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drawings/drawing1.xml" ContentType="application/vnd.openxmlformats-officedocument.drawingml.chartshapes+xml"/>
  <Override PartName="/ppt/charts/chart2.xml" ContentType="application/vnd.openxmlformats-officedocument.drawingml.chart+xml"/>
  <Override PartName="/ppt/theme/themeOverride2.xml" ContentType="application/vnd.openxmlformats-officedocument.themeOverride+xml"/>
  <Override PartName="/ppt/charts/chart3.xml" ContentType="application/vnd.openxmlformats-officedocument.drawingml.chart+xml"/>
  <Override PartName="/ppt/theme/themeOverride3.xml" ContentType="application/vnd.openxmlformats-officedocument.themeOverride+xml"/>
  <Override PartName="/ppt/drawings/drawing2.xml" ContentType="application/vnd.openxmlformats-officedocument.drawingml.chartshape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firstSlideNum="0" showSpecialPlsOnTitleSld="0" strictFirstAndLastChars="0" saveSubsetFonts="1">
  <p:sldMasterIdLst>
    <p:sldMasterId id="2147483867" r:id="rId1"/>
  </p:sldMasterIdLst>
  <p:notesMasterIdLst>
    <p:notesMasterId r:id="rId49"/>
  </p:notesMasterIdLst>
  <p:handoutMasterIdLst>
    <p:handoutMasterId r:id="rId50"/>
  </p:handoutMasterIdLst>
  <p:sldIdLst>
    <p:sldId id="373" r:id="rId2"/>
    <p:sldId id="400" r:id="rId3"/>
    <p:sldId id="297" r:id="rId4"/>
    <p:sldId id="374" r:id="rId5"/>
    <p:sldId id="382" r:id="rId6"/>
    <p:sldId id="381" r:id="rId7"/>
    <p:sldId id="375" r:id="rId8"/>
    <p:sldId id="376" r:id="rId9"/>
    <p:sldId id="331" r:id="rId10"/>
    <p:sldId id="377" r:id="rId11"/>
    <p:sldId id="348" r:id="rId12"/>
    <p:sldId id="347" r:id="rId13"/>
    <p:sldId id="282" r:id="rId14"/>
    <p:sldId id="276" r:id="rId15"/>
    <p:sldId id="410" r:id="rId16"/>
    <p:sldId id="409" r:id="rId17"/>
    <p:sldId id="401" r:id="rId18"/>
    <p:sldId id="402" r:id="rId19"/>
    <p:sldId id="403" r:id="rId20"/>
    <p:sldId id="404" r:id="rId21"/>
    <p:sldId id="405" r:id="rId22"/>
    <p:sldId id="406" r:id="rId23"/>
    <p:sldId id="407" r:id="rId24"/>
    <p:sldId id="408" r:id="rId25"/>
    <p:sldId id="263" r:id="rId26"/>
    <p:sldId id="320" r:id="rId27"/>
    <p:sldId id="319" r:id="rId28"/>
    <p:sldId id="378" r:id="rId29"/>
    <p:sldId id="379" r:id="rId30"/>
    <p:sldId id="356" r:id="rId31"/>
    <p:sldId id="365" r:id="rId32"/>
    <p:sldId id="368" r:id="rId33"/>
    <p:sldId id="340" r:id="rId34"/>
    <p:sldId id="341" r:id="rId35"/>
    <p:sldId id="387" r:id="rId36"/>
    <p:sldId id="388" r:id="rId37"/>
    <p:sldId id="389" r:id="rId38"/>
    <p:sldId id="390" r:id="rId39"/>
    <p:sldId id="391" r:id="rId40"/>
    <p:sldId id="392" r:id="rId41"/>
    <p:sldId id="393" r:id="rId42"/>
    <p:sldId id="394" r:id="rId43"/>
    <p:sldId id="395" r:id="rId44"/>
    <p:sldId id="396" r:id="rId45"/>
    <p:sldId id="397" r:id="rId46"/>
    <p:sldId id="399" r:id="rId47"/>
    <p:sldId id="398" r:id="rId48"/>
  </p:sldIdLst>
  <p:sldSz cx="9144000" cy="6858000" type="screen4x3"/>
  <p:notesSz cx="7315200" cy="9601200"/>
  <p:defaultTextStyle>
    <a:defPPr>
      <a:defRPr lang="en-US"/>
    </a:defPPr>
    <a:lvl1pPr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5pPr>
    <a:lvl6pPr marL="2286000" algn="l" defTabSz="914400" rtl="0" eaLnBrk="1" latinLnBrk="0" hangingPunct="1">
      <a:defRPr kern="1200">
        <a:solidFill>
          <a:schemeClr val="tx1"/>
        </a:solidFill>
        <a:latin typeface="Times New Roman" panose="02020603050405020304" pitchFamily="18" charset="0"/>
        <a:ea typeface="+mn-ea"/>
        <a:cs typeface="+mn-cs"/>
      </a:defRPr>
    </a:lvl6pPr>
    <a:lvl7pPr marL="2743200" algn="l" defTabSz="914400" rtl="0" eaLnBrk="1" latinLnBrk="0" hangingPunct="1">
      <a:defRPr kern="1200">
        <a:solidFill>
          <a:schemeClr val="tx1"/>
        </a:solidFill>
        <a:latin typeface="Times New Roman" panose="02020603050405020304" pitchFamily="18" charset="0"/>
        <a:ea typeface="+mn-ea"/>
        <a:cs typeface="+mn-cs"/>
      </a:defRPr>
    </a:lvl7pPr>
    <a:lvl8pPr marL="3200400" algn="l" defTabSz="914400" rtl="0" eaLnBrk="1" latinLnBrk="0" hangingPunct="1">
      <a:defRPr kern="1200">
        <a:solidFill>
          <a:schemeClr val="tx1"/>
        </a:solidFill>
        <a:latin typeface="Times New Roman" panose="02020603050405020304" pitchFamily="18" charset="0"/>
        <a:ea typeface="+mn-ea"/>
        <a:cs typeface="+mn-cs"/>
      </a:defRPr>
    </a:lvl8pPr>
    <a:lvl9pPr marL="3657600" algn="l" defTabSz="914400" rtl="0" eaLnBrk="1" latinLnBrk="0" hangingPunct="1">
      <a:defRPr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74">
          <p15:clr>
            <a:srgbClr val="A4A3A4"/>
          </p15:clr>
        </p15:guide>
      </p15:sldGuideLst>
    </p:ext>
    <p:ext uri="{2D200454-40CA-4A62-9FC3-DE9A4176ACB9}">
      <p15:notesGuideLst xmlns:p15="http://schemas.microsoft.com/office/powerpoint/2012/main">
        <p15:guide id="1" orient="horz" pos="3024">
          <p15:clr>
            <a:srgbClr val="A4A3A4"/>
          </p15:clr>
        </p15:guide>
        <p15:guide id="2" pos="2304">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3C0ADE"/>
    <a:srgbClr val="FF0000"/>
    <a:srgbClr val="66FF33"/>
    <a:srgbClr val="3F0AEA"/>
    <a:srgbClr val="FFAD5B"/>
    <a:srgbClr val="7F76FA"/>
    <a:srgbClr val="008000"/>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8663" autoAdjust="0"/>
    <p:restoredTop sz="98535" autoAdjust="0"/>
  </p:normalViewPr>
  <p:slideViewPr>
    <p:cSldViewPr snapToGrid="0">
      <p:cViewPr varScale="1">
        <p:scale>
          <a:sx n="89" d="100"/>
          <a:sy n="89" d="100"/>
        </p:scale>
        <p:origin x="1272" y="45"/>
      </p:cViewPr>
      <p:guideLst>
        <p:guide orient="horz" pos="2160"/>
        <p:guide pos="2874"/>
      </p:guideLst>
    </p:cSldViewPr>
  </p:slideViewPr>
  <p:outlineViewPr>
    <p:cViewPr>
      <p:scale>
        <a:sx n="25" d="100"/>
        <a:sy n="25"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snapToGrid="0">
      <p:cViewPr varScale="1">
        <p:scale>
          <a:sx n="70" d="100"/>
          <a:sy n="70" d="100"/>
        </p:scale>
        <p:origin x="-1824" y="-102"/>
      </p:cViewPr>
      <p:guideLst>
        <p:guide orient="horz" pos="3024"/>
        <p:guide pos="2304"/>
      </p:guideLst>
    </p:cSldViewPr>
  </p:notesViewPr>
  <p:gridSpacing cx="36004" cy="36004"/>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8" Type="http://schemas.openxmlformats.org/officeDocument/2006/relationships/slide" Target="slides/slide7.xml"/><Relationship Id="rId51"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chartUserShapes" Target="../drawings/drawing1.xml"/><Relationship Id="rId2" Type="http://schemas.openxmlformats.org/officeDocument/2006/relationships/oleObject" Target="file:///C:\Users\Tom\Documents\Tac32PlusData\GGA_A.xlsx" TargetMode="External"/><Relationship Id="rId1" Type="http://schemas.openxmlformats.org/officeDocument/2006/relationships/themeOverride" Target="../theme/themeOverride1.xml"/></Relationships>
</file>

<file path=ppt/charts/_rels/chart2.xml.rels><?xml version="1.0" encoding="UTF-8" standalone="yes"?>
<Relationships xmlns="http://schemas.openxmlformats.org/package/2006/relationships"><Relationship Id="rId2" Type="http://schemas.openxmlformats.org/officeDocument/2006/relationships/package" Target="../embeddings/Microsoft_Excel_Worksheet1.xlsx"/><Relationship Id="rId1" Type="http://schemas.openxmlformats.org/officeDocument/2006/relationships/themeOverride" Target="../theme/themeOverride2.xml"/></Relationships>
</file>

<file path=ppt/charts/_rels/chart3.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2.xlsx"/><Relationship Id="rId1" Type="http://schemas.openxmlformats.org/officeDocument/2006/relationships/themeOverride" Target="../theme/themeOverrid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7.2670776951273289E-2"/>
          <c:y val="3.0500204498717352E-2"/>
          <c:w val="0.87183818024468973"/>
          <c:h val="0.92698505282936539"/>
        </c:manualLayout>
      </c:layout>
      <c:scatterChart>
        <c:scatterStyle val="lineMarker"/>
        <c:varyColors val="0"/>
        <c:ser>
          <c:idx val="0"/>
          <c:order val="0"/>
          <c:tx>
            <c:strRef>
              <c:f>GGAa_A!$F$1:$F$3</c:f>
              <c:strCache>
                <c:ptCount val="1"/>
                <c:pt idx="0">
                  <c:v>GGAA_A 0.027350</c:v>
                </c:pt>
              </c:strCache>
            </c:strRef>
          </c:tx>
          <c:spPr>
            <a:ln w="9525">
              <a:solidFill>
                <a:srgbClr val="00B0F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GGAa_A!$F$4:$F$18204</c:f>
              <c:numCache>
                <c:formatCode>General</c:formatCode>
                <c:ptCount val="18201"/>
                <c:pt idx="0">
                  <c:v>8.1740033333329993</c:v>
                </c:pt>
                <c:pt idx="1">
                  <c:v>8.1748666666670005</c:v>
                </c:pt>
                <c:pt idx="2">
                  <c:v>8.1751716666669996</c:v>
                </c:pt>
                <c:pt idx="3">
                  <c:v>8.1749116666670005</c:v>
                </c:pt>
                <c:pt idx="4">
                  <c:v>8.1741016666669992</c:v>
                </c:pt>
                <c:pt idx="5">
                  <c:v>8.1734050000000007</c:v>
                </c:pt>
                <c:pt idx="6">
                  <c:v>8.1738949999999999</c:v>
                </c:pt>
                <c:pt idx="7">
                  <c:v>8.1746066666669996</c:v>
                </c:pt>
                <c:pt idx="8">
                  <c:v>8.1747083333329993</c:v>
                </c:pt>
                <c:pt idx="9">
                  <c:v>8.1739066666669995</c:v>
                </c:pt>
                <c:pt idx="10">
                  <c:v>8.1730699999999992</c:v>
                </c:pt>
                <c:pt idx="11">
                  <c:v>8.1737699999999993</c:v>
                </c:pt>
                <c:pt idx="12">
                  <c:v>8.1752366666670007</c:v>
                </c:pt>
                <c:pt idx="13">
                  <c:v>8.1751749999999994</c:v>
                </c:pt>
                <c:pt idx="14">
                  <c:v>8.1743433333330007</c:v>
                </c:pt>
                <c:pt idx="15">
                  <c:v>8.1736933333330004</c:v>
                </c:pt>
                <c:pt idx="16">
                  <c:v>8.1736983333330002</c:v>
                </c:pt>
                <c:pt idx="17">
                  <c:v>8.1752616666669997</c:v>
                </c:pt>
                <c:pt idx="18">
                  <c:v>8.1747616666670009</c:v>
                </c:pt>
                <c:pt idx="19">
                  <c:v>8.1740316666670001</c:v>
                </c:pt>
                <c:pt idx="20">
                  <c:v>8.1736516666670003</c:v>
                </c:pt>
                <c:pt idx="21">
                  <c:v>8.1738</c:v>
                </c:pt>
                <c:pt idx="22">
                  <c:v>8.1751266666669995</c:v>
                </c:pt>
                <c:pt idx="23">
                  <c:v>8.1749983333330007</c:v>
                </c:pt>
                <c:pt idx="24">
                  <c:v>8.1742116666670004</c:v>
                </c:pt>
                <c:pt idx="25">
                  <c:v>8.1739166666669991</c:v>
                </c:pt>
                <c:pt idx="26">
                  <c:v>8.1737350000000006</c:v>
                </c:pt>
                <c:pt idx="27">
                  <c:v>8.1748966666669993</c:v>
                </c:pt>
                <c:pt idx="28">
                  <c:v>8.1751133333329999</c:v>
                </c:pt>
                <c:pt idx="29">
                  <c:v>8.1747700000000005</c:v>
                </c:pt>
                <c:pt idx="30">
                  <c:v>8.1745133333329996</c:v>
                </c:pt>
                <c:pt idx="31">
                  <c:v>8.1751083333330001</c:v>
                </c:pt>
                <c:pt idx="32">
                  <c:v>8.1755383333329998</c:v>
                </c:pt>
                <c:pt idx="33">
                  <c:v>8.1756433333329994</c:v>
                </c:pt>
                <c:pt idx="34">
                  <c:v>8.1746733333330006</c:v>
                </c:pt>
                <c:pt idx="35">
                  <c:v>8.1738250000000008</c:v>
                </c:pt>
                <c:pt idx="36">
                  <c:v>8.1735600000000002</c:v>
                </c:pt>
                <c:pt idx="37">
                  <c:v>8.1748983333329992</c:v>
                </c:pt>
                <c:pt idx="38">
                  <c:v>8.174785</c:v>
                </c:pt>
                <c:pt idx="39">
                  <c:v>8.1744033333330002</c:v>
                </c:pt>
                <c:pt idx="40">
                  <c:v>8.1738300000000006</c:v>
                </c:pt>
                <c:pt idx="41">
                  <c:v>8.1740983333329993</c:v>
                </c:pt>
                <c:pt idx="42">
                  <c:v>8.175018333333</c:v>
                </c:pt>
                <c:pt idx="43">
                  <c:v>8.1749366666669996</c:v>
                </c:pt>
                <c:pt idx="44">
                  <c:v>8.1743849999999991</c:v>
                </c:pt>
                <c:pt idx="45">
                  <c:v>8.1744299999999992</c:v>
                </c:pt>
                <c:pt idx="46">
                  <c:v>8.1739899999999999</c:v>
                </c:pt>
                <c:pt idx="47">
                  <c:v>8.1748550000000009</c:v>
                </c:pt>
                <c:pt idx="48">
                  <c:v>8.1748733333330001</c:v>
                </c:pt>
                <c:pt idx="49">
                  <c:v>8.1746616666669993</c:v>
                </c:pt>
                <c:pt idx="50">
                  <c:v>8.1743183333329998</c:v>
                </c:pt>
                <c:pt idx="51">
                  <c:v>8.1744000000000003</c:v>
                </c:pt>
                <c:pt idx="52">
                  <c:v>8.1758950000000006</c:v>
                </c:pt>
                <c:pt idx="53">
                  <c:v>8.1759850000000007</c:v>
                </c:pt>
                <c:pt idx="54">
                  <c:v>8.1750116666670003</c:v>
                </c:pt>
                <c:pt idx="55">
                  <c:v>8.1744800000000009</c:v>
                </c:pt>
                <c:pt idx="56">
                  <c:v>8.1745783333330007</c:v>
                </c:pt>
                <c:pt idx="57">
                  <c:v>8.1754133333329992</c:v>
                </c:pt>
                <c:pt idx="58">
                  <c:v>8.1754549999999995</c:v>
                </c:pt>
                <c:pt idx="59">
                  <c:v>8.1752383333330005</c:v>
                </c:pt>
                <c:pt idx="60">
                  <c:v>8.1743433333330007</c:v>
                </c:pt>
                <c:pt idx="61">
                  <c:v>8.1743749999999995</c:v>
                </c:pt>
                <c:pt idx="62">
                  <c:v>8.175911666667</c:v>
                </c:pt>
                <c:pt idx="63">
                  <c:v>8.1753549999999997</c:v>
                </c:pt>
                <c:pt idx="64">
                  <c:v>8.1749333333329997</c:v>
                </c:pt>
                <c:pt idx="65">
                  <c:v>8.1742283333329997</c:v>
                </c:pt>
                <c:pt idx="66">
                  <c:v>8.1746766666670005</c:v>
                </c:pt>
                <c:pt idx="67">
                  <c:v>8.1754166666669992</c:v>
                </c:pt>
                <c:pt idx="68">
                  <c:v>8.1748399999999997</c:v>
                </c:pt>
                <c:pt idx="69">
                  <c:v>8.1743233333329997</c:v>
                </c:pt>
                <c:pt idx="70">
                  <c:v>8.1740250000000003</c:v>
                </c:pt>
                <c:pt idx="71">
                  <c:v>8.1748266666670002</c:v>
                </c:pt>
                <c:pt idx="72">
                  <c:v>8.1757766666669998</c:v>
                </c:pt>
                <c:pt idx="73">
                  <c:v>8.175395</c:v>
                </c:pt>
                <c:pt idx="74">
                  <c:v>8.1749033333330008</c:v>
                </c:pt>
                <c:pt idx="75">
                  <c:v>8.1754844827589999</c:v>
                </c:pt>
                <c:pt idx="76">
                  <c:v>8.1754650000000009</c:v>
                </c:pt>
                <c:pt idx="77">
                  <c:v>8.1759950000000003</c:v>
                </c:pt>
                <c:pt idx="78">
                  <c:v>8.1750600000000002</c:v>
                </c:pt>
                <c:pt idx="79">
                  <c:v>8.1740883333329997</c:v>
                </c:pt>
                <c:pt idx="80">
                  <c:v>8.1730616666669995</c:v>
                </c:pt>
                <c:pt idx="81">
                  <c:v>8.1738549999999996</c:v>
                </c:pt>
                <c:pt idx="82">
                  <c:v>8.1753750000000007</c:v>
                </c:pt>
                <c:pt idx="83">
                  <c:v>8.1754049999999996</c:v>
                </c:pt>
                <c:pt idx="84">
                  <c:v>8.1746383333330002</c:v>
                </c:pt>
                <c:pt idx="85">
                  <c:v>8.1750283333329996</c:v>
                </c:pt>
                <c:pt idx="86">
                  <c:v>8.1756966666669992</c:v>
                </c:pt>
                <c:pt idx="87">
                  <c:v>8.1758616666670001</c:v>
                </c:pt>
                <c:pt idx="88">
                  <c:v>8.1751666666669998</c:v>
                </c:pt>
                <c:pt idx="89">
                  <c:v>8.1749849999999995</c:v>
                </c:pt>
                <c:pt idx="90">
                  <c:v>8.1746049999999997</c:v>
                </c:pt>
                <c:pt idx="91">
                  <c:v>8.1749133333330004</c:v>
                </c:pt>
                <c:pt idx="92">
                  <c:v>8.1751450000000006</c:v>
                </c:pt>
                <c:pt idx="93">
                  <c:v>8.1756616666670006</c:v>
                </c:pt>
                <c:pt idx="94">
                  <c:v>8.1756533333330008</c:v>
                </c:pt>
                <c:pt idx="95">
                  <c:v>8.1751866666670008</c:v>
                </c:pt>
                <c:pt idx="96">
                  <c:v>8.1762133333329992</c:v>
                </c:pt>
                <c:pt idx="97">
                  <c:v>8.1765366666669994</c:v>
                </c:pt>
                <c:pt idx="98">
                  <c:v>8.1772033333330008</c:v>
                </c:pt>
                <c:pt idx="99">
                  <c:v>8.1767483333330002</c:v>
                </c:pt>
                <c:pt idx="100">
                  <c:v>8.1765799999999995</c:v>
                </c:pt>
                <c:pt idx="101">
                  <c:v>8.1768199999999993</c:v>
                </c:pt>
                <c:pt idx="102">
                  <c:v>8.1773500000000006</c:v>
                </c:pt>
                <c:pt idx="103">
                  <c:v>8.1770066666669994</c:v>
                </c:pt>
                <c:pt idx="104">
                  <c:v>8.1763283333330001</c:v>
                </c:pt>
                <c:pt idx="105">
                  <c:v>8.1765416666669992</c:v>
                </c:pt>
                <c:pt idx="106">
                  <c:v>8.1769949999999998</c:v>
                </c:pt>
                <c:pt idx="107">
                  <c:v>8.1771250000000002</c:v>
                </c:pt>
                <c:pt idx="108">
                  <c:v>8.1766799999999993</c:v>
                </c:pt>
                <c:pt idx="109">
                  <c:v>8.1764033333330008</c:v>
                </c:pt>
                <c:pt idx="110">
                  <c:v>8.1757399999999993</c:v>
                </c:pt>
                <c:pt idx="111">
                  <c:v>8.1765883333329992</c:v>
                </c:pt>
                <c:pt idx="112">
                  <c:v>8.1774400000000007</c:v>
                </c:pt>
                <c:pt idx="113">
                  <c:v>8.1775616666669997</c:v>
                </c:pt>
                <c:pt idx="114">
                  <c:v>8.1767883333330005</c:v>
                </c:pt>
                <c:pt idx="115">
                  <c:v>8.1764700000000001</c:v>
                </c:pt>
                <c:pt idx="116">
                  <c:v>8.1767850000000006</c:v>
                </c:pt>
                <c:pt idx="117">
                  <c:v>8.1780966666670007</c:v>
                </c:pt>
                <c:pt idx="118">
                  <c:v>8.1780333333329995</c:v>
                </c:pt>
                <c:pt idx="119">
                  <c:v>8.1773466666670007</c:v>
                </c:pt>
                <c:pt idx="120">
                  <c:v>8.1770333333330001</c:v>
                </c:pt>
                <c:pt idx="121">
                  <c:v>8.1774516666670003</c:v>
                </c:pt>
                <c:pt idx="122">
                  <c:v>8.1784166666669993</c:v>
                </c:pt>
                <c:pt idx="123">
                  <c:v>8.1784783333330004</c:v>
                </c:pt>
                <c:pt idx="124">
                  <c:v>8.1778300000000002</c:v>
                </c:pt>
                <c:pt idx="125">
                  <c:v>8.1772500000000008</c:v>
                </c:pt>
                <c:pt idx="126">
                  <c:v>8.1777783333330003</c:v>
                </c:pt>
                <c:pt idx="127">
                  <c:v>8.1791266666670008</c:v>
                </c:pt>
                <c:pt idx="128">
                  <c:v>8.1790783333330008</c:v>
                </c:pt>
                <c:pt idx="129">
                  <c:v>8.178396666667</c:v>
                </c:pt>
                <c:pt idx="130">
                  <c:v>8.1777033333329996</c:v>
                </c:pt>
                <c:pt idx="131">
                  <c:v>8.1780183333330001</c:v>
                </c:pt>
                <c:pt idx="132">
                  <c:v>8.1796783333329994</c:v>
                </c:pt>
                <c:pt idx="133">
                  <c:v>8.1795816666669996</c:v>
                </c:pt>
                <c:pt idx="134">
                  <c:v>8.1792866666670001</c:v>
                </c:pt>
                <c:pt idx="135">
                  <c:v>8.1793133333330008</c:v>
                </c:pt>
                <c:pt idx="136">
                  <c:v>8.1789466666670005</c:v>
                </c:pt>
                <c:pt idx="137">
                  <c:v>8.1798833333330006</c:v>
                </c:pt>
                <c:pt idx="138">
                  <c:v>8.1796333333329994</c:v>
                </c:pt>
                <c:pt idx="139">
                  <c:v>8.1792016666669998</c:v>
                </c:pt>
                <c:pt idx="140">
                  <c:v>8.1785716666670005</c:v>
                </c:pt>
                <c:pt idx="141">
                  <c:v>8.1783999999999999</c:v>
                </c:pt>
                <c:pt idx="142">
                  <c:v>8.1797783333329992</c:v>
                </c:pt>
                <c:pt idx="143">
                  <c:v>8.1794433333329994</c:v>
                </c:pt>
                <c:pt idx="144">
                  <c:v>8.1785449999999997</c:v>
                </c:pt>
                <c:pt idx="145">
                  <c:v>8.1781249999999996</c:v>
                </c:pt>
                <c:pt idx="146">
                  <c:v>8.1780966666670007</c:v>
                </c:pt>
                <c:pt idx="147">
                  <c:v>8.1792566666669995</c:v>
                </c:pt>
                <c:pt idx="148">
                  <c:v>8.1793049999999994</c:v>
                </c:pt>
                <c:pt idx="149">
                  <c:v>8.178583333333</c:v>
                </c:pt>
                <c:pt idx="150">
                  <c:v>8.1782183333329996</c:v>
                </c:pt>
                <c:pt idx="151">
                  <c:v>8.1783183333329994</c:v>
                </c:pt>
                <c:pt idx="152">
                  <c:v>8.1803150000000002</c:v>
                </c:pt>
                <c:pt idx="153">
                  <c:v>8.1802933333329992</c:v>
                </c:pt>
                <c:pt idx="154">
                  <c:v>8.1798916666670003</c:v>
                </c:pt>
                <c:pt idx="155">
                  <c:v>8.1787816666669997</c:v>
                </c:pt>
                <c:pt idx="156">
                  <c:v>8.1794883333329995</c:v>
                </c:pt>
                <c:pt idx="157">
                  <c:v>8.1801883333329997</c:v>
                </c:pt>
                <c:pt idx="158">
                  <c:v>8.1804266666669996</c:v>
                </c:pt>
                <c:pt idx="159">
                  <c:v>8.1793049999999994</c:v>
                </c:pt>
                <c:pt idx="160">
                  <c:v>8.1780650000000001</c:v>
                </c:pt>
                <c:pt idx="161">
                  <c:v>8.1781416666670008</c:v>
                </c:pt>
                <c:pt idx="162">
                  <c:v>8.1797033333330003</c:v>
                </c:pt>
                <c:pt idx="163">
                  <c:v>8.1799933333329999</c:v>
                </c:pt>
                <c:pt idx="164">
                  <c:v>8.1797266666669994</c:v>
                </c:pt>
                <c:pt idx="165">
                  <c:v>8.1786566666670009</c:v>
                </c:pt>
                <c:pt idx="166">
                  <c:v>8.1792350000000003</c:v>
                </c:pt>
                <c:pt idx="167">
                  <c:v>8.1809733333330001</c:v>
                </c:pt>
                <c:pt idx="168">
                  <c:v>8.1804316666669994</c:v>
                </c:pt>
                <c:pt idx="169">
                  <c:v>8.1794550000000008</c:v>
                </c:pt>
                <c:pt idx="170">
                  <c:v>8.1790033333330001</c:v>
                </c:pt>
                <c:pt idx="171">
                  <c:v>8.179523333333</c:v>
                </c:pt>
                <c:pt idx="172">
                  <c:v>8.1808466666669997</c:v>
                </c:pt>
                <c:pt idx="173">
                  <c:v>8.180696666667</c:v>
                </c:pt>
                <c:pt idx="174">
                  <c:v>8.1802333333329997</c:v>
                </c:pt>
                <c:pt idx="175">
                  <c:v>8.1796766666669996</c:v>
                </c:pt>
                <c:pt idx="176">
                  <c:v>8.1795733333329999</c:v>
                </c:pt>
                <c:pt idx="177">
                  <c:v>8.1807583333329994</c:v>
                </c:pt>
                <c:pt idx="178">
                  <c:v>8.1805633333329997</c:v>
                </c:pt>
                <c:pt idx="179">
                  <c:v>8.1797900000000006</c:v>
                </c:pt>
                <c:pt idx="180">
                  <c:v>8.1791250000000009</c:v>
                </c:pt>
                <c:pt idx="181">
                  <c:v>8.179053333333</c:v>
                </c:pt>
                <c:pt idx="182">
                  <c:v>8.1808999999999994</c:v>
                </c:pt>
                <c:pt idx="183">
                  <c:v>8.1803000000000008</c:v>
                </c:pt>
                <c:pt idx="184">
                  <c:v>8.1793083333329992</c:v>
                </c:pt>
                <c:pt idx="185">
                  <c:v>8.1790649999999996</c:v>
                </c:pt>
                <c:pt idx="186">
                  <c:v>8.1797133333329999</c:v>
                </c:pt>
                <c:pt idx="187">
                  <c:v>8.1806350000000005</c:v>
                </c:pt>
                <c:pt idx="188">
                  <c:v>8.1804516666670004</c:v>
                </c:pt>
                <c:pt idx="189">
                  <c:v>8.1796516666670005</c:v>
                </c:pt>
                <c:pt idx="190">
                  <c:v>8.1792266666670006</c:v>
                </c:pt>
                <c:pt idx="191">
                  <c:v>8.1795299999999997</c:v>
                </c:pt>
                <c:pt idx="192">
                  <c:v>8.1808733333330004</c:v>
                </c:pt>
                <c:pt idx="193">
                  <c:v>8.1807200000000009</c:v>
                </c:pt>
                <c:pt idx="194">
                  <c:v>8.1800250000000005</c:v>
                </c:pt>
                <c:pt idx="195">
                  <c:v>8.1795483333330008</c:v>
                </c:pt>
                <c:pt idx="196">
                  <c:v>8.179803333333</c:v>
                </c:pt>
                <c:pt idx="197">
                  <c:v>8.1818633333330002</c:v>
                </c:pt>
                <c:pt idx="198">
                  <c:v>8.1820166666669998</c:v>
                </c:pt>
                <c:pt idx="199">
                  <c:v>8.1814983333329998</c:v>
                </c:pt>
                <c:pt idx="200">
                  <c:v>8.1806616666669996</c:v>
                </c:pt>
                <c:pt idx="201">
                  <c:v>8.1807616666669993</c:v>
                </c:pt>
                <c:pt idx="202">
                  <c:v>8.1818533333330006</c:v>
                </c:pt>
                <c:pt idx="203">
                  <c:v>8.1813249999999993</c:v>
                </c:pt>
                <c:pt idx="204">
                  <c:v>8.1805583333329999</c:v>
                </c:pt>
                <c:pt idx="205">
                  <c:v>8.1806733333330008</c:v>
                </c:pt>
                <c:pt idx="206">
                  <c:v>8.1811983333330005</c:v>
                </c:pt>
                <c:pt idx="207">
                  <c:v>8.1827466666670006</c:v>
                </c:pt>
                <c:pt idx="208">
                  <c:v>8.1823716666670006</c:v>
                </c:pt>
                <c:pt idx="209">
                  <c:v>8.1814133333329995</c:v>
                </c:pt>
                <c:pt idx="210">
                  <c:v>8.1805983333330001</c:v>
                </c:pt>
                <c:pt idx="211">
                  <c:v>8.1808166666670008</c:v>
                </c:pt>
                <c:pt idx="212">
                  <c:v>8.1824250000000003</c:v>
                </c:pt>
                <c:pt idx="213">
                  <c:v>8.1823533333329994</c:v>
                </c:pt>
                <c:pt idx="214">
                  <c:v>8.1814966666669999</c:v>
                </c:pt>
                <c:pt idx="215">
                  <c:v>8.1806166666669995</c:v>
                </c:pt>
                <c:pt idx="216">
                  <c:v>8.1809833333329998</c:v>
                </c:pt>
                <c:pt idx="217">
                  <c:v>8.1822999999999997</c:v>
                </c:pt>
                <c:pt idx="218">
                  <c:v>8.1819016666670006</c:v>
                </c:pt>
                <c:pt idx="219">
                  <c:v>8.1814033333329998</c:v>
                </c:pt>
                <c:pt idx="220">
                  <c:v>8.1806433333330002</c:v>
                </c:pt>
                <c:pt idx="221">
                  <c:v>8.1808416666669999</c:v>
                </c:pt>
                <c:pt idx="222">
                  <c:v>8.1819583333330002</c:v>
                </c:pt>
                <c:pt idx="223">
                  <c:v>8.1821566666669998</c:v>
                </c:pt>
                <c:pt idx="224">
                  <c:v>8.1810449999999992</c:v>
                </c:pt>
                <c:pt idx="225">
                  <c:v>8.1809849999999997</c:v>
                </c:pt>
                <c:pt idx="226">
                  <c:v>8.181071666667</c:v>
                </c:pt>
                <c:pt idx="227">
                  <c:v>8.1823800000000002</c:v>
                </c:pt>
                <c:pt idx="228">
                  <c:v>8.1826100000000004</c:v>
                </c:pt>
                <c:pt idx="229">
                  <c:v>8.182103333333</c:v>
                </c:pt>
                <c:pt idx="230">
                  <c:v>8.1812783333329993</c:v>
                </c:pt>
                <c:pt idx="231">
                  <c:v>8.1818000000000008</c:v>
                </c:pt>
                <c:pt idx="232">
                  <c:v>8.1830516666669997</c:v>
                </c:pt>
                <c:pt idx="233">
                  <c:v>8.1825316666669998</c:v>
                </c:pt>
                <c:pt idx="234">
                  <c:v>8.1818266666669999</c:v>
                </c:pt>
                <c:pt idx="235">
                  <c:v>8.1813933333330002</c:v>
                </c:pt>
                <c:pt idx="236">
                  <c:v>8.1815750000000005</c:v>
                </c:pt>
                <c:pt idx="237">
                  <c:v>8.183323333333</c:v>
                </c:pt>
                <c:pt idx="238">
                  <c:v>8.1833933333329991</c:v>
                </c:pt>
                <c:pt idx="239">
                  <c:v>8.1837800000000005</c:v>
                </c:pt>
                <c:pt idx="240">
                  <c:v>8.1822999999999997</c:v>
                </c:pt>
                <c:pt idx="241">
                  <c:v>8.1817399999999996</c:v>
                </c:pt>
                <c:pt idx="242">
                  <c:v>8.1826450000000008</c:v>
                </c:pt>
                <c:pt idx="243">
                  <c:v>8.1834433333330008</c:v>
                </c:pt>
                <c:pt idx="244">
                  <c:v>8.1827749999999995</c:v>
                </c:pt>
                <c:pt idx="245">
                  <c:v>8.1819766666669995</c:v>
                </c:pt>
                <c:pt idx="246">
                  <c:v>8.182385</c:v>
                </c:pt>
                <c:pt idx="247">
                  <c:v>8.1835316666669993</c:v>
                </c:pt>
                <c:pt idx="248">
                  <c:v>8.1843000000000004</c:v>
                </c:pt>
                <c:pt idx="249">
                  <c:v>8.1824233333330003</c:v>
                </c:pt>
                <c:pt idx="250">
                  <c:v>8.1823350000000001</c:v>
                </c:pt>
                <c:pt idx="251">
                  <c:v>8.1822800000000004</c:v>
                </c:pt>
                <c:pt idx="252">
                  <c:v>8.1831099999999992</c:v>
                </c:pt>
                <c:pt idx="253">
                  <c:v>8.1833916666669992</c:v>
                </c:pt>
                <c:pt idx="254">
                  <c:v>8.1832566666670008</c:v>
                </c:pt>
                <c:pt idx="255">
                  <c:v>8.1829149999999995</c:v>
                </c:pt>
                <c:pt idx="256">
                  <c:v>8.1823983333329995</c:v>
                </c:pt>
                <c:pt idx="257">
                  <c:v>8.1837850000000003</c:v>
                </c:pt>
                <c:pt idx="258">
                  <c:v>8.1835699999999996</c:v>
                </c:pt>
                <c:pt idx="259">
                  <c:v>8.1828599999999998</c:v>
                </c:pt>
                <c:pt idx="260">
                  <c:v>8.1821016666670001</c:v>
                </c:pt>
                <c:pt idx="261">
                  <c:v>8.1830200000000008</c:v>
                </c:pt>
                <c:pt idx="262">
                  <c:v>8.1841066666670006</c:v>
                </c:pt>
                <c:pt idx="263">
                  <c:v>8.1842533333330003</c:v>
                </c:pt>
                <c:pt idx="264">
                  <c:v>8.1833449999999992</c:v>
                </c:pt>
                <c:pt idx="265">
                  <c:v>8.182525</c:v>
                </c:pt>
                <c:pt idx="266">
                  <c:v>8.1827833333329991</c:v>
                </c:pt>
                <c:pt idx="267">
                  <c:v>8.1843616666669998</c:v>
                </c:pt>
                <c:pt idx="268">
                  <c:v>8.1841616666670003</c:v>
                </c:pt>
                <c:pt idx="269">
                  <c:v>8.1838666666670008</c:v>
                </c:pt>
                <c:pt idx="270">
                  <c:v>8.183323333333</c:v>
                </c:pt>
                <c:pt idx="271">
                  <c:v>8.1831683333330005</c:v>
                </c:pt>
                <c:pt idx="272">
                  <c:v>8.1838133333329992</c:v>
                </c:pt>
                <c:pt idx="273">
                  <c:v>8.1838049999999996</c:v>
                </c:pt>
                <c:pt idx="274">
                  <c:v>8.1830733333330006</c:v>
                </c:pt>
                <c:pt idx="275">
                  <c:v>8.1826816666669995</c:v>
                </c:pt>
                <c:pt idx="276">
                  <c:v>8.1831499999999995</c:v>
                </c:pt>
                <c:pt idx="277">
                  <c:v>8.1841533333330005</c:v>
                </c:pt>
                <c:pt idx="278">
                  <c:v>8.1841349999999995</c:v>
                </c:pt>
                <c:pt idx="279">
                  <c:v>8.1844900000000003</c:v>
                </c:pt>
                <c:pt idx="280">
                  <c:v>8.1839849999999998</c:v>
                </c:pt>
                <c:pt idx="281">
                  <c:v>8.1841899999999992</c:v>
                </c:pt>
                <c:pt idx="282">
                  <c:v>8.1851633333329996</c:v>
                </c:pt>
                <c:pt idx="283">
                  <c:v>8.1856066666670007</c:v>
                </c:pt>
                <c:pt idx="284">
                  <c:v>8.1846966666669996</c:v>
                </c:pt>
                <c:pt idx="285">
                  <c:v>8.1838466666669998</c:v>
                </c:pt>
                <c:pt idx="286">
                  <c:v>8.1841399999999993</c:v>
                </c:pt>
                <c:pt idx="287">
                  <c:v>8.1848433333329993</c:v>
                </c:pt>
                <c:pt idx="288">
                  <c:v>8.1842733333329996</c:v>
                </c:pt>
                <c:pt idx="289">
                  <c:v>8.1846399999999999</c:v>
                </c:pt>
                <c:pt idx="290">
                  <c:v>8.1844116666669997</c:v>
                </c:pt>
                <c:pt idx="291">
                  <c:v>8.1846949999999996</c:v>
                </c:pt>
                <c:pt idx="292">
                  <c:v>8.1853733333330005</c:v>
                </c:pt>
                <c:pt idx="293">
                  <c:v>8.1856016666670008</c:v>
                </c:pt>
                <c:pt idx="294">
                  <c:v>8.1854583333330009</c:v>
                </c:pt>
                <c:pt idx="295">
                  <c:v>8.1851483333330002</c:v>
                </c:pt>
                <c:pt idx="296">
                  <c:v>8.1858616666669999</c:v>
                </c:pt>
                <c:pt idx="297">
                  <c:v>8.1865983333330004</c:v>
                </c:pt>
                <c:pt idx="298">
                  <c:v>8.18689</c:v>
                </c:pt>
                <c:pt idx="299">
                  <c:v>8.1860333333330004</c:v>
                </c:pt>
                <c:pt idx="300">
                  <c:v>8.1855200000000004</c:v>
                </c:pt>
                <c:pt idx="301">
                  <c:v>8.1855499999999992</c:v>
                </c:pt>
                <c:pt idx="302">
                  <c:v>8.1866599999999998</c:v>
                </c:pt>
                <c:pt idx="303">
                  <c:v>8.1862083333329991</c:v>
                </c:pt>
                <c:pt idx="304">
                  <c:v>8.1857983333330004</c:v>
                </c:pt>
                <c:pt idx="305">
                  <c:v>8.1856466666669991</c:v>
                </c:pt>
                <c:pt idx="306">
                  <c:v>8.1857500000000005</c:v>
                </c:pt>
                <c:pt idx="307">
                  <c:v>8.1871883333329993</c:v>
                </c:pt>
                <c:pt idx="308">
                  <c:v>8.1871749999999999</c:v>
                </c:pt>
                <c:pt idx="309">
                  <c:v>8.1864650000000001</c:v>
                </c:pt>
                <c:pt idx="310">
                  <c:v>8.1863633333330004</c:v>
                </c:pt>
                <c:pt idx="311">
                  <c:v>8.1867416666670003</c:v>
                </c:pt>
                <c:pt idx="312">
                  <c:v>8.1880083333330003</c:v>
                </c:pt>
                <c:pt idx="313">
                  <c:v>8.1876083333329994</c:v>
                </c:pt>
                <c:pt idx="314">
                  <c:v>8.1868233333330007</c:v>
                </c:pt>
                <c:pt idx="315">
                  <c:v>8.1866633333329997</c:v>
                </c:pt>
                <c:pt idx="316">
                  <c:v>8.1862583333330008</c:v>
                </c:pt>
                <c:pt idx="317">
                  <c:v>8.1873149999999999</c:v>
                </c:pt>
                <c:pt idx="318">
                  <c:v>8.1874800000000008</c:v>
                </c:pt>
                <c:pt idx="319">
                  <c:v>8.1876483333329997</c:v>
                </c:pt>
                <c:pt idx="320">
                  <c:v>8.1868116666669994</c:v>
                </c:pt>
                <c:pt idx="321">
                  <c:v>8.1868616666669993</c:v>
                </c:pt>
                <c:pt idx="322">
                  <c:v>8.1874766666669991</c:v>
                </c:pt>
                <c:pt idx="323">
                  <c:v>8.1883033333329998</c:v>
                </c:pt>
                <c:pt idx="324">
                  <c:v>8.1876366666670002</c:v>
                </c:pt>
                <c:pt idx="325">
                  <c:v>8.1869683333330006</c:v>
                </c:pt>
                <c:pt idx="326">
                  <c:v>8.1869383333329999</c:v>
                </c:pt>
                <c:pt idx="327">
                  <c:v>8.1876883333329999</c:v>
                </c:pt>
                <c:pt idx="328">
                  <c:v>8.1877416666669998</c:v>
                </c:pt>
                <c:pt idx="329">
                  <c:v>8.1872900000000008</c:v>
                </c:pt>
                <c:pt idx="330">
                  <c:v>8.1869666666670007</c:v>
                </c:pt>
                <c:pt idx="331">
                  <c:v>8.1872799999999994</c:v>
                </c:pt>
                <c:pt idx="332">
                  <c:v>8.1884683333330006</c:v>
                </c:pt>
                <c:pt idx="333">
                  <c:v>8.1884499999999996</c:v>
                </c:pt>
                <c:pt idx="334">
                  <c:v>8.1880000000000006</c:v>
                </c:pt>
                <c:pt idx="335">
                  <c:v>8.1876733333330005</c:v>
                </c:pt>
                <c:pt idx="336">
                  <c:v>8.1874433333330003</c:v>
                </c:pt>
                <c:pt idx="337">
                  <c:v>8.1887383333329993</c:v>
                </c:pt>
                <c:pt idx="338">
                  <c:v>8.1888483333330004</c:v>
                </c:pt>
                <c:pt idx="339">
                  <c:v>8.1878583333330006</c:v>
                </c:pt>
                <c:pt idx="340">
                  <c:v>8.1870899999999995</c:v>
                </c:pt>
                <c:pt idx="341">
                  <c:v>8.18736</c:v>
                </c:pt>
                <c:pt idx="342">
                  <c:v>8.1893483333329993</c:v>
                </c:pt>
                <c:pt idx="343">
                  <c:v>8.1891516666669997</c:v>
                </c:pt>
                <c:pt idx="344">
                  <c:v>8.1880816666669993</c:v>
                </c:pt>
                <c:pt idx="345">
                  <c:v>8.1875816666670005</c:v>
                </c:pt>
                <c:pt idx="346">
                  <c:v>8.1881599999999999</c:v>
                </c:pt>
                <c:pt idx="347">
                  <c:v>8.1889166666669997</c:v>
                </c:pt>
                <c:pt idx="348">
                  <c:v>8.189235</c:v>
                </c:pt>
                <c:pt idx="349">
                  <c:v>8.1888266666669995</c:v>
                </c:pt>
                <c:pt idx="350">
                  <c:v>8.1879500000000007</c:v>
                </c:pt>
                <c:pt idx="351">
                  <c:v>8.1881183333329997</c:v>
                </c:pt>
                <c:pt idx="352">
                  <c:v>8.1891566666669995</c:v>
                </c:pt>
                <c:pt idx="353">
                  <c:v>8.1892033333329994</c:v>
                </c:pt>
                <c:pt idx="354">
                  <c:v>8.1890166666669995</c:v>
                </c:pt>
                <c:pt idx="355">
                  <c:v>8.1884883333329999</c:v>
                </c:pt>
                <c:pt idx="356">
                  <c:v>8.1888566666670002</c:v>
                </c:pt>
                <c:pt idx="357">
                  <c:v>8.1894466666669992</c:v>
                </c:pt>
                <c:pt idx="358">
                  <c:v>8.1896066666670002</c:v>
                </c:pt>
                <c:pt idx="359">
                  <c:v>8.1886683333330001</c:v>
                </c:pt>
                <c:pt idx="360">
                  <c:v>8.1884133333329991</c:v>
                </c:pt>
                <c:pt idx="361">
                  <c:v>8.1881816666670009</c:v>
                </c:pt>
                <c:pt idx="362">
                  <c:v>8.1889683333329994</c:v>
                </c:pt>
                <c:pt idx="363">
                  <c:v>8.1898833333330003</c:v>
                </c:pt>
                <c:pt idx="364">
                  <c:v>8.1893916666669995</c:v>
                </c:pt>
                <c:pt idx="365">
                  <c:v>8.188721666667</c:v>
                </c:pt>
                <c:pt idx="366">
                  <c:v>8.1887650000000001</c:v>
                </c:pt>
                <c:pt idx="367">
                  <c:v>8.1898866666670003</c:v>
                </c:pt>
                <c:pt idx="368">
                  <c:v>8.1899616666669992</c:v>
                </c:pt>
                <c:pt idx="369">
                  <c:v>8.1897733333329992</c:v>
                </c:pt>
                <c:pt idx="370">
                  <c:v>8.1893433333329995</c:v>
                </c:pt>
                <c:pt idx="371">
                  <c:v>8.1896733333329994</c:v>
                </c:pt>
                <c:pt idx="372">
                  <c:v>8.1906300000000005</c:v>
                </c:pt>
                <c:pt idx="373">
                  <c:v>8.1908433333329995</c:v>
                </c:pt>
                <c:pt idx="374">
                  <c:v>8.1902200000000001</c:v>
                </c:pt>
                <c:pt idx="375">
                  <c:v>8.1899883333329999</c:v>
                </c:pt>
                <c:pt idx="376">
                  <c:v>8.1904249999999994</c:v>
                </c:pt>
                <c:pt idx="377">
                  <c:v>8.1912649999999996</c:v>
                </c:pt>
                <c:pt idx="378">
                  <c:v>8.1914549999999995</c:v>
                </c:pt>
                <c:pt idx="379">
                  <c:v>8.1911400000000008</c:v>
                </c:pt>
                <c:pt idx="380">
                  <c:v>8.1904383333330006</c:v>
                </c:pt>
                <c:pt idx="381">
                  <c:v>8.1900683333330004</c:v>
                </c:pt>
                <c:pt idx="382">
                  <c:v>8.1914750000000005</c:v>
                </c:pt>
                <c:pt idx="383">
                  <c:v>8.1921866666670002</c:v>
                </c:pt>
                <c:pt idx="384">
                  <c:v>8.1914250000000006</c:v>
                </c:pt>
                <c:pt idx="385">
                  <c:v>8.1912299999999991</c:v>
                </c:pt>
                <c:pt idx="386">
                  <c:v>8.1915849999999999</c:v>
                </c:pt>
                <c:pt idx="387">
                  <c:v>8.1923883333329997</c:v>
                </c:pt>
                <c:pt idx="388">
                  <c:v>8.1926433333330007</c:v>
                </c:pt>
                <c:pt idx="389">
                  <c:v>8.192191666667</c:v>
                </c:pt>
                <c:pt idx="390">
                  <c:v>8.1925600000000003</c:v>
                </c:pt>
                <c:pt idx="391">
                  <c:v>8.1922200000000007</c:v>
                </c:pt>
                <c:pt idx="392">
                  <c:v>8.192381666667</c:v>
                </c:pt>
                <c:pt idx="393">
                  <c:v>8.1926633333329999</c:v>
                </c:pt>
                <c:pt idx="394">
                  <c:v>8.1922733333330005</c:v>
                </c:pt>
                <c:pt idx="395">
                  <c:v>8.1914350000000002</c:v>
                </c:pt>
                <c:pt idx="396">
                  <c:v>8.1914499999999997</c:v>
                </c:pt>
                <c:pt idx="397">
                  <c:v>8.1926900000000007</c:v>
                </c:pt>
                <c:pt idx="398">
                  <c:v>8.1927166666669997</c:v>
                </c:pt>
                <c:pt idx="399">
                  <c:v>8.1920133333329996</c:v>
                </c:pt>
                <c:pt idx="400">
                  <c:v>8.1918900000000008</c:v>
                </c:pt>
                <c:pt idx="401">
                  <c:v>8.1922499999999996</c:v>
                </c:pt>
                <c:pt idx="402">
                  <c:v>8.1933716666669998</c:v>
                </c:pt>
                <c:pt idx="403">
                  <c:v>8.1935666666669995</c:v>
                </c:pt>
                <c:pt idx="404">
                  <c:v>8.1927733333329993</c:v>
                </c:pt>
                <c:pt idx="405">
                  <c:v>8.1926100000000002</c:v>
                </c:pt>
                <c:pt idx="406">
                  <c:v>8.1926249999999996</c:v>
                </c:pt>
                <c:pt idx="407">
                  <c:v>8.1934149999999999</c:v>
                </c:pt>
                <c:pt idx="408">
                  <c:v>8.1936166666669994</c:v>
                </c:pt>
                <c:pt idx="409">
                  <c:v>8.1930083333329993</c:v>
                </c:pt>
                <c:pt idx="410">
                  <c:v>8.1926649999999999</c:v>
                </c:pt>
                <c:pt idx="411">
                  <c:v>8.1929783333330004</c:v>
                </c:pt>
                <c:pt idx="412">
                  <c:v>8.1939866666669996</c:v>
                </c:pt>
                <c:pt idx="413">
                  <c:v>8.1940050000000006</c:v>
                </c:pt>
                <c:pt idx="414">
                  <c:v>8.1936250000000008</c:v>
                </c:pt>
                <c:pt idx="415">
                  <c:v>8.1937283333330004</c:v>
                </c:pt>
                <c:pt idx="416">
                  <c:v>8.1938849999999999</c:v>
                </c:pt>
                <c:pt idx="417">
                  <c:v>8.1947349999999997</c:v>
                </c:pt>
                <c:pt idx="418">
                  <c:v>8.1951266666670008</c:v>
                </c:pt>
                <c:pt idx="419">
                  <c:v>8.1948799999999995</c:v>
                </c:pt>
                <c:pt idx="420">
                  <c:v>8.1942599999999999</c:v>
                </c:pt>
                <c:pt idx="421">
                  <c:v>8.1944900000000001</c:v>
                </c:pt>
                <c:pt idx="422">
                  <c:v>8.1951049999999999</c:v>
                </c:pt>
                <c:pt idx="423">
                  <c:v>8.19468</c:v>
                </c:pt>
                <c:pt idx="424">
                  <c:v>8.1948966666670007</c:v>
                </c:pt>
                <c:pt idx="425">
                  <c:v>8.1943566666669998</c:v>
                </c:pt>
                <c:pt idx="426">
                  <c:v>8.1949349999999992</c:v>
                </c:pt>
                <c:pt idx="427">
                  <c:v>8.1960266666670005</c:v>
                </c:pt>
                <c:pt idx="428">
                  <c:v>8.1959199999999992</c:v>
                </c:pt>
                <c:pt idx="429">
                  <c:v>8.1952599999999993</c:v>
                </c:pt>
                <c:pt idx="430">
                  <c:v>8.1948683333329999</c:v>
                </c:pt>
                <c:pt idx="431">
                  <c:v>8.1948849999999993</c:v>
                </c:pt>
                <c:pt idx="432">
                  <c:v>8.1957350000000009</c:v>
                </c:pt>
                <c:pt idx="433">
                  <c:v>8.1956083333330003</c:v>
                </c:pt>
                <c:pt idx="434">
                  <c:v>8.1949683333329997</c:v>
                </c:pt>
                <c:pt idx="435">
                  <c:v>8.1953433333329997</c:v>
                </c:pt>
                <c:pt idx="436">
                  <c:v>8.195335</c:v>
                </c:pt>
                <c:pt idx="437">
                  <c:v>8.1962333333329997</c:v>
                </c:pt>
                <c:pt idx="438">
                  <c:v>8.1956516666670005</c:v>
                </c:pt>
                <c:pt idx="439">
                  <c:v>8.1954250000000002</c:v>
                </c:pt>
                <c:pt idx="440">
                  <c:v>8.1949649999999998</c:v>
                </c:pt>
                <c:pt idx="441">
                  <c:v>8.1957933333330004</c:v>
                </c:pt>
                <c:pt idx="442">
                  <c:v>8.1963983333330006</c:v>
                </c:pt>
                <c:pt idx="443">
                  <c:v>8.1966383333330004</c:v>
                </c:pt>
                <c:pt idx="444">
                  <c:v>8.1957799999999992</c:v>
                </c:pt>
                <c:pt idx="445">
                  <c:v>8.1956316666669995</c:v>
                </c:pt>
                <c:pt idx="446">
                  <c:v>8.194773333333</c:v>
                </c:pt>
                <c:pt idx="447">
                  <c:v>8.1961700000000004</c:v>
                </c:pt>
                <c:pt idx="448">
                  <c:v>8.1956383333329992</c:v>
                </c:pt>
                <c:pt idx="449">
                  <c:v>8.1954150000000006</c:v>
                </c:pt>
                <c:pt idx="450">
                  <c:v>8.1946933333329994</c:v>
                </c:pt>
                <c:pt idx="451">
                  <c:v>8.1946566666670009</c:v>
                </c:pt>
                <c:pt idx="452">
                  <c:v>8.1948633333330001</c:v>
                </c:pt>
                <c:pt idx="453">
                  <c:v>8.1958749999999991</c:v>
                </c:pt>
                <c:pt idx="454">
                  <c:v>8.1948899999999991</c:v>
                </c:pt>
                <c:pt idx="455">
                  <c:v>8.1938066666669993</c:v>
                </c:pt>
                <c:pt idx="456">
                  <c:v>8.1951216666669993</c:v>
                </c:pt>
                <c:pt idx="457">
                  <c:v>8.1951333333330005</c:v>
                </c:pt>
                <c:pt idx="458">
                  <c:v>8.1953750000000003</c:v>
                </c:pt>
                <c:pt idx="459">
                  <c:v>8.1949950000000005</c:v>
                </c:pt>
                <c:pt idx="460">
                  <c:v>8.1945200000000007</c:v>
                </c:pt>
                <c:pt idx="461">
                  <c:v>8.1946933333329994</c:v>
                </c:pt>
                <c:pt idx="462">
                  <c:v>8.1951883333330002</c:v>
                </c:pt>
                <c:pt idx="463">
                  <c:v>8.1943900000000003</c:v>
                </c:pt>
                <c:pt idx="464">
                  <c:v>8.1947666666670003</c:v>
                </c:pt>
                <c:pt idx="465">
                  <c:v>8.1934850000000008</c:v>
                </c:pt>
                <c:pt idx="466">
                  <c:v>8.1940433333329992</c:v>
                </c:pt>
                <c:pt idx="467">
                  <c:v>8.1948399999999992</c:v>
                </c:pt>
                <c:pt idx="468">
                  <c:v>8.1954966666669993</c:v>
                </c:pt>
                <c:pt idx="469">
                  <c:v>8.1951149999999995</c:v>
                </c:pt>
                <c:pt idx="470">
                  <c:v>8.1948283333329996</c:v>
                </c:pt>
                <c:pt idx="471">
                  <c:v>8.1940316666669997</c:v>
                </c:pt>
                <c:pt idx="472">
                  <c:v>8.195335</c:v>
                </c:pt>
                <c:pt idx="473">
                  <c:v>8.1950466666670003</c:v>
                </c:pt>
                <c:pt idx="474">
                  <c:v>8.1936566666669997</c:v>
                </c:pt>
                <c:pt idx="475">
                  <c:v>8.1936766666670007</c:v>
                </c:pt>
                <c:pt idx="476">
                  <c:v>8.1930216666670006</c:v>
                </c:pt>
                <c:pt idx="477">
                  <c:v>8.1947100000000006</c:v>
                </c:pt>
                <c:pt idx="478">
                  <c:v>8.1942016666670003</c:v>
                </c:pt>
                <c:pt idx="479">
                  <c:v>8.1932083333330006</c:v>
                </c:pt>
                <c:pt idx="480">
                  <c:v>8.1928850000000004</c:v>
                </c:pt>
                <c:pt idx="481">
                  <c:v>8.1925950000000007</c:v>
                </c:pt>
                <c:pt idx="482">
                  <c:v>8.1933566666670004</c:v>
                </c:pt>
                <c:pt idx="483">
                  <c:v>8.1929949999999998</c:v>
                </c:pt>
                <c:pt idx="484">
                  <c:v>8.1924449999999993</c:v>
                </c:pt>
                <c:pt idx="485">
                  <c:v>8.1920300000000008</c:v>
                </c:pt>
                <c:pt idx="486">
                  <c:v>8.1921599999999994</c:v>
                </c:pt>
                <c:pt idx="487">
                  <c:v>8.1934983333330003</c:v>
                </c:pt>
                <c:pt idx="488">
                  <c:v>8.1934033333330003</c:v>
                </c:pt>
                <c:pt idx="489">
                  <c:v>8.1924383333329995</c:v>
                </c:pt>
                <c:pt idx="490">
                  <c:v>8.1917416666669993</c:v>
                </c:pt>
                <c:pt idx="491">
                  <c:v>8.1923066666669992</c:v>
                </c:pt>
                <c:pt idx="492">
                  <c:v>8.1939100000000007</c:v>
                </c:pt>
                <c:pt idx="493">
                  <c:v>8.1932983333330007</c:v>
                </c:pt>
                <c:pt idx="494">
                  <c:v>8.1925283333329997</c:v>
                </c:pt>
                <c:pt idx="495">
                  <c:v>8.1919550000000001</c:v>
                </c:pt>
                <c:pt idx="496">
                  <c:v>8.1920883333330003</c:v>
                </c:pt>
                <c:pt idx="497">
                  <c:v>8.1928383333330004</c:v>
                </c:pt>
                <c:pt idx="498">
                  <c:v>8.1926783333329993</c:v>
                </c:pt>
                <c:pt idx="499">
                  <c:v>8.1919766666669993</c:v>
                </c:pt>
                <c:pt idx="500">
                  <c:v>8.1917849999999994</c:v>
                </c:pt>
                <c:pt idx="501">
                  <c:v>8.1916349999999998</c:v>
                </c:pt>
                <c:pt idx="502">
                  <c:v>8.1924983333330008</c:v>
                </c:pt>
                <c:pt idx="503">
                  <c:v>8.1927333333330008</c:v>
                </c:pt>
                <c:pt idx="504">
                  <c:v>8.1928216666669993</c:v>
                </c:pt>
                <c:pt idx="505">
                  <c:v>8.1921083333329996</c:v>
                </c:pt>
                <c:pt idx="506">
                  <c:v>8.1920149999999996</c:v>
                </c:pt>
                <c:pt idx="507">
                  <c:v>8.1933116666670003</c:v>
                </c:pt>
                <c:pt idx="508">
                  <c:v>8.1929366666670003</c:v>
                </c:pt>
                <c:pt idx="509">
                  <c:v>8.1919716666669995</c:v>
                </c:pt>
                <c:pt idx="510">
                  <c:v>8.1911149999999999</c:v>
                </c:pt>
                <c:pt idx="511">
                  <c:v>8.1916683333330003</c:v>
                </c:pt>
                <c:pt idx="512">
                  <c:v>8.1929583333329994</c:v>
                </c:pt>
                <c:pt idx="513">
                  <c:v>8.1933199999999999</c:v>
                </c:pt>
                <c:pt idx="514">
                  <c:v>8.1925349999999995</c:v>
                </c:pt>
                <c:pt idx="515">
                  <c:v>8.1917349999999995</c:v>
                </c:pt>
                <c:pt idx="516">
                  <c:v>8.1928833333330005</c:v>
                </c:pt>
                <c:pt idx="517">
                  <c:v>8.1930800000000001</c:v>
                </c:pt>
                <c:pt idx="518">
                  <c:v>8.1927050000000001</c:v>
                </c:pt>
                <c:pt idx="519">
                  <c:v>8.1920083333329998</c:v>
                </c:pt>
                <c:pt idx="520">
                  <c:v>8.1917166666670003</c:v>
                </c:pt>
                <c:pt idx="521">
                  <c:v>8.1918450000000007</c:v>
                </c:pt>
                <c:pt idx="522">
                  <c:v>8.1932516666670008</c:v>
                </c:pt>
                <c:pt idx="523">
                  <c:v>8.1928099999999997</c:v>
                </c:pt>
                <c:pt idx="524">
                  <c:v>8.1923416666669997</c:v>
                </c:pt>
                <c:pt idx="525">
                  <c:v>8.1914983333329996</c:v>
                </c:pt>
                <c:pt idx="526">
                  <c:v>8.1917299999999997</c:v>
                </c:pt>
                <c:pt idx="527">
                  <c:v>8.1933683333329999</c:v>
                </c:pt>
                <c:pt idx="528">
                  <c:v>8.1935383333330005</c:v>
                </c:pt>
                <c:pt idx="529">
                  <c:v>8.1923833333329998</c:v>
                </c:pt>
                <c:pt idx="530">
                  <c:v>8.1916700000000002</c:v>
                </c:pt>
                <c:pt idx="531">
                  <c:v>8.1919066666670002</c:v>
                </c:pt>
                <c:pt idx="532">
                  <c:v>8.1934050000000003</c:v>
                </c:pt>
                <c:pt idx="533">
                  <c:v>8.1935733333329992</c:v>
                </c:pt>
                <c:pt idx="534">
                  <c:v>8.1925849999999993</c:v>
                </c:pt>
                <c:pt idx="535">
                  <c:v>8.1919516666670003</c:v>
                </c:pt>
                <c:pt idx="536">
                  <c:v>8.1922233333330006</c:v>
                </c:pt>
                <c:pt idx="537">
                  <c:v>8.1938533333329993</c:v>
                </c:pt>
                <c:pt idx="538">
                  <c:v>8.1941550000000003</c:v>
                </c:pt>
                <c:pt idx="539">
                  <c:v>8.1922549999999994</c:v>
                </c:pt>
                <c:pt idx="540">
                  <c:v>8.1913699999999992</c:v>
                </c:pt>
                <c:pt idx="541">
                  <c:v>8.1912050000000001</c:v>
                </c:pt>
                <c:pt idx="542">
                  <c:v>8.1932650000000002</c:v>
                </c:pt>
                <c:pt idx="543">
                  <c:v>8.1935283333329991</c:v>
                </c:pt>
                <c:pt idx="544">
                  <c:v>8.1924466666669993</c:v>
                </c:pt>
                <c:pt idx="545">
                  <c:v>8.1918916666670007</c:v>
                </c:pt>
                <c:pt idx="546">
                  <c:v>8.1921966666669999</c:v>
                </c:pt>
                <c:pt idx="547">
                  <c:v>8.1934749999999994</c:v>
                </c:pt>
                <c:pt idx="548">
                  <c:v>8.1933716666669998</c:v>
                </c:pt>
                <c:pt idx="549">
                  <c:v>8.1925783333329996</c:v>
                </c:pt>
                <c:pt idx="550">
                  <c:v>8.1921333333330004</c:v>
                </c:pt>
                <c:pt idx="551">
                  <c:v>8.1927716666669994</c:v>
                </c:pt>
                <c:pt idx="552">
                  <c:v>8.1940933333330008</c:v>
                </c:pt>
                <c:pt idx="553">
                  <c:v>8.1938116666669991</c:v>
                </c:pt>
                <c:pt idx="554">
                  <c:v>8.1931150000000006</c:v>
                </c:pt>
                <c:pt idx="555">
                  <c:v>8.1919816666669991</c:v>
                </c:pt>
                <c:pt idx="556">
                  <c:v>8.1923716666670003</c:v>
                </c:pt>
                <c:pt idx="557">
                  <c:v>8.1937616666669992</c:v>
                </c:pt>
                <c:pt idx="558">
                  <c:v>8.1941100000000002</c:v>
                </c:pt>
                <c:pt idx="559">
                  <c:v>8.1935516666670001</c:v>
                </c:pt>
                <c:pt idx="560">
                  <c:v>8.1926900000000007</c:v>
                </c:pt>
                <c:pt idx="561">
                  <c:v>8.1929149999999993</c:v>
                </c:pt>
                <c:pt idx="562">
                  <c:v>8.1946399999999997</c:v>
                </c:pt>
                <c:pt idx="563">
                  <c:v>8.1944083333329996</c:v>
                </c:pt>
                <c:pt idx="564">
                  <c:v>8.1932433333329993</c:v>
                </c:pt>
                <c:pt idx="565">
                  <c:v>8.1922250000000005</c:v>
                </c:pt>
                <c:pt idx="566">
                  <c:v>8.1923449999999995</c:v>
                </c:pt>
                <c:pt idx="567">
                  <c:v>8.1938116666669991</c:v>
                </c:pt>
                <c:pt idx="568">
                  <c:v>8.1939366666669997</c:v>
                </c:pt>
                <c:pt idx="569">
                  <c:v>8.1932933333329991</c:v>
                </c:pt>
                <c:pt idx="570">
                  <c:v>8.1927933333330003</c:v>
                </c:pt>
                <c:pt idx="571">
                  <c:v>8.1929116666669994</c:v>
                </c:pt>
                <c:pt idx="572">
                  <c:v>8.1942266666669994</c:v>
                </c:pt>
                <c:pt idx="573">
                  <c:v>8.193973333333</c:v>
                </c:pt>
                <c:pt idx="574">
                  <c:v>8.1933583333330002</c:v>
                </c:pt>
                <c:pt idx="575">
                  <c:v>8.1927116666669999</c:v>
                </c:pt>
                <c:pt idx="576">
                  <c:v>8.192475</c:v>
                </c:pt>
                <c:pt idx="577">
                  <c:v>8.1939116666670007</c:v>
                </c:pt>
                <c:pt idx="578">
                  <c:v>8.1940266666669999</c:v>
                </c:pt>
                <c:pt idx="579">
                  <c:v>8.1932216666670001</c:v>
                </c:pt>
                <c:pt idx="580">
                  <c:v>8.1929116666669994</c:v>
                </c:pt>
                <c:pt idx="581">
                  <c:v>8.1934100000000001</c:v>
                </c:pt>
                <c:pt idx="582">
                  <c:v>8.1946816666669999</c:v>
                </c:pt>
                <c:pt idx="583">
                  <c:v>8.1953600000000009</c:v>
                </c:pt>
                <c:pt idx="584">
                  <c:v>8.193553333333</c:v>
                </c:pt>
                <c:pt idx="585">
                  <c:v>8.19313</c:v>
                </c:pt>
                <c:pt idx="586">
                  <c:v>8.1940716666669999</c:v>
                </c:pt>
                <c:pt idx="587">
                  <c:v>8.1950466666670003</c:v>
                </c:pt>
                <c:pt idx="588">
                  <c:v>8.1949699999999996</c:v>
                </c:pt>
                <c:pt idx="589">
                  <c:v>8.1940083333330005</c:v>
                </c:pt>
                <c:pt idx="590">
                  <c:v>8.1930516666669995</c:v>
                </c:pt>
                <c:pt idx="591">
                  <c:v>8.1931049999999992</c:v>
                </c:pt>
                <c:pt idx="592">
                  <c:v>8.1942500000000003</c:v>
                </c:pt>
                <c:pt idx="593">
                  <c:v>8.1944850000000002</c:v>
                </c:pt>
                <c:pt idx="594">
                  <c:v>8.1941749999999995</c:v>
                </c:pt>
                <c:pt idx="595">
                  <c:v>8.1938166666670007</c:v>
                </c:pt>
                <c:pt idx="596">
                  <c:v>8.193741666667</c:v>
                </c:pt>
                <c:pt idx="597">
                  <c:v>8.1952099999999994</c:v>
                </c:pt>
                <c:pt idx="598">
                  <c:v>8.1954233333330002</c:v>
                </c:pt>
                <c:pt idx="599">
                  <c:v>8.1945966666669996</c:v>
                </c:pt>
                <c:pt idx="600">
                  <c:v>8.1935850000000006</c:v>
                </c:pt>
                <c:pt idx="601">
                  <c:v>8.1932066666670007</c:v>
                </c:pt>
                <c:pt idx="602">
                  <c:v>8.1947083333330006</c:v>
                </c:pt>
                <c:pt idx="603">
                  <c:v>8.1950366666670007</c:v>
                </c:pt>
                <c:pt idx="604">
                  <c:v>8.1942683333329995</c:v>
                </c:pt>
                <c:pt idx="605">
                  <c:v>8.1937200000000008</c:v>
                </c:pt>
                <c:pt idx="606">
                  <c:v>8.1942900000000005</c:v>
                </c:pt>
                <c:pt idx="607">
                  <c:v>8.1950666666669996</c:v>
                </c:pt>
                <c:pt idx="608">
                  <c:v>8.1950433333330004</c:v>
                </c:pt>
                <c:pt idx="609">
                  <c:v>8.1944400000000002</c:v>
                </c:pt>
                <c:pt idx="610">
                  <c:v>8.1941050000000004</c:v>
                </c:pt>
                <c:pt idx="611">
                  <c:v>8.1941333333329993</c:v>
                </c:pt>
                <c:pt idx="612">
                  <c:v>8.1954250000000002</c:v>
                </c:pt>
                <c:pt idx="613">
                  <c:v>8.1949766666669994</c:v>
                </c:pt>
                <c:pt idx="614">
                  <c:v>8.1942749999999993</c:v>
                </c:pt>
                <c:pt idx="615">
                  <c:v>8.1934199999999997</c:v>
                </c:pt>
                <c:pt idx="616">
                  <c:v>8.1938083333329992</c:v>
                </c:pt>
                <c:pt idx="617">
                  <c:v>8.1953949999999995</c:v>
                </c:pt>
                <c:pt idx="618">
                  <c:v>8.1948933333330007</c:v>
                </c:pt>
                <c:pt idx="619">
                  <c:v>8.1943216666669993</c:v>
                </c:pt>
                <c:pt idx="620">
                  <c:v>8.1936450000000001</c:v>
                </c:pt>
                <c:pt idx="621">
                  <c:v>8.1940533333330006</c:v>
                </c:pt>
                <c:pt idx="622">
                  <c:v>8.1950699999999994</c:v>
                </c:pt>
                <c:pt idx="623">
                  <c:v>8.1951400000000003</c:v>
                </c:pt>
                <c:pt idx="624">
                  <c:v>8.1945933333329997</c:v>
                </c:pt>
                <c:pt idx="625">
                  <c:v>8.1941600000000001</c:v>
                </c:pt>
                <c:pt idx="626">
                  <c:v>8.1941333333329993</c:v>
                </c:pt>
                <c:pt idx="627">
                  <c:v>8.1951733333330008</c:v>
                </c:pt>
                <c:pt idx="628">
                  <c:v>8.1949933333330005</c:v>
                </c:pt>
                <c:pt idx="629">
                  <c:v>8.19482</c:v>
                </c:pt>
                <c:pt idx="630">
                  <c:v>8.1943533333329999</c:v>
                </c:pt>
                <c:pt idx="631">
                  <c:v>8.1947316666669998</c:v>
                </c:pt>
                <c:pt idx="632">
                  <c:v>8.1955849999999995</c:v>
                </c:pt>
                <c:pt idx="633">
                  <c:v>8.1954466666669994</c:v>
                </c:pt>
                <c:pt idx="634">
                  <c:v>8.1949366666669992</c:v>
                </c:pt>
                <c:pt idx="635">
                  <c:v>8.1942433333330005</c:v>
                </c:pt>
                <c:pt idx="636">
                  <c:v>8.1940183333330001</c:v>
                </c:pt>
                <c:pt idx="637">
                  <c:v>8.1953316666670002</c:v>
                </c:pt>
                <c:pt idx="638">
                  <c:v>8.1951716666669991</c:v>
                </c:pt>
                <c:pt idx="639">
                  <c:v>8.1943233333329992</c:v>
                </c:pt>
                <c:pt idx="640">
                  <c:v>8.1940299999999997</c:v>
                </c:pt>
                <c:pt idx="641">
                  <c:v>8.1943400000000004</c:v>
                </c:pt>
                <c:pt idx="642">
                  <c:v>8.1955799999999996</c:v>
                </c:pt>
                <c:pt idx="643">
                  <c:v>8.1956083333330003</c:v>
                </c:pt>
                <c:pt idx="644">
                  <c:v>8.1949649999999998</c:v>
                </c:pt>
                <c:pt idx="645">
                  <c:v>8.1948249999999998</c:v>
                </c:pt>
                <c:pt idx="646">
                  <c:v>8.1945883333329999</c:v>
                </c:pt>
                <c:pt idx="647">
                  <c:v>8.1941349999999993</c:v>
                </c:pt>
                <c:pt idx="648">
                  <c:v>8.1940366666669995</c:v>
                </c:pt>
                <c:pt idx="649">
                  <c:v>8.1946650000000005</c:v>
                </c:pt>
                <c:pt idx="650">
                  <c:v>8.1938499999999994</c:v>
                </c:pt>
                <c:pt idx="651">
                  <c:v>8.1933216666669999</c:v>
                </c:pt>
                <c:pt idx="652">
                  <c:v>8.1946250000000003</c:v>
                </c:pt>
                <c:pt idx="653">
                  <c:v>8.1948150000000002</c:v>
                </c:pt>
                <c:pt idx="654">
                  <c:v>8.1928433333330002</c:v>
                </c:pt>
                <c:pt idx="655">
                  <c:v>8.1937750000000005</c:v>
                </c:pt>
                <c:pt idx="656">
                  <c:v>8.1933249999999997</c:v>
                </c:pt>
                <c:pt idx="657">
                  <c:v>8.1938416666669998</c:v>
                </c:pt>
                <c:pt idx="658">
                  <c:v>8.1934066666670002</c:v>
                </c:pt>
                <c:pt idx="659">
                  <c:v>8.1929933333329998</c:v>
                </c:pt>
                <c:pt idx="660">
                  <c:v>8.1926783333329993</c:v>
                </c:pt>
                <c:pt idx="661">
                  <c:v>8.1930566666669993</c:v>
                </c:pt>
                <c:pt idx="662">
                  <c:v>8.1937250000000006</c:v>
                </c:pt>
                <c:pt idx="663">
                  <c:v>8.192943333333</c:v>
                </c:pt>
                <c:pt idx="664">
                  <c:v>8.1925933333330008</c:v>
                </c:pt>
                <c:pt idx="665">
                  <c:v>8.1918183333329999</c:v>
                </c:pt>
                <c:pt idx="666">
                  <c:v>8.1921566666669996</c:v>
                </c:pt>
                <c:pt idx="667">
                  <c:v>8.1930899999999998</c:v>
                </c:pt>
                <c:pt idx="668">
                  <c:v>8.1936433333330001</c:v>
                </c:pt>
                <c:pt idx="669">
                  <c:v>8.1928750000000008</c:v>
                </c:pt>
                <c:pt idx="670">
                  <c:v>8.1926050000000004</c:v>
                </c:pt>
                <c:pt idx="671">
                  <c:v>8.1923166666670006</c:v>
                </c:pt>
                <c:pt idx="672">
                  <c:v>8.1933066666670005</c:v>
                </c:pt>
                <c:pt idx="673">
                  <c:v>8.1932083333330006</c:v>
                </c:pt>
                <c:pt idx="674">
                  <c:v>8.1921250000000008</c:v>
                </c:pt>
                <c:pt idx="675">
                  <c:v>8.1919566666670001</c:v>
                </c:pt>
                <c:pt idx="676">
                  <c:v>8.1921666666669992</c:v>
                </c:pt>
                <c:pt idx="677">
                  <c:v>8.1929616666669993</c:v>
                </c:pt>
                <c:pt idx="678">
                  <c:v>8.1929066666669996</c:v>
                </c:pt>
                <c:pt idx="679">
                  <c:v>8.1922966666669996</c:v>
                </c:pt>
                <c:pt idx="680">
                  <c:v>8.1911116666670001</c:v>
                </c:pt>
                <c:pt idx="681">
                  <c:v>8.1913483333329999</c:v>
                </c:pt>
                <c:pt idx="682">
                  <c:v>8.1923366666669999</c:v>
                </c:pt>
                <c:pt idx="683">
                  <c:v>8.1920149999999996</c:v>
                </c:pt>
                <c:pt idx="684">
                  <c:v>8.1912766666669992</c:v>
                </c:pt>
                <c:pt idx="685">
                  <c:v>8.1906383333330002</c:v>
                </c:pt>
                <c:pt idx="686">
                  <c:v>8.1907300000000003</c:v>
                </c:pt>
                <c:pt idx="687">
                  <c:v>8.1922483333329996</c:v>
                </c:pt>
                <c:pt idx="688">
                  <c:v>8.1926633333329999</c:v>
                </c:pt>
                <c:pt idx="689">
                  <c:v>8.1914066666669996</c:v>
                </c:pt>
                <c:pt idx="690">
                  <c:v>8.1910600000000002</c:v>
                </c:pt>
                <c:pt idx="691">
                  <c:v>8.1915616666670008</c:v>
                </c:pt>
                <c:pt idx="692">
                  <c:v>8.1918316666669995</c:v>
                </c:pt>
                <c:pt idx="693">
                  <c:v>8.1920416666670004</c:v>
                </c:pt>
                <c:pt idx="694">
                  <c:v>8.1914750000000005</c:v>
                </c:pt>
                <c:pt idx="695">
                  <c:v>8.1909899999999993</c:v>
                </c:pt>
                <c:pt idx="696">
                  <c:v>8.1910900000000009</c:v>
                </c:pt>
                <c:pt idx="697">
                  <c:v>8.192426666667</c:v>
                </c:pt>
                <c:pt idx="698">
                  <c:v>8.1921133333329994</c:v>
                </c:pt>
                <c:pt idx="699">
                  <c:v>8.1912716666669994</c:v>
                </c:pt>
                <c:pt idx="700">
                  <c:v>8.1911433333330006</c:v>
                </c:pt>
                <c:pt idx="701">
                  <c:v>8.1910133333330002</c:v>
                </c:pt>
                <c:pt idx="702">
                  <c:v>8.1922216666670007</c:v>
                </c:pt>
                <c:pt idx="703">
                  <c:v>8.1919466666670004</c:v>
                </c:pt>
                <c:pt idx="704">
                  <c:v>8.1910533333330005</c:v>
                </c:pt>
                <c:pt idx="705">
                  <c:v>8.1904233333329994</c:v>
                </c:pt>
                <c:pt idx="706">
                  <c:v>8.1913366666670004</c:v>
                </c:pt>
                <c:pt idx="707">
                  <c:v>8.1925716666669999</c:v>
                </c:pt>
                <c:pt idx="708">
                  <c:v>8.1924150000000004</c:v>
                </c:pt>
                <c:pt idx="709">
                  <c:v>8.1917033333330007</c:v>
                </c:pt>
                <c:pt idx="710">
                  <c:v>8.1907883333329998</c:v>
                </c:pt>
                <c:pt idx="711">
                  <c:v>8.1907099999999993</c:v>
                </c:pt>
                <c:pt idx="712">
                  <c:v>8.1921599999999994</c:v>
                </c:pt>
                <c:pt idx="713">
                  <c:v>8.1920850000000005</c:v>
                </c:pt>
                <c:pt idx="714">
                  <c:v>8.1910216666669999</c:v>
                </c:pt>
                <c:pt idx="715">
                  <c:v>8.1902416666669993</c:v>
                </c:pt>
                <c:pt idx="716">
                  <c:v>8.1904916666670005</c:v>
                </c:pt>
                <c:pt idx="717">
                  <c:v>8.1920950000000001</c:v>
                </c:pt>
                <c:pt idx="718">
                  <c:v>8.1922499999999996</c:v>
                </c:pt>
                <c:pt idx="719">
                  <c:v>8.1916733333330001</c:v>
                </c:pt>
                <c:pt idx="720">
                  <c:v>8.1912383333330006</c:v>
                </c:pt>
                <c:pt idx="721">
                  <c:v>8.1910000000000007</c:v>
                </c:pt>
                <c:pt idx="722">
                  <c:v>8.1928816666670006</c:v>
                </c:pt>
                <c:pt idx="723">
                  <c:v>8.1921333333330004</c:v>
                </c:pt>
                <c:pt idx="724">
                  <c:v>8.1916983333329991</c:v>
                </c:pt>
                <c:pt idx="725">
                  <c:v>8.1915899999999997</c:v>
                </c:pt>
                <c:pt idx="726">
                  <c:v>8.1919133333329999</c:v>
                </c:pt>
                <c:pt idx="727">
                  <c:v>8.1934450000000005</c:v>
                </c:pt>
                <c:pt idx="728">
                  <c:v>8.1936999999999998</c:v>
                </c:pt>
                <c:pt idx="729">
                  <c:v>8.1928983333329999</c:v>
                </c:pt>
                <c:pt idx="730">
                  <c:v>8.1924333333329997</c:v>
                </c:pt>
                <c:pt idx="731">
                  <c:v>8.1927149999999997</c:v>
                </c:pt>
                <c:pt idx="732">
                  <c:v>8.194445</c:v>
                </c:pt>
                <c:pt idx="733">
                  <c:v>8.1942000000000004</c:v>
                </c:pt>
                <c:pt idx="734">
                  <c:v>8.1938866666669998</c:v>
                </c:pt>
                <c:pt idx="735">
                  <c:v>8.1946933333329994</c:v>
                </c:pt>
                <c:pt idx="736">
                  <c:v>8.1947749999999999</c:v>
                </c:pt>
                <c:pt idx="737">
                  <c:v>8.1961766666670002</c:v>
                </c:pt>
                <c:pt idx="738">
                  <c:v>8.1959099999999996</c:v>
                </c:pt>
                <c:pt idx="739">
                  <c:v>8.1954266666670001</c:v>
                </c:pt>
                <c:pt idx="740">
                  <c:v>8.1951866666670004</c:v>
                </c:pt>
                <c:pt idx="741">
                  <c:v>8.1952166666669992</c:v>
                </c:pt>
                <c:pt idx="742">
                  <c:v>8.1965916666670005</c:v>
                </c:pt>
                <c:pt idx="743">
                  <c:v>8.1966450000000002</c:v>
                </c:pt>
                <c:pt idx="744">
                  <c:v>8.1956233333329997</c:v>
                </c:pt>
                <c:pt idx="745">
                  <c:v>8.194866666667</c:v>
                </c:pt>
                <c:pt idx="746">
                  <c:v>8.1950350000000007</c:v>
                </c:pt>
                <c:pt idx="747">
                  <c:v>8.1962883333329994</c:v>
                </c:pt>
                <c:pt idx="748">
                  <c:v>8.1961716666670004</c:v>
                </c:pt>
                <c:pt idx="749">
                  <c:v>8.1954666666670004</c:v>
                </c:pt>
                <c:pt idx="750">
                  <c:v>8.1952266666670006</c:v>
                </c:pt>
                <c:pt idx="751">
                  <c:v>8.1957966666670004</c:v>
                </c:pt>
                <c:pt idx="752">
                  <c:v>8.1973350000000007</c:v>
                </c:pt>
                <c:pt idx="753">
                  <c:v>8.1973099999999999</c:v>
                </c:pt>
                <c:pt idx="754">
                  <c:v>8.1966566666669998</c:v>
                </c:pt>
                <c:pt idx="755">
                  <c:v>8.195431666667</c:v>
                </c:pt>
                <c:pt idx="756">
                  <c:v>8.1958900000000003</c:v>
                </c:pt>
                <c:pt idx="757">
                  <c:v>8.1968883333329998</c:v>
                </c:pt>
                <c:pt idx="758">
                  <c:v>8.1971166666670001</c:v>
                </c:pt>
                <c:pt idx="759">
                  <c:v>8.1963533333330005</c:v>
                </c:pt>
                <c:pt idx="760">
                  <c:v>8.1958450000000003</c:v>
                </c:pt>
                <c:pt idx="761">
                  <c:v>8.1959516666669998</c:v>
                </c:pt>
                <c:pt idx="762">
                  <c:v>8.1976849999999999</c:v>
                </c:pt>
                <c:pt idx="763">
                  <c:v>8.197871666667</c:v>
                </c:pt>
                <c:pt idx="764">
                  <c:v>8.1971916666670008</c:v>
                </c:pt>
                <c:pt idx="765">
                  <c:v>8.1967350000000003</c:v>
                </c:pt>
                <c:pt idx="766">
                  <c:v>8.1969983333329992</c:v>
                </c:pt>
                <c:pt idx="767">
                  <c:v>8.1979616666670001</c:v>
                </c:pt>
                <c:pt idx="768">
                  <c:v>8.1974733333330008</c:v>
                </c:pt>
                <c:pt idx="769">
                  <c:v>8.1965950000000003</c:v>
                </c:pt>
                <c:pt idx="770">
                  <c:v>8.195945</c:v>
                </c:pt>
                <c:pt idx="771">
                  <c:v>8.1959833333330003</c:v>
                </c:pt>
                <c:pt idx="772">
                  <c:v>8.1973716666669993</c:v>
                </c:pt>
                <c:pt idx="773">
                  <c:v>8.1975099999999994</c:v>
                </c:pt>
                <c:pt idx="774">
                  <c:v>8.1971966666670006</c:v>
                </c:pt>
                <c:pt idx="775">
                  <c:v>8.1963783333329996</c:v>
                </c:pt>
                <c:pt idx="776">
                  <c:v>8.1967183333329992</c:v>
                </c:pt>
                <c:pt idx="777">
                  <c:v>8.1975633333329991</c:v>
                </c:pt>
                <c:pt idx="778">
                  <c:v>8.1975683333330007</c:v>
                </c:pt>
                <c:pt idx="779">
                  <c:v>8.1966366666670005</c:v>
                </c:pt>
                <c:pt idx="780">
                  <c:v>8.1965350000000008</c:v>
                </c:pt>
                <c:pt idx="781">
                  <c:v>8.1966866666670004</c:v>
                </c:pt>
                <c:pt idx="782">
                  <c:v>8.1982250000000008</c:v>
                </c:pt>
                <c:pt idx="783">
                  <c:v>8.1977383333329996</c:v>
                </c:pt>
                <c:pt idx="784">
                  <c:v>8.1974699999999991</c:v>
                </c:pt>
                <c:pt idx="785">
                  <c:v>8.1966116666669997</c:v>
                </c:pt>
                <c:pt idx="786">
                  <c:v>8.1962700000000002</c:v>
                </c:pt>
                <c:pt idx="787">
                  <c:v>8.197071666667</c:v>
                </c:pt>
                <c:pt idx="788">
                  <c:v>8.1972166666669999</c:v>
                </c:pt>
                <c:pt idx="789">
                  <c:v>8.1967116666669995</c:v>
                </c:pt>
                <c:pt idx="790">
                  <c:v>8.1964066666670004</c:v>
                </c:pt>
                <c:pt idx="791">
                  <c:v>8.1956933333330007</c:v>
                </c:pt>
                <c:pt idx="792">
                  <c:v>8.197681666667</c:v>
                </c:pt>
                <c:pt idx="793">
                  <c:v>8.1980316666669992</c:v>
                </c:pt>
                <c:pt idx="794">
                  <c:v>8.1975850000000001</c:v>
                </c:pt>
                <c:pt idx="795">
                  <c:v>8.1973783333330008</c:v>
                </c:pt>
                <c:pt idx="796">
                  <c:v>8.1974466666670001</c:v>
                </c:pt>
                <c:pt idx="797">
                  <c:v>8.1985883333329994</c:v>
                </c:pt>
                <c:pt idx="798">
                  <c:v>8.1983016666669997</c:v>
                </c:pt>
                <c:pt idx="799">
                  <c:v>8.1976899999999997</c:v>
                </c:pt>
                <c:pt idx="800">
                  <c:v>8.1974533333329997</c:v>
                </c:pt>
                <c:pt idx="801">
                  <c:v>8.1974616666669995</c:v>
                </c:pt>
                <c:pt idx="802">
                  <c:v>8.1985533333330007</c:v>
                </c:pt>
                <c:pt idx="803">
                  <c:v>8.1983999999999995</c:v>
                </c:pt>
                <c:pt idx="804">
                  <c:v>8.1979683333329998</c:v>
                </c:pt>
                <c:pt idx="805">
                  <c:v>8.1975316666670004</c:v>
                </c:pt>
                <c:pt idx="806">
                  <c:v>8.1977466666669994</c:v>
                </c:pt>
                <c:pt idx="807">
                  <c:v>8.1982850000000003</c:v>
                </c:pt>
                <c:pt idx="808">
                  <c:v>8.1980816666670009</c:v>
                </c:pt>
                <c:pt idx="809">
                  <c:v>8.1972050000000003</c:v>
                </c:pt>
                <c:pt idx="810">
                  <c:v>8.1967516666669997</c:v>
                </c:pt>
                <c:pt idx="811">
                  <c:v>8.1971616666670002</c:v>
                </c:pt>
                <c:pt idx="812">
                  <c:v>8.1981833333330005</c:v>
                </c:pt>
                <c:pt idx="813">
                  <c:v>8.1984716666670003</c:v>
                </c:pt>
                <c:pt idx="814">
                  <c:v>8.1978449999999992</c:v>
                </c:pt>
                <c:pt idx="815">
                  <c:v>8.1976549999999992</c:v>
                </c:pt>
                <c:pt idx="816">
                  <c:v>8.1975683333330007</c:v>
                </c:pt>
                <c:pt idx="817">
                  <c:v>8.1987000000000005</c:v>
                </c:pt>
                <c:pt idx="818">
                  <c:v>8.1995816666669992</c:v>
                </c:pt>
                <c:pt idx="819">
                  <c:v>8.1989216666669993</c:v>
                </c:pt>
                <c:pt idx="820">
                  <c:v>8.1983149999999991</c:v>
                </c:pt>
                <c:pt idx="821">
                  <c:v>8.1982716666670008</c:v>
                </c:pt>
                <c:pt idx="822">
                  <c:v>8.1993266666669999</c:v>
                </c:pt>
                <c:pt idx="823">
                  <c:v>8.1987649999999999</c:v>
                </c:pt>
                <c:pt idx="824">
                  <c:v>8.1977483333329992</c:v>
                </c:pt>
                <c:pt idx="825">
                  <c:v>8.1978133333330003</c:v>
                </c:pt>
                <c:pt idx="826">
                  <c:v>8.1979900000000008</c:v>
                </c:pt>
                <c:pt idx="827">
                  <c:v>8.1994133333330002</c:v>
                </c:pt>
                <c:pt idx="828">
                  <c:v>8.1989783333330006</c:v>
                </c:pt>
                <c:pt idx="829">
                  <c:v>8.198011666667</c:v>
                </c:pt>
                <c:pt idx="830">
                  <c:v>8.1975899999999999</c:v>
                </c:pt>
                <c:pt idx="831">
                  <c:v>8.1979716666669997</c:v>
                </c:pt>
                <c:pt idx="832">
                  <c:v>8.1996316666670008</c:v>
                </c:pt>
                <c:pt idx="833">
                  <c:v>8.1998233333330006</c:v>
                </c:pt>
                <c:pt idx="834">
                  <c:v>8.199465</c:v>
                </c:pt>
                <c:pt idx="835">
                  <c:v>8.1991216666670006</c:v>
                </c:pt>
                <c:pt idx="836">
                  <c:v>8.1989933333330001</c:v>
                </c:pt>
                <c:pt idx="837">
                  <c:v>8.2002383333329991</c:v>
                </c:pt>
                <c:pt idx="838">
                  <c:v>8.2003283333329993</c:v>
                </c:pt>
                <c:pt idx="839">
                  <c:v>8.1993333333329996</c:v>
                </c:pt>
                <c:pt idx="840">
                  <c:v>8.1985799999999998</c:v>
                </c:pt>
                <c:pt idx="841">
                  <c:v>8.1987016666670005</c:v>
                </c:pt>
                <c:pt idx="842">
                  <c:v>8.1995533333330002</c:v>
                </c:pt>
                <c:pt idx="843">
                  <c:v>8.1993866666669994</c:v>
                </c:pt>
                <c:pt idx="844">
                  <c:v>8.1988050000000001</c:v>
                </c:pt>
                <c:pt idx="845">
                  <c:v>8.1981783333330007</c:v>
                </c:pt>
                <c:pt idx="846">
                  <c:v>8.198291666667</c:v>
                </c:pt>
                <c:pt idx="847">
                  <c:v>8.1995783333329992</c:v>
                </c:pt>
                <c:pt idx="848">
                  <c:v>8.1996599999999997</c:v>
                </c:pt>
                <c:pt idx="849">
                  <c:v>8.1989333333330006</c:v>
                </c:pt>
                <c:pt idx="850">
                  <c:v>8.1987550000000002</c:v>
                </c:pt>
                <c:pt idx="851">
                  <c:v>8.1991516666669995</c:v>
                </c:pt>
                <c:pt idx="852">
                  <c:v>8.2005633333329992</c:v>
                </c:pt>
                <c:pt idx="853">
                  <c:v>8.2003133333329998</c:v>
                </c:pt>
                <c:pt idx="854">
                  <c:v>8.1993349999999996</c:v>
                </c:pt>
                <c:pt idx="855">
                  <c:v>8.198713333333</c:v>
                </c:pt>
                <c:pt idx="856">
                  <c:v>8.1990716666670007</c:v>
                </c:pt>
                <c:pt idx="857">
                  <c:v>8.2003366666670008</c:v>
                </c:pt>
                <c:pt idx="858">
                  <c:v>8.2003533333330001</c:v>
                </c:pt>
                <c:pt idx="859">
                  <c:v>8.1995349999999991</c:v>
                </c:pt>
                <c:pt idx="860">
                  <c:v>8.1992600000000007</c:v>
                </c:pt>
                <c:pt idx="861">
                  <c:v>8.1994600000000002</c:v>
                </c:pt>
                <c:pt idx="862">
                  <c:v>8.2001733333329998</c:v>
                </c:pt>
                <c:pt idx="863">
                  <c:v>8.2003266666669994</c:v>
                </c:pt>
                <c:pt idx="864">
                  <c:v>8.1999783333330001</c:v>
                </c:pt>
                <c:pt idx="865">
                  <c:v>8.1990633333329992</c:v>
                </c:pt>
                <c:pt idx="866">
                  <c:v>8.1996500000000001</c:v>
                </c:pt>
                <c:pt idx="867">
                  <c:v>8.2010716666669996</c:v>
                </c:pt>
                <c:pt idx="868">
                  <c:v>8.201155</c:v>
                </c:pt>
                <c:pt idx="869">
                  <c:v>8.2007066666669992</c:v>
                </c:pt>
                <c:pt idx="870">
                  <c:v>8.1999433333329996</c:v>
                </c:pt>
                <c:pt idx="871">
                  <c:v>8.2002433333330007</c:v>
                </c:pt>
                <c:pt idx="872">
                  <c:v>8.2015949999999993</c:v>
                </c:pt>
                <c:pt idx="873">
                  <c:v>8.2009783333329995</c:v>
                </c:pt>
                <c:pt idx="874">
                  <c:v>8.2003433333330005</c:v>
                </c:pt>
                <c:pt idx="875">
                  <c:v>8.1999116666670009</c:v>
                </c:pt>
                <c:pt idx="876">
                  <c:v>8.2002983333330004</c:v>
                </c:pt>
                <c:pt idx="877">
                  <c:v>8.2010183333329998</c:v>
                </c:pt>
                <c:pt idx="878">
                  <c:v>8.2015466666669994</c:v>
                </c:pt>
                <c:pt idx="879">
                  <c:v>8.201013333333</c:v>
                </c:pt>
                <c:pt idx="880">
                  <c:v>8.2002366666669992</c:v>
                </c:pt>
                <c:pt idx="881">
                  <c:v>8.2002649999999999</c:v>
                </c:pt>
                <c:pt idx="882">
                  <c:v>8.2019649999999995</c:v>
                </c:pt>
                <c:pt idx="883">
                  <c:v>8.2018083333330001</c:v>
                </c:pt>
                <c:pt idx="884">
                  <c:v>8.2008100000000006</c:v>
                </c:pt>
                <c:pt idx="885">
                  <c:v>8.2004300000000008</c:v>
                </c:pt>
                <c:pt idx="886">
                  <c:v>8.2002649999999999</c:v>
                </c:pt>
                <c:pt idx="887">
                  <c:v>8.2011183333329996</c:v>
                </c:pt>
                <c:pt idx="888">
                  <c:v>8.2011683333329994</c:v>
                </c:pt>
                <c:pt idx="889">
                  <c:v>8.2005566666669996</c:v>
                </c:pt>
                <c:pt idx="890">
                  <c:v>8.1999600000000008</c:v>
                </c:pt>
                <c:pt idx="891">
                  <c:v>8.2002583333330001</c:v>
                </c:pt>
                <c:pt idx="892">
                  <c:v>8.2011366666670007</c:v>
                </c:pt>
                <c:pt idx="893">
                  <c:v>8.2018833333330008</c:v>
                </c:pt>
                <c:pt idx="894">
                  <c:v>8.2016299999999998</c:v>
                </c:pt>
                <c:pt idx="895">
                  <c:v>8.200826666667</c:v>
                </c:pt>
                <c:pt idx="896">
                  <c:v>8.2013400000000001</c:v>
                </c:pt>
                <c:pt idx="897">
                  <c:v>8.2024150000000002</c:v>
                </c:pt>
                <c:pt idx="898">
                  <c:v>8.2020900000000001</c:v>
                </c:pt>
                <c:pt idx="899">
                  <c:v>8.2011016666670002</c:v>
                </c:pt>
                <c:pt idx="900">
                  <c:v>8.2003433333330005</c:v>
                </c:pt>
                <c:pt idx="901">
                  <c:v>8.200451666667</c:v>
                </c:pt>
                <c:pt idx="902">
                  <c:v>8.2017083333330003</c:v>
                </c:pt>
                <c:pt idx="903">
                  <c:v>8.2015683333330003</c:v>
                </c:pt>
                <c:pt idx="904">
                  <c:v>8.2007999999999992</c:v>
                </c:pt>
                <c:pt idx="905">
                  <c:v>8.2000416666669995</c:v>
                </c:pt>
                <c:pt idx="906">
                  <c:v>8.2007083333330009</c:v>
                </c:pt>
                <c:pt idx="907">
                  <c:v>8.2020833333330003</c:v>
                </c:pt>
                <c:pt idx="908">
                  <c:v>8.2026050000000001</c:v>
                </c:pt>
                <c:pt idx="909">
                  <c:v>8.2022266666670003</c:v>
                </c:pt>
                <c:pt idx="910">
                  <c:v>8.2017566666670003</c:v>
                </c:pt>
                <c:pt idx="911">
                  <c:v>8.2016566666670006</c:v>
                </c:pt>
                <c:pt idx="912">
                  <c:v>8.2027199999999993</c:v>
                </c:pt>
                <c:pt idx="913">
                  <c:v>8.202513333333</c:v>
                </c:pt>
                <c:pt idx="914">
                  <c:v>8.2017816666669994</c:v>
                </c:pt>
                <c:pt idx="915">
                  <c:v>8.2009166666670001</c:v>
                </c:pt>
                <c:pt idx="916">
                  <c:v>8.2010000000000005</c:v>
                </c:pt>
                <c:pt idx="917">
                  <c:v>8.2016833333329995</c:v>
                </c:pt>
                <c:pt idx="918">
                  <c:v>8.2015933333329993</c:v>
                </c:pt>
                <c:pt idx="919">
                  <c:v>8.2013383333330001</c:v>
                </c:pt>
                <c:pt idx="920">
                  <c:v>8.2007366666669999</c:v>
                </c:pt>
                <c:pt idx="921">
                  <c:v>8.2013233333330007</c:v>
                </c:pt>
                <c:pt idx="922">
                  <c:v>8.2031949999999991</c:v>
                </c:pt>
                <c:pt idx="923">
                  <c:v>8.2033566666670001</c:v>
                </c:pt>
                <c:pt idx="924">
                  <c:v>8.2026216666669995</c:v>
                </c:pt>
                <c:pt idx="925">
                  <c:v>8.2017450000000007</c:v>
                </c:pt>
                <c:pt idx="926">
                  <c:v>8.2015366666669998</c:v>
                </c:pt>
                <c:pt idx="927">
                  <c:v>8.2028633333329992</c:v>
                </c:pt>
                <c:pt idx="928">
                  <c:v>8.2027666666669994</c:v>
                </c:pt>
                <c:pt idx="929">
                  <c:v>8.2017916666670008</c:v>
                </c:pt>
                <c:pt idx="930">
                  <c:v>8.2014766666670003</c:v>
                </c:pt>
                <c:pt idx="931">
                  <c:v>8.2012816666670005</c:v>
                </c:pt>
                <c:pt idx="932">
                  <c:v>8.2027833333330005</c:v>
                </c:pt>
                <c:pt idx="933">
                  <c:v>8.2026950000000003</c:v>
                </c:pt>
                <c:pt idx="934">
                  <c:v>8.2018183333329997</c:v>
                </c:pt>
                <c:pt idx="935">
                  <c:v>8.201903333333</c:v>
                </c:pt>
                <c:pt idx="936">
                  <c:v>8.2024633333330002</c:v>
                </c:pt>
                <c:pt idx="937">
                  <c:v>8.2038650000000004</c:v>
                </c:pt>
                <c:pt idx="938">
                  <c:v>8.2041249999999994</c:v>
                </c:pt>
                <c:pt idx="939">
                  <c:v>8.2034716666669993</c:v>
                </c:pt>
                <c:pt idx="940">
                  <c:v>8.2026350000000008</c:v>
                </c:pt>
                <c:pt idx="941">
                  <c:v>8.2027716666669992</c:v>
                </c:pt>
                <c:pt idx="942">
                  <c:v>8.2040366666669993</c:v>
                </c:pt>
                <c:pt idx="943">
                  <c:v>8.2035649999999993</c:v>
                </c:pt>
                <c:pt idx="944">
                  <c:v>8.2026433333330004</c:v>
                </c:pt>
                <c:pt idx="945">
                  <c:v>8.2021033333329996</c:v>
                </c:pt>
                <c:pt idx="946">
                  <c:v>8.2022566666669992</c:v>
                </c:pt>
                <c:pt idx="947">
                  <c:v>8.2032399999999992</c:v>
                </c:pt>
                <c:pt idx="948">
                  <c:v>8.2036366666670002</c:v>
                </c:pt>
                <c:pt idx="949">
                  <c:v>8.2033799999999992</c:v>
                </c:pt>
                <c:pt idx="950">
                  <c:v>8.2032950000000007</c:v>
                </c:pt>
                <c:pt idx="951">
                  <c:v>8.2031316666669998</c:v>
                </c:pt>
                <c:pt idx="952">
                  <c:v>8.203971666667</c:v>
                </c:pt>
                <c:pt idx="953">
                  <c:v>8.2038250000000001</c:v>
                </c:pt>
                <c:pt idx="954">
                  <c:v>8.2034683333329994</c:v>
                </c:pt>
                <c:pt idx="955">
                  <c:v>8.2026416666670006</c:v>
                </c:pt>
                <c:pt idx="956">
                  <c:v>8.2024166666670002</c:v>
                </c:pt>
                <c:pt idx="957">
                  <c:v>8.2031200000000002</c:v>
                </c:pt>
                <c:pt idx="958">
                  <c:v>8.2033383333330008</c:v>
                </c:pt>
                <c:pt idx="959">
                  <c:v>8.2029016666669996</c:v>
                </c:pt>
                <c:pt idx="960">
                  <c:v>8.2022883333329997</c:v>
                </c:pt>
                <c:pt idx="961">
                  <c:v>8.2025533333330003</c:v>
                </c:pt>
                <c:pt idx="962">
                  <c:v>8.2037999999999993</c:v>
                </c:pt>
                <c:pt idx="963">
                  <c:v>8.2027983333329999</c:v>
                </c:pt>
                <c:pt idx="964">
                  <c:v>8.2034166666669996</c:v>
                </c:pt>
                <c:pt idx="965">
                  <c:v>8.2029416666669999</c:v>
                </c:pt>
                <c:pt idx="966">
                  <c:v>8.2034916666670004</c:v>
                </c:pt>
                <c:pt idx="967">
                  <c:v>8.2047050000000006</c:v>
                </c:pt>
                <c:pt idx="968">
                  <c:v>8.2047883333329992</c:v>
                </c:pt>
                <c:pt idx="969">
                  <c:v>8.2044166666670009</c:v>
                </c:pt>
                <c:pt idx="970">
                  <c:v>8.2035533333329997</c:v>
                </c:pt>
                <c:pt idx="971">
                  <c:v>8.2032566666670004</c:v>
                </c:pt>
                <c:pt idx="972">
                  <c:v>8.2044599999999992</c:v>
                </c:pt>
                <c:pt idx="973">
                  <c:v>8.2045033333329993</c:v>
                </c:pt>
                <c:pt idx="974">
                  <c:v>8.2035583333329996</c:v>
                </c:pt>
                <c:pt idx="975">
                  <c:v>8.2028750000000006</c:v>
                </c:pt>
                <c:pt idx="976">
                  <c:v>8.2032216666669999</c:v>
                </c:pt>
                <c:pt idx="977">
                  <c:v>8.2045483333329994</c:v>
                </c:pt>
                <c:pt idx="978">
                  <c:v>8.2050400000000003</c:v>
                </c:pt>
                <c:pt idx="979">
                  <c:v>8.204438333333</c:v>
                </c:pt>
                <c:pt idx="980">
                  <c:v>8.2036800000000003</c:v>
                </c:pt>
                <c:pt idx="981">
                  <c:v>8.2043250000000008</c:v>
                </c:pt>
                <c:pt idx="982">
                  <c:v>8.2051466666669999</c:v>
                </c:pt>
                <c:pt idx="983">
                  <c:v>8.2053349999999998</c:v>
                </c:pt>
                <c:pt idx="984">
                  <c:v>8.2045316666670001</c:v>
                </c:pt>
                <c:pt idx="985">
                  <c:v>8.2036583333329993</c:v>
                </c:pt>
                <c:pt idx="986">
                  <c:v>8.2041149999999998</c:v>
                </c:pt>
                <c:pt idx="987">
                  <c:v>8.2045866666669998</c:v>
                </c:pt>
                <c:pt idx="988">
                  <c:v>8.2046100000000006</c:v>
                </c:pt>
                <c:pt idx="989">
                  <c:v>8.2038966666669992</c:v>
                </c:pt>
                <c:pt idx="990">
                  <c:v>8.2036833333330001</c:v>
                </c:pt>
                <c:pt idx="991">
                  <c:v>8.2037416666669998</c:v>
                </c:pt>
                <c:pt idx="992">
                  <c:v>8.2050816666670006</c:v>
                </c:pt>
                <c:pt idx="993">
                  <c:v>8.2050649999999994</c:v>
                </c:pt>
                <c:pt idx="994">
                  <c:v>8.2047283333329997</c:v>
                </c:pt>
                <c:pt idx="995">
                  <c:v>8.2041400000000007</c:v>
                </c:pt>
                <c:pt idx="996">
                  <c:v>8.2042566666669998</c:v>
                </c:pt>
                <c:pt idx="997">
                  <c:v>8.2050000000000001</c:v>
                </c:pt>
                <c:pt idx="998">
                  <c:v>8.204861666667</c:v>
                </c:pt>
                <c:pt idx="999">
                  <c:v>8.2042583333329997</c:v>
                </c:pt>
                <c:pt idx="1000">
                  <c:v>8.2038049999999991</c:v>
                </c:pt>
                <c:pt idx="1001">
                  <c:v>8.2041966666670003</c:v>
                </c:pt>
                <c:pt idx="1002">
                  <c:v>8.2057083333329999</c:v>
                </c:pt>
                <c:pt idx="1003">
                  <c:v>8.2054749999999999</c:v>
                </c:pt>
                <c:pt idx="1004">
                  <c:v>8.2046316666669998</c:v>
                </c:pt>
                <c:pt idx="1005">
                  <c:v>8.2046083333330007</c:v>
                </c:pt>
                <c:pt idx="1006">
                  <c:v>8.2047249999999998</c:v>
                </c:pt>
                <c:pt idx="1007">
                  <c:v>8.2054933333329991</c:v>
                </c:pt>
                <c:pt idx="1008">
                  <c:v>8.2055199999999999</c:v>
                </c:pt>
                <c:pt idx="1009">
                  <c:v>8.2053366666669998</c:v>
                </c:pt>
                <c:pt idx="1010">
                  <c:v>8.2041850000000007</c:v>
                </c:pt>
                <c:pt idx="1011">
                  <c:v>8.203736666667</c:v>
                </c:pt>
                <c:pt idx="1012">
                  <c:v>8.2049466666670003</c:v>
                </c:pt>
                <c:pt idx="1013">
                  <c:v>8.2052650000000007</c:v>
                </c:pt>
                <c:pt idx="1014">
                  <c:v>8.2044766666670004</c:v>
                </c:pt>
                <c:pt idx="1015">
                  <c:v>8.2031966666670009</c:v>
                </c:pt>
                <c:pt idx="1016">
                  <c:v>8.203171666667</c:v>
                </c:pt>
                <c:pt idx="1017">
                  <c:v>8.2043416666670002</c:v>
                </c:pt>
                <c:pt idx="1018">
                  <c:v>8.2043133333329994</c:v>
                </c:pt>
                <c:pt idx="1019">
                  <c:v>8.2036383333330001</c:v>
                </c:pt>
                <c:pt idx="1020">
                  <c:v>8.2038049999999991</c:v>
                </c:pt>
                <c:pt idx="1021">
                  <c:v>8.2041816666670009</c:v>
                </c:pt>
                <c:pt idx="1022">
                  <c:v>8.2052583333329991</c:v>
                </c:pt>
                <c:pt idx="1023">
                  <c:v>8.2054183333330002</c:v>
                </c:pt>
                <c:pt idx="1024">
                  <c:v>8.2049050000000001</c:v>
                </c:pt>
                <c:pt idx="1025">
                  <c:v>8.2044149999999991</c:v>
                </c:pt>
                <c:pt idx="1026">
                  <c:v>8.2041783333329992</c:v>
                </c:pt>
                <c:pt idx="1027">
                  <c:v>8.2048199999999998</c:v>
                </c:pt>
                <c:pt idx="1028">
                  <c:v>8.2048766666669994</c:v>
                </c:pt>
                <c:pt idx="1029">
                  <c:v>8.2039000000000009</c:v>
                </c:pt>
                <c:pt idx="1030">
                  <c:v>8.2034866666670005</c:v>
                </c:pt>
                <c:pt idx="1031">
                  <c:v>8.2034166666669996</c:v>
                </c:pt>
                <c:pt idx="1032">
                  <c:v>8.204298333333</c:v>
                </c:pt>
                <c:pt idx="1033">
                  <c:v>8.2048333333329992</c:v>
                </c:pt>
                <c:pt idx="1034">
                  <c:v>8.2041400000000007</c:v>
                </c:pt>
                <c:pt idx="1035">
                  <c:v>8.2042866666670005</c:v>
                </c:pt>
                <c:pt idx="1036">
                  <c:v>8.2040933333330006</c:v>
                </c:pt>
                <c:pt idx="1037">
                  <c:v>8.2054799999999997</c:v>
                </c:pt>
                <c:pt idx="1038">
                  <c:v>8.2055266666669997</c:v>
                </c:pt>
                <c:pt idx="1039">
                  <c:v>8.2046150000000004</c:v>
                </c:pt>
                <c:pt idx="1040">
                  <c:v>8.2038016666669993</c:v>
                </c:pt>
                <c:pt idx="1041">
                  <c:v>8.2038949999999993</c:v>
                </c:pt>
                <c:pt idx="1042">
                  <c:v>8.2043800000000005</c:v>
                </c:pt>
                <c:pt idx="1043">
                  <c:v>8.2037583333330009</c:v>
                </c:pt>
                <c:pt idx="1044">
                  <c:v>8.20364</c:v>
                </c:pt>
                <c:pt idx="1045">
                  <c:v>8.2030899999999995</c:v>
                </c:pt>
                <c:pt idx="1046">
                  <c:v>8.2034249999999993</c:v>
                </c:pt>
                <c:pt idx="1047">
                  <c:v>8.2052466666669996</c:v>
                </c:pt>
                <c:pt idx="1048">
                  <c:v>8.2053100000000008</c:v>
                </c:pt>
                <c:pt idx="1049">
                  <c:v>8.2045183333330005</c:v>
                </c:pt>
                <c:pt idx="1050">
                  <c:v>8.2041316666669992</c:v>
                </c:pt>
                <c:pt idx="1051">
                  <c:v>8.2046849999999996</c:v>
                </c:pt>
                <c:pt idx="1052">
                  <c:v>8.2055199999999999</c:v>
                </c:pt>
                <c:pt idx="1053">
                  <c:v>8.2055533333330004</c:v>
                </c:pt>
                <c:pt idx="1054">
                  <c:v>8.2047133333330002</c:v>
                </c:pt>
                <c:pt idx="1055">
                  <c:v>8.2041383333330007</c:v>
                </c:pt>
                <c:pt idx="1056">
                  <c:v>8.2041516666670002</c:v>
                </c:pt>
                <c:pt idx="1057">
                  <c:v>8.2051866666670001</c:v>
                </c:pt>
                <c:pt idx="1058">
                  <c:v>8.2047249999999998</c:v>
                </c:pt>
                <c:pt idx="1059">
                  <c:v>8.2037916666669997</c:v>
                </c:pt>
                <c:pt idx="1060">
                  <c:v>8.203078333333</c:v>
                </c:pt>
                <c:pt idx="1061">
                  <c:v>8.2036133333329992</c:v>
                </c:pt>
                <c:pt idx="1062">
                  <c:v>8.2049516666670002</c:v>
                </c:pt>
                <c:pt idx="1063">
                  <c:v>8.2053833333329997</c:v>
                </c:pt>
                <c:pt idx="1064">
                  <c:v>8.2046849999999996</c:v>
                </c:pt>
                <c:pt idx="1065">
                  <c:v>8.2037700000000005</c:v>
                </c:pt>
                <c:pt idx="1066">
                  <c:v>8.2043300000000006</c:v>
                </c:pt>
                <c:pt idx="1067">
                  <c:v>8.2054883333329993</c:v>
                </c:pt>
                <c:pt idx="1068">
                  <c:v>8.2054150000000003</c:v>
                </c:pt>
                <c:pt idx="1069">
                  <c:v>8.2044666666670008</c:v>
                </c:pt>
                <c:pt idx="1070">
                  <c:v>8.2037966666669995</c:v>
                </c:pt>
                <c:pt idx="1071">
                  <c:v>8.2040216666669998</c:v>
                </c:pt>
                <c:pt idx="1072">
                  <c:v>8.2054166666670003</c:v>
                </c:pt>
                <c:pt idx="1073">
                  <c:v>8.2055283333329996</c:v>
                </c:pt>
                <c:pt idx="1074">
                  <c:v>8.2048950000000005</c:v>
                </c:pt>
                <c:pt idx="1075">
                  <c:v>8.2043949999999999</c:v>
                </c:pt>
                <c:pt idx="1076">
                  <c:v>8.2048916666670006</c:v>
                </c:pt>
                <c:pt idx="1077">
                  <c:v>8.2062650000000001</c:v>
                </c:pt>
                <c:pt idx="1078">
                  <c:v>8.2061466666669993</c:v>
                </c:pt>
                <c:pt idx="1079">
                  <c:v>8.2054899999999993</c:v>
                </c:pt>
                <c:pt idx="1080">
                  <c:v>8.2050066666669998</c:v>
                </c:pt>
                <c:pt idx="1081">
                  <c:v>8.204578333333</c:v>
                </c:pt>
                <c:pt idx="1082">
                  <c:v>8.2053566666670008</c:v>
                </c:pt>
                <c:pt idx="1083">
                  <c:v>8.2055916666670008</c:v>
                </c:pt>
                <c:pt idx="1084">
                  <c:v>8.2041983333330002</c:v>
                </c:pt>
                <c:pt idx="1085">
                  <c:v>8.2041299999999993</c:v>
                </c:pt>
                <c:pt idx="1086">
                  <c:v>8.2041066666670002</c:v>
                </c:pt>
                <c:pt idx="1087">
                  <c:v>8.2049733333329993</c:v>
                </c:pt>
                <c:pt idx="1088">
                  <c:v>8.2054866666669994</c:v>
                </c:pt>
                <c:pt idx="1089">
                  <c:v>8.2046133333330005</c:v>
                </c:pt>
                <c:pt idx="1090">
                  <c:v>8.2047683333329999</c:v>
                </c:pt>
                <c:pt idx="1091">
                  <c:v>8.2051999999999996</c:v>
                </c:pt>
                <c:pt idx="1092">
                  <c:v>8.2065966666670001</c:v>
                </c:pt>
                <c:pt idx="1093">
                  <c:v>8.2063333333329993</c:v>
                </c:pt>
                <c:pt idx="1094">
                  <c:v>8.2049383333330006</c:v>
                </c:pt>
                <c:pt idx="1095">
                  <c:v>8.2042533333329999</c:v>
                </c:pt>
                <c:pt idx="1096">
                  <c:v>8.2039799999999996</c:v>
                </c:pt>
                <c:pt idx="1097">
                  <c:v>8.2049883333330005</c:v>
                </c:pt>
                <c:pt idx="1098">
                  <c:v>8.2053133333330006</c:v>
                </c:pt>
                <c:pt idx="1099">
                  <c:v>8.2042966666670001</c:v>
                </c:pt>
                <c:pt idx="1100">
                  <c:v>8.2036899999999999</c:v>
                </c:pt>
                <c:pt idx="1101">
                  <c:v>8.2041816666670009</c:v>
                </c:pt>
                <c:pt idx="1102">
                  <c:v>8.205705</c:v>
                </c:pt>
                <c:pt idx="1103">
                  <c:v>8.2058133333329994</c:v>
                </c:pt>
                <c:pt idx="1104">
                  <c:v>8.2054283333329998</c:v>
                </c:pt>
                <c:pt idx="1105">
                  <c:v>8.2049900000000004</c:v>
                </c:pt>
                <c:pt idx="1106">
                  <c:v>8.2045633333330006</c:v>
                </c:pt>
                <c:pt idx="1107">
                  <c:v>8.2051800000000004</c:v>
                </c:pt>
                <c:pt idx="1108">
                  <c:v>8.2050466666670001</c:v>
                </c:pt>
                <c:pt idx="1109">
                  <c:v>8.2043883333330001</c:v>
                </c:pt>
                <c:pt idx="1110">
                  <c:v>8.2032683333329999</c:v>
                </c:pt>
                <c:pt idx="1111">
                  <c:v>8.2035850000000003</c:v>
                </c:pt>
                <c:pt idx="1112">
                  <c:v>8.2047683333329999</c:v>
                </c:pt>
                <c:pt idx="1113">
                  <c:v>8.2045849999999998</c:v>
                </c:pt>
                <c:pt idx="1114">
                  <c:v>8.2048199999999998</c:v>
                </c:pt>
                <c:pt idx="1115">
                  <c:v>8.2044949999999996</c:v>
                </c:pt>
                <c:pt idx="1116">
                  <c:v>8.2048233333329996</c:v>
                </c:pt>
                <c:pt idx="1117">
                  <c:v>8.2062766666669997</c:v>
                </c:pt>
                <c:pt idx="1118">
                  <c:v>8.20641</c:v>
                </c:pt>
                <c:pt idx="1119">
                  <c:v>8.2054116666670005</c:v>
                </c:pt>
                <c:pt idx="1120">
                  <c:v>8.2046466666669993</c:v>
                </c:pt>
                <c:pt idx="1121">
                  <c:v>8.2048983333330003</c:v>
                </c:pt>
                <c:pt idx="1122">
                  <c:v>8.2051966666669998</c:v>
                </c:pt>
                <c:pt idx="1123">
                  <c:v>8.2053866666669997</c:v>
                </c:pt>
                <c:pt idx="1124">
                  <c:v>8.2043533333329997</c:v>
                </c:pt>
                <c:pt idx="1125">
                  <c:v>8.2043300000000006</c:v>
                </c:pt>
                <c:pt idx="1126">
                  <c:v>8.2044599999999992</c:v>
                </c:pt>
                <c:pt idx="1127">
                  <c:v>8.2056649999999998</c:v>
                </c:pt>
                <c:pt idx="1128">
                  <c:v>8.2057500000000001</c:v>
                </c:pt>
                <c:pt idx="1129">
                  <c:v>8.2055000000000007</c:v>
                </c:pt>
                <c:pt idx="1130">
                  <c:v>8.2052666666670007</c:v>
                </c:pt>
                <c:pt idx="1131">
                  <c:v>8.2053733333330001</c:v>
                </c:pt>
                <c:pt idx="1132">
                  <c:v>8.2064699999999995</c:v>
                </c:pt>
                <c:pt idx="1133">
                  <c:v>8.2060283333330002</c:v>
                </c:pt>
                <c:pt idx="1134">
                  <c:v>8.2051816666670003</c:v>
                </c:pt>
                <c:pt idx="1135">
                  <c:v>8.2043250000000008</c:v>
                </c:pt>
                <c:pt idx="1136">
                  <c:v>8.2044733333330004</c:v>
                </c:pt>
                <c:pt idx="1137">
                  <c:v>8.2059216666670007</c:v>
                </c:pt>
                <c:pt idx="1138">
                  <c:v>8.2059983333329996</c:v>
                </c:pt>
                <c:pt idx="1139">
                  <c:v>8.2050450000000001</c:v>
                </c:pt>
                <c:pt idx="1140">
                  <c:v>8.2048433333330006</c:v>
                </c:pt>
                <c:pt idx="1141">
                  <c:v>8.2051183333329991</c:v>
                </c:pt>
                <c:pt idx="1142">
                  <c:v>8.2064883333330005</c:v>
                </c:pt>
                <c:pt idx="1143">
                  <c:v>8.2065916666670002</c:v>
                </c:pt>
                <c:pt idx="1144">
                  <c:v>8.2061299999999999</c:v>
                </c:pt>
                <c:pt idx="1145">
                  <c:v>8.2057099999999998</c:v>
                </c:pt>
                <c:pt idx="1146">
                  <c:v>8.2053766666670001</c:v>
                </c:pt>
                <c:pt idx="1147">
                  <c:v>8.2063100000000002</c:v>
                </c:pt>
                <c:pt idx="1148">
                  <c:v>8.2057966666670001</c:v>
                </c:pt>
                <c:pt idx="1149">
                  <c:v>8.2050300000000007</c:v>
                </c:pt>
                <c:pt idx="1150">
                  <c:v>8.2044233333330006</c:v>
                </c:pt>
                <c:pt idx="1151">
                  <c:v>8.2046600000000005</c:v>
                </c:pt>
                <c:pt idx="1152">
                  <c:v>8.206176666667</c:v>
                </c:pt>
                <c:pt idx="1153">
                  <c:v>8.2062283333329997</c:v>
                </c:pt>
                <c:pt idx="1154">
                  <c:v>8.2059099999999994</c:v>
                </c:pt>
                <c:pt idx="1155">
                  <c:v>8.2058516666669998</c:v>
                </c:pt>
                <c:pt idx="1156">
                  <c:v>8.2059666666670008</c:v>
                </c:pt>
                <c:pt idx="1157">
                  <c:v>8.2068399999999997</c:v>
                </c:pt>
                <c:pt idx="1158">
                  <c:v>8.2072316666670009</c:v>
                </c:pt>
                <c:pt idx="1159">
                  <c:v>8.2067616666669991</c:v>
                </c:pt>
                <c:pt idx="1160">
                  <c:v>8.2058833333330004</c:v>
                </c:pt>
                <c:pt idx="1161">
                  <c:v>8.2060383333329998</c:v>
                </c:pt>
                <c:pt idx="1162">
                  <c:v>8.2064450000000004</c:v>
                </c:pt>
                <c:pt idx="1163">
                  <c:v>8.2063333333329993</c:v>
                </c:pt>
                <c:pt idx="1164">
                  <c:v>8.2058149999999994</c:v>
                </c:pt>
                <c:pt idx="1165">
                  <c:v>8.2053449999999994</c:v>
                </c:pt>
                <c:pt idx="1166">
                  <c:v>8.2053216666670004</c:v>
                </c:pt>
                <c:pt idx="1167">
                  <c:v>8.2064800000000009</c:v>
                </c:pt>
                <c:pt idx="1168">
                  <c:v>8.206645</c:v>
                </c:pt>
                <c:pt idx="1169">
                  <c:v>8.2065166666669995</c:v>
                </c:pt>
                <c:pt idx="1170">
                  <c:v>8.2062333333329995</c:v>
                </c:pt>
                <c:pt idx="1171">
                  <c:v>8.2057716666669993</c:v>
                </c:pt>
                <c:pt idx="1172">
                  <c:v>8.2071283333329994</c:v>
                </c:pt>
                <c:pt idx="1173">
                  <c:v>8.2067116666669992</c:v>
                </c:pt>
                <c:pt idx="1174">
                  <c:v>8.2060866666669998</c:v>
                </c:pt>
                <c:pt idx="1175">
                  <c:v>8.2055500000000006</c:v>
                </c:pt>
                <c:pt idx="1176">
                  <c:v>8.2054150000000003</c:v>
                </c:pt>
                <c:pt idx="1177">
                  <c:v>8.2062849999999994</c:v>
                </c:pt>
                <c:pt idx="1178">
                  <c:v>8.2059666666670008</c:v>
                </c:pt>
                <c:pt idx="1179">
                  <c:v>8.2060183333330006</c:v>
                </c:pt>
                <c:pt idx="1180">
                  <c:v>8.2058233333330008</c:v>
                </c:pt>
                <c:pt idx="1181">
                  <c:v>8.2059333333330002</c:v>
                </c:pt>
                <c:pt idx="1182">
                  <c:v>8.2074033333329997</c:v>
                </c:pt>
                <c:pt idx="1183">
                  <c:v>8.2069733333329999</c:v>
                </c:pt>
                <c:pt idx="1184">
                  <c:v>8.2064216666669996</c:v>
                </c:pt>
                <c:pt idx="1185">
                  <c:v>8.2060849999999999</c:v>
                </c:pt>
                <c:pt idx="1186">
                  <c:v>8.2062399999999993</c:v>
                </c:pt>
                <c:pt idx="1187">
                  <c:v>8.2075883333329998</c:v>
                </c:pt>
                <c:pt idx="1188">
                  <c:v>8.2072599999999998</c:v>
                </c:pt>
                <c:pt idx="1189">
                  <c:v>8.2062666666670001</c:v>
                </c:pt>
                <c:pt idx="1190">
                  <c:v>8.205566666667</c:v>
                </c:pt>
                <c:pt idx="1191">
                  <c:v>8.2054849999999995</c:v>
                </c:pt>
                <c:pt idx="1192">
                  <c:v>8.2063916666670007</c:v>
                </c:pt>
                <c:pt idx="1193">
                  <c:v>8.2065283333330008</c:v>
                </c:pt>
                <c:pt idx="1194">
                  <c:v>8.2061316666669999</c:v>
                </c:pt>
                <c:pt idx="1195">
                  <c:v>8.2060266666670003</c:v>
                </c:pt>
                <c:pt idx="1196">
                  <c:v>8.2062483333330007</c:v>
                </c:pt>
                <c:pt idx="1197">
                  <c:v>8.2075449999999996</c:v>
                </c:pt>
                <c:pt idx="1198">
                  <c:v>8.2075150000000008</c:v>
                </c:pt>
                <c:pt idx="1199">
                  <c:v>8.2070249999999998</c:v>
                </c:pt>
                <c:pt idx="1200">
                  <c:v>8.2064983333330002</c:v>
                </c:pt>
                <c:pt idx="1201">
                  <c:v>8.2059066666669995</c:v>
                </c:pt>
                <c:pt idx="1202">
                  <c:v>8.2066016666669999</c:v>
                </c:pt>
                <c:pt idx="1203">
                  <c:v>8.2064633333329997</c:v>
                </c:pt>
                <c:pt idx="1204">
                  <c:v>8.2057099999999998</c:v>
                </c:pt>
                <c:pt idx="1205">
                  <c:v>8.2055600000000002</c:v>
                </c:pt>
                <c:pt idx="1206">
                  <c:v>8.2056400000000007</c:v>
                </c:pt>
                <c:pt idx="1207">
                  <c:v>8.2066366666670003</c:v>
                </c:pt>
                <c:pt idx="1208">
                  <c:v>8.2063716666669997</c:v>
                </c:pt>
                <c:pt idx="1209">
                  <c:v>8.2059433333329999</c:v>
                </c:pt>
                <c:pt idx="1210">
                  <c:v>8.2059650000000008</c:v>
                </c:pt>
                <c:pt idx="1211">
                  <c:v>8.2064016666670003</c:v>
                </c:pt>
                <c:pt idx="1212">
                  <c:v>8.2069966666669991</c:v>
                </c:pt>
                <c:pt idx="1213">
                  <c:v>8.2068516666669993</c:v>
                </c:pt>
                <c:pt idx="1214">
                  <c:v>8.2065383333330004</c:v>
                </c:pt>
                <c:pt idx="1215">
                  <c:v>8.2058883333330002</c:v>
                </c:pt>
                <c:pt idx="1216">
                  <c:v>8.2056883333330006</c:v>
                </c:pt>
                <c:pt idx="1217">
                  <c:v>8.2063683333329998</c:v>
                </c:pt>
                <c:pt idx="1218">
                  <c:v>8.2063950000000006</c:v>
                </c:pt>
                <c:pt idx="1219">
                  <c:v>8.2061516666669991</c:v>
                </c:pt>
                <c:pt idx="1220">
                  <c:v>8.2057749999999992</c:v>
                </c:pt>
                <c:pt idx="1221">
                  <c:v>8.2059683333330007</c:v>
                </c:pt>
                <c:pt idx="1222">
                  <c:v>8.2072833333330006</c:v>
                </c:pt>
                <c:pt idx="1223">
                  <c:v>8.2063666666669999</c:v>
                </c:pt>
                <c:pt idx="1224">
                  <c:v>8.2050716666669992</c:v>
                </c:pt>
                <c:pt idx="1225">
                  <c:v>8.2045266666670003</c:v>
                </c:pt>
                <c:pt idx="1226">
                  <c:v>8.2041699999999995</c:v>
                </c:pt>
                <c:pt idx="1227">
                  <c:v>8.205565</c:v>
                </c:pt>
                <c:pt idx="1228">
                  <c:v>8.2056249999999995</c:v>
                </c:pt>
                <c:pt idx="1229">
                  <c:v>8.2044149999999991</c:v>
                </c:pt>
                <c:pt idx="1230">
                  <c:v>8.2036783333330003</c:v>
                </c:pt>
                <c:pt idx="1231">
                  <c:v>8.2039383333329994</c:v>
                </c:pt>
                <c:pt idx="1232">
                  <c:v>8.2051616666669993</c:v>
                </c:pt>
                <c:pt idx="1233">
                  <c:v>8.2054166666670003</c:v>
                </c:pt>
                <c:pt idx="1234">
                  <c:v>8.2047550000000005</c:v>
                </c:pt>
                <c:pt idx="1235">
                  <c:v>8.2045033333329993</c:v>
                </c:pt>
                <c:pt idx="1236">
                  <c:v>8.2045566666669991</c:v>
                </c:pt>
                <c:pt idx="1237">
                  <c:v>8.2059049999999996</c:v>
                </c:pt>
                <c:pt idx="1238">
                  <c:v>8.2052616666670009</c:v>
                </c:pt>
                <c:pt idx="1239">
                  <c:v>8.2049233333329994</c:v>
                </c:pt>
                <c:pt idx="1240">
                  <c:v>8.2045700000000004</c:v>
                </c:pt>
                <c:pt idx="1241">
                  <c:v>8.2043733333330007</c:v>
                </c:pt>
                <c:pt idx="1242">
                  <c:v>8.2054616666670004</c:v>
                </c:pt>
                <c:pt idx="1243">
                  <c:v>8.2049666666669996</c:v>
                </c:pt>
                <c:pt idx="1244">
                  <c:v>8.2037466666669996</c:v>
                </c:pt>
                <c:pt idx="1245">
                  <c:v>8.2035850000000003</c:v>
                </c:pt>
                <c:pt idx="1246">
                  <c:v>8.2041950000000003</c:v>
                </c:pt>
                <c:pt idx="1247">
                  <c:v>8.2067133333329991</c:v>
                </c:pt>
                <c:pt idx="1248">
                  <c:v>8.2068700000000003</c:v>
                </c:pt>
                <c:pt idx="1249">
                  <c:v>8.2060466666669996</c:v>
                </c:pt>
                <c:pt idx="1250">
                  <c:v>8.2049850000000006</c:v>
                </c:pt>
                <c:pt idx="1251">
                  <c:v>8.2058450000000001</c:v>
                </c:pt>
                <c:pt idx="1252">
                  <c:v>8.2067250000000005</c:v>
                </c:pt>
                <c:pt idx="1253">
                  <c:v>8.2062783333329996</c:v>
                </c:pt>
                <c:pt idx="1254">
                  <c:v>8.2052233333330005</c:v>
                </c:pt>
                <c:pt idx="1255">
                  <c:v>8.20458</c:v>
                </c:pt>
                <c:pt idx="1256">
                  <c:v>8.2045250000000003</c:v>
                </c:pt>
                <c:pt idx="1257">
                  <c:v>8.2061516666669991</c:v>
                </c:pt>
                <c:pt idx="1258">
                  <c:v>8.2057333333330007</c:v>
                </c:pt>
                <c:pt idx="1259">
                  <c:v>8.2050599999999996</c:v>
                </c:pt>
                <c:pt idx="1260">
                  <c:v>8.2051016666669998</c:v>
                </c:pt>
                <c:pt idx="1261">
                  <c:v>8.2051700000000007</c:v>
                </c:pt>
                <c:pt idx="1262">
                  <c:v>8.206878333333</c:v>
                </c:pt>
                <c:pt idx="1263">
                  <c:v>8.2067499999999995</c:v>
                </c:pt>
                <c:pt idx="1264">
                  <c:v>8.2056283333329993</c:v>
                </c:pt>
                <c:pt idx="1265">
                  <c:v>8.2049933333330003</c:v>
                </c:pt>
                <c:pt idx="1266">
                  <c:v>8.2049833333330007</c:v>
                </c:pt>
                <c:pt idx="1267">
                  <c:v>8.206081666667</c:v>
                </c:pt>
                <c:pt idx="1268">
                  <c:v>8.2059549999999994</c:v>
                </c:pt>
                <c:pt idx="1269">
                  <c:v>8.2049316666669991</c:v>
                </c:pt>
                <c:pt idx="1270">
                  <c:v>8.2045283333330001</c:v>
                </c:pt>
                <c:pt idx="1271">
                  <c:v>8.2049666666669996</c:v>
                </c:pt>
                <c:pt idx="1272">
                  <c:v>8.2067283333330003</c:v>
                </c:pt>
                <c:pt idx="1273">
                  <c:v>8.2066633333329992</c:v>
                </c:pt>
                <c:pt idx="1274">
                  <c:v>8.2063933333330006</c:v>
                </c:pt>
                <c:pt idx="1275">
                  <c:v>8.2053849999999997</c:v>
                </c:pt>
                <c:pt idx="1276">
                  <c:v>8.2048433333330006</c:v>
                </c:pt>
                <c:pt idx="1277">
                  <c:v>8.2065066666669999</c:v>
                </c:pt>
                <c:pt idx="1278">
                  <c:v>8.2064316666669992</c:v>
                </c:pt>
                <c:pt idx="1279">
                  <c:v>8.2059833333330001</c:v>
                </c:pt>
                <c:pt idx="1280">
                  <c:v>8.2049333333330008</c:v>
                </c:pt>
                <c:pt idx="1281">
                  <c:v>8.2048000000000005</c:v>
                </c:pt>
                <c:pt idx="1282">
                  <c:v>8.2057383333330005</c:v>
                </c:pt>
                <c:pt idx="1283">
                  <c:v>8.2058966666669999</c:v>
                </c:pt>
                <c:pt idx="1284">
                  <c:v>8.2052949999999996</c:v>
                </c:pt>
                <c:pt idx="1285">
                  <c:v>8.2048699999999997</c:v>
                </c:pt>
                <c:pt idx="1286">
                  <c:v>8.2055366666669993</c:v>
                </c:pt>
                <c:pt idx="1287">
                  <c:v>8.2068516666669993</c:v>
                </c:pt>
                <c:pt idx="1288">
                  <c:v>8.2066083333329995</c:v>
                </c:pt>
                <c:pt idx="1289">
                  <c:v>8.2054650000000002</c:v>
                </c:pt>
                <c:pt idx="1290">
                  <c:v>8.2041816666670009</c:v>
                </c:pt>
                <c:pt idx="1291">
                  <c:v>8.2051350000000003</c:v>
                </c:pt>
                <c:pt idx="1292">
                  <c:v>8.2063633333329999</c:v>
                </c:pt>
                <c:pt idx="1293">
                  <c:v>8.2059300000000004</c:v>
                </c:pt>
                <c:pt idx="1294">
                  <c:v>8.2054783333329997</c:v>
                </c:pt>
                <c:pt idx="1295">
                  <c:v>8.2054816666669996</c:v>
                </c:pt>
                <c:pt idx="1296">
                  <c:v>8.2059133333329992</c:v>
                </c:pt>
                <c:pt idx="1297">
                  <c:v>8.2074283333330005</c:v>
                </c:pt>
                <c:pt idx="1298">
                  <c:v>8.2074999999999996</c:v>
                </c:pt>
                <c:pt idx="1299">
                  <c:v>8.2065766666670008</c:v>
                </c:pt>
                <c:pt idx="1300">
                  <c:v>8.2062050000000006</c:v>
                </c:pt>
                <c:pt idx="1301">
                  <c:v>8.2061883333329995</c:v>
                </c:pt>
                <c:pt idx="1302">
                  <c:v>8.2066683333330008</c:v>
                </c:pt>
                <c:pt idx="1303">
                  <c:v>8.2064716666669995</c:v>
                </c:pt>
                <c:pt idx="1304">
                  <c:v>8.2056900000000006</c:v>
                </c:pt>
                <c:pt idx="1305">
                  <c:v>8.2045033333329993</c:v>
                </c:pt>
                <c:pt idx="1306">
                  <c:v>8.2054883333329993</c:v>
                </c:pt>
                <c:pt idx="1307">
                  <c:v>8.2070266666669998</c:v>
                </c:pt>
                <c:pt idx="1308">
                  <c:v>8.2065583333329997</c:v>
                </c:pt>
                <c:pt idx="1309">
                  <c:v>8.2058099999999996</c:v>
                </c:pt>
                <c:pt idx="1310">
                  <c:v>8.2051999999999996</c:v>
                </c:pt>
                <c:pt idx="1311">
                  <c:v>8.2053666666670004</c:v>
                </c:pt>
                <c:pt idx="1312">
                  <c:v>8.2065783333330007</c:v>
                </c:pt>
                <c:pt idx="1313">
                  <c:v>8.2065649999999994</c:v>
                </c:pt>
                <c:pt idx="1314">
                  <c:v>8.2056683333329996</c:v>
                </c:pt>
                <c:pt idx="1315">
                  <c:v>8.2049199999999995</c:v>
                </c:pt>
                <c:pt idx="1316">
                  <c:v>8.2050900000000002</c:v>
                </c:pt>
                <c:pt idx="1317">
                  <c:v>8.2069899999999993</c:v>
                </c:pt>
                <c:pt idx="1318">
                  <c:v>8.2071933333330005</c:v>
                </c:pt>
                <c:pt idx="1319">
                  <c:v>8.2058450000000001</c:v>
                </c:pt>
                <c:pt idx="1320">
                  <c:v>8.2058966666669999</c:v>
                </c:pt>
                <c:pt idx="1321">
                  <c:v>8.2063316666669994</c:v>
                </c:pt>
                <c:pt idx="1322">
                  <c:v>8.2074783333330004</c:v>
                </c:pt>
                <c:pt idx="1323">
                  <c:v>8.2079733333329994</c:v>
                </c:pt>
                <c:pt idx="1324">
                  <c:v>8.2072283333329992</c:v>
                </c:pt>
                <c:pt idx="1325">
                  <c:v>8.2058499999999999</c:v>
                </c:pt>
                <c:pt idx="1326">
                  <c:v>8.2058516666669998</c:v>
                </c:pt>
                <c:pt idx="1327">
                  <c:v>8.2071216666669997</c:v>
                </c:pt>
                <c:pt idx="1328">
                  <c:v>8.2069033333330008</c:v>
                </c:pt>
                <c:pt idx="1329">
                  <c:v>8.2066350000000003</c:v>
                </c:pt>
                <c:pt idx="1330">
                  <c:v>8.2060533333329992</c:v>
                </c:pt>
                <c:pt idx="1331">
                  <c:v>8.2055900000000008</c:v>
                </c:pt>
                <c:pt idx="1332">
                  <c:v>8.2060983333329993</c:v>
                </c:pt>
                <c:pt idx="1333">
                  <c:v>8.2057966666670001</c:v>
                </c:pt>
                <c:pt idx="1334">
                  <c:v>8.2047349999999994</c:v>
                </c:pt>
                <c:pt idx="1335">
                  <c:v>8.2047916666670009</c:v>
                </c:pt>
                <c:pt idx="1336">
                  <c:v>8.2043283333330006</c:v>
                </c:pt>
                <c:pt idx="1337">
                  <c:v>8.2060849999999999</c:v>
                </c:pt>
                <c:pt idx="1338">
                  <c:v>8.2064500000000002</c:v>
                </c:pt>
                <c:pt idx="1339">
                  <c:v>8.2059833333330001</c:v>
                </c:pt>
                <c:pt idx="1340">
                  <c:v>8.2047633333330001</c:v>
                </c:pt>
                <c:pt idx="1341">
                  <c:v>8.2046349999999997</c:v>
                </c:pt>
                <c:pt idx="1342">
                  <c:v>8.2060399999999998</c:v>
                </c:pt>
                <c:pt idx="1343">
                  <c:v>8.2065283333330008</c:v>
                </c:pt>
                <c:pt idx="1344">
                  <c:v>8.2054383333329994</c:v>
                </c:pt>
                <c:pt idx="1345">
                  <c:v>8.2040883333330008</c:v>
                </c:pt>
                <c:pt idx="1346">
                  <c:v>8.2047116666670004</c:v>
                </c:pt>
                <c:pt idx="1347">
                  <c:v>8.2060166666670007</c:v>
                </c:pt>
                <c:pt idx="1348">
                  <c:v>8.2056866666670008</c:v>
                </c:pt>
                <c:pt idx="1349">
                  <c:v>8.2044366666670001</c:v>
                </c:pt>
                <c:pt idx="1350">
                  <c:v>8.2035966666669999</c:v>
                </c:pt>
                <c:pt idx="1351">
                  <c:v>8.2045566666669991</c:v>
                </c:pt>
                <c:pt idx="1352">
                  <c:v>8.2065316666670007</c:v>
                </c:pt>
                <c:pt idx="1353">
                  <c:v>8.2067216666670006</c:v>
                </c:pt>
                <c:pt idx="1354">
                  <c:v>8.2061566666670007</c:v>
                </c:pt>
                <c:pt idx="1355">
                  <c:v>8.2053100000000008</c:v>
                </c:pt>
                <c:pt idx="1356">
                  <c:v>8.2053533333330009</c:v>
                </c:pt>
                <c:pt idx="1357">
                  <c:v>8.2071216666669997</c:v>
                </c:pt>
                <c:pt idx="1358">
                  <c:v>8.2066499999999998</c:v>
                </c:pt>
                <c:pt idx="1359">
                  <c:v>8.2053433333329995</c:v>
                </c:pt>
                <c:pt idx="1360">
                  <c:v>8.2044083333329993</c:v>
                </c:pt>
                <c:pt idx="1361">
                  <c:v>8.2043049999999997</c:v>
                </c:pt>
                <c:pt idx="1362">
                  <c:v>8.2054466666669992</c:v>
                </c:pt>
                <c:pt idx="1363">
                  <c:v>8.2055799999999994</c:v>
                </c:pt>
                <c:pt idx="1364">
                  <c:v>8.2054733333329999</c:v>
                </c:pt>
                <c:pt idx="1365">
                  <c:v>8.2052466666669996</c:v>
                </c:pt>
                <c:pt idx="1366">
                  <c:v>8.20566</c:v>
                </c:pt>
                <c:pt idx="1367">
                  <c:v>8.2075449999999996</c:v>
                </c:pt>
                <c:pt idx="1368">
                  <c:v>8.2073049999999999</c:v>
                </c:pt>
                <c:pt idx="1369">
                  <c:v>8.2061516666669991</c:v>
                </c:pt>
                <c:pt idx="1370">
                  <c:v>8.2051383333330001</c:v>
                </c:pt>
                <c:pt idx="1371">
                  <c:v>8.2053399999999996</c:v>
                </c:pt>
                <c:pt idx="1372">
                  <c:v>8.2069483333329991</c:v>
                </c:pt>
                <c:pt idx="1373">
                  <c:v>8.2068583333330007</c:v>
                </c:pt>
                <c:pt idx="1374">
                  <c:v>8.205611666667</c:v>
                </c:pt>
                <c:pt idx="1375">
                  <c:v>8.2049233333329994</c:v>
                </c:pt>
                <c:pt idx="1376">
                  <c:v>8.2050049999999999</c:v>
                </c:pt>
                <c:pt idx="1377">
                  <c:v>8.2060700000000004</c:v>
                </c:pt>
                <c:pt idx="1378">
                  <c:v>8.2062983333330006</c:v>
                </c:pt>
                <c:pt idx="1379">
                  <c:v>8.2055249999999997</c:v>
                </c:pt>
                <c:pt idx="1380">
                  <c:v>8.2051016666669998</c:v>
                </c:pt>
                <c:pt idx="1381">
                  <c:v>8.2056816666669992</c:v>
                </c:pt>
                <c:pt idx="1382">
                  <c:v>8.2073233333329991</c:v>
                </c:pt>
                <c:pt idx="1383">
                  <c:v>8.2068200000000004</c:v>
                </c:pt>
                <c:pt idx="1384">
                  <c:v>8.2057516666670001</c:v>
                </c:pt>
                <c:pt idx="1385">
                  <c:v>8.2055483333330006</c:v>
                </c:pt>
                <c:pt idx="1386">
                  <c:v>8.2056666666669997</c:v>
                </c:pt>
                <c:pt idx="1387">
                  <c:v>8.2068916666669995</c:v>
                </c:pt>
                <c:pt idx="1388">
                  <c:v>8.2067083333329993</c:v>
                </c:pt>
                <c:pt idx="1389">
                  <c:v>8.2057083333329999</c:v>
                </c:pt>
                <c:pt idx="1390">
                  <c:v>8.2046216666670002</c:v>
                </c:pt>
                <c:pt idx="1391">
                  <c:v>8.2045866666669998</c:v>
                </c:pt>
                <c:pt idx="1392">
                  <c:v>8.2057233333329993</c:v>
                </c:pt>
                <c:pt idx="1393">
                  <c:v>8.2062716666669999</c:v>
                </c:pt>
                <c:pt idx="1394">
                  <c:v>8.2056299999999993</c:v>
                </c:pt>
                <c:pt idx="1395">
                  <c:v>8.2054883333329993</c:v>
                </c:pt>
                <c:pt idx="1396">
                  <c:v>8.2061583333330006</c:v>
                </c:pt>
                <c:pt idx="1397">
                  <c:v>8.2074083333329995</c:v>
                </c:pt>
                <c:pt idx="1398">
                  <c:v>8.2073433333330001</c:v>
                </c:pt>
                <c:pt idx="1399">
                  <c:v>8.2064066666670001</c:v>
                </c:pt>
                <c:pt idx="1400">
                  <c:v>8.2056733333329994</c:v>
                </c:pt>
                <c:pt idx="1401">
                  <c:v>8.2056816666669992</c:v>
                </c:pt>
                <c:pt idx="1402">
                  <c:v>8.2059283333330004</c:v>
                </c:pt>
                <c:pt idx="1403">
                  <c:v>8.205798333333</c:v>
                </c:pt>
                <c:pt idx="1404">
                  <c:v>8.2053899999999995</c:v>
                </c:pt>
                <c:pt idx="1405">
                  <c:v>8.2047399999999993</c:v>
                </c:pt>
                <c:pt idx="1406">
                  <c:v>8.2045583333330008</c:v>
                </c:pt>
                <c:pt idx="1407">
                  <c:v>8.2057350000000007</c:v>
                </c:pt>
                <c:pt idx="1408">
                  <c:v>8.2060616666670008</c:v>
                </c:pt>
                <c:pt idx="1409">
                  <c:v>8.2054749999999999</c:v>
                </c:pt>
                <c:pt idx="1410">
                  <c:v>8.2048216666669997</c:v>
                </c:pt>
                <c:pt idx="1411">
                  <c:v>8.2052683333330005</c:v>
                </c:pt>
                <c:pt idx="1412">
                  <c:v>8.2065966666670001</c:v>
                </c:pt>
                <c:pt idx="1413">
                  <c:v>8.2069433333329993</c:v>
                </c:pt>
                <c:pt idx="1414">
                  <c:v>8.2063233333329997</c:v>
                </c:pt>
                <c:pt idx="1415">
                  <c:v>8.2060150000000007</c:v>
                </c:pt>
                <c:pt idx="1416">
                  <c:v>8.2054816666669996</c:v>
                </c:pt>
                <c:pt idx="1417">
                  <c:v>8.2062833333329994</c:v>
                </c:pt>
                <c:pt idx="1418">
                  <c:v>8.2059083333329994</c:v>
                </c:pt>
                <c:pt idx="1419">
                  <c:v>8.2055550000000004</c:v>
                </c:pt>
                <c:pt idx="1420">
                  <c:v>8.2049099999999999</c:v>
                </c:pt>
                <c:pt idx="1421">
                  <c:v>8.2049766666669992</c:v>
                </c:pt>
                <c:pt idx="1422">
                  <c:v>8.2057533333329999</c:v>
                </c:pt>
                <c:pt idx="1423">
                  <c:v>8.2059083333329994</c:v>
                </c:pt>
                <c:pt idx="1424">
                  <c:v>8.2051283333330005</c:v>
                </c:pt>
                <c:pt idx="1425">
                  <c:v>8.2047266666669998</c:v>
                </c:pt>
                <c:pt idx="1426">
                  <c:v>8.2054950000000009</c:v>
                </c:pt>
                <c:pt idx="1427">
                  <c:v>8.2068150000000006</c:v>
                </c:pt>
                <c:pt idx="1428">
                  <c:v>8.2067899999999998</c:v>
                </c:pt>
                <c:pt idx="1429">
                  <c:v>8.2059583333329993</c:v>
                </c:pt>
                <c:pt idx="1430">
                  <c:v>8.2054399999999994</c:v>
                </c:pt>
                <c:pt idx="1431">
                  <c:v>8.2053949999999993</c:v>
                </c:pt>
                <c:pt idx="1432">
                  <c:v>8.2058683333329991</c:v>
                </c:pt>
                <c:pt idx="1433">
                  <c:v>8.2059666666670008</c:v>
                </c:pt>
                <c:pt idx="1434">
                  <c:v>8.2055716666669998</c:v>
                </c:pt>
                <c:pt idx="1435">
                  <c:v>8.2048916666670006</c:v>
                </c:pt>
                <c:pt idx="1436">
                  <c:v>8.2050783333330006</c:v>
                </c:pt>
                <c:pt idx="1437">
                  <c:v>8.2058283333330007</c:v>
                </c:pt>
                <c:pt idx="1438">
                  <c:v>8.2056850000000008</c:v>
                </c:pt>
                <c:pt idx="1439">
                  <c:v>8.2052899999999998</c:v>
                </c:pt>
                <c:pt idx="1440">
                  <c:v>8.204815</c:v>
                </c:pt>
                <c:pt idx="1441">
                  <c:v>8.2052600000000009</c:v>
                </c:pt>
                <c:pt idx="1442">
                  <c:v>8.2069100000000006</c:v>
                </c:pt>
                <c:pt idx="1443">
                  <c:v>8.2070716666669998</c:v>
                </c:pt>
                <c:pt idx="1444">
                  <c:v>8.2059183333330008</c:v>
                </c:pt>
                <c:pt idx="1445">
                  <c:v>8.205191666667</c:v>
                </c:pt>
                <c:pt idx="1446">
                  <c:v>8.2049733333329993</c:v>
                </c:pt>
                <c:pt idx="1447">
                  <c:v>8.2058233333330008</c:v>
                </c:pt>
                <c:pt idx="1448">
                  <c:v>8.2064649999999997</c:v>
                </c:pt>
                <c:pt idx="1449">
                  <c:v>8.2058549999999997</c:v>
                </c:pt>
                <c:pt idx="1450">
                  <c:v>8.2053466666669994</c:v>
                </c:pt>
                <c:pt idx="1451">
                  <c:v>8.2049916666670004</c:v>
                </c:pt>
                <c:pt idx="1452">
                  <c:v>8.2063916666670007</c:v>
                </c:pt>
                <c:pt idx="1453">
                  <c:v>8.2062383333329993</c:v>
                </c:pt>
                <c:pt idx="1454">
                  <c:v>8.205563333333</c:v>
                </c:pt>
                <c:pt idx="1455">
                  <c:v>8.2052549999999993</c:v>
                </c:pt>
                <c:pt idx="1456">
                  <c:v>8.2053583333330007</c:v>
                </c:pt>
                <c:pt idx="1457">
                  <c:v>8.2067116666669992</c:v>
                </c:pt>
                <c:pt idx="1458">
                  <c:v>8.2063633333329999</c:v>
                </c:pt>
                <c:pt idx="1459">
                  <c:v>8.2062183333330001</c:v>
                </c:pt>
                <c:pt idx="1460">
                  <c:v>8.2055249999999997</c:v>
                </c:pt>
                <c:pt idx="1461">
                  <c:v>8.2060150000000007</c:v>
                </c:pt>
                <c:pt idx="1462">
                  <c:v>8.2071316666669993</c:v>
                </c:pt>
                <c:pt idx="1463">
                  <c:v>8.2065683333329993</c:v>
                </c:pt>
                <c:pt idx="1464">
                  <c:v>8.2054433333329992</c:v>
                </c:pt>
                <c:pt idx="1465">
                  <c:v>8.2049450000000004</c:v>
                </c:pt>
                <c:pt idx="1466">
                  <c:v>8.2051816666670003</c:v>
                </c:pt>
                <c:pt idx="1467">
                  <c:v>8.2064883333330005</c:v>
                </c:pt>
                <c:pt idx="1468">
                  <c:v>8.2061349999999997</c:v>
                </c:pt>
                <c:pt idx="1469">
                  <c:v>8.2046516666670009</c:v>
                </c:pt>
                <c:pt idx="1470">
                  <c:v>8.2043933333329999</c:v>
                </c:pt>
                <c:pt idx="1471">
                  <c:v>8.2047699999999999</c:v>
                </c:pt>
                <c:pt idx="1472">
                  <c:v>8.2051633333329992</c:v>
                </c:pt>
                <c:pt idx="1473">
                  <c:v>8.2051599999999993</c:v>
                </c:pt>
                <c:pt idx="1474">
                  <c:v>8.2046383333329995</c:v>
                </c:pt>
                <c:pt idx="1475">
                  <c:v>8.2044333333330002</c:v>
                </c:pt>
                <c:pt idx="1476">
                  <c:v>8.204581666667</c:v>
                </c:pt>
                <c:pt idx="1477">
                  <c:v>8.2055783333329995</c:v>
                </c:pt>
                <c:pt idx="1478">
                  <c:v>8.2053683333330003</c:v>
                </c:pt>
                <c:pt idx="1479">
                  <c:v>8.2046433333329993</c:v>
                </c:pt>
                <c:pt idx="1480">
                  <c:v>8.2042216666669994</c:v>
                </c:pt>
                <c:pt idx="1481">
                  <c:v>8.2046416666669995</c:v>
                </c:pt>
                <c:pt idx="1482">
                  <c:v>8.205471666667</c:v>
                </c:pt>
                <c:pt idx="1483">
                  <c:v>8.2050416666670003</c:v>
                </c:pt>
                <c:pt idx="1484">
                  <c:v>8.204953333333</c:v>
                </c:pt>
                <c:pt idx="1485">
                  <c:v>8.2046233333330001</c:v>
                </c:pt>
                <c:pt idx="1486">
                  <c:v>8.2046866666669995</c:v>
                </c:pt>
                <c:pt idx="1487">
                  <c:v>8.2060416666669997</c:v>
                </c:pt>
                <c:pt idx="1488">
                  <c:v>8.2061883333329995</c:v>
                </c:pt>
                <c:pt idx="1489">
                  <c:v>8.2053516666669992</c:v>
                </c:pt>
                <c:pt idx="1490">
                  <c:v>8.2043416666670002</c:v>
                </c:pt>
                <c:pt idx="1491">
                  <c:v>8.2043133333329994</c:v>
                </c:pt>
                <c:pt idx="1492">
                  <c:v>8.2056616666669999</c:v>
                </c:pt>
                <c:pt idx="1493">
                  <c:v>8.2055749999999996</c:v>
                </c:pt>
                <c:pt idx="1494">
                  <c:v>8.2045700000000004</c:v>
                </c:pt>
                <c:pt idx="1495">
                  <c:v>8.2042816666670006</c:v>
                </c:pt>
                <c:pt idx="1496">
                  <c:v>8.2038650000000004</c:v>
                </c:pt>
                <c:pt idx="1497">
                  <c:v>8.2050316666670007</c:v>
                </c:pt>
                <c:pt idx="1498">
                  <c:v>8.2054433333329992</c:v>
                </c:pt>
                <c:pt idx="1499">
                  <c:v>8.2047016666670007</c:v>
                </c:pt>
                <c:pt idx="1500">
                  <c:v>8.2041749999999993</c:v>
                </c:pt>
                <c:pt idx="1501">
                  <c:v>8.2042699999999993</c:v>
                </c:pt>
                <c:pt idx="1502">
                  <c:v>8.2057033333330001</c:v>
                </c:pt>
                <c:pt idx="1503">
                  <c:v>8.2060700000000004</c:v>
                </c:pt>
                <c:pt idx="1504">
                  <c:v>8.2053083333330008</c:v>
                </c:pt>
                <c:pt idx="1505">
                  <c:v>8.2046383333329995</c:v>
                </c:pt>
                <c:pt idx="1506">
                  <c:v>8.2047600000000003</c:v>
                </c:pt>
                <c:pt idx="1507">
                  <c:v>8.2059116666669993</c:v>
                </c:pt>
                <c:pt idx="1508">
                  <c:v>8.2060066666669993</c:v>
                </c:pt>
                <c:pt idx="1509">
                  <c:v>8.2053049999999992</c:v>
                </c:pt>
                <c:pt idx="1510">
                  <c:v>8.2047516666670006</c:v>
                </c:pt>
                <c:pt idx="1511">
                  <c:v>8.2049850000000006</c:v>
                </c:pt>
                <c:pt idx="1512">
                  <c:v>8.2062833333329994</c:v>
                </c:pt>
                <c:pt idx="1513">
                  <c:v>8.2062500000000007</c:v>
                </c:pt>
                <c:pt idx="1514">
                  <c:v>8.2056366666670009</c:v>
                </c:pt>
                <c:pt idx="1515">
                  <c:v>8.2046633333330004</c:v>
                </c:pt>
                <c:pt idx="1516">
                  <c:v>8.2047366666669994</c:v>
                </c:pt>
                <c:pt idx="1517">
                  <c:v>8.2060733333330003</c:v>
                </c:pt>
                <c:pt idx="1518">
                  <c:v>8.2062799999999996</c:v>
                </c:pt>
                <c:pt idx="1519">
                  <c:v>8.2062033333330007</c:v>
                </c:pt>
                <c:pt idx="1520">
                  <c:v>8.2056450000000005</c:v>
                </c:pt>
                <c:pt idx="1521">
                  <c:v>8.2060366666669999</c:v>
                </c:pt>
                <c:pt idx="1522">
                  <c:v>8.2070866666669993</c:v>
                </c:pt>
                <c:pt idx="1523">
                  <c:v>8.2066516666669997</c:v>
                </c:pt>
                <c:pt idx="1524">
                  <c:v>8.2063249999999996</c:v>
                </c:pt>
                <c:pt idx="1525">
                  <c:v>8.2055983333330005</c:v>
                </c:pt>
                <c:pt idx="1526">
                  <c:v>8.2053949999999993</c:v>
                </c:pt>
                <c:pt idx="1527">
                  <c:v>8.2060933333329995</c:v>
                </c:pt>
                <c:pt idx="1528">
                  <c:v>8.2055416666669991</c:v>
                </c:pt>
                <c:pt idx="1529">
                  <c:v>8.205423333333</c:v>
                </c:pt>
                <c:pt idx="1530">
                  <c:v>8.2047583333330003</c:v>
                </c:pt>
                <c:pt idx="1531">
                  <c:v>8.2052099999999992</c:v>
                </c:pt>
                <c:pt idx="1532">
                  <c:v>8.2065283333330008</c:v>
                </c:pt>
                <c:pt idx="1533">
                  <c:v>8.2069150000000004</c:v>
                </c:pt>
                <c:pt idx="1534">
                  <c:v>8.2064616666669998</c:v>
                </c:pt>
                <c:pt idx="1535">
                  <c:v>8.205798333333</c:v>
                </c:pt>
                <c:pt idx="1536">
                  <c:v>8.2060283333330002</c:v>
                </c:pt>
                <c:pt idx="1537">
                  <c:v>8.2070783333329995</c:v>
                </c:pt>
                <c:pt idx="1538">
                  <c:v>8.2069883333329994</c:v>
                </c:pt>
                <c:pt idx="1539">
                  <c:v>8.2059833333330001</c:v>
                </c:pt>
                <c:pt idx="1540">
                  <c:v>8.2058350000000004</c:v>
                </c:pt>
                <c:pt idx="1541">
                  <c:v>8.2060016666669995</c:v>
                </c:pt>
                <c:pt idx="1542">
                  <c:v>8.2069849999999995</c:v>
                </c:pt>
                <c:pt idx="1543">
                  <c:v>8.2068266666670002</c:v>
                </c:pt>
                <c:pt idx="1544">
                  <c:v>8.2064216666669996</c:v>
                </c:pt>
                <c:pt idx="1545">
                  <c:v>8.2051333333330003</c:v>
                </c:pt>
                <c:pt idx="1546">
                  <c:v>8.20566</c:v>
                </c:pt>
                <c:pt idx="1547">
                  <c:v>8.2068683333330004</c:v>
                </c:pt>
                <c:pt idx="1548">
                  <c:v>8.2070616666670002</c:v>
                </c:pt>
                <c:pt idx="1549">
                  <c:v>8.2069299999999998</c:v>
                </c:pt>
                <c:pt idx="1550">
                  <c:v>8.2069700000000001</c:v>
                </c:pt>
                <c:pt idx="1551">
                  <c:v>8.2066233333330008</c:v>
                </c:pt>
                <c:pt idx="1552">
                  <c:v>8.2077566666670005</c:v>
                </c:pt>
                <c:pt idx="1553">
                  <c:v>8.2081366666670004</c:v>
                </c:pt>
                <c:pt idx="1554">
                  <c:v>8.2072883333330005</c:v>
                </c:pt>
                <c:pt idx="1555">
                  <c:v>8.2068100000000008</c:v>
                </c:pt>
                <c:pt idx="1556">
                  <c:v>8.2070249999999998</c:v>
                </c:pt>
                <c:pt idx="1557">
                  <c:v>8.2081333333330004</c:v>
                </c:pt>
                <c:pt idx="1558">
                  <c:v>8.2075016666669995</c:v>
                </c:pt>
                <c:pt idx="1559">
                  <c:v>8.2065850000000005</c:v>
                </c:pt>
                <c:pt idx="1560">
                  <c:v>8.2057516666670001</c:v>
                </c:pt>
                <c:pt idx="1561">
                  <c:v>8.2062533333330006</c:v>
                </c:pt>
                <c:pt idx="1562">
                  <c:v>8.2076383333329996</c:v>
                </c:pt>
                <c:pt idx="1563">
                  <c:v>8.2080833333330006</c:v>
                </c:pt>
                <c:pt idx="1564">
                  <c:v>8.2070266666669998</c:v>
                </c:pt>
                <c:pt idx="1565">
                  <c:v>8.2063649999999999</c:v>
                </c:pt>
                <c:pt idx="1566">
                  <c:v>8.2067333333330001</c:v>
                </c:pt>
                <c:pt idx="1567">
                  <c:v>8.2084133333330005</c:v>
                </c:pt>
                <c:pt idx="1568">
                  <c:v>8.2086716666669997</c:v>
                </c:pt>
                <c:pt idx="1569">
                  <c:v>8.2086716666669997</c:v>
                </c:pt>
                <c:pt idx="1570">
                  <c:v>8.2084499999999991</c:v>
                </c:pt>
                <c:pt idx="1571">
                  <c:v>8.2072933333330003</c:v>
                </c:pt>
                <c:pt idx="1572">
                  <c:v>8.2081549999999996</c:v>
                </c:pt>
                <c:pt idx="1573">
                  <c:v>8.208238333333</c:v>
                </c:pt>
                <c:pt idx="1574">
                  <c:v>8.2079400000000007</c:v>
                </c:pt>
                <c:pt idx="1575">
                  <c:v>8.2075650000000007</c:v>
                </c:pt>
                <c:pt idx="1576">
                  <c:v>8.2071016666670005</c:v>
                </c:pt>
                <c:pt idx="1577">
                  <c:v>8.2082316666670003</c:v>
                </c:pt>
                <c:pt idx="1578">
                  <c:v>8.2089283333330005</c:v>
                </c:pt>
                <c:pt idx="1579">
                  <c:v>8.2075133333330008</c:v>
                </c:pt>
                <c:pt idx="1580">
                  <c:v>8.206925</c:v>
                </c:pt>
                <c:pt idx="1581">
                  <c:v>8.207535</c:v>
                </c:pt>
                <c:pt idx="1582">
                  <c:v>8.2092883333329993</c:v>
                </c:pt>
                <c:pt idx="1583">
                  <c:v>8.2088833333330005</c:v>
                </c:pt>
                <c:pt idx="1584">
                  <c:v>8.2083750000000002</c:v>
                </c:pt>
                <c:pt idx="1585">
                  <c:v>8.2083750000000002</c:v>
                </c:pt>
                <c:pt idx="1586">
                  <c:v>8.2087933333330003</c:v>
                </c:pt>
                <c:pt idx="1587">
                  <c:v>8.2098666666670006</c:v>
                </c:pt>
                <c:pt idx="1588">
                  <c:v>8.2096516666669999</c:v>
                </c:pt>
                <c:pt idx="1589">
                  <c:v>8.2089300000000005</c:v>
                </c:pt>
                <c:pt idx="1590">
                  <c:v>8.2081</c:v>
                </c:pt>
                <c:pt idx="1591">
                  <c:v>8.2080766666670009</c:v>
                </c:pt>
                <c:pt idx="1592">
                  <c:v>8.2097283333330004</c:v>
                </c:pt>
                <c:pt idx="1593">
                  <c:v>8.2099333333329998</c:v>
                </c:pt>
                <c:pt idx="1594">
                  <c:v>8.2086983333330004</c:v>
                </c:pt>
                <c:pt idx="1595">
                  <c:v>8.2078450000000007</c:v>
                </c:pt>
                <c:pt idx="1596">
                  <c:v>8.2078783333329994</c:v>
                </c:pt>
                <c:pt idx="1597">
                  <c:v>8.2089516666669997</c:v>
                </c:pt>
                <c:pt idx="1598">
                  <c:v>8.2090983333329994</c:v>
                </c:pt>
                <c:pt idx="1599">
                  <c:v>8.2082766666670004</c:v>
                </c:pt>
                <c:pt idx="1600">
                  <c:v>8.2077399999999994</c:v>
                </c:pt>
                <c:pt idx="1601">
                  <c:v>8.2072249999999993</c:v>
                </c:pt>
                <c:pt idx="1602">
                  <c:v>8.20946</c:v>
                </c:pt>
                <c:pt idx="1603">
                  <c:v>8.2099066666670009</c:v>
                </c:pt>
                <c:pt idx="1604">
                  <c:v>8.2090949999999996</c:v>
                </c:pt>
                <c:pt idx="1605">
                  <c:v>8.2083283333330002</c:v>
                </c:pt>
                <c:pt idx="1606">
                  <c:v>8.2087133333329998</c:v>
                </c:pt>
                <c:pt idx="1607">
                  <c:v>8.2099066666670009</c:v>
                </c:pt>
                <c:pt idx="1608">
                  <c:v>8.2103683333329993</c:v>
                </c:pt>
                <c:pt idx="1609">
                  <c:v>8.2094633333329998</c:v>
                </c:pt>
                <c:pt idx="1610">
                  <c:v>8.2085233333329999</c:v>
                </c:pt>
                <c:pt idx="1611">
                  <c:v>8.2086316666669994</c:v>
                </c:pt>
                <c:pt idx="1612">
                  <c:v>8.2105433333329998</c:v>
                </c:pt>
                <c:pt idx="1613">
                  <c:v>8.2101816666669993</c:v>
                </c:pt>
                <c:pt idx="1614">
                  <c:v>8.2088516666669999</c:v>
                </c:pt>
                <c:pt idx="1615">
                  <c:v>8.2085633333330001</c:v>
                </c:pt>
                <c:pt idx="1616">
                  <c:v>8.2082483333329996</c:v>
                </c:pt>
                <c:pt idx="1617">
                  <c:v>8.2100583333330004</c:v>
                </c:pt>
                <c:pt idx="1618">
                  <c:v>8.2101450000000007</c:v>
                </c:pt>
                <c:pt idx="1619">
                  <c:v>8.2092483333330009</c:v>
                </c:pt>
                <c:pt idx="1620">
                  <c:v>8.2086466666670006</c:v>
                </c:pt>
                <c:pt idx="1621">
                  <c:v>8.2090966666669996</c:v>
                </c:pt>
                <c:pt idx="1622">
                  <c:v>8.2103466666670002</c:v>
                </c:pt>
                <c:pt idx="1623">
                  <c:v>8.2100050000000007</c:v>
                </c:pt>
                <c:pt idx="1624">
                  <c:v>8.2093316666669995</c:v>
                </c:pt>
                <c:pt idx="1625">
                  <c:v>8.2086849999999991</c:v>
                </c:pt>
                <c:pt idx="1626">
                  <c:v>8.2091666666670005</c:v>
                </c:pt>
                <c:pt idx="1627">
                  <c:v>8.2111366666670005</c:v>
                </c:pt>
                <c:pt idx="1628">
                  <c:v>8.2110099999999999</c:v>
                </c:pt>
                <c:pt idx="1629">
                  <c:v>8.2096433333330001</c:v>
                </c:pt>
                <c:pt idx="1630">
                  <c:v>8.2086033333330004</c:v>
                </c:pt>
                <c:pt idx="1631">
                  <c:v>8.2092533333330007</c:v>
                </c:pt>
                <c:pt idx="1632">
                  <c:v>8.2107183333330003</c:v>
                </c:pt>
                <c:pt idx="1633">
                  <c:v>8.2113016666669996</c:v>
                </c:pt>
                <c:pt idx="1634">
                  <c:v>8.2105099999999993</c:v>
                </c:pt>
                <c:pt idx="1635">
                  <c:v>8.2093633333330001</c:v>
                </c:pt>
                <c:pt idx="1636">
                  <c:v>8.2097483333329997</c:v>
                </c:pt>
                <c:pt idx="1637">
                  <c:v>8.2112366666670003</c:v>
                </c:pt>
                <c:pt idx="1638">
                  <c:v>8.2108799999999995</c:v>
                </c:pt>
                <c:pt idx="1639">
                  <c:v>8.2096916666670001</c:v>
                </c:pt>
                <c:pt idx="1640">
                  <c:v>8.2096083333329997</c:v>
                </c:pt>
                <c:pt idx="1641">
                  <c:v>8.2104649999999992</c:v>
                </c:pt>
                <c:pt idx="1642">
                  <c:v>8.2116816666669994</c:v>
                </c:pt>
                <c:pt idx="1643">
                  <c:v>8.2116266666669997</c:v>
                </c:pt>
                <c:pt idx="1644">
                  <c:v>8.2104149999999994</c:v>
                </c:pt>
                <c:pt idx="1645">
                  <c:v>8.2096316666670006</c:v>
                </c:pt>
                <c:pt idx="1646">
                  <c:v>8.2098999999999993</c:v>
                </c:pt>
                <c:pt idx="1647">
                  <c:v>8.2112533333329996</c:v>
                </c:pt>
                <c:pt idx="1648">
                  <c:v>8.2110666666669996</c:v>
                </c:pt>
                <c:pt idx="1649">
                  <c:v>8.2100033333330007</c:v>
                </c:pt>
                <c:pt idx="1650">
                  <c:v>8.2095283333329991</c:v>
                </c:pt>
                <c:pt idx="1651">
                  <c:v>8.2100266666669999</c:v>
                </c:pt>
                <c:pt idx="1652">
                  <c:v>8.2123349999999995</c:v>
                </c:pt>
                <c:pt idx="1653">
                  <c:v>8.2119616666669994</c:v>
                </c:pt>
                <c:pt idx="1654">
                  <c:v>8.2112850000000002</c:v>
                </c:pt>
                <c:pt idx="1655">
                  <c:v>8.2105366666670001</c:v>
                </c:pt>
                <c:pt idx="1656">
                  <c:v>8.2104099999999995</c:v>
                </c:pt>
                <c:pt idx="1657">
                  <c:v>8.2118183333329995</c:v>
                </c:pt>
                <c:pt idx="1658">
                  <c:v>8.2119049999999998</c:v>
                </c:pt>
                <c:pt idx="1659">
                  <c:v>8.2110950000000003</c:v>
                </c:pt>
                <c:pt idx="1660">
                  <c:v>8.2102166666669998</c:v>
                </c:pt>
                <c:pt idx="1661">
                  <c:v>8.2109916666670006</c:v>
                </c:pt>
                <c:pt idx="1662">
                  <c:v>8.212273333333</c:v>
                </c:pt>
                <c:pt idx="1663">
                  <c:v>8.2123133333330003</c:v>
                </c:pt>
                <c:pt idx="1664">
                  <c:v>8.2114183333330004</c:v>
                </c:pt>
                <c:pt idx="1665">
                  <c:v>8.2103850000000005</c:v>
                </c:pt>
                <c:pt idx="1666">
                  <c:v>8.2103783333330007</c:v>
                </c:pt>
                <c:pt idx="1667">
                  <c:v>8.2120733333330005</c:v>
                </c:pt>
                <c:pt idx="1668">
                  <c:v>8.212086666667</c:v>
                </c:pt>
                <c:pt idx="1669">
                  <c:v>8.2119649999999993</c:v>
                </c:pt>
                <c:pt idx="1670">
                  <c:v>8.2113383333329999</c:v>
                </c:pt>
                <c:pt idx="1671">
                  <c:v>8.2113566666669993</c:v>
                </c:pt>
                <c:pt idx="1672">
                  <c:v>8.2126099999999997</c:v>
                </c:pt>
                <c:pt idx="1673">
                  <c:v>8.2127913793099996</c:v>
                </c:pt>
                <c:pt idx="1674">
                  <c:v>8.2122433333329994</c:v>
                </c:pt>
                <c:pt idx="1675">
                  <c:v>8.2118416666670004</c:v>
                </c:pt>
                <c:pt idx="1676">
                  <c:v>8.2118966666670001</c:v>
                </c:pt>
                <c:pt idx="1677">
                  <c:v>8.2128283333330003</c:v>
                </c:pt>
                <c:pt idx="1678">
                  <c:v>8.2128133333329991</c:v>
                </c:pt>
                <c:pt idx="1679">
                  <c:v>8.2122700000000002</c:v>
                </c:pt>
                <c:pt idx="1680">
                  <c:v>8.2119700000000009</c:v>
                </c:pt>
                <c:pt idx="1681">
                  <c:v>8.2121666666670006</c:v>
                </c:pt>
                <c:pt idx="1682">
                  <c:v>8.2137083333330008</c:v>
                </c:pt>
                <c:pt idx="1683">
                  <c:v>8.2138083333330005</c:v>
                </c:pt>
                <c:pt idx="1684">
                  <c:v>8.2130983333330008</c:v>
                </c:pt>
                <c:pt idx="1685">
                  <c:v>8.2122200000000003</c:v>
                </c:pt>
                <c:pt idx="1686">
                  <c:v>8.2120899999999999</c:v>
                </c:pt>
                <c:pt idx="1687">
                  <c:v>8.2137933333329993</c:v>
                </c:pt>
                <c:pt idx="1688">
                  <c:v>8.2135733333330005</c:v>
                </c:pt>
                <c:pt idx="1689">
                  <c:v>8.2131733333329997</c:v>
                </c:pt>
                <c:pt idx="1690">
                  <c:v>8.212555</c:v>
                </c:pt>
                <c:pt idx="1691">
                  <c:v>8.2127333333330004</c:v>
                </c:pt>
                <c:pt idx="1692">
                  <c:v>8.2135750000000005</c:v>
                </c:pt>
                <c:pt idx="1693">
                  <c:v>8.2134300000000007</c:v>
                </c:pt>
                <c:pt idx="1694">
                  <c:v>8.2126683333329993</c:v>
                </c:pt>
                <c:pt idx="1695">
                  <c:v>8.2121300000000002</c:v>
                </c:pt>
                <c:pt idx="1696">
                  <c:v>8.2119149999999994</c:v>
                </c:pt>
                <c:pt idx="1697">
                  <c:v>8.2137516666669992</c:v>
                </c:pt>
                <c:pt idx="1698">
                  <c:v>8.2137633333330005</c:v>
                </c:pt>
                <c:pt idx="1699">
                  <c:v>8.2136416666669998</c:v>
                </c:pt>
                <c:pt idx="1700">
                  <c:v>8.2129383333329997</c:v>
                </c:pt>
                <c:pt idx="1701">
                  <c:v>8.212696666667</c:v>
                </c:pt>
                <c:pt idx="1702">
                  <c:v>8.2141999999999999</c:v>
                </c:pt>
                <c:pt idx="1703">
                  <c:v>8.2144549999999992</c:v>
                </c:pt>
                <c:pt idx="1704">
                  <c:v>8.2143099999999993</c:v>
                </c:pt>
                <c:pt idx="1705">
                  <c:v>8.2136683333330005</c:v>
                </c:pt>
                <c:pt idx="1706">
                  <c:v>8.2141733333329991</c:v>
                </c:pt>
                <c:pt idx="1707">
                  <c:v>8.2149683333329993</c:v>
                </c:pt>
                <c:pt idx="1708">
                  <c:v>8.2150750000000006</c:v>
                </c:pt>
                <c:pt idx="1709">
                  <c:v>8.2151116666669992</c:v>
                </c:pt>
                <c:pt idx="1710">
                  <c:v>8.2180283333330006</c:v>
                </c:pt>
                <c:pt idx="1711">
                  <c:v>8.2148266666669993</c:v>
                </c:pt>
                <c:pt idx="1712">
                  <c:v>8.2151766666670003</c:v>
                </c:pt>
                <c:pt idx="1713">
                  <c:v>8.2145666666670003</c:v>
                </c:pt>
                <c:pt idx="1714">
                  <c:v>8.2139500000000005</c:v>
                </c:pt>
                <c:pt idx="1715">
                  <c:v>8.2134566666669997</c:v>
                </c:pt>
                <c:pt idx="1716">
                  <c:v>8.2138016666670008</c:v>
                </c:pt>
                <c:pt idx="1717">
                  <c:v>8.2144100000000009</c:v>
                </c:pt>
                <c:pt idx="1718">
                  <c:v>8.2142983333329997</c:v>
                </c:pt>
                <c:pt idx="1719">
                  <c:v>8.2138650000000002</c:v>
                </c:pt>
                <c:pt idx="1720">
                  <c:v>8.2137349999999998</c:v>
                </c:pt>
                <c:pt idx="1721">
                  <c:v>8.2142633333329993</c:v>
                </c:pt>
                <c:pt idx="1722">
                  <c:v>8.2150750000000006</c:v>
                </c:pt>
                <c:pt idx="1723">
                  <c:v>8.2148516666670002</c:v>
                </c:pt>
                <c:pt idx="1724">
                  <c:v>8.2149850000000004</c:v>
                </c:pt>
                <c:pt idx="1725">
                  <c:v>8.2149916666670002</c:v>
                </c:pt>
                <c:pt idx="1726">
                  <c:v>8.2152150000000006</c:v>
                </c:pt>
                <c:pt idx="1727">
                  <c:v>8.2157683333329992</c:v>
                </c:pt>
                <c:pt idx="1728">
                  <c:v>8.2154050000000005</c:v>
                </c:pt>
                <c:pt idx="1729">
                  <c:v>8.2148283333329992</c:v>
                </c:pt>
                <c:pt idx="1730">
                  <c:v>8.2144933333329995</c:v>
                </c:pt>
                <c:pt idx="1731">
                  <c:v>8.2153399999999994</c:v>
                </c:pt>
                <c:pt idx="1732">
                  <c:v>8.216308333333</c:v>
                </c:pt>
                <c:pt idx="1733">
                  <c:v>8.2161033333330007</c:v>
                </c:pt>
                <c:pt idx="1734">
                  <c:v>8.2153449999999992</c:v>
                </c:pt>
                <c:pt idx="1735">
                  <c:v>8.2143449999999998</c:v>
                </c:pt>
                <c:pt idx="1736">
                  <c:v>8.2144166666670007</c:v>
                </c:pt>
                <c:pt idx="1737">
                  <c:v>8.2155349999999991</c:v>
                </c:pt>
                <c:pt idx="1738">
                  <c:v>8.215795</c:v>
                </c:pt>
                <c:pt idx="1739">
                  <c:v>8.2149249999999991</c:v>
                </c:pt>
                <c:pt idx="1740">
                  <c:v>8.2146616666670003</c:v>
                </c:pt>
                <c:pt idx="1741">
                  <c:v>8.2153416666669994</c:v>
                </c:pt>
                <c:pt idx="1742">
                  <c:v>8.2161066666670006</c:v>
                </c:pt>
                <c:pt idx="1743">
                  <c:v>8.2163416666670006</c:v>
                </c:pt>
                <c:pt idx="1744">
                  <c:v>8.2158716666670006</c:v>
                </c:pt>
                <c:pt idx="1745">
                  <c:v>8.2149216666669993</c:v>
                </c:pt>
                <c:pt idx="1746">
                  <c:v>8.2143483333329996</c:v>
                </c:pt>
                <c:pt idx="1747">
                  <c:v>8.2154799999999994</c:v>
                </c:pt>
                <c:pt idx="1748">
                  <c:v>8.2158700000000007</c:v>
                </c:pt>
                <c:pt idx="1749">
                  <c:v>8.2154550000000004</c:v>
                </c:pt>
                <c:pt idx="1750">
                  <c:v>8.214621666667</c:v>
                </c:pt>
                <c:pt idx="1751">
                  <c:v>8.2153416666669994</c:v>
                </c:pt>
                <c:pt idx="1752">
                  <c:v>8.2162566666670003</c:v>
                </c:pt>
                <c:pt idx="1753">
                  <c:v>8.2159533333329993</c:v>
                </c:pt>
                <c:pt idx="1754">
                  <c:v>8.2153799999999997</c:v>
                </c:pt>
                <c:pt idx="1755">
                  <c:v>8.2155699999999996</c:v>
                </c:pt>
                <c:pt idx="1756">
                  <c:v>8.2158350000000002</c:v>
                </c:pt>
                <c:pt idx="1757">
                  <c:v>8.2162133333330001</c:v>
                </c:pt>
                <c:pt idx="1758">
                  <c:v>8.2164933333330001</c:v>
                </c:pt>
                <c:pt idx="1759">
                  <c:v>8.2161483333330008</c:v>
                </c:pt>
                <c:pt idx="1760">
                  <c:v>8.2154433333330008</c:v>
                </c:pt>
                <c:pt idx="1761">
                  <c:v>8.2151449999999997</c:v>
                </c:pt>
                <c:pt idx="1762">
                  <c:v>8.2159399999999998</c:v>
                </c:pt>
                <c:pt idx="1763">
                  <c:v>8.2158616666669992</c:v>
                </c:pt>
                <c:pt idx="1764">
                  <c:v>8.2153216666670001</c:v>
                </c:pt>
                <c:pt idx="1765">
                  <c:v>8.2147783333329993</c:v>
                </c:pt>
                <c:pt idx="1766">
                  <c:v>8.2150933333329998</c:v>
                </c:pt>
                <c:pt idx="1767">
                  <c:v>8.2159866666669998</c:v>
                </c:pt>
                <c:pt idx="1768">
                  <c:v>8.2159049999999993</c:v>
                </c:pt>
                <c:pt idx="1769">
                  <c:v>8.2151866666669999</c:v>
                </c:pt>
                <c:pt idx="1770">
                  <c:v>8.2150633333329992</c:v>
                </c:pt>
                <c:pt idx="1771">
                  <c:v>8.2155416666670007</c:v>
                </c:pt>
                <c:pt idx="1772">
                  <c:v>8.2167466666669995</c:v>
                </c:pt>
                <c:pt idx="1773">
                  <c:v>8.2167499999999993</c:v>
                </c:pt>
                <c:pt idx="1774">
                  <c:v>8.2161883333329992</c:v>
                </c:pt>
                <c:pt idx="1775">
                  <c:v>8.2152483333329993</c:v>
                </c:pt>
                <c:pt idx="1776">
                  <c:v>8.2156599999999997</c:v>
                </c:pt>
                <c:pt idx="1777">
                  <c:v>8.2166966666669996</c:v>
                </c:pt>
                <c:pt idx="1778">
                  <c:v>8.2167600000000007</c:v>
                </c:pt>
                <c:pt idx="1779">
                  <c:v>8.2157966666669999</c:v>
                </c:pt>
                <c:pt idx="1780">
                  <c:v>8.2153200000000002</c:v>
                </c:pt>
                <c:pt idx="1781">
                  <c:v>8.2152616666670006</c:v>
                </c:pt>
                <c:pt idx="1782">
                  <c:v>8.2165516666669998</c:v>
                </c:pt>
                <c:pt idx="1783">
                  <c:v>8.2164350000000006</c:v>
                </c:pt>
                <c:pt idx="1784">
                  <c:v>8.2164133333329996</c:v>
                </c:pt>
                <c:pt idx="1785">
                  <c:v>8.2162583333330002</c:v>
                </c:pt>
                <c:pt idx="1786">
                  <c:v>8.2164333333330006</c:v>
                </c:pt>
                <c:pt idx="1787">
                  <c:v>8.2169249999999998</c:v>
                </c:pt>
                <c:pt idx="1788">
                  <c:v>8.2168566666670007</c:v>
                </c:pt>
                <c:pt idx="1789">
                  <c:v>8.216215</c:v>
                </c:pt>
                <c:pt idx="1790">
                  <c:v>8.2157366666670004</c:v>
                </c:pt>
                <c:pt idx="1791">
                  <c:v>8.2160233333330002</c:v>
                </c:pt>
                <c:pt idx="1792">
                  <c:v>8.2168066666670008</c:v>
                </c:pt>
                <c:pt idx="1793">
                  <c:v>8.2166266666670005</c:v>
                </c:pt>
                <c:pt idx="1794">
                  <c:v>8.2166599999999992</c:v>
                </c:pt>
                <c:pt idx="1795">
                  <c:v>8.216356666667</c:v>
                </c:pt>
                <c:pt idx="1796">
                  <c:v>8.2170500000000004</c:v>
                </c:pt>
                <c:pt idx="1797">
                  <c:v>8.2179216666669994</c:v>
                </c:pt>
                <c:pt idx="1798">
                  <c:v>8.2180700000000009</c:v>
                </c:pt>
                <c:pt idx="1799">
                  <c:v>8.2177600000000002</c:v>
                </c:pt>
                <c:pt idx="1800">
                  <c:v>8.2173116666669994</c:v>
                </c:pt>
                <c:pt idx="1801">
                  <c:v>8.2169950000000007</c:v>
                </c:pt>
                <c:pt idx="1802">
                  <c:v>8.2178433333330005</c:v>
                </c:pt>
                <c:pt idx="1803">
                  <c:v>8.2178900000000006</c:v>
                </c:pt>
                <c:pt idx="1804">
                  <c:v>8.2173416666670001</c:v>
                </c:pt>
                <c:pt idx="1805">
                  <c:v>8.2166650000000008</c:v>
                </c:pt>
                <c:pt idx="1806">
                  <c:v>8.2168566666670007</c:v>
                </c:pt>
                <c:pt idx="1807">
                  <c:v>8.218093333333</c:v>
                </c:pt>
                <c:pt idx="1808">
                  <c:v>8.2180716666670008</c:v>
                </c:pt>
                <c:pt idx="1809">
                  <c:v>8.2173266666670006</c:v>
                </c:pt>
                <c:pt idx="1810">
                  <c:v>8.2173666666670009</c:v>
                </c:pt>
                <c:pt idx="1811">
                  <c:v>8.2173999999999996</c:v>
                </c:pt>
                <c:pt idx="1812">
                  <c:v>8.2185816666669993</c:v>
                </c:pt>
                <c:pt idx="1813">
                  <c:v>8.2180266666670008</c:v>
                </c:pt>
                <c:pt idx="1814">
                  <c:v>8.2177799999999994</c:v>
                </c:pt>
                <c:pt idx="1815">
                  <c:v>8.2168200000000002</c:v>
                </c:pt>
                <c:pt idx="1816">
                  <c:v>8.217671666667</c:v>
                </c:pt>
                <c:pt idx="1817">
                  <c:v>8.2187249999999992</c:v>
                </c:pt>
                <c:pt idx="1818">
                  <c:v>8.2184966666670007</c:v>
                </c:pt>
                <c:pt idx="1819">
                  <c:v>8.2182300000000001</c:v>
                </c:pt>
                <c:pt idx="1820">
                  <c:v>8.2181766666670004</c:v>
                </c:pt>
                <c:pt idx="1821">
                  <c:v>8.2182600000000008</c:v>
                </c:pt>
                <c:pt idx="1822">
                  <c:v>8.2194933333330003</c:v>
                </c:pt>
                <c:pt idx="1823">
                  <c:v>8.2197783333330001</c:v>
                </c:pt>
                <c:pt idx="1824">
                  <c:v>8.2191600000000005</c:v>
                </c:pt>
                <c:pt idx="1825">
                  <c:v>8.2194299999999991</c:v>
                </c:pt>
                <c:pt idx="1826">
                  <c:v>8.219593333333</c:v>
                </c:pt>
                <c:pt idx="1827">
                  <c:v>8.2203300000000006</c:v>
                </c:pt>
                <c:pt idx="1828">
                  <c:v>8.2202366666670006</c:v>
                </c:pt>
                <c:pt idx="1829">
                  <c:v>8.2195716666669991</c:v>
                </c:pt>
                <c:pt idx="1830">
                  <c:v>8.2194050000000001</c:v>
                </c:pt>
                <c:pt idx="1831">
                  <c:v>8.2196499999999997</c:v>
                </c:pt>
                <c:pt idx="1832">
                  <c:v>8.220578333333</c:v>
                </c:pt>
                <c:pt idx="1833">
                  <c:v>8.2207799999999995</c:v>
                </c:pt>
                <c:pt idx="1834">
                  <c:v>8.2203049999999998</c:v>
                </c:pt>
                <c:pt idx="1835">
                  <c:v>8.2197283333330002</c:v>
                </c:pt>
                <c:pt idx="1836">
                  <c:v>8.21983</c:v>
                </c:pt>
                <c:pt idx="1837">
                  <c:v>8.221095</c:v>
                </c:pt>
                <c:pt idx="1838">
                  <c:v>8.2214883333329993</c:v>
                </c:pt>
                <c:pt idx="1839">
                  <c:v>8.2211400000000001</c:v>
                </c:pt>
                <c:pt idx="1840">
                  <c:v>8.2204350000000002</c:v>
                </c:pt>
                <c:pt idx="1841">
                  <c:v>8.2201149999999998</c:v>
                </c:pt>
                <c:pt idx="1842">
                  <c:v>8.2211616666669993</c:v>
                </c:pt>
                <c:pt idx="1843">
                  <c:v>8.2212316666670002</c:v>
                </c:pt>
                <c:pt idx="1844">
                  <c:v>8.220815</c:v>
                </c:pt>
                <c:pt idx="1845">
                  <c:v>8.2207333333329995</c:v>
                </c:pt>
                <c:pt idx="1846">
                  <c:v>8.2211449999999999</c:v>
                </c:pt>
                <c:pt idx="1847">
                  <c:v>8.2221399999999996</c:v>
                </c:pt>
                <c:pt idx="1848">
                  <c:v>8.2222133333330003</c:v>
                </c:pt>
                <c:pt idx="1849">
                  <c:v>8.2214733333329999</c:v>
                </c:pt>
                <c:pt idx="1850">
                  <c:v>8.2213650000000005</c:v>
                </c:pt>
                <c:pt idx="1851">
                  <c:v>8.2215733333329997</c:v>
                </c:pt>
                <c:pt idx="1852">
                  <c:v>8.2228066666669992</c:v>
                </c:pt>
                <c:pt idx="1853">
                  <c:v>8.2228066666669992</c:v>
                </c:pt>
                <c:pt idx="1854">
                  <c:v>8.2218999999999998</c:v>
                </c:pt>
                <c:pt idx="1855">
                  <c:v>8.2216050000000003</c:v>
                </c:pt>
                <c:pt idx="1856">
                  <c:v>8.2220183333330006</c:v>
                </c:pt>
                <c:pt idx="1857">
                  <c:v>8.2221466666669993</c:v>
                </c:pt>
                <c:pt idx="1858">
                  <c:v>8.2224866666670007</c:v>
                </c:pt>
                <c:pt idx="1859">
                  <c:v>8.2220999999999993</c:v>
                </c:pt>
                <c:pt idx="1860">
                  <c:v>8.2211049999999997</c:v>
                </c:pt>
                <c:pt idx="1861">
                  <c:v>8.2214050000000007</c:v>
                </c:pt>
                <c:pt idx="1862">
                  <c:v>8.2224183333329997</c:v>
                </c:pt>
                <c:pt idx="1863">
                  <c:v>8.2226416666670001</c:v>
                </c:pt>
                <c:pt idx="1864">
                  <c:v>8.2223533333330003</c:v>
                </c:pt>
                <c:pt idx="1865">
                  <c:v>8.2218366666670004</c:v>
                </c:pt>
                <c:pt idx="1866">
                  <c:v>8.2217333333330007</c:v>
                </c:pt>
                <c:pt idx="1867">
                  <c:v>8.2227483333329996</c:v>
                </c:pt>
                <c:pt idx="1868">
                  <c:v>8.2230150000000002</c:v>
                </c:pt>
                <c:pt idx="1869">
                  <c:v>8.2228383333329997</c:v>
                </c:pt>
                <c:pt idx="1870">
                  <c:v>8.2217433333330003</c:v>
                </c:pt>
                <c:pt idx="1871">
                  <c:v>8.2206816666669997</c:v>
                </c:pt>
                <c:pt idx="1872">
                  <c:v>8.2219049999999996</c:v>
                </c:pt>
                <c:pt idx="1873">
                  <c:v>8.2221499999999992</c:v>
                </c:pt>
                <c:pt idx="1874">
                  <c:v>8.2209516666670002</c:v>
                </c:pt>
                <c:pt idx="1875">
                  <c:v>8.2207566666670004</c:v>
                </c:pt>
                <c:pt idx="1876">
                  <c:v>8.220578333333</c:v>
                </c:pt>
                <c:pt idx="1877">
                  <c:v>8.2215450000000008</c:v>
                </c:pt>
                <c:pt idx="1878">
                  <c:v>8.2208633333329999</c:v>
                </c:pt>
                <c:pt idx="1879">
                  <c:v>8.2207249999999998</c:v>
                </c:pt>
                <c:pt idx="1880">
                  <c:v>8.2201649999999997</c:v>
                </c:pt>
                <c:pt idx="1881">
                  <c:v>8.220533333333</c:v>
                </c:pt>
                <c:pt idx="1882">
                  <c:v>8.2208283333329994</c:v>
                </c:pt>
                <c:pt idx="1883">
                  <c:v>8.2206333333329997</c:v>
                </c:pt>
                <c:pt idx="1884">
                  <c:v>8.2206299999999999</c:v>
                </c:pt>
                <c:pt idx="1885">
                  <c:v>8.2200050000000005</c:v>
                </c:pt>
                <c:pt idx="1886">
                  <c:v>8.2193000000000005</c:v>
                </c:pt>
                <c:pt idx="1887">
                  <c:v>8.2197083333329992</c:v>
                </c:pt>
                <c:pt idx="1888">
                  <c:v>8.2196449999999999</c:v>
                </c:pt>
                <c:pt idx="1889">
                  <c:v>8.2194950000000002</c:v>
                </c:pt>
                <c:pt idx="1890">
                  <c:v>8.2184483333330007</c:v>
                </c:pt>
                <c:pt idx="1891">
                  <c:v>8.2186166666669997</c:v>
                </c:pt>
                <c:pt idx="1892">
                  <c:v>8.2190899999999996</c:v>
                </c:pt>
                <c:pt idx="1893">
                  <c:v>8.2189433333329998</c:v>
                </c:pt>
                <c:pt idx="1894">
                  <c:v>8.2182733333330003</c:v>
                </c:pt>
                <c:pt idx="1895">
                  <c:v>8.2178916666670005</c:v>
                </c:pt>
                <c:pt idx="1896">
                  <c:v>8.2173366666670002</c:v>
                </c:pt>
                <c:pt idx="1897">
                  <c:v>8.2189883333329998</c:v>
                </c:pt>
                <c:pt idx="1898">
                  <c:v>8.2190183333330005</c:v>
                </c:pt>
                <c:pt idx="1899">
                  <c:v>8.2182449999999996</c:v>
                </c:pt>
                <c:pt idx="1900">
                  <c:v>8.2182566666669992</c:v>
                </c:pt>
                <c:pt idx="1901">
                  <c:v>8.2188416666670001</c:v>
                </c:pt>
                <c:pt idx="1902">
                  <c:v>8.2191983333330008</c:v>
                </c:pt>
                <c:pt idx="1903">
                  <c:v>8.2186283333329992</c:v>
                </c:pt>
                <c:pt idx="1904">
                  <c:v>8.2190066666669992</c:v>
                </c:pt>
                <c:pt idx="1905">
                  <c:v>8.2178866666670007</c:v>
                </c:pt>
                <c:pt idx="1906">
                  <c:v>8.2178483333330004</c:v>
                </c:pt>
                <c:pt idx="1907">
                  <c:v>8.218656666667</c:v>
                </c:pt>
                <c:pt idx="1908">
                  <c:v>8.2180583333329995</c:v>
                </c:pt>
                <c:pt idx="1909">
                  <c:v>8.2170433333330006</c:v>
                </c:pt>
                <c:pt idx="1910">
                  <c:v>8.2161533333330006</c:v>
                </c:pt>
                <c:pt idx="1911">
                  <c:v>8.2161000000000008</c:v>
                </c:pt>
                <c:pt idx="1912">
                  <c:v>8.2173083333329995</c:v>
                </c:pt>
                <c:pt idx="1913">
                  <c:v>8.2171766666669992</c:v>
                </c:pt>
                <c:pt idx="1914">
                  <c:v>8.2165533333329996</c:v>
                </c:pt>
                <c:pt idx="1915">
                  <c:v>8.2163316666669992</c:v>
                </c:pt>
                <c:pt idx="1916">
                  <c:v>8.2163900000000005</c:v>
                </c:pt>
                <c:pt idx="1917">
                  <c:v>8.2177166666670001</c:v>
                </c:pt>
                <c:pt idx="1918">
                  <c:v>8.2167816666669999</c:v>
                </c:pt>
                <c:pt idx="1919">
                  <c:v>8.2154883333330009</c:v>
                </c:pt>
                <c:pt idx="1920">
                  <c:v>8.2154000000000007</c:v>
                </c:pt>
                <c:pt idx="1921">
                  <c:v>8.2152499999999993</c:v>
                </c:pt>
                <c:pt idx="1922">
                  <c:v>8.2169783333329995</c:v>
                </c:pt>
                <c:pt idx="1923">
                  <c:v>8.2173666666670009</c:v>
                </c:pt>
                <c:pt idx="1924">
                  <c:v>8.2167133333330007</c:v>
                </c:pt>
                <c:pt idx="1925">
                  <c:v>8.2162716666669997</c:v>
                </c:pt>
                <c:pt idx="1926">
                  <c:v>8.2159483333329995</c:v>
                </c:pt>
                <c:pt idx="1927">
                  <c:v>8.2169150000000002</c:v>
                </c:pt>
                <c:pt idx="1928">
                  <c:v>8.2167383333329997</c:v>
                </c:pt>
                <c:pt idx="1929">
                  <c:v>8.2155683333329996</c:v>
                </c:pt>
                <c:pt idx="1930">
                  <c:v>8.2150449999999999</c:v>
                </c:pt>
                <c:pt idx="1931">
                  <c:v>8.2154399999999992</c:v>
                </c:pt>
                <c:pt idx="1932">
                  <c:v>8.2162816666669993</c:v>
                </c:pt>
                <c:pt idx="1933">
                  <c:v>8.2162199999999999</c:v>
                </c:pt>
                <c:pt idx="1934">
                  <c:v>8.2153433333329993</c:v>
                </c:pt>
                <c:pt idx="1935">
                  <c:v>8.214105</c:v>
                </c:pt>
                <c:pt idx="1936">
                  <c:v>8.2145683333330002</c:v>
                </c:pt>
                <c:pt idx="1937">
                  <c:v>8.2155850000000008</c:v>
                </c:pt>
                <c:pt idx="1938">
                  <c:v>8.215793333333</c:v>
                </c:pt>
                <c:pt idx="1939">
                  <c:v>8.2151983333329994</c:v>
                </c:pt>
                <c:pt idx="1940">
                  <c:v>8.2144433333329996</c:v>
                </c:pt>
                <c:pt idx="1941">
                  <c:v>8.2146450000000009</c:v>
                </c:pt>
                <c:pt idx="1942">
                  <c:v>8.2163450000000005</c:v>
                </c:pt>
                <c:pt idx="1943">
                  <c:v>8.2169033333330006</c:v>
                </c:pt>
                <c:pt idx="1944">
                  <c:v>8.2161316666669997</c:v>
                </c:pt>
                <c:pt idx="1945">
                  <c:v>8.2157316666670006</c:v>
                </c:pt>
                <c:pt idx="1946">
                  <c:v>8.2155266666669995</c:v>
                </c:pt>
                <c:pt idx="1947">
                  <c:v>8.2167033333329993</c:v>
                </c:pt>
                <c:pt idx="1948">
                  <c:v>8.2169716666669999</c:v>
                </c:pt>
                <c:pt idx="1949">
                  <c:v>8.2160566666670007</c:v>
                </c:pt>
                <c:pt idx="1950">
                  <c:v>8.2158700000000007</c:v>
                </c:pt>
                <c:pt idx="1951">
                  <c:v>8.2158099999999994</c:v>
                </c:pt>
                <c:pt idx="1952">
                  <c:v>8.2168799999999997</c:v>
                </c:pt>
                <c:pt idx="1953">
                  <c:v>8.2167150000000007</c:v>
                </c:pt>
                <c:pt idx="1954">
                  <c:v>8.2159399999999998</c:v>
                </c:pt>
                <c:pt idx="1955">
                  <c:v>8.2158216666670008</c:v>
                </c:pt>
                <c:pt idx="1956">
                  <c:v>8.2162266666669996</c:v>
                </c:pt>
                <c:pt idx="1957">
                  <c:v>8.2171766666669992</c:v>
                </c:pt>
                <c:pt idx="1958">
                  <c:v>8.2170000000000005</c:v>
                </c:pt>
                <c:pt idx="1959">
                  <c:v>8.2158949999999997</c:v>
                </c:pt>
                <c:pt idx="1960">
                  <c:v>8.2155766666669994</c:v>
                </c:pt>
                <c:pt idx="1961">
                  <c:v>8.2155933333330005</c:v>
                </c:pt>
                <c:pt idx="1962">
                  <c:v>8.2170500000000004</c:v>
                </c:pt>
                <c:pt idx="1963">
                  <c:v>8.2166899999999998</c:v>
                </c:pt>
                <c:pt idx="1964">
                  <c:v>8.2162516666670005</c:v>
                </c:pt>
                <c:pt idx="1965">
                  <c:v>8.2153733333329999</c:v>
                </c:pt>
                <c:pt idx="1966">
                  <c:v>8.2156950000000002</c:v>
                </c:pt>
                <c:pt idx="1967">
                  <c:v>8.2168766666669999</c:v>
                </c:pt>
                <c:pt idx="1968">
                  <c:v>8.2171050000000001</c:v>
                </c:pt>
                <c:pt idx="1969">
                  <c:v>8.2166449999999998</c:v>
                </c:pt>
                <c:pt idx="1970">
                  <c:v>8.2160033333329991</c:v>
                </c:pt>
                <c:pt idx="1971">
                  <c:v>8.2162233333329997</c:v>
                </c:pt>
                <c:pt idx="1972">
                  <c:v>8.2177083333330003</c:v>
                </c:pt>
                <c:pt idx="1973">
                  <c:v>8.2174683333330005</c:v>
                </c:pt>
                <c:pt idx="1974">
                  <c:v>8.2163933333330004</c:v>
                </c:pt>
                <c:pt idx="1975">
                  <c:v>8.2158716666670006</c:v>
                </c:pt>
                <c:pt idx="1976">
                  <c:v>8.2158750000000005</c:v>
                </c:pt>
                <c:pt idx="1977">
                  <c:v>8.2172883333330002</c:v>
                </c:pt>
                <c:pt idx="1978">
                  <c:v>8.2172433333330002</c:v>
                </c:pt>
                <c:pt idx="1979">
                  <c:v>8.2166966666669996</c:v>
                </c:pt>
                <c:pt idx="1980">
                  <c:v>8.2160083333330007</c:v>
                </c:pt>
                <c:pt idx="1981">
                  <c:v>8.2163833333330007</c:v>
                </c:pt>
                <c:pt idx="1982">
                  <c:v>8.2174066666669994</c:v>
                </c:pt>
                <c:pt idx="1983">
                  <c:v>8.2168416666669994</c:v>
                </c:pt>
                <c:pt idx="1984">
                  <c:v>8.2167033333329993</c:v>
                </c:pt>
                <c:pt idx="1985">
                  <c:v>8.2162533333330003</c:v>
                </c:pt>
                <c:pt idx="1986">
                  <c:v>8.2160399999999996</c:v>
                </c:pt>
                <c:pt idx="1987">
                  <c:v>8.2176916666669992</c:v>
                </c:pt>
                <c:pt idx="1988">
                  <c:v>8.2179000000000002</c:v>
                </c:pt>
                <c:pt idx="1989">
                  <c:v>8.2170283333329994</c:v>
                </c:pt>
                <c:pt idx="1990">
                  <c:v>8.2168416666669994</c:v>
                </c:pt>
                <c:pt idx="1991">
                  <c:v>8.2165833333330003</c:v>
                </c:pt>
                <c:pt idx="1992">
                  <c:v>8.2178416666670007</c:v>
                </c:pt>
                <c:pt idx="1993">
                  <c:v>8.2178933333330004</c:v>
                </c:pt>
                <c:pt idx="1994">
                  <c:v>8.2172716666669992</c:v>
                </c:pt>
                <c:pt idx="1995">
                  <c:v>8.2169766666669997</c:v>
                </c:pt>
                <c:pt idx="1996">
                  <c:v>8.2170583333330001</c:v>
                </c:pt>
                <c:pt idx="1997">
                  <c:v>8.2189449999999997</c:v>
                </c:pt>
                <c:pt idx="1998">
                  <c:v>8.2190750000000001</c:v>
                </c:pt>
                <c:pt idx="1999">
                  <c:v>8.2175333333329998</c:v>
                </c:pt>
                <c:pt idx="2000">
                  <c:v>8.2167416666669997</c:v>
                </c:pt>
                <c:pt idx="2001">
                  <c:v>8.21706</c:v>
                </c:pt>
                <c:pt idx="2002">
                  <c:v>8.218843333333</c:v>
                </c:pt>
                <c:pt idx="2003">
                  <c:v>8.218655</c:v>
                </c:pt>
                <c:pt idx="2004">
                  <c:v>8.2180716666670008</c:v>
                </c:pt>
                <c:pt idx="2005">
                  <c:v>8.2171350000000007</c:v>
                </c:pt>
                <c:pt idx="2006">
                  <c:v>8.2169483333330007</c:v>
                </c:pt>
                <c:pt idx="2007">
                  <c:v>8.2182533333329992</c:v>
                </c:pt>
                <c:pt idx="2008">
                  <c:v>8.2176833333329995</c:v>
                </c:pt>
                <c:pt idx="2009">
                  <c:v>8.2176899999999993</c:v>
                </c:pt>
                <c:pt idx="2010">
                  <c:v>8.217293333333</c:v>
                </c:pt>
                <c:pt idx="2011">
                  <c:v>8.2174049999999994</c:v>
                </c:pt>
                <c:pt idx="2012">
                  <c:v>8.2189783333330002</c:v>
                </c:pt>
                <c:pt idx="2013">
                  <c:v>8.2193900000000006</c:v>
                </c:pt>
                <c:pt idx="2014">
                  <c:v>8.2179816666670007</c:v>
                </c:pt>
                <c:pt idx="2015">
                  <c:v>8.2173800000000004</c:v>
                </c:pt>
                <c:pt idx="2016">
                  <c:v>8.2177283333329996</c:v>
                </c:pt>
                <c:pt idx="2017">
                  <c:v>8.2189516666669995</c:v>
                </c:pt>
                <c:pt idx="2018">
                  <c:v>8.2191616666670004</c:v>
                </c:pt>
                <c:pt idx="2019">
                  <c:v>8.2188149999999993</c:v>
                </c:pt>
                <c:pt idx="2020">
                  <c:v>8.2179083333329999</c:v>
                </c:pt>
                <c:pt idx="2021">
                  <c:v>8.2184799999999996</c:v>
                </c:pt>
                <c:pt idx="2022">
                  <c:v>8.2203966666669999</c:v>
                </c:pt>
                <c:pt idx="2023">
                  <c:v>8.2202533333329999</c:v>
                </c:pt>
                <c:pt idx="2024">
                  <c:v>8.2193733333329995</c:v>
                </c:pt>
                <c:pt idx="2025">
                  <c:v>8.2187366666670005</c:v>
                </c:pt>
                <c:pt idx="2026">
                  <c:v>8.2193283333329994</c:v>
                </c:pt>
                <c:pt idx="2027">
                  <c:v>8.2205733333330002</c:v>
                </c:pt>
                <c:pt idx="2028">
                  <c:v>8.2204966666669996</c:v>
                </c:pt>
                <c:pt idx="2029">
                  <c:v>8.2196499999999997</c:v>
                </c:pt>
                <c:pt idx="2030">
                  <c:v>8.2192799999999995</c:v>
                </c:pt>
                <c:pt idx="2031">
                  <c:v>8.2192616666670002</c:v>
                </c:pt>
                <c:pt idx="2032">
                  <c:v>8.2206216666670002</c:v>
                </c:pt>
                <c:pt idx="2033">
                  <c:v>8.2205566666669991</c:v>
                </c:pt>
                <c:pt idx="2034">
                  <c:v>8.2202716666669993</c:v>
                </c:pt>
                <c:pt idx="2035">
                  <c:v>8.2198550000000008</c:v>
                </c:pt>
                <c:pt idx="2036">
                  <c:v>8.2200666666669999</c:v>
                </c:pt>
                <c:pt idx="2037">
                  <c:v>8.2213799999999999</c:v>
                </c:pt>
                <c:pt idx="2038">
                  <c:v>8.2211333333330003</c:v>
                </c:pt>
                <c:pt idx="2039">
                  <c:v>8.2205083333329991</c:v>
                </c:pt>
                <c:pt idx="2040">
                  <c:v>8.2202699999999993</c:v>
                </c:pt>
                <c:pt idx="2041">
                  <c:v>8.2205183333330005</c:v>
                </c:pt>
                <c:pt idx="2042">
                  <c:v>8.2215199999999999</c:v>
                </c:pt>
                <c:pt idx="2043">
                  <c:v>8.2203983333329997</c:v>
                </c:pt>
                <c:pt idx="2044">
                  <c:v>8.2199566666670005</c:v>
                </c:pt>
                <c:pt idx="2045">
                  <c:v>8.2197016666669995</c:v>
                </c:pt>
                <c:pt idx="2046">
                  <c:v>8.2196850000000001</c:v>
                </c:pt>
                <c:pt idx="2047">
                  <c:v>8.2210816666670006</c:v>
                </c:pt>
                <c:pt idx="2048">
                  <c:v>8.2213516666669992</c:v>
                </c:pt>
                <c:pt idx="2049">
                  <c:v>8.2205499999999994</c:v>
                </c:pt>
                <c:pt idx="2050">
                  <c:v>8.2200433333330007</c:v>
                </c:pt>
                <c:pt idx="2051">
                  <c:v>8.2203883333330001</c:v>
                </c:pt>
                <c:pt idx="2052">
                  <c:v>8.2215866666669992</c:v>
                </c:pt>
                <c:pt idx="2053">
                  <c:v>8.2217483333330001</c:v>
                </c:pt>
                <c:pt idx="2054">
                  <c:v>8.2208333333329993</c:v>
                </c:pt>
                <c:pt idx="2055">
                  <c:v>8.2207633333330001</c:v>
                </c:pt>
                <c:pt idx="2056">
                  <c:v>8.2212416666669998</c:v>
                </c:pt>
                <c:pt idx="2057">
                  <c:v>8.2225633333329995</c:v>
                </c:pt>
                <c:pt idx="2058">
                  <c:v>8.2225416666670004</c:v>
                </c:pt>
                <c:pt idx="2059">
                  <c:v>8.2217883333330004</c:v>
                </c:pt>
                <c:pt idx="2060">
                  <c:v>8.2205183333330005</c:v>
                </c:pt>
                <c:pt idx="2061">
                  <c:v>8.2206349999999997</c:v>
                </c:pt>
                <c:pt idx="2062">
                  <c:v>8.2216149999999999</c:v>
                </c:pt>
                <c:pt idx="2063">
                  <c:v>8.2214033333330008</c:v>
                </c:pt>
                <c:pt idx="2064">
                  <c:v>8.220813333333</c:v>
                </c:pt>
                <c:pt idx="2065">
                  <c:v>8.2212066666669994</c:v>
                </c:pt>
                <c:pt idx="2066">
                  <c:v>8.2204166666670009</c:v>
                </c:pt>
                <c:pt idx="2067">
                  <c:v>8.2216983333330003</c:v>
                </c:pt>
                <c:pt idx="2068">
                  <c:v>8.2218383333330003</c:v>
                </c:pt>
                <c:pt idx="2069">
                  <c:v>8.2218116666669996</c:v>
                </c:pt>
                <c:pt idx="2070">
                  <c:v>8.220956666667</c:v>
                </c:pt>
                <c:pt idx="2071">
                  <c:v>8.2206150000000004</c:v>
                </c:pt>
                <c:pt idx="2072">
                  <c:v>8.2213716666670003</c:v>
                </c:pt>
                <c:pt idx="2073">
                  <c:v>8.2214216666670001</c:v>
                </c:pt>
                <c:pt idx="2074">
                  <c:v>8.2210133333329996</c:v>
                </c:pt>
                <c:pt idx="2075">
                  <c:v>8.2208483333330005</c:v>
                </c:pt>
                <c:pt idx="2076">
                  <c:v>8.2207083333330004</c:v>
                </c:pt>
                <c:pt idx="2077">
                  <c:v>8.2213133333330006</c:v>
                </c:pt>
                <c:pt idx="2078">
                  <c:v>8.2214583333330005</c:v>
                </c:pt>
                <c:pt idx="2079">
                  <c:v>8.2210533333329998</c:v>
                </c:pt>
                <c:pt idx="2080">
                  <c:v>8.2204883333329999</c:v>
                </c:pt>
                <c:pt idx="2081">
                  <c:v>8.220815</c:v>
                </c:pt>
                <c:pt idx="2082">
                  <c:v>8.221753333333</c:v>
                </c:pt>
                <c:pt idx="2083">
                  <c:v>8.2216249999999995</c:v>
                </c:pt>
                <c:pt idx="2084">
                  <c:v>8.2210533333329998</c:v>
                </c:pt>
                <c:pt idx="2085">
                  <c:v>8.2209199999999996</c:v>
                </c:pt>
                <c:pt idx="2086">
                  <c:v>8.2209066666670001</c:v>
                </c:pt>
                <c:pt idx="2087">
                  <c:v>8.2219716666670006</c:v>
                </c:pt>
                <c:pt idx="2088">
                  <c:v>8.2220716666670004</c:v>
                </c:pt>
                <c:pt idx="2089">
                  <c:v>8.2215866666669992</c:v>
                </c:pt>
                <c:pt idx="2090">
                  <c:v>8.2209583333329999</c:v>
                </c:pt>
                <c:pt idx="2091">
                  <c:v>8.2210350000000005</c:v>
                </c:pt>
                <c:pt idx="2092">
                  <c:v>8.2214916666669993</c:v>
                </c:pt>
                <c:pt idx="2093">
                  <c:v>8.2215150000000001</c:v>
                </c:pt>
                <c:pt idx="2094">
                  <c:v>8.2209316666669991</c:v>
                </c:pt>
                <c:pt idx="2095">
                  <c:v>8.2206766666669999</c:v>
                </c:pt>
                <c:pt idx="2096">
                  <c:v>8.22072</c:v>
                </c:pt>
                <c:pt idx="2097">
                  <c:v>8.2219916666669999</c:v>
                </c:pt>
                <c:pt idx="2098">
                  <c:v>8.2220099999999992</c:v>
                </c:pt>
                <c:pt idx="2099">
                  <c:v>8.2212033333329995</c:v>
                </c:pt>
                <c:pt idx="2100">
                  <c:v>8.220815</c:v>
                </c:pt>
                <c:pt idx="2101">
                  <c:v>8.2210149999999995</c:v>
                </c:pt>
                <c:pt idx="2102">
                  <c:v>8.2220300000000002</c:v>
                </c:pt>
                <c:pt idx="2103">
                  <c:v>8.2218383333330003</c:v>
                </c:pt>
                <c:pt idx="2104">
                  <c:v>8.2217666666669995</c:v>
                </c:pt>
                <c:pt idx="2105">
                  <c:v>8.2212633333330007</c:v>
                </c:pt>
                <c:pt idx="2106">
                  <c:v>8.2210599999999996</c:v>
                </c:pt>
                <c:pt idx="2107">
                  <c:v>8.2223016666670006</c:v>
                </c:pt>
                <c:pt idx="2108">
                  <c:v>8.2217416666670005</c:v>
                </c:pt>
                <c:pt idx="2109">
                  <c:v>8.2213616666670006</c:v>
                </c:pt>
                <c:pt idx="2110">
                  <c:v>8.2206416666669995</c:v>
                </c:pt>
                <c:pt idx="2111">
                  <c:v>8.2209166666669997</c:v>
                </c:pt>
                <c:pt idx="2112">
                  <c:v>8.2216883333330006</c:v>
                </c:pt>
                <c:pt idx="2113">
                  <c:v>8.2218750000000007</c:v>
                </c:pt>
                <c:pt idx="2114">
                  <c:v>8.2212300000000003</c:v>
                </c:pt>
                <c:pt idx="2115">
                  <c:v>8.2205349999999999</c:v>
                </c:pt>
                <c:pt idx="2116">
                  <c:v>8.2204483333329996</c:v>
                </c:pt>
                <c:pt idx="2117">
                  <c:v>8.2216666666669997</c:v>
                </c:pt>
                <c:pt idx="2118">
                  <c:v>8.2223133333330001</c:v>
                </c:pt>
                <c:pt idx="2119">
                  <c:v>8.2212266666670004</c:v>
                </c:pt>
                <c:pt idx="2120">
                  <c:v>8.2205383333329998</c:v>
                </c:pt>
                <c:pt idx="2121">
                  <c:v>8.2205100000000009</c:v>
                </c:pt>
                <c:pt idx="2122">
                  <c:v>8.2215233333329998</c:v>
                </c:pt>
                <c:pt idx="2123">
                  <c:v>8.2217966666670002</c:v>
                </c:pt>
                <c:pt idx="2124">
                  <c:v>8.2218633333329993</c:v>
                </c:pt>
                <c:pt idx="2125">
                  <c:v>8.2212783333330002</c:v>
                </c:pt>
                <c:pt idx="2126">
                  <c:v>8.2210000000000001</c:v>
                </c:pt>
                <c:pt idx="2127">
                  <c:v>8.2223100000000002</c:v>
                </c:pt>
                <c:pt idx="2128">
                  <c:v>8.2219333333330002</c:v>
                </c:pt>
                <c:pt idx="2129">
                  <c:v>8.2206683333330002</c:v>
                </c:pt>
                <c:pt idx="2130">
                  <c:v>8.2201666666669997</c:v>
                </c:pt>
                <c:pt idx="2131">
                  <c:v>8.2206016666669992</c:v>
                </c:pt>
                <c:pt idx="2132">
                  <c:v>8.2223783333329994</c:v>
                </c:pt>
                <c:pt idx="2133">
                  <c:v>8.2215533333330004</c:v>
                </c:pt>
                <c:pt idx="2134">
                  <c:v>8.2206283333329999</c:v>
                </c:pt>
                <c:pt idx="2135">
                  <c:v>8.2203016666669999</c:v>
                </c:pt>
                <c:pt idx="2136">
                  <c:v>8.2207116666670004</c:v>
                </c:pt>
                <c:pt idx="2137">
                  <c:v>8.2219049999999996</c:v>
                </c:pt>
                <c:pt idx="2138">
                  <c:v>8.2226166666669993</c:v>
                </c:pt>
                <c:pt idx="2139">
                  <c:v>8.2215883333330009</c:v>
                </c:pt>
                <c:pt idx="2140">
                  <c:v>8.2206250000000001</c:v>
                </c:pt>
                <c:pt idx="2141">
                  <c:v>8.2210450000000002</c:v>
                </c:pt>
                <c:pt idx="2142">
                  <c:v>8.2221250000000001</c:v>
                </c:pt>
                <c:pt idx="2143">
                  <c:v>8.2219599999999993</c:v>
                </c:pt>
                <c:pt idx="2144">
                  <c:v>8.2216016666670004</c:v>
                </c:pt>
                <c:pt idx="2145">
                  <c:v>8.2206783333329998</c:v>
                </c:pt>
                <c:pt idx="2146">
                  <c:v>8.2207483333330007</c:v>
                </c:pt>
                <c:pt idx="2147">
                  <c:v>8.2221949999999993</c:v>
                </c:pt>
                <c:pt idx="2148">
                  <c:v>8.2219733333330005</c:v>
                </c:pt>
                <c:pt idx="2149">
                  <c:v>8.2209033333330002</c:v>
                </c:pt>
                <c:pt idx="2150">
                  <c:v>8.2204233333330006</c:v>
                </c:pt>
                <c:pt idx="2151">
                  <c:v>8.2199216666670001</c:v>
                </c:pt>
                <c:pt idx="2152">
                  <c:v>8.2214366666669996</c:v>
                </c:pt>
                <c:pt idx="2153">
                  <c:v>8.2216133333329999</c:v>
                </c:pt>
                <c:pt idx="2154">
                  <c:v>8.2214483333330008</c:v>
                </c:pt>
                <c:pt idx="2155">
                  <c:v>8.2213066666669992</c:v>
                </c:pt>
                <c:pt idx="2156">
                  <c:v>8.2210699999999992</c:v>
                </c:pt>
                <c:pt idx="2157">
                  <c:v>8.2224166666669998</c:v>
                </c:pt>
                <c:pt idx="2158">
                  <c:v>8.2223833333329992</c:v>
                </c:pt>
                <c:pt idx="2159">
                  <c:v>8.2214349999999996</c:v>
                </c:pt>
                <c:pt idx="2160">
                  <c:v>8.2211483333329998</c:v>
                </c:pt>
                <c:pt idx="2161">
                  <c:v>8.2215933333330007</c:v>
                </c:pt>
                <c:pt idx="2162">
                  <c:v>8.2225766666670008</c:v>
                </c:pt>
                <c:pt idx="2163">
                  <c:v>8.2230100000000004</c:v>
                </c:pt>
                <c:pt idx="2164">
                  <c:v>8.2220283333330002</c:v>
                </c:pt>
                <c:pt idx="2165">
                  <c:v>8.2211649999999992</c:v>
                </c:pt>
                <c:pt idx="2166">
                  <c:v>8.2211166666669993</c:v>
                </c:pt>
                <c:pt idx="2167">
                  <c:v>8.2222899999999992</c:v>
                </c:pt>
                <c:pt idx="2168">
                  <c:v>8.22241</c:v>
                </c:pt>
                <c:pt idx="2169">
                  <c:v>8.2217166666669996</c:v>
                </c:pt>
                <c:pt idx="2170">
                  <c:v>8.2208666666669998</c:v>
                </c:pt>
                <c:pt idx="2171">
                  <c:v>8.2212066666669994</c:v>
                </c:pt>
                <c:pt idx="2172">
                  <c:v>8.2210683333329992</c:v>
                </c:pt>
                <c:pt idx="2173">
                  <c:v>8.2202249999999992</c:v>
                </c:pt>
                <c:pt idx="2174">
                  <c:v>8.2193316666669993</c:v>
                </c:pt>
                <c:pt idx="2175">
                  <c:v>8.2191349999999996</c:v>
                </c:pt>
                <c:pt idx="2176">
                  <c:v>8.2192983333330005</c:v>
                </c:pt>
                <c:pt idx="2177">
                  <c:v>8.2206849999999996</c:v>
                </c:pt>
                <c:pt idx="2178">
                  <c:v>8.22044</c:v>
                </c:pt>
                <c:pt idx="2179">
                  <c:v>8.2196949999999998</c:v>
                </c:pt>
                <c:pt idx="2180">
                  <c:v>8.2189949999999996</c:v>
                </c:pt>
                <c:pt idx="2181">
                  <c:v>8.2195266666670008</c:v>
                </c:pt>
                <c:pt idx="2182">
                  <c:v>8.2203416666670002</c:v>
                </c:pt>
                <c:pt idx="2183">
                  <c:v>8.2204466666669997</c:v>
                </c:pt>
                <c:pt idx="2184">
                  <c:v>8.2198399999999996</c:v>
                </c:pt>
                <c:pt idx="2185">
                  <c:v>8.2198316666669999</c:v>
                </c:pt>
                <c:pt idx="2186">
                  <c:v>8.2203483333329999</c:v>
                </c:pt>
                <c:pt idx="2187">
                  <c:v>8.2216233333329996</c:v>
                </c:pt>
                <c:pt idx="2188">
                  <c:v>8.2213916666669995</c:v>
                </c:pt>
                <c:pt idx="2189">
                  <c:v>8.2225222222220005</c:v>
                </c:pt>
                <c:pt idx="2190">
                  <c:v>8.2199633333330002</c:v>
                </c:pt>
                <c:pt idx="2191">
                  <c:v>8.2207416666669992</c:v>
                </c:pt>
                <c:pt idx="2192">
                  <c:v>8.2218499999999999</c:v>
                </c:pt>
                <c:pt idx="2193">
                  <c:v>8.2223900000000008</c:v>
                </c:pt>
                <c:pt idx="2194">
                  <c:v>8.2214050000000007</c:v>
                </c:pt>
                <c:pt idx="2195">
                  <c:v>8.2208583333330001</c:v>
                </c:pt>
                <c:pt idx="2196">
                  <c:v>8.2212449999999997</c:v>
                </c:pt>
                <c:pt idx="2197">
                  <c:v>8.2224500000000003</c:v>
                </c:pt>
                <c:pt idx="2198">
                  <c:v>8.2224199999999996</c:v>
                </c:pt>
                <c:pt idx="2199">
                  <c:v>8.2213616666670006</c:v>
                </c:pt>
                <c:pt idx="2200">
                  <c:v>8.2208083333330002</c:v>
                </c:pt>
                <c:pt idx="2201">
                  <c:v>8.2213816666669999</c:v>
                </c:pt>
                <c:pt idx="2202">
                  <c:v>8.2226316666670005</c:v>
                </c:pt>
                <c:pt idx="2203">
                  <c:v>8.2226949999999999</c:v>
                </c:pt>
                <c:pt idx="2204">
                  <c:v>8.2215983333330005</c:v>
                </c:pt>
                <c:pt idx="2205">
                  <c:v>8.2208199999999998</c:v>
                </c:pt>
                <c:pt idx="2206">
                  <c:v>8.220815</c:v>
                </c:pt>
                <c:pt idx="2207">
                  <c:v>8.2220966666669995</c:v>
                </c:pt>
                <c:pt idx="2208">
                  <c:v>8.2221550000000008</c:v>
                </c:pt>
                <c:pt idx="2209">
                  <c:v>8.2214899999999993</c:v>
                </c:pt>
                <c:pt idx="2210">
                  <c:v>8.2210000000000001</c:v>
                </c:pt>
                <c:pt idx="2211">
                  <c:v>8.2208933333330005</c:v>
                </c:pt>
                <c:pt idx="2212">
                  <c:v>8.2223616666670001</c:v>
                </c:pt>
                <c:pt idx="2213">
                  <c:v>8.2220200000000006</c:v>
                </c:pt>
                <c:pt idx="2214">
                  <c:v>8.2216249999999995</c:v>
                </c:pt>
                <c:pt idx="2215">
                  <c:v>8.2211266666670006</c:v>
                </c:pt>
                <c:pt idx="2216">
                  <c:v>8.2217966666670002</c:v>
                </c:pt>
                <c:pt idx="2217">
                  <c:v>8.2232400000000005</c:v>
                </c:pt>
                <c:pt idx="2218">
                  <c:v>8.2229983333330008</c:v>
                </c:pt>
                <c:pt idx="2219">
                  <c:v>8.2224000000000004</c:v>
                </c:pt>
                <c:pt idx="2220">
                  <c:v>8.2217816666670007</c:v>
                </c:pt>
                <c:pt idx="2221">
                  <c:v>8.2221933333329993</c:v>
                </c:pt>
                <c:pt idx="2222">
                  <c:v>8.2230016666670007</c:v>
                </c:pt>
                <c:pt idx="2223">
                  <c:v>8.2226599999999994</c:v>
                </c:pt>
                <c:pt idx="2224">
                  <c:v>8.2224400000000006</c:v>
                </c:pt>
                <c:pt idx="2225">
                  <c:v>8.2216633333329998</c:v>
                </c:pt>
                <c:pt idx="2226">
                  <c:v>8.2222016666670008</c:v>
                </c:pt>
                <c:pt idx="2227">
                  <c:v>8.2228499999999993</c:v>
                </c:pt>
                <c:pt idx="2228">
                  <c:v>8.2225549999999998</c:v>
                </c:pt>
                <c:pt idx="2229">
                  <c:v>8.221565</c:v>
                </c:pt>
                <c:pt idx="2230">
                  <c:v>8.2208066666670003</c:v>
                </c:pt>
                <c:pt idx="2231">
                  <c:v>8.2212816666670001</c:v>
                </c:pt>
                <c:pt idx="2232">
                  <c:v>8.2222449999999991</c:v>
                </c:pt>
                <c:pt idx="2233">
                  <c:v>8.2224916666670005</c:v>
                </c:pt>
                <c:pt idx="2234">
                  <c:v>8.2218966666669999</c:v>
                </c:pt>
                <c:pt idx="2235">
                  <c:v>8.2219683333330007</c:v>
                </c:pt>
                <c:pt idx="2236">
                  <c:v>8.2219949999999997</c:v>
                </c:pt>
                <c:pt idx="2237">
                  <c:v>8.2232249999999993</c:v>
                </c:pt>
                <c:pt idx="2238">
                  <c:v>8.2229366666669996</c:v>
                </c:pt>
                <c:pt idx="2239">
                  <c:v>8.2221266666670001</c:v>
                </c:pt>
                <c:pt idx="2240">
                  <c:v>8.2219033333329996</c:v>
                </c:pt>
                <c:pt idx="2241">
                  <c:v>8.2224900000000005</c:v>
                </c:pt>
                <c:pt idx="2242">
                  <c:v>8.2235916666669997</c:v>
                </c:pt>
                <c:pt idx="2243">
                  <c:v>8.2228233333330003</c:v>
                </c:pt>
                <c:pt idx="2244">
                  <c:v>8.2221583333330006</c:v>
                </c:pt>
                <c:pt idx="2245">
                  <c:v>8.2215266666669997</c:v>
                </c:pt>
                <c:pt idx="2246">
                  <c:v>8.2220516666669994</c:v>
                </c:pt>
                <c:pt idx="2247">
                  <c:v>8.2237449999999992</c:v>
                </c:pt>
                <c:pt idx="2248">
                  <c:v>8.2233733333330008</c:v>
                </c:pt>
                <c:pt idx="2249">
                  <c:v>8.2228849999999998</c:v>
                </c:pt>
                <c:pt idx="2250">
                  <c:v>8.2222150000000003</c:v>
                </c:pt>
                <c:pt idx="2251">
                  <c:v>8.2218533333329997</c:v>
                </c:pt>
                <c:pt idx="2252">
                  <c:v>8.2225300000000008</c:v>
                </c:pt>
                <c:pt idx="2253">
                  <c:v>8.2226183333329992</c:v>
                </c:pt>
                <c:pt idx="2254">
                  <c:v>8.2223216666669998</c:v>
                </c:pt>
                <c:pt idx="2255">
                  <c:v>8.2217433333330003</c:v>
                </c:pt>
                <c:pt idx="2256">
                  <c:v>8.2222266666669999</c:v>
                </c:pt>
                <c:pt idx="2257">
                  <c:v>8.2234099999999994</c:v>
                </c:pt>
                <c:pt idx="2258">
                  <c:v>8.2230116666670003</c:v>
                </c:pt>
                <c:pt idx="2259">
                  <c:v>8.2220016666669995</c:v>
                </c:pt>
                <c:pt idx="2260">
                  <c:v>8.2213799999999999</c:v>
                </c:pt>
                <c:pt idx="2261">
                  <c:v>8.2217966666670002</c:v>
                </c:pt>
                <c:pt idx="2262">
                  <c:v>8.2224466666670004</c:v>
                </c:pt>
                <c:pt idx="2263">
                  <c:v>8.2219216666670007</c:v>
                </c:pt>
                <c:pt idx="2264">
                  <c:v>8.2216266666669995</c:v>
                </c:pt>
                <c:pt idx="2265">
                  <c:v>8.2215483333330006</c:v>
                </c:pt>
                <c:pt idx="2266">
                  <c:v>8.2219983333329996</c:v>
                </c:pt>
                <c:pt idx="2267">
                  <c:v>8.2231433333330006</c:v>
                </c:pt>
                <c:pt idx="2268">
                  <c:v>8.2232916666670004</c:v>
                </c:pt>
                <c:pt idx="2269">
                  <c:v>8.2227416666669999</c:v>
                </c:pt>
                <c:pt idx="2270">
                  <c:v>8.2227716666670005</c:v>
                </c:pt>
                <c:pt idx="2271">
                  <c:v>8.2230450000000008</c:v>
                </c:pt>
                <c:pt idx="2272">
                  <c:v>8.2239850000000008</c:v>
                </c:pt>
                <c:pt idx="2273">
                  <c:v>8.2236866666669997</c:v>
                </c:pt>
                <c:pt idx="2274">
                  <c:v>8.2227583333329992</c:v>
                </c:pt>
                <c:pt idx="2275">
                  <c:v>8.2218433333330001</c:v>
                </c:pt>
                <c:pt idx="2276">
                  <c:v>8.2218583333329995</c:v>
                </c:pt>
                <c:pt idx="2277">
                  <c:v>8.2229650000000003</c:v>
                </c:pt>
                <c:pt idx="2278">
                  <c:v>8.2224466666670004</c:v>
                </c:pt>
                <c:pt idx="2279">
                  <c:v>8.2218683333329992</c:v>
                </c:pt>
                <c:pt idx="2280">
                  <c:v>8.2214866666669995</c:v>
                </c:pt>
                <c:pt idx="2281">
                  <c:v>8.221798333333</c:v>
                </c:pt>
                <c:pt idx="2282">
                  <c:v>8.2223716666669997</c:v>
                </c:pt>
                <c:pt idx="2283">
                  <c:v>8.2229299999999999</c:v>
                </c:pt>
                <c:pt idx="2284">
                  <c:v>8.2223299999999995</c:v>
                </c:pt>
                <c:pt idx="2285">
                  <c:v>8.2218433333330001</c:v>
                </c:pt>
                <c:pt idx="2286">
                  <c:v>8.2218149999999994</c:v>
                </c:pt>
                <c:pt idx="2287">
                  <c:v>8.2230616666670002</c:v>
                </c:pt>
                <c:pt idx="2288">
                  <c:v>8.2231950000000005</c:v>
                </c:pt>
                <c:pt idx="2289">
                  <c:v>8.2228449999999995</c:v>
                </c:pt>
                <c:pt idx="2290">
                  <c:v>8.2225966666670001</c:v>
                </c:pt>
                <c:pt idx="2291">
                  <c:v>8.2226083333329996</c:v>
                </c:pt>
                <c:pt idx="2292">
                  <c:v>8.2241483333329999</c:v>
                </c:pt>
                <c:pt idx="2293">
                  <c:v>8.2240549999999999</c:v>
                </c:pt>
                <c:pt idx="2294">
                  <c:v>8.2231500000000004</c:v>
                </c:pt>
                <c:pt idx="2295">
                  <c:v>8.2222433333329992</c:v>
                </c:pt>
                <c:pt idx="2296">
                  <c:v>8.2222116666670004</c:v>
                </c:pt>
                <c:pt idx="2297">
                  <c:v>8.2233850000000004</c:v>
                </c:pt>
                <c:pt idx="2298">
                  <c:v>8.2226816666670004</c:v>
                </c:pt>
                <c:pt idx="2299">
                  <c:v>8.2223866666669991</c:v>
                </c:pt>
                <c:pt idx="2300">
                  <c:v>8.2217016666670002</c:v>
                </c:pt>
                <c:pt idx="2301">
                  <c:v>8.2217500000000001</c:v>
                </c:pt>
                <c:pt idx="2302">
                  <c:v>8.2233916666670002</c:v>
                </c:pt>
                <c:pt idx="2303">
                  <c:v>8.2233883333330002</c:v>
                </c:pt>
                <c:pt idx="2304">
                  <c:v>8.2221883333329995</c:v>
                </c:pt>
                <c:pt idx="2305">
                  <c:v>8.2220899999999997</c:v>
                </c:pt>
                <c:pt idx="2306">
                  <c:v>8.2225333333330006</c:v>
                </c:pt>
                <c:pt idx="2307">
                  <c:v>8.2238249999999997</c:v>
                </c:pt>
                <c:pt idx="2308">
                  <c:v>8.2239266666669995</c:v>
                </c:pt>
                <c:pt idx="2309">
                  <c:v>8.2233350000000005</c:v>
                </c:pt>
                <c:pt idx="2310">
                  <c:v>8.2231066666670003</c:v>
                </c:pt>
                <c:pt idx="2311">
                  <c:v>8.2231233333329996</c:v>
                </c:pt>
                <c:pt idx="2312">
                  <c:v>8.2240416666670004</c:v>
                </c:pt>
                <c:pt idx="2313">
                  <c:v>8.2239550000000001</c:v>
                </c:pt>
                <c:pt idx="2314">
                  <c:v>8.2233599999999996</c:v>
                </c:pt>
                <c:pt idx="2315">
                  <c:v>8.2227166666670009</c:v>
                </c:pt>
                <c:pt idx="2316">
                  <c:v>8.2227883333329999</c:v>
                </c:pt>
                <c:pt idx="2317">
                  <c:v>8.2243499999999994</c:v>
                </c:pt>
                <c:pt idx="2318">
                  <c:v>8.2240366666670006</c:v>
                </c:pt>
                <c:pt idx="2319">
                  <c:v>8.2226333333330004</c:v>
                </c:pt>
                <c:pt idx="2320">
                  <c:v>8.2224733333329993</c:v>
                </c:pt>
                <c:pt idx="2321">
                  <c:v>8.2230016666670007</c:v>
                </c:pt>
                <c:pt idx="2322">
                  <c:v>8.2239916666670005</c:v>
                </c:pt>
                <c:pt idx="2323">
                  <c:v>8.2239133333329999</c:v>
                </c:pt>
                <c:pt idx="2324">
                  <c:v>8.2233816666670005</c:v>
                </c:pt>
                <c:pt idx="2325">
                  <c:v>8.2228766666670001</c:v>
                </c:pt>
                <c:pt idx="2326">
                  <c:v>8.2228150000000007</c:v>
                </c:pt>
                <c:pt idx="2327">
                  <c:v>8.224473333333</c:v>
                </c:pt>
                <c:pt idx="2328">
                  <c:v>8.2248649999999994</c:v>
                </c:pt>
                <c:pt idx="2329">
                  <c:v>8.2242766666670004</c:v>
                </c:pt>
                <c:pt idx="2330">
                  <c:v>8.2236700000000003</c:v>
                </c:pt>
                <c:pt idx="2331">
                  <c:v>8.223725</c:v>
                </c:pt>
                <c:pt idx="2332">
                  <c:v>8.2247316666669992</c:v>
                </c:pt>
                <c:pt idx="2333">
                  <c:v>8.224613333333</c:v>
                </c:pt>
                <c:pt idx="2334">
                  <c:v>8.2240549999999999</c:v>
                </c:pt>
                <c:pt idx="2335">
                  <c:v>8.2232566666669999</c:v>
                </c:pt>
                <c:pt idx="2336">
                  <c:v>8.2230566666670004</c:v>
                </c:pt>
                <c:pt idx="2337">
                  <c:v>8.2243616666670007</c:v>
                </c:pt>
                <c:pt idx="2338">
                  <c:v>8.2245833333329994</c:v>
                </c:pt>
                <c:pt idx="2339">
                  <c:v>8.2240883333330004</c:v>
                </c:pt>
                <c:pt idx="2340">
                  <c:v>8.2232050000000001</c:v>
                </c:pt>
                <c:pt idx="2341">
                  <c:v>8.2235633333330007</c:v>
                </c:pt>
                <c:pt idx="2342">
                  <c:v>8.2248233333329992</c:v>
                </c:pt>
                <c:pt idx="2343">
                  <c:v>8.2248183333329994</c:v>
                </c:pt>
                <c:pt idx="2344">
                  <c:v>8.2250999999999994</c:v>
                </c:pt>
                <c:pt idx="2345">
                  <c:v>8.2240333333330007</c:v>
                </c:pt>
                <c:pt idx="2346">
                  <c:v>8.2243750000000002</c:v>
                </c:pt>
                <c:pt idx="2347">
                  <c:v>8.226398333333</c:v>
                </c:pt>
                <c:pt idx="2348">
                  <c:v>8.2266283333330001</c:v>
                </c:pt>
                <c:pt idx="2349">
                  <c:v>8.2257366666670002</c:v>
                </c:pt>
                <c:pt idx="2350">
                  <c:v>8.2249783333330004</c:v>
                </c:pt>
                <c:pt idx="2351">
                  <c:v>8.2249516666669997</c:v>
                </c:pt>
                <c:pt idx="2352">
                  <c:v>8.2265233333330006</c:v>
                </c:pt>
                <c:pt idx="2353">
                  <c:v>8.22621</c:v>
                </c:pt>
                <c:pt idx="2354">
                  <c:v>8.2252799999999997</c:v>
                </c:pt>
                <c:pt idx="2355">
                  <c:v>8.2249149999999993</c:v>
                </c:pt>
                <c:pt idx="2356">
                  <c:v>8.2246783333329994</c:v>
                </c:pt>
                <c:pt idx="2357">
                  <c:v>8.2256633333329994</c:v>
                </c:pt>
                <c:pt idx="2358">
                  <c:v>8.2259799999999998</c:v>
                </c:pt>
                <c:pt idx="2359">
                  <c:v>8.225741666667</c:v>
                </c:pt>
                <c:pt idx="2360">
                  <c:v>8.2256300000000007</c:v>
                </c:pt>
                <c:pt idx="2361">
                  <c:v>8.2259016666669993</c:v>
                </c:pt>
                <c:pt idx="2362">
                  <c:v>8.2271466666670001</c:v>
                </c:pt>
                <c:pt idx="2363">
                  <c:v>8.2269349999999992</c:v>
                </c:pt>
                <c:pt idx="2364">
                  <c:v>8.2262666666669997</c:v>
                </c:pt>
                <c:pt idx="2365">
                  <c:v>8.2261116666670002</c:v>
                </c:pt>
                <c:pt idx="2366">
                  <c:v>8.2269249999999996</c:v>
                </c:pt>
                <c:pt idx="2367">
                  <c:v>8.2283983333330006</c:v>
                </c:pt>
                <c:pt idx="2368">
                  <c:v>8.2283833333329994</c:v>
                </c:pt>
                <c:pt idx="2369">
                  <c:v>8.2277566666670001</c:v>
                </c:pt>
                <c:pt idx="2370">
                  <c:v>8.2270649999999996</c:v>
                </c:pt>
                <c:pt idx="2371">
                  <c:v>8.2269500000000004</c:v>
                </c:pt>
                <c:pt idx="2372">
                  <c:v>8.2274166666670006</c:v>
                </c:pt>
                <c:pt idx="2373">
                  <c:v>8.2273800000000001</c:v>
                </c:pt>
                <c:pt idx="2374">
                  <c:v>8.2270983333330001</c:v>
                </c:pt>
                <c:pt idx="2375">
                  <c:v>8.2266733333330002</c:v>
                </c:pt>
                <c:pt idx="2376">
                  <c:v>8.226773333333</c:v>
                </c:pt>
                <c:pt idx="2377">
                  <c:v>8.2275849999999995</c:v>
                </c:pt>
                <c:pt idx="2378">
                  <c:v>8.2271666666669994</c:v>
                </c:pt>
                <c:pt idx="2379">
                  <c:v>8.2265999999999995</c:v>
                </c:pt>
                <c:pt idx="2380">
                  <c:v>8.2265166666670009</c:v>
                </c:pt>
                <c:pt idx="2381">
                  <c:v>8.2268950000000007</c:v>
                </c:pt>
                <c:pt idx="2382">
                  <c:v>8.2284266666669996</c:v>
                </c:pt>
                <c:pt idx="2383">
                  <c:v>8.2286066666669999</c:v>
                </c:pt>
                <c:pt idx="2384">
                  <c:v>8.2281083333329992</c:v>
                </c:pt>
                <c:pt idx="2385">
                  <c:v>8.2282166666670005</c:v>
                </c:pt>
                <c:pt idx="2386">
                  <c:v>8.2284483333330005</c:v>
                </c:pt>
                <c:pt idx="2387">
                  <c:v>8.2294450000000001</c:v>
                </c:pt>
                <c:pt idx="2388">
                  <c:v>8.2297083333330008</c:v>
                </c:pt>
                <c:pt idx="2389">
                  <c:v>8.2289399999999997</c:v>
                </c:pt>
                <c:pt idx="2390">
                  <c:v>8.228556666667</c:v>
                </c:pt>
                <c:pt idx="2391">
                  <c:v>8.2283299999999997</c:v>
                </c:pt>
                <c:pt idx="2392">
                  <c:v>8.2294450000000001</c:v>
                </c:pt>
                <c:pt idx="2393">
                  <c:v>8.2290616666670005</c:v>
                </c:pt>
                <c:pt idx="2394">
                  <c:v>8.2282783333329998</c:v>
                </c:pt>
                <c:pt idx="2395">
                  <c:v>8.2276433333330008</c:v>
                </c:pt>
                <c:pt idx="2396">
                  <c:v>8.2280683333330007</c:v>
                </c:pt>
                <c:pt idx="2397">
                  <c:v>8.2294900000000002</c:v>
                </c:pt>
                <c:pt idx="2398">
                  <c:v>8.2296066666669994</c:v>
                </c:pt>
                <c:pt idx="2399">
                  <c:v>8.2293800000000008</c:v>
                </c:pt>
                <c:pt idx="2400">
                  <c:v>8.2292699999999996</c:v>
                </c:pt>
                <c:pt idx="2401">
                  <c:v>8.2290650000000003</c:v>
                </c:pt>
                <c:pt idx="2402">
                  <c:v>8.2299716666669998</c:v>
                </c:pt>
                <c:pt idx="2403">
                  <c:v>8.2298299999999998</c:v>
                </c:pt>
                <c:pt idx="2404">
                  <c:v>8.2298183333330002</c:v>
                </c:pt>
                <c:pt idx="2405">
                  <c:v>8.2291550000000004</c:v>
                </c:pt>
                <c:pt idx="2406">
                  <c:v>8.2293716666669994</c:v>
                </c:pt>
                <c:pt idx="2407">
                  <c:v>8.2306166666670002</c:v>
                </c:pt>
                <c:pt idx="2408">
                  <c:v>8.2304466666669995</c:v>
                </c:pt>
                <c:pt idx="2409">
                  <c:v>8.2296233333330004</c:v>
                </c:pt>
                <c:pt idx="2410">
                  <c:v>8.2291749999999997</c:v>
                </c:pt>
                <c:pt idx="2411">
                  <c:v>8.2295616666669993</c:v>
                </c:pt>
                <c:pt idx="2412">
                  <c:v>8.2307849999999991</c:v>
                </c:pt>
                <c:pt idx="2413">
                  <c:v>8.2308416666670006</c:v>
                </c:pt>
                <c:pt idx="2414">
                  <c:v>8.2307100000000002</c:v>
                </c:pt>
                <c:pt idx="2415">
                  <c:v>8.2302800000000005</c:v>
                </c:pt>
                <c:pt idx="2416">
                  <c:v>8.2301300000000008</c:v>
                </c:pt>
                <c:pt idx="2417">
                  <c:v>8.2310866666670002</c:v>
                </c:pt>
                <c:pt idx="2418">
                  <c:v>8.2314333333329994</c:v>
                </c:pt>
                <c:pt idx="2419">
                  <c:v>8.2305666666670003</c:v>
                </c:pt>
                <c:pt idx="2420">
                  <c:v>8.2300516666670003</c:v>
                </c:pt>
                <c:pt idx="2421">
                  <c:v>8.2299533333330004</c:v>
                </c:pt>
                <c:pt idx="2422">
                  <c:v>8.2313616666670004</c:v>
                </c:pt>
                <c:pt idx="2423">
                  <c:v>8.2308216666669995</c:v>
                </c:pt>
                <c:pt idx="2424">
                  <c:v>8.2298816666669996</c:v>
                </c:pt>
                <c:pt idx="2425">
                  <c:v>8.2293149999999997</c:v>
                </c:pt>
                <c:pt idx="2426">
                  <c:v>8.2294633333329994</c:v>
                </c:pt>
                <c:pt idx="2427">
                  <c:v>8.2306483333330007</c:v>
                </c:pt>
                <c:pt idx="2428">
                  <c:v>8.2308716666669994</c:v>
                </c:pt>
                <c:pt idx="2429">
                  <c:v>8.2301699999999993</c:v>
                </c:pt>
                <c:pt idx="2430">
                  <c:v>8.23</c:v>
                </c:pt>
                <c:pt idx="2431">
                  <c:v>8.2301083333329998</c:v>
                </c:pt>
                <c:pt idx="2432">
                  <c:v>8.2313650000000003</c:v>
                </c:pt>
                <c:pt idx="2433">
                  <c:v>8.2316383333330005</c:v>
                </c:pt>
                <c:pt idx="2434">
                  <c:v>8.2304750000000002</c:v>
                </c:pt>
                <c:pt idx="2435">
                  <c:v>8.2302383333330003</c:v>
                </c:pt>
                <c:pt idx="2436">
                  <c:v>8.2306633333330002</c:v>
                </c:pt>
                <c:pt idx="2437">
                  <c:v>8.2319416666669998</c:v>
                </c:pt>
                <c:pt idx="2438">
                  <c:v>8.2321150000000003</c:v>
                </c:pt>
                <c:pt idx="2439">
                  <c:v>8.2309983333329999</c:v>
                </c:pt>
                <c:pt idx="2440">
                  <c:v>8.2302816666670005</c:v>
                </c:pt>
                <c:pt idx="2441">
                  <c:v>8.2300149999999999</c:v>
                </c:pt>
                <c:pt idx="2442">
                  <c:v>8.2307366666669992</c:v>
                </c:pt>
                <c:pt idx="2443">
                  <c:v>8.2308583333329999</c:v>
                </c:pt>
                <c:pt idx="2444">
                  <c:v>8.2307366666669992</c:v>
                </c:pt>
                <c:pt idx="2445">
                  <c:v>8.2310116666669995</c:v>
                </c:pt>
                <c:pt idx="2446">
                  <c:v>8.2313533333330007</c:v>
                </c:pt>
                <c:pt idx="2447">
                  <c:v>8.2322866666669992</c:v>
                </c:pt>
                <c:pt idx="2448">
                  <c:v>8.2323483333330003</c:v>
                </c:pt>
                <c:pt idx="2449">
                  <c:v>8.2317366666670004</c:v>
                </c:pt>
                <c:pt idx="2450">
                  <c:v>8.2309616666669996</c:v>
                </c:pt>
                <c:pt idx="2451">
                  <c:v>8.2311099999999993</c:v>
                </c:pt>
                <c:pt idx="2452">
                  <c:v>8.2317266666670008</c:v>
                </c:pt>
                <c:pt idx="2453">
                  <c:v>8.2314333333329994</c:v>
                </c:pt>
                <c:pt idx="2454">
                  <c:v>8.2307600000000001</c:v>
                </c:pt>
                <c:pt idx="2455">
                  <c:v>8.230341666667</c:v>
                </c:pt>
                <c:pt idx="2456">
                  <c:v>8.2307716666669997</c:v>
                </c:pt>
                <c:pt idx="2457">
                  <c:v>8.2313849999999995</c:v>
                </c:pt>
                <c:pt idx="2458">
                  <c:v>8.2315249999999995</c:v>
                </c:pt>
                <c:pt idx="2459">
                  <c:v>8.2308116666669999</c:v>
                </c:pt>
                <c:pt idx="2460">
                  <c:v>8.2301883333330004</c:v>
                </c:pt>
                <c:pt idx="2461">
                  <c:v>8.2304083333329991</c:v>
                </c:pt>
                <c:pt idx="2462">
                  <c:v>8.2313399999999994</c:v>
                </c:pt>
                <c:pt idx="2463">
                  <c:v>8.2315933333330005</c:v>
                </c:pt>
                <c:pt idx="2464">
                  <c:v>8.2313666666670002</c:v>
                </c:pt>
                <c:pt idx="2465">
                  <c:v>8.2306633333330002</c:v>
                </c:pt>
                <c:pt idx="2466">
                  <c:v>8.2306266666669998</c:v>
                </c:pt>
                <c:pt idx="2467">
                  <c:v>8.2315933333330005</c:v>
                </c:pt>
                <c:pt idx="2468">
                  <c:v>8.2313516666670008</c:v>
                </c:pt>
                <c:pt idx="2469">
                  <c:v>8.2304033333329993</c:v>
                </c:pt>
                <c:pt idx="2470">
                  <c:v>8.2296333333330001</c:v>
                </c:pt>
                <c:pt idx="2471">
                  <c:v>8.2297266666670001</c:v>
                </c:pt>
                <c:pt idx="2472">
                  <c:v>8.2300649999999997</c:v>
                </c:pt>
                <c:pt idx="2473">
                  <c:v>8.2304033333329993</c:v>
                </c:pt>
                <c:pt idx="2474">
                  <c:v>8.2299000000000007</c:v>
                </c:pt>
                <c:pt idx="2475">
                  <c:v>8.2300883333330006</c:v>
                </c:pt>
                <c:pt idx="2476">
                  <c:v>8.2306033333330006</c:v>
                </c:pt>
                <c:pt idx="2477">
                  <c:v>8.2317199999999993</c:v>
                </c:pt>
                <c:pt idx="2478">
                  <c:v>8.231935</c:v>
                </c:pt>
                <c:pt idx="2479">
                  <c:v>8.2309216666669993</c:v>
                </c:pt>
                <c:pt idx="2480">
                  <c:v>8.2302866666670003</c:v>
                </c:pt>
                <c:pt idx="2481">
                  <c:v>8.2303983333329995</c:v>
                </c:pt>
                <c:pt idx="2482">
                  <c:v>8.2315383333330008</c:v>
                </c:pt>
                <c:pt idx="2483">
                  <c:v>8.2311866666669999</c:v>
                </c:pt>
                <c:pt idx="2484">
                  <c:v>8.2303200000000007</c:v>
                </c:pt>
                <c:pt idx="2485">
                  <c:v>8.2299383333329992</c:v>
                </c:pt>
                <c:pt idx="2486">
                  <c:v>8.2295983333329996</c:v>
                </c:pt>
                <c:pt idx="2487">
                  <c:v>8.2307383333330009</c:v>
                </c:pt>
                <c:pt idx="2488">
                  <c:v>8.2305833333329996</c:v>
                </c:pt>
                <c:pt idx="2489">
                  <c:v>8.2300383333330007</c:v>
                </c:pt>
                <c:pt idx="2490">
                  <c:v>8.2299799999999994</c:v>
                </c:pt>
                <c:pt idx="2491">
                  <c:v>8.2300649999999997</c:v>
                </c:pt>
                <c:pt idx="2492">
                  <c:v>8.2314983333330005</c:v>
                </c:pt>
                <c:pt idx="2493">
                  <c:v>8.2315766666669994</c:v>
                </c:pt>
                <c:pt idx="2494">
                  <c:v>8.2307383333330009</c:v>
                </c:pt>
                <c:pt idx="2495">
                  <c:v>8.2307183333329998</c:v>
                </c:pt>
                <c:pt idx="2496">
                  <c:v>8.2305650000000004</c:v>
                </c:pt>
                <c:pt idx="2497">
                  <c:v>8.2315900000000006</c:v>
                </c:pt>
                <c:pt idx="2498">
                  <c:v>8.2315349999999992</c:v>
                </c:pt>
                <c:pt idx="2499">
                  <c:v>8.2311366666670001</c:v>
                </c:pt>
                <c:pt idx="2500">
                  <c:v>8.23</c:v>
                </c:pt>
                <c:pt idx="2501">
                  <c:v>8.2295499999999997</c:v>
                </c:pt>
                <c:pt idx="2502">
                  <c:v>8.2308649999999997</c:v>
                </c:pt>
                <c:pt idx="2503">
                  <c:v>8.2313433333329993</c:v>
                </c:pt>
                <c:pt idx="2504">
                  <c:v>8.2306433333329991</c:v>
                </c:pt>
                <c:pt idx="2505">
                  <c:v>8.2301649999999995</c:v>
                </c:pt>
                <c:pt idx="2506">
                  <c:v>8.230481666667</c:v>
                </c:pt>
                <c:pt idx="2507">
                  <c:v>8.2316883333330004</c:v>
                </c:pt>
                <c:pt idx="2508">
                  <c:v>8.2319033333329994</c:v>
                </c:pt>
                <c:pt idx="2509">
                  <c:v>8.2312150000000006</c:v>
                </c:pt>
                <c:pt idx="2510">
                  <c:v>8.2305616666670005</c:v>
                </c:pt>
                <c:pt idx="2511">
                  <c:v>8.23095</c:v>
                </c:pt>
                <c:pt idx="2512">
                  <c:v>8.2322150000000001</c:v>
                </c:pt>
                <c:pt idx="2513">
                  <c:v>8.2325283333330006</c:v>
                </c:pt>
                <c:pt idx="2514">
                  <c:v>8.2316566666669999</c:v>
                </c:pt>
                <c:pt idx="2515">
                  <c:v>8.2305916666669994</c:v>
                </c:pt>
                <c:pt idx="2516">
                  <c:v>8.2306616666670003</c:v>
                </c:pt>
                <c:pt idx="2517">
                  <c:v>8.2316583333329998</c:v>
                </c:pt>
                <c:pt idx="2518">
                  <c:v>8.2310033333329997</c:v>
                </c:pt>
                <c:pt idx="2519">
                  <c:v>8.2307283333329995</c:v>
                </c:pt>
                <c:pt idx="2520">
                  <c:v>8.2301850000000005</c:v>
                </c:pt>
                <c:pt idx="2521">
                  <c:v>8.2305933333329993</c:v>
                </c:pt>
                <c:pt idx="2522">
                  <c:v>8.2322600000000001</c:v>
                </c:pt>
                <c:pt idx="2523">
                  <c:v>8.2322666666669999</c:v>
                </c:pt>
                <c:pt idx="2524">
                  <c:v>8.2316316666670009</c:v>
                </c:pt>
                <c:pt idx="2525">
                  <c:v>8.2307983333330004</c:v>
                </c:pt>
                <c:pt idx="2526">
                  <c:v>8.2310300000000005</c:v>
                </c:pt>
                <c:pt idx="2527">
                  <c:v>8.2319849999999999</c:v>
                </c:pt>
                <c:pt idx="2528">
                  <c:v>8.2319016666669995</c:v>
                </c:pt>
                <c:pt idx="2529">
                  <c:v>8.2309266666669991</c:v>
                </c:pt>
                <c:pt idx="2530">
                  <c:v>8.2300666666669997</c:v>
                </c:pt>
                <c:pt idx="2531">
                  <c:v>8.2301649999999995</c:v>
                </c:pt>
                <c:pt idx="2532">
                  <c:v>8.2307633333329999</c:v>
                </c:pt>
                <c:pt idx="2533">
                  <c:v>8.2309166666669995</c:v>
                </c:pt>
                <c:pt idx="2534">
                  <c:v>8.2311233333330005</c:v>
                </c:pt>
                <c:pt idx="2535">
                  <c:v>8.2311416666669999</c:v>
                </c:pt>
                <c:pt idx="2536">
                  <c:v>8.2309350000000006</c:v>
                </c:pt>
                <c:pt idx="2537">
                  <c:v>8.2322000000000006</c:v>
                </c:pt>
                <c:pt idx="2538">
                  <c:v>8.2325166666669993</c:v>
                </c:pt>
                <c:pt idx="2539">
                  <c:v>8.2317233333330009</c:v>
                </c:pt>
                <c:pt idx="2540">
                  <c:v>8.2316633333329996</c:v>
                </c:pt>
                <c:pt idx="2541">
                  <c:v>8.2315266666669995</c:v>
                </c:pt>
                <c:pt idx="2542">
                  <c:v>8.2327583333330008</c:v>
                </c:pt>
                <c:pt idx="2543">
                  <c:v>8.2324850000000005</c:v>
                </c:pt>
                <c:pt idx="2544">
                  <c:v>8.2318049999999996</c:v>
                </c:pt>
                <c:pt idx="2545">
                  <c:v>8.2316000000000003</c:v>
                </c:pt>
                <c:pt idx="2546">
                  <c:v>8.2317333333330005</c:v>
                </c:pt>
                <c:pt idx="2547">
                  <c:v>8.2327766666670001</c:v>
                </c:pt>
                <c:pt idx="2548">
                  <c:v>8.232543333333</c:v>
                </c:pt>
                <c:pt idx="2549">
                  <c:v>8.2315749999999994</c:v>
                </c:pt>
                <c:pt idx="2550">
                  <c:v>8.2315166666669999</c:v>
                </c:pt>
                <c:pt idx="2551">
                  <c:v>8.2321833333329995</c:v>
                </c:pt>
                <c:pt idx="2552">
                  <c:v>8.2338383333330007</c:v>
                </c:pt>
                <c:pt idx="2553">
                  <c:v>8.2341466666669998</c:v>
                </c:pt>
                <c:pt idx="2554">
                  <c:v>8.2333033333329997</c:v>
                </c:pt>
                <c:pt idx="2555">
                  <c:v>8.2325383333330002</c:v>
                </c:pt>
                <c:pt idx="2556">
                  <c:v>8.2322316666669995</c:v>
                </c:pt>
                <c:pt idx="2557">
                  <c:v>8.2333166666669992</c:v>
                </c:pt>
                <c:pt idx="2558">
                  <c:v>8.2328216666670002</c:v>
                </c:pt>
                <c:pt idx="2559">
                  <c:v>8.2319133333330008</c:v>
                </c:pt>
                <c:pt idx="2560">
                  <c:v>8.2313849999999995</c:v>
                </c:pt>
                <c:pt idx="2561">
                  <c:v>8.2315966666670004</c:v>
                </c:pt>
                <c:pt idx="2562">
                  <c:v>8.2332066666669999</c:v>
                </c:pt>
                <c:pt idx="2563">
                  <c:v>8.2335416666669996</c:v>
                </c:pt>
                <c:pt idx="2564">
                  <c:v>8.2327449999999995</c:v>
                </c:pt>
                <c:pt idx="2565">
                  <c:v>8.2321633333330002</c:v>
                </c:pt>
                <c:pt idx="2566">
                  <c:v>8.2327083333329991</c:v>
                </c:pt>
                <c:pt idx="2567">
                  <c:v>8.2340333333330005</c:v>
                </c:pt>
                <c:pt idx="2568">
                  <c:v>8.2339500000000001</c:v>
                </c:pt>
                <c:pt idx="2569">
                  <c:v>8.2331749999999992</c:v>
                </c:pt>
                <c:pt idx="2570">
                  <c:v>8.2324333333330006</c:v>
                </c:pt>
                <c:pt idx="2571">
                  <c:v>8.2319983333329994</c:v>
                </c:pt>
                <c:pt idx="2572">
                  <c:v>8.2335866666669997</c:v>
                </c:pt>
                <c:pt idx="2573">
                  <c:v>8.2334216666670006</c:v>
                </c:pt>
                <c:pt idx="2574">
                  <c:v>8.2323450000000005</c:v>
                </c:pt>
                <c:pt idx="2575">
                  <c:v>8.2316800000000008</c:v>
                </c:pt>
                <c:pt idx="2576">
                  <c:v>8.2320583333330006</c:v>
                </c:pt>
                <c:pt idx="2577">
                  <c:v>8.2332766666670008</c:v>
                </c:pt>
                <c:pt idx="2578">
                  <c:v>8.2333266666670006</c:v>
                </c:pt>
                <c:pt idx="2579">
                  <c:v>8.2332066666669999</c:v>
                </c:pt>
                <c:pt idx="2580">
                  <c:v>8.2331766666669992</c:v>
                </c:pt>
                <c:pt idx="2581">
                  <c:v>8.2333483333329998</c:v>
                </c:pt>
                <c:pt idx="2582">
                  <c:v>8.2346266666669994</c:v>
                </c:pt>
                <c:pt idx="2583">
                  <c:v>8.2342883333329997</c:v>
                </c:pt>
                <c:pt idx="2584">
                  <c:v>8.2335716666670002</c:v>
                </c:pt>
                <c:pt idx="2585">
                  <c:v>8.23292</c:v>
                </c:pt>
                <c:pt idx="2586">
                  <c:v>8.2325300000000006</c:v>
                </c:pt>
                <c:pt idx="2587">
                  <c:v>8.2332683333329992</c:v>
                </c:pt>
                <c:pt idx="2588">
                  <c:v>8.2332183333329994</c:v>
                </c:pt>
                <c:pt idx="2589">
                  <c:v>8.2328866666669995</c:v>
                </c:pt>
                <c:pt idx="2590">
                  <c:v>8.2325850000000003</c:v>
                </c:pt>
                <c:pt idx="2591">
                  <c:v>8.2321416666669993</c:v>
                </c:pt>
                <c:pt idx="2592">
                  <c:v>8.2332649999999994</c:v>
                </c:pt>
                <c:pt idx="2593">
                  <c:v>8.2330950000000005</c:v>
                </c:pt>
                <c:pt idx="2594">
                  <c:v>8.2326549999999994</c:v>
                </c:pt>
                <c:pt idx="2595">
                  <c:v>8.2319866666669999</c:v>
                </c:pt>
                <c:pt idx="2596">
                  <c:v>8.2327100000000009</c:v>
                </c:pt>
                <c:pt idx="2597">
                  <c:v>8.2336849999999995</c:v>
                </c:pt>
                <c:pt idx="2598">
                  <c:v>8.2330116666670001</c:v>
                </c:pt>
                <c:pt idx="2599">
                  <c:v>8.2327366666669999</c:v>
                </c:pt>
                <c:pt idx="2600">
                  <c:v>8.2323916666670005</c:v>
                </c:pt>
                <c:pt idx="2601">
                  <c:v>8.2320933333329993</c:v>
                </c:pt>
                <c:pt idx="2602">
                  <c:v>8.2324183333329994</c:v>
                </c:pt>
                <c:pt idx="2603">
                  <c:v>8.2324466666670002</c:v>
                </c:pt>
                <c:pt idx="2604">
                  <c:v>8.2320583333330006</c:v>
                </c:pt>
                <c:pt idx="2605">
                  <c:v>8.2314483333330006</c:v>
                </c:pt>
                <c:pt idx="2606">
                  <c:v>8.2317599999999995</c:v>
                </c:pt>
                <c:pt idx="2607">
                  <c:v>8.2335166666670005</c:v>
                </c:pt>
                <c:pt idx="2608">
                  <c:v>8.2335200000000004</c:v>
                </c:pt>
                <c:pt idx="2609">
                  <c:v>8.2328399999999995</c:v>
                </c:pt>
                <c:pt idx="2610">
                  <c:v>8.2326783333330003</c:v>
                </c:pt>
                <c:pt idx="2611">
                  <c:v>8.2325483333329998</c:v>
                </c:pt>
                <c:pt idx="2612">
                  <c:v>8.2338383333330007</c:v>
                </c:pt>
                <c:pt idx="2613">
                  <c:v>8.2338616666669999</c:v>
                </c:pt>
                <c:pt idx="2614">
                  <c:v>8.2331050000000001</c:v>
                </c:pt>
                <c:pt idx="2615">
                  <c:v>8.2328200000000002</c:v>
                </c:pt>
                <c:pt idx="2616">
                  <c:v>8.2326016666669997</c:v>
                </c:pt>
                <c:pt idx="2617">
                  <c:v>8.2336033333330008</c:v>
                </c:pt>
                <c:pt idx="2618">
                  <c:v>8.2333633333329992</c:v>
                </c:pt>
                <c:pt idx="2619">
                  <c:v>8.2327583333330008</c:v>
                </c:pt>
                <c:pt idx="2620">
                  <c:v>8.2328316666669998</c:v>
                </c:pt>
                <c:pt idx="2621">
                  <c:v>8.2331183333329996</c:v>
                </c:pt>
                <c:pt idx="2622">
                  <c:v>8.2349399999999999</c:v>
                </c:pt>
                <c:pt idx="2623">
                  <c:v>8.2347933333330001</c:v>
                </c:pt>
                <c:pt idx="2624">
                  <c:v>8.2340549999999997</c:v>
                </c:pt>
                <c:pt idx="2625">
                  <c:v>8.2333183333329991</c:v>
                </c:pt>
                <c:pt idx="2626">
                  <c:v>8.2334333333330001</c:v>
                </c:pt>
                <c:pt idx="2627">
                  <c:v>8.2346050000000002</c:v>
                </c:pt>
                <c:pt idx="2628">
                  <c:v>8.2344650000000001</c:v>
                </c:pt>
                <c:pt idx="2629">
                  <c:v>8.2334083333329993</c:v>
                </c:pt>
                <c:pt idx="2630">
                  <c:v>8.2329766666669997</c:v>
                </c:pt>
                <c:pt idx="2631">
                  <c:v>8.2325900000000001</c:v>
                </c:pt>
                <c:pt idx="2632">
                  <c:v>8.2339666666669995</c:v>
                </c:pt>
                <c:pt idx="2633">
                  <c:v>8.2345066666670004</c:v>
                </c:pt>
                <c:pt idx="2634">
                  <c:v>8.2341866666670001</c:v>
                </c:pt>
                <c:pt idx="2635">
                  <c:v>8.2334350000000001</c:v>
                </c:pt>
                <c:pt idx="2636">
                  <c:v>8.2334966666669995</c:v>
                </c:pt>
                <c:pt idx="2637">
                  <c:v>8.2345649999999999</c:v>
                </c:pt>
                <c:pt idx="2638">
                  <c:v>8.2348549999999996</c:v>
                </c:pt>
                <c:pt idx="2639">
                  <c:v>8.2336799999999997</c:v>
                </c:pt>
                <c:pt idx="2640">
                  <c:v>8.2326883333329999</c:v>
                </c:pt>
                <c:pt idx="2641">
                  <c:v>8.2324233333329992</c:v>
                </c:pt>
                <c:pt idx="2642">
                  <c:v>8.2344333333329995</c:v>
                </c:pt>
                <c:pt idx="2643">
                  <c:v>8.2345100000000002</c:v>
                </c:pt>
                <c:pt idx="2644">
                  <c:v>8.2340333333330005</c:v>
                </c:pt>
                <c:pt idx="2645">
                  <c:v>8.2341049999999996</c:v>
                </c:pt>
                <c:pt idx="2646">
                  <c:v>8.2348850000000002</c:v>
                </c:pt>
                <c:pt idx="2647">
                  <c:v>8.2359799999999996</c:v>
                </c:pt>
                <c:pt idx="2648">
                  <c:v>8.2359200000000001</c:v>
                </c:pt>
                <c:pt idx="2649">
                  <c:v>8.2348133333329994</c:v>
                </c:pt>
                <c:pt idx="2650">
                  <c:v>8.2347083333329998</c:v>
                </c:pt>
                <c:pt idx="2651">
                  <c:v>8.2346316666669992</c:v>
                </c:pt>
                <c:pt idx="2652">
                  <c:v>8.2355633333329994</c:v>
                </c:pt>
                <c:pt idx="2653">
                  <c:v>8.2341966666669997</c:v>
                </c:pt>
                <c:pt idx="2654">
                  <c:v>8.2334949999999996</c:v>
                </c:pt>
                <c:pt idx="2655">
                  <c:v>8.2332083333329997</c:v>
                </c:pt>
                <c:pt idx="2656">
                  <c:v>8.2345583333330001</c:v>
                </c:pt>
                <c:pt idx="2657">
                  <c:v>8.2353183333329998</c:v>
                </c:pt>
                <c:pt idx="2658">
                  <c:v>8.2352133333330002</c:v>
                </c:pt>
                <c:pt idx="2659">
                  <c:v>8.2348783333330005</c:v>
                </c:pt>
                <c:pt idx="2660">
                  <c:v>8.2350633333330006</c:v>
                </c:pt>
                <c:pt idx="2661">
                  <c:v>8.2349650000000008</c:v>
                </c:pt>
                <c:pt idx="2662">
                  <c:v>8.2358083333330008</c:v>
                </c:pt>
                <c:pt idx="2663">
                  <c:v>8.2356566666669995</c:v>
                </c:pt>
                <c:pt idx="2664">
                  <c:v>8.2352166666670001</c:v>
                </c:pt>
                <c:pt idx="2665">
                  <c:v>8.2346749999999993</c:v>
                </c:pt>
                <c:pt idx="2666">
                  <c:v>8.2343799999999998</c:v>
                </c:pt>
                <c:pt idx="2667">
                  <c:v>8.2348683333330008</c:v>
                </c:pt>
                <c:pt idx="2668">
                  <c:v>8.2342666666670006</c:v>
                </c:pt>
                <c:pt idx="2669">
                  <c:v>8.2337366666669993</c:v>
                </c:pt>
                <c:pt idx="2670">
                  <c:v>8.2333666666669991</c:v>
                </c:pt>
                <c:pt idx="2671">
                  <c:v>8.2338083333330001</c:v>
                </c:pt>
                <c:pt idx="2672">
                  <c:v>8.2352783333329995</c:v>
                </c:pt>
                <c:pt idx="2673">
                  <c:v>8.2356066666669996</c:v>
                </c:pt>
                <c:pt idx="2674">
                  <c:v>8.2341916666669999</c:v>
                </c:pt>
                <c:pt idx="2675">
                  <c:v>8.2338850000000008</c:v>
                </c:pt>
                <c:pt idx="2676">
                  <c:v>8.2335733333330001</c:v>
                </c:pt>
                <c:pt idx="2677">
                  <c:v>8.2345883333330008</c:v>
                </c:pt>
                <c:pt idx="2678">
                  <c:v>8.2341983333329996</c:v>
                </c:pt>
                <c:pt idx="2679">
                  <c:v>8.2335483333329993</c:v>
                </c:pt>
                <c:pt idx="2680">
                  <c:v>8.2327066666669992</c:v>
                </c:pt>
                <c:pt idx="2681">
                  <c:v>8.2327566666669991</c:v>
                </c:pt>
                <c:pt idx="2682">
                  <c:v>8.2342866666669998</c:v>
                </c:pt>
                <c:pt idx="2683">
                  <c:v>8.2348366666670003</c:v>
                </c:pt>
                <c:pt idx="2684">
                  <c:v>8.2340716666670009</c:v>
                </c:pt>
                <c:pt idx="2685">
                  <c:v>8.2331950000000003</c:v>
                </c:pt>
                <c:pt idx="2686">
                  <c:v>8.2335049999999992</c:v>
                </c:pt>
                <c:pt idx="2687">
                  <c:v>8.2350266666670002</c:v>
                </c:pt>
                <c:pt idx="2688">
                  <c:v>8.2344150000000003</c:v>
                </c:pt>
                <c:pt idx="2689">
                  <c:v>8.2335150000000006</c:v>
                </c:pt>
                <c:pt idx="2690">
                  <c:v>8.2330316666669994</c:v>
                </c:pt>
                <c:pt idx="2691">
                  <c:v>8.2332000000000001</c:v>
                </c:pt>
                <c:pt idx="2692">
                  <c:v>8.2342999999999993</c:v>
                </c:pt>
                <c:pt idx="2693">
                  <c:v>8.2343183333330003</c:v>
                </c:pt>
                <c:pt idx="2694">
                  <c:v>8.2334016666669996</c:v>
                </c:pt>
                <c:pt idx="2695">
                  <c:v>8.2331416666670005</c:v>
                </c:pt>
                <c:pt idx="2696">
                  <c:v>8.2332333333330006</c:v>
                </c:pt>
                <c:pt idx="2697">
                  <c:v>8.2346033333330002</c:v>
                </c:pt>
                <c:pt idx="2698">
                  <c:v>8.2349233333330005</c:v>
                </c:pt>
                <c:pt idx="2699">
                  <c:v>8.2340549999999997</c:v>
                </c:pt>
                <c:pt idx="2700">
                  <c:v>8.2334700000000005</c:v>
                </c:pt>
                <c:pt idx="2701">
                  <c:v>8.2335516666669992</c:v>
                </c:pt>
                <c:pt idx="2702">
                  <c:v>8.2348066666669997</c:v>
                </c:pt>
                <c:pt idx="2703">
                  <c:v>8.2341200000000008</c:v>
                </c:pt>
                <c:pt idx="2704">
                  <c:v>8.2330983333330003</c:v>
                </c:pt>
                <c:pt idx="2705">
                  <c:v>8.2322550000000003</c:v>
                </c:pt>
                <c:pt idx="2706">
                  <c:v>8.2323666666669997</c:v>
                </c:pt>
                <c:pt idx="2707">
                  <c:v>8.2344966666670008</c:v>
                </c:pt>
                <c:pt idx="2708">
                  <c:v>8.2346199999999996</c:v>
                </c:pt>
                <c:pt idx="2709">
                  <c:v>8.2345516666670004</c:v>
                </c:pt>
                <c:pt idx="2710">
                  <c:v>8.2339599999999997</c:v>
                </c:pt>
                <c:pt idx="2711">
                  <c:v>8.2337383333329992</c:v>
                </c:pt>
                <c:pt idx="2712">
                  <c:v>8.2351216666670002</c:v>
                </c:pt>
                <c:pt idx="2713">
                  <c:v>8.2349516666669995</c:v>
                </c:pt>
                <c:pt idx="2714">
                  <c:v>8.2337050000000005</c:v>
                </c:pt>
                <c:pt idx="2715">
                  <c:v>8.2328399999999995</c:v>
                </c:pt>
                <c:pt idx="2716">
                  <c:v>8.232873333333</c:v>
                </c:pt>
                <c:pt idx="2717">
                  <c:v>8.2337083333330003</c:v>
                </c:pt>
                <c:pt idx="2718">
                  <c:v>8.2339649999999995</c:v>
                </c:pt>
                <c:pt idx="2719">
                  <c:v>8.2332333333330006</c:v>
                </c:pt>
                <c:pt idx="2720">
                  <c:v>8.2332300000000007</c:v>
                </c:pt>
                <c:pt idx="2721">
                  <c:v>8.2335866666669997</c:v>
                </c:pt>
                <c:pt idx="2722">
                  <c:v>8.234138333333</c:v>
                </c:pt>
                <c:pt idx="2723">
                  <c:v>8.2334700000000005</c:v>
                </c:pt>
                <c:pt idx="2724">
                  <c:v>8.2328650000000003</c:v>
                </c:pt>
                <c:pt idx="2725">
                  <c:v>8.231793333333</c:v>
                </c:pt>
                <c:pt idx="2726">
                  <c:v>8.2314616666670002</c:v>
                </c:pt>
                <c:pt idx="2727">
                  <c:v>8.2325983333329997</c:v>
                </c:pt>
                <c:pt idx="2728">
                  <c:v>8.2328650000000003</c:v>
                </c:pt>
                <c:pt idx="2729">
                  <c:v>8.2315299999999993</c:v>
                </c:pt>
                <c:pt idx="2730">
                  <c:v>8.2312883333329996</c:v>
                </c:pt>
                <c:pt idx="2731">
                  <c:v>8.2315299999999993</c:v>
                </c:pt>
                <c:pt idx="2732">
                  <c:v>8.2322450000000007</c:v>
                </c:pt>
                <c:pt idx="2733">
                  <c:v>8.2326250000000005</c:v>
                </c:pt>
                <c:pt idx="2734">
                  <c:v>8.2317183333329993</c:v>
                </c:pt>
                <c:pt idx="2735">
                  <c:v>8.2309633333329995</c:v>
                </c:pt>
                <c:pt idx="2736">
                  <c:v>8.2313783333329997</c:v>
                </c:pt>
                <c:pt idx="2737">
                  <c:v>8.2329849999999993</c:v>
                </c:pt>
                <c:pt idx="2738">
                  <c:v>8.2322383333329991</c:v>
                </c:pt>
                <c:pt idx="2739">
                  <c:v>8.2313333333329997</c:v>
                </c:pt>
                <c:pt idx="2740">
                  <c:v>8.2305550000000007</c:v>
                </c:pt>
                <c:pt idx="2741">
                  <c:v>8.2301900000000003</c:v>
                </c:pt>
                <c:pt idx="2742">
                  <c:v>8.2317266666670008</c:v>
                </c:pt>
                <c:pt idx="2743">
                  <c:v>8.2322483333330005</c:v>
                </c:pt>
                <c:pt idx="2744">
                  <c:v>8.2313700000000001</c:v>
                </c:pt>
                <c:pt idx="2745">
                  <c:v>8.2305433333329994</c:v>
                </c:pt>
                <c:pt idx="2746">
                  <c:v>8.2308016666670003</c:v>
                </c:pt>
                <c:pt idx="2747">
                  <c:v>8.2324316666670008</c:v>
                </c:pt>
                <c:pt idx="2748">
                  <c:v>8.232075</c:v>
                </c:pt>
                <c:pt idx="2749">
                  <c:v>8.2311516666669995</c:v>
                </c:pt>
                <c:pt idx="2750">
                  <c:v>8.2302850000000003</c:v>
                </c:pt>
                <c:pt idx="2751">
                  <c:v>8.2304499999999994</c:v>
                </c:pt>
                <c:pt idx="2752">
                  <c:v>8.2321916666669992</c:v>
                </c:pt>
                <c:pt idx="2753">
                  <c:v>8.2322366666669993</c:v>
                </c:pt>
                <c:pt idx="2754">
                  <c:v>8.2317766666670007</c:v>
                </c:pt>
                <c:pt idx="2755">
                  <c:v>8.2316400000000005</c:v>
                </c:pt>
                <c:pt idx="2756">
                  <c:v>8.2323883333330006</c:v>
                </c:pt>
                <c:pt idx="2757">
                  <c:v>8.2337366666669993</c:v>
                </c:pt>
                <c:pt idx="2758">
                  <c:v>8.2336016666670009</c:v>
                </c:pt>
                <c:pt idx="2759">
                  <c:v>8.2326366666670001</c:v>
                </c:pt>
                <c:pt idx="2760">
                  <c:v>8.2315000000000005</c:v>
                </c:pt>
                <c:pt idx="2761">
                  <c:v>8.2315166666669999</c:v>
                </c:pt>
                <c:pt idx="2762">
                  <c:v>8.2330749999999995</c:v>
                </c:pt>
                <c:pt idx="2763">
                  <c:v>8.2332049999999999</c:v>
                </c:pt>
                <c:pt idx="2764">
                  <c:v>8.232545</c:v>
                </c:pt>
                <c:pt idx="2765">
                  <c:v>8.2317783333330006</c:v>
                </c:pt>
                <c:pt idx="2766">
                  <c:v>8.2329233333329999</c:v>
                </c:pt>
                <c:pt idx="2767">
                  <c:v>8.2338416666670007</c:v>
                </c:pt>
                <c:pt idx="2768">
                  <c:v>8.2340816666670005</c:v>
                </c:pt>
                <c:pt idx="2769">
                  <c:v>8.2333833333330002</c:v>
                </c:pt>
                <c:pt idx="2770">
                  <c:v>8.2326033333329995</c:v>
                </c:pt>
                <c:pt idx="2771">
                  <c:v>8.2332450000000001</c:v>
                </c:pt>
                <c:pt idx="2772">
                  <c:v>8.2341449999999998</c:v>
                </c:pt>
                <c:pt idx="2773">
                  <c:v>8.2343299999999999</c:v>
                </c:pt>
                <c:pt idx="2774">
                  <c:v>8.2335133333330006</c:v>
                </c:pt>
                <c:pt idx="2775">
                  <c:v>8.2327250000000003</c:v>
                </c:pt>
                <c:pt idx="2776">
                  <c:v>8.2324300000000008</c:v>
                </c:pt>
                <c:pt idx="2777">
                  <c:v>8.2328166666670004</c:v>
                </c:pt>
                <c:pt idx="2778">
                  <c:v>8.2330349999999992</c:v>
                </c:pt>
                <c:pt idx="2779">
                  <c:v>8.2332249999999991</c:v>
                </c:pt>
                <c:pt idx="2780">
                  <c:v>8.2329799999999995</c:v>
                </c:pt>
                <c:pt idx="2781">
                  <c:v>8.2326816666670002</c:v>
                </c:pt>
                <c:pt idx="2782">
                  <c:v>8.2347316666670007</c:v>
                </c:pt>
                <c:pt idx="2783">
                  <c:v>8.2342583333330008</c:v>
                </c:pt>
                <c:pt idx="2784">
                  <c:v>8.2335700000000003</c:v>
                </c:pt>
                <c:pt idx="2785">
                  <c:v>8.2332400000000003</c:v>
                </c:pt>
                <c:pt idx="2786">
                  <c:v>8.2340499999999999</c:v>
                </c:pt>
                <c:pt idx="2787">
                  <c:v>8.2348949999999999</c:v>
                </c:pt>
                <c:pt idx="2788">
                  <c:v>8.2348366666670003</c:v>
                </c:pt>
                <c:pt idx="2789">
                  <c:v>8.2331116666669999</c:v>
                </c:pt>
                <c:pt idx="2790">
                  <c:v>8.2332233333329992</c:v>
                </c:pt>
                <c:pt idx="2791">
                  <c:v>8.2338516666670003</c:v>
                </c:pt>
                <c:pt idx="2792">
                  <c:v>8.2349416666669999</c:v>
                </c:pt>
                <c:pt idx="2793">
                  <c:v>8.2353366666669992</c:v>
                </c:pt>
                <c:pt idx="2794">
                  <c:v>8.2341216666670007</c:v>
                </c:pt>
                <c:pt idx="2795">
                  <c:v>8.2337150000000001</c:v>
                </c:pt>
                <c:pt idx="2796">
                  <c:v>8.2342666666670006</c:v>
                </c:pt>
                <c:pt idx="2797">
                  <c:v>8.2356583333329993</c:v>
                </c:pt>
                <c:pt idx="2798">
                  <c:v>8.2352533333330005</c:v>
                </c:pt>
                <c:pt idx="2799">
                  <c:v>8.2341949999999997</c:v>
                </c:pt>
                <c:pt idx="2800">
                  <c:v>8.2339866666670005</c:v>
                </c:pt>
                <c:pt idx="2801">
                  <c:v>8.2332183333329994</c:v>
                </c:pt>
                <c:pt idx="2802">
                  <c:v>8.2358033333329992</c:v>
                </c:pt>
                <c:pt idx="2803">
                  <c:v>8.2354933333330003</c:v>
                </c:pt>
                <c:pt idx="2804">
                  <c:v>8.2351899999999993</c:v>
                </c:pt>
                <c:pt idx="2805">
                  <c:v>8.234281666667</c:v>
                </c:pt>
                <c:pt idx="2806">
                  <c:v>8.2348366666670003</c:v>
                </c:pt>
                <c:pt idx="2807">
                  <c:v>8.2361149999999999</c:v>
                </c:pt>
                <c:pt idx="2808">
                  <c:v>8.2363850000000003</c:v>
                </c:pt>
                <c:pt idx="2809">
                  <c:v>8.2346183333329996</c:v>
                </c:pt>
                <c:pt idx="2810">
                  <c:v>8.2338366666670009</c:v>
                </c:pt>
                <c:pt idx="2811">
                  <c:v>8.2342700000000004</c:v>
                </c:pt>
                <c:pt idx="2812">
                  <c:v>8.2348250000000007</c:v>
                </c:pt>
                <c:pt idx="2813">
                  <c:v>8.2340366666670004</c:v>
                </c:pt>
                <c:pt idx="2814">
                  <c:v>8.2339333333330007</c:v>
                </c:pt>
                <c:pt idx="2815">
                  <c:v>8.2331366666670007</c:v>
                </c:pt>
                <c:pt idx="2816">
                  <c:v>8.2330466666670006</c:v>
                </c:pt>
                <c:pt idx="2817">
                  <c:v>8.2346633333329997</c:v>
                </c:pt>
                <c:pt idx="2818">
                  <c:v>8.2352733333329997</c:v>
                </c:pt>
                <c:pt idx="2819">
                  <c:v>8.2343566666670007</c:v>
                </c:pt>
                <c:pt idx="2820">
                  <c:v>8.2338316666669993</c:v>
                </c:pt>
                <c:pt idx="2821">
                  <c:v>8.2338933333330004</c:v>
                </c:pt>
                <c:pt idx="2822">
                  <c:v>8.2352816666669995</c:v>
                </c:pt>
                <c:pt idx="2823">
                  <c:v>8.2345933333330006</c:v>
                </c:pt>
                <c:pt idx="2824">
                  <c:v>8.2337066666670005</c:v>
                </c:pt>
                <c:pt idx="2825">
                  <c:v>8.2329899999999991</c:v>
                </c:pt>
                <c:pt idx="2826">
                  <c:v>8.2333483333329998</c:v>
                </c:pt>
                <c:pt idx="2827">
                  <c:v>8.2343849999999996</c:v>
                </c:pt>
                <c:pt idx="2828">
                  <c:v>8.2344733333329998</c:v>
                </c:pt>
                <c:pt idx="2829">
                  <c:v>8.2344749999999998</c:v>
                </c:pt>
                <c:pt idx="2830">
                  <c:v>8.2342533333329992</c:v>
                </c:pt>
                <c:pt idx="2831">
                  <c:v>8.2338199999999997</c:v>
                </c:pt>
                <c:pt idx="2832">
                  <c:v>8.2355183333329993</c:v>
                </c:pt>
                <c:pt idx="2833">
                  <c:v>8.2354383333330006</c:v>
                </c:pt>
                <c:pt idx="2834">
                  <c:v>8.2348649999999992</c:v>
                </c:pt>
                <c:pt idx="2835">
                  <c:v>8.2341633333330009</c:v>
                </c:pt>
                <c:pt idx="2836">
                  <c:v>8.2341333333330002</c:v>
                </c:pt>
                <c:pt idx="2837">
                  <c:v>8.2348533333329996</c:v>
                </c:pt>
                <c:pt idx="2838">
                  <c:v>8.2341283333330004</c:v>
                </c:pt>
                <c:pt idx="2839">
                  <c:v>8.2331166666669997</c:v>
                </c:pt>
                <c:pt idx="2840">
                  <c:v>8.2327449999999995</c:v>
                </c:pt>
                <c:pt idx="2841">
                  <c:v>8.2334266666670004</c:v>
                </c:pt>
                <c:pt idx="2842">
                  <c:v>8.2345816666669993</c:v>
                </c:pt>
                <c:pt idx="2843">
                  <c:v>8.2346466666670004</c:v>
                </c:pt>
                <c:pt idx="2844">
                  <c:v>8.2347116666669997</c:v>
                </c:pt>
                <c:pt idx="2845">
                  <c:v>8.2346800000000009</c:v>
                </c:pt>
                <c:pt idx="2846">
                  <c:v>8.2342449999999996</c:v>
                </c:pt>
                <c:pt idx="2847">
                  <c:v>8.2352266666669998</c:v>
                </c:pt>
                <c:pt idx="2848">
                  <c:v>8.2352916666670009</c:v>
                </c:pt>
                <c:pt idx="2849">
                  <c:v>8.2342016666669995</c:v>
                </c:pt>
                <c:pt idx="2850">
                  <c:v>8.2334949999999996</c:v>
                </c:pt>
                <c:pt idx="2851">
                  <c:v>8.2339800000000007</c:v>
                </c:pt>
                <c:pt idx="2852">
                  <c:v>8.2354599999999998</c:v>
                </c:pt>
                <c:pt idx="2853">
                  <c:v>8.2349533333329994</c:v>
                </c:pt>
                <c:pt idx="2854">
                  <c:v>8.2339933333330002</c:v>
                </c:pt>
                <c:pt idx="2855">
                  <c:v>8.2329966666670007</c:v>
                </c:pt>
                <c:pt idx="2856">
                  <c:v>8.2329116666670004</c:v>
                </c:pt>
                <c:pt idx="2857">
                  <c:v>8.2343716666670002</c:v>
                </c:pt>
                <c:pt idx="2858">
                  <c:v>8.2341499999999996</c:v>
                </c:pt>
                <c:pt idx="2859">
                  <c:v>8.2332983333329999</c:v>
                </c:pt>
                <c:pt idx="2860">
                  <c:v>8.2334516666669995</c:v>
                </c:pt>
                <c:pt idx="2861">
                  <c:v>8.2335183333330004</c:v>
                </c:pt>
                <c:pt idx="2862">
                  <c:v>8.234843333333</c:v>
                </c:pt>
                <c:pt idx="2863">
                  <c:v>8.2350233333330003</c:v>
                </c:pt>
                <c:pt idx="2864">
                  <c:v>8.2346216666669996</c:v>
                </c:pt>
                <c:pt idx="2865">
                  <c:v>8.2341033333329996</c:v>
                </c:pt>
                <c:pt idx="2866">
                  <c:v>8.2341966666669997</c:v>
                </c:pt>
                <c:pt idx="2867">
                  <c:v>8.2350300000000001</c:v>
                </c:pt>
                <c:pt idx="2868">
                  <c:v>8.2348883333330001</c:v>
                </c:pt>
                <c:pt idx="2869">
                  <c:v>8.2347266666669992</c:v>
                </c:pt>
                <c:pt idx="2870">
                  <c:v>8.2344533333330006</c:v>
                </c:pt>
                <c:pt idx="2871">
                  <c:v>8.2336316666669997</c:v>
                </c:pt>
                <c:pt idx="2872">
                  <c:v>8.2342133333330008</c:v>
                </c:pt>
                <c:pt idx="2873">
                  <c:v>8.2347999999999999</c:v>
                </c:pt>
                <c:pt idx="2874">
                  <c:v>8.2341783333330003</c:v>
                </c:pt>
                <c:pt idx="2875">
                  <c:v>8.233528333333</c:v>
                </c:pt>
                <c:pt idx="2876">
                  <c:v>8.2335116666670007</c:v>
                </c:pt>
                <c:pt idx="2877">
                  <c:v>8.2345916666670007</c:v>
                </c:pt>
                <c:pt idx="2878">
                  <c:v>8.2346233333329995</c:v>
                </c:pt>
                <c:pt idx="2879">
                  <c:v>8.2342483333329994</c:v>
                </c:pt>
                <c:pt idx="2880">
                  <c:v>8.2343566666670007</c:v>
                </c:pt>
                <c:pt idx="2881">
                  <c:v>8.2343933333329993</c:v>
                </c:pt>
                <c:pt idx="2882">
                  <c:v>8.2350466666669995</c:v>
                </c:pt>
                <c:pt idx="2883">
                  <c:v>8.2350183333330005</c:v>
                </c:pt>
                <c:pt idx="2884">
                  <c:v>8.2344899999999992</c:v>
                </c:pt>
                <c:pt idx="2885">
                  <c:v>8.2338299999999993</c:v>
                </c:pt>
                <c:pt idx="2886">
                  <c:v>8.2341283333330004</c:v>
                </c:pt>
                <c:pt idx="2887">
                  <c:v>8.2347350000000006</c:v>
                </c:pt>
                <c:pt idx="2888">
                  <c:v>8.234611666667</c:v>
                </c:pt>
                <c:pt idx="2889">
                  <c:v>8.2340833333330004</c:v>
                </c:pt>
                <c:pt idx="2890">
                  <c:v>8.2331516666670002</c:v>
                </c:pt>
                <c:pt idx="2891">
                  <c:v>8.2333783333330004</c:v>
                </c:pt>
                <c:pt idx="2892">
                  <c:v>8.2343316666669999</c:v>
                </c:pt>
                <c:pt idx="2893">
                  <c:v>8.2342266666670003</c:v>
                </c:pt>
                <c:pt idx="2894">
                  <c:v>8.2331249999999994</c:v>
                </c:pt>
                <c:pt idx="2895">
                  <c:v>8.23339</c:v>
                </c:pt>
                <c:pt idx="2896">
                  <c:v>8.2333283333330005</c:v>
                </c:pt>
                <c:pt idx="2897">
                  <c:v>8.2344366666669995</c:v>
                </c:pt>
                <c:pt idx="2898">
                  <c:v>8.2341916666669999</c:v>
                </c:pt>
                <c:pt idx="2899">
                  <c:v>8.2336816666669996</c:v>
                </c:pt>
                <c:pt idx="2900">
                  <c:v>8.2331033333330002</c:v>
                </c:pt>
                <c:pt idx="2901">
                  <c:v>8.2330283333329994</c:v>
                </c:pt>
                <c:pt idx="2902">
                  <c:v>8.2343700000000002</c:v>
                </c:pt>
                <c:pt idx="2903">
                  <c:v>8.2343716666670002</c:v>
                </c:pt>
                <c:pt idx="2904">
                  <c:v>8.2338533333330002</c:v>
                </c:pt>
                <c:pt idx="2905">
                  <c:v>8.2339166666669996</c:v>
                </c:pt>
                <c:pt idx="2906">
                  <c:v>8.2340499999999999</c:v>
                </c:pt>
                <c:pt idx="2907">
                  <c:v>8.2349883333329998</c:v>
                </c:pt>
                <c:pt idx="2908">
                  <c:v>8.2348016666669999</c:v>
                </c:pt>
                <c:pt idx="2909">
                  <c:v>8.2338349999999991</c:v>
                </c:pt>
                <c:pt idx="2910">
                  <c:v>8.2334966666669995</c:v>
                </c:pt>
                <c:pt idx="2911">
                  <c:v>8.2335100000000008</c:v>
                </c:pt>
                <c:pt idx="2912">
                  <c:v>8.2347466666670002</c:v>
                </c:pt>
                <c:pt idx="2913">
                  <c:v>8.2347999999999999</c:v>
                </c:pt>
                <c:pt idx="2914">
                  <c:v>8.2343966666669992</c:v>
                </c:pt>
                <c:pt idx="2915">
                  <c:v>8.2337600000000002</c:v>
                </c:pt>
                <c:pt idx="2916">
                  <c:v>8.2337866666669992</c:v>
                </c:pt>
                <c:pt idx="2917">
                  <c:v>8.234938333333</c:v>
                </c:pt>
                <c:pt idx="2918">
                  <c:v>8.2345333333329993</c:v>
                </c:pt>
                <c:pt idx="2919">
                  <c:v>8.2334866666669999</c:v>
                </c:pt>
                <c:pt idx="2920">
                  <c:v>8.2337516666670005</c:v>
                </c:pt>
                <c:pt idx="2921">
                  <c:v>8.2337466666670007</c:v>
                </c:pt>
                <c:pt idx="2922">
                  <c:v>8.2347733333330009</c:v>
                </c:pt>
                <c:pt idx="2923">
                  <c:v>8.2345849999999992</c:v>
                </c:pt>
                <c:pt idx="2924">
                  <c:v>8.2340483333329999</c:v>
                </c:pt>
                <c:pt idx="2925">
                  <c:v>8.2338000000000005</c:v>
                </c:pt>
                <c:pt idx="2926">
                  <c:v>8.2334133333330008</c:v>
                </c:pt>
                <c:pt idx="2927">
                  <c:v>8.2342416666669997</c:v>
                </c:pt>
                <c:pt idx="2928">
                  <c:v>8.2347450000000002</c:v>
                </c:pt>
                <c:pt idx="2929">
                  <c:v>8.2345033333330004</c:v>
                </c:pt>
                <c:pt idx="2930">
                  <c:v>8.2336500000000008</c:v>
                </c:pt>
                <c:pt idx="2931">
                  <c:v>8.2338616666669999</c:v>
                </c:pt>
                <c:pt idx="2932">
                  <c:v>8.2349599999999992</c:v>
                </c:pt>
                <c:pt idx="2933">
                  <c:v>8.2358349999999998</c:v>
                </c:pt>
                <c:pt idx="2934">
                  <c:v>8.2354516666670001</c:v>
                </c:pt>
                <c:pt idx="2935">
                  <c:v>8.2348116666669995</c:v>
                </c:pt>
                <c:pt idx="2936">
                  <c:v>8.2348316666670005</c:v>
                </c:pt>
                <c:pt idx="2937">
                  <c:v>8.2356649999999991</c:v>
                </c:pt>
                <c:pt idx="2938">
                  <c:v>8.2359600000000004</c:v>
                </c:pt>
                <c:pt idx="2939">
                  <c:v>8.2350916666669995</c:v>
                </c:pt>
                <c:pt idx="2940">
                  <c:v>8.2343366666669997</c:v>
                </c:pt>
                <c:pt idx="2941">
                  <c:v>8.2337433333330008</c:v>
                </c:pt>
                <c:pt idx="2942">
                  <c:v>8.2354633333329996</c:v>
                </c:pt>
                <c:pt idx="2943">
                  <c:v>8.2356116666669994</c:v>
                </c:pt>
                <c:pt idx="2944">
                  <c:v>8.235221666667</c:v>
                </c:pt>
                <c:pt idx="2945">
                  <c:v>8.2345450000000007</c:v>
                </c:pt>
                <c:pt idx="2946">
                  <c:v>8.2344933333330008</c:v>
                </c:pt>
                <c:pt idx="2947">
                  <c:v>8.2356733333330006</c:v>
                </c:pt>
                <c:pt idx="2948">
                  <c:v>8.2355649999999994</c:v>
                </c:pt>
                <c:pt idx="2949">
                  <c:v>8.2352633333330001</c:v>
                </c:pt>
                <c:pt idx="2950">
                  <c:v>8.234611666667</c:v>
                </c:pt>
                <c:pt idx="2951">
                  <c:v>8.2344716666669999</c:v>
                </c:pt>
                <c:pt idx="2952">
                  <c:v>8.2349883333329998</c:v>
                </c:pt>
                <c:pt idx="2953">
                  <c:v>8.2349733333330004</c:v>
                </c:pt>
                <c:pt idx="2954">
                  <c:v>8.2346816666670009</c:v>
                </c:pt>
                <c:pt idx="2955">
                  <c:v>8.2346266666669994</c:v>
                </c:pt>
                <c:pt idx="2956">
                  <c:v>8.2353783333329993</c:v>
                </c:pt>
                <c:pt idx="2957">
                  <c:v>8.2366183333330003</c:v>
                </c:pt>
                <c:pt idx="2958">
                  <c:v>8.2367849999999994</c:v>
                </c:pt>
                <c:pt idx="2959">
                  <c:v>8.2364999999999995</c:v>
                </c:pt>
                <c:pt idx="2960">
                  <c:v>8.2352533333330005</c:v>
                </c:pt>
                <c:pt idx="2961">
                  <c:v>8.2351566666670006</c:v>
                </c:pt>
                <c:pt idx="2962">
                  <c:v>8.2365499999999994</c:v>
                </c:pt>
                <c:pt idx="2963">
                  <c:v>8.2365533333329992</c:v>
                </c:pt>
                <c:pt idx="2964">
                  <c:v>8.2357449999999996</c:v>
                </c:pt>
                <c:pt idx="2965">
                  <c:v>8.2358700000000002</c:v>
                </c:pt>
                <c:pt idx="2966">
                  <c:v>8.2359000000000009</c:v>
                </c:pt>
                <c:pt idx="2967">
                  <c:v>8.2367183333330001</c:v>
                </c:pt>
                <c:pt idx="2968">
                  <c:v>8.2369383333330006</c:v>
                </c:pt>
                <c:pt idx="2969">
                  <c:v>8.2364616666669992</c:v>
                </c:pt>
                <c:pt idx="2970">
                  <c:v>8.2364016666669997</c:v>
                </c:pt>
                <c:pt idx="2971">
                  <c:v>8.2359916666669992</c:v>
                </c:pt>
                <c:pt idx="2972">
                  <c:v>8.2365566666669991</c:v>
                </c:pt>
                <c:pt idx="2973">
                  <c:v>8.2363933333329999</c:v>
                </c:pt>
                <c:pt idx="2974">
                  <c:v>8.2357933333329996</c:v>
                </c:pt>
                <c:pt idx="2975">
                  <c:v>8.2357533333329993</c:v>
                </c:pt>
                <c:pt idx="2976">
                  <c:v>8.2356616666669993</c:v>
                </c:pt>
                <c:pt idx="2977">
                  <c:v>8.2364016666669997</c:v>
                </c:pt>
                <c:pt idx="2978">
                  <c:v>8.2358899999999995</c:v>
                </c:pt>
                <c:pt idx="2979">
                  <c:v>8.2352966666670007</c:v>
                </c:pt>
                <c:pt idx="2980">
                  <c:v>8.2355850000000004</c:v>
                </c:pt>
                <c:pt idx="2981">
                  <c:v>8.2355666666669993</c:v>
                </c:pt>
                <c:pt idx="2982">
                  <c:v>8.2363766666670006</c:v>
                </c:pt>
                <c:pt idx="2983">
                  <c:v>8.2364149999999992</c:v>
                </c:pt>
                <c:pt idx="2984">
                  <c:v>8.236063333333</c:v>
                </c:pt>
                <c:pt idx="2985">
                  <c:v>8.2361316666669993</c:v>
                </c:pt>
                <c:pt idx="2986">
                  <c:v>8.2361000000000004</c:v>
                </c:pt>
                <c:pt idx="2987">
                  <c:v>8.2366499999999991</c:v>
                </c:pt>
                <c:pt idx="2988">
                  <c:v>8.2367233333329999</c:v>
                </c:pt>
                <c:pt idx="2989">
                  <c:v>8.2368516666670004</c:v>
                </c:pt>
                <c:pt idx="2990">
                  <c:v>8.2365300000000001</c:v>
                </c:pt>
                <c:pt idx="2991">
                  <c:v>8.2364466666669998</c:v>
                </c:pt>
                <c:pt idx="2992">
                  <c:v>8.2374899999999993</c:v>
                </c:pt>
                <c:pt idx="2993">
                  <c:v>8.2378549999999997</c:v>
                </c:pt>
                <c:pt idx="2994">
                  <c:v>8.2367249999999999</c:v>
                </c:pt>
                <c:pt idx="2995">
                  <c:v>8.236346666667</c:v>
                </c:pt>
                <c:pt idx="2996">
                  <c:v>8.2364066666669995</c:v>
                </c:pt>
                <c:pt idx="2997">
                  <c:v>8.2378099999999996</c:v>
                </c:pt>
                <c:pt idx="2998">
                  <c:v>8.2378300000000007</c:v>
                </c:pt>
                <c:pt idx="2999">
                  <c:v>8.2367500000000007</c:v>
                </c:pt>
                <c:pt idx="3000">
                  <c:v>8.2360466666670007</c:v>
                </c:pt>
                <c:pt idx="3001">
                  <c:v>8.2363033333329998</c:v>
                </c:pt>
                <c:pt idx="3002">
                  <c:v>8.2376566666670001</c:v>
                </c:pt>
                <c:pt idx="3003">
                  <c:v>8.2377099999999999</c:v>
                </c:pt>
                <c:pt idx="3004">
                  <c:v>8.2373849999999997</c:v>
                </c:pt>
                <c:pt idx="3005">
                  <c:v>8.2368666666669998</c:v>
                </c:pt>
                <c:pt idx="3006">
                  <c:v>8.2368916666670007</c:v>
                </c:pt>
                <c:pt idx="3007">
                  <c:v>8.2380133333330008</c:v>
                </c:pt>
                <c:pt idx="3008">
                  <c:v>8.2372916666669997</c:v>
                </c:pt>
                <c:pt idx="3009">
                  <c:v>8.2364283333330004</c:v>
                </c:pt>
                <c:pt idx="3010">
                  <c:v>8.2362649999999995</c:v>
                </c:pt>
                <c:pt idx="3011">
                  <c:v>8.2366366666669997</c:v>
                </c:pt>
                <c:pt idx="3012">
                  <c:v>8.237893333333</c:v>
                </c:pt>
                <c:pt idx="3013">
                  <c:v>8.2378733333330008</c:v>
                </c:pt>
                <c:pt idx="3014">
                  <c:v>8.2372633333330008</c:v>
                </c:pt>
                <c:pt idx="3015">
                  <c:v>8.2360450000000007</c:v>
                </c:pt>
                <c:pt idx="3016">
                  <c:v>8.2358866666669996</c:v>
                </c:pt>
                <c:pt idx="3017">
                  <c:v>8.2372183333330007</c:v>
                </c:pt>
                <c:pt idx="3018">
                  <c:v>8.2375799999999995</c:v>
                </c:pt>
                <c:pt idx="3019">
                  <c:v>8.2366416666669995</c:v>
                </c:pt>
                <c:pt idx="3020">
                  <c:v>8.2363250000000008</c:v>
                </c:pt>
                <c:pt idx="3021">
                  <c:v>8.2363800000000005</c:v>
                </c:pt>
                <c:pt idx="3022">
                  <c:v>8.2369450000000004</c:v>
                </c:pt>
                <c:pt idx="3023">
                  <c:v>8.2382733333329998</c:v>
                </c:pt>
                <c:pt idx="3024">
                  <c:v>8.2373566666670008</c:v>
                </c:pt>
                <c:pt idx="3025">
                  <c:v>8.2363883333330001</c:v>
                </c:pt>
                <c:pt idx="3026">
                  <c:v>8.2373349999999999</c:v>
                </c:pt>
                <c:pt idx="3027">
                  <c:v>8.238128333333</c:v>
                </c:pt>
                <c:pt idx="3028">
                  <c:v>8.2375249999999998</c:v>
                </c:pt>
                <c:pt idx="3029">
                  <c:v>8.2367749999999997</c:v>
                </c:pt>
                <c:pt idx="3030">
                  <c:v>8.2359950000000008</c:v>
                </c:pt>
                <c:pt idx="3031">
                  <c:v>8.2361533333330001</c:v>
                </c:pt>
                <c:pt idx="3032">
                  <c:v>8.2376749999999994</c:v>
                </c:pt>
                <c:pt idx="3033">
                  <c:v>8.2381433333329994</c:v>
                </c:pt>
                <c:pt idx="3034">
                  <c:v>8.2378516666669999</c:v>
                </c:pt>
                <c:pt idx="3035">
                  <c:v>8.2370383333330004</c:v>
                </c:pt>
                <c:pt idx="3036">
                  <c:v>8.2374899999999993</c:v>
                </c:pt>
                <c:pt idx="3037">
                  <c:v>8.2384933333330004</c:v>
                </c:pt>
                <c:pt idx="3038">
                  <c:v>8.2379683333330007</c:v>
                </c:pt>
                <c:pt idx="3039">
                  <c:v>8.2368933333330006</c:v>
                </c:pt>
                <c:pt idx="3040">
                  <c:v>8.2362766666670009</c:v>
                </c:pt>
                <c:pt idx="3041">
                  <c:v>8.2364650000000008</c:v>
                </c:pt>
                <c:pt idx="3042">
                  <c:v>8.2383699999999997</c:v>
                </c:pt>
                <c:pt idx="3043">
                  <c:v>8.2381683333330002</c:v>
                </c:pt>
                <c:pt idx="3044">
                  <c:v>8.2373283333330001</c:v>
                </c:pt>
                <c:pt idx="3045">
                  <c:v>8.2367466666670008</c:v>
                </c:pt>
                <c:pt idx="3046">
                  <c:v>8.2369850000000007</c:v>
                </c:pt>
                <c:pt idx="3047">
                  <c:v>8.2384433333330005</c:v>
                </c:pt>
                <c:pt idx="3048">
                  <c:v>8.2382449999999992</c:v>
                </c:pt>
                <c:pt idx="3049">
                  <c:v>8.2377833333330006</c:v>
                </c:pt>
                <c:pt idx="3050">
                  <c:v>8.2368383333330009</c:v>
                </c:pt>
                <c:pt idx="3051">
                  <c:v>8.2372316666670002</c:v>
                </c:pt>
                <c:pt idx="3052">
                  <c:v>8.2392483333330002</c:v>
                </c:pt>
                <c:pt idx="3053">
                  <c:v>8.2388816666669999</c:v>
                </c:pt>
                <c:pt idx="3054">
                  <c:v>8.2383316666669995</c:v>
                </c:pt>
                <c:pt idx="3055">
                  <c:v>8.2375383333329992</c:v>
                </c:pt>
                <c:pt idx="3056">
                  <c:v>8.2374783333329997</c:v>
                </c:pt>
                <c:pt idx="3057">
                  <c:v>8.2393216666669993</c:v>
                </c:pt>
                <c:pt idx="3058">
                  <c:v>8.2391249999999996</c:v>
                </c:pt>
                <c:pt idx="3059">
                  <c:v>8.2383083333330003</c:v>
                </c:pt>
                <c:pt idx="3060">
                  <c:v>8.2379533333329995</c:v>
                </c:pt>
                <c:pt idx="3061">
                  <c:v>8.238408333333</c:v>
                </c:pt>
                <c:pt idx="3062">
                  <c:v>8.2398233333329998</c:v>
                </c:pt>
                <c:pt idx="3063">
                  <c:v>8.2393583333329996</c:v>
                </c:pt>
                <c:pt idx="3064">
                  <c:v>8.2380733333330003</c:v>
                </c:pt>
                <c:pt idx="3065">
                  <c:v>8.2371499999999997</c:v>
                </c:pt>
                <c:pt idx="3066">
                  <c:v>8.2376850000000008</c:v>
                </c:pt>
                <c:pt idx="3067">
                  <c:v>8.2394466666669999</c:v>
                </c:pt>
                <c:pt idx="3068">
                  <c:v>8.2395266666670004</c:v>
                </c:pt>
                <c:pt idx="3069">
                  <c:v>8.23888</c:v>
                </c:pt>
                <c:pt idx="3070">
                  <c:v>8.2382000000000009</c:v>
                </c:pt>
                <c:pt idx="3071">
                  <c:v>8.2386133333329994</c:v>
                </c:pt>
                <c:pt idx="3072">
                  <c:v>8.2403200000000005</c:v>
                </c:pt>
                <c:pt idx="3073">
                  <c:v>8.2403666666670006</c:v>
                </c:pt>
                <c:pt idx="3074">
                  <c:v>8.2396683333330003</c:v>
                </c:pt>
                <c:pt idx="3075">
                  <c:v>8.2387633333330008</c:v>
                </c:pt>
                <c:pt idx="3076">
                  <c:v>8.2393000000000001</c:v>
                </c:pt>
                <c:pt idx="3077">
                  <c:v>8.2403633333330006</c:v>
                </c:pt>
                <c:pt idx="3078">
                  <c:v>8.2407533333330001</c:v>
                </c:pt>
                <c:pt idx="3079">
                  <c:v>8.2394666666669991</c:v>
                </c:pt>
                <c:pt idx="3080">
                  <c:v>8.2390699999999999</c:v>
                </c:pt>
                <c:pt idx="3081">
                  <c:v>8.2393933333330001</c:v>
                </c:pt>
                <c:pt idx="3082">
                  <c:v>8.2413050000000005</c:v>
                </c:pt>
                <c:pt idx="3083">
                  <c:v>8.2413916666670008</c:v>
                </c:pt>
                <c:pt idx="3084">
                  <c:v>8.2406066666670004</c:v>
                </c:pt>
                <c:pt idx="3085">
                  <c:v>8.2403899999999997</c:v>
                </c:pt>
                <c:pt idx="3086">
                  <c:v>8.2402583333329993</c:v>
                </c:pt>
                <c:pt idx="3087">
                  <c:v>8.2419750000000001</c:v>
                </c:pt>
                <c:pt idx="3088">
                  <c:v>8.2414633333329999</c:v>
                </c:pt>
                <c:pt idx="3089">
                  <c:v>8.2404566666670007</c:v>
                </c:pt>
                <c:pt idx="3090">
                  <c:v>8.2393533333329998</c:v>
                </c:pt>
                <c:pt idx="3091">
                  <c:v>8.2398050000000005</c:v>
                </c:pt>
                <c:pt idx="3092">
                  <c:v>8.2410999999999994</c:v>
                </c:pt>
                <c:pt idx="3093">
                  <c:v>8.2412949999999991</c:v>
                </c:pt>
                <c:pt idx="3094">
                  <c:v>8.2406116666670002</c:v>
                </c:pt>
                <c:pt idx="3095">
                  <c:v>8.2401366666670004</c:v>
                </c:pt>
                <c:pt idx="3096">
                  <c:v>8.2398983333330005</c:v>
                </c:pt>
                <c:pt idx="3097">
                  <c:v>8.2413100000000004</c:v>
                </c:pt>
                <c:pt idx="3098">
                  <c:v>8.2415199999999995</c:v>
                </c:pt>
                <c:pt idx="3099">
                  <c:v>8.2406900000000007</c:v>
                </c:pt>
                <c:pt idx="3100">
                  <c:v>8.2397600000000004</c:v>
                </c:pt>
                <c:pt idx="3101">
                  <c:v>8.2398866666669992</c:v>
                </c:pt>
                <c:pt idx="3102">
                  <c:v>8.2413483333330007</c:v>
                </c:pt>
                <c:pt idx="3103">
                  <c:v>8.2415033333330001</c:v>
                </c:pt>
                <c:pt idx="3104">
                  <c:v>8.2407233333329994</c:v>
                </c:pt>
                <c:pt idx="3105">
                  <c:v>8.2398900000000008</c:v>
                </c:pt>
                <c:pt idx="3106">
                  <c:v>8.240193333333</c:v>
                </c:pt>
                <c:pt idx="3107">
                  <c:v>8.2417083333329995</c:v>
                </c:pt>
                <c:pt idx="3108">
                  <c:v>8.2415149999999997</c:v>
                </c:pt>
                <c:pt idx="3109">
                  <c:v>8.2409783333330004</c:v>
                </c:pt>
                <c:pt idx="3110">
                  <c:v>8.2404216666670003</c:v>
                </c:pt>
                <c:pt idx="3111">
                  <c:v>8.2403183333330006</c:v>
                </c:pt>
                <c:pt idx="3112">
                  <c:v>8.2420833333329995</c:v>
                </c:pt>
                <c:pt idx="3113">
                  <c:v>8.2419750000000001</c:v>
                </c:pt>
                <c:pt idx="3114">
                  <c:v>8.2414850000000008</c:v>
                </c:pt>
                <c:pt idx="3115">
                  <c:v>8.2410150000000009</c:v>
                </c:pt>
                <c:pt idx="3116">
                  <c:v>8.2409033333329997</c:v>
                </c:pt>
                <c:pt idx="3117">
                  <c:v>8.2422166666669998</c:v>
                </c:pt>
                <c:pt idx="3118">
                  <c:v>8.2422683333329996</c:v>
                </c:pt>
                <c:pt idx="3119">
                  <c:v>8.2415466666670003</c:v>
                </c:pt>
                <c:pt idx="3120">
                  <c:v>8.241086666667</c:v>
                </c:pt>
                <c:pt idx="3121">
                  <c:v>8.2414416666670007</c:v>
                </c:pt>
                <c:pt idx="3122">
                  <c:v>8.2423850000000005</c:v>
                </c:pt>
                <c:pt idx="3123">
                  <c:v>8.2416750000000008</c:v>
                </c:pt>
                <c:pt idx="3124">
                  <c:v>8.2411816666669999</c:v>
                </c:pt>
                <c:pt idx="3125">
                  <c:v>8.2405600000000003</c:v>
                </c:pt>
                <c:pt idx="3126">
                  <c:v>8.2404216666670003</c:v>
                </c:pt>
                <c:pt idx="3127">
                  <c:v>8.2418483333329995</c:v>
                </c:pt>
                <c:pt idx="3128">
                  <c:v>8.2413116666670003</c:v>
                </c:pt>
                <c:pt idx="3129">
                  <c:v>8.2413733333329997</c:v>
                </c:pt>
                <c:pt idx="3130">
                  <c:v>8.2408300000000008</c:v>
                </c:pt>
                <c:pt idx="3131">
                  <c:v>8.2406500000000005</c:v>
                </c:pt>
                <c:pt idx="3132">
                  <c:v>8.2421583333330002</c:v>
                </c:pt>
                <c:pt idx="3133">
                  <c:v>8.2422083333330001</c:v>
                </c:pt>
                <c:pt idx="3134">
                  <c:v>8.2415433333330004</c:v>
                </c:pt>
                <c:pt idx="3135">
                  <c:v>8.241038333333</c:v>
                </c:pt>
                <c:pt idx="3136">
                  <c:v>8.2412500000000009</c:v>
                </c:pt>
                <c:pt idx="3137">
                  <c:v>8.2420383333329994</c:v>
                </c:pt>
                <c:pt idx="3138">
                  <c:v>8.2420916666669992</c:v>
                </c:pt>
                <c:pt idx="3139">
                  <c:v>8.2419833333329997</c:v>
                </c:pt>
                <c:pt idx="3140">
                  <c:v>8.2414333333329992</c:v>
                </c:pt>
                <c:pt idx="3141">
                  <c:v>8.241928333333</c:v>
                </c:pt>
                <c:pt idx="3142">
                  <c:v>8.2429766666669995</c:v>
                </c:pt>
                <c:pt idx="3143">
                  <c:v>8.2426449999999996</c:v>
                </c:pt>
                <c:pt idx="3144">
                  <c:v>8.2422066666670002</c:v>
                </c:pt>
                <c:pt idx="3145">
                  <c:v>8.2413950000000007</c:v>
                </c:pt>
                <c:pt idx="3146">
                  <c:v>8.2416216666669992</c:v>
                </c:pt>
                <c:pt idx="3147">
                  <c:v>8.2423216666669994</c:v>
                </c:pt>
                <c:pt idx="3148">
                  <c:v>8.2422566666670001</c:v>
                </c:pt>
                <c:pt idx="3149">
                  <c:v>8.2418333333330001</c:v>
                </c:pt>
                <c:pt idx="3150">
                  <c:v>8.2416783333330006</c:v>
                </c:pt>
                <c:pt idx="3151">
                  <c:v>8.2422616666669999</c:v>
                </c:pt>
                <c:pt idx="3152">
                  <c:v>8.2432283333330005</c:v>
                </c:pt>
                <c:pt idx="3153">
                  <c:v>8.2431066666669999</c:v>
                </c:pt>
                <c:pt idx="3154">
                  <c:v>8.2424633333329993</c:v>
                </c:pt>
                <c:pt idx="3155">
                  <c:v>8.2420500000000008</c:v>
                </c:pt>
                <c:pt idx="3156">
                  <c:v>8.2425416666669999</c:v>
                </c:pt>
                <c:pt idx="3157">
                  <c:v>8.2439099999999996</c:v>
                </c:pt>
                <c:pt idx="3158">
                  <c:v>8.2438583333329998</c:v>
                </c:pt>
                <c:pt idx="3159">
                  <c:v>8.2431416666670003</c:v>
                </c:pt>
                <c:pt idx="3160">
                  <c:v>8.2428066666670006</c:v>
                </c:pt>
                <c:pt idx="3161">
                  <c:v>8.2428033333330006</c:v>
                </c:pt>
                <c:pt idx="3162">
                  <c:v>8.243478333333</c:v>
                </c:pt>
                <c:pt idx="3163">
                  <c:v>8.2433383333329999</c:v>
                </c:pt>
                <c:pt idx="3164">
                  <c:v>8.2431950000000001</c:v>
                </c:pt>
                <c:pt idx="3165">
                  <c:v>8.2427416666669995</c:v>
                </c:pt>
                <c:pt idx="3166">
                  <c:v>8.2428666666670001</c:v>
                </c:pt>
                <c:pt idx="3167">
                  <c:v>8.2439400000000003</c:v>
                </c:pt>
                <c:pt idx="3168">
                  <c:v>8.2434883333329996</c:v>
                </c:pt>
                <c:pt idx="3169">
                  <c:v>8.2427383333329995</c:v>
                </c:pt>
                <c:pt idx="3170">
                  <c:v>8.2425733333330005</c:v>
                </c:pt>
                <c:pt idx="3171">
                  <c:v>8.2420116666670005</c:v>
                </c:pt>
                <c:pt idx="3172">
                  <c:v>8.2427033333330009</c:v>
                </c:pt>
                <c:pt idx="3173">
                  <c:v>8.2428050000000006</c:v>
                </c:pt>
                <c:pt idx="3174">
                  <c:v>8.2423900000000003</c:v>
                </c:pt>
                <c:pt idx="3175">
                  <c:v>8.2409966666669998</c:v>
                </c:pt>
                <c:pt idx="3176">
                  <c:v>8.2423216666669994</c:v>
                </c:pt>
                <c:pt idx="3177">
                  <c:v>8.243148333333</c:v>
                </c:pt>
                <c:pt idx="3178">
                  <c:v>8.2429283333329995</c:v>
                </c:pt>
                <c:pt idx="3179">
                  <c:v>8.2429016666670005</c:v>
                </c:pt>
                <c:pt idx="3180">
                  <c:v>8.2424400000000002</c:v>
                </c:pt>
                <c:pt idx="3181">
                  <c:v>8.2427816666669997</c:v>
                </c:pt>
                <c:pt idx="3182">
                  <c:v>8.2446366666670006</c:v>
                </c:pt>
                <c:pt idx="3183">
                  <c:v>8.2446583333329997</c:v>
                </c:pt>
                <c:pt idx="3184">
                  <c:v>8.2439049999999998</c:v>
                </c:pt>
                <c:pt idx="3185">
                  <c:v>8.2433266666670004</c:v>
                </c:pt>
                <c:pt idx="3186">
                  <c:v>8.2432750000000006</c:v>
                </c:pt>
                <c:pt idx="3187">
                  <c:v>8.2437166666669999</c:v>
                </c:pt>
                <c:pt idx="3188">
                  <c:v>8.2439</c:v>
                </c:pt>
                <c:pt idx="3189">
                  <c:v>8.2432416666670001</c:v>
                </c:pt>
                <c:pt idx="3190">
                  <c:v>8.2432483333329998</c:v>
                </c:pt>
                <c:pt idx="3191">
                  <c:v>8.2434983333329992</c:v>
                </c:pt>
                <c:pt idx="3192">
                  <c:v>8.2444133333330001</c:v>
                </c:pt>
                <c:pt idx="3193">
                  <c:v>8.2442166666670005</c:v>
                </c:pt>
                <c:pt idx="3194">
                  <c:v>8.2438450000000003</c:v>
                </c:pt>
                <c:pt idx="3195">
                  <c:v>8.2434516666669992</c:v>
                </c:pt>
                <c:pt idx="3196">
                  <c:v>8.2433399999999999</c:v>
                </c:pt>
                <c:pt idx="3197">
                  <c:v>8.2447616666669994</c:v>
                </c:pt>
                <c:pt idx="3198">
                  <c:v>8.2448683333330006</c:v>
                </c:pt>
                <c:pt idx="3199">
                  <c:v>8.2439816666670005</c:v>
                </c:pt>
                <c:pt idx="3200">
                  <c:v>8.2436916666670008</c:v>
                </c:pt>
                <c:pt idx="3201">
                  <c:v>8.243525</c:v>
                </c:pt>
                <c:pt idx="3202">
                  <c:v>8.2447566666669996</c:v>
                </c:pt>
                <c:pt idx="3203">
                  <c:v>8.2444716666669997</c:v>
                </c:pt>
                <c:pt idx="3204">
                  <c:v>8.243665</c:v>
                </c:pt>
                <c:pt idx="3205">
                  <c:v>8.2435550000000006</c:v>
                </c:pt>
                <c:pt idx="3206">
                  <c:v>8.2436100000000003</c:v>
                </c:pt>
                <c:pt idx="3207">
                  <c:v>8.2445483333330003</c:v>
                </c:pt>
                <c:pt idx="3208">
                  <c:v>8.2444283333329995</c:v>
                </c:pt>
                <c:pt idx="3209">
                  <c:v>8.2440083333329994</c:v>
                </c:pt>
                <c:pt idx="3210">
                  <c:v>8.2433683333330006</c:v>
                </c:pt>
                <c:pt idx="3211">
                  <c:v>8.2438416666670005</c:v>
                </c:pt>
                <c:pt idx="3212">
                  <c:v>8.2448300000000003</c:v>
                </c:pt>
                <c:pt idx="3213">
                  <c:v>8.2448166666670009</c:v>
                </c:pt>
                <c:pt idx="3214">
                  <c:v>8.2446116666669997</c:v>
                </c:pt>
                <c:pt idx="3215">
                  <c:v>8.2439733333330008</c:v>
                </c:pt>
                <c:pt idx="3216">
                  <c:v>8.2446000000000002</c:v>
                </c:pt>
                <c:pt idx="3217">
                  <c:v>8.2452799999999993</c:v>
                </c:pt>
                <c:pt idx="3218">
                  <c:v>8.2457849999999997</c:v>
                </c:pt>
                <c:pt idx="3219">
                  <c:v>8.2450100000000006</c:v>
                </c:pt>
                <c:pt idx="3220">
                  <c:v>8.2445050000000002</c:v>
                </c:pt>
                <c:pt idx="3221">
                  <c:v>8.2447233333330008</c:v>
                </c:pt>
                <c:pt idx="3222">
                  <c:v>8.2460916666670006</c:v>
                </c:pt>
                <c:pt idx="3223">
                  <c:v>8.2455750000000005</c:v>
                </c:pt>
                <c:pt idx="3224">
                  <c:v>8.244698333333</c:v>
                </c:pt>
                <c:pt idx="3225">
                  <c:v>8.2447700000000008</c:v>
                </c:pt>
                <c:pt idx="3226">
                  <c:v>8.2449300000000001</c:v>
                </c:pt>
                <c:pt idx="3227">
                  <c:v>8.2458299999999998</c:v>
                </c:pt>
                <c:pt idx="3228">
                  <c:v>8.2458950000000009</c:v>
                </c:pt>
                <c:pt idx="3229">
                  <c:v>8.2451116666670003</c:v>
                </c:pt>
                <c:pt idx="3230">
                  <c:v>8.2447616666669994</c:v>
                </c:pt>
                <c:pt idx="3231">
                  <c:v>8.2449849999999998</c:v>
                </c:pt>
                <c:pt idx="3232">
                  <c:v>8.2458266666669999</c:v>
                </c:pt>
                <c:pt idx="3233">
                  <c:v>8.2456633333330007</c:v>
                </c:pt>
                <c:pt idx="3234">
                  <c:v>8.2448399999999999</c:v>
                </c:pt>
                <c:pt idx="3235">
                  <c:v>8.2444533333330003</c:v>
                </c:pt>
                <c:pt idx="3236">
                  <c:v>8.2445483333330003</c:v>
                </c:pt>
                <c:pt idx="3237">
                  <c:v>8.2458849999999995</c:v>
                </c:pt>
                <c:pt idx="3238">
                  <c:v>8.2455666666669991</c:v>
                </c:pt>
                <c:pt idx="3239">
                  <c:v>8.2450216666670002</c:v>
                </c:pt>
                <c:pt idx="3240">
                  <c:v>8.2449100000000008</c:v>
                </c:pt>
                <c:pt idx="3241">
                  <c:v>8.24498</c:v>
                </c:pt>
                <c:pt idx="3242">
                  <c:v>8.2459383333329992</c:v>
                </c:pt>
                <c:pt idx="3243">
                  <c:v>8.2457383333329997</c:v>
                </c:pt>
                <c:pt idx="3244">
                  <c:v>8.2451516666670006</c:v>
                </c:pt>
                <c:pt idx="3245">
                  <c:v>8.2446599999999997</c:v>
                </c:pt>
                <c:pt idx="3246">
                  <c:v>8.2447850000000003</c:v>
                </c:pt>
                <c:pt idx="3247">
                  <c:v>8.2457816666669999</c:v>
                </c:pt>
                <c:pt idx="3248">
                  <c:v>8.2462083333329996</c:v>
                </c:pt>
                <c:pt idx="3249">
                  <c:v>8.2454316666670007</c:v>
                </c:pt>
                <c:pt idx="3250">
                  <c:v>8.2451466666670008</c:v>
                </c:pt>
                <c:pt idx="3251">
                  <c:v>8.2452666666669998</c:v>
                </c:pt>
                <c:pt idx="3252">
                  <c:v>8.2470099999999995</c:v>
                </c:pt>
                <c:pt idx="3253">
                  <c:v>8.2464733333330003</c:v>
                </c:pt>
                <c:pt idx="3254">
                  <c:v>8.2458433333329992</c:v>
                </c:pt>
                <c:pt idx="3255">
                  <c:v>8.2453583333329998</c:v>
                </c:pt>
                <c:pt idx="3256">
                  <c:v>8.2454000000000001</c:v>
                </c:pt>
                <c:pt idx="3257">
                  <c:v>8.2464483333329994</c:v>
                </c:pt>
                <c:pt idx="3258">
                  <c:v>8.2469533333329998</c:v>
                </c:pt>
                <c:pt idx="3259">
                  <c:v>8.246573333333</c:v>
                </c:pt>
                <c:pt idx="3260">
                  <c:v>8.2461183333329995</c:v>
                </c:pt>
                <c:pt idx="3261">
                  <c:v>8.2459450000000007</c:v>
                </c:pt>
                <c:pt idx="3262">
                  <c:v>8.2474633333330001</c:v>
                </c:pt>
                <c:pt idx="3263">
                  <c:v>8.2475550000000002</c:v>
                </c:pt>
                <c:pt idx="3264">
                  <c:v>8.2468716666669994</c:v>
                </c:pt>
                <c:pt idx="3265">
                  <c:v>8.2463666666670008</c:v>
                </c:pt>
                <c:pt idx="3266">
                  <c:v>8.2462116666669996</c:v>
                </c:pt>
                <c:pt idx="3267">
                  <c:v>8.2471049999999995</c:v>
                </c:pt>
                <c:pt idx="3268">
                  <c:v>8.2468616666669998</c:v>
                </c:pt>
                <c:pt idx="3269">
                  <c:v>8.2461616666669997</c:v>
                </c:pt>
                <c:pt idx="3270">
                  <c:v>8.2455383333330001</c:v>
                </c:pt>
                <c:pt idx="3271">
                  <c:v>8.2457783333329999</c:v>
                </c:pt>
                <c:pt idx="3272">
                  <c:v>8.2469450000000002</c:v>
                </c:pt>
                <c:pt idx="3273">
                  <c:v>8.2469283333330008</c:v>
                </c:pt>
                <c:pt idx="3274">
                  <c:v>8.2466083333330005</c:v>
                </c:pt>
                <c:pt idx="3275">
                  <c:v>8.2458766666669998</c:v>
                </c:pt>
                <c:pt idx="3276">
                  <c:v>8.2460149999999999</c:v>
                </c:pt>
                <c:pt idx="3277">
                  <c:v>8.2470216666670009</c:v>
                </c:pt>
                <c:pt idx="3278">
                  <c:v>8.2469816666670006</c:v>
                </c:pt>
                <c:pt idx="3279">
                  <c:v>8.2466249999999999</c:v>
                </c:pt>
                <c:pt idx="3280">
                  <c:v>8.2461900000000004</c:v>
                </c:pt>
                <c:pt idx="3281">
                  <c:v>8.2460716666669995</c:v>
                </c:pt>
                <c:pt idx="3282">
                  <c:v>8.2472133333330007</c:v>
                </c:pt>
                <c:pt idx="3283">
                  <c:v>8.2476166666669997</c:v>
                </c:pt>
                <c:pt idx="3284">
                  <c:v>8.247231666667</c:v>
                </c:pt>
                <c:pt idx="3285">
                  <c:v>8.2462499999999999</c:v>
                </c:pt>
                <c:pt idx="3286">
                  <c:v>8.2463216666670007</c:v>
                </c:pt>
                <c:pt idx="3287">
                  <c:v>8.2475550000000002</c:v>
                </c:pt>
                <c:pt idx="3288">
                  <c:v>8.2476116666669999</c:v>
                </c:pt>
                <c:pt idx="3289">
                  <c:v>8.2470850000000002</c:v>
                </c:pt>
                <c:pt idx="3290">
                  <c:v>8.2464099999999991</c:v>
                </c:pt>
                <c:pt idx="3291">
                  <c:v>8.2464516666669994</c:v>
                </c:pt>
                <c:pt idx="3292">
                  <c:v>8.2464666666670006</c:v>
                </c:pt>
                <c:pt idx="3293">
                  <c:v>8.2468299999999992</c:v>
                </c:pt>
                <c:pt idx="3294">
                  <c:v>8.246573333333</c:v>
                </c:pt>
                <c:pt idx="3295">
                  <c:v>8.2465383333329996</c:v>
                </c:pt>
                <c:pt idx="3296">
                  <c:v>8.2469116666669997</c:v>
                </c:pt>
                <c:pt idx="3297">
                  <c:v>8.2474483333330006</c:v>
                </c:pt>
                <c:pt idx="3298">
                  <c:v>8.2470166666669993</c:v>
                </c:pt>
                <c:pt idx="3299">
                  <c:v>8.246856666667</c:v>
                </c:pt>
                <c:pt idx="3300">
                  <c:v>8.2471066666669994</c:v>
                </c:pt>
                <c:pt idx="3301">
                  <c:v>8.2474699999999999</c:v>
                </c:pt>
                <c:pt idx="3302">
                  <c:v>8.2480449999999994</c:v>
                </c:pt>
                <c:pt idx="3303">
                  <c:v>8.2475233333329996</c:v>
                </c:pt>
                <c:pt idx="3304">
                  <c:v>8.2472433333329995</c:v>
                </c:pt>
                <c:pt idx="3305">
                  <c:v>8.2468833333330007</c:v>
                </c:pt>
                <c:pt idx="3306">
                  <c:v>8.2468983333330002</c:v>
                </c:pt>
                <c:pt idx="3307">
                  <c:v>8.247701666667</c:v>
                </c:pt>
                <c:pt idx="3308">
                  <c:v>8.2475283333329994</c:v>
                </c:pt>
                <c:pt idx="3309">
                  <c:v>8.24695</c:v>
                </c:pt>
                <c:pt idx="3310">
                  <c:v>8.2467699999999997</c:v>
                </c:pt>
                <c:pt idx="3311">
                  <c:v>8.2467283333329995</c:v>
                </c:pt>
                <c:pt idx="3312">
                  <c:v>8.2476299999999991</c:v>
                </c:pt>
                <c:pt idx="3313">
                  <c:v>8.2480066666670009</c:v>
                </c:pt>
                <c:pt idx="3314">
                  <c:v>8.2479966666669995</c:v>
                </c:pt>
                <c:pt idx="3315">
                  <c:v>8.2475100000000001</c:v>
                </c:pt>
                <c:pt idx="3316">
                  <c:v>8.2474366666669994</c:v>
                </c:pt>
                <c:pt idx="3317">
                  <c:v>8.2480616666670006</c:v>
                </c:pt>
                <c:pt idx="3318">
                  <c:v>8.2474166666670001</c:v>
                </c:pt>
                <c:pt idx="3319">
                  <c:v>8.2469950000000001</c:v>
                </c:pt>
                <c:pt idx="3320">
                  <c:v>8.2464849999999998</c:v>
                </c:pt>
                <c:pt idx="3321">
                  <c:v>8.2468683333329995</c:v>
                </c:pt>
                <c:pt idx="3322">
                  <c:v>8.2473600000000005</c:v>
                </c:pt>
                <c:pt idx="3323">
                  <c:v>8.2473633333330003</c:v>
                </c:pt>
                <c:pt idx="3324">
                  <c:v>8.2471333333330001</c:v>
                </c:pt>
                <c:pt idx="3325">
                  <c:v>8.246948333333</c:v>
                </c:pt>
                <c:pt idx="3326">
                  <c:v>8.246948333333</c:v>
                </c:pt>
                <c:pt idx="3327">
                  <c:v>8.2478899999999999</c:v>
                </c:pt>
                <c:pt idx="3328">
                  <c:v>8.2479049999999994</c:v>
                </c:pt>
                <c:pt idx="3329">
                  <c:v>8.2480666666670004</c:v>
                </c:pt>
                <c:pt idx="3330">
                  <c:v>8.2473033333330008</c:v>
                </c:pt>
                <c:pt idx="3331">
                  <c:v>8.2471883333329998</c:v>
                </c:pt>
                <c:pt idx="3332">
                  <c:v>8.247935</c:v>
                </c:pt>
                <c:pt idx="3333">
                  <c:v>8.2476016666670002</c:v>
                </c:pt>
                <c:pt idx="3334">
                  <c:v>8.2470949999999998</c:v>
                </c:pt>
                <c:pt idx="3335">
                  <c:v>8.2465483333329992</c:v>
                </c:pt>
                <c:pt idx="3336">
                  <c:v>8.2470649999999992</c:v>
                </c:pt>
                <c:pt idx="3337">
                  <c:v>8.2482349999999993</c:v>
                </c:pt>
                <c:pt idx="3338">
                  <c:v>8.2480433333329994</c:v>
                </c:pt>
                <c:pt idx="3339">
                  <c:v>8.2474600000000002</c:v>
                </c:pt>
                <c:pt idx="3340">
                  <c:v>8.2473500000000008</c:v>
                </c:pt>
                <c:pt idx="3341">
                  <c:v>8.2474733333329997</c:v>
                </c:pt>
                <c:pt idx="3342">
                  <c:v>8.2481366666669995</c:v>
                </c:pt>
                <c:pt idx="3343">
                  <c:v>8.248075</c:v>
                </c:pt>
                <c:pt idx="3344">
                  <c:v>8.2474933333330007</c:v>
                </c:pt>
                <c:pt idx="3345">
                  <c:v>8.2474216666669999</c:v>
                </c:pt>
                <c:pt idx="3346">
                  <c:v>8.2477750000000007</c:v>
                </c:pt>
                <c:pt idx="3347">
                  <c:v>8.2482983333330004</c:v>
                </c:pt>
                <c:pt idx="3348">
                  <c:v>8.2483699999999995</c:v>
                </c:pt>
                <c:pt idx="3349">
                  <c:v>8.2473016666669992</c:v>
                </c:pt>
                <c:pt idx="3350">
                  <c:v>8.2468683333329995</c:v>
                </c:pt>
                <c:pt idx="3351">
                  <c:v>8.2474699999999999</c:v>
                </c:pt>
                <c:pt idx="3352">
                  <c:v>8.2487133333330007</c:v>
                </c:pt>
                <c:pt idx="3353">
                  <c:v>8.2486066666669995</c:v>
                </c:pt>
                <c:pt idx="3354">
                  <c:v>8.2476400000000005</c:v>
                </c:pt>
                <c:pt idx="3355">
                  <c:v>8.2470266666670007</c:v>
                </c:pt>
                <c:pt idx="3356">
                  <c:v>8.2470516666669997</c:v>
                </c:pt>
                <c:pt idx="3357">
                  <c:v>8.2479266666670004</c:v>
                </c:pt>
                <c:pt idx="3358">
                  <c:v>8.2480200000000004</c:v>
                </c:pt>
                <c:pt idx="3359">
                  <c:v>8.2477266666670008</c:v>
                </c:pt>
                <c:pt idx="3360">
                  <c:v>8.2471899999999998</c:v>
                </c:pt>
                <c:pt idx="3361">
                  <c:v>8.2471766666670003</c:v>
                </c:pt>
                <c:pt idx="3362">
                  <c:v>8.2485149999999994</c:v>
                </c:pt>
                <c:pt idx="3363">
                  <c:v>8.2485116666669995</c:v>
                </c:pt>
                <c:pt idx="3364">
                  <c:v>8.2472600000000007</c:v>
                </c:pt>
                <c:pt idx="3365">
                  <c:v>8.2460983333330002</c:v>
                </c:pt>
                <c:pt idx="3366">
                  <c:v>8.2467083333330002</c:v>
                </c:pt>
                <c:pt idx="3367">
                  <c:v>8.248216666667</c:v>
                </c:pt>
                <c:pt idx="3368">
                  <c:v>8.2479399999999998</c:v>
                </c:pt>
                <c:pt idx="3369">
                  <c:v>8.2474166666670001</c:v>
                </c:pt>
                <c:pt idx="3370">
                  <c:v>8.246338333333</c:v>
                </c:pt>
                <c:pt idx="3371">
                  <c:v>8.2465700000000002</c:v>
                </c:pt>
                <c:pt idx="3372">
                  <c:v>8.2483216666669996</c:v>
                </c:pt>
                <c:pt idx="3373">
                  <c:v>8.2483983333330002</c:v>
                </c:pt>
                <c:pt idx="3374">
                  <c:v>8.2476283333329992</c:v>
                </c:pt>
                <c:pt idx="3375">
                  <c:v>8.2472799999999999</c:v>
                </c:pt>
                <c:pt idx="3376">
                  <c:v>8.2474266666669998</c:v>
                </c:pt>
                <c:pt idx="3377">
                  <c:v>8.249016666667</c:v>
                </c:pt>
                <c:pt idx="3378">
                  <c:v>8.2492766666670008</c:v>
                </c:pt>
                <c:pt idx="3379">
                  <c:v>8.2479866666669999</c:v>
                </c:pt>
                <c:pt idx="3380">
                  <c:v>8.2472916666669995</c:v>
                </c:pt>
                <c:pt idx="3381">
                  <c:v>8.2475000000000005</c:v>
                </c:pt>
                <c:pt idx="3382">
                  <c:v>8.2488650000000003</c:v>
                </c:pt>
                <c:pt idx="3383">
                  <c:v>8.2484950000000001</c:v>
                </c:pt>
                <c:pt idx="3384">
                  <c:v>8.2473516666670008</c:v>
                </c:pt>
                <c:pt idx="3385">
                  <c:v>8.2469466666670002</c:v>
                </c:pt>
                <c:pt idx="3386">
                  <c:v>8.2474016666670007</c:v>
                </c:pt>
                <c:pt idx="3387">
                  <c:v>8.2486650000000008</c:v>
                </c:pt>
                <c:pt idx="3388">
                  <c:v>8.2486616666669992</c:v>
                </c:pt>
                <c:pt idx="3389">
                  <c:v>8.24742</c:v>
                </c:pt>
                <c:pt idx="3390">
                  <c:v>8.2467283333329995</c:v>
                </c:pt>
                <c:pt idx="3391">
                  <c:v>8.2467849999999991</c:v>
                </c:pt>
                <c:pt idx="3392">
                  <c:v>8.2484900000000003</c:v>
                </c:pt>
                <c:pt idx="3393">
                  <c:v>8.2480399999999996</c:v>
                </c:pt>
                <c:pt idx="3394">
                  <c:v>8.2467466666670006</c:v>
                </c:pt>
                <c:pt idx="3395">
                  <c:v>8.2459450000000007</c:v>
                </c:pt>
                <c:pt idx="3396">
                  <c:v>8.2466116666670004</c:v>
                </c:pt>
                <c:pt idx="3397">
                  <c:v>8.2481299999999997</c:v>
                </c:pt>
                <c:pt idx="3398">
                  <c:v>8.2480049999999991</c:v>
                </c:pt>
                <c:pt idx="3399">
                  <c:v>8.2475483333330004</c:v>
                </c:pt>
                <c:pt idx="3400">
                  <c:v>8.2470149999999993</c:v>
                </c:pt>
                <c:pt idx="3401">
                  <c:v>8.2468233333329994</c:v>
                </c:pt>
                <c:pt idx="3402">
                  <c:v>8.2468483333330003</c:v>
                </c:pt>
                <c:pt idx="3403">
                  <c:v>8.2460149999999999</c:v>
                </c:pt>
                <c:pt idx="3404">
                  <c:v>8.2457399999999996</c:v>
                </c:pt>
                <c:pt idx="3405">
                  <c:v>8.2457166666670005</c:v>
                </c:pt>
                <c:pt idx="3406">
                  <c:v>8.2455149999999993</c:v>
                </c:pt>
                <c:pt idx="3407">
                  <c:v>8.2465449999999993</c:v>
                </c:pt>
                <c:pt idx="3408">
                  <c:v>8.2462949999999999</c:v>
                </c:pt>
                <c:pt idx="3409">
                  <c:v>8.2454416666670003</c:v>
                </c:pt>
                <c:pt idx="3410">
                  <c:v>8.2446850000000005</c:v>
                </c:pt>
                <c:pt idx="3411">
                  <c:v>8.2446233333329992</c:v>
                </c:pt>
                <c:pt idx="3412">
                  <c:v>8.2462783333330005</c:v>
                </c:pt>
                <c:pt idx="3413">
                  <c:v>8.2463250000000006</c:v>
                </c:pt>
                <c:pt idx="3414">
                  <c:v>8.2460916666670006</c:v>
                </c:pt>
                <c:pt idx="3415">
                  <c:v>8.2456250000000004</c:v>
                </c:pt>
                <c:pt idx="3416">
                  <c:v>8.2455133333329993</c:v>
                </c:pt>
                <c:pt idx="3417">
                  <c:v>8.2473816666669997</c:v>
                </c:pt>
                <c:pt idx="3418">
                  <c:v>8.2470750000000006</c:v>
                </c:pt>
                <c:pt idx="3419">
                  <c:v>8.2463133333329992</c:v>
                </c:pt>
                <c:pt idx="3420">
                  <c:v>8.2457483333329993</c:v>
                </c:pt>
                <c:pt idx="3421">
                  <c:v>8.2456683333330005</c:v>
                </c:pt>
                <c:pt idx="3422">
                  <c:v>8.2469583333329997</c:v>
                </c:pt>
                <c:pt idx="3423">
                  <c:v>8.2470766666670006</c:v>
                </c:pt>
                <c:pt idx="3424">
                  <c:v>8.2461099999999998</c:v>
                </c:pt>
                <c:pt idx="3425">
                  <c:v>8.2455949999999998</c:v>
                </c:pt>
                <c:pt idx="3426">
                  <c:v>8.2459150000000001</c:v>
                </c:pt>
                <c:pt idx="3427">
                  <c:v>8.2470800000000004</c:v>
                </c:pt>
                <c:pt idx="3428">
                  <c:v>8.2475366666669991</c:v>
                </c:pt>
                <c:pt idx="3429">
                  <c:v>8.2461500000000001</c:v>
                </c:pt>
                <c:pt idx="3430">
                  <c:v>8.2456433333329997</c:v>
                </c:pt>
                <c:pt idx="3431">
                  <c:v>8.245965</c:v>
                </c:pt>
                <c:pt idx="3432">
                  <c:v>8.2474883333329991</c:v>
                </c:pt>
                <c:pt idx="3433">
                  <c:v>8.2474116666670003</c:v>
                </c:pt>
                <c:pt idx="3434">
                  <c:v>8.2471083333329993</c:v>
                </c:pt>
                <c:pt idx="3435">
                  <c:v>8.2458316666669997</c:v>
                </c:pt>
                <c:pt idx="3436">
                  <c:v>8.2461149999999996</c:v>
                </c:pt>
                <c:pt idx="3437">
                  <c:v>8.2475649999999998</c:v>
                </c:pt>
                <c:pt idx="3438">
                  <c:v>8.2476333333330007</c:v>
                </c:pt>
                <c:pt idx="3439">
                  <c:v>8.2474000000000007</c:v>
                </c:pt>
                <c:pt idx="3440">
                  <c:v>8.2476883333330004</c:v>
                </c:pt>
                <c:pt idx="3441">
                  <c:v>8.2476416666670005</c:v>
                </c:pt>
                <c:pt idx="3442">
                  <c:v>8.2486483333329996</c:v>
                </c:pt>
                <c:pt idx="3443">
                  <c:v>8.2489583333330003</c:v>
                </c:pt>
                <c:pt idx="3444">
                  <c:v>8.2481849999999994</c:v>
                </c:pt>
                <c:pt idx="3445">
                  <c:v>8.2476900000000004</c:v>
                </c:pt>
                <c:pt idx="3446">
                  <c:v>8.2479183333330006</c:v>
                </c:pt>
                <c:pt idx="3447">
                  <c:v>8.2497716666669998</c:v>
                </c:pt>
                <c:pt idx="3448">
                  <c:v>8.2501366666670002</c:v>
                </c:pt>
                <c:pt idx="3449">
                  <c:v>8.2491299999999992</c:v>
                </c:pt>
                <c:pt idx="3450">
                  <c:v>8.2485266666670007</c:v>
                </c:pt>
                <c:pt idx="3451">
                  <c:v>8.2482450000000007</c:v>
                </c:pt>
                <c:pt idx="3452">
                  <c:v>8.2499599999999997</c:v>
                </c:pt>
                <c:pt idx="3453">
                  <c:v>8.2501566666669994</c:v>
                </c:pt>
                <c:pt idx="3454">
                  <c:v>8.2494433333329997</c:v>
                </c:pt>
                <c:pt idx="3455">
                  <c:v>8.2488600000000005</c:v>
                </c:pt>
                <c:pt idx="3456">
                  <c:v>8.2490083333330002</c:v>
                </c:pt>
                <c:pt idx="3457">
                  <c:v>8.2502033333329994</c:v>
                </c:pt>
                <c:pt idx="3458">
                  <c:v>8.250516666667</c:v>
                </c:pt>
                <c:pt idx="3459">
                  <c:v>8.2494899999999998</c:v>
                </c:pt>
                <c:pt idx="3460">
                  <c:v>8.2482050000000005</c:v>
                </c:pt>
                <c:pt idx="3461">
                  <c:v>8.2487583333330008</c:v>
                </c:pt>
                <c:pt idx="3462">
                  <c:v>8.2499033333330001</c:v>
                </c:pt>
                <c:pt idx="3463">
                  <c:v>8.2498149999999999</c:v>
                </c:pt>
                <c:pt idx="3464">
                  <c:v>8.2493700000000008</c:v>
                </c:pt>
                <c:pt idx="3465">
                  <c:v>8.2489616666670003</c:v>
                </c:pt>
                <c:pt idx="3466">
                  <c:v>8.2492616666669996</c:v>
                </c:pt>
                <c:pt idx="3467">
                  <c:v>8.2503899999999994</c:v>
                </c:pt>
                <c:pt idx="3468">
                  <c:v>8.2501533333329995</c:v>
                </c:pt>
                <c:pt idx="3469">
                  <c:v>8.2493850000000002</c:v>
                </c:pt>
                <c:pt idx="3470">
                  <c:v>8.2491149999999998</c:v>
                </c:pt>
                <c:pt idx="3471">
                  <c:v>8.2489249999999998</c:v>
                </c:pt>
                <c:pt idx="3472">
                  <c:v>8.2497533333330004</c:v>
                </c:pt>
                <c:pt idx="3473">
                  <c:v>8.2494966666669995</c:v>
                </c:pt>
                <c:pt idx="3474">
                  <c:v>8.2492533333329998</c:v>
                </c:pt>
                <c:pt idx="3475">
                  <c:v>8.2484966666670001</c:v>
                </c:pt>
                <c:pt idx="3476">
                  <c:v>8.2485633333329993</c:v>
                </c:pt>
                <c:pt idx="3477">
                  <c:v>8.2499583333329998</c:v>
                </c:pt>
                <c:pt idx="3478">
                  <c:v>8.250046666667</c:v>
                </c:pt>
                <c:pt idx="3479">
                  <c:v>8.2491133333329998</c:v>
                </c:pt>
                <c:pt idx="3480">
                  <c:v>8.2486750000000004</c:v>
                </c:pt>
                <c:pt idx="3481">
                  <c:v>8.2492933333330001</c:v>
                </c:pt>
                <c:pt idx="3482">
                  <c:v>8.2505450000000007</c:v>
                </c:pt>
                <c:pt idx="3483">
                  <c:v>8.2503366666669997</c:v>
                </c:pt>
                <c:pt idx="3484">
                  <c:v>8.2498349999999991</c:v>
                </c:pt>
                <c:pt idx="3485">
                  <c:v>8.2490233333329996</c:v>
                </c:pt>
                <c:pt idx="3486">
                  <c:v>8.2492999999999999</c:v>
                </c:pt>
                <c:pt idx="3487">
                  <c:v>8.2507716666669992</c:v>
                </c:pt>
                <c:pt idx="3488">
                  <c:v>8.2502466666669996</c:v>
                </c:pt>
                <c:pt idx="3489">
                  <c:v>8.2499599999999997</c:v>
                </c:pt>
                <c:pt idx="3490">
                  <c:v>8.2493683333330008</c:v>
                </c:pt>
                <c:pt idx="3491">
                  <c:v>8.2495266666670002</c:v>
                </c:pt>
                <c:pt idx="3492">
                  <c:v>8.2508300000000006</c:v>
                </c:pt>
                <c:pt idx="3493">
                  <c:v>8.2509566666669993</c:v>
                </c:pt>
                <c:pt idx="3494">
                  <c:v>8.2500066666669998</c:v>
                </c:pt>
                <c:pt idx="3495">
                  <c:v>8.2500233333330009</c:v>
                </c:pt>
                <c:pt idx="3496">
                  <c:v>8.2495899999999995</c:v>
                </c:pt>
                <c:pt idx="3497">
                  <c:v>8.2499183333329995</c:v>
                </c:pt>
                <c:pt idx="3498">
                  <c:v>8.2500516666669999</c:v>
                </c:pt>
                <c:pt idx="3499">
                  <c:v>8.2496349999999996</c:v>
                </c:pt>
                <c:pt idx="3500">
                  <c:v>8.2495433333329995</c:v>
                </c:pt>
                <c:pt idx="3501">
                  <c:v>8.2495766666670001</c:v>
                </c:pt>
                <c:pt idx="3502">
                  <c:v>8.2501166666669992</c:v>
                </c:pt>
                <c:pt idx="3503">
                  <c:v>8.2501216666670008</c:v>
                </c:pt>
                <c:pt idx="3504">
                  <c:v>8.2500866666670003</c:v>
                </c:pt>
                <c:pt idx="3505">
                  <c:v>8.2494666666670007</c:v>
                </c:pt>
                <c:pt idx="3506">
                  <c:v>8.249625</c:v>
                </c:pt>
                <c:pt idx="3507">
                  <c:v>8.2503716666670002</c:v>
                </c:pt>
                <c:pt idx="3508">
                  <c:v>8.2505316666669994</c:v>
                </c:pt>
                <c:pt idx="3509">
                  <c:v>8.2503666666670004</c:v>
                </c:pt>
                <c:pt idx="3510">
                  <c:v>8.2503550000000008</c:v>
                </c:pt>
                <c:pt idx="3511">
                  <c:v>8.2504566666670005</c:v>
                </c:pt>
                <c:pt idx="3512">
                  <c:v>8.2514900000000004</c:v>
                </c:pt>
                <c:pt idx="3513">
                  <c:v>8.2512383333329993</c:v>
                </c:pt>
                <c:pt idx="3514">
                  <c:v>8.2514616666669998</c:v>
                </c:pt>
                <c:pt idx="3515">
                  <c:v>8.250985</c:v>
                </c:pt>
                <c:pt idx="3516">
                  <c:v>8.250751666667</c:v>
                </c:pt>
                <c:pt idx="3517">
                  <c:v>8.2517983333329994</c:v>
                </c:pt>
                <c:pt idx="3518">
                  <c:v>8.2516233333330007</c:v>
                </c:pt>
                <c:pt idx="3519">
                  <c:v>8.2509466666669997</c:v>
                </c:pt>
                <c:pt idx="3520">
                  <c:v>8.2499583333329998</c:v>
                </c:pt>
                <c:pt idx="3521">
                  <c:v>8.2501633333329991</c:v>
                </c:pt>
                <c:pt idx="3522">
                  <c:v>8.2507300000000008</c:v>
                </c:pt>
                <c:pt idx="3523">
                  <c:v>8.2510633333330006</c:v>
                </c:pt>
                <c:pt idx="3524">
                  <c:v>8.2508049999999997</c:v>
                </c:pt>
                <c:pt idx="3525">
                  <c:v>8.2503016666669993</c:v>
                </c:pt>
                <c:pt idx="3526">
                  <c:v>8.2501816666670003</c:v>
                </c:pt>
                <c:pt idx="3527">
                  <c:v>8.250986666667</c:v>
                </c:pt>
                <c:pt idx="3528">
                  <c:v>8.2511333333329997</c:v>
                </c:pt>
                <c:pt idx="3529">
                  <c:v>8.2503216666670003</c:v>
                </c:pt>
                <c:pt idx="3530">
                  <c:v>8.2494066666669994</c:v>
                </c:pt>
                <c:pt idx="3531">
                  <c:v>8.250093333333</c:v>
                </c:pt>
                <c:pt idx="3532">
                  <c:v>8.2511083333330006</c:v>
                </c:pt>
                <c:pt idx="3533">
                  <c:v>8.2511399999999995</c:v>
                </c:pt>
                <c:pt idx="3534">
                  <c:v>8.2502266666670003</c:v>
                </c:pt>
                <c:pt idx="3535">
                  <c:v>8.2494549999999993</c:v>
                </c:pt>
                <c:pt idx="3536">
                  <c:v>8.2499916666670003</c:v>
                </c:pt>
                <c:pt idx="3537">
                  <c:v>8.2510449999999995</c:v>
                </c:pt>
                <c:pt idx="3538">
                  <c:v>8.2511516666670008</c:v>
                </c:pt>
                <c:pt idx="3539">
                  <c:v>8.2504150000000003</c:v>
                </c:pt>
                <c:pt idx="3540">
                  <c:v>8.2500999999999998</c:v>
                </c:pt>
                <c:pt idx="3541">
                  <c:v>8.2503050000000009</c:v>
                </c:pt>
                <c:pt idx="3542">
                  <c:v>8.2513733333329995</c:v>
                </c:pt>
                <c:pt idx="3543">
                  <c:v>8.2513216666669997</c:v>
                </c:pt>
                <c:pt idx="3544">
                  <c:v>8.2506550000000001</c:v>
                </c:pt>
                <c:pt idx="3545">
                  <c:v>8.2501316666670004</c:v>
                </c:pt>
                <c:pt idx="3546">
                  <c:v>8.2498349999999991</c:v>
                </c:pt>
                <c:pt idx="3547">
                  <c:v>8.2512783333329995</c:v>
                </c:pt>
                <c:pt idx="3548">
                  <c:v>8.2509250000000005</c:v>
                </c:pt>
                <c:pt idx="3549">
                  <c:v>8.2501599999999993</c:v>
                </c:pt>
                <c:pt idx="3550">
                  <c:v>8.2497266666669997</c:v>
                </c:pt>
                <c:pt idx="3551">
                  <c:v>8.2495399999999997</c:v>
                </c:pt>
                <c:pt idx="3552">
                  <c:v>8.2505649999999999</c:v>
                </c:pt>
                <c:pt idx="3553">
                  <c:v>8.2504249999999999</c:v>
                </c:pt>
                <c:pt idx="3554">
                  <c:v>8.2499183333329995</c:v>
                </c:pt>
                <c:pt idx="3555">
                  <c:v>8.2492983333329999</c:v>
                </c:pt>
                <c:pt idx="3556">
                  <c:v>8.2490816666669993</c:v>
                </c:pt>
                <c:pt idx="3557">
                  <c:v>8.2504483333330008</c:v>
                </c:pt>
                <c:pt idx="3558">
                  <c:v>8.2507249999999992</c:v>
                </c:pt>
                <c:pt idx="3559">
                  <c:v>8.2502949999999995</c:v>
                </c:pt>
                <c:pt idx="3560">
                  <c:v>8.2497916666670008</c:v>
                </c:pt>
                <c:pt idx="3561">
                  <c:v>8.2498033333330003</c:v>
                </c:pt>
                <c:pt idx="3562">
                  <c:v>8.2508949999999999</c:v>
                </c:pt>
                <c:pt idx="3563">
                  <c:v>8.2512233333329998</c:v>
                </c:pt>
                <c:pt idx="3564">
                  <c:v>8.2506599999999999</c:v>
                </c:pt>
                <c:pt idx="3565">
                  <c:v>8.2492999999999999</c:v>
                </c:pt>
                <c:pt idx="3566">
                  <c:v>8.2495216666670004</c:v>
                </c:pt>
                <c:pt idx="3567">
                  <c:v>8.2506466666670004</c:v>
                </c:pt>
                <c:pt idx="3568">
                  <c:v>8.2506783333329992</c:v>
                </c:pt>
                <c:pt idx="3569">
                  <c:v>8.2497500000000006</c:v>
                </c:pt>
                <c:pt idx="3570">
                  <c:v>8.2485750000000007</c:v>
                </c:pt>
                <c:pt idx="3571">
                  <c:v>8.2485250000000008</c:v>
                </c:pt>
                <c:pt idx="3572">
                  <c:v>8.2501549999999995</c:v>
                </c:pt>
                <c:pt idx="3573">
                  <c:v>8.2504449999999991</c:v>
                </c:pt>
                <c:pt idx="3574">
                  <c:v>8.2497749999999996</c:v>
                </c:pt>
                <c:pt idx="3575">
                  <c:v>8.2491966666670002</c:v>
                </c:pt>
                <c:pt idx="3576">
                  <c:v>8.2490716666669996</c:v>
                </c:pt>
                <c:pt idx="3577">
                  <c:v>8.2507533333329999</c:v>
                </c:pt>
                <c:pt idx="3578">
                  <c:v>8.2507316666670008</c:v>
                </c:pt>
                <c:pt idx="3579">
                  <c:v>8.2494666666670007</c:v>
                </c:pt>
                <c:pt idx="3580">
                  <c:v>8.248685</c:v>
                </c:pt>
                <c:pt idx="3581">
                  <c:v>8.2487999999999992</c:v>
                </c:pt>
                <c:pt idx="3582">
                  <c:v>8.2497083333330004</c:v>
                </c:pt>
                <c:pt idx="3583">
                  <c:v>8.2499583333329998</c:v>
                </c:pt>
                <c:pt idx="3584">
                  <c:v>8.2493700000000008</c:v>
                </c:pt>
                <c:pt idx="3585">
                  <c:v>8.2486966666669996</c:v>
                </c:pt>
                <c:pt idx="3586">
                  <c:v>8.2489633333330001</c:v>
                </c:pt>
                <c:pt idx="3587">
                  <c:v>8.2501183333330008</c:v>
                </c:pt>
                <c:pt idx="3588">
                  <c:v>8.2497833333329993</c:v>
                </c:pt>
                <c:pt idx="3589">
                  <c:v>8.2489083333330004</c:v>
                </c:pt>
                <c:pt idx="3590">
                  <c:v>8.2487666666670005</c:v>
                </c:pt>
                <c:pt idx="3591">
                  <c:v>8.2490199999999998</c:v>
                </c:pt>
                <c:pt idx="3592">
                  <c:v>8.2499033333330001</c:v>
                </c:pt>
                <c:pt idx="3593">
                  <c:v>8.2493400000000001</c:v>
                </c:pt>
                <c:pt idx="3594">
                  <c:v>8.2487666666670005</c:v>
                </c:pt>
                <c:pt idx="3595">
                  <c:v>8.248263333333</c:v>
                </c:pt>
                <c:pt idx="3596">
                  <c:v>8.2485149999999994</c:v>
                </c:pt>
                <c:pt idx="3597">
                  <c:v>8.2499000000000002</c:v>
                </c:pt>
                <c:pt idx="3598">
                  <c:v>8.2497749999999996</c:v>
                </c:pt>
                <c:pt idx="3599">
                  <c:v>8.2489799999999995</c:v>
                </c:pt>
                <c:pt idx="3600">
                  <c:v>8.2482416666670009</c:v>
                </c:pt>
                <c:pt idx="3601">
                  <c:v>8.2487750000000002</c:v>
                </c:pt>
                <c:pt idx="3602">
                  <c:v>8.2502733333330003</c:v>
                </c:pt>
                <c:pt idx="3603">
                  <c:v>8.2501666666670008</c:v>
                </c:pt>
                <c:pt idx="3604">
                  <c:v>8.2495516666669992</c:v>
                </c:pt>
                <c:pt idx="3605">
                  <c:v>8.2493316666670005</c:v>
                </c:pt>
                <c:pt idx="3606">
                  <c:v>8.2487933333329995</c:v>
                </c:pt>
                <c:pt idx="3607">
                  <c:v>8.2499566666669999</c:v>
                </c:pt>
                <c:pt idx="3608">
                  <c:v>8.2492866666670004</c:v>
                </c:pt>
                <c:pt idx="3609">
                  <c:v>8.2486149999999991</c:v>
                </c:pt>
                <c:pt idx="3610">
                  <c:v>8.2483033333330003</c:v>
                </c:pt>
                <c:pt idx="3611">
                  <c:v>8.2488083333330007</c:v>
                </c:pt>
                <c:pt idx="3612">
                  <c:v>8.2506850000000007</c:v>
                </c:pt>
                <c:pt idx="3613">
                  <c:v>8.2502600000000008</c:v>
                </c:pt>
                <c:pt idx="3614">
                  <c:v>8.24953</c:v>
                </c:pt>
                <c:pt idx="3615">
                  <c:v>8.2488050000000008</c:v>
                </c:pt>
                <c:pt idx="3616">
                  <c:v>8.2493616666669993</c:v>
                </c:pt>
                <c:pt idx="3617">
                  <c:v>8.2507999999999999</c:v>
                </c:pt>
                <c:pt idx="3618">
                  <c:v>8.2506016666670003</c:v>
                </c:pt>
                <c:pt idx="3619">
                  <c:v>8.2496533333330007</c:v>
                </c:pt>
                <c:pt idx="3620">
                  <c:v>8.2494133333330009</c:v>
                </c:pt>
                <c:pt idx="3621">
                  <c:v>8.2498216666669997</c:v>
                </c:pt>
                <c:pt idx="3622">
                  <c:v>8.2514716666669994</c:v>
                </c:pt>
                <c:pt idx="3623">
                  <c:v>8.2513716666669996</c:v>
                </c:pt>
                <c:pt idx="3624">
                  <c:v>8.2511633333330003</c:v>
                </c:pt>
                <c:pt idx="3625">
                  <c:v>8.2501700000000007</c:v>
                </c:pt>
                <c:pt idx="3626">
                  <c:v>8.2505916666670007</c:v>
                </c:pt>
                <c:pt idx="3627">
                  <c:v>8.2517216666670006</c:v>
                </c:pt>
                <c:pt idx="3628">
                  <c:v>8.2514466666670003</c:v>
                </c:pt>
                <c:pt idx="3629">
                  <c:v>8.2503983333330009</c:v>
                </c:pt>
                <c:pt idx="3630">
                  <c:v>8.2496983333330007</c:v>
                </c:pt>
                <c:pt idx="3631">
                  <c:v>8.2495600000000007</c:v>
                </c:pt>
                <c:pt idx="3632">
                  <c:v>8.2510616666670007</c:v>
                </c:pt>
                <c:pt idx="3633">
                  <c:v>8.2508366666670003</c:v>
                </c:pt>
                <c:pt idx="3634">
                  <c:v>8.2501750000000005</c:v>
                </c:pt>
                <c:pt idx="3635">
                  <c:v>8.2499366666670007</c:v>
                </c:pt>
                <c:pt idx="3636">
                  <c:v>8.2503100000000007</c:v>
                </c:pt>
                <c:pt idx="3637">
                  <c:v>8.2519616666670004</c:v>
                </c:pt>
                <c:pt idx="3638">
                  <c:v>8.2517600000000009</c:v>
                </c:pt>
                <c:pt idx="3639">
                  <c:v>8.2512766666669997</c:v>
                </c:pt>
                <c:pt idx="3640">
                  <c:v>8.2504216666670001</c:v>
                </c:pt>
                <c:pt idx="3641">
                  <c:v>8.2500683333329992</c:v>
                </c:pt>
                <c:pt idx="3642">
                  <c:v>8.2512766666669997</c:v>
                </c:pt>
                <c:pt idx="3643">
                  <c:v>8.2510516666669993</c:v>
                </c:pt>
                <c:pt idx="3644">
                  <c:v>8.2502399999999998</c:v>
                </c:pt>
                <c:pt idx="3645">
                  <c:v>8.2501566666669994</c:v>
                </c:pt>
                <c:pt idx="3646">
                  <c:v>8.2505033333330005</c:v>
                </c:pt>
                <c:pt idx="3647">
                  <c:v>8.2508766666670006</c:v>
                </c:pt>
                <c:pt idx="3648">
                  <c:v>8.2517866666669999</c:v>
                </c:pt>
                <c:pt idx="3649">
                  <c:v>8.2508149999999993</c:v>
                </c:pt>
                <c:pt idx="3650">
                  <c:v>8.2504950000000008</c:v>
                </c:pt>
                <c:pt idx="3651">
                  <c:v>8.2504016666670008</c:v>
                </c:pt>
                <c:pt idx="3652">
                  <c:v>8.2515383333330004</c:v>
                </c:pt>
                <c:pt idx="3653">
                  <c:v>8.2518633333330005</c:v>
                </c:pt>
                <c:pt idx="3654">
                  <c:v>8.2510633333330006</c:v>
                </c:pt>
                <c:pt idx="3655">
                  <c:v>8.2501183333330008</c:v>
                </c:pt>
                <c:pt idx="3656">
                  <c:v>8.2502899999999997</c:v>
                </c:pt>
                <c:pt idx="3657">
                  <c:v>8.2513933333330005</c:v>
                </c:pt>
                <c:pt idx="3658">
                  <c:v>8.2509566666669993</c:v>
                </c:pt>
                <c:pt idx="3659">
                  <c:v>8.2506550000000001</c:v>
                </c:pt>
                <c:pt idx="3660">
                  <c:v>8.2503933333329993</c:v>
                </c:pt>
                <c:pt idx="3661">
                  <c:v>8.250656666667</c:v>
                </c:pt>
                <c:pt idx="3662">
                  <c:v>8.2522016666670002</c:v>
                </c:pt>
                <c:pt idx="3663">
                  <c:v>8.2516366666670002</c:v>
                </c:pt>
                <c:pt idx="3664">
                  <c:v>8.2510049999999993</c:v>
                </c:pt>
                <c:pt idx="3665">
                  <c:v>8.25</c:v>
                </c:pt>
                <c:pt idx="3666">
                  <c:v>8.2501049999999996</c:v>
                </c:pt>
                <c:pt idx="3667">
                  <c:v>8.2510933333329994</c:v>
                </c:pt>
                <c:pt idx="3668">
                  <c:v>8.2506333333330009</c:v>
                </c:pt>
                <c:pt idx="3669">
                  <c:v>8.250468333333</c:v>
                </c:pt>
                <c:pt idx="3670">
                  <c:v>8.249905</c:v>
                </c:pt>
                <c:pt idx="3671">
                  <c:v>8.2502533333329993</c:v>
                </c:pt>
                <c:pt idx="3672">
                  <c:v>8.2516616666669993</c:v>
                </c:pt>
                <c:pt idx="3673">
                  <c:v>8.2513183333329998</c:v>
                </c:pt>
                <c:pt idx="3674">
                  <c:v>8.2504899999999992</c:v>
                </c:pt>
                <c:pt idx="3675">
                  <c:v>8.2490583333330001</c:v>
                </c:pt>
                <c:pt idx="3676">
                  <c:v>8.249623333333</c:v>
                </c:pt>
                <c:pt idx="3677">
                  <c:v>8.2512699999999999</c:v>
                </c:pt>
                <c:pt idx="3678">
                  <c:v>8.2505500000000005</c:v>
                </c:pt>
                <c:pt idx="3679">
                  <c:v>8.2494516666669995</c:v>
                </c:pt>
                <c:pt idx="3680">
                  <c:v>8.2487750000000002</c:v>
                </c:pt>
                <c:pt idx="3681">
                  <c:v>8.2487983333329993</c:v>
                </c:pt>
                <c:pt idx="3682">
                  <c:v>8.2500133333329995</c:v>
                </c:pt>
                <c:pt idx="3683">
                  <c:v>8.2507400000000004</c:v>
                </c:pt>
                <c:pt idx="3684">
                  <c:v>8.2498883333330006</c:v>
                </c:pt>
                <c:pt idx="3685">
                  <c:v>8.2494350000000001</c:v>
                </c:pt>
                <c:pt idx="3686">
                  <c:v>8.2490916666670007</c:v>
                </c:pt>
                <c:pt idx="3687">
                  <c:v>8.2506149999999998</c:v>
                </c:pt>
                <c:pt idx="3688">
                  <c:v>8.2503100000000007</c:v>
                </c:pt>
                <c:pt idx="3689">
                  <c:v>8.2498950000000004</c:v>
                </c:pt>
                <c:pt idx="3690">
                  <c:v>8.2498199999999997</c:v>
                </c:pt>
                <c:pt idx="3691">
                  <c:v>8.2505016666670006</c:v>
                </c:pt>
                <c:pt idx="3692">
                  <c:v>8.2518866666669997</c:v>
                </c:pt>
                <c:pt idx="3693">
                  <c:v>8.2519550000000006</c:v>
                </c:pt>
                <c:pt idx="3694">
                  <c:v>8.2507166666669995</c:v>
                </c:pt>
                <c:pt idx="3695">
                  <c:v>8.2497100000000003</c:v>
                </c:pt>
                <c:pt idx="3696">
                  <c:v>8.249343333333</c:v>
                </c:pt>
                <c:pt idx="3697">
                  <c:v>8.2508099999999995</c:v>
                </c:pt>
                <c:pt idx="3698">
                  <c:v>8.250095</c:v>
                </c:pt>
                <c:pt idx="3699">
                  <c:v>8.2494316666670002</c:v>
                </c:pt>
                <c:pt idx="3700">
                  <c:v>8.2490583333330001</c:v>
                </c:pt>
                <c:pt idx="3701">
                  <c:v>8.2493599999999994</c:v>
                </c:pt>
                <c:pt idx="3702">
                  <c:v>8.2506416666670006</c:v>
                </c:pt>
                <c:pt idx="3703">
                  <c:v>8.2504033333330007</c:v>
                </c:pt>
                <c:pt idx="3704">
                  <c:v>8.2496866666669995</c:v>
                </c:pt>
                <c:pt idx="3705">
                  <c:v>8.2492883333330003</c:v>
                </c:pt>
                <c:pt idx="3706">
                  <c:v>8.2490983333330004</c:v>
                </c:pt>
                <c:pt idx="3707">
                  <c:v>8.250375</c:v>
                </c:pt>
                <c:pt idx="3708">
                  <c:v>8.250468333333</c:v>
                </c:pt>
                <c:pt idx="3709">
                  <c:v>8.2499716666669993</c:v>
                </c:pt>
                <c:pt idx="3710">
                  <c:v>8.2494633333330007</c:v>
                </c:pt>
                <c:pt idx="3711">
                  <c:v>8.2495333333329999</c:v>
                </c:pt>
                <c:pt idx="3712">
                  <c:v>8.250328333333</c:v>
                </c:pt>
                <c:pt idx="3713">
                  <c:v>8.2502750000000002</c:v>
                </c:pt>
                <c:pt idx="3714">
                  <c:v>8.2490799999999993</c:v>
                </c:pt>
                <c:pt idx="3715">
                  <c:v>8.2485949999999999</c:v>
                </c:pt>
                <c:pt idx="3716">
                  <c:v>8.2493999999999996</c:v>
                </c:pt>
                <c:pt idx="3717">
                  <c:v>8.250515</c:v>
                </c:pt>
                <c:pt idx="3718">
                  <c:v>8.2502033333329994</c:v>
                </c:pt>
                <c:pt idx="3719">
                  <c:v>8.2498033333330003</c:v>
                </c:pt>
                <c:pt idx="3720">
                  <c:v>8.2495250000000002</c:v>
                </c:pt>
                <c:pt idx="3721">
                  <c:v>8.2493383333330002</c:v>
                </c:pt>
                <c:pt idx="3722">
                  <c:v>8.2503683333330002</c:v>
                </c:pt>
                <c:pt idx="3723">
                  <c:v>8.2502800000000001</c:v>
                </c:pt>
                <c:pt idx="3724">
                  <c:v>8.2492850000000004</c:v>
                </c:pt>
                <c:pt idx="3725">
                  <c:v>8.2491649999999996</c:v>
                </c:pt>
                <c:pt idx="3726">
                  <c:v>8.2489716666669999</c:v>
                </c:pt>
                <c:pt idx="3727">
                  <c:v>8.2505533333330003</c:v>
                </c:pt>
                <c:pt idx="3728">
                  <c:v>8.2508533333329996</c:v>
                </c:pt>
                <c:pt idx="3729">
                  <c:v>8.2504650000000002</c:v>
                </c:pt>
                <c:pt idx="3730">
                  <c:v>8.2500766666670007</c:v>
                </c:pt>
                <c:pt idx="3731">
                  <c:v>8.2500400000000003</c:v>
                </c:pt>
                <c:pt idx="3732">
                  <c:v>8.2506599999999999</c:v>
                </c:pt>
                <c:pt idx="3733">
                  <c:v>8.2508283333330006</c:v>
                </c:pt>
                <c:pt idx="3734">
                  <c:v>8.2495416666669996</c:v>
                </c:pt>
                <c:pt idx="3735">
                  <c:v>8.2492000000000001</c:v>
                </c:pt>
                <c:pt idx="3736">
                  <c:v>8.2492366666670005</c:v>
                </c:pt>
                <c:pt idx="3737">
                  <c:v>8.2503166666670005</c:v>
                </c:pt>
                <c:pt idx="3738">
                  <c:v>8.2506900000000005</c:v>
                </c:pt>
                <c:pt idx="3739">
                  <c:v>8.2504583333330004</c:v>
                </c:pt>
                <c:pt idx="3740">
                  <c:v>8.2500683333329992</c:v>
                </c:pt>
                <c:pt idx="3741">
                  <c:v>8.2505983333330004</c:v>
                </c:pt>
                <c:pt idx="3742">
                  <c:v>8.251828333333</c:v>
                </c:pt>
                <c:pt idx="3743">
                  <c:v>8.251736666667</c:v>
                </c:pt>
                <c:pt idx="3744">
                  <c:v>8.2506183333329997</c:v>
                </c:pt>
                <c:pt idx="3745">
                  <c:v>8.250046666667</c:v>
                </c:pt>
                <c:pt idx="3746">
                  <c:v>8.2501916666669999</c:v>
                </c:pt>
                <c:pt idx="3747">
                  <c:v>8.2510499999999993</c:v>
                </c:pt>
                <c:pt idx="3748">
                  <c:v>8.2506883333330006</c:v>
                </c:pt>
                <c:pt idx="3749">
                  <c:v>8.2498933333330005</c:v>
                </c:pt>
                <c:pt idx="3750">
                  <c:v>8.2491466666670004</c:v>
                </c:pt>
                <c:pt idx="3751">
                  <c:v>8.2495200000000004</c:v>
                </c:pt>
                <c:pt idx="3752">
                  <c:v>8.2516149999999993</c:v>
                </c:pt>
                <c:pt idx="3753">
                  <c:v>8.2507950000000001</c:v>
                </c:pt>
                <c:pt idx="3754">
                  <c:v>8.249905</c:v>
                </c:pt>
                <c:pt idx="3755">
                  <c:v>8.2494683333330006</c:v>
                </c:pt>
                <c:pt idx="3756">
                  <c:v>8.2497933333330007</c:v>
                </c:pt>
                <c:pt idx="3757">
                  <c:v>8.2511133333330005</c:v>
                </c:pt>
                <c:pt idx="3758">
                  <c:v>8.2507350000000006</c:v>
                </c:pt>
                <c:pt idx="3759">
                  <c:v>8.2500266666670008</c:v>
                </c:pt>
                <c:pt idx="3760">
                  <c:v>8.2497066666670005</c:v>
                </c:pt>
                <c:pt idx="3761">
                  <c:v>8.2500683333329992</c:v>
                </c:pt>
                <c:pt idx="3762">
                  <c:v>8.2509933333329997</c:v>
                </c:pt>
                <c:pt idx="3763">
                  <c:v>8.2504566666670005</c:v>
                </c:pt>
                <c:pt idx="3764">
                  <c:v>8.2497583333330002</c:v>
                </c:pt>
                <c:pt idx="3765">
                  <c:v>8.2498166666669999</c:v>
                </c:pt>
                <c:pt idx="3766">
                  <c:v>8.2498266666669995</c:v>
                </c:pt>
                <c:pt idx="3767">
                  <c:v>8.2516033333329997</c:v>
                </c:pt>
                <c:pt idx="3768">
                  <c:v>8.2511500000000009</c:v>
                </c:pt>
                <c:pt idx="3769">
                  <c:v>8.2500783333330006</c:v>
                </c:pt>
                <c:pt idx="3770">
                  <c:v>8.2496133333330004</c:v>
                </c:pt>
                <c:pt idx="3771">
                  <c:v>8.2499216666669994</c:v>
                </c:pt>
                <c:pt idx="3772">
                  <c:v>8.2510499999999993</c:v>
                </c:pt>
                <c:pt idx="3773">
                  <c:v>8.2508833333330003</c:v>
                </c:pt>
                <c:pt idx="3774">
                  <c:v>8.2503483333329992</c:v>
                </c:pt>
                <c:pt idx="3775">
                  <c:v>8.2498000000000005</c:v>
                </c:pt>
                <c:pt idx="3776">
                  <c:v>8.2498633333329998</c:v>
                </c:pt>
                <c:pt idx="3777">
                  <c:v>8.2512266666669998</c:v>
                </c:pt>
                <c:pt idx="3778">
                  <c:v>8.2518650000000004</c:v>
                </c:pt>
                <c:pt idx="3779">
                  <c:v>8.2513383333330008</c:v>
                </c:pt>
                <c:pt idx="3780">
                  <c:v>8.2510949999999994</c:v>
                </c:pt>
                <c:pt idx="3781">
                  <c:v>8.2508149999999993</c:v>
                </c:pt>
                <c:pt idx="3782">
                  <c:v>8.2518999999999991</c:v>
                </c:pt>
                <c:pt idx="3783">
                  <c:v>8.2519050000000007</c:v>
                </c:pt>
                <c:pt idx="3784">
                  <c:v>8.2511650000000003</c:v>
                </c:pt>
                <c:pt idx="3785">
                  <c:v>8.2504183333330001</c:v>
                </c:pt>
                <c:pt idx="3786">
                  <c:v>8.2510983333329992</c:v>
                </c:pt>
                <c:pt idx="3787">
                  <c:v>8.2519083333330006</c:v>
                </c:pt>
                <c:pt idx="3788">
                  <c:v>8.2520749999999996</c:v>
                </c:pt>
                <c:pt idx="3789">
                  <c:v>8.2513066666670003</c:v>
                </c:pt>
                <c:pt idx="3790">
                  <c:v>8.2503483333329992</c:v>
                </c:pt>
                <c:pt idx="3791">
                  <c:v>8.2507466666670002</c:v>
                </c:pt>
                <c:pt idx="3792">
                  <c:v>8.2518100000000008</c:v>
                </c:pt>
                <c:pt idx="3793">
                  <c:v>8.2513883333330007</c:v>
                </c:pt>
                <c:pt idx="3794">
                  <c:v>8.2508250000000007</c:v>
                </c:pt>
                <c:pt idx="3795">
                  <c:v>8.2504533333330006</c:v>
                </c:pt>
                <c:pt idx="3796">
                  <c:v>8.2507483333330001</c:v>
                </c:pt>
                <c:pt idx="3797">
                  <c:v>8.2523316666670006</c:v>
                </c:pt>
                <c:pt idx="3798">
                  <c:v>8.2523033333329998</c:v>
                </c:pt>
                <c:pt idx="3799">
                  <c:v>8.2518266666670002</c:v>
                </c:pt>
                <c:pt idx="3800">
                  <c:v>8.2516816666670003</c:v>
                </c:pt>
                <c:pt idx="3801">
                  <c:v>8.2517899999999997</c:v>
                </c:pt>
                <c:pt idx="3802">
                  <c:v>8.2528500000000005</c:v>
                </c:pt>
                <c:pt idx="3803">
                  <c:v>8.2527383333329993</c:v>
                </c:pt>
                <c:pt idx="3804">
                  <c:v>8.2521083333330001</c:v>
                </c:pt>
                <c:pt idx="3805">
                  <c:v>8.2516483333329997</c:v>
                </c:pt>
                <c:pt idx="3806">
                  <c:v>8.251315</c:v>
                </c:pt>
                <c:pt idx="3807">
                  <c:v>8.2522966666670001</c:v>
                </c:pt>
                <c:pt idx="3808">
                  <c:v>8.2520716666669998</c:v>
                </c:pt>
                <c:pt idx="3809">
                  <c:v>8.2518849999999997</c:v>
                </c:pt>
                <c:pt idx="3810">
                  <c:v>8.2513666666669998</c:v>
                </c:pt>
                <c:pt idx="3811">
                  <c:v>8.2515433333330002</c:v>
                </c:pt>
                <c:pt idx="3812">
                  <c:v>8.2527399999999993</c:v>
                </c:pt>
                <c:pt idx="3813">
                  <c:v>8.2523016666669999</c:v>
                </c:pt>
                <c:pt idx="3814">
                  <c:v>8.2520783333329994</c:v>
                </c:pt>
                <c:pt idx="3815">
                  <c:v>8.2518266666670002</c:v>
                </c:pt>
                <c:pt idx="3816">
                  <c:v>8.2522716666669993</c:v>
                </c:pt>
                <c:pt idx="3817">
                  <c:v>8.2536633333329998</c:v>
                </c:pt>
                <c:pt idx="3818">
                  <c:v>8.2536550000000002</c:v>
                </c:pt>
                <c:pt idx="3819">
                  <c:v>8.2526366666669997</c:v>
                </c:pt>
                <c:pt idx="3820">
                  <c:v>8.2521383333330007</c:v>
                </c:pt>
                <c:pt idx="3821">
                  <c:v>8.2525133333330007</c:v>
                </c:pt>
                <c:pt idx="3822">
                  <c:v>8.2544050000000002</c:v>
                </c:pt>
                <c:pt idx="3823">
                  <c:v>8.2541316666669999</c:v>
                </c:pt>
                <c:pt idx="3824">
                  <c:v>8.2534833333329995</c:v>
                </c:pt>
                <c:pt idx="3825">
                  <c:v>8.2524933333329997</c:v>
                </c:pt>
                <c:pt idx="3826">
                  <c:v>8.2527733333329998</c:v>
                </c:pt>
                <c:pt idx="3827">
                  <c:v>8.2537749999999992</c:v>
                </c:pt>
                <c:pt idx="3828">
                  <c:v>8.2536116666670001</c:v>
                </c:pt>
                <c:pt idx="3829">
                  <c:v>8.2525016666669995</c:v>
                </c:pt>
                <c:pt idx="3830">
                  <c:v>8.2526016666669992</c:v>
                </c:pt>
                <c:pt idx="3831">
                  <c:v>8.2524466666669998</c:v>
                </c:pt>
                <c:pt idx="3832">
                  <c:v>8.2538333333330005</c:v>
                </c:pt>
                <c:pt idx="3833">
                  <c:v>8.2539366666670002</c:v>
                </c:pt>
                <c:pt idx="3834">
                  <c:v>8.2537983333330001</c:v>
                </c:pt>
                <c:pt idx="3835">
                  <c:v>8.2535983333330005</c:v>
                </c:pt>
                <c:pt idx="3836">
                  <c:v>8.2535216666669999</c:v>
                </c:pt>
                <c:pt idx="3837">
                  <c:v>8.2546266666670007</c:v>
                </c:pt>
                <c:pt idx="3838">
                  <c:v>8.2545649999999995</c:v>
                </c:pt>
                <c:pt idx="3839">
                  <c:v>8.2538900000000002</c:v>
                </c:pt>
                <c:pt idx="3840">
                  <c:v>8.2538750000000007</c:v>
                </c:pt>
                <c:pt idx="3841">
                  <c:v>8.2540750000000003</c:v>
                </c:pt>
                <c:pt idx="3842">
                  <c:v>8.2549250000000001</c:v>
                </c:pt>
                <c:pt idx="3843">
                  <c:v>8.2552466666670004</c:v>
                </c:pt>
                <c:pt idx="3844">
                  <c:v>8.2549316666669998</c:v>
                </c:pt>
                <c:pt idx="3845">
                  <c:v>8.2542133333330003</c:v>
                </c:pt>
                <c:pt idx="3846">
                  <c:v>8.2540083333329992</c:v>
                </c:pt>
                <c:pt idx="3847">
                  <c:v>8.2552883333330005</c:v>
                </c:pt>
                <c:pt idx="3848">
                  <c:v>8.2550000000000008</c:v>
                </c:pt>
                <c:pt idx="3849">
                  <c:v>8.2547049999999995</c:v>
                </c:pt>
                <c:pt idx="3850">
                  <c:v>8.254223333333</c:v>
                </c:pt>
                <c:pt idx="3851">
                  <c:v>8.2545649999999995</c:v>
                </c:pt>
                <c:pt idx="3852">
                  <c:v>8.2561250000000008</c:v>
                </c:pt>
                <c:pt idx="3853">
                  <c:v>8.2560549999999999</c:v>
                </c:pt>
                <c:pt idx="3854">
                  <c:v>8.2556916666669995</c:v>
                </c:pt>
                <c:pt idx="3855">
                  <c:v>8.2552166666669997</c:v>
                </c:pt>
                <c:pt idx="3856">
                  <c:v>8.2551900000000007</c:v>
                </c:pt>
                <c:pt idx="3857">
                  <c:v>8.2558399999999992</c:v>
                </c:pt>
                <c:pt idx="3858">
                  <c:v>8.2564050000000009</c:v>
                </c:pt>
                <c:pt idx="3859">
                  <c:v>8.2555216666670006</c:v>
                </c:pt>
                <c:pt idx="3860">
                  <c:v>8.2552183333329996</c:v>
                </c:pt>
                <c:pt idx="3861">
                  <c:v>8.2553099999999997</c:v>
                </c:pt>
                <c:pt idx="3862">
                  <c:v>8.2567366666670008</c:v>
                </c:pt>
                <c:pt idx="3863">
                  <c:v>8.2563650000000006</c:v>
                </c:pt>
                <c:pt idx="3864">
                  <c:v>8.2560850000000006</c:v>
                </c:pt>
                <c:pt idx="3865">
                  <c:v>8.2556233333330002</c:v>
                </c:pt>
                <c:pt idx="3866">
                  <c:v>8.2559633333329998</c:v>
                </c:pt>
                <c:pt idx="3867">
                  <c:v>8.256991666667</c:v>
                </c:pt>
                <c:pt idx="3868">
                  <c:v>8.2569350000000004</c:v>
                </c:pt>
                <c:pt idx="3869">
                  <c:v>8.2565766666669997</c:v>
                </c:pt>
                <c:pt idx="3870">
                  <c:v>8.2561350000000004</c:v>
                </c:pt>
                <c:pt idx="3871">
                  <c:v>8.2564883333329995</c:v>
                </c:pt>
                <c:pt idx="3872">
                  <c:v>8.2572816666669997</c:v>
                </c:pt>
                <c:pt idx="3873">
                  <c:v>8.2577499999999997</c:v>
                </c:pt>
                <c:pt idx="3874">
                  <c:v>8.2575900000000004</c:v>
                </c:pt>
                <c:pt idx="3875">
                  <c:v>8.2572033333330008</c:v>
                </c:pt>
                <c:pt idx="3876">
                  <c:v>8.2571516666669993</c:v>
                </c:pt>
                <c:pt idx="3877">
                  <c:v>8.258446666667</c:v>
                </c:pt>
                <c:pt idx="3878">
                  <c:v>8.2581166666670001</c:v>
                </c:pt>
                <c:pt idx="3879">
                  <c:v>8.2569199999999991</c:v>
                </c:pt>
                <c:pt idx="3880">
                  <c:v>8.2566600000000001</c:v>
                </c:pt>
                <c:pt idx="3881">
                  <c:v>8.2570800000000002</c:v>
                </c:pt>
                <c:pt idx="3882">
                  <c:v>8.2583166666669996</c:v>
                </c:pt>
                <c:pt idx="3883">
                  <c:v>8.2576033333329999</c:v>
                </c:pt>
                <c:pt idx="3884">
                  <c:v>8.2571566666670009</c:v>
                </c:pt>
                <c:pt idx="3885">
                  <c:v>8.2570200000000007</c:v>
                </c:pt>
                <c:pt idx="3886">
                  <c:v>8.2566916666670007</c:v>
                </c:pt>
                <c:pt idx="3887">
                  <c:v>8.2578783333330001</c:v>
                </c:pt>
                <c:pt idx="3888">
                  <c:v>8.2575050000000001</c:v>
                </c:pt>
                <c:pt idx="3889">
                  <c:v>8.2557050000000007</c:v>
                </c:pt>
                <c:pt idx="3890">
                  <c:v>8.2542183333330001</c:v>
                </c:pt>
                <c:pt idx="3891">
                  <c:v>8.254926666667</c:v>
                </c:pt>
                <c:pt idx="3892">
                  <c:v>8.2561333333330005</c:v>
                </c:pt>
                <c:pt idx="3893">
                  <c:v>8.2566183333329999</c:v>
                </c:pt>
                <c:pt idx="3894">
                  <c:v>8.2561183333329993</c:v>
                </c:pt>
                <c:pt idx="3895">
                  <c:v>8.2556216666670004</c:v>
                </c:pt>
                <c:pt idx="3896">
                  <c:v>8.2556550000000009</c:v>
                </c:pt>
                <c:pt idx="3897">
                  <c:v>8.2567583333329999</c:v>
                </c:pt>
                <c:pt idx="3898">
                  <c:v>8.2565550000000005</c:v>
                </c:pt>
                <c:pt idx="3899">
                  <c:v>8.2560649999999995</c:v>
                </c:pt>
                <c:pt idx="3900">
                  <c:v>8.2554516666669997</c:v>
                </c:pt>
                <c:pt idx="3901">
                  <c:v>8.2551450000000006</c:v>
                </c:pt>
                <c:pt idx="3902">
                  <c:v>8.2558783333329995</c:v>
                </c:pt>
                <c:pt idx="3903">
                  <c:v>8.2562566666669994</c:v>
                </c:pt>
                <c:pt idx="3904">
                  <c:v>8.2555583333329992</c:v>
                </c:pt>
                <c:pt idx="3905">
                  <c:v>8.2545400000000004</c:v>
                </c:pt>
                <c:pt idx="3906">
                  <c:v>8.254738333333</c:v>
                </c:pt>
                <c:pt idx="3907">
                  <c:v>8.2555116666669992</c:v>
                </c:pt>
                <c:pt idx="3908">
                  <c:v>8.2555099999999992</c:v>
                </c:pt>
                <c:pt idx="3909">
                  <c:v>8.2554266666670006</c:v>
                </c:pt>
                <c:pt idx="3910">
                  <c:v>8.2553333333330006</c:v>
                </c:pt>
                <c:pt idx="3911">
                  <c:v>8.2556566666670008</c:v>
                </c:pt>
                <c:pt idx="3912">
                  <c:v>8.257601666667</c:v>
                </c:pt>
                <c:pt idx="3913">
                  <c:v>8.2578200000000006</c:v>
                </c:pt>
                <c:pt idx="3914">
                  <c:v>8.2569833333330003</c:v>
                </c:pt>
                <c:pt idx="3915">
                  <c:v>8.2560766666669991</c:v>
                </c:pt>
                <c:pt idx="3916">
                  <c:v>8.2560249999999993</c:v>
                </c:pt>
                <c:pt idx="3917">
                  <c:v>8.2569283333330006</c:v>
                </c:pt>
                <c:pt idx="3918">
                  <c:v>8.2571583333330008</c:v>
                </c:pt>
                <c:pt idx="3919">
                  <c:v>8.2564916666669994</c:v>
                </c:pt>
                <c:pt idx="3920">
                  <c:v>8.2559866666670008</c:v>
                </c:pt>
                <c:pt idx="3921">
                  <c:v>8.2563549999999992</c:v>
                </c:pt>
                <c:pt idx="3922">
                  <c:v>8.2569049999999997</c:v>
                </c:pt>
                <c:pt idx="3923">
                  <c:v>8.2567450000000004</c:v>
                </c:pt>
                <c:pt idx="3924">
                  <c:v>8.2562066666669995</c:v>
                </c:pt>
                <c:pt idx="3925">
                  <c:v>8.2558749999999996</c:v>
                </c:pt>
                <c:pt idx="3926">
                  <c:v>8.2559183333329997</c:v>
                </c:pt>
                <c:pt idx="3927">
                  <c:v>8.25657</c:v>
                </c:pt>
                <c:pt idx="3928">
                  <c:v>8.2572383333329995</c:v>
                </c:pt>
                <c:pt idx="3929">
                  <c:v>8.2562750000000005</c:v>
                </c:pt>
                <c:pt idx="3930">
                  <c:v>8.2561133333329995</c:v>
                </c:pt>
                <c:pt idx="3931">
                  <c:v>8.2564983333330009</c:v>
                </c:pt>
                <c:pt idx="3932">
                  <c:v>8.2577300000000005</c:v>
                </c:pt>
                <c:pt idx="3933">
                  <c:v>8.2574866666670008</c:v>
                </c:pt>
                <c:pt idx="3934">
                  <c:v>8.2573533333330005</c:v>
                </c:pt>
                <c:pt idx="3935">
                  <c:v>8.2570250000000005</c:v>
                </c:pt>
                <c:pt idx="3936">
                  <c:v>8.2569099999999995</c:v>
                </c:pt>
                <c:pt idx="3937">
                  <c:v>8.257693333333</c:v>
                </c:pt>
                <c:pt idx="3938">
                  <c:v>8.2580183333330002</c:v>
                </c:pt>
                <c:pt idx="3939">
                  <c:v>8.2575283333329992</c:v>
                </c:pt>
                <c:pt idx="3940">
                  <c:v>8.2567666666669997</c:v>
                </c:pt>
                <c:pt idx="3941">
                  <c:v>8.2567816666670009</c:v>
                </c:pt>
                <c:pt idx="3942">
                  <c:v>8.2578666666670006</c:v>
                </c:pt>
                <c:pt idx="3943">
                  <c:v>8.2577250000000006</c:v>
                </c:pt>
                <c:pt idx="3944">
                  <c:v>8.2572616666670005</c:v>
                </c:pt>
                <c:pt idx="3945">
                  <c:v>8.2565883333329992</c:v>
                </c:pt>
                <c:pt idx="3946">
                  <c:v>8.2568750000000009</c:v>
                </c:pt>
                <c:pt idx="3947">
                  <c:v>8.2581299999999995</c:v>
                </c:pt>
                <c:pt idx="3948">
                  <c:v>8.2578700000000005</c:v>
                </c:pt>
                <c:pt idx="3949">
                  <c:v>8.2569883333330001</c:v>
                </c:pt>
                <c:pt idx="3950">
                  <c:v>8.2565950000000008</c:v>
                </c:pt>
                <c:pt idx="3951">
                  <c:v>8.2575950000000002</c:v>
                </c:pt>
                <c:pt idx="3952">
                  <c:v>8.2590599999999998</c:v>
                </c:pt>
                <c:pt idx="3953">
                  <c:v>8.2589950000000005</c:v>
                </c:pt>
                <c:pt idx="3954">
                  <c:v>8.2581199999999999</c:v>
                </c:pt>
                <c:pt idx="3955">
                  <c:v>8.2577200000000008</c:v>
                </c:pt>
                <c:pt idx="3956">
                  <c:v>8.2574283333329994</c:v>
                </c:pt>
                <c:pt idx="3957">
                  <c:v>8.2588133333330003</c:v>
                </c:pt>
                <c:pt idx="3958">
                  <c:v>8.2588266666669998</c:v>
                </c:pt>
                <c:pt idx="3959">
                  <c:v>8.2584633333329993</c:v>
                </c:pt>
                <c:pt idx="3960">
                  <c:v>8.2573749999999997</c:v>
                </c:pt>
                <c:pt idx="3961">
                  <c:v>8.2577083333329995</c:v>
                </c:pt>
                <c:pt idx="3962">
                  <c:v>8.2593300000000003</c:v>
                </c:pt>
                <c:pt idx="3963">
                  <c:v>8.2589816666669993</c:v>
                </c:pt>
                <c:pt idx="3964">
                  <c:v>8.2577966666669997</c:v>
                </c:pt>
                <c:pt idx="3965">
                  <c:v>8.2574766666669994</c:v>
                </c:pt>
                <c:pt idx="3966">
                  <c:v>8.257321666667</c:v>
                </c:pt>
                <c:pt idx="3967">
                  <c:v>8.2587499999999991</c:v>
                </c:pt>
                <c:pt idx="3968">
                  <c:v>8.2586766666670002</c:v>
                </c:pt>
                <c:pt idx="3969">
                  <c:v>8.2581016666670006</c:v>
                </c:pt>
                <c:pt idx="3970">
                  <c:v>8.2581083333330003</c:v>
                </c:pt>
                <c:pt idx="3971">
                  <c:v>8.2581950000000006</c:v>
                </c:pt>
                <c:pt idx="3972">
                  <c:v>8.2599733333330008</c:v>
                </c:pt>
                <c:pt idx="3973">
                  <c:v>8.2596399999999992</c:v>
                </c:pt>
                <c:pt idx="3974">
                  <c:v>8.2592316666670005</c:v>
                </c:pt>
                <c:pt idx="3975">
                  <c:v>8.2584700000000009</c:v>
                </c:pt>
                <c:pt idx="3976">
                  <c:v>8.2589400000000008</c:v>
                </c:pt>
                <c:pt idx="3977">
                  <c:v>8.2601966666669995</c:v>
                </c:pt>
                <c:pt idx="3978">
                  <c:v>8.2600750000000005</c:v>
                </c:pt>
                <c:pt idx="3979">
                  <c:v>8.2591316666670007</c:v>
                </c:pt>
                <c:pt idx="3980">
                  <c:v>8.2588383333329993</c:v>
                </c:pt>
                <c:pt idx="3981">
                  <c:v>8.2591699999999992</c:v>
                </c:pt>
                <c:pt idx="3982">
                  <c:v>8.2604216666669998</c:v>
                </c:pt>
                <c:pt idx="3983">
                  <c:v>8.2605516666670002</c:v>
                </c:pt>
                <c:pt idx="3984">
                  <c:v>8.259901666667</c:v>
                </c:pt>
                <c:pt idx="3985">
                  <c:v>8.2587383333329996</c:v>
                </c:pt>
                <c:pt idx="3986">
                  <c:v>8.2584133333329994</c:v>
                </c:pt>
                <c:pt idx="3987">
                  <c:v>8.2603899999999992</c:v>
                </c:pt>
                <c:pt idx="3988">
                  <c:v>8.2604016666670006</c:v>
                </c:pt>
                <c:pt idx="3989">
                  <c:v>8.2599433333330001</c:v>
                </c:pt>
                <c:pt idx="3990">
                  <c:v>8.2591900000000003</c:v>
                </c:pt>
                <c:pt idx="3991">
                  <c:v>8.2597083333330001</c:v>
                </c:pt>
                <c:pt idx="3992">
                  <c:v>8.2612450000000006</c:v>
                </c:pt>
                <c:pt idx="3993">
                  <c:v>8.2613866666670006</c:v>
                </c:pt>
                <c:pt idx="3994">
                  <c:v>8.2605050000000002</c:v>
                </c:pt>
                <c:pt idx="3995">
                  <c:v>8.2600700000000007</c:v>
                </c:pt>
                <c:pt idx="3996">
                  <c:v>8.2600599999999993</c:v>
                </c:pt>
                <c:pt idx="3997">
                  <c:v>8.2615183333329991</c:v>
                </c:pt>
                <c:pt idx="3998">
                  <c:v>8.2611883333329992</c:v>
                </c:pt>
                <c:pt idx="3999">
                  <c:v>8.2601266666670004</c:v>
                </c:pt>
                <c:pt idx="4000">
                  <c:v>8.2594266666670002</c:v>
                </c:pt>
                <c:pt idx="4001">
                  <c:v>8.2594700000000003</c:v>
                </c:pt>
                <c:pt idx="4002">
                  <c:v>8.26084</c:v>
                </c:pt>
                <c:pt idx="4003">
                  <c:v>8.2606599999999997</c:v>
                </c:pt>
                <c:pt idx="4004">
                  <c:v>8.2603916666669992</c:v>
                </c:pt>
                <c:pt idx="4005">
                  <c:v>8.2600583333329993</c:v>
                </c:pt>
                <c:pt idx="4006">
                  <c:v>8.2601150000000008</c:v>
                </c:pt>
                <c:pt idx="4007">
                  <c:v>8.2613850000000006</c:v>
                </c:pt>
                <c:pt idx="4008">
                  <c:v>8.2612916666670007</c:v>
                </c:pt>
                <c:pt idx="4009">
                  <c:v>8.2604016666670006</c:v>
                </c:pt>
                <c:pt idx="4010">
                  <c:v>8.2597633333329998</c:v>
                </c:pt>
                <c:pt idx="4011">
                  <c:v>8.2599049999999998</c:v>
                </c:pt>
                <c:pt idx="4012">
                  <c:v>8.2611666666670001</c:v>
                </c:pt>
                <c:pt idx="4013">
                  <c:v>8.2612183333329998</c:v>
                </c:pt>
                <c:pt idx="4014">
                  <c:v>8.2609250000000003</c:v>
                </c:pt>
                <c:pt idx="4015">
                  <c:v>8.2607283333330006</c:v>
                </c:pt>
                <c:pt idx="4016">
                  <c:v>8.2607416666670002</c:v>
                </c:pt>
                <c:pt idx="4017">
                  <c:v>8.262201666667</c:v>
                </c:pt>
                <c:pt idx="4018">
                  <c:v>8.2625883333329995</c:v>
                </c:pt>
                <c:pt idx="4019">
                  <c:v>8.2616999999999994</c:v>
                </c:pt>
                <c:pt idx="4020">
                  <c:v>8.2610383333329995</c:v>
                </c:pt>
                <c:pt idx="4021">
                  <c:v>8.2608683333330006</c:v>
                </c:pt>
                <c:pt idx="4022">
                  <c:v>8.2614333333330006</c:v>
                </c:pt>
                <c:pt idx="4023">
                  <c:v>8.2610533333330007</c:v>
                </c:pt>
                <c:pt idx="4024">
                  <c:v>8.2604566666670003</c:v>
                </c:pt>
                <c:pt idx="4025">
                  <c:v>8.2605000000000004</c:v>
                </c:pt>
                <c:pt idx="4026">
                  <c:v>8.2607933333329999</c:v>
                </c:pt>
                <c:pt idx="4027">
                  <c:v>8.2617899999999995</c:v>
                </c:pt>
                <c:pt idx="4028">
                  <c:v>8.2618833333329995</c:v>
                </c:pt>
                <c:pt idx="4029">
                  <c:v>8.2611133333330002</c:v>
                </c:pt>
                <c:pt idx="4030">
                  <c:v>8.2607133333329994</c:v>
                </c:pt>
                <c:pt idx="4031">
                  <c:v>8.2608999999999995</c:v>
                </c:pt>
                <c:pt idx="4032">
                  <c:v>8.2624549999999992</c:v>
                </c:pt>
                <c:pt idx="4033">
                  <c:v>8.2621783333330008</c:v>
                </c:pt>
                <c:pt idx="4034">
                  <c:v>8.2619550000000004</c:v>
                </c:pt>
                <c:pt idx="4035">
                  <c:v>8.2620400000000007</c:v>
                </c:pt>
                <c:pt idx="4036">
                  <c:v>8.2623616666669992</c:v>
                </c:pt>
                <c:pt idx="4037">
                  <c:v>8.2629683333329993</c:v>
                </c:pt>
                <c:pt idx="4038">
                  <c:v>8.2625250000000001</c:v>
                </c:pt>
                <c:pt idx="4039">
                  <c:v>8.2623383333330001</c:v>
                </c:pt>
                <c:pt idx="4040">
                  <c:v>8.2618066666670007</c:v>
                </c:pt>
                <c:pt idx="4041">
                  <c:v>8.2618116666670005</c:v>
                </c:pt>
                <c:pt idx="4042">
                  <c:v>8.262856666667</c:v>
                </c:pt>
                <c:pt idx="4043">
                  <c:v>8.2632716666670003</c:v>
                </c:pt>
                <c:pt idx="4044">
                  <c:v>8.2620783333329992</c:v>
                </c:pt>
                <c:pt idx="4045">
                  <c:v>8.2613050000000001</c:v>
                </c:pt>
                <c:pt idx="4046">
                  <c:v>8.2621633333329996</c:v>
                </c:pt>
                <c:pt idx="4047">
                  <c:v>8.2631016666669996</c:v>
                </c:pt>
                <c:pt idx="4048">
                  <c:v>8.2634083333330004</c:v>
                </c:pt>
                <c:pt idx="4049">
                  <c:v>8.2628016666670003</c:v>
                </c:pt>
                <c:pt idx="4050">
                  <c:v>8.2617666666670004</c:v>
                </c:pt>
                <c:pt idx="4051">
                  <c:v>8.2616133333330009</c:v>
                </c:pt>
                <c:pt idx="4052">
                  <c:v>8.2624383333329998</c:v>
                </c:pt>
                <c:pt idx="4053">
                  <c:v>8.2628483333330003</c:v>
                </c:pt>
                <c:pt idx="4054">
                  <c:v>8.2624600000000008</c:v>
                </c:pt>
                <c:pt idx="4055">
                  <c:v>8.2622233333330009</c:v>
                </c:pt>
                <c:pt idx="4056">
                  <c:v>8.262808333333</c:v>
                </c:pt>
                <c:pt idx="4057">
                  <c:v>8.264265</c:v>
                </c:pt>
                <c:pt idx="4058">
                  <c:v>8.2644133333329997</c:v>
                </c:pt>
                <c:pt idx="4059">
                  <c:v>8.2633416666669994</c:v>
                </c:pt>
                <c:pt idx="4060">
                  <c:v>8.2621416666670005</c:v>
                </c:pt>
                <c:pt idx="4061">
                  <c:v>8.2625849999999996</c:v>
                </c:pt>
                <c:pt idx="4062">
                  <c:v>8.2638333333330003</c:v>
                </c:pt>
                <c:pt idx="4063">
                  <c:v>8.2640666666670004</c:v>
                </c:pt>
                <c:pt idx="4064">
                  <c:v>8.2631399999999999</c:v>
                </c:pt>
                <c:pt idx="4065">
                  <c:v>8.2622599999999995</c:v>
                </c:pt>
                <c:pt idx="4066">
                  <c:v>8.2619266666669997</c:v>
                </c:pt>
                <c:pt idx="4067">
                  <c:v>8.2627783333329994</c:v>
                </c:pt>
                <c:pt idx="4068">
                  <c:v>8.2624783333330001</c:v>
                </c:pt>
                <c:pt idx="4069">
                  <c:v>8.2615850000000002</c:v>
                </c:pt>
                <c:pt idx="4070">
                  <c:v>8.2613500000000002</c:v>
                </c:pt>
                <c:pt idx="4071">
                  <c:v>8.2617733333330001</c:v>
                </c:pt>
                <c:pt idx="4072">
                  <c:v>8.2628433333330005</c:v>
                </c:pt>
                <c:pt idx="4073">
                  <c:v>8.2629783333330007</c:v>
                </c:pt>
                <c:pt idx="4074">
                  <c:v>8.2623300000000004</c:v>
                </c:pt>
                <c:pt idx="4075">
                  <c:v>8.2616466666669996</c:v>
                </c:pt>
                <c:pt idx="4076">
                  <c:v>8.2619516666670005</c:v>
                </c:pt>
                <c:pt idx="4077">
                  <c:v>8.26328</c:v>
                </c:pt>
                <c:pt idx="4078">
                  <c:v>8.2635383333330008</c:v>
                </c:pt>
                <c:pt idx="4079">
                  <c:v>8.2630966666669998</c:v>
                </c:pt>
                <c:pt idx="4080">
                  <c:v>8.2623116666669993</c:v>
                </c:pt>
                <c:pt idx="4081">
                  <c:v>8.2626066666670006</c:v>
                </c:pt>
                <c:pt idx="4082">
                  <c:v>8.2637316666670007</c:v>
                </c:pt>
                <c:pt idx="4083">
                  <c:v>8.263935</c:v>
                </c:pt>
                <c:pt idx="4084">
                  <c:v>8.2628583333329999</c:v>
                </c:pt>
                <c:pt idx="4085">
                  <c:v>8.2624650000000006</c:v>
                </c:pt>
                <c:pt idx="4086">
                  <c:v>8.2625166666670005</c:v>
                </c:pt>
                <c:pt idx="4087">
                  <c:v>8.2633749999999999</c:v>
                </c:pt>
                <c:pt idx="4088">
                  <c:v>8.2629666666669994</c:v>
                </c:pt>
                <c:pt idx="4089">
                  <c:v>8.2620249999999995</c:v>
                </c:pt>
                <c:pt idx="4090">
                  <c:v>8.2620216666669997</c:v>
                </c:pt>
                <c:pt idx="4091">
                  <c:v>8.2621916666670003</c:v>
                </c:pt>
                <c:pt idx="4092">
                  <c:v>8.2629333333330006</c:v>
                </c:pt>
                <c:pt idx="4093">
                  <c:v>8.2626466666670009</c:v>
                </c:pt>
                <c:pt idx="4094">
                  <c:v>8.2623949999999997</c:v>
                </c:pt>
                <c:pt idx="4095">
                  <c:v>8.2619366666669993</c:v>
                </c:pt>
                <c:pt idx="4096">
                  <c:v>8.2621850000000006</c:v>
                </c:pt>
                <c:pt idx="4097">
                  <c:v>8.2630199999999991</c:v>
                </c:pt>
                <c:pt idx="4098">
                  <c:v>8.2632700000000003</c:v>
                </c:pt>
                <c:pt idx="4099">
                  <c:v>8.2627950000000006</c:v>
                </c:pt>
                <c:pt idx="4100">
                  <c:v>8.2627516666670004</c:v>
                </c:pt>
                <c:pt idx="4101">
                  <c:v>8.2633966666669991</c:v>
                </c:pt>
                <c:pt idx="4102">
                  <c:v>8.2638466666669999</c:v>
                </c:pt>
                <c:pt idx="4103">
                  <c:v>8.2637400000000003</c:v>
                </c:pt>
                <c:pt idx="4104">
                  <c:v>8.2630316666670005</c:v>
                </c:pt>
                <c:pt idx="4105">
                  <c:v>8.2623033333329996</c:v>
                </c:pt>
                <c:pt idx="4106">
                  <c:v>8.2633200000000002</c:v>
                </c:pt>
                <c:pt idx="4107">
                  <c:v>8.2634249999999998</c:v>
                </c:pt>
                <c:pt idx="4108">
                  <c:v>8.2633483333329991</c:v>
                </c:pt>
                <c:pt idx="4109">
                  <c:v>8.2622149999999994</c:v>
                </c:pt>
                <c:pt idx="4110">
                  <c:v>8.2616216666670006</c:v>
                </c:pt>
                <c:pt idx="4111">
                  <c:v>8.2618833333329995</c:v>
                </c:pt>
                <c:pt idx="4112">
                  <c:v>8.2628000000000004</c:v>
                </c:pt>
                <c:pt idx="4113">
                  <c:v>8.2623099999999994</c:v>
                </c:pt>
                <c:pt idx="4114">
                  <c:v>8.2617349999999998</c:v>
                </c:pt>
                <c:pt idx="4115">
                  <c:v>8.2609999999999992</c:v>
                </c:pt>
                <c:pt idx="4116">
                  <c:v>8.2613516666670002</c:v>
                </c:pt>
                <c:pt idx="4117">
                  <c:v>8.2626133333330003</c:v>
                </c:pt>
                <c:pt idx="4118">
                  <c:v>8.262951666667</c:v>
                </c:pt>
                <c:pt idx="4119">
                  <c:v>8.2622983333329998</c:v>
                </c:pt>
                <c:pt idx="4120">
                  <c:v>8.2618466666669992</c:v>
                </c:pt>
                <c:pt idx="4121">
                  <c:v>8.2616933333329996</c:v>
                </c:pt>
                <c:pt idx="4122">
                  <c:v>8.2633616666670004</c:v>
                </c:pt>
                <c:pt idx="4123">
                  <c:v>8.2629983333329999</c:v>
                </c:pt>
                <c:pt idx="4124">
                  <c:v>8.2619316666669995</c:v>
                </c:pt>
                <c:pt idx="4125">
                  <c:v>8.2609433333329996</c:v>
                </c:pt>
                <c:pt idx="4126">
                  <c:v>8.2610899999999994</c:v>
                </c:pt>
                <c:pt idx="4127">
                  <c:v>8.2624016666669995</c:v>
                </c:pt>
                <c:pt idx="4128">
                  <c:v>8.2620166666669999</c:v>
                </c:pt>
                <c:pt idx="4129">
                  <c:v>8.2615433333329999</c:v>
                </c:pt>
                <c:pt idx="4130">
                  <c:v>8.2601116666669991</c:v>
                </c:pt>
                <c:pt idx="4131">
                  <c:v>8.2604450000000007</c:v>
                </c:pt>
                <c:pt idx="4132">
                  <c:v>8.2615183333329991</c:v>
                </c:pt>
                <c:pt idx="4133">
                  <c:v>8.2614166666669995</c:v>
                </c:pt>
                <c:pt idx="4134">
                  <c:v>8.2609566666669991</c:v>
                </c:pt>
                <c:pt idx="4135">
                  <c:v>8.2603249999999999</c:v>
                </c:pt>
                <c:pt idx="4136">
                  <c:v>8.2607300000000006</c:v>
                </c:pt>
                <c:pt idx="4137">
                  <c:v>8.2617966666669993</c:v>
                </c:pt>
                <c:pt idx="4138">
                  <c:v>8.2616066666669994</c:v>
                </c:pt>
                <c:pt idx="4139">
                  <c:v>8.2614816666670006</c:v>
                </c:pt>
                <c:pt idx="4140">
                  <c:v>8.2622949999999999</c:v>
                </c:pt>
                <c:pt idx="4141">
                  <c:v>8.2627383333329991</c:v>
                </c:pt>
                <c:pt idx="4142">
                  <c:v>8.2635816666669992</c:v>
                </c:pt>
                <c:pt idx="4143">
                  <c:v>8.2637983333329998</c:v>
                </c:pt>
                <c:pt idx="4144">
                  <c:v>8.2636299999999991</c:v>
                </c:pt>
                <c:pt idx="4145">
                  <c:v>8.2635050000000003</c:v>
                </c:pt>
                <c:pt idx="4146">
                  <c:v>8.2636749999999992</c:v>
                </c:pt>
                <c:pt idx="4147">
                  <c:v>8.2648633333330004</c:v>
                </c:pt>
                <c:pt idx="4148">
                  <c:v>8.2647150000000007</c:v>
                </c:pt>
                <c:pt idx="4149">
                  <c:v>8.2636683333329994</c:v>
                </c:pt>
                <c:pt idx="4150">
                  <c:v>8.2633866666669995</c:v>
                </c:pt>
                <c:pt idx="4151">
                  <c:v>8.2628550000000001</c:v>
                </c:pt>
                <c:pt idx="4152">
                  <c:v>8.2622666666669993</c:v>
                </c:pt>
                <c:pt idx="4153">
                  <c:v>8.261963333333</c:v>
                </c:pt>
                <c:pt idx="4154">
                  <c:v>8.2614283333330008</c:v>
                </c:pt>
                <c:pt idx="4155">
                  <c:v>8.2602933333329993</c:v>
                </c:pt>
                <c:pt idx="4156">
                  <c:v>8.260416666667</c:v>
                </c:pt>
                <c:pt idx="4157">
                  <c:v>8.2615200000000009</c:v>
                </c:pt>
                <c:pt idx="4158">
                  <c:v>8.2614766666670008</c:v>
                </c:pt>
                <c:pt idx="4159">
                  <c:v>8.2607949999999999</c:v>
                </c:pt>
                <c:pt idx="4160">
                  <c:v>8.2600033333329996</c:v>
                </c:pt>
                <c:pt idx="4161">
                  <c:v>8.2599083333329997</c:v>
                </c:pt>
                <c:pt idx="4162">
                  <c:v>8.2611000000000008</c:v>
                </c:pt>
                <c:pt idx="4163">
                  <c:v>8.2609916666669996</c:v>
                </c:pt>
                <c:pt idx="4164">
                  <c:v>8.2610650000000003</c:v>
                </c:pt>
                <c:pt idx="4165">
                  <c:v>8.2617899999999995</c:v>
                </c:pt>
                <c:pt idx="4166">
                  <c:v>8.2624966666669994</c:v>
                </c:pt>
                <c:pt idx="4167">
                  <c:v>8.2635166666669999</c:v>
                </c:pt>
                <c:pt idx="4168">
                  <c:v>8.2638283333330005</c:v>
                </c:pt>
                <c:pt idx="4169">
                  <c:v>8.2628583333329999</c:v>
                </c:pt>
                <c:pt idx="4170">
                  <c:v>8.2627199999999998</c:v>
                </c:pt>
                <c:pt idx="4171">
                  <c:v>8.2621233333329993</c:v>
                </c:pt>
                <c:pt idx="4172">
                  <c:v>8.2637916666670002</c:v>
                </c:pt>
                <c:pt idx="4173">
                  <c:v>8.2637566666669997</c:v>
                </c:pt>
                <c:pt idx="4174">
                  <c:v>8.2624683333330005</c:v>
                </c:pt>
                <c:pt idx="4175">
                  <c:v>8.2620166666669999</c:v>
                </c:pt>
                <c:pt idx="4176">
                  <c:v>8.2623066666669995</c:v>
                </c:pt>
                <c:pt idx="4177">
                  <c:v>8.2629433333330002</c:v>
                </c:pt>
                <c:pt idx="4178">
                  <c:v>8.2631483333329996</c:v>
                </c:pt>
                <c:pt idx="4179">
                  <c:v>8.2625166666670005</c:v>
                </c:pt>
                <c:pt idx="4180">
                  <c:v>8.2614783333330006</c:v>
                </c:pt>
                <c:pt idx="4181">
                  <c:v>8.2619516666670005</c:v>
                </c:pt>
                <c:pt idx="4182">
                  <c:v>8.2631150000000009</c:v>
                </c:pt>
                <c:pt idx="4183">
                  <c:v>8.2631916666669998</c:v>
                </c:pt>
                <c:pt idx="4184">
                  <c:v>8.2624483333329994</c:v>
                </c:pt>
                <c:pt idx="4185">
                  <c:v>8.2615783333330004</c:v>
                </c:pt>
                <c:pt idx="4186">
                  <c:v>8.2614866666670004</c:v>
                </c:pt>
                <c:pt idx="4187">
                  <c:v>8.2630316666670005</c:v>
                </c:pt>
                <c:pt idx="4188">
                  <c:v>8.2630333333330004</c:v>
                </c:pt>
                <c:pt idx="4189">
                  <c:v>8.2628916666670005</c:v>
                </c:pt>
                <c:pt idx="4190">
                  <c:v>8.2624399999999998</c:v>
                </c:pt>
                <c:pt idx="4191">
                  <c:v>8.262903333333</c:v>
                </c:pt>
                <c:pt idx="4192">
                  <c:v>8.2647499999999994</c:v>
                </c:pt>
                <c:pt idx="4193">
                  <c:v>8.2647150000000007</c:v>
                </c:pt>
                <c:pt idx="4194">
                  <c:v>8.2636633333329996</c:v>
                </c:pt>
                <c:pt idx="4195">
                  <c:v>8.2623966666669997</c:v>
                </c:pt>
                <c:pt idx="4196">
                  <c:v>8.2621733333329992</c:v>
                </c:pt>
                <c:pt idx="4197">
                  <c:v>8.2640966666669993</c:v>
                </c:pt>
                <c:pt idx="4198">
                  <c:v>8.2634283333329996</c:v>
                </c:pt>
                <c:pt idx="4199">
                  <c:v>8.2628183333329996</c:v>
                </c:pt>
                <c:pt idx="4200">
                  <c:v>8.2620333333329992</c:v>
                </c:pt>
                <c:pt idx="4201">
                  <c:v>8.2626550000000005</c:v>
                </c:pt>
                <c:pt idx="4202">
                  <c:v>8.2639200000000006</c:v>
                </c:pt>
                <c:pt idx="4203">
                  <c:v>8.2637683333329992</c:v>
                </c:pt>
                <c:pt idx="4204">
                  <c:v>8.2627266666669996</c:v>
                </c:pt>
                <c:pt idx="4205">
                  <c:v>8.2617333333329999</c:v>
                </c:pt>
                <c:pt idx="4206">
                  <c:v>8.262058333333</c:v>
                </c:pt>
                <c:pt idx="4207">
                  <c:v>8.2635916666670006</c:v>
                </c:pt>
                <c:pt idx="4208">
                  <c:v>8.2633483333329991</c:v>
                </c:pt>
                <c:pt idx="4209">
                  <c:v>8.262011666667</c:v>
                </c:pt>
                <c:pt idx="4210">
                  <c:v>8.2617966666669993</c:v>
                </c:pt>
                <c:pt idx="4211">
                  <c:v>8.2627716666669997</c:v>
                </c:pt>
                <c:pt idx="4212">
                  <c:v>8.2640216666670003</c:v>
                </c:pt>
                <c:pt idx="4213">
                  <c:v>8.2638016666669998</c:v>
                </c:pt>
                <c:pt idx="4214">
                  <c:v>8.2628333333330009</c:v>
                </c:pt>
                <c:pt idx="4215">
                  <c:v>8.2626516666670007</c:v>
                </c:pt>
                <c:pt idx="4216">
                  <c:v>8.262951666667</c:v>
                </c:pt>
                <c:pt idx="4217">
                  <c:v>8.2638966666669997</c:v>
                </c:pt>
                <c:pt idx="4218">
                  <c:v>8.2635083333330002</c:v>
                </c:pt>
                <c:pt idx="4219">
                  <c:v>8.2623750000000005</c:v>
                </c:pt>
                <c:pt idx="4220">
                  <c:v>8.2618566666670006</c:v>
                </c:pt>
                <c:pt idx="4221">
                  <c:v>8.2620016666670004</c:v>
                </c:pt>
                <c:pt idx="4222">
                  <c:v>8.2633600000000005</c:v>
                </c:pt>
                <c:pt idx="4223">
                  <c:v>8.2636916666670004</c:v>
                </c:pt>
                <c:pt idx="4224">
                  <c:v>8.2628316666669992</c:v>
                </c:pt>
                <c:pt idx="4225">
                  <c:v>8.2620083333330001</c:v>
                </c:pt>
                <c:pt idx="4226">
                  <c:v>8.2623816666670002</c:v>
                </c:pt>
                <c:pt idx="4227">
                  <c:v>8.2637166666669994</c:v>
                </c:pt>
                <c:pt idx="4228">
                  <c:v>8.2636166666669997</c:v>
                </c:pt>
                <c:pt idx="4229">
                  <c:v>8.2632766666670001</c:v>
                </c:pt>
                <c:pt idx="4230">
                  <c:v>8.2623833333330001</c:v>
                </c:pt>
                <c:pt idx="4231">
                  <c:v>8.2621633333329996</c:v>
                </c:pt>
                <c:pt idx="4232">
                  <c:v>8.2642183333329999</c:v>
                </c:pt>
                <c:pt idx="4233">
                  <c:v>8.2639333333330001</c:v>
                </c:pt>
                <c:pt idx="4234">
                  <c:v>8.2629066666669999</c:v>
                </c:pt>
                <c:pt idx="4235">
                  <c:v>8.2623733333330005</c:v>
                </c:pt>
                <c:pt idx="4236">
                  <c:v>8.2629566666669998</c:v>
                </c:pt>
                <c:pt idx="4237">
                  <c:v>8.2640933333329993</c:v>
                </c:pt>
                <c:pt idx="4238">
                  <c:v>8.2645233333330008</c:v>
                </c:pt>
                <c:pt idx="4239">
                  <c:v>8.2637833333330004</c:v>
                </c:pt>
                <c:pt idx="4240">
                  <c:v>8.2632466666669995</c:v>
                </c:pt>
                <c:pt idx="4241">
                  <c:v>8.2633933333329992</c:v>
                </c:pt>
                <c:pt idx="4242">
                  <c:v>8.2644966666670001</c:v>
                </c:pt>
                <c:pt idx="4243">
                  <c:v>8.2642199999999999</c:v>
                </c:pt>
                <c:pt idx="4244">
                  <c:v>8.2636766666669992</c:v>
                </c:pt>
                <c:pt idx="4245">
                  <c:v>8.262621666667</c:v>
                </c:pt>
                <c:pt idx="4246">
                  <c:v>8.2627616666670001</c:v>
                </c:pt>
                <c:pt idx="4247">
                  <c:v>8.2645116666669995</c:v>
                </c:pt>
                <c:pt idx="4248">
                  <c:v>8.2639433333329997</c:v>
                </c:pt>
                <c:pt idx="4249">
                  <c:v>8.2629900000000003</c:v>
                </c:pt>
                <c:pt idx="4250">
                  <c:v>8.2623250000000006</c:v>
                </c:pt>
                <c:pt idx="4251">
                  <c:v>8.2620133333329999</c:v>
                </c:pt>
                <c:pt idx="4252">
                  <c:v>8.2631033333329995</c:v>
                </c:pt>
                <c:pt idx="4253">
                  <c:v>8.2635716666669996</c:v>
                </c:pt>
                <c:pt idx="4254">
                  <c:v>8.2628450000000004</c:v>
                </c:pt>
                <c:pt idx="4255">
                  <c:v>8.262105</c:v>
                </c:pt>
                <c:pt idx="4256">
                  <c:v>8.2621533333329999</c:v>
                </c:pt>
                <c:pt idx="4257">
                  <c:v>8.2638083333329995</c:v>
                </c:pt>
                <c:pt idx="4258">
                  <c:v>8.2633133333330004</c:v>
                </c:pt>
                <c:pt idx="4259">
                  <c:v>8.2627966666670005</c:v>
                </c:pt>
                <c:pt idx="4260">
                  <c:v>8.2625399999999996</c:v>
                </c:pt>
                <c:pt idx="4261">
                  <c:v>8.2627716666669997</c:v>
                </c:pt>
                <c:pt idx="4262">
                  <c:v>8.2639733333330003</c:v>
                </c:pt>
                <c:pt idx="4263">
                  <c:v>8.2637233333329991</c:v>
                </c:pt>
                <c:pt idx="4264">
                  <c:v>8.2630149999999993</c:v>
                </c:pt>
                <c:pt idx="4265">
                  <c:v>8.2629216666669993</c:v>
                </c:pt>
                <c:pt idx="4266">
                  <c:v>8.2628583333329999</c:v>
                </c:pt>
                <c:pt idx="4267">
                  <c:v>8.2637</c:v>
                </c:pt>
                <c:pt idx="4268">
                  <c:v>8.2637283333330007</c:v>
                </c:pt>
                <c:pt idx="4269">
                  <c:v>8.2631216666670007</c:v>
                </c:pt>
                <c:pt idx="4270">
                  <c:v>8.2625716666670002</c:v>
                </c:pt>
                <c:pt idx="4271">
                  <c:v>8.2623266666670006</c:v>
                </c:pt>
                <c:pt idx="4272">
                  <c:v>8.2633083333330006</c:v>
                </c:pt>
                <c:pt idx="4273">
                  <c:v>8.2629833333330005</c:v>
                </c:pt>
                <c:pt idx="4274">
                  <c:v>8.2621283333329991</c:v>
                </c:pt>
                <c:pt idx="4275">
                  <c:v>8.26145</c:v>
                </c:pt>
                <c:pt idx="4276">
                  <c:v>8.2613416666670005</c:v>
                </c:pt>
                <c:pt idx="4277">
                  <c:v>8.2625050000000009</c:v>
                </c:pt>
                <c:pt idx="4278">
                  <c:v>8.2628133333329998</c:v>
                </c:pt>
                <c:pt idx="4279">
                  <c:v>8.2619233333329998</c:v>
                </c:pt>
                <c:pt idx="4280">
                  <c:v>8.2617433333329995</c:v>
                </c:pt>
                <c:pt idx="4281">
                  <c:v>8.2619483333330006</c:v>
                </c:pt>
                <c:pt idx="4282">
                  <c:v>8.2629783333330007</c:v>
                </c:pt>
                <c:pt idx="4283">
                  <c:v>8.2630649999999992</c:v>
                </c:pt>
                <c:pt idx="4284">
                  <c:v>8.2629216666669993</c:v>
                </c:pt>
                <c:pt idx="4285">
                  <c:v>8.2620516666670003</c:v>
                </c:pt>
                <c:pt idx="4286">
                  <c:v>8.2620850000000008</c:v>
                </c:pt>
                <c:pt idx="4287">
                  <c:v>8.2632733333330002</c:v>
                </c:pt>
                <c:pt idx="4288">
                  <c:v>8.2633349999999997</c:v>
                </c:pt>
                <c:pt idx="4289">
                  <c:v>8.2619749999999996</c:v>
                </c:pt>
                <c:pt idx="4290">
                  <c:v>8.2614850000000004</c:v>
                </c:pt>
                <c:pt idx="4291">
                  <c:v>8.2608616666669992</c:v>
                </c:pt>
                <c:pt idx="4292">
                  <c:v>8.2622099999999996</c:v>
                </c:pt>
                <c:pt idx="4293">
                  <c:v>8.2627633333329999</c:v>
                </c:pt>
                <c:pt idx="4294">
                  <c:v>8.261588333333</c:v>
                </c:pt>
                <c:pt idx="4295">
                  <c:v>8.2609716666670003</c:v>
                </c:pt>
                <c:pt idx="4296">
                  <c:v>8.2613583333329998</c:v>
                </c:pt>
                <c:pt idx="4297">
                  <c:v>8.2622883333330002</c:v>
                </c:pt>
                <c:pt idx="4298">
                  <c:v>8.2623233333330006</c:v>
                </c:pt>
                <c:pt idx="4299">
                  <c:v>8.2613583333329998</c:v>
                </c:pt>
                <c:pt idx="4300">
                  <c:v>8.2608283333330004</c:v>
                </c:pt>
                <c:pt idx="4301">
                  <c:v>8.260603333333</c:v>
                </c:pt>
                <c:pt idx="4302">
                  <c:v>8.2621716666669993</c:v>
                </c:pt>
                <c:pt idx="4303">
                  <c:v>8.261963333333</c:v>
                </c:pt>
                <c:pt idx="4304">
                  <c:v>8.2616216666670006</c:v>
                </c:pt>
                <c:pt idx="4305">
                  <c:v>8.2609600000000007</c:v>
                </c:pt>
                <c:pt idx="4306">
                  <c:v>8.2615549999999995</c:v>
                </c:pt>
                <c:pt idx="4307">
                  <c:v>8.2623850000000001</c:v>
                </c:pt>
                <c:pt idx="4308">
                  <c:v>8.2617516666669992</c:v>
                </c:pt>
                <c:pt idx="4309">
                  <c:v>8.2616633333330007</c:v>
                </c:pt>
                <c:pt idx="4310">
                  <c:v>8.2615966666669998</c:v>
                </c:pt>
                <c:pt idx="4311">
                  <c:v>8.2622233333330009</c:v>
                </c:pt>
                <c:pt idx="4312">
                  <c:v>8.2633849999999995</c:v>
                </c:pt>
                <c:pt idx="4313">
                  <c:v>8.2635733333329995</c:v>
                </c:pt>
                <c:pt idx="4314">
                  <c:v>8.2624449999999996</c:v>
                </c:pt>
                <c:pt idx="4315">
                  <c:v>8.2620633333329998</c:v>
                </c:pt>
                <c:pt idx="4316">
                  <c:v>8.2618833333329995</c:v>
                </c:pt>
                <c:pt idx="4317">
                  <c:v>8.2628749999999993</c:v>
                </c:pt>
                <c:pt idx="4318">
                  <c:v>8.2627799999999993</c:v>
                </c:pt>
                <c:pt idx="4319">
                  <c:v>8.2622149999999994</c:v>
                </c:pt>
                <c:pt idx="4320">
                  <c:v>8.2617750000000001</c:v>
                </c:pt>
                <c:pt idx="4321">
                  <c:v>8.2614249999999991</c:v>
                </c:pt>
                <c:pt idx="4322">
                  <c:v>8.2624300000000002</c:v>
                </c:pt>
                <c:pt idx="4323">
                  <c:v>8.2622750000000007</c:v>
                </c:pt>
                <c:pt idx="4324">
                  <c:v>8.2618299999999998</c:v>
                </c:pt>
                <c:pt idx="4325">
                  <c:v>8.261401666667</c:v>
                </c:pt>
                <c:pt idx="4326">
                  <c:v>8.2610933333329992</c:v>
                </c:pt>
                <c:pt idx="4327">
                  <c:v>8.2607333333330004</c:v>
                </c:pt>
                <c:pt idx="4328">
                  <c:v>8.2606733333329991</c:v>
                </c:pt>
                <c:pt idx="4329">
                  <c:v>8.2600250000000006</c:v>
                </c:pt>
                <c:pt idx="4330">
                  <c:v>8.2592966666669998</c:v>
                </c:pt>
                <c:pt idx="4331">
                  <c:v>8.2597416666670007</c:v>
                </c:pt>
                <c:pt idx="4332">
                  <c:v>8.2605500000000003</c:v>
                </c:pt>
                <c:pt idx="4333">
                  <c:v>8.2609166666670006</c:v>
                </c:pt>
                <c:pt idx="4334">
                  <c:v>8.2603849999999994</c:v>
                </c:pt>
                <c:pt idx="4335">
                  <c:v>8.2597000000000005</c:v>
                </c:pt>
                <c:pt idx="4336">
                  <c:v>8.2598050000000001</c:v>
                </c:pt>
                <c:pt idx="4337">
                  <c:v>8.2610133333330005</c:v>
                </c:pt>
                <c:pt idx="4338">
                  <c:v>8.2609949999999994</c:v>
                </c:pt>
                <c:pt idx="4339">
                  <c:v>8.2600633333329991</c:v>
                </c:pt>
                <c:pt idx="4340">
                  <c:v>8.257555</c:v>
                </c:pt>
                <c:pt idx="4341">
                  <c:v>8.2571200000000005</c:v>
                </c:pt>
                <c:pt idx="4342">
                  <c:v>8.2584966666669999</c:v>
                </c:pt>
                <c:pt idx="4343">
                  <c:v>8.2581050000000005</c:v>
                </c:pt>
                <c:pt idx="4344">
                  <c:v>8.2572949999999992</c:v>
                </c:pt>
                <c:pt idx="4345">
                  <c:v>8.2568816666670006</c:v>
                </c:pt>
                <c:pt idx="4346">
                  <c:v>8.2571333333329999</c:v>
                </c:pt>
                <c:pt idx="4347">
                  <c:v>8.2580849999999995</c:v>
                </c:pt>
                <c:pt idx="4348">
                  <c:v>8.2581716666669998</c:v>
                </c:pt>
                <c:pt idx="4349">
                  <c:v>8.2579650000000004</c:v>
                </c:pt>
                <c:pt idx="4350">
                  <c:v>8.2576549999999997</c:v>
                </c:pt>
                <c:pt idx="4351">
                  <c:v>8.2576833333330004</c:v>
                </c:pt>
                <c:pt idx="4352">
                  <c:v>8.2582166666669998</c:v>
                </c:pt>
                <c:pt idx="4353">
                  <c:v>8.2589316666669994</c:v>
                </c:pt>
                <c:pt idx="4354">
                  <c:v>8.2578266666670004</c:v>
                </c:pt>
                <c:pt idx="4355">
                  <c:v>8.2572933333329992</c:v>
                </c:pt>
                <c:pt idx="4356">
                  <c:v>8.2576166666669994</c:v>
                </c:pt>
                <c:pt idx="4357">
                  <c:v>8.2589016666670005</c:v>
                </c:pt>
                <c:pt idx="4358">
                  <c:v>8.2584783333330005</c:v>
                </c:pt>
                <c:pt idx="4359">
                  <c:v>8.2576450000000001</c:v>
                </c:pt>
                <c:pt idx="4360">
                  <c:v>8.2573100000000004</c:v>
                </c:pt>
                <c:pt idx="4361">
                  <c:v>8.2575916666670004</c:v>
                </c:pt>
                <c:pt idx="4362">
                  <c:v>8.2582016666670004</c:v>
                </c:pt>
                <c:pt idx="4363">
                  <c:v>8.2585316666670003</c:v>
                </c:pt>
                <c:pt idx="4364">
                  <c:v>8.2584049999999998</c:v>
                </c:pt>
                <c:pt idx="4365">
                  <c:v>8.2580666666670002</c:v>
                </c:pt>
                <c:pt idx="4366">
                  <c:v>8.2580550000000006</c:v>
                </c:pt>
                <c:pt idx="4367">
                  <c:v>8.2589600000000001</c:v>
                </c:pt>
                <c:pt idx="4368">
                  <c:v>8.2583216666669994</c:v>
                </c:pt>
                <c:pt idx="4369">
                  <c:v>8.2584149999999994</c:v>
                </c:pt>
                <c:pt idx="4370">
                  <c:v>8.2579399999999996</c:v>
                </c:pt>
                <c:pt idx="4371">
                  <c:v>8.2579166666670005</c:v>
                </c:pt>
                <c:pt idx="4372">
                  <c:v>8.2587150000000005</c:v>
                </c:pt>
                <c:pt idx="4373">
                  <c:v>8.2588849999999994</c:v>
                </c:pt>
                <c:pt idx="4374">
                  <c:v>8.258493333333</c:v>
                </c:pt>
                <c:pt idx="4375">
                  <c:v>8.258071666667</c:v>
                </c:pt>
                <c:pt idx="4376">
                  <c:v>8.2581150000000001</c:v>
                </c:pt>
                <c:pt idx="4377">
                  <c:v>8.2589900000000007</c:v>
                </c:pt>
                <c:pt idx="4378">
                  <c:v>8.2590783333329991</c:v>
                </c:pt>
                <c:pt idx="4379">
                  <c:v>8.2586533333329992</c:v>
                </c:pt>
                <c:pt idx="4380">
                  <c:v>8.2587383333329996</c:v>
                </c:pt>
                <c:pt idx="4381">
                  <c:v>8.2585983333329995</c:v>
                </c:pt>
                <c:pt idx="4382">
                  <c:v>8.2594266666670002</c:v>
                </c:pt>
                <c:pt idx="4383">
                  <c:v>8.2592400000000001</c:v>
                </c:pt>
                <c:pt idx="4384">
                  <c:v>8.2589733333329995</c:v>
                </c:pt>
                <c:pt idx="4385">
                  <c:v>8.2589433333330007</c:v>
                </c:pt>
                <c:pt idx="4386">
                  <c:v>8.2593083333329993</c:v>
                </c:pt>
                <c:pt idx="4387">
                  <c:v>8.2608250000000005</c:v>
                </c:pt>
                <c:pt idx="4388">
                  <c:v>8.2608583333329992</c:v>
                </c:pt>
                <c:pt idx="4389">
                  <c:v>8.2601783333330001</c:v>
                </c:pt>
                <c:pt idx="4390">
                  <c:v>8.259666666667</c:v>
                </c:pt>
                <c:pt idx="4391">
                  <c:v>8.2599633333329994</c:v>
                </c:pt>
                <c:pt idx="4392">
                  <c:v>8.26098</c:v>
                </c:pt>
                <c:pt idx="4393">
                  <c:v>8.2602799999999998</c:v>
                </c:pt>
                <c:pt idx="4394">
                  <c:v>8.2604566666670003</c:v>
                </c:pt>
                <c:pt idx="4395">
                  <c:v>8.2599450000000001</c:v>
                </c:pt>
                <c:pt idx="4396">
                  <c:v>8.2594833333329998</c:v>
                </c:pt>
                <c:pt idx="4397">
                  <c:v>8.259995</c:v>
                </c:pt>
                <c:pt idx="4398">
                  <c:v>8.2603733333329998</c:v>
                </c:pt>
                <c:pt idx="4399">
                  <c:v>8.2598783333330008</c:v>
                </c:pt>
                <c:pt idx="4400">
                  <c:v>8.2591999999999999</c:v>
                </c:pt>
                <c:pt idx="4401">
                  <c:v>8.2606333333330006</c:v>
                </c:pt>
                <c:pt idx="4402">
                  <c:v>8.2611616666670002</c:v>
                </c:pt>
                <c:pt idx="4403">
                  <c:v>8.2610150000000004</c:v>
                </c:pt>
                <c:pt idx="4404">
                  <c:v>8.2607133333329994</c:v>
                </c:pt>
                <c:pt idx="4405">
                  <c:v>8.2602499999999992</c:v>
                </c:pt>
                <c:pt idx="4406">
                  <c:v>8.2606116666669998</c:v>
                </c:pt>
                <c:pt idx="4407">
                  <c:v>8.2612533333330003</c:v>
                </c:pt>
                <c:pt idx="4408">
                  <c:v>8.2611150000000002</c:v>
                </c:pt>
                <c:pt idx="4409">
                  <c:v>8.2606366666670006</c:v>
                </c:pt>
                <c:pt idx="4410">
                  <c:v>8.2599183333329993</c:v>
                </c:pt>
                <c:pt idx="4411">
                  <c:v>8.2601716666670004</c:v>
                </c:pt>
                <c:pt idx="4412">
                  <c:v>8.26173</c:v>
                </c:pt>
                <c:pt idx="4413">
                  <c:v>8.2627616666670001</c:v>
                </c:pt>
                <c:pt idx="4414">
                  <c:v>8.2617683333330003</c:v>
                </c:pt>
                <c:pt idx="4415">
                  <c:v>8.2609533333329992</c:v>
                </c:pt>
                <c:pt idx="4416">
                  <c:v>8.2613199999999996</c:v>
                </c:pt>
                <c:pt idx="4417">
                  <c:v>8.2621316666670008</c:v>
                </c:pt>
                <c:pt idx="4418">
                  <c:v>8.2621966666670001</c:v>
                </c:pt>
                <c:pt idx="4419">
                  <c:v>8.2613666666669996</c:v>
                </c:pt>
                <c:pt idx="4420">
                  <c:v>8.2612883333330007</c:v>
                </c:pt>
                <c:pt idx="4421">
                  <c:v>8.261588333333</c:v>
                </c:pt>
                <c:pt idx="4422">
                  <c:v>8.2622199999999992</c:v>
                </c:pt>
                <c:pt idx="4423">
                  <c:v>8.261588333333</c:v>
                </c:pt>
                <c:pt idx="4424">
                  <c:v>8.2609849999999998</c:v>
                </c:pt>
                <c:pt idx="4425">
                  <c:v>8.2607883333330001</c:v>
                </c:pt>
                <c:pt idx="4426">
                  <c:v>8.2608583333329992</c:v>
                </c:pt>
                <c:pt idx="4427">
                  <c:v>8.261355</c:v>
                </c:pt>
                <c:pt idx="4428">
                  <c:v>8.2616750000000003</c:v>
                </c:pt>
                <c:pt idx="4429">
                  <c:v>8.2612383333330008</c:v>
                </c:pt>
                <c:pt idx="4430">
                  <c:v>8.2606850000000005</c:v>
                </c:pt>
                <c:pt idx="4431">
                  <c:v>8.2607416666670002</c:v>
                </c:pt>
                <c:pt idx="4432">
                  <c:v>8.2620133333329999</c:v>
                </c:pt>
                <c:pt idx="4433">
                  <c:v>8.262105</c:v>
                </c:pt>
                <c:pt idx="4434">
                  <c:v>8.2616033333329995</c:v>
                </c:pt>
                <c:pt idx="4435">
                  <c:v>8.2609700000000004</c:v>
                </c:pt>
                <c:pt idx="4436">
                  <c:v>8.2610466666669993</c:v>
                </c:pt>
                <c:pt idx="4437">
                  <c:v>8.2624033333329994</c:v>
                </c:pt>
                <c:pt idx="4438">
                  <c:v>8.2625566666670007</c:v>
                </c:pt>
                <c:pt idx="4439">
                  <c:v>8.2621716666669993</c:v>
                </c:pt>
                <c:pt idx="4440">
                  <c:v>8.2617983333329992</c:v>
                </c:pt>
                <c:pt idx="4441">
                  <c:v>8.2619450000000008</c:v>
                </c:pt>
                <c:pt idx="4442">
                  <c:v>8.2628833333330007</c:v>
                </c:pt>
                <c:pt idx="4443">
                  <c:v>8.263185</c:v>
                </c:pt>
                <c:pt idx="4444">
                  <c:v>8.2622683333329991</c:v>
                </c:pt>
                <c:pt idx="4445">
                  <c:v>8.2614466666670001</c:v>
                </c:pt>
                <c:pt idx="4446">
                  <c:v>8.2615516666669997</c:v>
                </c:pt>
                <c:pt idx="4447">
                  <c:v>8.2624283333330002</c:v>
                </c:pt>
                <c:pt idx="4448">
                  <c:v>8.2617783333329999</c:v>
                </c:pt>
                <c:pt idx="4449">
                  <c:v>8.2612583333330001</c:v>
                </c:pt>
                <c:pt idx="4450">
                  <c:v>8.2608083333329994</c:v>
                </c:pt>
                <c:pt idx="4451">
                  <c:v>8.2604983333330004</c:v>
                </c:pt>
                <c:pt idx="4452">
                  <c:v>8.2616583333329991</c:v>
                </c:pt>
                <c:pt idx="4453">
                  <c:v>8.2616616666670009</c:v>
                </c:pt>
                <c:pt idx="4454">
                  <c:v>8.2611433333330009</c:v>
                </c:pt>
                <c:pt idx="4455">
                  <c:v>8.2605550000000001</c:v>
                </c:pt>
                <c:pt idx="4456">
                  <c:v>8.2608099999999993</c:v>
                </c:pt>
                <c:pt idx="4457">
                  <c:v>8.2627433333330007</c:v>
                </c:pt>
                <c:pt idx="4458">
                  <c:v>8.2621383333330005</c:v>
                </c:pt>
                <c:pt idx="4459">
                  <c:v>8.261823333333</c:v>
                </c:pt>
                <c:pt idx="4460">
                  <c:v>8.2610949999999992</c:v>
                </c:pt>
                <c:pt idx="4461">
                  <c:v>8.2613033333330002</c:v>
                </c:pt>
                <c:pt idx="4462">
                  <c:v>8.2627116666670002</c:v>
                </c:pt>
                <c:pt idx="4463">
                  <c:v>8.2622066666669998</c:v>
                </c:pt>
                <c:pt idx="4464">
                  <c:v>8.2610683333330002</c:v>
                </c:pt>
                <c:pt idx="4465">
                  <c:v>8.2606666666669994</c:v>
                </c:pt>
                <c:pt idx="4466">
                  <c:v>8.2608233333330006</c:v>
                </c:pt>
                <c:pt idx="4467">
                  <c:v>8.2620100000000001</c:v>
                </c:pt>
                <c:pt idx="4468">
                  <c:v>8.2613866666670006</c:v>
                </c:pt>
                <c:pt idx="4469">
                  <c:v>8.2611383333329993</c:v>
                </c:pt>
                <c:pt idx="4470">
                  <c:v>8.2608033333329995</c:v>
                </c:pt>
                <c:pt idx="4471">
                  <c:v>8.2609399999999997</c:v>
                </c:pt>
                <c:pt idx="4472">
                  <c:v>8.2625933333329993</c:v>
                </c:pt>
                <c:pt idx="4473">
                  <c:v>8.2632516666669993</c:v>
                </c:pt>
                <c:pt idx="4474">
                  <c:v>8.2622516666669998</c:v>
                </c:pt>
                <c:pt idx="4475">
                  <c:v>8.2617066666669992</c:v>
                </c:pt>
                <c:pt idx="4476">
                  <c:v>8.2625566666670007</c:v>
                </c:pt>
                <c:pt idx="4477">
                  <c:v>8.2635833333330009</c:v>
                </c:pt>
                <c:pt idx="4478">
                  <c:v>8.2638666666670009</c:v>
                </c:pt>
                <c:pt idx="4479">
                  <c:v>8.2625966666669992</c:v>
                </c:pt>
                <c:pt idx="4480">
                  <c:v>8.2623583333329993</c:v>
                </c:pt>
                <c:pt idx="4481">
                  <c:v>8.2618150000000004</c:v>
                </c:pt>
                <c:pt idx="4482">
                  <c:v>8.2634833333329993</c:v>
                </c:pt>
                <c:pt idx="4483">
                  <c:v>8.2633399999999995</c:v>
                </c:pt>
                <c:pt idx="4484">
                  <c:v>8.2623899999999999</c:v>
                </c:pt>
                <c:pt idx="4485">
                  <c:v>8.2620000000000005</c:v>
                </c:pt>
                <c:pt idx="4486">
                  <c:v>8.2621249999999993</c:v>
                </c:pt>
                <c:pt idx="4487">
                  <c:v>8.2634299999999996</c:v>
                </c:pt>
                <c:pt idx="4488">
                  <c:v>8.2630216666670009</c:v>
                </c:pt>
                <c:pt idx="4489">
                  <c:v>8.2624233333330004</c:v>
                </c:pt>
                <c:pt idx="4490">
                  <c:v>8.2618200000000002</c:v>
                </c:pt>
                <c:pt idx="4491">
                  <c:v>8.2620983333330003</c:v>
                </c:pt>
                <c:pt idx="4492">
                  <c:v>8.2636633333329996</c:v>
                </c:pt>
                <c:pt idx="4493">
                  <c:v>8.2637549999999997</c:v>
                </c:pt>
                <c:pt idx="4494">
                  <c:v>8.2626966666670008</c:v>
                </c:pt>
                <c:pt idx="4495">
                  <c:v>8.2620500000000003</c:v>
                </c:pt>
                <c:pt idx="4496">
                  <c:v>8.263043333333</c:v>
                </c:pt>
                <c:pt idx="4497">
                  <c:v>8.2644400000000005</c:v>
                </c:pt>
                <c:pt idx="4498">
                  <c:v>8.2642466666670007</c:v>
                </c:pt>
                <c:pt idx="4499">
                  <c:v>8.2634950000000007</c:v>
                </c:pt>
                <c:pt idx="4500">
                  <c:v>8.262198333333</c:v>
                </c:pt>
                <c:pt idx="4501">
                  <c:v>8.2624483333329994</c:v>
                </c:pt>
                <c:pt idx="4502">
                  <c:v>8.2638649999999991</c:v>
                </c:pt>
                <c:pt idx="4503">
                  <c:v>8.2641116666670005</c:v>
                </c:pt>
                <c:pt idx="4504">
                  <c:v>8.2629649999999994</c:v>
                </c:pt>
                <c:pt idx="4505">
                  <c:v>8.2624999999999993</c:v>
                </c:pt>
                <c:pt idx="4506">
                  <c:v>8.2630666666669992</c:v>
                </c:pt>
                <c:pt idx="4507">
                  <c:v>8.2651683333329995</c:v>
                </c:pt>
                <c:pt idx="4508">
                  <c:v>8.2652649999999994</c:v>
                </c:pt>
                <c:pt idx="4509">
                  <c:v>8.2642766666669996</c:v>
                </c:pt>
                <c:pt idx="4510">
                  <c:v>8.2638283333330005</c:v>
                </c:pt>
                <c:pt idx="4511">
                  <c:v>8.263936666667</c:v>
                </c:pt>
                <c:pt idx="4512">
                  <c:v>8.2654583333329992</c:v>
                </c:pt>
                <c:pt idx="4513">
                  <c:v>8.2651633333329997</c:v>
                </c:pt>
                <c:pt idx="4514">
                  <c:v>8.264451666667</c:v>
                </c:pt>
                <c:pt idx="4515">
                  <c:v>8.2634833333329993</c:v>
                </c:pt>
                <c:pt idx="4516">
                  <c:v>8.2635183333329998</c:v>
                </c:pt>
                <c:pt idx="4517">
                  <c:v>8.2648250000000001</c:v>
                </c:pt>
                <c:pt idx="4518">
                  <c:v>8.2650266666669996</c:v>
                </c:pt>
                <c:pt idx="4519">
                  <c:v>8.2643799999999992</c:v>
                </c:pt>
                <c:pt idx="4520">
                  <c:v>8.2637083333329997</c:v>
                </c:pt>
                <c:pt idx="4521">
                  <c:v>8.26389</c:v>
                </c:pt>
                <c:pt idx="4522">
                  <c:v>8.2649733333329998</c:v>
                </c:pt>
                <c:pt idx="4523">
                  <c:v>8.2655366666669998</c:v>
                </c:pt>
                <c:pt idx="4524">
                  <c:v>8.2647899999999996</c:v>
                </c:pt>
                <c:pt idx="4525">
                  <c:v>8.2639166666670008</c:v>
                </c:pt>
                <c:pt idx="4526">
                  <c:v>8.2643133333329999</c:v>
                </c:pt>
                <c:pt idx="4527">
                  <c:v>8.2656449999999992</c:v>
                </c:pt>
                <c:pt idx="4528">
                  <c:v>8.2656583333330005</c:v>
                </c:pt>
                <c:pt idx="4529">
                  <c:v>8.2649483333330007</c:v>
                </c:pt>
                <c:pt idx="4530">
                  <c:v>8.264546666667</c:v>
                </c:pt>
                <c:pt idx="4531">
                  <c:v>8.2644699999999993</c:v>
                </c:pt>
                <c:pt idx="4532">
                  <c:v>8.2654183333330007</c:v>
                </c:pt>
                <c:pt idx="4533">
                  <c:v>8.2655700000000003</c:v>
                </c:pt>
                <c:pt idx="4534">
                  <c:v>8.2651783333329991</c:v>
                </c:pt>
                <c:pt idx="4535">
                  <c:v>8.2647949999999994</c:v>
                </c:pt>
                <c:pt idx="4536">
                  <c:v>8.2649266666669998</c:v>
                </c:pt>
                <c:pt idx="4537">
                  <c:v>8.2661750000000005</c:v>
                </c:pt>
                <c:pt idx="4538">
                  <c:v>8.2660750000000007</c:v>
                </c:pt>
                <c:pt idx="4539">
                  <c:v>8.2655550000000009</c:v>
                </c:pt>
                <c:pt idx="4540">
                  <c:v>8.2649100000000004</c:v>
                </c:pt>
                <c:pt idx="4541">
                  <c:v>8.265248333333</c:v>
                </c:pt>
                <c:pt idx="4542">
                  <c:v>8.2666233333329995</c:v>
                </c:pt>
                <c:pt idx="4543">
                  <c:v>8.2668149999999994</c:v>
                </c:pt>
                <c:pt idx="4544">
                  <c:v>8.2659283333329991</c:v>
                </c:pt>
                <c:pt idx="4545">
                  <c:v>8.2651850000000007</c:v>
                </c:pt>
                <c:pt idx="4546">
                  <c:v>8.2656899999999993</c:v>
                </c:pt>
                <c:pt idx="4547">
                  <c:v>8.2673233333329996</c:v>
                </c:pt>
                <c:pt idx="4548">
                  <c:v>8.2670283333330001</c:v>
                </c:pt>
                <c:pt idx="4549">
                  <c:v>8.2660983333329998</c:v>
                </c:pt>
                <c:pt idx="4550">
                  <c:v>8.2658749999999994</c:v>
                </c:pt>
                <c:pt idx="4551">
                  <c:v>8.2660766666670007</c:v>
                </c:pt>
                <c:pt idx="4552">
                  <c:v>8.2670999999999992</c:v>
                </c:pt>
                <c:pt idx="4553">
                  <c:v>8.2667266666669992</c:v>
                </c:pt>
                <c:pt idx="4554">
                  <c:v>8.2661633333329991</c:v>
                </c:pt>
                <c:pt idx="4555">
                  <c:v>8.2651483333330003</c:v>
                </c:pt>
                <c:pt idx="4556">
                  <c:v>8.2652300000000007</c:v>
                </c:pt>
                <c:pt idx="4557">
                  <c:v>8.2670483333329994</c:v>
                </c:pt>
                <c:pt idx="4558">
                  <c:v>8.2669599999999992</c:v>
                </c:pt>
                <c:pt idx="4559">
                  <c:v>8.265861666667</c:v>
                </c:pt>
                <c:pt idx="4560">
                  <c:v>8.2659249999999993</c:v>
                </c:pt>
                <c:pt idx="4561">
                  <c:v>8.2655816666669999</c:v>
                </c:pt>
                <c:pt idx="4562">
                  <c:v>8.2666966666670003</c:v>
                </c:pt>
                <c:pt idx="4563">
                  <c:v>8.2660400000000003</c:v>
                </c:pt>
                <c:pt idx="4564">
                  <c:v>8.2654133333330009</c:v>
                </c:pt>
                <c:pt idx="4565">
                  <c:v>8.2649100000000004</c:v>
                </c:pt>
                <c:pt idx="4566">
                  <c:v>8.2652066666669999</c:v>
                </c:pt>
                <c:pt idx="4567">
                  <c:v>8.2661966666669997</c:v>
                </c:pt>
                <c:pt idx="4568">
                  <c:v>8.2670650000000006</c:v>
                </c:pt>
                <c:pt idx="4569">
                  <c:v>8.266095</c:v>
                </c:pt>
                <c:pt idx="4570">
                  <c:v>8.2656883333329993</c:v>
                </c:pt>
                <c:pt idx="4571">
                  <c:v>8.2657749999999997</c:v>
                </c:pt>
                <c:pt idx="4572">
                  <c:v>8.2668533333329997</c:v>
                </c:pt>
                <c:pt idx="4573">
                  <c:v>8.2674350000000008</c:v>
                </c:pt>
                <c:pt idx="4574">
                  <c:v>8.2668649999999992</c:v>
                </c:pt>
                <c:pt idx="4575">
                  <c:v>8.2666516666670002</c:v>
                </c:pt>
                <c:pt idx="4576">
                  <c:v>8.2664349999999995</c:v>
                </c:pt>
                <c:pt idx="4577">
                  <c:v>8.2679833333329995</c:v>
                </c:pt>
                <c:pt idx="4578">
                  <c:v>8.2682933333330002</c:v>
                </c:pt>
                <c:pt idx="4579">
                  <c:v>8.2672866666669993</c:v>
                </c:pt>
                <c:pt idx="4580">
                  <c:v>8.2664299999999997</c:v>
                </c:pt>
                <c:pt idx="4581">
                  <c:v>8.2665400000000009</c:v>
                </c:pt>
                <c:pt idx="4582">
                  <c:v>8.2673516666670004</c:v>
                </c:pt>
                <c:pt idx="4583">
                  <c:v>8.2673249999999996</c:v>
                </c:pt>
                <c:pt idx="4584">
                  <c:v>8.266751666667</c:v>
                </c:pt>
                <c:pt idx="4585">
                  <c:v>8.2663566666670008</c:v>
                </c:pt>
                <c:pt idx="4586">
                  <c:v>8.2668833333330003</c:v>
                </c:pt>
                <c:pt idx="4587">
                  <c:v>8.2678516666669992</c:v>
                </c:pt>
                <c:pt idx="4588">
                  <c:v>8.2678066666669991</c:v>
                </c:pt>
                <c:pt idx="4589">
                  <c:v>8.267736666667</c:v>
                </c:pt>
                <c:pt idx="4590">
                  <c:v>8.26661</c:v>
                </c:pt>
                <c:pt idx="4591">
                  <c:v>8.2671383333329995</c:v>
                </c:pt>
                <c:pt idx="4592">
                  <c:v>8.2684083333329994</c:v>
                </c:pt>
                <c:pt idx="4593">
                  <c:v>8.2679016666670009</c:v>
                </c:pt>
                <c:pt idx="4594">
                  <c:v>8.2669949999999996</c:v>
                </c:pt>
                <c:pt idx="4595">
                  <c:v>8.2664883333329993</c:v>
                </c:pt>
                <c:pt idx="4596">
                  <c:v>8.2666766666669993</c:v>
                </c:pt>
                <c:pt idx="4597">
                  <c:v>8.2679849999999995</c:v>
                </c:pt>
                <c:pt idx="4598">
                  <c:v>8.2674766666669992</c:v>
                </c:pt>
                <c:pt idx="4599">
                  <c:v>8.2670966666669994</c:v>
                </c:pt>
                <c:pt idx="4600">
                  <c:v>8.2660999999999998</c:v>
                </c:pt>
                <c:pt idx="4601">
                  <c:v>8.2665150000000001</c:v>
                </c:pt>
                <c:pt idx="4602">
                  <c:v>8.2676949999999998</c:v>
                </c:pt>
                <c:pt idx="4603">
                  <c:v>8.2680199999999999</c:v>
                </c:pt>
                <c:pt idx="4604">
                  <c:v>8.2670116666670008</c:v>
                </c:pt>
                <c:pt idx="4605">
                  <c:v>8.2669416666669999</c:v>
                </c:pt>
                <c:pt idx="4606">
                  <c:v>8.2672316666669996</c:v>
                </c:pt>
                <c:pt idx="4607">
                  <c:v>8.2681566666670001</c:v>
                </c:pt>
                <c:pt idx="4608">
                  <c:v>8.2682566666669999</c:v>
                </c:pt>
                <c:pt idx="4609">
                  <c:v>8.2677600000000009</c:v>
                </c:pt>
                <c:pt idx="4610">
                  <c:v>8.2672616666670002</c:v>
                </c:pt>
                <c:pt idx="4611">
                  <c:v>8.2674416666670005</c:v>
                </c:pt>
                <c:pt idx="4612">
                  <c:v>8.2684300000000004</c:v>
                </c:pt>
                <c:pt idx="4613">
                  <c:v>8.2687500000000007</c:v>
                </c:pt>
                <c:pt idx="4614">
                  <c:v>8.2680383333329992</c:v>
                </c:pt>
                <c:pt idx="4615">
                  <c:v>8.2675616666669995</c:v>
                </c:pt>
                <c:pt idx="4616">
                  <c:v>8.2680516666670005</c:v>
                </c:pt>
                <c:pt idx="4617">
                  <c:v>8.269191666667</c:v>
                </c:pt>
                <c:pt idx="4618">
                  <c:v>8.2693283333330001</c:v>
                </c:pt>
                <c:pt idx="4619">
                  <c:v>8.26844</c:v>
                </c:pt>
                <c:pt idx="4620">
                  <c:v>8.2682583333329998</c:v>
                </c:pt>
                <c:pt idx="4621">
                  <c:v>8.2684616666669992</c:v>
                </c:pt>
                <c:pt idx="4622">
                  <c:v>8.2694449999999993</c:v>
                </c:pt>
                <c:pt idx="4623">
                  <c:v>8.26858</c:v>
                </c:pt>
                <c:pt idx="4624">
                  <c:v>8.2680100000000003</c:v>
                </c:pt>
                <c:pt idx="4625">
                  <c:v>8.2673450000000006</c:v>
                </c:pt>
                <c:pt idx="4626">
                  <c:v>8.2677650000000007</c:v>
                </c:pt>
                <c:pt idx="4627">
                  <c:v>8.2689433333330005</c:v>
                </c:pt>
                <c:pt idx="4628">
                  <c:v>8.2689933333330004</c:v>
                </c:pt>
                <c:pt idx="4629">
                  <c:v>8.2683</c:v>
                </c:pt>
                <c:pt idx="4630">
                  <c:v>8.2676499999999997</c:v>
                </c:pt>
                <c:pt idx="4631">
                  <c:v>8.2679166666670003</c:v>
                </c:pt>
                <c:pt idx="4632">
                  <c:v>8.2696349999999992</c:v>
                </c:pt>
                <c:pt idx="4633">
                  <c:v>8.2691099999999995</c:v>
                </c:pt>
                <c:pt idx="4634">
                  <c:v>8.2685849999999999</c:v>
                </c:pt>
                <c:pt idx="4635">
                  <c:v>8.2679666666670002</c:v>
                </c:pt>
                <c:pt idx="4636">
                  <c:v>8.2683783333330005</c:v>
                </c:pt>
                <c:pt idx="4637">
                  <c:v>8.2695983333330005</c:v>
                </c:pt>
                <c:pt idx="4638">
                  <c:v>8.2696050000000003</c:v>
                </c:pt>
                <c:pt idx="4639">
                  <c:v>8.2691383333330002</c:v>
                </c:pt>
                <c:pt idx="4640">
                  <c:v>8.2680516666670005</c:v>
                </c:pt>
                <c:pt idx="4641">
                  <c:v>8.2685183333330006</c:v>
                </c:pt>
                <c:pt idx="4642">
                  <c:v>8.2700150000000008</c:v>
                </c:pt>
                <c:pt idx="4643">
                  <c:v>8.2700750000000003</c:v>
                </c:pt>
                <c:pt idx="4644">
                  <c:v>8.2695116666670003</c:v>
                </c:pt>
                <c:pt idx="4645">
                  <c:v>8.268393333333</c:v>
                </c:pt>
                <c:pt idx="4646">
                  <c:v>8.2691616666669994</c:v>
                </c:pt>
                <c:pt idx="4647">
                  <c:v>8.2702899999999993</c:v>
                </c:pt>
                <c:pt idx="4648">
                  <c:v>8.2700566666669992</c:v>
                </c:pt>
                <c:pt idx="4649">
                  <c:v>8.2696483333330004</c:v>
                </c:pt>
                <c:pt idx="4650">
                  <c:v>8.2689333333330008</c:v>
                </c:pt>
                <c:pt idx="4651">
                  <c:v>8.2687566666670005</c:v>
                </c:pt>
                <c:pt idx="4652">
                  <c:v>8.27</c:v>
                </c:pt>
                <c:pt idx="4653">
                  <c:v>8.2701966666669993</c:v>
                </c:pt>
                <c:pt idx="4654">
                  <c:v>8.2696199999999997</c:v>
                </c:pt>
                <c:pt idx="4655">
                  <c:v>8.2688633333329999</c:v>
                </c:pt>
                <c:pt idx="4656">
                  <c:v>8.2691283333330006</c:v>
                </c:pt>
                <c:pt idx="4657">
                  <c:v>8.2702983333330007</c:v>
                </c:pt>
                <c:pt idx="4658">
                  <c:v>8.2704799999999992</c:v>
                </c:pt>
                <c:pt idx="4659">
                  <c:v>8.2696400000000008</c:v>
                </c:pt>
                <c:pt idx="4660">
                  <c:v>8.2688633333329999</c:v>
                </c:pt>
                <c:pt idx="4661">
                  <c:v>8.2691866666670002</c:v>
                </c:pt>
                <c:pt idx="4662">
                  <c:v>8.2703600000000002</c:v>
                </c:pt>
                <c:pt idx="4663">
                  <c:v>8.2698800000000006</c:v>
                </c:pt>
                <c:pt idx="4664">
                  <c:v>8.2690049999999999</c:v>
                </c:pt>
                <c:pt idx="4665">
                  <c:v>8.2684833333330001</c:v>
                </c:pt>
                <c:pt idx="4666">
                  <c:v>8.2688283333329995</c:v>
                </c:pt>
                <c:pt idx="4667">
                  <c:v>8.2705833333330006</c:v>
                </c:pt>
                <c:pt idx="4668">
                  <c:v>8.2706133333329994</c:v>
                </c:pt>
                <c:pt idx="4669">
                  <c:v>8.2700516666669994</c:v>
                </c:pt>
                <c:pt idx="4670">
                  <c:v>8.2691549999999996</c:v>
                </c:pt>
                <c:pt idx="4671">
                  <c:v>8.2700516666669994</c:v>
                </c:pt>
                <c:pt idx="4672">
                  <c:v>8.2709499999999991</c:v>
                </c:pt>
                <c:pt idx="4673">
                  <c:v>8.2708433333329996</c:v>
                </c:pt>
                <c:pt idx="4674">
                  <c:v>8.2700833333329999</c:v>
                </c:pt>
                <c:pt idx="4675">
                  <c:v>8.2698283333330007</c:v>
                </c:pt>
                <c:pt idx="4676">
                  <c:v>8.2701683333330003</c:v>
                </c:pt>
                <c:pt idx="4677">
                  <c:v>8.2711849999999991</c:v>
                </c:pt>
                <c:pt idx="4678">
                  <c:v>8.2713666666669994</c:v>
                </c:pt>
                <c:pt idx="4679">
                  <c:v>8.2708683333330004</c:v>
                </c:pt>
                <c:pt idx="4680">
                  <c:v>8.2703966666670006</c:v>
                </c:pt>
                <c:pt idx="4681">
                  <c:v>8.2703883333330008</c:v>
                </c:pt>
                <c:pt idx="4682">
                  <c:v>8.2711866666670009</c:v>
                </c:pt>
                <c:pt idx="4683">
                  <c:v>8.2710299999999997</c:v>
                </c:pt>
                <c:pt idx="4684">
                  <c:v>8.2707516666669996</c:v>
                </c:pt>
                <c:pt idx="4685">
                  <c:v>8.270316666667</c:v>
                </c:pt>
                <c:pt idx="4686">
                  <c:v>8.2702833333329995</c:v>
                </c:pt>
                <c:pt idx="4687">
                  <c:v>8.2716049999999992</c:v>
                </c:pt>
                <c:pt idx="4688">
                  <c:v>8.2717700000000001</c:v>
                </c:pt>
                <c:pt idx="4689">
                  <c:v>8.2711966666670005</c:v>
                </c:pt>
                <c:pt idx="4690">
                  <c:v>8.2703983333330005</c:v>
                </c:pt>
                <c:pt idx="4691">
                  <c:v>8.2708516666669993</c:v>
                </c:pt>
                <c:pt idx="4692">
                  <c:v>8.2716399999999997</c:v>
                </c:pt>
                <c:pt idx="4693">
                  <c:v>8.2713533333329998</c:v>
                </c:pt>
                <c:pt idx="4694">
                  <c:v>8.2709583333330006</c:v>
                </c:pt>
                <c:pt idx="4695">
                  <c:v>8.2706816666670004</c:v>
                </c:pt>
                <c:pt idx="4696">
                  <c:v>8.271068333333</c:v>
                </c:pt>
                <c:pt idx="4697">
                  <c:v>8.272336666667</c:v>
                </c:pt>
                <c:pt idx="4698">
                  <c:v>8.2725116666670004</c:v>
                </c:pt>
                <c:pt idx="4699">
                  <c:v>8.2718333333329994</c:v>
                </c:pt>
                <c:pt idx="4700">
                  <c:v>8.2710299999999997</c:v>
                </c:pt>
                <c:pt idx="4701">
                  <c:v>8.2710583333330003</c:v>
                </c:pt>
                <c:pt idx="4702">
                  <c:v>8.2718216666669999</c:v>
                </c:pt>
                <c:pt idx="4703">
                  <c:v>8.2720883333330004</c:v>
                </c:pt>
                <c:pt idx="4704">
                  <c:v>8.2716966666669993</c:v>
                </c:pt>
                <c:pt idx="4705">
                  <c:v>8.2712199999999996</c:v>
                </c:pt>
                <c:pt idx="4706">
                  <c:v>8.2707083333329994</c:v>
                </c:pt>
                <c:pt idx="4707">
                  <c:v>8.2719433333330006</c:v>
                </c:pt>
                <c:pt idx="4708">
                  <c:v>8.2719033333330003</c:v>
                </c:pt>
                <c:pt idx="4709">
                  <c:v>8.2720400000000005</c:v>
                </c:pt>
                <c:pt idx="4710">
                  <c:v>8.2719066666670003</c:v>
                </c:pt>
                <c:pt idx="4711">
                  <c:v>8.2723616666670008</c:v>
                </c:pt>
                <c:pt idx="4712">
                  <c:v>8.2733333333329995</c:v>
                </c:pt>
                <c:pt idx="4713">
                  <c:v>8.2735900000000004</c:v>
                </c:pt>
                <c:pt idx="4714">
                  <c:v>8.2723700000000004</c:v>
                </c:pt>
                <c:pt idx="4715">
                  <c:v>8.2719933333330005</c:v>
                </c:pt>
                <c:pt idx="4716">
                  <c:v>8.2720133333329997</c:v>
                </c:pt>
                <c:pt idx="4717">
                  <c:v>8.2728583333329997</c:v>
                </c:pt>
                <c:pt idx="4718">
                  <c:v>8.2730883333329999</c:v>
                </c:pt>
                <c:pt idx="4719">
                  <c:v>8.2727033333330002</c:v>
                </c:pt>
                <c:pt idx="4720">
                  <c:v>8.2720599999999997</c:v>
                </c:pt>
                <c:pt idx="4721">
                  <c:v>8.2718616666670002</c:v>
                </c:pt>
                <c:pt idx="4722">
                  <c:v>8.2726349999999993</c:v>
                </c:pt>
                <c:pt idx="4723">
                  <c:v>8.2728450000000002</c:v>
                </c:pt>
                <c:pt idx="4724">
                  <c:v>8.2726699999999997</c:v>
                </c:pt>
                <c:pt idx="4725">
                  <c:v>8.2722433333329999</c:v>
                </c:pt>
                <c:pt idx="4726">
                  <c:v>8.2722066666669996</c:v>
                </c:pt>
                <c:pt idx="4727">
                  <c:v>8.2730633333330008</c:v>
                </c:pt>
                <c:pt idx="4728">
                  <c:v>8.2723083333329992</c:v>
                </c:pt>
                <c:pt idx="4729">
                  <c:v>8.2721333333330005</c:v>
                </c:pt>
                <c:pt idx="4730">
                  <c:v>8.2716600000000007</c:v>
                </c:pt>
                <c:pt idx="4731">
                  <c:v>8.2720549999999999</c:v>
                </c:pt>
                <c:pt idx="4732">
                  <c:v>8.2731383333329997</c:v>
                </c:pt>
                <c:pt idx="4733">
                  <c:v>8.2730750000000004</c:v>
                </c:pt>
                <c:pt idx="4734">
                  <c:v>8.2723766666670002</c:v>
                </c:pt>
                <c:pt idx="4735">
                  <c:v>8.2724116666670007</c:v>
                </c:pt>
                <c:pt idx="4736">
                  <c:v>8.2727766666669993</c:v>
                </c:pt>
                <c:pt idx="4737">
                  <c:v>8.2733733333329997</c:v>
                </c:pt>
                <c:pt idx="4738">
                  <c:v>8.2734183333329998</c:v>
                </c:pt>
                <c:pt idx="4739">
                  <c:v>8.2729333333330004</c:v>
                </c:pt>
                <c:pt idx="4740">
                  <c:v>8.2725483333330008</c:v>
                </c:pt>
                <c:pt idx="4741">
                  <c:v>8.2726366666669993</c:v>
                </c:pt>
                <c:pt idx="4742">
                  <c:v>8.273553333333</c:v>
                </c:pt>
                <c:pt idx="4743">
                  <c:v>8.2737766666670005</c:v>
                </c:pt>
                <c:pt idx="4744">
                  <c:v>8.2731083333330009</c:v>
                </c:pt>
                <c:pt idx="4745">
                  <c:v>8.2729633333329993</c:v>
                </c:pt>
                <c:pt idx="4746">
                  <c:v>8.2729416666670001</c:v>
                </c:pt>
                <c:pt idx="4747">
                  <c:v>8.2734516666670004</c:v>
                </c:pt>
                <c:pt idx="4748">
                  <c:v>8.2736616666669995</c:v>
                </c:pt>
                <c:pt idx="4749">
                  <c:v>8.2735516666670001</c:v>
                </c:pt>
                <c:pt idx="4750">
                  <c:v>8.2733033333330006</c:v>
                </c:pt>
                <c:pt idx="4751">
                  <c:v>8.2732983333330008</c:v>
                </c:pt>
                <c:pt idx="4752">
                  <c:v>8.2741150000000001</c:v>
                </c:pt>
                <c:pt idx="4753">
                  <c:v>8.273976666667</c:v>
                </c:pt>
                <c:pt idx="4754">
                  <c:v>8.2734400000000008</c:v>
                </c:pt>
                <c:pt idx="4755">
                  <c:v>8.27346</c:v>
                </c:pt>
                <c:pt idx="4756">
                  <c:v>8.2736333333330006</c:v>
                </c:pt>
                <c:pt idx="4757">
                  <c:v>8.2740983333330007</c:v>
                </c:pt>
                <c:pt idx="4758">
                  <c:v>8.2740433333329992</c:v>
                </c:pt>
                <c:pt idx="4759">
                  <c:v>8.2736633333329994</c:v>
                </c:pt>
                <c:pt idx="4760">
                  <c:v>8.2734450000000006</c:v>
                </c:pt>
                <c:pt idx="4761">
                  <c:v>8.2740083333330006</c:v>
                </c:pt>
                <c:pt idx="4762">
                  <c:v>8.2739949999999993</c:v>
                </c:pt>
                <c:pt idx="4763">
                  <c:v>8.274071666667</c:v>
                </c:pt>
                <c:pt idx="4764">
                  <c:v>8.2740566666670006</c:v>
                </c:pt>
                <c:pt idx="4765">
                  <c:v>8.2733000000000008</c:v>
                </c:pt>
                <c:pt idx="4766">
                  <c:v>8.2736900000000002</c:v>
                </c:pt>
                <c:pt idx="4767">
                  <c:v>8.2745300000000004</c:v>
                </c:pt>
                <c:pt idx="4768">
                  <c:v>8.2742483333330004</c:v>
                </c:pt>
                <c:pt idx="4769">
                  <c:v>8.2732700000000001</c:v>
                </c:pt>
                <c:pt idx="4770">
                  <c:v>8.2724949999999993</c:v>
                </c:pt>
                <c:pt idx="4771">
                  <c:v>8.2724566666670007</c:v>
                </c:pt>
                <c:pt idx="4772">
                  <c:v>8.2732983333330008</c:v>
                </c:pt>
                <c:pt idx="4773">
                  <c:v>8.2728950000000001</c:v>
                </c:pt>
                <c:pt idx="4774">
                  <c:v>8.2723483333329995</c:v>
                </c:pt>
                <c:pt idx="4775">
                  <c:v>8.2718900000000009</c:v>
                </c:pt>
                <c:pt idx="4776">
                  <c:v>8.2722483333329997</c:v>
                </c:pt>
                <c:pt idx="4777">
                  <c:v>8.2732866666669995</c:v>
                </c:pt>
                <c:pt idx="4778">
                  <c:v>8.273553333333</c:v>
                </c:pt>
                <c:pt idx="4779">
                  <c:v>8.2729250000000008</c:v>
                </c:pt>
                <c:pt idx="4780">
                  <c:v>8.2727133333329999</c:v>
                </c:pt>
                <c:pt idx="4781">
                  <c:v>8.2729800000000004</c:v>
                </c:pt>
                <c:pt idx="4782">
                  <c:v>8.2735166666669997</c:v>
                </c:pt>
                <c:pt idx="4783">
                  <c:v>8.2734633333329999</c:v>
                </c:pt>
                <c:pt idx="4784">
                  <c:v>8.2728833333330005</c:v>
                </c:pt>
                <c:pt idx="4785">
                  <c:v>8.2723916666669997</c:v>
                </c:pt>
                <c:pt idx="4786">
                  <c:v>8.2724783333329999</c:v>
                </c:pt>
                <c:pt idx="4787">
                  <c:v>8.2731049999999993</c:v>
                </c:pt>
                <c:pt idx="4788">
                  <c:v>8.2732866666669995</c:v>
                </c:pt>
                <c:pt idx="4789">
                  <c:v>8.2722599999999993</c:v>
                </c:pt>
                <c:pt idx="4790">
                  <c:v>8.2716733333330001</c:v>
                </c:pt>
                <c:pt idx="4791">
                  <c:v>8.2717566666670006</c:v>
                </c:pt>
                <c:pt idx="4792">
                  <c:v>8.2727016666670004</c:v>
                </c:pt>
                <c:pt idx="4793">
                  <c:v>8.2724550000000008</c:v>
                </c:pt>
                <c:pt idx="4794">
                  <c:v>8.2718816666669994</c:v>
                </c:pt>
                <c:pt idx="4795">
                  <c:v>8.2719783333329993</c:v>
                </c:pt>
                <c:pt idx="4796">
                  <c:v>8.2725633333330002</c:v>
                </c:pt>
                <c:pt idx="4797">
                  <c:v>8.2738083333329993</c:v>
                </c:pt>
                <c:pt idx="4798">
                  <c:v>8.2740883333329993</c:v>
                </c:pt>
                <c:pt idx="4799">
                  <c:v>8.2728966666670001</c:v>
                </c:pt>
                <c:pt idx="4800">
                  <c:v>8.2720516666670001</c:v>
                </c:pt>
                <c:pt idx="4801">
                  <c:v>8.2714766666670005</c:v>
                </c:pt>
                <c:pt idx="4802">
                  <c:v>8.2728233333329992</c:v>
                </c:pt>
                <c:pt idx="4803">
                  <c:v>8.2730066666669995</c:v>
                </c:pt>
                <c:pt idx="4804">
                  <c:v>8.2725033333330007</c:v>
                </c:pt>
                <c:pt idx="4805">
                  <c:v>8.2717500000000008</c:v>
                </c:pt>
                <c:pt idx="4806">
                  <c:v>8.2714599999999994</c:v>
                </c:pt>
                <c:pt idx="4807">
                  <c:v>8.2727699999999995</c:v>
                </c:pt>
                <c:pt idx="4808">
                  <c:v>8.2732916666669993</c:v>
                </c:pt>
                <c:pt idx="4809">
                  <c:v>8.2718783333329995</c:v>
                </c:pt>
                <c:pt idx="4810">
                  <c:v>8.2714483333329998</c:v>
                </c:pt>
                <c:pt idx="4811">
                  <c:v>8.2716700000000003</c:v>
                </c:pt>
                <c:pt idx="4812">
                  <c:v>8.2730700000000006</c:v>
                </c:pt>
                <c:pt idx="4813">
                  <c:v>8.2732250000000001</c:v>
                </c:pt>
                <c:pt idx="4814">
                  <c:v>8.2722216666670008</c:v>
                </c:pt>
                <c:pt idx="4815">
                  <c:v>8.2713049999999999</c:v>
                </c:pt>
                <c:pt idx="4816">
                  <c:v>8.2714949999999998</c:v>
                </c:pt>
                <c:pt idx="4817">
                  <c:v>8.2730333333330002</c:v>
                </c:pt>
                <c:pt idx="4818">
                  <c:v>8.2732033333330008</c:v>
                </c:pt>
                <c:pt idx="4819">
                  <c:v>8.2724566666670007</c:v>
                </c:pt>
                <c:pt idx="4820">
                  <c:v>8.271631666667</c:v>
                </c:pt>
                <c:pt idx="4821">
                  <c:v>8.2715783333330002</c:v>
                </c:pt>
                <c:pt idx="4822">
                  <c:v>8.2733866666669993</c:v>
                </c:pt>
                <c:pt idx="4823">
                  <c:v>8.2733733333329997</c:v>
                </c:pt>
                <c:pt idx="4824">
                  <c:v>8.2726299999999995</c:v>
                </c:pt>
                <c:pt idx="4825">
                  <c:v>8.2717050000000008</c:v>
                </c:pt>
                <c:pt idx="4826">
                  <c:v>8.2719166666669999</c:v>
                </c:pt>
                <c:pt idx="4827">
                  <c:v>8.2732616666670005</c:v>
                </c:pt>
                <c:pt idx="4828">
                  <c:v>8.2734266666669996</c:v>
                </c:pt>
                <c:pt idx="4829">
                  <c:v>8.2720649999999996</c:v>
                </c:pt>
                <c:pt idx="4830">
                  <c:v>8.2709383333329995</c:v>
                </c:pt>
                <c:pt idx="4831">
                  <c:v>8.27102</c:v>
                </c:pt>
                <c:pt idx="4832">
                  <c:v>8.2730966666669996</c:v>
                </c:pt>
                <c:pt idx="4833">
                  <c:v>8.2729516666669998</c:v>
                </c:pt>
                <c:pt idx="4834">
                  <c:v>8.2716550000000009</c:v>
                </c:pt>
                <c:pt idx="4835">
                  <c:v>8.2718566666670004</c:v>
                </c:pt>
                <c:pt idx="4836">
                  <c:v>8.2721699999999991</c:v>
                </c:pt>
                <c:pt idx="4837">
                  <c:v>8.2735366666670007</c:v>
                </c:pt>
                <c:pt idx="4838">
                  <c:v>8.2734733333329995</c:v>
                </c:pt>
                <c:pt idx="4839">
                  <c:v>8.2724183333330004</c:v>
                </c:pt>
                <c:pt idx="4840">
                  <c:v>8.2718333333329994</c:v>
                </c:pt>
                <c:pt idx="4841">
                  <c:v>8.2722333333330003</c:v>
                </c:pt>
                <c:pt idx="4842">
                  <c:v>8.2736400000000003</c:v>
                </c:pt>
                <c:pt idx="4843">
                  <c:v>8.272943333333</c:v>
                </c:pt>
                <c:pt idx="4844">
                  <c:v>8.2717466666669992</c:v>
                </c:pt>
                <c:pt idx="4845">
                  <c:v>8.2712616666669998</c:v>
                </c:pt>
                <c:pt idx="4846">
                  <c:v>8.2718266666669997</c:v>
                </c:pt>
                <c:pt idx="4847">
                  <c:v>8.2731133333330007</c:v>
                </c:pt>
                <c:pt idx="4848">
                  <c:v>8.274211666667</c:v>
                </c:pt>
                <c:pt idx="4849">
                  <c:v>8.2725849999999994</c:v>
                </c:pt>
                <c:pt idx="4850">
                  <c:v>8.271958333333</c:v>
                </c:pt>
                <c:pt idx="4851">
                  <c:v>8.2721699999999991</c:v>
                </c:pt>
                <c:pt idx="4852">
                  <c:v>8.2741399999999992</c:v>
                </c:pt>
                <c:pt idx="4853">
                  <c:v>8.273928333333</c:v>
                </c:pt>
                <c:pt idx="4854">
                  <c:v>8.2727983333330002</c:v>
                </c:pt>
                <c:pt idx="4855">
                  <c:v>8.2718600000000002</c:v>
                </c:pt>
                <c:pt idx="4856">
                  <c:v>8.272101666667</c:v>
                </c:pt>
                <c:pt idx="4857">
                  <c:v>8.2733866666669993</c:v>
                </c:pt>
                <c:pt idx="4858">
                  <c:v>8.2731316666670001</c:v>
                </c:pt>
                <c:pt idx="4859">
                  <c:v>8.2726799999999994</c:v>
                </c:pt>
                <c:pt idx="4860">
                  <c:v>8.2714499999999997</c:v>
                </c:pt>
                <c:pt idx="4861">
                  <c:v>8.2713699999999992</c:v>
                </c:pt>
                <c:pt idx="4862">
                  <c:v>8.2734683333329997</c:v>
                </c:pt>
                <c:pt idx="4863">
                  <c:v>8.2732366666669996</c:v>
                </c:pt>
                <c:pt idx="4864">
                  <c:v>8.2725600000000004</c:v>
                </c:pt>
                <c:pt idx="4865">
                  <c:v>8.2716216666670004</c:v>
                </c:pt>
                <c:pt idx="4866">
                  <c:v>8.2720649999999996</c:v>
                </c:pt>
                <c:pt idx="4867">
                  <c:v>8.2736850000000004</c:v>
                </c:pt>
                <c:pt idx="4868">
                  <c:v>8.2740200000000002</c:v>
                </c:pt>
                <c:pt idx="4869">
                  <c:v>8.2732200000000002</c:v>
                </c:pt>
                <c:pt idx="4870">
                  <c:v>8.2720483333330002</c:v>
                </c:pt>
                <c:pt idx="4871">
                  <c:v>8.2724133333330006</c:v>
                </c:pt>
                <c:pt idx="4872">
                  <c:v>8.2741066666670005</c:v>
                </c:pt>
                <c:pt idx="4873">
                  <c:v>8.2739966666669993</c:v>
                </c:pt>
                <c:pt idx="4874">
                  <c:v>8.2734766666669994</c:v>
                </c:pt>
                <c:pt idx="4875">
                  <c:v>8.2731016666669994</c:v>
                </c:pt>
                <c:pt idx="4876">
                  <c:v>8.2732100000000006</c:v>
                </c:pt>
                <c:pt idx="4877">
                  <c:v>8.2746683333330004</c:v>
                </c:pt>
                <c:pt idx="4878">
                  <c:v>8.2730633333330008</c:v>
                </c:pt>
                <c:pt idx="4879">
                  <c:v>8.2717966666670009</c:v>
                </c:pt>
                <c:pt idx="4880">
                  <c:v>8.2708399999999997</c:v>
                </c:pt>
                <c:pt idx="4881">
                  <c:v>8.2711966666670005</c:v>
                </c:pt>
                <c:pt idx="4882">
                  <c:v>8.2725600000000004</c:v>
                </c:pt>
                <c:pt idx="4883">
                  <c:v>8.2724016666669993</c:v>
                </c:pt>
                <c:pt idx="4884">
                  <c:v>8.272146666667</c:v>
                </c:pt>
                <c:pt idx="4885">
                  <c:v>8.271678333333</c:v>
                </c:pt>
                <c:pt idx="4886">
                  <c:v>8.2718600000000002</c:v>
                </c:pt>
                <c:pt idx="4887">
                  <c:v>8.2733933333330008</c:v>
                </c:pt>
                <c:pt idx="4888">
                  <c:v>8.2735333333330008</c:v>
                </c:pt>
                <c:pt idx="4889">
                  <c:v>8.2725983333330007</c:v>
                </c:pt>
                <c:pt idx="4890">
                  <c:v>8.2720433333330003</c:v>
                </c:pt>
                <c:pt idx="4891">
                  <c:v>8.2727216666669996</c:v>
                </c:pt>
                <c:pt idx="4892">
                  <c:v>8.2739933333329994</c:v>
                </c:pt>
                <c:pt idx="4893">
                  <c:v>8.2741050000000005</c:v>
                </c:pt>
                <c:pt idx="4894">
                  <c:v>8.2734299999999994</c:v>
                </c:pt>
                <c:pt idx="4895">
                  <c:v>8.2728016666670001</c:v>
                </c:pt>
                <c:pt idx="4896">
                  <c:v>8.2724433333329994</c:v>
                </c:pt>
                <c:pt idx="4897">
                  <c:v>8.2739416666669996</c:v>
                </c:pt>
                <c:pt idx="4898">
                  <c:v>8.27379</c:v>
                </c:pt>
                <c:pt idx="4899">
                  <c:v>8.2729516666669998</c:v>
                </c:pt>
                <c:pt idx="4900">
                  <c:v>8.2727633333329997</c:v>
                </c:pt>
                <c:pt idx="4901">
                  <c:v>8.2731549999999991</c:v>
                </c:pt>
                <c:pt idx="4902">
                  <c:v>8.2748283333329997</c:v>
                </c:pt>
                <c:pt idx="4903">
                  <c:v>8.2744983333329998</c:v>
                </c:pt>
                <c:pt idx="4904">
                  <c:v>8.2734249999999996</c:v>
                </c:pt>
                <c:pt idx="4905">
                  <c:v>8.2729850000000003</c:v>
                </c:pt>
                <c:pt idx="4906">
                  <c:v>8.2733933333330008</c:v>
                </c:pt>
                <c:pt idx="4907">
                  <c:v>8.2744283333330007</c:v>
                </c:pt>
                <c:pt idx="4908">
                  <c:v>8.2739733333330001</c:v>
                </c:pt>
                <c:pt idx="4909">
                  <c:v>8.2734749999999995</c:v>
                </c:pt>
                <c:pt idx="4910">
                  <c:v>8.2728450000000002</c:v>
                </c:pt>
                <c:pt idx="4911">
                  <c:v>8.2726616666670001</c:v>
                </c:pt>
                <c:pt idx="4912">
                  <c:v>8.2741883333330009</c:v>
                </c:pt>
                <c:pt idx="4913">
                  <c:v>8.2746133333330008</c:v>
                </c:pt>
                <c:pt idx="4914">
                  <c:v>8.2731416666669997</c:v>
                </c:pt>
                <c:pt idx="4915">
                  <c:v>8.2734733333329995</c:v>
                </c:pt>
                <c:pt idx="4916">
                  <c:v>8.2734583333330001</c:v>
                </c:pt>
                <c:pt idx="4917">
                  <c:v>8.2747716666670001</c:v>
                </c:pt>
                <c:pt idx="4918">
                  <c:v>8.2748483333330007</c:v>
                </c:pt>
                <c:pt idx="4919">
                  <c:v>8.2743000000000002</c:v>
                </c:pt>
                <c:pt idx="4920">
                  <c:v>8.2743166666669996</c:v>
                </c:pt>
                <c:pt idx="4921">
                  <c:v>8.273976666667</c:v>
                </c:pt>
                <c:pt idx="4922">
                  <c:v>8.2750450000000004</c:v>
                </c:pt>
                <c:pt idx="4923">
                  <c:v>8.2750383333330007</c:v>
                </c:pt>
                <c:pt idx="4924">
                  <c:v>8.2738083333329993</c:v>
                </c:pt>
                <c:pt idx="4925">
                  <c:v>8.2736766666670007</c:v>
                </c:pt>
                <c:pt idx="4926">
                  <c:v>8.2738549999999993</c:v>
                </c:pt>
                <c:pt idx="4927">
                  <c:v>8.274868333333</c:v>
                </c:pt>
                <c:pt idx="4928">
                  <c:v>8.2750699999999995</c:v>
                </c:pt>
                <c:pt idx="4929">
                  <c:v>8.2748849999999994</c:v>
                </c:pt>
                <c:pt idx="4930">
                  <c:v>8.2737466666669999</c:v>
                </c:pt>
                <c:pt idx="4931">
                  <c:v>8.2738816666670001</c:v>
                </c:pt>
                <c:pt idx="4932">
                  <c:v>8.2750466666670004</c:v>
                </c:pt>
                <c:pt idx="4933">
                  <c:v>8.2748233333329999</c:v>
                </c:pt>
                <c:pt idx="4934">
                  <c:v>8.2749666666669999</c:v>
                </c:pt>
                <c:pt idx="4935">
                  <c:v>8.2745516666669996</c:v>
                </c:pt>
                <c:pt idx="4936">
                  <c:v>8.2748116666670004</c:v>
                </c:pt>
                <c:pt idx="4937">
                  <c:v>8.2756150000000002</c:v>
                </c:pt>
                <c:pt idx="4938">
                  <c:v>8.2750816666670008</c:v>
                </c:pt>
                <c:pt idx="4939">
                  <c:v>8.2744400000000002</c:v>
                </c:pt>
                <c:pt idx="4940">
                  <c:v>8.2743766666669991</c:v>
                </c:pt>
                <c:pt idx="4941">
                  <c:v>8.2741333333329994</c:v>
                </c:pt>
                <c:pt idx="4942">
                  <c:v>8.2751350000000006</c:v>
                </c:pt>
                <c:pt idx="4943">
                  <c:v>8.2749849999999991</c:v>
                </c:pt>
                <c:pt idx="4944">
                  <c:v>8.2743300000000009</c:v>
                </c:pt>
                <c:pt idx="4945">
                  <c:v>8.2743749999999991</c:v>
                </c:pt>
                <c:pt idx="4946">
                  <c:v>8.2749116666670002</c:v>
                </c:pt>
                <c:pt idx="4947">
                  <c:v>8.2754799999999999</c:v>
                </c:pt>
                <c:pt idx="4948">
                  <c:v>8.2751633333329995</c:v>
                </c:pt>
                <c:pt idx="4949">
                  <c:v>8.2743866666670005</c:v>
                </c:pt>
                <c:pt idx="4950">
                  <c:v>8.2741283333329996</c:v>
                </c:pt>
                <c:pt idx="4951">
                  <c:v>8.2743183333329995</c:v>
                </c:pt>
                <c:pt idx="4952">
                  <c:v>8.2751733333330009</c:v>
                </c:pt>
                <c:pt idx="4953">
                  <c:v>8.2753483333329996</c:v>
                </c:pt>
                <c:pt idx="4954">
                  <c:v>8.2741500000000006</c:v>
                </c:pt>
                <c:pt idx="4955">
                  <c:v>8.2732683333330002</c:v>
                </c:pt>
                <c:pt idx="4956">
                  <c:v>8.2738966666669995</c:v>
                </c:pt>
                <c:pt idx="4957">
                  <c:v>8.2750633333329997</c:v>
                </c:pt>
                <c:pt idx="4958">
                  <c:v>8.2750433333330005</c:v>
                </c:pt>
                <c:pt idx="4959">
                  <c:v>8.2751616666669996</c:v>
                </c:pt>
                <c:pt idx="4960">
                  <c:v>8.2747050000000009</c:v>
                </c:pt>
                <c:pt idx="4961">
                  <c:v>8.2748399999999993</c:v>
                </c:pt>
                <c:pt idx="4962">
                  <c:v>8.2754683333330004</c:v>
                </c:pt>
                <c:pt idx="4963">
                  <c:v>8.2748783333329996</c:v>
                </c:pt>
                <c:pt idx="4964">
                  <c:v>8.2743333333330007</c:v>
                </c:pt>
                <c:pt idx="4965">
                  <c:v>8.2734066666670003</c:v>
                </c:pt>
                <c:pt idx="4966">
                  <c:v>8.2733483333330007</c:v>
                </c:pt>
                <c:pt idx="4967">
                  <c:v>8.2745983333329995</c:v>
                </c:pt>
                <c:pt idx="4968">
                  <c:v>8.2749116666670002</c:v>
                </c:pt>
                <c:pt idx="4969">
                  <c:v>8.2745850000000001</c:v>
                </c:pt>
                <c:pt idx="4970">
                  <c:v>8.2739933333329994</c:v>
                </c:pt>
                <c:pt idx="4971">
                  <c:v>8.2745149999999992</c:v>
                </c:pt>
                <c:pt idx="4972">
                  <c:v>8.2753800000000002</c:v>
                </c:pt>
                <c:pt idx="4973">
                  <c:v>8.2750966666670003</c:v>
                </c:pt>
                <c:pt idx="4974">
                  <c:v>8.2748500000000007</c:v>
                </c:pt>
                <c:pt idx="4975">
                  <c:v>8.2742066666670002</c:v>
                </c:pt>
                <c:pt idx="4976">
                  <c:v>8.2743883333330004</c:v>
                </c:pt>
                <c:pt idx="4977">
                  <c:v>8.2758833333330006</c:v>
                </c:pt>
                <c:pt idx="4978">
                  <c:v>8.2749516666670004</c:v>
                </c:pt>
                <c:pt idx="4979">
                  <c:v>8.2746600000000008</c:v>
                </c:pt>
                <c:pt idx="4980">
                  <c:v>8.273883333333</c:v>
                </c:pt>
                <c:pt idx="4981">
                  <c:v>8.2735900000000004</c:v>
                </c:pt>
                <c:pt idx="4982">
                  <c:v>8.2749216666669998</c:v>
                </c:pt>
                <c:pt idx="4983">
                  <c:v>8.2751716666669992</c:v>
                </c:pt>
                <c:pt idx="4984">
                  <c:v>8.2740933333329991</c:v>
                </c:pt>
                <c:pt idx="4985">
                  <c:v>8.2734766666669994</c:v>
                </c:pt>
                <c:pt idx="4986">
                  <c:v>8.2732116666670006</c:v>
                </c:pt>
                <c:pt idx="4987">
                  <c:v>8.2745433333329999</c:v>
                </c:pt>
                <c:pt idx="4988">
                  <c:v>8.2741550000000004</c:v>
                </c:pt>
                <c:pt idx="4989">
                  <c:v>8.2739449999999994</c:v>
                </c:pt>
                <c:pt idx="4990">
                  <c:v>8.2729400000000002</c:v>
                </c:pt>
                <c:pt idx="4991">
                  <c:v>8.2728966666670001</c:v>
                </c:pt>
                <c:pt idx="4992">
                  <c:v>8.2737516666669997</c:v>
                </c:pt>
                <c:pt idx="4993">
                  <c:v>8.2736833333330004</c:v>
                </c:pt>
                <c:pt idx="4994">
                  <c:v>8.2730783333330002</c:v>
                </c:pt>
                <c:pt idx="4995">
                  <c:v>8.2731016666669994</c:v>
                </c:pt>
                <c:pt idx="4996">
                  <c:v>8.2733383333329993</c:v>
                </c:pt>
                <c:pt idx="4997">
                  <c:v>8.2742866666670007</c:v>
                </c:pt>
                <c:pt idx="4998">
                  <c:v>8.2740566666670006</c:v>
                </c:pt>
                <c:pt idx="4999">
                  <c:v>8.2737616666669993</c:v>
                </c:pt>
                <c:pt idx="5000">
                  <c:v>8.2728166666669996</c:v>
                </c:pt>
                <c:pt idx="5001">
                  <c:v>8.2726033333330005</c:v>
                </c:pt>
                <c:pt idx="5002">
                  <c:v>8.2735766666669992</c:v>
                </c:pt>
                <c:pt idx="5003">
                  <c:v>8.2739983333329992</c:v>
                </c:pt>
                <c:pt idx="5004">
                  <c:v>8.2736783333330006</c:v>
                </c:pt>
                <c:pt idx="5005">
                  <c:v>8.2726466666670007</c:v>
                </c:pt>
                <c:pt idx="5006">
                  <c:v>8.2722633333329991</c:v>
                </c:pt>
                <c:pt idx="5007">
                  <c:v>8.2734666666669998</c:v>
                </c:pt>
                <c:pt idx="5008">
                  <c:v>8.2734900000000007</c:v>
                </c:pt>
                <c:pt idx="5009">
                  <c:v>8.2730016666669997</c:v>
                </c:pt>
                <c:pt idx="5010">
                  <c:v>8.272053333333</c:v>
                </c:pt>
                <c:pt idx="5011">
                  <c:v>8.2724499999999992</c:v>
                </c:pt>
                <c:pt idx="5012">
                  <c:v>8.2735350000000007</c:v>
                </c:pt>
                <c:pt idx="5013">
                  <c:v>8.2737400000000001</c:v>
                </c:pt>
                <c:pt idx="5014">
                  <c:v>8.2732100000000006</c:v>
                </c:pt>
                <c:pt idx="5015">
                  <c:v>8.2732449999999993</c:v>
                </c:pt>
                <c:pt idx="5016">
                  <c:v>8.2734983333330003</c:v>
                </c:pt>
                <c:pt idx="5017">
                  <c:v>8.2740950000000009</c:v>
                </c:pt>
                <c:pt idx="5018">
                  <c:v>8.2735516666670001</c:v>
                </c:pt>
                <c:pt idx="5019">
                  <c:v>8.2726416666670008</c:v>
                </c:pt>
                <c:pt idx="5020">
                  <c:v>8.2725966666670008</c:v>
                </c:pt>
                <c:pt idx="5021">
                  <c:v>8.2728716666669992</c:v>
                </c:pt>
                <c:pt idx="5022">
                  <c:v>8.2743766666669991</c:v>
                </c:pt>
                <c:pt idx="5023">
                  <c:v>8.2735716666669994</c:v>
                </c:pt>
                <c:pt idx="5024">
                  <c:v>8.2726199999999999</c:v>
                </c:pt>
                <c:pt idx="5025">
                  <c:v>8.2721516666669999</c:v>
                </c:pt>
                <c:pt idx="5026">
                  <c:v>8.2720733333329992</c:v>
                </c:pt>
                <c:pt idx="5027">
                  <c:v>8.2736833333330004</c:v>
                </c:pt>
                <c:pt idx="5028">
                  <c:v>8.2736066666669998</c:v>
                </c:pt>
                <c:pt idx="5029">
                  <c:v>8.2723966666669995</c:v>
                </c:pt>
                <c:pt idx="5030">
                  <c:v>8.2716916666669995</c:v>
                </c:pt>
                <c:pt idx="5031">
                  <c:v>8.2721266666670008</c:v>
                </c:pt>
                <c:pt idx="5032">
                  <c:v>8.2733633333330001</c:v>
                </c:pt>
                <c:pt idx="5033">
                  <c:v>8.2736649999999994</c:v>
                </c:pt>
                <c:pt idx="5034">
                  <c:v>8.2730416666669999</c:v>
                </c:pt>
                <c:pt idx="5035">
                  <c:v>8.2723750000000003</c:v>
                </c:pt>
                <c:pt idx="5036">
                  <c:v>8.2723683333330005</c:v>
                </c:pt>
                <c:pt idx="5037">
                  <c:v>8.2738766666670003</c:v>
                </c:pt>
                <c:pt idx="5038">
                  <c:v>8.2738033333329994</c:v>
                </c:pt>
                <c:pt idx="5039">
                  <c:v>8.2731416666669997</c:v>
                </c:pt>
                <c:pt idx="5040">
                  <c:v>8.2723416666669998</c:v>
                </c:pt>
                <c:pt idx="5041">
                  <c:v>8.2723949999999995</c:v>
                </c:pt>
                <c:pt idx="5042">
                  <c:v>8.27379</c:v>
                </c:pt>
                <c:pt idx="5043">
                  <c:v>8.2735883333330005</c:v>
                </c:pt>
                <c:pt idx="5044">
                  <c:v>8.272333333333</c:v>
                </c:pt>
                <c:pt idx="5045">
                  <c:v>8.271865</c:v>
                </c:pt>
                <c:pt idx="5046">
                  <c:v>8.2724733333330001</c:v>
                </c:pt>
                <c:pt idx="5047">
                  <c:v>8.2744833333330003</c:v>
                </c:pt>
                <c:pt idx="5048">
                  <c:v>8.2744983333329998</c:v>
                </c:pt>
                <c:pt idx="5049">
                  <c:v>8.2734850000000009</c:v>
                </c:pt>
                <c:pt idx="5050">
                  <c:v>8.2725799999999996</c:v>
                </c:pt>
                <c:pt idx="5051">
                  <c:v>8.2723166666670007</c:v>
                </c:pt>
                <c:pt idx="5052">
                  <c:v>8.2739799999999999</c:v>
                </c:pt>
                <c:pt idx="5053">
                  <c:v>8.2736350000000005</c:v>
                </c:pt>
                <c:pt idx="5054">
                  <c:v>8.2729533333329996</c:v>
                </c:pt>
                <c:pt idx="5055">
                  <c:v>8.2721683333329992</c:v>
                </c:pt>
                <c:pt idx="5056">
                  <c:v>8.2722383333330001</c:v>
                </c:pt>
                <c:pt idx="5057">
                  <c:v>8.2739416666669996</c:v>
                </c:pt>
                <c:pt idx="5058">
                  <c:v>8.2740333333329996</c:v>
                </c:pt>
                <c:pt idx="5059">
                  <c:v>8.2730366666670001</c:v>
                </c:pt>
                <c:pt idx="5060">
                  <c:v>8.2727050000000002</c:v>
                </c:pt>
                <c:pt idx="5061">
                  <c:v>8.2723433333329996</c:v>
                </c:pt>
                <c:pt idx="5062">
                  <c:v>8.2742516666670003</c:v>
                </c:pt>
                <c:pt idx="5063">
                  <c:v>8.2739366666669998</c:v>
                </c:pt>
                <c:pt idx="5064">
                  <c:v>8.2730916666669998</c:v>
                </c:pt>
                <c:pt idx="5065">
                  <c:v>8.2721149999999994</c:v>
                </c:pt>
                <c:pt idx="5066">
                  <c:v>8.2724049999999991</c:v>
                </c:pt>
                <c:pt idx="5067">
                  <c:v>8.2740449999999992</c:v>
                </c:pt>
                <c:pt idx="5068">
                  <c:v>8.2739650000000005</c:v>
                </c:pt>
                <c:pt idx="5069">
                  <c:v>8.2727500000000003</c:v>
                </c:pt>
                <c:pt idx="5070">
                  <c:v>8.2725066666670006</c:v>
                </c:pt>
                <c:pt idx="5071">
                  <c:v>8.2729516666669998</c:v>
                </c:pt>
                <c:pt idx="5072">
                  <c:v>8.2744133333329994</c:v>
                </c:pt>
                <c:pt idx="5073">
                  <c:v>8.2742783333329992</c:v>
                </c:pt>
                <c:pt idx="5074">
                  <c:v>8.2733583333330003</c:v>
                </c:pt>
                <c:pt idx="5075">
                  <c:v>8.2731666666670005</c:v>
                </c:pt>
                <c:pt idx="5076">
                  <c:v>8.2729300000000006</c:v>
                </c:pt>
                <c:pt idx="5077">
                  <c:v>8.2739550000000008</c:v>
                </c:pt>
                <c:pt idx="5078">
                  <c:v>8.2737516666669997</c:v>
                </c:pt>
                <c:pt idx="5079">
                  <c:v>8.2731066666669992</c:v>
                </c:pt>
                <c:pt idx="5080">
                  <c:v>8.2722833333330001</c:v>
                </c:pt>
                <c:pt idx="5081">
                  <c:v>8.2726416666670008</c:v>
                </c:pt>
                <c:pt idx="5082">
                  <c:v>8.2742500000000003</c:v>
                </c:pt>
                <c:pt idx="5083">
                  <c:v>8.2742133333329999</c:v>
                </c:pt>
                <c:pt idx="5084">
                  <c:v>8.2731616666670007</c:v>
                </c:pt>
                <c:pt idx="5085">
                  <c:v>8.2726016666670006</c:v>
                </c:pt>
                <c:pt idx="5086">
                  <c:v>8.2732349999999997</c:v>
                </c:pt>
                <c:pt idx="5087">
                  <c:v>8.2742983333330002</c:v>
                </c:pt>
                <c:pt idx="5088">
                  <c:v>8.2747866666669996</c:v>
                </c:pt>
                <c:pt idx="5089">
                  <c:v>8.2743016666670002</c:v>
                </c:pt>
                <c:pt idx="5090">
                  <c:v>8.2735749999999992</c:v>
                </c:pt>
                <c:pt idx="5091">
                  <c:v>8.2736116666669997</c:v>
                </c:pt>
                <c:pt idx="5092">
                  <c:v>8.2745599999999992</c:v>
                </c:pt>
                <c:pt idx="5093">
                  <c:v>8.2745516666669996</c:v>
                </c:pt>
                <c:pt idx="5094">
                  <c:v>8.2733550000000005</c:v>
                </c:pt>
                <c:pt idx="5095">
                  <c:v>8.2726266666669996</c:v>
                </c:pt>
                <c:pt idx="5096">
                  <c:v>8.2728833333330005</c:v>
                </c:pt>
                <c:pt idx="5097">
                  <c:v>8.2740533333330006</c:v>
                </c:pt>
                <c:pt idx="5098">
                  <c:v>8.2740183333330002</c:v>
                </c:pt>
                <c:pt idx="5099">
                  <c:v>8.2728316666670008</c:v>
                </c:pt>
                <c:pt idx="5100">
                  <c:v>8.2725183333330001</c:v>
                </c:pt>
                <c:pt idx="5101">
                  <c:v>8.2724183333330004</c:v>
                </c:pt>
                <c:pt idx="5102">
                  <c:v>8.2736099999999997</c:v>
                </c:pt>
                <c:pt idx="5103">
                  <c:v>8.2738266666670004</c:v>
                </c:pt>
                <c:pt idx="5104">
                  <c:v>8.2733733333329997</c:v>
                </c:pt>
                <c:pt idx="5105">
                  <c:v>8.2729416666670001</c:v>
                </c:pt>
                <c:pt idx="5106">
                  <c:v>8.2735316666669991</c:v>
                </c:pt>
                <c:pt idx="5107">
                  <c:v>8.2744549999999997</c:v>
                </c:pt>
                <c:pt idx="5108">
                  <c:v>8.2749100000000002</c:v>
                </c:pt>
                <c:pt idx="5109">
                  <c:v>8.2740183333330002</c:v>
                </c:pt>
                <c:pt idx="5110">
                  <c:v>8.2731066666669992</c:v>
                </c:pt>
                <c:pt idx="5111">
                  <c:v>8.2726849999999992</c:v>
                </c:pt>
                <c:pt idx="5112">
                  <c:v>8.2740466666669992</c:v>
                </c:pt>
                <c:pt idx="5113">
                  <c:v>8.2745233333330006</c:v>
                </c:pt>
                <c:pt idx="5114">
                  <c:v>8.2731566666669991</c:v>
                </c:pt>
                <c:pt idx="5115">
                  <c:v>8.2721549999999997</c:v>
                </c:pt>
                <c:pt idx="5116">
                  <c:v>8.2723016666669995</c:v>
                </c:pt>
                <c:pt idx="5117">
                  <c:v>8.2734333333329992</c:v>
                </c:pt>
                <c:pt idx="5118">
                  <c:v>8.2735283333329992</c:v>
                </c:pt>
                <c:pt idx="5119">
                  <c:v>8.2732799999999997</c:v>
                </c:pt>
                <c:pt idx="5120">
                  <c:v>8.2727066666670002</c:v>
                </c:pt>
                <c:pt idx="5121">
                  <c:v>8.2724633333330004</c:v>
                </c:pt>
                <c:pt idx="5122">
                  <c:v>8.2739983333329992</c:v>
                </c:pt>
                <c:pt idx="5123">
                  <c:v>8.2738033333329994</c:v>
                </c:pt>
                <c:pt idx="5124">
                  <c:v>8.2727799999999991</c:v>
                </c:pt>
                <c:pt idx="5125">
                  <c:v>8.2725966666670008</c:v>
                </c:pt>
                <c:pt idx="5126">
                  <c:v>8.2734966666670005</c:v>
                </c:pt>
                <c:pt idx="5127">
                  <c:v>8.2752316666670005</c:v>
                </c:pt>
                <c:pt idx="5128">
                  <c:v>8.2749450000000007</c:v>
                </c:pt>
                <c:pt idx="5129">
                  <c:v>8.2738266666670004</c:v>
                </c:pt>
                <c:pt idx="5130">
                  <c:v>8.2731416666669997</c:v>
                </c:pt>
                <c:pt idx="5131">
                  <c:v>8.2732033333330008</c:v>
                </c:pt>
                <c:pt idx="5132">
                  <c:v>8.2746916666669996</c:v>
                </c:pt>
                <c:pt idx="5133">
                  <c:v>8.2744450000000001</c:v>
                </c:pt>
                <c:pt idx="5134">
                  <c:v>8.2728016666670001</c:v>
                </c:pt>
                <c:pt idx="5135">
                  <c:v>8.2721250000000008</c:v>
                </c:pt>
                <c:pt idx="5136">
                  <c:v>8.2716849999999997</c:v>
                </c:pt>
                <c:pt idx="5137">
                  <c:v>8.2735050000000001</c:v>
                </c:pt>
                <c:pt idx="5138">
                  <c:v>8.2734900000000007</c:v>
                </c:pt>
                <c:pt idx="5139">
                  <c:v>8.2728000000000002</c:v>
                </c:pt>
                <c:pt idx="5140">
                  <c:v>8.2716449999999995</c:v>
                </c:pt>
                <c:pt idx="5141">
                  <c:v>8.2717933333329992</c:v>
                </c:pt>
                <c:pt idx="5142">
                  <c:v>8.2731700000000004</c:v>
                </c:pt>
                <c:pt idx="5143">
                  <c:v>8.2734933333330005</c:v>
                </c:pt>
                <c:pt idx="5144">
                  <c:v>8.2732550000000007</c:v>
                </c:pt>
                <c:pt idx="5145">
                  <c:v>8.2730316666670003</c:v>
                </c:pt>
                <c:pt idx="5146">
                  <c:v>8.2731366666669999</c:v>
                </c:pt>
                <c:pt idx="5147">
                  <c:v>8.274118333333</c:v>
                </c:pt>
                <c:pt idx="5148">
                  <c:v>8.2736683333329992</c:v>
                </c:pt>
                <c:pt idx="5149">
                  <c:v>8.2728750000000009</c:v>
                </c:pt>
                <c:pt idx="5150">
                  <c:v>8.2719833333330008</c:v>
                </c:pt>
                <c:pt idx="5151">
                  <c:v>8.2722266666670006</c:v>
                </c:pt>
                <c:pt idx="5152">
                  <c:v>8.2736049999999999</c:v>
                </c:pt>
                <c:pt idx="5153">
                  <c:v>8.2738183333330007</c:v>
                </c:pt>
                <c:pt idx="5154">
                  <c:v>8.2731916666669996</c:v>
                </c:pt>
                <c:pt idx="5155">
                  <c:v>8.2724616666670006</c:v>
                </c:pt>
                <c:pt idx="5156">
                  <c:v>8.2728616666669996</c:v>
                </c:pt>
                <c:pt idx="5157">
                  <c:v>8.2743133333329997</c:v>
                </c:pt>
                <c:pt idx="5158">
                  <c:v>8.2741583333330002</c:v>
                </c:pt>
                <c:pt idx="5159">
                  <c:v>8.2735050000000001</c:v>
                </c:pt>
                <c:pt idx="5160">
                  <c:v>8.2727766666669993</c:v>
                </c:pt>
                <c:pt idx="5161">
                  <c:v>8.2729866666670002</c:v>
                </c:pt>
                <c:pt idx="5162">
                  <c:v>8.2742933333330004</c:v>
                </c:pt>
                <c:pt idx="5163">
                  <c:v>8.2745716666670006</c:v>
                </c:pt>
                <c:pt idx="5164">
                  <c:v>8.2741433333330008</c:v>
                </c:pt>
                <c:pt idx="5165">
                  <c:v>8.2742316666669993</c:v>
                </c:pt>
                <c:pt idx="5166">
                  <c:v>8.2739983333329992</c:v>
                </c:pt>
                <c:pt idx="5167">
                  <c:v>8.2755433333329993</c:v>
                </c:pt>
                <c:pt idx="5168">
                  <c:v>8.2750299999999992</c:v>
                </c:pt>
                <c:pt idx="5169">
                  <c:v>8.2739683333330003</c:v>
                </c:pt>
                <c:pt idx="5170">
                  <c:v>8.2732200000000002</c:v>
                </c:pt>
                <c:pt idx="5171">
                  <c:v>8.2730083333329993</c:v>
                </c:pt>
                <c:pt idx="5172">
                  <c:v>8.2741833333329993</c:v>
                </c:pt>
                <c:pt idx="5173">
                  <c:v>8.2743433333330003</c:v>
                </c:pt>
                <c:pt idx="5174">
                  <c:v>8.2740150000000003</c:v>
                </c:pt>
                <c:pt idx="5175">
                  <c:v>8.2727983333330002</c:v>
                </c:pt>
                <c:pt idx="5176">
                  <c:v>8.2731616666670007</c:v>
                </c:pt>
                <c:pt idx="5177">
                  <c:v>8.274541666667</c:v>
                </c:pt>
                <c:pt idx="5178">
                  <c:v>8.2749016666670006</c:v>
                </c:pt>
                <c:pt idx="5179">
                  <c:v>8.2739333333329999</c:v>
                </c:pt>
                <c:pt idx="5180">
                  <c:v>8.2736916666670002</c:v>
                </c:pt>
                <c:pt idx="5181">
                  <c:v>8.2740483333330008</c:v>
                </c:pt>
                <c:pt idx="5182">
                  <c:v>8.2757816666669992</c:v>
                </c:pt>
                <c:pt idx="5183">
                  <c:v>8.275853333333</c:v>
                </c:pt>
                <c:pt idx="5184">
                  <c:v>8.2750316666669992</c:v>
                </c:pt>
                <c:pt idx="5185">
                  <c:v>8.2740299999999998</c:v>
                </c:pt>
                <c:pt idx="5186">
                  <c:v>8.2742649999999998</c:v>
                </c:pt>
                <c:pt idx="5187">
                  <c:v>8.2755666666670002</c:v>
                </c:pt>
                <c:pt idx="5188">
                  <c:v>8.2751000000000001</c:v>
                </c:pt>
                <c:pt idx="5189">
                  <c:v>8.2740150000000003</c:v>
                </c:pt>
                <c:pt idx="5190">
                  <c:v>8.2736883333330002</c:v>
                </c:pt>
                <c:pt idx="5191">
                  <c:v>8.2741166666670001</c:v>
                </c:pt>
                <c:pt idx="5192">
                  <c:v>8.2753700000000006</c:v>
                </c:pt>
                <c:pt idx="5193">
                  <c:v>8.2751166666669995</c:v>
                </c:pt>
                <c:pt idx="5194">
                  <c:v>8.2738549999999993</c:v>
                </c:pt>
                <c:pt idx="5195">
                  <c:v>8.2732899999999994</c:v>
                </c:pt>
                <c:pt idx="5196">
                  <c:v>8.2734883333330007</c:v>
                </c:pt>
                <c:pt idx="5197">
                  <c:v>8.2754250000000003</c:v>
                </c:pt>
                <c:pt idx="5198">
                  <c:v>8.2754049999999992</c:v>
                </c:pt>
                <c:pt idx="5199">
                  <c:v>8.2748500000000007</c:v>
                </c:pt>
                <c:pt idx="5200">
                  <c:v>8.2744716666670008</c:v>
                </c:pt>
                <c:pt idx="5201">
                  <c:v>8.2746383333329998</c:v>
                </c:pt>
                <c:pt idx="5202">
                  <c:v>8.2760733333330005</c:v>
                </c:pt>
                <c:pt idx="5203">
                  <c:v>8.2755583333330005</c:v>
                </c:pt>
                <c:pt idx="5204">
                  <c:v>8.2745366666670002</c:v>
                </c:pt>
                <c:pt idx="5205">
                  <c:v>8.2737049999999996</c:v>
                </c:pt>
                <c:pt idx="5206">
                  <c:v>8.2740666666670002</c:v>
                </c:pt>
                <c:pt idx="5207">
                  <c:v>8.2756066666670005</c:v>
                </c:pt>
                <c:pt idx="5208">
                  <c:v>8.2751866666670004</c:v>
                </c:pt>
                <c:pt idx="5209">
                  <c:v>8.2744633333329993</c:v>
                </c:pt>
                <c:pt idx="5210">
                  <c:v>8.2742100000000001</c:v>
                </c:pt>
                <c:pt idx="5211">
                  <c:v>8.2741316666669995</c:v>
                </c:pt>
                <c:pt idx="5212">
                  <c:v>8.2750850000000007</c:v>
                </c:pt>
                <c:pt idx="5213">
                  <c:v>8.2750500000000002</c:v>
                </c:pt>
                <c:pt idx="5214">
                  <c:v>8.2746266666670003</c:v>
                </c:pt>
                <c:pt idx="5215">
                  <c:v>8.274586666667</c:v>
                </c:pt>
                <c:pt idx="5216">
                  <c:v>8.2754300000000001</c:v>
                </c:pt>
                <c:pt idx="5217">
                  <c:v>8.2766766666670009</c:v>
                </c:pt>
                <c:pt idx="5218">
                  <c:v>8.2763799999999996</c:v>
                </c:pt>
                <c:pt idx="5219">
                  <c:v>8.2761049999999994</c:v>
                </c:pt>
                <c:pt idx="5220">
                  <c:v>8.2755583333330005</c:v>
                </c:pt>
                <c:pt idx="5221">
                  <c:v>8.2754166666670006</c:v>
                </c:pt>
                <c:pt idx="5222">
                  <c:v>8.2763950000000008</c:v>
                </c:pt>
                <c:pt idx="5223">
                  <c:v>8.2761133333330008</c:v>
                </c:pt>
                <c:pt idx="5224">
                  <c:v>8.275525</c:v>
                </c:pt>
                <c:pt idx="5225">
                  <c:v>8.2751816666670006</c:v>
                </c:pt>
                <c:pt idx="5226">
                  <c:v>8.2750433333330005</c:v>
                </c:pt>
                <c:pt idx="5227">
                  <c:v>8.2761750000000003</c:v>
                </c:pt>
                <c:pt idx="5228">
                  <c:v>8.2761483333329995</c:v>
                </c:pt>
                <c:pt idx="5229">
                  <c:v>8.2750233333329994</c:v>
                </c:pt>
                <c:pt idx="5230">
                  <c:v>8.2747216666670003</c:v>
                </c:pt>
                <c:pt idx="5231">
                  <c:v>8.2753483333329996</c:v>
                </c:pt>
                <c:pt idx="5232">
                  <c:v>8.2766916666670003</c:v>
                </c:pt>
                <c:pt idx="5233">
                  <c:v>8.2768999999999995</c:v>
                </c:pt>
                <c:pt idx="5234">
                  <c:v>8.2761483333329995</c:v>
                </c:pt>
                <c:pt idx="5235">
                  <c:v>8.2756466666670008</c:v>
                </c:pt>
                <c:pt idx="5236">
                  <c:v>8.2757533333330002</c:v>
                </c:pt>
                <c:pt idx="5237">
                  <c:v>8.2772783333329993</c:v>
                </c:pt>
                <c:pt idx="5238">
                  <c:v>8.2771166666670002</c:v>
                </c:pt>
                <c:pt idx="5239">
                  <c:v>8.2763816666669996</c:v>
                </c:pt>
                <c:pt idx="5240">
                  <c:v>8.2759116666669996</c:v>
                </c:pt>
                <c:pt idx="5241">
                  <c:v>8.2756833333329993</c:v>
                </c:pt>
                <c:pt idx="5242">
                  <c:v>8.2767983333329997</c:v>
                </c:pt>
                <c:pt idx="5243">
                  <c:v>8.2764450000000007</c:v>
                </c:pt>
                <c:pt idx="5244">
                  <c:v>8.2753650000000007</c:v>
                </c:pt>
                <c:pt idx="5245">
                  <c:v>8.2748349999999995</c:v>
                </c:pt>
                <c:pt idx="5246">
                  <c:v>8.2749416666670008</c:v>
                </c:pt>
                <c:pt idx="5247">
                  <c:v>8.2767216666669992</c:v>
                </c:pt>
                <c:pt idx="5248">
                  <c:v>8.2770600000000005</c:v>
                </c:pt>
                <c:pt idx="5249">
                  <c:v>8.2764849999999992</c:v>
                </c:pt>
                <c:pt idx="5250">
                  <c:v>8.2760333333330003</c:v>
                </c:pt>
                <c:pt idx="5251">
                  <c:v>8.2765249999999995</c:v>
                </c:pt>
                <c:pt idx="5252">
                  <c:v>8.2775716666670007</c:v>
                </c:pt>
                <c:pt idx="5253">
                  <c:v>8.2774850000000004</c:v>
                </c:pt>
                <c:pt idx="5254">
                  <c:v>8.2771849999999993</c:v>
                </c:pt>
                <c:pt idx="5255">
                  <c:v>8.2764016666670006</c:v>
                </c:pt>
                <c:pt idx="5256">
                  <c:v>8.2763083333330005</c:v>
                </c:pt>
                <c:pt idx="5257">
                  <c:v>8.2774350000000005</c:v>
                </c:pt>
                <c:pt idx="5258">
                  <c:v>8.2778349999999996</c:v>
                </c:pt>
                <c:pt idx="5259">
                  <c:v>8.2772950000000005</c:v>
                </c:pt>
                <c:pt idx="5260">
                  <c:v>8.2766666666669995</c:v>
                </c:pt>
                <c:pt idx="5261">
                  <c:v>8.2763550000000006</c:v>
                </c:pt>
                <c:pt idx="5262">
                  <c:v>8.2777866666669997</c:v>
                </c:pt>
                <c:pt idx="5263">
                  <c:v>8.2775716666670007</c:v>
                </c:pt>
                <c:pt idx="5264">
                  <c:v>8.277213333333</c:v>
                </c:pt>
                <c:pt idx="5265">
                  <c:v>8.2767350000000004</c:v>
                </c:pt>
                <c:pt idx="5266">
                  <c:v>8.2773649999999996</c:v>
                </c:pt>
                <c:pt idx="5267">
                  <c:v>8.2784499999999994</c:v>
                </c:pt>
                <c:pt idx="5268">
                  <c:v>8.2787050000000004</c:v>
                </c:pt>
                <c:pt idx="5269">
                  <c:v>8.277121666667</c:v>
                </c:pt>
                <c:pt idx="5270">
                  <c:v>8.2769849999999998</c:v>
                </c:pt>
                <c:pt idx="5271">
                  <c:v>8.277213333333</c:v>
                </c:pt>
                <c:pt idx="5272">
                  <c:v>8.2779199999999999</c:v>
                </c:pt>
                <c:pt idx="5273">
                  <c:v>8.2777033333329992</c:v>
                </c:pt>
                <c:pt idx="5274">
                  <c:v>8.2771516666670006</c:v>
                </c:pt>
                <c:pt idx="5275">
                  <c:v>8.2765716666669995</c:v>
                </c:pt>
                <c:pt idx="5276">
                  <c:v>8.2763050000000007</c:v>
                </c:pt>
                <c:pt idx="5277">
                  <c:v>8.2773316666669992</c:v>
                </c:pt>
                <c:pt idx="5278">
                  <c:v>8.2771533333330005</c:v>
                </c:pt>
                <c:pt idx="5279">
                  <c:v>8.2766833333330005</c:v>
                </c:pt>
                <c:pt idx="5280">
                  <c:v>8.2768366666670001</c:v>
                </c:pt>
                <c:pt idx="5281">
                  <c:v>8.2774850000000004</c:v>
                </c:pt>
                <c:pt idx="5282">
                  <c:v>8.2785916666669994</c:v>
                </c:pt>
                <c:pt idx="5283">
                  <c:v>8.2787799999999994</c:v>
                </c:pt>
                <c:pt idx="5284">
                  <c:v>8.2779266666669997</c:v>
                </c:pt>
                <c:pt idx="5285">
                  <c:v>8.277026666667</c:v>
                </c:pt>
                <c:pt idx="5286">
                  <c:v>8.2771683333329999</c:v>
                </c:pt>
                <c:pt idx="5287">
                  <c:v>8.2784949999999995</c:v>
                </c:pt>
                <c:pt idx="5288">
                  <c:v>8.2786866666669994</c:v>
                </c:pt>
                <c:pt idx="5289">
                  <c:v>8.2779050000000005</c:v>
                </c:pt>
                <c:pt idx="5290">
                  <c:v>8.2776750000000003</c:v>
                </c:pt>
                <c:pt idx="5291">
                  <c:v>8.2774316666670007</c:v>
                </c:pt>
                <c:pt idx="5292">
                  <c:v>8.2786366666669995</c:v>
                </c:pt>
                <c:pt idx="5293">
                  <c:v>8.2783850000000001</c:v>
                </c:pt>
                <c:pt idx="5294">
                  <c:v>8.2775733333330006</c:v>
                </c:pt>
                <c:pt idx="5295">
                  <c:v>8.2777166666670006</c:v>
                </c:pt>
                <c:pt idx="5296">
                  <c:v>8.2777833333329998</c:v>
                </c:pt>
                <c:pt idx="5297">
                  <c:v>8.2794749999999997</c:v>
                </c:pt>
                <c:pt idx="5298">
                  <c:v>8.2799933333329996</c:v>
                </c:pt>
                <c:pt idx="5299">
                  <c:v>8.279421666667</c:v>
                </c:pt>
                <c:pt idx="5300">
                  <c:v>8.2792816666669999</c:v>
                </c:pt>
                <c:pt idx="5301">
                  <c:v>8.2793949999999992</c:v>
                </c:pt>
                <c:pt idx="5302">
                  <c:v>8.2810283333329995</c:v>
                </c:pt>
                <c:pt idx="5303">
                  <c:v>8.281296666667</c:v>
                </c:pt>
                <c:pt idx="5304">
                  <c:v>8.280593333333</c:v>
                </c:pt>
                <c:pt idx="5305">
                  <c:v>8.2802133333330001</c:v>
                </c:pt>
                <c:pt idx="5306">
                  <c:v>8.2798066666669996</c:v>
                </c:pt>
                <c:pt idx="5307">
                  <c:v>8.2807700000000004</c:v>
                </c:pt>
                <c:pt idx="5308">
                  <c:v>8.2805616666669994</c:v>
                </c:pt>
                <c:pt idx="5309">
                  <c:v>8.2806533333329995</c:v>
                </c:pt>
                <c:pt idx="5310">
                  <c:v>8.2809033333330007</c:v>
                </c:pt>
                <c:pt idx="5311">
                  <c:v>8.2808133333330005</c:v>
                </c:pt>
                <c:pt idx="5312">
                  <c:v>8.2815700000000003</c:v>
                </c:pt>
                <c:pt idx="5313">
                  <c:v>8.2819416666670005</c:v>
                </c:pt>
                <c:pt idx="5314">
                  <c:v>8.2812416666670003</c:v>
                </c:pt>
                <c:pt idx="5315">
                  <c:v>8.2804350000000007</c:v>
                </c:pt>
                <c:pt idx="5316">
                  <c:v>8.2812599999999996</c:v>
                </c:pt>
                <c:pt idx="5317">
                  <c:v>8.2823550000000008</c:v>
                </c:pt>
                <c:pt idx="5318">
                  <c:v>8.2821583333329993</c:v>
                </c:pt>
                <c:pt idx="5319">
                  <c:v>8.2814666666670007</c:v>
                </c:pt>
                <c:pt idx="5320">
                  <c:v>8.2810799999999993</c:v>
                </c:pt>
                <c:pt idx="5321">
                  <c:v>8.2816216666670002</c:v>
                </c:pt>
                <c:pt idx="5322">
                  <c:v>8.2823200000000003</c:v>
                </c:pt>
                <c:pt idx="5323">
                  <c:v>8.2824066666670006</c:v>
                </c:pt>
                <c:pt idx="5324">
                  <c:v>8.2810766666669995</c:v>
                </c:pt>
                <c:pt idx="5325">
                  <c:v>8.2804183333329995</c:v>
                </c:pt>
                <c:pt idx="5326">
                  <c:v>8.2807383333329998</c:v>
                </c:pt>
                <c:pt idx="5327">
                  <c:v>8.2821250000000006</c:v>
                </c:pt>
                <c:pt idx="5328">
                  <c:v>8.2818633333329998</c:v>
                </c:pt>
                <c:pt idx="5329">
                  <c:v>8.2815616666670007</c:v>
                </c:pt>
                <c:pt idx="5330">
                  <c:v>8.2813683333330008</c:v>
                </c:pt>
                <c:pt idx="5331">
                  <c:v>8.2817333333329994</c:v>
                </c:pt>
                <c:pt idx="5332">
                  <c:v>8.2828983333329997</c:v>
                </c:pt>
                <c:pt idx="5333">
                  <c:v>8.2825249999999997</c:v>
                </c:pt>
                <c:pt idx="5334">
                  <c:v>8.2824833333329995</c:v>
                </c:pt>
                <c:pt idx="5335">
                  <c:v>8.2821716666670007</c:v>
                </c:pt>
                <c:pt idx="5336">
                  <c:v>8.2823366666669997</c:v>
                </c:pt>
                <c:pt idx="5337">
                  <c:v>8.2830750000000002</c:v>
                </c:pt>
                <c:pt idx="5338">
                  <c:v>8.2829599999999992</c:v>
                </c:pt>
                <c:pt idx="5339">
                  <c:v>8.2828250000000008</c:v>
                </c:pt>
                <c:pt idx="5340">
                  <c:v>8.2822183333330006</c:v>
                </c:pt>
                <c:pt idx="5341">
                  <c:v>8.2823783333329999</c:v>
                </c:pt>
                <c:pt idx="5342">
                  <c:v>8.2838466666669994</c:v>
                </c:pt>
                <c:pt idx="5343">
                  <c:v>8.2839533333330007</c:v>
                </c:pt>
                <c:pt idx="5344">
                  <c:v>8.2837700000000005</c:v>
                </c:pt>
                <c:pt idx="5345">
                  <c:v>8.2829350000000002</c:v>
                </c:pt>
                <c:pt idx="5346">
                  <c:v>8.2835533333329998</c:v>
                </c:pt>
                <c:pt idx="5347">
                  <c:v>8.2845949999999995</c:v>
                </c:pt>
                <c:pt idx="5348">
                  <c:v>8.2848550000000003</c:v>
                </c:pt>
                <c:pt idx="5349">
                  <c:v>8.2843366666670004</c:v>
                </c:pt>
                <c:pt idx="5350">
                  <c:v>8.2839883333329993</c:v>
                </c:pt>
                <c:pt idx="5351">
                  <c:v>8.2836499999999997</c:v>
                </c:pt>
                <c:pt idx="5352">
                  <c:v>8.2845449999999996</c:v>
                </c:pt>
                <c:pt idx="5353">
                  <c:v>8.2847416666669993</c:v>
                </c:pt>
                <c:pt idx="5354">
                  <c:v>8.2838183333330004</c:v>
                </c:pt>
                <c:pt idx="5355">
                  <c:v>8.2830733333330002</c:v>
                </c:pt>
                <c:pt idx="5356">
                  <c:v>8.2833000000000006</c:v>
                </c:pt>
                <c:pt idx="5357">
                  <c:v>8.2847183333330001</c:v>
                </c:pt>
                <c:pt idx="5358">
                  <c:v>8.2843</c:v>
                </c:pt>
                <c:pt idx="5359">
                  <c:v>8.2835549999999998</c:v>
                </c:pt>
                <c:pt idx="5360">
                  <c:v>8.2834183333329996</c:v>
                </c:pt>
                <c:pt idx="5361">
                  <c:v>8.2838983333329992</c:v>
                </c:pt>
                <c:pt idx="5362">
                  <c:v>8.2853766666670001</c:v>
                </c:pt>
                <c:pt idx="5363">
                  <c:v>8.2856433333330006</c:v>
                </c:pt>
                <c:pt idx="5364">
                  <c:v>8.2848050000000004</c:v>
                </c:pt>
                <c:pt idx="5365">
                  <c:v>8.2839150000000004</c:v>
                </c:pt>
                <c:pt idx="5366">
                  <c:v>8.2841283333329994</c:v>
                </c:pt>
                <c:pt idx="5367">
                  <c:v>8.2853883333329996</c:v>
                </c:pt>
                <c:pt idx="5368">
                  <c:v>8.2853200000000005</c:v>
                </c:pt>
                <c:pt idx="5369">
                  <c:v>8.2844216666670007</c:v>
                </c:pt>
                <c:pt idx="5370">
                  <c:v>8.2837316666670002</c:v>
                </c:pt>
                <c:pt idx="5371">
                  <c:v>8.2836116666669994</c:v>
                </c:pt>
                <c:pt idx="5372">
                  <c:v>8.2845499999999994</c:v>
                </c:pt>
                <c:pt idx="5373">
                  <c:v>8.2844700000000007</c:v>
                </c:pt>
                <c:pt idx="5374">
                  <c:v>8.2841133333329999</c:v>
                </c:pt>
                <c:pt idx="5375">
                  <c:v>8.2837316666670002</c:v>
                </c:pt>
                <c:pt idx="5376">
                  <c:v>8.2834416666670005</c:v>
                </c:pt>
                <c:pt idx="5377">
                  <c:v>8.2849833333330007</c:v>
                </c:pt>
                <c:pt idx="5378">
                  <c:v>8.2854399999999995</c:v>
                </c:pt>
                <c:pt idx="5379">
                  <c:v>8.2851049999999997</c:v>
                </c:pt>
                <c:pt idx="5380">
                  <c:v>8.2849433333330005</c:v>
                </c:pt>
                <c:pt idx="5381">
                  <c:v>8.2850733333329991</c:v>
                </c:pt>
                <c:pt idx="5382">
                  <c:v>8.2861633333330005</c:v>
                </c:pt>
                <c:pt idx="5383">
                  <c:v>8.2864050000000002</c:v>
                </c:pt>
                <c:pt idx="5384">
                  <c:v>8.2855333333329995</c:v>
                </c:pt>
                <c:pt idx="5385">
                  <c:v>8.2846166666670005</c:v>
                </c:pt>
                <c:pt idx="5386">
                  <c:v>8.2846883333329995</c:v>
                </c:pt>
                <c:pt idx="5387">
                  <c:v>8.2858783333330006</c:v>
                </c:pt>
                <c:pt idx="5388">
                  <c:v>8.2857216666669995</c:v>
                </c:pt>
                <c:pt idx="5389">
                  <c:v>8.2845800000000001</c:v>
                </c:pt>
                <c:pt idx="5390">
                  <c:v>8.2837083333329993</c:v>
                </c:pt>
                <c:pt idx="5391">
                  <c:v>8.2839133333330004</c:v>
                </c:pt>
                <c:pt idx="5392">
                  <c:v>8.2848299999999995</c:v>
                </c:pt>
                <c:pt idx="5393">
                  <c:v>8.2846183333330004</c:v>
                </c:pt>
                <c:pt idx="5394">
                  <c:v>8.2838250000000002</c:v>
                </c:pt>
                <c:pt idx="5395">
                  <c:v>8.2838683333330003</c:v>
                </c:pt>
                <c:pt idx="5396">
                  <c:v>8.2845183333330006</c:v>
                </c:pt>
                <c:pt idx="5397">
                  <c:v>8.2865950000000002</c:v>
                </c:pt>
                <c:pt idx="5398">
                  <c:v>8.2862566666670006</c:v>
                </c:pt>
                <c:pt idx="5399">
                  <c:v>8.2852449999999997</c:v>
                </c:pt>
                <c:pt idx="5400">
                  <c:v>8.2845449999999996</c:v>
                </c:pt>
                <c:pt idx="5401">
                  <c:v>8.2840433333330008</c:v>
                </c:pt>
                <c:pt idx="5402">
                  <c:v>8.2851166666669993</c:v>
                </c:pt>
                <c:pt idx="5403">
                  <c:v>8.2850466666670002</c:v>
                </c:pt>
                <c:pt idx="5404">
                  <c:v>8.2839866666669995</c:v>
                </c:pt>
                <c:pt idx="5405">
                  <c:v>8.2832100000000004</c:v>
                </c:pt>
                <c:pt idx="5406">
                  <c:v>8.2834850000000007</c:v>
                </c:pt>
                <c:pt idx="5407">
                  <c:v>8.2849216666669996</c:v>
                </c:pt>
                <c:pt idx="5408">
                  <c:v>8.2851716666670008</c:v>
                </c:pt>
                <c:pt idx="5409">
                  <c:v>8.2844866666670001</c:v>
                </c:pt>
                <c:pt idx="5410">
                  <c:v>8.2841133333329999</c:v>
                </c:pt>
                <c:pt idx="5411">
                  <c:v>8.2847333333329995</c:v>
                </c:pt>
                <c:pt idx="5412">
                  <c:v>8.2862183333330002</c:v>
                </c:pt>
                <c:pt idx="5413">
                  <c:v>8.2866333333330005</c:v>
                </c:pt>
                <c:pt idx="5414">
                  <c:v>8.2853316666670001</c:v>
                </c:pt>
                <c:pt idx="5415">
                  <c:v>8.2849166666669998</c:v>
                </c:pt>
                <c:pt idx="5416">
                  <c:v>8.2845983333329993</c:v>
                </c:pt>
                <c:pt idx="5417">
                  <c:v>8.2864283333329993</c:v>
                </c:pt>
                <c:pt idx="5418">
                  <c:v>8.2861333333329998</c:v>
                </c:pt>
                <c:pt idx="5419">
                  <c:v>8.2855133333330002</c:v>
                </c:pt>
                <c:pt idx="5420">
                  <c:v>8.2842900000000004</c:v>
                </c:pt>
                <c:pt idx="5421">
                  <c:v>8.2837800000000001</c:v>
                </c:pt>
                <c:pt idx="5422">
                  <c:v>8.2855150000000002</c:v>
                </c:pt>
                <c:pt idx="5423">
                  <c:v>8.2857749999999992</c:v>
                </c:pt>
                <c:pt idx="5424">
                  <c:v>8.2848266666669996</c:v>
                </c:pt>
                <c:pt idx="5425">
                  <c:v>8.2842316666670008</c:v>
                </c:pt>
                <c:pt idx="5426">
                  <c:v>8.2850850000000005</c:v>
                </c:pt>
                <c:pt idx="5427">
                  <c:v>8.2866566666669996</c:v>
                </c:pt>
                <c:pt idx="5428">
                  <c:v>8.2868499999999994</c:v>
                </c:pt>
                <c:pt idx="5429">
                  <c:v>8.2855433333330009</c:v>
                </c:pt>
                <c:pt idx="5430">
                  <c:v>8.2845183333330006</c:v>
                </c:pt>
                <c:pt idx="5431">
                  <c:v>8.2845833333329999</c:v>
                </c:pt>
                <c:pt idx="5432">
                  <c:v>8.2859333333330003</c:v>
                </c:pt>
                <c:pt idx="5433">
                  <c:v>8.2857416666670005</c:v>
                </c:pt>
                <c:pt idx="5434">
                  <c:v>8.2848100000000002</c:v>
                </c:pt>
                <c:pt idx="5435">
                  <c:v>8.2839600000000004</c:v>
                </c:pt>
                <c:pt idx="5436">
                  <c:v>8.2841766666669994</c:v>
                </c:pt>
                <c:pt idx="5437">
                  <c:v>8.285426666667</c:v>
                </c:pt>
                <c:pt idx="5438">
                  <c:v>8.2857416666670005</c:v>
                </c:pt>
                <c:pt idx="5439">
                  <c:v>8.2854749999999999</c:v>
                </c:pt>
                <c:pt idx="5440">
                  <c:v>8.2851300000000005</c:v>
                </c:pt>
                <c:pt idx="5441">
                  <c:v>8.2857116666669999</c:v>
                </c:pt>
                <c:pt idx="5442">
                  <c:v>8.286835</c:v>
                </c:pt>
                <c:pt idx="5443">
                  <c:v>8.2865716666669993</c:v>
                </c:pt>
                <c:pt idx="5444">
                  <c:v>8.2861933333329993</c:v>
                </c:pt>
                <c:pt idx="5445">
                  <c:v>8.2857016666670003</c:v>
                </c:pt>
                <c:pt idx="5446">
                  <c:v>8.2854583333330005</c:v>
                </c:pt>
                <c:pt idx="5447">
                  <c:v>8.2866833333330003</c:v>
                </c:pt>
                <c:pt idx="5448">
                  <c:v>8.2869266666670001</c:v>
                </c:pt>
                <c:pt idx="5449">
                  <c:v>8.2855966666670007</c:v>
                </c:pt>
                <c:pt idx="5450">
                  <c:v>8.2852499999999996</c:v>
                </c:pt>
                <c:pt idx="5451">
                  <c:v>8.2852933333329997</c:v>
                </c:pt>
                <c:pt idx="5452">
                  <c:v>8.2867683333330007</c:v>
                </c:pt>
                <c:pt idx="5453">
                  <c:v>8.2870716666669999</c:v>
                </c:pt>
                <c:pt idx="5454">
                  <c:v>8.2868866666669998</c:v>
                </c:pt>
                <c:pt idx="5455">
                  <c:v>8.2865466666670002</c:v>
                </c:pt>
                <c:pt idx="5456">
                  <c:v>8.2867283333330004</c:v>
                </c:pt>
                <c:pt idx="5457">
                  <c:v>8.2878616666670002</c:v>
                </c:pt>
                <c:pt idx="5458">
                  <c:v>8.2878349999999994</c:v>
                </c:pt>
                <c:pt idx="5459">
                  <c:v>8.286458333333</c:v>
                </c:pt>
                <c:pt idx="5460">
                  <c:v>8.2859700000000007</c:v>
                </c:pt>
                <c:pt idx="5461">
                  <c:v>8.2861399999999996</c:v>
                </c:pt>
                <c:pt idx="5462">
                  <c:v>8.2874283333330006</c:v>
                </c:pt>
                <c:pt idx="5463">
                  <c:v>8.2873533333329998</c:v>
                </c:pt>
                <c:pt idx="5464">
                  <c:v>8.2867233333330006</c:v>
                </c:pt>
                <c:pt idx="5465">
                  <c:v>8.2857233333329994</c:v>
                </c:pt>
                <c:pt idx="5466">
                  <c:v>8.2859116666669994</c:v>
                </c:pt>
                <c:pt idx="5467">
                  <c:v>8.2870983333330006</c:v>
                </c:pt>
                <c:pt idx="5468">
                  <c:v>8.2876033333329993</c:v>
                </c:pt>
                <c:pt idx="5469">
                  <c:v>8.2878433333330008</c:v>
                </c:pt>
                <c:pt idx="5470">
                  <c:v>8.2872166666669997</c:v>
                </c:pt>
                <c:pt idx="5471">
                  <c:v>8.2872149999999998</c:v>
                </c:pt>
                <c:pt idx="5472">
                  <c:v>8.2877783333329997</c:v>
                </c:pt>
                <c:pt idx="5473">
                  <c:v>8.2877166666670004</c:v>
                </c:pt>
                <c:pt idx="5474">
                  <c:v>8.2868733333330002</c:v>
                </c:pt>
                <c:pt idx="5475">
                  <c:v>8.2867133333329992</c:v>
                </c:pt>
                <c:pt idx="5476">
                  <c:v>8.2866149999999994</c:v>
                </c:pt>
                <c:pt idx="5477">
                  <c:v>8.2881633333329994</c:v>
                </c:pt>
                <c:pt idx="5478">
                  <c:v>8.2886316666669995</c:v>
                </c:pt>
                <c:pt idx="5479">
                  <c:v>8.2878166666670001</c:v>
                </c:pt>
                <c:pt idx="5480">
                  <c:v>8.2870933333330008</c:v>
                </c:pt>
                <c:pt idx="5481">
                  <c:v>8.2871649999999999</c:v>
                </c:pt>
                <c:pt idx="5482">
                  <c:v>8.2882800000000003</c:v>
                </c:pt>
                <c:pt idx="5483">
                  <c:v>8.288523333333</c:v>
                </c:pt>
                <c:pt idx="5484">
                  <c:v>8.2883416666669998</c:v>
                </c:pt>
                <c:pt idx="5485">
                  <c:v>8.2879683333329996</c:v>
                </c:pt>
                <c:pt idx="5486">
                  <c:v>8.2877949999999991</c:v>
                </c:pt>
                <c:pt idx="5487">
                  <c:v>8.288475</c:v>
                </c:pt>
                <c:pt idx="5488">
                  <c:v>8.2886283333329995</c:v>
                </c:pt>
                <c:pt idx="5489">
                  <c:v>8.2881049999999998</c:v>
                </c:pt>
                <c:pt idx="5490">
                  <c:v>8.2880183333329995</c:v>
                </c:pt>
                <c:pt idx="5491">
                  <c:v>8.2877550000000006</c:v>
                </c:pt>
                <c:pt idx="5492">
                  <c:v>8.2883616666670008</c:v>
                </c:pt>
                <c:pt idx="5493">
                  <c:v>8.2880483333330002</c:v>
                </c:pt>
                <c:pt idx="5494">
                  <c:v>8.2879066666670003</c:v>
                </c:pt>
                <c:pt idx="5495">
                  <c:v>8.2874999999999996</c:v>
                </c:pt>
                <c:pt idx="5496">
                  <c:v>8.2880050000000001</c:v>
                </c:pt>
                <c:pt idx="5497">
                  <c:v>8.2893666666670001</c:v>
                </c:pt>
                <c:pt idx="5498">
                  <c:v>8.2895749999999992</c:v>
                </c:pt>
                <c:pt idx="5499">
                  <c:v>8.2888599999999997</c:v>
                </c:pt>
                <c:pt idx="5500">
                  <c:v>8.2879199999999997</c:v>
                </c:pt>
                <c:pt idx="5501">
                  <c:v>8.2879550000000002</c:v>
                </c:pt>
                <c:pt idx="5502">
                  <c:v>8.2889966666669999</c:v>
                </c:pt>
                <c:pt idx="5503">
                  <c:v>8.2882599999999993</c:v>
                </c:pt>
                <c:pt idx="5504">
                  <c:v>8.2879450000000006</c:v>
                </c:pt>
                <c:pt idx="5505">
                  <c:v>8.2876483333329993</c:v>
                </c:pt>
                <c:pt idx="5506">
                  <c:v>8.2877516666670008</c:v>
                </c:pt>
                <c:pt idx="5507">
                  <c:v>8.2886749999999996</c:v>
                </c:pt>
                <c:pt idx="5508">
                  <c:v>8.2887799999999991</c:v>
                </c:pt>
                <c:pt idx="5509">
                  <c:v>8.2875183333330007</c:v>
                </c:pt>
                <c:pt idx="5510">
                  <c:v>8.2874599999999994</c:v>
                </c:pt>
                <c:pt idx="5511">
                  <c:v>8.2876949999999994</c:v>
                </c:pt>
                <c:pt idx="5512">
                  <c:v>8.2891883333329996</c:v>
                </c:pt>
                <c:pt idx="5513">
                  <c:v>8.2890716666670006</c:v>
                </c:pt>
                <c:pt idx="5514">
                  <c:v>8.2881699999999991</c:v>
                </c:pt>
                <c:pt idx="5515">
                  <c:v>8.2877066666670007</c:v>
                </c:pt>
                <c:pt idx="5516">
                  <c:v>8.287208333333</c:v>
                </c:pt>
                <c:pt idx="5517">
                  <c:v>8.2883733333330003</c:v>
                </c:pt>
                <c:pt idx="5518">
                  <c:v>8.2887133333329999</c:v>
                </c:pt>
                <c:pt idx="5519">
                  <c:v>8.2880083333329999</c:v>
                </c:pt>
                <c:pt idx="5520">
                  <c:v>8.2879000000000005</c:v>
                </c:pt>
                <c:pt idx="5521">
                  <c:v>8.2873466666670002</c:v>
                </c:pt>
                <c:pt idx="5522">
                  <c:v>8.2878333333329994</c:v>
                </c:pt>
                <c:pt idx="5523">
                  <c:v>8.2876733333330002</c:v>
                </c:pt>
                <c:pt idx="5524">
                  <c:v>8.287725</c:v>
                </c:pt>
                <c:pt idx="5525">
                  <c:v>8.2877666666670002</c:v>
                </c:pt>
                <c:pt idx="5526">
                  <c:v>8.2872466666670004</c:v>
                </c:pt>
                <c:pt idx="5527">
                  <c:v>8.2879783333329993</c:v>
                </c:pt>
                <c:pt idx="5528">
                  <c:v>8.2886033333330005</c:v>
                </c:pt>
                <c:pt idx="5529">
                  <c:v>8.2875866666669999</c:v>
                </c:pt>
                <c:pt idx="5530">
                  <c:v>8.2869466666669993</c:v>
                </c:pt>
                <c:pt idx="5531">
                  <c:v>8.2863516666670005</c:v>
                </c:pt>
                <c:pt idx="5532">
                  <c:v>8.2870550000000005</c:v>
                </c:pt>
                <c:pt idx="5533">
                  <c:v>8.2871450000000006</c:v>
                </c:pt>
                <c:pt idx="5534">
                  <c:v>8.2868483333329994</c:v>
                </c:pt>
                <c:pt idx="5535">
                  <c:v>8.2865866666670005</c:v>
                </c:pt>
                <c:pt idx="5536">
                  <c:v>8.2868300000000001</c:v>
                </c:pt>
                <c:pt idx="5537">
                  <c:v>8.2882533333329995</c:v>
                </c:pt>
                <c:pt idx="5538">
                  <c:v>8.2886849999999992</c:v>
                </c:pt>
                <c:pt idx="5539">
                  <c:v>8.2877650000000003</c:v>
                </c:pt>
                <c:pt idx="5540">
                  <c:v>8.2872933333330003</c:v>
                </c:pt>
                <c:pt idx="5541">
                  <c:v>8.2875433333329998</c:v>
                </c:pt>
                <c:pt idx="5542">
                  <c:v>8.2884550000000008</c:v>
                </c:pt>
                <c:pt idx="5543">
                  <c:v>8.2881483333329999</c:v>
                </c:pt>
                <c:pt idx="5544">
                  <c:v>8.2867549999999994</c:v>
                </c:pt>
                <c:pt idx="5545">
                  <c:v>8.2859300000000005</c:v>
                </c:pt>
                <c:pt idx="5546">
                  <c:v>8.28599</c:v>
                </c:pt>
                <c:pt idx="5547">
                  <c:v>8.2868533333329992</c:v>
                </c:pt>
                <c:pt idx="5548">
                  <c:v>8.2861933333329993</c:v>
                </c:pt>
                <c:pt idx="5549">
                  <c:v>8.2856400000000008</c:v>
                </c:pt>
                <c:pt idx="5550">
                  <c:v>8.2849833333330007</c:v>
                </c:pt>
                <c:pt idx="5551">
                  <c:v>8.2854500000000009</c:v>
                </c:pt>
                <c:pt idx="5552">
                  <c:v>8.2871883333330008</c:v>
                </c:pt>
                <c:pt idx="5553">
                  <c:v>8.2867683333330007</c:v>
                </c:pt>
                <c:pt idx="5554">
                  <c:v>8.2863166666670001</c:v>
                </c:pt>
                <c:pt idx="5555">
                  <c:v>8.2860499999999995</c:v>
                </c:pt>
                <c:pt idx="5556">
                  <c:v>8.2864666666669997</c:v>
                </c:pt>
                <c:pt idx="5557">
                  <c:v>8.2871533333330003</c:v>
                </c:pt>
                <c:pt idx="5558">
                  <c:v>8.2870916666669991</c:v>
                </c:pt>
                <c:pt idx="5559">
                  <c:v>8.2858883333330002</c:v>
                </c:pt>
                <c:pt idx="5560">
                  <c:v>8.2852716666670005</c:v>
                </c:pt>
                <c:pt idx="5561">
                  <c:v>8.2846983333330009</c:v>
                </c:pt>
                <c:pt idx="5562">
                  <c:v>8.2857950000000002</c:v>
                </c:pt>
                <c:pt idx="5563">
                  <c:v>8.2860300000000002</c:v>
                </c:pt>
                <c:pt idx="5564">
                  <c:v>8.2853116666670008</c:v>
                </c:pt>
                <c:pt idx="5565">
                  <c:v>8.2853283333330001</c:v>
                </c:pt>
                <c:pt idx="5566">
                  <c:v>8.2852816666670002</c:v>
                </c:pt>
                <c:pt idx="5567">
                  <c:v>8.2867433333329998</c:v>
                </c:pt>
                <c:pt idx="5568">
                  <c:v>8.2869833333329996</c:v>
                </c:pt>
                <c:pt idx="5569">
                  <c:v>8.2861366666669998</c:v>
                </c:pt>
                <c:pt idx="5570">
                  <c:v>8.2855033333330006</c:v>
                </c:pt>
                <c:pt idx="5571">
                  <c:v>8.2854866666669995</c:v>
                </c:pt>
                <c:pt idx="5572">
                  <c:v>8.2871699999999997</c:v>
                </c:pt>
                <c:pt idx="5573">
                  <c:v>8.2862916666669992</c:v>
                </c:pt>
                <c:pt idx="5574">
                  <c:v>8.2851400000000002</c:v>
                </c:pt>
                <c:pt idx="5575">
                  <c:v>8.2844866666670001</c:v>
                </c:pt>
                <c:pt idx="5576">
                  <c:v>8.2846050000000009</c:v>
                </c:pt>
                <c:pt idx="5577">
                  <c:v>8.2844183333330008</c:v>
                </c:pt>
                <c:pt idx="5578">
                  <c:v>8.2844616666669992</c:v>
                </c:pt>
                <c:pt idx="5579">
                  <c:v>8.2839933333329991</c:v>
                </c:pt>
                <c:pt idx="5580">
                  <c:v>8.2839016666669991</c:v>
                </c:pt>
                <c:pt idx="5581">
                  <c:v>8.2838349999999998</c:v>
                </c:pt>
                <c:pt idx="5582">
                  <c:v>8.2858333333330005</c:v>
                </c:pt>
                <c:pt idx="5583">
                  <c:v>8.2854433333329993</c:v>
                </c:pt>
                <c:pt idx="5584">
                  <c:v>8.2847133333330003</c:v>
                </c:pt>
                <c:pt idx="5585">
                  <c:v>8.2842483333330001</c:v>
                </c:pt>
                <c:pt idx="5586">
                  <c:v>8.2843999999999998</c:v>
                </c:pt>
                <c:pt idx="5587">
                  <c:v>8.2851250000000007</c:v>
                </c:pt>
                <c:pt idx="5588">
                  <c:v>8.2850450000000002</c:v>
                </c:pt>
                <c:pt idx="5589">
                  <c:v>8.2841766666669994</c:v>
                </c:pt>
                <c:pt idx="5590">
                  <c:v>8.2836016666669998</c:v>
                </c:pt>
                <c:pt idx="5591">
                  <c:v>8.2837300000000003</c:v>
                </c:pt>
                <c:pt idx="5592">
                  <c:v>8.2848133333330001</c:v>
                </c:pt>
                <c:pt idx="5593">
                  <c:v>8.2847516666670007</c:v>
                </c:pt>
                <c:pt idx="5594">
                  <c:v>8.2839433333329993</c:v>
                </c:pt>
                <c:pt idx="5595">
                  <c:v>8.2835249999999991</c:v>
                </c:pt>
                <c:pt idx="5596">
                  <c:v>8.2839633333330003</c:v>
                </c:pt>
                <c:pt idx="5597">
                  <c:v>8.2851666666669992</c:v>
                </c:pt>
                <c:pt idx="5598">
                  <c:v>8.2848050000000004</c:v>
                </c:pt>
                <c:pt idx="5599">
                  <c:v>8.2841149999999999</c:v>
                </c:pt>
                <c:pt idx="5600">
                  <c:v>8.2832283333329997</c:v>
                </c:pt>
                <c:pt idx="5601">
                  <c:v>8.283548333333</c:v>
                </c:pt>
                <c:pt idx="5602">
                  <c:v>8.284675</c:v>
                </c:pt>
                <c:pt idx="5603">
                  <c:v>8.2844466666669998</c:v>
                </c:pt>
                <c:pt idx="5604">
                  <c:v>8.2836300000000005</c:v>
                </c:pt>
                <c:pt idx="5605">
                  <c:v>8.2830650000000006</c:v>
                </c:pt>
                <c:pt idx="5606">
                  <c:v>8.2834866666670006</c:v>
                </c:pt>
                <c:pt idx="5607">
                  <c:v>8.2842933333330002</c:v>
                </c:pt>
                <c:pt idx="5608">
                  <c:v>8.2851750000000006</c:v>
                </c:pt>
                <c:pt idx="5609">
                  <c:v>8.2839683333330001</c:v>
                </c:pt>
                <c:pt idx="5610">
                  <c:v>8.2837983333329994</c:v>
                </c:pt>
                <c:pt idx="5611">
                  <c:v>8.2842149999999997</c:v>
                </c:pt>
                <c:pt idx="5612">
                  <c:v>8.285893333333</c:v>
                </c:pt>
                <c:pt idx="5613">
                  <c:v>8.2847283333329997</c:v>
                </c:pt>
                <c:pt idx="5614">
                  <c:v>8.2846150000000005</c:v>
                </c:pt>
                <c:pt idx="5615">
                  <c:v>8.2841866666670008</c:v>
                </c:pt>
                <c:pt idx="5616">
                  <c:v>8.2840783333329995</c:v>
                </c:pt>
                <c:pt idx="5617">
                  <c:v>8.2859483333329997</c:v>
                </c:pt>
                <c:pt idx="5618">
                  <c:v>8.2851766666670006</c:v>
                </c:pt>
                <c:pt idx="5619">
                  <c:v>8.2837250000000004</c:v>
                </c:pt>
                <c:pt idx="5620">
                  <c:v>8.2827183333329994</c:v>
                </c:pt>
                <c:pt idx="5621">
                  <c:v>8.283313333333</c:v>
                </c:pt>
                <c:pt idx="5622">
                  <c:v>8.2848233333329997</c:v>
                </c:pt>
                <c:pt idx="5623">
                  <c:v>8.2849799999999991</c:v>
                </c:pt>
                <c:pt idx="5624">
                  <c:v>8.284393333333</c:v>
                </c:pt>
                <c:pt idx="5625">
                  <c:v>8.2830650000000006</c:v>
                </c:pt>
                <c:pt idx="5626">
                  <c:v>8.2838266666670002</c:v>
                </c:pt>
                <c:pt idx="5627">
                  <c:v>8.285801666667</c:v>
                </c:pt>
                <c:pt idx="5628">
                  <c:v>8.2858083333329997</c:v>
                </c:pt>
                <c:pt idx="5629">
                  <c:v>8.285661666667</c:v>
                </c:pt>
                <c:pt idx="5630">
                  <c:v>8.2846600000000006</c:v>
                </c:pt>
                <c:pt idx="5631">
                  <c:v>8.2842300000000009</c:v>
                </c:pt>
                <c:pt idx="5632">
                  <c:v>8.2851649999999992</c:v>
                </c:pt>
                <c:pt idx="5633">
                  <c:v>8.285893333333</c:v>
                </c:pt>
                <c:pt idx="5634">
                  <c:v>8.2844266666670006</c:v>
                </c:pt>
                <c:pt idx="5635">
                  <c:v>8.2840233333329998</c:v>
                </c:pt>
                <c:pt idx="5636">
                  <c:v>8.2841566666670001</c:v>
                </c:pt>
                <c:pt idx="5637">
                  <c:v>8.2858850000000004</c:v>
                </c:pt>
                <c:pt idx="5638">
                  <c:v>8.2858350000000005</c:v>
                </c:pt>
                <c:pt idx="5639">
                  <c:v>8.2846033333329991</c:v>
                </c:pt>
                <c:pt idx="5640">
                  <c:v>8.2840583333330002</c:v>
                </c:pt>
                <c:pt idx="5641">
                  <c:v>8.2842766666669991</c:v>
                </c:pt>
                <c:pt idx="5642">
                  <c:v>8.2860133333330008</c:v>
                </c:pt>
                <c:pt idx="5643">
                  <c:v>8.2864816666669991</c:v>
                </c:pt>
                <c:pt idx="5644">
                  <c:v>8.2852916666669998</c:v>
                </c:pt>
                <c:pt idx="5645">
                  <c:v>8.2845166666670007</c:v>
                </c:pt>
                <c:pt idx="5646">
                  <c:v>8.285145</c:v>
                </c:pt>
                <c:pt idx="5647">
                  <c:v>8.2864333333329991</c:v>
                </c:pt>
                <c:pt idx="5648">
                  <c:v>8.2867049999999995</c:v>
                </c:pt>
                <c:pt idx="5649">
                  <c:v>8.2854533333330007</c:v>
                </c:pt>
                <c:pt idx="5650">
                  <c:v>8.2839283333329998</c:v>
                </c:pt>
                <c:pt idx="5651">
                  <c:v>8.2847249999999999</c:v>
                </c:pt>
                <c:pt idx="5652">
                  <c:v>8.2863583333330002</c:v>
                </c:pt>
                <c:pt idx="5653">
                  <c:v>8.2856383333330008</c:v>
                </c:pt>
                <c:pt idx="5654">
                  <c:v>8.2846566666670007</c:v>
                </c:pt>
                <c:pt idx="5655">
                  <c:v>8.2840616666670002</c:v>
                </c:pt>
                <c:pt idx="5656">
                  <c:v>8.2846433333329994</c:v>
                </c:pt>
                <c:pt idx="5657">
                  <c:v>8.2860533333329993</c:v>
                </c:pt>
                <c:pt idx="5658">
                  <c:v>8.2863733333329996</c:v>
                </c:pt>
                <c:pt idx="5659">
                  <c:v>8.285566666667</c:v>
                </c:pt>
                <c:pt idx="5660">
                  <c:v>8.2851350000000004</c:v>
                </c:pt>
                <c:pt idx="5661">
                  <c:v>8.2846883333329995</c:v>
                </c:pt>
                <c:pt idx="5662">
                  <c:v>8.2863316666669995</c:v>
                </c:pt>
                <c:pt idx="5663">
                  <c:v>8.2866566666669996</c:v>
                </c:pt>
                <c:pt idx="5664">
                  <c:v>8.2859133333329993</c:v>
                </c:pt>
                <c:pt idx="5665">
                  <c:v>8.2856299999999994</c:v>
                </c:pt>
                <c:pt idx="5666">
                  <c:v>8.2853016666669994</c:v>
                </c:pt>
                <c:pt idx="5667">
                  <c:v>8.2869349999999997</c:v>
                </c:pt>
                <c:pt idx="5668">
                  <c:v>8.287116666667</c:v>
                </c:pt>
                <c:pt idx="5669">
                  <c:v>8.2854016666669992</c:v>
                </c:pt>
                <c:pt idx="5670">
                  <c:v>8.2846499999999992</c:v>
                </c:pt>
                <c:pt idx="5671">
                  <c:v>8.2843900000000001</c:v>
                </c:pt>
                <c:pt idx="5672">
                  <c:v>8.2861600000000006</c:v>
                </c:pt>
                <c:pt idx="5673">
                  <c:v>8.2861100000000008</c:v>
                </c:pt>
                <c:pt idx="5674">
                  <c:v>8.2858599999999996</c:v>
                </c:pt>
                <c:pt idx="5675">
                  <c:v>8.2855683333329999</c:v>
                </c:pt>
                <c:pt idx="5676">
                  <c:v>8.2858083333329997</c:v>
                </c:pt>
                <c:pt idx="5677">
                  <c:v>8.2870383333329993</c:v>
                </c:pt>
                <c:pt idx="5678">
                  <c:v>8.2870450000000009</c:v>
                </c:pt>
                <c:pt idx="5679">
                  <c:v>8.2868883333329997</c:v>
                </c:pt>
                <c:pt idx="5680">
                  <c:v>8.2856883333330007</c:v>
                </c:pt>
                <c:pt idx="5681">
                  <c:v>8.285143333333</c:v>
                </c:pt>
                <c:pt idx="5682">
                  <c:v>8.2865500000000001</c:v>
                </c:pt>
                <c:pt idx="5683">
                  <c:v>8.2867716666670006</c:v>
                </c:pt>
                <c:pt idx="5684">
                  <c:v>8.2861983333329992</c:v>
                </c:pt>
                <c:pt idx="5685">
                  <c:v>8.2843450000000001</c:v>
                </c:pt>
                <c:pt idx="5686">
                  <c:v>8.2847383333329994</c:v>
                </c:pt>
                <c:pt idx="5687">
                  <c:v>8.2864433333330005</c:v>
                </c:pt>
                <c:pt idx="5688">
                  <c:v>8.2858633333329994</c:v>
                </c:pt>
                <c:pt idx="5689">
                  <c:v>8.2853349999999999</c:v>
                </c:pt>
                <c:pt idx="5690">
                  <c:v>8.2848666666669999</c:v>
                </c:pt>
                <c:pt idx="5691">
                  <c:v>8.2845966666669995</c:v>
                </c:pt>
                <c:pt idx="5692">
                  <c:v>8.2857183333329996</c:v>
                </c:pt>
                <c:pt idx="5693">
                  <c:v>8.2864633333329998</c:v>
                </c:pt>
                <c:pt idx="5694">
                  <c:v>8.2854233333330001</c:v>
                </c:pt>
                <c:pt idx="5695">
                  <c:v>8.2849950000000003</c:v>
                </c:pt>
                <c:pt idx="5696">
                  <c:v>8.2847183333330001</c:v>
                </c:pt>
                <c:pt idx="5697">
                  <c:v>8.2862583333330004</c:v>
                </c:pt>
                <c:pt idx="5698">
                  <c:v>8.2866816666670005</c:v>
                </c:pt>
                <c:pt idx="5699">
                  <c:v>8.2856166666669999</c:v>
                </c:pt>
                <c:pt idx="5700">
                  <c:v>8.2849466666670004</c:v>
                </c:pt>
                <c:pt idx="5701">
                  <c:v>8.2851750000000006</c:v>
                </c:pt>
                <c:pt idx="5702">
                  <c:v>8.2866250000000008</c:v>
                </c:pt>
                <c:pt idx="5703">
                  <c:v>8.2863600000000002</c:v>
                </c:pt>
                <c:pt idx="5704">
                  <c:v>8.2856400000000008</c:v>
                </c:pt>
                <c:pt idx="5705">
                  <c:v>8.2848683333329998</c:v>
                </c:pt>
                <c:pt idx="5706">
                  <c:v>8.28491</c:v>
                </c:pt>
                <c:pt idx="5707">
                  <c:v>8.2857749999999992</c:v>
                </c:pt>
                <c:pt idx="5708">
                  <c:v>8.2852683333330006</c:v>
                </c:pt>
                <c:pt idx="5709">
                  <c:v>8.2849516666670002</c:v>
                </c:pt>
                <c:pt idx="5710">
                  <c:v>8.2841483333330004</c:v>
                </c:pt>
                <c:pt idx="5711">
                  <c:v>8.2841016666670004</c:v>
                </c:pt>
                <c:pt idx="5712">
                  <c:v>8.2850966666670001</c:v>
                </c:pt>
                <c:pt idx="5713">
                  <c:v>8.285051666667</c:v>
                </c:pt>
                <c:pt idx="5714">
                  <c:v>8.284298333333</c:v>
                </c:pt>
                <c:pt idx="5715">
                  <c:v>8.2836316666670005</c:v>
                </c:pt>
                <c:pt idx="5716">
                  <c:v>8.2840016666670007</c:v>
                </c:pt>
                <c:pt idx="5717">
                  <c:v>8.2848583333330001</c:v>
                </c:pt>
                <c:pt idx="5718">
                  <c:v>8.2850116666669997</c:v>
                </c:pt>
                <c:pt idx="5719">
                  <c:v>8.2849616666669998</c:v>
                </c:pt>
                <c:pt idx="5720">
                  <c:v>8.2845399999999998</c:v>
                </c:pt>
                <c:pt idx="5721">
                  <c:v>8.2842483333330001</c:v>
                </c:pt>
                <c:pt idx="5722">
                  <c:v>8.2857916666670004</c:v>
                </c:pt>
                <c:pt idx="5723">
                  <c:v>8.2855000000000008</c:v>
                </c:pt>
                <c:pt idx="5724">
                  <c:v>8.2845916666669996</c:v>
                </c:pt>
                <c:pt idx="5725">
                  <c:v>8.2840550000000004</c:v>
                </c:pt>
                <c:pt idx="5726">
                  <c:v>8.2843149999999994</c:v>
                </c:pt>
                <c:pt idx="5727">
                  <c:v>8.2854283333329999</c:v>
                </c:pt>
                <c:pt idx="5728">
                  <c:v>8.2851783333330005</c:v>
                </c:pt>
                <c:pt idx="5729">
                  <c:v>8.2844999999999995</c:v>
                </c:pt>
                <c:pt idx="5730">
                  <c:v>8.2838899999999995</c:v>
                </c:pt>
                <c:pt idx="5731">
                  <c:v>8.2840299999999996</c:v>
                </c:pt>
                <c:pt idx="5732">
                  <c:v>8.2852183333330007</c:v>
                </c:pt>
                <c:pt idx="5733">
                  <c:v>8.2855783333329995</c:v>
                </c:pt>
                <c:pt idx="5734">
                  <c:v>8.2849166666669998</c:v>
                </c:pt>
                <c:pt idx="5735">
                  <c:v>8.2839816666669996</c:v>
                </c:pt>
                <c:pt idx="5736">
                  <c:v>8.2840216666669999</c:v>
                </c:pt>
                <c:pt idx="5737">
                  <c:v>8.2853766666670001</c:v>
                </c:pt>
                <c:pt idx="5738">
                  <c:v>8.2852700000000006</c:v>
                </c:pt>
                <c:pt idx="5739">
                  <c:v>8.2846616666670005</c:v>
                </c:pt>
                <c:pt idx="5740">
                  <c:v>8.2840566666670004</c:v>
                </c:pt>
                <c:pt idx="5741">
                  <c:v>8.2842033333330001</c:v>
                </c:pt>
                <c:pt idx="5742">
                  <c:v>8.2851999999999997</c:v>
                </c:pt>
                <c:pt idx="5743">
                  <c:v>8.2850066666669999</c:v>
                </c:pt>
                <c:pt idx="5744">
                  <c:v>8.2843599999999995</c:v>
                </c:pt>
                <c:pt idx="5745">
                  <c:v>8.2839316666669998</c:v>
                </c:pt>
                <c:pt idx="5746">
                  <c:v>8.2842783333330008</c:v>
                </c:pt>
                <c:pt idx="5747">
                  <c:v>8.2858149999999995</c:v>
                </c:pt>
                <c:pt idx="5748">
                  <c:v>8.2857900000000004</c:v>
                </c:pt>
                <c:pt idx="5749">
                  <c:v>8.2849500000000003</c:v>
                </c:pt>
                <c:pt idx="5750">
                  <c:v>8.2840283333329996</c:v>
                </c:pt>
                <c:pt idx="5751">
                  <c:v>8.2847533333330006</c:v>
                </c:pt>
                <c:pt idx="5752">
                  <c:v>8.2858416666670003</c:v>
                </c:pt>
                <c:pt idx="5753">
                  <c:v>8.2856000000000005</c:v>
                </c:pt>
                <c:pt idx="5754">
                  <c:v>8.2850533333329999</c:v>
                </c:pt>
                <c:pt idx="5755">
                  <c:v>8.2843483333329999</c:v>
                </c:pt>
                <c:pt idx="5756">
                  <c:v>8.2844316666670004</c:v>
                </c:pt>
                <c:pt idx="5757">
                  <c:v>8.2854333333329997</c:v>
                </c:pt>
                <c:pt idx="5758">
                  <c:v>8.2855383333329993</c:v>
                </c:pt>
                <c:pt idx="5759">
                  <c:v>8.2848566666670003</c:v>
                </c:pt>
                <c:pt idx="5760">
                  <c:v>8.2837899999999998</c:v>
                </c:pt>
                <c:pt idx="5761">
                  <c:v>8.2838616666670006</c:v>
                </c:pt>
                <c:pt idx="5762">
                  <c:v>8.2851716666670008</c:v>
                </c:pt>
                <c:pt idx="5763">
                  <c:v>8.2847466666670009</c:v>
                </c:pt>
                <c:pt idx="5764">
                  <c:v>8.2840916666670008</c:v>
                </c:pt>
                <c:pt idx="5765">
                  <c:v>8.2839266666669999</c:v>
                </c:pt>
                <c:pt idx="5766">
                  <c:v>8.2841983333330003</c:v>
                </c:pt>
                <c:pt idx="5767">
                  <c:v>8.2851250000000007</c:v>
                </c:pt>
                <c:pt idx="5768">
                  <c:v>8.2854666666670003</c:v>
                </c:pt>
                <c:pt idx="5769">
                  <c:v>8.2847249999999999</c:v>
                </c:pt>
                <c:pt idx="5770">
                  <c:v>8.2839283333329998</c:v>
                </c:pt>
                <c:pt idx="5771">
                  <c:v>8.2846333333329998</c:v>
                </c:pt>
                <c:pt idx="5772">
                  <c:v>8.2854966666669991</c:v>
                </c:pt>
                <c:pt idx="5773">
                  <c:v>8.2858816666670005</c:v>
                </c:pt>
                <c:pt idx="5774">
                  <c:v>8.2851666666669992</c:v>
                </c:pt>
                <c:pt idx="5775">
                  <c:v>8.2847316666669997</c:v>
                </c:pt>
                <c:pt idx="5776">
                  <c:v>8.2849683333329995</c:v>
                </c:pt>
                <c:pt idx="5777">
                  <c:v>8.2858366666670005</c:v>
                </c:pt>
                <c:pt idx="5778">
                  <c:v>8.2856016666670005</c:v>
                </c:pt>
                <c:pt idx="5779">
                  <c:v>8.2848116666670002</c:v>
                </c:pt>
                <c:pt idx="5780">
                  <c:v>8.2845733333330003</c:v>
                </c:pt>
                <c:pt idx="5781">
                  <c:v>8.2840966666670006</c:v>
                </c:pt>
                <c:pt idx="5782">
                  <c:v>8.2843316666670006</c:v>
                </c:pt>
                <c:pt idx="5783">
                  <c:v>8.2851483333329998</c:v>
                </c:pt>
                <c:pt idx="5784">
                  <c:v>8.2848600000000001</c:v>
                </c:pt>
                <c:pt idx="5785">
                  <c:v>8.2842000000000002</c:v>
                </c:pt>
                <c:pt idx="5786">
                  <c:v>8.2842566666669999</c:v>
                </c:pt>
                <c:pt idx="5787">
                  <c:v>8.2857000000000003</c:v>
                </c:pt>
                <c:pt idx="5788">
                  <c:v>8.2854633333330003</c:v>
                </c:pt>
                <c:pt idx="5789">
                  <c:v>8.2851566666669996</c:v>
                </c:pt>
                <c:pt idx="5790">
                  <c:v>8.2845666666670006</c:v>
                </c:pt>
                <c:pt idx="5791">
                  <c:v>8.2842000000000002</c:v>
                </c:pt>
                <c:pt idx="5792">
                  <c:v>8.2851583333329994</c:v>
                </c:pt>
                <c:pt idx="5793">
                  <c:v>8.2854749999999999</c:v>
                </c:pt>
                <c:pt idx="5794">
                  <c:v>8.284768333333</c:v>
                </c:pt>
                <c:pt idx="5795">
                  <c:v>8.2845849999999999</c:v>
                </c:pt>
                <c:pt idx="5796">
                  <c:v>8.2844966666669997</c:v>
                </c:pt>
                <c:pt idx="5797">
                  <c:v>8.2848066666670004</c:v>
                </c:pt>
                <c:pt idx="5798">
                  <c:v>8.2846966666669992</c:v>
                </c:pt>
                <c:pt idx="5799">
                  <c:v>8.2843666666669993</c:v>
                </c:pt>
                <c:pt idx="5800">
                  <c:v>8.2836300000000005</c:v>
                </c:pt>
                <c:pt idx="5801">
                  <c:v>8.2839883333329993</c:v>
                </c:pt>
                <c:pt idx="5802">
                  <c:v>8.2852049999999995</c:v>
                </c:pt>
                <c:pt idx="5803">
                  <c:v>8.2851383333330002</c:v>
                </c:pt>
                <c:pt idx="5804">
                  <c:v>8.2847016666670008</c:v>
                </c:pt>
                <c:pt idx="5805">
                  <c:v>8.2845083333329992</c:v>
                </c:pt>
                <c:pt idx="5806">
                  <c:v>8.2853449999999995</c:v>
                </c:pt>
                <c:pt idx="5807">
                  <c:v>8.2867766666670004</c:v>
                </c:pt>
                <c:pt idx="5808">
                  <c:v>8.2861700000000003</c:v>
                </c:pt>
                <c:pt idx="5809">
                  <c:v>8.2858866666670004</c:v>
                </c:pt>
                <c:pt idx="5810">
                  <c:v>8.2853333333329999</c:v>
                </c:pt>
                <c:pt idx="5811">
                  <c:v>8.2851616666669994</c:v>
                </c:pt>
                <c:pt idx="5812">
                  <c:v>8.2864749999999994</c:v>
                </c:pt>
                <c:pt idx="5813">
                  <c:v>8.2853849999999998</c:v>
                </c:pt>
                <c:pt idx="5814">
                  <c:v>8.2851533333329996</c:v>
                </c:pt>
                <c:pt idx="5815">
                  <c:v>8.2851816666670004</c:v>
                </c:pt>
                <c:pt idx="5816">
                  <c:v>8.2854166666670004</c:v>
                </c:pt>
                <c:pt idx="5817">
                  <c:v>8.2857933333330003</c:v>
                </c:pt>
                <c:pt idx="5818">
                  <c:v>8.2863233333329998</c:v>
                </c:pt>
                <c:pt idx="5819">
                  <c:v>8.2858250000000009</c:v>
                </c:pt>
                <c:pt idx="5820">
                  <c:v>8.2858866666670004</c:v>
                </c:pt>
                <c:pt idx="5821">
                  <c:v>8.2861366666669998</c:v>
                </c:pt>
                <c:pt idx="5822">
                  <c:v>8.2872783333329991</c:v>
                </c:pt>
                <c:pt idx="5823">
                  <c:v>8.2865749999999991</c:v>
                </c:pt>
                <c:pt idx="5824">
                  <c:v>8.2854083333330006</c:v>
                </c:pt>
                <c:pt idx="5825">
                  <c:v>8.2852300000000003</c:v>
                </c:pt>
                <c:pt idx="5826">
                  <c:v>8.2852399999999999</c:v>
                </c:pt>
                <c:pt idx="5827">
                  <c:v>8.2862633333330002</c:v>
                </c:pt>
                <c:pt idx="5828">
                  <c:v>8.2856050000000003</c:v>
                </c:pt>
                <c:pt idx="5829">
                  <c:v>8.284768333333</c:v>
                </c:pt>
                <c:pt idx="5830">
                  <c:v>8.2847833333329994</c:v>
                </c:pt>
                <c:pt idx="5831">
                  <c:v>8.2851800000000004</c:v>
                </c:pt>
                <c:pt idx="5832">
                  <c:v>8.2857383333330006</c:v>
                </c:pt>
                <c:pt idx="5833">
                  <c:v>8.2860999999999994</c:v>
                </c:pt>
                <c:pt idx="5834">
                  <c:v>8.2861899999999995</c:v>
                </c:pt>
                <c:pt idx="5835">
                  <c:v>8.2856716666669996</c:v>
                </c:pt>
                <c:pt idx="5836">
                  <c:v>8.2863316666669995</c:v>
                </c:pt>
                <c:pt idx="5837">
                  <c:v>8.2873083333329998</c:v>
                </c:pt>
                <c:pt idx="5838">
                  <c:v>8.2864883333330006</c:v>
                </c:pt>
                <c:pt idx="5839">
                  <c:v>8.2859999999999996</c:v>
                </c:pt>
                <c:pt idx="5840">
                  <c:v>8.2855249999999998</c:v>
                </c:pt>
                <c:pt idx="5841">
                  <c:v>8.2862050000000007</c:v>
                </c:pt>
                <c:pt idx="5842">
                  <c:v>8.2871249999999996</c:v>
                </c:pt>
                <c:pt idx="5843">
                  <c:v>8.2865616666669997</c:v>
                </c:pt>
                <c:pt idx="5844">
                  <c:v>8.2859850000000002</c:v>
                </c:pt>
                <c:pt idx="5845">
                  <c:v>8.285893333333</c:v>
                </c:pt>
                <c:pt idx="5846">
                  <c:v>8.2859066666669996</c:v>
                </c:pt>
                <c:pt idx="5847">
                  <c:v>8.2866949999999999</c:v>
                </c:pt>
                <c:pt idx="5848">
                  <c:v>8.2869650000000004</c:v>
                </c:pt>
                <c:pt idx="5849">
                  <c:v>8.2867149999999992</c:v>
                </c:pt>
                <c:pt idx="5850">
                  <c:v>8.2864166666669998</c:v>
                </c:pt>
                <c:pt idx="5851">
                  <c:v>8.2870016666670008</c:v>
                </c:pt>
                <c:pt idx="5852">
                  <c:v>8.2873599999999996</c:v>
                </c:pt>
                <c:pt idx="5853">
                  <c:v>8.2871783333329994</c:v>
                </c:pt>
                <c:pt idx="5854">
                  <c:v>8.2875549999999993</c:v>
                </c:pt>
                <c:pt idx="5855">
                  <c:v>8.2869066666670008</c:v>
                </c:pt>
                <c:pt idx="5856">
                  <c:v>8.2872149999999998</c:v>
                </c:pt>
                <c:pt idx="5857">
                  <c:v>8.2884499999999992</c:v>
                </c:pt>
                <c:pt idx="5858">
                  <c:v>8.2885516666670007</c:v>
                </c:pt>
                <c:pt idx="5859">
                  <c:v>8.2873999999999999</c:v>
                </c:pt>
                <c:pt idx="5860">
                  <c:v>8.2864683333329996</c:v>
                </c:pt>
                <c:pt idx="5861">
                  <c:v>8.2866966666669999</c:v>
                </c:pt>
                <c:pt idx="5862">
                  <c:v>8.2872800000000009</c:v>
                </c:pt>
                <c:pt idx="5863">
                  <c:v>8.2875333333330001</c:v>
                </c:pt>
                <c:pt idx="5864">
                  <c:v>8.2870249999999999</c:v>
                </c:pt>
                <c:pt idx="5865">
                  <c:v>8.2865883333330004</c:v>
                </c:pt>
                <c:pt idx="5866">
                  <c:v>8.2863333333329994</c:v>
                </c:pt>
                <c:pt idx="5867">
                  <c:v>8.2874416666670001</c:v>
                </c:pt>
                <c:pt idx="5868">
                  <c:v>8.2872133333329998</c:v>
                </c:pt>
                <c:pt idx="5869">
                  <c:v>8.2872199999999996</c:v>
                </c:pt>
                <c:pt idx="5870">
                  <c:v>8.2867833333330001</c:v>
                </c:pt>
                <c:pt idx="5871">
                  <c:v>8.2865766666670009</c:v>
                </c:pt>
                <c:pt idx="5872">
                  <c:v>8.2877150000000004</c:v>
                </c:pt>
                <c:pt idx="5873">
                  <c:v>8.2879666666669998</c:v>
                </c:pt>
                <c:pt idx="5874">
                  <c:v>8.2874016666669998</c:v>
                </c:pt>
                <c:pt idx="5875">
                  <c:v>8.2870550000000005</c:v>
                </c:pt>
                <c:pt idx="5876">
                  <c:v>8.2867899999999999</c:v>
                </c:pt>
                <c:pt idx="5877">
                  <c:v>8.2875083333329993</c:v>
                </c:pt>
                <c:pt idx="5878">
                  <c:v>8.287115</c:v>
                </c:pt>
                <c:pt idx="5879">
                  <c:v>8.2867049999999995</c:v>
                </c:pt>
                <c:pt idx="5880">
                  <c:v>8.286645</c:v>
                </c:pt>
                <c:pt idx="5881">
                  <c:v>8.2867266666670005</c:v>
                </c:pt>
                <c:pt idx="5882">
                  <c:v>8.2876150000000006</c:v>
                </c:pt>
                <c:pt idx="5883">
                  <c:v>8.2872983333330001</c:v>
                </c:pt>
                <c:pt idx="5884">
                  <c:v>8.2867333333330002</c:v>
                </c:pt>
                <c:pt idx="5885">
                  <c:v>8.2862133333330004</c:v>
                </c:pt>
                <c:pt idx="5886">
                  <c:v>8.2864249999999995</c:v>
                </c:pt>
                <c:pt idx="5887">
                  <c:v>8.2877816666669997</c:v>
                </c:pt>
                <c:pt idx="5888">
                  <c:v>8.2875533333329994</c:v>
                </c:pt>
                <c:pt idx="5889">
                  <c:v>8.2866883333330001</c:v>
                </c:pt>
                <c:pt idx="5890">
                  <c:v>8.2856383333330008</c:v>
                </c:pt>
                <c:pt idx="5891">
                  <c:v>8.2865500000000001</c:v>
                </c:pt>
                <c:pt idx="5892">
                  <c:v>8.2878533333330004</c:v>
                </c:pt>
                <c:pt idx="5893">
                  <c:v>8.2880933333330002</c:v>
                </c:pt>
                <c:pt idx="5894">
                  <c:v>8.2869933333329993</c:v>
                </c:pt>
                <c:pt idx="5895">
                  <c:v>8.2866900000000001</c:v>
                </c:pt>
                <c:pt idx="5896">
                  <c:v>8.2868383333329998</c:v>
                </c:pt>
                <c:pt idx="5897">
                  <c:v>8.2884399999999996</c:v>
                </c:pt>
                <c:pt idx="5898">
                  <c:v>8.2889233333330008</c:v>
                </c:pt>
                <c:pt idx="5899">
                  <c:v>8.2876650000000005</c:v>
                </c:pt>
                <c:pt idx="5900">
                  <c:v>8.2864716666669995</c:v>
                </c:pt>
                <c:pt idx="5901">
                  <c:v>8.2862833333329995</c:v>
                </c:pt>
                <c:pt idx="5902">
                  <c:v>8.2875033333329995</c:v>
                </c:pt>
                <c:pt idx="5903">
                  <c:v>8.2873599999999996</c:v>
                </c:pt>
                <c:pt idx="5904">
                  <c:v>8.2865833333330006</c:v>
                </c:pt>
                <c:pt idx="5905">
                  <c:v>8.2862683333330001</c:v>
                </c:pt>
                <c:pt idx="5906">
                  <c:v>8.2865450000000003</c:v>
                </c:pt>
                <c:pt idx="5907">
                  <c:v>8.2881416666670003</c:v>
                </c:pt>
                <c:pt idx="5908">
                  <c:v>8.2880450000000003</c:v>
                </c:pt>
                <c:pt idx="5909">
                  <c:v>8.2876150000000006</c:v>
                </c:pt>
                <c:pt idx="5910">
                  <c:v>8.2867250000000006</c:v>
                </c:pt>
                <c:pt idx="5911">
                  <c:v>8.2867433333329998</c:v>
                </c:pt>
                <c:pt idx="5912">
                  <c:v>8.2885466666669991</c:v>
                </c:pt>
                <c:pt idx="5913">
                  <c:v>8.2888833333330005</c:v>
                </c:pt>
                <c:pt idx="5914">
                  <c:v>8.2888583333329997</c:v>
                </c:pt>
                <c:pt idx="5915">
                  <c:v>8.2893716666669999</c:v>
                </c:pt>
                <c:pt idx="5916">
                  <c:v>8.2895850000000006</c:v>
                </c:pt>
                <c:pt idx="5917">
                  <c:v>8.2910816666670009</c:v>
                </c:pt>
                <c:pt idx="5918">
                  <c:v>8.2905066666669995</c:v>
                </c:pt>
                <c:pt idx="5919">
                  <c:v>8.290493333333</c:v>
                </c:pt>
                <c:pt idx="5920">
                  <c:v>8.2889833333330003</c:v>
                </c:pt>
                <c:pt idx="5921">
                  <c:v>8.2894866666670008</c:v>
                </c:pt>
                <c:pt idx="5922">
                  <c:v>8.290773333333</c:v>
                </c:pt>
                <c:pt idx="5923">
                  <c:v>8.2906866666669998</c:v>
                </c:pt>
                <c:pt idx="5924">
                  <c:v>8.2897816666670003</c:v>
                </c:pt>
                <c:pt idx="5925">
                  <c:v>8.2892383333329995</c:v>
                </c:pt>
                <c:pt idx="5926">
                  <c:v>8.2894966666670005</c:v>
                </c:pt>
                <c:pt idx="5927">
                  <c:v>8.2913150000000009</c:v>
                </c:pt>
                <c:pt idx="5928">
                  <c:v>8.2913083333329993</c:v>
                </c:pt>
                <c:pt idx="5929">
                  <c:v>8.2905149999999992</c:v>
                </c:pt>
                <c:pt idx="5930">
                  <c:v>8.2897183333329991</c:v>
                </c:pt>
                <c:pt idx="5931">
                  <c:v>8.2899949999999993</c:v>
                </c:pt>
                <c:pt idx="5932">
                  <c:v>8.2916966666670007</c:v>
                </c:pt>
                <c:pt idx="5933">
                  <c:v>8.2912800000000004</c:v>
                </c:pt>
                <c:pt idx="5934">
                  <c:v>8.2902249999999995</c:v>
                </c:pt>
                <c:pt idx="5935">
                  <c:v>8.2894966666670005</c:v>
                </c:pt>
                <c:pt idx="5936">
                  <c:v>8.2898316666670002</c:v>
                </c:pt>
                <c:pt idx="5937">
                  <c:v>8.2913449999999997</c:v>
                </c:pt>
                <c:pt idx="5938">
                  <c:v>8.2914966666669994</c:v>
                </c:pt>
                <c:pt idx="5939">
                  <c:v>8.2905899999999999</c:v>
                </c:pt>
                <c:pt idx="5940">
                  <c:v>8.2903816666670007</c:v>
                </c:pt>
                <c:pt idx="5941">
                  <c:v>8.2907083333330007</c:v>
                </c:pt>
                <c:pt idx="5942">
                  <c:v>8.2923183333330002</c:v>
                </c:pt>
                <c:pt idx="5943">
                  <c:v>8.2918516666670001</c:v>
                </c:pt>
                <c:pt idx="5944">
                  <c:v>8.2908833333329994</c:v>
                </c:pt>
                <c:pt idx="5945">
                  <c:v>8.2902850000000008</c:v>
                </c:pt>
                <c:pt idx="5946">
                  <c:v>8.2909400000000009</c:v>
                </c:pt>
                <c:pt idx="5947">
                  <c:v>8.2920733333330006</c:v>
                </c:pt>
                <c:pt idx="5948">
                  <c:v>8.2920783333330004</c:v>
                </c:pt>
                <c:pt idx="5949">
                  <c:v>8.2919333333330005</c:v>
                </c:pt>
                <c:pt idx="5950">
                  <c:v>8.2914466666669995</c:v>
                </c:pt>
                <c:pt idx="5951">
                  <c:v>8.2914533333329992</c:v>
                </c:pt>
                <c:pt idx="5952">
                  <c:v>8.292746666667</c:v>
                </c:pt>
                <c:pt idx="5953">
                  <c:v>8.2926099999999998</c:v>
                </c:pt>
                <c:pt idx="5954">
                  <c:v>8.2919816666670005</c:v>
                </c:pt>
                <c:pt idx="5955">
                  <c:v>8.2910649999999997</c:v>
                </c:pt>
                <c:pt idx="5956">
                  <c:v>8.291383333333</c:v>
                </c:pt>
                <c:pt idx="5957">
                  <c:v>8.292463333333</c:v>
                </c:pt>
                <c:pt idx="5958">
                  <c:v>8.2926183333329995</c:v>
                </c:pt>
                <c:pt idx="5959">
                  <c:v>8.2919883333330002</c:v>
                </c:pt>
                <c:pt idx="5960">
                  <c:v>8.2915683333330001</c:v>
                </c:pt>
                <c:pt idx="5961">
                  <c:v>8.2914150000000006</c:v>
                </c:pt>
                <c:pt idx="5962">
                  <c:v>8.2928333333330002</c:v>
                </c:pt>
                <c:pt idx="5963">
                  <c:v>8.2930483333329992</c:v>
                </c:pt>
                <c:pt idx="5964">
                  <c:v>8.2923666666670002</c:v>
                </c:pt>
                <c:pt idx="5965">
                  <c:v>8.2922433333329995</c:v>
                </c:pt>
                <c:pt idx="5966">
                  <c:v>8.2926450000000003</c:v>
                </c:pt>
                <c:pt idx="5967">
                  <c:v>8.2942633333329994</c:v>
                </c:pt>
                <c:pt idx="5968">
                  <c:v>8.2941566666669999</c:v>
                </c:pt>
                <c:pt idx="5969">
                  <c:v>8.2933850000000007</c:v>
                </c:pt>
                <c:pt idx="5970">
                  <c:v>8.2928183333330008</c:v>
                </c:pt>
                <c:pt idx="5971">
                  <c:v>8.2928183333330008</c:v>
                </c:pt>
                <c:pt idx="5972">
                  <c:v>8.2942300000000007</c:v>
                </c:pt>
                <c:pt idx="5973">
                  <c:v>8.2939349999999994</c:v>
                </c:pt>
                <c:pt idx="5974">
                  <c:v>8.2930533333330008</c:v>
                </c:pt>
                <c:pt idx="5975">
                  <c:v>8.2931083333330005</c:v>
                </c:pt>
                <c:pt idx="5976">
                  <c:v>8.2931100000000004</c:v>
                </c:pt>
                <c:pt idx="5977">
                  <c:v>8.2943099999999994</c:v>
                </c:pt>
                <c:pt idx="5978">
                  <c:v>8.2942466666670001</c:v>
                </c:pt>
                <c:pt idx="5979">
                  <c:v>8.2931383333329993</c:v>
                </c:pt>
                <c:pt idx="5980">
                  <c:v>8.2925900000000006</c:v>
                </c:pt>
                <c:pt idx="5981">
                  <c:v>8.2926749999999991</c:v>
                </c:pt>
                <c:pt idx="5982">
                  <c:v>8.2936366666670001</c:v>
                </c:pt>
                <c:pt idx="5983">
                  <c:v>8.2940249999999995</c:v>
                </c:pt>
                <c:pt idx="5984">
                  <c:v>8.2934233333329992</c:v>
                </c:pt>
                <c:pt idx="5985">
                  <c:v>8.2927499999999998</c:v>
                </c:pt>
                <c:pt idx="5986">
                  <c:v>8.2924366666669993</c:v>
                </c:pt>
                <c:pt idx="5987">
                  <c:v>8.2937700000000003</c:v>
                </c:pt>
                <c:pt idx="5988">
                  <c:v>8.2942</c:v>
                </c:pt>
                <c:pt idx="5989">
                  <c:v>8.2937166666670006</c:v>
                </c:pt>
                <c:pt idx="5990">
                  <c:v>8.2929150000000007</c:v>
                </c:pt>
                <c:pt idx="5991">
                  <c:v>8.2927383333330003</c:v>
                </c:pt>
                <c:pt idx="5992">
                  <c:v>8.2942866666670003</c:v>
                </c:pt>
                <c:pt idx="5993">
                  <c:v>8.2944533333329993</c:v>
                </c:pt>
                <c:pt idx="5994">
                  <c:v>8.2932400000000008</c:v>
                </c:pt>
                <c:pt idx="5995">
                  <c:v>8.2929683333330004</c:v>
                </c:pt>
                <c:pt idx="5996">
                  <c:v>8.2930333333329997</c:v>
                </c:pt>
                <c:pt idx="5997">
                  <c:v>8.2942450000000001</c:v>
                </c:pt>
                <c:pt idx="5998">
                  <c:v>8.2942633333329994</c:v>
                </c:pt>
                <c:pt idx="5999">
                  <c:v>8.2934400000000004</c:v>
                </c:pt>
                <c:pt idx="6000">
                  <c:v>8.2932183333329998</c:v>
                </c:pt>
                <c:pt idx="6001">
                  <c:v>8.2927766666670006</c:v>
                </c:pt>
                <c:pt idx="6002">
                  <c:v>8.2941283333329991</c:v>
                </c:pt>
                <c:pt idx="6003">
                  <c:v>8.2944250000000004</c:v>
                </c:pt>
                <c:pt idx="6004">
                  <c:v>8.2938316666669998</c:v>
                </c:pt>
                <c:pt idx="6005">
                  <c:v>8.2931816666669995</c:v>
                </c:pt>
                <c:pt idx="6006">
                  <c:v>8.2935649999999992</c:v>
                </c:pt>
                <c:pt idx="6007">
                  <c:v>8.2946033333330007</c:v>
                </c:pt>
                <c:pt idx="6008">
                  <c:v>8.2945833333329997</c:v>
                </c:pt>
                <c:pt idx="6009">
                  <c:v>8.2943183333330008</c:v>
                </c:pt>
                <c:pt idx="6010">
                  <c:v>8.2938783333329997</c:v>
                </c:pt>
                <c:pt idx="6011">
                  <c:v>8.2944433333329997</c:v>
                </c:pt>
                <c:pt idx="6012">
                  <c:v>8.2956216666669995</c:v>
                </c:pt>
                <c:pt idx="6013">
                  <c:v>8.2959516666669995</c:v>
                </c:pt>
                <c:pt idx="6014">
                  <c:v>8.2954016666670007</c:v>
                </c:pt>
                <c:pt idx="6015">
                  <c:v>8.2944866666669999</c:v>
                </c:pt>
                <c:pt idx="6016">
                  <c:v>8.2945516666669992</c:v>
                </c:pt>
                <c:pt idx="6017">
                  <c:v>8.2955116666670001</c:v>
                </c:pt>
                <c:pt idx="6018">
                  <c:v>8.2954349999999994</c:v>
                </c:pt>
                <c:pt idx="6019">
                  <c:v>8.2950216666669991</c:v>
                </c:pt>
                <c:pt idx="6020">
                  <c:v>8.2944233333330004</c:v>
                </c:pt>
                <c:pt idx="6021">
                  <c:v>8.2941500000000001</c:v>
                </c:pt>
                <c:pt idx="6022">
                  <c:v>8.2954633333330001</c:v>
                </c:pt>
                <c:pt idx="6023">
                  <c:v>8.2956216666669995</c:v>
                </c:pt>
                <c:pt idx="6024">
                  <c:v>8.2947833333329992</c:v>
                </c:pt>
                <c:pt idx="6025">
                  <c:v>8.2951016666669997</c:v>
                </c:pt>
                <c:pt idx="6026">
                  <c:v>8.2953416666669995</c:v>
                </c:pt>
                <c:pt idx="6027">
                  <c:v>8.2967399999999998</c:v>
                </c:pt>
                <c:pt idx="6028">
                  <c:v>8.2970699999999997</c:v>
                </c:pt>
                <c:pt idx="6029">
                  <c:v>8.2961566666670006</c:v>
                </c:pt>
                <c:pt idx="6030">
                  <c:v>8.2949266666669992</c:v>
                </c:pt>
                <c:pt idx="6031">
                  <c:v>8.2946349999999995</c:v>
                </c:pt>
                <c:pt idx="6032">
                  <c:v>8.2957049999999999</c:v>
                </c:pt>
                <c:pt idx="6033">
                  <c:v>8.2956633333329997</c:v>
                </c:pt>
                <c:pt idx="6034">
                  <c:v>8.2952433333329996</c:v>
                </c:pt>
                <c:pt idx="6035">
                  <c:v>8.2947733333329996</c:v>
                </c:pt>
                <c:pt idx="6036">
                  <c:v>8.2944999999999993</c:v>
                </c:pt>
                <c:pt idx="6037">
                  <c:v>8.2958516666669997</c:v>
                </c:pt>
                <c:pt idx="6038">
                  <c:v>8.2958649999999992</c:v>
                </c:pt>
                <c:pt idx="6039">
                  <c:v>8.2960333333329999</c:v>
                </c:pt>
                <c:pt idx="6040">
                  <c:v>8.2954100000000004</c:v>
                </c:pt>
                <c:pt idx="6041">
                  <c:v>8.2957900000000002</c:v>
                </c:pt>
                <c:pt idx="6042">
                  <c:v>8.2964883333330004</c:v>
                </c:pt>
                <c:pt idx="6043">
                  <c:v>8.2969349999999995</c:v>
                </c:pt>
                <c:pt idx="6044">
                  <c:v>8.2958466666669999</c:v>
                </c:pt>
                <c:pt idx="6045">
                  <c:v>8.2951533333329994</c:v>
                </c:pt>
                <c:pt idx="6046">
                  <c:v>8.2955299999999994</c:v>
                </c:pt>
                <c:pt idx="6047">
                  <c:v>8.2967600000000008</c:v>
                </c:pt>
                <c:pt idx="6048">
                  <c:v>8.2965033333329998</c:v>
                </c:pt>
                <c:pt idx="6049">
                  <c:v>8.2961600000000004</c:v>
                </c:pt>
                <c:pt idx="6050">
                  <c:v>8.2954616666670002</c:v>
                </c:pt>
                <c:pt idx="6051">
                  <c:v>8.2955249999999996</c:v>
                </c:pt>
                <c:pt idx="6052">
                  <c:v>8.2966883333329999</c:v>
                </c:pt>
                <c:pt idx="6053">
                  <c:v>8.2967883333329997</c:v>
                </c:pt>
                <c:pt idx="6054">
                  <c:v>8.2959449999999997</c:v>
                </c:pt>
                <c:pt idx="6055">
                  <c:v>8.2952349999999999</c:v>
                </c:pt>
                <c:pt idx="6056">
                  <c:v>8.2958116666669994</c:v>
                </c:pt>
                <c:pt idx="6057">
                  <c:v>8.2972199999999994</c:v>
                </c:pt>
                <c:pt idx="6058">
                  <c:v>8.2972633333329995</c:v>
                </c:pt>
                <c:pt idx="6059">
                  <c:v>8.2963233333329995</c:v>
                </c:pt>
                <c:pt idx="6060">
                  <c:v>8.295983333333</c:v>
                </c:pt>
                <c:pt idx="6061">
                  <c:v>8.2960016666669993</c:v>
                </c:pt>
                <c:pt idx="6062">
                  <c:v>8.2972000000000001</c:v>
                </c:pt>
                <c:pt idx="6063">
                  <c:v>8.2969033333330007</c:v>
                </c:pt>
                <c:pt idx="6064">
                  <c:v>8.2962716666669998</c:v>
                </c:pt>
                <c:pt idx="6065">
                  <c:v>8.2959233333330005</c:v>
                </c:pt>
                <c:pt idx="6066">
                  <c:v>8.2959683333330005</c:v>
                </c:pt>
                <c:pt idx="6067">
                  <c:v>8.2966850000000001</c:v>
                </c:pt>
                <c:pt idx="6068">
                  <c:v>8.2970466666670006</c:v>
                </c:pt>
                <c:pt idx="6069">
                  <c:v>8.2965900000000001</c:v>
                </c:pt>
                <c:pt idx="6070">
                  <c:v>8.2964183333329995</c:v>
                </c:pt>
                <c:pt idx="6071">
                  <c:v>8.2962050000000005</c:v>
                </c:pt>
                <c:pt idx="6072">
                  <c:v>8.2970733333329996</c:v>
                </c:pt>
                <c:pt idx="6073">
                  <c:v>8.2970500000000005</c:v>
                </c:pt>
                <c:pt idx="6074">
                  <c:v>8.296641666667</c:v>
                </c:pt>
                <c:pt idx="6075">
                  <c:v>8.2965983333329998</c:v>
                </c:pt>
                <c:pt idx="6076">
                  <c:v>8.2964583333329998</c:v>
                </c:pt>
                <c:pt idx="6077">
                  <c:v>8.2975966666669994</c:v>
                </c:pt>
                <c:pt idx="6078">
                  <c:v>8.2973466666669999</c:v>
                </c:pt>
                <c:pt idx="6079">
                  <c:v>8.2966933333329997</c:v>
                </c:pt>
                <c:pt idx="6080">
                  <c:v>8.2960566666670008</c:v>
                </c:pt>
                <c:pt idx="6081">
                  <c:v>8.2959733333330004</c:v>
                </c:pt>
                <c:pt idx="6082">
                  <c:v>8.2976516666670008</c:v>
                </c:pt>
                <c:pt idx="6083">
                  <c:v>8.2977733333329997</c:v>
                </c:pt>
                <c:pt idx="6084">
                  <c:v>8.2971599999999999</c:v>
                </c:pt>
                <c:pt idx="6085">
                  <c:v>8.2966066666669995</c:v>
                </c:pt>
                <c:pt idx="6086">
                  <c:v>8.2965750000000007</c:v>
                </c:pt>
                <c:pt idx="6087">
                  <c:v>8.2974716666670005</c:v>
                </c:pt>
                <c:pt idx="6088">
                  <c:v>8.2975366666669998</c:v>
                </c:pt>
                <c:pt idx="6089">
                  <c:v>8.2971783333329991</c:v>
                </c:pt>
                <c:pt idx="6090">
                  <c:v>8.2962600000000002</c:v>
                </c:pt>
                <c:pt idx="6091">
                  <c:v>8.2966750000000005</c:v>
                </c:pt>
                <c:pt idx="6092">
                  <c:v>8.2981666666670009</c:v>
                </c:pt>
                <c:pt idx="6093">
                  <c:v>8.2983783333329999</c:v>
                </c:pt>
                <c:pt idx="6094">
                  <c:v>8.2977333333329995</c:v>
                </c:pt>
                <c:pt idx="6095">
                  <c:v>8.2971966666670003</c:v>
                </c:pt>
                <c:pt idx="6096">
                  <c:v>8.2970983333330004</c:v>
                </c:pt>
                <c:pt idx="6097">
                  <c:v>8.2980816666670005</c:v>
                </c:pt>
                <c:pt idx="6098">
                  <c:v>8.2984983333330007</c:v>
                </c:pt>
                <c:pt idx="6099">
                  <c:v>8.2977716666669998</c:v>
                </c:pt>
                <c:pt idx="6100">
                  <c:v>8.2971649999999997</c:v>
                </c:pt>
                <c:pt idx="6101">
                  <c:v>8.2972816666670006</c:v>
                </c:pt>
                <c:pt idx="6102">
                  <c:v>8.2988116666669995</c:v>
                </c:pt>
                <c:pt idx="6103">
                  <c:v>8.2989650000000008</c:v>
                </c:pt>
                <c:pt idx="6104">
                  <c:v>8.2980433333330001</c:v>
                </c:pt>
                <c:pt idx="6105">
                  <c:v>8.2978950000000005</c:v>
                </c:pt>
                <c:pt idx="6106">
                  <c:v>8.2980250000000009</c:v>
                </c:pt>
                <c:pt idx="6107">
                  <c:v>8.2991033333330009</c:v>
                </c:pt>
                <c:pt idx="6108">
                  <c:v>8.2988750000000007</c:v>
                </c:pt>
                <c:pt idx="6109">
                  <c:v>8.2986233333329995</c:v>
                </c:pt>
                <c:pt idx="6110">
                  <c:v>8.2981549999999995</c:v>
                </c:pt>
                <c:pt idx="6111">
                  <c:v>8.2977533333330005</c:v>
                </c:pt>
                <c:pt idx="6112">
                  <c:v>8.2989533333329994</c:v>
                </c:pt>
                <c:pt idx="6113">
                  <c:v>8.2990750000000002</c:v>
                </c:pt>
                <c:pt idx="6114">
                  <c:v>8.2984316666669997</c:v>
                </c:pt>
                <c:pt idx="6115">
                  <c:v>8.2980816666670005</c:v>
                </c:pt>
                <c:pt idx="6116">
                  <c:v>8.2982533333329993</c:v>
                </c:pt>
                <c:pt idx="6117">
                  <c:v>8.2997183333330007</c:v>
                </c:pt>
                <c:pt idx="6118">
                  <c:v>8.3000516666670006</c:v>
                </c:pt>
                <c:pt idx="6119">
                  <c:v>8.2990733333330002</c:v>
                </c:pt>
                <c:pt idx="6120">
                  <c:v>8.2985933333330006</c:v>
                </c:pt>
                <c:pt idx="6121">
                  <c:v>8.2986450000000005</c:v>
                </c:pt>
                <c:pt idx="6122">
                  <c:v>8.2996833333330002</c:v>
                </c:pt>
                <c:pt idx="6123">
                  <c:v>8.2994933333330003</c:v>
                </c:pt>
                <c:pt idx="6124">
                  <c:v>8.2995616666669996</c:v>
                </c:pt>
                <c:pt idx="6125">
                  <c:v>8.2991983333330008</c:v>
                </c:pt>
                <c:pt idx="6126">
                  <c:v>8.2997133333330009</c:v>
                </c:pt>
                <c:pt idx="6127">
                  <c:v>8.301238333333</c:v>
                </c:pt>
                <c:pt idx="6128">
                  <c:v>8.3003750000000007</c:v>
                </c:pt>
                <c:pt idx="6129">
                  <c:v>8.2995466666670001</c:v>
                </c:pt>
                <c:pt idx="6130">
                  <c:v>8.2989899999999999</c:v>
                </c:pt>
                <c:pt idx="6131">
                  <c:v>8.2990116666670009</c:v>
                </c:pt>
                <c:pt idx="6132">
                  <c:v>8.3002766666669991</c:v>
                </c:pt>
                <c:pt idx="6133">
                  <c:v>8.2999483333330009</c:v>
                </c:pt>
                <c:pt idx="6134">
                  <c:v>8.2995166666669995</c:v>
                </c:pt>
                <c:pt idx="6135">
                  <c:v>8.2990883333329997</c:v>
                </c:pt>
                <c:pt idx="6136">
                  <c:v>8.2990349999999999</c:v>
                </c:pt>
                <c:pt idx="6137">
                  <c:v>8.3000450000000008</c:v>
                </c:pt>
                <c:pt idx="6138">
                  <c:v>8.2999533333330007</c:v>
                </c:pt>
                <c:pt idx="6139">
                  <c:v>8.2979583333329998</c:v>
                </c:pt>
                <c:pt idx="6140">
                  <c:v>8.2976916666669993</c:v>
                </c:pt>
                <c:pt idx="6141">
                  <c:v>8.2976700000000001</c:v>
                </c:pt>
                <c:pt idx="6142">
                  <c:v>8.2982233333330004</c:v>
                </c:pt>
                <c:pt idx="6143">
                  <c:v>8.298328333333</c:v>
                </c:pt>
                <c:pt idx="6144">
                  <c:v>8.2979616666669997</c:v>
                </c:pt>
                <c:pt idx="6145">
                  <c:v>8.2977749999999997</c:v>
                </c:pt>
                <c:pt idx="6146">
                  <c:v>8.2976949999999992</c:v>
                </c:pt>
                <c:pt idx="6147">
                  <c:v>8.2985183333329999</c:v>
                </c:pt>
                <c:pt idx="6148">
                  <c:v>8.2983550000000008</c:v>
                </c:pt>
                <c:pt idx="6149">
                  <c:v>8.2977249999999998</c:v>
                </c:pt>
                <c:pt idx="6150">
                  <c:v>8.29758</c:v>
                </c:pt>
                <c:pt idx="6151">
                  <c:v>8.2978299999999994</c:v>
                </c:pt>
                <c:pt idx="6152">
                  <c:v>8.2986699999999995</c:v>
                </c:pt>
                <c:pt idx="6153">
                  <c:v>8.2987683333329993</c:v>
                </c:pt>
                <c:pt idx="6154">
                  <c:v>8.2981366666670002</c:v>
                </c:pt>
                <c:pt idx="6155">
                  <c:v>8.2975100000000008</c:v>
                </c:pt>
                <c:pt idx="6156">
                  <c:v>8.2983100000000007</c:v>
                </c:pt>
                <c:pt idx="6157">
                  <c:v>8.2988133333329994</c:v>
                </c:pt>
                <c:pt idx="6158">
                  <c:v>8.2985966666670006</c:v>
                </c:pt>
                <c:pt idx="6159">
                  <c:v>8.2983016666669993</c:v>
                </c:pt>
                <c:pt idx="6160">
                  <c:v>8.297813333333</c:v>
                </c:pt>
                <c:pt idx="6161">
                  <c:v>8.2979683333329994</c:v>
                </c:pt>
                <c:pt idx="6162">
                  <c:v>8.2986550000000001</c:v>
                </c:pt>
                <c:pt idx="6163">
                  <c:v>8.2980999999999998</c:v>
                </c:pt>
                <c:pt idx="6164">
                  <c:v>8.2975600000000007</c:v>
                </c:pt>
                <c:pt idx="6165">
                  <c:v>8.2976116666670006</c:v>
                </c:pt>
                <c:pt idx="6166">
                  <c:v>8.2979383333330006</c:v>
                </c:pt>
                <c:pt idx="6167">
                  <c:v>8.2989983333329995</c:v>
                </c:pt>
                <c:pt idx="6168">
                  <c:v>8.299033333333</c:v>
                </c:pt>
                <c:pt idx="6169">
                  <c:v>8.2993633333329999</c:v>
                </c:pt>
                <c:pt idx="6170">
                  <c:v>8.2983433333329994</c:v>
                </c:pt>
                <c:pt idx="6171">
                  <c:v>8.2985283333329996</c:v>
                </c:pt>
                <c:pt idx="6172">
                  <c:v>8.2991283333329999</c:v>
                </c:pt>
                <c:pt idx="6173">
                  <c:v>8.2990150000000007</c:v>
                </c:pt>
                <c:pt idx="6174">
                  <c:v>8.2982549999999993</c:v>
                </c:pt>
                <c:pt idx="6175">
                  <c:v>8.2977500000000006</c:v>
                </c:pt>
                <c:pt idx="6176">
                  <c:v>8.2977500000000006</c:v>
                </c:pt>
                <c:pt idx="6177">
                  <c:v>8.2989583333329993</c:v>
                </c:pt>
                <c:pt idx="6178">
                  <c:v>8.2988316666670006</c:v>
                </c:pt>
                <c:pt idx="6179">
                  <c:v>8.2986383333330007</c:v>
                </c:pt>
                <c:pt idx="6180">
                  <c:v>8.2980199999999993</c:v>
                </c:pt>
                <c:pt idx="6181">
                  <c:v>8.2980350000000005</c:v>
                </c:pt>
                <c:pt idx="6182">
                  <c:v>8.2991233333330001</c:v>
                </c:pt>
                <c:pt idx="6183">
                  <c:v>8.2990033333329993</c:v>
                </c:pt>
                <c:pt idx="6184">
                  <c:v>8.2983516666669992</c:v>
                </c:pt>
                <c:pt idx="6185">
                  <c:v>8.2978383333330008</c:v>
                </c:pt>
                <c:pt idx="6186">
                  <c:v>8.2982999999999993</c:v>
                </c:pt>
                <c:pt idx="6187">
                  <c:v>8.2995416666670003</c:v>
                </c:pt>
                <c:pt idx="6188">
                  <c:v>8.2991966666669992</c:v>
                </c:pt>
                <c:pt idx="6189">
                  <c:v>8.2983233333330002</c:v>
                </c:pt>
                <c:pt idx="6190">
                  <c:v>8.2981466666669998</c:v>
                </c:pt>
                <c:pt idx="6191">
                  <c:v>8.2980699999999992</c:v>
                </c:pt>
                <c:pt idx="6192">
                  <c:v>8.2984500000000008</c:v>
                </c:pt>
                <c:pt idx="6193">
                  <c:v>8.2985116666670002</c:v>
                </c:pt>
                <c:pt idx="6194">
                  <c:v>8.2979716666669994</c:v>
                </c:pt>
                <c:pt idx="6195">
                  <c:v>8.2976916666669993</c:v>
                </c:pt>
                <c:pt idx="6196">
                  <c:v>8.2979066666670001</c:v>
                </c:pt>
                <c:pt idx="6197">
                  <c:v>8.2987850000000005</c:v>
                </c:pt>
                <c:pt idx="6198">
                  <c:v>8.2987666666669995</c:v>
                </c:pt>
                <c:pt idx="6199">
                  <c:v>8.2986599999999999</c:v>
                </c:pt>
                <c:pt idx="6200">
                  <c:v>8.2983716666670002</c:v>
                </c:pt>
                <c:pt idx="6201">
                  <c:v>8.2987116666669998</c:v>
                </c:pt>
                <c:pt idx="6202">
                  <c:v>8.2997150000000008</c:v>
                </c:pt>
                <c:pt idx="6203">
                  <c:v>8.2994183333329996</c:v>
                </c:pt>
                <c:pt idx="6204">
                  <c:v>8.2988266666670008</c:v>
                </c:pt>
                <c:pt idx="6205">
                  <c:v>8.2985133333330001</c:v>
                </c:pt>
                <c:pt idx="6206">
                  <c:v>8.2984833333329995</c:v>
                </c:pt>
                <c:pt idx="6207">
                  <c:v>8.2993816666669993</c:v>
                </c:pt>
                <c:pt idx="6208">
                  <c:v>8.2989116666669993</c:v>
                </c:pt>
                <c:pt idx="6209">
                  <c:v>8.298376666667</c:v>
                </c:pt>
                <c:pt idx="6210">
                  <c:v>8.2982800000000001</c:v>
                </c:pt>
                <c:pt idx="6211">
                  <c:v>8.2981850000000001</c:v>
                </c:pt>
                <c:pt idx="6212">
                  <c:v>8.299361666667</c:v>
                </c:pt>
                <c:pt idx="6213">
                  <c:v>8.2991183333330003</c:v>
                </c:pt>
                <c:pt idx="6214">
                  <c:v>8.2989183333330008</c:v>
                </c:pt>
                <c:pt idx="6215">
                  <c:v>8.2987400000000004</c:v>
                </c:pt>
                <c:pt idx="6216">
                  <c:v>8.2982766666670003</c:v>
                </c:pt>
                <c:pt idx="6217">
                  <c:v>8.2994366666670008</c:v>
                </c:pt>
                <c:pt idx="6218">
                  <c:v>8.2992933333330008</c:v>
                </c:pt>
                <c:pt idx="6219">
                  <c:v>8.2988166666669994</c:v>
                </c:pt>
                <c:pt idx="6220">
                  <c:v>8.2984066666670007</c:v>
                </c:pt>
                <c:pt idx="6221">
                  <c:v>8.2983916666669995</c:v>
                </c:pt>
                <c:pt idx="6222">
                  <c:v>8.2992299999999997</c:v>
                </c:pt>
                <c:pt idx="6223">
                  <c:v>8.2993266666669996</c:v>
                </c:pt>
                <c:pt idx="6224">
                  <c:v>8.2984000000000009</c:v>
                </c:pt>
                <c:pt idx="6225">
                  <c:v>8.2979433333330004</c:v>
                </c:pt>
                <c:pt idx="6226">
                  <c:v>8.2978216666669997</c:v>
                </c:pt>
                <c:pt idx="6227">
                  <c:v>8.2986599999999999</c:v>
                </c:pt>
                <c:pt idx="6228">
                  <c:v>8.2992666666670001</c:v>
                </c:pt>
                <c:pt idx="6229">
                  <c:v>8.2987400000000004</c:v>
                </c:pt>
                <c:pt idx="6230">
                  <c:v>8.2981099999999994</c:v>
                </c:pt>
                <c:pt idx="6231">
                  <c:v>8.2985483333330006</c:v>
                </c:pt>
                <c:pt idx="6232">
                  <c:v>8.2999700000000001</c:v>
                </c:pt>
                <c:pt idx="6233">
                  <c:v>8.3001149999999999</c:v>
                </c:pt>
                <c:pt idx="6234">
                  <c:v>8.2995516666669999</c:v>
                </c:pt>
                <c:pt idx="6235">
                  <c:v>8.2987900000000003</c:v>
                </c:pt>
                <c:pt idx="6236">
                  <c:v>8.2985316666669995</c:v>
                </c:pt>
                <c:pt idx="6237">
                  <c:v>8.2996933333329999</c:v>
                </c:pt>
                <c:pt idx="6238">
                  <c:v>8.2994633333329997</c:v>
                </c:pt>
                <c:pt idx="6239">
                  <c:v>8.2984600000000004</c:v>
                </c:pt>
                <c:pt idx="6240">
                  <c:v>8.2984666666670002</c:v>
                </c:pt>
                <c:pt idx="6241">
                  <c:v>8.2979783333330008</c:v>
                </c:pt>
                <c:pt idx="6242">
                  <c:v>8.2990183333330005</c:v>
                </c:pt>
                <c:pt idx="6243">
                  <c:v>8.2988816666670004</c:v>
                </c:pt>
                <c:pt idx="6244">
                  <c:v>8.2981149999999992</c:v>
                </c:pt>
                <c:pt idx="6245">
                  <c:v>8.2981750000000005</c:v>
                </c:pt>
                <c:pt idx="6246">
                  <c:v>8.2983550000000008</c:v>
                </c:pt>
                <c:pt idx="6247">
                  <c:v>8.2997949999999996</c:v>
                </c:pt>
                <c:pt idx="6248">
                  <c:v>8.2993699999999997</c:v>
                </c:pt>
                <c:pt idx="6249">
                  <c:v>8.2989449999999998</c:v>
                </c:pt>
                <c:pt idx="6250">
                  <c:v>8.2988066666669997</c:v>
                </c:pt>
                <c:pt idx="6251">
                  <c:v>8.2989149999999992</c:v>
                </c:pt>
                <c:pt idx="6252">
                  <c:v>8.300298333333</c:v>
                </c:pt>
                <c:pt idx="6253">
                  <c:v>8.3001366666669991</c:v>
                </c:pt>
                <c:pt idx="6254">
                  <c:v>8.2996166666669993</c:v>
                </c:pt>
                <c:pt idx="6255">
                  <c:v>8.2993683333329997</c:v>
                </c:pt>
                <c:pt idx="6256">
                  <c:v>8.2991266666670001</c:v>
                </c:pt>
                <c:pt idx="6257">
                  <c:v>8.3002166666669996</c:v>
                </c:pt>
                <c:pt idx="6258">
                  <c:v>8.3004016666669997</c:v>
                </c:pt>
                <c:pt idx="6259">
                  <c:v>8.2997016666669996</c:v>
                </c:pt>
                <c:pt idx="6260">
                  <c:v>8.2990100000000009</c:v>
                </c:pt>
                <c:pt idx="6261">
                  <c:v>8.2998650000000005</c:v>
                </c:pt>
                <c:pt idx="6262">
                  <c:v>8.3012366666670001</c:v>
                </c:pt>
                <c:pt idx="6263">
                  <c:v>8.3012133333329992</c:v>
                </c:pt>
                <c:pt idx="6264">
                  <c:v>8.2999316666669998</c:v>
                </c:pt>
                <c:pt idx="6265">
                  <c:v>8.2976966666669991</c:v>
                </c:pt>
                <c:pt idx="6266">
                  <c:v>8.2979266666669993</c:v>
                </c:pt>
                <c:pt idx="6267">
                  <c:v>8.2996750000000006</c:v>
                </c:pt>
                <c:pt idx="6268">
                  <c:v>8.2996233333330007</c:v>
                </c:pt>
                <c:pt idx="6269">
                  <c:v>8.2982533333329993</c:v>
                </c:pt>
                <c:pt idx="6270">
                  <c:v>8.2977383333329993</c:v>
                </c:pt>
                <c:pt idx="6271">
                  <c:v>8.2981066666669996</c:v>
                </c:pt>
                <c:pt idx="6272">
                  <c:v>8.2996533333329996</c:v>
                </c:pt>
                <c:pt idx="6273">
                  <c:v>8.2993783333329993</c:v>
                </c:pt>
                <c:pt idx="6274">
                  <c:v>8.2987233333329993</c:v>
                </c:pt>
                <c:pt idx="6275">
                  <c:v>8.2979683333329994</c:v>
                </c:pt>
                <c:pt idx="6276">
                  <c:v>8.2983483333329993</c:v>
                </c:pt>
                <c:pt idx="6277">
                  <c:v>8.301755</c:v>
                </c:pt>
                <c:pt idx="6278">
                  <c:v>8.3015633333330001</c:v>
                </c:pt>
                <c:pt idx="6279">
                  <c:v>8.3003766666670007</c:v>
                </c:pt>
                <c:pt idx="6280">
                  <c:v>8.2997800000000002</c:v>
                </c:pt>
                <c:pt idx="6281">
                  <c:v>8.2995549999999998</c:v>
                </c:pt>
                <c:pt idx="6282">
                  <c:v>8.3009833333330008</c:v>
                </c:pt>
                <c:pt idx="6283">
                  <c:v>8.3013116666670008</c:v>
                </c:pt>
                <c:pt idx="6284">
                  <c:v>8.300676666667</c:v>
                </c:pt>
                <c:pt idx="6285">
                  <c:v>8.3002783333330008</c:v>
                </c:pt>
                <c:pt idx="6286">
                  <c:v>8.2997233333330005</c:v>
                </c:pt>
                <c:pt idx="6287">
                  <c:v>8.3013816666669999</c:v>
                </c:pt>
                <c:pt idx="6288">
                  <c:v>8.3014033333330008</c:v>
                </c:pt>
                <c:pt idx="6289">
                  <c:v>8.3005766666670002</c:v>
                </c:pt>
                <c:pt idx="6290">
                  <c:v>8.3001733333329994</c:v>
                </c:pt>
                <c:pt idx="6291">
                  <c:v>8.2998899999999995</c:v>
                </c:pt>
                <c:pt idx="6292">
                  <c:v>8.3015100000000004</c:v>
                </c:pt>
                <c:pt idx="6293">
                  <c:v>8.3013566666669991</c:v>
                </c:pt>
                <c:pt idx="6294">
                  <c:v>8.3003666666669993</c:v>
                </c:pt>
                <c:pt idx="6295">
                  <c:v>8.3006200000000003</c:v>
                </c:pt>
                <c:pt idx="6296">
                  <c:v>8.2995233333329992</c:v>
                </c:pt>
                <c:pt idx="6297">
                  <c:v>8.3012116666669993</c:v>
                </c:pt>
                <c:pt idx="6298">
                  <c:v>8.3014016666669992</c:v>
                </c:pt>
                <c:pt idx="6299">
                  <c:v>8.3005416666669998</c:v>
                </c:pt>
                <c:pt idx="6300">
                  <c:v>8.3000233333329998</c:v>
                </c:pt>
                <c:pt idx="6301">
                  <c:v>8.300301666667</c:v>
                </c:pt>
                <c:pt idx="6302">
                  <c:v>8.3018649999999994</c:v>
                </c:pt>
                <c:pt idx="6303">
                  <c:v>8.3016466666670006</c:v>
                </c:pt>
                <c:pt idx="6304">
                  <c:v>8.3002549999999999</c:v>
                </c:pt>
                <c:pt idx="6305">
                  <c:v>8.3002033333330001</c:v>
                </c:pt>
                <c:pt idx="6306">
                  <c:v>8.3005916666669997</c:v>
                </c:pt>
                <c:pt idx="6307">
                  <c:v>8.3019683333330008</c:v>
                </c:pt>
                <c:pt idx="6308">
                  <c:v>8.3016850000000009</c:v>
                </c:pt>
                <c:pt idx="6309">
                  <c:v>8.3007666666670001</c:v>
                </c:pt>
                <c:pt idx="6310">
                  <c:v>8.3003900000000002</c:v>
                </c:pt>
                <c:pt idx="6311">
                  <c:v>8.3003683333329992</c:v>
                </c:pt>
                <c:pt idx="6312">
                  <c:v>8.301661666667</c:v>
                </c:pt>
                <c:pt idx="6313">
                  <c:v>8.3014483333329991</c:v>
                </c:pt>
                <c:pt idx="6314">
                  <c:v>8.3007849999999994</c:v>
                </c:pt>
                <c:pt idx="6315">
                  <c:v>8.3001483333330004</c:v>
                </c:pt>
                <c:pt idx="6316">
                  <c:v>8.3006333333329998</c:v>
                </c:pt>
                <c:pt idx="6317">
                  <c:v>8.3020883333329998</c:v>
                </c:pt>
                <c:pt idx="6318">
                  <c:v>8.3018416666670003</c:v>
                </c:pt>
                <c:pt idx="6319">
                  <c:v>8.3011016666669999</c:v>
                </c:pt>
                <c:pt idx="6320">
                  <c:v>8.3003616666669995</c:v>
                </c:pt>
                <c:pt idx="6321">
                  <c:v>8.3006533333330008</c:v>
                </c:pt>
                <c:pt idx="6322">
                  <c:v>8.3018866666670004</c:v>
                </c:pt>
                <c:pt idx="6323">
                  <c:v>8.3020016666669996</c:v>
                </c:pt>
                <c:pt idx="6324">
                  <c:v>8.3011516666669998</c:v>
                </c:pt>
                <c:pt idx="6325">
                  <c:v>8.3011716666670008</c:v>
                </c:pt>
                <c:pt idx="6326">
                  <c:v>8.3012183333330007</c:v>
                </c:pt>
                <c:pt idx="6327">
                  <c:v>8.3024416666670007</c:v>
                </c:pt>
                <c:pt idx="6328">
                  <c:v>8.3019850000000002</c:v>
                </c:pt>
                <c:pt idx="6329">
                  <c:v>8.3016050000000003</c:v>
                </c:pt>
                <c:pt idx="6330">
                  <c:v>8.3005399999999998</c:v>
                </c:pt>
                <c:pt idx="6331">
                  <c:v>8.3010333333330006</c:v>
                </c:pt>
                <c:pt idx="6332">
                  <c:v>8.3019599999999993</c:v>
                </c:pt>
                <c:pt idx="6333">
                  <c:v>8.3022183333330002</c:v>
                </c:pt>
                <c:pt idx="6334">
                  <c:v>8.3016483333330005</c:v>
                </c:pt>
                <c:pt idx="6335">
                  <c:v>8.3008983333330004</c:v>
                </c:pt>
                <c:pt idx="6336">
                  <c:v>8.3015083333330004</c:v>
                </c:pt>
                <c:pt idx="6337">
                  <c:v>8.3030650000000001</c:v>
                </c:pt>
                <c:pt idx="6338">
                  <c:v>8.3032550000000001</c:v>
                </c:pt>
                <c:pt idx="6339">
                  <c:v>8.3025699999999993</c:v>
                </c:pt>
                <c:pt idx="6340">
                  <c:v>8.3016333333329992</c:v>
                </c:pt>
                <c:pt idx="6341">
                  <c:v>8.3018766666670007</c:v>
                </c:pt>
                <c:pt idx="6342">
                  <c:v>8.3033183333329994</c:v>
                </c:pt>
                <c:pt idx="6343">
                  <c:v>8.3029899999999994</c:v>
                </c:pt>
                <c:pt idx="6344">
                  <c:v>8.3024233333329995</c:v>
                </c:pt>
                <c:pt idx="6345">
                  <c:v>8.3017599999999998</c:v>
                </c:pt>
                <c:pt idx="6346">
                  <c:v>8.3017500000000002</c:v>
                </c:pt>
                <c:pt idx="6347">
                  <c:v>8.3027833333330001</c:v>
                </c:pt>
                <c:pt idx="6348">
                  <c:v>8.3028916666669996</c:v>
                </c:pt>
                <c:pt idx="6349">
                  <c:v>8.3023816666669994</c:v>
                </c:pt>
                <c:pt idx="6350">
                  <c:v>8.3017333333330008</c:v>
                </c:pt>
                <c:pt idx="6351">
                  <c:v>8.3020516666669995</c:v>
                </c:pt>
                <c:pt idx="6352">
                  <c:v>8.3032450000000004</c:v>
                </c:pt>
                <c:pt idx="6353">
                  <c:v>8.3033916666670002</c:v>
                </c:pt>
                <c:pt idx="6354">
                  <c:v>8.3026483333329999</c:v>
                </c:pt>
                <c:pt idx="6355">
                  <c:v>8.3018383333330004</c:v>
                </c:pt>
                <c:pt idx="6356">
                  <c:v>8.3023100000000003</c:v>
                </c:pt>
                <c:pt idx="6357">
                  <c:v>8.3033133333329996</c:v>
                </c:pt>
                <c:pt idx="6358">
                  <c:v>8.3029983333330009</c:v>
                </c:pt>
                <c:pt idx="6359">
                  <c:v>8.3023983333330005</c:v>
                </c:pt>
                <c:pt idx="6360">
                  <c:v>8.3014916666669993</c:v>
                </c:pt>
                <c:pt idx="6361">
                  <c:v>8.3018133333329995</c:v>
                </c:pt>
                <c:pt idx="6362">
                  <c:v>8.3032933333330003</c:v>
                </c:pt>
                <c:pt idx="6363">
                  <c:v>8.3032416666670006</c:v>
                </c:pt>
                <c:pt idx="6364">
                  <c:v>8.3027616666669992</c:v>
                </c:pt>
                <c:pt idx="6365">
                  <c:v>8.3023616666670002</c:v>
                </c:pt>
                <c:pt idx="6366">
                  <c:v>8.3026066666669998</c:v>
                </c:pt>
                <c:pt idx="6367">
                  <c:v>8.3033049999999999</c:v>
                </c:pt>
                <c:pt idx="6368">
                  <c:v>8.3030983333330006</c:v>
                </c:pt>
                <c:pt idx="6369">
                  <c:v>8.3027766666670004</c:v>
                </c:pt>
                <c:pt idx="6370">
                  <c:v>8.3022566666670006</c:v>
                </c:pt>
                <c:pt idx="6371">
                  <c:v>8.3019766666670005</c:v>
                </c:pt>
                <c:pt idx="6372">
                  <c:v>8.3034383333330002</c:v>
                </c:pt>
                <c:pt idx="6373">
                  <c:v>8.3036549999999991</c:v>
                </c:pt>
                <c:pt idx="6374">
                  <c:v>8.3028683333330005</c:v>
                </c:pt>
                <c:pt idx="6375">
                  <c:v>8.3030083333330005</c:v>
                </c:pt>
                <c:pt idx="6376">
                  <c:v>8.3027616666669992</c:v>
                </c:pt>
                <c:pt idx="6377">
                  <c:v>8.303818333333</c:v>
                </c:pt>
                <c:pt idx="6378">
                  <c:v>8.3037833333329996</c:v>
                </c:pt>
                <c:pt idx="6379">
                  <c:v>8.3030950000000008</c:v>
                </c:pt>
                <c:pt idx="6380">
                  <c:v>8.3026683333329991</c:v>
                </c:pt>
                <c:pt idx="6381">
                  <c:v>8.3027516666669996</c:v>
                </c:pt>
                <c:pt idx="6382">
                  <c:v>8.3036499999999993</c:v>
                </c:pt>
                <c:pt idx="6383">
                  <c:v>8.3037583333330005</c:v>
                </c:pt>
                <c:pt idx="6384">
                  <c:v>8.3029316666669999</c:v>
                </c:pt>
                <c:pt idx="6385">
                  <c:v>8.3025083333329999</c:v>
                </c:pt>
                <c:pt idx="6386">
                  <c:v>8.3026266666670008</c:v>
                </c:pt>
                <c:pt idx="6387">
                  <c:v>8.3031516666670004</c:v>
                </c:pt>
                <c:pt idx="6388">
                  <c:v>8.3032016666670003</c:v>
                </c:pt>
                <c:pt idx="6389">
                  <c:v>8.3028683333330005</c:v>
                </c:pt>
                <c:pt idx="6390">
                  <c:v>8.3025166666669996</c:v>
                </c:pt>
                <c:pt idx="6391">
                  <c:v>8.3026199999999992</c:v>
                </c:pt>
                <c:pt idx="6392">
                  <c:v>8.3033549999999998</c:v>
                </c:pt>
                <c:pt idx="6393">
                  <c:v>8.3036100000000008</c:v>
                </c:pt>
                <c:pt idx="6394">
                  <c:v>8.3027216666670007</c:v>
                </c:pt>
                <c:pt idx="6395">
                  <c:v>8.3028216666670005</c:v>
                </c:pt>
                <c:pt idx="6396">
                  <c:v>8.3028866666669998</c:v>
                </c:pt>
                <c:pt idx="6397">
                  <c:v>8.303351666667</c:v>
                </c:pt>
                <c:pt idx="6398">
                  <c:v>8.3031799999999993</c:v>
                </c:pt>
                <c:pt idx="6399">
                  <c:v>8.3023266666669997</c:v>
                </c:pt>
                <c:pt idx="6400">
                  <c:v>8.3018400000000003</c:v>
                </c:pt>
                <c:pt idx="6401">
                  <c:v>8.3021999999999991</c:v>
                </c:pt>
                <c:pt idx="6402">
                  <c:v>8.3029916666669994</c:v>
                </c:pt>
                <c:pt idx="6403">
                  <c:v>8.3025183333329995</c:v>
                </c:pt>
                <c:pt idx="6404">
                  <c:v>8.3018433333330002</c:v>
                </c:pt>
                <c:pt idx="6405">
                  <c:v>8.3015783333329995</c:v>
                </c:pt>
                <c:pt idx="6406">
                  <c:v>8.3017883333330005</c:v>
                </c:pt>
                <c:pt idx="6407">
                  <c:v>8.3026750000000007</c:v>
                </c:pt>
                <c:pt idx="6408">
                  <c:v>8.3028516666669994</c:v>
                </c:pt>
                <c:pt idx="6409">
                  <c:v>8.3024783333329992</c:v>
                </c:pt>
                <c:pt idx="6410">
                  <c:v>8.3016716666669996</c:v>
                </c:pt>
                <c:pt idx="6411">
                  <c:v>8.3013349999999999</c:v>
                </c:pt>
                <c:pt idx="6412">
                  <c:v>8.3023699999999998</c:v>
                </c:pt>
                <c:pt idx="6413">
                  <c:v>8.3022866666669994</c:v>
                </c:pt>
                <c:pt idx="6414">
                  <c:v>8.3010350000000006</c:v>
                </c:pt>
                <c:pt idx="6415">
                  <c:v>8.3008883333330008</c:v>
                </c:pt>
                <c:pt idx="6416">
                  <c:v>8.3007466666669991</c:v>
                </c:pt>
                <c:pt idx="6417">
                  <c:v>8.3019966666669998</c:v>
                </c:pt>
                <c:pt idx="6418">
                  <c:v>8.3026333333330005</c:v>
                </c:pt>
                <c:pt idx="6419">
                  <c:v>8.3016516666670004</c:v>
                </c:pt>
                <c:pt idx="6420">
                  <c:v>8.3007766666669998</c:v>
                </c:pt>
                <c:pt idx="6421">
                  <c:v>8.3009666666669997</c:v>
                </c:pt>
                <c:pt idx="6422">
                  <c:v>8.3021516666669992</c:v>
                </c:pt>
                <c:pt idx="6423">
                  <c:v>8.3012883333329999</c:v>
                </c:pt>
                <c:pt idx="6424">
                  <c:v>8.3002350000000007</c:v>
                </c:pt>
                <c:pt idx="6425">
                  <c:v>8.3000383333329992</c:v>
                </c:pt>
                <c:pt idx="6426">
                  <c:v>8.3000816666669994</c:v>
                </c:pt>
                <c:pt idx="6427">
                  <c:v>8.3011283333330006</c:v>
                </c:pt>
                <c:pt idx="6428">
                  <c:v>8.3012466666669997</c:v>
                </c:pt>
                <c:pt idx="6429">
                  <c:v>8.3005600000000008</c:v>
                </c:pt>
                <c:pt idx="6430">
                  <c:v>8.3001900000000006</c:v>
                </c:pt>
                <c:pt idx="6431">
                  <c:v>8.3005283333330002</c:v>
                </c:pt>
                <c:pt idx="6432">
                  <c:v>8.3015933333330008</c:v>
                </c:pt>
                <c:pt idx="6433">
                  <c:v>8.3014283333329999</c:v>
                </c:pt>
                <c:pt idx="6434">
                  <c:v>8.3002933333330002</c:v>
                </c:pt>
                <c:pt idx="6435">
                  <c:v>8.2996333333330004</c:v>
                </c:pt>
                <c:pt idx="6436">
                  <c:v>8.2994416666670006</c:v>
                </c:pt>
                <c:pt idx="6437">
                  <c:v>8.3005733333330003</c:v>
                </c:pt>
                <c:pt idx="6438">
                  <c:v>8.3006550000000008</c:v>
                </c:pt>
                <c:pt idx="6439">
                  <c:v>8.2994916666670004</c:v>
                </c:pt>
                <c:pt idx="6440">
                  <c:v>8.2991433333329994</c:v>
                </c:pt>
                <c:pt idx="6441">
                  <c:v>8.2995116666669997</c:v>
                </c:pt>
                <c:pt idx="6442">
                  <c:v>8.3005633333330007</c:v>
                </c:pt>
                <c:pt idx="6443">
                  <c:v>8.3000500000000006</c:v>
                </c:pt>
                <c:pt idx="6444">
                  <c:v>8.298941666667</c:v>
                </c:pt>
                <c:pt idx="6445">
                  <c:v>8.2983883333329995</c:v>
                </c:pt>
                <c:pt idx="6446">
                  <c:v>8.2988099999999996</c:v>
                </c:pt>
                <c:pt idx="6447">
                  <c:v>8.3006333333329998</c:v>
                </c:pt>
                <c:pt idx="6448">
                  <c:v>8.3001483333330004</c:v>
                </c:pt>
                <c:pt idx="6449">
                  <c:v>8.2994916666670004</c:v>
                </c:pt>
                <c:pt idx="6450">
                  <c:v>8.2983633333330005</c:v>
                </c:pt>
                <c:pt idx="6451">
                  <c:v>8.2989433333329998</c:v>
                </c:pt>
                <c:pt idx="6452">
                  <c:v>8.3001166666669999</c:v>
                </c:pt>
                <c:pt idx="6453">
                  <c:v>8.2998233333330003</c:v>
                </c:pt>
                <c:pt idx="6454">
                  <c:v>8.2987933333330002</c:v>
                </c:pt>
                <c:pt idx="6455">
                  <c:v>8.2977683333329999</c:v>
                </c:pt>
                <c:pt idx="6456">
                  <c:v>8.2980533333329998</c:v>
                </c:pt>
                <c:pt idx="6457">
                  <c:v>8.2993883333330007</c:v>
                </c:pt>
                <c:pt idx="6458">
                  <c:v>8.2991566666670007</c:v>
                </c:pt>
                <c:pt idx="6459">
                  <c:v>8.2988616666669994</c:v>
                </c:pt>
                <c:pt idx="6460">
                  <c:v>8.2983916666669995</c:v>
                </c:pt>
                <c:pt idx="6461">
                  <c:v>8.2982800000000001</c:v>
                </c:pt>
                <c:pt idx="6462">
                  <c:v>8.3001216666669997</c:v>
                </c:pt>
                <c:pt idx="6463">
                  <c:v>8.2999016666669991</c:v>
                </c:pt>
                <c:pt idx="6464">
                  <c:v>8.2990166666670007</c:v>
                </c:pt>
                <c:pt idx="6465">
                  <c:v>8.2980816666670005</c:v>
                </c:pt>
                <c:pt idx="6466">
                  <c:v>8.2984383333329994</c:v>
                </c:pt>
                <c:pt idx="6467">
                  <c:v>8.2999316666669998</c:v>
                </c:pt>
                <c:pt idx="6468">
                  <c:v>8.2997583333329992</c:v>
                </c:pt>
                <c:pt idx="6469">
                  <c:v>8.2986166666669998</c:v>
                </c:pt>
                <c:pt idx="6470">
                  <c:v>8.2980366666670005</c:v>
                </c:pt>
                <c:pt idx="6471">
                  <c:v>8.298095</c:v>
                </c:pt>
                <c:pt idx="6472">
                  <c:v>8.2997816666670001</c:v>
                </c:pt>
                <c:pt idx="6473">
                  <c:v>8.2998483333329993</c:v>
                </c:pt>
                <c:pt idx="6474">
                  <c:v>8.2984816666669996</c:v>
                </c:pt>
                <c:pt idx="6475">
                  <c:v>8.2980066666669998</c:v>
                </c:pt>
                <c:pt idx="6476">
                  <c:v>8.2979866666670006</c:v>
                </c:pt>
                <c:pt idx="6477">
                  <c:v>8.2993733333329995</c:v>
                </c:pt>
                <c:pt idx="6478">
                  <c:v>8.2996166666669993</c:v>
                </c:pt>
                <c:pt idx="6479">
                  <c:v>8.2987850000000005</c:v>
                </c:pt>
                <c:pt idx="6480">
                  <c:v>8.2979800000000008</c:v>
                </c:pt>
                <c:pt idx="6481">
                  <c:v>8.2977766666669996</c:v>
                </c:pt>
                <c:pt idx="6482">
                  <c:v>8.2997733333330004</c:v>
                </c:pt>
                <c:pt idx="6483">
                  <c:v>8.2995833333330005</c:v>
                </c:pt>
                <c:pt idx="6484">
                  <c:v>8.2985883333330008</c:v>
                </c:pt>
                <c:pt idx="6485">
                  <c:v>8.2975683333330004</c:v>
                </c:pt>
                <c:pt idx="6486">
                  <c:v>8.2977016666670007</c:v>
                </c:pt>
                <c:pt idx="6487">
                  <c:v>8.2992316666669996</c:v>
                </c:pt>
                <c:pt idx="6488">
                  <c:v>8.2996449999999999</c:v>
                </c:pt>
                <c:pt idx="6489">
                  <c:v>8.2988499999999998</c:v>
                </c:pt>
                <c:pt idx="6490">
                  <c:v>8.2976216666670002</c:v>
                </c:pt>
                <c:pt idx="6491">
                  <c:v>8.2976600000000005</c:v>
                </c:pt>
                <c:pt idx="6492">
                  <c:v>8.2991966666669992</c:v>
                </c:pt>
                <c:pt idx="6493">
                  <c:v>8.2994133333329998</c:v>
                </c:pt>
                <c:pt idx="6494">
                  <c:v>8.2996016666669998</c:v>
                </c:pt>
                <c:pt idx="6495">
                  <c:v>8.2998116666670008</c:v>
                </c:pt>
                <c:pt idx="6496">
                  <c:v>8.2987583333329997</c:v>
                </c:pt>
                <c:pt idx="6497">
                  <c:v>8.2995199999999993</c:v>
                </c:pt>
                <c:pt idx="6498">
                  <c:v>8.2993550000000003</c:v>
                </c:pt>
                <c:pt idx="6499">
                  <c:v>8.2984399999999994</c:v>
                </c:pt>
                <c:pt idx="6500">
                  <c:v>8.2978766666669994</c:v>
                </c:pt>
                <c:pt idx="6501">
                  <c:v>8.2982966666669995</c:v>
                </c:pt>
                <c:pt idx="6502">
                  <c:v>8.2998616666670006</c:v>
                </c:pt>
                <c:pt idx="6503">
                  <c:v>8.2994483333330002</c:v>
                </c:pt>
                <c:pt idx="6504">
                  <c:v>8.2986850000000008</c:v>
                </c:pt>
                <c:pt idx="6505">
                  <c:v>8.2982633333330007</c:v>
                </c:pt>
                <c:pt idx="6506">
                  <c:v>8.2977900000000009</c:v>
                </c:pt>
                <c:pt idx="6507">
                  <c:v>8.2990449999999996</c:v>
                </c:pt>
                <c:pt idx="6508">
                  <c:v>8.2990866666669998</c:v>
                </c:pt>
                <c:pt idx="6509">
                  <c:v>8.2985016666670006</c:v>
                </c:pt>
                <c:pt idx="6510">
                  <c:v>8.2980133333329995</c:v>
                </c:pt>
                <c:pt idx="6511">
                  <c:v>8.2986083333330001</c:v>
                </c:pt>
                <c:pt idx="6512">
                  <c:v>8.2999050000000008</c:v>
                </c:pt>
                <c:pt idx="6513">
                  <c:v>8.2999600000000004</c:v>
                </c:pt>
                <c:pt idx="6514">
                  <c:v>8.299408333333</c:v>
                </c:pt>
                <c:pt idx="6515">
                  <c:v>8.2987383333330005</c:v>
                </c:pt>
                <c:pt idx="6516">
                  <c:v>8.2990866666669998</c:v>
                </c:pt>
                <c:pt idx="6517">
                  <c:v>8.3001033333330003</c:v>
                </c:pt>
                <c:pt idx="6518">
                  <c:v>8.3001983333330003</c:v>
                </c:pt>
                <c:pt idx="6519">
                  <c:v>8.2994800000000009</c:v>
                </c:pt>
                <c:pt idx="6520">
                  <c:v>8.2987616666669997</c:v>
                </c:pt>
                <c:pt idx="6521">
                  <c:v>8.2984950000000008</c:v>
                </c:pt>
                <c:pt idx="6522">
                  <c:v>8.2999566666670006</c:v>
                </c:pt>
                <c:pt idx="6523">
                  <c:v>8.3001450000000006</c:v>
                </c:pt>
                <c:pt idx="6524">
                  <c:v>8.2993816666669993</c:v>
                </c:pt>
                <c:pt idx="6525">
                  <c:v>8.2993483333330005</c:v>
                </c:pt>
                <c:pt idx="6526">
                  <c:v>8.2993383333330009</c:v>
                </c:pt>
                <c:pt idx="6527">
                  <c:v>8.302411666667</c:v>
                </c:pt>
                <c:pt idx="6528">
                  <c:v>8.3021466666669994</c:v>
                </c:pt>
                <c:pt idx="6529">
                  <c:v>8.3020800000000001</c:v>
                </c:pt>
                <c:pt idx="6530">
                  <c:v>8.3017599999999998</c:v>
                </c:pt>
                <c:pt idx="6531">
                  <c:v>8.301238333333</c:v>
                </c:pt>
                <c:pt idx="6532">
                  <c:v>8.3024933333330004</c:v>
                </c:pt>
                <c:pt idx="6533">
                  <c:v>8.3029833333329996</c:v>
                </c:pt>
                <c:pt idx="6534">
                  <c:v>8.3022116666670005</c:v>
                </c:pt>
                <c:pt idx="6535">
                  <c:v>8.301285</c:v>
                </c:pt>
                <c:pt idx="6536">
                  <c:v>8.3014316666669998</c:v>
                </c:pt>
                <c:pt idx="6537">
                  <c:v>8.3030600000000003</c:v>
                </c:pt>
                <c:pt idx="6538">
                  <c:v>8.3029799999999998</c:v>
                </c:pt>
                <c:pt idx="6539">
                  <c:v>8.3022416666669994</c:v>
                </c:pt>
                <c:pt idx="6540">
                  <c:v>8.3017850000000006</c:v>
                </c:pt>
                <c:pt idx="6541">
                  <c:v>8.3023883333330009</c:v>
                </c:pt>
                <c:pt idx="6542">
                  <c:v>8.3040016666670002</c:v>
                </c:pt>
                <c:pt idx="6543">
                  <c:v>8.3042400000000001</c:v>
                </c:pt>
                <c:pt idx="6544">
                  <c:v>8.3035049999999995</c:v>
                </c:pt>
                <c:pt idx="6545">
                  <c:v>8.3026450000000001</c:v>
                </c:pt>
                <c:pt idx="6546">
                  <c:v>8.3024283333329993</c:v>
                </c:pt>
                <c:pt idx="6547">
                  <c:v>8.3036083333330009</c:v>
                </c:pt>
                <c:pt idx="6548">
                  <c:v>8.3036716666670003</c:v>
                </c:pt>
                <c:pt idx="6549">
                  <c:v>8.3029150000000005</c:v>
                </c:pt>
                <c:pt idx="6550">
                  <c:v>8.3025549999999999</c:v>
                </c:pt>
                <c:pt idx="6551">
                  <c:v>8.3020150000000008</c:v>
                </c:pt>
                <c:pt idx="6552">
                  <c:v>8.3032883333330005</c:v>
                </c:pt>
                <c:pt idx="6553">
                  <c:v>8.3031266666669996</c:v>
                </c:pt>
                <c:pt idx="6554">
                  <c:v>8.3027999999999995</c:v>
                </c:pt>
                <c:pt idx="6555">
                  <c:v>8.3027250000000006</c:v>
                </c:pt>
                <c:pt idx="6556">
                  <c:v>8.3031000000000006</c:v>
                </c:pt>
                <c:pt idx="6557">
                  <c:v>8.3041583333329996</c:v>
                </c:pt>
                <c:pt idx="6558">
                  <c:v>8.3039566666670002</c:v>
                </c:pt>
                <c:pt idx="6559">
                  <c:v>8.3033383333330004</c:v>
                </c:pt>
                <c:pt idx="6560">
                  <c:v>8.3025566666669999</c:v>
                </c:pt>
                <c:pt idx="6561">
                  <c:v>8.3033166666669995</c:v>
                </c:pt>
                <c:pt idx="6562">
                  <c:v>8.3044416666669996</c:v>
                </c:pt>
                <c:pt idx="6563">
                  <c:v>8.3046483333330006</c:v>
                </c:pt>
                <c:pt idx="6564">
                  <c:v>8.3041450000000001</c:v>
                </c:pt>
                <c:pt idx="6565">
                  <c:v>8.3029100000000007</c:v>
                </c:pt>
                <c:pt idx="6566">
                  <c:v>8.303351666667</c:v>
                </c:pt>
                <c:pt idx="6567">
                  <c:v>8.3042099999999994</c:v>
                </c:pt>
                <c:pt idx="6568">
                  <c:v>8.3044016666669993</c:v>
                </c:pt>
                <c:pt idx="6569">
                  <c:v>8.3036966666669993</c:v>
                </c:pt>
                <c:pt idx="6570">
                  <c:v>8.3033566666669998</c:v>
                </c:pt>
                <c:pt idx="6571">
                  <c:v>8.3040383333330006</c:v>
                </c:pt>
                <c:pt idx="6572">
                  <c:v>8.3058683333330006</c:v>
                </c:pt>
                <c:pt idx="6573">
                  <c:v>8.3057549999999996</c:v>
                </c:pt>
                <c:pt idx="6574">
                  <c:v>8.3060583333330005</c:v>
                </c:pt>
                <c:pt idx="6575">
                  <c:v>8.305508333333</c:v>
                </c:pt>
                <c:pt idx="6576">
                  <c:v>8.3054799999999993</c:v>
                </c:pt>
                <c:pt idx="6577">
                  <c:v>8.3059999999999992</c:v>
                </c:pt>
                <c:pt idx="6578">
                  <c:v>8.3059133333330006</c:v>
                </c:pt>
                <c:pt idx="6579">
                  <c:v>8.3053733333329998</c:v>
                </c:pt>
                <c:pt idx="6580">
                  <c:v>8.3048866666670005</c:v>
                </c:pt>
                <c:pt idx="6581">
                  <c:v>8.3053383333329993</c:v>
                </c:pt>
                <c:pt idx="6582">
                  <c:v>8.3060633333330003</c:v>
                </c:pt>
                <c:pt idx="6583">
                  <c:v>8.3060100000000006</c:v>
                </c:pt>
                <c:pt idx="6584">
                  <c:v>8.3050833333330001</c:v>
                </c:pt>
                <c:pt idx="6585">
                  <c:v>8.3042816666670003</c:v>
                </c:pt>
                <c:pt idx="6586">
                  <c:v>8.3039233333329996</c:v>
                </c:pt>
                <c:pt idx="6587">
                  <c:v>8.3052949999999992</c:v>
                </c:pt>
                <c:pt idx="6588">
                  <c:v>8.3057016666669998</c:v>
                </c:pt>
                <c:pt idx="6589">
                  <c:v>8.3047466666670005</c:v>
                </c:pt>
                <c:pt idx="6590">
                  <c:v>8.3041699999999992</c:v>
                </c:pt>
                <c:pt idx="6591">
                  <c:v>8.3040766666669992</c:v>
                </c:pt>
                <c:pt idx="6592">
                  <c:v>8.3056533333329998</c:v>
                </c:pt>
                <c:pt idx="6593">
                  <c:v>8.3058800000000002</c:v>
                </c:pt>
                <c:pt idx="6594">
                  <c:v>8.305461666667</c:v>
                </c:pt>
                <c:pt idx="6595">
                  <c:v>8.3049750000000007</c:v>
                </c:pt>
                <c:pt idx="6596">
                  <c:v>8.3045183333330002</c:v>
                </c:pt>
                <c:pt idx="6597">
                  <c:v>8.3057516666669997</c:v>
                </c:pt>
                <c:pt idx="6598">
                  <c:v>8.3058899999999998</c:v>
                </c:pt>
                <c:pt idx="6599">
                  <c:v>8.3051700000000004</c:v>
                </c:pt>
                <c:pt idx="6600">
                  <c:v>8.3044150000000005</c:v>
                </c:pt>
                <c:pt idx="6601">
                  <c:v>8.3051966666669994</c:v>
                </c:pt>
                <c:pt idx="6602">
                  <c:v>8.3064816666670005</c:v>
                </c:pt>
                <c:pt idx="6603">
                  <c:v>8.3065850000000001</c:v>
                </c:pt>
                <c:pt idx="6604">
                  <c:v>8.3060899999999993</c:v>
                </c:pt>
                <c:pt idx="6605">
                  <c:v>8.3058616666670009</c:v>
                </c:pt>
                <c:pt idx="6606">
                  <c:v>8.3058566666669993</c:v>
                </c:pt>
                <c:pt idx="6607">
                  <c:v>8.3070400000000006</c:v>
                </c:pt>
                <c:pt idx="6608">
                  <c:v>8.3066250000000004</c:v>
                </c:pt>
                <c:pt idx="6609">
                  <c:v>8.3062450000000005</c:v>
                </c:pt>
                <c:pt idx="6610">
                  <c:v>8.3053933333330008</c:v>
                </c:pt>
                <c:pt idx="6611">
                  <c:v>8.3051466666669995</c:v>
                </c:pt>
                <c:pt idx="6612">
                  <c:v>8.3066433333329996</c:v>
                </c:pt>
                <c:pt idx="6613">
                  <c:v>8.3064649999999993</c:v>
                </c:pt>
                <c:pt idx="6614">
                  <c:v>8.3056300000000007</c:v>
                </c:pt>
                <c:pt idx="6615">
                  <c:v>8.3047383333330007</c:v>
                </c:pt>
                <c:pt idx="6616">
                  <c:v>8.3042866666670001</c:v>
                </c:pt>
                <c:pt idx="6617">
                  <c:v>8.305788333333</c:v>
                </c:pt>
                <c:pt idx="6618">
                  <c:v>8.3061333333329994</c:v>
                </c:pt>
                <c:pt idx="6619">
                  <c:v>8.3055199999999996</c:v>
                </c:pt>
                <c:pt idx="6620">
                  <c:v>8.3045749999999998</c:v>
                </c:pt>
                <c:pt idx="6621">
                  <c:v>8.3045433333329992</c:v>
                </c:pt>
                <c:pt idx="6622">
                  <c:v>8.306306666667</c:v>
                </c:pt>
                <c:pt idx="6623">
                  <c:v>8.3067116666670007</c:v>
                </c:pt>
                <c:pt idx="6624">
                  <c:v>8.3056450000000002</c:v>
                </c:pt>
                <c:pt idx="6625">
                  <c:v>8.3050049999999995</c:v>
                </c:pt>
                <c:pt idx="6626">
                  <c:v>8.3051316666670001</c:v>
                </c:pt>
                <c:pt idx="6627">
                  <c:v>8.3063183333329995</c:v>
                </c:pt>
                <c:pt idx="6628">
                  <c:v>8.3063866666670005</c:v>
                </c:pt>
                <c:pt idx="6629">
                  <c:v>8.3052799999999998</c:v>
                </c:pt>
                <c:pt idx="6630">
                  <c:v>8.3047733333329994</c:v>
                </c:pt>
                <c:pt idx="6631">
                  <c:v>8.3046749999999996</c:v>
                </c:pt>
                <c:pt idx="6632">
                  <c:v>8.3057383333330002</c:v>
                </c:pt>
                <c:pt idx="6633">
                  <c:v>8.3061450000000008</c:v>
                </c:pt>
                <c:pt idx="6634">
                  <c:v>8.3050483333329996</c:v>
                </c:pt>
                <c:pt idx="6635">
                  <c:v>8.3044416666669996</c:v>
                </c:pt>
                <c:pt idx="6636">
                  <c:v>8.3046316666669995</c:v>
                </c:pt>
                <c:pt idx="6637">
                  <c:v>8.3060550000000006</c:v>
                </c:pt>
                <c:pt idx="6638">
                  <c:v>8.3062199999999997</c:v>
                </c:pt>
                <c:pt idx="6639">
                  <c:v>8.3056083333329997</c:v>
                </c:pt>
                <c:pt idx="6640">
                  <c:v>8.3050066666669995</c:v>
                </c:pt>
                <c:pt idx="6641">
                  <c:v>8.3047333333329991</c:v>
                </c:pt>
                <c:pt idx="6642">
                  <c:v>8.3062833333330008</c:v>
                </c:pt>
                <c:pt idx="6643">
                  <c:v>8.3061333333329994</c:v>
                </c:pt>
                <c:pt idx="6644">
                  <c:v>8.3053616666670003</c:v>
                </c:pt>
                <c:pt idx="6645">
                  <c:v>8.3047883333330006</c:v>
                </c:pt>
                <c:pt idx="6646">
                  <c:v>8.3043183333330006</c:v>
                </c:pt>
                <c:pt idx="6647">
                  <c:v>8.3053366666669994</c:v>
                </c:pt>
                <c:pt idx="6648">
                  <c:v>8.3051583333330008</c:v>
                </c:pt>
                <c:pt idx="6649">
                  <c:v>8.3050633333330008</c:v>
                </c:pt>
                <c:pt idx="6650">
                  <c:v>8.3042300000000004</c:v>
                </c:pt>
                <c:pt idx="6651">
                  <c:v>8.3044499999999992</c:v>
                </c:pt>
                <c:pt idx="6652">
                  <c:v>8.3059466666669994</c:v>
                </c:pt>
                <c:pt idx="6653">
                  <c:v>8.3059233333330003</c:v>
                </c:pt>
                <c:pt idx="6654">
                  <c:v>8.3057083333329995</c:v>
                </c:pt>
                <c:pt idx="6655">
                  <c:v>8.3057599999999994</c:v>
                </c:pt>
                <c:pt idx="6656">
                  <c:v>8.30579</c:v>
                </c:pt>
                <c:pt idx="6657">
                  <c:v>8.3071916666670003</c:v>
                </c:pt>
                <c:pt idx="6658">
                  <c:v>8.3073416666669999</c:v>
                </c:pt>
                <c:pt idx="6659">
                  <c:v>8.3062883333330007</c:v>
                </c:pt>
                <c:pt idx="6660">
                  <c:v>8.3056099999999997</c:v>
                </c:pt>
                <c:pt idx="6661">
                  <c:v>8.3053833333329994</c:v>
                </c:pt>
                <c:pt idx="6662">
                  <c:v>8.3065766666670005</c:v>
                </c:pt>
                <c:pt idx="6663">
                  <c:v>8.3067449999999994</c:v>
                </c:pt>
                <c:pt idx="6664">
                  <c:v>8.3061849999999993</c:v>
                </c:pt>
                <c:pt idx="6665">
                  <c:v>8.3052916666669994</c:v>
                </c:pt>
                <c:pt idx="6666">
                  <c:v>8.3052716666670001</c:v>
                </c:pt>
                <c:pt idx="6667">
                  <c:v>8.3065800000000003</c:v>
                </c:pt>
                <c:pt idx="6668">
                  <c:v>8.3061766666669996</c:v>
                </c:pt>
                <c:pt idx="6669">
                  <c:v>8.3056733333330008</c:v>
                </c:pt>
                <c:pt idx="6670">
                  <c:v>8.304945</c:v>
                </c:pt>
                <c:pt idx="6671">
                  <c:v>8.305181666667</c:v>
                </c:pt>
                <c:pt idx="6672">
                  <c:v>8.3072149999999993</c:v>
                </c:pt>
                <c:pt idx="6673">
                  <c:v>8.3074849999999998</c:v>
                </c:pt>
                <c:pt idx="6674">
                  <c:v>8.3066499999999994</c:v>
                </c:pt>
                <c:pt idx="6675">
                  <c:v>8.3066899999999997</c:v>
                </c:pt>
                <c:pt idx="6676">
                  <c:v>8.3071866666670005</c:v>
                </c:pt>
                <c:pt idx="6677">
                  <c:v>8.3082899999999995</c:v>
                </c:pt>
                <c:pt idx="6678">
                  <c:v>8.3078599999999998</c:v>
                </c:pt>
                <c:pt idx="6679">
                  <c:v>8.3073316666670003</c:v>
                </c:pt>
                <c:pt idx="6680">
                  <c:v>8.3067016666669993</c:v>
                </c:pt>
                <c:pt idx="6681">
                  <c:v>8.3065850000000001</c:v>
                </c:pt>
                <c:pt idx="6682">
                  <c:v>8.3079433333330002</c:v>
                </c:pt>
                <c:pt idx="6683">
                  <c:v>8.3079233333329991</c:v>
                </c:pt>
                <c:pt idx="6684">
                  <c:v>8.3068416666669993</c:v>
                </c:pt>
                <c:pt idx="6685">
                  <c:v>8.3068466666669991</c:v>
                </c:pt>
                <c:pt idx="6686">
                  <c:v>8.3068299999999997</c:v>
                </c:pt>
                <c:pt idx="6687">
                  <c:v>8.3078649999999996</c:v>
                </c:pt>
                <c:pt idx="6688">
                  <c:v>8.3077783333329993</c:v>
                </c:pt>
                <c:pt idx="6689">
                  <c:v>8.3076833333329994</c:v>
                </c:pt>
                <c:pt idx="6690">
                  <c:v>8.3071549999999998</c:v>
                </c:pt>
                <c:pt idx="6691">
                  <c:v>8.3069883333330008</c:v>
                </c:pt>
                <c:pt idx="6692">
                  <c:v>8.3083749999999998</c:v>
                </c:pt>
                <c:pt idx="6693">
                  <c:v>8.3088816666670002</c:v>
                </c:pt>
                <c:pt idx="6694">
                  <c:v>8.3085983333330002</c:v>
                </c:pt>
                <c:pt idx="6695">
                  <c:v>8.3079433333330002</c:v>
                </c:pt>
                <c:pt idx="6696">
                  <c:v>8.3078866666670006</c:v>
                </c:pt>
                <c:pt idx="6697">
                  <c:v>8.3088300000000004</c:v>
                </c:pt>
                <c:pt idx="6698">
                  <c:v>8.3084399999999992</c:v>
                </c:pt>
                <c:pt idx="6699">
                  <c:v>8.3074399999999997</c:v>
                </c:pt>
                <c:pt idx="6700">
                  <c:v>8.307245</c:v>
                </c:pt>
                <c:pt idx="6701">
                  <c:v>8.3069550000000003</c:v>
                </c:pt>
                <c:pt idx="6702">
                  <c:v>8.3081466666669996</c:v>
                </c:pt>
                <c:pt idx="6703">
                  <c:v>8.3084266666669997</c:v>
                </c:pt>
                <c:pt idx="6704">
                  <c:v>8.3079516666669999</c:v>
                </c:pt>
                <c:pt idx="6705">
                  <c:v>8.3078783333330009</c:v>
                </c:pt>
                <c:pt idx="6706">
                  <c:v>8.3076050000000006</c:v>
                </c:pt>
                <c:pt idx="6707">
                  <c:v>8.3088233333330006</c:v>
                </c:pt>
                <c:pt idx="6708">
                  <c:v>8.3089449999999996</c:v>
                </c:pt>
                <c:pt idx="6709">
                  <c:v>8.3084183333329999</c:v>
                </c:pt>
                <c:pt idx="6710">
                  <c:v>8.3087516666669998</c:v>
                </c:pt>
                <c:pt idx="6711">
                  <c:v>8.3091716666669999</c:v>
                </c:pt>
                <c:pt idx="6712">
                  <c:v>8.3097466666669995</c:v>
                </c:pt>
                <c:pt idx="6713">
                  <c:v>8.3097183333330005</c:v>
                </c:pt>
                <c:pt idx="6714">
                  <c:v>8.3092133333330001</c:v>
                </c:pt>
                <c:pt idx="6715">
                  <c:v>8.3089499999999994</c:v>
                </c:pt>
                <c:pt idx="6716">
                  <c:v>8.3090250000000001</c:v>
                </c:pt>
                <c:pt idx="6717">
                  <c:v>8.310153333333</c:v>
                </c:pt>
                <c:pt idx="6718">
                  <c:v>8.3097100000000008</c:v>
                </c:pt>
                <c:pt idx="6719">
                  <c:v>8.3089033333329994</c:v>
                </c:pt>
                <c:pt idx="6720">
                  <c:v>8.3081883333329998</c:v>
                </c:pt>
                <c:pt idx="6721">
                  <c:v>8.3082700000000003</c:v>
                </c:pt>
                <c:pt idx="6722">
                  <c:v>8.3097799999999999</c:v>
                </c:pt>
                <c:pt idx="6723">
                  <c:v>8.3093299999999992</c:v>
                </c:pt>
                <c:pt idx="6724">
                  <c:v>8.309215</c:v>
                </c:pt>
                <c:pt idx="6725">
                  <c:v>8.3090833333329996</c:v>
                </c:pt>
                <c:pt idx="6726">
                  <c:v>8.3096466666669997</c:v>
                </c:pt>
                <c:pt idx="6727">
                  <c:v>8.3110416666670002</c:v>
                </c:pt>
                <c:pt idx="6728">
                  <c:v>8.3111983333329995</c:v>
                </c:pt>
                <c:pt idx="6729">
                  <c:v>8.3105499999999992</c:v>
                </c:pt>
                <c:pt idx="6730">
                  <c:v>8.3099816666669994</c:v>
                </c:pt>
                <c:pt idx="6731">
                  <c:v>8.3098416666669994</c:v>
                </c:pt>
                <c:pt idx="6732">
                  <c:v>8.3104666666670006</c:v>
                </c:pt>
                <c:pt idx="6733">
                  <c:v>8.3103716666670007</c:v>
                </c:pt>
                <c:pt idx="6734">
                  <c:v>8.3097583333330007</c:v>
                </c:pt>
                <c:pt idx="6735">
                  <c:v>8.3089383333329998</c:v>
                </c:pt>
                <c:pt idx="6736">
                  <c:v>8.3085699999999996</c:v>
                </c:pt>
                <c:pt idx="6737">
                  <c:v>8.3101366666670007</c:v>
                </c:pt>
                <c:pt idx="6738">
                  <c:v>8.3098683333330001</c:v>
                </c:pt>
                <c:pt idx="6739">
                  <c:v>8.309073333333</c:v>
                </c:pt>
                <c:pt idx="6740">
                  <c:v>8.3083616666670004</c:v>
                </c:pt>
                <c:pt idx="6741">
                  <c:v>8.3087516666669998</c:v>
                </c:pt>
                <c:pt idx="6742">
                  <c:v>8.3103466666669998</c:v>
                </c:pt>
                <c:pt idx="6743">
                  <c:v>8.3107066666670004</c:v>
                </c:pt>
                <c:pt idx="6744">
                  <c:v>8.309591666667</c:v>
                </c:pt>
                <c:pt idx="6745">
                  <c:v>8.3092783333329994</c:v>
                </c:pt>
                <c:pt idx="6746">
                  <c:v>8.3094933333330001</c:v>
                </c:pt>
                <c:pt idx="6747">
                  <c:v>8.3107566666670003</c:v>
                </c:pt>
                <c:pt idx="6748">
                  <c:v>8.3109166666669996</c:v>
                </c:pt>
                <c:pt idx="6749">
                  <c:v>8.3099783333329995</c:v>
                </c:pt>
                <c:pt idx="6750">
                  <c:v>8.3091483333330007</c:v>
                </c:pt>
                <c:pt idx="6751">
                  <c:v>8.3090216666670003</c:v>
                </c:pt>
                <c:pt idx="6752">
                  <c:v>8.3103899999999999</c:v>
                </c:pt>
                <c:pt idx="6753">
                  <c:v>8.3108183333329997</c:v>
                </c:pt>
                <c:pt idx="6754">
                  <c:v>8.3096566666669993</c:v>
                </c:pt>
                <c:pt idx="6755">
                  <c:v>8.3089150000000007</c:v>
                </c:pt>
                <c:pt idx="6756">
                  <c:v>8.3087116666669996</c:v>
                </c:pt>
                <c:pt idx="6757">
                  <c:v>8.310061666667</c:v>
                </c:pt>
                <c:pt idx="6758">
                  <c:v>8.3100483333330004</c:v>
                </c:pt>
                <c:pt idx="6759">
                  <c:v>8.3094133333329996</c:v>
                </c:pt>
                <c:pt idx="6760">
                  <c:v>8.3085733333329994</c:v>
                </c:pt>
                <c:pt idx="6761">
                  <c:v>8.3091066666670006</c:v>
                </c:pt>
                <c:pt idx="6762">
                  <c:v>8.3102883333330002</c:v>
                </c:pt>
                <c:pt idx="6763">
                  <c:v>8.3104416666669998</c:v>
                </c:pt>
                <c:pt idx="6764">
                  <c:v>8.3092866666670009</c:v>
                </c:pt>
                <c:pt idx="6765">
                  <c:v>8.3092000000000006</c:v>
                </c:pt>
                <c:pt idx="6766">
                  <c:v>8.308745</c:v>
                </c:pt>
                <c:pt idx="6767">
                  <c:v>8.3098533333330007</c:v>
                </c:pt>
                <c:pt idx="6768">
                  <c:v>8.3094733333330009</c:v>
                </c:pt>
                <c:pt idx="6769">
                  <c:v>8.3088666666670008</c:v>
                </c:pt>
                <c:pt idx="6770">
                  <c:v>8.3084933333330007</c:v>
                </c:pt>
                <c:pt idx="6771">
                  <c:v>8.3087783333330005</c:v>
                </c:pt>
                <c:pt idx="6772">
                  <c:v>8.3100766666669994</c:v>
                </c:pt>
                <c:pt idx="6773">
                  <c:v>8.3099866666669993</c:v>
                </c:pt>
                <c:pt idx="6774">
                  <c:v>8.3097600000000007</c:v>
                </c:pt>
                <c:pt idx="6775">
                  <c:v>8.3093133333329998</c:v>
                </c:pt>
                <c:pt idx="6776">
                  <c:v>8.3092733333329996</c:v>
                </c:pt>
                <c:pt idx="6777">
                  <c:v>8.3102133333329995</c:v>
                </c:pt>
                <c:pt idx="6778">
                  <c:v>8.3103899999999999</c:v>
                </c:pt>
                <c:pt idx="6779">
                  <c:v>8.3090983333330009</c:v>
                </c:pt>
                <c:pt idx="6780">
                  <c:v>8.3082566666670008</c:v>
                </c:pt>
                <c:pt idx="6781">
                  <c:v>8.3082533333330009</c:v>
                </c:pt>
                <c:pt idx="6782">
                  <c:v>8.3087300000000006</c:v>
                </c:pt>
                <c:pt idx="6783">
                  <c:v>8.3087766666670007</c:v>
                </c:pt>
                <c:pt idx="6784">
                  <c:v>8.3084716666669998</c:v>
                </c:pt>
                <c:pt idx="6785">
                  <c:v>8.307901666667</c:v>
                </c:pt>
                <c:pt idx="6786">
                  <c:v>8.3086866666670005</c:v>
                </c:pt>
                <c:pt idx="6787">
                  <c:v>8.3093266666669994</c:v>
                </c:pt>
                <c:pt idx="6788">
                  <c:v>8.3097166666670006</c:v>
                </c:pt>
                <c:pt idx="6789">
                  <c:v>8.3093000000000004</c:v>
                </c:pt>
                <c:pt idx="6790">
                  <c:v>8.3087616666669994</c:v>
                </c:pt>
                <c:pt idx="6791">
                  <c:v>8.3084483333330006</c:v>
                </c:pt>
                <c:pt idx="6792">
                  <c:v>8.3095233333330007</c:v>
                </c:pt>
                <c:pt idx="6793">
                  <c:v>8.3091849999999994</c:v>
                </c:pt>
                <c:pt idx="6794">
                  <c:v>8.3081600000000009</c:v>
                </c:pt>
                <c:pt idx="6795">
                  <c:v>8.3077500000000004</c:v>
                </c:pt>
                <c:pt idx="6796">
                  <c:v>8.3081266666670004</c:v>
                </c:pt>
                <c:pt idx="6797">
                  <c:v>8.3094016666670001</c:v>
                </c:pt>
                <c:pt idx="6798">
                  <c:v>8.3094300000000008</c:v>
                </c:pt>
                <c:pt idx="6799">
                  <c:v>8.3086699999999993</c:v>
                </c:pt>
                <c:pt idx="6800">
                  <c:v>8.3080700000000007</c:v>
                </c:pt>
                <c:pt idx="6801">
                  <c:v>8.3079916666670002</c:v>
                </c:pt>
                <c:pt idx="6802">
                  <c:v>8.3093649999999997</c:v>
                </c:pt>
                <c:pt idx="6803">
                  <c:v>8.3095199999999991</c:v>
                </c:pt>
                <c:pt idx="6804">
                  <c:v>8.3089833333329999</c:v>
                </c:pt>
                <c:pt idx="6805">
                  <c:v>8.3087850000000003</c:v>
                </c:pt>
                <c:pt idx="6806">
                  <c:v>8.308276666667</c:v>
                </c:pt>
                <c:pt idx="6807">
                  <c:v>8.3092766666669995</c:v>
                </c:pt>
                <c:pt idx="6808">
                  <c:v>8.3090550000000007</c:v>
                </c:pt>
                <c:pt idx="6809">
                  <c:v>8.3079666666669993</c:v>
                </c:pt>
                <c:pt idx="6810">
                  <c:v>8.3073633333330008</c:v>
                </c:pt>
                <c:pt idx="6811">
                  <c:v>8.3071699999999993</c:v>
                </c:pt>
                <c:pt idx="6812">
                  <c:v>8.3086350000000007</c:v>
                </c:pt>
                <c:pt idx="6813">
                  <c:v>8.3085633333329998</c:v>
                </c:pt>
                <c:pt idx="6814">
                  <c:v>8.3082116666670007</c:v>
                </c:pt>
                <c:pt idx="6815">
                  <c:v>8.3077633333329999</c:v>
                </c:pt>
                <c:pt idx="6816">
                  <c:v>8.3080633333329992</c:v>
                </c:pt>
                <c:pt idx="6817">
                  <c:v>8.3095316666670005</c:v>
                </c:pt>
                <c:pt idx="6818">
                  <c:v>8.3097200000000004</c:v>
                </c:pt>
                <c:pt idx="6819">
                  <c:v>8.3094616666669996</c:v>
                </c:pt>
                <c:pt idx="6820">
                  <c:v>8.3085599999999999</c:v>
                </c:pt>
                <c:pt idx="6821">
                  <c:v>8.3080616666669993</c:v>
                </c:pt>
                <c:pt idx="6822">
                  <c:v>8.3096150000000009</c:v>
                </c:pt>
                <c:pt idx="6823">
                  <c:v>8.3094850000000005</c:v>
                </c:pt>
                <c:pt idx="6824">
                  <c:v>8.3085716666669995</c:v>
                </c:pt>
                <c:pt idx="6825">
                  <c:v>8.3075983333330008</c:v>
                </c:pt>
                <c:pt idx="6826">
                  <c:v>8.3078733333329993</c:v>
                </c:pt>
                <c:pt idx="6827">
                  <c:v>8.3088983333329995</c:v>
                </c:pt>
                <c:pt idx="6828">
                  <c:v>8.3092183333329999</c:v>
                </c:pt>
                <c:pt idx="6829">
                  <c:v>8.3086900000000004</c:v>
                </c:pt>
                <c:pt idx="6830">
                  <c:v>8.3080300000000005</c:v>
                </c:pt>
                <c:pt idx="6831">
                  <c:v>8.3080200000000008</c:v>
                </c:pt>
                <c:pt idx="6832">
                  <c:v>8.3099533333330005</c:v>
                </c:pt>
                <c:pt idx="6833">
                  <c:v>8.3099766666669996</c:v>
                </c:pt>
                <c:pt idx="6834">
                  <c:v>8.3089466666669995</c:v>
                </c:pt>
                <c:pt idx="6835">
                  <c:v>8.3079750000000008</c:v>
                </c:pt>
                <c:pt idx="6836">
                  <c:v>8.3080433333329999</c:v>
                </c:pt>
                <c:pt idx="6837">
                  <c:v>8.3090650000000004</c:v>
                </c:pt>
                <c:pt idx="6838">
                  <c:v>8.3089583333330008</c:v>
                </c:pt>
                <c:pt idx="6839">
                  <c:v>8.3078766666669992</c:v>
                </c:pt>
                <c:pt idx="6840">
                  <c:v>8.3070333333330009</c:v>
                </c:pt>
                <c:pt idx="6841">
                  <c:v>8.3070149999999998</c:v>
                </c:pt>
                <c:pt idx="6842">
                  <c:v>8.3088549999999994</c:v>
                </c:pt>
                <c:pt idx="6843">
                  <c:v>8.3089733333330003</c:v>
                </c:pt>
                <c:pt idx="6844">
                  <c:v>8.3085233333329995</c:v>
                </c:pt>
                <c:pt idx="6845">
                  <c:v>8.3082399999999996</c:v>
                </c:pt>
                <c:pt idx="6846">
                  <c:v>8.3084033333330005</c:v>
                </c:pt>
                <c:pt idx="6847">
                  <c:v>8.3095750000000006</c:v>
                </c:pt>
                <c:pt idx="6848">
                  <c:v>8.3100699999999996</c:v>
                </c:pt>
                <c:pt idx="6849">
                  <c:v>8.3096200000000007</c:v>
                </c:pt>
                <c:pt idx="6850">
                  <c:v>8.3089300000000001</c:v>
                </c:pt>
                <c:pt idx="6851">
                  <c:v>8.3089216666670005</c:v>
                </c:pt>
                <c:pt idx="6852">
                  <c:v>8.3100733333329995</c:v>
                </c:pt>
                <c:pt idx="6853">
                  <c:v>8.3111133333329992</c:v>
                </c:pt>
                <c:pt idx="6854">
                  <c:v>8.3111166666670009</c:v>
                </c:pt>
                <c:pt idx="6855">
                  <c:v>8.3109533333329999</c:v>
                </c:pt>
                <c:pt idx="6856">
                  <c:v>8.3109649999999995</c:v>
                </c:pt>
                <c:pt idx="6857">
                  <c:v>8.3122033333330005</c:v>
                </c:pt>
                <c:pt idx="6858">
                  <c:v>8.3123116666670001</c:v>
                </c:pt>
                <c:pt idx="6859">
                  <c:v>8.3122516666670005</c:v>
                </c:pt>
                <c:pt idx="6860">
                  <c:v>8.3114100000000004</c:v>
                </c:pt>
                <c:pt idx="6861">
                  <c:v>8.3115083333330002</c:v>
                </c:pt>
                <c:pt idx="6862">
                  <c:v>8.3131883333330006</c:v>
                </c:pt>
                <c:pt idx="6863">
                  <c:v>8.3127049999999993</c:v>
                </c:pt>
                <c:pt idx="6864">
                  <c:v>8.3121883333329993</c:v>
                </c:pt>
                <c:pt idx="6865">
                  <c:v>8.3111149999999991</c:v>
                </c:pt>
                <c:pt idx="6866">
                  <c:v>8.3108866666670007</c:v>
                </c:pt>
                <c:pt idx="6867">
                  <c:v>8.3119316666670002</c:v>
                </c:pt>
                <c:pt idx="6868">
                  <c:v>8.311796666667</c:v>
                </c:pt>
                <c:pt idx="6869">
                  <c:v>8.3110416666670002</c:v>
                </c:pt>
                <c:pt idx="6870">
                  <c:v>8.3109183333329995</c:v>
                </c:pt>
                <c:pt idx="6871">
                  <c:v>8.3112116666670008</c:v>
                </c:pt>
                <c:pt idx="6872">
                  <c:v>8.3124683333329994</c:v>
                </c:pt>
                <c:pt idx="6873">
                  <c:v>8.3127933333329995</c:v>
                </c:pt>
                <c:pt idx="6874">
                  <c:v>8.3123716666669996</c:v>
                </c:pt>
                <c:pt idx="6875">
                  <c:v>8.3116683333329995</c:v>
                </c:pt>
                <c:pt idx="6876">
                  <c:v>8.3116883333330005</c:v>
                </c:pt>
                <c:pt idx="6877">
                  <c:v>8.3127849999999999</c:v>
                </c:pt>
                <c:pt idx="6878">
                  <c:v>8.3125099999999996</c:v>
                </c:pt>
                <c:pt idx="6879">
                  <c:v>8.3119316666670002</c:v>
                </c:pt>
                <c:pt idx="6880">
                  <c:v>8.3111350000000002</c:v>
                </c:pt>
                <c:pt idx="6881">
                  <c:v>8.3110366666670004</c:v>
                </c:pt>
                <c:pt idx="6882">
                  <c:v>8.3118533333329996</c:v>
                </c:pt>
                <c:pt idx="6883">
                  <c:v>8.3121733333329999</c:v>
                </c:pt>
                <c:pt idx="6884">
                  <c:v>8.3120849999999997</c:v>
                </c:pt>
                <c:pt idx="6885">
                  <c:v>8.3117350000000005</c:v>
                </c:pt>
                <c:pt idx="6886">
                  <c:v>8.3123299999999993</c:v>
                </c:pt>
                <c:pt idx="6887">
                  <c:v>8.3134916666669998</c:v>
                </c:pt>
                <c:pt idx="6888">
                  <c:v>8.3130299999999995</c:v>
                </c:pt>
                <c:pt idx="6889">
                  <c:v>8.3131433333330005</c:v>
                </c:pt>
                <c:pt idx="6890">
                  <c:v>8.311748333333</c:v>
                </c:pt>
                <c:pt idx="6891">
                  <c:v>8.3116016666670003</c:v>
                </c:pt>
                <c:pt idx="6892">
                  <c:v>8.3126266666670006</c:v>
                </c:pt>
                <c:pt idx="6893">
                  <c:v>8.3129266666669999</c:v>
                </c:pt>
                <c:pt idx="6894">
                  <c:v>8.3119599999999991</c:v>
                </c:pt>
                <c:pt idx="6895">
                  <c:v>8.3108566666670001</c:v>
                </c:pt>
                <c:pt idx="6896">
                  <c:v>8.3114683333329999</c:v>
                </c:pt>
                <c:pt idx="6897">
                  <c:v>8.312873333333</c:v>
                </c:pt>
                <c:pt idx="6898">
                  <c:v>8.31325</c:v>
                </c:pt>
                <c:pt idx="6899">
                  <c:v>8.3130799999999994</c:v>
                </c:pt>
                <c:pt idx="6900">
                  <c:v>8.3131166666669998</c:v>
                </c:pt>
                <c:pt idx="6901">
                  <c:v>8.3127633333330007</c:v>
                </c:pt>
                <c:pt idx="6902">
                  <c:v>8.3135849999999998</c:v>
                </c:pt>
                <c:pt idx="6903">
                  <c:v>8.3132233333329992</c:v>
                </c:pt>
                <c:pt idx="6904">
                  <c:v>8.3129983333330006</c:v>
                </c:pt>
                <c:pt idx="6905">
                  <c:v>8.3120750000000001</c:v>
                </c:pt>
                <c:pt idx="6906">
                  <c:v>8.3122550000000004</c:v>
                </c:pt>
                <c:pt idx="6907">
                  <c:v>8.3131583333329999</c:v>
                </c:pt>
                <c:pt idx="6908">
                  <c:v>8.3126033333329996</c:v>
                </c:pt>
                <c:pt idx="6909">
                  <c:v>8.3116749999999993</c:v>
                </c:pt>
                <c:pt idx="6910">
                  <c:v>8.3117516666669999</c:v>
                </c:pt>
                <c:pt idx="6911">
                  <c:v>8.3122699999999998</c:v>
                </c:pt>
                <c:pt idx="6912">
                  <c:v>8.3134483333329996</c:v>
                </c:pt>
                <c:pt idx="6913">
                  <c:v>8.3135066666669992</c:v>
                </c:pt>
                <c:pt idx="6914">
                  <c:v>8.3135250000000003</c:v>
                </c:pt>
                <c:pt idx="6915">
                  <c:v>8.3126516666669996</c:v>
                </c:pt>
                <c:pt idx="6916">
                  <c:v>8.3124133333329997</c:v>
                </c:pt>
                <c:pt idx="6917">
                  <c:v>8.3132166666669995</c:v>
                </c:pt>
                <c:pt idx="6918">
                  <c:v>8.3134750000000004</c:v>
                </c:pt>
                <c:pt idx="6919">
                  <c:v>8.3127499999999994</c:v>
                </c:pt>
                <c:pt idx="6920">
                  <c:v>8.3120849999999997</c:v>
                </c:pt>
                <c:pt idx="6921">
                  <c:v>8.3121416666669994</c:v>
                </c:pt>
                <c:pt idx="6922">
                  <c:v>8.3126149999999992</c:v>
                </c:pt>
                <c:pt idx="6923">
                  <c:v>8.3129816666669996</c:v>
                </c:pt>
                <c:pt idx="6924">
                  <c:v>8.312266666667</c:v>
                </c:pt>
                <c:pt idx="6925">
                  <c:v>8.3117183333329994</c:v>
                </c:pt>
                <c:pt idx="6926">
                  <c:v>8.3119583333329992</c:v>
                </c:pt>
                <c:pt idx="6927">
                  <c:v>8.3129783333329996</c:v>
                </c:pt>
                <c:pt idx="6928">
                  <c:v>8.3128933333329993</c:v>
                </c:pt>
                <c:pt idx="6929">
                  <c:v>8.3119916666669997</c:v>
                </c:pt>
                <c:pt idx="6930">
                  <c:v>8.3116416666670005</c:v>
                </c:pt>
                <c:pt idx="6931">
                  <c:v>8.3117533333329998</c:v>
                </c:pt>
                <c:pt idx="6932">
                  <c:v>8.3126066666669995</c:v>
                </c:pt>
                <c:pt idx="6933">
                  <c:v>8.3129083333330005</c:v>
                </c:pt>
                <c:pt idx="6934">
                  <c:v>8.3131050000000002</c:v>
                </c:pt>
                <c:pt idx="6935">
                  <c:v>8.3126166666669992</c:v>
                </c:pt>
                <c:pt idx="6936">
                  <c:v>8.3129416666669993</c:v>
                </c:pt>
                <c:pt idx="6937">
                  <c:v>8.3140666666669993</c:v>
                </c:pt>
                <c:pt idx="6938">
                  <c:v>8.3136933333329992</c:v>
                </c:pt>
                <c:pt idx="6939">
                  <c:v>8.3127683333330005</c:v>
                </c:pt>
                <c:pt idx="6940">
                  <c:v>8.3119416666669999</c:v>
                </c:pt>
                <c:pt idx="6941">
                  <c:v>8.3124500000000001</c:v>
                </c:pt>
                <c:pt idx="6942">
                  <c:v>8.3130933333330006</c:v>
                </c:pt>
                <c:pt idx="6943">
                  <c:v>8.3121349999999996</c:v>
                </c:pt>
                <c:pt idx="6944">
                  <c:v>8.3121883333329993</c:v>
                </c:pt>
                <c:pt idx="6945">
                  <c:v>8.3120600000000007</c:v>
                </c:pt>
                <c:pt idx="6946">
                  <c:v>8.3124283333329991</c:v>
                </c:pt>
                <c:pt idx="6947">
                  <c:v>8.3134816666670002</c:v>
                </c:pt>
                <c:pt idx="6948">
                  <c:v>8.3137000000000008</c:v>
                </c:pt>
                <c:pt idx="6949">
                  <c:v>8.3126549999999995</c:v>
                </c:pt>
                <c:pt idx="6950">
                  <c:v>8.3124850000000006</c:v>
                </c:pt>
                <c:pt idx="6951">
                  <c:v>8.3130016666670006</c:v>
                </c:pt>
                <c:pt idx="6952">
                  <c:v>8.31386</c:v>
                </c:pt>
                <c:pt idx="6953">
                  <c:v>8.3144616666670004</c:v>
                </c:pt>
                <c:pt idx="6954">
                  <c:v>8.3137433333330009</c:v>
                </c:pt>
                <c:pt idx="6955">
                  <c:v>8.3126783333330003</c:v>
                </c:pt>
                <c:pt idx="6956">
                  <c:v>8.3123400000000007</c:v>
                </c:pt>
                <c:pt idx="6957">
                  <c:v>8.3130799999999994</c:v>
                </c:pt>
                <c:pt idx="6958">
                  <c:v>8.3135399999999997</c:v>
                </c:pt>
                <c:pt idx="6959">
                  <c:v>8.3124950000000002</c:v>
                </c:pt>
                <c:pt idx="6960">
                  <c:v>8.3122900000000008</c:v>
                </c:pt>
                <c:pt idx="6961">
                  <c:v>8.3125149999999994</c:v>
                </c:pt>
                <c:pt idx="6962">
                  <c:v>8.3130066666670004</c:v>
                </c:pt>
                <c:pt idx="6963">
                  <c:v>8.3139766666669992</c:v>
                </c:pt>
                <c:pt idx="6964">
                  <c:v>8.3134616666669992</c:v>
                </c:pt>
                <c:pt idx="6965">
                  <c:v>8.312595</c:v>
                </c:pt>
                <c:pt idx="6966">
                  <c:v>8.312735</c:v>
                </c:pt>
                <c:pt idx="6967">
                  <c:v>8.3137550000000005</c:v>
                </c:pt>
                <c:pt idx="6968">
                  <c:v>8.3134566666669993</c:v>
                </c:pt>
                <c:pt idx="6969">
                  <c:v>8.3125766666670007</c:v>
                </c:pt>
                <c:pt idx="6970">
                  <c:v>8.3118466666669999</c:v>
                </c:pt>
                <c:pt idx="6971">
                  <c:v>8.3119416666669999</c:v>
                </c:pt>
                <c:pt idx="6972">
                  <c:v>8.3132683333329993</c:v>
                </c:pt>
                <c:pt idx="6973">
                  <c:v>8.3130450000000007</c:v>
                </c:pt>
                <c:pt idx="6974">
                  <c:v>8.3118783333330004</c:v>
                </c:pt>
                <c:pt idx="6975">
                  <c:v>8.3118966666669998</c:v>
                </c:pt>
                <c:pt idx="6976">
                  <c:v>8.3125699999999991</c:v>
                </c:pt>
                <c:pt idx="6977">
                  <c:v>8.3144133333330004</c:v>
                </c:pt>
                <c:pt idx="6978">
                  <c:v>8.31419</c:v>
                </c:pt>
                <c:pt idx="6979">
                  <c:v>8.3134116666669993</c:v>
                </c:pt>
                <c:pt idx="6980">
                  <c:v>8.3117649999999994</c:v>
                </c:pt>
                <c:pt idx="6981">
                  <c:v>8.3117683333329992</c:v>
                </c:pt>
                <c:pt idx="6982">
                  <c:v>8.3126716666670006</c:v>
                </c:pt>
                <c:pt idx="6983">
                  <c:v>8.3126200000000008</c:v>
                </c:pt>
                <c:pt idx="6984">
                  <c:v>8.3120483333329993</c:v>
                </c:pt>
                <c:pt idx="6985">
                  <c:v>8.3111516666669996</c:v>
                </c:pt>
                <c:pt idx="6986">
                  <c:v>8.3111266666670005</c:v>
                </c:pt>
                <c:pt idx="6987">
                  <c:v>8.3122433333330008</c:v>
                </c:pt>
                <c:pt idx="6988">
                  <c:v>8.3118233333330007</c:v>
                </c:pt>
                <c:pt idx="6989">
                  <c:v>8.3111350000000002</c:v>
                </c:pt>
                <c:pt idx="6990">
                  <c:v>8.3111099999999993</c:v>
                </c:pt>
                <c:pt idx="6991">
                  <c:v>8.3112766666670002</c:v>
                </c:pt>
                <c:pt idx="6992">
                  <c:v>8.3126633333329991</c:v>
                </c:pt>
                <c:pt idx="6993">
                  <c:v>8.3125250000000008</c:v>
                </c:pt>
                <c:pt idx="6994">
                  <c:v>8.3121883333329993</c:v>
                </c:pt>
                <c:pt idx="6995">
                  <c:v>8.3115849999999991</c:v>
                </c:pt>
                <c:pt idx="6996">
                  <c:v>8.3105933333329993</c:v>
                </c:pt>
                <c:pt idx="6997">
                  <c:v>8.3116699999999994</c:v>
                </c:pt>
                <c:pt idx="6998">
                  <c:v>8.3112616666670007</c:v>
                </c:pt>
                <c:pt idx="6999">
                  <c:v>8.3112633333330006</c:v>
                </c:pt>
                <c:pt idx="7000">
                  <c:v>8.3106133333330003</c:v>
                </c:pt>
                <c:pt idx="7001">
                  <c:v>8.3112516666669993</c:v>
                </c:pt>
                <c:pt idx="7002">
                  <c:v>8.3120516666669992</c:v>
                </c:pt>
                <c:pt idx="7003">
                  <c:v>8.3112499999999994</c:v>
                </c:pt>
                <c:pt idx="7004">
                  <c:v>8.3104999999999993</c:v>
                </c:pt>
                <c:pt idx="7005">
                  <c:v>8.3096999999999994</c:v>
                </c:pt>
                <c:pt idx="7006">
                  <c:v>8.3095599999999994</c:v>
                </c:pt>
                <c:pt idx="7007">
                  <c:v>8.3111433333329998</c:v>
                </c:pt>
                <c:pt idx="7008">
                  <c:v>8.3104099999999992</c:v>
                </c:pt>
                <c:pt idx="7009">
                  <c:v>8.3085983333330002</c:v>
                </c:pt>
                <c:pt idx="7010">
                  <c:v>8.3083683333330001</c:v>
                </c:pt>
                <c:pt idx="7011">
                  <c:v>8.3086416666670004</c:v>
                </c:pt>
                <c:pt idx="7012">
                  <c:v>8.3100466666670005</c:v>
                </c:pt>
                <c:pt idx="7013">
                  <c:v>8.3095166666669993</c:v>
                </c:pt>
                <c:pt idx="7014">
                  <c:v>8.3095683333330008</c:v>
                </c:pt>
                <c:pt idx="7015">
                  <c:v>8.3101733333329992</c:v>
                </c:pt>
                <c:pt idx="7016">
                  <c:v>8.310575</c:v>
                </c:pt>
                <c:pt idx="7017">
                  <c:v>8.3123033333330003</c:v>
                </c:pt>
                <c:pt idx="7018">
                  <c:v>8.3125250000000008</c:v>
                </c:pt>
                <c:pt idx="7019">
                  <c:v>8.3116900000000005</c:v>
                </c:pt>
                <c:pt idx="7020">
                  <c:v>8.3108766666669993</c:v>
                </c:pt>
                <c:pt idx="7021">
                  <c:v>8.3108799999999992</c:v>
                </c:pt>
                <c:pt idx="7022">
                  <c:v>8.3120816666669999</c:v>
                </c:pt>
                <c:pt idx="7023">
                  <c:v>8.3117133333329996</c:v>
                </c:pt>
                <c:pt idx="7024">
                  <c:v>8.3109916666670003</c:v>
                </c:pt>
                <c:pt idx="7025">
                  <c:v>8.3106516666670007</c:v>
                </c:pt>
                <c:pt idx="7026">
                  <c:v>8.310811666667</c:v>
                </c:pt>
                <c:pt idx="7027">
                  <c:v>8.3122000000000007</c:v>
                </c:pt>
                <c:pt idx="7028">
                  <c:v>8.3123033333330003</c:v>
                </c:pt>
                <c:pt idx="7029">
                  <c:v>8.311985</c:v>
                </c:pt>
                <c:pt idx="7030">
                  <c:v>8.3114399999999993</c:v>
                </c:pt>
                <c:pt idx="7031">
                  <c:v>8.3116800000000008</c:v>
                </c:pt>
                <c:pt idx="7032">
                  <c:v>8.3127916666669996</c:v>
                </c:pt>
                <c:pt idx="7033">
                  <c:v>8.3128533333330008</c:v>
                </c:pt>
                <c:pt idx="7034">
                  <c:v>8.3110933333329999</c:v>
                </c:pt>
                <c:pt idx="7035">
                  <c:v>8.3099433333330008</c:v>
                </c:pt>
                <c:pt idx="7036">
                  <c:v>8.3101866666670006</c:v>
                </c:pt>
                <c:pt idx="7037">
                  <c:v>8.3115633333329999</c:v>
                </c:pt>
                <c:pt idx="7038">
                  <c:v>8.3113316666669999</c:v>
                </c:pt>
                <c:pt idx="7039">
                  <c:v>8.3106166666670003</c:v>
                </c:pt>
                <c:pt idx="7040">
                  <c:v>8.3103833333330002</c:v>
                </c:pt>
                <c:pt idx="7041">
                  <c:v>8.3103899999999999</c:v>
                </c:pt>
                <c:pt idx="7042">
                  <c:v>8.3122033333330005</c:v>
                </c:pt>
                <c:pt idx="7043">
                  <c:v>8.3119433333329997</c:v>
                </c:pt>
                <c:pt idx="7044">
                  <c:v>8.3113516666670009</c:v>
                </c:pt>
                <c:pt idx="7045">
                  <c:v>8.3106799999999996</c:v>
                </c:pt>
                <c:pt idx="7046">
                  <c:v>8.3110616666669994</c:v>
                </c:pt>
                <c:pt idx="7047">
                  <c:v>8.3127800000000001</c:v>
                </c:pt>
                <c:pt idx="7048">
                  <c:v>8.3121816666669996</c:v>
                </c:pt>
                <c:pt idx="7049">
                  <c:v>8.3105733333330001</c:v>
                </c:pt>
                <c:pt idx="7050">
                  <c:v>8.3101900000000004</c:v>
                </c:pt>
                <c:pt idx="7051">
                  <c:v>8.3101883333330004</c:v>
                </c:pt>
                <c:pt idx="7052">
                  <c:v>8.3120483333329993</c:v>
                </c:pt>
                <c:pt idx="7053">
                  <c:v>8.3126166666669992</c:v>
                </c:pt>
                <c:pt idx="7054">
                  <c:v>8.3121183333330002</c:v>
                </c:pt>
                <c:pt idx="7055">
                  <c:v>8.3110850000000003</c:v>
                </c:pt>
                <c:pt idx="7056">
                  <c:v>8.3115950000000005</c:v>
                </c:pt>
                <c:pt idx="7057">
                  <c:v>8.3126800000000003</c:v>
                </c:pt>
                <c:pt idx="7058">
                  <c:v>8.3124083333329999</c:v>
                </c:pt>
                <c:pt idx="7059">
                  <c:v>8.3117283333330008</c:v>
                </c:pt>
                <c:pt idx="7060">
                  <c:v>8.3109500000000001</c:v>
                </c:pt>
                <c:pt idx="7061">
                  <c:v>8.3112483333329994</c:v>
                </c:pt>
                <c:pt idx="7062">
                  <c:v>8.3126066666669995</c:v>
                </c:pt>
                <c:pt idx="7063">
                  <c:v>8.3126016666669997</c:v>
                </c:pt>
                <c:pt idx="7064">
                  <c:v>8.3121166666670003</c:v>
                </c:pt>
                <c:pt idx="7065">
                  <c:v>8.3114466666670008</c:v>
                </c:pt>
                <c:pt idx="7066">
                  <c:v>8.3114299999999997</c:v>
                </c:pt>
                <c:pt idx="7067">
                  <c:v>8.3128650000000004</c:v>
                </c:pt>
                <c:pt idx="7068">
                  <c:v>8.3126816666670003</c:v>
                </c:pt>
                <c:pt idx="7069">
                  <c:v>8.3125049999999998</c:v>
                </c:pt>
                <c:pt idx="7070">
                  <c:v>8.311608333333</c:v>
                </c:pt>
                <c:pt idx="7071">
                  <c:v>8.3124083333329999</c:v>
                </c:pt>
                <c:pt idx="7072">
                  <c:v>8.3131766666669993</c:v>
                </c:pt>
                <c:pt idx="7073">
                  <c:v>8.3134566666669993</c:v>
                </c:pt>
                <c:pt idx="7074">
                  <c:v>8.3131433333330005</c:v>
                </c:pt>
                <c:pt idx="7075">
                  <c:v>8.3121299999999998</c:v>
                </c:pt>
                <c:pt idx="7076">
                  <c:v>8.3116016666670003</c:v>
                </c:pt>
                <c:pt idx="7077">
                  <c:v>8.3128433333329994</c:v>
                </c:pt>
                <c:pt idx="7078">
                  <c:v>8.3126383333330001</c:v>
                </c:pt>
                <c:pt idx="7079">
                  <c:v>8.3119666666670007</c:v>
                </c:pt>
                <c:pt idx="7080">
                  <c:v>8.3119433333329997</c:v>
                </c:pt>
                <c:pt idx="7081">
                  <c:v>8.3119433333329997</c:v>
                </c:pt>
                <c:pt idx="7082">
                  <c:v>8.3139683333329994</c:v>
                </c:pt>
                <c:pt idx="7083">
                  <c:v>8.3142666666670006</c:v>
                </c:pt>
                <c:pt idx="7084">
                  <c:v>8.3134499999999996</c:v>
                </c:pt>
                <c:pt idx="7085">
                  <c:v>8.3125666666669993</c:v>
                </c:pt>
                <c:pt idx="7086">
                  <c:v>8.3123699999999996</c:v>
                </c:pt>
                <c:pt idx="7087">
                  <c:v>8.3139033333330001</c:v>
                </c:pt>
                <c:pt idx="7088">
                  <c:v>8.3137366666669994</c:v>
                </c:pt>
                <c:pt idx="7089">
                  <c:v>8.3130699999999997</c:v>
                </c:pt>
                <c:pt idx="7090">
                  <c:v>8.3121600000000004</c:v>
                </c:pt>
                <c:pt idx="7091">
                  <c:v>8.3124716666669993</c:v>
                </c:pt>
                <c:pt idx="7092">
                  <c:v>8.3138366666669992</c:v>
                </c:pt>
                <c:pt idx="7093">
                  <c:v>8.3138199999999998</c:v>
                </c:pt>
                <c:pt idx="7094">
                  <c:v>8.3138649999999998</c:v>
                </c:pt>
                <c:pt idx="7095">
                  <c:v>8.3132166666669995</c:v>
                </c:pt>
                <c:pt idx="7096">
                  <c:v>8.3137383333329993</c:v>
                </c:pt>
                <c:pt idx="7097">
                  <c:v>8.3142233333330005</c:v>
                </c:pt>
                <c:pt idx="7098">
                  <c:v>8.3147800000000007</c:v>
                </c:pt>
                <c:pt idx="7099">
                  <c:v>8.3137466666670008</c:v>
                </c:pt>
                <c:pt idx="7100">
                  <c:v>8.3129416666669993</c:v>
                </c:pt>
                <c:pt idx="7101">
                  <c:v>8.3136550000000007</c:v>
                </c:pt>
                <c:pt idx="7102">
                  <c:v>8.3147000000000002</c:v>
                </c:pt>
                <c:pt idx="7103">
                  <c:v>8.3146933333330004</c:v>
                </c:pt>
                <c:pt idx="7104">
                  <c:v>8.3133800000000004</c:v>
                </c:pt>
                <c:pt idx="7105">
                  <c:v>8.3126616666669992</c:v>
                </c:pt>
                <c:pt idx="7106">
                  <c:v>8.3127650000000006</c:v>
                </c:pt>
                <c:pt idx="7107">
                  <c:v>8.3143116666670007</c:v>
                </c:pt>
                <c:pt idx="7108">
                  <c:v>8.3142650000000007</c:v>
                </c:pt>
                <c:pt idx="7109">
                  <c:v>8.3131933333330004</c:v>
                </c:pt>
                <c:pt idx="7110">
                  <c:v>8.3134933333329997</c:v>
                </c:pt>
                <c:pt idx="7111">
                  <c:v>8.3138733333329995</c:v>
                </c:pt>
                <c:pt idx="7112">
                  <c:v>8.3148766666670006</c:v>
                </c:pt>
                <c:pt idx="7113">
                  <c:v>8.3147300000000008</c:v>
                </c:pt>
                <c:pt idx="7114">
                  <c:v>8.3142150000000008</c:v>
                </c:pt>
                <c:pt idx="7115">
                  <c:v>8.3131883333330006</c:v>
                </c:pt>
                <c:pt idx="7116">
                  <c:v>8.3133033333329998</c:v>
                </c:pt>
                <c:pt idx="7117">
                  <c:v>8.3147249999999993</c:v>
                </c:pt>
                <c:pt idx="7118">
                  <c:v>8.3142250000000004</c:v>
                </c:pt>
                <c:pt idx="7119">
                  <c:v>8.3139450000000004</c:v>
                </c:pt>
                <c:pt idx="7120">
                  <c:v>8.313108333333</c:v>
                </c:pt>
                <c:pt idx="7121">
                  <c:v>8.3124099999999999</c:v>
                </c:pt>
                <c:pt idx="7122">
                  <c:v>8.3139833333330007</c:v>
                </c:pt>
                <c:pt idx="7123">
                  <c:v>8.3138233333329996</c:v>
                </c:pt>
                <c:pt idx="7124">
                  <c:v>8.3128016666669993</c:v>
                </c:pt>
                <c:pt idx="7125">
                  <c:v>8.3123950000000004</c:v>
                </c:pt>
                <c:pt idx="7126">
                  <c:v>8.3131516666670002</c:v>
                </c:pt>
                <c:pt idx="7127">
                  <c:v>8.3143633333330005</c:v>
                </c:pt>
                <c:pt idx="7128">
                  <c:v>8.3140633333329994</c:v>
                </c:pt>
                <c:pt idx="7129">
                  <c:v>8.3135066666669992</c:v>
                </c:pt>
                <c:pt idx="7130">
                  <c:v>8.312735</c:v>
                </c:pt>
                <c:pt idx="7131">
                  <c:v>8.3127999999999993</c:v>
                </c:pt>
                <c:pt idx="7132">
                  <c:v>8.3135883333329996</c:v>
                </c:pt>
                <c:pt idx="7133">
                  <c:v>8.313813333333</c:v>
                </c:pt>
                <c:pt idx="7134">
                  <c:v>8.3128533333330008</c:v>
                </c:pt>
                <c:pt idx="7135">
                  <c:v>8.3120183333330004</c:v>
                </c:pt>
                <c:pt idx="7136">
                  <c:v>8.3119999999999994</c:v>
                </c:pt>
                <c:pt idx="7137">
                  <c:v>8.3133933333329999</c:v>
                </c:pt>
                <c:pt idx="7138">
                  <c:v>8.3141083333329995</c:v>
                </c:pt>
                <c:pt idx="7139">
                  <c:v>8.3131350000000008</c:v>
                </c:pt>
                <c:pt idx="7140">
                  <c:v>8.3128383333329996</c:v>
                </c:pt>
                <c:pt idx="7141">
                  <c:v>8.3126983333329996</c:v>
                </c:pt>
                <c:pt idx="7142">
                  <c:v>8.3139850000000006</c:v>
                </c:pt>
                <c:pt idx="7143">
                  <c:v>8.3137816666669995</c:v>
                </c:pt>
                <c:pt idx="7144">
                  <c:v>8.3132583333329997</c:v>
                </c:pt>
                <c:pt idx="7145">
                  <c:v>8.3129749999999998</c:v>
                </c:pt>
                <c:pt idx="7146">
                  <c:v>8.3126733333330005</c:v>
                </c:pt>
                <c:pt idx="7147">
                  <c:v>8.3134099999999993</c:v>
                </c:pt>
                <c:pt idx="7148">
                  <c:v>8.3127633333330007</c:v>
                </c:pt>
                <c:pt idx="7149">
                  <c:v>8.3119033333329995</c:v>
                </c:pt>
                <c:pt idx="7150">
                  <c:v>8.3114666666670001</c:v>
                </c:pt>
                <c:pt idx="7151">
                  <c:v>8.3121833333329995</c:v>
                </c:pt>
                <c:pt idx="7152">
                  <c:v>8.3133983333329997</c:v>
                </c:pt>
                <c:pt idx="7153">
                  <c:v>8.3130699999999997</c:v>
                </c:pt>
                <c:pt idx="7154">
                  <c:v>8.3127416666669998</c:v>
                </c:pt>
                <c:pt idx="7155">
                  <c:v>8.3119683333330006</c:v>
                </c:pt>
                <c:pt idx="7156">
                  <c:v>8.312031666667</c:v>
                </c:pt>
                <c:pt idx="7157">
                  <c:v>8.3123883333330006</c:v>
                </c:pt>
                <c:pt idx="7158">
                  <c:v>8.3123699999999996</c:v>
                </c:pt>
                <c:pt idx="7159">
                  <c:v>8.3123233333329996</c:v>
                </c:pt>
                <c:pt idx="7160">
                  <c:v>8.3122766666669996</c:v>
                </c:pt>
                <c:pt idx="7161">
                  <c:v>8.3123533333330002</c:v>
                </c:pt>
                <c:pt idx="7162">
                  <c:v>8.3137033333330006</c:v>
                </c:pt>
                <c:pt idx="7163">
                  <c:v>8.3130816666669993</c:v>
                </c:pt>
                <c:pt idx="7164">
                  <c:v>8.3127849999999999</c:v>
                </c:pt>
                <c:pt idx="7165">
                  <c:v>8.3123566666670001</c:v>
                </c:pt>
                <c:pt idx="7166">
                  <c:v>8.3122333333329994</c:v>
                </c:pt>
                <c:pt idx="7167">
                  <c:v>8.3138833333329991</c:v>
                </c:pt>
                <c:pt idx="7168">
                  <c:v>8.3135233333330003</c:v>
                </c:pt>
                <c:pt idx="7169">
                  <c:v>8.3123199999999997</c:v>
                </c:pt>
                <c:pt idx="7170">
                  <c:v>8.3122233333329998</c:v>
                </c:pt>
                <c:pt idx="7171">
                  <c:v>8.3117300000000007</c:v>
                </c:pt>
                <c:pt idx="7172">
                  <c:v>8.3127449999999996</c:v>
                </c:pt>
                <c:pt idx="7173">
                  <c:v>8.312358333333</c:v>
                </c:pt>
                <c:pt idx="7174">
                  <c:v>8.3119533333329993</c:v>
                </c:pt>
                <c:pt idx="7175">
                  <c:v>8.3113616666670005</c:v>
                </c:pt>
                <c:pt idx="7176">
                  <c:v>8.3112549999999992</c:v>
                </c:pt>
                <c:pt idx="7177">
                  <c:v>8.3127083333329992</c:v>
                </c:pt>
                <c:pt idx="7178">
                  <c:v>8.3126933333329998</c:v>
                </c:pt>
                <c:pt idx="7179">
                  <c:v>8.3118233333330007</c:v>
                </c:pt>
                <c:pt idx="7180">
                  <c:v>8.3110116666669995</c:v>
                </c:pt>
                <c:pt idx="7181">
                  <c:v>8.3114266666669998</c:v>
                </c:pt>
                <c:pt idx="7182">
                  <c:v>8.3128299999999999</c:v>
                </c:pt>
                <c:pt idx="7183">
                  <c:v>8.313203333333</c:v>
                </c:pt>
                <c:pt idx="7184">
                  <c:v>8.3127999999999993</c:v>
                </c:pt>
                <c:pt idx="7185">
                  <c:v>8.3121033333330008</c:v>
                </c:pt>
                <c:pt idx="7186">
                  <c:v>8.3124450000000003</c:v>
                </c:pt>
                <c:pt idx="7187">
                  <c:v>8.3136116666670006</c:v>
                </c:pt>
                <c:pt idx="7188">
                  <c:v>8.3131266666669994</c:v>
                </c:pt>
                <c:pt idx="7189">
                  <c:v>8.3129316666669997</c:v>
                </c:pt>
                <c:pt idx="7190">
                  <c:v>8.3122900000000008</c:v>
                </c:pt>
                <c:pt idx="7191">
                  <c:v>8.3120366666669998</c:v>
                </c:pt>
                <c:pt idx="7192">
                  <c:v>8.3132333333330006</c:v>
                </c:pt>
                <c:pt idx="7193">
                  <c:v>8.3129883333329992</c:v>
                </c:pt>
                <c:pt idx="7194">
                  <c:v>8.3122833333329993</c:v>
                </c:pt>
                <c:pt idx="7195">
                  <c:v>8.3116216666669995</c:v>
                </c:pt>
                <c:pt idx="7196">
                  <c:v>8.3114699999999999</c:v>
                </c:pt>
                <c:pt idx="7197">
                  <c:v>8.3129133333330003</c:v>
                </c:pt>
                <c:pt idx="7198">
                  <c:v>8.3125783333330006</c:v>
                </c:pt>
                <c:pt idx="7199">
                  <c:v>8.3119533333329993</c:v>
                </c:pt>
                <c:pt idx="7200">
                  <c:v>8.3117249999999991</c:v>
                </c:pt>
                <c:pt idx="7201">
                  <c:v>8.3114600000000003</c:v>
                </c:pt>
                <c:pt idx="7202">
                  <c:v>8.3122783333329995</c:v>
                </c:pt>
                <c:pt idx="7203">
                  <c:v>8.312405</c:v>
                </c:pt>
                <c:pt idx="7204">
                  <c:v>8.3122150000000001</c:v>
                </c:pt>
                <c:pt idx="7205">
                  <c:v>8.3117416666670003</c:v>
                </c:pt>
                <c:pt idx="7206">
                  <c:v>8.3116616666669998</c:v>
                </c:pt>
                <c:pt idx="7207">
                  <c:v>8.3128050000000009</c:v>
                </c:pt>
                <c:pt idx="7208">
                  <c:v>8.3130133333330001</c:v>
                </c:pt>
                <c:pt idx="7209">
                  <c:v>8.3128550000000008</c:v>
                </c:pt>
                <c:pt idx="7210">
                  <c:v>8.3123366666670009</c:v>
                </c:pt>
                <c:pt idx="7211">
                  <c:v>8.3125333333330005</c:v>
                </c:pt>
                <c:pt idx="7212">
                  <c:v>8.3130583333330001</c:v>
                </c:pt>
                <c:pt idx="7213">
                  <c:v>8.3132750000000009</c:v>
                </c:pt>
                <c:pt idx="7214">
                  <c:v>8.3127200000000006</c:v>
                </c:pt>
                <c:pt idx="7215">
                  <c:v>8.3123450000000005</c:v>
                </c:pt>
                <c:pt idx="7216">
                  <c:v>8.3120883333329996</c:v>
                </c:pt>
                <c:pt idx="7217">
                  <c:v>8.3129449999999991</c:v>
                </c:pt>
                <c:pt idx="7218">
                  <c:v>8.3126966666669997</c:v>
                </c:pt>
                <c:pt idx="7219">
                  <c:v>8.3119033333329995</c:v>
                </c:pt>
                <c:pt idx="7220">
                  <c:v>8.311185</c:v>
                </c:pt>
                <c:pt idx="7221">
                  <c:v>8.3118316666670005</c:v>
                </c:pt>
                <c:pt idx="7222">
                  <c:v>8.3129749999999998</c:v>
                </c:pt>
                <c:pt idx="7223">
                  <c:v>8.3132616666669996</c:v>
                </c:pt>
                <c:pt idx="7224">
                  <c:v>8.3124300000000009</c:v>
                </c:pt>
                <c:pt idx="7225">
                  <c:v>8.3122699999999998</c:v>
                </c:pt>
                <c:pt idx="7226">
                  <c:v>8.3121633333330003</c:v>
                </c:pt>
                <c:pt idx="7227">
                  <c:v>8.3134133333329991</c:v>
                </c:pt>
                <c:pt idx="7228">
                  <c:v>8.3139749999999992</c:v>
                </c:pt>
                <c:pt idx="7229">
                  <c:v>8.3134300000000003</c:v>
                </c:pt>
                <c:pt idx="7230">
                  <c:v>8.3130183333329999</c:v>
                </c:pt>
                <c:pt idx="7231">
                  <c:v>8.3133966666669998</c:v>
                </c:pt>
                <c:pt idx="7232">
                  <c:v>8.3141383333330001</c:v>
                </c:pt>
                <c:pt idx="7233">
                  <c:v>8.3135150000000007</c:v>
                </c:pt>
                <c:pt idx="7234">
                  <c:v>8.3128983333330009</c:v>
                </c:pt>
                <c:pt idx="7235">
                  <c:v>8.3122083333330004</c:v>
                </c:pt>
                <c:pt idx="7236">
                  <c:v>8.3124099999999999</c:v>
                </c:pt>
                <c:pt idx="7237">
                  <c:v>8.3135433333329996</c:v>
                </c:pt>
                <c:pt idx="7238">
                  <c:v>8.3137266666669998</c:v>
                </c:pt>
                <c:pt idx="7239">
                  <c:v>8.3128683333330002</c:v>
                </c:pt>
                <c:pt idx="7240">
                  <c:v>8.3122733333329997</c:v>
                </c:pt>
                <c:pt idx="7241">
                  <c:v>8.3128716666670002</c:v>
                </c:pt>
                <c:pt idx="7242">
                  <c:v>8.3140683333329992</c:v>
                </c:pt>
                <c:pt idx="7243">
                  <c:v>8.3138649999999998</c:v>
                </c:pt>
                <c:pt idx="7244">
                  <c:v>8.313156666667</c:v>
                </c:pt>
                <c:pt idx="7245">
                  <c:v>8.3130500000000005</c:v>
                </c:pt>
                <c:pt idx="7246">
                  <c:v>8.3133383333330002</c:v>
                </c:pt>
                <c:pt idx="7247">
                  <c:v>8.3142816666670001</c:v>
                </c:pt>
                <c:pt idx="7248">
                  <c:v>8.3144683333330001</c:v>
                </c:pt>
                <c:pt idx="7249">
                  <c:v>8.3132366666670006</c:v>
                </c:pt>
                <c:pt idx="7250">
                  <c:v>8.3128383333329996</c:v>
                </c:pt>
                <c:pt idx="7251">
                  <c:v>8.3134433333329998</c:v>
                </c:pt>
                <c:pt idx="7252">
                  <c:v>8.3144899999999993</c:v>
                </c:pt>
                <c:pt idx="7253">
                  <c:v>8.3134033333329995</c:v>
                </c:pt>
                <c:pt idx="7254">
                  <c:v>8.3133616666669994</c:v>
                </c:pt>
                <c:pt idx="7255">
                  <c:v>8.3134266666670005</c:v>
                </c:pt>
                <c:pt idx="7256">
                  <c:v>8.3139733333329993</c:v>
                </c:pt>
                <c:pt idx="7257">
                  <c:v>8.3151050000000009</c:v>
                </c:pt>
                <c:pt idx="7258">
                  <c:v>8.3149533333329995</c:v>
                </c:pt>
                <c:pt idx="7259">
                  <c:v>8.3145550000000004</c:v>
                </c:pt>
                <c:pt idx="7260">
                  <c:v>8.3143349999999998</c:v>
                </c:pt>
                <c:pt idx="7261">
                  <c:v>8.3138799999999993</c:v>
                </c:pt>
                <c:pt idx="7262">
                  <c:v>8.3142499999999995</c:v>
                </c:pt>
                <c:pt idx="7263">
                  <c:v>8.3142600000000009</c:v>
                </c:pt>
                <c:pt idx="7264">
                  <c:v>8.3134899999999998</c:v>
                </c:pt>
                <c:pt idx="7265">
                  <c:v>8.3134566666669993</c:v>
                </c:pt>
                <c:pt idx="7266">
                  <c:v>8.3134216666670007</c:v>
                </c:pt>
                <c:pt idx="7267">
                  <c:v>8.3149816666670002</c:v>
                </c:pt>
                <c:pt idx="7268">
                  <c:v>8.3140599999999996</c:v>
                </c:pt>
                <c:pt idx="7269">
                  <c:v>8.3134816666670002</c:v>
                </c:pt>
                <c:pt idx="7270">
                  <c:v>8.3137466666670008</c:v>
                </c:pt>
                <c:pt idx="7271">
                  <c:v>8.3138766666669994</c:v>
                </c:pt>
                <c:pt idx="7272">
                  <c:v>8.3146966666670004</c:v>
                </c:pt>
                <c:pt idx="7273">
                  <c:v>8.314893333333</c:v>
                </c:pt>
                <c:pt idx="7274">
                  <c:v>8.3140000000000001</c:v>
                </c:pt>
                <c:pt idx="7275">
                  <c:v>8.3139099999999999</c:v>
                </c:pt>
                <c:pt idx="7276">
                  <c:v>8.3142816666670001</c:v>
                </c:pt>
                <c:pt idx="7277">
                  <c:v>8.3159349999999996</c:v>
                </c:pt>
                <c:pt idx="7278">
                  <c:v>8.3157999999999994</c:v>
                </c:pt>
                <c:pt idx="7279">
                  <c:v>8.3146783333329992</c:v>
                </c:pt>
                <c:pt idx="7280">
                  <c:v>8.3140366666670005</c:v>
                </c:pt>
                <c:pt idx="7281">
                  <c:v>8.3142883333329998</c:v>
                </c:pt>
                <c:pt idx="7282">
                  <c:v>8.31494</c:v>
                </c:pt>
                <c:pt idx="7283">
                  <c:v>8.3152933333330008</c:v>
                </c:pt>
                <c:pt idx="7284">
                  <c:v>8.3149750000000004</c:v>
                </c:pt>
                <c:pt idx="7285">
                  <c:v>8.3143083333330008</c:v>
                </c:pt>
                <c:pt idx="7286">
                  <c:v>8.3140400000000003</c:v>
                </c:pt>
                <c:pt idx="7287">
                  <c:v>8.3150600000000008</c:v>
                </c:pt>
                <c:pt idx="7288">
                  <c:v>8.3151949999999992</c:v>
                </c:pt>
                <c:pt idx="7289">
                  <c:v>8.3144183333330002</c:v>
                </c:pt>
                <c:pt idx="7290">
                  <c:v>8.3141083333329995</c:v>
                </c:pt>
                <c:pt idx="7291">
                  <c:v>8.3137100000000004</c:v>
                </c:pt>
                <c:pt idx="7292">
                  <c:v>8.3149233333330006</c:v>
                </c:pt>
                <c:pt idx="7293">
                  <c:v>8.3152450000000009</c:v>
                </c:pt>
                <c:pt idx="7294">
                  <c:v>8.3150566666669992</c:v>
                </c:pt>
                <c:pt idx="7295">
                  <c:v>8.314001666667</c:v>
                </c:pt>
                <c:pt idx="7296">
                  <c:v>8.3136349999999997</c:v>
                </c:pt>
                <c:pt idx="7297">
                  <c:v>8.3149216666670007</c:v>
                </c:pt>
                <c:pt idx="7298">
                  <c:v>8.3144733333329999</c:v>
                </c:pt>
                <c:pt idx="7299">
                  <c:v>8.314235</c:v>
                </c:pt>
                <c:pt idx="7300">
                  <c:v>8.3138950000000005</c:v>
                </c:pt>
                <c:pt idx="7301">
                  <c:v>8.3146033333330003</c:v>
                </c:pt>
                <c:pt idx="7302">
                  <c:v>8.3148533333329997</c:v>
                </c:pt>
                <c:pt idx="7303">
                  <c:v>8.3152733333329998</c:v>
                </c:pt>
                <c:pt idx="7304">
                  <c:v>8.3148516666669998</c:v>
                </c:pt>
                <c:pt idx="7305">
                  <c:v>8.3145150000000001</c:v>
                </c:pt>
                <c:pt idx="7306">
                  <c:v>8.314565</c:v>
                </c:pt>
                <c:pt idx="7307">
                  <c:v>8.3150700000000004</c:v>
                </c:pt>
                <c:pt idx="7308">
                  <c:v>8.3156333333330004</c:v>
                </c:pt>
                <c:pt idx="7309">
                  <c:v>8.3150083333329992</c:v>
                </c:pt>
                <c:pt idx="7310">
                  <c:v>8.3139916666670004</c:v>
                </c:pt>
                <c:pt idx="7311">
                  <c:v>8.3138516666670004</c:v>
                </c:pt>
                <c:pt idx="7312">
                  <c:v>8.3150716666670004</c:v>
                </c:pt>
                <c:pt idx="7313">
                  <c:v>8.3147133333329997</c:v>
                </c:pt>
                <c:pt idx="7314">
                  <c:v>8.3141499999999997</c:v>
                </c:pt>
                <c:pt idx="7315">
                  <c:v>8.3140699999999992</c:v>
                </c:pt>
                <c:pt idx="7316">
                  <c:v>8.3137966666670007</c:v>
                </c:pt>
                <c:pt idx="7317">
                  <c:v>8.3150650000000006</c:v>
                </c:pt>
                <c:pt idx="7318">
                  <c:v>8.3148266666670008</c:v>
                </c:pt>
                <c:pt idx="7319">
                  <c:v>8.3142233333330005</c:v>
                </c:pt>
                <c:pt idx="7320">
                  <c:v>8.3133149999999993</c:v>
                </c:pt>
                <c:pt idx="7321">
                  <c:v>8.3138299999999994</c:v>
                </c:pt>
                <c:pt idx="7322">
                  <c:v>8.3153416666670008</c:v>
                </c:pt>
                <c:pt idx="7323">
                  <c:v>8.3159583333330005</c:v>
                </c:pt>
                <c:pt idx="7324">
                  <c:v>8.3146799999999992</c:v>
                </c:pt>
                <c:pt idx="7325">
                  <c:v>8.3141850000000002</c:v>
                </c:pt>
                <c:pt idx="7326">
                  <c:v>8.3140466666670001</c:v>
                </c:pt>
                <c:pt idx="7327">
                  <c:v>8.3152399999999993</c:v>
                </c:pt>
                <c:pt idx="7328">
                  <c:v>8.31541</c:v>
                </c:pt>
                <c:pt idx="7329">
                  <c:v>8.3147083333329999</c:v>
                </c:pt>
                <c:pt idx="7330">
                  <c:v>8.3138516666670004</c:v>
                </c:pt>
                <c:pt idx="7331">
                  <c:v>8.3138783333329993</c:v>
                </c:pt>
                <c:pt idx="7332">
                  <c:v>8.3152550000000005</c:v>
                </c:pt>
                <c:pt idx="7333">
                  <c:v>8.3148483333329999</c:v>
                </c:pt>
                <c:pt idx="7334">
                  <c:v>8.3143449999999994</c:v>
                </c:pt>
                <c:pt idx="7335">
                  <c:v>8.3132983333329999</c:v>
                </c:pt>
                <c:pt idx="7336">
                  <c:v>8.3132800000000007</c:v>
                </c:pt>
                <c:pt idx="7337">
                  <c:v>8.3147533333329999</c:v>
                </c:pt>
                <c:pt idx="7338">
                  <c:v>8.3141316666670004</c:v>
                </c:pt>
                <c:pt idx="7339">
                  <c:v>8.3123649999999998</c:v>
                </c:pt>
                <c:pt idx="7340">
                  <c:v>8.310623333333</c:v>
                </c:pt>
                <c:pt idx="7341">
                  <c:v>8.3106633333330002</c:v>
                </c:pt>
                <c:pt idx="7342">
                  <c:v>8.3121483333330008</c:v>
                </c:pt>
                <c:pt idx="7343">
                  <c:v>8.3125800000000005</c:v>
                </c:pt>
                <c:pt idx="7344">
                  <c:v>8.3117850000000004</c:v>
                </c:pt>
                <c:pt idx="7345">
                  <c:v>8.3111599999999992</c:v>
                </c:pt>
                <c:pt idx="7346">
                  <c:v>8.3115333333329993</c:v>
                </c:pt>
                <c:pt idx="7347">
                  <c:v>8.3127733333330003</c:v>
                </c:pt>
                <c:pt idx="7348">
                  <c:v>8.3126800000000003</c:v>
                </c:pt>
                <c:pt idx="7349">
                  <c:v>8.3126549999999995</c:v>
                </c:pt>
                <c:pt idx="7350">
                  <c:v>8.311608333333</c:v>
                </c:pt>
                <c:pt idx="7351">
                  <c:v>8.3118683333330008</c:v>
                </c:pt>
                <c:pt idx="7352">
                  <c:v>8.3149133333329992</c:v>
                </c:pt>
                <c:pt idx="7353">
                  <c:v>8.3150233333330004</c:v>
                </c:pt>
                <c:pt idx="7354">
                  <c:v>8.3144299999999998</c:v>
                </c:pt>
                <c:pt idx="7355">
                  <c:v>8.3134399999999999</c:v>
                </c:pt>
                <c:pt idx="7356">
                  <c:v>8.3136150000000004</c:v>
                </c:pt>
                <c:pt idx="7357">
                  <c:v>8.3150049999999993</c:v>
                </c:pt>
                <c:pt idx="7358">
                  <c:v>8.3153699999999997</c:v>
                </c:pt>
                <c:pt idx="7359">
                  <c:v>8.3141750000000005</c:v>
                </c:pt>
                <c:pt idx="7360">
                  <c:v>8.3131316666669992</c:v>
                </c:pt>
                <c:pt idx="7361">
                  <c:v>8.3136033333330008</c:v>
                </c:pt>
                <c:pt idx="7362">
                  <c:v>8.315173333333</c:v>
                </c:pt>
                <c:pt idx="7363">
                  <c:v>8.3152233333329999</c:v>
                </c:pt>
                <c:pt idx="7364">
                  <c:v>8.3138400000000008</c:v>
                </c:pt>
                <c:pt idx="7365">
                  <c:v>8.3116649999999996</c:v>
                </c:pt>
                <c:pt idx="7366">
                  <c:v>8.3115283333329995</c:v>
                </c:pt>
                <c:pt idx="7367">
                  <c:v>8.313343333333</c:v>
                </c:pt>
                <c:pt idx="7368">
                  <c:v>8.3139466666670003</c:v>
                </c:pt>
                <c:pt idx="7369">
                  <c:v>8.3128949999999993</c:v>
                </c:pt>
                <c:pt idx="7370">
                  <c:v>8.3123833333330008</c:v>
                </c:pt>
                <c:pt idx="7371">
                  <c:v>8.3121983333330007</c:v>
                </c:pt>
                <c:pt idx="7372">
                  <c:v>8.3136550000000007</c:v>
                </c:pt>
                <c:pt idx="7373">
                  <c:v>8.3138900000000007</c:v>
                </c:pt>
                <c:pt idx="7374">
                  <c:v>8.3127200000000006</c:v>
                </c:pt>
                <c:pt idx="7375">
                  <c:v>8.3121866666669995</c:v>
                </c:pt>
                <c:pt idx="7376">
                  <c:v>8.3118350000000003</c:v>
                </c:pt>
                <c:pt idx="7377">
                  <c:v>8.3138583333330001</c:v>
                </c:pt>
                <c:pt idx="7378">
                  <c:v>8.3141283333330005</c:v>
                </c:pt>
                <c:pt idx="7379">
                  <c:v>8.3127833333329999</c:v>
                </c:pt>
                <c:pt idx="7380">
                  <c:v>8.3121550000000006</c:v>
                </c:pt>
                <c:pt idx="7381">
                  <c:v>8.3121050000000007</c:v>
                </c:pt>
                <c:pt idx="7382">
                  <c:v>8.3139483333330002</c:v>
                </c:pt>
                <c:pt idx="7383">
                  <c:v>8.3137466666670008</c:v>
                </c:pt>
                <c:pt idx="7384">
                  <c:v>8.3131666666669997</c:v>
                </c:pt>
                <c:pt idx="7385">
                  <c:v>8.3129066666670006</c:v>
                </c:pt>
                <c:pt idx="7386">
                  <c:v>8.3129383333329994</c:v>
                </c:pt>
                <c:pt idx="7387">
                  <c:v>8.3139616666669998</c:v>
                </c:pt>
                <c:pt idx="7388">
                  <c:v>8.3137399999999992</c:v>
                </c:pt>
                <c:pt idx="7389">
                  <c:v>8.3131249999999994</c:v>
                </c:pt>
                <c:pt idx="7390">
                  <c:v>8.3125683333329992</c:v>
                </c:pt>
                <c:pt idx="7391">
                  <c:v>8.3128650000000004</c:v>
                </c:pt>
                <c:pt idx="7392">
                  <c:v>8.3141949999999998</c:v>
                </c:pt>
                <c:pt idx="7393">
                  <c:v>8.314331666667</c:v>
                </c:pt>
                <c:pt idx="7394">
                  <c:v>8.3136716666670001</c:v>
                </c:pt>
                <c:pt idx="7395">
                  <c:v>8.3134449999999998</c:v>
                </c:pt>
                <c:pt idx="7396">
                  <c:v>8.3137016666670007</c:v>
                </c:pt>
                <c:pt idx="7397">
                  <c:v>8.3148416666670002</c:v>
                </c:pt>
                <c:pt idx="7398">
                  <c:v>8.3144766666669998</c:v>
                </c:pt>
                <c:pt idx="7399">
                  <c:v>8.313578333333</c:v>
                </c:pt>
                <c:pt idx="7400">
                  <c:v>8.3131550000000001</c:v>
                </c:pt>
                <c:pt idx="7401">
                  <c:v>8.3134549999999994</c:v>
                </c:pt>
                <c:pt idx="7402">
                  <c:v>8.3145583333330002</c:v>
                </c:pt>
                <c:pt idx="7403">
                  <c:v>8.3142966666669995</c:v>
                </c:pt>
                <c:pt idx="7404">
                  <c:v>8.3136349999999997</c:v>
                </c:pt>
                <c:pt idx="7405">
                  <c:v>8.3132149999999996</c:v>
                </c:pt>
                <c:pt idx="7406">
                  <c:v>8.3138233333329996</c:v>
                </c:pt>
                <c:pt idx="7407">
                  <c:v>8.3149666666670008</c:v>
                </c:pt>
                <c:pt idx="7408">
                  <c:v>8.3147950000000002</c:v>
                </c:pt>
                <c:pt idx="7409">
                  <c:v>8.3140866666670004</c:v>
                </c:pt>
                <c:pt idx="7410">
                  <c:v>8.3134533333329994</c:v>
                </c:pt>
                <c:pt idx="7411">
                  <c:v>8.3143116666670007</c:v>
                </c:pt>
                <c:pt idx="7412">
                  <c:v>8.3158183333330005</c:v>
                </c:pt>
                <c:pt idx="7413">
                  <c:v>8.3153383333330009</c:v>
                </c:pt>
                <c:pt idx="7414">
                  <c:v>8.3144866666669994</c:v>
                </c:pt>
                <c:pt idx="7415">
                  <c:v>8.3141816666670003</c:v>
                </c:pt>
                <c:pt idx="7416">
                  <c:v>8.3140833333330004</c:v>
                </c:pt>
                <c:pt idx="7417">
                  <c:v>8.3156833333330002</c:v>
                </c:pt>
                <c:pt idx="7418">
                  <c:v>8.3159883333329994</c:v>
                </c:pt>
                <c:pt idx="7419">
                  <c:v>8.3152050000000006</c:v>
                </c:pt>
                <c:pt idx="7420">
                  <c:v>8.3146450000000005</c:v>
                </c:pt>
                <c:pt idx="7421">
                  <c:v>8.3145866666669992</c:v>
                </c:pt>
                <c:pt idx="7422">
                  <c:v>8.3163300000000007</c:v>
                </c:pt>
                <c:pt idx="7423">
                  <c:v>8.3159466666669992</c:v>
                </c:pt>
                <c:pt idx="7424">
                  <c:v>8.31541</c:v>
                </c:pt>
                <c:pt idx="7425">
                  <c:v>8.3153216666669998</c:v>
                </c:pt>
                <c:pt idx="7426">
                  <c:v>8.3150516666669994</c:v>
                </c:pt>
                <c:pt idx="7427">
                  <c:v>8.3174449999999993</c:v>
                </c:pt>
                <c:pt idx="7428">
                  <c:v>8.3174866666669995</c:v>
                </c:pt>
                <c:pt idx="7429">
                  <c:v>8.3170699999999993</c:v>
                </c:pt>
                <c:pt idx="7430">
                  <c:v>8.3159200000000002</c:v>
                </c:pt>
                <c:pt idx="7431">
                  <c:v>8.3154533333330001</c:v>
                </c:pt>
                <c:pt idx="7432">
                  <c:v>8.3167266666669999</c:v>
                </c:pt>
                <c:pt idx="7433">
                  <c:v>8.3166466666669994</c:v>
                </c:pt>
                <c:pt idx="7434">
                  <c:v>8.3161816666669992</c:v>
                </c:pt>
                <c:pt idx="7435">
                  <c:v>8.3156083333329995</c:v>
                </c:pt>
                <c:pt idx="7436">
                  <c:v>8.3160283333329996</c:v>
                </c:pt>
                <c:pt idx="7437">
                  <c:v>8.3171866666670002</c:v>
                </c:pt>
                <c:pt idx="7438">
                  <c:v>8.3173766666670002</c:v>
                </c:pt>
                <c:pt idx="7439">
                  <c:v>8.3172366666670001</c:v>
                </c:pt>
                <c:pt idx="7440">
                  <c:v>8.31541</c:v>
                </c:pt>
                <c:pt idx="7441">
                  <c:v>8.3170800000000007</c:v>
                </c:pt>
                <c:pt idx="7442">
                  <c:v>8.3185483333330001</c:v>
                </c:pt>
                <c:pt idx="7443">
                  <c:v>8.3185666666669995</c:v>
                </c:pt>
                <c:pt idx="7444">
                  <c:v>8.3180899999999998</c:v>
                </c:pt>
                <c:pt idx="7445">
                  <c:v>8.3170249999999992</c:v>
                </c:pt>
                <c:pt idx="7446">
                  <c:v>8.3171766666670006</c:v>
                </c:pt>
                <c:pt idx="7447">
                  <c:v>8.3183816666669994</c:v>
                </c:pt>
                <c:pt idx="7448">
                  <c:v>8.3188499999999994</c:v>
                </c:pt>
                <c:pt idx="7449">
                  <c:v>8.318741666667</c:v>
                </c:pt>
                <c:pt idx="7450">
                  <c:v>8.3182683333330001</c:v>
                </c:pt>
                <c:pt idx="7451">
                  <c:v>8.3182749999999999</c:v>
                </c:pt>
                <c:pt idx="7452">
                  <c:v>8.3190616666670003</c:v>
                </c:pt>
                <c:pt idx="7453">
                  <c:v>8.3191950000000006</c:v>
                </c:pt>
                <c:pt idx="7454">
                  <c:v>8.3188483333329994</c:v>
                </c:pt>
                <c:pt idx="7455">
                  <c:v>8.3184783333329992</c:v>
                </c:pt>
                <c:pt idx="7456">
                  <c:v>8.3185583333329998</c:v>
                </c:pt>
                <c:pt idx="7457">
                  <c:v>8.3195283333330003</c:v>
                </c:pt>
                <c:pt idx="7458">
                  <c:v>8.3196300000000001</c:v>
                </c:pt>
                <c:pt idx="7459">
                  <c:v>8.3191133333330001</c:v>
                </c:pt>
                <c:pt idx="7460">
                  <c:v>8.3186283333330007</c:v>
                </c:pt>
                <c:pt idx="7461">
                  <c:v>8.3191733333329996</c:v>
                </c:pt>
                <c:pt idx="7462">
                  <c:v>8.3200733333329993</c:v>
                </c:pt>
                <c:pt idx="7463">
                  <c:v>8.3205083333330006</c:v>
                </c:pt>
                <c:pt idx="7464">
                  <c:v>8.3203800000000001</c:v>
                </c:pt>
                <c:pt idx="7465">
                  <c:v>8.3201716666669991</c:v>
                </c:pt>
                <c:pt idx="7466">
                  <c:v>8.3194816666670004</c:v>
                </c:pt>
                <c:pt idx="7467">
                  <c:v>8.3205683333330001</c:v>
                </c:pt>
                <c:pt idx="7468">
                  <c:v>8.3203600000000009</c:v>
                </c:pt>
                <c:pt idx="7469">
                  <c:v>8.3197533333330007</c:v>
                </c:pt>
                <c:pt idx="7470">
                  <c:v>8.3192900000000005</c:v>
                </c:pt>
                <c:pt idx="7471">
                  <c:v>8.3188416666669998</c:v>
                </c:pt>
                <c:pt idx="7472">
                  <c:v>8.3196100000000008</c:v>
                </c:pt>
                <c:pt idx="7473">
                  <c:v>8.3199666666669998</c:v>
                </c:pt>
                <c:pt idx="7474">
                  <c:v>8.3199016666670005</c:v>
                </c:pt>
                <c:pt idx="7475">
                  <c:v>8.3199233333329996</c:v>
                </c:pt>
                <c:pt idx="7476">
                  <c:v>8.3196849999999998</c:v>
                </c:pt>
                <c:pt idx="7477">
                  <c:v>8.3204949999999993</c:v>
                </c:pt>
                <c:pt idx="7478">
                  <c:v>8.3205583333330004</c:v>
                </c:pt>
                <c:pt idx="7479">
                  <c:v>8.3200133333329997</c:v>
                </c:pt>
                <c:pt idx="7480">
                  <c:v>8.3194683333330008</c:v>
                </c:pt>
                <c:pt idx="7481">
                  <c:v>8.3189983333330009</c:v>
                </c:pt>
                <c:pt idx="7482">
                  <c:v>8.3205133333330004</c:v>
                </c:pt>
                <c:pt idx="7483">
                  <c:v>8.3207266666669994</c:v>
                </c:pt>
                <c:pt idx="7484">
                  <c:v>8.3201883333330002</c:v>
                </c:pt>
                <c:pt idx="7485">
                  <c:v>8.3199733333329995</c:v>
                </c:pt>
                <c:pt idx="7486">
                  <c:v>8.3204066666669991</c:v>
                </c:pt>
                <c:pt idx="7487">
                  <c:v>8.3218383333329999</c:v>
                </c:pt>
                <c:pt idx="7488">
                  <c:v>8.3218383333329999</c:v>
                </c:pt>
                <c:pt idx="7489">
                  <c:v>8.3213666666670001</c:v>
                </c:pt>
                <c:pt idx="7490">
                  <c:v>8.3208483333330001</c:v>
                </c:pt>
                <c:pt idx="7491">
                  <c:v>8.3205249999999999</c:v>
                </c:pt>
                <c:pt idx="7492">
                  <c:v>8.3217133333329993</c:v>
                </c:pt>
                <c:pt idx="7493">
                  <c:v>8.3221483333330006</c:v>
                </c:pt>
                <c:pt idx="7494">
                  <c:v>8.3213600000000003</c:v>
                </c:pt>
                <c:pt idx="7495">
                  <c:v>8.3207516666670003</c:v>
                </c:pt>
                <c:pt idx="7496">
                  <c:v>8.3210916666669998</c:v>
                </c:pt>
                <c:pt idx="7497">
                  <c:v>8.322023333333</c:v>
                </c:pt>
                <c:pt idx="7498">
                  <c:v>8.3225300000000004</c:v>
                </c:pt>
                <c:pt idx="7499">
                  <c:v>8.3216900000000003</c:v>
                </c:pt>
                <c:pt idx="7500">
                  <c:v>8.3211733333330002</c:v>
                </c:pt>
                <c:pt idx="7501">
                  <c:v>8.3211750000000002</c:v>
                </c:pt>
                <c:pt idx="7502">
                  <c:v>8.3224716666669991</c:v>
                </c:pt>
                <c:pt idx="7503">
                  <c:v>8.3228000000000009</c:v>
                </c:pt>
                <c:pt idx="7504">
                  <c:v>8.3224499999999999</c:v>
                </c:pt>
                <c:pt idx="7505">
                  <c:v>8.3222933333330005</c:v>
                </c:pt>
                <c:pt idx="7506">
                  <c:v>8.3225116666669994</c:v>
                </c:pt>
                <c:pt idx="7507">
                  <c:v>8.3236500000000007</c:v>
                </c:pt>
                <c:pt idx="7508">
                  <c:v>8.3234416666669997</c:v>
                </c:pt>
                <c:pt idx="7509">
                  <c:v>8.3230433333330005</c:v>
                </c:pt>
                <c:pt idx="7510">
                  <c:v>8.3226183333330006</c:v>
                </c:pt>
                <c:pt idx="7511">
                  <c:v>8.3227933333329993</c:v>
                </c:pt>
                <c:pt idx="7512">
                  <c:v>8.3234600000000007</c:v>
                </c:pt>
                <c:pt idx="7513">
                  <c:v>8.3235033333330009</c:v>
                </c:pt>
                <c:pt idx="7514">
                  <c:v>8.3228333333329996</c:v>
                </c:pt>
                <c:pt idx="7515">
                  <c:v>8.3223283333329992</c:v>
                </c:pt>
                <c:pt idx="7516">
                  <c:v>8.3229600000000001</c:v>
                </c:pt>
                <c:pt idx="7517">
                  <c:v>8.3251666666670001</c:v>
                </c:pt>
                <c:pt idx="7518">
                  <c:v>8.3235116666670006</c:v>
                </c:pt>
                <c:pt idx="7519">
                  <c:v>8.3239300000000007</c:v>
                </c:pt>
                <c:pt idx="7520">
                  <c:v>8.3226650000000006</c:v>
                </c:pt>
                <c:pt idx="7521">
                  <c:v>8.3235983333330008</c:v>
                </c:pt>
                <c:pt idx="7522">
                  <c:v>8.3241716666670005</c:v>
                </c:pt>
                <c:pt idx="7523">
                  <c:v>8.3238583333329998</c:v>
                </c:pt>
                <c:pt idx="7524">
                  <c:v>8.3232833333330003</c:v>
                </c:pt>
                <c:pt idx="7525">
                  <c:v>8.3230283333329993</c:v>
                </c:pt>
                <c:pt idx="7526">
                  <c:v>8.3233116666669993</c:v>
                </c:pt>
                <c:pt idx="7527">
                  <c:v>8.3242866666669997</c:v>
                </c:pt>
                <c:pt idx="7528">
                  <c:v>8.3244150000000001</c:v>
                </c:pt>
                <c:pt idx="7529">
                  <c:v>8.3236416666669992</c:v>
                </c:pt>
                <c:pt idx="7530">
                  <c:v>8.3231750000000009</c:v>
                </c:pt>
                <c:pt idx="7531">
                  <c:v>8.3229916666670007</c:v>
                </c:pt>
                <c:pt idx="7532">
                  <c:v>8.3244150000000001</c:v>
                </c:pt>
                <c:pt idx="7533">
                  <c:v>8.3245083333330001</c:v>
                </c:pt>
                <c:pt idx="7534">
                  <c:v>8.3241033333329995</c:v>
                </c:pt>
                <c:pt idx="7535">
                  <c:v>8.3236416666669992</c:v>
                </c:pt>
                <c:pt idx="7536">
                  <c:v>8.3236849999999993</c:v>
                </c:pt>
                <c:pt idx="7537">
                  <c:v>8.3243783333329997</c:v>
                </c:pt>
                <c:pt idx="7538">
                  <c:v>8.3246166666669996</c:v>
                </c:pt>
                <c:pt idx="7539">
                  <c:v>8.3240483333329998</c:v>
                </c:pt>
                <c:pt idx="7540">
                  <c:v>8.3232533333329997</c:v>
                </c:pt>
                <c:pt idx="7541">
                  <c:v>8.3238699999999994</c:v>
                </c:pt>
                <c:pt idx="7542">
                  <c:v>8.3245699999999996</c:v>
                </c:pt>
                <c:pt idx="7543">
                  <c:v>8.3244933333330007</c:v>
                </c:pt>
                <c:pt idx="7544">
                  <c:v>8.3236466666670008</c:v>
                </c:pt>
                <c:pt idx="7545">
                  <c:v>8.3232149999999994</c:v>
                </c:pt>
                <c:pt idx="7546">
                  <c:v>8.3234633333330006</c:v>
                </c:pt>
                <c:pt idx="7547">
                  <c:v>8.3246333333330007</c:v>
                </c:pt>
                <c:pt idx="7548">
                  <c:v>8.3245266666669995</c:v>
                </c:pt>
                <c:pt idx="7549">
                  <c:v>8.3240233333330007</c:v>
                </c:pt>
                <c:pt idx="7550">
                  <c:v>8.3236650000000001</c:v>
                </c:pt>
                <c:pt idx="7551">
                  <c:v>8.3239249999999991</c:v>
                </c:pt>
                <c:pt idx="7552">
                  <c:v>8.3249716666670004</c:v>
                </c:pt>
                <c:pt idx="7553">
                  <c:v>8.3247149999999994</c:v>
                </c:pt>
                <c:pt idx="7554">
                  <c:v>8.3243833333329995</c:v>
                </c:pt>
                <c:pt idx="7555">
                  <c:v>8.3239183333329994</c:v>
                </c:pt>
                <c:pt idx="7556">
                  <c:v>8.3237433333330006</c:v>
                </c:pt>
                <c:pt idx="7557">
                  <c:v>8.3246616666669997</c:v>
                </c:pt>
                <c:pt idx="7558">
                  <c:v>8.3252033333330004</c:v>
                </c:pt>
                <c:pt idx="7559">
                  <c:v>8.3247883333330002</c:v>
                </c:pt>
                <c:pt idx="7560">
                  <c:v>8.3241516666669995</c:v>
                </c:pt>
                <c:pt idx="7561">
                  <c:v>8.3242416666669996</c:v>
                </c:pt>
                <c:pt idx="7562">
                  <c:v>8.3249683333330005</c:v>
                </c:pt>
                <c:pt idx="7563">
                  <c:v>8.3248216666670007</c:v>
                </c:pt>
                <c:pt idx="7564">
                  <c:v>8.3245349999999991</c:v>
                </c:pt>
                <c:pt idx="7565">
                  <c:v>8.3240516666669997</c:v>
                </c:pt>
                <c:pt idx="7566">
                  <c:v>8.3252983333330004</c:v>
                </c:pt>
                <c:pt idx="7567">
                  <c:v>8.3250299999999999</c:v>
                </c:pt>
                <c:pt idx="7568">
                  <c:v>8.3251066666670006</c:v>
                </c:pt>
                <c:pt idx="7569">
                  <c:v>8.3252633333329999</c:v>
                </c:pt>
                <c:pt idx="7570">
                  <c:v>8.3250650000000004</c:v>
                </c:pt>
                <c:pt idx="7571">
                  <c:v>8.325073333333</c:v>
                </c:pt>
                <c:pt idx="7572">
                  <c:v>8.3259166666670001</c:v>
                </c:pt>
                <c:pt idx="7573">
                  <c:v>8.3256516666669995</c:v>
                </c:pt>
                <c:pt idx="7574">
                  <c:v>8.3245450000000005</c:v>
                </c:pt>
                <c:pt idx="7575">
                  <c:v>8.3244083333330003</c:v>
                </c:pt>
                <c:pt idx="7576">
                  <c:v>8.3241300000000003</c:v>
                </c:pt>
                <c:pt idx="7577">
                  <c:v>8.3248949999999997</c:v>
                </c:pt>
                <c:pt idx="7578">
                  <c:v>8.3248449999999998</c:v>
                </c:pt>
                <c:pt idx="7579">
                  <c:v>8.3243116666670005</c:v>
                </c:pt>
                <c:pt idx="7580">
                  <c:v>8.3233466666669997</c:v>
                </c:pt>
                <c:pt idx="7581">
                  <c:v>8.3238066666670001</c:v>
                </c:pt>
                <c:pt idx="7582">
                  <c:v>8.3245400000000007</c:v>
                </c:pt>
                <c:pt idx="7583">
                  <c:v>8.324558333333</c:v>
                </c:pt>
                <c:pt idx="7584">
                  <c:v>8.3242949999999993</c:v>
                </c:pt>
                <c:pt idx="7585">
                  <c:v>8.3235600000000005</c:v>
                </c:pt>
                <c:pt idx="7586">
                  <c:v>8.3238199999999996</c:v>
                </c:pt>
                <c:pt idx="7587">
                  <c:v>8.3245616666669999</c:v>
                </c:pt>
                <c:pt idx="7588">
                  <c:v>8.3243516666670008</c:v>
                </c:pt>
                <c:pt idx="7589">
                  <c:v>8.3242433333329995</c:v>
                </c:pt>
                <c:pt idx="7590">
                  <c:v>8.3237766666669994</c:v>
                </c:pt>
                <c:pt idx="7591">
                  <c:v>8.3234399999999997</c:v>
                </c:pt>
                <c:pt idx="7592">
                  <c:v>8.3242033333329992</c:v>
                </c:pt>
                <c:pt idx="7593">
                  <c:v>8.3240083333329995</c:v>
                </c:pt>
                <c:pt idx="7594">
                  <c:v>8.3235866666669995</c:v>
                </c:pt>
                <c:pt idx="7595">
                  <c:v>8.3231233333329993</c:v>
                </c:pt>
                <c:pt idx="7596">
                  <c:v>8.3230816666670009</c:v>
                </c:pt>
                <c:pt idx="7597">
                  <c:v>8.3235949999999992</c:v>
                </c:pt>
                <c:pt idx="7598">
                  <c:v>8.3234716666670003</c:v>
                </c:pt>
                <c:pt idx="7599">
                  <c:v>8.3227316666669999</c:v>
                </c:pt>
                <c:pt idx="7600">
                  <c:v>8.3225816666670003</c:v>
                </c:pt>
                <c:pt idx="7601">
                  <c:v>8.3223483333330002</c:v>
                </c:pt>
                <c:pt idx="7602">
                  <c:v>8.3231316666670008</c:v>
                </c:pt>
                <c:pt idx="7603">
                  <c:v>8.3231350000000006</c:v>
                </c:pt>
                <c:pt idx="7604">
                  <c:v>8.3225350000000002</c:v>
                </c:pt>
                <c:pt idx="7605">
                  <c:v>8.3220516666670008</c:v>
                </c:pt>
                <c:pt idx="7606">
                  <c:v>8.3219550000000009</c:v>
                </c:pt>
                <c:pt idx="7607">
                  <c:v>8.3230033333330002</c:v>
                </c:pt>
                <c:pt idx="7608">
                  <c:v>8.3228066666670006</c:v>
                </c:pt>
                <c:pt idx="7609">
                  <c:v>8.3222649999999998</c:v>
                </c:pt>
                <c:pt idx="7610">
                  <c:v>8.3218033333329995</c:v>
                </c:pt>
                <c:pt idx="7611">
                  <c:v>8.3217583333329994</c:v>
                </c:pt>
                <c:pt idx="7612">
                  <c:v>8.3224599999999995</c:v>
                </c:pt>
                <c:pt idx="7613">
                  <c:v>8.3222316666669993</c:v>
                </c:pt>
                <c:pt idx="7614">
                  <c:v>8.3221699999999998</c:v>
                </c:pt>
                <c:pt idx="7615">
                  <c:v>8.3215666666669996</c:v>
                </c:pt>
                <c:pt idx="7616">
                  <c:v>8.3216566666669998</c:v>
                </c:pt>
                <c:pt idx="7617">
                  <c:v>8.3223199999999995</c:v>
                </c:pt>
                <c:pt idx="7618">
                  <c:v>8.3225733333330005</c:v>
                </c:pt>
                <c:pt idx="7619">
                  <c:v>8.321885</c:v>
                </c:pt>
                <c:pt idx="7620">
                  <c:v>8.3214016666670005</c:v>
                </c:pt>
                <c:pt idx="7621">
                  <c:v>8.3216216666669993</c:v>
                </c:pt>
                <c:pt idx="7622">
                  <c:v>8.3228083333330005</c:v>
                </c:pt>
                <c:pt idx="7623">
                  <c:v>8.3222349999999992</c:v>
                </c:pt>
                <c:pt idx="7624">
                  <c:v>8.3220100000000006</c:v>
                </c:pt>
                <c:pt idx="7625">
                  <c:v>8.3214050000000004</c:v>
                </c:pt>
                <c:pt idx="7626">
                  <c:v>8.3220133333330004</c:v>
                </c:pt>
                <c:pt idx="7627">
                  <c:v>8.3223866666670006</c:v>
                </c:pt>
                <c:pt idx="7628">
                  <c:v>8.3217233333330007</c:v>
                </c:pt>
                <c:pt idx="7629">
                  <c:v>8.3221366666669994</c:v>
                </c:pt>
                <c:pt idx="7630">
                  <c:v>8.3215416666670006</c:v>
                </c:pt>
                <c:pt idx="7631">
                  <c:v>8.3213883333329992</c:v>
                </c:pt>
                <c:pt idx="7632">
                  <c:v>8.322728333333</c:v>
                </c:pt>
                <c:pt idx="7633">
                  <c:v>8.3217949999999998</c:v>
                </c:pt>
                <c:pt idx="7634">
                  <c:v>8.3220083333330006</c:v>
                </c:pt>
                <c:pt idx="7635">
                  <c:v>8.3221716666669998</c:v>
                </c:pt>
                <c:pt idx="7636">
                  <c:v>8.3216583333329996</c:v>
                </c:pt>
                <c:pt idx="7637">
                  <c:v>8.3225549999999995</c:v>
                </c:pt>
                <c:pt idx="7638">
                  <c:v>8.3224666666669993</c:v>
                </c:pt>
                <c:pt idx="7639">
                  <c:v>8.3228833333329995</c:v>
                </c:pt>
                <c:pt idx="7640">
                  <c:v>8.3221600000000002</c:v>
                </c:pt>
                <c:pt idx="7641">
                  <c:v>8.3213749999999997</c:v>
                </c:pt>
                <c:pt idx="7642">
                  <c:v>8.3232366666670003</c:v>
                </c:pt>
                <c:pt idx="7643">
                  <c:v>8.3224716666669991</c:v>
                </c:pt>
                <c:pt idx="7644">
                  <c:v>8.3213849999999994</c:v>
                </c:pt>
                <c:pt idx="7645">
                  <c:v>8.3217016666669998</c:v>
                </c:pt>
                <c:pt idx="7646">
                  <c:v>8.3217266666670007</c:v>
                </c:pt>
                <c:pt idx="7647">
                  <c:v>8.3229316666669995</c:v>
                </c:pt>
                <c:pt idx="7648">
                  <c:v>8.3227866666669996</c:v>
                </c:pt>
                <c:pt idx="7649">
                  <c:v>8.3226283333330002</c:v>
                </c:pt>
                <c:pt idx="7650">
                  <c:v>8.3219650000000005</c:v>
                </c:pt>
                <c:pt idx="7651">
                  <c:v>8.3228799999999996</c:v>
                </c:pt>
                <c:pt idx="7652">
                  <c:v>8.3241616666670009</c:v>
                </c:pt>
                <c:pt idx="7653">
                  <c:v>8.3242533333330009</c:v>
                </c:pt>
                <c:pt idx="7654">
                  <c:v>8.3236066666670006</c:v>
                </c:pt>
                <c:pt idx="7655">
                  <c:v>8.32287</c:v>
                </c:pt>
                <c:pt idx="7656">
                  <c:v>8.3229316666669995</c:v>
                </c:pt>
                <c:pt idx="7657">
                  <c:v>8.3242049999999992</c:v>
                </c:pt>
                <c:pt idx="7658">
                  <c:v>8.3250333333329998</c:v>
                </c:pt>
                <c:pt idx="7659">
                  <c:v>8.3248883333329999</c:v>
                </c:pt>
                <c:pt idx="7660">
                  <c:v>8.3238366666670007</c:v>
                </c:pt>
                <c:pt idx="7661">
                  <c:v>8.3240566666669995</c:v>
                </c:pt>
                <c:pt idx="7662">
                  <c:v>8.3248599999999993</c:v>
                </c:pt>
                <c:pt idx="7663">
                  <c:v>8.3247383333330003</c:v>
                </c:pt>
                <c:pt idx="7664">
                  <c:v>8.3251166666670002</c:v>
                </c:pt>
                <c:pt idx="7665">
                  <c:v>8.3240416666670001</c:v>
                </c:pt>
                <c:pt idx="7666">
                  <c:v>8.3239549999999998</c:v>
                </c:pt>
                <c:pt idx="7667">
                  <c:v>8.3263966666669997</c:v>
                </c:pt>
                <c:pt idx="7668">
                  <c:v>8.3267050000000005</c:v>
                </c:pt>
                <c:pt idx="7669">
                  <c:v>8.3257700000000003</c:v>
                </c:pt>
                <c:pt idx="7670">
                  <c:v>8.3251566666670005</c:v>
                </c:pt>
                <c:pt idx="7671">
                  <c:v>8.3247116666669996</c:v>
                </c:pt>
                <c:pt idx="7672">
                  <c:v>8.3255250000000007</c:v>
                </c:pt>
                <c:pt idx="7673">
                  <c:v>8.32578</c:v>
                </c:pt>
                <c:pt idx="7674">
                  <c:v>8.3249966666669994</c:v>
                </c:pt>
                <c:pt idx="7675">
                  <c:v>8.3246900000000004</c:v>
                </c:pt>
                <c:pt idx="7676">
                  <c:v>8.3243183333330002</c:v>
                </c:pt>
                <c:pt idx="7677">
                  <c:v>8.3257233333330003</c:v>
                </c:pt>
                <c:pt idx="7678">
                  <c:v>8.325778333333</c:v>
                </c:pt>
                <c:pt idx="7679">
                  <c:v>8.3252366666669992</c:v>
                </c:pt>
                <c:pt idx="7680">
                  <c:v>8.3243033333330008</c:v>
                </c:pt>
                <c:pt idx="7681">
                  <c:v>8.3247149999999994</c:v>
                </c:pt>
                <c:pt idx="7682">
                  <c:v>8.3264566666669992</c:v>
                </c:pt>
                <c:pt idx="7683">
                  <c:v>8.3261149999999997</c:v>
                </c:pt>
                <c:pt idx="7684">
                  <c:v>8.3252866666669991</c:v>
                </c:pt>
                <c:pt idx="7685">
                  <c:v>8.3250216666670003</c:v>
                </c:pt>
                <c:pt idx="7686">
                  <c:v>8.3248816666670002</c:v>
                </c:pt>
                <c:pt idx="7687">
                  <c:v>8.3256233333330005</c:v>
                </c:pt>
                <c:pt idx="7688">
                  <c:v>8.3253833333330007</c:v>
                </c:pt>
                <c:pt idx="7689">
                  <c:v>8.3246400000000005</c:v>
                </c:pt>
                <c:pt idx="7690">
                  <c:v>8.3241350000000001</c:v>
                </c:pt>
                <c:pt idx="7691">
                  <c:v>8.3250133333330005</c:v>
                </c:pt>
                <c:pt idx="7692">
                  <c:v>8.3264016666669995</c:v>
                </c:pt>
                <c:pt idx="7693">
                  <c:v>8.3257383333329997</c:v>
                </c:pt>
                <c:pt idx="7694">
                  <c:v>8.3249683333330005</c:v>
                </c:pt>
                <c:pt idx="7695">
                  <c:v>8.3243916666669993</c:v>
                </c:pt>
                <c:pt idx="7696">
                  <c:v>8.3250250000000001</c:v>
                </c:pt>
                <c:pt idx="7697">
                  <c:v>8.3264700000000005</c:v>
                </c:pt>
                <c:pt idx="7698">
                  <c:v>8.3260383333330008</c:v>
                </c:pt>
                <c:pt idx="7699">
                  <c:v>8.3253483333330003</c:v>
                </c:pt>
                <c:pt idx="7700">
                  <c:v>8.3248016666669997</c:v>
                </c:pt>
                <c:pt idx="7701">
                  <c:v>8.3245100000000001</c:v>
                </c:pt>
                <c:pt idx="7702">
                  <c:v>8.3256816666670002</c:v>
                </c:pt>
                <c:pt idx="7703">
                  <c:v>8.3261850000000006</c:v>
                </c:pt>
                <c:pt idx="7704">
                  <c:v>8.3254599999999996</c:v>
                </c:pt>
                <c:pt idx="7705">
                  <c:v>8.3245216666669997</c:v>
                </c:pt>
                <c:pt idx="7706">
                  <c:v>8.3244749999999996</c:v>
                </c:pt>
                <c:pt idx="7707">
                  <c:v>8.3260450000000006</c:v>
                </c:pt>
                <c:pt idx="7708">
                  <c:v>8.3259416666669992</c:v>
                </c:pt>
                <c:pt idx="7709">
                  <c:v>8.3249933333329995</c:v>
                </c:pt>
                <c:pt idx="7710">
                  <c:v>8.3246249999999993</c:v>
                </c:pt>
                <c:pt idx="7711">
                  <c:v>8.3241783333330002</c:v>
                </c:pt>
                <c:pt idx="7712">
                  <c:v>8.3265866666669996</c:v>
                </c:pt>
                <c:pt idx="7713">
                  <c:v>8.3259166666670001</c:v>
                </c:pt>
                <c:pt idx="7714">
                  <c:v>8.3250383333329996</c:v>
                </c:pt>
                <c:pt idx="7715">
                  <c:v>8.3238433333330004</c:v>
                </c:pt>
                <c:pt idx="7716">
                  <c:v>8.3238966666670002</c:v>
                </c:pt>
                <c:pt idx="7717">
                  <c:v>8.3254833333330005</c:v>
                </c:pt>
                <c:pt idx="7718">
                  <c:v>8.3252400000000009</c:v>
                </c:pt>
                <c:pt idx="7719">
                  <c:v>8.3244133333330002</c:v>
                </c:pt>
                <c:pt idx="7720">
                  <c:v>8.3238033333330002</c:v>
                </c:pt>
                <c:pt idx="7721">
                  <c:v>8.3243483333330008</c:v>
                </c:pt>
                <c:pt idx="7722">
                  <c:v>8.3256283333330003</c:v>
                </c:pt>
                <c:pt idx="7723">
                  <c:v>8.3263133333329993</c:v>
                </c:pt>
                <c:pt idx="7724">
                  <c:v>8.325403333333</c:v>
                </c:pt>
                <c:pt idx="7725">
                  <c:v>8.3246566666669999</c:v>
                </c:pt>
                <c:pt idx="7726">
                  <c:v>8.3242550000000008</c:v>
                </c:pt>
                <c:pt idx="7727">
                  <c:v>8.3254233333329992</c:v>
                </c:pt>
                <c:pt idx="7728">
                  <c:v>8.3257766666670001</c:v>
                </c:pt>
                <c:pt idx="7729">
                  <c:v>8.3242966666669993</c:v>
                </c:pt>
                <c:pt idx="7730">
                  <c:v>8.3239033333329999</c:v>
                </c:pt>
                <c:pt idx="7731">
                  <c:v>8.3234716666670003</c:v>
                </c:pt>
                <c:pt idx="7732">
                  <c:v>8.3256366666670001</c:v>
                </c:pt>
                <c:pt idx="7733">
                  <c:v>8.3252416666670008</c:v>
                </c:pt>
                <c:pt idx="7734">
                  <c:v>8.3241483333329995</c:v>
                </c:pt>
                <c:pt idx="7735">
                  <c:v>8.3232683333330009</c:v>
                </c:pt>
                <c:pt idx="7736">
                  <c:v>8.3227499999999992</c:v>
                </c:pt>
                <c:pt idx="7737">
                  <c:v>8.3247183333329993</c:v>
                </c:pt>
                <c:pt idx="7738">
                  <c:v>8.3257833333329998</c:v>
                </c:pt>
                <c:pt idx="7739">
                  <c:v>8.3245783333329992</c:v>
                </c:pt>
                <c:pt idx="7740">
                  <c:v>8.3235449999999993</c:v>
                </c:pt>
                <c:pt idx="7741">
                  <c:v>8.3239583333329996</c:v>
                </c:pt>
                <c:pt idx="7742">
                  <c:v>8.3248250000000006</c:v>
                </c:pt>
                <c:pt idx="7743">
                  <c:v>8.3249883333329997</c:v>
                </c:pt>
                <c:pt idx="7744">
                  <c:v>8.3247583333329995</c:v>
                </c:pt>
                <c:pt idx="7745">
                  <c:v>8.3246350000000007</c:v>
                </c:pt>
                <c:pt idx="7746">
                  <c:v>8.3240099999999995</c:v>
                </c:pt>
                <c:pt idx="7747">
                  <c:v>8.325685</c:v>
                </c:pt>
                <c:pt idx="7748">
                  <c:v>8.325356666667</c:v>
                </c:pt>
                <c:pt idx="7749">
                  <c:v>8.3240300000000005</c:v>
                </c:pt>
                <c:pt idx="7750">
                  <c:v>8.3231333333330006</c:v>
                </c:pt>
                <c:pt idx="7751">
                  <c:v>8.3231666666669994</c:v>
                </c:pt>
                <c:pt idx="7752">
                  <c:v>8.3247883333330002</c:v>
                </c:pt>
                <c:pt idx="7753">
                  <c:v>8.3248983333329996</c:v>
                </c:pt>
                <c:pt idx="7754">
                  <c:v>8.3242183333330004</c:v>
                </c:pt>
                <c:pt idx="7755">
                  <c:v>8.3234399999999997</c:v>
                </c:pt>
                <c:pt idx="7756">
                  <c:v>8.3236349999999995</c:v>
                </c:pt>
                <c:pt idx="7757">
                  <c:v>8.3246716666669993</c:v>
                </c:pt>
                <c:pt idx="7758">
                  <c:v>8.3247149999999994</c:v>
                </c:pt>
                <c:pt idx="7759">
                  <c:v>8.3235766666669999</c:v>
                </c:pt>
                <c:pt idx="7760">
                  <c:v>8.3227983333329991</c:v>
                </c:pt>
                <c:pt idx="7761">
                  <c:v>8.3230016666670004</c:v>
                </c:pt>
                <c:pt idx="7762">
                  <c:v>8.3241516666669995</c:v>
                </c:pt>
                <c:pt idx="7763">
                  <c:v>8.3239049999999999</c:v>
                </c:pt>
                <c:pt idx="7764">
                  <c:v>8.3232800000000005</c:v>
                </c:pt>
                <c:pt idx="7765">
                  <c:v>8.32273</c:v>
                </c:pt>
                <c:pt idx="7766">
                  <c:v>8.3227516666669992</c:v>
                </c:pt>
                <c:pt idx="7767">
                  <c:v>8.3239066666669999</c:v>
                </c:pt>
                <c:pt idx="7768">
                  <c:v>8.3235799999999998</c:v>
                </c:pt>
                <c:pt idx="7769">
                  <c:v>8.3232800000000005</c:v>
                </c:pt>
                <c:pt idx="7770">
                  <c:v>8.3225533333329995</c:v>
                </c:pt>
                <c:pt idx="7771">
                  <c:v>8.3220500000000008</c:v>
                </c:pt>
                <c:pt idx="7772">
                  <c:v>8.3239316666670007</c:v>
                </c:pt>
                <c:pt idx="7773">
                  <c:v>8.3238133333329998</c:v>
                </c:pt>
                <c:pt idx="7774">
                  <c:v>8.3227016666669993</c:v>
                </c:pt>
                <c:pt idx="7775">
                  <c:v>8.3219283333330001</c:v>
                </c:pt>
                <c:pt idx="7776">
                  <c:v>8.3220433333329993</c:v>
                </c:pt>
                <c:pt idx="7777">
                  <c:v>8.3231733333329991</c:v>
                </c:pt>
                <c:pt idx="7778">
                  <c:v>8.3231933333330002</c:v>
                </c:pt>
                <c:pt idx="7779">
                  <c:v>8.3223383333330005</c:v>
                </c:pt>
                <c:pt idx="7780">
                  <c:v>8.3214583333330001</c:v>
                </c:pt>
                <c:pt idx="7781">
                  <c:v>8.3216616666669996</c:v>
                </c:pt>
                <c:pt idx="7782">
                  <c:v>8.3225566666669994</c:v>
                </c:pt>
                <c:pt idx="7783">
                  <c:v>8.3223033333330001</c:v>
                </c:pt>
                <c:pt idx="7784">
                  <c:v>8.3215649999999997</c:v>
                </c:pt>
                <c:pt idx="7785">
                  <c:v>8.3212349999999997</c:v>
                </c:pt>
                <c:pt idx="7786">
                  <c:v>8.3209566666669996</c:v>
                </c:pt>
                <c:pt idx="7787">
                  <c:v>8.3222683333329996</c:v>
                </c:pt>
                <c:pt idx="7788">
                  <c:v>8.3217149999999993</c:v>
                </c:pt>
                <c:pt idx="7789">
                  <c:v>8.3207733333329994</c:v>
                </c:pt>
                <c:pt idx="7790">
                  <c:v>8.3200800000000008</c:v>
                </c:pt>
                <c:pt idx="7791">
                  <c:v>8.3200833333330007</c:v>
                </c:pt>
                <c:pt idx="7792">
                  <c:v>8.3213133333330003</c:v>
                </c:pt>
                <c:pt idx="7793">
                  <c:v>8.3210083333329994</c:v>
                </c:pt>
                <c:pt idx="7794">
                  <c:v>8.3201450000000001</c:v>
                </c:pt>
                <c:pt idx="7795">
                  <c:v>8.3188966666669995</c:v>
                </c:pt>
                <c:pt idx="7796">
                  <c:v>8.3191733333329996</c:v>
                </c:pt>
                <c:pt idx="7797">
                  <c:v>8.3201283333330007</c:v>
                </c:pt>
                <c:pt idx="7798">
                  <c:v>8.3201716666669991</c:v>
                </c:pt>
                <c:pt idx="7799">
                  <c:v>8.3194549999999996</c:v>
                </c:pt>
                <c:pt idx="7800">
                  <c:v>8.3185783333330008</c:v>
                </c:pt>
                <c:pt idx="7801">
                  <c:v>8.3184566666670001</c:v>
                </c:pt>
                <c:pt idx="7802">
                  <c:v>8.3196083333330009</c:v>
                </c:pt>
                <c:pt idx="7803">
                  <c:v>8.3192649999999997</c:v>
                </c:pt>
                <c:pt idx="7804">
                  <c:v>8.3184833333330008</c:v>
                </c:pt>
                <c:pt idx="7805">
                  <c:v>8.3182016666669991</c:v>
                </c:pt>
                <c:pt idx="7806">
                  <c:v>8.3189949999999993</c:v>
                </c:pt>
                <c:pt idx="7807">
                  <c:v>8.3285233333330009</c:v>
                </c:pt>
                <c:pt idx="7808">
                  <c:v>8.3290716666669997</c:v>
                </c:pt>
                <c:pt idx="7809">
                  <c:v>8.3293549999999996</c:v>
                </c:pt>
                <c:pt idx="7810">
                  <c:v>8.3286633333329991</c:v>
                </c:pt>
                <c:pt idx="7811">
                  <c:v>8.3285233333330009</c:v>
                </c:pt>
                <c:pt idx="7812">
                  <c:v>8.3296466666669993</c:v>
                </c:pt>
                <c:pt idx="7813">
                  <c:v>8.3292933333330001</c:v>
                </c:pt>
                <c:pt idx="7814">
                  <c:v>8.3288783333329999</c:v>
                </c:pt>
                <c:pt idx="7815">
                  <c:v>8.3282283333329996</c:v>
                </c:pt>
                <c:pt idx="7816">
                  <c:v>8.3282299999999996</c:v>
                </c:pt>
                <c:pt idx="7817">
                  <c:v>8.3292466666670002</c:v>
                </c:pt>
                <c:pt idx="7818">
                  <c:v>8.3294216666670007</c:v>
                </c:pt>
                <c:pt idx="7819">
                  <c:v>8.3294766666670004</c:v>
                </c:pt>
                <c:pt idx="7820">
                  <c:v>8.3284400000000005</c:v>
                </c:pt>
                <c:pt idx="7821">
                  <c:v>8.3281383333329995</c:v>
                </c:pt>
                <c:pt idx="7822">
                  <c:v>8.3288550000000008</c:v>
                </c:pt>
                <c:pt idx="7823">
                  <c:v>8.3289966666670008</c:v>
                </c:pt>
                <c:pt idx="7824">
                  <c:v>8.3285599999999995</c:v>
                </c:pt>
                <c:pt idx="7825">
                  <c:v>8.3279816666670001</c:v>
                </c:pt>
                <c:pt idx="7826">
                  <c:v>8.3284716666669993</c:v>
                </c:pt>
                <c:pt idx="7827">
                  <c:v>8.3294099999999993</c:v>
                </c:pt>
                <c:pt idx="7828">
                  <c:v>8.3290016666670006</c:v>
                </c:pt>
                <c:pt idx="7829">
                  <c:v>8.3286549999999995</c:v>
                </c:pt>
                <c:pt idx="7830">
                  <c:v>8.3279049999999994</c:v>
                </c:pt>
                <c:pt idx="7831">
                  <c:v>8.3281683333330001</c:v>
                </c:pt>
                <c:pt idx="7832">
                  <c:v>8.3283483333330004</c:v>
                </c:pt>
                <c:pt idx="7833">
                  <c:v>8.3283649999999998</c:v>
                </c:pt>
                <c:pt idx="7834">
                  <c:v>8.3283166666669999</c:v>
                </c:pt>
                <c:pt idx="7835">
                  <c:v>8.3275849999999991</c:v>
                </c:pt>
                <c:pt idx="7836">
                  <c:v>8.3279250000000005</c:v>
                </c:pt>
                <c:pt idx="7837">
                  <c:v>8.3286499999999997</c:v>
                </c:pt>
                <c:pt idx="7838">
                  <c:v>8.3285033333329999</c:v>
                </c:pt>
                <c:pt idx="7839">
                  <c:v>8.3282433333330008</c:v>
                </c:pt>
                <c:pt idx="7840">
                  <c:v>8.3282083333330004</c:v>
                </c:pt>
                <c:pt idx="7841">
                  <c:v>8.3284783333330008</c:v>
                </c:pt>
                <c:pt idx="7842">
                  <c:v>8.3289150000000003</c:v>
                </c:pt>
                <c:pt idx="7843">
                  <c:v>8.3280233333330003</c:v>
                </c:pt>
                <c:pt idx="7844">
                  <c:v>8.3279683333330006</c:v>
                </c:pt>
                <c:pt idx="7845">
                  <c:v>8.3277566666669998</c:v>
                </c:pt>
                <c:pt idx="7846">
                  <c:v>8.3275550000000003</c:v>
                </c:pt>
                <c:pt idx="7847">
                  <c:v>8.3281016666669991</c:v>
                </c:pt>
                <c:pt idx="7848">
                  <c:v>8.3276500000000002</c:v>
                </c:pt>
                <c:pt idx="7849">
                  <c:v>8.3269483333330001</c:v>
                </c:pt>
                <c:pt idx="7850">
                  <c:v>8.326576666667</c:v>
                </c:pt>
                <c:pt idx="7851">
                  <c:v>8.3265233333330002</c:v>
                </c:pt>
                <c:pt idx="7852">
                  <c:v>8.3277583333329996</c:v>
                </c:pt>
                <c:pt idx="7853">
                  <c:v>8.3275900000000007</c:v>
                </c:pt>
                <c:pt idx="7854">
                  <c:v>8.3276633333329997</c:v>
                </c:pt>
                <c:pt idx="7855">
                  <c:v>8.3271116666669993</c:v>
                </c:pt>
                <c:pt idx="7856">
                  <c:v>8.3270350000000004</c:v>
                </c:pt>
                <c:pt idx="7857">
                  <c:v>8.3280133333330006</c:v>
                </c:pt>
                <c:pt idx="7858">
                  <c:v>8.3277300000000007</c:v>
                </c:pt>
                <c:pt idx="7859">
                  <c:v>8.3270750000000007</c:v>
                </c:pt>
                <c:pt idx="7860">
                  <c:v>8.3262033333329999</c:v>
                </c:pt>
                <c:pt idx="7861">
                  <c:v>8.3260050000000003</c:v>
                </c:pt>
                <c:pt idx="7862">
                  <c:v>8.3271483333329996</c:v>
                </c:pt>
                <c:pt idx="7863">
                  <c:v>8.3275483333330005</c:v>
                </c:pt>
                <c:pt idx="7864">
                  <c:v>8.3264616666670008</c:v>
                </c:pt>
                <c:pt idx="7865">
                  <c:v>8.3257999999999992</c:v>
                </c:pt>
                <c:pt idx="7866">
                  <c:v>8.3265750000000001</c:v>
                </c:pt>
                <c:pt idx="7867">
                  <c:v>8.3274416666669993</c:v>
                </c:pt>
                <c:pt idx="7868">
                  <c:v>8.3280799999999999</c:v>
                </c:pt>
                <c:pt idx="7869">
                  <c:v>8.3271250000000006</c:v>
                </c:pt>
                <c:pt idx="7870">
                  <c:v>8.3267000000000007</c:v>
                </c:pt>
                <c:pt idx="7871">
                  <c:v>8.3269466666670002</c:v>
                </c:pt>
                <c:pt idx="7872">
                  <c:v>8.3272666666670005</c:v>
                </c:pt>
                <c:pt idx="7873">
                  <c:v>8.3270116666669995</c:v>
                </c:pt>
                <c:pt idx="7874">
                  <c:v>8.3263599999999993</c:v>
                </c:pt>
                <c:pt idx="7875">
                  <c:v>8.3263783333330004</c:v>
                </c:pt>
                <c:pt idx="7876">
                  <c:v>8.3263599999999993</c:v>
                </c:pt>
                <c:pt idx="7877">
                  <c:v>8.327233333333</c:v>
                </c:pt>
                <c:pt idx="7878">
                  <c:v>8.3271499999999996</c:v>
                </c:pt>
                <c:pt idx="7879">
                  <c:v>8.3258200000000002</c:v>
                </c:pt>
                <c:pt idx="7880">
                  <c:v>8.3256816666670002</c:v>
                </c:pt>
                <c:pt idx="7881">
                  <c:v>8.32578</c:v>
                </c:pt>
                <c:pt idx="7882">
                  <c:v>8.3274266666669998</c:v>
                </c:pt>
                <c:pt idx="7883">
                  <c:v>8.3275016666670005</c:v>
                </c:pt>
                <c:pt idx="7884">
                  <c:v>8.3266150000000003</c:v>
                </c:pt>
                <c:pt idx="7885">
                  <c:v>8.3261900000000004</c:v>
                </c:pt>
                <c:pt idx="7886">
                  <c:v>8.3266533333330006</c:v>
                </c:pt>
                <c:pt idx="7887">
                  <c:v>8.3278566666669995</c:v>
                </c:pt>
                <c:pt idx="7888">
                  <c:v>8.3276699999999995</c:v>
                </c:pt>
                <c:pt idx="7889">
                  <c:v>8.3265683333330003</c:v>
                </c:pt>
                <c:pt idx="7890">
                  <c:v>8.3256733333330004</c:v>
                </c:pt>
                <c:pt idx="7891">
                  <c:v>8.3257266666670002</c:v>
                </c:pt>
                <c:pt idx="7892">
                  <c:v>8.32714</c:v>
                </c:pt>
                <c:pt idx="7893">
                  <c:v>8.3268916666670005</c:v>
                </c:pt>
                <c:pt idx="7894">
                  <c:v>8.3261683333329994</c:v>
                </c:pt>
                <c:pt idx="7895">
                  <c:v>8.3255800000000004</c:v>
                </c:pt>
                <c:pt idx="7896">
                  <c:v>8.3256700000000006</c:v>
                </c:pt>
                <c:pt idx="7897">
                  <c:v>8.3271133333329992</c:v>
                </c:pt>
                <c:pt idx="7898">
                  <c:v>8.3277266666669991</c:v>
                </c:pt>
                <c:pt idx="7899">
                  <c:v>8.3266200000000001</c:v>
                </c:pt>
                <c:pt idx="7900">
                  <c:v>8.3260316666669993</c:v>
                </c:pt>
                <c:pt idx="7901">
                  <c:v>8.3262</c:v>
                </c:pt>
                <c:pt idx="7902">
                  <c:v>8.3273949999999992</c:v>
                </c:pt>
                <c:pt idx="7903">
                  <c:v>8.3269850000000005</c:v>
                </c:pt>
                <c:pt idx="7904">
                  <c:v>8.3267583333330002</c:v>
                </c:pt>
                <c:pt idx="7905">
                  <c:v>8.3261199999999995</c:v>
                </c:pt>
                <c:pt idx="7906">
                  <c:v>8.3261233333329994</c:v>
                </c:pt>
                <c:pt idx="7907">
                  <c:v>8.3272600000000008</c:v>
                </c:pt>
                <c:pt idx="7908">
                  <c:v>8.3271449999999998</c:v>
                </c:pt>
                <c:pt idx="7909">
                  <c:v>8.3261983333330001</c:v>
                </c:pt>
                <c:pt idx="7910">
                  <c:v>8.3255716666670008</c:v>
                </c:pt>
                <c:pt idx="7911">
                  <c:v>8.3254300000000008</c:v>
                </c:pt>
                <c:pt idx="7912">
                  <c:v>8.3269933333330002</c:v>
                </c:pt>
                <c:pt idx="7913">
                  <c:v>8.3271266666670005</c:v>
                </c:pt>
                <c:pt idx="7914">
                  <c:v>8.3260333333329992</c:v>
                </c:pt>
                <c:pt idx="7915">
                  <c:v>8.3253450000000004</c:v>
                </c:pt>
                <c:pt idx="7916">
                  <c:v>8.3256599999999992</c:v>
                </c:pt>
                <c:pt idx="7917">
                  <c:v>8.326998333333</c:v>
                </c:pt>
                <c:pt idx="7918">
                  <c:v>8.3271999999999995</c:v>
                </c:pt>
                <c:pt idx="7919">
                  <c:v>8.3263833333330002</c:v>
                </c:pt>
                <c:pt idx="7920">
                  <c:v>8.3258733333329999</c:v>
                </c:pt>
                <c:pt idx="7921">
                  <c:v>8.3257533333329992</c:v>
                </c:pt>
                <c:pt idx="7922">
                  <c:v>8.3275116666670002</c:v>
                </c:pt>
                <c:pt idx="7923">
                  <c:v>8.3274083333330005</c:v>
                </c:pt>
                <c:pt idx="7924">
                  <c:v>8.3270649999999993</c:v>
                </c:pt>
                <c:pt idx="7925">
                  <c:v>8.3260500000000004</c:v>
                </c:pt>
                <c:pt idx="7926">
                  <c:v>8.3263649999999991</c:v>
                </c:pt>
                <c:pt idx="7927">
                  <c:v>8.3272200000000005</c:v>
                </c:pt>
                <c:pt idx="7928">
                  <c:v>8.3272566666669992</c:v>
                </c:pt>
                <c:pt idx="7929">
                  <c:v>8.3265216666670003</c:v>
                </c:pt>
                <c:pt idx="7930">
                  <c:v>8.3259616666670002</c:v>
                </c:pt>
                <c:pt idx="7931">
                  <c:v>8.3260916666670006</c:v>
                </c:pt>
                <c:pt idx="7932">
                  <c:v>8.3274083333330005</c:v>
                </c:pt>
                <c:pt idx="7933">
                  <c:v>8.3268066666670002</c:v>
                </c:pt>
                <c:pt idx="7934">
                  <c:v>8.3261099999999999</c:v>
                </c:pt>
                <c:pt idx="7935">
                  <c:v>8.3258666666670003</c:v>
                </c:pt>
                <c:pt idx="7936">
                  <c:v>8.3257150000000006</c:v>
                </c:pt>
                <c:pt idx="7937">
                  <c:v>8.3266133333330004</c:v>
                </c:pt>
                <c:pt idx="7938">
                  <c:v>8.3266849999999994</c:v>
                </c:pt>
                <c:pt idx="7939">
                  <c:v>8.3259966666670007</c:v>
                </c:pt>
                <c:pt idx="7940">
                  <c:v>8.3257600000000007</c:v>
                </c:pt>
                <c:pt idx="7941">
                  <c:v>8.3258899999999993</c:v>
                </c:pt>
                <c:pt idx="7942">
                  <c:v>8.3269583333329997</c:v>
                </c:pt>
                <c:pt idx="7943">
                  <c:v>8.3268199999999997</c:v>
                </c:pt>
                <c:pt idx="7944">
                  <c:v>8.3263383333330001</c:v>
                </c:pt>
                <c:pt idx="7945">
                  <c:v>8.3257233333330003</c:v>
                </c:pt>
                <c:pt idx="7946">
                  <c:v>8.3258500000000009</c:v>
                </c:pt>
                <c:pt idx="7947">
                  <c:v>8.3278233333330007</c:v>
                </c:pt>
                <c:pt idx="7948">
                  <c:v>8.3278466666669999</c:v>
                </c:pt>
                <c:pt idx="7949">
                  <c:v>8.3273216666670002</c:v>
                </c:pt>
                <c:pt idx="7950">
                  <c:v>8.3268900000000006</c:v>
                </c:pt>
                <c:pt idx="7951">
                  <c:v>8.3266766666669998</c:v>
                </c:pt>
                <c:pt idx="7952">
                  <c:v>8.3274749999999997</c:v>
                </c:pt>
                <c:pt idx="7953">
                  <c:v>8.3274566666670005</c:v>
                </c:pt>
                <c:pt idx="7954">
                  <c:v>8.3270216666669992</c:v>
                </c:pt>
                <c:pt idx="7955">
                  <c:v>8.3265650000000004</c:v>
                </c:pt>
                <c:pt idx="7956">
                  <c:v>8.3265899999999995</c:v>
                </c:pt>
                <c:pt idx="7957">
                  <c:v>8.3275500000000005</c:v>
                </c:pt>
                <c:pt idx="7958">
                  <c:v>8.3271433333329998</c:v>
                </c:pt>
                <c:pt idx="7959">
                  <c:v>8.3266066666670007</c:v>
                </c:pt>
                <c:pt idx="7960">
                  <c:v>8.3263866666670001</c:v>
                </c:pt>
                <c:pt idx="7961">
                  <c:v>8.3263716666670007</c:v>
                </c:pt>
                <c:pt idx="7962">
                  <c:v>8.3274950000000008</c:v>
                </c:pt>
                <c:pt idx="7963">
                  <c:v>8.3277750000000008</c:v>
                </c:pt>
                <c:pt idx="7964">
                  <c:v>8.3265449999999994</c:v>
                </c:pt>
                <c:pt idx="7965">
                  <c:v>8.3261733333329992</c:v>
                </c:pt>
                <c:pt idx="7966">
                  <c:v>8.3263866666670001</c:v>
                </c:pt>
                <c:pt idx="7967">
                  <c:v>8.3276416666670006</c:v>
                </c:pt>
                <c:pt idx="7968">
                  <c:v>8.3275283333329995</c:v>
                </c:pt>
                <c:pt idx="7969">
                  <c:v>8.3266266666669999</c:v>
                </c:pt>
                <c:pt idx="7970">
                  <c:v>8.3254900000000003</c:v>
                </c:pt>
                <c:pt idx="7971">
                  <c:v>8.3257066666669992</c:v>
                </c:pt>
                <c:pt idx="7972">
                  <c:v>8.3265833333329997</c:v>
                </c:pt>
                <c:pt idx="7973">
                  <c:v>8.3271033333329996</c:v>
                </c:pt>
                <c:pt idx="7974">
                  <c:v>8.3265183333330004</c:v>
                </c:pt>
                <c:pt idx="7975">
                  <c:v>8.3262199999999993</c:v>
                </c:pt>
                <c:pt idx="7976">
                  <c:v>8.3267033333330005</c:v>
                </c:pt>
                <c:pt idx="7977">
                  <c:v>8.3281449999999992</c:v>
                </c:pt>
                <c:pt idx="7978">
                  <c:v>8.3278733333330006</c:v>
                </c:pt>
                <c:pt idx="7979">
                  <c:v>8.3275233333329997</c:v>
                </c:pt>
                <c:pt idx="7980">
                  <c:v>8.3270049999999998</c:v>
                </c:pt>
                <c:pt idx="7981">
                  <c:v>8.3273883333329994</c:v>
                </c:pt>
                <c:pt idx="7982">
                  <c:v>8.3287800000000001</c:v>
                </c:pt>
                <c:pt idx="7983">
                  <c:v>8.3283799999999992</c:v>
                </c:pt>
                <c:pt idx="7984">
                  <c:v>8.3280233333330003</c:v>
                </c:pt>
                <c:pt idx="7985">
                  <c:v>8.3272499999999994</c:v>
                </c:pt>
                <c:pt idx="7986">
                  <c:v>8.3271350000000002</c:v>
                </c:pt>
                <c:pt idx="7987">
                  <c:v>8.3280849999999997</c:v>
                </c:pt>
                <c:pt idx="7988">
                  <c:v>8.3279583333329992</c:v>
                </c:pt>
                <c:pt idx="7989">
                  <c:v>8.3272583333330008</c:v>
                </c:pt>
                <c:pt idx="7990">
                  <c:v>8.3264833333329999</c:v>
                </c:pt>
                <c:pt idx="7991">
                  <c:v>8.3263850000000001</c:v>
                </c:pt>
                <c:pt idx="7992">
                  <c:v>8.3279633333330008</c:v>
                </c:pt>
                <c:pt idx="7993">
                  <c:v>8.3288066666670009</c:v>
                </c:pt>
                <c:pt idx="7994">
                  <c:v>8.3277716666669992</c:v>
                </c:pt>
                <c:pt idx="7995">
                  <c:v>8.3273349999999997</c:v>
                </c:pt>
                <c:pt idx="7996">
                  <c:v>8.3269966666670001</c:v>
                </c:pt>
                <c:pt idx="7997">
                  <c:v>8.3284466666670003</c:v>
                </c:pt>
                <c:pt idx="7998">
                  <c:v>8.3284483333330002</c:v>
                </c:pt>
                <c:pt idx="7999">
                  <c:v>8.3279966666669996</c:v>
                </c:pt>
                <c:pt idx="8000">
                  <c:v>8.3272733333330002</c:v>
                </c:pt>
                <c:pt idx="8001">
                  <c:v>8.3263116666669994</c:v>
                </c:pt>
                <c:pt idx="8002">
                  <c:v>8.3278083333329995</c:v>
                </c:pt>
                <c:pt idx="8003">
                  <c:v>8.3280683333330003</c:v>
                </c:pt>
                <c:pt idx="8004">
                  <c:v>8.3276766666669992</c:v>
                </c:pt>
                <c:pt idx="8005">
                  <c:v>8.3270549999999997</c:v>
                </c:pt>
                <c:pt idx="8006">
                  <c:v>8.3269683333329994</c:v>
                </c:pt>
                <c:pt idx="8007">
                  <c:v>8.3286033333329996</c:v>
                </c:pt>
                <c:pt idx="8008">
                  <c:v>8.3293183333329992</c:v>
                </c:pt>
                <c:pt idx="8009">
                  <c:v>8.3291183333329997</c:v>
                </c:pt>
                <c:pt idx="8010">
                  <c:v>8.3285850000000003</c:v>
                </c:pt>
                <c:pt idx="8011">
                  <c:v>8.3287066666669993</c:v>
                </c:pt>
                <c:pt idx="8012">
                  <c:v>8.3294033333329995</c:v>
                </c:pt>
                <c:pt idx="8013">
                  <c:v>8.3290433333330007</c:v>
                </c:pt>
                <c:pt idx="8014">
                  <c:v>8.3281866666669995</c:v>
                </c:pt>
                <c:pt idx="8015">
                  <c:v>8.3272499999999994</c:v>
                </c:pt>
                <c:pt idx="8016">
                  <c:v>8.3268000000000004</c:v>
                </c:pt>
                <c:pt idx="8017">
                  <c:v>8.3289950000000008</c:v>
                </c:pt>
                <c:pt idx="8018">
                  <c:v>8.3287566666669992</c:v>
                </c:pt>
                <c:pt idx="8019">
                  <c:v>8.3284000000000002</c:v>
                </c:pt>
                <c:pt idx="8020">
                  <c:v>8.3275316666669994</c:v>
                </c:pt>
                <c:pt idx="8021">
                  <c:v>8.3275083333330002</c:v>
                </c:pt>
                <c:pt idx="8022">
                  <c:v>8.3286016666669997</c:v>
                </c:pt>
                <c:pt idx="8023">
                  <c:v>8.3287916666669997</c:v>
                </c:pt>
                <c:pt idx="8024">
                  <c:v>8.3281749999999999</c:v>
                </c:pt>
                <c:pt idx="8025">
                  <c:v>8.3278199999999991</c:v>
                </c:pt>
                <c:pt idx="8026">
                  <c:v>8.3279383333329999</c:v>
                </c:pt>
                <c:pt idx="8027">
                  <c:v>8.3295616666670007</c:v>
                </c:pt>
                <c:pt idx="8028">
                  <c:v>8.3295549999999992</c:v>
                </c:pt>
                <c:pt idx="8029">
                  <c:v>8.3293666666669992</c:v>
                </c:pt>
                <c:pt idx="8030">
                  <c:v>8.3287733333330003</c:v>
                </c:pt>
                <c:pt idx="8031">
                  <c:v>8.3288183333330004</c:v>
                </c:pt>
                <c:pt idx="8032">
                  <c:v>8.3297966666670007</c:v>
                </c:pt>
                <c:pt idx="8033">
                  <c:v>8.3299433333330004</c:v>
                </c:pt>
                <c:pt idx="8034">
                  <c:v>8.3294800000000002</c:v>
                </c:pt>
                <c:pt idx="8035">
                  <c:v>8.3289383333329994</c:v>
                </c:pt>
                <c:pt idx="8036">
                  <c:v>8.3290616666670001</c:v>
                </c:pt>
                <c:pt idx="8037">
                  <c:v>8.3311583333330006</c:v>
                </c:pt>
                <c:pt idx="8038">
                  <c:v>8.3309250000000006</c:v>
                </c:pt>
                <c:pt idx="8039">
                  <c:v>8.3306766666669994</c:v>
                </c:pt>
                <c:pt idx="8040">
                  <c:v>8.3302633333330007</c:v>
                </c:pt>
                <c:pt idx="8041">
                  <c:v>8.3302999999999994</c:v>
                </c:pt>
                <c:pt idx="8042">
                  <c:v>8.3311566666670007</c:v>
                </c:pt>
                <c:pt idx="8043">
                  <c:v>8.3312083333330005</c:v>
                </c:pt>
                <c:pt idx="8044">
                  <c:v>8.3300133333329995</c:v>
                </c:pt>
                <c:pt idx="8045">
                  <c:v>8.3293733333330007</c:v>
                </c:pt>
                <c:pt idx="8046">
                  <c:v>8.3297650000000001</c:v>
                </c:pt>
                <c:pt idx="8047">
                  <c:v>8.3306699999999996</c:v>
                </c:pt>
                <c:pt idx="8048">
                  <c:v>8.3310166666670007</c:v>
                </c:pt>
                <c:pt idx="8049">
                  <c:v>8.3306950000000004</c:v>
                </c:pt>
                <c:pt idx="8050">
                  <c:v>8.3303799999999999</c:v>
                </c:pt>
                <c:pt idx="8051">
                  <c:v>8.3304183333330002</c:v>
                </c:pt>
                <c:pt idx="8052">
                  <c:v>8.3317800000000002</c:v>
                </c:pt>
                <c:pt idx="8053">
                  <c:v>8.3317733333330004</c:v>
                </c:pt>
                <c:pt idx="8054">
                  <c:v>8.3311533333330008</c:v>
                </c:pt>
                <c:pt idx="8055">
                  <c:v>8.3306283333329993</c:v>
                </c:pt>
                <c:pt idx="8056">
                  <c:v>8.3309233333330006</c:v>
                </c:pt>
                <c:pt idx="8057">
                  <c:v>8.3319566666670006</c:v>
                </c:pt>
                <c:pt idx="8058">
                  <c:v>8.3316999999999997</c:v>
                </c:pt>
                <c:pt idx="8059">
                  <c:v>8.3311883333329995</c:v>
                </c:pt>
                <c:pt idx="8060">
                  <c:v>8.3304933333329991</c:v>
                </c:pt>
                <c:pt idx="8061">
                  <c:v>8.3304416666669994</c:v>
                </c:pt>
                <c:pt idx="8062">
                  <c:v>8.3312783333329996</c:v>
                </c:pt>
                <c:pt idx="8063">
                  <c:v>8.3312299999999997</c:v>
                </c:pt>
                <c:pt idx="8064">
                  <c:v>8.3305366666669993</c:v>
                </c:pt>
                <c:pt idx="8065">
                  <c:v>8.3299516666670002</c:v>
                </c:pt>
                <c:pt idx="8066">
                  <c:v>8.3305450000000008</c:v>
                </c:pt>
                <c:pt idx="8067">
                  <c:v>8.3319366666669996</c:v>
                </c:pt>
                <c:pt idx="8068">
                  <c:v>8.3321533333330002</c:v>
                </c:pt>
                <c:pt idx="8069">
                  <c:v>8.3316400000000002</c:v>
                </c:pt>
                <c:pt idx="8070">
                  <c:v>8.3308499999999999</c:v>
                </c:pt>
                <c:pt idx="8071">
                  <c:v>8.3307599999999997</c:v>
                </c:pt>
                <c:pt idx="8072">
                  <c:v>8.3322933333330003</c:v>
                </c:pt>
                <c:pt idx="8073">
                  <c:v>8.3320483333330007</c:v>
                </c:pt>
                <c:pt idx="8074">
                  <c:v>8.330893333333</c:v>
                </c:pt>
                <c:pt idx="8075">
                  <c:v>8.3300583333329996</c:v>
                </c:pt>
                <c:pt idx="8076">
                  <c:v>8.3302766666670003</c:v>
                </c:pt>
                <c:pt idx="8077">
                  <c:v>8.3313316666669994</c:v>
                </c:pt>
                <c:pt idx="8078">
                  <c:v>8.3314283333329993</c:v>
                </c:pt>
                <c:pt idx="8079">
                  <c:v>8.3311416666669995</c:v>
                </c:pt>
                <c:pt idx="8080">
                  <c:v>8.3310883333329997</c:v>
                </c:pt>
                <c:pt idx="8081">
                  <c:v>8.3304466666669992</c:v>
                </c:pt>
                <c:pt idx="8082">
                  <c:v>8.3326933333329993</c:v>
                </c:pt>
                <c:pt idx="8083">
                  <c:v>8.3324400000000001</c:v>
                </c:pt>
                <c:pt idx="8084">
                  <c:v>8.33188</c:v>
                </c:pt>
                <c:pt idx="8085">
                  <c:v>8.3317200000000007</c:v>
                </c:pt>
                <c:pt idx="8086">
                  <c:v>8.3318383333329997</c:v>
                </c:pt>
                <c:pt idx="8087">
                  <c:v>8.3331666666669992</c:v>
                </c:pt>
                <c:pt idx="8088">
                  <c:v>8.3329450000000005</c:v>
                </c:pt>
                <c:pt idx="8089">
                  <c:v>8.3322149999999997</c:v>
                </c:pt>
                <c:pt idx="8090">
                  <c:v>8.3314666666669996</c:v>
                </c:pt>
                <c:pt idx="8091">
                  <c:v>8.3317700000000006</c:v>
                </c:pt>
                <c:pt idx="8092">
                  <c:v>8.3333983333329993</c:v>
                </c:pt>
                <c:pt idx="8093">
                  <c:v>8.3332750000000004</c:v>
                </c:pt>
                <c:pt idx="8094">
                  <c:v>8.3325700000000005</c:v>
                </c:pt>
                <c:pt idx="8095">
                  <c:v>8.3321383333330008</c:v>
                </c:pt>
                <c:pt idx="8096">
                  <c:v>8.3326566666670008</c:v>
                </c:pt>
                <c:pt idx="8097">
                  <c:v>8.3342899999999993</c:v>
                </c:pt>
                <c:pt idx="8098">
                  <c:v>8.3339850000000002</c:v>
                </c:pt>
                <c:pt idx="8099">
                  <c:v>8.3337966666670003</c:v>
                </c:pt>
                <c:pt idx="8100">
                  <c:v>8.3334250000000001</c:v>
                </c:pt>
                <c:pt idx="8101">
                  <c:v>8.3330800000000007</c:v>
                </c:pt>
                <c:pt idx="8102">
                  <c:v>8.3343516666670006</c:v>
                </c:pt>
                <c:pt idx="8103">
                  <c:v>8.3339200000000009</c:v>
                </c:pt>
                <c:pt idx="8104">
                  <c:v>8.3333200000000005</c:v>
                </c:pt>
                <c:pt idx="8105">
                  <c:v>8.3329699999999995</c:v>
                </c:pt>
                <c:pt idx="8106">
                  <c:v>8.3327550000000006</c:v>
                </c:pt>
                <c:pt idx="8107">
                  <c:v>8.3338733333330008</c:v>
                </c:pt>
                <c:pt idx="8108">
                  <c:v>8.3340599999999991</c:v>
                </c:pt>
                <c:pt idx="8109">
                  <c:v>8.3337716666669994</c:v>
                </c:pt>
                <c:pt idx="8110">
                  <c:v>8.3330149999999996</c:v>
                </c:pt>
                <c:pt idx="8111">
                  <c:v>8.3333750000000002</c:v>
                </c:pt>
                <c:pt idx="8112">
                  <c:v>8.3348666666670006</c:v>
                </c:pt>
                <c:pt idx="8113">
                  <c:v>8.3353199999999994</c:v>
                </c:pt>
                <c:pt idx="8114">
                  <c:v>8.3348983333329993</c:v>
                </c:pt>
                <c:pt idx="8115">
                  <c:v>8.3343849999999993</c:v>
                </c:pt>
                <c:pt idx="8116">
                  <c:v>8.3340566666669993</c:v>
                </c:pt>
                <c:pt idx="8117">
                  <c:v>8.3350166666670003</c:v>
                </c:pt>
                <c:pt idx="8118">
                  <c:v>8.3348133333330008</c:v>
                </c:pt>
                <c:pt idx="8119">
                  <c:v>8.3340549999999993</c:v>
                </c:pt>
                <c:pt idx="8120">
                  <c:v>8.3331233333330008</c:v>
                </c:pt>
                <c:pt idx="8121">
                  <c:v>8.3337783333330009</c:v>
                </c:pt>
                <c:pt idx="8122">
                  <c:v>8.3351916666670007</c:v>
                </c:pt>
                <c:pt idx="8123">
                  <c:v>8.3350183333330001</c:v>
                </c:pt>
                <c:pt idx="8124">
                  <c:v>8.3346350000000005</c:v>
                </c:pt>
                <c:pt idx="8125">
                  <c:v>8.3340350000000001</c:v>
                </c:pt>
                <c:pt idx="8126">
                  <c:v>8.3344100000000001</c:v>
                </c:pt>
                <c:pt idx="8127">
                  <c:v>8.3357783333329998</c:v>
                </c:pt>
                <c:pt idx="8128">
                  <c:v>8.3357916666669993</c:v>
                </c:pt>
                <c:pt idx="8129">
                  <c:v>8.3352400000000006</c:v>
                </c:pt>
                <c:pt idx="8130">
                  <c:v>8.3350416666669993</c:v>
                </c:pt>
                <c:pt idx="8131">
                  <c:v>8.3344166666669999</c:v>
                </c:pt>
                <c:pt idx="8132">
                  <c:v>8.3360483333330002</c:v>
                </c:pt>
                <c:pt idx="8133">
                  <c:v>8.3358833333329994</c:v>
                </c:pt>
                <c:pt idx="8134">
                  <c:v>8.3348316666670001</c:v>
                </c:pt>
                <c:pt idx="8135">
                  <c:v>8.3339216666670008</c:v>
                </c:pt>
                <c:pt idx="8136">
                  <c:v>8.3342016666669991</c:v>
                </c:pt>
                <c:pt idx="8137">
                  <c:v>8.3345483333330002</c:v>
                </c:pt>
                <c:pt idx="8138">
                  <c:v>8.3351249999999997</c:v>
                </c:pt>
                <c:pt idx="8139">
                  <c:v>8.3342500000000008</c:v>
                </c:pt>
                <c:pt idx="8140">
                  <c:v>8.3345000000000002</c:v>
                </c:pt>
                <c:pt idx="8141">
                  <c:v>8.3351349999999993</c:v>
                </c:pt>
                <c:pt idx="8142">
                  <c:v>8.3361466666670001</c:v>
                </c:pt>
                <c:pt idx="8143">
                  <c:v>8.3361933333330001</c:v>
                </c:pt>
                <c:pt idx="8144">
                  <c:v>8.3358066666670005</c:v>
                </c:pt>
                <c:pt idx="8145">
                  <c:v>8.3351933333330006</c:v>
                </c:pt>
                <c:pt idx="8146">
                  <c:v>8.3351016666670006</c:v>
                </c:pt>
                <c:pt idx="8147">
                  <c:v>8.3364716666670002</c:v>
                </c:pt>
                <c:pt idx="8148">
                  <c:v>8.3360616666669998</c:v>
                </c:pt>
                <c:pt idx="8149">
                  <c:v>8.3354233333330008</c:v>
                </c:pt>
                <c:pt idx="8150">
                  <c:v>8.3346499999999999</c:v>
                </c:pt>
                <c:pt idx="8151">
                  <c:v>8.3346983333329998</c:v>
                </c:pt>
                <c:pt idx="8152">
                  <c:v>8.3361383333330004</c:v>
                </c:pt>
                <c:pt idx="8153">
                  <c:v>8.3362416666670001</c:v>
                </c:pt>
                <c:pt idx="8154">
                  <c:v>8.3351900000000008</c:v>
                </c:pt>
                <c:pt idx="8155">
                  <c:v>8.3349483333329992</c:v>
                </c:pt>
                <c:pt idx="8156">
                  <c:v>8.3351433333330007</c:v>
                </c:pt>
                <c:pt idx="8157">
                  <c:v>8.3366916666670008</c:v>
                </c:pt>
                <c:pt idx="8158">
                  <c:v>8.3370616666669992</c:v>
                </c:pt>
                <c:pt idx="8159">
                  <c:v>8.3363733333330003</c:v>
                </c:pt>
                <c:pt idx="8160">
                  <c:v>8.3360583333329998</c:v>
                </c:pt>
                <c:pt idx="8161">
                  <c:v>8.3364266666670002</c:v>
                </c:pt>
                <c:pt idx="8162">
                  <c:v>8.3370133333329992</c:v>
                </c:pt>
                <c:pt idx="8163">
                  <c:v>8.3366816666669994</c:v>
                </c:pt>
                <c:pt idx="8164">
                  <c:v>8.3361400000000003</c:v>
                </c:pt>
                <c:pt idx="8165">
                  <c:v>8.3353316666670008</c:v>
                </c:pt>
                <c:pt idx="8166">
                  <c:v>8.3359116666670001</c:v>
                </c:pt>
                <c:pt idx="8167">
                  <c:v>8.3364216666670004</c:v>
                </c:pt>
                <c:pt idx="8168">
                  <c:v>8.3361633333329994</c:v>
                </c:pt>
                <c:pt idx="8169">
                  <c:v>8.3350966666670008</c:v>
                </c:pt>
                <c:pt idx="8170">
                  <c:v>8.3350650000000002</c:v>
                </c:pt>
                <c:pt idx="8171">
                  <c:v>8.3350050000000007</c:v>
                </c:pt>
                <c:pt idx="8172">
                  <c:v>8.3366116666670003</c:v>
                </c:pt>
                <c:pt idx="8173">
                  <c:v>8.3369066666669998</c:v>
                </c:pt>
                <c:pt idx="8174">
                  <c:v>8.3366550000000004</c:v>
                </c:pt>
                <c:pt idx="8175">
                  <c:v>8.3359216666669997</c:v>
                </c:pt>
                <c:pt idx="8176">
                  <c:v>8.335256666667</c:v>
                </c:pt>
                <c:pt idx="8177">
                  <c:v>8.3365299999999998</c:v>
                </c:pt>
                <c:pt idx="8178">
                  <c:v>8.3360199999999995</c:v>
                </c:pt>
                <c:pt idx="8179">
                  <c:v>8.3356899999999996</c:v>
                </c:pt>
                <c:pt idx="8180">
                  <c:v>8.3345416666670005</c:v>
                </c:pt>
                <c:pt idx="8181">
                  <c:v>8.3347383333330001</c:v>
                </c:pt>
                <c:pt idx="8182">
                  <c:v>8.3358699999999999</c:v>
                </c:pt>
                <c:pt idx="8183">
                  <c:v>8.3357116666670006</c:v>
                </c:pt>
                <c:pt idx="8184">
                  <c:v>8.3359299999999994</c:v>
                </c:pt>
                <c:pt idx="8185">
                  <c:v>8.3356483333329994</c:v>
                </c:pt>
                <c:pt idx="8186">
                  <c:v>8.3357483333329991</c:v>
                </c:pt>
                <c:pt idx="8187">
                  <c:v>8.3371533333329992</c:v>
                </c:pt>
                <c:pt idx="8188">
                  <c:v>8.3374516666670004</c:v>
                </c:pt>
                <c:pt idx="8189">
                  <c:v>8.3367900000000006</c:v>
                </c:pt>
                <c:pt idx="8190">
                  <c:v>8.3356166666670006</c:v>
                </c:pt>
                <c:pt idx="8191">
                  <c:v>8.3361683333329992</c:v>
                </c:pt>
                <c:pt idx="8192">
                  <c:v>8.3369366666670004</c:v>
                </c:pt>
                <c:pt idx="8193">
                  <c:v>8.3368383333330005</c:v>
                </c:pt>
                <c:pt idx="8194">
                  <c:v>8.3361566666669997</c:v>
                </c:pt>
                <c:pt idx="8195">
                  <c:v>8.3350399999999993</c:v>
                </c:pt>
                <c:pt idx="8196">
                  <c:v>8.3348683333330005</c:v>
                </c:pt>
                <c:pt idx="8197">
                  <c:v>8.3359466666670006</c:v>
                </c:pt>
                <c:pt idx="8198">
                  <c:v>8.3358783333329995</c:v>
                </c:pt>
                <c:pt idx="8199">
                  <c:v>8.3356233333330003</c:v>
                </c:pt>
                <c:pt idx="8200">
                  <c:v>8.3350183333330001</c:v>
                </c:pt>
                <c:pt idx="8201">
                  <c:v>8.3356983333329993</c:v>
                </c:pt>
                <c:pt idx="8202">
                  <c:v>8.3367799999999992</c:v>
                </c:pt>
                <c:pt idx="8203">
                  <c:v>8.3366799999999994</c:v>
                </c:pt>
                <c:pt idx="8204">
                  <c:v>8.3362700000000007</c:v>
                </c:pt>
                <c:pt idx="8205">
                  <c:v>8.3359366666669992</c:v>
                </c:pt>
                <c:pt idx="8206">
                  <c:v>8.3360033333330001</c:v>
                </c:pt>
                <c:pt idx="8207">
                  <c:v>8.3372100000000007</c:v>
                </c:pt>
                <c:pt idx="8208">
                  <c:v>8.3369033333329998</c:v>
                </c:pt>
                <c:pt idx="8209">
                  <c:v>8.3358616666670002</c:v>
                </c:pt>
                <c:pt idx="8210">
                  <c:v>8.3352883333330006</c:v>
                </c:pt>
                <c:pt idx="8211">
                  <c:v>8.3351933333330006</c:v>
                </c:pt>
                <c:pt idx="8212">
                  <c:v>8.3361183333329993</c:v>
                </c:pt>
                <c:pt idx="8213">
                  <c:v>8.3359183333329998</c:v>
                </c:pt>
                <c:pt idx="8214">
                  <c:v>8.3359366666669992</c:v>
                </c:pt>
                <c:pt idx="8215">
                  <c:v>8.3352900000000005</c:v>
                </c:pt>
                <c:pt idx="8216">
                  <c:v>8.336148333333</c:v>
                </c:pt>
                <c:pt idx="8217">
                  <c:v>8.3374683333329997</c:v>
                </c:pt>
                <c:pt idx="8218">
                  <c:v>8.3372433333329994</c:v>
                </c:pt>
                <c:pt idx="8219">
                  <c:v>8.3367483333330004</c:v>
                </c:pt>
                <c:pt idx="8220">
                  <c:v>8.3368483333330001</c:v>
                </c:pt>
                <c:pt idx="8221">
                  <c:v>8.3367799999999992</c:v>
                </c:pt>
                <c:pt idx="8222">
                  <c:v>8.3381316666669996</c:v>
                </c:pt>
                <c:pt idx="8223">
                  <c:v>8.3374133333330001</c:v>
                </c:pt>
                <c:pt idx="8224">
                  <c:v>8.3365916666669992</c:v>
                </c:pt>
                <c:pt idx="8225">
                  <c:v>8.3356966666669994</c:v>
                </c:pt>
                <c:pt idx="8226">
                  <c:v>8.3356316666670001</c:v>
                </c:pt>
                <c:pt idx="8227">
                  <c:v>8.3366516666670005</c:v>
                </c:pt>
                <c:pt idx="8228">
                  <c:v>8.3368500000000001</c:v>
                </c:pt>
                <c:pt idx="8229">
                  <c:v>8.3367516666670003</c:v>
                </c:pt>
                <c:pt idx="8230">
                  <c:v>8.3362266666670006</c:v>
                </c:pt>
                <c:pt idx="8231">
                  <c:v>8.3366299999999995</c:v>
                </c:pt>
                <c:pt idx="8232">
                  <c:v>8.3380650000000003</c:v>
                </c:pt>
                <c:pt idx="8233">
                  <c:v>8.3378683333330006</c:v>
                </c:pt>
                <c:pt idx="8234">
                  <c:v>8.3370149999999992</c:v>
                </c:pt>
                <c:pt idx="8235">
                  <c:v>8.3365133333330004</c:v>
                </c:pt>
                <c:pt idx="8236">
                  <c:v>8.3365500000000008</c:v>
                </c:pt>
                <c:pt idx="8237">
                  <c:v>8.3370533333329995</c:v>
                </c:pt>
                <c:pt idx="8238">
                  <c:v>8.3368683333329994</c:v>
                </c:pt>
                <c:pt idx="8239">
                  <c:v>8.3364433333329995</c:v>
                </c:pt>
                <c:pt idx="8240">
                  <c:v>8.3358416666669992</c:v>
                </c:pt>
                <c:pt idx="8241">
                  <c:v>8.3361800000000006</c:v>
                </c:pt>
                <c:pt idx="8242">
                  <c:v>8.337743333333</c:v>
                </c:pt>
                <c:pt idx="8243">
                  <c:v>8.3375599999999999</c:v>
                </c:pt>
                <c:pt idx="8244">
                  <c:v>8.3367299999999993</c:v>
                </c:pt>
                <c:pt idx="8245">
                  <c:v>8.3363416666669998</c:v>
                </c:pt>
                <c:pt idx="8246">
                  <c:v>8.3363600000000009</c:v>
                </c:pt>
                <c:pt idx="8247">
                  <c:v>8.3381349999999994</c:v>
                </c:pt>
                <c:pt idx="8248">
                  <c:v>8.3379033333329993</c:v>
                </c:pt>
                <c:pt idx="8249">
                  <c:v>8.3374849999999991</c:v>
                </c:pt>
                <c:pt idx="8250">
                  <c:v>8.3364866666669997</c:v>
                </c:pt>
                <c:pt idx="8251">
                  <c:v>8.3362599999999993</c:v>
                </c:pt>
                <c:pt idx="8252">
                  <c:v>8.3372916666669994</c:v>
                </c:pt>
                <c:pt idx="8253">
                  <c:v>8.3375066666670001</c:v>
                </c:pt>
                <c:pt idx="8254">
                  <c:v>8.3369333333330005</c:v>
                </c:pt>
                <c:pt idx="8255">
                  <c:v>8.3366966666670006</c:v>
                </c:pt>
                <c:pt idx="8256">
                  <c:v>8.3374249999999996</c:v>
                </c:pt>
                <c:pt idx="8257">
                  <c:v>8.3386266666670004</c:v>
                </c:pt>
                <c:pt idx="8258">
                  <c:v>8.3383366666670007</c:v>
                </c:pt>
                <c:pt idx="8259">
                  <c:v>8.3383216666669995</c:v>
                </c:pt>
                <c:pt idx="8260">
                  <c:v>8.3375466666670004</c:v>
                </c:pt>
                <c:pt idx="8261">
                  <c:v>8.3371366666669999</c:v>
                </c:pt>
                <c:pt idx="8262">
                  <c:v>8.3383800000000008</c:v>
                </c:pt>
                <c:pt idx="8263">
                  <c:v>8.3383666666669995</c:v>
                </c:pt>
                <c:pt idx="8264">
                  <c:v>8.3375450000000004</c:v>
                </c:pt>
                <c:pt idx="8265">
                  <c:v>8.3365466666669992</c:v>
                </c:pt>
                <c:pt idx="8266">
                  <c:v>8.3361466666670001</c:v>
                </c:pt>
                <c:pt idx="8267">
                  <c:v>8.3374000000000006</c:v>
                </c:pt>
                <c:pt idx="8268">
                  <c:v>8.3372716666670001</c:v>
                </c:pt>
                <c:pt idx="8269">
                  <c:v>8.3374583333330001</c:v>
                </c:pt>
                <c:pt idx="8270">
                  <c:v>8.3376549999999998</c:v>
                </c:pt>
                <c:pt idx="8271">
                  <c:v>8.3380349999999996</c:v>
                </c:pt>
                <c:pt idx="8272">
                  <c:v>8.3393883333329999</c:v>
                </c:pt>
                <c:pt idx="8273">
                  <c:v>8.3394083333329991</c:v>
                </c:pt>
                <c:pt idx="8274">
                  <c:v>8.3382016666670005</c:v>
                </c:pt>
                <c:pt idx="8275">
                  <c:v>8.3374349999999993</c:v>
                </c:pt>
                <c:pt idx="8276">
                  <c:v>8.3373899999999992</c:v>
                </c:pt>
                <c:pt idx="8277">
                  <c:v>8.3386899999999997</c:v>
                </c:pt>
                <c:pt idx="8278">
                  <c:v>8.3382883333330007</c:v>
                </c:pt>
                <c:pt idx="8279">
                  <c:v>8.3369983333329998</c:v>
                </c:pt>
                <c:pt idx="8280">
                  <c:v>8.3366249999999997</c:v>
                </c:pt>
                <c:pt idx="8281">
                  <c:v>8.336993333333</c:v>
                </c:pt>
                <c:pt idx="8282">
                  <c:v>8.3381466666670008</c:v>
                </c:pt>
                <c:pt idx="8283">
                  <c:v>8.3386716666670004</c:v>
                </c:pt>
                <c:pt idx="8284">
                  <c:v>8.3381516666670006</c:v>
                </c:pt>
                <c:pt idx="8285">
                  <c:v>8.3378516666669995</c:v>
                </c:pt>
                <c:pt idx="8286">
                  <c:v>8.3382766666669994</c:v>
                </c:pt>
                <c:pt idx="8287">
                  <c:v>8.3394899999999996</c:v>
                </c:pt>
                <c:pt idx="8288">
                  <c:v>8.3392716666670008</c:v>
                </c:pt>
                <c:pt idx="8289">
                  <c:v>8.338495</c:v>
                </c:pt>
                <c:pt idx="8290">
                  <c:v>8.3375833333330007</c:v>
                </c:pt>
                <c:pt idx="8291">
                  <c:v>8.3379449999999995</c:v>
                </c:pt>
                <c:pt idx="8292">
                  <c:v>8.3388449999999992</c:v>
                </c:pt>
                <c:pt idx="8293">
                  <c:v>8.3388650000000002</c:v>
                </c:pt>
                <c:pt idx="8294">
                  <c:v>8.3377949999999998</c:v>
                </c:pt>
                <c:pt idx="8295">
                  <c:v>8.3369400000000002</c:v>
                </c:pt>
                <c:pt idx="8296">
                  <c:v>8.3374583333330001</c:v>
                </c:pt>
                <c:pt idx="8297">
                  <c:v>8.3392116666669995</c:v>
                </c:pt>
                <c:pt idx="8298">
                  <c:v>8.3398683333329995</c:v>
                </c:pt>
                <c:pt idx="8299">
                  <c:v>8.3390566666670001</c:v>
                </c:pt>
                <c:pt idx="8300">
                  <c:v>8.3384233333329991</c:v>
                </c:pt>
                <c:pt idx="8301">
                  <c:v>8.3385483333329997</c:v>
                </c:pt>
                <c:pt idx="8302">
                  <c:v>8.3389666666669999</c:v>
                </c:pt>
                <c:pt idx="8303">
                  <c:v>8.3385383333330001</c:v>
                </c:pt>
                <c:pt idx="8304">
                  <c:v>8.3378150000000009</c:v>
                </c:pt>
                <c:pt idx="8305">
                  <c:v>8.3368500000000001</c:v>
                </c:pt>
                <c:pt idx="8306">
                  <c:v>8.3373349999999995</c:v>
                </c:pt>
                <c:pt idx="8307">
                  <c:v>8.3387166666670005</c:v>
                </c:pt>
                <c:pt idx="8308">
                  <c:v>8.3387650000000004</c:v>
                </c:pt>
                <c:pt idx="8309">
                  <c:v>8.3382783333329993</c:v>
                </c:pt>
                <c:pt idx="8310">
                  <c:v>8.3373550000000005</c:v>
                </c:pt>
                <c:pt idx="8311">
                  <c:v>8.3379283333330001</c:v>
                </c:pt>
                <c:pt idx="8312">
                  <c:v>8.3394216666670005</c:v>
                </c:pt>
                <c:pt idx="8313">
                  <c:v>8.3389583333330002</c:v>
                </c:pt>
                <c:pt idx="8314">
                  <c:v>8.3379483333329993</c:v>
                </c:pt>
                <c:pt idx="8315">
                  <c:v>8.3373950000000008</c:v>
                </c:pt>
                <c:pt idx="8316">
                  <c:v>8.3376133333329996</c:v>
                </c:pt>
                <c:pt idx="8317">
                  <c:v>8.3385616666669993</c:v>
                </c:pt>
                <c:pt idx="8318">
                  <c:v>8.3385966666669997</c:v>
                </c:pt>
                <c:pt idx="8319">
                  <c:v>8.3377716666670008</c:v>
                </c:pt>
                <c:pt idx="8320">
                  <c:v>8.3376549999999998</c:v>
                </c:pt>
                <c:pt idx="8321">
                  <c:v>8.337415</c:v>
                </c:pt>
                <c:pt idx="8322">
                  <c:v>8.3386666666670006</c:v>
                </c:pt>
                <c:pt idx="8323">
                  <c:v>8.3388883333329993</c:v>
                </c:pt>
                <c:pt idx="8324">
                  <c:v>8.338635</c:v>
                </c:pt>
                <c:pt idx="8325">
                  <c:v>8.3378983333329995</c:v>
                </c:pt>
                <c:pt idx="8326">
                  <c:v>8.3382483333330004</c:v>
                </c:pt>
                <c:pt idx="8327">
                  <c:v>8.3396083333330004</c:v>
                </c:pt>
                <c:pt idx="8328">
                  <c:v>8.3394849999999998</c:v>
                </c:pt>
                <c:pt idx="8329">
                  <c:v>8.3394449999999996</c:v>
                </c:pt>
                <c:pt idx="8330">
                  <c:v>8.3386200000000006</c:v>
                </c:pt>
                <c:pt idx="8331">
                  <c:v>8.3383850000000006</c:v>
                </c:pt>
                <c:pt idx="8332">
                  <c:v>8.3398199999999996</c:v>
                </c:pt>
                <c:pt idx="8333">
                  <c:v>8.3396650000000001</c:v>
                </c:pt>
                <c:pt idx="8334">
                  <c:v>8.3390166666669998</c:v>
                </c:pt>
                <c:pt idx="8335">
                  <c:v>8.3389050000000005</c:v>
                </c:pt>
                <c:pt idx="8336">
                  <c:v>8.3392716666670008</c:v>
                </c:pt>
                <c:pt idx="8337">
                  <c:v>8.3396383333329993</c:v>
                </c:pt>
                <c:pt idx="8338">
                  <c:v>8.3393049999999995</c:v>
                </c:pt>
                <c:pt idx="8339">
                  <c:v>8.3387833333329997</c:v>
                </c:pt>
                <c:pt idx="8340">
                  <c:v>8.3382950000000005</c:v>
                </c:pt>
                <c:pt idx="8341">
                  <c:v>8.3387916666669994</c:v>
                </c:pt>
                <c:pt idx="8342">
                  <c:v>8.3397066666670003</c:v>
                </c:pt>
                <c:pt idx="8343">
                  <c:v>8.3396600000000003</c:v>
                </c:pt>
                <c:pt idx="8344">
                  <c:v>8.3387266666670001</c:v>
                </c:pt>
                <c:pt idx="8345">
                  <c:v>8.3386583333330009</c:v>
                </c:pt>
                <c:pt idx="8346">
                  <c:v>8.3391950000000001</c:v>
                </c:pt>
                <c:pt idx="8347">
                  <c:v>8.339995</c:v>
                </c:pt>
                <c:pt idx="8348">
                  <c:v>8.3398516666670002</c:v>
                </c:pt>
                <c:pt idx="8349">
                  <c:v>8.3396916666669991</c:v>
                </c:pt>
                <c:pt idx="8350">
                  <c:v>8.3388399999999994</c:v>
                </c:pt>
                <c:pt idx="8351">
                  <c:v>8.3387049999999991</c:v>
                </c:pt>
                <c:pt idx="8352">
                  <c:v>8.3396299999999997</c:v>
                </c:pt>
                <c:pt idx="8353">
                  <c:v>8.3389266666669997</c:v>
                </c:pt>
                <c:pt idx="8354">
                  <c:v>8.3386499999999995</c:v>
                </c:pt>
                <c:pt idx="8355">
                  <c:v>8.3380449999999993</c:v>
                </c:pt>
                <c:pt idx="8356">
                  <c:v>8.3382883333330007</c:v>
                </c:pt>
                <c:pt idx="8357">
                  <c:v>8.3396150000000002</c:v>
                </c:pt>
                <c:pt idx="8358">
                  <c:v>8.3398283333329992</c:v>
                </c:pt>
                <c:pt idx="8359">
                  <c:v>8.3395499999999991</c:v>
                </c:pt>
                <c:pt idx="8360">
                  <c:v>8.3394233333330003</c:v>
                </c:pt>
                <c:pt idx="8361">
                  <c:v>8.3392166666669993</c:v>
                </c:pt>
                <c:pt idx="8362">
                  <c:v>8.3406266666669993</c:v>
                </c:pt>
                <c:pt idx="8363">
                  <c:v>8.3409399999999998</c:v>
                </c:pt>
                <c:pt idx="8364">
                  <c:v>8.3412366666669993</c:v>
                </c:pt>
                <c:pt idx="8365">
                  <c:v>8.3406599999999997</c:v>
                </c:pt>
                <c:pt idx="8366">
                  <c:v>8.3404399999999992</c:v>
                </c:pt>
                <c:pt idx="8367">
                  <c:v>8.3414149999999996</c:v>
                </c:pt>
                <c:pt idx="8368">
                  <c:v>8.340653333333</c:v>
                </c:pt>
                <c:pt idx="8369">
                  <c:v>8.3409449999999996</c:v>
                </c:pt>
                <c:pt idx="8370">
                  <c:v>8.3404433333330008</c:v>
                </c:pt>
                <c:pt idx="8371">
                  <c:v>8.3406199999999995</c:v>
                </c:pt>
                <c:pt idx="8372">
                  <c:v>8.3417483333329994</c:v>
                </c:pt>
                <c:pt idx="8373">
                  <c:v>8.3417983333329992</c:v>
                </c:pt>
                <c:pt idx="8374">
                  <c:v>8.3419349999999994</c:v>
                </c:pt>
                <c:pt idx="8375">
                  <c:v>8.3409416666669998</c:v>
                </c:pt>
                <c:pt idx="8376">
                  <c:v>8.3412199999999999</c:v>
                </c:pt>
                <c:pt idx="8377">
                  <c:v>8.3422466666670001</c:v>
                </c:pt>
                <c:pt idx="8378">
                  <c:v>8.3419733333329997</c:v>
                </c:pt>
                <c:pt idx="8379">
                  <c:v>8.3410466666669993</c:v>
                </c:pt>
                <c:pt idx="8380">
                  <c:v>8.3406366666670007</c:v>
                </c:pt>
                <c:pt idx="8381">
                  <c:v>8.3405316666669993</c:v>
                </c:pt>
                <c:pt idx="8382">
                  <c:v>8.3416566666669993</c:v>
                </c:pt>
                <c:pt idx="8383">
                  <c:v>8.3421116666669999</c:v>
                </c:pt>
                <c:pt idx="8384">
                  <c:v>8.3415933333329999</c:v>
                </c:pt>
                <c:pt idx="8385">
                  <c:v>8.3411866666669994</c:v>
                </c:pt>
                <c:pt idx="8386">
                  <c:v>8.3412950000000006</c:v>
                </c:pt>
                <c:pt idx="8387">
                  <c:v>8.3427716666669998</c:v>
                </c:pt>
                <c:pt idx="8388">
                  <c:v>8.3425516666669992</c:v>
                </c:pt>
                <c:pt idx="8389">
                  <c:v>8.3419033333330006</c:v>
                </c:pt>
                <c:pt idx="8390">
                  <c:v>8.3417100000000008</c:v>
                </c:pt>
                <c:pt idx="8391">
                  <c:v>8.3416316666670003</c:v>
                </c:pt>
                <c:pt idx="8392">
                  <c:v>8.3420983333330003</c:v>
                </c:pt>
                <c:pt idx="8393">
                  <c:v>8.3418133333330005</c:v>
                </c:pt>
                <c:pt idx="8394">
                  <c:v>8.3408650000000009</c:v>
                </c:pt>
                <c:pt idx="8395">
                  <c:v>8.3404983333330005</c:v>
                </c:pt>
                <c:pt idx="8396">
                  <c:v>8.3408483333329997</c:v>
                </c:pt>
                <c:pt idx="8397">
                  <c:v>8.3416350000000001</c:v>
                </c:pt>
                <c:pt idx="8398">
                  <c:v>8.3415866666670002</c:v>
                </c:pt>
                <c:pt idx="8399">
                  <c:v>8.3415666666669992</c:v>
                </c:pt>
                <c:pt idx="8400">
                  <c:v>8.3411433333329992</c:v>
                </c:pt>
                <c:pt idx="8401">
                  <c:v>8.341028333333</c:v>
                </c:pt>
                <c:pt idx="8402">
                  <c:v>8.3421366666670007</c:v>
                </c:pt>
                <c:pt idx="8403">
                  <c:v>8.3424233333330005</c:v>
                </c:pt>
                <c:pt idx="8404">
                  <c:v>8.3418983333330008</c:v>
                </c:pt>
                <c:pt idx="8405">
                  <c:v>8.3410066666670009</c:v>
                </c:pt>
                <c:pt idx="8406">
                  <c:v>8.3408066666669995</c:v>
                </c:pt>
                <c:pt idx="8407">
                  <c:v>8.3421433333330004</c:v>
                </c:pt>
                <c:pt idx="8408">
                  <c:v>8.3425949999999993</c:v>
                </c:pt>
                <c:pt idx="8409">
                  <c:v>8.3420500000000004</c:v>
                </c:pt>
                <c:pt idx="8410">
                  <c:v>8.3417183333330005</c:v>
                </c:pt>
                <c:pt idx="8411">
                  <c:v>8.3415116666669995</c:v>
                </c:pt>
                <c:pt idx="8412">
                  <c:v>8.3430233333330008</c:v>
                </c:pt>
                <c:pt idx="8413">
                  <c:v>8.3428666666669997</c:v>
                </c:pt>
                <c:pt idx="8414">
                  <c:v>8.3417983333329992</c:v>
                </c:pt>
                <c:pt idx="8415">
                  <c:v>8.3409183333330006</c:v>
                </c:pt>
                <c:pt idx="8416">
                  <c:v>8.3406333333330007</c:v>
                </c:pt>
                <c:pt idx="8417">
                  <c:v>8.3417133333330007</c:v>
                </c:pt>
                <c:pt idx="8418">
                  <c:v>8.3412916666670007</c:v>
                </c:pt>
                <c:pt idx="8419">
                  <c:v>8.3408016666669997</c:v>
                </c:pt>
                <c:pt idx="8420">
                  <c:v>8.3407483333329999</c:v>
                </c:pt>
                <c:pt idx="8421">
                  <c:v>8.3408250000000006</c:v>
                </c:pt>
                <c:pt idx="8422">
                  <c:v>8.3421933333330003</c:v>
                </c:pt>
                <c:pt idx="8423">
                  <c:v>8.3423166666669992</c:v>
                </c:pt>
                <c:pt idx="8424">
                  <c:v>8.3418799999999997</c:v>
                </c:pt>
                <c:pt idx="8425">
                  <c:v>8.3411833333329994</c:v>
                </c:pt>
                <c:pt idx="8426">
                  <c:v>8.3407300000000006</c:v>
                </c:pt>
                <c:pt idx="8427">
                  <c:v>8.3420699999999997</c:v>
                </c:pt>
                <c:pt idx="8428">
                  <c:v>8.341921666667</c:v>
                </c:pt>
                <c:pt idx="8429">
                  <c:v>8.3406483333330002</c:v>
                </c:pt>
                <c:pt idx="8430">
                  <c:v>8.3400333333330003</c:v>
                </c:pt>
                <c:pt idx="8431">
                  <c:v>8.3399733333330008</c:v>
                </c:pt>
                <c:pt idx="8432">
                  <c:v>8.3409999999999993</c:v>
                </c:pt>
                <c:pt idx="8433">
                  <c:v>8.3410366666669997</c:v>
                </c:pt>
                <c:pt idx="8434">
                  <c:v>8.3403933333329991</c:v>
                </c:pt>
                <c:pt idx="8435">
                  <c:v>8.3399983333329999</c:v>
                </c:pt>
                <c:pt idx="8436">
                  <c:v>8.3403933333329991</c:v>
                </c:pt>
                <c:pt idx="8437">
                  <c:v>8.3420400000000008</c:v>
                </c:pt>
                <c:pt idx="8438">
                  <c:v>8.3418683333330002</c:v>
                </c:pt>
                <c:pt idx="8439">
                  <c:v>8.3403683333330001</c:v>
                </c:pt>
                <c:pt idx="8440">
                  <c:v>8.3390233333329995</c:v>
                </c:pt>
                <c:pt idx="8441">
                  <c:v>8.3386766666670002</c:v>
                </c:pt>
                <c:pt idx="8442">
                  <c:v>8.3400216666670008</c:v>
                </c:pt>
                <c:pt idx="8443">
                  <c:v>8.3400716666670007</c:v>
                </c:pt>
                <c:pt idx="8444">
                  <c:v>8.3398400000000006</c:v>
                </c:pt>
                <c:pt idx="8445">
                  <c:v>8.3387116666670007</c:v>
                </c:pt>
                <c:pt idx="8446">
                  <c:v>8.3392033333329998</c:v>
                </c:pt>
                <c:pt idx="8447">
                  <c:v>8.3408683333330007</c:v>
                </c:pt>
                <c:pt idx="8448">
                  <c:v>8.3404283333329996</c:v>
                </c:pt>
                <c:pt idx="8449">
                  <c:v>8.3394949999999994</c:v>
                </c:pt>
                <c:pt idx="8450">
                  <c:v>8.3387849999999997</c:v>
                </c:pt>
                <c:pt idx="8451">
                  <c:v>8.3385233333330007</c:v>
                </c:pt>
                <c:pt idx="8452">
                  <c:v>8.3405550000000002</c:v>
                </c:pt>
                <c:pt idx="8453">
                  <c:v>8.3406766666669991</c:v>
                </c:pt>
                <c:pt idx="8454">
                  <c:v>8.3406649999999996</c:v>
                </c:pt>
                <c:pt idx="8455">
                  <c:v>8.3402250000000002</c:v>
                </c:pt>
                <c:pt idx="8456">
                  <c:v>8.3403849999999995</c:v>
                </c:pt>
                <c:pt idx="8457">
                  <c:v>8.3421983333330001</c:v>
                </c:pt>
                <c:pt idx="8458">
                  <c:v>8.341966666667</c:v>
                </c:pt>
                <c:pt idx="8459">
                  <c:v>8.3408083333329994</c:v>
                </c:pt>
                <c:pt idx="8460">
                  <c:v>8.3401166666670008</c:v>
                </c:pt>
                <c:pt idx="8461">
                  <c:v>8.3403316666669998</c:v>
                </c:pt>
                <c:pt idx="8462">
                  <c:v>8.3414350000000006</c:v>
                </c:pt>
                <c:pt idx="8463">
                  <c:v>8.3410449999999994</c:v>
                </c:pt>
                <c:pt idx="8464">
                  <c:v>8.3403566666670006</c:v>
                </c:pt>
                <c:pt idx="8465">
                  <c:v>8.3393549999999994</c:v>
                </c:pt>
                <c:pt idx="8466">
                  <c:v>8.3395600000000005</c:v>
                </c:pt>
                <c:pt idx="8467">
                  <c:v>8.3411200000000001</c:v>
                </c:pt>
                <c:pt idx="8468">
                  <c:v>8.3415316666670005</c:v>
                </c:pt>
                <c:pt idx="8469">
                  <c:v>8.3414833333330005</c:v>
                </c:pt>
                <c:pt idx="8470">
                  <c:v>8.3407266666670008</c:v>
                </c:pt>
                <c:pt idx="8471">
                  <c:v>8.3406683333329994</c:v>
                </c:pt>
                <c:pt idx="8472">
                  <c:v>8.3416966666669996</c:v>
                </c:pt>
                <c:pt idx="8473">
                  <c:v>8.341685</c:v>
                </c:pt>
                <c:pt idx="8474">
                  <c:v>8.3405216666669997</c:v>
                </c:pt>
                <c:pt idx="8475">
                  <c:v>8.3395983333330008</c:v>
                </c:pt>
                <c:pt idx="8476">
                  <c:v>8.3399249999999991</c:v>
                </c:pt>
                <c:pt idx="8477">
                  <c:v>8.3411366666669995</c:v>
                </c:pt>
                <c:pt idx="8478">
                  <c:v>8.3410033333329991</c:v>
                </c:pt>
                <c:pt idx="8480">
                  <c:v>8.3356433333329996</c:v>
                </c:pt>
                <c:pt idx="8481">
                  <c:v>8.3356750000000002</c:v>
                </c:pt>
                <c:pt idx="8482">
                  <c:v>8.3366416666669991</c:v>
                </c:pt>
                <c:pt idx="8483">
                  <c:v>8.3373533333330005</c:v>
                </c:pt>
                <c:pt idx="8484">
                  <c:v>8.3360183333329996</c:v>
                </c:pt>
                <c:pt idx="8485">
                  <c:v>8.3355783333330002</c:v>
                </c:pt>
                <c:pt idx="8486">
                  <c:v>8.3357183333330003</c:v>
                </c:pt>
                <c:pt idx="8487">
                  <c:v>8.3361149999999995</c:v>
                </c:pt>
                <c:pt idx="8488">
                  <c:v>8.3363566666669993</c:v>
                </c:pt>
                <c:pt idx="8489">
                  <c:v>8.3358233333329999</c:v>
                </c:pt>
                <c:pt idx="8490">
                  <c:v>8.3350583333330004</c:v>
                </c:pt>
                <c:pt idx="8491">
                  <c:v>8.3354383333330002</c:v>
                </c:pt>
                <c:pt idx="8492">
                  <c:v>8.3371633333330006</c:v>
                </c:pt>
                <c:pt idx="8493">
                  <c:v>8.3370066666669995</c:v>
                </c:pt>
                <c:pt idx="8494">
                  <c:v>8.3358616666670002</c:v>
                </c:pt>
                <c:pt idx="8495">
                  <c:v>8.3343249999999998</c:v>
                </c:pt>
                <c:pt idx="8496">
                  <c:v>8.3346816666670005</c:v>
                </c:pt>
                <c:pt idx="8497">
                  <c:v>8.3357899999999994</c:v>
                </c:pt>
                <c:pt idx="8498">
                  <c:v>8.3358000000000008</c:v>
                </c:pt>
                <c:pt idx="8499">
                  <c:v>8.3352850000000007</c:v>
                </c:pt>
                <c:pt idx="8500">
                  <c:v>8.3345133333329997</c:v>
                </c:pt>
                <c:pt idx="8501">
                  <c:v>8.3345183333329995</c:v>
                </c:pt>
                <c:pt idx="8502">
                  <c:v>8.3357966666669991</c:v>
                </c:pt>
                <c:pt idx="8503">
                  <c:v>8.3359266666669996</c:v>
                </c:pt>
                <c:pt idx="8504">
                  <c:v>8.335398333333</c:v>
                </c:pt>
                <c:pt idx="8505">
                  <c:v>8.3345933333330002</c:v>
                </c:pt>
                <c:pt idx="8506">
                  <c:v>8.3345716666669993</c:v>
                </c:pt>
                <c:pt idx="8507">
                  <c:v>8.3359083333330002</c:v>
                </c:pt>
                <c:pt idx="8508">
                  <c:v>8.3356233333330003</c:v>
                </c:pt>
                <c:pt idx="8509">
                  <c:v>8.3342183333330002</c:v>
                </c:pt>
                <c:pt idx="8510">
                  <c:v>8.3338033333329999</c:v>
                </c:pt>
                <c:pt idx="8511">
                  <c:v>8.3342200000000002</c:v>
                </c:pt>
                <c:pt idx="8512">
                  <c:v>8.3348933333329995</c:v>
                </c:pt>
                <c:pt idx="8513">
                  <c:v>8.3351616666670001</c:v>
                </c:pt>
                <c:pt idx="8514">
                  <c:v>8.3351749999999996</c:v>
                </c:pt>
                <c:pt idx="8515">
                  <c:v>8.3351466666670007</c:v>
                </c:pt>
                <c:pt idx="8516">
                  <c:v>8.3351900000000008</c:v>
                </c:pt>
                <c:pt idx="8517">
                  <c:v>8.3352766666669993</c:v>
                </c:pt>
                <c:pt idx="8518">
                  <c:v>8.3359166666669999</c:v>
                </c:pt>
                <c:pt idx="8519">
                  <c:v>8.335116666667</c:v>
                </c:pt>
                <c:pt idx="8520">
                  <c:v>8.3345366666670007</c:v>
                </c:pt>
                <c:pt idx="8521">
                  <c:v>8.3349733333330001</c:v>
                </c:pt>
                <c:pt idx="8522">
                  <c:v>8.3355250000000005</c:v>
                </c:pt>
                <c:pt idx="8523">
                  <c:v>8.3362549999999995</c:v>
                </c:pt>
                <c:pt idx="8524">
                  <c:v>8.3354666666669992</c:v>
                </c:pt>
                <c:pt idx="8525">
                  <c:v>8.3349399999999996</c:v>
                </c:pt>
                <c:pt idx="8526">
                  <c:v>8.3344866666670008</c:v>
                </c:pt>
                <c:pt idx="8527">
                  <c:v>8.3357799999999997</c:v>
                </c:pt>
                <c:pt idx="8528">
                  <c:v>8.3359533333330003</c:v>
                </c:pt>
                <c:pt idx="8529">
                  <c:v>8.3352516666670002</c:v>
                </c:pt>
                <c:pt idx="8530">
                  <c:v>8.3361116666669997</c:v>
                </c:pt>
                <c:pt idx="8531">
                  <c:v>8.3355333333330002</c:v>
                </c:pt>
                <c:pt idx="8532">
                  <c:v>8.3374866666669991</c:v>
                </c:pt>
                <c:pt idx="8533">
                  <c:v>8.3369549999999997</c:v>
                </c:pt>
                <c:pt idx="8534">
                  <c:v>8.3368583333329997</c:v>
                </c:pt>
                <c:pt idx="8535">
                  <c:v>8.3359433333330006</c:v>
                </c:pt>
                <c:pt idx="8536">
                  <c:v>8.3364966666669993</c:v>
                </c:pt>
                <c:pt idx="8537">
                  <c:v>8.3363216666670006</c:v>
                </c:pt>
                <c:pt idx="8538">
                  <c:v>8.3367749999999994</c:v>
                </c:pt>
                <c:pt idx="8539">
                  <c:v>8.3363949999999996</c:v>
                </c:pt>
                <c:pt idx="8540">
                  <c:v>8.3360266666669993</c:v>
                </c:pt>
                <c:pt idx="8541">
                  <c:v>8.3358899999999991</c:v>
                </c:pt>
                <c:pt idx="8542">
                  <c:v>8.3373616666670003</c:v>
                </c:pt>
                <c:pt idx="8543">
                  <c:v>8.337648333333</c:v>
                </c:pt>
                <c:pt idx="8544">
                  <c:v>8.3365433333329992</c:v>
                </c:pt>
                <c:pt idx="8545">
                  <c:v>8.3358416666669992</c:v>
                </c:pt>
                <c:pt idx="8546">
                  <c:v>8.3372299999999999</c:v>
                </c:pt>
                <c:pt idx="8547">
                  <c:v>8.3376233333329992</c:v>
                </c:pt>
                <c:pt idx="8548">
                  <c:v>8.3384733333330008</c:v>
                </c:pt>
                <c:pt idx="8549">
                  <c:v>8.3381550000000004</c:v>
                </c:pt>
                <c:pt idx="8550">
                  <c:v>8.3379516666669993</c:v>
                </c:pt>
                <c:pt idx="8551">
                  <c:v>8.3380466666669992</c:v>
                </c:pt>
                <c:pt idx="8552">
                  <c:v>8.3394399999999997</c:v>
                </c:pt>
                <c:pt idx="8553">
                  <c:v>8.3390450000000005</c:v>
                </c:pt>
                <c:pt idx="8554">
                  <c:v>8.3394750000000002</c:v>
                </c:pt>
                <c:pt idx="8555">
                  <c:v>8.3396483333330007</c:v>
                </c:pt>
                <c:pt idx="8556">
                  <c:v>8.3396799999999995</c:v>
                </c:pt>
                <c:pt idx="8557">
                  <c:v>8.3405050000000003</c:v>
                </c:pt>
                <c:pt idx="8558">
                  <c:v>8.3401983333329994</c:v>
                </c:pt>
                <c:pt idx="8559">
                  <c:v>8.3401933333329996</c:v>
                </c:pt>
                <c:pt idx="8560">
                  <c:v>8.3396933333330008</c:v>
                </c:pt>
                <c:pt idx="8561">
                  <c:v>8.3395616666670005</c:v>
                </c:pt>
                <c:pt idx="8562">
                  <c:v>8.3398666666669996</c:v>
                </c:pt>
                <c:pt idx="8563">
                  <c:v>8.3390500000000003</c:v>
                </c:pt>
                <c:pt idx="8564">
                  <c:v>8.3398133333329998</c:v>
                </c:pt>
                <c:pt idx="8565">
                  <c:v>8.3381249999999998</c:v>
                </c:pt>
                <c:pt idx="8566">
                  <c:v>8.3385099999999994</c:v>
                </c:pt>
                <c:pt idx="8567">
                  <c:v>8.3383649999999996</c:v>
                </c:pt>
                <c:pt idx="8568">
                  <c:v>8.3380133333330004</c:v>
                </c:pt>
                <c:pt idx="8569">
                  <c:v>8.3385733333330005</c:v>
                </c:pt>
                <c:pt idx="8570">
                  <c:v>8.3381550000000004</c:v>
                </c:pt>
                <c:pt idx="8571">
                  <c:v>8.3381233333329998</c:v>
                </c:pt>
                <c:pt idx="8572">
                  <c:v>8.3385766666670005</c:v>
                </c:pt>
                <c:pt idx="8573">
                  <c:v>8.3399750000000008</c:v>
                </c:pt>
                <c:pt idx="8574">
                  <c:v>8.3402533333329991</c:v>
                </c:pt>
                <c:pt idx="8575">
                  <c:v>8.3394083333329991</c:v>
                </c:pt>
                <c:pt idx="8576">
                  <c:v>8.3392183333329992</c:v>
                </c:pt>
                <c:pt idx="8577">
                  <c:v>8.3409533333329993</c:v>
                </c:pt>
                <c:pt idx="8578">
                  <c:v>8.3404450000000008</c:v>
                </c:pt>
                <c:pt idx="8579">
                  <c:v>8.3405299999999993</c:v>
                </c:pt>
                <c:pt idx="8580">
                  <c:v>8.3402433333329995</c:v>
                </c:pt>
                <c:pt idx="8581">
                  <c:v>8.3407499999999999</c:v>
                </c:pt>
                <c:pt idx="8582">
                  <c:v>8.3423599999999993</c:v>
                </c:pt>
                <c:pt idx="8583">
                  <c:v>8.3417233333330003</c:v>
                </c:pt>
                <c:pt idx="8584">
                  <c:v>8.3408916666669999</c:v>
                </c:pt>
                <c:pt idx="8585">
                  <c:v>8.3407283333330007</c:v>
                </c:pt>
                <c:pt idx="8586">
                  <c:v>8.3411899999999992</c:v>
                </c:pt>
                <c:pt idx="8587">
                  <c:v>8.3419166666670002</c:v>
                </c:pt>
                <c:pt idx="8588">
                  <c:v>8.341685</c:v>
                </c:pt>
                <c:pt idx="8589">
                  <c:v>8.3409116666669991</c:v>
                </c:pt>
                <c:pt idx="8590">
                  <c:v>8.340605</c:v>
                </c:pt>
                <c:pt idx="8591">
                  <c:v>8.341028333333</c:v>
                </c:pt>
                <c:pt idx="8592">
                  <c:v>8.3421383333330006</c:v>
                </c:pt>
                <c:pt idx="8593">
                  <c:v>8.3419000000000008</c:v>
                </c:pt>
                <c:pt idx="8594">
                  <c:v>8.3413149999999998</c:v>
                </c:pt>
                <c:pt idx="8595">
                  <c:v>8.3404399999999992</c:v>
                </c:pt>
                <c:pt idx="8596">
                  <c:v>8.3400583333329994</c:v>
                </c:pt>
                <c:pt idx="8597">
                  <c:v>8.3417433333329996</c:v>
                </c:pt>
                <c:pt idx="8598">
                  <c:v>8.3417433333329996</c:v>
                </c:pt>
                <c:pt idx="8599">
                  <c:v>8.3408483333329997</c:v>
                </c:pt>
                <c:pt idx="8600">
                  <c:v>8.339855</c:v>
                </c:pt>
                <c:pt idx="8601">
                  <c:v>8.3409133333330008</c:v>
                </c:pt>
                <c:pt idx="8602">
                  <c:v>8.3418483333329991</c:v>
                </c:pt>
                <c:pt idx="8603">
                  <c:v>8.3421283333329992</c:v>
                </c:pt>
                <c:pt idx="8604">
                  <c:v>8.3418949999999992</c:v>
                </c:pt>
                <c:pt idx="8605">
                  <c:v>8.3414333333330006</c:v>
                </c:pt>
                <c:pt idx="8606">
                  <c:v>8.3417533333329992</c:v>
                </c:pt>
                <c:pt idx="8607">
                  <c:v>8.3433616666670005</c:v>
                </c:pt>
                <c:pt idx="8608">
                  <c:v>8.3436933333330003</c:v>
                </c:pt>
                <c:pt idx="8609">
                  <c:v>8.3428633333329998</c:v>
                </c:pt>
                <c:pt idx="8610">
                  <c:v>8.3427600000000002</c:v>
                </c:pt>
                <c:pt idx="8611">
                  <c:v>8.3420666666669998</c:v>
                </c:pt>
                <c:pt idx="8612">
                  <c:v>8.3432083333329992</c:v>
                </c:pt>
                <c:pt idx="8613">
                  <c:v>8.3429283333330009</c:v>
                </c:pt>
                <c:pt idx="8614">
                  <c:v>8.3414800000000007</c:v>
                </c:pt>
                <c:pt idx="8615">
                  <c:v>8.3407450000000001</c:v>
                </c:pt>
                <c:pt idx="8616">
                  <c:v>8.3402133333330006</c:v>
                </c:pt>
                <c:pt idx="8617">
                  <c:v>8.3419533333330005</c:v>
                </c:pt>
                <c:pt idx="8618">
                  <c:v>8.3420283333329994</c:v>
                </c:pt>
                <c:pt idx="8619">
                  <c:v>8.3415850000000002</c:v>
                </c:pt>
                <c:pt idx="8620">
                  <c:v>8.3406916666670003</c:v>
                </c:pt>
                <c:pt idx="8621">
                  <c:v>8.3408200000000008</c:v>
                </c:pt>
                <c:pt idx="8622">
                  <c:v>8.3422083333329997</c:v>
                </c:pt>
                <c:pt idx="8623">
                  <c:v>8.3418700000000001</c:v>
                </c:pt>
                <c:pt idx="8624">
                  <c:v>8.341451666667</c:v>
                </c:pt>
                <c:pt idx="8625">
                  <c:v>8.3410166666670005</c:v>
                </c:pt>
                <c:pt idx="8626">
                  <c:v>8.3411200000000001</c:v>
                </c:pt>
                <c:pt idx="8627">
                  <c:v>8.3428266666669995</c:v>
                </c:pt>
                <c:pt idx="8628">
                  <c:v>8.3430533333329997</c:v>
                </c:pt>
                <c:pt idx="8629">
                  <c:v>8.3417349999999999</c:v>
                </c:pt>
                <c:pt idx="8630">
                  <c:v>8.3403983333330007</c:v>
                </c:pt>
                <c:pt idx="8631">
                  <c:v>8.3404016666670007</c:v>
                </c:pt>
                <c:pt idx="8632">
                  <c:v>8.3416650000000008</c:v>
                </c:pt>
                <c:pt idx="8633">
                  <c:v>8.3414866666670004</c:v>
                </c:pt>
                <c:pt idx="8634">
                  <c:v>8.3408383333330001</c:v>
                </c:pt>
                <c:pt idx="8635">
                  <c:v>8.3398400000000006</c:v>
                </c:pt>
                <c:pt idx="8636">
                  <c:v>8.3406016666670002</c:v>
                </c:pt>
                <c:pt idx="8637">
                  <c:v>8.3416549999999994</c:v>
                </c:pt>
                <c:pt idx="8638">
                  <c:v>8.3419500000000006</c:v>
                </c:pt>
                <c:pt idx="8639">
                  <c:v>8.3409583333330009</c:v>
                </c:pt>
                <c:pt idx="8640">
                  <c:v>8.3405000000000005</c:v>
                </c:pt>
                <c:pt idx="8641">
                  <c:v>8.3406133333329997</c:v>
                </c:pt>
                <c:pt idx="8642">
                  <c:v>8.3416449999999998</c:v>
                </c:pt>
                <c:pt idx="8643">
                  <c:v>8.3425049999999992</c:v>
                </c:pt>
                <c:pt idx="8644">
                  <c:v>8.3415300000000006</c:v>
                </c:pt>
                <c:pt idx="8645">
                  <c:v>8.3407633333329994</c:v>
                </c:pt>
                <c:pt idx="8646">
                  <c:v>8.3408133333329992</c:v>
                </c:pt>
                <c:pt idx="8647">
                  <c:v>8.3423216666670008</c:v>
                </c:pt>
                <c:pt idx="8648">
                  <c:v>8.342153333333</c:v>
                </c:pt>
                <c:pt idx="8649">
                  <c:v>8.3414199999999994</c:v>
                </c:pt>
                <c:pt idx="8650">
                  <c:v>8.3405416666670007</c:v>
                </c:pt>
                <c:pt idx="8651">
                  <c:v>8.3407800000000005</c:v>
                </c:pt>
                <c:pt idx="8652">
                  <c:v>8.3421166666669997</c:v>
                </c:pt>
                <c:pt idx="8653">
                  <c:v>8.342671666667</c:v>
                </c:pt>
                <c:pt idx="8654">
                  <c:v>8.3416300000000003</c:v>
                </c:pt>
                <c:pt idx="8655">
                  <c:v>8.3406333333330007</c:v>
                </c:pt>
                <c:pt idx="8656">
                  <c:v>8.3408499999999997</c:v>
                </c:pt>
                <c:pt idx="8657">
                  <c:v>8.3424883333329998</c:v>
                </c:pt>
                <c:pt idx="8658">
                  <c:v>8.3424816666670001</c:v>
                </c:pt>
                <c:pt idx="8659">
                  <c:v>8.3413416666670006</c:v>
                </c:pt>
                <c:pt idx="8660">
                  <c:v>8.3411299999999997</c:v>
                </c:pt>
                <c:pt idx="8661">
                  <c:v>8.3412249999999997</c:v>
                </c:pt>
                <c:pt idx="8662">
                  <c:v>8.3431283333330004</c:v>
                </c:pt>
                <c:pt idx="8663">
                  <c:v>8.3431750000000005</c:v>
                </c:pt>
                <c:pt idx="8664">
                  <c:v>8.3416800000000002</c:v>
                </c:pt>
                <c:pt idx="8665">
                  <c:v>8.3412566666670003</c:v>
                </c:pt>
                <c:pt idx="8666">
                  <c:v>8.3416350000000001</c:v>
                </c:pt>
                <c:pt idx="8667">
                  <c:v>8.3433183333330003</c:v>
                </c:pt>
                <c:pt idx="8668">
                  <c:v>8.3433266666670001</c:v>
                </c:pt>
                <c:pt idx="8669">
                  <c:v>8.3425916666669995</c:v>
                </c:pt>
                <c:pt idx="8670">
                  <c:v>8.3421316666669991</c:v>
                </c:pt>
                <c:pt idx="8671">
                  <c:v>8.3424899999999997</c:v>
                </c:pt>
                <c:pt idx="8672">
                  <c:v>8.343796666667</c:v>
                </c:pt>
                <c:pt idx="8673">
                  <c:v>8.3436666666669996</c:v>
                </c:pt>
                <c:pt idx="8674">
                  <c:v>8.3432916666669996</c:v>
                </c:pt>
                <c:pt idx="8675">
                  <c:v>8.3433783333329998</c:v>
                </c:pt>
                <c:pt idx="8676">
                  <c:v>8.34314</c:v>
                </c:pt>
                <c:pt idx="8677">
                  <c:v>8.3445866666670003</c:v>
                </c:pt>
                <c:pt idx="8678">
                  <c:v>8.3451283333329993</c:v>
                </c:pt>
                <c:pt idx="8679">
                  <c:v>8.3438183333329992</c:v>
                </c:pt>
                <c:pt idx="8680">
                  <c:v>8.3426533333330006</c:v>
                </c:pt>
                <c:pt idx="8681">
                  <c:v>8.3426133333330004</c:v>
                </c:pt>
                <c:pt idx="8682">
                  <c:v>8.344125</c:v>
                </c:pt>
                <c:pt idx="8683">
                  <c:v>8.3435883333330008</c:v>
                </c:pt>
                <c:pt idx="8684">
                  <c:v>8.342483333333</c:v>
                </c:pt>
                <c:pt idx="8685">
                  <c:v>8.3418816666669997</c:v>
                </c:pt>
                <c:pt idx="8686">
                  <c:v>8.3425133333330006</c:v>
                </c:pt>
                <c:pt idx="8687">
                  <c:v>8.3441949999999991</c:v>
                </c:pt>
                <c:pt idx="8688">
                  <c:v>8.3443699999999996</c:v>
                </c:pt>
                <c:pt idx="8689">
                  <c:v>8.3436900000000005</c:v>
                </c:pt>
                <c:pt idx="8690">
                  <c:v>8.3418949999999992</c:v>
                </c:pt>
                <c:pt idx="8691">
                  <c:v>8.3430166666669994</c:v>
                </c:pt>
                <c:pt idx="8692">
                  <c:v>8.3441633333330003</c:v>
                </c:pt>
                <c:pt idx="8693">
                  <c:v>8.3443516666670003</c:v>
                </c:pt>
                <c:pt idx="8694">
                  <c:v>8.3434883333329992</c:v>
                </c:pt>
                <c:pt idx="8695">
                  <c:v>8.3428050000000002</c:v>
                </c:pt>
                <c:pt idx="8696">
                  <c:v>8.3431200000000008</c:v>
                </c:pt>
                <c:pt idx="8697">
                  <c:v>8.3440683333330004</c:v>
                </c:pt>
                <c:pt idx="8698">
                  <c:v>8.3444183333329995</c:v>
                </c:pt>
                <c:pt idx="8699">
                  <c:v>8.3431433333329998</c:v>
                </c:pt>
                <c:pt idx="8700">
                  <c:v>8.3423166666669992</c:v>
                </c:pt>
                <c:pt idx="8701">
                  <c:v>8.3430183333329992</c:v>
                </c:pt>
                <c:pt idx="8702">
                  <c:v>8.3444400000000005</c:v>
                </c:pt>
                <c:pt idx="8703">
                  <c:v>8.3446483333329997</c:v>
                </c:pt>
                <c:pt idx="8704">
                  <c:v>8.3441716666670001</c:v>
                </c:pt>
                <c:pt idx="8705">
                  <c:v>8.3434950000000008</c:v>
                </c:pt>
                <c:pt idx="8706">
                  <c:v>8.3431250000000006</c:v>
                </c:pt>
                <c:pt idx="8707">
                  <c:v>8.3438616666669994</c:v>
                </c:pt>
                <c:pt idx="8708">
                  <c:v>8.3437016666670001</c:v>
                </c:pt>
                <c:pt idx="8709">
                  <c:v>8.3427233333329998</c:v>
                </c:pt>
                <c:pt idx="8710">
                  <c:v>8.3425133333330006</c:v>
                </c:pt>
                <c:pt idx="8711">
                  <c:v>8.3426150000000003</c:v>
                </c:pt>
                <c:pt idx="8712">
                  <c:v>8.3442583333330003</c:v>
                </c:pt>
                <c:pt idx="8713">
                  <c:v>8.3439949999999996</c:v>
                </c:pt>
                <c:pt idx="8714">
                  <c:v>8.3432399999999998</c:v>
                </c:pt>
                <c:pt idx="8715">
                  <c:v>8.3430533333329997</c:v>
                </c:pt>
                <c:pt idx="8716">
                  <c:v>8.3433783333329998</c:v>
                </c:pt>
                <c:pt idx="8717">
                  <c:v>8.3449849999999994</c:v>
                </c:pt>
                <c:pt idx="8718">
                  <c:v>8.3455716666670003</c:v>
                </c:pt>
                <c:pt idx="8719">
                  <c:v>8.3452699999999993</c:v>
                </c:pt>
                <c:pt idx="8720">
                  <c:v>8.3443033333330003</c:v>
                </c:pt>
                <c:pt idx="8721">
                  <c:v>8.3435383333330009</c:v>
                </c:pt>
                <c:pt idx="8722">
                  <c:v>8.3446433333329999</c:v>
                </c:pt>
                <c:pt idx="8723">
                  <c:v>8.3448833333329997</c:v>
                </c:pt>
                <c:pt idx="8724">
                  <c:v>8.34483</c:v>
                </c:pt>
                <c:pt idx="8725">
                  <c:v>8.3444966666670002</c:v>
                </c:pt>
                <c:pt idx="8726">
                  <c:v>8.3447750000000003</c:v>
                </c:pt>
                <c:pt idx="8727">
                  <c:v>8.3451233333329995</c:v>
                </c:pt>
                <c:pt idx="8728">
                  <c:v>8.3458283333329994</c:v>
                </c:pt>
                <c:pt idx="8729">
                  <c:v>8.345438333333</c:v>
                </c:pt>
                <c:pt idx="8730">
                  <c:v>8.3456183333330003</c:v>
                </c:pt>
                <c:pt idx="8731">
                  <c:v>8.3448100000000007</c:v>
                </c:pt>
                <c:pt idx="8732">
                  <c:v>8.3452850000000005</c:v>
                </c:pt>
                <c:pt idx="8733">
                  <c:v>8.345298333333</c:v>
                </c:pt>
                <c:pt idx="8734">
                  <c:v>8.3445099999999996</c:v>
                </c:pt>
                <c:pt idx="8735">
                  <c:v>8.3441716666670001</c:v>
                </c:pt>
                <c:pt idx="8736">
                  <c:v>8.3444299999999991</c:v>
                </c:pt>
                <c:pt idx="8737">
                  <c:v>8.3458116666670001</c:v>
                </c:pt>
                <c:pt idx="8738">
                  <c:v>8.3458483333330005</c:v>
                </c:pt>
                <c:pt idx="8739">
                  <c:v>8.3450500000000005</c:v>
                </c:pt>
                <c:pt idx="8740">
                  <c:v>8.3446866666670001</c:v>
                </c:pt>
                <c:pt idx="8741">
                  <c:v>8.3452166666669996</c:v>
                </c:pt>
                <c:pt idx="8742">
                  <c:v>8.3464683333330001</c:v>
                </c:pt>
                <c:pt idx="8743">
                  <c:v>8.3462716666670005</c:v>
                </c:pt>
                <c:pt idx="8744">
                  <c:v>8.345908333333</c:v>
                </c:pt>
                <c:pt idx="8745">
                  <c:v>8.3457500000000007</c:v>
                </c:pt>
                <c:pt idx="8746">
                  <c:v>8.3455216666670005</c:v>
                </c:pt>
                <c:pt idx="8747">
                  <c:v>8.3457500000000007</c:v>
                </c:pt>
                <c:pt idx="8748">
                  <c:v>8.3457933333330008</c:v>
                </c:pt>
                <c:pt idx="8749">
                  <c:v>8.3460883333330003</c:v>
                </c:pt>
                <c:pt idx="8750">
                  <c:v>8.3453149999999994</c:v>
                </c:pt>
                <c:pt idx="8751">
                  <c:v>8.3453116666669995</c:v>
                </c:pt>
                <c:pt idx="8752">
                  <c:v>8.3461800000000004</c:v>
                </c:pt>
                <c:pt idx="8753">
                  <c:v>8.3467033333330001</c:v>
                </c:pt>
                <c:pt idx="8754">
                  <c:v>8.3459416666670005</c:v>
                </c:pt>
                <c:pt idx="8755">
                  <c:v>8.3453066666669997</c:v>
                </c:pt>
                <c:pt idx="8756">
                  <c:v>8.3451000000000004</c:v>
                </c:pt>
                <c:pt idx="8757">
                  <c:v>8.3463983333329992</c:v>
                </c:pt>
                <c:pt idx="8758">
                  <c:v>8.3463583333330007</c:v>
                </c:pt>
                <c:pt idx="8759">
                  <c:v>8.345861666667</c:v>
                </c:pt>
                <c:pt idx="8760">
                  <c:v>8.345486666667</c:v>
                </c:pt>
                <c:pt idx="8761">
                  <c:v>8.3458749999999995</c:v>
                </c:pt>
                <c:pt idx="8762">
                  <c:v>8.3470383333329998</c:v>
                </c:pt>
                <c:pt idx="8763">
                  <c:v>8.346941666667</c:v>
                </c:pt>
                <c:pt idx="8764">
                  <c:v>8.3464316666669998</c:v>
                </c:pt>
                <c:pt idx="8765">
                  <c:v>8.3459466666670004</c:v>
                </c:pt>
                <c:pt idx="8766">
                  <c:v>8.3462049999999994</c:v>
                </c:pt>
                <c:pt idx="8767">
                  <c:v>8.3472516666670007</c:v>
                </c:pt>
                <c:pt idx="8768">
                  <c:v>8.3475833333330005</c:v>
                </c:pt>
                <c:pt idx="8769">
                  <c:v>8.3473666666669999</c:v>
                </c:pt>
                <c:pt idx="8770">
                  <c:v>8.3470116666669991</c:v>
                </c:pt>
                <c:pt idx="8771">
                  <c:v>8.3473266666669996</c:v>
                </c:pt>
                <c:pt idx="8772">
                  <c:v>8.3486750000000001</c:v>
                </c:pt>
                <c:pt idx="8773">
                  <c:v>8.34849</c:v>
                </c:pt>
                <c:pt idx="8774">
                  <c:v>8.3479566666670006</c:v>
                </c:pt>
                <c:pt idx="8775">
                  <c:v>8.3472633333330002</c:v>
                </c:pt>
                <c:pt idx="8776">
                  <c:v>8.3471716666670002</c:v>
                </c:pt>
                <c:pt idx="8777">
                  <c:v>8.3483516666669999</c:v>
                </c:pt>
                <c:pt idx="8778">
                  <c:v>8.3482166666669997</c:v>
                </c:pt>
                <c:pt idx="8779">
                  <c:v>8.3480433333330009</c:v>
                </c:pt>
                <c:pt idx="8780">
                  <c:v>8.3477083333329993</c:v>
                </c:pt>
                <c:pt idx="8781">
                  <c:v>8.3478033333329993</c:v>
                </c:pt>
                <c:pt idx="8782">
                  <c:v>8.3491566666669996</c:v>
                </c:pt>
                <c:pt idx="8783">
                  <c:v>8.3491499999999998</c:v>
                </c:pt>
                <c:pt idx="8784">
                  <c:v>8.3482199999999995</c:v>
                </c:pt>
                <c:pt idx="8785">
                  <c:v>8.3481516666670004</c:v>
                </c:pt>
                <c:pt idx="8786">
                  <c:v>8.3482599999999998</c:v>
                </c:pt>
                <c:pt idx="8787">
                  <c:v>8.3495799999999996</c:v>
                </c:pt>
                <c:pt idx="8788">
                  <c:v>8.3493433333329996</c:v>
                </c:pt>
                <c:pt idx="8789">
                  <c:v>8.3488216666669999</c:v>
                </c:pt>
                <c:pt idx="8790">
                  <c:v>8.3486049999999992</c:v>
                </c:pt>
                <c:pt idx="8791">
                  <c:v>8.3485700000000005</c:v>
                </c:pt>
                <c:pt idx="8792">
                  <c:v>8.3497733333329993</c:v>
                </c:pt>
                <c:pt idx="8793">
                  <c:v>8.3502366666669996</c:v>
                </c:pt>
                <c:pt idx="8794">
                  <c:v>8.3493849999999998</c:v>
                </c:pt>
                <c:pt idx="8795">
                  <c:v>8.3496299999999994</c:v>
                </c:pt>
                <c:pt idx="8796">
                  <c:v>8.3495483333330007</c:v>
                </c:pt>
                <c:pt idx="8797">
                  <c:v>8.3507783333330003</c:v>
                </c:pt>
                <c:pt idx="8798">
                  <c:v>8.3503416666669992</c:v>
                </c:pt>
                <c:pt idx="8799">
                  <c:v>8.3497216666669996</c:v>
                </c:pt>
                <c:pt idx="8800">
                  <c:v>8.3490683333329994</c:v>
                </c:pt>
                <c:pt idx="8801">
                  <c:v>8.3493366666669999</c:v>
                </c:pt>
                <c:pt idx="8802">
                  <c:v>8.350695</c:v>
                </c:pt>
                <c:pt idx="8803">
                  <c:v>8.3508666666670006</c:v>
                </c:pt>
                <c:pt idx="8804">
                  <c:v>8.3505500000000001</c:v>
                </c:pt>
                <c:pt idx="8805">
                  <c:v>8.3500116666669992</c:v>
                </c:pt>
                <c:pt idx="8806">
                  <c:v>8.3498983333329999</c:v>
                </c:pt>
                <c:pt idx="8807">
                  <c:v>8.3507633333329991</c:v>
                </c:pt>
                <c:pt idx="8808">
                  <c:v>8.3505833333330006</c:v>
                </c:pt>
                <c:pt idx="8809">
                  <c:v>8.3502933333329992</c:v>
                </c:pt>
                <c:pt idx="8810">
                  <c:v>8.3499599999999994</c:v>
                </c:pt>
                <c:pt idx="8811">
                  <c:v>8.3501550000000009</c:v>
                </c:pt>
                <c:pt idx="8812">
                  <c:v>8.3511799999999994</c:v>
                </c:pt>
                <c:pt idx="8813">
                  <c:v>8.3514250000000008</c:v>
                </c:pt>
                <c:pt idx="8814">
                  <c:v>8.3509316666669999</c:v>
                </c:pt>
                <c:pt idx="8815">
                  <c:v>8.3503799999999995</c:v>
                </c:pt>
                <c:pt idx="8816">
                  <c:v>8.3498950000000001</c:v>
                </c:pt>
                <c:pt idx="8817">
                  <c:v>8.3508049999999994</c:v>
                </c:pt>
                <c:pt idx="8818">
                  <c:v>8.3509866666669996</c:v>
                </c:pt>
                <c:pt idx="8819">
                  <c:v>8.3508466666669996</c:v>
                </c:pt>
                <c:pt idx="8820">
                  <c:v>8.350458333333</c:v>
                </c:pt>
                <c:pt idx="8821">
                  <c:v>8.3503816666669994</c:v>
                </c:pt>
                <c:pt idx="8822">
                  <c:v>8.3513116666669998</c:v>
                </c:pt>
                <c:pt idx="8823">
                  <c:v>8.3511416666670009</c:v>
                </c:pt>
                <c:pt idx="8824">
                  <c:v>8.3506683333329992</c:v>
                </c:pt>
                <c:pt idx="8825">
                  <c:v>8.3503716666669998</c:v>
                </c:pt>
                <c:pt idx="8826">
                  <c:v>8.3507666666670008</c:v>
                </c:pt>
                <c:pt idx="8827">
                  <c:v>8.3519383333330008</c:v>
                </c:pt>
                <c:pt idx="8828">
                  <c:v>8.3522049999999997</c:v>
                </c:pt>
                <c:pt idx="8829">
                  <c:v>8.3514016666669999</c:v>
                </c:pt>
                <c:pt idx="8830">
                  <c:v>8.3512466666670004</c:v>
                </c:pt>
                <c:pt idx="8831">
                  <c:v>8.3515966666669996</c:v>
                </c:pt>
                <c:pt idx="8832">
                  <c:v>8.352571666667</c:v>
                </c:pt>
                <c:pt idx="8833">
                  <c:v>8.3519266666669996</c:v>
                </c:pt>
                <c:pt idx="8834">
                  <c:v>8.35182</c:v>
                </c:pt>
                <c:pt idx="8835">
                  <c:v>8.3512833333330008</c:v>
                </c:pt>
                <c:pt idx="8836">
                  <c:v>8.3514549999999996</c:v>
                </c:pt>
                <c:pt idx="8837">
                  <c:v>8.352055</c:v>
                </c:pt>
                <c:pt idx="8838">
                  <c:v>8.3518066666670006</c:v>
                </c:pt>
                <c:pt idx="8839">
                  <c:v>8.351538333333</c:v>
                </c:pt>
                <c:pt idx="8840">
                  <c:v>8.3509333333329998</c:v>
                </c:pt>
                <c:pt idx="8841">
                  <c:v>8.3513233333329993</c:v>
                </c:pt>
                <c:pt idx="8842">
                  <c:v>8.3520866666670006</c:v>
                </c:pt>
                <c:pt idx="8843">
                  <c:v>8.3519566666670002</c:v>
                </c:pt>
                <c:pt idx="8844">
                  <c:v>8.3512716666669995</c:v>
                </c:pt>
                <c:pt idx="8845">
                  <c:v>8.3513133333329996</c:v>
                </c:pt>
                <c:pt idx="8846">
                  <c:v>8.3510899999999992</c:v>
                </c:pt>
                <c:pt idx="8847">
                  <c:v>8.352243333333</c:v>
                </c:pt>
                <c:pt idx="8848">
                  <c:v>8.3523916666669997</c:v>
                </c:pt>
                <c:pt idx="8849">
                  <c:v>8.3518533333330005</c:v>
                </c:pt>
                <c:pt idx="8850">
                  <c:v>8.3513533333329999</c:v>
                </c:pt>
                <c:pt idx="8851">
                  <c:v>8.3517083333330007</c:v>
                </c:pt>
                <c:pt idx="8852">
                  <c:v>8.3523899999999998</c:v>
                </c:pt>
                <c:pt idx="8853">
                  <c:v>8.3523533333329993</c:v>
                </c:pt>
                <c:pt idx="8854">
                  <c:v>8.3518333333329995</c:v>
                </c:pt>
                <c:pt idx="8855">
                  <c:v>8.3515783333330003</c:v>
                </c:pt>
                <c:pt idx="8856">
                  <c:v>8.3514266666670007</c:v>
                </c:pt>
                <c:pt idx="8857">
                  <c:v>8.3522049999999997</c:v>
                </c:pt>
                <c:pt idx="8858">
                  <c:v>8.3523650000000007</c:v>
                </c:pt>
                <c:pt idx="8859">
                  <c:v>8.3517033333330009</c:v>
                </c:pt>
                <c:pt idx="8860">
                  <c:v>8.3510916666669992</c:v>
                </c:pt>
                <c:pt idx="8861">
                  <c:v>8.3513633333329995</c:v>
                </c:pt>
                <c:pt idx="8862">
                  <c:v>8.3524899999999995</c:v>
                </c:pt>
                <c:pt idx="8863">
                  <c:v>8.3522516666669997</c:v>
                </c:pt>
                <c:pt idx="8864">
                  <c:v>8.3515266666670005</c:v>
                </c:pt>
                <c:pt idx="8865">
                  <c:v>8.3514549999999996</c:v>
                </c:pt>
                <c:pt idx="8866">
                  <c:v>8.3515350000000002</c:v>
                </c:pt>
                <c:pt idx="8867">
                  <c:v>8.3524466666669994</c:v>
                </c:pt>
                <c:pt idx="8868">
                  <c:v>8.3505716666669993</c:v>
                </c:pt>
                <c:pt idx="8869">
                  <c:v>8.3498633333329995</c:v>
                </c:pt>
                <c:pt idx="8870">
                  <c:v>8.34985</c:v>
                </c:pt>
                <c:pt idx="8871">
                  <c:v>8.3500416666669999</c:v>
                </c:pt>
                <c:pt idx="8872">
                  <c:v>8.3505383333330006</c:v>
                </c:pt>
                <c:pt idx="8873">
                  <c:v>8.3506533333329998</c:v>
                </c:pt>
                <c:pt idx="8874">
                  <c:v>8.3498883333330003</c:v>
                </c:pt>
                <c:pt idx="8875">
                  <c:v>8.3494916666669994</c:v>
                </c:pt>
                <c:pt idx="8876">
                  <c:v>8.3492633333330009</c:v>
                </c:pt>
                <c:pt idx="8877">
                  <c:v>8.3504766666669994</c:v>
                </c:pt>
                <c:pt idx="8878">
                  <c:v>8.3505866666670006</c:v>
                </c:pt>
                <c:pt idx="8879">
                  <c:v>8.3506383333330003</c:v>
                </c:pt>
                <c:pt idx="8880">
                  <c:v>8.3503883333329991</c:v>
                </c:pt>
                <c:pt idx="8881">
                  <c:v>8.3503716666669998</c:v>
                </c:pt>
                <c:pt idx="8882">
                  <c:v>8.3514816666670004</c:v>
                </c:pt>
                <c:pt idx="8883">
                  <c:v>8.3513383333330005</c:v>
                </c:pt>
                <c:pt idx="8884">
                  <c:v>8.3510950000000008</c:v>
                </c:pt>
                <c:pt idx="8885">
                  <c:v>8.3508633333330007</c:v>
                </c:pt>
                <c:pt idx="8886">
                  <c:v>8.3511616666670001</c:v>
                </c:pt>
                <c:pt idx="8887">
                  <c:v>8.3522850000000002</c:v>
                </c:pt>
                <c:pt idx="8888">
                  <c:v>8.3523066666669994</c:v>
                </c:pt>
                <c:pt idx="8889">
                  <c:v>8.3515800000000002</c:v>
                </c:pt>
                <c:pt idx="8890">
                  <c:v>8.3516499999999994</c:v>
                </c:pt>
                <c:pt idx="8891">
                  <c:v>8.3516916666669996</c:v>
                </c:pt>
                <c:pt idx="8892">
                  <c:v>8.3520033333330002</c:v>
                </c:pt>
                <c:pt idx="8893">
                  <c:v>8.3521266666670009</c:v>
                </c:pt>
                <c:pt idx="8894">
                  <c:v>8.3516499999999994</c:v>
                </c:pt>
                <c:pt idx="8895">
                  <c:v>8.3517383333329995</c:v>
                </c:pt>
                <c:pt idx="8896">
                  <c:v>8.3523599999999991</c:v>
                </c:pt>
                <c:pt idx="8897">
                  <c:v>8.3528850000000006</c:v>
                </c:pt>
                <c:pt idx="8898">
                  <c:v>8.3529266666670008</c:v>
                </c:pt>
                <c:pt idx="8899">
                  <c:v>8.3524449999999995</c:v>
                </c:pt>
                <c:pt idx="8900">
                  <c:v>8.3515716666670006</c:v>
                </c:pt>
                <c:pt idx="8901">
                  <c:v>8.3512716666669995</c:v>
                </c:pt>
                <c:pt idx="8902">
                  <c:v>8.3515833333330001</c:v>
                </c:pt>
                <c:pt idx="8903">
                  <c:v>8.3517966666669992</c:v>
                </c:pt>
                <c:pt idx="8904">
                  <c:v>8.3515616666669992</c:v>
                </c:pt>
                <c:pt idx="8905">
                  <c:v>8.3516016666669994</c:v>
                </c:pt>
                <c:pt idx="8906">
                  <c:v>8.3515250000000005</c:v>
                </c:pt>
                <c:pt idx="8907">
                  <c:v>8.3522016666669998</c:v>
                </c:pt>
                <c:pt idx="8908">
                  <c:v>8.3519249999999996</c:v>
                </c:pt>
                <c:pt idx="8909">
                  <c:v>8.3514016666669999</c:v>
                </c:pt>
                <c:pt idx="8910">
                  <c:v>8.3513666666669994</c:v>
                </c:pt>
                <c:pt idx="8911">
                  <c:v>8.3513283333330008</c:v>
                </c:pt>
                <c:pt idx="8912">
                  <c:v>8.3522666666669991</c:v>
                </c:pt>
                <c:pt idx="8913">
                  <c:v>8.3522316666670005</c:v>
                </c:pt>
                <c:pt idx="8914">
                  <c:v>8.3519900000000007</c:v>
                </c:pt>
                <c:pt idx="8915">
                  <c:v>8.352055</c:v>
                </c:pt>
                <c:pt idx="8916">
                  <c:v>8.3519033333330004</c:v>
                </c:pt>
                <c:pt idx="8917">
                  <c:v>8.3530783333330003</c:v>
                </c:pt>
                <c:pt idx="8918">
                  <c:v>8.3530466666669998</c:v>
                </c:pt>
                <c:pt idx="8919">
                  <c:v>8.3526450000000008</c:v>
                </c:pt>
                <c:pt idx="8920">
                  <c:v>8.352053333333</c:v>
                </c:pt>
                <c:pt idx="8921">
                  <c:v>8.3518066666670006</c:v>
                </c:pt>
                <c:pt idx="8922">
                  <c:v>8.3529549999999997</c:v>
                </c:pt>
                <c:pt idx="8923">
                  <c:v>8.3531700000000004</c:v>
                </c:pt>
                <c:pt idx="8924">
                  <c:v>8.3528383333330005</c:v>
                </c:pt>
                <c:pt idx="8925">
                  <c:v>8.3529666666669993</c:v>
                </c:pt>
                <c:pt idx="8926">
                  <c:v>8.3532349999999997</c:v>
                </c:pt>
                <c:pt idx="8927">
                  <c:v>8.3540749999999999</c:v>
                </c:pt>
                <c:pt idx="8928">
                  <c:v>8.3535266666669994</c:v>
                </c:pt>
                <c:pt idx="8929">
                  <c:v>8.3533449999999991</c:v>
                </c:pt>
                <c:pt idx="8930">
                  <c:v>8.3526249999999997</c:v>
                </c:pt>
                <c:pt idx="8931">
                  <c:v>8.3528099999999998</c:v>
                </c:pt>
                <c:pt idx="8932">
                  <c:v>8.3531366666669999</c:v>
                </c:pt>
                <c:pt idx="8933">
                  <c:v>8.3533849999999994</c:v>
                </c:pt>
                <c:pt idx="8934">
                  <c:v>8.3527000000000005</c:v>
                </c:pt>
                <c:pt idx="8935">
                  <c:v>8.3528116666669998</c:v>
                </c:pt>
                <c:pt idx="8936">
                  <c:v>8.3526050000000005</c:v>
                </c:pt>
                <c:pt idx="8937">
                  <c:v>8.3532566666670007</c:v>
                </c:pt>
                <c:pt idx="8938">
                  <c:v>8.3531166666670007</c:v>
                </c:pt>
                <c:pt idx="8939">
                  <c:v>8.3523066666669994</c:v>
                </c:pt>
                <c:pt idx="8940">
                  <c:v>8.3522116666669994</c:v>
                </c:pt>
                <c:pt idx="8941">
                  <c:v>8.3523883333329998</c:v>
                </c:pt>
                <c:pt idx="8942">
                  <c:v>8.3534799999999994</c:v>
                </c:pt>
                <c:pt idx="8943">
                  <c:v>8.3531716666670004</c:v>
                </c:pt>
                <c:pt idx="8944">
                  <c:v>8.3527266666669995</c:v>
                </c:pt>
                <c:pt idx="8945">
                  <c:v>8.3522083333329995</c:v>
                </c:pt>
                <c:pt idx="8946">
                  <c:v>8.3522649999999992</c:v>
                </c:pt>
                <c:pt idx="8947">
                  <c:v>8.3530449999999998</c:v>
                </c:pt>
                <c:pt idx="8948">
                  <c:v>8.3526249999999997</c:v>
                </c:pt>
                <c:pt idx="8949">
                  <c:v>8.3523549999999993</c:v>
                </c:pt>
                <c:pt idx="8950">
                  <c:v>8.3514083333329996</c:v>
                </c:pt>
                <c:pt idx="8951">
                  <c:v>8.3520583333329999</c:v>
                </c:pt>
                <c:pt idx="8952">
                  <c:v>8.3535316666669992</c:v>
                </c:pt>
                <c:pt idx="8953">
                  <c:v>8.3528766666669991</c:v>
                </c:pt>
                <c:pt idx="8954">
                  <c:v>8.3518749999999997</c:v>
                </c:pt>
                <c:pt idx="8955">
                  <c:v>8.3513999999999999</c:v>
                </c:pt>
                <c:pt idx="8956">
                  <c:v>8.3519299999999994</c:v>
                </c:pt>
                <c:pt idx="8957">
                  <c:v>8.3535333333330009</c:v>
                </c:pt>
                <c:pt idx="8958">
                  <c:v>8.3536049999999999</c:v>
                </c:pt>
                <c:pt idx="8959">
                  <c:v>8.3528749999999992</c:v>
                </c:pt>
                <c:pt idx="8960">
                  <c:v>8.3521300000000007</c:v>
                </c:pt>
                <c:pt idx="8961">
                  <c:v>8.3517816666669997</c:v>
                </c:pt>
                <c:pt idx="8962">
                  <c:v>8.3528483333330001</c:v>
                </c:pt>
                <c:pt idx="8963">
                  <c:v>8.3529333333330005</c:v>
                </c:pt>
                <c:pt idx="8964">
                  <c:v>8.3518799999999995</c:v>
                </c:pt>
                <c:pt idx="8965">
                  <c:v>8.3516133333330007</c:v>
                </c:pt>
                <c:pt idx="8966">
                  <c:v>8.3518283333329997</c:v>
                </c:pt>
                <c:pt idx="8967">
                  <c:v>8.3549733333329996</c:v>
                </c:pt>
                <c:pt idx="8968">
                  <c:v>8.3550249999999995</c:v>
                </c:pt>
                <c:pt idx="8969">
                  <c:v>8.3536216666669993</c:v>
                </c:pt>
                <c:pt idx="8970">
                  <c:v>8.3526399999999992</c:v>
                </c:pt>
                <c:pt idx="8971">
                  <c:v>8.3530783333330003</c:v>
                </c:pt>
                <c:pt idx="8972">
                  <c:v>8.3546099999999992</c:v>
                </c:pt>
                <c:pt idx="8973">
                  <c:v>8.3547849999999997</c:v>
                </c:pt>
                <c:pt idx="8974">
                  <c:v>8.353886666667</c:v>
                </c:pt>
                <c:pt idx="8975">
                  <c:v>8.3532133333330005</c:v>
                </c:pt>
                <c:pt idx="8976">
                  <c:v>8.3530966666669997</c:v>
                </c:pt>
                <c:pt idx="8977">
                  <c:v>8.3543749999999992</c:v>
                </c:pt>
                <c:pt idx="8978">
                  <c:v>8.3544716666669991</c:v>
                </c:pt>
                <c:pt idx="8979">
                  <c:v>8.3536149999999996</c:v>
                </c:pt>
                <c:pt idx="8980">
                  <c:v>8.3531383333329998</c:v>
                </c:pt>
                <c:pt idx="8981">
                  <c:v>8.3533433333329992</c:v>
                </c:pt>
                <c:pt idx="8982">
                  <c:v>8.3551166666669996</c:v>
                </c:pt>
                <c:pt idx="8983">
                  <c:v>8.3553616666669992</c:v>
                </c:pt>
                <c:pt idx="8984">
                  <c:v>8.3542550000000002</c:v>
                </c:pt>
                <c:pt idx="8985">
                  <c:v>8.3539283333330001</c:v>
                </c:pt>
                <c:pt idx="8986">
                  <c:v>8.3541383333329993</c:v>
                </c:pt>
                <c:pt idx="8987">
                  <c:v>8.3558883333330005</c:v>
                </c:pt>
                <c:pt idx="8988">
                  <c:v>8.3555983333330008</c:v>
                </c:pt>
                <c:pt idx="8989">
                  <c:v>8.3549383333329992</c:v>
                </c:pt>
                <c:pt idx="8990">
                  <c:v>8.3540433333329993</c:v>
                </c:pt>
                <c:pt idx="8991">
                  <c:v>8.3538949999999996</c:v>
                </c:pt>
                <c:pt idx="8992">
                  <c:v>8.3554049999999993</c:v>
                </c:pt>
                <c:pt idx="8993">
                  <c:v>8.3550833333330008</c:v>
                </c:pt>
                <c:pt idx="8994">
                  <c:v>8.3544850000000004</c:v>
                </c:pt>
                <c:pt idx="8995">
                  <c:v>8.3541083333330004</c:v>
                </c:pt>
                <c:pt idx="8996">
                  <c:v>8.3543883333330005</c:v>
                </c:pt>
                <c:pt idx="8997">
                  <c:v>8.3558466666670004</c:v>
                </c:pt>
                <c:pt idx="8998">
                  <c:v>8.3559699999999992</c:v>
                </c:pt>
                <c:pt idx="8999">
                  <c:v>8.3553166666669991</c:v>
                </c:pt>
                <c:pt idx="9000">
                  <c:v>8.3542733333329995</c:v>
                </c:pt>
                <c:pt idx="9001">
                  <c:v>8.3543233333329994</c:v>
                </c:pt>
                <c:pt idx="9002">
                  <c:v>8.3561399999999999</c:v>
                </c:pt>
                <c:pt idx="9003">
                  <c:v>8.3562049999999992</c:v>
                </c:pt>
                <c:pt idx="9004">
                  <c:v>8.3547833333329997</c:v>
                </c:pt>
                <c:pt idx="9005">
                  <c:v>8.3532016666669993</c:v>
                </c:pt>
                <c:pt idx="9006">
                  <c:v>8.3536383333330004</c:v>
                </c:pt>
                <c:pt idx="9007">
                  <c:v>8.3548916666669992</c:v>
                </c:pt>
                <c:pt idx="9008">
                  <c:v>8.3546716666670005</c:v>
                </c:pt>
                <c:pt idx="9009">
                  <c:v>8.3539666666670005</c:v>
                </c:pt>
                <c:pt idx="9010">
                  <c:v>8.353273333333</c:v>
                </c:pt>
                <c:pt idx="9011">
                  <c:v>8.3537733333330007</c:v>
                </c:pt>
                <c:pt idx="9012">
                  <c:v>8.3548899999999993</c:v>
                </c:pt>
                <c:pt idx="9013">
                  <c:v>8.3549266666669997</c:v>
                </c:pt>
                <c:pt idx="9014">
                  <c:v>8.3544850000000004</c:v>
                </c:pt>
                <c:pt idx="9015">
                  <c:v>8.3537983333329997</c:v>
                </c:pt>
                <c:pt idx="9016">
                  <c:v>8.3535249999999994</c:v>
                </c:pt>
                <c:pt idx="9017">
                  <c:v>8.35473</c:v>
                </c:pt>
                <c:pt idx="9018">
                  <c:v>8.3545549999999995</c:v>
                </c:pt>
                <c:pt idx="9019">
                  <c:v>8.3539150000000006</c:v>
                </c:pt>
                <c:pt idx="9020">
                  <c:v>8.3534583333330001</c:v>
                </c:pt>
                <c:pt idx="9021">
                  <c:v>8.353511666667</c:v>
                </c:pt>
                <c:pt idx="9022">
                  <c:v>8.3552433333330001</c:v>
                </c:pt>
                <c:pt idx="9023">
                  <c:v>8.3552966666669999</c:v>
                </c:pt>
                <c:pt idx="9024">
                  <c:v>8.3546216666670006</c:v>
                </c:pt>
                <c:pt idx="9025">
                  <c:v>8.3538433333329998</c:v>
                </c:pt>
                <c:pt idx="9026">
                  <c:v>8.3538983333329995</c:v>
                </c:pt>
                <c:pt idx="9027">
                  <c:v>8.3551266666669992</c:v>
                </c:pt>
                <c:pt idx="9028">
                  <c:v>8.3549366666669993</c:v>
                </c:pt>
                <c:pt idx="9029">
                  <c:v>8.3542733333329995</c:v>
                </c:pt>
                <c:pt idx="9030">
                  <c:v>8.3538016666669996</c:v>
                </c:pt>
                <c:pt idx="9031">
                  <c:v>8.353978333333</c:v>
                </c:pt>
                <c:pt idx="9032">
                  <c:v>8.3553583333329993</c:v>
                </c:pt>
                <c:pt idx="9033">
                  <c:v>8.355341666667</c:v>
                </c:pt>
                <c:pt idx="9034">
                  <c:v>8.3547100000000007</c:v>
                </c:pt>
                <c:pt idx="9035">
                  <c:v>8.3536199999999994</c:v>
                </c:pt>
                <c:pt idx="9036">
                  <c:v>8.3538583333329992</c:v>
                </c:pt>
                <c:pt idx="9037">
                  <c:v>8.3553033333329996</c:v>
                </c:pt>
                <c:pt idx="9038">
                  <c:v>8.3554600000000008</c:v>
                </c:pt>
                <c:pt idx="9039">
                  <c:v>8.3545783333330004</c:v>
                </c:pt>
                <c:pt idx="9040">
                  <c:v>8.354121666667</c:v>
                </c:pt>
                <c:pt idx="9041">
                  <c:v>8.3542400000000008</c:v>
                </c:pt>
                <c:pt idx="9042">
                  <c:v>8.3554233333330004</c:v>
                </c:pt>
                <c:pt idx="9043">
                  <c:v>8.3552999999999997</c:v>
                </c:pt>
                <c:pt idx="9044">
                  <c:v>8.3550566666670001</c:v>
                </c:pt>
                <c:pt idx="9045">
                  <c:v>8.3545633333329992</c:v>
                </c:pt>
                <c:pt idx="9046">
                  <c:v>8.354636666667</c:v>
                </c:pt>
                <c:pt idx="9047">
                  <c:v>8.3556616666670003</c:v>
                </c:pt>
                <c:pt idx="9048">
                  <c:v>8.3567466666670001</c:v>
                </c:pt>
                <c:pt idx="9049">
                  <c:v>8.3551316666670008</c:v>
                </c:pt>
                <c:pt idx="9050">
                  <c:v>8.3545683333330008</c:v>
                </c:pt>
                <c:pt idx="9051">
                  <c:v>8.3549433333330008</c:v>
                </c:pt>
                <c:pt idx="9052">
                  <c:v>8.3559616666669996</c:v>
                </c:pt>
                <c:pt idx="9053">
                  <c:v>8.3559900000000003</c:v>
                </c:pt>
                <c:pt idx="9054">
                  <c:v>8.3556866666669993</c:v>
                </c:pt>
                <c:pt idx="9055">
                  <c:v>8.3547216666670003</c:v>
                </c:pt>
                <c:pt idx="9056">
                  <c:v>8.3544583333329996</c:v>
                </c:pt>
                <c:pt idx="9057">
                  <c:v>8.3559383333330004</c:v>
                </c:pt>
                <c:pt idx="9058">
                  <c:v>8.3559633333329995</c:v>
                </c:pt>
                <c:pt idx="9059">
                  <c:v>8.3552516666669998</c:v>
                </c:pt>
                <c:pt idx="9060">
                  <c:v>8.3547449999999994</c:v>
                </c:pt>
                <c:pt idx="9061">
                  <c:v>8.3551266666669992</c:v>
                </c:pt>
                <c:pt idx="9062">
                  <c:v>8.3565316666669993</c:v>
                </c:pt>
                <c:pt idx="9063">
                  <c:v>8.3569116666669991</c:v>
                </c:pt>
                <c:pt idx="9064">
                  <c:v>8.3557833333329992</c:v>
                </c:pt>
                <c:pt idx="9065">
                  <c:v>8.3553949999999997</c:v>
                </c:pt>
                <c:pt idx="9066">
                  <c:v>8.3551300000000008</c:v>
                </c:pt>
                <c:pt idx="9067">
                  <c:v>8.3566216666669995</c:v>
                </c:pt>
                <c:pt idx="9068">
                  <c:v>8.3565183333329998</c:v>
                </c:pt>
                <c:pt idx="9069">
                  <c:v>8.3557366666669992</c:v>
                </c:pt>
                <c:pt idx="9070">
                  <c:v>8.3554533333329992</c:v>
                </c:pt>
                <c:pt idx="9071">
                  <c:v>8.3555516666670009</c:v>
                </c:pt>
                <c:pt idx="9072">
                  <c:v>8.3567649999999993</c:v>
                </c:pt>
                <c:pt idx="9073">
                  <c:v>8.3566583333329998</c:v>
                </c:pt>
                <c:pt idx="9074">
                  <c:v>8.3564416666669992</c:v>
                </c:pt>
                <c:pt idx="9075">
                  <c:v>8.3559750000000008</c:v>
                </c:pt>
                <c:pt idx="9076">
                  <c:v>8.3562200000000004</c:v>
                </c:pt>
                <c:pt idx="9077">
                  <c:v>8.3574866666670005</c:v>
                </c:pt>
                <c:pt idx="9078">
                  <c:v>8.3571799999999996</c:v>
                </c:pt>
                <c:pt idx="9079">
                  <c:v>8.3566666666669995</c:v>
                </c:pt>
                <c:pt idx="9080">
                  <c:v>8.355855</c:v>
                </c:pt>
                <c:pt idx="9081">
                  <c:v>8.3558766666669992</c:v>
                </c:pt>
                <c:pt idx="9082">
                  <c:v>8.3570799999999998</c:v>
                </c:pt>
                <c:pt idx="9083">
                  <c:v>8.3569750000000003</c:v>
                </c:pt>
                <c:pt idx="9084">
                  <c:v>8.3565633333329998</c:v>
                </c:pt>
                <c:pt idx="9085">
                  <c:v>8.3563700000000001</c:v>
                </c:pt>
                <c:pt idx="9086">
                  <c:v>8.3562700000000003</c:v>
                </c:pt>
                <c:pt idx="9087">
                  <c:v>8.3571016666670008</c:v>
                </c:pt>
                <c:pt idx="9088">
                  <c:v>8.3573633333329997</c:v>
                </c:pt>
                <c:pt idx="9089">
                  <c:v>8.3566033333330001</c:v>
                </c:pt>
                <c:pt idx="9090">
                  <c:v>8.3564100000000003</c:v>
                </c:pt>
                <c:pt idx="9091">
                  <c:v>8.3567683333329992</c:v>
                </c:pt>
                <c:pt idx="9092">
                  <c:v>8.3577549999999992</c:v>
                </c:pt>
                <c:pt idx="9093">
                  <c:v>8.3574866666670005</c:v>
                </c:pt>
                <c:pt idx="9094">
                  <c:v>8.3568449999999999</c:v>
                </c:pt>
                <c:pt idx="9095">
                  <c:v>8.3564333333329994</c:v>
                </c:pt>
                <c:pt idx="9096">
                  <c:v>8.3565983333330003</c:v>
                </c:pt>
                <c:pt idx="9097">
                  <c:v>8.3577466666669995</c:v>
                </c:pt>
                <c:pt idx="9098">
                  <c:v>8.3576016666669997</c:v>
                </c:pt>
                <c:pt idx="9099">
                  <c:v>8.3568099999999994</c:v>
                </c:pt>
                <c:pt idx="9100">
                  <c:v>8.3568800000000003</c:v>
                </c:pt>
                <c:pt idx="9101">
                  <c:v>8.3567183333329993</c:v>
                </c:pt>
                <c:pt idx="9102">
                  <c:v>8.3575933333329999</c:v>
                </c:pt>
                <c:pt idx="9103">
                  <c:v>8.3581683333329995</c:v>
                </c:pt>
                <c:pt idx="9104">
                  <c:v>8.357638333333</c:v>
                </c:pt>
                <c:pt idx="9105">
                  <c:v>8.3579349999999994</c:v>
                </c:pt>
                <c:pt idx="9106">
                  <c:v>8.3565283333329994</c:v>
                </c:pt>
                <c:pt idx="9107">
                  <c:v>8.3579600000000003</c:v>
                </c:pt>
                <c:pt idx="9108">
                  <c:v>8.3573916666670005</c:v>
                </c:pt>
                <c:pt idx="9109">
                  <c:v>8.3572933333330006</c:v>
                </c:pt>
                <c:pt idx="9110">
                  <c:v>8.3566416666670005</c:v>
                </c:pt>
                <c:pt idx="9111">
                  <c:v>8.3563483333330009</c:v>
                </c:pt>
                <c:pt idx="9112">
                  <c:v>8.3573883333330006</c:v>
                </c:pt>
                <c:pt idx="9113">
                  <c:v>8.3576133333329992</c:v>
                </c:pt>
                <c:pt idx="9114">
                  <c:v>8.3565349999999992</c:v>
                </c:pt>
                <c:pt idx="9115">
                  <c:v>8.3568049999999996</c:v>
                </c:pt>
                <c:pt idx="9116">
                  <c:v>8.3565283333329994</c:v>
                </c:pt>
                <c:pt idx="9117">
                  <c:v>8.3578816666669997</c:v>
                </c:pt>
                <c:pt idx="9118">
                  <c:v>8.3576233333330006</c:v>
                </c:pt>
                <c:pt idx="9119">
                  <c:v>8.3569833333329999</c:v>
                </c:pt>
                <c:pt idx="9120">
                  <c:v>8.3568316666670004</c:v>
                </c:pt>
                <c:pt idx="9121">
                  <c:v>8.3566683333329994</c:v>
                </c:pt>
                <c:pt idx="9122">
                  <c:v>8.357778333333</c:v>
                </c:pt>
                <c:pt idx="9123">
                  <c:v>8.3575666666669992</c:v>
                </c:pt>
                <c:pt idx="9124">
                  <c:v>8.3569849999999999</c:v>
                </c:pt>
                <c:pt idx="9125">
                  <c:v>8.3563466666669992</c:v>
                </c:pt>
                <c:pt idx="9126">
                  <c:v>8.3564683333329999</c:v>
                </c:pt>
                <c:pt idx="9127">
                  <c:v>8.3577183333330005</c:v>
                </c:pt>
                <c:pt idx="9128">
                  <c:v>8.35731</c:v>
                </c:pt>
                <c:pt idx="9129">
                  <c:v>8.356558333333</c:v>
                </c:pt>
                <c:pt idx="9130">
                  <c:v>8.3562733333330002</c:v>
                </c:pt>
                <c:pt idx="9131">
                  <c:v>8.3564349999999994</c:v>
                </c:pt>
                <c:pt idx="9132">
                  <c:v>8.3573766666669993</c:v>
                </c:pt>
                <c:pt idx="9133">
                  <c:v>8.3569166666670007</c:v>
                </c:pt>
                <c:pt idx="9134">
                  <c:v>8.3564866666669992</c:v>
                </c:pt>
                <c:pt idx="9135">
                  <c:v>8.3561883333329998</c:v>
                </c:pt>
                <c:pt idx="9136">
                  <c:v>8.3563433333329993</c:v>
                </c:pt>
                <c:pt idx="9137">
                  <c:v>8.3570383333329996</c:v>
                </c:pt>
                <c:pt idx="9138">
                  <c:v>8.3565699999999996</c:v>
                </c:pt>
                <c:pt idx="9139">
                  <c:v>8.3561783333330002</c:v>
                </c:pt>
                <c:pt idx="9140">
                  <c:v>8.3557600000000001</c:v>
                </c:pt>
                <c:pt idx="9141">
                  <c:v>8.3557199999999998</c:v>
                </c:pt>
                <c:pt idx="9142">
                  <c:v>8.3572566666670003</c:v>
                </c:pt>
                <c:pt idx="9143">
                  <c:v>8.3576149999999991</c:v>
                </c:pt>
                <c:pt idx="9144">
                  <c:v>8.3571283333329998</c:v>
                </c:pt>
                <c:pt idx="9145">
                  <c:v>8.3560750000000006</c:v>
                </c:pt>
                <c:pt idx="9146">
                  <c:v>8.3565199999999997</c:v>
                </c:pt>
                <c:pt idx="9147">
                  <c:v>8.3575966666669999</c:v>
                </c:pt>
                <c:pt idx="9148">
                  <c:v>8.3567366666670004</c:v>
                </c:pt>
                <c:pt idx="9149">
                  <c:v>8.3560783333330004</c:v>
                </c:pt>
                <c:pt idx="9150">
                  <c:v>8.3556566666670005</c:v>
                </c:pt>
                <c:pt idx="9151">
                  <c:v>8.3559216666669993</c:v>
                </c:pt>
                <c:pt idx="9152">
                  <c:v>8.3579516666670006</c:v>
                </c:pt>
                <c:pt idx="9153">
                  <c:v>8.3574066666669999</c:v>
                </c:pt>
                <c:pt idx="9154">
                  <c:v>8.3561800000000002</c:v>
                </c:pt>
                <c:pt idx="9155">
                  <c:v>8.3555650000000004</c:v>
                </c:pt>
                <c:pt idx="9156">
                  <c:v>8.3553433333329998</c:v>
                </c:pt>
                <c:pt idx="9157">
                  <c:v>8.3566083333329999</c:v>
                </c:pt>
                <c:pt idx="9158">
                  <c:v>8.3571883333329993</c:v>
                </c:pt>
                <c:pt idx="9159">
                  <c:v>8.3563933333329992</c:v>
                </c:pt>
                <c:pt idx="9160">
                  <c:v>8.3554216666670005</c:v>
                </c:pt>
                <c:pt idx="9161">
                  <c:v>8.3558616666669998</c:v>
                </c:pt>
                <c:pt idx="9162">
                  <c:v>8.3578883333329994</c:v>
                </c:pt>
                <c:pt idx="9163">
                  <c:v>8.3574450000000002</c:v>
                </c:pt>
                <c:pt idx="9164">
                  <c:v>8.3567983333329998</c:v>
                </c:pt>
                <c:pt idx="9165">
                  <c:v>8.3557799999999993</c:v>
                </c:pt>
                <c:pt idx="9166">
                  <c:v>8.3555783333329998</c:v>
                </c:pt>
                <c:pt idx="9167">
                  <c:v>8.3565000000000005</c:v>
                </c:pt>
                <c:pt idx="9168">
                  <c:v>8.3568916666669999</c:v>
                </c:pt>
                <c:pt idx="9169">
                  <c:v>8.356185</c:v>
                </c:pt>
                <c:pt idx="9170">
                  <c:v>8.3559133333329996</c:v>
                </c:pt>
                <c:pt idx="9171">
                  <c:v>8.3556450000000009</c:v>
                </c:pt>
                <c:pt idx="9172">
                  <c:v>8.3574133333329996</c:v>
                </c:pt>
                <c:pt idx="9173">
                  <c:v>8.3572000000000006</c:v>
                </c:pt>
                <c:pt idx="9174">
                  <c:v>8.3566933333330002</c:v>
                </c:pt>
                <c:pt idx="9175">
                  <c:v>8.3559166666669995</c:v>
                </c:pt>
                <c:pt idx="9176">
                  <c:v>8.3562650000000005</c:v>
                </c:pt>
                <c:pt idx="9177">
                  <c:v>8.3576133333329992</c:v>
                </c:pt>
                <c:pt idx="9178">
                  <c:v>8.3572783333329994</c:v>
                </c:pt>
                <c:pt idx="9179">
                  <c:v>8.3562266666670002</c:v>
                </c:pt>
                <c:pt idx="9180">
                  <c:v>8.3559633333329995</c:v>
                </c:pt>
                <c:pt idx="9181">
                  <c:v>8.3564316666669995</c:v>
                </c:pt>
                <c:pt idx="9182">
                  <c:v>8.3574566666669998</c:v>
                </c:pt>
                <c:pt idx="9183">
                  <c:v>8.3576266666670005</c:v>
                </c:pt>
                <c:pt idx="9184">
                  <c:v>8.3569383333329998</c:v>
                </c:pt>
                <c:pt idx="9185">
                  <c:v>8.3559033333329999</c:v>
                </c:pt>
                <c:pt idx="9186">
                  <c:v>8.3556716666669999</c:v>
                </c:pt>
                <c:pt idx="9187">
                  <c:v>8.3571366666669995</c:v>
                </c:pt>
                <c:pt idx="9188">
                  <c:v>8.3571000000000009</c:v>
                </c:pt>
                <c:pt idx="9189">
                  <c:v>8.3561883333329998</c:v>
                </c:pt>
                <c:pt idx="9190">
                  <c:v>8.3558116666669999</c:v>
                </c:pt>
                <c:pt idx="9191">
                  <c:v>8.3560683333330008</c:v>
                </c:pt>
                <c:pt idx="9192">
                  <c:v>8.356933333333</c:v>
                </c:pt>
                <c:pt idx="9193">
                  <c:v>8.3571933333330009</c:v>
                </c:pt>
                <c:pt idx="9194">
                  <c:v>8.3565799999999992</c:v>
                </c:pt>
                <c:pt idx="9195">
                  <c:v>8.3562683333330003</c:v>
                </c:pt>
                <c:pt idx="9196">
                  <c:v>8.3564216666669999</c:v>
                </c:pt>
                <c:pt idx="9197">
                  <c:v>8.3572883333330008</c:v>
                </c:pt>
                <c:pt idx="9198">
                  <c:v>8.3574266666669992</c:v>
                </c:pt>
                <c:pt idx="9199">
                  <c:v>8.3566099999999999</c:v>
                </c:pt>
                <c:pt idx="9200">
                  <c:v>8.3564799999999995</c:v>
                </c:pt>
                <c:pt idx="9201">
                  <c:v>8.3565333333329992</c:v>
                </c:pt>
                <c:pt idx="9202">
                  <c:v>8.3579983333330006</c:v>
                </c:pt>
                <c:pt idx="9203">
                  <c:v>8.3575016666669999</c:v>
                </c:pt>
                <c:pt idx="9204">
                  <c:v>8.3571249999999999</c:v>
                </c:pt>
                <c:pt idx="9205">
                  <c:v>8.3567466666670001</c:v>
                </c:pt>
                <c:pt idx="9206">
                  <c:v>8.3570483333329992</c:v>
                </c:pt>
                <c:pt idx="9207">
                  <c:v>8.3583200000000009</c:v>
                </c:pt>
                <c:pt idx="9208">
                  <c:v>8.3579466666670008</c:v>
                </c:pt>
                <c:pt idx="9209">
                  <c:v>8.3573616666669999</c:v>
                </c:pt>
                <c:pt idx="9210">
                  <c:v>8.3570466666669994</c:v>
                </c:pt>
                <c:pt idx="9211">
                  <c:v>8.3572466666670007</c:v>
                </c:pt>
                <c:pt idx="9212">
                  <c:v>8.3583066666669996</c:v>
                </c:pt>
                <c:pt idx="9213">
                  <c:v>8.3582416666670003</c:v>
                </c:pt>
                <c:pt idx="9214">
                  <c:v>8.3575649999999992</c:v>
                </c:pt>
                <c:pt idx="9215">
                  <c:v>8.357075</c:v>
                </c:pt>
                <c:pt idx="9216">
                  <c:v>8.35764</c:v>
                </c:pt>
                <c:pt idx="9217">
                  <c:v>8.3591633333330009</c:v>
                </c:pt>
                <c:pt idx="9218">
                  <c:v>8.3588233333329995</c:v>
                </c:pt>
                <c:pt idx="9219">
                  <c:v>8.3584750000000003</c:v>
                </c:pt>
                <c:pt idx="9220">
                  <c:v>8.3575999999999997</c:v>
                </c:pt>
                <c:pt idx="9221">
                  <c:v>8.3577266666670003</c:v>
                </c:pt>
                <c:pt idx="9222">
                  <c:v>8.3588199999999997</c:v>
                </c:pt>
                <c:pt idx="9223">
                  <c:v>8.3592383333329998</c:v>
                </c:pt>
                <c:pt idx="9224">
                  <c:v>8.3587749999999996</c:v>
                </c:pt>
                <c:pt idx="9225">
                  <c:v>8.3577883333329996</c:v>
                </c:pt>
                <c:pt idx="9226">
                  <c:v>8.3579733333329997</c:v>
                </c:pt>
                <c:pt idx="9227">
                  <c:v>8.3589183333329995</c:v>
                </c:pt>
                <c:pt idx="9228">
                  <c:v>8.3587366666669993</c:v>
                </c:pt>
                <c:pt idx="9229">
                  <c:v>8.3583333333330003</c:v>
                </c:pt>
                <c:pt idx="9230">
                  <c:v>8.3577366666669999</c:v>
                </c:pt>
                <c:pt idx="9231">
                  <c:v>8.3576966666669996</c:v>
                </c:pt>
                <c:pt idx="9232">
                  <c:v>8.359373333333</c:v>
                </c:pt>
                <c:pt idx="9233">
                  <c:v>8.3591149999999992</c:v>
                </c:pt>
                <c:pt idx="9234">
                  <c:v>8.3583683333330008</c:v>
                </c:pt>
                <c:pt idx="9235">
                  <c:v>8.3582166666669995</c:v>
                </c:pt>
                <c:pt idx="9236">
                  <c:v>8.3583466666669999</c:v>
                </c:pt>
                <c:pt idx="9237">
                  <c:v>8.3597400000000004</c:v>
                </c:pt>
                <c:pt idx="9238">
                  <c:v>8.3593299999999999</c:v>
                </c:pt>
                <c:pt idx="9239">
                  <c:v>8.3585899999999995</c:v>
                </c:pt>
                <c:pt idx="9240">
                  <c:v>8.3576533333329994</c:v>
                </c:pt>
                <c:pt idx="9241">
                  <c:v>8.3583049999999997</c:v>
                </c:pt>
                <c:pt idx="9242">
                  <c:v>8.3596616666669998</c:v>
                </c:pt>
                <c:pt idx="9243">
                  <c:v>8.3592866666669998</c:v>
                </c:pt>
                <c:pt idx="9244">
                  <c:v>8.3587333333329994</c:v>
                </c:pt>
                <c:pt idx="9245">
                  <c:v>8.3578216666670002</c:v>
                </c:pt>
                <c:pt idx="9246">
                  <c:v>8.3574016666670001</c:v>
                </c:pt>
                <c:pt idx="9247">
                  <c:v>8.3588649999999998</c:v>
                </c:pt>
                <c:pt idx="9248">
                  <c:v>8.3589350000000007</c:v>
                </c:pt>
                <c:pt idx="9249">
                  <c:v>8.3579699999999999</c:v>
                </c:pt>
                <c:pt idx="9250">
                  <c:v>8.3575333333330004</c:v>
                </c:pt>
                <c:pt idx="9251">
                  <c:v>8.3576250000000005</c:v>
                </c:pt>
                <c:pt idx="9252">
                  <c:v>8.3592250000000003</c:v>
                </c:pt>
                <c:pt idx="9253">
                  <c:v>8.359751666667</c:v>
                </c:pt>
                <c:pt idx="9254">
                  <c:v>8.3589633333329996</c:v>
                </c:pt>
                <c:pt idx="9255">
                  <c:v>8.3584216666670006</c:v>
                </c:pt>
                <c:pt idx="9256">
                  <c:v>8.3586083333330006</c:v>
                </c:pt>
                <c:pt idx="9257">
                  <c:v>8.3593700000000002</c:v>
                </c:pt>
                <c:pt idx="9258">
                  <c:v>8.3592566666669992</c:v>
                </c:pt>
                <c:pt idx="9259">
                  <c:v>8.3582166666669995</c:v>
                </c:pt>
                <c:pt idx="9260">
                  <c:v>8.3578883333329994</c:v>
                </c:pt>
                <c:pt idx="9261">
                  <c:v>8.3578383333329995</c:v>
                </c:pt>
                <c:pt idx="9262">
                  <c:v>8.3587933333330007</c:v>
                </c:pt>
                <c:pt idx="9263">
                  <c:v>8.3586616666670004</c:v>
                </c:pt>
                <c:pt idx="9264">
                  <c:v>8.3578333333329997</c:v>
                </c:pt>
                <c:pt idx="9265">
                  <c:v>8.3569849999999999</c:v>
                </c:pt>
                <c:pt idx="9266">
                  <c:v>8.3569983333329994</c:v>
                </c:pt>
                <c:pt idx="9267">
                  <c:v>8.3578633333330004</c:v>
                </c:pt>
                <c:pt idx="9268">
                  <c:v>8.3583149999999993</c:v>
                </c:pt>
                <c:pt idx="9269">
                  <c:v>8.3580533333330003</c:v>
                </c:pt>
                <c:pt idx="9270">
                  <c:v>8.3574666666669994</c:v>
                </c:pt>
                <c:pt idx="9271">
                  <c:v>8.3579100000000004</c:v>
                </c:pt>
                <c:pt idx="9272">
                  <c:v>8.3587050000000005</c:v>
                </c:pt>
                <c:pt idx="9273">
                  <c:v>8.3588000000000005</c:v>
                </c:pt>
                <c:pt idx="9274">
                  <c:v>8.3580233333329996</c:v>
                </c:pt>
                <c:pt idx="9275">
                  <c:v>8.3578116666670006</c:v>
                </c:pt>
                <c:pt idx="9276">
                  <c:v>8.3576966666669996</c:v>
                </c:pt>
                <c:pt idx="9277">
                  <c:v>8.3585033333329992</c:v>
                </c:pt>
                <c:pt idx="9278">
                  <c:v>8.3587600000000002</c:v>
                </c:pt>
                <c:pt idx="9279">
                  <c:v>8.3587233333329998</c:v>
                </c:pt>
                <c:pt idx="9280">
                  <c:v>8.3578749999999999</c:v>
                </c:pt>
                <c:pt idx="9281">
                  <c:v>8.3577849999999998</c:v>
                </c:pt>
                <c:pt idx="9282">
                  <c:v>8.3588349999999991</c:v>
                </c:pt>
                <c:pt idx="9283">
                  <c:v>8.3590750000000007</c:v>
                </c:pt>
                <c:pt idx="9284">
                  <c:v>8.3587283333329996</c:v>
                </c:pt>
                <c:pt idx="9285">
                  <c:v>8.3585100000000008</c:v>
                </c:pt>
                <c:pt idx="9286">
                  <c:v>8.358765</c:v>
                </c:pt>
                <c:pt idx="9287">
                  <c:v>8.3597699999999993</c:v>
                </c:pt>
                <c:pt idx="9288">
                  <c:v>8.3595016666670006</c:v>
                </c:pt>
                <c:pt idx="9289">
                  <c:v>8.3583616666669993</c:v>
                </c:pt>
                <c:pt idx="9290">
                  <c:v>8.3576733333330004</c:v>
                </c:pt>
                <c:pt idx="9291">
                  <c:v>8.3578299999999999</c:v>
                </c:pt>
                <c:pt idx="9292">
                  <c:v>8.3588383333330007</c:v>
                </c:pt>
                <c:pt idx="9293">
                  <c:v>8.3592499999999994</c:v>
                </c:pt>
                <c:pt idx="9294">
                  <c:v>8.3583499999999997</c:v>
                </c:pt>
                <c:pt idx="9295">
                  <c:v>8.3579833333329994</c:v>
                </c:pt>
                <c:pt idx="9296">
                  <c:v>8.3584233333330005</c:v>
                </c:pt>
                <c:pt idx="9297">
                  <c:v>8.3589183333329995</c:v>
                </c:pt>
                <c:pt idx="9298">
                  <c:v>8.3588316666669993</c:v>
                </c:pt>
                <c:pt idx="9299">
                  <c:v>8.3582533333329998</c:v>
                </c:pt>
                <c:pt idx="9300">
                  <c:v>8.3579633333330001</c:v>
                </c:pt>
                <c:pt idx="9301">
                  <c:v>8.3583566666669995</c:v>
                </c:pt>
                <c:pt idx="9302">
                  <c:v>8.3593499999999992</c:v>
                </c:pt>
                <c:pt idx="9303">
                  <c:v>8.3592150000000007</c:v>
                </c:pt>
                <c:pt idx="9304">
                  <c:v>8.3590999999999998</c:v>
                </c:pt>
                <c:pt idx="9305">
                  <c:v>8.3586633333330003</c:v>
                </c:pt>
                <c:pt idx="9306">
                  <c:v>8.3587733333329997</c:v>
                </c:pt>
                <c:pt idx="9307">
                  <c:v>8.3601100000000006</c:v>
                </c:pt>
                <c:pt idx="9308">
                  <c:v>8.3598599999999994</c:v>
                </c:pt>
                <c:pt idx="9309">
                  <c:v>8.3591333333330002</c:v>
                </c:pt>
                <c:pt idx="9310">
                  <c:v>8.3582933333330001</c:v>
                </c:pt>
                <c:pt idx="9311">
                  <c:v>8.3578600000000005</c:v>
                </c:pt>
                <c:pt idx="9312">
                  <c:v>8.3592866666669998</c:v>
                </c:pt>
                <c:pt idx="9313">
                  <c:v>8.3599033333329995</c:v>
                </c:pt>
                <c:pt idx="9314">
                  <c:v>8.3590366666670004</c:v>
                </c:pt>
                <c:pt idx="9315">
                  <c:v>8.3586216666670001</c:v>
                </c:pt>
                <c:pt idx="9316">
                  <c:v>8.3588500000000003</c:v>
                </c:pt>
                <c:pt idx="9317">
                  <c:v>8.3593683333330002</c:v>
                </c:pt>
                <c:pt idx="9318">
                  <c:v>8.3593949999999992</c:v>
                </c:pt>
                <c:pt idx="9319">
                  <c:v>8.3591266666670005</c:v>
                </c:pt>
                <c:pt idx="9320">
                  <c:v>8.358391666667</c:v>
                </c:pt>
                <c:pt idx="9321">
                  <c:v>8.3592366666669999</c:v>
                </c:pt>
                <c:pt idx="9322">
                  <c:v>8.3602566666670004</c:v>
                </c:pt>
                <c:pt idx="9323">
                  <c:v>8.3601383333329995</c:v>
                </c:pt>
                <c:pt idx="9324">
                  <c:v>8.3597249999999992</c:v>
                </c:pt>
                <c:pt idx="9325">
                  <c:v>8.3591033333329996</c:v>
                </c:pt>
                <c:pt idx="9326">
                  <c:v>8.3593616666670005</c:v>
                </c:pt>
                <c:pt idx="9327">
                  <c:v>8.3601333333329997</c:v>
                </c:pt>
                <c:pt idx="9328">
                  <c:v>8.3599533333329994</c:v>
                </c:pt>
                <c:pt idx="9329">
                  <c:v>8.3591216666670007</c:v>
                </c:pt>
                <c:pt idx="9330">
                  <c:v>8.3586583333330005</c:v>
                </c:pt>
                <c:pt idx="9331">
                  <c:v>8.3586849999999995</c:v>
                </c:pt>
                <c:pt idx="9332">
                  <c:v>8.3598149999999993</c:v>
                </c:pt>
                <c:pt idx="9333">
                  <c:v>8.3599883333329998</c:v>
                </c:pt>
                <c:pt idx="9334">
                  <c:v>8.3590233333330008</c:v>
                </c:pt>
                <c:pt idx="9335">
                  <c:v>8.3586416666669994</c:v>
                </c:pt>
                <c:pt idx="9336">
                  <c:v>8.3588616666669999</c:v>
                </c:pt>
                <c:pt idx="9337">
                  <c:v>8.3600549999999991</c:v>
                </c:pt>
                <c:pt idx="9338">
                  <c:v>8.3601283333329999</c:v>
                </c:pt>
                <c:pt idx="9339">
                  <c:v>8.3592099999999991</c:v>
                </c:pt>
                <c:pt idx="9340">
                  <c:v>8.3591466666669998</c:v>
                </c:pt>
                <c:pt idx="9341">
                  <c:v>8.3587416666669991</c:v>
                </c:pt>
                <c:pt idx="9342">
                  <c:v>8.3600700000000003</c:v>
                </c:pt>
                <c:pt idx="9343">
                  <c:v>8.3597183333329994</c:v>
                </c:pt>
                <c:pt idx="9344">
                  <c:v>8.3590566666669996</c:v>
                </c:pt>
                <c:pt idx="9345">
                  <c:v>8.3583949999999998</c:v>
                </c:pt>
                <c:pt idx="9346">
                  <c:v>8.3580299999999994</c:v>
                </c:pt>
                <c:pt idx="9347">
                  <c:v>8.3592633333330006</c:v>
                </c:pt>
                <c:pt idx="9348">
                  <c:v>8.3586500000000008</c:v>
                </c:pt>
                <c:pt idx="9349">
                  <c:v>8.3581583333329998</c:v>
                </c:pt>
                <c:pt idx="9350">
                  <c:v>8.3570966666669992</c:v>
                </c:pt>
                <c:pt idx="9351">
                  <c:v>8.3575099999999996</c:v>
                </c:pt>
                <c:pt idx="9352">
                  <c:v>8.3590283333330007</c:v>
                </c:pt>
                <c:pt idx="9353">
                  <c:v>8.3591266666670005</c:v>
                </c:pt>
                <c:pt idx="9354">
                  <c:v>8.3586766666669998</c:v>
                </c:pt>
                <c:pt idx="9355">
                  <c:v>8.3586216666670001</c:v>
                </c:pt>
                <c:pt idx="9356">
                  <c:v>8.3595216666669998</c:v>
                </c:pt>
                <c:pt idx="9357">
                  <c:v>8.3607566666669992</c:v>
                </c:pt>
                <c:pt idx="9358">
                  <c:v>8.3601933333329992</c:v>
                </c:pt>
                <c:pt idx="9359">
                  <c:v>8.3590733333330007</c:v>
                </c:pt>
                <c:pt idx="9360">
                  <c:v>8.3586849999999995</c:v>
                </c:pt>
                <c:pt idx="9361">
                  <c:v>8.3591999999999995</c:v>
                </c:pt>
                <c:pt idx="9362">
                  <c:v>8.3602299999999996</c:v>
                </c:pt>
                <c:pt idx="9363">
                  <c:v>8.3601116666670006</c:v>
                </c:pt>
                <c:pt idx="9364">
                  <c:v>8.3595400000000009</c:v>
                </c:pt>
                <c:pt idx="9365">
                  <c:v>8.3588733333329994</c:v>
                </c:pt>
                <c:pt idx="9366">
                  <c:v>8.3590583333329995</c:v>
                </c:pt>
                <c:pt idx="9367">
                  <c:v>8.3599183333330007</c:v>
                </c:pt>
                <c:pt idx="9368">
                  <c:v>8.3603116666670001</c:v>
                </c:pt>
                <c:pt idx="9369">
                  <c:v>8.3598999999999997</c:v>
                </c:pt>
                <c:pt idx="9370">
                  <c:v>8.3597416666670004</c:v>
                </c:pt>
                <c:pt idx="9371">
                  <c:v>8.3604900000000004</c:v>
                </c:pt>
                <c:pt idx="9372">
                  <c:v>8.3616816666669997</c:v>
                </c:pt>
                <c:pt idx="9373">
                  <c:v>8.3614149999999992</c:v>
                </c:pt>
                <c:pt idx="9374">
                  <c:v>8.3602150000000002</c:v>
                </c:pt>
                <c:pt idx="9375">
                  <c:v>8.3597816666670006</c:v>
                </c:pt>
                <c:pt idx="9376">
                  <c:v>8.3598066666669997</c:v>
                </c:pt>
                <c:pt idx="9377">
                  <c:v>8.3609816666669996</c:v>
                </c:pt>
                <c:pt idx="9378">
                  <c:v>8.3607166666670008</c:v>
                </c:pt>
                <c:pt idx="9379">
                  <c:v>8.3603666666669998</c:v>
                </c:pt>
                <c:pt idx="9380">
                  <c:v>8.3605549999999997</c:v>
                </c:pt>
                <c:pt idx="9381">
                  <c:v>8.3607049999999994</c:v>
                </c:pt>
                <c:pt idx="9382">
                  <c:v>8.3620916666670002</c:v>
                </c:pt>
                <c:pt idx="9383">
                  <c:v>8.3623533333329991</c:v>
                </c:pt>
                <c:pt idx="9384">
                  <c:v>8.3616700000000002</c:v>
                </c:pt>
                <c:pt idx="9385">
                  <c:v>8.3619916666670004</c:v>
                </c:pt>
                <c:pt idx="9386">
                  <c:v>8.3618883333330007</c:v>
                </c:pt>
                <c:pt idx="9387">
                  <c:v>8.3632249999999999</c:v>
                </c:pt>
                <c:pt idx="9388">
                  <c:v>8.3632533333330006</c:v>
                </c:pt>
                <c:pt idx="9389">
                  <c:v>8.3627000000000002</c:v>
                </c:pt>
                <c:pt idx="9390">
                  <c:v>8.3618566666670002</c:v>
                </c:pt>
                <c:pt idx="9391">
                  <c:v>8.3618183333329998</c:v>
                </c:pt>
                <c:pt idx="9392">
                  <c:v>8.3627783333330008</c:v>
                </c:pt>
                <c:pt idx="9393">
                  <c:v>8.3630766666670002</c:v>
                </c:pt>
                <c:pt idx="9394">
                  <c:v>8.3625349999999994</c:v>
                </c:pt>
                <c:pt idx="9395">
                  <c:v>8.3618749999999995</c:v>
                </c:pt>
                <c:pt idx="9396">
                  <c:v>8.3623966666669993</c:v>
                </c:pt>
                <c:pt idx="9397">
                  <c:v>8.3634266666669994</c:v>
                </c:pt>
                <c:pt idx="9398">
                  <c:v>8.3634366666670008</c:v>
                </c:pt>
                <c:pt idx="9399">
                  <c:v>8.3632216666670001</c:v>
                </c:pt>
                <c:pt idx="9400">
                  <c:v>8.3629499999999997</c:v>
                </c:pt>
                <c:pt idx="9401">
                  <c:v>8.3640066666670005</c:v>
                </c:pt>
                <c:pt idx="9402">
                  <c:v>8.3651900000000001</c:v>
                </c:pt>
                <c:pt idx="9403">
                  <c:v>8.3654100000000007</c:v>
                </c:pt>
                <c:pt idx="9404">
                  <c:v>8.3643249999999991</c:v>
                </c:pt>
                <c:pt idx="9405">
                  <c:v>8.3632833333329994</c:v>
                </c:pt>
                <c:pt idx="9406">
                  <c:v>8.3629066666669996</c:v>
                </c:pt>
                <c:pt idx="9407">
                  <c:v>8.3642233333329994</c:v>
                </c:pt>
                <c:pt idx="9408">
                  <c:v>8.3642916666670004</c:v>
                </c:pt>
                <c:pt idx="9409">
                  <c:v>8.3634516666670002</c:v>
                </c:pt>
                <c:pt idx="9410">
                  <c:v>8.3625083333330004</c:v>
                </c:pt>
                <c:pt idx="9411">
                  <c:v>8.3631383333329996</c:v>
                </c:pt>
                <c:pt idx="9412">
                  <c:v>8.3643183333329993</c:v>
                </c:pt>
                <c:pt idx="9413">
                  <c:v>8.3637666666670007</c:v>
                </c:pt>
                <c:pt idx="9414">
                  <c:v>8.363128333333</c:v>
                </c:pt>
                <c:pt idx="9415">
                  <c:v>8.3626566666670001</c:v>
                </c:pt>
                <c:pt idx="9416">
                  <c:v>8.3630483333329995</c:v>
                </c:pt>
                <c:pt idx="9417">
                  <c:v>8.3642683333329995</c:v>
                </c:pt>
                <c:pt idx="9418">
                  <c:v>8.3642016666670003</c:v>
                </c:pt>
                <c:pt idx="9419">
                  <c:v>8.3638733333330002</c:v>
                </c:pt>
                <c:pt idx="9420">
                  <c:v>8.3636900000000001</c:v>
                </c:pt>
                <c:pt idx="9421">
                  <c:v>8.3636033333329998</c:v>
                </c:pt>
                <c:pt idx="9422">
                  <c:v>8.3646716666670002</c:v>
                </c:pt>
                <c:pt idx="9423">
                  <c:v>8.3644866666670001</c:v>
                </c:pt>
                <c:pt idx="9424">
                  <c:v>8.3635999999999999</c:v>
                </c:pt>
                <c:pt idx="9425">
                  <c:v>8.3627549999999999</c:v>
                </c:pt>
                <c:pt idx="9426">
                  <c:v>8.3626400000000007</c:v>
                </c:pt>
                <c:pt idx="9427">
                  <c:v>8.3643133333329995</c:v>
                </c:pt>
                <c:pt idx="9428">
                  <c:v>8.3645650000000007</c:v>
                </c:pt>
                <c:pt idx="9429">
                  <c:v>8.3640283333329997</c:v>
                </c:pt>
                <c:pt idx="9430">
                  <c:v>8.3632733333329998</c:v>
                </c:pt>
                <c:pt idx="9431">
                  <c:v>8.3637366666670001</c:v>
                </c:pt>
                <c:pt idx="9432">
                  <c:v>8.3649183333329997</c:v>
                </c:pt>
                <c:pt idx="9433">
                  <c:v>8.364958333333</c:v>
                </c:pt>
                <c:pt idx="9434">
                  <c:v>8.3640566666670004</c:v>
                </c:pt>
                <c:pt idx="9435">
                  <c:v>8.3626900000000006</c:v>
                </c:pt>
                <c:pt idx="9436">
                  <c:v>8.3628516666669999</c:v>
                </c:pt>
                <c:pt idx="9437">
                  <c:v>8.3642883333330005</c:v>
                </c:pt>
                <c:pt idx="9438">
                  <c:v>8.3642866666670006</c:v>
                </c:pt>
                <c:pt idx="9439">
                  <c:v>8.3634500000000003</c:v>
                </c:pt>
                <c:pt idx="9440">
                  <c:v>8.3629033333329996</c:v>
                </c:pt>
                <c:pt idx="9441">
                  <c:v>8.3632500000000007</c:v>
                </c:pt>
                <c:pt idx="9442">
                  <c:v>8.3651599999999995</c:v>
                </c:pt>
                <c:pt idx="9443">
                  <c:v>8.3647849999999995</c:v>
                </c:pt>
                <c:pt idx="9444">
                  <c:v>8.3641333333329992</c:v>
                </c:pt>
                <c:pt idx="9445">
                  <c:v>8.3634333333330009</c:v>
                </c:pt>
                <c:pt idx="9446">
                  <c:v>8.3635649999999995</c:v>
                </c:pt>
                <c:pt idx="9447">
                  <c:v>8.3645399999999999</c:v>
                </c:pt>
                <c:pt idx="9448">
                  <c:v>8.3646933333329994</c:v>
                </c:pt>
                <c:pt idx="9449">
                  <c:v>8.3638716666670003</c:v>
                </c:pt>
                <c:pt idx="9450">
                  <c:v>8.3636700000000008</c:v>
                </c:pt>
                <c:pt idx="9451">
                  <c:v>8.3642466666670003</c:v>
                </c:pt>
                <c:pt idx="9452">
                  <c:v>8.3647600000000004</c:v>
                </c:pt>
                <c:pt idx="9453">
                  <c:v>8.3650566666669999</c:v>
                </c:pt>
                <c:pt idx="9454">
                  <c:v>8.3650316666670008</c:v>
                </c:pt>
                <c:pt idx="9455">
                  <c:v>8.3645216666670006</c:v>
                </c:pt>
                <c:pt idx="9456">
                  <c:v>8.3639849999999996</c:v>
                </c:pt>
                <c:pt idx="9457">
                  <c:v>8.3647849999999995</c:v>
                </c:pt>
                <c:pt idx="9458">
                  <c:v>8.3645949999999996</c:v>
                </c:pt>
                <c:pt idx="9459">
                  <c:v>8.3642149999999997</c:v>
                </c:pt>
                <c:pt idx="9460">
                  <c:v>8.3640150000000002</c:v>
                </c:pt>
                <c:pt idx="9461">
                  <c:v>8.3640433333330009</c:v>
                </c:pt>
                <c:pt idx="9462">
                  <c:v>8.3651916666670001</c:v>
                </c:pt>
                <c:pt idx="9463">
                  <c:v>8.3653666666670006</c:v>
                </c:pt>
                <c:pt idx="9464">
                  <c:v>8.3647616666670004</c:v>
                </c:pt>
                <c:pt idx="9465">
                  <c:v>8.3645466666669996</c:v>
                </c:pt>
                <c:pt idx="9466">
                  <c:v>8.3648466666670007</c:v>
                </c:pt>
                <c:pt idx="9467">
                  <c:v>8.3663299999999996</c:v>
                </c:pt>
                <c:pt idx="9468">
                  <c:v>8.3661399999999997</c:v>
                </c:pt>
                <c:pt idx="9469">
                  <c:v>8.3660200000000007</c:v>
                </c:pt>
                <c:pt idx="9470">
                  <c:v>8.3654066666670008</c:v>
                </c:pt>
                <c:pt idx="9471">
                  <c:v>8.3648533333330004</c:v>
                </c:pt>
                <c:pt idx="9472">
                  <c:v>8.3651116666669996</c:v>
                </c:pt>
                <c:pt idx="9473">
                  <c:v>8.3651800000000005</c:v>
                </c:pt>
                <c:pt idx="9474">
                  <c:v>8.36496</c:v>
                </c:pt>
                <c:pt idx="9475">
                  <c:v>8.3643416666670003</c:v>
                </c:pt>
                <c:pt idx="9476">
                  <c:v>8.3647466666669992</c:v>
                </c:pt>
                <c:pt idx="9477">
                  <c:v>8.3658633333329995</c:v>
                </c:pt>
                <c:pt idx="9478">
                  <c:v>8.3659199999999991</c:v>
                </c:pt>
                <c:pt idx="9479">
                  <c:v>8.3657816666670008</c:v>
                </c:pt>
                <c:pt idx="9480">
                  <c:v>8.3658666666669994</c:v>
                </c:pt>
                <c:pt idx="9481">
                  <c:v>8.3658916666670002</c:v>
                </c:pt>
                <c:pt idx="9482">
                  <c:v>8.3671066666670004</c:v>
                </c:pt>
                <c:pt idx="9483">
                  <c:v>8.3674233333330008</c:v>
                </c:pt>
                <c:pt idx="9484">
                  <c:v>8.3670799999999996</c:v>
                </c:pt>
                <c:pt idx="9485">
                  <c:v>8.3663116666670003</c:v>
                </c:pt>
                <c:pt idx="9486">
                  <c:v>8.3660350000000001</c:v>
                </c:pt>
                <c:pt idx="9487">
                  <c:v>8.3668733333330003</c:v>
                </c:pt>
                <c:pt idx="9488">
                  <c:v>8.3666999999999998</c:v>
                </c:pt>
                <c:pt idx="9489">
                  <c:v>8.3660399999999999</c:v>
                </c:pt>
                <c:pt idx="9490">
                  <c:v>8.3657816666670008</c:v>
                </c:pt>
                <c:pt idx="9491">
                  <c:v>8.3658133333329996</c:v>
                </c:pt>
                <c:pt idx="9492">
                  <c:v>8.3677883333329994</c:v>
                </c:pt>
                <c:pt idx="9493">
                  <c:v>8.3682083333329995</c:v>
                </c:pt>
                <c:pt idx="9494">
                  <c:v>8.3679816666669993</c:v>
                </c:pt>
                <c:pt idx="9495">
                  <c:v>8.3680516666670002</c:v>
                </c:pt>
                <c:pt idx="9496">
                  <c:v>8.3680599999999998</c:v>
                </c:pt>
                <c:pt idx="9497">
                  <c:v>8.368853333333</c:v>
                </c:pt>
                <c:pt idx="9498">
                  <c:v>8.3694950000000006</c:v>
                </c:pt>
                <c:pt idx="9499">
                  <c:v>8.3684133333330006</c:v>
                </c:pt>
                <c:pt idx="9500">
                  <c:v>8.3680266666669993</c:v>
                </c:pt>
                <c:pt idx="9501">
                  <c:v>8.3679066666670003</c:v>
                </c:pt>
                <c:pt idx="9502">
                  <c:v>8.3687683333329996</c:v>
                </c:pt>
                <c:pt idx="9503">
                  <c:v>8.3689900000000002</c:v>
                </c:pt>
                <c:pt idx="9504">
                  <c:v>8.3688283333329991</c:v>
                </c:pt>
                <c:pt idx="9505">
                  <c:v>8.3693216666670001</c:v>
                </c:pt>
                <c:pt idx="9506">
                  <c:v>8.3691700000000004</c:v>
                </c:pt>
                <c:pt idx="9507">
                  <c:v>8.3704599999999996</c:v>
                </c:pt>
                <c:pt idx="9508">
                  <c:v>8.3708899999999993</c:v>
                </c:pt>
                <c:pt idx="9509">
                  <c:v>8.3709533333330004</c:v>
                </c:pt>
                <c:pt idx="9510">
                  <c:v>8.3701983333330006</c:v>
                </c:pt>
                <c:pt idx="9511">
                  <c:v>8.3704033333329999</c:v>
                </c:pt>
                <c:pt idx="9512">
                  <c:v>8.3714849999999998</c:v>
                </c:pt>
                <c:pt idx="9513">
                  <c:v>8.3707466666669994</c:v>
                </c:pt>
                <c:pt idx="9514">
                  <c:v>8.3706283333330003</c:v>
                </c:pt>
                <c:pt idx="9515">
                  <c:v>8.3709550000000004</c:v>
                </c:pt>
                <c:pt idx="9516">
                  <c:v>8.3714183333330006</c:v>
                </c:pt>
                <c:pt idx="9517">
                  <c:v>8.3728300000000004</c:v>
                </c:pt>
                <c:pt idx="9518">
                  <c:v>8.373216666667</c:v>
                </c:pt>
                <c:pt idx="9519">
                  <c:v>8.3727416666670003</c:v>
                </c:pt>
                <c:pt idx="9520">
                  <c:v>8.3727133333329995</c:v>
                </c:pt>
                <c:pt idx="9521">
                  <c:v>8.3732516666670005</c:v>
                </c:pt>
                <c:pt idx="9522">
                  <c:v>8.3741733333329993</c:v>
                </c:pt>
                <c:pt idx="9523">
                  <c:v>8.3750599999999995</c:v>
                </c:pt>
                <c:pt idx="9524">
                  <c:v>8.3746416666669994</c:v>
                </c:pt>
                <c:pt idx="9525">
                  <c:v>8.3743566666669995</c:v>
                </c:pt>
                <c:pt idx="9526">
                  <c:v>8.3741333333330008</c:v>
                </c:pt>
                <c:pt idx="9527">
                  <c:v>8.3750499999999999</c:v>
                </c:pt>
                <c:pt idx="9528">
                  <c:v>8.3749699999999994</c:v>
                </c:pt>
                <c:pt idx="9529">
                  <c:v>8.3743766666670005</c:v>
                </c:pt>
                <c:pt idx="9530">
                  <c:v>8.3745583333330007</c:v>
                </c:pt>
                <c:pt idx="9531">
                  <c:v>8.3750149999999994</c:v>
                </c:pt>
                <c:pt idx="9532">
                  <c:v>8.3765816666670005</c:v>
                </c:pt>
                <c:pt idx="9533">
                  <c:v>8.3771266666669995</c:v>
                </c:pt>
                <c:pt idx="9534">
                  <c:v>8.3769433333329992</c:v>
                </c:pt>
                <c:pt idx="9535">
                  <c:v>8.3765883333330002</c:v>
                </c:pt>
                <c:pt idx="9536">
                  <c:v>8.3765233333329991</c:v>
                </c:pt>
                <c:pt idx="9537">
                  <c:v>8.3782016666669996</c:v>
                </c:pt>
                <c:pt idx="9538">
                  <c:v>8.3792349999999995</c:v>
                </c:pt>
                <c:pt idx="9539">
                  <c:v>8.378285</c:v>
                </c:pt>
                <c:pt idx="9540">
                  <c:v>8.3781583333329994</c:v>
                </c:pt>
                <c:pt idx="9541">
                  <c:v>8.3779116666669999</c:v>
                </c:pt>
                <c:pt idx="9542">
                  <c:v>8.3794450000000005</c:v>
                </c:pt>
                <c:pt idx="9543">
                  <c:v>8.3794683333329996</c:v>
                </c:pt>
                <c:pt idx="9544">
                  <c:v>8.3792216666670001</c:v>
                </c:pt>
                <c:pt idx="9545">
                  <c:v>8.3793199999999999</c:v>
                </c:pt>
                <c:pt idx="9546">
                  <c:v>8.3803183333329994</c:v>
                </c:pt>
                <c:pt idx="9547">
                  <c:v>8.3817966666670003</c:v>
                </c:pt>
                <c:pt idx="9548">
                  <c:v>8.3824050000000003</c:v>
                </c:pt>
                <c:pt idx="9549">
                  <c:v>8.3824000000000005</c:v>
                </c:pt>
                <c:pt idx="9550">
                  <c:v>8.3822650000000003</c:v>
                </c:pt>
                <c:pt idx="9551">
                  <c:v>8.3824066666670003</c:v>
                </c:pt>
                <c:pt idx="9552">
                  <c:v>8.3833099999999998</c:v>
                </c:pt>
                <c:pt idx="9553">
                  <c:v>8.383961666667</c:v>
                </c:pt>
                <c:pt idx="9554">
                  <c:v>8.3833183333329995</c:v>
                </c:pt>
                <c:pt idx="9555">
                  <c:v>8.3832149999999999</c:v>
                </c:pt>
                <c:pt idx="9556">
                  <c:v>8.3831983333330005</c:v>
                </c:pt>
                <c:pt idx="9557">
                  <c:v>8.3848900000000004</c:v>
                </c:pt>
                <c:pt idx="9558">
                  <c:v>8.3854199999999999</c:v>
                </c:pt>
                <c:pt idx="9559">
                  <c:v>8.3851750000000003</c:v>
                </c:pt>
                <c:pt idx="9560">
                  <c:v>8.3813866666669998</c:v>
                </c:pt>
                <c:pt idx="9561">
                  <c:v>8.3666733333330008</c:v>
                </c:pt>
                <c:pt idx="9562">
                  <c:v>8.3674716666670008</c:v>
                </c:pt>
                <c:pt idx="9563">
                  <c:v>8.3672683333329996</c:v>
                </c:pt>
                <c:pt idx="9564">
                  <c:v>8.3667383333330001</c:v>
                </c:pt>
                <c:pt idx="9565">
                  <c:v>8.3665583333329998</c:v>
                </c:pt>
                <c:pt idx="9566">
                  <c:v>8.3671433333330008</c:v>
                </c:pt>
                <c:pt idx="9567">
                  <c:v>8.36815</c:v>
                </c:pt>
                <c:pt idx="9568">
                  <c:v>8.3675149999999991</c:v>
                </c:pt>
                <c:pt idx="9569">
                  <c:v>8.3666149999999995</c:v>
                </c:pt>
                <c:pt idx="9570">
                  <c:v>8.3662733333329999</c:v>
                </c:pt>
                <c:pt idx="9571">
                  <c:v>8.3662166666670004</c:v>
                </c:pt>
                <c:pt idx="9572">
                  <c:v>8.3674066666669997</c:v>
                </c:pt>
                <c:pt idx="9573">
                  <c:v>8.3674233333330008</c:v>
                </c:pt>
                <c:pt idx="9574">
                  <c:v>8.3669966666669993</c:v>
                </c:pt>
                <c:pt idx="9575">
                  <c:v>8.3668916666669997</c:v>
                </c:pt>
                <c:pt idx="9576">
                  <c:v>8.3670166666670003</c:v>
                </c:pt>
                <c:pt idx="9577">
                  <c:v>8.3683983333329994</c:v>
                </c:pt>
                <c:pt idx="9578">
                  <c:v>8.3684833333329998</c:v>
                </c:pt>
                <c:pt idx="9579">
                  <c:v>8.3678333333329995</c:v>
                </c:pt>
                <c:pt idx="9580">
                  <c:v>8.3678733333329998</c:v>
                </c:pt>
                <c:pt idx="9581">
                  <c:v>8.3674850000000003</c:v>
                </c:pt>
                <c:pt idx="9582">
                  <c:v>8.3686916666670008</c:v>
                </c:pt>
                <c:pt idx="9583">
                  <c:v>8.3682649999999992</c:v>
                </c:pt>
                <c:pt idx="9584">
                  <c:v>8.3670033333330007</c:v>
                </c:pt>
                <c:pt idx="9585">
                  <c:v>8.3666633333329994</c:v>
                </c:pt>
                <c:pt idx="9586">
                  <c:v>8.3667133333329993</c:v>
                </c:pt>
                <c:pt idx="9587">
                  <c:v>8.36829</c:v>
                </c:pt>
                <c:pt idx="9588">
                  <c:v>8.3684666666670005</c:v>
                </c:pt>
                <c:pt idx="9589">
                  <c:v>8.3680216666669995</c:v>
                </c:pt>
                <c:pt idx="9590">
                  <c:v>8.3675916666669998</c:v>
                </c:pt>
                <c:pt idx="9591">
                  <c:v>8.3678699999999999</c:v>
                </c:pt>
                <c:pt idx="9592">
                  <c:v>8.3690066666669995</c:v>
                </c:pt>
                <c:pt idx="9593">
                  <c:v>8.3694266666669996</c:v>
                </c:pt>
                <c:pt idx="9594">
                  <c:v>8.3684683333330003</c:v>
                </c:pt>
                <c:pt idx="9595">
                  <c:v>8.3680633333329997</c:v>
                </c:pt>
                <c:pt idx="9596">
                  <c:v>8.3683066666669994</c:v>
                </c:pt>
                <c:pt idx="9597">
                  <c:v>8.3689066666669998</c:v>
                </c:pt>
                <c:pt idx="9598">
                  <c:v>8.3686116666670003</c:v>
                </c:pt>
                <c:pt idx="9599">
                  <c:v>8.3679299999999994</c:v>
                </c:pt>
                <c:pt idx="9600">
                  <c:v>8.3673466666670002</c:v>
                </c:pt>
                <c:pt idx="9601">
                  <c:v>8.3676716666670004</c:v>
                </c:pt>
                <c:pt idx="9602">
                  <c:v>8.3691800000000001</c:v>
                </c:pt>
                <c:pt idx="9603">
                  <c:v>8.3684499999999993</c:v>
                </c:pt>
                <c:pt idx="9604">
                  <c:v>8.3682183333329991</c:v>
                </c:pt>
                <c:pt idx="9605">
                  <c:v>8.3681816666670006</c:v>
                </c:pt>
                <c:pt idx="9606">
                  <c:v>8.3686566666670004</c:v>
                </c:pt>
                <c:pt idx="9607">
                  <c:v>8.3697016666669999</c:v>
                </c:pt>
                <c:pt idx="9608">
                  <c:v>8.3697716666670008</c:v>
                </c:pt>
                <c:pt idx="9609">
                  <c:v>8.3691783333330001</c:v>
                </c:pt>
                <c:pt idx="9610">
                  <c:v>8.3686133333330002</c:v>
                </c:pt>
                <c:pt idx="9611">
                  <c:v>8.3685916666669993</c:v>
                </c:pt>
                <c:pt idx="9612">
                  <c:v>8.369416666667</c:v>
                </c:pt>
                <c:pt idx="9613">
                  <c:v>8.369181666667</c:v>
                </c:pt>
                <c:pt idx="9614">
                  <c:v>8.3693383333329994</c:v>
                </c:pt>
                <c:pt idx="9615">
                  <c:v>8.3689866666670003</c:v>
                </c:pt>
                <c:pt idx="9616">
                  <c:v>8.369041666667</c:v>
                </c:pt>
                <c:pt idx="9617">
                  <c:v>8.3700016666669992</c:v>
                </c:pt>
                <c:pt idx="9618">
                  <c:v>8.3697366666670003</c:v>
                </c:pt>
                <c:pt idx="9619">
                  <c:v>8.3686416666669992</c:v>
                </c:pt>
                <c:pt idx="9620">
                  <c:v>8.3677866666669996</c:v>
                </c:pt>
                <c:pt idx="9621">
                  <c:v>8.3682449999999999</c:v>
                </c:pt>
                <c:pt idx="9622">
                  <c:v>8.3699899999999996</c:v>
                </c:pt>
                <c:pt idx="9623">
                  <c:v>8.3697949999999999</c:v>
                </c:pt>
                <c:pt idx="9624">
                  <c:v>8.3691116666669991</c:v>
                </c:pt>
                <c:pt idx="9625">
                  <c:v>8.3688433333330003</c:v>
                </c:pt>
                <c:pt idx="9626">
                  <c:v>8.3689983333329998</c:v>
                </c:pt>
                <c:pt idx="9627">
                  <c:v>8.3697366666670003</c:v>
                </c:pt>
                <c:pt idx="9628">
                  <c:v>8.3696083333329998</c:v>
                </c:pt>
                <c:pt idx="9629">
                  <c:v>8.369135</c:v>
                </c:pt>
                <c:pt idx="9630">
                  <c:v>8.3694100000000002</c:v>
                </c:pt>
                <c:pt idx="9631">
                  <c:v>8.3694100000000002</c:v>
                </c:pt>
                <c:pt idx="9632">
                  <c:v>8.3711099999999998</c:v>
                </c:pt>
                <c:pt idx="9633">
                  <c:v>8.3711483333330001</c:v>
                </c:pt>
                <c:pt idx="9634">
                  <c:v>8.3701583333330003</c:v>
                </c:pt>
                <c:pt idx="9635">
                  <c:v>8.3700783333329998</c:v>
                </c:pt>
                <c:pt idx="9636">
                  <c:v>8.3702833333329991</c:v>
                </c:pt>
                <c:pt idx="9637">
                  <c:v>8.3703883333330005</c:v>
                </c:pt>
                <c:pt idx="9638">
                  <c:v>8.3703466666670003</c:v>
                </c:pt>
                <c:pt idx="9639">
                  <c:v>8.3694966666670005</c:v>
                </c:pt>
                <c:pt idx="9640">
                  <c:v>8.3700033333330008</c:v>
                </c:pt>
                <c:pt idx="9641">
                  <c:v>8.3700600000000005</c:v>
                </c:pt>
                <c:pt idx="9642">
                  <c:v>8.3712283333330006</c:v>
                </c:pt>
                <c:pt idx="9643">
                  <c:v>8.3712966666669999</c:v>
                </c:pt>
                <c:pt idx="9644">
                  <c:v>8.3702199999999998</c:v>
                </c:pt>
                <c:pt idx="9645">
                  <c:v>8.3701283333329997</c:v>
                </c:pt>
                <c:pt idx="9646">
                  <c:v>8.3702749999999995</c:v>
                </c:pt>
                <c:pt idx="9647">
                  <c:v>8.3706499999999995</c:v>
                </c:pt>
                <c:pt idx="9648">
                  <c:v>8.3706616666670008</c:v>
                </c:pt>
                <c:pt idx="9649">
                  <c:v>8.3695850000000007</c:v>
                </c:pt>
                <c:pt idx="9650">
                  <c:v>8.3693349999999995</c:v>
                </c:pt>
                <c:pt idx="9651">
                  <c:v>8.368758333333</c:v>
                </c:pt>
                <c:pt idx="9652">
                  <c:v>8.3699300000000001</c:v>
                </c:pt>
                <c:pt idx="9653">
                  <c:v>8.3704800000000006</c:v>
                </c:pt>
                <c:pt idx="9654">
                  <c:v>8.3701983333330006</c:v>
                </c:pt>
                <c:pt idx="9655">
                  <c:v>8.36965</c:v>
                </c:pt>
                <c:pt idx="9656">
                  <c:v>8.3702233333329996</c:v>
                </c:pt>
                <c:pt idx="9657">
                  <c:v>8.3716799999999996</c:v>
                </c:pt>
                <c:pt idx="9658">
                  <c:v>8.3720066666669997</c:v>
                </c:pt>
                <c:pt idx="9659">
                  <c:v>8.3719166666669995</c:v>
                </c:pt>
                <c:pt idx="9660">
                  <c:v>8.371198333333</c:v>
                </c:pt>
                <c:pt idx="9661">
                  <c:v>8.3711466666670002</c:v>
                </c:pt>
                <c:pt idx="9662">
                  <c:v>8.3710983333330002</c:v>
                </c:pt>
                <c:pt idx="9663">
                  <c:v>8.370965</c:v>
                </c:pt>
                <c:pt idx="9664">
                  <c:v>8.3703699999999994</c:v>
                </c:pt>
                <c:pt idx="9665">
                  <c:v>8.3700283333329999</c:v>
                </c:pt>
                <c:pt idx="9666">
                  <c:v>8.3706916666669997</c:v>
                </c:pt>
                <c:pt idx="9667">
                  <c:v>8.3719266666669991</c:v>
                </c:pt>
                <c:pt idx="9668">
                  <c:v>8.3716383333329993</c:v>
                </c:pt>
                <c:pt idx="9669">
                  <c:v>8.3707733333330001</c:v>
                </c:pt>
                <c:pt idx="9670">
                  <c:v>8.370401666667</c:v>
                </c:pt>
                <c:pt idx="9671">
                  <c:v>8.3710299999999993</c:v>
                </c:pt>
                <c:pt idx="9672">
                  <c:v>8.3717983333330004</c:v>
                </c:pt>
                <c:pt idx="9673">
                  <c:v>8.3716849999999994</c:v>
                </c:pt>
                <c:pt idx="9674">
                  <c:v>8.3713883333329999</c:v>
                </c:pt>
                <c:pt idx="9675">
                  <c:v>8.3707066666669991</c:v>
                </c:pt>
                <c:pt idx="9676">
                  <c:v>8.370213333333</c:v>
                </c:pt>
                <c:pt idx="9677">
                  <c:v>8.3705099999999995</c:v>
                </c:pt>
                <c:pt idx="9678">
                  <c:v>8.3708550000000006</c:v>
                </c:pt>
                <c:pt idx="9679">
                  <c:v>8.3705483333329997</c:v>
                </c:pt>
                <c:pt idx="9680">
                  <c:v>8.3706949999999996</c:v>
                </c:pt>
                <c:pt idx="9681">
                  <c:v>8.3710066666670002</c:v>
                </c:pt>
                <c:pt idx="9682">
                  <c:v>8.3724450000000008</c:v>
                </c:pt>
                <c:pt idx="9683">
                  <c:v>8.3728733333330005</c:v>
                </c:pt>
                <c:pt idx="9684">
                  <c:v>8.3724566666670004</c:v>
                </c:pt>
                <c:pt idx="9685">
                  <c:v>8.3724216666669999</c:v>
                </c:pt>
                <c:pt idx="9686">
                  <c:v>8.3721916666669998</c:v>
                </c:pt>
                <c:pt idx="9687">
                  <c:v>8.3723733333329999</c:v>
                </c:pt>
                <c:pt idx="9688">
                  <c:v>8.3724799999999995</c:v>
                </c:pt>
                <c:pt idx="9689">
                  <c:v>8.3711683333329994</c:v>
                </c:pt>
                <c:pt idx="9690">
                  <c:v>8.3703500000000002</c:v>
                </c:pt>
                <c:pt idx="9691">
                  <c:v>8.3703783333330009</c:v>
                </c:pt>
                <c:pt idx="9692">
                  <c:v>8.371106666667</c:v>
                </c:pt>
                <c:pt idx="9693">
                  <c:v>8.3716816666669995</c:v>
                </c:pt>
                <c:pt idx="9694">
                  <c:v>8.3708399999999994</c:v>
                </c:pt>
                <c:pt idx="9695">
                  <c:v>8.3706733333330003</c:v>
                </c:pt>
                <c:pt idx="9696">
                  <c:v>8.3706800000000001</c:v>
                </c:pt>
                <c:pt idx="9697">
                  <c:v>8.3719733333330009</c:v>
                </c:pt>
                <c:pt idx="9698">
                  <c:v>8.3717883333330008</c:v>
                </c:pt>
                <c:pt idx="9699">
                  <c:v>8.3711699999999993</c:v>
                </c:pt>
                <c:pt idx="9700">
                  <c:v>8.3703983333330001</c:v>
                </c:pt>
                <c:pt idx="9701">
                  <c:v>8.3704066666669998</c:v>
                </c:pt>
                <c:pt idx="9702">
                  <c:v>8.3713733333330005</c:v>
                </c:pt>
                <c:pt idx="9703">
                  <c:v>8.3709383333329992</c:v>
                </c:pt>
                <c:pt idx="9704">
                  <c:v>8.3696800000000007</c:v>
                </c:pt>
                <c:pt idx="9705">
                  <c:v>8.3684566666670008</c:v>
                </c:pt>
                <c:pt idx="9706">
                  <c:v>8.3687566666670001</c:v>
                </c:pt>
                <c:pt idx="9707">
                  <c:v>8.3705316666670004</c:v>
                </c:pt>
                <c:pt idx="9708">
                  <c:v>8.3704733333330008</c:v>
                </c:pt>
                <c:pt idx="9709">
                  <c:v>8.3696800000000007</c:v>
                </c:pt>
                <c:pt idx="9710">
                  <c:v>8.3693899999999992</c:v>
                </c:pt>
                <c:pt idx="9711">
                  <c:v>8.3697683333330009</c:v>
                </c:pt>
                <c:pt idx="9712">
                  <c:v>8.3712316666670006</c:v>
                </c:pt>
                <c:pt idx="9713">
                  <c:v>8.3716733333329998</c:v>
                </c:pt>
                <c:pt idx="9714">
                  <c:v>8.3706716666670005</c:v>
                </c:pt>
                <c:pt idx="9715">
                  <c:v>8.3698283333330004</c:v>
                </c:pt>
                <c:pt idx="9716">
                  <c:v>8.3700816666669997</c:v>
                </c:pt>
                <c:pt idx="9717">
                  <c:v>8.3709033333330005</c:v>
                </c:pt>
                <c:pt idx="9718">
                  <c:v>8.3705750000000005</c:v>
                </c:pt>
                <c:pt idx="9719">
                  <c:v>8.3695333333330009</c:v>
                </c:pt>
                <c:pt idx="9720">
                  <c:v>8.3690716666670006</c:v>
                </c:pt>
                <c:pt idx="9721">
                  <c:v>8.3687783333329993</c:v>
                </c:pt>
                <c:pt idx="9722">
                  <c:v>8.3701816666669995</c:v>
                </c:pt>
                <c:pt idx="9723">
                  <c:v>8.3708866666669994</c:v>
                </c:pt>
                <c:pt idx="9724">
                  <c:v>8.3698166666670009</c:v>
                </c:pt>
                <c:pt idx="9725">
                  <c:v>8.3696066666669999</c:v>
                </c:pt>
                <c:pt idx="9726">
                  <c:v>8.3691466666669996</c:v>
                </c:pt>
                <c:pt idx="9727">
                  <c:v>8.3705750000000005</c:v>
                </c:pt>
                <c:pt idx="9728">
                  <c:v>8.3706250000000004</c:v>
                </c:pt>
                <c:pt idx="9729">
                  <c:v>8.369791666667</c:v>
                </c:pt>
                <c:pt idx="9730">
                  <c:v>8.3693783333329996</c:v>
                </c:pt>
                <c:pt idx="9731">
                  <c:v>8.3694000000000006</c:v>
                </c:pt>
                <c:pt idx="9732">
                  <c:v>8.3705633333329992</c:v>
                </c:pt>
                <c:pt idx="9733">
                  <c:v>8.3703116666669999</c:v>
                </c:pt>
                <c:pt idx="9734">
                  <c:v>8.3697733333330007</c:v>
                </c:pt>
                <c:pt idx="9735">
                  <c:v>8.3696783333330007</c:v>
                </c:pt>
                <c:pt idx="9736">
                  <c:v>8.3701849999999993</c:v>
                </c:pt>
                <c:pt idx="9737">
                  <c:v>8.3717649999999999</c:v>
                </c:pt>
                <c:pt idx="9738">
                  <c:v>8.3710400000000007</c:v>
                </c:pt>
                <c:pt idx="9739">
                  <c:v>8.370355</c:v>
                </c:pt>
                <c:pt idx="9740">
                  <c:v>8.3701249999999998</c:v>
                </c:pt>
                <c:pt idx="9741">
                  <c:v>8.3700983333330008</c:v>
                </c:pt>
                <c:pt idx="9742">
                  <c:v>8.3710666666669997</c:v>
                </c:pt>
                <c:pt idx="9743">
                  <c:v>8.3711450000000003</c:v>
                </c:pt>
                <c:pt idx="9744">
                  <c:v>8.369415</c:v>
                </c:pt>
                <c:pt idx="9745">
                  <c:v>8.3693666666670001</c:v>
                </c:pt>
                <c:pt idx="9746">
                  <c:v>8.3691216666670005</c:v>
                </c:pt>
                <c:pt idx="9747">
                  <c:v>8.3702166666669999</c:v>
                </c:pt>
                <c:pt idx="9748">
                  <c:v>8.3705383333330001</c:v>
                </c:pt>
                <c:pt idx="9749">
                  <c:v>8.3703033333330001</c:v>
                </c:pt>
                <c:pt idx="9750">
                  <c:v>8.3694983333330004</c:v>
                </c:pt>
                <c:pt idx="9751">
                  <c:v>8.3694083333330003</c:v>
                </c:pt>
                <c:pt idx="9752">
                  <c:v>8.3708916666669992</c:v>
                </c:pt>
                <c:pt idx="9753">
                  <c:v>8.3704850000000004</c:v>
                </c:pt>
                <c:pt idx="9754">
                  <c:v>8.3695283333329993</c:v>
                </c:pt>
                <c:pt idx="9755">
                  <c:v>8.368385</c:v>
                </c:pt>
                <c:pt idx="9756">
                  <c:v>8.3684983333329992</c:v>
                </c:pt>
                <c:pt idx="9757">
                  <c:v>8.3700600000000005</c:v>
                </c:pt>
                <c:pt idx="9758">
                  <c:v>8.3706700000000005</c:v>
                </c:pt>
                <c:pt idx="9759">
                  <c:v>8.3704566666669997</c:v>
                </c:pt>
                <c:pt idx="9760">
                  <c:v>8.3699700000000004</c:v>
                </c:pt>
                <c:pt idx="9761">
                  <c:v>8.3699216666670004</c:v>
                </c:pt>
                <c:pt idx="9762">
                  <c:v>8.3712750000000007</c:v>
                </c:pt>
                <c:pt idx="9763">
                  <c:v>8.370825</c:v>
                </c:pt>
                <c:pt idx="9764">
                  <c:v>8.370026666667</c:v>
                </c:pt>
                <c:pt idx="9765">
                  <c:v>8.3694050000000004</c:v>
                </c:pt>
                <c:pt idx="9766">
                  <c:v>8.3695799999999991</c:v>
                </c:pt>
                <c:pt idx="9767">
                  <c:v>8.370636666667</c:v>
                </c:pt>
                <c:pt idx="9768">
                  <c:v>8.3706683333330005</c:v>
                </c:pt>
                <c:pt idx="9769">
                  <c:v>8.3698766666670004</c:v>
                </c:pt>
                <c:pt idx="9770">
                  <c:v>8.3687116666670001</c:v>
                </c:pt>
                <c:pt idx="9771">
                  <c:v>8.3695000000000004</c:v>
                </c:pt>
                <c:pt idx="9772">
                  <c:v>8.3714216666670005</c:v>
                </c:pt>
                <c:pt idx="9773">
                  <c:v>8.3715349999999997</c:v>
                </c:pt>
                <c:pt idx="9774">
                  <c:v>8.3705250000000007</c:v>
                </c:pt>
                <c:pt idx="9775">
                  <c:v>8.37012</c:v>
                </c:pt>
                <c:pt idx="9776">
                  <c:v>8.3697133333329994</c:v>
                </c:pt>
                <c:pt idx="9777">
                  <c:v>8.3716766666669997</c:v>
                </c:pt>
                <c:pt idx="9778">
                  <c:v>8.3708083333330006</c:v>
                </c:pt>
                <c:pt idx="9779">
                  <c:v>8.3700483333329991</c:v>
                </c:pt>
                <c:pt idx="9780">
                  <c:v>8.3684166666670006</c:v>
                </c:pt>
                <c:pt idx="9781">
                  <c:v>8.368805</c:v>
                </c:pt>
                <c:pt idx="9782">
                  <c:v>8.3702866666670008</c:v>
                </c:pt>
                <c:pt idx="9783">
                  <c:v>8.3716183333330001</c:v>
                </c:pt>
                <c:pt idx="9784">
                  <c:v>8.3704499999999999</c:v>
                </c:pt>
                <c:pt idx="9785">
                  <c:v>8.3703400000000006</c:v>
                </c:pt>
                <c:pt idx="9786">
                  <c:v>8.3702833333329991</c:v>
                </c:pt>
                <c:pt idx="9787">
                  <c:v>8.3714600000000008</c:v>
                </c:pt>
                <c:pt idx="9788">
                  <c:v>8.3711716666669993</c:v>
                </c:pt>
                <c:pt idx="9789">
                  <c:v>8.3699300000000001</c:v>
                </c:pt>
                <c:pt idx="9790">
                  <c:v>8.3690516666669996</c:v>
                </c:pt>
                <c:pt idx="9791">
                  <c:v>8.3691300000000002</c:v>
                </c:pt>
                <c:pt idx="9792">
                  <c:v>8.3708066666670007</c:v>
                </c:pt>
                <c:pt idx="9793">
                  <c:v>8.3711333333330007</c:v>
                </c:pt>
                <c:pt idx="9794">
                  <c:v>8.3708849999999995</c:v>
                </c:pt>
                <c:pt idx="9795">
                  <c:v>8.3701766666669997</c:v>
                </c:pt>
                <c:pt idx="9796">
                  <c:v>8.3702699999999997</c:v>
                </c:pt>
                <c:pt idx="9797">
                  <c:v>8.371338333333</c:v>
                </c:pt>
                <c:pt idx="9798">
                  <c:v>8.3708600000000004</c:v>
                </c:pt>
                <c:pt idx="9799">
                  <c:v>8.3697383333330002</c:v>
                </c:pt>
                <c:pt idx="9800">
                  <c:v>8.3690216666670008</c:v>
                </c:pt>
                <c:pt idx="9801">
                  <c:v>8.3692916666669994</c:v>
                </c:pt>
                <c:pt idx="9802">
                  <c:v>8.3705649999999991</c:v>
                </c:pt>
                <c:pt idx="9803">
                  <c:v>8.3708533333330006</c:v>
                </c:pt>
                <c:pt idx="9804">
                  <c:v>8.3696066666669999</c:v>
                </c:pt>
                <c:pt idx="9805">
                  <c:v>8.3692299999999999</c:v>
                </c:pt>
                <c:pt idx="9806">
                  <c:v>8.3705366666670002</c:v>
                </c:pt>
                <c:pt idx="9807">
                  <c:v>8.3712816666670005</c:v>
                </c:pt>
                <c:pt idx="9808">
                  <c:v>8.3712383333330003</c:v>
                </c:pt>
                <c:pt idx="9809">
                  <c:v>8.3703350000000007</c:v>
                </c:pt>
                <c:pt idx="9810">
                  <c:v>8.3696633333329995</c:v>
                </c:pt>
                <c:pt idx="9811">
                  <c:v>8.3698433333329998</c:v>
                </c:pt>
                <c:pt idx="9812">
                  <c:v>8.3705449999999999</c:v>
                </c:pt>
                <c:pt idx="9813">
                  <c:v>8.3703666666669996</c:v>
                </c:pt>
                <c:pt idx="9814">
                  <c:v>8.3693616666670003</c:v>
                </c:pt>
                <c:pt idx="9815">
                  <c:v>8.3689483333329999</c:v>
                </c:pt>
                <c:pt idx="9816">
                  <c:v>8.3686883333330009</c:v>
                </c:pt>
                <c:pt idx="9817">
                  <c:v>8.3706733333330003</c:v>
                </c:pt>
                <c:pt idx="9818">
                  <c:v>8.3710599999999999</c:v>
                </c:pt>
                <c:pt idx="9819">
                  <c:v>8.3705400000000001</c:v>
                </c:pt>
                <c:pt idx="9820">
                  <c:v>8.369698333333</c:v>
                </c:pt>
                <c:pt idx="9821">
                  <c:v>8.3697099999999995</c:v>
                </c:pt>
                <c:pt idx="9822">
                  <c:v>8.3715983333330009</c:v>
                </c:pt>
                <c:pt idx="9823">
                  <c:v>8.3715899999999994</c:v>
                </c:pt>
                <c:pt idx="9824">
                  <c:v>8.3701383333329993</c:v>
                </c:pt>
                <c:pt idx="9825">
                  <c:v>8.3699549999999991</c:v>
                </c:pt>
                <c:pt idx="9826">
                  <c:v>8.3702583333330001</c:v>
                </c:pt>
                <c:pt idx="9827">
                  <c:v>8.371246666667</c:v>
                </c:pt>
                <c:pt idx="9828">
                  <c:v>8.3711583333329997</c:v>
                </c:pt>
                <c:pt idx="9829">
                  <c:v>8.3704066666669998</c:v>
                </c:pt>
                <c:pt idx="9830">
                  <c:v>8.3696333333330006</c:v>
                </c:pt>
                <c:pt idx="9831">
                  <c:v>8.3700100000000006</c:v>
                </c:pt>
                <c:pt idx="9832">
                  <c:v>8.371386666667</c:v>
                </c:pt>
                <c:pt idx="9833">
                  <c:v>8.3708116666670005</c:v>
                </c:pt>
                <c:pt idx="9834">
                  <c:v>8.3699716666670003</c:v>
                </c:pt>
                <c:pt idx="9835">
                  <c:v>8.3700200000000002</c:v>
                </c:pt>
                <c:pt idx="9836">
                  <c:v>8.3692600000000006</c:v>
                </c:pt>
                <c:pt idx="9837">
                  <c:v>8.3703816666670008</c:v>
                </c:pt>
                <c:pt idx="9838">
                  <c:v>8.3702050000000003</c:v>
                </c:pt>
                <c:pt idx="9839">
                  <c:v>8.369605</c:v>
                </c:pt>
                <c:pt idx="9840">
                  <c:v>8.3690783333330003</c:v>
                </c:pt>
                <c:pt idx="9841">
                  <c:v>8.3697366666670003</c:v>
                </c:pt>
                <c:pt idx="9842">
                  <c:v>8.3709466666670007</c:v>
                </c:pt>
                <c:pt idx="9843">
                  <c:v>8.3711566666669999</c:v>
                </c:pt>
                <c:pt idx="9844">
                  <c:v>8.3706150000000008</c:v>
                </c:pt>
                <c:pt idx="9845">
                  <c:v>8.3705583333329994</c:v>
                </c:pt>
                <c:pt idx="9846">
                  <c:v>8.3705516666669997</c:v>
                </c:pt>
                <c:pt idx="9847">
                  <c:v>8.3713966666669997</c:v>
                </c:pt>
                <c:pt idx="9848">
                  <c:v>8.3711383333330005</c:v>
                </c:pt>
                <c:pt idx="9849">
                  <c:v>8.370356666667</c:v>
                </c:pt>
                <c:pt idx="9850">
                  <c:v>8.3703749999999992</c:v>
                </c:pt>
                <c:pt idx="9851">
                  <c:v>8.3701050000000006</c:v>
                </c:pt>
                <c:pt idx="9852">
                  <c:v>8.3710599999999999</c:v>
                </c:pt>
                <c:pt idx="9853">
                  <c:v>8.3709550000000004</c:v>
                </c:pt>
                <c:pt idx="9854">
                  <c:v>8.3704766666670007</c:v>
                </c:pt>
                <c:pt idx="9855">
                  <c:v>8.3701133333330002</c:v>
                </c:pt>
                <c:pt idx="9856">
                  <c:v>8.3703016666670003</c:v>
                </c:pt>
                <c:pt idx="9857">
                  <c:v>8.3713983333329995</c:v>
                </c:pt>
                <c:pt idx="9858">
                  <c:v>8.371433333333</c:v>
                </c:pt>
                <c:pt idx="9859">
                  <c:v>8.3704533333329998</c:v>
                </c:pt>
                <c:pt idx="9860">
                  <c:v>8.3695483333330003</c:v>
                </c:pt>
                <c:pt idx="9861">
                  <c:v>8.3689583333329995</c:v>
                </c:pt>
                <c:pt idx="9862">
                  <c:v>8.3705200000000008</c:v>
                </c:pt>
                <c:pt idx="9863">
                  <c:v>8.3707250000000002</c:v>
                </c:pt>
                <c:pt idx="9864">
                  <c:v>8.3699233333330003</c:v>
                </c:pt>
                <c:pt idx="9865">
                  <c:v>8.3688666666669995</c:v>
                </c:pt>
                <c:pt idx="9866">
                  <c:v>8.3690549999999995</c:v>
                </c:pt>
                <c:pt idx="9867">
                  <c:v>8.3703599999999998</c:v>
                </c:pt>
                <c:pt idx="9868">
                  <c:v>8.3708033333330008</c:v>
                </c:pt>
                <c:pt idx="9869">
                  <c:v>8.3705116666669994</c:v>
                </c:pt>
                <c:pt idx="9870">
                  <c:v>8.3703783333330009</c:v>
                </c:pt>
                <c:pt idx="9871">
                  <c:v>8.3707683333330003</c:v>
                </c:pt>
                <c:pt idx="9872">
                  <c:v>8.3714233333330004</c:v>
                </c:pt>
                <c:pt idx="9873">
                  <c:v>8.3714166666670007</c:v>
                </c:pt>
                <c:pt idx="9874">
                  <c:v>8.3705549999999995</c:v>
                </c:pt>
                <c:pt idx="9875">
                  <c:v>8.3697033333329998</c:v>
                </c:pt>
                <c:pt idx="9876">
                  <c:v>8.3695333333330009</c:v>
                </c:pt>
                <c:pt idx="9877">
                  <c:v>8.3706516666669994</c:v>
                </c:pt>
                <c:pt idx="9878">
                  <c:v>8.3703183333329996</c:v>
                </c:pt>
                <c:pt idx="9879">
                  <c:v>8.3700683333330002</c:v>
                </c:pt>
                <c:pt idx="9880">
                  <c:v>8.3694016666670006</c:v>
                </c:pt>
                <c:pt idx="9881">
                  <c:v>8.3693316666669997</c:v>
                </c:pt>
                <c:pt idx="9882">
                  <c:v>8.3708483333330008</c:v>
                </c:pt>
                <c:pt idx="9883">
                  <c:v>8.3709399999999992</c:v>
                </c:pt>
                <c:pt idx="9884">
                  <c:v>8.3703199999999995</c:v>
                </c:pt>
                <c:pt idx="9885">
                  <c:v>8.3692483333329992</c:v>
                </c:pt>
                <c:pt idx="9886">
                  <c:v>8.3697750000000006</c:v>
                </c:pt>
                <c:pt idx="9887">
                  <c:v>8.3704266666670009</c:v>
                </c:pt>
                <c:pt idx="9888">
                  <c:v>8.370353333333</c:v>
                </c:pt>
                <c:pt idx="9889">
                  <c:v>8.3698449999999998</c:v>
                </c:pt>
                <c:pt idx="9890">
                  <c:v>8.3697400000000002</c:v>
                </c:pt>
                <c:pt idx="9891">
                  <c:v>8.3697516666669998</c:v>
                </c:pt>
                <c:pt idx="9892">
                  <c:v>8.3710833333330008</c:v>
                </c:pt>
                <c:pt idx="9893">
                  <c:v>8.3711099999999998</c:v>
                </c:pt>
                <c:pt idx="9894">
                  <c:v>8.3709683333329998</c:v>
                </c:pt>
                <c:pt idx="9895">
                  <c:v>8.3705716666670007</c:v>
                </c:pt>
                <c:pt idx="9896">
                  <c:v>8.3704666666669993</c:v>
                </c:pt>
                <c:pt idx="9897">
                  <c:v>8.3712233333330008</c:v>
                </c:pt>
                <c:pt idx="9898">
                  <c:v>8.3710199999999997</c:v>
                </c:pt>
                <c:pt idx="9899">
                  <c:v>8.3705516666669997</c:v>
                </c:pt>
                <c:pt idx="9900">
                  <c:v>8.3702183333329998</c:v>
                </c:pt>
                <c:pt idx="9901">
                  <c:v>8.3702633333329999</c:v>
                </c:pt>
                <c:pt idx="9902">
                  <c:v>8.3713949999999997</c:v>
                </c:pt>
                <c:pt idx="9903">
                  <c:v>8.3709983333330005</c:v>
                </c:pt>
                <c:pt idx="9904">
                  <c:v>8.3698733333330004</c:v>
                </c:pt>
                <c:pt idx="9905">
                  <c:v>8.3699650000000005</c:v>
                </c:pt>
                <c:pt idx="9906">
                  <c:v>8.3702183333329998</c:v>
                </c:pt>
                <c:pt idx="9907">
                  <c:v>8.3719533333329998</c:v>
                </c:pt>
                <c:pt idx="9908">
                  <c:v>8.3716616666670003</c:v>
                </c:pt>
                <c:pt idx="9909">
                  <c:v>8.3707916666669995</c:v>
                </c:pt>
                <c:pt idx="9910">
                  <c:v>8.3701899999999991</c:v>
                </c:pt>
                <c:pt idx="9911">
                  <c:v>8.370261666667</c:v>
                </c:pt>
                <c:pt idx="9912">
                  <c:v>8.37134</c:v>
                </c:pt>
                <c:pt idx="9913">
                  <c:v>8.3710983333330002</c:v>
                </c:pt>
                <c:pt idx="9914">
                  <c:v>8.3699999999999992</c:v>
                </c:pt>
                <c:pt idx="9915">
                  <c:v>8.3698399999999999</c:v>
                </c:pt>
                <c:pt idx="9916">
                  <c:v>8.3700666666670003</c:v>
                </c:pt>
                <c:pt idx="9917">
                  <c:v>8.3711716666669993</c:v>
                </c:pt>
                <c:pt idx="9918">
                  <c:v>8.3713800000000003</c:v>
                </c:pt>
                <c:pt idx="9919">
                  <c:v>8.371293333333</c:v>
                </c:pt>
                <c:pt idx="9920">
                  <c:v>8.3707616666670006</c:v>
                </c:pt>
                <c:pt idx="9921">
                  <c:v>8.3707366666669998</c:v>
                </c:pt>
                <c:pt idx="9922">
                  <c:v>8.3720783333330004</c:v>
                </c:pt>
                <c:pt idx="9923">
                  <c:v>8.3717516666670004</c:v>
                </c:pt>
                <c:pt idx="9924">
                  <c:v>8.3710266666669995</c:v>
                </c:pt>
                <c:pt idx="9925">
                  <c:v>8.3702850000000009</c:v>
                </c:pt>
                <c:pt idx="9926">
                  <c:v>8.3695866666670007</c:v>
                </c:pt>
                <c:pt idx="9927">
                  <c:v>8.3712033333329998</c:v>
                </c:pt>
                <c:pt idx="9928">
                  <c:v>8.3711300000000008</c:v>
                </c:pt>
                <c:pt idx="9929">
                  <c:v>8.3700200000000002</c:v>
                </c:pt>
                <c:pt idx="9930">
                  <c:v>8.3696116666669997</c:v>
                </c:pt>
                <c:pt idx="9931">
                  <c:v>8.3700216666670002</c:v>
                </c:pt>
                <c:pt idx="9932">
                  <c:v>8.3709616666670001</c:v>
                </c:pt>
                <c:pt idx="9933">
                  <c:v>8.3706800000000001</c:v>
                </c:pt>
                <c:pt idx="9934">
                  <c:v>8.3700600000000005</c:v>
                </c:pt>
                <c:pt idx="9935">
                  <c:v>8.369416666667</c:v>
                </c:pt>
                <c:pt idx="9936">
                  <c:v>8.3701816666669995</c:v>
                </c:pt>
                <c:pt idx="9937">
                  <c:v>8.3715466666669993</c:v>
                </c:pt>
                <c:pt idx="9938">
                  <c:v>8.3715816666669998</c:v>
                </c:pt>
                <c:pt idx="9939">
                  <c:v>8.3711366666670006</c:v>
                </c:pt>
                <c:pt idx="9940">
                  <c:v>8.3700833333329996</c:v>
                </c:pt>
                <c:pt idx="9941">
                  <c:v>8.369743333333</c:v>
                </c:pt>
                <c:pt idx="9942">
                  <c:v>8.3703850000000006</c:v>
                </c:pt>
                <c:pt idx="9943">
                  <c:v>8.3714700000000004</c:v>
                </c:pt>
                <c:pt idx="9944">
                  <c:v>8.3707399999999996</c:v>
                </c:pt>
                <c:pt idx="9945">
                  <c:v>8.3697800000000004</c:v>
                </c:pt>
                <c:pt idx="9946">
                  <c:v>8.369886666667</c:v>
                </c:pt>
                <c:pt idx="9947">
                  <c:v>8.3705733333330006</c:v>
                </c:pt>
                <c:pt idx="9948">
                  <c:v>8.3708433333329992</c:v>
                </c:pt>
                <c:pt idx="9949">
                  <c:v>8.3697816666670004</c:v>
                </c:pt>
                <c:pt idx="9950">
                  <c:v>8.3693799999999996</c:v>
                </c:pt>
                <c:pt idx="9951">
                  <c:v>8.3693816666669996</c:v>
                </c:pt>
                <c:pt idx="9952">
                  <c:v>8.3705800000000004</c:v>
                </c:pt>
                <c:pt idx="9953">
                  <c:v>8.3709816666669994</c:v>
                </c:pt>
                <c:pt idx="9954">
                  <c:v>8.3706633333330007</c:v>
                </c:pt>
                <c:pt idx="9955">
                  <c:v>8.3699816666669999</c:v>
                </c:pt>
                <c:pt idx="9956">
                  <c:v>8.3701166666670002</c:v>
                </c:pt>
                <c:pt idx="9957">
                  <c:v>8.3714700000000004</c:v>
                </c:pt>
                <c:pt idx="9958">
                  <c:v>8.3711416666670004</c:v>
                </c:pt>
                <c:pt idx="9959">
                  <c:v>8.3704516666669999</c:v>
                </c:pt>
                <c:pt idx="9960">
                  <c:v>8.3699449999999995</c:v>
                </c:pt>
                <c:pt idx="9961">
                  <c:v>8.3694783333329994</c:v>
                </c:pt>
                <c:pt idx="9962">
                  <c:v>8.37087</c:v>
                </c:pt>
                <c:pt idx="9963">
                  <c:v>8.3711233333329993</c:v>
                </c:pt>
                <c:pt idx="9964">
                  <c:v>8.3701683333329999</c:v>
                </c:pt>
                <c:pt idx="9965">
                  <c:v>8.3694100000000002</c:v>
                </c:pt>
                <c:pt idx="9966">
                  <c:v>8.3693799999999996</c:v>
                </c:pt>
                <c:pt idx="9967">
                  <c:v>8.3704900000000002</c:v>
                </c:pt>
                <c:pt idx="9968">
                  <c:v>8.3708399999999994</c:v>
                </c:pt>
                <c:pt idx="9969">
                  <c:v>8.3706800000000001</c:v>
                </c:pt>
                <c:pt idx="9970">
                  <c:v>8.3702116666670001</c:v>
                </c:pt>
                <c:pt idx="9971">
                  <c:v>8.3706816666670001</c:v>
                </c:pt>
                <c:pt idx="9972">
                  <c:v>8.3713883333329999</c:v>
                </c:pt>
                <c:pt idx="9973">
                  <c:v>8.3706566666669993</c:v>
                </c:pt>
                <c:pt idx="9974">
                  <c:v>8.3704433333330002</c:v>
                </c:pt>
                <c:pt idx="9975">
                  <c:v>8.3694000000000006</c:v>
                </c:pt>
                <c:pt idx="9976">
                  <c:v>8.3691783333330001</c:v>
                </c:pt>
                <c:pt idx="9977">
                  <c:v>8.370213333333</c:v>
                </c:pt>
                <c:pt idx="9978">
                  <c:v>8.3707533333330009</c:v>
                </c:pt>
                <c:pt idx="9979">
                  <c:v>8.3699216666670004</c:v>
                </c:pt>
                <c:pt idx="9980">
                  <c:v>8.3690916666669999</c:v>
                </c:pt>
                <c:pt idx="9981">
                  <c:v>8.3691983333329993</c:v>
                </c:pt>
                <c:pt idx="9982">
                  <c:v>8.3706133333330008</c:v>
                </c:pt>
                <c:pt idx="9983">
                  <c:v>8.3706949999999996</c:v>
                </c:pt>
                <c:pt idx="9984">
                  <c:v>8.3702933333330005</c:v>
                </c:pt>
                <c:pt idx="9985">
                  <c:v>8.3694916666670007</c:v>
                </c:pt>
                <c:pt idx="9986">
                  <c:v>8.3699666666670005</c:v>
                </c:pt>
                <c:pt idx="9987">
                  <c:v>8.3712433333330001</c:v>
                </c:pt>
                <c:pt idx="9988">
                  <c:v>8.3713466666669998</c:v>
                </c:pt>
                <c:pt idx="9989">
                  <c:v>8.3712983333329998</c:v>
                </c:pt>
                <c:pt idx="9990">
                  <c:v>8.3709366666669993</c:v>
                </c:pt>
                <c:pt idx="9991">
                  <c:v>8.3709033333330005</c:v>
                </c:pt>
                <c:pt idx="9992">
                  <c:v>8.3719583333329997</c:v>
                </c:pt>
                <c:pt idx="9993">
                  <c:v>8.3716783333329996</c:v>
                </c:pt>
                <c:pt idx="9994">
                  <c:v>8.3711483333330001</c:v>
                </c:pt>
                <c:pt idx="9995">
                  <c:v>8.3707066666669991</c:v>
                </c:pt>
                <c:pt idx="9996">
                  <c:v>8.3708033333330008</c:v>
                </c:pt>
                <c:pt idx="9997">
                  <c:v>8.3718500000000002</c:v>
                </c:pt>
                <c:pt idx="9998">
                  <c:v>8.3717466666670006</c:v>
                </c:pt>
                <c:pt idx="9999">
                  <c:v>8.3711316666670008</c:v>
                </c:pt>
                <c:pt idx="10000">
                  <c:v>8.3712266666670008</c:v>
                </c:pt>
                <c:pt idx="10001">
                  <c:v>8.3705583333329994</c:v>
                </c:pt>
                <c:pt idx="10002">
                  <c:v>8.3717849999999991</c:v>
                </c:pt>
                <c:pt idx="10003">
                  <c:v>8.3714133333330008</c:v>
                </c:pt>
                <c:pt idx="10004">
                  <c:v>8.3705666666669991</c:v>
                </c:pt>
                <c:pt idx="10005">
                  <c:v>8.3703466666670003</c:v>
                </c:pt>
                <c:pt idx="10006">
                  <c:v>8.3707116666670007</c:v>
                </c:pt>
                <c:pt idx="10007">
                  <c:v>8.37181</c:v>
                </c:pt>
                <c:pt idx="10008">
                  <c:v>8.3714116666670009</c:v>
                </c:pt>
                <c:pt idx="10009">
                  <c:v>8.3711466666670002</c:v>
                </c:pt>
                <c:pt idx="10010">
                  <c:v>8.3702366666669992</c:v>
                </c:pt>
                <c:pt idx="10011">
                  <c:v>8.3707883333329995</c:v>
                </c:pt>
                <c:pt idx="10012">
                  <c:v>8.3719416666670003</c:v>
                </c:pt>
                <c:pt idx="10013">
                  <c:v>8.3714783333330001</c:v>
                </c:pt>
                <c:pt idx="10014">
                  <c:v>8.3710233333329995</c:v>
                </c:pt>
                <c:pt idx="10015">
                  <c:v>8.3707416666669996</c:v>
                </c:pt>
                <c:pt idx="10016">
                  <c:v>8.3703833333330007</c:v>
                </c:pt>
                <c:pt idx="10017">
                  <c:v>8.3716066666670006</c:v>
                </c:pt>
                <c:pt idx="10018">
                  <c:v>8.3716050000000006</c:v>
                </c:pt>
                <c:pt idx="10019">
                  <c:v>8.3708166666670003</c:v>
                </c:pt>
                <c:pt idx="10020">
                  <c:v>8.3699566666670009</c:v>
                </c:pt>
                <c:pt idx="10021">
                  <c:v>8.3705083333329995</c:v>
                </c:pt>
                <c:pt idx="10022">
                  <c:v>8.3716150000000003</c:v>
                </c:pt>
                <c:pt idx="10023">
                  <c:v>8.3711149999999996</c:v>
                </c:pt>
                <c:pt idx="10024">
                  <c:v>8.3707499999999992</c:v>
                </c:pt>
                <c:pt idx="10025">
                  <c:v>8.3699999999999992</c:v>
                </c:pt>
                <c:pt idx="10026">
                  <c:v>8.3706083333329993</c:v>
                </c:pt>
                <c:pt idx="10027">
                  <c:v>8.371808333333</c:v>
                </c:pt>
                <c:pt idx="10028">
                  <c:v>8.3712866666670003</c:v>
                </c:pt>
                <c:pt idx="10029">
                  <c:v>8.3703833333330007</c:v>
                </c:pt>
                <c:pt idx="10030">
                  <c:v>8.3695699999999995</c:v>
                </c:pt>
                <c:pt idx="10031">
                  <c:v>8.3699616666670007</c:v>
                </c:pt>
                <c:pt idx="10032">
                  <c:v>8.3707650000000005</c:v>
                </c:pt>
                <c:pt idx="10033">
                  <c:v>8.3710083333330001</c:v>
                </c:pt>
                <c:pt idx="10034">
                  <c:v>8.3707250000000002</c:v>
                </c:pt>
                <c:pt idx="10035">
                  <c:v>8.3699700000000004</c:v>
                </c:pt>
                <c:pt idx="10036">
                  <c:v>8.3698616666669992</c:v>
                </c:pt>
                <c:pt idx="10037">
                  <c:v>8.3709716666669998</c:v>
                </c:pt>
                <c:pt idx="10038">
                  <c:v>8.3705316666670004</c:v>
                </c:pt>
                <c:pt idx="10039">
                  <c:v>8.3699949999999994</c:v>
                </c:pt>
                <c:pt idx="10040">
                  <c:v>8.3697516666669998</c:v>
                </c:pt>
                <c:pt idx="10041">
                  <c:v>8.3699349999999999</c:v>
                </c:pt>
                <c:pt idx="10042">
                  <c:v>8.3718500000000002</c:v>
                </c:pt>
                <c:pt idx="10043">
                  <c:v>8.3721650000000007</c:v>
                </c:pt>
                <c:pt idx="10044">
                  <c:v>8.3716849999999994</c:v>
                </c:pt>
                <c:pt idx="10045">
                  <c:v>8.3701533333330005</c:v>
                </c:pt>
                <c:pt idx="10046">
                  <c:v>8.3704666666669993</c:v>
                </c:pt>
                <c:pt idx="10047">
                  <c:v>8.3714066666669993</c:v>
                </c:pt>
                <c:pt idx="10048">
                  <c:v>8.3714983333329993</c:v>
                </c:pt>
                <c:pt idx="10049">
                  <c:v>8.3705350000000003</c:v>
                </c:pt>
                <c:pt idx="10050">
                  <c:v>8.3695299999999992</c:v>
                </c:pt>
                <c:pt idx="10051">
                  <c:v>8.3694816666669993</c:v>
                </c:pt>
                <c:pt idx="10052">
                  <c:v>8.3703099999999999</c:v>
                </c:pt>
                <c:pt idx="10053">
                  <c:v>8.3704000000000001</c:v>
                </c:pt>
                <c:pt idx="10054">
                  <c:v>8.3688933333330002</c:v>
                </c:pt>
                <c:pt idx="10055">
                  <c:v>8.3690866666670001</c:v>
                </c:pt>
                <c:pt idx="10056">
                  <c:v>8.3690166666669992</c:v>
                </c:pt>
                <c:pt idx="10057">
                  <c:v>8.3702550000000002</c:v>
                </c:pt>
                <c:pt idx="10058">
                  <c:v>8.3701349999999994</c:v>
                </c:pt>
                <c:pt idx="10059">
                  <c:v>8.369181666667</c:v>
                </c:pt>
                <c:pt idx="10060">
                  <c:v>8.3687783333329993</c:v>
                </c:pt>
                <c:pt idx="10061">
                  <c:v>8.3690066666669995</c:v>
                </c:pt>
                <c:pt idx="10062">
                  <c:v>8.3713683333330007</c:v>
                </c:pt>
                <c:pt idx="10063">
                  <c:v>8.3713683333330007</c:v>
                </c:pt>
                <c:pt idx="10064">
                  <c:v>8.3702966666670005</c:v>
                </c:pt>
                <c:pt idx="10065">
                  <c:v>8.3698633333330008</c:v>
                </c:pt>
                <c:pt idx="10066">
                  <c:v>8.3699949999999994</c:v>
                </c:pt>
                <c:pt idx="10067">
                  <c:v>8.3712</c:v>
                </c:pt>
                <c:pt idx="10068">
                  <c:v>8.3709500000000006</c:v>
                </c:pt>
                <c:pt idx="10069">
                  <c:v>8.3698033333329995</c:v>
                </c:pt>
                <c:pt idx="10070">
                  <c:v>8.3694916666670007</c:v>
                </c:pt>
                <c:pt idx="10071">
                  <c:v>8.3696583333329997</c:v>
                </c:pt>
                <c:pt idx="10072">
                  <c:v>8.3712633333329993</c:v>
                </c:pt>
                <c:pt idx="10073">
                  <c:v>8.3709566666670003</c:v>
                </c:pt>
                <c:pt idx="10074">
                  <c:v>8.3697216666669991</c:v>
                </c:pt>
                <c:pt idx="10075">
                  <c:v>8.3689566666669997</c:v>
                </c:pt>
                <c:pt idx="10076">
                  <c:v>8.3690700000000007</c:v>
                </c:pt>
                <c:pt idx="10077">
                  <c:v>8.3706416666669998</c:v>
                </c:pt>
                <c:pt idx="10078">
                  <c:v>8.3705449999999999</c:v>
                </c:pt>
                <c:pt idx="10079">
                  <c:v>8.3699033333329993</c:v>
                </c:pt>
                <c:pt idx="10080">
                  <c:v>8.3692466666669993</c:v>
                </c:pt>
                <c:pt idx="10081">
                  <c:v>8.3696400000000004</c:v>
                </c:pt>
                <c:pt idx="10082">
                  <c:v>8.3715566666670007</c:v>
                </c:pt>
                <c:pt idx="10083">
                  <c:v>8.3715366666669997</c:v>
                </c:pt>
                <c:pt idx="10084">
                  <c:v>8.3708500000000008</c:v>
                </c:pt>
                <c:pt idx="10085">
                  <c:v>8.370215</c:v>
                </c:pt>
                <c:pt idx="10086">
                  <c:v>8.3701266666669998</c:v>
                </c:pt>
                <c:pt idx="10087">
                  <c:v>8.3715683333330002</c:v>
                </c:pt>
                <c:pt idx="10088">
                  <c:v>8.3719850000000005</c:v>
                </c:pt>
                <c:pt idx="10089">
                  <c:v>8.3710833333330008</c:v>
                </c:pt>
                <c:pt idx="10090">
                  <c:v>8.3704300000000007</c:v>
                </c:pt>
                <c:pt idx="10091">
                  <c:v>8.3702633333329999</c:v>
                </c:pt>
                <c:pt idx="10092">
                  <c:v>8.3719850000000005</c:v>
                </c:pt>
                <c:pt idx="10093">
                  <c:v>8.3716066666670006</c:v>
                </c:pt>
                <c:pt idx="10094">
                  <c:v>8.3705649999999991</c:v>
                </c:pt>
                <c:pt idx="10095">
                  <c:v>8.3697366666670003</c:v>
                </c:pt>
                <c:pt idx="10096">
                  <c:v>8.3701283333329997</c:v>
                </c:pt>
                <c:pt idx="10097">
                  <c:v>8.3721433333329998</c:v>
                </c:pt>
                <c:pt idx="10098">
                  <c:v>8.3720533333329996</c:v>
                </c:pt>
                <c:pt idx="10099">
                  <c:v>8.3710466666670005</c:v>
                </c:pt>
                <c:pt idx="10100">
                  <c:v>8.3697533333329996</c:v>
                </c:pt>
                <c:pt idx="10101">
                  <c:v>8.3702983333330003</c:v>
                </c:pt>
                <c:pt idx="10102">
                  <c:v>8.3722866666669997</c:v>
                </c:pt>
                <c:pt idx="10103">
                  <c:v>8.372606666667</c:v>
                </c:pt>
                <c:pt idx="10104">
                  <c:v>8.3719549999999998</c:v>
                </c:pt>
                <c:pt idx="10105">
                  <c:v>8.3715399999999995</c:v>
                </c:pt>
                <c:pt idx="10106">
                  <c:v>8.3715399999999995</c:v>
                </c:pt>
                <c:pt idx="10107">
                  <c:v>8.3730616666670006</c:v>
                </c:pt>
                <c:pt idx="10108">
                  <c:v>8.3731516666670007</c:v>
                </c:pt>
                <c:pt idx="10109">
                  <c:v>8.3720700000000008</c:v>
                </c:pt>
                <c:pt idx="10110">
                  <c:v>8.3713133333329992</c:v>
                </c:pt>
                <c:pt idx="10111">
                  <c:v>8.3713099999999994</c:v>
                </c:pt>
                <c:pt idx="10112">
                  <c:v>8.3728800000000003</c:v>
                </c:pt>
                <c:pt idx="10113">
                  <c:v>8.3730716666670002</c:v>
                </c:pt>
                <c:pt idx="10114">
                  <c:v>8.3722583333330007</c:v>
                </c:pt>
                <c:pt idx="10115">
                  <c:v>8.3713966666669997</c:v>
                </c:pt>
                <c:pt idx="10116">
                  <c:v>8.3715966666669992</c:v>
                </c:pt>
                <c:pt idx="10117">
                  <c:v>8.3729466666669996</c:v>
                </c:pt>
                <c:pt idx="10118">
                  <c:v>8.3724966666670007</c:v>
                </c:pt>
                <c:pt idx="10119">
                  <c:v>8.3718883333330005</c:v>
                </c:pt>
                <c:pt idx="10120">
                  <c:v>8.3716449999999991</c:v>
                </c:pt>
                <c:pt idx="10121">
                  <c:v>8.3717866666670009</c:v>
                </c:pt>
                <c:pt idx="10122">
                  <c:v>8.3738283333329999</c:v>
                </c:pt>
                <c:pt idx="10123">
                  <c:v>8.3749649999999995</c:v>
                </c:pt>
                <c:pt idx="10124">
                  <c:v>8.3733183333329997</c:v>
                </c:pt>
                <c:pt idx="10125">
                  <c:v>8.3725850000000008</c:v>
                </c:pt>
                <c:pt idx="10126">
                  <c:v>8.3727383333330003</c:v>
                </c:pt>
                <c:pt idx="10127">
                  <c:v>8.3742450000000002</c:v>
                </c:pt>
                <c:pt idx="10128">
                  <c:v>8.3738883333329994</c:v>
                </c:pt>
                <c:pt idx="10129">
                  <c:v>8.3729683333330005</c:v>
                </c:pt>
                <c:pt idx="10130">
                  <c:v>8.3728599999999993</c:v>
                </c:pt>
                <c:pt idx="10131">
                  <c:v>8.3731583333330004</c:v>
                </c:pt>
                <c:pt idx="10132">
                  <c:v>8.3739966666670007</c:v>
                </c:pt>
                <c:pt idx="10133">
                  <c:v>8.3736116666669993</c:v>
                </c:pt>
                <c:pt idx="10134">
                  <c:v>8.3727300000000007</c:v>
                </c:pt>
                <c:pt idx="10135">
                  <c:v>8.3720599999999994</c:v>
                </c:pt>
                <c:pt idx="10136">
                  <c:v>8.3719783333330007</c:v>
                </c:pt>
                <c:pt idx="10137">
                  <c:v>8.3731050000000007</c:v>
                </c:pt>
                <c:pt idx="10138">
                  <c:v>8.3731733333329998</c:v>
                </c:pt>
                <c:pt idx="10139">
                  <c:v>8.3725833333330009</c:v>
                </c:pt>
                <c:pt idx="10140">
                  <c:v>8.3721116666669992</c:v>
                </c:pt>
                <c:pt idx="10141">
                  <c:v>8.3724116666670003</c:v>
                </c:pt>
                <c:pt idx="10142">
                  <c:v>8.3733550000000001</c:v>
                </c:pt>
                <c:pt idx="10143">
                  <c:v>8.3728300000000004</c:v>
                </c:pt>
                <c:pt idx="10144">
                  <c:v>8.3721150000000009</c:v>
                </c:pt>
                <c:pt idx="10145">
                  <c:v>8.3718833333330007</c:v>
                </c:pt>
                <c:pt idx="10146">
                  <c:v>8.3719533333329998</c:v>
                </c:pt>
                <c:pt idx="10147">
                  <c:v>8.3734283333330009</c:v>
                </c:pt>
                <c:pt idx="10148">
                  <c:v>8.3740366666669992</c:v>
                </c:pt>
                <c:pt idx="10149">
                  <c:v>8.3735049999999998</c:v>
                </c:pt>
                <c:pt idx="10150">
                  <c:v>8.3726649999999996</c:v>
                </c:pt>
                <c:pt idx="10151">
                  <c:v>8.3727633333329994</c:v>
                </c:pt>
                <c:pt idx="10152">
                  <c:v>8.3738200000000003</c:v>
                </c:pt>
                <c:pt idx="10153">
                  <c:v>8.3740916666670007</c:v>
                </c:pt>
                <c:pt idx="10154">
                  <c:v>8.3733283333329993</c:v>
                </c:pt>
                <c:pt idx="10155">
                  <c:v>8.3731799999999996</c:v>
                </c:pt>
                <c:pt idx="10156">
                  <c:v>8.3732283333329995</c:v>
                </c:pt>
                <c:pt idx="10157">
                  <c:v>8.3738216666670002</c:v>
                </c:pt>
                <c:pt idx="10158">
                  <c:v>8.3736800000000002</c:v>
                </c:pt>
                <c:pt idx="10159">
                  <c:v>8.3731383333329994</c:v>
                </c:pt>
                <c:pt idx="10160">
                  <c:v>8.3730866666669996</c:v>
                </c:pt>
                <c:pt idx="10161">
                  <c:v>8.3730200000000004</c:v>
                </c:pt>
                <c:pt idx="10162">
                  <c:v>8.3743999999999996</c:v>
                </c:pt>
                <c:pt idx="10163">
                  <c:v>8.374156666667</c:v>
                </c:pt>
                <c:pt idx="10164">
                  <c:v>8.373406666667</c:v>
                </c:pt>
                <c:pt idx="10165">
                  <c:v>8.3731399999999994</c:v>
                </c:pt>
                <c:pt idx="10166">
                  <c:v>8.3736466666669997</c:v>
                </c:pt>
                <c:pt idx="10167">
                  <c:v>8.3742033333329999</c:v>
                </c:pt>
                <c:pt idx="10168">
                  <c:v>8.3737916666669996</c:v>
                </c:pt>
                <c:pt idx="10169">
                  <c:v>8.3731183333330002</c:v>
                </c:pt>
                <c:pt idx="10170">
                  <c:v>8.3728533333329995</c:v>
                </c:pt>
                <c:pt idx="10171">
                  <c:v>8.3730600000000006</c:v>
                </c:pt>
                <c:pt idx="10172">
                  <c:v>8.3748249999999995</c:v>
                </c:pt>
                <c:pt idx="10173">
                  <c:v>8.3755883333330008</c:v>
                </c:pt>
                <c:pt idx="10174">
                  <c:v>8.37561</c:v>
                </c:pt>
                <c:pt idx="10175">
                  <c:v>8.3751800000000003</c:v>
                </c:pt>
                <c:pt idx="10176">
                  <c:v>8.3755766666669995</c:v>
                </c:pt>
                <c:pt idx="10177">
                  <c:v>8.3766816666670003</c:v>
                </c:pt>
                <c:pt idx="10178">
                  <c:v>8.3761033333330008</c:v>
                </c:pt>
                <c:pt idx="10179">
                  <c:v>8.3754583333330004</c:v>
                </c:pt>
                <c:pt idx="10180">
                  <c:v>8.3751666666670008</c:v>
                </c:pt>
                <c:pt idx="10181">
                  <c:v>8.3752216666670005</c:v>
                </c:pt>
                <c:pt idx="10182">
                  <c:v>8.3756550000000001</c:v>
                </c:pt>
                <c:pt idx="10183">
                  <c:v>8.3748699999999996</c:v>
                </c:pt>
                <c:pt idx="10184">
                  <c:v>8.3741316666669992</c:v>
                </c:pt>
                <c:pt idx="10185">
                  <c:v>8.3743316666670005</c:v>
                </c:pt>
                <c:pt idx="10186">
                  <c:v>8.3750099999999996</c:v>
                </c:pt>
                <c:pt idx="10187">
                  <c:v>8.3758683333330008</c:v>
                </c:pt>
                <c:pt idx="10188">
                  <c:v>8.3754166666670002</c:v>
                </c:pt>
                <c:pt idx="10189">
                  <c:v>8.3754066666670006</c:v>
                </c:pt>
                <c:pt idx="10190">
                  <c:v>8.3751083333329994</c:v>
                </c:pt>
                <c:pt idx="10191">
                  <c:v>8.3752733333330003</c:v>
                </c:pt>
                <c:pt idx="10192">
                  <c:v>8.3759650000000008</c:v>
                </c:pt>
                <c:pt idx="10193">
                  <c:v>8.3756466666670004</c:v>
                </c:pt>
                <c:pt idx="10194">
                  <c:v>8.3753100000000007</c:v>
                </c:pt>
                <c:pt idx="10195">
                  <c:v>8.3755016666670006</c:v>
                </c:pt>
                <c:pt idx="10196">
                  <c:v>8.3758833333330003</c:v>
                </c:pt>
                <c:pt idx="10197">
                  <c:v>8.3769533333330006</c:v>
                </c:pt>
                <c:pt idx="10198">
                  <c:v>8.3769683333330001</c:v>
                </c:pt>
                <c:pt idx="10199">
                  <c:v>8.3763233333329996</c:v>
                </c:pt>
                <c:pt idx="10200">
                  <c:v>8.3753833333329997</c:v>
                </c:pt>
                <c:pt idx="10201">
                  <c:v>8.3758566666669996</c:v>
                </c:pt>
                <c:pt idx="10202">
                  <c:v>8.3772266666669992</c:v>
                </c:pt>
                <c:pt idx="10203">
                  <c:v>8.3768466666669994</c:v>
                </c:pt>
                <c:pt idx="10204">
                  <c:v>8.3767750000000003</c:v>
                </c:pt>
                <c:pt idx="10205">
                  <c:v>8.3764583333329998</c:v>
                </c:pt>
                <c:pt idx="10206">
                  <c:v>8.3764599999999998</c:v>
                </c:pt>
                <c:pt idx="10207">
                  <c:v>8.3776866666669996</c:v>
                </c:pt>
                <c:pt idx="10208">
                  <c:v>8.3776683333330002</c:v>
                </c:pt>
                <c:pt idx="10209">
                  <c:v>8.377205</c:v>
                </c:pt>
                <c:pt idx="10210">
                  <c:v>8.3766149999999993</c:v>
                </c:pt>
                <c:pt idx="10211">
                  <c:v>8.3761033333330008</c:v>
                </c:pt>
                <c:pt idx="10212">
                  <c:v>8.3773850000000003</c:v>
                </c:pt>
                <c:pt idx="10213">
                  <c:v>8.3773499999999999</c:v>
                </c:pt>
                <c:pt idx="10214">
                  <c:v>8.3764283333329992</c:v>
                </c:pt>
                <c:pt idx="10215">
                  <c:v>8.3760866666669997</c:v>
                </c:pt>
                <c:pt idx="10216">
                  <c:v>8.3762849999999993</c:v>
                </c:pt>
                <c:pt idx="10217">
                  <c:v>8.377581666667</c:v>
                </c:pt>
                <c:pt idx="10218">
                  <c:v>8.3781283333330006</c:v>
                </c:pt>
                <c:pt idx="10219">
                  <c:v>8.3774433333329998</c:v>
                </c:pt>
                <c:pt idx="10220">
                  <c:v>8.37669</c:v>
                </c:pt>
                <c:pt idx="10221">
                  <c:v>8.3779183333329996</c:v>
                </c:pt>
                <c:pt idx="10222">
                  <c:v>8.3786283333329994</c:v>
                </c:pt>
                <c:pt idx="10223">
                  <c:v>8.3786316666669993</c:v>
                </c:pt>
                <c:pt idx="10224">
                  <c:v>8.3781499999999998</c:v>
                </c:pt>
                <c:pt idx="10225">
                  <c:v>8.3776183333330003</c:v>
                </c:pt>
                <c:pt idx="10226">
                  <c:v>8.3777150000000002</c:v>
                </c:pt>
                <c:pt idx="10227">
                  <c:v>8.3790933333329995</c:v>
                </c:pt>
                <c:pt idx="10228">
                  <c:v>8.3792866666669994</c:v>
                </c:pt>
                <c:pt idx="10229">
                  <c:v>8.3782516666669995</c:v>
                </c:pt>
                <c:pt idx="10230">
                  <c:v>8.3774250000000006</c:v>
                </c:pt>
                <c:pt idx="10231">
                  <c:v>8.3778666666669999</c:v>
                </c:pt>
                <c:pt idx="10232">
                  <c:v>8.378893333333</c:v>
                </c:pt>
                <c:pt idx="10233">
                  <c:v>8.3787983333330001</c:v>
                </c:pt>
                <c:pt idx="10234">
                  <c:v>8.3778450000000007</c:v>
                </c:pt>
                <c:pt idx="10235">
                  <c:v>8.3773066666669997</c:v>
                </c:pt>
                <c:pt idx="10236">
                  <c:v>8.3766999999999996</c:v>
                </c:pt>
                <c:pt idx="10237">
                  <c:v>8.3770183333329999</c:v>
                </c:pt>
                <c:pt idx="10238">
                  <c:v>8.3770233333329998</c:v>
                </c:pt>
                <c:pt idx="10239">
                  <c:v>8.3765883333330002</c:v>
                </c:pt>
                <c:pt idx="10240">
                  <c:v>8.3760866666669997</c:v>
                </c:pt>
                <c:pt idx="10241">
                  <c:v>8.3759883333329999</c:v>
                </c:pt>
                <c:pt idx="10242">
                  <c:v>8.3775300000000001</c:v>
                </c:pt>
                <c:pt idx="10243">
                  <c:v>8.3771816666669991</c:v>
                </c:pt>
                <c:pt idx="10244">
                  <c:v>8.3770683333329998</c:v>
                </c:pt>
                <c:pt idx="10245">
                  <c:v>8.3764516666670001</c:v>
                </c:pt>
                <c:pt idx="10246">
                  <c:v>8.3766566666669995</c:v>
                </c:pt>
                <c:pt idx="10247">
                  <c:v>8.3772233333329993</c:v>
                </c:pt>
                <c:pt idx="10248">
                  <c:v>8.3776266666670001</c:v>
                </c:pt>
                <c:pt idx="10249">
                  <c:v>8.3772416666670004</c:v>
                </c:pt>
                <c:pt idx="10250">
                  <c:v>8.3766333333330003</c:v>
                </c:pt>
                <c:pt idx="10251">
                  <c:v>8.3768066666669991</c:v>
                </c:pt>
                <c:pt idx="10252">
                  <c:v>8.3774250000000006</c:v>
                </c:pt>
                <c:pt idx="10253">
                  <c:v>8.3773700000000009</c:v>
                </c:pt>
                <c:pt idx="10254">
                  <c:v>8.3772383333330005</c:v>
                </c:pt>
                <c:pt idx="10255">
                  <c:v>8.3771799999999992</c:v>
                </c:pt>
                <c:pt idx="10256">
                  <c:v>8.3768200000000004</c:v>
                </c:pt>
                <c:pt idx="10257">
                  <c:v>8.3778000000000006</c:v>
                </c:pt>
                <c:pt idx="10258">
                  <c:v>8.3780983333329999</c:v>
                </c:pt>
                <c:pt idx="10259">
                  <c:v>8.3776250000000001</c:v>
                </c:pt>
                <c:pt idx="10260">
                  <c:v>8.3771266666669995</c:v>
                </c:pt>
                <c:pt idx="10261">
                  <c:v>8.3770833333329993</c:v>
                </c:pt>
                <c:pt idx="10262">
                  <c:v>8.3782300000000003</c:v>
                </c:pt>
                <c:pt idx="10263">
                  <c:v>8.3783066666669992</c:v>
                </c:pt>
                <c:pt idx="10264">
                  <c:v>8.3773916666670001</c:v>
                </c:pt>
                <c:pt idx="10265">
                  <c:v>8.3764983333330001</c:v>
                </c:pt>
                <c:pt idx="10266">
                  <c:v>8.3768999999999991</c:v>
                </c:pt>
                <c:pt idx="10267">
                  <c:v>8.3780433333330002</c:v>
                </c:pt>
                <c:pt idx="10268">
                  <c:v>8.3783516666669993</c:v>
                </c:pt>
                <c:pt idx="10269">
                  <c:v>8.3782516666669995</c:v>
                </c:pt>
                <c:pt idx="10270">
                  <c:v>8.3780850000000004</c:v>
                </c:pt>
                <c:pt idx="10271">
                  <c:v>8.3782899999999998</c:v>
                </c:pt>
                <c:pt idx="10272">
                  <c:v>8.379271666667</c:v>
                </c:pt>
                <c:pt idx="10273">
                  <c:v>8.3788066666669998</c:v>
                </c:pt>
                <c:pt idx="10274">
                  <c:v>8.3783166666670006</c:v>
                </c:pt>
                <c:pt idx="10275">
                  <c:v>8.3773066666669997</c:v>
                </c:pt>
                <c:pt idx="10276">
                  <c:v>8.3770716666669998</c:v>
                </c:pt>
                <c:pt idx="10277">
                  <c:v>8.3780933333330001</c:v>
                </c:pt>
                <c:pt idx="10278">
                  <c:v>8.3783833333329998</c:v>
                </c:pt>
                <c:pt idx="10279">
                  <c:v>8.3782133333329991</c:v>
                </c:pt>
                <c:pt idx="10280">
                  <c:v>8.3777500000000007</c:v>
                </c:pt>
                <c:pt idx="10281">
                  <c:v>8.3779149999999998</c:v>
                </c:pt>
                <c:pt idx="10282">
                  <c:v>8.3786100000000001</c:v>
                </c:pt>
                <c:pt idx="10283">
                  <c:v>8.3785266666669997</c:v>
                </c:pt>
                <c:pt idx="10284">
                  <c:v>8.3779766666669993</c:v>
                </c:pt>
                <c:pt idx="10285">
                  <c:v>8.3770516666670005</c:v>
                </c:pt>
                <c:pt idx="10286">
                  <c:v>8.3775233333330004</c:v>
                </c:pt>
                <c:pt idx="10287">
                  <c:v>8.3788633333329994</c:v>
                </c:pt>
                <c:pt idx="10288">
                  <c:v>8.3789499999999997</c:v>
                </c:pt>
                <c:pt idx="10289">
                  <c:v>8.3783666666670005</c:v>
                </c:pt>
                <c:pt idx="10290">
                  <c:v>8.3781283333330006</c:v>
                </c:pt>
                <c:pt idx="10291">
                  <c:v>8.3775466666669995</c:v>
                </c:pt>
                <c:pt idx="10292">
                  <c:v>8.3786483333330004</c:v>
                </c:pt>
                <c:pt idx="10293">
                  <c:v>8.3785566666670004</c:v>
                </c:pt>
                <c:pt idx="10294">
                  <c:v>8.3783716666670003</c:v>
                </c:pt>
                <c:pt idx="10295">
                  <c:v>8.3782966666669996</c:v>
                </c:pt>
                <c:pt idx="10296">
                  <c:v>8.3785966666670006</c:v>
                </c:pt>
                <c:pt idx="10297">
                  <c:v>8.3799299999999999</c:v>
                </c:pt>
                <c:pt idx="10298">
                  <c:v>8.379975</c:v>
                </c:pt>
                <c:pt idx="10299">
                  <c:v>8.3795350000000006</c:v>
                </c:pt>
                <c:pt idx="10300">
                  <c:v>8.3788450000000001</c:v>
                </c:pt>
                <c:pt idx="10301">
                  <c:v>8.3792083333330005</c:v>
                </c:pt>
                <c:pt idx="10302">
                  <c:v>8.3797650000000008</c:v>
                </c:pt>
                <c:pt idx="10303">
                  <c:v>8.3800000000000008</c:v>
                </c:pt>
                <c:pt idx="10304">
                  <c:v>8.3794350000000009</c:v>
                </c:pt>
                <c:pt idx="10305">
                  <c:v>8.3787333333330007</c:v>
                </c:pt>
                <c:pt idx="10306">
                  <c:v>8.3789499999999997</c:v>
                </c:pt>
                <c:pt idx="10307">
                  <c:v>8.3797883333329999</c:v>
                </c:pt>
                <c:pt idx="10308">
                  <c:v>8.379833333333</c:v>
                </c:pt>
                <c:pt idx="10309">
                  <c:v>8.3790033333329994</c:v>
                </c:pt>
                <c:pt idx="10310">
                  <c:v>8.3785616666670002</c:v>
                </c:pt>
                <c:pt idx="10311">
                  <c:v>8.3784766666669999</c:v>
                </c:pt>
                <c:pt idx="10312">
                  <c:v>8.3791433333329994</c:v>
                </c:pt>
                <c:pt idx="10313">
                  <c:v>8.3792416666669993</c:v>
                </c:pt>
                <c:pt idx="10314">
                  <c:v>8.3791250000000002</c:v>
                </c:pt>
                <c:pt idx="10315">
                  <c:v>8.3789083333329994</c:v>
                </c:pt>
                <c:pt idx="10316">
                  <c:v>8.378755</c:v>
                </c:pt>
                <c:pt idx="10317">
                  <c:v>8.3792266666669999</c:v>
                </c:pt>
                <c:pt idx="10318">
                  <c:v>8.3791049999999991</c:v>
                </c:pt>
                <c:pt idx="10319">
                  <c:v>8.378661666667</c:v>
                </c:pt>
                <c:pt idx="10320">
                  <c:v>8.3784966666670009</c:v>
                </c:pt>
                <c:pt idx="10321">
                  <c:v>8.3789966666669997</c:v>
                </c:pt>
                <c:pt idx="10322">
                  <c:v>8.3800416666669992</c:v>
                </c:pt>
                <c:pt idx="10323">
                  <c:v>8.3794566666670001</c:v>
                </c:pt>
                <c:pt idx="10324">
                  <c:v>8.3793950000000006</c:v>
                </c:pt>
                <c:pt idx="10325">
                  <c:v>8.379128333333</c:v>
                </c:pt>
                <c:pt idx="10326">
                  <c:v>8.3786216666669997</c:v>
                </c:pt>
                <c:pt idx="10327">
                  <c:v>8.3797200000000007</c:v>
                </c:pt>
                <c:pt idx="10328">
                  <c:v>8.3794133333329999</c:v>
                </c:pt>
                <c:pt idx="10329">
                  <c:v>8.379271666667</c:v>
                </c:pt>
                <c:pt idx="10330">
                  <c:v>8.3789449999999999</c:v>
                </c:pt>
                <c:pt idx="10331">
                  <c:v>8.3793533333330004</c:v>
                </c:pt>
                <c:pt idx="10332">
                  <c:v>8.3802133333329998</c:v>
                </c:pt>
                <c:pt idx="10333">
                  <c:v>8.3803633333329994</c:v>
                </c:pt>
                <c:pt idx="10334">
                  <c:v>8.3797333333330002</c:v>
                </c:pt>
                <c:pt idx="10335">
                  <c:v>8.3790283333330002</c:v>
                </c:pt>
                <c:pt idx="10336">
                  <c:v>8.3786733333329995</c:v>
                </c:pt>
                <c:pt idx="10337">
                  <c:v>8.3793150000000001</c:v>
                </c:pt>
                <c:pt idx="10338">
                  <c:v>8.3787166666669997</c:v>
                </c:pt>
                <c:pt idx="10339">
                  <c:v>8.378331666667</c:v>
                </c:pt>
                <c:pt idx="10340">
                  <c:v>8.3781099999999995</c:v>
                </c:pt>
                <c:pt idx="10341">
                  <c:v>8.3787383333330006</c:v>
                </c:pt>
                <c:pt idx="10342">
                  <c:v>8.3796099999999996</c:v>
                </c:pt>
                <c:pt idx="10343">
                  <c:v>8.3793216666669998</c:v>
                </c:pt>
                <c:pt idx="10344">
                  <c:v>8.378565</c:v>
                </c:pt>
                <c:pt idx="10345">
                  <c:v>8.3786916666670006</c:v>
                </c:pt>
                <c:pt idx="10346">
                  <c:v>8.3794199999999996</c:v>
                </c:pt>
                <c:pt idx="10347">
                  <c:v>8.3796716666670008</c:v>
                </c:pt>
                <c:pt idx="10348">
                  <c:v>8.3797366666670001</c:v>
                </c:pt>
                <c:pt idx="10349">
                  <c:v>8.3794066666670002</c:v>
                </c:pt>
                <c:pt idx="10350">
                  <c:v>8.3792150000000003</c:v>
                </c:pt>
                <c:pt idx="10351">
                  <c:v>8.3794533333330001</c:v>
                </c:pt>
                <c:pt idx="10352">
                  <c:v>8.3802216666669995</c:v>
                </c:pt>
                <c:pt idx="10353">
                  <c:v>8.3798866666669998</c:v>
                </c:pt>
                <c:pt idx="10354">
                  <c:v>8.3792516666670007</c:v>
                </c:pt>
                <c:pt idx="10355">
                  <c:v>8.3790966666669995</c:v>
                </c:pt>
                <c:pt idx="10356">
                  <c:v>8.3786699999999996</c:v>
                </c:pt>
                <c:pt idx="10357">
                  <c:v>8.3798650000000006</c:v>
                </c:pt>
                <c:pt idx="10358">
                  <c:v>8.3798633333330006</c:v>
                </c:pt>
                <c:pt idx="10359">
                  <c:v>8.3786966666670004</c:v>
                </c:pt>
                <c:pt idx="10360">
                  <c:v>8.3788699999999992</c:v>
                </c:pt>
                <c:pt idx="10361">
                  <c:v>8.3793349999999993</c:v>
                </c:pt>
                <c:pt idx="10362">
                  <c:v>8.3801199999999998</c:v>
                </c:pt>
                <c:pt idx="10363">
                  <c:v>8.3799666666670003</c:v>
                </c:pt>
                <c:pt idx="10364">
                  <c:v>8.3792466666669991</c:v>
                </c:pt>
                <c:pt idx="10365">
                  <c:v>8.3784366666669996</c:v>
                </c:pt>
                <c:pt idx="10366">
                  <c:v>8.3791100000000007</c:v>
                </c:pt>
                <c:pt idx="10367">
                  <c:v>8.3795450000000002</c:v>
                </c:pt>
                <c:pt idx="10368">
                  <c:v>8.379363333333</c:v>
                </c:pt>
                <c:pt idx="10369">
                  <c:v>8.3788199999999993</c:v>
                </c:pt>
                <c:pt idx="10370">
                  <c:v>8.3788666666669993</c:v>
                </c:pt>
                <c:pt idx="10371">
                  <c:v>8.3790683333330005</c:v>
                </c:pt>
                <c:pt idx="10372">
                  <c:v>8.3803750000000008</c:v>
                </c:pt>
                <c:pt idx="10373">
                  <c:v>8.3799150000000004</c:v>
                </c:pt>
                <c:pt idx="10374">
                  <c:v>8.3794400000000007</c:v>
                </c:pt>
                <c:pt idx="10375">
                  <c:v>8.3794183333329997</c:v>
                </c:pt>
                <c:pt idx="10376">
                  <c:v>8.3796616666669994</c:v>
                </c:pt>
                <c:pt idx="10377">
                  <c:v>8.3807966666670008</c:v>
                </c:pt>
                <c:pt idx="10378">
                  <c:v>8.3807783333329997</c:v>
                </c:pt>
                <c:pt idx="10379">
                  <c:v>8.3800533333330005</c:v>
                </c:pt>
                <c:pt idx="10380">
                  <c:v>8.3793816666669994</c:v>
                </c:pt>
                <c:pt idx="10381">
                  <c:v>8.3798716666670003</c:v>
                </c:pt>
                <c:pt idx="10382">
                  <c:v>8.3806849999999997</c:v>
                </c:pt>
                <c:pt idx="10383">
                  <c:v>8.3807633333330003</c:v>
                </c:pt>
                <c:pt idx="10384">
                  <c:v>8.3797783333330003</c:v>
                </c:pt>
                <c:pt idx="10385">
                  <c:v>8.3790600000000008</c:v>
                </c:pt>
                <c:pt idx="10386">
                  <c:v>8.3790383333329999</c:v>
                </c:pt>
                <c:pt idx="10387">
                  <c:v>8.3805433333329997</c:v>
                </c:pt>
                <c:pt idx="10388">
                  <c:v>8.3804599999999994</c:v>
                </c:pt>
                <c:pt idx="10389">
                  <c:v>8.3791449999999994</c:v>
                </c:pt>
                <c:pt idx="10390">
                  <c:v>8.3786116666670001</c:v>
                </c:pt>
                <c:pt idx="10391">
                  <c:v>8.3787099999999999</c:v>
                </c:pt>
                <c:pt idx="10392">
                  <c:v>8.3801516666670004</c:v>
                </c:pt>
                <c:pt idx="10393">
                  <c:v>8.3801316666669994</c:v>
                </c:pt>
                <c:pt idx="10394">
                  <c:v>8.3797966666669996</c:v>
                </c:pt>
                <c:pt idx="10395">
                  <c:v>8.3794066666670002</c:v>
                </c:pt>
                <c:pt idx="10396">
                  <c:v>8.3796983333329997</c:v>
                </c:pt>
                <c:pt idx="10397">
                  <c:v>8.3805333333330001</c:v>
                </c:pt>
                <c:pt idx="10398">
                  <c:v>8.3809349999999991</c:v>
                </c:pt>
                <c:pt idx="10399">
                  <c:v>8.3801749999999995</c:v>
                </c:pt>
                <c:pt idx="10400">
                  <c:v>8.3794666666669997</c:v>
                </c:pt>
                <c:pt idx="10401">
                  <c:v>8.3796350000000004</c:v>
                </c:pt>
                <c:pt idx="10402">
                  <c:v>8.3810300000000009</c:v>
                </c:pt>
                <c:pt idx="10403">
                  <c:v>8.3816699999999997</c:v>
                </c:pt>
                <c:pt idx="10404">
                  <c:v>8.3811516666669998</c:v>
                </c:pt>
                <c:pt idx="10405">
                  <c:v>8.3799033333330009</c:v>
                </c:pt>
                <c:pt idx="10406">
                  <c:v>8.3796933333329999</c:v>
                </c:pt>
                <c:pt idx="10407">
                  <c:v>8.3810083333329999</c:v>
                </c:pt>
                <c:pt idx="10408">
                  <c:v>8.3808316666669995</c:v>
                </c:pt>
                <c:pt idx="10409">
                  <c:v>8.3806333333329999</c:v>
                </c:pt>
                <c:pt idx="10410">
                  <c:v>8.3802283333329992</c:v>
                </c:pt>
                <c:pt idx="10411">
                  <c:v>8.3804366666670003</c:v>
                </c:pt>
                <c:pt idx="10412">
                  <c:v>8.3816516666670005</c:v>
                </c:pt>
                <c:pt idx="10413">
                  <c:v>8.3816266666669996</c:v>
                </c:pt>
                <c:pt idx="10414">
                  <c:v>8.3806266666670002</c:v>
                </c:pt>
                <c:pt idx="10415">
                  <c:v>8.3800550000000005</c:v>
                </c:pt>
                <c:pt idx="10416">
                  <c:v>8.3802749999999993</c:v>
                </c:pt>
                <c:pt idx="10417">
                  <c:v>8.381568333333</c:v>
                </c:pt>
                <c:pt idx="10418">
                  <c:v>8.3814700000000002</c:v>
                </c:pt>
                <c:pt idx="10419">
                  <c:v>8.3807816666669996</c:v>
                </c:pt>
                <c:pt idx="10420">
                  <c:v>8.379786666667</c:v>
                </c:pt>
                <c:pt idx="10421">
                  <c:v>8.3806100000000008</c:v>
                </c:pt>
                <c:pt idx="10422">
                  <c:v>8.3823766666669997</c:v>
                </c:pt>
                <c:pt idx="10423">
                  <c:v>8.3824466666670006</c:v>
                </c:pt>
                <c:pt idx="10424">
                  <c:v>8.3812883333329999</c:v>
                </c:pt>
                <c:pt idx="10425">
                  <c:v>8.3808100000000003</c:v>
                </c:pt>
                <c:pt idx="10426">
                  <c:v>8.3808683333329999</c:v>
                </c:pt>
                <c:pt idx="10427">
                  <c:v>8.3823050000000006</c:v>
                </c:pt>
                <c:pt idx="10428">
                  <c:v>8.3820083333329993</c:v>
                </c:pt>
                <c:pt idx="10429">
                  <c:v>8.3811783333330006</c:v>
                </c:pt>
                <c:pt idx="10430">
                  <c:v>8.3811783333330006</c:v>
                </c:pt>
                <c:pt idx="10431">
                  <c:v>8.3815749999999998</c:v>
                </c:pt>
                <c:pt idx="10432">
                  <c:v>8.3832716666669995</c:v>
                </c:pt>
                <c:pt idx="10433">
                  <c:v>8.3832783333329992</c:v>
                </c:pt>
                <c:pt idx="10434">
                  <c:v>8.3824366666669992</c:v>
                </c:pt>
                <c:pt idx="10435">
                  <c:v>8.3811683333329992</c:v>
                </c:pt>
                <c:pt idx="10436">
                  <c:v>8.3814399999999996</c:v>
                </c:pt>
                <c:pt idx="10437">
                  <c:v>8.3828849999999999</c:v>
                </c:pt>
                <c:pt idx="10438">
                  <c:v>8.3829716666670002</c:v>
                </c:pt>
                <c:pt idx="10439">
                  <c:v>8.3817983333330002</c:v>
                </c:pt>
                <c:pt idx="10440">
                  <c:v>8.3806466666669994</c:v>
                </c:pt>
                <c:pt idx="10441">
                  <c:v>8.3809733333329994</c:v>
                </c:pt>
                <c:pt idx="10442">
                  <c:v>8.3832716666669995</c:v>
                </c:pt>
                <c:pt idx="10443">
                  <c:v>8.3826066666669998</c:v>
                </c:pt>
                <c:pt idx="10444">
                  <c:v>8.3814783333329999</c:v>
                </c:pt>
                <c:pt idx="10445">
                  <c:v>8.3808833333329993</c:v>
                </c:pt>
                <c:pt idx="10446">
                  <c:v>8.3811300000000006</c:v>
                </c:pt>
                <c:pt idx="10447">
                  <c:v>8.3831083333330003</c:v>
                </c:pt>
                <c:pt idx="10448">
                  <c:v>8.3827716666670007</c:v>
                </c:pt>
                <c:pt idx="10449">
                  <c:v>8.3821333333329999</c:v>
                </c:pt>
                <c:pt idx="10450">
                  <c:v>8.3818750000000009</c:v>
                </c:pt>
                <c:pt idx="10451">
                  <c:v>8.3817400000000006</c:v>
                </c:pt>
                <c:pt idx="10452">
                  <c:v>8.3825149999999997</c:v>
                </c:pt>
                <c:pt idx="10453">
                  <c:v>8.3824416666670007</c:v>
                </c:pt>
                <c:pt idx="10454">
                  <c:v>8.3820700000000006</c:v>
                </c:pt>
                <c:pt idx="10455">
                  <c:v>8.3814416666669995</c:v>
                </c:pt>
                <c:pt idx="10456">
                  <c:v>8.38185</c:v>
                </c:pt>
                <c:pt idx="10457">
                  <c:v>8.3833300000000008</c:v>
                </c:pt>
                <c:pt idx="10458">
                  <c:v>8.3838983333330006</c:v>
                </c:pt>
                <c:pt idx="10459">
                  <c:v>8.3833016666670002</c:v>
                </c:pt>
                <c:pt idx="10460">
                  <c:v>8.3830966666670008</c:v>
                </c:pt>
                <c:pt idx="10461">
                  <c:v>8.3831199999999999</c:v>
                </c:pt>
                <c:pt idx="10462">
                  <c:v>8.3845583333330005</c:v>
                </c:pt>
                <c:pt idx="10463">
                  <c:v>8.3843033333329995</c:v>
                </c:pt>
                <c:pt idx="10464">
                  <c:v>8.3834633333329993</c:v>
                </c:pt>
                <c:pt idx="10465">
                  <c:v>8.3826833333330004</c:v>
                </c:pt>
                <c:pt idx="10466">
                  <c:v>8.3826216666669993</c:v>
                </c:pt>
                <c:pt idx="10467">
                  <c:v>8.3835783333330003</c:v>
                </c:pt>
                <c:pt idx="10468">
                  <c:v>8.3834633333329993</c:v>
                </c:pt>
                <c:pt idx="10469">
                  <c:v>8.3827850000000002</c:v>
                </c:pt>
                <c:pt idx="10470">
                  <c:v>8.3822349999999997</c:v>
                </c:pt>
                <c:pt idx="10471">
                  <c:v>8.3823150000000002</c:v>
                </c:pt>
                <c:pt idx="10472">
                  <c:v>8.3840216666669996</c:v>
                </c:pt>
                <c:pt idx="10473">
                  <c:v>8.3840050000000002</c:v>
                </c:pt>
                <c:pt idx="10474">
                  <c:v>8.3832000000000004</c:v>
                </c:pt>
                <c:pt idx="10475">
                  <c:v>8.3826400000000003</c:v>
                </c:pt>
                <c:pt idx="10476">
                  <c:v>8.3828533333329993</c:v>
                </c:pt>
                <c:pt idx="10477">
                  <c:v>8.3837016666669992</c:v>
                </c:pt>
                <c:pt idx="10478">
                  <c:v>8.3833366666670006</c:v>
                </c:pt>
                <c:pt idx="10479">
                  <c:v>8.3829333333329998</c:v>
                </c:pt>
                <c:pt idx="10480">
                  <c:v>8.3828316666670002</c:v>
                </c:pt>
                <c:pt idx="10481">
                  <c:v>8.3830116666670005</c:v>
                </c:pt>
                <c:pt idx="10482">
                  <c:v>8.3841750000000008</c:v>
                </c:pt>
                <c:pt idx="10483">
                  <c:v>8.3837566666670007</c:v>
                </c:pt>
                <c:pt idx="10484">
                  <c:v>8.3829816666669998</c:v>
                </c:pt>
                <c:pt idx="10485">
                  <c:v>8.3821633333330006</c:v>
                </c:pt>
                <c:pt idx="10486">
                  <c:v>8.3828600000000009</c:v>
                </c:pt>
                <c:pt idx="10487">
                  <c:v>8.3847666666669998</c:v>
                </c:pt>
                <c:pt idx="10488">
                  <c:v>8.3842033333329997</c:v>
                </c:pt>
                <c:pt idx="10489">
                  <c:v>8.384056666667</c:v>
                </c:pt>
                <c:pt idx="10490">
                  <c:v>8.3840183333329996</c:v>
                </c:pt>
                <c:pt idx="10491">
                  <c:v>8.3837916666669994</c:v>
                </c:pt>
                <c:pt idx="10492">
                  <c:v>8.3845833333329995</c:v>
                </c:pt>
                <c:pt idx="10493">
                  <c:v>8.3847116666670001</c:v>
                </c:pt>
                <c:pt idx="10494">
                  <c:v>8.3840483333330003</c:v>
                </c:pt>
                <c:pt idx="10495">
                  <c:v>8.3828049999999994</c:v>
                </c:pt>
                <c:pt idx="10496">
                  <c:v>8.3837033333330009</c:v>
                </c:pt>
                <c:pt idx="10497">
                  <c:v>8.3850733333330005</c:v>
                </c:pt>
                <c:pt idx="10498">
                  <c:v>8.3850800000000003</c:v>
                </c:pt>
                <c:pt idx="10499">
                  <c:v>8.3845116666670005</c:v>
                </c:pt>
                <c:pt idx="10500">
                  <c:v>8.3835499999999996</c:v>
                </c:pt>
                <c:pt idx="10501">
                  <c:v>8.3838783333329996</c:v>
                </c:pt>
                <c:pt idx="10502">
                  <c:v>8.3847666666669998</c:v>
                </c:pt>
                <c:pt idx="10503">
                  <c:v>8.38476</c:v>
                </c:pt>
                <c:pt idx="10504">
                  <c:v>8.3840466666670004</c:v>
                </c:pt>
                <c:pt idx="10505">
                  <c:v>8.3837866666669996</c:v>
                </c:pt>
                <c:pt idx="10506">
                  <c:v>8.3835566666669994</c:v>
                </c:pt>
                <c:pt idx="10507">
                  <c:v>8.3846749999999997</c:v>
                </c:pt>
                <c:pt idx="10508">
                  <c:v>8.3847333333329992</c:v>
                </c:pt>
                <c:pt idx="10509">
                  <c:v>8.3839400000000008</c:v>
                </c:pt>
                <c:pt idx="10510">
                  <c:v>8.3834999999999997</c:v>
                </c:pt>
                <c:pt idx="10511">
                  <c:v>8.3842766666670006</c:v>
                </c:pt>
                <c:pt idx="10512">
                  <c:v>8.3854283333329995</c:v>
                </c:pt>
                <c:pt idx="10513">
                  <c:v>8.3854416666670009</c:v>
                </c:pt>
                <c:pt idx="10514">
                  <c:v>8.3845333333329997</c:v>
                </c:pt>
                <c:pt idx="10515">
                  <c:v>8.3839550000000003</c:v>
                </c:pt>
                <c:pt idx="10516">
                  <c:v>8.3838733333329998</c:v>
                </c:pt>
                <c:pt idx="10517">
                  <c:v>8.3847050000000003</c:v>
                </c:pt>
                <c:pt idx="10518">
                  <c:v>8.3847299999999994</c:v>
                </c:pt>
                <c:pt idx="10519">
                  <c:v>8.38429</c:v>
                </c:pt>
                <c:pt idx="10520">
                  <c:v>8.3842566666669995</c:v>
                </c:pt>
                <c:pt idx="10521">
                  <c:v>8.3845783333329997</c:v>
                </c:pt>
                <c:pt idx="10522">
                  <c:v>8.3861150000000002</c:v>
                </c:pt>
                <c:pt idx="10523">
                  <c:v>8.3857066666669997</c:v>
                </c:pt>
                <c:pt idx="10524">
                  <c:v>8.3852116666670007</c:v>
                </c:pt>
                <c:pt idx="10525">
                  <c:v>8.3842250000000007</c:v>
                </c:pt>
                <c:pt idx="10526">
                  <c:v>8.3842213114750006</c:v>
                </c:pt>
                <c:pt idx="10527">
                  <c:v>8.3853135593220003</c:v>
                </c:pt>
                <c:pt idx="10528">
                  <c:v>8.3852583333330006</c:v>
                </c:pt>
                <c:pt idx="10529">
                  <c:v>8.3846066666670005</c:v>
                </c:pt>
                <c:pt idx="10530">
                  <c:v>8.3842999999999996</c:v>
                </c:pt>
                <c:pt idx="10531">
                  <c:v>8.3846399999999992</c:v>
                </c:pt>
                <c:pt idx="10532">
                  <c:v>8.3854950000000006</c:v>
                </c:pt>
                <c:pt idx="10533">
                  <c:v>8.3854883333330008</c:v>
                </c:pt>
                <c:pt idx="10534">
                  <c:v>8.3848583333329998</c:v>
                </c:pt>
                <c:pt idx="10535">
                  <c:v>8.3836966666669994</c:v>
                </c:pt>
                <c:pt idx="10536">
                  <c:v>8.3846166666670001</c:v>
                </c:pt>
                <c:pt idx="10537">
                  <c:v>8.3852733333330001</c:v>
                </c:pt>
                <c:pt idx="10538">
                  <c:v>8.3851883333329997</c:v>
                </c:pt>
                <c:pt idx="10539">
                  <c:v>8.3847450000000006</c:v>
                </c:pt>
                <c:pt idx="10540">
                  <c:v>8.384526666667</c:v>
                </c:pt>
                <c:pt idx="10541">
                  <c:v>8.3850566666669994</c:v>
                </c:pt>
                <c:pt idx="10542">
                  <c:v>8.3850633333329991</c:v>
                </c:pt>
                <c:pt idx="10543">
                  <c:v>8.3856066666669999</c:v>
                </c:pt>
                <c:pt idx="10544">
                  <c:v>8.3846116666670003</c:v>
                </c:pt>
                <c:pt idx="10545">
                  <c:v>8.3839400000000008</c:v>
                </c:pt>
                <c:pt idx="10546">
                  <c:v>8.3841300000000007</c:v>
                </c:pt>
                <c:pt idx="10547">
                  <c:v>8.3848633333329996</c:v>
                </c:pt>
                <c:pt idx="10548">
                  <c:v>8.3847683333329996</c:v>
                </c:pt>
                <c:pt idx="10549">
                  <c:v>8.3845766666669999</c:v>
                </c:pt>
                <c:pt idx="10550">
                  <c:v>8.3843250000000005</c:v>
                </c:pt>
                <c:pt idx="10551">
                  <c:v>8.3847749999999994</c:v>
                </c:pt>
                <c:pt idx="10552">
                  <c:v>8.3857033333329998</c:v>
                </c:pt>
                <c:pt idx="10553">
                  <c:v>8.3854533333330004</c:v>
                </c:pt>
                <c:pt idx="10554">
                  <c:v>8.3844383333329997</c:v>
                </c:pt>
                <c:pt idx="10555">
                  <c:v>8.3840800000000009</c:v>
                </c:pt>
                <c:pt idx="10556">
                  <c:v>8.3841199999999994</c:v>
                </c:pt>
                <c:pt idx="10557">
                  <c:v>8.3850816666670003</c:v>
                </c:pt>
                <c:pt idx="10558">
                  <c:v>8.3846033333330006</c:v>
                </c:pt>
                <c:pt idx="10559">
                  <c:v>8.384148333333</c:v>
                </c:pt>
                <c:pt idx="10560">
                  <c:v>8.3833383333330005</c:v>
                </c:pt>
                <c:pt idx="10561">
                  <c:v>8.3833016666670002</c:v>
                </c:pt>
                <c:pt idx="10562">
                  <c:v>8.3845816666669997</c:v>
                </c:pt>
                <c:pt idx="10563">
                  <c:v>8.3847199999999997</c:v>
                </c:pt>
                <c:pt idx="10564">
                  <c:v>8.38354</c:v>
                </c:pt>
                <c:pt idx="10565">
                  <c:v>8.3832599999999999</c:v>
                </c:pt>
                <c:pt idx="10566">
                  <c:v>8.3837266666670001</c:v>
                </c:pt>
                <c:pt idx="10567">
                  <c:v>8.3840583333329999</c:v>
                </c:pt>
                <c:pt idx="10568">
                  <c:v>8.3838266666669998</c:v>
                </c:pt>
                <c:pt idx="10569">
                  <c:v>8.3828183333330006</c:v>
                </c:pt>
                <c:pt idx="10570">
                  <c:v>8.3822299999999998</c:v>
                </c:pt>
                <c:pt idx="10571">
                  <c:v>8.3822033333330008</c:v>
                </c:pt>
                <c:pt idx="10572">
                  <c:v>8.3836066666669993</c:v>
                </c:pt>
                <c:pt idx="10573">
                  <c:v>8.3833283333330009</c:v>
                </c:pt>
                <c:pt idx="10574">
                  <c:v>8.3824699999999996</c:v>
                </c:pt>
                <c:pt idx="10575">
                  <c:v>8.3825000000000003</c:v>
                </c:pt>
                <c:pt idx="10576">
                  <c:v>8.3828066666669994</c:v>
                </c:pt>
                <c:pt idx="10577">
                  <c:v>8.3842366666670003</c:v>
                </c:pt>
                <c:pt idx="10578">
                  <c:v>8.3848116666669998</c:v>
                </c:pt>
                <c:pt idx="10579">
                  <c:v>8.3841166666669995</c:v>
                </c:pt>
                <c:pt idx="10580">
                  <c:v>8.3831000000000007</c:v>
                </c:pt>
                <c:pt idx="10581">
                  <c:v>8.3831216666669999</c:v>
                </c:pt>
                <c:pt idx="10582">
                  <c:v>8.3839233333329997</c:v>
                </c:pt>
                <c:pt idx="10583">
                  <c:v>8.3836216666670005</c:v>
                </c:pt>
                <c:pt idx="10584">
                  <c:v>8.3824816666669992</c:v>
                </c:pt>
                <c:pt idx="10585">
                  <c:v>8.3813666666670006</c:v>
                </c:pt>
                <c:pt idx="10586">
                  <c:v>8.3823466666670008</c:v>
                </c:pt>
                <c:pt idx="10587">
                  <c:v>8.3834649999999993</c:v>
                </c:pt>
                <c:pt idx="10588">
                  <c:v>8.3831883333330008</c:v>
                </c:pt>
                <c:pt idx="10589">
                  <c:v>8.3825016666670003</c:v>
                </c:pt>
                <c:pt idx="10590">
                  <c:v>8.3813750000000002</c:v>
                </c:pt>
                <c:pt idx="10591">
                  <c:v>8.3818183333329994</c:v>
                </c:pt>
                <c:pt idx="10592">
                  <c:v>8.3828600000000009</c:v>
                </c:pt>
                <c:pt idx="10593">
                  <c:v>8.3824100000000001</c:v>
                </c:pt>
                <c:pt idx="10594">
                  <c:v>8.3821600000000007</c:v>
                </c:pt>
                <c:pt idx="10595">
                  <c:v>8.3818599999999996</c:v>
                </c:pt>
                <c:pt idx="10596">
                  <c:v>8.3820200000000007</c:v>
                </c:pt>
                <c:pt idx="10597">
                  <c:v>8.3830550000000006</c:v>
                </c:pt>
                <c:pt idx="10598">
                  <c:v>8.3829899999999995</c:v>
                </c:pt>
                <c:pt idx="10599">
                  <c:v>8.3820399999999999</c:v>
                </c:pt>
                <c:pt idx="10600">
                  <c:v>8.3817733333329993</c:v>
                </c:pt>
                <c:pt idx="10601">
                  <c:v>8.3817833333330007</c:v>
                </c:pt>
                <c:pt idx="10602">
                  <c:v>8.3828533333329993</c:v>
                </c:pt>
                <c:pt idx="10603">
                  <c:v>8.3822283333329999</c:v>
                </c:pt>
                <c:pt idx="10604">
                  <c:v>8.3813016666669995</c:v>
                </c:pt>
                <c:pt idx="10605">
                  <c:v>8.3811966666669999</c:v>
                </c:pt>
                <c:pt idx="10606">
                  <c:v>8.3813449999999996</c:v>
                </c:pt>
                <c:pt idx="10607">
                  <c:v>8.3829833333329997</c:v>
                </c:pt>
                <c:pt idx="10608">
                  <c:v>8.3828333333330001</c:v>
                </c:pt>
                <c:pt idx="10609">
                  <c:v>8.3820366666670001</c:v>
                </c:pt>
                <c:pt idx="10610">
                  <c:v>8.3826683333329992</c:v>
                </c:pt>
                <c:pt idx="10611">
                  <c:v>8.3819933333329999</c:v>
                </c:pt>
                <c:pt idx="10612">
                  <c:v>8.3830916666669992</c:v>
                </c:pt>
                <c:pt idx="10613">
                  <c:v>8.3830183333330002</c:v>
                </c:pt>
                <c:pt idx="10614">
                  <c:v>8.3822666666670003</c:v>
                </c:pt>
                <c:pt idx="10615">
                  <c:v>8.3812583333329993</c:v>
                </c:pt>
                <c:pt idx="10616">
                  <c:v>8.3816733333329996</c:v>
                </c:pt>
                <c:pt idx="10617">
                  <c:v>8.3835283333330004</c:v>
                </c:pt>
                <c:pt idx="10618">
                  <c:v>8.3828499999999995</c:v>
                </c:pt>
                <c:pt idx="10619">
                  <c:v>8.3818833333330005</c:v>
                </c:pt>
                <c:pt idx="10620">
                  <c:v>8.3815983333330006</c:v>
                </c:pt>
                <c:pt idx="10621">
                  <c:v>8.3814083333330007</c:v>
                </c:pt>
                <c:pt idx="10622">
                  <c:v>8.3828233333330004</c:v>
                </c:pt>
                <c:pt idx="10623">
                  <c:v>8.3829166666670005</c:v>
                </c:pt>
                <c:pt idx="10624">
                  <c:v>8.3818166666669995</c:v>
                </c:pt>
                <c:pt idx="10625">
                  <c:v>8.3812049999999996</c:v>
                </c:pt>
                <c:pt idx="10626">
                  <c:v>8.3814583333330006</c:v>
                </c:pt>
                <c:pt idx="10627">
                  <c:v>8.3826000000000001</c:v>
                </c:pt>
                <c:pt idx="10628">
                  <c:v>8.3824183333329998</c:v>
                </c:pt>
                <c:pt idx="10629">
                  <c:v>8.3821533333329992</c:v>
                </c:pt>
                <c:pt idx="10630">
                  <c:v>8.3813049999999993</c:v>
                </c:pt>
                <c:pt idx="10631">
                  <c:v>8.3815266666669999</c:v>
                </c:pt>
                <c:pt idx="10632">
                  <c:v>8.3826533333329998</c:v>
                </c:pt>
                <c:pt idx="10633">
                  <c:v>8.3829033333329992</c:v>
                </c:pt>
                <c:pt idx="10634">
                  <c:v>8.3823050000000006</c:v>
                </c:pt>
                <c:pt idx="10635">
                  <c:v>8.3815666666670001</c:v>
                </c:pt>
                <c:pt idx="10636">
                  <c:v>8.3815616666670003</c:v>
                </c:pt>
                <c:pt idx="10637">
                  <c:v>8.3828733333330003</c:v>
                </c:pt>
                <c:pt idx="10638">
                  <c:v>8.3831100000000003</c:v>
                </c:pt>
                <c:pt idx="10639">
                  <c:v>8.3823383333329993</c:v>
                </c:pt>
                <c:pt idx="10640">
                  <c:v>8.3820733333330004</c:v>
                </c:pt>
                <c:pt idx="10641">
                  <c:v>8.3820716666670005</c:v>
                </c:pt>
                <c:pt idx="10642">
                  <c:v>8.3838183333330001</c:v>
                </c:pt>
                <c:pt idx="10643">
                  <c:v>8.3834833333330003</c:v>
                </c:pt>
                <c:pt idx="10644">
                  <c:v>8.3825950000000002</c:v>
                </c:pt>
                <c:pt idx="10645">
                  <c:v>8.3823550000000004</c:v>
                </c:pt>
                <c:pt idx="10646">
                  <c:v>8.3828549999999993</c:v>
                </c:pt>
                <c:pt idx="10647">
                  <c:v>8.3837550000000007</c:v>
                </c:pt>
                <c:pt idx="10648">
                  <c:v>8.3837600000000005</c:v>
                </c:pt>
                <c:pt idx="10649">
                  <c:v>8.3823316666669996</c:v>
                </c:pt>
                <c:pt idx="10650">
                  <c:v>8.3817333333330009</c:v>
                </c:pt>
                <c:pt idx="10651">
                  <c:v>8.3822316666669998</c:v>
                </c:pt>
                <c:pt idx="10652">
                  <c:v>8.383258333333</c:v>
                </c:pt>
                <c:pt idx="10653">
                  <c:v>8.3835733333330005</c:v>
                </c:pt>
                <c:pt idx="10654">
                  <c:v>8.3824316666669993</c:v>
                </c:pt>
                <c:pt idx="10655">
                  <c:v>8.3816333333329993</c:v>
                </c:pt>
                <c:pt idx="10656">
                  <c:v>8.3819316666670005</c:v>
                </c:pt>
                <c:pt idx="10657">
                  <c:v>8.3830299999999998</c:v>
                </c:pt>
                <c:pt idx="10658">
                  <c:v>8.3828566666669992</c:v>
                </c:pt>
                <c:pt idx="10659">
                  <c:v>8.3827966666669997</c:v>
                </c:pt>
                <c:pt idx="10660">
                  <c:v>8.3823833333329993</c:v>
                </c:pt>
                <c:pt idx="10661">
                  <c:v>8.3828700000000005</c:v>
                </c:pt>
                <c:pt idx="10662">
                  <c:v>8.3842049999999997</c:v>
                </c:pt>
                <c:pt idx="10663">
                  <c:v>8.3844433333329995</c:v>
                </c:pt>
                <c:pt idx="10664">
                  <c:v>8.3838983333330006</c:v>
                </c:pt>
                <c:pt idx="10665">
                  <c:v>8.3834083333329996</c:v>
                </c:pt>
                <c:pt idx="10666">
                  <c:v>8.3832699999999996</c:v>
                </c:pt>
                <c:pt idx="10667">
                  <c:v>8.3841016666670001</c:v>
                </c:pt>
                <c:pt idx="10668">
                  <c:v>8.3842999999999996</c:v>
                </c:pt>
                <c:pt idx="10669">
                  <c:v>8.3837299999999999</c:v>
                </c:pt>
                <c:pt idx="10670">
                  <c:v>8.3829250000000002</c:v>
                </c:pt>
                <c:pt idx="10671">
                  <c:v>8.3832983333330002</c:v>
                </c:pt>
                <c:pt idx="10672">
                  <c:v>8.3849416666670002</c:v>
                </c:pt>
                <c:pt idx="10673">
                  <c:v>8.3843716666670005</c:v>
                </c:pt>
                <c:pt idx="10674">
                  <c:v>8.3836116666670009</c:v>
                </c:pt>
                <c:pt idx="10675">
                  <c:v>8.382788333333</c:v>
                </c:pt>
                <c:pt idx="10676">
                  <c:v>8.3827133333329993</c:v>
                </c:pt>
                <c:pt idx="10677">
                  <c:v>8.3841049999999999</c:v>
                </c:pt>
                <c:pt idx="10678">
                  <c:v>8.3841183333329994</c:v>
                </c:pt>
                <c:pt idx="10679">
                  <c:v>8.3835283333330004</c:v>
                </c:pt>
                <c:pt idx="10680">
                  <c:v>8.3827533333329995</c:v>
                </c:pt>
                <c:pt idx="10681">
                  <c:v>8.3827733333330006</c:v>
                </c:pt>
                <c:pt idx="10682">
                  <c:v>8.3834033333329998</c:v>
                </c:pt>
                <c:pt idx="10683">
                  <c:v>8.3837716666670001</c:v>
                </c:pt>
                <c:pt idx="10684">
                  <c:v>8.3831050000000005</c:v>
                </c:pt>
                <c:pt idx="10685">
                  <c:v>8.3829833333329997</c:v>
                </c:pt>
                <c:pt idx="10686">
                  <c:v>8.3832033333330003</c:v>
                </c:pt>
                <c:pt idx="10687">
                  <c:v>8.3846450000000008</c:v>
                </c:pt>
                <c:pt idx="10688">
                  <c:v>8.3846500000000006</c:v>
                </c:pt>
                <c:pt idx="10689">
                  <c:v>8.3838816666669995</c:v>
                </c:pt>
                <c:pt idx="10690">
                  <c:v>8.3829416666669996</c:v>
                </c:pt>
                <c:pt idx="10691">
                  <c:v>8.3830433333329992</c:v>
                </c:pt>
                <c:pt idx="10692">
                  <c:v>8.3845133333330004</c:v>
                </c:pt>
                <c:pt idx="10693">
                  <c:v>8.3841266666669991</c:v>
                </c:pt>
                <c:pt idx="10694">
                  <c:v>8.3833850000000005</c:v>
                </c:pt>
                <c:pt idx="10695">
                  <c:v>8.3823583333330003</c:v>
                </c:pt>
                <c:pt idx="10696">
                  <c:v>8.3828966666669995</c:v>
                </c:pt>
                <c:pt idx="10697">
                  <c:v>8.3844066666669992</c:v>
                </c:pt>
                <c:pt idx="10698">
                  <c:v>8.3842133333329993</c:v>
                </c:pt>
                <c:pt idx="10699">
                  <c:v>8.3827700000000007</c:v>
                </c:pt>
                <c:pt idx="10700">
                  <c:v>8.3819666666669992</c:v>
                </c:pt>
                <c:pt idx="10701">
                  <c:v>8.3822600000000005</c:v>
                </c:pt>
                <c:pt idx="10702">
                  <c:v>8.3836916666669996</c:v>
                </c:pt>
                <c:pt idx="10703">
                  <c:v>8.3830883333329993</c:v>
                </c:pt>
                <c:pt idx="10704">
                  <c:v>8.3830100000000005</c:v>
                </c:pt>
                <c:pt idx="10705">
                  <c:v>8.3831883333330008</c:v>
                </c:pt>
                <c:pt idx="10706">
                  <c:v>8.3833300000000008</c:v>
                </c:pt>
                <c:pt idx="10707">
                  <c:v>8.3849516666669999</c:v>
                </c:pt>
                <c:pt idx="10708">
                  <c:v>8.3849233333330009</c:v>
                </c:pt>
                <c:pt idx="10709">
                  <c:v>8.3842400000000001</c:v>
                </c:pt>
                <c:pt idx="10710">
                  <c:v>8.3838266666669998</c:v>
                </c:pt>
                <c:pt idx="10711">
                  <c:v>8.38401</c:v>
                </c:pt>
                <c:pt idx="10712">
                  <c:v>8.3846033333330006</c:v>
                </c:pt>
                <c:pt idx="10713">
                  <c:v>8.3840116666669999</c:v>
                </c:pt>
                <c:pt idx="10714">
                  <c:v>8.3834366666670004</c:v>
                </c:pt>
                <c:pt idx="10715">
                  <c:v>8.3828033333329994</c:v>
                </c:pt>
                <c:pt idx="10716">
                  <c:v>8.3826716666669991</c:v>
                </c:pt>
                <c:pt idx="10717">
                  <c:v>8.3843999999999994</c:v>
                </c:pt>
                <c:pt idx="10718">
                  <c:v>8.3838950000000008</c:v>
                </c:pt>
                <c:pt idx="10719">
                  <c:v>8.3834016666669999</c:v>
                </c:pt>
                <c:pt idx="10720">
                  <c:v>8.3830550000000006</c:v>
                </c:pt>
                <c:pt idx="10721">
                  <c:v>8.3837416666669995</c:v>
                </c:pt>
                <c:pt idx="10722">
                  <c:v>8.3851733333330003</c:v>
                </c:pt>
                <c:pt idx="10723">
                  <c:v>8.3851616666670008</c:v>
                </c:pt>
                <c:pt idx="10724">
                  <c:v>8.3845433333329993</c:v>
                </c:pt>
                <c:pt idx="10725">
                  <c:v>8.3842766666670006</c:v>
                </c:pt>
                <c:pt idx="10726">
                  <c:v>8.3846950000000007</c:v>
                </c:pt>
                <c:pt idx="10727">
                  <c:v>8.3854833333329992</c:v>
                </c:pt>
                <c:pt idx="10728">
                  <c:v>8.3855266666669994</c:v>
                </c:pt>
                <c:pt idx="10729">
                  <c:v>8.3848350000000007</c:v>
                </c:pt>
                <c:pt idx="10730">
                  <c:v>8.3834416666670002</c:v>
                </c:pt>
                <c:pt idx="10731">
                  <c:v>8.3840783333329991</c:v>
                </c:pt>
                <c:pt idx="10732">
                  <c:v>8.3849466666670001</c:v>
                </c:pt>
                <c:pt idx="10733">
                  <c:v>8.3847116666670001</c:v>
                </c:pt>
                <c:pt idx="10734">
                  <c:v>8.3834533333329997</c:v>
                </c:pt>
                <c:pt idx="10735">
                  <c:v>8.3834700000000009</c:v>
                </c:pt>
                <c:pt idx="10736">
                  <c:v>8.3840133333329998</c:v>
                </c:pt>
                <c:pt idx="10737">
                  <c:v>8.3851949999999995</c:v>
                </c:pt>
                <c:pt idx="10738">
                  <c:v>8.3849350000000005</c:v>
                </c:pt>
                <c:pt idx="10739">
                  <c:v>8.3847283333329994</c:v>
                </c:pt>
                <c:pt idx="10740">
                  <c:v>8.3843283333330003</c:v>
                </c:pt>
                <c:pt idx="10741">
                  <c:v>8.3849833333330004</c:v>
                </c:pt>
                <c:pt idx="10742">
                  <c:v>8.3864549999999998</c:v>
                </c:pt>
                <c:pt idx="10743">
                  <c:v>8.3863000000000003</c:v>
                </c:pt>
                <c:pt idx="10744">
                  <c:v>8.3857750000000006</c:v>
                </c:pt>
                <c:pt idx="10745">
                  <c:v>8.3849383333330003</c:v>
                </c:pt>
                <c:pt idx="10746">
                  <c:v>8.3845933333329992</c:v>
                </c:pt>
                <c:pt idx="10747">
                  <c:v>8.3858333333330002</c:v>
                </c:pt>
                <c:pt idx="10748">
                  <c:v>8.3862383333330008</c:v>
                </c:pt>
                <c:pt idx="10749">
                  <c:v>8.3856366666670006</c:v>
                </c:pt>
                <c:pt idx="10750">
                  <c:v>8.3850999999999996</c:v>
                </c:pt>
                <c:pt idx="10751">
                  <c:v>8.3848350000000007</c:v>
                </c:pt>
                <c:pt idx="10752">
                  <c:v>8.38645</c:v>
                </c:pt>
                <c:pt idx="10753">
                  <c:v>8.3860116666670006</c:v>
                </c:pt>
                <c:pt idx="10754">
                  <c:v>8.3855450000000005</c:v>
                </c:pt>
                <c:pt idx="10755">
                  <c:v>8.3848500000000001</c:v>
                </c:pt>
                <c:pt idx="10756">
                  <c:v>8.3849850000000004</c:v>
                </c:pt>
                <c:pt idx="10757">
                  <c:v>8.3860483333329991</c:v>
                </c:pt>
                <c:pt idx="10758">
                  <c:v>8.3863316666669991</c:v>
                </c:pt>
                <c:pt idx="10759">
                  <c:v>8.38598</c:v>
                </c:pt>
                <c:pt idx="10760">
                  <c:v>8.3856483333330001</c:v>
                </c:pt>
                <c:pt idx="10761">
                  <c:v>8.385746666667</c:v>
                </c:pt>
                <c:pt idx="10762">
                  <c:v>8.3869316666669995</c:v>
                </c:pt>
                <c:pt idx="10763">
                  <c:v>8.3868666666670002</c:v>
                </c:pt>
                <c:pt idx="10764">
                  <c:v>8.3861116666670004</c:v>
                </c:pt>
                <c:pt idx="10765">
                  <c:v>8.3856933333330002</c:v>
                </c:pt>
                <c:pt idx="10766">
                  <c:v>8.3856016666670001</c:v>
                </c:pt>
                <c:pt idx="10767">
                  <c:v>8.3868033333330008</c:v>
                </c:pt>
                <c:pt idx="10768">
                  <c:v>8.3866566666669993</c:v>
                </c:pt>
                <c:pt idx="10769">
                  <c:v>8.3860966666669992</c:v>
                </c:pt>
                <c:pt idx="10770">
                  <c:v>8.3855233333329995</c:v>
                </c:pt>
                <c:pt idx="10771">
                  <c:v>8.3855766666669993</c:v>
                </c:pt>
                <c:pt idx="10772">
                  <c:v>8.3874099999999991</c:v>
                </c:pt>
                <c:pt idx="10773">
                  <c:v>8.3876583333330004</c:v>
                </c:pt>
                <c:pt idx="10774">
                  <c:v>8.3868366666669996</c:v>
                </c:pt>
                <c:pt idx="10775">
                  <c:v>8.3870016666670004</c:v>
                </c:pt>
                <c:pt idx="10776">
                  <c:v>8.3870533333330002</c:v>
                </c:pt>
                <c:pt idx="10777">
                  <c:v>8.3883866666669995</c:v>
                </c:pt>
                <c:pt idx="10778">
                  <c:v>8.3881466666669997</c:v>
                </c:pt>
                <c:pt idx="10779">
                  <c:v>8.3870516666670003</c:v>
                </c:pt>
                <c:pt idx="10780">
                  <c:v>8.3858633333330008</c:v>
                </c:pt>
                <c:pt idx="10781">
                  <c:v>8.3857666666669992</c:v>
                </c:pt>
                <c:pt idx="10782">
                  <c:v>8.3868533333330006</c:v>
                </c:pt>
                <c:pt idx="10783">
                  <c:v>8.3868666666670002</c:v>
                </c:pt>
                <c:pt idx="10784">
                  <c:v>8.3864400000000003</c:v>
                </c:pt>
                <c:pt idx="10785">
                  <c:v>8.3860766666669999</c:v>
                </c:pt>
                <c:pt idx="10786">
                  <c:v>8.3861683333329999</c:v>
                </c:pt>
                <c:pt idx="10787">
                  <c:v>8.3876233333329999</c:v>
                </c:pt>
                <c:pt idx="10788">
                  <c:v>8.3876033333330007</c:v>
                </c:pt>
                <c:pt idx="10789">
                  <c:v>8.3868883333329993</c:v>
                </c:pt>
                <c:pt idx="10790">
                  <c:v>8.3868033333330008</c:v>
                </c:pt>
                <c:pt idx="10791">
                  <c:v>8.3871149999999997</c:v>
                </c:pt>
                <c:pt idx="10792">
                  <c:v>8.388701666667</c:v>
                </c:pt>
                <c:pt idx="10793">
                  <c:v>8.3883816666669997</c:v>
                </c:pt>
                <c:pt idx="10794">
                  <c:v>8.3878533333330001</c:v>
                </c:pt>
                <c:pt idx="10795">
                  <c:v>8.3872516666669998</c:v>
                </c:pt>
                <c:pt idx="10796">
                  <c:v>8.3875683333330002</c:v>
                </c:pt>
                <c:pt idx="10797">
                  <c:v>8.3884883333329991</c:v>
                </c:pt>
                <c:pt idx="10798">
                  <c:v>8.3884299999999996</c:v>
                </c:pt>
                <c:pt idx="10799">
                  <c:v>8.3878183333329996</c:v>
                </c:pt>
                <c:pt idx="10800">
                  <c:v>8.3875250000000001</c:v>
                </c:pt>
                <c:pt idx="10801">
                  <c:v>8.3877116666670002</c:v>
                </c:pt>
                <c:pt idx="10802">
                  <c:v>8.3891366666669995</c:v>
                </c:pt>
                <c:pt idx="10803">
                  <c:v>8.3895300000000006</c:v>
                </c:pt>
                <c:pt idx="10804">
                  <c:v>8.3887049999999999</c:v>
                </c:pt>
                <c:pt idx="10805">
                  <c:v>8.3878766666669993</c:v>
                </c:pt>
                <c:pt idx="10806">
                  <c:v>8.3879533333329999</c:v>
                </c:pt>
                <c:pt idx="10807">
                  <c:v>8.3891916666669992</c:v>
                </c:pt>
                <c:pt idx="10808">
                  <c:v>8.3897866666669998</c:v>
                </c:pt>
                <c:pt idx="10809">
                  <c:v>8.3880866666670002</c:v>
                </c:pt>
                <c:pt idx="10810">
                  <c:v>8.3878749999999993</c:v>
                </c:pt>
                <c:pt idx="10811">
                  <c:v>8.3882049999999992</c:v>
                </c:pt>
                <c:pt idx="10812">
                  <c:v>8.3896949999999997</c:v>
                </c:pt>
                <c:pt idx="10813">
                  <c:v>8.3893916666670005</c:v>
                </c:pt>
                <c:pt idx="10814">
                  <c:v>8.3891266666669999</c:v>
                </c:pt>
                <c:pt idx="10815">
                  <c:v>8.3883349999999997</c:v>
                </c:pt>
                <c:pt idx="10816">
                  <c:v>8.3891866666669994</c:v>
                </c:pt>
                <c:pt idx="10817">
                  <c:v>8.3905899999999995</c:v>
                </c:pt>
                <c:pt idx="10818">
                  <c:v>8.3904133333330009</c:v>
                </c:pt>
                <c:pt idx="10819">
                  <c:v>8.3897183333330005</c:v>
                </c:pt>
                <c:pt idx="10820">
                  <c:v>8.3891766666669998</c:v>
                </c:pt>
                <c:pt idx="10821">
                  <c:v>8.3892249999999997</c:v>
                </c:pt>
                <c:pt idx="10822">
                  <c:v>8.3900866666670009</c:v>
                </c:pt>
                <c:pt idx="10823">
                  <c:v>8.3900433333330007</c:v>
                </c:pt>
                <c:pt idx="10824">
                  <c:v>8.38889</c:v>
                </c:pt>
                <c:pt idx="10825">
                  <c:v>8.3881899999999998</c:v>
                </c:pt>
                <c:pt idx="10826">
                  <c:v>8.3883116666670006</c:v>
                </c:pt>
                <c:pt idx="10827">
                  <c:v>8.3898849999999996</c:v>
                </c:pt>
                <c:pt idx="10828">
                  <c:v>8.3901983333330001</c:v>
                </c:pt>
                <c:pt idx="10829">
                  <c:v>8.3898883333329994</c:v>
                </c:pt>
                <c:pt idx="10830">
                  <c:v>8.3899316666669996</c:v>
                </c:pt>
                <c:pt idx="10831">
                  <c:v>8.3904266666670004</c:v>
                </c:pt>
                <c:pt idx="10832">
                  <c:v>8.3911283333330005</c:v>
                </c:pt>
                <c:pt idx="10833">
                  <c:v>8.3908799999999992</c:v>
                </c:pt>
                <c:pt idx="10834">
                  <c:v>8.3898799999999998</c:v>
                </c:pt>
                <c:pt idx="10835">
                  <c:v>8.3892316666669995</c:v>
                </c:pt>
                <c:pt idx="10836">
                  <c:v>8.3891816666669996</c:v>
                </c:pt>
                <c:pt idx="10837">
                  <c:v>8.3901599999999998</c:v>
                </c:pt>
                <c:pt idx="10838">
                  <c:v>8.3900633333329999</c:v>
                </c:pt>
                <c:pt idx="10839">
                  <c:v>8.3895599999999995</c:v>
                </c:pt>
                <c:pt idx="10840">
                  <c:v>8.3890983333329991</c:v>
                </c:pt>
                <c:pt idx="10841">
                  <c:v>8.3897700000000004</c:v>
                </c:pt>
                <c:pt idx="10842">
                  <c:v>8.3913533333330008</c:v>
                </c:pt>
                <c:pt idx="10843">
                  <c:v>8.3911949999999997</c:v>
                </c:pt>
                <c:pt idx="10844">
                  <c:v>8.3909950000000002</c:v>
                </c:pt>
                <c:pt idx="10845">
                  <c:v>8.3901050000000001</c:v>
                </c:pt>
                <c:pt idx="10846">
                  <c:v>8.3900400000000008</c:v>
                </c:pt>
                <c:pt idx="10847">
                  <c:v>8.3903683333330008</c:v>
                </c:pt>
                <c:pt idx="10848">
                  <c:v>8.3907249999999998</c:v>
                </c:pt>
                <c:pt idx="10849">
                  <c:v>8.3902183333329994</c:v>
                </c:pt>
                <c:pt idx="10850">
                  <c:v>8.3895999999999997</c:v>
                </c:pt>
                <c:pt idx="10851">
                  <c:v>8.3900900000000007</c:v>
                </c:pt>
                <c:pt idx="10852">
                  <c:v>8.3902583333329996</c:v>
                </c:pt>
                <c:pt idx="10853">
                  <c:v>8.3908983333330003</c:v>
                </c:pt>
                <c:pt idx="10854">
                  <c:v>8.391001666667</c:v>
                </c:pt>
                <c:pt idx="10855">
                  <c:v>8.3906216666670002</c:v>
                </c:pt>
                <c:pt idx="10856">
                  <c:v>8.3908833333330008</c:v>
                </c:pt>
                <c:pt idx="10857">
                  <c:v>8.3921666666670003</c:v>
                </c:pt>
                <c:pt idx="10858">
                  <c:v>8.3918183333329992</c:v>
                </c:pt>
                <c:pt idx="10859">
                  <c:v>8.3911733333330005</c:v>
                </c:pt>
                <c:pt idx="10860">
                  <c:v>8.3907083333330004</c:v>
                </c:pt>
                <c:pt idx="10861">
                  <c:v>8.3903983333329997</c:v>
                </c:pt>
                <c:pt idx="10862">
                  <c:v>8.3911066666669996</c:v>
                </c:pt>
                <c:pt idx="10863">
                  <c:v>8.3907283333329996</c:v>
                </c:pt>
                <c:pt idx="10864">
                  <c:v>8.390388333333</c:v>
                </c:pt>
                <c:pt idx="10865">
                  <c:v>8.3898399999999995</c:v>
                </c:pt>
                <c:pt idx="10866">
                  <c:v>8.3899749999999997</c:v>
                </c:pt>
                <c:pt idx="10867">
                  <c:v>8.3914100000000005</c:v>
                </c:pt>
                <c:pt idx="10868">
                  <c:v>8.3925549999999998</c:v>
                </c:pt>
                <c:pt idx="10869">
                  <c:v>8.3922050000000006</c:v>
                </c:pt>
                <c:pt idx="10870">
                  <c:v>8.3907749999999997</c:v>
                </c:pt>
                <c:pt idx="10871">
                  <c:v>8.3908983333330003</c:v>
                </c:pt>
                <c:pt idx="10872">
                  <c:v>8.3918766666670006</c:v>
                </c:pt>
                <c:pt idx="10873">
                  <c:v>8.3920283333330001</c:v>
                </c:pt>
                <c:pt idx="10874">
                  <c:v>8.3916766666669993</c:v>
                </c:pt>
                <c:pt idx="10875">
                  <c:v>8.3913550000000008</c:v>
                </c:pt>
                <c:pt idx="10876">
                  <c:v>8.3905016666669994</c:v>
                </c:pt>
                <c:pt idx="10877">
                  <c:v>8.3917249999999992</c:v>
                </c:pt>
                <c:pt idx="10878">
                  <c:v>8.3915950000000006</c:v>
                </c:pt>
                <c:pt idx="10879">
                  <c:v>8.3916066666670002</c:v>
                </c:pt>
                <c:pt idx="10880">
                  <c:v>8.3911433333329999</c:v>
                </c:pt>
                <c:pt idx="10881">
                  <c:v>8.3913883333329995</c:v>
                </c:pt>
                <c:pt idx="10882">
                  <c:v>8.3929299999999998</c:v>
                </c:pt>
                <c:pt idx="10883">
                  <c:v>8.3925566666669997</c:v>
                </c:pt>
                <c:pt idx="10884">
                  <c:v>8.3924333333330008</c:v>
                </c:pt>
                <c:pt idx="10885">
                  <c:v>8.3920866666669998</c:v>
                </c:pt>
                <c:pt idx="10886">
                  <c:v>8.3918333333330004</c:v>
                </c:pt>
                <c:pt idx="10887">
                  <c:v>8.3919250000000005</c:v>
                </c:pt>
                <c:pt idx="10888">
                  <c:v>8.3909099999999999</c:v>
                </c:pt>
                <c:pt idx="10889">
                  <c:v>8.3907600000000002</c:v>
                </c:pt>
                <c:pt idx="10890">
                  <c:v>8.3909883333330004</c:v>
                </c:pt>
                <c:pt idx="10891">
                  <c:v>8.3914066666670006</c:v>
                </c:pt>
                <c:pt idx="10892">
                  <c:v>8.3919933333329997</c:v>
                </c:pt>
                <c:pt idx="10893">
                  <c:v>8.3919099999999993</c:v>
                </c:pt>
                <c:pt idx="10894">
                  <c:v>8.3918583333329995</c:v>
                </c:pt>
                <c:pt idx="10895">
                  <c:v>8.3917699999999993</c:v>
                </c:pt>
                <c:pt idx="10896">
                  <c:v>8.3919583333329992</c:v>
                </c:pt>
                <c:pt idx="10897">
                  <c:v>8.3927650000000007</c:v>
                </c:pt>
                <c:pt idx="10898">
                  <c:v>8.3926649999999992</c:v>
                </c:pt>
                <c:pt idx="10899">
                  <c:v>8.3920716666670003</c:v>
                </c:pt>
                <c:pt idx="10900">
                  <c:v>8.3913499999999992</c:v>
                </c:pt>
                <c:pt idx="10901">
                  <c:v>8.3911866666670001</c:v>
                </c:pt>
                <c:pt idx="10902">
                  <c:v>8.3919883333329999</c:v>
                </c:pt>
                <c:pt idx="10903">
                  <c:v>8.3928733333330001</c:v>
                </c:pt>
                <c:pt idx="10904">
                  <c:v>8.39269</c:v>
                </c:pt>
                <c:pt idx="10905">
                  <c:v>8.392221666667</c:v>
                </c:pt>
                <c:pt idx="10906">
                  <c:v>8.3923516666670004</c:v>
                </c:pt>
                <c:pt idx="10907">
                  <c:v>8.3929550000000006</c:v>
                </c:pt>
                <c:pt idx="10908">
                  <c:v>8.3926750000000006</c:v>
                </c:pt>
                <c:pt idx="10909">
                  <c:v>8.3918583333329995</c:v>
                </c:pt>
                <c:pt idx="10910">
                  <c:v>8.3909583333329998</c:v>
                </c:pt>
                <c:pt idx="10911">
                  <c:v>8.3915450000000007</c:v>
                </c:pt>
                <c:pt idx="10912">
                  <c:v>8.3921983333330008</c:v>
                </c:pt>
                <c:pt idx="10913">
                  <c:v>8.3920399999999997</c:v>
                </c:pt>
                <c:pt idx="10914">
                  <c:v>8.3914733333329998</c:v>
                </c:pt>
                <c:pt idx="10915">
                  <c:v>8.3911966666669997</c:v>
                </c:pt>
                <c:pt idx="10916">
                  <c:v>8.3911350000000002</c:v>
                </c:pt>
                <c:pt idx="10917">
                  <c:v>8.3920483333329994</c:v>
                </c:pt>
                <c:pt idx="10918">
                  <c:v>8.3918966666669998</c:v>
                </c:pt>
                <c:pt idx="10919">
                  <c:v>8.3913933333329993</c:v>
                </c:pt>
                <c:pt idx="10920">
                  <c:v>8.3910583333329996</c:v>
                </c:pt>
                <c:pt idx="10921">
                  <c:v>8.3907950000000007</c:v>
                </c:pt>
                <c:pt idx="10922">
                  <c:v>8.3916833333330008</c:v>
                </c:pt>
                <c:pt idx="10923">
                  <c:v>8.3917933333330001</c:v>
                </c:pt>
                <c:pt idx="10924">
                  <c:v>8.3912083333329992</c:v>
                </c:pt>
                <c:pt idx="10925">
                  <c:v>8.3909549999999999</c:v>
                </c:pt>
                <c:pt idx="10926">
                  <c:v>8.3908799999999992</c:v>
                </c:pt>
                <c:pt idx="10927">
                  <c:v>8.391705</c:v>
                </c:pt>
                <c:pt idx="10928">
                  <c:v>8.3919966666669996</c:v>
                </c:pt>
                <c:pt idx="10929">
                  <c:v>8.3916816666670009</c:v>
                </c:pt>
                <c:pt idx="10930">
                  <c:v>8.3911916666669999</c:v>
                </c:pt>
                <c:pt idx="10931">
                  <c:v>8.3912633333330007</c:v>
                </c:pt>
                <c:pt idx="10932">
                  <c:v>8.392126666667</c:v>
                </c:pt>
                <c:pt idx="10933">
                  <c:v>8.3918133333329994</c:v>
                </c:pt>
                <c:pt idx="10934">
                  <c:v>8.3920650000000006</c:v>
                </c:pt>
                <c:pt idx="10935">
                  <c:v>8.39147</c:v>
                </c:pt>
                <c:pt idx="10936">
                  <c:v>8.3915716666669997</c:v>
                </c:pt>
                <c:pt idx="10937">
                  <c:v>8.3929749999999999</c:v>
                </c:pt>
                <c:pt idx="10938">
                  <c:v>8.3926750000000006</c:v>
                </c:pt>
                <c:pt idx="10939">
                  <c:v>8.3920983333329993</c:v>
                </c:pt>
                <c:pt idx="10940">
                  <c:v>8.3916033333330002</c:v>
                </c:pt>
                <c:pt idx="10941">
                  <c:v>8.3921633333330004</c:v>
                </c:pt>
                <c:pt idx="10942">
                  <c:v>8.3935700000000004</c:v>
                </c:pt>
                <c:pt idx="10943">
                  <c:v>8.3934566666669994</c:v>
                </c:pt>
                <c:pt idx="10944">
                  <c:v>8.3927483333329995</c:v>
                </c:pt>
                <c:pt idx="10945">
                  <c:v>8.3924400000000006</c:v>
                </c:pt>
                <c:pt idx="10946">
                  <c:v>8.3917900000000003</c:v>
                </c:pt>
                <c:pt idx="10947">
                  <c:v>8.3926716666670007</c:v>
                </c:pt>
                <c:pt idx="10948">
                  <c:v>8.3917450000000002</c:v>
                </c:pt>
                <c:pt idx="10949">
                  <c:v>8.3913250000000001</c:v>
                </c:pt>
                <c:pt idx="10950">
                  <c:v>8.3913833333329997</c:v>
                </c:pt>
                <c:pt idx="10951">
                  <c:v>8.3914500000000007</c:v>
                </c:pt>
                <c:pt idx="10952">
                  <c:v>8.3922416666669992</c:v>
                </c:pt>
                <c:pt idx="10953">
                  <c:v>8.3919599999999992</c:v>
                </c:pt>
                <c:pt idx="10954">
                  <c:v>8.3921883333329994</c:v>
                </c:pt>
                <c:pt idx="10955">
                  <c:v>8.3911999999999995</c:v>
                </c:pt>
                <c:pt idx="10956">
                  <c:v>8.3913416666669995</c:v>
                </c:pt>
                <c:pt idx="10957">
                  <c:v>8.3937383333329993</c:v>
                </c:pt>
                <c:pt idx="10958">
                  <c:v>8.3931933333330004</c:v>
                </c:pt>
                <c:pt idx="10959">
                  <c:v>8.3928866666669997</c:v>
                </c:pt>
                <c:pt idx="10960">
                  <c:v>8.3921899999999994</c:v>
                </c:pt>
                <c:pt idx="10961">
                  <c:v>8.3919483333329996</c:v>
                </c:pt>
                <c:pt idx="10962">
                  <c:v>8.3936483333329992</c:v>
                </c:pt>
                <c:pt idx="10963">
                  <c:v>8.3932149999999996</c:v>
                </c:pt>
                <c:pt idx="10964">
                  <c:v>8.392688333333</c:v>
                </c:pt>
                <c:pt idx="10965">
                  <c:v>8.3916966666670003</c:v>
                </c:pt>
                <c:pt idx="10966">
                  <c:v>8.3921299999999999</c:v>
                </c:pt>
                <c:pt idx="10967">
                  <c:v>8.3935049999999993</c:v>
                </c:pt>
                <c:pt idx="10968">
                  <c:v>8.3936399999999995</c:v>
                </c:pt>
                <c:pt idx="10969">
                  <c:v>8.3925300000000007</c:v>
                </c:pt>
                <c:pt idx="10970">
                  <c:v>8.3915483333330005</c:v>
                </c:pt>
                <c:pt idx="10971">
                  <c:v>8.3919350000000001</c:v>
                </c:pt>
                <c:pt idx="10972">
                  <c:v>8.3932316666670008</c:v>
                </c:pt>
                <c:pt idx="10973">
                  <c:v>8.3931266666669995</c:v>
                </c:pt>
                <c:pt idx="10974">
                  <c:v>8.3928033333329992</c:v>
                </c:pt>
                <c:pt idx="10975">
                  <c:v>8.3923266666669996</c:v>
                </c:pt>
                <c:pt idx="10976">
                  <c:v>8.3930349999999994</c:v>
                </c:pt>
                <c:pt idx="10977">
                  <c:v>8.3948283333330007</c:v>
                </c:pt>
                <c:pt idx="10978">
                  <c:v>8.3941766666670006</c:v>
                </c:pt>
                <c:pt idx="10979">
                  <c:v>8.3938600000000001</c:v>
                </c:pt>
                <c:pt idx="10980">
                  <c:v>8.3927816666670001</c:v>
                </c:pt>
                <c:pt idx="10981">
                  <c:v>8.3927583333329991</c:v>
                </c:pt>
                <c:pt idx="10982">
                  <c:v>8.3942099999999993</c:v>
                </c:pt>
                <c:pt idx="10983">
                  <c:v>8.3938833333329992</c:v>
                </c:pt>
                <c:pt idx="10984">
                  <c:v>8.3935016666669995</c:v>
                </c:pt>
                <c:pt idx="10985">
                  <c:v>8.3923533333330003</c:v>
                </c:pt>
                <c:pt idx="10986">
                  <c:v>8.3925466666670001</c:v>
                </c:pt>
                <c:pt idx="10987">
                  <c:v>8.3936100000000007</c:v>
                </c:pt>
                <c:pt idx="10988">
                  <c:v>8.3938400000000009</c:v>
                </c:pt>
                <c:pt idx="10989">
                  <c:v>8.3935366666669999</c:v>
                </c:pt>
                <c:pt idx="10990">
                  <c:v>8.3932666666669995</c:v>
                </c:pt>
                <c:pt idx="10991">
                  <c:v>8.3936183333330003</c:v>
                </c:pt>
                <c:pt idx="10992">
                  <c:v>8.3951316666669999</c:v>
                </c:pt>
                <c:pt idx="10993">
                  <c:v>8.3952766666669998</c:v>
                </c:pt>
                <c:pt idx="10994">
                  <c:v>8.3943466666669995</c:v>
                </c:pt>
                <c:pt idx="10995">
                  <c:v>8.3941400000000002</c:v>
                </c:pt>
                <c:pt idx="10996">
                  <c:v>8.3942549999999994</c:v>
                </c:pt>
                <c:pt idx="10997">
                  <c:v>8.3954900000000006</c:v>
                </c:pt>
                <c:pt idx="10998">
                  <c:v>8.3951966666669993</c:v>
                </c:pt>
                <c:pt idx="10999">
                  <c:v>8.3939666666669996</c:v>
                </c:pt>
                <c:pt idx="11000">
                  <c:v>8.3933483333329999</c:v>
                </c:pt>
                <c:pt idx="11001">
                  <c:v>8.3935566666669992</c:v>
                </c:pt>
                <c:pt idx="11002">
                  <c:v>8.3949949999999998</c:v>
                </c:pt>
                <c:pt idx="11003">
                  <c:v>8.3950516666669994</c:v>
                </c:pt>
                <c:pt idx="11004">
                  <c:v>8.3943016666669994</c:v>
                </c:pt>
                <c:pt idx="11005">
                  <c:v>8.3946900000000007</c:v>
                </c:pt>
                <c:pt idx="11006">
                  <c:v>8.3944600000000005</c:v>
                </c:pt>
                <c:pt idx="11007">
                  <c:v>8.3956916666670001</c:v>
                </c:pt>
                <c:pt idx="11008">
                  <c:v>8.3959633333330004</c:v>
                </c:pt>
                <c:pt idx="11009">
                  <c:v>8.3947266666669993</c:v>
                </c:pt>
                <c:pt idx="11010">
                  <c:v>8.3941683333330008</c:v>
                </c:pt>
                <c:pt idx="11011">
                  <c:v>8.3945699999999999</c:v>
                </c:pt>
                <c:pt idx="11012">
                  <c:v>8.3956733333330007</c:v>
                </c:pt>
                <c:pt idx="11013">
                  <c:v>8.3951583333330007</c:v>
                </c:pt>
                <c:pt idx="11014">
                  <c:v>8.39438</c:v>
                </c:pt>
                <c:pt idx="11015">
                  <c:v>8.3934516666669996</c:v>
                </c:pt>
                <c:pt idx="11016">
                  <c:v>8.3938849999999992</c:v>
                </c:pt>
                <c:pt idx="11017">
                  <c:v>8.3959283333329999</c:v>
                </c:pt>
                <c:pt idx="11018">
                  <c:v>8.3965599999999991</c:v>
                </c:pt>
                <c:pt idx="11019">
                  <c:v>8.3958216666670005</c:v>
                </c:pt>
                <c:pt idx="11020">
                  <c:v>8.3951033333329992</c:v>
                </c:pt>
                <c:pt idx="11021">
                  <c:v>8.3948716666669991</c:v>
                </c:pt>
                <c:pt idx="11022">
                  <c:v>8.3961266666669996</c:v>
                </c:pt>
                <c:pt idx="11023">
                  <c:v>8.3960533333330005</c:v>
                </c:pt>
                <c:pt idx="11024">
                  <c:v>8.3952849999999994</c:v>
                </c:pt>
                <c:pt idx="11025">
                  <c:v>8.3949800000000003</c:v>
                </c:pt>
                <c:pt idx="11026">
                  <c:v>8.3947166666669997</c:v>
                </c:pt>
                <c:pt idx="11027">
                  <c:v>8.3953483333330006</c:v>
                </c:pt>
                <c:pt idx="11028">
                  <c:v>8.3952000000000009</c:v>
                </c:pt>
                <c:pt idx="11029">
                  <c:v>8.3946983333330003</c:v>
                </c:pt>
                <c:pt idx="11030">
                  <c:v>8.3946299999999994</c:v>
                </c:pt>
                <c:pt idx="11031">
                  <c:v>8.3949750000000005</c:v>
                </c:pt>
                <c:pt idx="11032">
                  <c:v>8.3968050000000005</c:v>
                </c:pt>
                <c:pt idx="11033">
                  <c:v>8.3967650000000003</c:v>
                </c:pt>
                <c:pt idx="11034">
                  <c:v>8.3963383333330004</c:v>
                </c:pt>
                <c:pt idx="11035">
                  <c:v>8.3958150000000007</c:v>
                </c:pt>
                <c:pt idx="11036">
                  <c:v>8.3958633333330006</c:v>
                </c:pt>
                <c:pt idx="11037">
                  <c:v>8.3971766666670007</c:v>
                </c:pt>
                <c:pt idx="11038">
                  <c:v>8.3965650000000007</c:v>
                </c:pt>
                <c:pt idx="11039">
                  <c:v>8.3952816666669996</c:v>
                </c:pt>
                <c:pt idx="11040">
                  <c:v>8.3944133333330004</c:v>
                </c:pt>
                <c:pt idx="11041">
                  <c:v>8.3947933333330003</c:v>
                </c:pt>
                <c:pt idx="11042">
                  <c:v>8.3959466666669993</c:v>
                </c:pt>
                <c:pt idx="11043">
                  <c:v>8.3957599999999992</c:v>
                </c:pt>
                <c:pt idx="11044">
                  <c:v>8.3949483333329997</c:v>
                </c:pt>
                <c:pt idx="11045">
                  <c:v>8.3957099999999993</c:v>
                </c:pt>
                <c:pt idx="11046">
                  <c:v>8.3962116666669999</c:v>
                </c:pt>
                <c:pt idx="11047">
                  <c:v>8.3973800000000001</c:v>
                </c:pt>
                <c:pt idx="11048">
                  <c:v>8.3972216666670008</c:v>
                </c:pt>
                <c:pt idx="11049">
                  <c:v>8.3961783333329993</c:v>
                </c:pt>
                <c:pt idx="11050">
                  <c:v>8.3959799999999998</c:v>
                </c:pt>
                <c:pt idx="11051">
                  <c:v>8.3957499999999996</c:v>
                </c:pt>
                <c:pt idx="11052">
                  <c:v>8.3969249999999995</c:v>
                </c:pt>
                <c:pt idx="11053">
                  <c:v>8.396583333333</c:v>
                </c:pt>
                <c:pt idx="11054">
                  <c:v>8.3962266666669993</c:v>
                </c:pt>
                <c:pt idx="11055">
                  <c:v>8.3954649999999997</c:v>
                </c:pt>
                <c:pt idx="11056">
                  <c:v>8.3957416666669999</c:v>
                </c:pt>
                <c:pt idx="11057">
                  <c:v>8.3971483333329999</c:v>
                </c:pt>
                <c:pt idx="11058">
                  <c:v>8.3974899999999995</c:v>
                </c:pt>
                <c:pt idx="11059">
                  <c:v>8.3970583333329998</c:v>
                </c:pt>
                <c:pt idx="11060">
                  <c:v>8.3964516666669997</c:v>
                </c:pt>
                <c:pt idx="11061">
                  <c:v>8.395926666667</c:v>
                </c:pt>
                <c:pt idx="11062">
                  <c:v>8.3970283333329991</c:v>
                </c:pt>
                <c:pt idx="11063">
                  <c:v>8.3968900000000009</c:v>
                </c:pt>
                <c:pt idx="11064">
                  <c:v>8.3961583333330001</c:v>
                </c:pt>
                <c:pt idx="11065">
                  <c:v>8.3959566666670007</c:v>
                </c:pt>
                <c:pt idx="11066">
                  <c:v>8.39663</c:v>
                </c:pt>
                <c:pt idx="11067">
                  <c:v>8.3972316666670004</c:v>
                </c:pt>
                <c:pt idx="11068">
                  <c:v>8.3978900000000003</c:v>
                </c:pt>
                <c:pt idx="11069">
                  <c:v>8.3970833333330006</c:v>
                </c:pt>
                <c:pt idx="11070">
                  <c:v>8.3962433333330004</c:v>
                </c:pt>
                <c:pt idx="11071">
                  <c:v>8.3966799999999999</c:v>
                </c:pt>
                <c:pt idx="11072">
                  <c:v>8.3976366666669993</c:v>
                </c:pt>
                <c:pt idx="11073">
                  <c:v>8.3977383333330007</c:v>
                </c:pt>
                <c:pt idx="11074">
                  <c:v>8.3966250000000002</c:v>
                </c:pt>
                <c:pt idx="11075">
                  <c:v>8.3965266666670004</c:v>
                </c:pt>
                <c:pt idx="11076">
                  <c:v>8.3968216666669999</c:v>
                </c:pt>
                <c:pt idx="11077">
                  <c:v>8.3978383333330004</c:v>
                </c:pt>
                <c:pt idx="11078">
                  <c:v>8.3977433333330005</c:v>
                </c:pt>
                <c:pt idx="11079">
                  <c:v>8.3970883333330004</c:v>
                </c:pt>
                <c:pt idx="11080">
                  <c:v>8.3964483333329998</c:v>
                </c:pt>
                <c:pt idx="11081">
                  <c:v>8.3970266666669993</c:v>
                </c:pt>
                <c:pt idx="11082">
                  <c:v>8.3973433333329996</c:v>
                </c:pt>
                <c:pt idx="11083">
                  <c:v>8.3973300000000002</c:v>
                </c:pt>
                <c:pt idx="11084">
                  <c:v>8.3968566666670004</c:v>
                </c:pt>
                <c:pt idx="11085">
                  <c:v>8.3960316666669996</c:v>
                </c:pt>
                <c:pt idx="11086">
                  <c:v>8.3962466666670004</c:v>
                </c:pt>
                <c:pt idx="11087">
                  <c:v>8.3967766666669998</c:v>
                </c:pt>
                <c:pt idx="11088">
                  <c:v>8.3969383333330008</c:v>
                </c:pt>
                <c:pt idx="11089">
                  <c:v>8.3964533333329996</c:v>
                </c:pt>
                <c:pt idx="11090">
                  <c:v>8.3962950000000003</c:v>
                </c:pt>
                <c:pt idx="11091">
                  <c:v>8.3963716666669992</c:v>
                </c:pt>
                <c:pt idx="11092">
                  <c:v>8.397663333333</c:v>
                </c:pt>
                <c:pt idx="11093">
                  <c:v>8.3976566666670003</c:v>
                </c:pt>
                <c:pt idx="11094">
                  <c:v>8.3974799999999998</c:v>
                </c:pt>
                <c:pt idx="11095">
                  <c:v>8.3975600000000004</c:v>
                </c:pt>
                <c:pt idx="11096">
                  <c:v>8.3973700000000004</c:v>
                </c:pt>
                <c:pt idx="11097">
                  <c:v>8.3974700000000002</c:v>
                </c:pt>
                <c:pt idx="11098">
                  <c:v>8.3971516666669999</c:v>
                </c:pt>
                <c:pt idx="11099">
                  <c:v>8.3967666666670002</c:v>
                </c:pt>
                <c:pt idx="11100">
                  <c:v>8.3957783333330003</c:v>
                </c:pt>
                <c:pt idx="11101">
                  <c:v>8.3966816666669999</c:v>
                </c:pt>
                <c:pt idx="11102">
                  <c:v>8.3980016666669997</c:v>
                </c:pt>
                <c:pt idx="11103">
                  <c:v>8.3978099999999998</c:v>
                </c:pt>
                <c:pt idx="11104">
                  <c:v>8.397006666667</c:v>
                </c:pt>
                <c:pt idx="11105">
                  <c:v>8.3961966666670005</c:v>
                </c:pt>
                <c:pt idx="11106">
                  <c:v>8.396208333333</c:v>
                </c:pt>
                <c:pt idx="11107">
                  <c:v>8.3971416666670002</c:v>
                </c:pt>
                <c:pt idx="11108">
                  <c:v>8.3967866666669995</c:v>
                </c:pt>
                <c:pt idx="11109">
                  <c:v>8.3959899999999994</c:v>
                </c:pt>
                <c:pt idx="11110">
                  <c:v>8.3959966666669992</c:v>
                </c:pt>
                <c:pt idx="11111">
                  <c:v>8.3955733333329992</c:v>
                </c:pt>
                <c:pt idx="11112">
                  <c:v>8.3965166666670008</c:v>
                </c:pt>
                <c:pt idx="11113">
                  <c:v>8.3964283333330005</c:v>
                </c:pt>
                <c:pt idx="11114">
                  <c:v>8.3959899999999994</c:v>
                </c:pt>
                <c:pt idx="11115">
                  <c:v>8.3957599999999992</c:v>
                </c:pt>
                <c:pt idx="11116">
                  <c:v>8.3963699999999992</c:v>
                </c:pt>
                <c:pt idx="11117">
                  <c:v>8.3970466666670003</c:v>
                </c:pt>
                <c:pt idx="11118">
                  <c:v>8.3970916666670004</c:v>
                </c:pt>
                <c:pt idx="11119">
                  <c:v>8.3969066666670003</c:v>
                </c:pt>
                <c:pt idx="11120">
                  <c:v>8.3960233333329999</c:v>
                </c:pt>
                <c:pt idx="11121">
                  <c:v>8.3963599999999996</c:v>
                </c:pt>
                <c:pt idx="11122">
                  <c:v>8.3967983333330007</c:v>
                </c:pt>
                <c:pt idx="11123">
                  <c:v>8.3970850000000006</c:v>
                </c:pt>
                <c:pt idx="11124">
                  <c:v>8.3967483333330009</c:v>
                </c:pt>
                <c:pt idx="11125">
                  <c:v>8.3967166666670003</c:v>
                </c:pt>
                <c:pt idx="11126">
                  <c:v>8.3969799999999992</c:v>
                </c:pt>
                <c:pt idx="11127">
                  <c:v>8.3976550000000003</c:v>
                </c:pt>
                <c:pt idx="11128">
                  <c:v>8.3971366666670004</c:v>
                </c:pt>
                <c:pt idx="11129">
                  <c:v>8.3959683333330002</c:v>
                </c:pt>
                <c:pt idx="11130">
                  <c:v>8.3950949999999995</c:v>
                </c:pt>
                <c:pt idx="11131">
                  <c:v>8.3952000000000009</c:v>
                </c:pt>
                <c:pt idx="11132">
                  <c:v>8.3964416666670001</c:v>
                </c:pt>
                <c:pt idx="11133">
                  <c:v>8.3960399999999993</c:v>
                </c:pt>
                <c:pt idx="11134">
                  <c:v>8.3956649999999993</c:v>
                </c:pt>
                <c:pt idx="11135">
                  <c:v>8.3953466666670007</c:v>
                </c:pt>
                <c:pt idx="11136">
                  <c:v>8.395598333333</c:v>
                </c:pt>
                <c:pt idx="11137">
                  <c:v>8.3972766666670005</c:v>
                </c:pt>
                <c:pt idx="11138">
                  <c:v>8.3973533333329993</c:v>
                </c:pt>
                <c:pt idx="11139">
                  <c:v>8.3960666666670001</c:v>
                </c:pt>
                <c:pt idx="11140">
                  <c:v>8.3951516666669992</c:v>
                </c:pt>
                <c:pt idx="11141">
                  <c:v>8.394848333333</c:v>
                </c:pt>
                <c:pt idx="11142">
                  <c:v>8.3961583333330001</c:v>
                </c:pt>
                <c:pt idx="11143">
                  <c:v>8.3964016666669998</c:v>
                </c:pt>
                <c:pt idx="11144">
                  <c:v>8.3954016666670004</c:v>
                </c:pt>
                <c:pt idx="11145">
                  <c:v>8.3947850000000006</c:v>
                </c:pt>
                <c:pt idx="11146">
                  <c:v>8.3945816666669995</c:v>
                </c:pt>
                <c:pt idx="11147">
                  <c:v>8.3958399999999997</c:v>
                </c:pt>
                <c:pt idx="11148">
                  <c:v>8.3962299999999992</c:v>
                </c:pt>
                <c:pt idx="11149">
                  <c:v>8.3958200000000005</c:v>
                </c:pt>
                <c:pt idx="11150">
                  <c:v>8.3948516666669999</c:v>
                </c:pt>
                <c:pt idx="11151">
                  <c:v>8.3953100000000003</c:v>
                </c:pt>
                <c:pt idx="11152">
                  <c:v>8.3964700000000008</c:v>
                </c:pt>
                <c:pt idx="11153">
                  <c:v>8.3957316666670003</c:v>
                </c:pt>
                <c:pt idx="11154">
                  <c:v>8.3944166666670004</c:v>
                </c:pt>
                <c:pt idx="11155">
                  <c:v>8.3943583333330007</c:v>
                </c:pt>
                <c:pt idx="11156">
                  <c:v>8.3940083333329998</c:v>
                </c:pt>
                <c:pt idx="11157">
                  <c:v>8.3954483333330003</c:v>
                </c:pt>
                <c:pt idx="11158">
                  <c:v>8.3951799999999999</c:v>
                </c:pt>
                <c:pt idx="11159">
                  <c:v>8.3943083333330009</c:v>
                </c:pt>
                <c:pt idx="11160">
                  <c:v>8.3938416666670008</c:v>
                </c:pt>
                <c:pt idx="11161">
                  <c:v>8.3945616666670002</c:v>
                </c:pt>
                <c:pt idx="11162">
                  <c:v>8.3958899999999996</c:v>
                </c:pt>
                <c:pt idx="11163">
                  <c:v>8.3959383333329995</c:v>
                </c:pt>
                <c:pt idx="11164">
                  <c:v>8.3945100000000004</c:v>
                </c:pt>
                <c:pt idx="11165">
                  <c:v>8.3929033333330008</c:v>
                </c:pt>
                <c:pt idx="11166">
                  <c:v>8.3939050000000002</c:v>
                </c:pt>
                <c:pt idx="11167">
                  <c:v>8.3954599999999999</c:v>
                </c:pt>
                <c:pt idx="11168">
                  <c:v>8.3948916666670002</c:v>
                </c:pt>
                <c:pt idx="11169">
                  <c:v>8.3941633333329992</c:v>
                </c:pt>
                <c:pt idx="11170">
                  <c:v>8.3938916666670007</c:v>
                </c:pt>
                <c:pt idx="11171">
                  <c:v>8.3941633333329992</c:v>
                </c:pt>
                <c:pt idx="11172">
                  <c:v>8.3956250000000008</c:v>
                </c:pt>
                <c:pt idx="11173">
                  <c:v>8.3959583333330006</c:v>
                </c:pt>
                <c:pt idx="11174">
                  <c:v>8.3950650000000007</c:v>
                </c:pt>
                <c:pt idx="11175">
                  <c:v>8.3943100000000008</c:v>
                </c:pt>
                <c:pt idx="11176">
                  <c:v>8.3943116666670008</c:v>
                </c:pt>
                <c:pt idx="11177">
                  <c:v>8.3953483333330006</c:v>
                </c:pt>
                <c:pt idx="11178">
                  <c:v>8.3945533333330005</c:v>
                </c:pt>
                <c:pt idx="11179">
                  <c:v>8.3940916666670002</c:v>
                </c:pt>
                <c:pt idx="11180">
                  <c:v>8.3933149999999994</c:v>
                </c:pt>
                <c:pt idx="11181">
                  <c:v>8.3935849999999999</c:v>
                </c:pt>
                <c:pt idx="11182">
                  <c:v>8.3951616666670006</c:v>
                </c:pt>
                <c:pt idx="11183">
                  <c:v>8.3947099999999999</c:v>
                </c:pt>
                <c:pt idx="11184">
                  <c:v>8.3952333333329996</c:v>
                </c:pt>
                <c:pt idx="11185">
                  <c:v>8.3944216666670002</c:v>
                </c:pt>
                <c:pt idx="11186">
                  <c:v>8.3942899999999998</c:v>
                </c:pt>
                <c:pt idx="11187">
                  <c:v>8.3952383333329994</c:v>
                </c:pt>
                <c:pt idx="11188">
                  <c:v>8.3954183333329997</c:v>
                </c:pt>
                <c:pt idx="11189">
                  <c:v>8.3945416666669992</c:v>
                </c:pt>
                <c:pt idx="11190">
                  <c:v>8.3936366666669997</c:v>
                </c:pt>
                <c:pt idx="11191">
                  <c:v>8.3932766666669991</c:v>
                </c:pt>
                <c:pt idx="11192">
                  <c:v>8.3944749999999999</c:v>
                </c:pt>
                <c:pt idx="11193">
                  <c:v>8.3941116666669995</c:v>
                </c:pt>
                <c:pt idx="11194">
                  <c:v>8.3936016666669993</c:v>
                </c:pt>
                <c:pt idx="11195">
                  <c:v>8.3931166666669998</c:v>
                </c:pt>
                <c:pt idx="11196">
                  <c:v>8.3937733333329998</c:v>
                </c:pt>
                <c:pt idx="11197">
                  <c:v>8.3949449999999999</c:v>
                </c:pt>
                <c:pt idx="11198">
                  <c:v>8.3945399999999992</c:v>
                </c:pt>
                <c:pt idx="11199">
                  <c:v>8.3935949999999995</c:v>
                </c:pt>
                <c:pt idx="11200">
                  <c:v>8.3931699999999996</c:v>
                </c:pt>
                <c:pt idx="11201">
                  <c:v>8.3933583333329995</c:v>
                </c:pt>
                <c:pt idx="11202">
                  <c:v>8.3944683333330001</c:v>
                </c:pt>
                <c:pt idx="11203">
                  <c:v>8.3944083333330006</c:v>
                </c:pt>
                <c:pt idx="11204">
                  <c:v>8.3934533333329995</c:v>
                </c:pt>
                <c:pt idx="11205">
                  <c:v>8.3924683333329995</c:v>
                </c:pt>
                <c:pt idx="11206">
                  <c:v>8.3919499999999996</c:v>
                </c:pt>
                <c:pt idx="11207">
                  <c:v>8.3930466666670007</c:v>
                </c:pt>
                <c:pt idx="11208">
                  <c:v>8.3934716666670006</c:v>
                </c:pt>
                <c:pt idx="11209">
                  <c:v>8.3930600000000002</c:v>
                </c:pt>
                <c:pt idx="11210">
                  <c:v>8.3922333333329995</c:v>
                </c:pt>
                <c:pt idx="11211">
                  <c:v>8.3926516666669997</c:v>
                </c:pt>
                <c:pt idx="11212">
                  <c:v>8.3937666666670001</c:v>
                </c:pt>
                <c:pt idx="11213">
                  <c:v>8.3936349999999997</c:v>
                </c:pt>
                <c:pt idx="11214">
                  <c:v>8.3923966666670005</c:v>
                </c:pt>
                <c:pt idx="11215">
                  <c:v>8.3916450000000005</c:v>
                </c:pt>
                <c:pt idx="11216">
                  <c:v>8.3913449999999994</c:v>
                </c:pt>
                <c:pt idx="11217">
                  <c:v>8.3927866666669999</c:v>
                </c:pt>
                <c:pt idx="11218">
                  <c:v>8.3926850000000002</c:v>
                </c:pt>
                <c:pt idx="11219">
                  <c:v>8.3927049999999994</c:v>
                </c:pt>
                <c:pt idx="11220">
                  <c:v>8.3919133333329992</c:v>
                </c:pt>
                <c:pt idx="11221">
                  <c:v>8.3931483333330004</c:v>
                </c:pt>
                <c:pt idx="11222">
                  <c:v>8.3938233333329997</c:v>
                </c:pt>
                <c:pt idx="11223">
                  <c:v>8.3939016666670003</c:v>
                </c:pt>
                <c:pt idx="11224">
                  <c:v>8.3924583333329998</c:v>
                </c:pt>
                <c:pt idx="11225">
                  <c:v>8.3915299999999995</c:v>
                </c:pt>
                <c:pt idx="11226">
                  <c:v>8.3919166666670009</c:v>
                </c:pt>
                <c:pt idx="11227">
                  <c:v>8.3933949999999999</c:v>
                </c:pt>
                <c:pt idx="11228">
                  <c:v>8.3933649999999993</c:v>
                </c:pt>
                <c:pt idx="11229">
                  <c:v>8.3927250000000004</c:v>
                </c:pt>
                <c:pt idx="11230">
                  <c:v>8.3922483333330007</c:v>
                </c:pt>
                <c:pt idx="11231">
                  <c:v>8.3921566666670007</c:v>
                </c:pt>
                <c:pt idx="11232">
                  <c:v>8.3931166666669998</c:v>
                </c:pt>
                <c:pt idx="11233">
                  <c:v>8.3931299999999993</c:v>
                </c:pt>
                <c:pt idx="11234">
                  <c:v>8.3924316666669991</c:v>
                </c:pt>
                <c:pt idx="11235">
                  <c:v>8.3919549999999994</c:v>
                </c:pt>
                <c:pt idx="11236">
                  <c:v>8.3923100000000002</c:v>
                </c:pt>
                <c:pt idx="11237">
                  <c:v>8.3948350000000005</c:v>
                </c:pt>
                <c:pt idx="11238">
                  <c:v>8.3945966666670007</c:v>
                </c:pt>
                <c:pt idx="11239">
                  <c:v>8.3937466666670009</c:v>
                </c:pt>
                <c:pt idx="11240">
                  <c:v>8.3921849999999996</c:v>
                </c:pt>
                <c:pt idx="11241">
                  <c:v>8.3928916666669995</c:v>
                </c:pt>
                <c:pt idx="11242">
                  <c:v>8.3950600000000009</c:v>
                </c:pt>
                <c:pt idx="11243">
                  <c:v>8.3941966666669998</c:v>
                </c:pt>
                <c:pt idx="11244">
                  <c:v>8.3934650000000008</c:v>
                </c:pt>
                <c:pt idx="11245">
                  <c:v>8.3924850000000006</c:v>
                </c:pt>
                <c:pt idx="11246">
                  <c:v>8.3925666666669994</c:v>
                </c:pt>
                <c:pt idx="11247">
                  <c:v>8.3940666666669994</c:v>
                </c:pt>
                <c:pt idx="11248">
                  <c:v>8.3941716666670008</c:v>
                </c:pt>
                <c:pt idx="11249">
                  <c:v>8.3936466666669993</c:v>
                </c:pt>
                <c:pt idx="11250">
                  <c:v>8.3926066666669996</c:v>
                </c:pt>
                <c:pt idx="11251">
                  <c:v>8.3931816666669992</c:v>
                </c:pt>
                <c:pt idx="11252">
                  <c:v>8.3942783333330002</c:v>
                </c:pt>
                <c:pt idx="11253">
                  <c:v>8.3939933333330004</c:v>
                </c:pt>
                <c:pt idx="11254">
                  <c:v>8.3933433333330001</c:v>
                </c:pt>
                <c:pt idx="11255">
                  <c:v>8.3932649999999995</c:v>
                </c:pt>
                <c:pt idx="11256">
                  <c:v>8.3930366666669993</c:v>
                </c:pt>
                <c:pt idx="11257">
                  <c:v>8.3946149999999999</c:v>
                </c:pt>
                <c:pt idx="11258">
                  <c:v>8.3949850000000001</c:v>
                </c:pt>
                <c:pt idx="11259">
                  <c:v>8.3943499999999993</c:v>
                </c:pt>
                <c:pt idx="11260">
                  <c:v>8.3930199999999999</c:v>
                </c:pt>
                <c:pt idx="11261">
                  <c:v>8.3931950000000004</c:v>
                </c:pt>
                <c:pt idx="11262">
                  <c:v>8.3950650000000007</c:v>
                </c:pt>
                <c:pt idx="11263">
                  <c:v>8.3947366666670007</c:v>
                </c:pt>
                <c:pt idx="11264">
                  <c:v>8.3940166666669995</c:v>
                </c:pt>
                <c:pt idx="11265">
                  <c:v>8.3935700000000004</c:v>
                </c:pt>
                <c:pt idx="11266">
                  <c:v>8.3937916666669992</c:v>
                </c:pt>
                <c:pt idx="11267">
                  <c:v>8.3955183333329995</c:v>
                </c:pt>
                <c:pt idx="11268">
                  <c:v>8.3949999999999996</c:v>
                </c:pt>
                <c:pt idx="11269">
                  <c:v>8.3942683333330006</c:v>
                </c:pt>
                <c:pt idx="11270">
                  <c:v>8.3935133333330008</c:v>
                </c:pt>
                <c:pt idx="11271">
                  <c:v>8.3939483333330003</c:v>
                </c:pt>
                <c:pt idx="11272">
                  <c:v>8.3948316666670006</c:v>
                </c:pt>
                <c:pt idx="11273">
                  <c:v>8.395035</c:v>
                </c:pt>
                <c:pt idx="11274">
                  <c:v>8.3940566666669998</c:v>
                </c:pt>
                <c:pt idx="11275">
                  <c:v>8.3933833333330004</c:v>
                </c:pt>
                <c:pt idx="11276">
                  <c:v>8.3941400000000002</c:v>
                </c:pt>
                <c:pt idx="11277">
                  <c:v>8.3950866666669999</c:v>
                </c:pt>
                <c:pt idx="11278">
                  <c:v>8.3948250000000009</c:v>
                </c:pt>
                <c:pt idx="11279">
                  <c:v>8.3941033333329997</c:v>
                </c:pt>
                <c:pt idx="11280">
                  <c:v>8.3934233333330006</c:v>
                </c:pt>
                <c:pt idx="11281">
                  <c:v>8.3940000000000001</c:v>
                </c:pt>
                <c:pt idx="11282">
                  <c:v>8.3956783333330005</c:v>
                </c:pt>
                <c:pt idx="11283">
                  <c:v>8.3954366666670008</c:v>
                </c:pt>
                <c:pt idx="11284">
                  <c:v>8.3949433333329999</c:v>
                </c:pt>
                <c:pt idx="11285">
                  <c:v>8.3943233333330003</c:v>
                </c:pt>
                <c:pt idx="11286">
                  <c:v>8.3942933333329997</c:v>
                </c:pt>
                <c:pt idx="11287">
                  <c:v>8.3952733333329999</c:v>
                </c:pt>
                <c:pt idx="11288">
                  <c:v>8.394753333333</c:v>
                </c:pt>
                <c:pt idx="11289">
                  <c:v>8.3941616666669994</c:v>
                </c:pt>
                <c:pt idx="11290">
                  <c:v>8.39391</c:v>
                </c:pt>
                <c:pt idx="11291">
                  <c:v>8.3939283333329993</c:v>
                </c:pt>
                <c:pt idx="11292">
                  <c:v>8.3953483333330006</c:v>
                </c:pt>
                <c:pt idx="11293">
                  <c:v>8.3954249999999995</c:v>
                </c:pt>
                <c:pt idx="11294">
                  <c:v>8.3948149999999995</c:v>
                </c:pt>
                <c:pt idx="11295">
                  <c:v>8.3940533333329999</c:v>
                </c:pt>
                <c:pt idx="11296">
                  <c:v>8.3936883333329995</c:v>
                </c:pt>
                <c:pt idx="11297">
                  <c:v>8.3947500000000002</c:v>
                </c:pt>
                <c:pt idx="11298">
                  <c:v>8.3951200000000004</c:v>
                </c:pt>
                <c:pt idx="11299">
                  <c:v>8.3942049999999995</c:v>
                </c:pt>
                <c:pt idx="11300">
                  <c:v>8.3939116666669999</c:v>
                </c:pt>
                <c:pt idx="11301">
                  <c:v>8.3938033333330004</c:v>
                </c:pt>
                <c:pt idx="11302">
                  <c:v>8.3946966666670004</c:v>
                </c:pt>
                <c:pt idx="11303">
                  <c:v>8.3944333333329997</c:v>
                </c:pt>
                <c:pt idx="11304">
                  <c:v>8.3939500000000002</c:v>
                </c:pt>
                <c:pt idx="11305">
                  <c:v>8.3934066666669995</c:v>
                </c:pt>
                <c:pt idx="11306">
                  <c:v>8.3935383333329998</c:v>
                </c:pt>
                <c:pt idx="11307">
                  <c:v>8.3952266666669999</c:v>
                </c:pt>
                <c:pt idx="11308">
                  <c:v>8.3954533333330001</c:v>
                </c:pt>
                <c:pt idx="11309">
                  <c:v>8.3950116666669992</c:v>
                </c:pt>
                <c:pt idx="11310">
                  <c:v>8.3945150000000002</c:v>
                </c:pt>
                <c:pt idx="11311">
                  <c:v>8.3942566666669993</c:v>
                </c:pt>
                <c:pt idx="11312">
                  <c:v>8.3952200000000001</c:v>
                </c:pt>
                <c:pt idx="11313">
                  <c:v>8.3947766666669992</c:v>
                </c:pt>
                <c:pt idx="11314">
                  <c:v>8.3944150000000004</c:v>
                </c:pt>
                <c:pt idx="11315">
                  <c:v>8.3940933333330001</c:v>
                </c:pt>
                <c:pt idx="11316">
                  <c:v>8.3936200000000003</c:v>
                </c:pt>
                <c:pt idx="11317">
                  <c:v>8.3944949999999992</c:v>
                </c:pt>
                <c:pt idx="11318">
                  <c:v>8.3943716666670003</c:v>
                </c:pt>
                <c:pt idx="11319">
                  <c:v>8.3939249999999994</c:v>
                </c:pt>
                <c:pt idx="11320">
                  <c:v>8.3935083333329992</c:v>
                </c:pt>
                <c:pt idx="11321">
                  <c:v>8.3931433333330006</c:v>
                </c:pt>
                <c:pt idx="11322">
                  <c:v>8.3946633333329999</c:v>
                </c:pt>
                <c:pt idx="11323">
                  <c:v>8.3949083333329995</c:v>
                </c:pt>
                <c:pt idx="11324">
                  <c:v>8.3946716666669996</c:v>
                </c:pt>
                <c:pt idx="11325">
                  <c:v>8.3944183333330002</c:v>
                </c:pt>
                <c:pt idx="11326">
                  <c:v>8.3942133333329991</c:v>
                </c:pt>
                <c:pt idx="11327">
                  <c:v>8.395505</c:v>
                </c:pt>
                <c:pt idx="11328">
                  <c:v>8.3953550000000003</c:v>
                </c:pt>
                <c:pt idx="11329">
                  <c:v>8.394566666667</c:v>
                </c:pt>
                <c:pt idx="11330">
                  <c:v>8.3941183333329992</c:v>
                </c:pt>
                <c:pt idx="11331">
                  <c:v>8.3944233333330001</c:v>
                </c:pt>
                <c:pt idx="11332">
                  <c:v>8.3951116666670007</c:v>
                </c:pt>
                <c:pt idx="11333">
                  <c:v>8.39466</c:v>
                </c:pt>
                <c:pt idx="11334">
                  <c:v>8.3944399999999995</c:v>
                </c:pt>
                <c:pt idx="11335">
                  <c:v>8.3938283333329995</c:v>
                </c:pt>
                <c:pt idx="11336">
                  <c:v>8.3941283333330006</c:v>
                </c:pt>
                <c:pt idx="11337">
                  <c:v>8.3954183333329997</c:v>
                </c:pt>
                <c:pt idx="11338">
                  <c:v>8.3952266666669999</c:v>
                </c:pt>
                <c:pt idx="11339">
                  <c:v>8.3941333333330004</c:v>
                </c:pt>
                <c:pt idx="11340">
                  <c:v>8.3935700000000004</c:v>
                </c:pt>
                <c:pt idx="11341">
                  <c:v>8.3942983333329995</c:v>
                </c:pt>
                <c:pt idx="11342">
                  <c:v>8.395598333333</c:v>
                </c:pt>
                <c:pt idx="11343">
                  <c:v>8.3955766666670009</c:v>
                </c:pt>
                <c:pt idx="11344">
                  <c:v>8.3944016666669992</c:v>
                </c:pt>
                <c:pt idx="11345">
                  <c:v>8.3938933333330006</c:v>
                </c:pt>
                <c:pt idx="11346">
                  <c:v>8.3939833333330007</c:v>
                </c:pt>
                <c:pt idx="11347">
                  <c:v>8.3948416666670003</c:v>
                </c:pt>
                <c:pt idx="11348">
                  <c:v>8.3947699999999994</c:v>
                </c:pt>
                <c:pt idx="11349">
                  <c:v>8.3941616666669994</c:v>
                </c:pt>
                <c:pt idx="11350">
                  <c:v>8.3930699999999998</c:v>
                </c:pt>
                <c:pt idx="11351">
                  <c:v>8.3935449999999996</c:v>
                </c:pt>
                <c:pt idx="11352">
                  <c:v>8.3945299999999996</c:v>
                </c:pt>
                <c:pt idx="11353">
                  <c:v>8.3944333333329997</c:v>
                </c:pt>
                <c:pt idx="11354">
                  <c:v>8.3940566666669998</c:v>
                </c:pt>
                <c:pt idx="11355">
                  <c:v>8.39405</c:v>
                </c:pt>
                <c:pt idx="11356">
                  <c:v>8.3939783333329991</c:v>
                </c:pt>
                <c:pt idx="11357">
                  <c:v>8.3952216666670001</c:v>
                </c:pt>
                <c:pt idx="11358">
                  <c:v>8.3953066666670004</c:v>
                </c:pt>
                <c:pt idx="11359">
                  <c:v>8.3947633333329996</c:v>
                </c:pt>
                <c:pt idx="11360">
                  <c:v>8.3946149999999999</c:v>
                </c:pt>
                <c:pt idx="11361">
                  <c:v>8.3939133333329998</c:v>
                </c:pt>
                <c:pt idx="11362">
                  <c:v>8.3955383333330005</c:v>
                </c:pt>
                <c:pt idx="11363">
                  <c:v>8.395926666667</c:v>
                </c:pt>
                <c:pt idx="11364">
                  <c:v>8.3951650000000004</c:v>
                </c:pt>
                <c:pt idx="11365">
                  <c:v>8.3942316666670003</c:v>
                </c:pt>
                <c:pt idx="11366">
                  <c:v>8.3942666666670007</c:v>
                </c:pt>
                <c:pt idx="11367">
                  <c:v>8.3946649999999998</c:v>
                </c:pt>
                <c:pt idx="11368">
                  <c:v>8.3948333333330005</c:v>
                </c:pt>
                <c:pt idx="11369">
                  <c:v>8.3940783333330007</c:v>
                </c:pt>
                <c:pt idx="11370">
                  <c:v>8.3936983333330009</c:v>
                </c:pt>
                <c:pt idx="11371">
                  <c:v>8.393721666667</c:v>
                </c:pt>
                <c:pt idx="11372">
                  <c:v>8.3951083333330008</c:v>
                </c:pt>
                <c:pt idx="11373">
                  <c:v>8.3950849999999999</c:v>
                </c:pt>
                <c:pt idx="11374">
                  <c:v>8.3946916666670006</c:v>
                </c:pt>
                <c:pt idx="11375">
                  <c:v>8.3938783333329994</c:v>
                </c:pt>
                <c:pt idx="11376">
                  <c:v>8.39419</c:v>
                </c:pt>
                <c:pt idx="11377">
                  <c:v>8.3951566666670008</c:v>
                </c:pt>
                <c:pt idx="11378">
                  <c:v>8.3959150000000005</c:v>
                </c:pt>
                <c:pt idx="11379">
                  <c:v>8.3955716666669993</c:v>
                </c:pt>
                <c:pt idx="11380">
                  <c:v>8.3955099999999998</c:v>
                </c:pt>
                <c:pt idx="11381">
                  <c:v>8.3953566666670003</c:v>
                </c:pt>
                <c:pt idx="11382">
                  <c:v>8.3962516666670002</c:v>
                </c:pt>
                <c:pt idx="11383">
                  <c:v>8.3963000000000001</c:v>
                </c:pt>
                <c:pt idx="11384">
                  <c:v>8.3947033333330001</c:v>
                </c:pt>
                <c:pt idx="11385">
                  <c:v>8.3945500000000006</c:v>
                </c:pt>
                <c:pt idx="11386">
                  <c:v>8.3950916666669997</c:v>
                </c:pt>
                <c:pt idx="11387">
                  <c:v>8.3955166666669996</c:v>
                </c:pt>
                <c:pt idx="11388">
                  <c:v>8.3953450000000007</c:v>
                </c:pt>
                <c:pt idx="11389">
                  <c:v>8.3941800000000004</c:v>
                </c:pt>
                <c:pt idx="11390">
                  <c:v>8.3942533333329994</c:v>
                </c:pt>
                <c:pt idx="11391">
                  <c:v>8.3941666666669992</c:v>
                </c:pt>
                <c:pt idx="11392">
                  <c:v>8.3949383333330001</c:v>
                </c:pt>
                <c:pt idx="11393">
                  <c:v>8.3953699999999998</c:v>
                </c:pt>
                <c:pt idx="11394">
                  <c:v>8.3951250000000002</c:v>
                </c:pt>
                <c:pt idx="11395">
                  <c:v>8.3948750000000008</c:v>
                </c:pt>
                <c:pt idx="11396">
                  <c:v>8.3947716666669994</c:v>
                </c:pt>
                <c:pt idx="11397">
                  <c:v>8.3956599999999995</c:v>
                </c:pt>
                <c:pt idx="11398">
                  <c:v>8.3960399999999993</c:v>
                </c:pt>
                <c:pt idx="11399">
                  <c:v>8.3957416666669999</c:v>
                </c:pt>
                <c:pt idx="11400">
                  <c:v>8.3955599999999997</c:v>
                </c:pt>
                <c:pt idx="11401">
                  <c:v>8.3953550000000003</c:v>
                </c:pt>
                <c:pt idx="11402">
                  <c:v>8.3959716666670001</c:v>
                </c:pt>
                <c:pt idx="11403">
                  <c:v>8.3960699999999999</c:v>
                </c:pt>
                <c:pt idx="11404">
                  <c:v>8.3962416666670006</c:v>
                </c:pt>
                <c:pt idx="11405">
                  <c:v>8.395268333333</c:v>
                </c:pt>
                <c:pt idx="11406">
                  <c:v>8.3952249999999999</c:v>
                </c:pt>
                <c:pt idx="11407">
                  <c:v>8.3961183333329998</c:v>
                </c:pt>
                <c:pt idx="11408">
                  <c:v>8.3959383333329995</c:v>
                </c:pt>
                <c:pt idx="11409">
                  <c:v>8.3949716666670007</c:v>
                </c:pt>
                <c:pt idx="11410">
                  <c:v>8.3946799999999993</c:v>
                </c:pt>
                <c:pt idx="11411">
                  <c:v>8.3946000000000005</c:v>
                </c:pt>
                <c:pt idx="11412">
                  <c:v>8.3951966666669993</c:v>
                </c:pt>
                <c:pt idx="11413">
                  <c:v>8.3954799999999992</c:v>
                </c:pt>
                <c:pt idx="11414">
                  <c:v>8.3951216666670003</c:v>
                </c:pt>
                <c:pt idx="11415">
                  <c:v>8.3950733333330003</c:v>
                </c:pt>
                <c:pt idx="11416">
                  <c:v>8.3947350000000007</c:v>
                </c:pt>
                <c:pt idx="11417">
                  <c:v>8.3955149999999996</c:v>
                </c:pt>
                <c:pt idx="11418">
                  <c:v>8.3959883333329994</c:v>
                </c:pt>
                <c:pt idx="11419">
                  <c:v>8.3956066666669997</c:v>
                </c:pt>
                <c:pt idx="11420">
                  <c:v>8.3955350000000006</c:v>
                </c:pt>
                <c:pt idx="11421">
                  <c:v>8.3954716666669995</c:v>
                </c:pt>
                <c:pt idx="11422">
                  <c:v>8.3963533333329998</c:v>
                </c:pt>
                <c:pt idx="11423">
                  <c:v>8.3961183333329998</c:v>
                </c:pt>
                <c:pt idx="11424">
                  <c:v>8.3952799999999996</c:v>
                </c:pt>
                <c:pt idx="11425">
                  <c:v>8.3953550000000003</c:v>
                </c:pt>
                <c:pt idx="11426">
                  <c:v>8.3952550000000006</c:v>
                </c:pt>
                <c:pt idx="11427">
                  <c:v>8.395973333333</c:v>
                </c:pt>
                <c:pt idx="11428">
                  <c:v>8.3960116666670004</c:v>
                </c:pt>
                <c:pt idx="11429">
                  <c:v>8.3950116666669992</c:v>
                </c:pt>
                <c:pt idx="11430">
                  <c:v>8.3946416666670007</c:v>
                </c:pt>
                <c:pt idx="11431">
                  <c:v>8.3946850000000008</c:v>
                </c:pt>
                <c:pt idx="11432">
                  <c:v>8.3956350000000004</c:v>
                </c:pt>
                <c:pt idx="11433">
                  <c:v>8.3957716666670006</c:v>
                </c:pt>
                <c:pt idx="11434">
                  <c:v>8.3950383333329999</c:v>
                </c:pt>
                <c:pt idx="11435">
                  <c:v>8.3941483333329998</c:v>
                </c:pt>
                <c:pt idx="11436">
                  <c:v>8.3949200000000008</c:v>
                </c:pt>
                <c:pt idx="11437">
                  <c:v>8.3957883333329999</c:v>
                </c:pt>
                <c:pt idx="11438">
                  <c:v>8.3959650000000003</c:v>
                </c:pt>
                <c:pt idx="11439">
                  <c:v>8.3946900000000007</c:v>
                </c:pt>
                <c:pt idx="11440">
                  <c:v>8.3949266666670006</c:v>
                </c:pt>
                <c:pt idx="11441">
                  <c:v>8.3951683333330003</c:v>
                </c:pt>
                <c:pt idx="11442">
                  <c:v>8.3961083333330002</c:v>
                </c:pt>
                <c:pt idx="11443">
                  <c:v>8.3957350000000002</c:v>
                </c:pt>
                <c:pt idx="11444">
                  <c:v>8.3947083333329999</c:v>
                </c:pt>
                <c:pt idx="11445">
                  <c:v>8.3943549999999991</c:v>
                </c:pt>
                <c:pt idx="11446">
                  <c:v>8.3947616666669997</c:v>
                </c:pt>
                <c:pt idx="11447">
                  <c:v>8.3957633333330008</c:v>
                </c:pt>
                <c:pt idx="11448">
                  <c:v>8.3959033333330009</c:v>
                </c:pt>
                <c:pt idx="11449">
                  <c:v>8.3953783333329994</c:v>
                </c:pt>
                <c:pt idx="11450">
                  <c:v>8.3948666666669993</c:v>
                </c:pt>
                <c:pt idx="11451">
                  <c:v>8.3945383333329993</c:v>
                </c:pt>
                <c:pt idx="11452">
                  <c:v>8.3951333333329998</c:v>
                </c:pt>
                <c:pt idx="11453">
                  <c:v>8.3953466666670007</c:v>
                </c:pt>
                <c:pt idx="11454">
                  <c:v>8.3949683333330007</c:v>
                </c:pt>
                <c:pt idx="11455">
                  <c:v>8.394285</c:v>
                </c:pt>
                <c:pt idx="11456">
                  <c:v>8.3943133333330007</c:v>
                </c:pt>
                <c:pt idx="11457">
                  <c:v>8.3951533333330008</c:v>
                </c:pt>
                <c:pt idx="11458">
                  <c:v>8.3953416666670009</c:v>
                </c:pt>
                <c:pt idx="11459">
                  <c:v>8.3944233333330001</c:v>
                </c:pt>
                <c:pt idx="11460">
                  <c:v>8.3943566666670009</c:v>
                </c:pt>
                <c:pt idx="11461">
                  <c:v>8.3946050000000003</c:v>
                </c:pt>
                <c:pt idx="11462">
                  <c:v>8.3958983333329993</c:v>
                </c:pt>
                <c:pt idx="11463">
                  <c:v>8.3958483333329994</c:v>
                </c:pt>
                <c:pt idx="11464">
                  <c:v>8.3947166666669997</c:v>
                </c:pt>
                <c:pt idx="11465">
                  <c:v>8.3940149999999996</c:v>
                </c:pt>
                <c:pt idx="11466">
                  <c:v>8.3939500000000002</c:v>
                </c:pt>
                <c:pt idx="11467">
                  <c:v>8.3952449999999992</c:v>
                </c:pt>
                <c:pt idx="11468">
                  <c:v>8.3949966666669997</c:v>
                </c:pt>
                <c:pt idx="11469">
                  <c:v>8.3944716666670001</c:v>
                </c:pt>
                <c:pt idx="11470">
                  <c:v>8.3939249999999994</c:v>
                </c:pt>
                <c:pt idx="11471">
                  <c:v>8.3939266666669994</c:v>
                </c:pt>
                <c:pt idx="11472">
                  <c:v>8.3951633333330005</c:v>
                </c:pt>
                <c:pt idx="11473">
                  <c:v>8.3953733333329996</c:v>
                </c:pt>
                <c:pt idx="11474">
                  <c:v>8.3945050000000005</c:v>
                </c:pt>
                <c:pt idx="11475">
                  <c:v>8.3938649999999999</c:v>
                </c:pt>
                <c:pt idx="11476">
                  <c:v>8.3942650000000008</c:v>
                </c:pt>
                <c:pt idx="11477">
                  <c:v>8.3953900000000008</c:v>
                </c:pt>
                <c:pt idx="11478">
                  <c:v>8.3955116666669998</c:v>
                </c:pt>
                <c:pt idx="11479">
                  <c:v>8.3949049999999996</c:v>
                </c:pt>
                <c:pt idx="11480">
                  <c:v>8.3947166666669997</c:v>
                </c:pt>
                <c:pt idx="11481">
                  <c:v>8.3945866666669993</c:v>
                </c:pt>
                <c:pt idx="11482">
                  <c:v>8.3962983333330001</c:v>
                </c:pt>
                <c:pt idx="11483">
                  <c:v>8.3964499999999997</c:v>
                </c:pt>
                <c:pt idx="11484">
                  <c:v>8.3957316666670003</c:v>
                </c:pt>
                <c:pt idx="11485">
                  <c:v>8.3945466666670008</c:v>
                </c:pt>
                <c:pt idx="11486">
                  <c:v>8.3943049999999992</c:v>
                </c:pt>
                <c:pt idx="11487">
                  <c:v>8.3959383333329995</c:v>
                </c:pt>
                <c:pt idx="11488">
                  <c:v>8.3953500000000005</c:v>
                </c:pt>
                <c:pt idx="11489">
                  <c:v>8.3951316666669999</c:v>
                </c:pt>
                <c:pt idx="11490">
                  <c:v>8.3942716666670005</c:v>
                </c:pt>
                <c:pt idx="11491">
                  <c:v>8.3950616666670008</c:v>
                </c:pt>
                <c:pt idx="11492">
                  <c:v>8.3965183333330007</c:v>
                </c:pt>
                <c:pt idx="11493">
                  <c:v>8.3958349999999999</c:v>
                </c:pt>
                <c:pt idx="11494">
                  <c:v>8.3946283333329994</c:v>
                </c:pt>
                <c:pt idx="11495">
                  <c:v>8.3937966666670007</c:v>
                </c:pt>
                <c:pt idx="11496">
                  <c:v>8.3942499999999995</c:v>
                </c:pt>
                <c:pt idx="11497">
                  <c:v>8.3958449999999996</c:v>
                </c:pt>
                <c:pt idx="11498">
                  <c:v>8.3960533333330005</c:v>
                </c:pt>
                <c:pt idx="11499">
                  <c:v>8.3952533333330006</c:v>
                </c:pt>
                <c:pt idx="11500">
                  <c:v>8.3943049999999992</c:v>
                </c:pt>
                <c:pt idx="11501">
                  <c:v>8.3947500000000002</c:v>
                </c:pt>
                <c:pt idx="11502">
                  <c:v>8.3959866666669996</c:v>
                </c:pt>
                <c:pt idx="11503">
                  <c:v>8.3960150000000002</c:v>
                </c:pt>
                <c:pt idx="11504">
                  <c:v>8.39527</c:v>
                </c:pt>
                <c:pt idx="11505">
                  <c:v>8.394755</c:v>
                </c:pt>
                <c:pt idx="11506">
                  <c:v>8.3958449999999996</c:v>
                </c:pt>
                <c:pt idx="11507">
                  <c:v>8.3974216666670003</c:v>
                </c:pt>
                <c:pt idx="11508">
                  <c:v>8.3976683333329998</c:v>
                </c:pt>
                <c:pt idx="11509">
                  <c:v>8.3965633333330008</c:v>
                </c:pt>
                <c:pt idx="11510">
                  <c:v>8.3958466666669995</c:v>
                </c:pt>
                <c:pt idx="11511">
                  <c:v>8.39602</c:v>
                </c:pt>
                <c:pt idx="11512">
                  <c:v>8.3977649999999997</c:v>
                </c:pt>
                <c:pt idx="11513">
                  <c:v>8.3974366666669997</c:v>
                </c:pt>
                <c:pt idx="11514">
                  <c:v>8.3959700000000002</c:v>
                </c:pt>
                <c:pt idx="11515">
                  <c:v>8.3959083333330007</c:v>
                </c:pt>
                <c:pt idx="11516">
                  <c:v>8.3952466666669991</c:v>
                </c:pt>
                <c:pt idx="11517">
                  <c:v>8.3970850000000006</c:v>
                </c:pt>
                <c:pt idx="11518">
                  <c:v>8.3971433333330001</c:v>
                </c:pt>
                <c:pt idx="11519">
                  <c:v>8.3968083333330004</c:v>
                </c:pt>
                <c:pt idx="11520">
                  <c:v>8.3965533333329994</c:v>
                </c:pt>
                <c:pt idx="11521">
                  <c:v>8.3970816666670007</c:v>
                </c:pt>
                <c:pt idx="11522">
                  <c:v>8.3984416666670008</c:v>
                </c:pt>
                <c:pt idx="11523">
                  <c:v>8.3982949999999992</c:v>
                </c:pt>
                <c:pt idx="11524">
                  <c:v>8.3975849999999994</c:v>
                </c:pt>
                <c:pt idx="11525">
                  <c:v>8.3970583333329998</c:v>
                </c:pt>
                <c:pt idx="11526">
                  <c:v>8.3972350000000002</c:v>
                </c:pt>
                <c:pt idx="11527">
                  <c:v>8.3990550000000006</c:v>
                </c:pt>
                <c:pt idx="11528">
                  <c:v>8.3990783333329997</c:v>
                </c:pt>
                <c:pt idx="11529">
                  <c:v>8.3983249999999998</c:v>
                </c:pt>
                <c:pt idx="11530">
                  <c:v>8.3973716666670004</c:v>
                </c:pt>
                <c:pt idx="11531">
                  <c:v>8.3976666666669999</c:v>
                </c:pt>
                <c:pt idx="11532">
                  <c:v>8.3992333333329992</c:v>
                </c:pt>
                <c:pt idx="11533">
                  <c:v>8.3994400000000002</c:v>
                </c:pt>
                <c:pt idx="11534">
                  <c:v>8.3984366666669992</c:v>
                </c:pt>
                <c:pt idx="11535">
                  <c:v>8.3975799999999996</c:v>
                </c:pt>
                <c:pt idx="11536">
                  <c:v>8.3971983333329998</c:v>
                </c:pt>
                <c:pt idx="11537">
                  <c:v>8.3989916666669995</c:v>
                </c:pt>
                <c:pt idx="11538">
                  <c:v>8.3989100000000008</c:v>
                </c:pt>
                <c:pt idx="11539">
                  <c:v>8.3982250000000001</c:v>
                </c:pt>
                <c:pt idx="11540">
                  <c:v>8.3978149999999996</c:v>
                </c:pt>
                <c:pt idx="11541">
                  <c:v>8.3981300000000001</c:v>
                </c:pt>
                <c:pt idx="11542">
                  <c:v>8.3991583333330002</c:v>
                </c:pt>
                <c:pt idx="11543">
                  <c:v>8.3993733333329992</c:v>
                </c:pt>
                <c:pt idx="11544">
                  <c:v>8.3992433333330005</c:v>
                </c:pt>
                <c:pt idx="11545">
                  <c:v>8.3982600000000005</c:v>
                </c:pt>
                <c:pt idx="11546">
                  <c:v>8.3980350000000001</c:v>
                </c:pt>
                <c:pt idx="11547">
                  <c:v>8.3992149999999999</c:v>
                </c:pt>
                <c:pt idx="11548">
                  <c:v>8.3998899999999992</c:v>
                </c:pt>
                <c:pt idx="11549">
                  <c:v>8.3991533333330004</c:v>
                </c:pt>
                <c:pt idx="11550">
                  <c:v>8.3985149999999997</c:v>
                </c:pt>
                <c:pt idx="11551">
                  <c:v>8.3983600000000003</c:v>
                </c:pt>
                <c:pt idx="11552">
                  <c:v>8.3998616666670003</c:v>
                </c:pt>
                <c:pt idx="11553">
                  <c:v>8.4001699999999992</c:v>
                </c:pt>
                <c:pt idx="11554">
                  <c:v>8.3995499999999996</c:v>
                </c:pt>
                <c:pt idx="11555">
                  <c:v>8.3993099999999998</c:v>
                </c:pt>
                <c:pt idx="11556">
                  <c:v>8.4002750000000006</c:v>
                </c:pt>
                <c:pt idx="11557">
                  <c:v>8.4014900000000008</c:v>
                </c:pt>
                <c:pt idx="11558">
                  <c:v>8.4015966666670003</c:v>
                </c:pt>
                <c:pt idx="11559">
                  <c:v>8.4005816666669997</c:v>
                </c:pt>
                <c:pt idx="11560">
                  <c:v>8.4002116666669995</c:v>
                </c:pt>
                <c:pt idx="11561">
                  <c:v>8.4001833333330005</c:v>
                </c:pt>
                <c:pt idx="11562">
                  <c:v>8.4013316666669997</c:v>
                </c:pt>
                <c:pt idx="11563">
                  <c:v>8.4011533333329993</c:v>
                </c:pt>
                <c:pt idx="11564">
                  <c:v>8.4003283333330003</c:v>
                </c:pt>
                <c:pt idx="11565">
                  <c:v>8.3996650000000006</c:v>
                </c:pt>
                <c:pt idx="11566">
                  <c:v>8.4003216666670006</c:v>
                </c:pt>
                <c:pt idx="11567">
                  <c:v>8.4008383333330006</c:v>
                </c:pt>
                <c:pt idx="11568">
                  <c:v>8.4007083333330002</c:v>
                </c:pt>
                <c:pt idx="11569">
                  <c:v>8.3996983333329993</c:v>
                </c:pt>
                <c:pt idx="11570">
                  <c:v>8.3987866666670001</c:v>
                </c:pt>
                <c:pt idx="11571">
                  <c:v>8.39879</c:v>
                </c:pt>
                <c:pt idx="11572">
                  <c:v>8.4003233333330005</c:v>
                </c:pt>
                <c:pt idx="11573">
                  <c:v>8.4003083333329993</c:v>
                </c:pt>
                <c:pt idx="11574">
                  <c:v>8.3998966666670007</c:v>
                </c:pt>
                <c:pt idx="11575">
                  <c:v>8.3989733333330001</c:v>
                </c:pt>
                <c:pt idx="11576">
                  <c:v>8.3995033333329996</c:v>
                </c:pt>
                <c:pt idx="11577">
                  <c:v>8.4009666666669993</c:v>
                </c:pt>
                <c:pt idx="11578">
                  <c:v>8.4005666666670002</c:v>
                </c:pt>
                <c:pt idx="11579">
                  <c:v>8.4002966666669998</c:v>
                </c:pt>
                <c:pt idx="11580">
                  <c:v>8.3995366666670002</c:v>
                </c:pt>
                <c:pt idx="11581">
                  <c:v>8.3997033333329991</c:v>
                </c:pt>
                <c:pt idx="11582">
                  <c:v>8.4006466666670008</c:v>
                </c:pt>
                <c:pt idx="11583">
                  <c:v>8.4005883333329994</c:v>
                </c:pt>
                <c:pt idx="11584">
                  <c:v>8.400056666667</c:v>
                </c:pt>
                <c:pt idx="11585">
                  <c:v>8.399163333333</c:v>
                </c:pt>
                <c:pt idx="11586">
                  <c:v>8.3995333333330002</c:v>
                </c:pt>
                <c:pt idx="11587">
                  <c:v>8.4007900000000006</c:v>
                </c:pt>
                <c:pt idx="11588">
                  <c:v>8.4010733333330005</c:v>
                </c:pt>
                <c:pt idx="11589">
                  <c:v>8.4006950000000007</c:v>
                </c:pt>
                <c:pt idx="11590">
                  <c:v>8.4001766666670008</c:v>
                </c:pt>
                <c:pt idx="11591">
                  <c:v>8.4006000000000007</c:v>
                </c:pt>
                <c:pt idx="11592">
                  <c:v>8.4010300000000004</c:v>
                </c:pt>
                <c:pt idx="11593">
                  <c:v>8.4008183333329995</c:v>
                </c:pt>
                <c:pt idx="11594">
                  <c:v>8.4002833333330003</c:v>
                </c:pt>
                <c:pt idx="11595">
                  <c:v>8.4003266666670005</c:v>
                </c:pt>
                <c:pt idx="11596">
                  <c:v>8.4002016666669999</c:v>
                </c:pt>
                <c:pt idx="11597">
                  <c:v>8.4010516666669997</c:v>
                </c:pt>
                <c:pt idx="11598">
                  <c:v>8.4012366666669998</c:v>
                </c:pt>
                <c:pt idx="11599">
                  <c:v>8.4009633333329994</c:v>
                </c:pt>
                <c:pt idx="11600">
                  <c:v>8.40062</c:v>
                </c:pt>
                <c:pt idx="11601">
                  <c:v>8.4003566666669993</c:v>
                </c:pt>
                <c:pt idx="11602">
                  <c:v>8.4013950000000008</c:v>
                </c:pt>
                <c:pt idx="11603">
                  <c:v>8.4018300000000004</c:v>
                </c:pt>
                <c:pt idx="11604">
                  <c:v>8.4002750000000006</c:v>
                </c:pt>
                <c:pt idx="11605">
                  <c:v>8.3996250000000003</c:v>
                </c:pt>
                <c:pt idx="11606">
                  <c:v>8.4003883333329998</c:v>
                </c:pt>
                <c:pt idx="11607">
                  <c:v>8.4017099999999996</c:v>
                </c:pt>
                <c:pt idx="11608">
                  <c:v>8.4021716666669999</c:v>
                </c:pt>
                <c:pt idx="11609">
                  <c:v>8.4022000000000006</c:v>
                </c:pt>
                <c:pt idx="11610">
                  <c:v>8.4018983333329995</c:v>
                </c:pt>
                <c:pt idx="11611">
                  <c:v>8.4021633333330001</c:v>
                </c:pt>
                <c:pt idx="11612">
                  <c:v>8.4030166666669999</c:v>
                </c:pt>
                <c:pt idx="11613">
                  <c:v>8.4031366666670007</c:v>
                </c:pt>
                <c:pt idx="11614">
                  <c:v>8.4016850000000005</c:v>
                </c:pt>
                <c:pt idx="11615">
                  <c:v>8.4010016666669998</c:v>
                </c:pt>
                <c:pt idx="11616">
                  <c:v>8.4013583333330004</c:v>
                </c:pt>
                <c:pt idx="11617">
                  <c:v>8.4023416666670006</c:v>
                </c:pt>
                <c:pt idx="11618">
                  <c:v>8.4017250000000008</c:v>
                </c:pt>
                <c:pt idx="11619">
                  <c:v>8.4009316666670006</c:v>
                </c:pt>
                <c:pt idx="11620">
                  <c:v>8.4005566666670006</c:v>
                </c:pt>
                <c:pt idx="11621">
                  <c:v>8.4007666666669998</c:v>
                </c:pt>
                <c:pt idx="11622">
                  <c:v>8.4015933333330004</c:v>
                </c:pt>
                <c:pt idx="11623">
                  <c:v>8.4019049999999993</c:v>
                </c:pt>
                <c:pt idx="11624">
                  <c:v>8.4010166666669992</c:v>
                </c:pt>
                <c:pt idx="11625">
                  <c:v>8.4011983333329994</c:v>
                </c:pt>
                <c:pt idx="11626">
                  <c:v>8.4012449999999994</c:v>
                </c:pt>
                <c:pt idx="11627">
                  <c:v>8.4023933333330003</c:v>
                </c:pt>
                <c:pt idx="11628">
                  <c:v>8.4018916666669998</c:v>
                </c:pt>
                <c:pt idx="11629">
                  <c:v>8.4015133333329999</c:v>
                </c:pt>
                <c:pt idx="11630">
                  <c:v>8.4009699999999992</c:v>
                </c:pt>
                <c:pt idx="11631">
                  <c:v>8.4014550000000003</c:v>
                </c:pt>
                <c:pt idx="11632">
                  <c:v>8.4024983333329999</c:v>
                </c:pt>
                <c:pt idx="11633">
                  <c:v>8.4023016666670003</c:v>
                </c:pt>
                <c:pt idx="11634">
                  <c:v>8.4017049999999998</c:v>
                </c:pt>
                <c:pt idx="11635">
                  <c:v>8.4013866666669994</c:v>
                </c:pt>
                <c:pt idx="11636">
                  <c:v>8.4014833333329992</c:v>
                </c:pt>
                <c:pt idx="11637">
                  <c:v>8.4027899999999995</c:v>
                </c:pt>
                <c:pt idx="11638">
                  <c:v>8.4030000000000005</c:v>
                </c:pt>
                <c:pt idx="11639">
                  <c:v>8.4024866666670004</c:v>
                </c:pt>
                <c:pt idx="11640">
                  <c:v>8.4020899999999994</c:v>
                </c:pt>
                <c:pt idx="11641">
                  <c:v>8.4032483333329999</c:v>
                </c:pt>
                <c:pt idx="11642">
                  <c:v>8.4038599999999999</c:v>
                </c:pt>
                <c:pt idx="11643">
                  <c:v>8.4039699999999993</c:v>
                </c:pt>
                <c:pt idx="11644">
                  <c:v>8.403201666667</c:v>
                </c:pt>
                <c:pt idx="11645">
                  <c:v>8.4028083333330006</c:v>
                </c:pt>
                <c:pt idx="11646">
                  <c:v>8.4027949999999993</c:v>
                </c:pt>
                <c:pt idx="11647">
                  <c:v>8.4033483333329997</c:v>
                </c:pt>
                <c:pt idx="11648">
                  <c:v>8.4036283333329997</c:v>
                </c:pt>
                <c:pt idx="11649">
                  <c:v>8.4030616666669999</c:v>
                </c:pt>
                <c:pt idx="11650">
                  <c:v>8.4022783333329993</c:v>
                </c:pt>
                <c:pt idx="11651">
                  <c:v>8.4023966666670002</c:v>
                </c:pt>
                <c:pt idx="11652">
                  <c:v>8.4035483333329992</c:v>
                </c:pt>
                <c:pt idx="11653">
                  <c:v>8.4036249999999999</c:v>
                </c:pt>
                <c:pt idx="11654">
                  <c:v>8.40334</c:v>
                </c:pt>
                <c:pt idx="11655">
                  <c:v>8.4032133333329995</c:v>
                </c:pt>
                <c:pt idx="11656">
                  <c:v>8.402825</c:v>
                </c:pt>
                <c:pt idx="11657">
                  <c:v>8.4037483333330005</c:v>
                </c:pt>
                <c:pt idx="11658">
                  <c:v>8.4035550000000008</c:v>
                </c:pt>
                <c:pt idx="11659">
                  <c:v>8.4032366666670004</c:v>
                </c:pt>
                <c:pt idx="11660">
                  <c:v>8.402918333333</c:v>
                </c:pt>
                <c:pt idx="11661">
                  <c:v>8.4030083333330001</c:v>
                </c:pt>
                <c:pt idx="11662">
                  <c:v>8.4041333333330002</c:v>
                </c:pt>
                <c:pt idx="11663">
                  <c:v>8.4042516666669993</c:v>
                </c:pt>
                <c:pt idx="11664">
                  <c:v>8.4040833333330003</c:v>
                </c:pt>
                <c:pt idx="11665">
                  <c:v>8.4030283333329994</c:v>
                </c:pt>
                <c:pt idx="11666">
                  <c:v>8.4030616666669999</c:v>
                </c:pt>
                <c:pt idx="11667">
                  <c:v>8.4043366666669996</c:v>
                </c:pt>
                <c:pt idx="11668">
                  <c:v>8.4042483333329994</c:v>
                </c:pt>
                <c:pt idx="11669">
                  <c:v>8.4040016666669999</c:v>
                </c:pt>
                <c:pt idx="11670">
                  <c:v>8.4036016666670008</c:v>
                </c:pt>
                <c:pt idx="11671">
                  <c:v>8.4045733333329995</c:v>
                </c:pt>
                <c:pt idx="11672">
                  <c:v>8.4056200000000008</c:v>
                </c:pt>
                <c:pt idx="11673">
                  <c:v>8.4055149999999994</c:v>
                </c:pt>
                <c:pt idx="11674">
                  <c:v>8.4051100000000005</c:v>
                </c:pt>
                <c:pt idx="11675">
                  <c:v>8.4043966666669991</c:v>
                </c:pt>
                <c:pt idx="11676">
                  <c:v>8.4044783333329995</c:v>
                </c:pt>
                <c:pt idx="11677">
                  <c:v>8.4055966666669999</c:v>
                </c:pt>
                <c:pt idx="11678">
                  <c:v>8.4055033333329998</c:v>
                </c:pt>
                <c:pt idx="11679">
                  <c:v>8.4048549999999995</c:v>
                </c:pt>
                <c:pt idx="11680">
                  <c:v>8.4045666666669998</c:v>
                </c:pt>
                <c:pt idx="11681">
                  <c:v>8.4039683333329993</c:v>
                </c:pt>
                <c:pt idx="11682">
                  <c:v>8.4056283333330004</c:v>
                </c:pt>
                <c:pt idx="11683">
                  <c:v>8.4053550000000001</c:v>
                </c:pt>
                <c:pt idx="11684">
                  <c:v>8.4046283333329992</c:v>
                </c:pt>
                <c:pt idx="11685">
                  <c:v>8.4044333333329995</c:v>
                </c:pt>
                <c:pt idx="11686">
                  <c:v>8.4046133333329998</c:v>
                </c:pt>
                <c:pt idx="11687">
                  <c:v>8.4055900000000001</c:v>
                </c:pt>
                <c:pt idx="11688">
                  <c:v>8.4051500000000008</c:v>
                </c:pt>
                <c:pt idx="11689">
                  <c:v>8.4044116666670003</c:v>
                </c:pt>
                <c:pt idx="11690">
                  <c:v>8.4044766666669997</c:v>
                </c:pt>
                <c:pt idx="11691">
                  <c:v>8.4045083333330002</c:v>
                </c:pt>
                <c:pt idx="11692">
                  <c:v>8.4053749999999994</c:v>
                </c:pt>
                <c:pt idx="11693">
                  <c:v>8.4057600000000008</c:v>
                </c:pt>
                <c:pt idx="11694">
                  <c:v>8.4049483333329995</c:v>
                </c:pt>
                <c:pt idx="11695">
                  <c:v>8.404561666667</c:v>
                </c:pt>
                <c:pt idx="11696">
                  <c:v>8.4048499999999997</c:v>
                </c:pt>
                <c:pt idx="11697">
                  <c:v>8.4047166666669995</c:v>
                </c:pt>
                <c:pt idx="11698">
                  <c:v>8.4062450000000002</c:v>
                </c:pt>
                <c:pt idx="11699">
                  <c:v>8.4058849999999996</c:v>
                </c:pt>
                <c:pt idx="11700">
                  <c:v>8.4048633333329992</c:v>
                </c:pt>
                <c:pt idx="11701">
                  <c:v>8.4046050000000001</c:v>
                </c:pt>
                <c:pt idx="11702">
                  <c:v>8.4055366666670004</c:v>
                </c:pt>
                <c:pt idx="11703">
                  <c:v>8.4052833333329993</c:v>
                </c:pt>
                <c:pt idx="11704">
                  <c:v>8.4041933333329997</c:v>
                </c:pt>
                <c:pt idx="11705">
                  <c:v>8.4044266666669998</c:v>
                </c:pt>
                <c:pt idx="11706">
                  <c:v>8.4046149999999997</c:v>
                </c:pt>
                <c:pt idx="11707">
                  <c:v>8.4055199999999992</c:v>
                </c:pt>
                <c:pt idx="11708">
                  <c:v>8.4058516666669991</c:v>
                </c:pt>
                <c:pt idx="11709">
                  <c:v>8.4046266666669993</c:v>
                </c:pt>
                <c:pt idx="11710">
                  <c:v>8.4043116666670006</c:v>
                </c:pt>
                <c:pt idx="11711">
                  <c:v>8.4039350000000006</c:v>
                </c:pt>
                <c:pt idx="11712">
                  <c:v>8.404795</c:v>
                </c:pt>
                <c:pt idx="11713">
                  <c:v>8.404935</c:v>
                </c:pt>
                <c:pt idx="11714">
                  <c:v>8.404796666667</c:v>
                </c:pt>
                <c:pt idx="11715">
                  <c:v>8.4039233333329992</c:v>
                </c:pt>
                <c:pt idx="11716">
                  <c:v>8.4044299999999996</c:v>
                </c:pt>
                <c:pt idx="11717">
                  <c:v>8.4057616666670008</c:v>
                </c:pt>
                <c:pt idx="11718">
                  <c:v>8.4054633333329996</c:v>
                </c:pt>
                <c:pt idx="11719">
                  <c:v>8.4050150000000006</c:v>
                </c:pt>
                <c:pt idx="11720">
                  <c:v>8.4045649999999998</c:v>
                </c:pt>
                <c:pt idx="11721">
                  <c:v>8.4044416666669992</c:v>
                </c:pt>
                <c:pt idx="11722">
                  <c:v>8.405873333333</c:v>
                </c:pt>
                <c:pt idx="11723">
                  <c:v>8.4062450000000002</c:v>
                </c:pt>
                <c:pt idx="11724">
                  <c:v>8.4058349999999997</c:v>
                </c:pt>
                <c:pt idx="11725">
                  <c:v>8.405686666667</c:v>
                </c:pt>
                <c:pt idx="11726">
                  <c:v>8.4056566666669994</c:v>
                </c:pt>
                <c:pt idx="11727">
                  <c:v>8.4064733333330004</c:v>
                </c:pt>
                <c:pt idx="11728">
                  <c:v>8.4064650000000007</c:v>
                </c:pt>
                <c:pt idx="11729">
                  <c:v>8.4059816666669995</c:v>
                </c:pt>
                <c:pt idx="11730">
                  <c:v>8.4058466666669993</c:v>
                </c:pt>
                <c:pt idx="11731">
                  <c:v>8.4059600000000003</c:v>
                </c:pt>
                <c:pt idx="11732">
                  <c:v>8.4068149999999999</c:v>
                </c:pt>
                <c:pt idx="11733">
                  <c:v>8.4067866666669993</c:v>
                </c:pt>
                <c:pt idx="11734">
                  <c:v>8.4064533333329994</c:v>
                </c:pt>
                <c:pt idx="11735">
                  <c:v>8.4062716666669992</c:v>
                </c:pt>
                <c:pt idx="11736">
                  <c:v>8.4060383333330009</c:v>
                </c:pt>
                <c:pt idx="11737">
                  <c:v>8.4069649999999996</c:v>
                </c:pt>
                <c:pt idx="11738">
                  <c:v>8.4068816666669992</c:v>
                </c:pt>
                <c:pt idx="11739">
                  <c:v>8.4064133333329991</c:v>
                </c:pt>
                <c:pt idx="11740">
                  <c:v>8.4059183333330001</c:v>
                </c:pt>
                <c:pt idx="11741">
                  <c:v>8.4056499999999996</c:v>
                </c:pt>
                <c:pt idx="11742">
                  <c:v>8.4065616666670007</c:v>
                </c:pt>
                <c:pt idx="11743">
                  <c:v>8.4067283333329996</c:v>
                </c:pt>
                <c:pt idx="11744">
                  <c:v>8.4063949999999998</c:v>
                </c:pt>
                <c:pt idx="11745">
                  <c:v>8.4061299999999992</c:v>
                </c:pt>
                <c:pt idx="11746">
                  <c:v>8.4065466666669995</c:v>
                </c:pt>
                <c:pt idx="11747">
                  <c:v>8.4072566666669992</c:v>
                </c:pt>
                <c:pt idx="11748">
                  <c:v>8.4069199999999995</c:v>
                </c:pt>
                <c:pt idx="11749">
                  <c:v>8.4068933333330005</c:v>
                </c:pt>
                <c:pt idx="11750">
                  <c:v>8.4064150000000009</c:v>
                </c:pt>
                <c:pt idx="11751">
                  <c:v>8.4065966666669993</c:v>
                </c:pt>
                <c:pt idx="11752">
                  <c:v>8.407328333333</c:v>
                </c:pt>
                <c:pt idx="11753">
                  <c:v>8.4068966666670004</c:v>
                </c:pt>
                <c:pt idx="11754">
                  <c:v>8.4063866666670002</c:v>
                </c:pt>
                <c:pt idx="11755">
                  <c:v>8.4060400000000008</c:v>
                </c:pt>
                <c:pt idx="11756">
                  <c:v>8.4062183333329994</c:v>
                </c:pt>
                <c:pt idx="11757">
                  <c:v>8.4076133333329999</c:v>
                </c:pt>
                <c:pt idx="11758">
                  <c:v>8.407706666667</c:v>
                </c:pt>
                <c:pt idx="11759">
                  <c:v>8.4071616666669993</c:v>
                </c:pt>
                <c:pt idx="11760">
                  <c:v>8.4067950000000007</c:v>
                </c:pt>
                <c:pt idx="11761">
                  <c:v>8.4058216666670003</c:v>
                </c:pt>
                <c:pt idx="11762">
                  <c:v>8.4065616666670007</c:v>
                </c:pt>
                <c:pt idx="11763">
                  <c:v>8.4069450000000003</c:v>
                </c:pt>
                <c:pt idx="11764">
                  <c:v>8.4066733333329999</c:v>
                </c:pt>
                <c:pt idx="11765">
                  <c:v>8.4065283333330001</c:v>
                </c:pt>
                <c:pt idx="11766">
                  <c:v>8.4067133333330002</c:v>
                </c:pt>
                <c:pt idx="11767">
                  <c:v>8.4077233333329993</c:v>
                </c:pt>
                <c:pt idx="11768">
                  <c:v>8.4072849999999999</c:v>
                </c:pt>
                <c:pt idx="11769">
                  <c:v>8.4072899999999997</c:v>
                </c:pt>
                <c:pt idx="11770">
                  <c:v>8.4070166666669994</c:v>
                </c:pt>
                <c:pt idx="11771">
                  <c:v>8.4064466666669997</c:v>
                </c:pt>
                <c:pt idx="11772">
                  <c:v>8.4071283333330005</c:v>
                </c:pt>
                <c:pt idx="11773">
                  <c:v>8.4070149999999995</c:v>
                </c:pt>
                <c:pt idx="11774">
                  <c:v>8.4061583333329999</c:v>
                </c:pt>
                <c:pt idx="11775">
                  <c:v>8.4060699999999997</c:v>
                </c:pt>
                <c:pt idx="11776">
                  <c:v>8.4059033333330007</c:v>
                </c:pt>
                <c:pt idx="11777">
                  <c:v>8.4064316666670003</c:v>
                </c:pt>
                <c:pt idx="11778">
                  <c:v>8.4060883333330008</c:v>
                </c:pt>
                <c:pt idx="11779">
                  <c:v>8.4056633333330009</c:v>
                </c:pt>
                <c:pt idx="11780">
                  <c:v>8.4051866666669994</c:v>
                </c:pt>
                <c:pt idx="11781">
                  <c:v>8.4062766666670008</c:v>
                </c:pt>
                <c:pt idx="11782">
                  <c:v>8.4070499999999999</c:v>
                </c:pt>
                <c:pt idx="11783">
                  <c:v>8.4064650000000007</c:v>
                </c:pt>
                <c:pt idx="11784">
                  <c:v>8.4062666666669994</c:v>
                </c:pt>
                <c:pt idx="11785">
                  <c:v>8.4057516666669994</c:v>
                </c:pt>
                <c:pt idx="11786">
                  <c:v>8.4064133333329991</c:v>
                </c:pt>
                <c:pt idx="11787">
                  <c:v>8.4077549999999999</c:v>
                </c:pt>
                <c:pt idx="11788">
                  <c:v>8.407328333333</c:v>
                </c:pt>
                <c:pt idx="11789">
                  <c:v>8.4071499999999997</c:v>
                </c:pt>
                <c:pt idx="11790">
                  <c:v>8.4066383333329995</c:v>
                </c:pt>
                <c:pt idx="11791">
                  <c:v>8.4064383333329999</c:v>
                </c:pt>
                <c:pt idx="11792">
                  <c:v>8.406955</c:v>
                </c:pt>
                <c:pt idx="11793">
                  <c:v>8.4065666666670005</c:v>
                </c:pt>
                <c:pt idx="11794">
                  <c:v>8.4061383333330006</c:v>
                </c:pt>
                <c:pt idx="11795">
                  <c:v>8.4056499999999996</c:v>
                </c:pt>
                <c:pt idx="11796">
                  <c:v>8.4057633333330006</c:v>
                </c:pt>
                <c:pt idx="11797">
                  <c:v>8.4070666666669993</c:v>
                </c:pt>
                <c:pt idx="11798">
                  <c:v>8.4069050000000001</c:v>
                </c:pt>
                <c:pt idx="11799">
                  <c:v>8.4062833333330005</c:v>
                </c:pt>
                <c:pt idx="11800">
                  <c:v>8.4053883333330006</c:v>
                </c:pt>
                <c:pt idx="11801">
                  <c:v>8.4053349999999991</c:v>
                </c:pt>
                <c:pt idx="11802">
                  <c:v>8.4064583333329992</c:v>
                </c:pt>
                <c:pt idx="11803">
                  <c:v>8.406155</c:v>
                </c:pt>
                <c:pt idx="11804">
                  <c:v>8.4054549999999999</c:v>
                </c:pt>
                <c:pt idx="11805">
                  <c:v>8.4052333333329994</c:v>
                </c:pt>
                <c:pt idx="11806">
                  <c:v>8.4054000000000002</c:v>
                </c:pt>
                <c:pt idx="11807">
                  <c:v>8.4064700000000006</c:v>
                </c:pt>
                <c:pt idx="11808">
                  <c:v>8.4060816666669993</c:v>
                </c:pt>
                <c:pt idx="11809">
                  <c:v>8.405265</c:v>
                </c:pt>
                <c:pt idx="11810">
                  <c:v>8.4045799999999993</c:v>
                </c:pt>
                <c:pt idx="11811">
                  <c:v>8.4048700000000007</c:v>
                </c:pt>
                <c:pt idx="11812">
                  <c:v>8.4059933333330008</c:v>
                </c:pt>
                <c:pt idx="11813">
                  <c:v>8.4060566666670002</c:v>
                </c:pt>
                <c:pt idx="11814">
                  <c:v>8.4056166666669991</c:v>
                </c:pt>
                <c:pt idx="11815">
                  <c:v>8.4050200000000004</c:v>
                </c:pt>
                <c:pt idx="11816">
                  <c:v>8.4054083333329999</c:v>
                </c:pt>
                <c:pt idx="11817">
                  <c:v>8.4067733333329997</c:v>
                </c:pt>
                <c:pt idx="11818">
                  <c:v>8.4062116666669997</c:v>
                </c:pt>
                <c:pt idx="11819">
                  <c:v>8.4060933333330006</c:v>
                </c:pt>
                <c:pt idx="11820">
                  <c:v>8.4054183333329995</c:v>
                </c:pt>
                <c:pt idx="11821">
                  <c:v>8.40578</c:v>
                </c:pt>
                <c:pt idx="11822">
                  <c:v>8.4065083333330008</c:v>
                </c:pt>
                <c:pt idx="11823">
                  <c:v>8.4065283333330001</c:v>
                </c:pt>
                <c:pt idx="11824">
                  <c:v>8.4059516666670007</c:v>
                </c:pt>
                <c:pt idx="11825">
                  <c:v>8.4052249999999997</c:v>
                </c:pt>
                <c:pt idx="11826">
                  <c:v>8.4050966666669993</c:v>
                </c:pt>
                <c:pt idx="11827">
                  <c:v>8.4055999999999997</c:v>
                </c:pt>
                <c:pt idx="11828">
                  <c:v>8.4056033333329996</c:v>
                </c:pt>
                <c:pt idx="11829">
                  <c:v>8.4052749999999996</c:v>
                </c:pt>
                <c:pt idx="11830">
                  <c:v>8.4050233333330002</c:v>
                </c:pt>
                <c:pt idx="11831">
                  <c:v>8.405123333333</c:v>
                </c:pt>
                <c:pt idx="11832">
                  <c:v>8.4059316666669996</c:v>
                </c:pt>
                <c:pt idx="11833">
                  <c:v>8.4054466666670002</c:v>
                </c:pt>
                <c:pt idx="11834">
                  <c:v>8.4052799999999994</c:v>
                </c:pt>
                <c:pt idx="11835">
                  <c:v>8.4047233333329991</c:v>
                </c:pt>
                <c:pt idx="11836">
                  <c:v>8.4048049999999996</c:v>
                </c:pt>
                <c:pt idx="11837">
                  <c:v>8.4065183333330005</c:v>
                </c:pt>
                <c:pt idx="11838">
                  <c:v>8.4063316666670005</c:v>
                </c:pt>
                <c:pt idx="11839">
                  <c:v>8.4056216666670007</c:v>
                </c:pt>
                <c:pt idx="11840">
                  <c:v>8.4050399999999996</c:v>
                </c:pt>
                <c:pt idx="11841">
                  <c:v>8.4043616666670005</c:v>
                </c:pt>
                <c:pt idx="11842">
                  <c:v>8.4056816666670002</c:v>
                </c:pt>
                <c:pt idx="11843">
                  <c:v>8.405125</c:v>
                </c:pt>
                <c:pt idx="11844">
                  <c:v>8.4048133333329993</c:v>
                </c:pt>
                <c:pt idx="11845">
                  <c:v>8.4041549999999994</c:v>
                </c:pt>
                <c:pt idx="11846">
                  <c:v>8.4047350000000005</c:v>
                </c:pt>
                <c:pt idx="11847">
                  <c:v>8.4056850000000001</c:v>
                </c:pt>
                <c:pt idx="11848">
                  <c:v>8.4054716666669993</c:v>
                </c:pt>
                <c:pt idx="11849">
                  <c:v>8.4047033333329999</c:v>
                </c:pt>
                <c:pt idx="11850">
                  <c:v>8.4044916666670009</c:v>
                </c:pt>
                <c:pt idx="11851">
                  <c:v>8.4047533333329998</c:v>
                </c:pt>
                <c:pt idx="11852">
                  <c:v>8.4064300000000003</c:v>
                </c:pt>
                <c:pt idx="11853">
                  <c:v>8.4064483333329996</c:v>
                </c:pt>
                <c:pt idx="11854">
                  <c:v>8.4055566666669996</c:v>
                </c:pt>
                <c:pt idx="11855">
                  <c:v>8.4048700000000007</c:v>
                </c:pt>
                <c:pt idx="11856">
                  <c:v>8.4048683333330008</c:v>
                </c:pt>
                <c:pt idx="11857">
                  <c:v>8.40639</c:v>
                </c:pt>
                <c:pt idx="11858">
                  <c:v>8.40672</c:v>
                </c:pt>
                <c:pt idx="11859">
                  <c:v>8.4058816666669998</c:v>
                </c:pt>
                <c:pt idx="11860">
                  <c:v>8.4050916666669995</c:v>
                </c:pt>
                <c:pt idx="11861">
                  <c:v>8.4049866666669999</c:v>
                </c:pt>
                <c:pt idx="11862">
                  <c:v>8.4066716666670001</c:v>
                </c:pt>
                <c:pt idx="11863">
                  <c:v>8.4066033333330008</c:v>
                </c:pt>
                <c:pt idx="11864">
                  <c:v>8.4051966666670008</c:v>
                </c:pt>
                <c:pt idx="11865">
                  <c:v>8.4045783333329993</c:v>
                </c:pt>
                <c:pt idx="11866">
                  <c:v>8.4047466666670001</c:v>
                </c:pt>
                <c:pt idx="11867">
                  <c:v>8.4066733333329999</c:v>
                </c:pt>
                <c:pt idx="11868">
                  <c:v>8.4069966666670002</c:v>
                </c:pt>
                <c:pt idx="11869">
                  <c:v>8.4059483333330007</c:v>
                </c:pt>
                <c:pt idx="11870">
                  <c:v>8.4051766666669998</c:v>
                </c:pt>
                <c:pt idx="11871">
                  <c:v>8.4054300000000008</c:v>
                </c:pt>
                <c:pt idx="11872">
                  <c:v>8.4066533333330007</c:v>
                </c:pt>
                <c:pt idx="11873">
                  <c:v>8.4066166666670004</c:v>
                </c:pt>
                <c:pt idx="11874">
                  <c:v>8.4061583333329999</c:v>
                </c:pt>
                <c:pt idx="11875">
                  <c:v>8.4051166666670003</c:v>
                </c:pt>
                <c:pt idx="11876">
                  <c:v>8.4054366666670006</c:v>
                </c:pt>
                <c:pt idx="11877">
                  <c:v>8.4068149999999999</c:v>
                </c:pt>
                <c:pt idx="11878">
                  <c:v>8.407233333333</c:v>
                </c:pt>
                <c:pt idx="11879">
                  <c:v>8.4060366666669992</c:v>
                </c:pt>
                <c:pt idx="11880">
                  <c:v>8.4057033333329993</c:v>
                </c:pt>
                <c:pt idx="11881">
                  <c:v>8.4060566666670002</c:v>
                </c:pt>
                <c:pt idx="11882">
                  <c:v>8.4076350000000009</c:v>
                </c:pt>
                <c:pt idx="11883">
                  <c:v>8.4080283333330001</c:v>
                </c:pt>
                <c:pt idx="11884">
                  <c:v>8.4070450000000001</c:v>
                </c:pt>
                <c:pt idx="11885">
                  <c:v>8.4062133333329996</c:v>
                </c:pt>
                <c:pt idx="11886">
                  <c:v>8.4064700000000006</c:v>
                </c:pt>
                <c:pt idx="11887">
                  <c:v>8.4075366666669993</c:v>
                </c:pt>
                <c:pt idx="11888">
                  <c:v>8.4070549999999997</c:v>
                </c:pt>
                <c:pt idx="11889">
                  <c:v>8.4058600000000006</c:v>
                </c:pt>
                <c:pt idx="11890">
                  <c:v>8.4056966666669997</c:v>
                </c:pt>
                <c:pt idx="11891">
                  <c:v>8.4057549999999992</c:v>
                </c:pt>
                <c:pt idx="11892">
                  <c:v>8.4075083333330003</c:v>
                </c:pt>
                <c:pt idx="11893">
                  <c:v>8.4072800000000001</c:v>
                </c:pt>
                <c:pt idx="11894">
                  <c:v>8.4073449999999994</c:v>
                </c:pt>
                <c:pt idx="11895">
                  <c:v>8.4060483333330005</c:v>
                </c:pt>
                <c:pt idx="11896">
                  <c:v>8.4063549999999996</c:v>
                </c:pt>
                <c:pt idx="11897">
                  <c:v>8.4079750000000004</c:v>
                </c:pt>
                <c:pt idx="11898">
                  <c:v>8.4081466666669993</c:v>
                </c:pt>
                <c:pt idx="11899">
                  <c:v>8.4072949999999995</c:v>
                </c:pt>
                <c:pt idx="11900">
                  <c:v>8.4068233333329996</c:v>
                </c:pt>
                <c:pt idx="11901">
                  <c:v>8.4067316666669996</c:v>
                </c:pt>
                <c:pt idx="11902">
                  <c:v>8.4081416666669995</c:v>
                </c:pt>
                <c:pt idx="11903">
                  <c:v>8.4079183333330008</c:v>
                </c:pt>
                <c:pt idx="11904">
                  <c:v>8.4073566666670008</c:v>
                </c:pt>
                <c:pt idx="11905">
                  <c:v>8.4069299999999991</c:v>
                </c:pt>
                <c:pt idx="11906">
                  <c:v>8.4071333333330003</c:v>
                </c:pt>
                <c:pt idx="11907">
                  <c:v>8.4081866666669995</c:v>
                </c:pt>
                <c:pt idx="11908">
                  <c:v>8.4082399999999993</c:v>
                </c:pt>
                <c:pt idx="11909">
                  <c:v>8.4072750000000003</c:v>
                </c:pt>
                <c:pt idx="11910">
                  <c:v>8.4069616666669997</c:v>
                </c:pt>
                <c:pt idx="11911">
                  <c:v>8.4067433333330008</c:v>
                </c:pt>
                <c:pt idx="11912">
                  <c:v>8.4081899999999994</c:v>
                </c:pt>
                <c:pt idx="11913">
                  <c:v>8.4087283333330003</c:v>
                </c:pt>
                <c:pt idx="11914">
                  <c:v>8.4079499999999996</c:v>
                </c:pt>
                <c:pt idx="11915">
                  <c:v>8.4076149999999998</c:v>
                </c:pt>
                <c:pt idx="11916">
                  <c:v>8.4074383333329994</c:v>
                </c:pt>
                <c:pt idx="11917">
                  <c:v>8.4092783333330008</c:v>
                </c:pt>
                <c:pt idx="11918">
                  <c:v>8.4091400000000007</c:v>
                </c:pt>
                <c:pt idx="11919">
                  <c:v>8.4084333333330008</c:v>
                </c:pt>
                <c:pt idx="11920">
                  <c:v>8.4075766666669995</c:v>
                </c:pt>
                <c:pt idx="11921">
                  <c:v>8.4074133333330003</c:v>
                </c:pt>
                <c:pt idx="11922">
                  <c:v>8.4086850000000002</c:v>
                </c:pt>
                <c:pt idx="11923">
                  <c:v>8.4088383333329997</c:v>
                </c:pt>
                <c:pt idx="11924">
                  <c:v>8.408595</c:v>
                </c:pt>
                <c:pt idx="11925">
                  <c:v>8.4082783333329996</c:v>
                </c:pt>
                <c:pt idx="11926">
                  <c:v>8.4085000000000001</c:v>
                </c:pt>
                <c:pt idx="11927">
                  <c:v>8.4095399999999998</c:v>
                </c:pt>
                <c:pt idx="11928">
                  <c:v>8.4094949999999997</c:v>
                </c:pt>
                <c:pt idx="11929">
                  <c:v>8.4085883333330003</c:v>
                </c:pt>
                <c:pt idx="11930">
                  <c:v>8.4078733333330007</c:v>
                </c:pt>
                <c:pt idx="11931">
                  <c:v>8.4075533333330004</c:v>
                </c:pt>
                <c:pt idx="11932">
                  <c:v>8.4091566666670001</c:v>
                </c:pt>
                <c:pt idx="11933">
                  <c:v>8.4096050000000009</c:v>
                </c:pt>
                <c:pt idx="11934">
                  <c:v>8.4090050000000005</c:v>
                </c:pt>
                <c:pt idx="11935">
                  <c:v>8.4090699999999998</c:v>
                </c:pt>
                <c:pt idx="11936">
                  <c:v>8.4088116666670008</c:v>
                </c:pt>
                <c:pt idx="11937">
                  <c:v>8.4098900000000008</c:v>
                </c:pt>
                <c:pt idx="11938">
                  <c:v>8.4099299999999992</c:v>
                </c:pt>
                <c:pt idx="11939">
                  <c:v>8.4092383333330005</c:v>
                </c:pt>
                <c:pt idx="11940">
                  <c:v>8.4082016666670008</c:v>
                </c:pt>
                <c:pt idx="11941">
                  <c:v>8.408596666667</c:v>
                </c:pt>
                <c:pt idx="11942">
                  <c:v>8.4096483333329992</c:v>
                </c:pt>
                <c:pt idx="11943">
                  <c:v>8.4099400000000006</c:v>
                </c:pt>
                <c:pt idx="11944">
                  <c:v>8.4095433333329996</c:v>
                </c:pt>
                <c:pt idx="11945">
                  <c:v>8.4088033333329992</c:v>
                </c:pt>
                <c:pt idx="11946">
                  <c:v>8.40916</c:v>
                </c:pt>
                <c:pt idx="11947">
                  <c:v>8.4107350000000007</c:v>
                </c:pt>
                <c:pt idx="11948">
                  <c:v>8.4108233333329991</c:v>
                </c:pt>
                <c:pt idx="11949">
                  <c:v>8.4106183333329998</c:v>
                </c:pt>
                <c:pt idx="11950">
                  <c:v>8.4100149999999996</c:v>
                </c:pt>
                <c:pt idx="11951">
                  <c:v>8.4103166666670006</c:v>
                </c:pt>
                <c:pt idx="11952">
                  <c:v>8.4106466666670006</c:v>
                </c:pt>
                <c:pt idx="11953">
                  <c:v>8.4102683333330006</c:v>
                </c:pt>
                <c:pt idx="11954">
                  <c:v>8.4098316666669994</c:v>
                </c:pt>
                <c:pt idx="11955">
                  <c:v>8.4095583333330008</c:v>
                </c:pt>
                <c:pt idx="11956">
                  <c:v>8.41</c:v>
                </c:pt>
                <c:pt idx="11957">
                  <c:v>8.4111416666669996</c:v>
                </c:pt>
                <c:pt idx="11958">
                  <c:v>8.4111983333329992</c:v>
                </c:pt>
                <c:pt idx="11959">
                  <c:v>8.4104716666670001</c:v>
                </c:pt>
                <c:pt idx="11960">
                  <c:v>8.4102949999999996</c:v>
                </c:pt>
                <c:pt idx="11961">
                  <c:v>8.4100266666669992</c:v>
                </c:pt>
                <c:pt idx="11962">
                  <c:v>8.4108699999999992</c:v>
                </c:pt>
                <c:pt idx="11963">
                  <c:v>8.4111166666670005</c:v>
                </c:pt>
                <c:pt idx="11964">
                  <c:v>8.410191666667</c:v>
                </c:pt>
                <c:pt idx="11965">
                  <c:v>8.4098433333330007</c:v>
                </c:pt>
                <c:pt idx="11966">
                  <c:v>8.4099283333329993</c:v>
                </c:pt>
                <c:pt idx="11967">
                  <c:v>8.4113166666670001</c:v>
                </c:pt>
                <c:pt idx="11968">
                  <c:v>8.4112066666670007</c:v>
                </c:pt>
                <c:pt idx="11969">
                  <c:v>8.4106733333329995</c:v>
                </c:pt>
                <c:pt idx="11970">
                  <c:v>8.4103466666669995</c:v>
                </c:pt>
                <c:pt idx="11971">
                  <c:v>8.4100999999999999</c:v>
                </c:pt>
                <c:pt idx="11972">
                  <c:v>8.4116066666669997</c:v>
                </c:pt>
                <c:pt idx="11973">
                  <c:v>8.4110216666670006</c:v>
                </c:pt>
                <c:pt idx="11974">
                  <c:v>8.4101483333329998</c:v>
                </c:pt>
                <c:pt idx="11975">
                  <c:v>8.4097100000000005</c:v>
                </c:pt>
                <c:pt idx="11976">
                  <c:v>8.410143333333</c:v>
                </c:pt>
                <c:pt idx="11977">
                  <c:v>8.4119216666670003</c:v>
                </c:pt>
                <c:pt idx="11978">
                  <c:v>8.4111499999999992</c:v>
                </c:pt>
                <c:pt idx="11979">
                  <c:v>8.4108883333330002</c:v>
                </c:pt>
                <c:pt idx="11980">
                  <c:v>8.4100400000000004</c:v>
                </c:pt>
                <c:pt idx="11981">
                  <c:v>8.4105233333329998</c:v>
                </c:pt>
                <c:pt idx="11982">
                  <c:v>8.4118916666669996</c:v>
                </c:pt>
                <c:pt idx="11983">
                  <c:v>8.4112299999999998</c:v>
                </c:pt>
                <c:pt idx="11984">
                  <c:v>8.4100816666670006</c:v>
                </c:pt>
                <c:pt idx="11985">
                  <c:v>8.4096600000000006</c:v>
                </c:pt>
                <c:pt idx="11986">
                  <c:v>8.4104166666670004</c:v>
                </c:pt>
                <c:pt idx="11987">
                  <c:v>8.4114916666670005</c:v>
                </c:pt>
                <c:pt idx="11988">
                  <c:v>8.4114716666669995</c:v>
                </c:pt>
                <c:pt idx="11989">
                  <c:v>8.4104500000000009</c:v>
                </c:pt>
                <c:pt idx="11990">
                  <c:v>8.4095999999999993</c:v>
                </c:pt>
                <c:pt idx="11991">
                  <c:v>8.4099183333329997</c:v>
                </c:pt>
                <c:pt idx="11992">
                  <c:v>8.4109916666669999</c:v>
                </c:pt>
                <c:pt idx="11993">
                  <c:v>8.4107283333329992</c:v>
                </c:pt>
                <c:pt idx="11994">
                  <c:v>8.4092500000000001</c:v>
                </c:pt>
                <c:pt idx="11995">
                  <c:v>8.4088683333330003</c:v>
                </c:pt>
                <c:pt idx="11996">
                  <c:v>8.4085416666670003</c:v>
                </c:pt>
                <c:pt idx="11997">
                  <c:v>8.4100433333330002</c:v>
                </c:pt>
                <c:pt idx="11998">
                  <c:v>8.4105650000000001</c:v>
                </c:pt>
                <c:pt idx="11999">
                  <c:v>8.4098199999999999</c:v>
                </c:pt>
                <c:pt idx="12000">
                  <c:v>8.4090550000000004</c:v>
                </c:pt>
                <c:pt idx="12001">
                  <c:v>8.4092683333329994</c:v>
                </c:pt>
                <c:pt idx="12002">
                  <c:v>8.4104716666670001</c:v>
                </c:pt>
                <c:pt idx="12003">
                  <c:v>8.4097100000000005</c:v>
                </c:pt>
                <c:pt idx="12004">
                  <c:v>8.4089166666670003</c:v>
                </c:pt>
                <c:pt idx="12005">
                  <c:v>8.4079800000000002</c:v>
                </c:pt>
                <c:pt idx="12006">
                  <c:v>8.4077999999999999</c:v>
                </c:pt>
                <c:pt idx="12007">
                  <c:v>8.4093049999999998</c:v>
                </c:pt>
                <c:pt idx="12008">
                  <c:v>8.4095583333330008</c:v>
                </c:pt>
                <c:pt idx="12009">
                  <c:v>8.4086083333329995</c:v>
                </c:pt>
                <c:pt idx="12010">
                  <c:v>8.4080316666670001</c:v>
                </c:pt>
                <c:pt idx="12011">
                  <c:v>8.4085750000000008</c:v>
                </c:pt>
                <c:pt idx="12012">
                  <c:v>8.4094566666669994</c:v>
                </c:pt>
                <c:pt idx="12013">
                  <c:v>8.4094200000000008</c:v>
                </c:pt>
                <c:pt idx="12014">
                  <c:v>8.4087650000000007</c:v>
                </c:pt>
                <c:pt idx="12015">
                  <c:v>8.4084133333329998</c:v>
                </c:pt>
                <c:pt idx="12016">
                  <c:v>8.4083699999999997</c:v>
                </c:pt>
                <c:pt idx="12017">
                  <c:v>8.4091766666669994</c:v>
                </c:pt>
                <c:pt idx="12018">
                  <c:v>8.4094283333330004</c:v>
                </c:pt>
                <c:pt idx="12019">
                  <c:v>8.4087733333330004</c:v>
                </c:pt>
                <c:pt idx="12020">
                  <c:v>8.4078783333330005</c:v>
                </c:pt>
                <c:pt idx="12021">
                  <c:v>8.4078566666669996</c:v>
                </c:pt>
                <c:pt idx="12022">
                  <c:v>8.4095433333329996</c:v>
                </c:pt>
                <c:pt idx="12023">
                  <c:v>8.4096516666669991</c:v>
                </c:pt>
                <c:pt idx="12024">
                  <c:v>8.4088566666670008</c:v>
                </c:pt>
                <c:pt idx="12025">
                  <c:v>8.4083916666670007</c:v>
                </c:pt>
                <c:pt idx="12026">
                  <c:v>8.408175</c:v>
                </c:pt>
                <c:pt idx="12027">
                  <c:v>8.409441666667</c:v>
                </c:pt>
                <c:pt idx="12028">
                  <c:v>8.4089700000000001</c:v>
                </c:pt>
                <c:pt idx="12029">
                  <c:v>8.4081499999999991</c:v>
                </c:pt>
                <c:pt idx="12030">
                  <c:v>8.4080883333329997</c:v>
                </c:pt>
                <c:pt idx="12031">
                  <c:v>8.4083216666669998</c:v>
                </c:pt>
                <c:pt idx="12032">
                  <c:v>8.409253333333</c:v>
                </c:pt>
                <c:pt idx="12033">
                  <c:v>8.4090399999999992</c:v>
                </c:pt>
                <c:pt idx="12034">
                  <c:v>8.4088033333329992</c:v>
                </c:pt>
                <c:pt idx="12035">
                  <c:v>8.4080133333330007</c:v>
                </c:pt>
                <c:pt idx="12036">
                  <c:v>8.4084366666670007</c:v>
                </c:pt>
                <c:pt idx="12037">
                  <c:v>8.4094166666669992</c:v>
                </c:pt>
                <c:pt idx="12038">
                  <c:v>8.4091749999999994</c:v>
                </c:pt>
                <c:pt idx="12039">
                  <c:v>8.4078766666670006</c:v>
                </c:pt>
                <c:pt idx="12040">
                  <c:v>8.4075299999999995</c:v>
                </c:pt>
                <c:pt idx="12041">
                  <c:v>8.4080683333330004</c:v>
                </c:pt>
                <c:pt idx="12042">
                  <c:v>8.4094700000000007</c:v>
                </c:pt>
                <c:pt idx="12043">
                  <c:v>8.4089116666670005</c:v>
                </c:pt>
                <c:pt idx="12044">
                  <c:v>8.4076516666670003</c:v>
                </c:pt>
                <c:pt idx="12045">
                  <c:v>8.4077883333330004</c:v>
                </c:pt>
                <c:pt idx="12046">
                  <c:v>8.4083533333330003</c:v>
                </c:pt>
                <c:pt idx="12047">
                  <c:v>8.4091716666669996</c:v>
                </c:pt>
                <c:pt idx="12048">
                  <c:v>8.4088683333330003</c:v>
                </c:pt>
                <c:pt idx="12049">
                  <c:v>8.4081499999999991</c:v>
                </c:pt>
                <c:pt idx="12050">
                  <c:v>8.4077833333330005</c:v>
                </c:pt>
                <c:pt idx="12051">
                  <c:v>8.4076166666669998</c:v>
                </c:pt>
                <c:pt idx="12052">
                  <c:v>8.4092583333329998</c:v>
                </c:pt>
                <c:pt idx="12053">
                  <c:v>8.4090399999999992</c:v>
                </c:pt>
                <c:pt idx="12054">
                  <c:v>8.4080883333329997</c:v>
                </c:pt>
                <c:pt idx="12055">
                  <c:v>8.4075333333329993</c:v>
                </c:pt>
                <c:pt idx="12056">
                  <c:v>8.4083199999999998</c:v>
                </c:pt>
                <c:pt idx="12057">
                  <c:v>8.4097616666670003</c:v>
                </c:pt>
                <c:pt idx="12058">
                  <c:v>8.4099433333330005</c:v>
                </c:pt>
                <c:pt idx="12059">
                  <c:v>8.4089966666670009</c:v>
                </c:pt>
                <c:pt idx="12060">
                  <c:v>8.4082650000000001</c:v>
                </c:pt>
                <c:pt idx="12061">
                  <c:v>8.4087066666669994</c:v>
                </c:pt>
                <c:pt idx="12062">
                  <c:v>8.4096899999999994</c:v>
                </c:pt>
                <c:pt idx="12063">
                  <c:v>8.4093049999999998</c:v>
                </c:pt>
                <c:pt idx="12064">
                  <c:v>8.4085300000000007</c:v>
                </c:pt>
                <c:pt idx="12065">
                  <c:v>8.4077583333329997</c:v>
                </c:pt>
                <c:pt idx="12066">
                  <c:v>8.4077416666670004</c:v>
                </c:pt>
                <c:pt idx="12067">
                  <c:v>8.4094283333330004</c:v>
                </c:pt>
                <c:pt idx="12068">
                  <c:v>8.4088150000000006</c:v>
                </c:pt>
                <c:pt idx="12069">
                  <c:v>8.4075483333330006</c:v>
                </c:pt>
                <c:pt idx="12070">
                  <c:v>8.4073466666669994</c:v>
                </c:pt>
                <c:pt idx="12071">
                  <c:v>8.4076199999999996</c:v>
                </c:pt>
                <c:pt idx="12072">
                  <c:v>8.4090366666669993</c:v>
                </c:pt>
                <c:pt idx="12073">
                  <c:v>8.4087266666670004</c:v>
                </c:pt>
                <c:pt idx="12074">
                  <c:v>8.4080999999999992</c:v>
                </c:pt>
                <c:pt idx="12075">
                  <c:v>8.407096666667</c:v>
                </c:pt>
                <c:pt idx="12076">
                  <c:v>8.4073799999999999</c:v>
                </c:pt>
                <c:pt idx="12077">
                  <c:v>8.4089050000000007</c:v>
                </c:pt>
                <c:pt idx="12078">
                  <c:v>8.4092283333329991</c:v>
                </c:pt>
                <c:pt idx="12079">
                  <c:v>8.4082783333329996</c:v>
                </c:pt>
                <c:pt idx="12080">
                  <c:v>8.4077766666670009</c:v>
                </c:pt>
                <c:pt idx="12081">
                  <c:v>8.4076799999999992</c:v>
                </c:pt>
                <c:pt idx="12082">
                  <c:v>8.4086183333329991</c:v>
                </c:pt>
                <c:pt idx="12083">
                  <c:v>8.4087350000000001</c:v>
                </c:pt>
                <c:pt idx="12084">
                  <c:v>8.408033333333</c:v>
                </c:pt>
                <c:pt idx="12085">
                  <c:v>8.406955</c:v>
                </c:pt>
                <c:pt idx="12086">
                  <c:v>8.4074066666670006</c:v>
                </c:pt>
                <c:pt idx="12087">
                  <c:v>8.4088933333329994</c:v>
                </c:pt>
                <c:pt idx="12088">
                  <c:v>8.4085599999999996</c:v>
                </c:pt>
                <c:pt idx="12089">
                  <c:v>8.4084616666669998</c:v>
                </c:pt>
                <c:pt idx="12090">
                  <c:v>8.4079583333329992</c:v>
                </c:pt>
                <c:pt idx="12091">
                  <c:v>8.4083400000000008</c:v>
                </c:pt>
                <c:pt idx="12092">
                  <c:v>8.409675</c:v>
                </c:pt>
                <c:pt idx="12093">
                  <c:v>8.4096150000000005</c:v>
                </c:pt>
                <c:pt idx="12094">
                  <c:v>8.408925</c:v>
                </c:pt>
                <c:pt idx="12095">
                  <c:v>8.408548333333</c:v>
                </c:pt>
                <c:pt idx="12096">
                  <c:v>8.408408333333</c:v>
                </c:pt>
                <c:pt idx="12097">
                  <c:v>8.4097050000000007</c:v>
                </c:pt>
                <c:pt idx="12098">
                  <c:v>8.4096250000000001</c:v>
                </c:pt>
                <c:pt idx="12099">
                  <c:v>8.4088066666669992</c:v>
                </c:pt>
                <c:pt idx="12100">
                  <c:v>8.4082916666669991</c:v>
                </c:pt>
                <c:pt idx="12101">
                  <c:v>8.4082766666669997</c:v>
                </c:pt>
                <c:pt idx="12102">
                  <c:v>8.4093066666669998</c:v>
                </c:pt>
                <c:pt idx="12103">
                  <c:v>8.4090116666670003</c:v>
                </c:pt>
                <c:pt idx="12104">
                  <c:v>8.4084683333329995</c:v>
                </c:pt>
                <c:pt idx="12105">
                  <c:v>8.4081883333329994</c:v>
                </c:pt>
                <c:pt idx="12106">
                  <c:v>8.4082983333330006</c:v>
                </c:pt>
                <c:pt idx="12107">
                  <c:v>8.4095266666670003</c:v>
                </c:pt>
                <c:pt idx="12108">
                  <c:v>8.4098666666669999</c:v>
                </c:pt>
                <c:pt idx="12109">
                  <c:v>8.4088066666669992</c:v>
                </c:pt>
                <c:pt idx="12110">
                  <c:v>8.4082233333329999</c:v>
                </c:pt>
                <c:pt idx="12111">
                  <c:v>8.4080616666670007</c:v>
                </c:pt>
                <c:pt idx="12112">
                  <c:v>8.4093516666669998</c:v>
                </c:pt>
                <c:pt idx="12113">
                  <c:v>8.4095449999999996</c:v>
                </c:pt>
                <c:pt idx="12114">
                  <c:v>8.4085866666670004</c:v>
                </c:pt>
                <c:pt idx="12115">
                  <c:v>8.4078266666670007</c:v>
                </c:pt>
                <c:pt idx="12116">
                  <c:v>8.4079466666669997</c:v>
                </c:pt>
                <c:pt idx="12117">
                  <c:v>8.4092450000000003</c:v>
                </c:pt>
                <c:pt idx="12118">
                  <c:v>8.4095049999999993</c:v>
                </c:pt>
                <c:pt idx="12119">
                  <c:v>8.4090933333330007</c:v>
                </c:pt>
                <c:pt idx="12120">
                  <c:v>8.4088799999999999</c:v>
                </c:pt>
                <c:pt idx="12121">
                  <c:v>8.408831666667</c:v>
                </c:pt>
                <c:pt idx="12122">
                  <c:v>8.410051666667</c:v>
                </c:pt>
                <c:pt idx="12123">
                  <c:v>8.4104100000000006</c:v>
                </c:pt>
                <c:pt idx="12124">
                  <c:v>8.4090483333330006</c:v>
                </c:pt>
                <c:pt idx="12125">
                  <c:v>8.4083683333329997</c:v>
                </c:pt>
                <c:pt idx="12126">
                  <c:v>8.4081883333329994</c:v>
                </c:pt>
                <c:pt idx="12127">
                  <c:v>8.409533333333</c:v>
                </c:pt>
                <c:pt idx="12128">
                  <c:v>8.4096700000000002</c:v>
                </c:pt>
                <c:pt idx="12129">
                  <c:v>8.4086683333330008</c:v>
                </c:pt>
                <c:pt idx="12130">
                  <c:v>8.4080549999999992</c:v>
                </c:pt>
                <c:pt idx="12131">
                  <c:v>8.4079933333329997</c:v>
                </c:pt>
                <c:pt idx="12132">
                  <c:v>8.4095600000000008</c:v>
                </c:pt>
                <c:pt idx="12133">
                  <c:v>8.4098933333330006</c:v>
                </c:pt>
                <c:pt idx="12134">
                  <c:v>8.408831666667</c:v>
                </c:pt>
                <c:pt idx="12135">
                  <c:v>8.4079916666669998</c:v>
                </c:pt>
                <c:pt idx="12136">
                  <c:v>8.4074299999999997</c:v>
                </c:pt>
                <c:pt idx="12137">
                  <c:v>8.4088716666670003</c:v>
                </c:pt>
                <c:pt idx="12138">
                  <c:v>8.4093633333329993</c:v>
                </c:pt>
                <c:pt idx="12139">
                  <c:v>8.4084066666670001</c:v>
                </c:pt>
                <c:pt idx="12140">
                  <c:v>8.4082150000000002</c:v>
                </c:pt>
                <c:pt idx="12141">
                  <c:v>8.4082116666670004</c:v>
                </c:pt>
                <c:pt idx="12142">
                  <c:v>8.4095099999999992</c:v>
                </c:pt>
                <c:pt idx="12143">
                  <c:v>8.4094733333330005</c:v>
                </c:pt>
                <c:pt idx="12144">
                  <c:v>8.4084983333330001</c:v>
                </c:pt>
                <c:pt idx="12145">
                  <c:v>8.4081416666669995</c:v>
                </c:pt>
                <c:pt idx="12146">
                  <c:v>8.4085983333329999</c:v>
                </c:pt>
                <c:pt idx="12147">
                  <c:v>8.4104133333330005</c:v>
                </c:pt>
                <c:pt idx="12148">
                  <c:v>8.4104916666669993</c:v>
                </c:pt>
                <c:pt idx="12149">
                  <c:v>8.4099900000000005</c:v>
                </c:pt>
                <c:pt idx="12150">
                  <c:v>8.4091149999999999</c:v>
                </c:pt>
                <c:pt idx="12151">
                  <c:v>8.4087933333329996</c:v>
                </c:pt>
                <c:pt idx="12152">
                  <c:v>8.4100866666670004</c:v>
                </c:pt>
                <c:pt idx="12153">
                  <c:v>8.4103833333329998</c:v>
                </c:pt>
                <c:pt idx="12154">
                  <c:v>8.4090316666669995</c:v>
                </c:pt>
                <c:pt idx="12155">
                  <c:v>8.4082450000000009</c:v>
                </c:pt>
                <c:pt idx="12156">
                  <c:v>8.4085733333330008</c:v>
                </c:pt>
                <c:pt idx="12157">
                  <c:v>8.4101883333330001</c:v>
                </c:pt>
                <c:pt idx="12158">
                  <c:v>8.4097833333329994</c:v>
                </c:pt>
                <c:pt idx="12159">
                  <c:v>8.4093983333329998</c:v>
                </c:pt>
                <c:pt idx="12160">
                  <c:v>8.4090100000000003</c:v>
                </c:pt>
                <c:pt idx="12161">
                  <c:v>8.4090483333330006</c:v>
                </c:pt>
                <c:pt idx="12162">
                  <c:v>8.4102983333329995</c:v>
                </c:pt>
                <c:pt idx="12163">
                  <c:v>8.4098249999999997</c:v>
                </c:pt>
                <c:pt idx="12164">
                  <c:v>8.4091349999999991</c:v>
                </c:pt>
                <c:pt idx="12165">
                  <c:v>8.4085000000000001</c:v>
                </c:pt>
                <c:pt idx="12166">
                  <c:v>8.4082733333329998</c:v>
                </c:pt>
                <c:pt idx="12167">
                  <c:v>8.4098983333330004</c:v>
                </c:pt>
                <c:pt idx="12168">
                  <c:v>8.4096600000000006</c:v>
                </c:pt>
                <c:pt idx="12169">
                  <c:v>8.4084599999999998</c:v>
                </c:pt>
                <c:pt idx="12170">
                  <c:v>8.4077183333329994</c:v>
                </c:pt>
                <c:pt idx="12171">
                  <c:v>8.4085000000000001</c:v>
                </c:pt>
                <c:pt idx="12172">
                  <c:v>8.4097916666669992</c:v>
                </c:pt>
                <c:pt idx="12173">
                  <c:v>8.4098066666670004</c:v>
                </c:pt>
                <c:pt idx="12174">
                  <c:v>8.4093250000000008</c:v>
                </c:pt>
                <c:pt idx="12175">
                  <c:v>8.4097333333329995</c:v>
                </c:pt>
                <c:pt idx="12176">
                  <c:v>8.4101283333330006</c:v>
                </c:pt>
                <c:pt idx="12177">
                  <c:v>8.4113249999999997</c:v>
                </c:pt>
                <c:pt idx="12178">
                  <c:v>8.4113066666670004</c:v>
                </c:pt>
                <c:pt idx="12179">
                  <c:v>8.4103600000000007</c:v>
                </c:pt>
                <c:pt idx="12180">
                  <c:v>8.4096133333330005</c:v>
                </c:pt>
                <c:pt idx="12181">
                  <c:v>8.4095750000000002</c:v>
                </c:pt>
                <c:pt idx="12182">
                  <c:v>8.4105716666669998</c:v>
                </c:pt>
                <c:pt idx="12183">
                  <c:v>8.4105699999999999</c:v>
                </c:pt>
                <c:pt idx="12184">
                  <c:v>8.4100950000000001</c:v>
                </c:pt>
                <c:pt idx="12185">
                  <c:v>8.4104433333329993</c:v>
                </c:pt>
                <c:pt idx="12186">
                  <c:v>8.4105516666670006</c:v>
                </c:pt>
                <c:pt idx="12187">
                  <c:v>8.4113433333330008</c:v>
                </c:pt>
                <c:pt idx="12188">
                  <c:v>8.4115533333329999</c:v>
                </c:pt>
                <c:pt idx="12189">
                  <c:v>8.4105566666670004</c:v>
                </c:pt>
                <c:pt idx="12190">
                  <c:v>8.4097583333330004</c:v>
                </c:pt>
                <c:pt idx="12191">
                  <c:v>8.4102766666670004</c:v>
                </c:pt>
                <c:pt idx="12192">
                  <c:v>8.4103916666669996</c:v>
                </c:pt>
                <c:pt idx="12193">
                  <c:v>8.4102066666669995</c:v>
                </c:pt>
                <c:pt idx="12194">
                  <c:v>8.409911666667</c:v>
                </c:pt>
                <c:pt idx="12195">
                  <c:v>8.4092950000000002</c:v>
                </c:pt>
                <c:pt idx="12196">
                  <c:v>8.4094899999999999</c:v>
                </c:pt>
                <c:pt idx="12197">
                  <c:v>8.4107466666670003</c:v>
                </c:pt>
                <c:pt idx="12198">
                  <c:v>8.4112299999999998</c:v>
                </c:pt>
                <c:pt idx="12199">
                  <c:v>8.4105383333329993</c:v>
                </c:pt>
                <c:pt idx="12200">
                  <c:v>8.4100616666669996</c:v>
                </c:pt>
                <c:pt idx="12201">
                  <c:v>8.4107033333330001</c:v>
                </c:pt>
                <c:pt idx="12202">
                  <c:v>8.4118466666669995</c:v>
                </c:pt>
                <c:pt idx="12203">
                  <c:v>8.4120933333330008</c:v>
                </c:pt>
                <c:pt idx="12204">
                  <c:v>8.4114666666669997</c:v>
                </c:pt>
                <c:pt idx="12205">
                  <c:v>8.4108300000000007</c:v>
                </c:pt>
                <c:pt idx="12206">
                  <c:v>8.4107350000000007</c:v>
                </c:pt>
                <c:pt idx="12207">
                  <c:v>8.4116583333329995</c:v>
                </c:pt>
                <c:pt idx="12208">
                  <c:v>8.4118233333330004</c:v>
                </c:pt>
                <c:pt idx="12209">
                  <c:v>8.411131666667</c:v>
                </c:pt>
                <c:pt idx="12210">
                  <c:v>8.4103033333329993</c:v>
                </c:pt>
                <c:pt idx="12211">
                  <c:v>8.4103600000000007</c:v>
                </c:pt>
                <c:pt idx="12212">
                  <c:v>8.4117999999999995</c:v>
                </c:pt>
                <c:pt idx="12213">
                  <c:v>8.4117116666669993</c:v>
                </c:pt>
                <c:pt idx="12214">
                  <c:v>8.4110700000000005</c:v>
                </c:pt>
                <c:pt idx="12215">
                  <c:v>8.4107833333330007</c:v>
                </c:pt>
                <c:pt idx="12216">
                  <c:v>8.4109766666670005</c:v>
                </c:pt>
                <c:pt idx="12217">
                  <c:v>8.4119449999999993</c:v>
                </c:pt>
                <c:pt idx="12218">
                  <c:v>8.4117350000000002</c:v>
                </c:pt>
                <c:pt idx="12219">
                  <c:v>8.4113216666669999</c:v>
                </c:pt>
                <c:pt idx="12220">
                  <c:v>8.4111783333329999</c:v>
                </c:pt>
                <c:pt idx="12221">
                  <c:v>8.4116999999999997</c:v>
                </c:pt>
                <c:pt idx="12222">
                  <c:v>8.4136766666669995</c:v>
                </c:pt>
                <c:pt idx="12223">
                  <c:v>8.4138800000000007</c:v>
                </c:pt>
                <c:pt idx="12224">
                  <c:v>8.4124599999999994</c:v>
                </c:pt>
                <c:pt idx="12225">
                  <c:v>8.4116999999999997</c:v>
                </c:pt>
                <c:pt idx="12226">
                  <c:v>8.4117066666669995</c:v>
                </c:pt>
                <c:pt idx="12227">
                  <c:v>8.4131966666669999</c:v>
                </c:pt>
                <c:pt idx="12228">
                  <c:v>8.4136133333330001</c:v>
                </c:pt>
                <c:pt idx="12229">
                  <c:v>8.4126333333329999</c:v>
                </c:pt>
                <c:pt idx="12230">
                  <c:v>8.4119600000000005</c:v>
                </c:pt>
                <c:pt idx="12231">
                  <c:v>8.4122466666670004</c:v>
                </c:pt>
                <c:pt idx="12232">
                  <c:v>8.4136433333330007</c:v>
                </c:pt>
                <c:pt idx="12233">
                  <c:v>8.4132166666669992</c:v>
                </c:pt>
                <c:pt idx="12234">
                  <c:v>8.4130400000000005</c:v>
                </c:pt>
                <c:pt idx="12235">
                  <c:v>8.4122833333330007</c:v>
                </c:pt>
                <c:pt idx="12236">
                  <c:v>8.4130866666670006</c:v>
                </c:pt>
                <c:pt idx="12237">
                  <c:v>8.4141499999999994</c:v>
                </c:pt>
                <c:pt idx="12238">
                  <c:v>8.4139966666669999</c:v>
                </c:pt>
                <c:pt idx="12239">
                  <c:v>8.4130183333329995</c:v>
                </c:pt>
                <c:pt idx="12240">
                  <c:v>8.4125599999999991</c:v>
                </c:pt>
                <c:pt idx="12241">
                  <c:v>8.4125283333330003</c:v>
                </c:pt>
                <c:pt idx="12242">
                  <c:v>8.4136683333329998</c:v>
                </c:pt>
                <c:pt idx="12243">
                  <c:v>8.4141766666670001</c:v>
                </c:pt>
                <c:pt idx="12244">
                  <c:v>8.4138316666670008</c:v>
                </c:pt>
                <c:pt idx="12245">
                  <c:v>8.4131283333330007</c:v>
                </c:pt>
                <c:pt idx="12246">
                  <c:v>8.4134516666669992</c:v>
                </c:pt>
                <c:pt idx="12247">
                  <c:v>8.4149433333329995</c:v>
                </c:pt>
                <c:pt idx="12248">
                  <c:v>8.4147083333329995</c:v>
                </c:pt>
                <c:pt idx="12249">
                  <c:v>8.4137299999999993</c:v>
                </c:pt>
                <c:pt idx="12250">
                  <c:v>8.4130500000000001</c:v>
                </c:pt>
                <c:pt idx="12251">
                  <c:v>8.4132733333330005</c:v>
                </c:pt>
                <c:pt idx="12252">
                  <c:v>8.4144450000000006</c:v>
                </c:pt>
                <c:pt idx="12253">
                  <c:v>8.4144683333329997</c:v>
                </c:pt>
                <c:pt idx="12254">
                  <c:v>8.4139766666670006</c:v>
                </c:pt>
                <c:pt idx="12255">
                  <c:v>8.4135816666669996</c:v>
                </c:pt>
                <c:pt idx="12256">
                  <c:v>8.4137299999999993</c:v>
                </c:pt>
                <c:pt idx="12257">
                  <c:v>8.4146099999999997</c:v>
                </c:pt>
                <c:pt idx="12258">
                  <c:v>8.4146683333329992</c:v>
                </c:pt>
                <c:pt idx="12259">
                  <c:v>8.4142466666669993</c:v>
                </c:pt>
                <c:pt idx="12260">
                  <c:v>8.4142200000000003</c:v>
                </c:pt>
                <c:pt idx="12261">
                  <c:v>8.4146549999999998</c:v>
                </c:pt>
                <c:pt idx="12262">
                  <c:v>8.4156216666670005</c:v>
                </c:pt>
                <c:pt idx="12263">
                  <c:v>8.4157616666670005</c:v>
                </c:pt>
                <c:pt idx="12264">
                  <c:v>8.4150883333329993</c:v>
                </c:pt>
                <c:pt idx="12265">
                  <c:v>8.4143899999999991</c:v>
                </c:pt>
                <c:pt idx="12266">
                  <c:v>8.4149250000000002</c:v>
                </c:pt>
                <c:pt idx="12267">
                  <c:v>8.4158116666670004</c:v>
                </c:pt>
                <c:pt idx="12268">
                  <c:v>8.4157966666669992</c:v>
                </c:pt>
                <c:pt idx="12269">
                  <c:v>8.4151900000000008</c:v>
                </c:pt>
                <c:pt idx="12270">
                  <c:v>8.4141733333330002</c:v>
                </c:pt>
                <c:pt idx="12271">
                  <c:v>8.4142033333330009</c:v>
                </c:pt>
                <c:pt idx="12272">
                  <c:v>8.4156583333330008</c:v>
                </c:pt>
                <c:pt idx="12273">
                  <c:v>8.4156650000000006</c:v>
                </c:pt>
                <c:pt idx="12274">
                  <c:v>8.4145333333330008</c:v>
                </c:pt>
                <c:pt idx="12275">
                  <c:v>8.414415</c:v>
                </c:pt>
                <c:pt idx="12276">
                  <c:v>8.4145016666670003</c:v>
                </c:pt>
                <c:pt idx="12277">
                  <c:v>8.4158200000000001</c:v>
                </c:pt>
                <c:pt idx="12278">
                  <c:v>8.4162233333330008</c:v>
                </c:pt>
                <c:pt idx="12279">
                  <c:v>8.4159883333330008</c:v>
                </c:pt>
                <c:pt idx="12280">
                  <c:v>8.4153183333329995</c:v>
                </c:pt>
                <c:pt idx="12281">
                  <c:v>8.4156883333329997</c:v>
                </c:pt>
                <c:pt idx="12282">
                  <c:v>8.4163700000000006</c:v>
                </c:pt>
                <c:pt idx="12283">
                  <c:v>8.4159733333329996</c:v>
                </c:pt>
                <c:pt idx="12284">
                  <c:v>8.4153683333329994</c:v>
                </c:pt>
                <c:pt idx="12285">
                  <c:v>8.4146533333329998</c:v>
                </c:pt>
                <c:pt idx="12286">
                  <c:v>8.4150799999999997</c:v>
                </c:pt>
                <c:pt idx="12287">
                  <c:v>8.4158916666669992</c:v>
                </c:pt>
                <c:pt idx="12288">
                  <c:v>8.4152533333330002</c:v>
                </c:pt>
                <c:pt idx="12289">
                  <c:v>8.4150100000000005</c:v>
                </c:pt>
                <c:pt idx="12290">
                  <c:v>8.4143966666670007</c:v>
                </c:pt>
                <c:pt idx="12291">
                  <c:v>8.4141166666670006</c:v>
                </c:pt>
                <c:pt idx="12292">
                  <c:v>8.4154116666669996</c:v>
                </c:pt>
                <c:pt idx="12293">
                  <c:v>8.4156766666670002</c:v>
                </c:pt>
                <c:pt idx="12294">
                  <c:v>8.415258333333</c:v>
                </c:pt>
                <c:pt idx="12295">
                  <c:v>8.4156716666670004</c:v>
                </c:pt>
                <c:pt idx="12296">
                  <c:v>8.4165016666669992</c:v>
                </c:pt>
                <c:pt idx="12297">
                  <c:v>8.4173683333330001</c:v>
                </c:pt>
                <c:pt idx="12298">
                  <c:v>8.4169866666670003</c:v>
                </c:pt>
                <c:pt idx="12299">
                  <c:v>8.4161466666670002</c:v>
                </c:pt>
                <c:pt idx="12300">
                  <c:v>8.4155099999999994</c:v>
                </c:pt>
                <c:pt idx="12301">
                  <c:v>8.4145366666670007</c:v>
                </c:pt>
                <c:pt idx="12302">
                  <c:v>8.4159283333329995</c:v>
                </c:pt>
                <c:pt idx="12303">
                  <c:v>8.415868333333</c:v>
                </c:pt>
                <c:pt idx="12304">
                  <c:v>8.4153833333330006</c:v>
                </c:pt>
                <c:pt idx="12305">
                  <c:v>8.4149533333330009</c:v>
                </c:pt>
                <c:pt idx="12306">
                  <c:v>8.4146983333329999</c:v>
                </c:pt>
                <c:pt idx="12307">
                  <c:v>8.4158316666669997</c:v>
                </c:pt>
                <c:pt idx="12308">
                  <c:v>8.415776666667</c:v>
                </c:pt>
                <c:pt idx="12309">
                  <c:v>8.4151900000000008</c:v>
                </c:pt>
                <c:pt idx="12310">
                  <c:v>8.414508333333</c:v>
                </c:pt>
                <c:pt idx="12311">
                  <c:v>8.4146216666669993</c:v>
                </c:pt>
                <c:pt idx="12312">
                  <c:v>8.4155850000000001</c:v>
                </c:pt>
                <c:pt idx="12313">
                  <c:v>8.4156916666669996</c:v>
                </c:pt>
                <c:pt idx="12314">
                  <c:v>8.415446666667</c:v>
                </c:pt>
                <c:pt idx="12315">
                  <c:v>8.4151566666670004</c:v>
                </c:pt>
                <c:pt idx="12316">
                  <c:v>8.4154516666669998</c:v>
                </c:pt>
                <c:pt idx="12317">
                  <c:v>8.4161933333330001</c:v>
                </c:pt>
                <c:pt idx="12318">
                  <c:v>8.4162033333329997</c:v>
                </c:pt>
                <c:pt idx="12319">
                  <c:v>8.4152783333329992</c:v>
                </c:pt>
                <c:pt idx="12320">
                  <c:v>8.4144266666669996</c:v>
                </c:pt>
                <c:pt idx="12321">
                  <c:v>8.4147016666669998</c:v>
                </c:pt>
                <c:pt idx="12322">
                  <c:v>8.4150449999999992</c:v>
                </c:pt>
                <c:pt idx="12323">
                  <c:v>8.4151466666670007</c:v>
                </c:pt>
                <c:pt idx="12324">
                  <c:v>8.4142616666670005</c:v>
                </c:pt>
                <c:pt idx="12325">
                  <c:v>8.4136133333330001</c:v>
                </c:pt>
                <c:pt idx="12326">
                  <c:v>8.4137416666670006</c:v>
                </c:pt>
                <c:pt idx="12327">
                  <c:v>8.4152316666669993</c:v>
                </c:pt>
                <c:pt idx="12328">
                  <c:v>8.4151916666670008</c:v>
                </c:pt>
                <c:pt idx="12329">
                  <c:v>8.4148599999999991</c:v>
                </c:pt>
                <c:pt idx="12330">
                  <c:v>8.4141083333329991</c:v>
                </c:pt>
                <c:pt idx="12331">
                  <c:v>8.414696666667</c:v>
                </c:pt>
                <c:pt idx="12332">
                  <c:v>8.4156549999999992</c:v>
                </c:pt>
                <c:pt idx="12333">
                  <c:v>8.4151033333330005</c:v>
                </c:pt>
                <c:pt idx="12334">
                  <c:v>8.4150266666669999</c:v>
                </c:pt>
                <c:pt idx="12335">
                  <c:v>8.4138233333329993</c:v>
                </c:pt>
                <c:pt idx="12336">
                  <c:v>8.4137599999999999</c:v>
                </c:pt>
                <c:pt idx="12337">
                  <c:v>8.4147549999999995</c:v>
                </c:pt>
                <c:pt idx="12338">
                  <c:v>8.4145216666669995</c:v>
                </c:pt>
                <c:pt idx="12339">
                  <c:v>8.4140133333329992</c:v>
                </c:pt>
                <c:pt idx="12340">
                  <c:v>8.4133650000000006</c:v>
                </c:pt>
                <c:pt idx="12341">
                  <c:v>8.4143466666670008</c:v>
                </c:pt>
                <c:pt idx="12342">
                  <c:v>8.4156116666669991</c:v>
                </c:pt>
                <c:pt idx="12343">
                  <c:v>8.4154999999999998</c:v>
                </c:pt>
                <c:pt idx="12344">
                  <c:v>8.414743333333</c:v>
                </c:pt>
                <c:pt idx="12345">
                  <c:v>8.4141083333329991</c:v>
                </c:pt>
                <c:pt idx="12346">
                  <c:v>8.4146666666669994</c:v>
                </c:pt>
                <c:pt idx="12347">
                  <c:v>8.4161183333329994</c:v>
                </c:pt>
                <c:pt idx="12348">
                  <c:v>8.4153400000000005</c:v>
                </c:pt>
                <c:pt idx="12349">
                  <c:v>8.4145583333329999</c:v>
                </c:pt>
                <c:pt idx="12350">
                  <c:v>8.4131300000000007</c:v>
                </c:pt>
                <c:pt idx="12351">
                  <c:v>8.4141616666670007</c:v>
                </c:pt>
                <c:pt idx="12352">
                  <c:v>8.4153316666670008</c:v>
                </c:pt>
                <c:pt idx="12353">
                  <c:v>8.4152316666669993</c:v>
                </c:pt>
                <c:pt idx="12354">
                  <c:v>8.4150666666670002</c:v>
                </c:pt>
                <c:pt idx="12355">
                  <c:v>8.4151033333330005</c:v>
                </c:pt>
                <c:pt idx="12356">
                  <c:v>8.4152166666669999</c:v>
                </c:pt>
                <c:pt idx="12357">
                  <c:v>8.4163266666670005</c:v>
                </c:pt>
                <c:pt idx="12358">
                  <c:v>8.4161116666669997</c:v>
                </c:pt>
                <c:pt idx="12359">
                  <c:v>8.4159566666670003</c:v>
                </c:pt>
                <c:pt idx="12360">
                  <c:v>8.4153316666670008</c:v>
                </c:pt>
                <c:pt idx="12361">
                  <c:v>8.4153633333329996</c:v>
                </c:pt>
                <c:pt idx="12362">
                  <c:v>8.4164466666669995</c:v>
                </c:pt>
                <c:pt idx="12363">
                  <c:v>8.4155616666669992</c:v>
                </c:pt>
                <c:pt idx="12364">
                  <c:v>8.4152916666670006</c:v>
                </c:pt>
                <c:pt idx="12365">
                  <c:v>8.4145483333330002</c:v>
                </c:pt>
                <c:pt idx="12366">
                  <c:v>8.4144950000000005</c:v>
                </c:pt>
                <c:pt idx="12367">
                  <c:v>8.4159533333330003</c:v>
                </c:pt>
                <c:pt idx="12368">
                  <c:v>8.4162833333330003</c:v>
                </c:pt>
                <c:pt idx="12369">
                  <c:v>8.4156499999999994</c:v>
                </c:pt>
                <c:pt idx="12370">
                  <c:v>8.4153400000000005</c:v>
                </c:pt>
                <c:pt idx="12371">
                  <c:v>8.4152199999999997</c:v>
                </c:pt>
                <c:pt idx="12372">
                  <c:v>8.4159249999999997</c:v>
                </c:pt>
                <c:pt idx="12373">
                  <c:v>8.4160550000000001</c:v>
                </c:pt>
                <c:pt idx="12374">
                  <c:v>8.4156783333330001</c:v>
                </c:pt>
                <c:pt idx="12375">
                  <c:v>8.415305</c:v>
                </c:pt>
                <c:pt idx="12376">
                  <c:v>8.4154350000000004</c:v>
                </c:pt>
                <c:pt idx="12377">
                  <c:v>8.4164683333330004</c:v>
                </c:pt>
                <c:pt idx="12378">
                  <c:v>8.4163733333330004</c:v>
                </c:pt>
                <c:pt idx="12379">
                  <c:v>8.4156483333329994</c:v>
                </c:pt>
                <c:pt idx="12380">
                  <c:v>8.4152333333329992</c:v>
                </c:pt>
                <c:pt idx="12381">
                  <c:v>8.4152850000000008</c:v>
                </c:pt>
                <c:pt idx="12382">
                  <c:v>8.41587</c:v>
                </c:pt>
                <c:pt idx="12383">
                  <c:v>8.4161066666669999</c:v>
                </c:pt>
                <c:pt idx="12384">
                  <c:v>8.4149849999999997</c:v>
                </c:pt>
                <c:pt idx="12385">
                  <c:v>8.4144699999999997</c:v>
                </c:pt>
                <c:pt idx="12386">
                  <c:v>8.4147149999999993</c:v>
                </c:pt>
                <c:pt idx="12387">
                  <c:v>8.4161099999999998</c:v>
                </c:pt>
                <c:pt idx="12388">
                  <c:v>8.4159416666670008</c:v>
                </c:pt>
                <c:pt idx="12389">
                  <c:v>8.4154816666670005</c:v>
                </c:pt>
                <c:pt idx="12390">
                  <c:v>8.4156300000000002</c:v>
                </c:pt>
                <c:pt idx="12391">
                  <c:v>8.4155983333329996</c:v>
                </c:pt>
                <c:pt idx="12392">
                  <c:v>8.4166600000000003</c:v>
                </c:pt>
                <c:pt idx="12393">
                  <c:v>8.4164049999999992</c:v>
                </c:pt>
                <c:pt idx="12394">
                  <c:v>8.4154250000000008</c:v>
                </c:pt>
                <c:pt idx="12395">
                  <c:v>8.4148466666669997</c:v>
                </c:pt>
                <c:pt idx="12396">
                  <c:v>8.4150583333330005</c:v>
                </c:pt>
                <c:pt idx="12397">
                  <c:v>8.4171033333329994</c:v>
                </c:pt>
                <c:pt idx="12398">
                  <c:v>8.4165200000000002</c:v>
                </c:pt>
                <c:pt idx="12399">
                  <c:v>8.4151166666670001</c:v>
                </c:pt>
                <c:pt idx="12400">
                  <c:v>8.4151233333329998</c:v>
                </c:pt>
                <c:pt idx="12401">
                  <c:v>8.4153816666670007</c:v>
                </c:pt>
                <c:pt idx="12402">
                  <c:v>8.4167166666669999</c:v>
                </c:pt>
                <c:pt idx="12403">
                  <c:v>8.4174066666670004</c:v>
                </c:pt>
                <c:pt idx="12404">
                  <c:v>8.4162366666670003</c:v>
                </c:pt>
                <c:pt idx="12405">
                  <c:v>8.4158266666669999</c:v>
                </c:pt>
                <c:pt idx="12406">
                  <c:v>8.4156866666669998</c:v>
                </c:pt>
                <c:pt idx="12407">
                  <c:v>8.4169833333330004</c:v>
                </c:pt>
                <c:pt idx="12408">
                  <c:v>8.4168266666669993</c:v>
                </c:pt>
                <c:pt idx="12409">
                  <c:v>8.4156899999999997</c:v>
                </c:pt>
                <c:pt idx="12410">
                  <c:v>8.4150050000000007</c:v>
                </c:pt>
                <c:pt idx="12411">
                  <c:v>8.4152649999999998</c:v>
                </c:pt>
                <c:pt idx="12412">
                  <c:v>8.4169199999999993</c:v>
                </c:pt>
                <c:pt idx="12413">
                  <c:v>8.416385</c:v>
                </c:pt>
                <c:pt idx="12414">
                  <c:v>8.4153216666669994</c:v>
                </c:pt>
                <c:pt idx="12415">
                  <c:v>8.4147300000000005</c:v>
                </c:pt>
                <c:pt idx="12416">
                  <c:v>8.4150933333329991</c:v>
                </c:pt>
                <c:pt idx="12417">
                  <c:v>8.4165866666669995</c:v>
                </c:pt>
                <c:pt idx="12418">
                  <c:v>8.4168266666669993</c:v>
                </c:pt>
                <c:pt idx="12419">
                  <c:v>8.4163166666670008</c:v>
                </c:pt>
                <c:pt idx="12420">
                  <c:v>8.4157366666669997</c:v>
                </c:pt>
                <c:pt idx="12421">
                  <c:v>8.4158583333330004</c:v>
                </c:pt>
                <c:pt idx="12422">
                  <c:v>8.4173483333330008</c:v>
                </c:pt>
                <c:pt idx="12423">
                  <c:v>8.4173449999999992</c:v>
                </c:pt>
                <c:pt idx="12424">
                  <c:v>8.4163333333330002</c:v>
                </c:pt>
                <c:pt idx="12425">
                  <c:v>8.4156999999999993</c:v>
                </c:pt>
                <c:pt idx="12426">
                  <c:v>8.4158316666669997</c:v>
                </c:pt>
                <c:pt idx="12427">
                  <c:v>8.4164833333329998</c:v>
                </c:pt>
                <c:pt idx="12428">
                  <c:v>8.4166799999999995</c:v>
                </c:pt>
                <c:pt idx="12429">
                  <c:v>8.4157983333330009</c:v>
                </c:pt>
                <c:pt idx="12430">
                  <c:v>8.4153816666670007</c:v>
                </c:pt>
                <c:pt idx="12431">
                  <c:v>8.4157783333329998</c:v>
                </c:pt>
                <c:pt idx="12432">
                  <c:v>8.4177533333329997</c:v>
                </c:pt>
                <c:pt idx="12433">
                  <c:v>8.4177933333329999</c:v>
                </c:pt>
                <c:pt idx="12434">
                  <c:v>8.4171533333329993</c:v>
                </c:pt>
                <c:pt idx="12435">
                  <c:v>8.4164116666670008</c:v>
                </c:pt>
                <c:pt idx="12436">
                  <c:v>8.4164899999999996</c:v>
                </c:pt>
                <c:pt idx="12437">
                  <c:v>8.4175866666670007</c:v>
                </c:pt>
                <c:pt idx="12438">
                  <c:v>8.4175883333330006</c:v>
                </c:pt>
                <c:pt idx="12439">
                  <c:v>8.4163899999999998</c:v>
                </c:pt>
                <c:pt idx="12440">
                  <c:v>8.4155983333329996</c:v>
                </c:pt>
                <c:pt idx="12441">
                  <c:v>8.4155583333329993</c:v>
                </c:pt>
                <c:pt idx="12442">
                  <c:v>8.4170066666669996</c:v>
                </c:pt>
                <c:pt idx="12443">
                  <c:v>8.4165716666670001</c:v>
                </c:pt>
                <c:pt idx="12444">
                  <c:v>8.4164700000000003</c:v>
                </c:pt>
                <c:pt idx="12445">
                  <c:v>8.4157100000000007</c:v>
                </c:pt>
                <c:pt idx="12446">
                  <c:v>8.4158966666670008</c:v>
                </c:pt>
                <c:pt idx="12447">
                  <c:v>8.417463333333</c:v>
                </c:pt>
                <c:pt idx="12448">
                  <c:v>8.4175966666670003</c:v>
                </c:pt>
                <c:pt idx="12449">
                  <c:v>8.4165933333329992</c:v>
                </c:pt>
                <c:pt idx="12450">
                  <c:v>8.4156650000000006</c:v>
                </c:pt>
                <c:pt idx="12451">
                  <c:v>8.4154949999999999</c:v>
                </c:pt>
                <c:pt idx="12452">
                  <c:v>8.4169266666670008</c:v>
                </c:pt>
                <c:pt idx="12453">
                  <c:v>8.4169166666669994</c:v>
                </c:pt>
                <c:pt idx="12454">
                  <c:v>8.4160366666670008</c:v>
                </c:pt>
                <c:pt idx="12455">
                  <c:v>8.4155266666670006</c:v>
                </c:pt>
                <c:pt idx="12456">
                  <c:v>8.4157083333330007</c:v>
                </c:pt>
                <c:pt idx="12457">
                  <c:v>8.4170800000000003</c:v>
                </c:pt>
                <c:pt idx="12458">
                  <c:v>8.4168366666670007</c:v>
                </c:pt>
                <c:pt idx="12459">
                  <c:v>8.4159866666669991</c:v>
                </c:pt>
                <c:pt idx="12460">
                  <c:v>8.4156766666670002</c:v>
                </c:pt>
                <c:pt idx="12461">
                  <c:v>8.4158483333330008</c:v>
                </c:pt>
                <c:pt idx="12462">
                  <c:v>8.4173349999999996</c:v>
                </c:pt>
                <c:pt idx="12463">
                  <c:v>8.41784</c:v>
                </c:pt>
                <c:pt idx="12464">
                  <c:v>8.4166983333330005</c:v>
                </c:pt>
                <c:pt idx="12465">
                  <c:v>8.4163633333330008</c:v>
                </c:pt>
                <c:pt idx="12466">
                  <c:v>8.4164150000000006</c:v>
                </c:pt>
                <c:pt idx="12467">
                  <c:v>8.4173050000000007</c:v>
                </c:pt>
                <c:pt idx="12468">
                  <c:v>8.4170866666670001</c:v>
                </c:pt>
                <c:pt idx="12469">
                  <c:v>8.416385</c:v>
                </c:pt>
                <c:pt idx="12470">
                  <c:v>8.4161950000000001</c:v>
                </c:pt>
                <c:pt idx="12471">
                  <c:v>8.4165749999999999</c:v>
                </c:pt>
                <c:pt idx="12472">
                  <c:v>8.4175633333329998</c:v>
                </c:pt>
                <c:pt idx="12473">
                  <c:v>8.4173650000000002</c:v>
                </c:pt>
                <c:pt idx="12474">
                  <c:v>8.4165200000000002</c:v>
                </c:pt>
                <c:pt idx="12475">
                  <c:v>8.4160133333329998</c:v>
                </c:pt>
                <c:pt idx="12476">
                  <c:v>8.4160216666669996</c:v>
                </c:pt>
                <c:pt idx="12477">
                  <c:v>8.4175433333330005</c:v>
                </c:pt>
                <c:pt idx="12478">
                  <c:v>8.4176249999999992</c:v>
                </c:pt>
                <c:pt idx="12479">
                  <c:v>8.4174033333330005</c:v>
                </c:pt>
                <c:pt idx="12480">
                  <c:v>8.4160850000000007</c:v>
                </c:pt>
                <c:pt idx="12481">
                  <c:v>8.4162216666669991</c:v>
                </c:pt>
                <c:pt idx="12482">
                  <c:v>8.4175666666669997</c:v>
                </c:pt>
                <c:pt idx="12483">
                  <c:v>8.4180533333330008</c:v>
                </c:pt>
                <c:pt idx="12484">
                  <c:v>8.4175166666669998</c:v>
                </c:pt>
                <c:pt idx="12485">
                  <c:v>8.4170833333330002</c:v>
                </c:pt>
                <c:pt idx="12486">
                  <c:v>8.4166166666670001</c:v>
                </c:pt>
                <c:pt idx="12487">
                  <c:v>8.4177850000000003</c:v>
                </c:pt>
                <c:pt idx="12488">
                  <c:v>8.417606666667</c:v>
                </c:pt>
                <c:pt idx="12489">
                  <c:v>8.4167799999999993</c:v>
                </c:pt>
                <c:pt idx="12490">
                  <c:v>8.4164433333329995</c:v>
                </c:pt>
                <c:pt idx="12491">
                  <c:v>8.4165783333329998</c:v>
                </c:pt>
                <c:pt idx="12492">
                  <c:v>8.4182050000000004</c:v>
                </c:pt>
                <c:pt idx="12493">
                  <c:v>8.4180016666669992</c:v>
                </c:pt>
                <c:pt idx="12494">
                  <c:v>8.417465</c:v>
                </c:pt>
                <c:pt idx="12495">
                  <c:v>8.4172033333329992</c:v>
                </c:pt>
                <c:pt idx="12496">
                  <c:v>8.4174016666670006</c:v>
                </c:pt>
                <c:pt idx="12497">
                  <c:v>8.4181399999999993</c:v>
                </c:pt>
                <c:pt idx="12498">
                  <c:v>8.4179833333329999</c:v>
                </c:pt>
                <c:pt idx="12499">
                  <c:v>8.4173683333330001</c:v>
                </c:pt>
                <c:pt idx="12500">
                  <c:v>8.4168816666670008</c:v>
                </c:pt>
                <c:pt idx="12501">
                  <c:v>8.4171300000000002</c:v>
                </c:pt>
                <c:pt idx="12502">
                  <c:v>8.4178949999999997</c:v>
                </c:pt>
                <c:pt idx="12503">
                  <c:v>8.4174266666669997</c:v>
                </c:pt>
                <c:pt idx="12504">
                  <c:v>8.4171916666669997</c:v>
                </c:pt>
                <c:pt idx="12505">
                  <c:v>8.4165366666669996</c:v>
                </c:pt>
                <c:pt idx="12506">
                  <c:v>8.4168000000000003</c:v>
                </c:pt>
                <c:pt idx="12507">
                  <c:v>8.4183333333330008</c:v>
                </c:pt>
                <c:pt idx="12508">
                  <c:v>8.4186466666669997</c:v>
                </c:pt>
                <c:pt idx="12509">
                  <c:v>8.4178183333330008</c:v>
                </c:pt>
                <c:pt idx="12510">
                  <c:v>8.4173483333330008</c:v>
                </c:pt>
                <c:pt idx="12511">
                  <c:v>8.4175833333330008</c:v>
                </c:pt>
                <c:pt idx="12512">
                  <c:v>8.4187399999999997</c:v>
                </c:pt>
                <c:pt idx="12513">
                  <c:v>8.4185750000000006</c:v>
                </c:pt>
                <c:pt idx="12514">
                  <c:v>8.4178066666669995</c:v>
                </c:pt>
                <c:pt idx="12515">
                  <c:v>8.4168866666670006</c:v>
                </c:pt>
                <c:pt idx="12516">
                  <c:v>8.4171300000000002</c:v>
                </c:pt>
                <c:pt idx="12517">
                  <c:v>8.4182749999999995</c:v>
                </c:pt>
                <c:pt idx="12518">
                  <c:v>8.4178266666670005</c:v>
                </c:pt>
                <c:pt idx="12519">
                  <c:v>8.4168733333329993</c:v>
                </c:pt>
                <c:pt idx="12520">
                  <c:v>8.4160633333329997</c:v>
                </c:pt>
                <c:pt idx="12521">
                  <c:v>8.4157133333330005</c:v>
                </c:pt>
                <c:pt idx="12522">
                  <c:v>8.4171566666669992</c:v>
                </c:pt>
                <c:pt idx="12523">
                  <c:v>8.4173933333330009</c:v>
                </c:pt>
                <c:pt idx="12524">
                  <c:v>8.4168783333330008</c:v>
                </c:pt>
                <c:pt idx="12525">
                  <c:v>8.4170700000000007</c:v>
                </c:pt>
                <c:pt idx="12526">
                  <c:v>8.416853333333</c:v>
                </c:pt>
                <c:pt idx="12527">
                  <c:v>8.4179216666670005</c:v>
                </c:pt>
                <c:pt idx="12528">
                  <c:v>8.4180566666670007</c:v>
                </c:pt>
                <c:pt idx="12529">
                  <c:v>8.4178233333330006</c:v>
                </c:pt>
                <c:pt idx="12530">
                  <c:v>8.4170766666670005</c:v>
                </c:pt>
                <c:pt idx="12531">
                  <c:v>8.4173933333330009</c:v>
                </c:pt>
                <c:pt idx="12532">
                  <c:v>8.418451666667</c:v>
                </c:pt>
                <c:pt idx="12533">
                  <c:v>8.4175666666669997</c:v>
                </c:pt>
                <c:pt idx="12534">
                  <c:v>8.4172366666669998</c:v>
                </c:pt>
                <c:pt idx="12535">
                  <c:v>8.4172349999999998</c:v>
                </c:pt>
                <c:pt idx="12536">
                  <c:v>8.4168199999999995</c:v>
                </c:pt>
                <c:pt idx="12537">
                  <c:v>8.4182050000000004</c:v>
                </c:pt>
                <c:pt idx="12538">
                  <c:v>8.4183699999999995</c:v>
                </c:pt>
                <c:pt idx="12539">
                  <c:v>8.4180766666669999</c:v>
                </c:pt>
                <c:pt idx="12540">
                  <c:v>8.4175900000000006</c:v>
                </c:pt>
                <c:pt idx="12541">
                  <c:v>8.4173749999999998</c:v>
                </c:pt>
                <c:pt idx="12542">
                  <c:v>8.4184466666670001</c:v>
                </c:pt>
                <c:pt idx="12543">
                  <c:v>8.4185533333329996</c:v>
                </c:pt>
                <c:pt idx="12544">
                  <c:v>8.4170833333330002</c:v>
                </c:pt>
                <c:pt idx="12545">
                  <c:v>8.4167050000000003</c:v>
                </c:pt>
                <c:pt idx="12546">
                  <c:v>8.4172016666669993</c:v>
                </c:pt>
                <c:pt idx="12547">
                  <c:v>8.4177250000000008</c:v>
                </c:pt>
                <c:pt idx="12548">
                  <c:v>8.4173833333329995</c:v>
                </c:pt>
                <c:pt idx="12549">
                  <c:v>8.4166566666670004</c:v>
                </c:pt>
                <c:pt idx="12550">
                  <c:v>8.4162250000000007</c:v>
                </c:pt>
                <c:pt idx="12551">
                  <c:v>8.4171033333329994</c:v>
                </c:pt>
                <c:pt idx="12552">
                  <c:v>8.4174933333330006</c:v>
                </c:pt>
                <c:pt idx="12553">
                  <c:v>8.4173449999999992</c:v>
                </c:pt>
                <c:pt idx="12554">
                  <c:v>8.4170549999999995</c:v>
                </c:pt>
                <c:pt idx="12555">
                  <c:v>8.4170599999999993</c:v>
                </c:pt>
                <c:pt idx="12556">
                  <c:v>8.4165449999999993</c:v>
                </c:pt>
                <c:pt idx="12557">
                  <c:v>8.4176400000000005</c:v>
                </c:pt>
                <c:pt idx="12558">
                  <c:v>8.4179049999999993</c:v>
                </c:pt>
                <c:pt idx="12559">
                  <c:v>8.4171049999999994</c:v>
                </c:pt>
                <c:pt idx="12560">
                  <c:v>8.416386666667</c:v>
                </c:pt>
                <c:pt idx="12561">
                  <c:v>8.4167166666669999</c:v>
                </c:pt>
                <c:pt idx="12562">
                  <c:v>8.4174716666669998</c:v>
                </c:pt>
                <c:pt idx="12563">
                  <c:v>8.4172100000000007</c:v>
                </c:pt>
                <c:pt idx="12564">
                  <c:v>8.4165500000000009</c:v>
                </c:pt>
                <c:pt idx="12565">
                  <c:v>8.41629</c:v>
                </c:pt>
                <c:pt idx="12566">
                  <c:v>8.4157016666669993</c:v>
                </c:pt>
                <c:pt idx="12567">
                  <c:v>8.4171583333329991</c:v>
                </c:pt>
                <c:pt idx="12568">
                  <c:v>8.4174716666669998</c:v>
                </c:pt>
                <c:pt idx="12569">
                  <c:v>8.4167000000000005</c:v>
                </c:pt>
                <c:pt idx="12570">
                  <c:v>8.4160149999999998</c:v>
                </c:pt>
                <c:pt idx="12571">
                  <c:v>8.4163466666669997</c:v>
                </c:pt>
                <c:pt idx="12572">
                  <c:v>8.4173166666670003</c:v>
                </c:pt>
                <c:pt idx="12573">
                  <c:v>8.4176099999999998</c:v>
                </c:pt>
                <c:pt idx="12574">
                  <c:v>8.4172966666669993</c:v>
                </c:pt>
                <c:pt idx="12575">
                  <c:v>8.4162466666669999</c:v>
                </c:pt>
                <c:pt idx="12576">
                  <c:v>8.4164266666670002</c:v>
                </c:pt>
                <c:pt idx="12577">
                  <c:v>8.4173733333329999</c:v>
                </c:pt>
                <c:pt idx="12578">
                  <c:v>8.4172750000000001</c:v>
                </c:pt>
                <c:pt idx="12579">
                  <c:v>8.4165416666669994</c:v>
                </c:pt>
                <c:pt idx="12580">
                  <c:v>8.4159116666670002</c:v>
                </c:pt>
                <c:pt idx="12581">
                  <c:v>8.4159216666669998</c:v>
                </c:pt>
                <c:pt idx="12582">
                  <c:v>8.4171899999999997</c:v>
                </c:pt>
                <c:pt idx="12583">
                  <c:v>8.4171049999999994</c:v>
                </c:pt>
                <c:pt idx="12584">
                  <c:v>8.4167383333330008</c:v>
                </c:pt>
                <c:pt idx="12585">
                  <c:v>8.4158483333330008</c:v>
                </c:pt>
                <c:pt idx="12586">
                  <c:v>8.4155599999999993</c:v>
                </c:pt>
                <c:pt idx="12587">
                  <c:v>8.4176266666669992</c:v>
                </c:pt>
                <c:pt idx="12588">
                  <c:v>8.4171150000000008</c:v>
                </c:pt>
                <c:pt idx="12589">
                  <c:v>8.4158899999999992</c:v>
                </c:pt>
                <c:pt idx="12590">
                  <c:v>8.4147800000000004</c:v>
                </c:pt>
                <c:pt idx="12591">
                  <c:v>8.4147033333329997</c:v>
                </c:pt>
                <c:pt idx="12592">
                  <c:v>8.4160383333330007</c:v>
                </c:pt>
                <c:pt idx="12593">
                  <c:v>8.4162366666670003</c:v>
                </c:pt>
                <c:pt idx="12594">
                  <c:v>8.4157399999999996</c:v>
                </c:pt>
                <c:pt idx="12595">
                  <c:v>8.4150516666670008</c:v>
                </c:pt>
                <c:pt idx="12596">
                  <c:v>8.4153800000000007</c:v>
                </c:pt>
                <c:pt idx="12597">
                  <c:v>8.4166416666669992</c:v>
                </c:pt>
                <c:pt idx="12598">
                  <c:v>8.416618333333</c:v>
                </c:pt>
                <c:pt idx="12599">
                  <c:v>8.4160166666669998</c:v>
                </c:pt>
                <c:pt idx="12600">
                  <c:v>8.4152149999999999</c:v>
                </c:pt>
                <c:pt idx="12601">
                  <c:v>8.4153099999999998</c:v>
                </c:pt>
                <c:pt idx="12602">
                  <c:v>8.4164983333329992</c:v>
                </c:pt>
                <c:pt idx="12603">
                  <c:v>8.4164999999999992</c:v>
                </c:pt>
                <c:pt idx="12604">
                  <c:v>8.4155583333329993</c:v>
                </c:pt>
                <c:pt idx="12605">
                  <c:v>8.4151683333329999</c:v>
                </c:pt>
                <c:pt idx="12606">
                  <c:v>8.4156766666670002</c:v>
                </c:pt>
                <c:pt idx="12607">
                  <c:v>8.4171433333329997</c:v>
                </c:pt>
                <c:pt idx="12608">
                  <c:v>8.4162966666669998</c:v>
                </c:pt>
                <c:pt idx="12609">
                  <c:v>8.4158816666669995</c:v>
                </c:pt>
                <c:pt idx="12610">
                  <c:v>8.4154783333330005</c:v>
                </c:pt>
                <c:pt idx="12611">
                  <c:v>8.4160966666670003</c:v>
                </c:pt>
                <c:pt idx="12612">
                  <c:v>8.4175433333330005</c:v>
                </c:pt>
                <c:pt idx="12613">
                  <c:v>8.4171016666669995</c:v>
                </c:pt>
                <c:pt idx="12614">
                  <c:v>8.4161716666669992</c:v>
                </c:pt>
                <c:pt idx="12615">
                  <c:v>8.4158383333329994</c:v>
                </c:pt>
                <c:pt idx="12616">
                  <c:v>8.4153350000000007</c:v>
                </c:pt>
                <c:pt idx="12617">
                  <c:v>8.4166783333329995</c:v>
                </c:pt>
                <c:pt idx="12618">
                  <c:v>8.4166683333329999</c:v>
                </c:pt>
                <c:pt idx="12619">
                  <c:v>8.4158366666669995</c:v>
                </c:pt>
                <c:pt idx="12620">
                  <c:v>8.4153149999999997</c:v>
                </c:pt>
                <c:pt idx="12621">
                  <c:v>8.4150266666669999</c:v>
                </c:pt>
                <c:pt idx="12622">
                  <c:v>8.4163783333330002</c:v>
                </c:pt>
                <c:pt idx="12623">
                  <c:v>8.4160799999999991</c:v>
                </c:pt>
                <c:pt idx="12624">
                  <c:v>8.4155466666669998</c:v>
                </c:pt>
                <c:pt idx="12625">
                  <c:v>8.4150433333329993</c:v>
                </c:pt>
                <c:pt idx="12626">
                  <c:v>8.415305</c:v>
                </c:pt>
                <c:pt idx="12627">
                  <c:v>8.4164583333330008</c:v>
                </c:pt>
                <c:pt idx="12628">
                  <c:v>8.4164833333329998</c:v>
                </c:pt>
                <c:pt idx="12629">
                  <c:v>8.4153416666670005</c:v>
                </c:pt>
                <c:pt idx="12630">
                  <c:v>8.4145900000000005</c:v>
                </c:pt>
                <c:pt idx="12631">
                  <c:v>8.415118333333</c:v>
                </c:pt>
                <c:pt idx="12632">
                  <c:v>8.4169450000000001</c:v>
                </c:pt>
                <c:pt idx="12633">
                  <c:v>8.4168900000000004</c:v>
                </c:pt>
                <c:pt idx="12634">
                  <c:v>8.4156533333329993</c:v>
                </c:pt>
                <c:pt idx="12635">
                  <c:v>8.4149783333329999</c:v>
                </c:pt>
                <c:pt idx="12636">
                  <c:v>8.4148599999999991</c:v>
                </c:pt>
                <c:pt idx="12637">
                  <c:v>8.4168883333330005</c:v>
                </c:pt>
                <c:pt idx="12638">
                  <c:v>8.4160516666670002</c:v>
                </c:pt>
                <c:pt idx="12639">
                  <c:v>8.4158500000000007</c:v>
                </c:pt>
                <c:pt idx="12640">
                  <c:v>8.4148383333329999</c:v>
                </c:pt>
                <c:pt idx="12641">
                  <c:v>8.4143666666670001</c:v>
                </c:pt>
                <c:pt idx="12642">
                  <c:v>8.4156483333329994</c:v>
                </c:pt>
                <c:pt idx="12643">
                  <c:v>8.4158333333329995</c:v>
                </c:pt>
                <c:pt idx="12644">
                  <c:v>8.4151133333330002</c:v>
                </c:pt>
                <c:pt idx="12645">
                  <c:v>8.4146516666669999</c:v>
                </c:pt>
                <c:pt idx="12646">
                  <c:v>8.4150116666670005</c:v>
                </c:pt>
                <c:pt idx="12647">
                  <c:v>8.416761666667</c:v>
                </c:pt>
                <c:pt idx="12648">
                  <c:v>8.4165283333329999</c:v>
                </c:pt>
                <c:pt idx="12649">
                  <c:v>8.4163049999999995</c:v>
                </c:pt>
                <c:pt idx="12650">
                  <c:v>8.4155883333329999</c:v>
                </c:pt>
                <c:pt idx="12651">
                  <c:v>8.4150700000000001</c:v>
                </c:pt>
                <c:pt idx="12652">
                  <c:v>8.4163683333330006</c:v>
                </c:pt>
                <c:pt idx="12653">
                  <c:v>8.4159316666669994</c:v>
                </c:pt>
                <c:pt idx="12654">
                  <c:v>8.4151266666669997</c:v>
                </c:pt>
                <c:pt idx="12655">
                  <c:v>8.4147633333329992</c:v>
                </c:pt>
                <c:pt idx="12656">
                  <c:v>8.4152883333330006</c:v>
                </c:pt>
                <c:pt idx="12657">
                  <c:v>8.4166033333330006</c:v>
                </c:pt>
                <c:pt idx="12658">
                  <c:v>8.4162800000000004</c:v>
                </c:pt>
                <c:pt idx="12659">
                  <c:v>8.4154350000000004</c:v>
                </c:pt>
                <c:pt idx="12660">
                  <c:v>8.4146199999999993</c:v>
                </c:pt>
                <c:pt idx="12661">
                  <c:v>8.4140700000000006</c:v>
                </c:pt>
                <c:pt idx="12662">
                  <c:v>8.4160950000000003</c:v>
                </c:pt>
                <c:pt idx="12663">
                  <c:v>8.4160050000000002</c:v>
                </c:pt>
                <c:pt idx="12664">
                  <c:v>8.4152166666669999</c:v>
                </c:pt>
                <c:pt idx="12665">
                  <c:v>8.4153266666669992</c:v>
                </c:pt>
                <c:pt idx="12666">
                  <c:v>8.4155350000000002</c:v>
                </c:pt>
                <c:pt idx="12667">
                  <c:v>8.4168199999999995</c:v>
                </c:pt>
                <c:pt idx="12668">
                  <c:v>8.4165366666669996</c:v>
                </c:pt>
                <c:pt idx="12669">
                  <c:v>8.41554</c:v>
                </c:pt>
                <c:pt idx="12670">
                  <c:v>8.4154783333330005</c:v>
                </c:pt>
                <c:pt idx="12671">
                  <c:v>8.4156949999999995</c:v>
                </c:pt>
                <c:pt idx="12672">
                  <c:v>8.4170716666670007</c:v>
                </c:pt>
                <c:pt idx="12673">
                  <c:v>8.4174566666670003</c:v>
                </c:pt>
                <c:pt idx="12674">
                  <c:v>8.4165100000000006</c:v>
                </c:pt>
                <c:pt idx="12675">
                  <c:v>8.4157116666670007</c:v>
                </c:pt>
                <c:pt idx="12676">
                  <c:v>8.4154683333329992</c:v>
                </c:pt>
                <c:pt idx="12677">
                  <c:v>8.4172216666670003</c:v>
                </c:pt>
                <c:pt idx="12678">
                  <c:v>8.4173550000000006</c:v>
                </c:pt>
                <c:pt idx="12679">
                  <c:v>8.4160466666670004</c:v>
                </c:pt>
                <c:pt idx="12680">
                  <c:v>8.4155833333330001</c:v>
                </c:pt>
                <c:pt idx="12681">
                  <c:v>8.4156116666669991</c:v>
                </c:pt>
                <c:pt idx="12682">
                  <c:v>8.4173666666670002</c:v>
                </c:pt>
                <c:pt idx="12683">
                  <c:v>8.4171800000000001</c:v>
                </c:pt>
                <c:pt idx="12684">
                  <c:v>8.4161733333330009</c:v>
                </c:pt>
                <c:pt idx="12685">
                  <c:v>8.4154733333330007</c:v>
                </c:pt>
                <c:pt idx="12686">
                  <c:v>8.4153616666669997</c:v>
                </c:pt>
                <c:pt idx="12687">
                  <c:v>8.4175550000000001</c:v>
                </c:pt>
                <c:pt idx="12688">
                  <c:v>8.4177283333330006</c:v>
                </c:pt>
                <c:pt idx="12689">
                  <c:v>8.4166133333330002</c:v>
                </c:pt>
                <c:pt idx="12690">
                  <c:v>8.4160533333330001</c:v>
                </c:pt>
                <c:pt idx="12691">
                  <c:v>8.4165016666669992</c:v>
                </c:pt>
                <c:pt idx="12692">
                  <c:v>8.4178433333329998</c:v>
                </c:pt>
                <c:pt idx="12693">
                  <c:v>8.4164583333330008</c:v>
                </c:pt>
                <c:pt idx="12694">
                  <c:v>8.4157966666669992</c:v>
                </c:pt>
                <c:pt idx="12695">
                  <c:v>8.4157050000000009</c:v>
                </c:pt>
                <c:pt idx="12696">
                  <c:v>8.4154766666670007</c:v>
                </c:pt>
                <c:pt idx="12697">
                  <c:v>8.4170350000000003</c:v>
                </c:pt>
                <c:pt idx="12698">
                  <c:v>8.416761666667</c:v>
                </c:pt>
                <c:pt idx="12699">
                  <c:v>8.4161149999999996</c:v>
                </c:pt>
                <c:pt idx="12700">
                  <c:v>8.4155133333329992</c:v>
                </c:pt>
                <c:pt idx="12701">
                  <c:v>8.4153649999999995</c:v>
                </c:pt>
                <c:pt idx="12702">
                  <c:v>8.4166000000000007</c:v>
                </c:pt>
                <c:pt idx="12703">
                  <c:v>8.4170366666670002</c:v>
                </c:pt>
                <c:pt idx="12704">
                  <c:v>8.4160299999999992</c:v>
                </c:pt>
                <c:pt idx="12705">
                  <c:v>8.4159016666670006</c:v>
                </c:pt>
                <c:pt idx="12706">
                  <c:v>8.4165233333330001</c:v>
                </c:pt>
                <c:pt idx="12707">
                  <c:v>8.4176749999999991</c:v>
                </c:pt>
                <c:pt idx="12708">
                  <c:v>8.4182233333329997</c:v>
                </c:pt>
                <c:pt idx="12709">
                  <c:v>8.4173783333329997</c:v>
                </c:pt>
                <c:pt idx="12710">
                  <c:v>8.4170949999999998</c:v>
                </c:pt>
                <c:pt idx="12711">
                  <c:v>8.4173766666669998</c:v>
                </c:pt>
                <c:pt idx="12712">
                  <c:v>8.4180683333330002</c:v>
                </c:pt>
                <c:pt idx="12713">
                  <c:v>8.4184716666669992</c:v>
                </c:pt>
                <c:pt idx="12714">
                  <c:v>8.4171316666670002</c:v>
                </c:pt>
                <c:pt idx="12715">
                  <c:v>8.4173566666670006</c:v>
                </c:pt>
                <c:pt idx="12716">
                  <c:v>8.417511666667</c:v>
                </c:pt>
                <c:pt idx="12717">
                  <c:v>8.4180250000000001</c:v>
                </c:pt>
                <c:pt idx="12718">
                  <c:v>8.4180433333329994</c:v>
                </c:pt>
                <c:pt idx="12719">
                  <c:v>8.4175233333329995</c:v>
                </c:pt>
                <c:pt idx="12720">
                  <c:v>8.4169433333330002</c:v>
                </c:pt>
                <c:pt idx="12721">
                  <c:v>8.4170400000000001</c:v>
                </c:pt>
                <c:pt idx="12722">
                  <c:v>8.4180666666670003</c:v>
                </c:pt>
                <c:pt idx="12723">
                  <c:v>8.4181883333329992</c:v>
                </c:pt>
                <c:pt idx="12724">
                  <c:v>8.4166916666670009</c:v>
                </c:pt>
                <c:pt idx="12725">
                  <c:v>8.4162016666669999</c:v>
                </c:pt>
                <c:pt idx="12726">
                  <c:v>8.4163350000000001</c:v>
                </c:pt>
                <c:pt idx="12727">
                  <c:v>8.4174016666670006</c:v>
                </c:pt>
                <c:pt idx="12728">
                  <c:v>8.4182033333330004</c:v>
                </c:pt>
                <c:pt idx="12729">
                  <c:v>8.4174666666669999</c:v>
                </c:pt>
                <c:pt idx="12730">
                  <c:v>8.4172716666670002</c:v>
                </c:pt>
                <c:pt idx="12731">
                  <c:v>8.416996666667</c:v>
                </c:pt>
                <c:pt idx="12732">
                  <c:v>8.4176916666670003</c:v>
                </c:pt>
                <c:pt idx="12733">
                  <c:v>8.417228333333</c:v>
                </c:pt>
                <c:pt idx="12734">
                  <c:v>8.4170149999999992</c:v>
                </c:pt>
                <c:pt idx="12735">
                  <c:v>8.4165566666670006</c:v>
                </c:pt>
                <c:pt idx="12736">
                  <c:v>8.4165066666670008</c:v>
                </c:pt>
                <c:pt idx="12737">
                  <c:v>8.4176900000000003</c:v>
                </c:pt>
                <c:pt idx="12738">
                  <c:v>8.4175016666670004</c:v>
                </c:pt>
                <c:pt idx="12739">
                  <c:v>8.4168083333329999</c:v>
                </c:pt>
                <c:pt idx="12740">
                  <c:v>8.4171499999999995</c:v>
                </c:pt>
                <c:pt idx="12741">
                  <c:v>8.4170283333330005</c:v>
                </c:pt>
                <c:pt idx="12742">
                  <c:v>8.4181249999999999</c:v>
                </c:pt>
                <c:pt idx="12743">
                  <c:v>8.4180166666670004</c:v>
                </c:pt>
                <c:pt idx="12744">
                  <c:v>8.4174516666670005</c:v>
                </c:pt>
                <c:pt idx="12745">
                  <c:v>8.4167233333329996</c:v>
                </c:pt>
                <c:pt idx="12746">
                  <c:v>8.4171099999999992</c:v>
                </c:pt>
                <c:pt idx="12747">
                  <c:v>8.4177166666669994</c:v>
                </c:pt>
                <c:pt idx="12748">
                  <c:v>8.4175299999999993</c:v>
                </c:pt>
                <c:pt idx="12749">
                  <c:v>8.4170216666670008</c:v>
                </c:pt>
                <c:pt idx="12750">
                  <c:v>8.4169816666670005</c:v>
                </c:pt>
                <c:pt idx="12751">
                  <c:v>8.4178033333329996</c:v>
                </c:pt>
                <c:pt idx="12752">
                  <c:v>8.4188416666669994</c:v>
                </c:pt>
                <c:pt idx="12753">
                  <c:v>8.4187216666670004</c:v>
                </c:pt>
                <c:pt idx="12754">
                  <c:v>8.4179483333329994</c:v>
                </c:pt>
                <c:pt idx="12755">
                  <c:v>8.4172933333329993</c:v>
                </c:pt>
                <c:pt idx="12756">
                  <c:v>8.4173150000000003</c:v>
                </c:pt>
                <c:pt idx="12757">
                  <c:v>8.4183199999999996</c:v>
                </c:pt>
                <c:pt idx="12758">
                  <c:v>8.4182199999999998</c:v>
                </c:pt>
                <c:pt idx="12759">
                  <c:v>8.4173333333329996</c:v>
                </c:pt>
                <c:pt idx="12760">
                  <c:v>8.4168483333330002</c:v>
                </c:pt>
                <c:pt idx="12761">
                  <c:v>8.4173950000000008</c:v>
                </c:pt>
                <c:pt idx="12762">
                  <c:v>8.4189399999999992</c:v>
                </c:pt>
                <c:pt idx="12763">
                  <c:v>8.4186233333330005</c:v>
                </c:pt>
                <c:pt idx="12764">
                  <c:v>8.4181866666669993</c:v>
                </c:pt>
                <c:pt idx="12765">
                  <c:v>8.4173533333330006</c:v>
                </c:pt>
                <c:pt idx="12766">
                  <c:v>8.4171716666670005</c:v>
                </c:pt>
                <c:pt idx="12767">
                  <c:v>8.4182266666669996</c:v>
                </c:pt>
                <c:pt idx="12768">
                  <c:v>8.4183800000000009</c:v>
                </c:pt>
                <c:pt idx="12769">
                  <c:v>8.4172166666670005</c:v>
                </c:pt>
                <c:pt idx="12770">
                  <c:v>8.4172233333330002</c:v>
                </c:pt>
                <c:pt idx="12771">
                  <c:v>8.4169916666670002</c:v>
                </c:pt>
                <c:pt idx="12772">
                  <c:v>8.4187866666669997</c:v>
                </c:pt>
                <c:pt idx="12773">
                  <c:v>8.4189733333329997</c:v>
                </c:pt>
                <c:pt idx="12774">
                  <c:v>8.4183450000000004</c:v>
                </c:pt>
                <c:pt idx="12775">
                  <c:v>8.4181833333329994</c:v>
                </c:pt>
                <c:pt idx="12776">
                  <c:v>8.4184999999999999</c:v>
                </c:pt>
                <c:pt idx="12777">
                  <c:v>8.4194033333329994</c:v>
                </c:pt>
                <c:pt idx="12778">
                  <c:v>8.4198483333330003</c:v>
                </c:pt>
                <c:pt idx="12779">
                  <c:v>8.4188066666670007</c:v>
                </c:pt>
                <c:pt idx="12780">
                  <c:v>8.4178333333330002</c:v>
                </c:pt>
                <c:pt idx="12781">
                  <c:v>8.4177383333330003</c:v>
                </c:pt>
                <c:pt idx="12782">
                  <c:v>8.4187750000000001</c:v>
                </c:pt>
                <c:pt idx="12783">
                  <c:v>8.4188866666669995</c:v>
                </c:pt>
                <c:pt idx="12784">
                  <c:v>8.4182749999999995</c:v>
                </c:pt>
                <c:pt idx="12785">
                  <c:v>8.4180133333330005</c:v>
                </c:pt>
                <c:pt idx="12786">
                  <c:v>8.4178016666669997</c:v>
                </c:pt>
                <c:pt idx="12787">
                  <c:v>8.4194133333330008</c:v>
                </c:pt>
                <c:pt idx="12788">
                  <c:v>8.4191166666669996</c:v>
                </c:pt>
                <c:pt idx="12789">
                  <c:v>8.4181899999999992</c:v>
                </c:pt>
                <c:pt idx="12790">
                  <c:v>8.4176000000000002</c:v>
                </c:pt>
                <c:pt idx="12791">
                  <c:v>8.4183016666670003</c:v>
                </c:pt>
                <c:pt idx="12792">
                  <c:v>8.4193099999999994</c:v>
                </c:pt>
                <c:pt idx="12793">
                  <c:v>8.419295</c:v>
                </c:pt>
                <c:pt idx="12794">
                  <c:v>8.4184316666670007</c:v>
                </c:pt>
                <c:pt idx="12795">
                  <c:v>8.4178200000000007</c:v>
                </c:pt>
                <c:pt idx="12796">
                  <c:v>8.4182433333330007</c:v>
                </c:pt>
                <c:pt idx="12797">
                  <c:v>8.419668333333</c:v>
                </c:pt>
                <c:pt idx="12798">
                  <c:v>8.4196816666669996</c:v>
                </c:pt>
                <c:pt idx="12799">
                  <c:v>8.4189283333329996</c:v>
                </c:pt>
                <c:pt idx="12800">
                  <c:v>8.4185716666670007</c:v>
                </c:pt>
                <c:pt idx="12801">
                  <c:v>8.4191050000000001</c:v>
                </c:pt>
                <c:pt idx="12802">
                  <c:v>8.4197550000000003</c:v>
                </c:pt>
                <c:pt idx="12803">
                  <c:v>8.4194933333329995</c:v>
                </c:pt>
                <c:pt idx="12804">
                  <c:v>8.4191366666670007</c:v>
                </c:pt>
                <c:pt idx="12805">
                  <c:v>8.4183633333329997</c:v>
                </c:pt>
                <c:pt idx="12806">
                  <c:v>8.4187200000000004</c:v>
                </c:pt>
                <c:pt idx="12807">
                  <c:v>8.4201499999999996</c:v>
                </c:pt>
                <c:pt idx="12808">
                  <c:v>8.4201833333330001</c:v>
                </c:pt>
                <c:pt idx="12809">
                  <c:v>8.4196366666669995</c:v>
                </c:pt>
                <c:pt idx="12810">
                  <c:v>8.4188066666670007</c:v>
                </c:pt>
                <c:pt idx="12811">
                  <c:v>8.4189399999999992</c:v>
                </c:pt>
                <c:pt idx="12812">
                  <c:v>8.4205316666669994</c:v>
                </c:pt>
                <c:pt idx="12813">
                  <c:v>8.4202116666670008</c:v>
                </c:pt>
                <c:pt idx="12814">
                  <c:v>8.4192033333329999</c:v>
                </c:pt>
                <c:pt idx="12815">
                  <c:v>8.4188883333329994</c:v>
                </c:pt>
                <c:pt idx="12816">
                  <c:v>8.418965</c:v>
                </c:pt>
                <c:pt idx="12817">
                  <c:v>8.4195733333330001</c:v>
                </c:pt>
                <c:pt idx="12818">
                  <c:v>8.4199483333330001</c:v>
                </c:pt>
                <c:pt idx="12819">
                  <c:v>8.4193499999999997</c:v>
                </c:pt>
                <c:pt idx="12820">
                  <c:v>8.4187349999999999</c:v>
                </c:pt>
                <c:pt idx="12821">
                  <c:v>8.4194316666670002</c:v>
                </c:pt>
                <c:pt idx="12822">
                  <c:v>8.4207000000000001</c:v>
                </c:pt>
                <c:pt idx="12823">
                  <c:v>8.4204349999999994</c:v>
                </c:pt>
                <c:pt idx="12824">
                  <c:v>8.4198649999999997</c:v>
                </c:pt>
                <c:pt idx="12825">
                  <c:v>8.4196150000000003</c:v>
                </c:pt>
                <c:pt idx="12826">
                  <c:v>8.4200016666669999</c:v>
                </c:pt>
                <c:pt idx="12827">
                  <c:v>8.4212716666669998</c:v>
                </c:pt>
                <c:pt idx="12828">
                  <c:v>8.4211533333330006</c:v>
                </c:pt>
                <c:pt idx="12829">
                  <c:v>8.4204633333330001</c:v>
                </c:pt>
                <c:pt idx="12830">
                  <c:v>8.4197966666670006</c:v>
                </c:pt>
                <c:pt idx="12831">
                  <c:v>8.4193766666670005</c:v>
                </c:pt>
                <c:pt idx="12832">
                  <c:v>8.4206616666669998</c:v>
                </c:pt>
                <c:pt idx="12833">
                  <c:v>8.4206766666669992</c:v>
                </c:pt>
                <c:pt idx="12834">
                  <c:v>8.420278333333</c:v>
                </c:pt>
                <c:pt idx="12835">
                  <c:v>8.4196399999999993</c:v>
                </c:pt>
                <c:pt idx="12836">
                  <c:v>8.4197033333330005</c:v>
                </c:pt>
                <c:pt idx="12837">
                  <c:v>8.4209483333329995</c:v>
                </c:pt>
                <c:pt idx="12838">
                  <c:v>8.4199066666669999</c:v>
                </c:pt>
                <c:pt idx="12839">
                  <c:v>8.4197866666669992</c:v>
                </c:pt>
                <c:pt idx="12840">
                  <c:v>8.4197983333330004</c:v>
                </c:pt>
                <c:pt idx="12841">
                  <c:v>8.4197566666670003</c:v>
                </c:pt>
                <c:pt idx="12842">
                  <c:v>8.4209949999999996</c:v>
                </c:pt>
                <c:pt idx="12843">
                  <c:v>8.4219200000000001</c:v>
                </c:pt>
                <c:pt idx="12844">
                  <c:v>8.420653333333</c:v>
                </c:pt>
                <c:pt idx="12845">
                  <c:v>8.4193499999999997</c:v>
                </c:pt>
                <c:pt idx="12846">
                  <c:v>8.4195133333330006</c:v>
                </c:pt>
                <c:pt idx="12847">
                  <c:v>8.4202499999999993</c:v>
                </c:pt>
                <c:pt idx="12848">
                  <c:v>8.4206149999999997</c:v>
                </c:pt>
                <c:pt idx="12849">
                  <c:v>8.4202933333329995</c:v>
                </c:pt>
                <c:pt idx="12850">
                  <c:v>8.4201200000000007</c:v>
                </c:pt>
                <c:pt idx="12851">
                  <c:v>8.4203833333329996</c:v>
                </c:pt>
                <c:pt idx="12852">
                  <c:v>8.4210449999999994</c:v>
                </c:pt>
                <c:pt idx="12853">
                  <c:v>8.4211316666669997</c:v>
                </c:pt>
                <c:pt idx="12854">
                  <c:v>8.42103</c:v>
                </c:pt>
                <c:pt idx="12855">
                  <c:v>8.4208200000000009</c:v>
                </c:pt>
                <c:pt idx="12856">
                  <c:v>8.4212766666669996</c:v>
                </c:pt>
                <c:pt idx="12857">
                  <c:v>8.4217966666669994</c:v>
                </c:pt>
                <c:pt idx="12858">
                  <c:v>8.4216850000000001</c:v>
                </c:pt>
                <c:pt idx="12859">
                  <c:v>8.4210083333330008</c:v>
                </c:pt>
                <c:pt idx="12860">
                  <c:v>8.4207300000000007</c:v>
                </c:pt>
                <c:pt idx="12861">
                  <c:v>8.4213316666669993</c:v>
                </c:pt>
                <c:pt idx="12862">
                  <c:v>8.4220299999999995</c:v>
                </c:pt>
                <c:pt idx="12863">
                  <c:v>8.4215833333330004</c:v>
                </c:pt>
                <c:pt idx="12864">
                  <c:v>8.4211033333330008</c:v>
                </c:pt>
                <c:pt idx="12865">
                  <c:v>8.420326666667</c:v>
                </c:pt>
                <c:pt idx="12866">
                  <c:v>8.4211133333330004</c:v>
                </c:pt>
                <c:pt idx="12867">
                  <c:v>8.4220199999999998</c:v>
                </c:pt>
                <c:pt idx="12868">
                  <c:v>8.4224099999999993</c:v>
                </c:pt>
                <c:pt idx="12869">
                  <c:v>8.4217849999999999</c:v>
                </c:pt>
                <c:pt idx="12870">
                  <c:v>8.4209533333329993</c:v>
                </c:pt>
                <c:pt idx="12871">
                  <c:v>8.4209150000000008</c:v>
                </c:pt>
                <c:pt idx="12872">
                  <c:v>8.4222716666669992</c:v>
                </c:pt>
                <c:pt idx="12873">
                  <c:v>8.4215966666669999</c:v>
                </c:pt>
                <c:pt idx="12874">
                  <c:v>8.42136</c:v>
                </c:pt>
                <c:pt idx="12875">
                  <c:v>8.4211266666669999</c:v>
                </c:pt>
                <c:pt idx="12876">
                  <c:v>8.4215216666669992</c:v>
                </c:pt>
                <c:pt idx="12877">
                  <c:v>8.4225999999999992</c:v>
                </c:pt>
                <c:pt idx="12878">
                  <c:v>8.4226500000000009</c:v>
                </c:pt>
                <c:pt idx="12879">
                  <c:v>8.4220516666670004</c:v>
                </c:pt>
                <c:pt idx="12880">
                  <c:v>8.4212500000000006</c:v>
                </c:pt>
                <c:pt idx="12881">
                  <c:v>8.4215516666669998</c:v>
                </c:pt>
                <c:pt idx="12882">
                  <c:v>8.42239</c:v>
                </c:pt>
                <c:pt idx="12883">
                  <c:v>8.4226283333329999</c:v>
                </c:pt>
                <c:pt idx="12884">
                  <c:v>8.4220400000000009</c:v>
                </c:pt>
                <c:pt idx="12885">
                  <c:v>8.4217449999999996</c:v>
                </c:pt>
                <c:pt idx="12886">
                  <c:v>8.4219333333329995</c:v>
                </c:pt>
                <c:pt idx="12887">
                  <c:v>8.4229199999999995</c:v>
                </c:pt>
                <c:pt idx="12888">
                  <c:v>8.4223866666670002</c:v>
                </c:pt>
                <c:pt idx="12889">
                  <c:v>8.4222066666669999</c:v>
                </c:pt>
                <c:pt idx="12890">
                  <c:v>8.4217466666669996</c:v>
                </c:pt>
                <c:pt idx="12891">
                  <c:v>8.4218650000000004</c:v>
                </c:pt>
                <c:pt idx="12892">
                  <c:v>8.4226466666669992</c:v>
                </c:pt>
                <c:pt idx="12893">
                  <c:v>8.4226849999999995</c:v>
                </c:pt>
                <c:pt idx="12894">
                  <c:v>8.4221050000000002</c:v>
                </c:pt>
                <c:pt idx="12895">
                  <c:v>8.4214966666670001</c:v>
                </c:pt>
                <c:pt idx="12896">
                  <c:v>8.4219233333329999</c:v>
                </c:pt>
                <c:pt idx="12897">
                  <c:v>8.4228699999999996</c:v>
                </c:pt>
                <c:pt idx="12898">
                  <c:v>8.4229966666670002</c:v>
                </c:pt>
                <c:pt idx="12899">
                  <c:v>8.4224350000000001</c:v>
                </c:pt>
                <c:pt idx="12900">
                  <c:v>8.4217083333329992</c:v>
                </c:pt>
                <c:pt idx="12901">
                  <c:v>8.4217433333329996</c:v>
                </c:pt>
                <c:pt idx="12902">
                  <c:v>8.4230766666670007</c:v>
                </c:pt>
                <c:pt idx="12903">
                  <c:v>8.4229249999999993</c:v>
                </c:pt>
                <c:pt idx="12904">
                  <c:v>8.4222116666669997</c:v>
                </c:pt>
                <c:pt idx="12905">
                  <c:v>8.4221800000000009</c:v>
                </c:pt>
                <c:pt idx="12906">
                  <c:v>8.4221149999999998</c:v>
                </c:pt>
                <c:pt idx="12907">
                  <c:v>8.4236316666669993</c:v>
                </c:pt>
                <c:pt idx="12908">
                  <c:v>8.4233899999999995</c:v>
                </c:pt>
                <c:pt idx="12909">
                  <c:v>8.4227616666670002</c:v>
                </c:pt>
                <c:pt idx="12910">
                  <c:v>8.4224433333329998</c:v>
                </c:pt>
                <c:pt idx="12911">
                  <c:v>8.4225266666670002</c:v>
                </c:pt>
                <c:pt idx="12912">
                  <c:v>8.4240233333330004</c:v>
                </c:pt>
                <c:pt idx="12913">
                  <c:v>8.4237666666669995</c:v>
                </c:pt>
                <c:pt idx="12914">
                  <c:v>8.4229716666669994</c:v>
                </c:pt>
                <c:pt idx="12915">
                  <c:v>8.4224433333329998</c:v>
                </c:pt>
                <c:pt idx="12916">
                  <c:v>8.4229299999999991</c:v>
                </c:pt>
                <c:pt idx="12917">
                  <c:v>8.4239083333329994</c:v>
                </c:pt>
                <c:pt idx="12918">
                  <c:v>8.4238549999999996</c:v>
                </c:pt>
                <c:pt idx="12919">
                  <c:v>8.4225933333329994</c:v>
                </c:pt>
                <c:pt idx="12920">
                  <c:v>8.4221000000000004</c:v>
                </c:pt>
                <c:pt idx="12921">
                  <c:v>8.4220383333329991</c:v>
                </c:pt>
                <c:pt idx="12922">
                  <c:v>8.423471666667</c:v>
                </c:pt>
                <c:pt idx="12923">
                  <c:v>8.4236916666670005</c:v>
                </c:pt>
                <c:pt idx="12924">
                  <c:v>8.4228833333330009</c:v>
                </c:pt>
                <c:pt idx="12925">
                  <c:v>8.4222666666669994</c:v>
                </c:pt>
                <c:pt idx="12926">
                  <c:v>8.4225250000000003</c:v>
                </c:pt>
                <c:pt idx="12927">
                  <c:v>8.42408</c:v>
                </c:pt>
                <c:pt idx="12928">
                  <c:v>8.4244116666669999</c:v>
                </c:pt>
                <c:pt idx="12929">
                  <c:v>8.4235216666669999</c:v>
                </c:pt>
                <c:pt idx="12930">
                  <c:v>8.4220283333329995</c:v>
                </c:pt>
                <c:pt idx="12931">
                  <c:v>8.4229266666669993</c:v>
                </c:pt>
                <c:pt idx="12932">
                  <c:v>8.4243933333330006</c:v>
                </c:pt>
                <c:pt idx="12933">
                  <c:v>8.4245466666670001</c:v>
                </c:pt>
                <c:pt idx="12934">
                  <c:v>8.4241316666669999</c:v>
                </c:pt>
                <c:pt idx="12935">
                  <c:v>8.4252500000000001</c:v>
                </c:pt>
                <c:pt idx="12936">
                  <c:v>8.4251349999999992</c:v>
                </c:pt>
                <c:pt idx="12937">
                  <c:v>8.4266349999999992</c:v>
                </c:pt>
                <c:pt idx="12938">
                  <c:v>8.4260350000000006</c:v>
                </c:pt>
                <c:pt idx="12939">
                  <c:v>8.4254149999999992</c:v>
                </c:pt>
                <c:pt idx="12940">
                  <c:v>8.4249466666669992</c:v>
                </c:pt>
                <c:pt idx="12941">
                  <c:v>8.4253666666669993</c:v>
                </c:pt>
                <c:pt idx="12942">
                  <c:v>8.4271866666669997</c:v>
                </c:pt>
                <c:pt idx="12943">
                  <c:v>8.4273566666670003</c:v>
                </c:pt>
                <c:pt idx="12944">
                  <c:v>8.4264783333329998</c:v>
                </c:pt>
                <c:pt idx="12945">
                  <c:v>8.4257916666669992</c:v>
                </c:pt>
                <c:pt idx="12946">
                  <c:v>8.4254099999999994</c:v>
                </c:pt>
                <c:pt idx="12947">
                  <c:v>8.4266916666670006</c:v>
                </c:pt>
                <c:pt idx="12948">
                  <c:v>8.4269666666669991</c:v>
                </c:pt>
                <c:pt idx="12949">
                  <c:v>8.4258066666670004</c:v>
                </c:pt>
                <c:pt idx="12950">
                  <c:v>8.4252016666670002</c:v>
                </c:pt>
                <c:pt idx="12951">
                  <c:v>8.4251233333329996</c:v>
                </c:pt>
                <c:pt idx="12952">
                  <c:v>8.4266483333330005</c:v>
                </c:pt>
                <c:pt idx="12953">
                  <c:v>8.4267416666670005</c:v>
                </c:pt>
                <c:pt idx="12954">
                  <c:v>8.4260883333330003</c:v>
                </c:pt>
                <c:pt idx="12955">
                  <c:v>8.4253</c:v>
                </c:pt>
                <c:pt idx="12956">
                  <c:v>8.4255999999999993</c:v>
                </c:pt>
                <c:pt idx="12957">
                  <c:v>8.4272583333330005</c:v>
                </c:pt>
                <c:pt idx="12958">
                  <c:v>8.4265283333329997</c:v>
                </c:pt>
                <c:pt idx="12959">
                  <c:v>8.4261383333330002</c:v>
                </c:pt>
                <c:pt idx="12960">
                  <c:v>8.4240616666670007</c:v>
                </c:pt>
                <c:pt idx="12961">
                  <c:v>8.4244316666669992</c:v>
                </c:pt>
                <c:pt idx="12962">
                  <c:v>8.425908333333</c:v>
                </c:pt>
                <c:pt idx="12963">
                  <c:v>8.4255766666670002</c:v>
                </c:pt>
                <c:pt idx="12964">
                  <c:v>8.4243566666670002</c:v>
                </c:pt>
                <c:pt idx="12965">
                  <c:v>8.4240516666669993</c:v>
                </c:pt>
                <c:pt idx="12966">
                  <c:v>8.4243066666670003</c:v>
                </c:pt>
                <c:pt idx="12967">
                  <c:v>8.4257449999999992</c:v>
                </c:pt>
                <c:pt idx="12968">
                  <c:v>8.4254333333330003</c:v>
                </c:pt>
                <c:pt idx="12969">
                  <c:v>8.424596666667</c:v>
                </c:pt>
                <c:pt idx="12970">
                  <c:v>8.4240033333329993</c:v>
                </c:pt>
                <c:pt idx="12971">
                  <c:v>8.4241150000000005</c:v>
                </c:pt>
                <c:pt idx="12972">
                  <c:v>8.4258199999999999</c:v>
                </c:pt>
                <c:pt idx="12973">
                  <c:v>8.4266416666670008</c:v>
                </c:pt>
                <c:pt idx="12974">
                  <c:v>8.4255533333329993</c:v>
                </c:pt>
                <c:pt idx="12975">
                  <c:v>8.4253233333330009</c:v>
                </c:pt>
                <c:pt idx="12976">
                  <c:v>8.4257166666670003</c:v>
                </c:pt>
                <c:pt idx="12977">
                  <c:v>8.4265566666670004</c:v>
                </c:pt>
                <c:pt idx="12978">
                  <c:v>8.4263833333329998</c:v>
                </c:pt>
                <c:pt idx="12979">
                  <c:v>8.4257000000000009</c:v>
                </c:pt>
                <c:pt idx="12980">
                  <c:v>8.4252116666669998</c:v>
                </c:pt>
                <c:pt idx="12981">
                  <c:v>8.4250533333330004</c:v>
                </c:pt>
                <c:pt idx="12982">
                  <c:v>8.4264600000000005</c:v>
                </c:pt>
                <c:pt idx="12983">
                  <c:v>8.4262433333329998</c:v>
                </c:pt>
                <c:pt idx="12984">
                  <c:v>8.4265433333330009</c:v>
                </c:pt>
                <c:pt idx="12985">
                  <c:v>8.4274416666670007</c:v>
                </c:pt>
                <c:pt idx="12986">
                  <c:v>8.4271466666669994</c:v>
                </c:pt>
                <c:pt idx="12987">
                  <c:v>8.42849</c:v>
                </c:pt>
                <c:pt idx="12988">
                  <c:v>8.428348333333</c:v>
                </c:pt>
                <c:pt idx="12989">
                  <c:v>8.4272733333329999</c:v>
                </c:pt>
                <c:pt idx="12990">
                  <c:v>8.4269466666669999</c:v>
                </c:pt>
                <c:pt idx="12991">
                  <c:v>8.4265566666670004</c:v>
                </c:pt>
                <c:pt idx="12992">
                  <c:v>8.4278383333329998</c:v>
                </c:pt>
                <c:pt idx="12993">
                  <c:v>8.4281083333330002</c:v>
                </c:pt>
                <c:pt idx="12994">
                  <c:v>8.4273133333330001</c:v>
                </c:pt>
                <c:pt idx="12995">
                  <c:v>8.4269999999999996</c:v>
                </c:pt>
                <c:pt idx="12996">
                  <c:v>8.4273616666670002</c:v>
                </c:pt>
                <c:pt idx="12997">
                  <c:v>8.4291516666669999</c:v>
                </c:pt>
                <c:pt idx="12998">
                  <c:v>8.4287849999999995</c:v>
                </c:pt>
                <c:pt idx="12999">
                  <c:v>8.4284149999999993</c:v>
                </c:pt>
                <c:pt idx="13000">
                  <c:v>8.4275749999999992</c:v>
                </c:pt>
                <c:pt idx="13001">
                  <c:v>8.4279433333329994</c:v>
                </c:pt>
                <c:pt idx="13002">
                  <c:v>8.4292366666670002</c:v>
                </c:pt>
                <c:pt idx="13003">
                  <c:v>8.4290216666669995</c:v>
                </c:pt>
                <c:pt idx="13004">
                  <c:v>8.4286849999999998</c:v>
                </c:pt>
                <c:pt idx="13005">
                  <c:v>8.4283783333330007</c:v>
                </c:pt>
                <c:pt idx="13006">
                  <c:v>8.4287050000000008</c:v>
                </c:pt>
                <c:pt idx="13007">
                  <c:v>8.4296216666669999</c:v>
                </c:pt>
                <c:pt idx="13008">
                  <c:v>8.4297866666670007</c:v>
                </c:pt>
                <c:pt idx="13009">
                  <c:v>8.4297550000000001</c:v>
                </c:pt>
                <c:pt idx="13010">
                  <c:v>8.4300066666669995</c:v>
                </c:pt>
                <c:pt idx="13011">
                  <c:v>8.4282983333330002</c:v>
                </c:pt>
                <c:pt idx="13012">
                  <c:v>8.4294366666669998</c:v>
                </c:pt>
                <c:pt idx="13013">
                  <c:v>8.4291</c:v>
                </c:pt>
                <c:pt idx="13014">
                  <c:v>8.4279916666669994</c:v>
                </c:pt>
                <c:pt idx="13015">
                  <c:v>8.4274416666670007</c:v>
                </c:pt>
                <c:pt idx="13016">
                  <c:v>8.4276283333330007</c:v>
                </c:pt>
                <c:pt idx="13017">
                  <c:v>8.4291066666669998</c:v>
                </c:pt>
                <c:pt idx="13018">
                  <c:v>8.4291833333330004</c:v>
                </c:pt>
                <c:pt idx="13019">
                  <c:v>8.4281033333330004</c:v>
                </c:pt>
                <c:pt idx="13020">
                  <c:v>8.4276099999999996</c:v>
                </c:pt>
                <c:pt idx="13021">
                  <c:v>8.427833333333</c:v>
                </c:pt>
                <c:pt idx="13022">
                  <c:v>8.4290850000000006</c:v>
                </c:pt>
                <c:pt idx="13023">
                  <c:v>8.4292549999999995</c:v>
                </c:pt>
                <c:pt idx="13024">
                  <c:v>8.4290216666669995</c:v>
                </c:pt>
                <c:pt idx="13025">
                  <c:v>8.4284633333329992</c:v>
                </c:pt>
                <c:pt idx="13026">
                  <c:v>8.4284583333329994</c:v>
                </c:pt>
                <c:pt idx="13027">
                  <c:v>8.4299649999999993</c:v>
                </c:pt>
                <c:pt idx="13028">
                  <c:v>8.4297183333329997</c:v>
                </c:pt>
                <c:pt idx="13029">
                  <c:v>8.4292316666670004</c:v>
                </c:pt>
                <c:pt idx="13030">
                  <c:v>8.42896</c:v>
                </c:pt>
                <c:pt idx="13031">
                  <c:v>8.4296016666670006</c:v>
                </c:pt>
                <c:pt idx="13032">
                  <c:v>8.4301666666670005</c:v>
                </c:pt>
                <c:pt idx="13033">
                  <c:v>8.4299549999999996</c:v>
                </c:pt>
                <c:pt idx="13034">
                  <c:v>8.4291982758619994</c:v>
                </c:pt>
                <c:pt idx="13035">
                  <c:v>8.4284883333330001</c:v>
                </c:pt>
                <c:pt idx="13036">
                  <c:v>8.4287533333330007</c:v>
                </c:pt>
                <c:pt idx="13037">
                  <c:v>8.429945</c:v>
                </c:pt>
                <c:pt idx="13038">
                  <c:v>8.4301316666670001</c:v>
                </c:pt>
                <c:pt idx="13039">
                  <c:v>8.4297533333330001</c:v>
                </c:pt>
                <c:pt idx="13040">
                  <c:v>8.4293750000000003</c:v>
                </c:pt>
                <c:pt idx="13041">
                  <c:v>8.4291433333330001</c:v>
                </c:pt>
                <c:pt idx="13042">
                  <c:v>8.4297950000000004</c:v>
                </c:pt>
                <c:pt idx="13043">
                  <c:v>8.4299400000000002</c:v>
                </c:pt>
                <c:pt idx="13044">
                  <c:v>8.4296116666670002</c:v>
                </c:pt>
                <c:pt idx="13045">
                  <c:v>8.4293883333329997</c:v>
                </c:pt>
                <c:pt idx="13046">
                  <c:v>8.4293700000000005</c:v>
                </c:pt>
                <c:pt idx="13047">
                  <c:v>8.4303899999999992</c:v>
                </c:pt>
                <c:pt idx="13048">
                  <c:v>8.4304666666669998</c:v>
                </c:pt>
                <c:pt idx="13049">
                  <c:v>8.4296699999999998</c:v>
                </c:pt>
                <c:pt idx="13050">
                  <c:v>8.4289566666670002</c:v>
                </c:pt>
                <c:pt idx="13051">
                  <c:v>8.4290383333330006</c:v>
                </c:pt>
                <c:pt idx="13052">
                  <c:v>8.4305350000000008</c:v>
                </c:pt>
                <c:pt idx="13053">
                  <c:v>8.430275</c:v>
                </c:pt>
                <c:pt idx="13054">
                  <c:v>8.4291516666669999</c:v>
                </c:pt>
                <c:pt idx="13055">
                  <c:v>8.4286549999999991</c:v>
                </c:pt>
                <c:pt idx="13056">
                  <c:v>8.4289733333329995</c:v>
                </c:pt>
                <c:pt idx="13057">
                  <c:v>8.4300300000000004</c:v>
                </c:pt>
                <c:pt idx="13058">
                  <c:v>8.4296583333330002</c:v>
                </c:pt>
                <c:pt idx="13059">
                  <c:v>8.4294966666669993</c:v>
                </c:pt>
                <c:pt idx="13060">
                  <c:v>8.4289416666670007</c:v>
                </c:pt>
                <c:pt idx="13061">
                  <c:v>8.4295550000000006</c:v>
                </c:pt>
                <c:pt idx="13062">
                  <c:v>8.4304450000000006</c:v>
                </c:pt>
                <c:pt idx="13063">
                  <c:v>8.4303333333329995</c:v>
                </c:pt>
                <c:pt idx="13064">
                  <c:v>8.4297199999999997</c:v>
                </c:pt>
                <c:pt idx="13065">
                  <c:v>8.4287399999999995</c:v>
                </c:pt>
                <c:pt idx="13066">
                  <c:v>8.4295150000000003</c:v>
                </c:pt>
                <c:pt idx="13067">
                  <c:v>8.4304733333329995</c:v>
                </c:pt>
                <c:pt idx="13068">
                  <c:v>8.4306083333329997</c:v>
                </c:pt>
                <c:pt idx="13069">
                  <c:v>8.4300333333330002</c:v>
                </c:pt>
                <c:pt idx="13070">
                  <c:v>8.4299633333329993</c:v>
                </c:pt>
                <c:pt idx="13071">
                  <c:v>8.4304766666669995</c:v>
                </c:pt>
                <c:pt idx="13072">
                  <c:v>8.4315800000000003</c:v>
                </c:pt>
                <c:pt idx="13073">
                  <c:v>8.4317716666670002</c:v>
                </c:pt>
                <c:pt idx="13074">
                  <c:v>8.431446666667</c:v>
                </c:pt>
                <c:pt idx="13075">
                  <c:v>8.4307733333330006</c:v>
                </c:pt>
                <c:pt idx="13076">
                  <c:v>8.4308316666670002</c:v>
                </c:pt>
                <c:pt idx="13077">
                  <c:v>8.4319233333329997</c:v>
                </c:pt>
                <c:pt idx="13078">
                  <c:v>8.4315266666670006</c:v>
                </c:pt>
                <c:pt idx="13079">
                  <c:v>8.4311050000000005</c:v>
                </c:pt>
                <c:pt idx="13080">
                  <c:v>8.4303483333330007</c:v>
                </c:pt>
                <c:pt idx="13081">
                  <c:v>8.4305433333330004</c:v>
                </c:pt>
                <c:pt idx="13082">
                  <c:v>8.4319249999999997</c:v>
                </c:pt>
                <c:pt idx="13083">
                  <c:v>8.4318166666670002</c:v>
                </c:pt>
                <c:pt idx="13084">
                  <c:v>8.4317316666669999</c:v>
                </c:pt>
                <c:pt idx="13085">
                  <c:v>8.4313316666670008</c:v>
                </c:pt>
                <c:pt idx="13086">
                  <c:v>8.431401666667</c:v>
                </c:pt>
                <c:pt idx="13087">
                  <c:v>8.4323099999999993</c:v>
                </c:pt>
                <c:pt idx="13088">
                  <c:v>8.4326883333329992</c:v>
                </c:pt>
                <c:pt idx="13089">
                  <c:v>8.4325449999999993</c:v>
                </c:pt>
                <c:pt idx="13090">
                  <c:v>8.4323233333330005</c:v>
                </c:pt>
                <c:pt idx="13091">
                  <c:v>8.4324383333329997</c:v>
                </c:pt>
                <c:pt idx="13092">
                  <c:v>8.4330049999999996</c:v>
                </c:pt>
                <c:pt idx="13093">
                  <c:v>8.4331666666670007</c:v>
                </c:pt>
                <c:pt idx="13094">
                  <c:v>8.4324633333330006</c:v>
                </c:pt>
                <c:pt idx="13095">
                  <c:v>8.4317716666670002</c:v>
                </c:pt>
                <c:pt idx="13096">
                  <c:v>8.4318650000000002</c:v>
                </c:pt>
                <c:pt idx="13097">
                  <c:v>8.4326683333329999</c:v>
                </c:pt>
                <c:pt idx="13098">
                  <c:v>8.4328383333330006</c:v>
                </c:pt>
                <c:pt idx="13099">
                  <c:v>8.4323566666669993</c:v>
                </c:pt>
                <c:pt idx="13100">
                  <c:v>8.4318550000000005</c:v>
                </c:pt>
                <c:pt idx="13101">
                  <c:v>8.4319416666670008</c:v>
                </c:pt>
                <c:pt idx="13102">
                  <c:v>8.4328733333329993</c:v>
                </c:pt>
                <c:pt idx="13103">
                  <c:v>8.4333349999999996</c:v>
                </c:pt>
                <c:pt idx="13104">
                  <c:v>8.4327583333330001</c:v>
                </c:pt>
                <c:pt idx="13105">
                  <c:v>8.4323016666669997</c:v>
                </c:pt>
                <c:pt idx="13106">
                  <c:v>8.4324116666670008</c:v>
                </c:pt>
                <c:pt idx="13107">
                  <c:v>8.433886666667</c:v>
                </c:pt>
                <c:pt idx="13108">
                  <c:v>8.4338233333330006</c:v>
                </c:pt>
                <c:pt idx="13109">
                  <c:v>8.4334283333329996</c:v>
                </c:pt>
                <c:pt idx="13110">
                  <c:v>8.4329049999999999</c:v>
                </c:pt>
                <c:pt idx="13111">
                  <c:v>8.4331683333330005</c:v>
                </c:pt>
                <c:pt idx="13112">
                  <c:v>8.4340133333330005</c:v>
                </c:pt>
                <c:pt idx="13113">
                  <c:v>8.434073333333</c:v>
                </c:pt>
                <c:pt idx="13114">
                  <c:v>8.4335416666670007</c:v>
                </c:pt>
                <c:pt idx="13115">
                  <c:v>8.4330850000000002</c:v>
                </c:pt>
                <c:pt idx="13116">
                  <c:v>8.4331766666670003</c:v>
                </c:pt>
                <c:pt idx="13117">
                  <c:v>8.4343050000000002</c:v>
                </c:pt>
                <c:pt idx="13118">
                  <c:v>8.4340116666670006</c:v>
                </c:pt>
                <c:pt idx="13119">
                  <c:v>8.4333950000000009</c:v>
                </c:pt>
                <c:pt idx="13120">
                  <c:v>8.4331999999999994</c:v>
                </c:pt>
                <c:pt idx="13121">
                  <c:v>8.4330183333330009</c:v>
                </c:pt>
                <c:pt idx="13122">
                  <c:v>8.4344099999999997</c:v>
                </c:pt>
                <c:pt idx="13123">
                  <c:v>8.4345099999999995</c:v>
                </c:pt>
                <c:pt idx="13124">
                  <c:v>8.4336266666669992</c:v>
                </c:pt>
                <c:pt idx="13125">
                  <c:v>8.433183333333</c:v>
                </c:pt>
                <c:pt idx="13126">
                  <c:v>8.4336599999999997</c:v>
                </c:pt>
                <c:pt idx="13127">
                  <c:v>8.4344950000000001</c:v>
                </c:pt>
                <c:pt idx="13128">
                  <c:v>8.4341383333329993</c:v>
                </c:pt>
                <c:pt idx="13129">
                  <c:v>8.4338766666670004</c:v>
                </c:pt>
                <c:pt idx="13130">
                  <c:v>8.4331616666670008</c:v>
                </c:pt>
                <c:pt idx="13131">
                  <c:v>8.4332250000000002</c:v>
                </c:pt>
                <c:pt idx="13132">
                  <c:v>8.4341916666669992</c:v>
                </c:pt>
                <c:pt idx="13133">
                  <c:v>8.4340849999999996</c:v>
                </c:pt>
                <c:pt idx="13134">
                  <c:v>8.4335383333330007</c:v>
                </c:pt>
                <c:pt idx="13135">
                  <c:v>8.4332433333329995</c:v>
                </c:pt>
                <c:pt idx="13136">
                  <c:v>8.43323</c:v>
                </c:pt>
                <c:pt idx="13137">
                  <c:v>8.4342266666669996</c:v>
                </c:pt>
                <c:pt idx="13138">
                  <c:v>8.4346150000000009</c:v>
                </c:pt>
                <c:pt idx="13139">
                  <c:v>8.4343916666670005</c:v>
                </c:pt>
                <c:pt idx="13140">
                  <c:v>8.4339150000000007</c:v>
                </c:pt>
                <c:pt idx="13141">
                  <c:v>8.4341033333330007</c:v>
                </c:pt>
                <c:pt idx="13142">
                  <c:v>8.4339766666670002</c:v>
                </c:pt>
                <c:pt idx="13143">
                  <c:v>8.4335450000000005</c:v>
                </c:pt>
                <c:pt idx="13144">
                  <c:v>8.4329816666670006</c:v>
                </c:pt>
                <c:pt idx="13145">
                  <c:v>8.4321183333329994</c:v>
                </c:pt>
                <c:pt idx="13146">
                  <c:v>8.4326083333330004</c:v>
                </c:pt>
                <c:pt idx="13147">
                  <c:v>8.4336099999999998</c:v>
                </c:pt>
                <c:pt idx="13148">
                  <c:v>8.4330499999999997</c:v>
                </c:pt>
                <c:pt idx="13149">
                  <c:v>8.4325833333329996</c:v>
                </c:pt>
                <c:pt idx="13150">
                  <c:v>8.4319600000000001</c:v>
                </c:pt>
                <c:pt idx="13151">
                  <c:v>8.4322516666669998</c:v>
                </c:pt>
                <c:pt idx="13152">
                  <c:v>8.4331516666669994</c:v>
                </c:pt>
                <c:pt idx="13153">
                  <c:v>8.4332600000000006</c:v>
                </c:pt>
                <c:pt idx="13154">
                  <c:v>8.4327683333329997</c:v>
                </c:pt>
                <c:pt idx="13155">
                  <c:v>8.4325416666669994</c:v>
                </c:pt>
                <c:pt idx="13156">
                  <c:v>8.4333483333330008</c:v>
                </c:pt>
                <c:pt idx="13157">
                  <c:v>8.4332349999999998</c:v>
                </c:pt>
                <c:pt idx="13158">
                  <c:v>8.4336283333330009</c:v>
                </c:pt>
                <c:pt idx="13159">
                  <c:v>8.4330283333330005</c:v>
                </c:pt>
                <c:pt idx="13160">
                  <c:v>8.4321483333330001</c:v>
                </c:pt>
                <c:pt idx="13161">
                  <c:v>8.4323283333330004</c:v>
                </c:pt>
                <c:pt idx="13162">
                  <c:v>8.4332116666670007</c:v>
                </c:pt>
                <c:pt idx="13163">
                  <c:v>8.4331566666669993</c:v>
                </c:pt>
                <c:pt idx="13164">
                  <c:v>8.4325416666669994</c:v>
                </c:pt>
                <c:pt idx="13165">
                  <c:v>8.4322300000000006</c:v>
                </c:pt>
                <c:pt idx="13166">
                  <c:v>8.4322499999999998</c:v>
                </c:pt>
                <c:pt idx="13167">
                  <c:v>8.4332399999999996</c:v>
                </c:pt>
                <c:pt idx="13168">
                  <c:v>8.43323</c:v>
                </c:pt>
                <c:pt idx="13169">
                  <c:v>8.4330683333330008</c:v>
                </c:pt>
                <c:pt idx="13170">
                  <c:v>8.4328183333329996</c:v>
                </c:pt>
                <c:pt idx="13171">
                  <c:v>8.4328516666670001</c:v>
                </c:pt>
                <c:pt idx="13172">
                  <c:v>8.4339866666669998</c:v>
                </c:pt>
                <c:pt idx="13173">
                  <c:v>8.4337833333330003</c:v>
                </c:pt>
                <c:pt idx="13174">
                  <c:v>8.4337</c:v>
                </c:pt>
                <c:pt idx="13175">
                  <c:v>8.4333133333330004</c:v>
                </c:pt>
                <c:pt idx="13176">
                  <c:v>8.4328366666670007</c:v>
                </c:pt>
                <c:pt idx="13177">
                  <c:v>8.4336216666669994</c:v>
                </c:pt>
                <c:pt idx="13178">
                  <c:v>8.4337266666670008</c:v>
                </c:pt>
                <c:pt idx="13179">
                  <c:v>8.4333749999999998</c:v>
                </c:pt>
                <c:pt idx="13180">
                  <c:v>8.4329266666670009</c:v>
                </c:pt>
                <c:pt idx="13181">
                  <c:v>8.4327716666669996</c:v>
                </c:pt>
                <c:pt idx="13182">
                  <c:v>8.4340499999999992</c:v>
                </c:pt>
                <c:pt idx="13183">
                  <c:v>8.4338716666670006</c:v>
                </c:pt>
                <c:pt idx="13184">
                  <c:v>8.4339083333329992</c:v>
                </c:pt>
                <c:pt idx="13185">
                  <c:v>8.4329350000000005</c:v>
                </c:pt>
                <c:pt idx="13186">
                  <c:v>8.4331800000000001</c:v>
                </c:pt>
                <c:pt idx="13187">
                  <c:v>8.4343649999999997</c:v>
                </c:pt>
                <c:pt idx="13188">
                  <c:v>8.4341183333330001</c:v>
                </c:pt>
                <c:pt idx="13189">
                  <c:v>8.4336283333330009</c:v>
                </c:pt>
                <c:pt idx="13190">
                  <c:v>8.4334783333329995</c:v>
                </c:pt>
                <c:pt idx="13191">
                  <c:v>8.4332966666669993</c:v>
                </c:pt>
                <c:pt idx="13192">
                  <c:v>8.4338883333329999</c:v>
                </c:pt>
                <c:pt idx="13193">
                  <c:v>8.4341833333329994</c:v>
                </c:pt>
                <c:pt idx="13194">
                  <c:v>8.4339516666669994</c:v>
                </c:pt>
                <c:pt idx="13195">
                  <c:v>8.4334100000000003</c:v>
                </c:pt>
                <c:pt idx="13196">
                  <c:v>8.4339549999999992</c:v>
                </c:pt>
                <c:pt idx="13197">
                  <c:v>8.4345383333330002</c:v>
                </c:pt>
                <c:pt idx="13198">
                  <c:v>8.4338949999999997</c:v>
                </c:pt>
                <c:pt idx="13199">
                  <c:v>8.4335616666669999</c:v>
                </c:pt>
                <c:pt idx="13200">
                  <c:v>8.4335266666669995</c:v>
                </c:pt>
                <c:pt idx="13201">
                  <c:v>8.4335916666670006</c:v>
                </c:pt>
                <c:pt idx="13202">
                  <c:v>8.4344983333329999</c:v>
                </c:pt>
                <c:pt idx="13203">
                  <c:v>8.4346949999999996</c:v>
                </c:pt>
                <c:pt idx="13204">
                  <c:v>8.4339949999999995</c:v>
                </c:pt>
                <c:pt idx="13205">
                  <c:v>8.4334883333330009</c:v>
                </c:pt>
                <c:pt idx="13206">
                  <c:v>8.4342483333330005</c:v>
                </c:pt>
                <c:pt idx="13207">
                  <c:v>8.4348533333330007</c:v>
                </c:pt>
                <c:pt idx="13208">
                  <c:v>8.4346899999999998</c:v>
                </c:pt>
                <c:pt idx="13209">
                  <c:v>8.4335183333329997</c:v>
                </c:pt>
                <c:pt idx="13210">
                  <c:v>8.4330583333329994</c:v>
                </c:pt>
                <c:pt idx="13211">
                  <c:v>8.4335450000000005</c:v>
                </c:pt>
                <c:pt idx="13212">
                  <c:v>8.4344366666670005</c:v>
                </c:pt>
                <c:pt idx="13213">
                  <c:v>8.4346466666669997</c:v>
                </c:pt>
                <c:pt idx="13214">
                  <c:v>8.4338283333330004</c:v>
                </c:pt>
                <c:pt idx="13215">
                  <c:v>8.4333483333330008</c:v>
                </c:pt>
                <c:pt idx="13216">
                  <c:v>8.4332266666670002</c:v>
                </c:pt>
                <c:pt idx="13217">
                  <c:v>8.4342950000000005</c:v>
                </c:pt>
                <c:pt idx="13218">
                  <c:v>8.4343616666669998</c:v>
                </c:pt>
                <c:pt idx="13219">
                  <c:v>8.4339066666669993</c:v>
                </c:pt>
                <c:pt idx="13220">
                  <c:v>8.4332183333330004</c:v>
                </c:pt>
                <c:pt idx="13221">
                  <c:v>8.4331416666669998</c:v>
                </c:pt>
                <c:pt idx="13222">
                  <c:v>8.4339616666670008</c:v>
                </c:pt>
                <c:pt idx="13223">
                  <c:v>8.4339366666669999</c:v>
                </c:pt>
                <c:pt idx="13224">
                  <c:v>8.4327699999999997</c:v>
                </c:pt>
                <c:pt idx="13225">
                  <c:v>8.4330633333329992</c:v>
                </c:pt>
                <c:pt idx="13226">
                  <c:v>8.4335283333329993</c:v>
                </c:pt>
                <c:pt idx="13227">
                  <c:v>8.4345683333330008</c:v>
                </c:pt>
                <c:pt idx="13228">
                  <c:v>8.4340016666669992</c:v>
                </c:pt>
                <c:pt idx="13229">
                  <c:v>8.4337066666669998</c:v>
                </c:pt>
                <c:pt idx="13230">
                  <c:v>8.4331066666669994</c:v>
                </c:pt>
                <c:pt idx="13231">
                  <c:v>8.4331449999999997</c:v>
                </c:pt>
                <c:pt idx="13232">
                  <c:v>8.4341399999999993</c:v>
                </c:pt>
                <c:pt idx="13233">
                  <c:v>8.434215</c:v>
                </c:pt>
                <c:pt idx="13234">
                  <c:v>8.4342566666670002</c:v>
                </c:pt>
                <c:pt idx="13235">
                  <c:v>8.4335416666670007</c:v>
                </c:pt>
                <c:pt idx="13236">
                  <c:v>8.4343850000000007</c:v>
                </c:pt>
                <c:pt idx="13237">
                  <c:v>8.4353616666669993</c:v>
                </c:pt>
                <c:pt idx="13238">
                  <c:v>8.4350033333330003</c:v>
                </c:pt>
                <c:pt idx="13239">
                  <c:v>8.433933333333</c:v>
                </c:pt>
                <c:pt idx="13240">
                  <c:v>8.4331083333329993</c:v>
                </c:pt>
                <c:pt idx="13241">
                  <c:v>8.4333050000000007</c:v>
                </c:pt>
                <c:pt idx="13242">
                  <c:v>8.4343400000000006</c:v>
                </c:pt>
                <c:pt idx="13243">
                  <c:v>8.4343583333329999</c:v>
                </c:pt>
                <c:pt idx="13244">
                  <c:v>8.43384</c:v>
                </c:pt>
                <c:pt idx="13245">
                  <c:v>8.4327733333329995</c:v>
                </c:pt>
                <c:pt idx="13246">
                  <c:v>8.4331816666670001</c:v>
                </c:pt>
                <c:pt idx="13247">
                  <c:v>8.433933333333</c:v>
                </c:pt>
                <c:pt idx="13248">
                  <c:v>8.4340833333329996</c:v>
                </c:pt>
                <c:pt idx="13249">
                  <c:v>8.4340100000000007</c:v>
                </c:pt>
                <c:pt idx="13250">
                  <c:v>8.4336016666670002</c:v>
                </c:pt>
                <c:pt idx="13251">
                  <c:v>8.4337966666669999</c:v>
                </c:pt>
                <c:pt idx="13252">
                  <c:v>8.4347049999999992</c:v>
                </c:pt>
                <c:pt idx="13253">
                  <c:v>8.4345366666670003</c:v>
                </c:pt>
                <c:pt idx="13254">
                  <c:v>8.433511666667</c:v>
                </c:pt>
                <c:pt idx="13255">
                  <c:v>8.4332083333330008</c:v>
                </c:pt>
                <c:pt idx="13256">
                  <c:v>8.4330166666669992</c:v>
                </c:pt>
                <c:pt idx="13257">
                  <c:v>8.4344083333329998</c:v>
                </c:pt>
                <c:pt idx="13258">
                  <c:v>8.4342833333329992</c:v>
                </c:pt>
                <c:pt idx="13259">
                  <c:v>8.4340133333330005</c:v>
                </c:pt>
                <c:pt idx="13260">
                  <c:v>8.4331933333329996</c:v>
                </c:pt>
                <c:pt idx="13261">
                  <c:v>8.4331250000000004</c:v>
                </c:pt>
                <c:pt idx="13262">
                  <c:v>8.4343016666670003</c:v>
                </c:pt>
                <c:pt idx="13263">
                  <c:v>8.4339650000000006</c:v>
                </c:pt>
                <c:pt idx="13264">
                  <c:v>8.4333500000000008</c:v>
                </c:pt>
                <c:pt idx="13265">
                  <c:v>8.4333783333329997</c:v>
                </c:pt>
                <c:pt idx="13266">
                  <c:v>8.434075</c:v>
                </c:pt>
                <c:pt idx="13267">
                  <c:v>8.4350733333329995</c:v>
                </c:pt>
                <c:pt idx="13268">
                  <c:v>8.4351299999999991</c:v>
                </c:pt>
                <c:pt idx="13269">
                  <c:v>8.4342849999999991</c:v>
                </c:pt>
                <c:pt idx="13270">
                  <c:v>8.4336666666669995</c:v>
                </c:pt>
                <c:pt idx="13271">
                  <c:v>8.4332416666669996</c:v>
                </c:pt>
                <c:pt idx="13272">
                  <c:v>8.4346983333329995</c:v>
                </c:pt>
                <c:pt idx="13273">
                  <c:v>8.4346633333330008</c:v>
                </c:pt>
                <c:pt idx="13274">
                  <c:v>8.4339049999999993</c:v>
                </c:pt>
                <c:pt idx="13275">
                  <c:v>8.4336500000000001</c:v>
                </c:pt>
                <c:pt idx="13276">
                  <c:v>8.4339549999999992</c:v>
                </c:pt>
                <c:pt idx="13277">
                  <c:v>8.4351583333329998</c:v>
                </c:pt>
                <c:pt idx="13278">
                  <c:v>8.4348566666670006</c:v>
                </c:pt>
                <c:pt idx="13279">
                  <c:v>8.4343500000000002</c:v>
                </c:pt>
                <c:pt idx="13280">
                  <c:v>8.4337649999999993</c:v>
                </c:pt>
                <c:pt idx="13281">
                  <c:v>8.4339933333329995</c:v>
                </c:pt>
                <c:pt idx="13282">
                  <c:v>8.435435</c:v>
                </c:pt>
                <c:pt idx="13283">
                  <c:v>8.4351950000000002</c:v>
                </c:pt>
                <c:pt idx="13284">
                  <c:v>8.4339533333329992</c:v>
                </c:pt>
                <c:pt idx="13285">
                  <c:v>8.4331949999999996</c:v>
                </c:pt>
                <c:pt idx="13286">
                  <c:v>8.433231666667</c:v>
                </c:pt>
                <c:pt idx="13287">
                  <c:v>8.4348116666670006</c:v>
                </c:pt>
                <c:pt idx="13288">
                  <c:v>8.4348766666669999</c:v>
                </c:pt>
                <c:pt idx="13289">
                  <c:v>8.4339483333329994</c:v>
                </c:pt>
                <c:pt idx="13290">
                  <c:v>8.4331650000000007</c:v>
                </c:pt>
                <c:pt idx="13291">
                  <c:v>8.433745</c:v>
                </c:pt>
                <c:pt idx="13292">
                  <c:v>8.4354566666669992</c:v>
                </c:pt>
                <c:pt idx="13293">
                  <c:v>8.4350716666669996</c:v>
                </c:pt>
                <c:pt idx="13294">
                  <c:v>8.4343066666670001</c:v>
                </c:pt>
                <c:pt idx="13295">
                  <c:v>8.4336850000000005</c:v>
                </c:pt>
                <c:pt idx="13296">
                  <c:v>8.433886666667</c:v>
                </c:pt>
                <c:pt idx="13297">
                  <c:v>8.4354949999999995</c:v>
                </c:pt>
                <c:pt idx="13298">
                  <c:v>8.4356266666669999</c:v>
                </c:pt>
                <c:pt idx="13299">
                  <c:v>8.4350183333329998</c:v>
                </c:pt>
                <c:pt idx="13300">
                  <c:v>8.4340466666669993</c:v>
                </c:pt>
                <c:pt idx="13301">
                  <c:v>8.4344933333330001</c:v>
                </c:pt>
                <c:pt idx="13302">
                  <c:v>8.4355150000000005</c:v>
                </c:pt>
                <c:pt idx="13303">
                  <c:v>8.4359850000000005</c:v>
                </c:pt>
                <c:pt idx="13304">
                  <c:v>8.435433333333</c:v>
                </c:pt>
                <c:pt idx="13305">
                  <c:v>8.4342116666670002</c:v>
                </c:pt>
                <c:pt idx="13306">
                  <c:v>8.4344583333329997</c:v>
                </c:pt>
                <c:pt idx="13307">
                  <c:v>8.4358083333330001</c:v>
                </c:pt>
                <c:pt idx="13308">
                  <c:v>8.4352400000000003</c:v>
                </c:pt>
                <c:pt idx="13309">
                  <c:v>8.4349983333330005</c:v>
                </c:pt>
                <c:pt idx="13310">
                  <c:v>8.4343699999999995</c:v>
                </c:pt>
                <c:pt idx="13311">
                  <c:v>8.4347300000000001</c:v>
                </c:pt>
                <c:pt idx="13312">
                  <c:v>8.4360199999999992</c:v>
                </c:pt>
                <c:pt idx="13313">
                  <c:v>8.4358000000000004</c:v>
                </c:pt>
                <c:pt idx="13314">
                  <c:v>8.4350566666670002</c:v>
                </c:pt>
                <c:pt idx="13315">
                  <c:v>8.4342233333329997</c:v>
                </c:pt>
                <c:pt idx="13316">
                  <c:v>8.43431</c:v>
                </c:pt>
                <c:pt idx="13317">
                  <c:v>8.4358616666669999</c:v>
                </c:pt>
                <c:pt idx="13318">
                  <c:v>8.4355216666670003</c:v>
                </c:pt>
                <c:pt idx="13319">
                  <c:v>8.4349249999999998</c:v>
                </c:pt>
                <c:pt idx="13320">
                  <c:v>8.4343199999999996</c:v>
                </c:pt>
                <c:pt idx="13321">
                  <c:v>8.434448333333</c:v>
                </c:pt>
                <c:pt idx="13322">
                  <c:v>8.4365716666669996</c:v>
                </c:pt>
                <c:pt idx="13323">
                  <c:v>8.4363700000000001</c:v>
                </c:pt>
                <c:pt idx="13324">
                  <c:v>8.4353566666669995</c:v>
                </c:pt>
                <c:pt idx="13325">
                  <c:v>8.4348833333329996</c:v>
                </c:pt>
                <c:pt idx="13326">
                  <c:v>8.4352066666669998</c:v>
                </c:pt>
                <c:pt idx="13327">
                  <c:v>8.4370333333329999</c:v>
                </c:pt>
                <c:pt idx="13328">
                  <c:v>8.4370466666669994</c:v>
                </c:pt>
                <c:pt idx="13329">
                  <c:v>8.4361666666670008</c:v>
                </c:pt>
                <c:pt idx="13330">
                  <c:v>8.4355466666669994</c:v>
                </c:pt>
                <c:pt idx="13331">
                  <c:v>8.4354883333329997</c:v>
                </c:pt>
                <c:pt idx="13332">
                  <c:v>8.4369716666670005</c:v>
                </c:pt>
                <c:pt idx="13333">
                  <c:v>8.437453333333</c:v>
                </c:pt>
                <c:pt idx="13334">
                  <c:v>8.436656666667</c:v>
                </c:pt>
                <c:pt idx="13335">
                  <c:v>8.4362216666670005</c:v>
                </c:pt>
                <c:pt idx="13336">
                  <c:v>8.4363633333330004</c:v>
                </c:pt>
                <c:pt idx="13337">
                  <c:v>8.4374733333329992</c:v>
                </c:pt>
                <c:pt idx="13338">
                  <c:v>8.4377883333329997</c:v>
                </c:pt>
                <c:pt idx="13339">
                  <c:v>8.4370016666669994</c:v>
                </c:pt>
                <c:pt idx="13340">
                  <c:v>8.4363866666669995</c:v>
                </c:pt>
                <c:pt idx="13341">
                  <c:v>8.4362300000000001</c:v>
                </c:pt>
                <c:pt idx="13342">
                  <c:v>8.4375733333330007</c:v>
                </c:pt>
                <c:pt idx="13343">
                  <c:v>8.4373833333330008</c:v>
                </c:pt>
                <c:pt idx="13344">
                  <c:v>8.4369150000000008</c:v>
                </c:pt>
                <c:pt idx="13345">
                  <c:v>8.4361800000000002</c:v>
                </c:pt>
                <c:pt idx="13346">
                  <c:v>8.4363899999999994</c:v>
                </c:pt>
                <c:pt idx="13347">
                  <c:v>8.4376016666669997</c:v>
                </c:pt>
                <c:pt idx="13348">
                  <c:v>8.4381933333330004</c:v>
                </c:pt>
                <c:pt idx="13349">
                  <c:v>8.4374249999999993</c:v>
                </c:pt>
                <c:pt idx="13350">
                  <c:v>8.4365066666670003</c:v>
                </c:pt>
                <c:pt idx="13351">
                  <c:v>8.4366749999999993</c:v>
                </c:pt>
                <c:pt idx="13352">
                  <c:v>8.4379533333330006</c:v>
                </c:pt>
                <c:pt idx="13353">
                  <c:v>8.4377883333329997</c:v>
                </c:pt>
                <c:pt idx="13354">
                  <c:v>8.4368933333329998</c:v>
                </c:pt>
                <c:pt idx="13355">
                  <c:v>8.4362833333329998</c:v>
                </c:pt>
                <c:pt idx="13356">
                  <c:v>8.4367450000000002</c:v>
                </c:pt>
                <c:pt idx="13357">
                  <c:v>8.4382783333330007</c:v>
                </c:pt>
                <c:pt idx="13358">
                  <c:v>8.4382149999999996</c:v>
                </c:pt>
                <c:pt idx="13359">
                  <c:v>8.4377999999999993</c:v>
                </c:pt>
                <c:pt idx="13360">
                  <c:v>8.4375149999999994</c:v>
                </c:pt>
                <c:pt idx="13361">
                  <c:v>8.4384083333329993</c:v>
                </c:pt>
                <c:pt idx="13362">
                  <c:v>8.4394299999999998</c:v>
                </c:pt>
                <c:pt idx="13363">
                  <c:v>8.4385816666669999</c:v>
                </c:pt>
                <c:pt idx="13364">
                  <c:v>8.4378133333330005</c:v>
                </c:pt>
                <c:pt idx="13365">
                  <c:v>8.4376750000000005</c:v>
                </c:pt>
                <c:pt idx="13366">
                  <c:v>8.4376383333330001</c:v>
                </c:pt>
                <c:pt idx="13367">
                  <c:v>8.4379299999999997</c:v>
                </c:pt>
                <c:pt idx="13368">
                  <c:v>8.4391233333330007</c:v>
                </c:pt>
                <c:pt idx="13369">
                  <c:v>8.438483333333</c:v>
                </c:pt>
                <c:pt idx="13370">
                  <c:v>8.4378050000000009</c:v>
                </c:pt>
                <c:pt idx="13371">
                  <c:v>8.4380783333329994</c:v>
                </c:pt>
                <c:pt idx="13372">
                  <c:v>8.4388883333330007</c:v>
                </c:pt>
                <c:pt idx="13373">
                  <c:v>8.4386966666669991</c:v>
                </c:pt>
                <c:pt idx="13374">
                  <c:v>8.4380299999999995</c:v>
                </c:pt>
                <c:pt idx="13375">
                  <c:v>8.4377716666670004</c:v>
                </c:pt>
                <c:pt idx="13376">
                  <c:v>8.4375083333329997</c:v>
                </c:pt>
                <c:pt idx="13377">
                  <c:v>8.4382649999999995</c:v>
                </c:pt>
                <c:pt idx="13378">
                  <c:v>8.4380483333330005</c:v>
                </c:pt>
                <c:pt idx="13379">
                  <c:v>8.4374933333330002</c:v>
                </c:pt>
                <c:pt idx="13380">
                  <c:v>8.4374933333330002</c:v>
                </c:pt>
                <c:pt idx="13381">
                  <c:v>8.4375900000000001</c:v>
                </c:pt>
                <c:pt idx="13382">
                  <c:v>8.4383883333330001</c:v>
                </c:pt>
                <c:pt idx="13383">
                  <c:v>8.4381266666669994</c:v>
                </c:pt>
                <c:pt idx="13384">
                  <c:v>8.4384266666670005</c:v>
                </c:pt>
                <c:pt idx="13385">
                  <c:v>8.4383533333329996</c:v>
                </c:pt>
                <c:pt idx="13386">
                  <c:v>8.4389483333330002</c:v>
                </c:pt>
                <c:pt idx="13387">
                  <c:v>8.4398766666670006</c:v>
                </c:pt>
                <c:pt idx="13388">
                  <c:v>8.4402716666669999</c:v>
                </c:pt>
                <c:pt idx="13389">
                  <c:v>8.4394500000000008</c:v>
                </c:pt>
                <c:pt idx="13390">
                  <c:v>8.438861666667</c:v>
                </c:pt>
                <c:pt idx="13391">
                  <c:v>8.4392683333330005</c:v>
                </c:pt>
                <c:pt idx="13392">
                  <c:v>8.440033333333</c:v>
                </c:pt>
                <c:pt idx="13393">
                  <c:v>8.4402749999999997</c:v>
                </c:pt>
                <c:pt idx="13394">
                  <c:v>8.439986666667</c:v>
                </c:pt>
                <c:pt idx="13395">
                  <c:v>8.4391800000000003</c:v>
                </c:pt>
                <c:pt idx="13396">
                  <c:v>8.4389800000000008</c:v>
                </c:pt>
                <c:pt idx="13397">
                  <c:v>8.4395299999999995</c:v>
                </c:pt>
                <c:pt idx="13398">
                  <c:v>8.43933</c:v>
                </c:pt>
                <c:pt idx="13399">
                  <c:v>8.4387799999999995</c:v>
                </c:pt>
                <c:pt idx="13400">
                  <c:v>8.4383766666670006</c:v>
                </c:pt>
                <c:pt idx="13401">
                  <c:v>8.4385083333330009</c:v>
                </c:pt>
                <c:pt idx="13402">
                  <c:v>8.4395583333330002</c:v>
                </c:pt>
                <c:pt idx="13403">
                  <c:v>8.4395433333330008</c:v>
                </c:pt>
                <c:pt idx="13404">
                  <c:v>8.4386566666670006</c:v>
                </c:pt>
                <c:pt idx="13405">
                  <c:v>8.4380616666670001</c:v>
                </c:pt>
                <c:pt idx="13406">
                  <c:v>8.4387266666669998</c:v>
                </c:pt>
                <c:pt idx="13407">
                  <c:v>8.4388833333329991</c:v>
                </c:pt>
                <c:pt idx="13408">
                  <c:v>8.4390599999999996</c:v>
                </c:pt>
                <c:pt idx="13409">
                  <c:v>8.4386349999999997</c:v>
                </c:pt>
                <c:pt idx="13410">
                  <c:v>8.4384416666669999</c:v>
                </c:pt>
                <c:pt idx="13411">
                  <c:v>8.4383300000000006</c:v>
                </c:pt>
                <c:pt idx="13412">
                  <c:v>8.4394483333330008</c:v>
                </c:pt>
                <c:pt idx="13413">
                  <c:v>8.4396216666669996</c:v>
                </c:pt>
                <c:pt idx="13414">
                  <c:v>8.4389516666670001</c:v>
                </c:pt>
                <c:pt idx="13415">
                  <c:v>8.4383566666669996</c:v>
                </c:pt>
                <c:pt idx="13416">
                  <c:v>8.4384899999999998</c:v>
                </c:pt>
                <c:pt idx="13417">
                  <c:v>8.4392399999999999</c:v>
                </c:pt>
                <c:pt idx="13418">
                  <c:v>8.4394666666670002</c:v>
                </c:pt>
                <c:pt idx="13419">
                  <c:v>8.4389716666669994</c:v>
                </c:pt>
                <c:pt idx="13420">
                  <c:v>8.4383066666669997</c:v>
                </c:pt>
                <c:pt idx="13421">
                  <c:v>8.4383716666670008</c:v>
                </c:pt>
                <c:pt idx="13422">
                  <c:v>8.4392166666670008</c:v>
                </c:pt>
                <c:pt idx="13423">
                  <c:v>8.4390000000000001</c:v>
                </c:pt>
                <c:pt idx="13424">
                  <c:v>8.438203333333</c:v>
                </c:pt>
                <c:pt idx="13425">
                  <c:v>8.4377899999999997</c:v>
                </c:pt>
                <c:pt idx="13426">
                  <c:v>8.4377933333329995</c:v>
                </c:pt>
                <c:pt idx="13427">
                  <c:v>8.4384166666670009</c:v>
                </c:pt>
                <c:pt idx="13428">
                  <c:v>8.4386650000000003</c:v>
                </c:pt>
                <c:pt idx="13429">
                  <c:v>8.4378150000000005</c:v>
                </c:pt>
                <c:pt idx="13430">
                  <c:v>8.4368083333329995</c:v>
                </c:pt>
                <c:pt idx="13431">
                  <c:v>8.4372383333329992</c:v>
                </c:pt>
                <c:pt idx="13432">
                  <c:v>8.4380233333329997</c:v>
                </c:pt>
                <c:pt idx="13433">
                  <c:v>8.4379783333329996</c:v>
                </c:pt>
                <c:pt idx="13434">
                  <c:v>8.4373733333329994</c:v>
                </c:pt>
                <c:pt idx="13435">
                  <c:v>8.4372533333330004</c:v>
                </c:pt>
                <c:pt idx="13436">
                  <c:v>8.4369200000000006</c:v>
                </c:pt>
                <c:pt idx="13437">
                  <c:v>8.4375649999999993</c:v>
                </c:pt>
                <c:pt idx="13438">
                  <c:v>8.436936666667</c:v>
                </c:pt>
                <c:pt idx="13439">
                  <c:v>8.4364666666670001</c:v>
                </c:pt>
                <c:pt idx="13440">
                  <c:v>8.4363133333330005</c:v>
                </c:pt>
                <c:pt idx="13441">
                  <c:v>8.4363933333329992</c:v>
                </c:pt>
                <c:pt idx="13442">
                  <c:v>8.4375633333329993</c:v>
                </c:pt>
                <c:pt idx="13443">
                  <c:v>8.4377483333329995</c:v>
                </c:pt>
                <c:pt idx="13444">
                  <c:v>8.4368250000000007</c:v>
                </c:pt>
                <c:pt idx="13445">
                  <c:v>8.4361899999999999</c:v>
                </c:pt>
                <c:pt idx="13446">
                  <c:v>8.4368533333329996</c:v>
                </c:pt>
                <c:pt idx="13447">
                  <c:v>8.4379233333329999</c:v>
                </c:pt>
                <c:pt idx="13448">
                  <c:v>8.4379833333329994</c:v>
                </c:pt>
                <c:pt idx="13449">
                  <c:v>8.4376616666669992</c:v>
                </c:pt>
                <c:pt idx="13450">
                  <c:v>8.4369483333329995</c:v>
                </c:pt>
                <c:pt idx="13451">
                  <c:v>8.4371083333330006</c:v>
                </c:pt>
                <c:pt idx="13452">
                  <c:v>8.4380900000000008</c:v>
                </c:pt>
                <c:pt idx="13453">
                  <c:v>8.4378383333329996</c:v>
                </c:pt>
                <c:pt idx="13454">
                  <c:v>8.4369516666669995</c:v>
                </c:pt>
                <c:pt idx="13455">
                  <c:v>8.4363283333329999</c:v>
                </c:pt>
                <c:pt idx="13456">
                  <c:v>8.4357450000000007</c:v>
                </c:pt>
                <c:pt idx="13457">
                  <c:v>8.4366633333329997</c:v>
                </c:pt>
                <c:pt idx="13458">
                  <c:v>8.4369650000000007</c:v>
                </c:pt>
                <c:pt idx="13459">
                  <c:v>8.4356266666669999</c:v>
                </c:pt>
                <c:pt idx="13460">
                  <c:v>8.4354849999999999</c:v>
                </c:pt>
                <c:pt idx="13461">
                  <c:v>8.435951666667</c:v>
                </c:pt>
                <c:pt idx="13462">
                  <c:v>8.4382383333330004</c:v>
                </c:pt>
                <c:pt idx="13463">
                  <c:v>8.4376216666670008</c:v>
                </c:pt>
                <c:pt idx="13464">
                  <c:v>8.4364983333330006</c:v>
                </c:pt>
                <c:pt idx="13465">
                  <c:v>8.4358983333330002</c:v>
                </c:pt>
                <c:pt idx="13466">
                  <c:v>8.4361200000000007</c:v>
                </c:pt>
                <c:pt idx="13467">
                  <c:v>8.4375216666669992</c:v>
                </c:pt>
                <c:pt idx="13468">
                  <c:v>8.4369949999999996</c:v>
                </c:pt>
                <c:pt idx="13469">
                  <c:v>8.4362600000000008</c:v>
                </c:pt>
                <c:pt idx="13470">
                  <c:v>8.4358683333329996</c:v>
                </c:pt>
                <c:pt idx="13471">
                  <c:v>8.4356416666669993</c:v>
                </c:pt>
                <c:pt idx="13472">
                  <c:v>8.4371166666670003</c:v>
                </c:pt>
                <c:pt idx="13473">
                  <c:v>8.436561666667</c:v>
                </c:pt>
                <c:pt idx="13474">
                  <c:v>8.43581</c:v>
                </c:pt>
                <c:pt idx="13475">
                  <c:v>8.4350083333330002</c:v>
                </c:pt>
                <c:pt idx="13476">
                  <c:v>8.4355100000000007</c:v>
                </c:pt>
                <c:pt idx="13477">
                  <c:v>8.4369483333329995</c:v>
                </c:pt>
                <c:pt idx="13478">
                  <c:v>8.4376933333329998</c:v>
                </c:pt>
                <c:pt idx="13479">
                  <c:v>8.4367049999999999</c:v>
                </c:pt>
                <c:pt idx="13480">
                  <c:v>8.4358299999999993</c:v>
                </c:pt>
                <c:pt idx="13481">
                  <c:v>8.4364516666670006</c:v>
                </c:pt>
                <c:pt idx="13482">
                  <c:v>8.4382533333329999</c:v>
                </c:pt>
                <c:pt idx="13483">
                  <c:v>8.4376866666670001</c:v>
                </c:pt>
                <c:pt idx="13484">
                  <c:v>8.4361833333330001</c:v>
                </c:pt>
                <c:pt idx="13485">
                  <c:v>8.4362750000000002</c:v>
                </c:pt>
                <c:pt idx="13486">
                  <c:v>8.4363700000000001</c:v>
                </c:pt>
                <c:pt idx="13487">
                  <c:v>8.4371083333330006</c:v>
                </c:pt>
                <c:pt idx="13488">
                  <c:v>8.4370516666669992</c:v>
                </c:pt>
                <c:pt idx="13489">
                  <c:v>8.4364083333330004</c:v>
                </c:pt>
                <c:pt idx="13490">
                  <c:v>8.4368200000000009</c:v>
                </c:pt>
                <c:pt idx="13491">
                  <c:v>8.4386749999999999</c:v>
                </c:pt>
                <c:pt idx="13492">
                  <c:v>8.4397183333329995</c:v>
                </c:pt>
                <c:pt idx="13493">
                  <c:v>8.4397599999999997</c:v>
                </c:pt>
                <c:pt idx="13494">
                  <c:v>8.4388316666669994</c:v>
                </c:pt>
                <c:pt idx="13495">
                  <c:v>8.4381016666670003</c:v>
                </c:pt>
                <c:pt idx="13496">
                  <c:v>8.4379483333330008</c:v>
                </c:pt>
                <c:pt idx="13497">
                  <c:v>8.4393233333330002</c:v>
                </c:pt>
                <c:pt idx="13498">
                  <c:v>8.4393016666669993</c:v>
                </c:pt>
                <c:pt idx="13499">
                  <c:v>8.438345</c:v>
                </c:pt>
                <c:pt idx="13500">
                  <c:v>8.4376700000000007</c:v>
                </c:pt>
                <c:pt idx="13501">
                  <c:v>8.4375316666670006</c:v>
                </c:pt>
                <c:pt idx="13502">
                  <c:v>8.4391166666669992</c:v>
                </c:pt>
                <c:pt idx="13503">
                  <c:v>8.4390616666669995</c:v>
                </c:pt>
                <c:pt idx="13504">
                  <c:v>8.4384916666669998</c:v>
                </c:pt>
                <c:pt idx="13505">
                  <c:v>8.4378100000000007</c:v>
                </c:pt>
                <c:pt idx="13506">
                  <c:v>8.4387316666669996</c:v>
                </c:pt>
                <c:pt idx="13507">
                  <c:v>8.4402183333330001</c:v>
                </c:pt>
                <c:pt idx="13508">
                  <c:v>8.4403066666670004</c:v>
                </c:pt>
                <c:pt idx="13509">
                  <c:v>8.4395866666669992</c:v>
                </c:pt>
                <c:pt idx="13510">
                  <c:v>8.4383599999999994</c:v>
                </c:pt>
                <c:pt idx="13511">
                  <c:v>8.4379933333330008</c:v>
                </c:pt>
                <c:pt idx="13512">
                  <c:v>8.4390833333330004</c:v>
                </c:pt>
                <c:pt idx="13513">
                  <c:v>8.4390916666670002</c:v>
                </c:pt>
                <c:pt idx="13514">
                  <c:v>8.4387366666669994</c:v>
                </c:pt>
                <c:pt idx="13515">
                  <c:v>8.4379866666669994</c:v>
                </c:pt>
                <c:pt idx="13516">
                  <c:v>8.4380816666669993</c:v>
                </c:pt>
                <c:pt idx="13517">
                  <c:v>8.4390166666669995</c:v>
                </c:pt>
                <c:pt idx="13518">
                  <c:v>8.4391366666670002</c:v>
                </c:pt>
                <c:pt idx="13519">
                  <c:v>8.4385349999999999</c:v>
                </c:pt>
                <c:pt idx="13520">
                  <c:v>8.4378133333330005</c:v>
                </c:pt>
                <c:pt idx="13521">
                  <c:v>8.4391166666669992</c:v>
                </c:pt>
                <c:pt idx="13522">
                  <c:v>8.4398083333329996</c:v>
                </c:pt>
                <c:pt idx="13523">
                  <c:v>8.4396400000000007</c:v>
                </c:pt>
                <c:pt idx="13524">
                  <c:v>8.4388483333330004</c:v>
                </c:pt>
                <c:pt idx="13525">
                  <c:v>8.4380483333330005</c:v>
                </c:pt>
                <c:pt idx="13526">
                  <c:v>8.4380883333330008</c:v>
                </c:pt>
                <c:pt idx="13527">
                  <c:v>8.4392166666670008</c:v>
                </c:pt>
                <c:pt idx="13528">
                  <c:v>8.4396749999999994</c:v>
                </c:pt>
                <c:pt idx="13529">
                  <c:v>8.4388833333329991</c:v>
                </c:pt>
                <c:pt idx="13530">
                  <c:v>8.4388916666670006</c:v>
                </c:pt>
                <c:pt idx="13531">
                  <c:v>8.4390983333329999</c:v>
                </c:pt>
                <c:pt idx="13532">
                  <c:v>8.4399850000000001</c:v>
                </c:pt>
                <c:pt idx="13533">
                  <c:v>8.4399466666669998</c:v>
                </c:pt>
                <c:pt idx="13534">
                  <c:v>8.4391283333330005</c:v>
                </c:pt>
                <c:pt idx="13535">
                  <c:v>8.4385949999999994</c:v>
                </c:pt>
                <c:pt idx="13536">
                  <c:v>8.4390783333330006</c:v>
                </c:pt>
                <c:pt idx="13537">
                  <c:v>8.4408466666669995</c:v>
                </c:pt>
                <c:pt idx="13538">
                  <c:v>8.4401116666670006</c:v>
                </c:pt>
                <c:pt idx="13539">
                  <c:v>8.4391716666670007</c:v>
                </c:pt>
                <c:pt idx="13540">
                  <c:v>8.4387333333329995</c:v>
                </c:pt>
                <c:pt idx="13541">
                  <c:v>8.4391733333330006</c:v>
                </c:pt>
                <c:pt idx="13542">
                  <c:v>8.4406283333330006</c:v>
                </c:pt>
                <c:pt idx="13543">
                  <c:v>8.4401283333329999</c:v>
                </c:pt>
                <c:pt idx="13544">
                  <c:v>8.4394799999999996</c:v>
                </c:pt>
                <c:pt idx="13545">
                  <c:v>8.4384716666670005</c:v>
                </c:pt>
                <c:pt idx="13546">
                  <c:v>8.4386600000000005</c:v>
                </c:pt>
                <c:pt idx="13547">
                  <c:v>8.4396033333330003</c:v>
                </c:pt>
                <c:pt idx="13548">
                  <c:v>8.4398283333330006</c:v>
                </c:pt>
                <c:pt idx="13549">
                  <c:v>8.4391916666669999</c:v>
                </c:pt>
                <c:pt idx="13550">
                  <c:v>8.4381183333329997</c:v>
                </c:pt>
                <c:pt idx="13551">
                  <c:v>8.4383866666670002</c:v>
                </c:pt>
                <c:pt idx="13552">
                  <c:v>8.4395766666669996</c:v>
                </c:pt>
                <c:pt idx="13553">
                  <c:v>8.4406099999999995</c:v>
                </c:pt>
                <c:pt idx="13554">
                  <c:v>8.4395299999999995</c:v>
                </c:pt>
                <c:pt idx="13555">
                  <c:v>8.4394100000000005</c:v>
                </c:pt>
                <c:pt idx="13556">
                  <c:v>8.4391716666670007</c:v>
                </c:pt>
                <c:pt idx="13557">
                  <c:v>8.4399300000000004</c:v>
                </c:pt>
                <c:pt idx="13558">
                  <c:v>8.44</c:v>
                </c:pt>
                <c:pt idx="13559">
                  <c:v>8.4392016666669996</c:v>
                </c:pt>
                <c:pt idx="13560">
                  <c:v>8.4385399999999997</c:v>
                </c:pt>
                <c:pt idx="13561">
                  <c:v>8.4387583333330003</c:v>
                </c:pt>
                <c:pt idx="13562">
                  <c:v>8.4398266666670008</c:v>
                </c:pt>
                <c:pt idx="13563">
                  <c:v>8.4400033333329993</c:v>
                </c:pt>
                <c:pt idx="13564">
                  <c:v>8.4393616666670006</c:v>
                </c:pt>
                <c:pt idx="13565">
                  <c:v>8.4394483333330008</c:v>
                </c:pt>
                <c:pt idx="13566">
                  <c:v>8.4391366666670002</c:v>
                </c:pt>
                <c:pt idx="13567">
                  <c:v>8.4403900000000007</c:v>
                </c:pt>
                <c:pt idx="13568">
                  <c:v>8.4405400000000004</c:v>
                </c:pt>
                <c:pt idx="13569">
                  <c:v>8.4403299999999994</c:v>
                </c:pt>
                <c:pt idx="13570">
                  <c:v>8.439563333333</c:v>
                </c:pt>
                <c:pt idx="13571">
                  <c:v>8.4395066666670004</c:v>
                </c:pt>
                <c:pt idx="13572">
                  <c:v>8.4403749999999995</c:v>
                </c:pt>
                <c:pt idx="13573">
                  <c:v>8.4406333333330004</c:v>
                </c:pt>
                <c:pt idx="13574">
                  <c:v>8.439706666667</c:v>
                </c:pt>
                <c:pt idx="13575">
                  <c:v>8.4391733333330006</c:v>
                </c:pt>
                <c:pt idx="13576">
                  <c:v>8.4396599999999999</c:v>
                </c:pt>
                <c:pt idx="13577">
                  <c:v>8.4409299999999998</c:v>
                </c:pt>
                <c:pt idx="13578">
                  <c:v>8.4412033333330001</c:v>
                </c:pt>
                <c:pt idx="13579">
                  <c:v>8.440268333333</c:v>
                </c:pt>
                <c:pt idx="13580">
                  <c:v>8.4391266666670006</c:v>
                </c:pt>
                <c:pt idx="13581">
                  <c:v>8.4397699999999993</c:v>
                </c:pt>
                <c:pt idx="13582">
                  <c:v>8.4408150000000006</c:v>
                </c:pt>
                <c:pt idx="13583">
                  <c:v>8.4405300000000008</c:v>
                </c:pt>
                <c:pt idx="13584">
                  <c:v>8.4397549999999999</c:v>
                </c:pt>
                <c:pt idx="13585">
                  <c:v>8.4389933333330003</c:v>
                </c:pt>
                <c:pt idx="13586">
                  <c:v>8.4391933333329998</c:v>
                </c:pt>
                <c:pt idx="13587">
                  <c:v>8.4402349999999995</c:v>
                </c:pt>
                <c:pt idx="13588">
                  <c:v>8.4403933333330006</c:v>
                </c:pt>
                <c:pt idx="13589">
                  <c:v>8.4395766666669996</c:v>
                </c:pt>
                <c:pt idx="13590">
                  <c:v>8.4384783333330002</c:v>
                </c:pt>
                <c:pt idx="13591">
                  <c:v>8.4393533333330009</c:v>
                </c:pt>
                <c:pt idx="13592">
                  <c:v>8.4407166666670008</c:v>
                </c:pt>
                <c:pt idx="13593">
                  <c:v>8.4411149999999999</c:v>
                </c:pt>
                <c:pt idx="13594">
                  <c:v>8.4406066666669997</c:v>
                </c:pt>
                <c:pt idx="13595">
                  <c:v>8.4400399999999998</c:v>
                </c:pt>
                <c:pt idx="13596">
                  <c:v>8.4402050000000006</c:v>
                </c:pt>
                <c:pt idx="13597">
                  <c:v>8.4416016666669993</c:v>
                </c:pt>
                <c:pt idx="13598">
                  <c:v>8.4416550000000008</c:v>
                </c:pt>
                <c:pt idx="13599">
                  <c:v>8.4407999999999994</c:v>
                </c:pt>
                <c:pt idx="13600">
                  <c:v>8.4401250000000001</c:v>
                </c:pt>
                <c:pt idx="13601">
                  <c:v>8.4402566666670005</c:v>
                </c:pt>
                <c:pt idx="13602">
                  <c:v>8.4412966666670002</c:v>
                </c:pt>
                <c:pt idx="13603">
                  <c:v>8.4413616666669995</c:v>
                </c:pt>
                <c:pt idx="13604">
                  <c:v>8.4404183333329996</c:v>
                </c:pt>
                <c:pt idx="13605">
                  <c:v>8.4393333333329998</c:v>
                </c:pt>
                <c:pt idx="13606">
                  <c:v>8.4391766666670005</c:v>
                </c:pt>
                <c:pt idx="13607">
                  <c:v>8.4408983333329992</c:v>
                </c:pt>
                <c:pt idx="13608">
                  <c:v>8.4411349999999992</c:v>
                </c:pt>
                <c:pt idx="13609">
                  <c:v>8.4403466666670006</c:v>
                </c:pt>
                <c:pt idx="13610">
                  <c:v>8.439986666667</c:v>
                </c:pt>
                <c:pt idx="13611">
                  <c:v>8.4401399999999995</c:v>
                </c:pt>
                <c:pt idx="13612">
                  <c:v>8.4412900000000004</c:v>
                </c:pt>
                <c:pt idx="13613">
                  <c:v>8.4416600000000006</c:v>
                </c:pt>
                <c:pt idx="13614">
                  <c:v>8.4408983333329992</c:v>
                </c:pt>
                <c:pt idx="13615">
                  <c:v>8.4408816666669999</c:v>
                </c:pt>
                <c:pt idx="13616">
                  <c:v>8.4411666666669998</c:v>
                </c:pt>
                <c:pt idx="13617">
                  <c:v>8.4422200000000007</c:v>
                </c:pt>
                <c:pt idx="13618">
                  <c:v>8.4421033333329998</c:v>
                </c:pt>
                <c:pt idx="13619">
                  <c:v>8.4418133333330001</c:v>
                </c:pt>
                <c:pt idx="13620">
                  <c:v>8.4414116666669994</c:v>
                </c:pt>
                <c:pt idx="13621">
                  <c:v>8.4418199999999999</c:v>
                </c:pt>
                <c:pt idx="13622">
                  <c:v>8.4423999999999992</c:v>
                </c:pt>
                <c:pt idx="13623">
                  <c:v>8.44177</c:v>
                </c:pt>
                <c:pt idx="13624">
                  <c:v>8.4407650000000007</c:v>
                </c:pt>
                <c:pt idx="13625">
                  <c:v>8.4399766666670004</c:v>
                </c:pt>
                <c:pt idx="13626">
                  <c:v>8.4400166666670007</c:v>
                </c:pt>
                <c:pt idx="13627">
                  <c:v>8.4409833333329995</c:v>
                </c:pt>
                <c:pt idx="13628">
                  <c:v>8.4405566666669998</c:v>
                </c:pt>
                <c:pt idx="13629">
                  <c:v>8.4397616666669997</c:v>
                </c:pt>
                <c:pt idx="13630">
                  <c:v>8.4392033333329994</c:v>
                </c:pt>
                <c:pt idx="13631">
                  <c:v>8.4394316666669997</c:v>
                </c:pt>
                <c:pt idx="13632">
                  <c:v>8.4407300000000003</c:v>
                </c:pt>
                <c:pt idx="13633">
                  <c:v>8.4405199999999994</c:v>
                </c:pt>
                <c:pt idx="13634">
                  <c:v>8.4400899999999996</c:v>
                </c:pt>
                <c:pt idx="13635">
                  <c:v>8.4394066666670007</c:v>
                </c:pt>
                <c:pt idx="13636">
                  <c:v>8.4398800000000005</c:v>
                </c:pt>
                <c:pt idx="13637">
                  <c:v>8.4403966666670005</c:v>
                </c:pt>
                <c:pt idx="13638">
                  <c:v>8.4405783333330007</c:v>
                </c:pt>
                <c:pt idx="13639">
                  <c:v>8.4404266666669994</c:v>
                </c:pt>
                <c:pt idx="13640">
                  <c:v>8.4395249999999997</c:v>
                </c:pt>
                <c:pt idx="13641">
                  <c:v>8.4397533333329999</c:v>
                </c:pt>
                <c:pt idx="13642">
                  <c:v>8.4408916666669995</c:v>
                </c:pt>
                <c:pt idx="13643">
                  <c:v>8.441018333333</c:v>
                </c:pt>
                <c:pt idx="13644">
                  <c:v>8.4403683333329997</c:v>
                </c:pt>
                <c:pt idx="13645">
                  <c:v>8.4393250000000002</c:v>
                </c:pt>
                <c:pt idx="13646">
                  <c:v>8.4394050000000007</c:v>
                </c:pt>
                <c:pt idx="13647">
                  <c:v>8.4397000000000002</c:v>
                </c:pt>
                <c:pt idx="13648">
                  <c:v>8.4403299999999994</c:v>
                </c:pt>
                <c:pt idx="13649">
                  <c:v>8.4397000000000002</c:v>
                </c:pt>
                <c:pt idx="13650">
                  <c:v>8.4389400000000006</c:v>
                </c:pt>
                <c:pt idx="13651">
                  <c:v>8.4389183333329996</c:v>
                </c:pt>
                <c:pt idx="13652">
                  <c:v>8.4400516666669994</c:v>
                </c:pt>
                <c:pt idx="13653">
                  <c:v>8.4396550000000001</c:v>
                </c:pt>
                <c:pt idx="13654">
                  <c:v>8.4389433333330004</c:v>
                </c:pt>
                <c:pt idx="13655">
                  <c:v>8.4388050000000003</c:v>
                </c:pt>
                <c:pt idx="13656">
                  <c:v>8.4395016666670006</c:v>
                </c:pt>
                <c:pt idx="13657">
                  <c:v>8.4408683333330004</c:v>
                </c:pt>
                <c:pt idx="13658">
                  <c:v>8.4405983333329999</c:v>
                </c:pt>
                <c:pt idx="13659">
                  <c:v>8.4396816666669991</c:v>
                </c:pt>
                <c:pt idx="13660">
                  <c:v>8.4389116666669999</c:v>
                </c:pt>
                <c:pt idx="13661">
                  <c:v>8.4386583333330005</c:v>
                </c:pt>
                <c:pt idx="13662">
                  <c:v>8.4396833333330008</c:v>
                </c:pt>
                <c:pt idx="13663">
                  <c:v>8.4398300000000006</c:v>
                </c:pt>
                <c:pt idx="13664">
                  <c:v>8.439658333333</c:v>
                </c:pt>
                <c:pt idx="13665">
                  <c:v>8.4390450000000001</c:v>
                </c:pt>
                <c:pt idx="13666">
                  <c:v>8.4387950000000007</c:v>
                </c:pt>
                <c:pt idx="13667">
                  <c:v>8.4399616666669992</c:v>
                </c:pt>
                <c:pt idx="13668">
                  <c:v>8.4398666666669993</c:v>
                </c:pt>
                <c:pt idx="13669">
                  <c:v>8.4389116666669999</c:v>
                </c:pt>
                <c:pt idx="13670">
                  <c:v>8.4382783333330007</c:v>
                </c:pt>
                <c:pt idx="13671">
                  <c:v>8.4387950000000007</c:v>
                </c:pt>
                <c:pt idx="13672">
                  <c:v>8.4409333333329997</c:v>
                </c:pt>
                <c:pt idx="13673">
                  <c:v>8.4408616666670007</c:v>
                </c:pt>
                <c:pt idx="13674">
                  <c:v>8.4401216666670003</c:v>
                </c:pt>
                <c:pt idx="13675">
                  <c:v>8.4396749999999994</c:v>
                </c:pt>
                <c:pt idx="13676">
                  <c:v>8.4394966666670008</c:v>
                </c:pt>
                <c:pt idx="13677">
                  <c:v>8.4404016666670003</c:v>
                </c:pt>
                <c:pt idx="13678">
                  <c:v>8.4400883333329997</c:v>
                </c:pt>
                <c:pt idx="13679">
                  <c:v>8.4392200000000006</c:v>
                </c:pt>
                <c:pt idx="13680">
                  <c:v>8.4388633333329999</c:v>
                </c:pt>
                <c:pt idx="13681">
                  <c:v>8.4389466666670003</c:v>
                </c:pt>
                <c:pt idx="13682">
                  <c:v>8.4401666666670003</c:v>
                </c:pt>
                <c:pt idx="13683">
                  <c:v>8.4402650000000001</c:v>
                </c:pt>
                <c:pt idx="13684">
                  <c:v>8.4394216666670001</c:v>
                </c:pt>
                <c:pt idx="13685">
                  <c:v>8.4385899999999996</c:v>
                </c:pt>
                <c:pt idx="13686">
                  <c:v>8.4392233333330005</c:v>
                </c:pt>
                <c:pt idx="13687">
                  <c:v>8.440268333333</c:v>
                </c:pt>
                <c:pt idx="13688">
                  <c:v>8.4398300000000006</c:v>
                </c:pt>
                <c:pt idx="13689">
                  <c:v>8.4392183333330006</c:v>
                </c:pt>
                <c:pt idx="13690">
                  <c:v>8.4388950000000005</c:v>
                </c:pt>
                <c:pt idx="13691">
                  <c:v>8.4393399999999996</c:v>
                </c:pt>
                <c:pt idx="13692">
                  <c:v>8.4406116666669995</c:v>
                </c:pt>
                <c:pt idx="13693">
                  <c:v>8.4407066666669994</c:v>
                </c:pt>
                <c:pt idx="13694">
                  <c:v>8.4399149999999992</c:v>
                </c:pt>
                <c:pt idx="13695">
                  <c:v>8.4391483333329997</c:v>
                </c:pt>
                <c:pt idx="13696">
                  <c:v>8.4392983333329994</c:v>
                </c:pt>
                <c:pt idx="13697">
                  <c:v>8.4401316666669999</c:v>
                </c:pt>
                <c:pt idx="13698">
                  <c:v>8.4399466666669998</c:v>
                </c:pt>
                <c:pt idx="13699">
                  <c:v>8.4393066666669991</c:v>
                </c:pt>
                <c:pt idx="13700">
                  <c:v>8.4386666666670003</c:v>
                </c:pt>
                <c:pt idx="13701">
                  <c:v>8.4389416666670005</c:v>
                </c:pt>
                <c:pt idx="13702">
                  <c:v>8.4399683333330007</c:v>
                </c:pt>
                <c:pt idx="13703">
                  <c:v>8.4402466666670009</c:v>
                </c:pt>
                <c:pt idx="13704">
                  <c:v>8.4396266666669995</c:v>
                </c:pt>
                <c:pt idx="13705">
                  <c:v>8.4396699999999996</c:v>
                </c:pt>
                <c:pt idx="13706">
                  <c:v>8.4398383333330003</c:v>
                </c:pt>
                <c:pt idx="13707">
                  <c:v>8.4410550000000004</c:v>
                </c:pt>
                <c:pt idx="13708">
                  <c:v>8.4409216666670002</c:v>
                </c:pt>
                <c:pt idx="13709">
                  <c:v>8.4403933333330006</c:v>
                </c:pt>
                <c:pt idx="13710">
                  <c:v>8.4392999999999994</c:v>
                </c:pt>
                <c:pt idx="13711">
                  <c:v>8.4389333333330008</c:v>
                </c:pt>
                <c:pt idx="13712">
                  <c:v>8.4402466666670009</c:v>
                </c:pt>
                <c:pt idx="13713">
                  <c:v>8.4401216666670003</c:v>
                </c:pt>
                <c:pt idx="13714">
                  <c:v>8.4395616666670001</c:v>
                </c:pt>
                <c:pt idx="13715">
                  <c:v>8.4394883333329993</c:v>
                </c:pt>
                <c:pt idx="13716">
                  <c:v>8.4395733333329996</c:v>
                </c:pt>
                <c:pt idx="13717">
                  <c:v>8.4409083333330006</c:v>
                </c:pt>
                <c:pt idx="13718">
                  <c:v>8.4405633333329995</c:v>
                </c:pt>
                <c:pt idx="13719">
                  <c:v>8.4397233333329993</c:v>
                </c:pt>
                <c:pt idx="13720">
                  <c:v>8.4391633333329992</c:v>
                </c:pt>
                <c:pt idx="13721">
                  <c:v>8.4399016666669997</c:v>
                </c:pt>
                <c:pt idx="13722">
                  <c:v>8.4413466666670001</c:v>
                </c:pt>
                <c:pt idx="13723">
                  <c:v>8.4411500000000004</c:v>
                </c:pt>
                <c:pt idx="13724">
                  <c:v>8.4408349999999999</c:v>
                </c:pt>
                <c:pt idx="13725">
                  <c:v>8.4401866666669996</c:v>
                </c:pt>
                <c:pt idx="13726">
                  <c:v>8.4397400000000005</c:v>
                </c:pt>
                <c:pt idx="13727">
                  <c:v>8.4407499999999995</c:v>
                </c:pt>
                <c:pt idx="13728">
                  <c:v>8.4411266666669995</c:v>
                </c:pt>
                <c:pt idx="13729">
                  <c:v>8.440831666667</c:v>
                </c:pt>
                <c:pt idx="13730">
                  <c:v>8.4398883333330001</c:v>
                </c:pt>
                <c:pt idx="13731">
                  <c:v>8.4400033333329993</c:v>
                </c:pt>
                <c:pt idx="13732">
                  <c:v>8.4414983333329996</c:v>
                </c:pt>
                <c:pt idx="13733">
                  <c:v>8.4414850000000001</c:v>
                </c:pt>
                <c:pt idx="13734">
                  <c:v>8.4409166666670004</c:v>
                </c:pt>
                <c:pt idx="13735">
                  <c:v>8.4407116666669992</c:v>
                </c:pt>
                <c:pt idx="13736">
                  <c:v>8.440408333333</c:v>
                </c:pt>
                <c:pt idx="13737">
                  <c:v>8.441301666667</c:v>
                </c:pt>
                <c:pt idx="13738">
                  <c:v>8.4413633333329994</c:v>
                </c:pt>
                <c:pt idx="13739">
                  <c:v>8.4409216666670002</c:v>
                </c:pt>
                <c:pt idx="13740">
                  <c:v>8.4409016666669991</c:v>
                </c:pt>
                <c:pt idx="13741">
                  <c:v>8.4411550000000002</c:v>
                </c:pt>
                <c:pt idx="13742">
                  <c:v>8.4420116666669998</c:v>
                </c:pt>
                <c:pt idx="13743">
                  <c:v>8.4419000000000004</c:v>
                </c:pt>
                <c:pt idx="13744">
                  <c:v>8.4407566666669993</c:v>
                </c:pt>
                <c:pt idx="13745">
                  <c:v>8.440033333333</c:v>
                </c:pt>
                <c:pt idx="13746">
                  <c:v>8.4401316666669999</c:v>
                </c:pt>
                <c:pt idx="13747">
                  <c:v>8.4412749999999992</c:v>
                </c:pt>
                <c:pt idx="13748">
                  <c:v>8.4416033333329992</c:v>
                </c:pt>
                <c:pt idx="13749">
                  <c:v>8.4414683333330007</c:v>
                </c:pt>
                <c:pt idx="13750">
                  <c:v>8.441065</c:v>
                </c:pt>
                <c:pt idx="13751">
                  <c:v>8.4412383333330006</c:v>
                </c:pt>
                <c:pt idx="13752">
                  <c:v>8.4423250000000003</c:v>
                </c:pt>
                <c:pt idx="13753">
                  <c:v>8.4417550000000006</c:v>
                </c:pt>
                <c:pt idx="13754">
                  <c:v>8.4414716666670007</c:v>
                </c:pt>
                <c:pt idx="13755">
                  <c:v>8.4411783333329993</c:v>
                </c:pt>
                <c:pt idx="13756">
                  <c:v>8.4412516666670001</c:v>
                </c:pt>
                <c:pt idx="13757">
                  <c:v>8.4420316666670008</c:v>
                </c:pt>
                <c:pt idx="13758">
                  <c:v>8.4418383333329992</c:v>
                </c:pt>
                <c:pt idx="13759">
                  <c:v>8.4413116666669996</c:v>
                </c:pt>
                <c:pt idx="13760">
                  <c:v>8.4407683333330006</c:v>
                </c:pt>
                <c:pt idx="13761">
                  <c:v>8.4409916666669993</c:v>
                </c:pt>
                <c:pt idx="13762">
                  <c:v>8.4415099999999992</c:v>
                </c:pt>
                <c:pt idx="13763">
                  <c:v>8.4422966666669996</c:v>
                </c:pt>
                <c:pt idx="13764">
                  <c:v>8.4412733333329992</c:v>
                </c:pt>
                <c:pt idx="13765">
                  <c:v>8.4410516666670006</c:v>
                </c:pt>
                <c:pt idx="13766">
                  <c:v>8.441395</c:v>
                </c:pt>
                <c:pt idx="13767">
                  <c:v>8.4427433333330004</c:v>
                </c:pt>
                <c:pt idx="13768">
                  <c:v>8.4431933333329994</c:v>
                </c:pt>
                <c:pt idx="13769">
                  <c:v>8.4424166666670004</c:v>
                </c:pt>
                <c:pt idx="13770">
                  <c:v>8.4425000000000008</c:v>
                </c:pt>
                <c:pt idx="13771">
                  <c:v>8.44224</c:v>
                </c:pt>
                <c:pt idx="13772">
                  <c:v>8.4425799999999995</c:v>
                </c:pt>
                <c:pt idx="13773">
                  <c:v>8.4423349999999999</c:v>
                </c:pt>
                <c:pt idx="13774">
                  <c:v>8.4413466666670001</c:v>
                </c:pt>
                <c:pt idx="13775">
                  <c:v>8.4406949999999998</c:v>
                </c:pt>
                <c:pt idx="13776">
                  <c:v>8.4409949999999991</c:v>
                </c:pt>
                <c:pt idx="13777">
                  <c:v>8.4422466666669997</c:v>
                </c:pt>
                <c:pt idx="13778">
                  <c:v>8.4427133333329998</c:v>
                </c:pt>
                <c:pt idx="13779">
                  <c:v>8.4423733333330002</c:v>
                </c:pt>
                <c:pt idx="13780">
                  <c:v>8.441395</c:v>
                </c:pt>
                <c:pt idx="13781">
                  <c:v>8.4419599999999999</c:v>
                </c:pt>
                <c:pt idx="13782">
                  <c:v>8.4429733333330006</c:v>
                </c:pt>
                <c:pt idx="13783">
                  <c:v>8.4434450000000005</c:v>
                </c:pt>
                <c:pt idx="13784">
                  <c:v>8.4429300000000005</c:v>
                </c:pt>
                <c:pt idx="13785">
                  <c:v>8.4424483333329992</c:v>
                </c:pt>
                <c:pt idx="13786">
                  <c:v>8.4417816666669996</c:v>
                </c:pt>
                <c:pt idx="13787">
                  <c:v>8.4427266666669993</c:v>
                </c:pt>
                <c:pt idx="13788">
                  <c:v>8.4430516666669995</c:v>
                </c:pt>
                <c:pt idx="13789">
                  <c:v>8.4425533333330005</c:v>
                </c:pt>
                <c:pt idx="13790">
                  <c:v>8.4420666666669995</c:v>
                </c:pt>
                <c:pt idx="13791">
                  <c:v>8.4422733333330005</c:v>
                </c:pt>
                <c:pt idx="13792">
                  <c:v>8.4433450000000008</c:v>
                </c:pt>
                <c:pt idx="13793">
                  <c:v>8.4434183333329997</c:v>
                </c:pt>
                <c:pt idx="13794">
                  <c:v>8.4429633333329992</c:v>
                </c:pt>
                <c:pt idx="13795">
                  <c:v>8.4422616666669992</c:v>
                </c:pt>
                <c:pt idx="13796">
                  <c:v>8.4425000000000008</c:v>
                </c:pt>
                <c:pt idx="13797">
                  <c:v>8.4437133333329992</c:v>
                </c:pt>
                <c:pt idx="13798">
                  <c:v>8.4435833333330006</c:v>
                </c:pt>
                <c:pt idx="13799">
                  <c:v>8.4425166666670002</c:v>
                </c:pt>
                <c:pt idx="13800">
                  <c:v>8.4421233333330008</c:v>
                </c:pt>
                <c:pt idx="13801">
                  <c:v>8.4423533333329992</c:v>
                </c:pt>
                <c:pt idx="13802">
                  <c:v>8.4434249999999995</c:v>
                </c:pt>
                <c:pt idx="13803">
                  <c:v>8.4435116666669998</c:v>
                </c:pt>
                <c:pt idx="13804">
                  <c:v>8.4432616666670004</c:v>
                </c:pt>
                <c:pt idx="13805">
                  <c:v>8.4431866666669997</c:v>
                </c:pt>
                <c:pt idx="13806">
                  <c:v>8.4431250000000002</c:v>
                </c:pt>
                <c:pt idx="13807">
                  <c:v>8.4436833333330004</c:v>
                </c:pt>
                <c:pt idx="13808">
                  <c:v>8.4432700000000001</c:v>
                </c:pt>
                <c:pt idx="13809">
                  <c:v>8.4428983333329999</c:v>
                </c:pt>
                <c:pt idx="13810">
                  <c:v>8.4428800000000006</c:v>
                </c:pt>
                <c:pt idx="13811">
                  <c:v>8.4433583333330002</c:v>
                </c:pt>
                <c:pt idx="13812">
                  <c:v>8.4447083333330006</c:v>
                </c:pt>
                <c:pt idx="13813">
                  <c:v>8.4444716666670008</c:v>
                </c:pt>
                <c:pt idx="13814">
                  <c:v>8.4433783333329995</c:v>
                </c:pt>
                <c:pt idx="13815">
                  <c:v>8.4430616666670009</c:v>
                </c:pt>
                <c:pt idx="13816">
                  <c:v>8.4433299999999996</c:v>
                </c:pt>
                <c:pt idx="13817">
                  <c:v>8.4445999999999994</c:v>
                </c:pt>
                <c:pt idx="13818">
                  <c:v>8.4439449999999994</c:v>
                </c:pt>
                <c:pt idx="13819">
                  <c:v>8.4431866666669997</c:v>
                </c:pt>
                <c:pt idx="13820">
                  <c:v>8.4425433333329991</c:v>
                </c:pt>
                <c:pt idx="13821">
                  <c:v>8.4429016666669998</c:v>
                </c:pt>
                <c:pt idx="13822">
                  <c:v>8.4441283333329995</c:v>
                </c:pt>
                <c:pt idx="13823">
                  <c:v>8.4441500000000005</c:v>
                </c:pt>
                <c:pt idx="13824">
                  <c:v>8.4436533333329997</c:v>
                </c:pt>
                <c:pt idx="13825">
                  <c:v>8.4433216666669999</c:v>
                </c:pt>
                <c:pt idx="13826">
                  <c:v>8.4434550000000002</c:v>
                </c:pt>
                <c:pt idx="13827">
                  <c:v>8.4450050000000001</c:v>
                </c:pt>
                <c:pt idx="13828">
                  <c:v>8.4446033333329993</c:v>
                </c:pt>
                <c:pt idx="13829">
                  <c:v>8.4439983333330009</c:v>
                </c:pt>
                <c:pt idx="13830">
                  <c:v>8.4432033333330008</c:v>
                </c:pt>
                <c:pt idx="13831">
                  <c:v>8.4436033333329998</c:v>
                </c:pt>
                <c:pt idx="13832">
                  <c:v>8.44482</c:v>
                </c:pt>
                <c:pt idx="13833">
                  <c:v>8.4449183333329998</c:v>
                </c:pt>
                <c:pt idx="13834">
                  <c:v>8.4441849999999992</c:v>
                </c:pt>
                <c:pt idx="13835">
                  <c:v>8.4431816666669999</c:v>
                </c:pt>
                <c:pt idx="13836">
                  <c:v>8.4432766666669998</c:v>
                </c:pt>
                <c:pt idx="13837">
                  <c:v>8.4446750000000002</c:v>
                </c:pt>
                <c:pt idx="13838">
                  <c:v>8.444538333333</c:v>
                </c:pt>
                <c:pt idx="13839">
                  <c:v>8.4442249999999994</c:v>
                </c:pt>
                <c:pt idx="13840">
                  <c:v>8.444163333333</c:v>
                </c:pt>
                <c:pt idx="13841">
                  <c:v>8.4442383333330007</c:v>
                </c:pt>
                <c:pt idx="13842">
                  <c:v>8.4457333333329991</c:v>
                </c:pt>
                <c:pt idx="13843">
                  <c:v>8.4456600000000002</c:v>
                </c:pt>
                <c:pt idx="13844">
                  <c:v>8.4448650000000001</c:v>
                </c:pt>
                <c:pt idx="13845">
                  <c:v>8.4442599999999999</c:v>
                </c:pt>
                <c:pt idx="13846">
                  <c:v>8.4440866666669994</c:v>
                </c:pt>
                <c:pt idx="13847">
                  <c:v>8.445711666667</c:v>
                </c:pt>
                <c:pt idx="13848">
                  <c:v>8.4460250000000006</c:v>
                </c:pt>
                <c:pt idx="13849">
                  <c:v>8.4447933333329992</c:v>
                </c:pt>
                <c:pt idx="13850">
                  <c:v>8.4438183333330006</c:v>
                </c:pt>
                <c:pt idx="13851">
                  <c:v>8.4439116666670007</c:v>
                </c:pt>
                <c:pt idx="13852">
                  <c:v>8.4458116666669998</c:v>
                </c:pt>
                <c:pt idx="13853">
                  <c:v>8.446041666667</c:v>
                </c:pt>
                <c:pt idx="13854">
                  <c:v>8.4451316666670007</c:v>
                </c:pt>
                <c:pt idx="13855">
                  <c:v>8.4448633333330001</c:v>
                </c:pt>
                <c:pt idx="13856">
                  <c:v>8.4454866666669997</c:v>
                </c:pt>
                <c:pt idx="13857">
                  <c:v>8.4467350000000003</c:v>
                </c:pt>
                <c:pt idx="13858">
                  <c:v>8.4466850000000004</c:v>
                </c:pt>
                <c:pt idx="13859">
                  <c:v>8.4454799999999999</c:v>
                </c:pt>
                <c:pt idx="13860">
                  <c:v>8.4447616666670005</c:v>
                </c:pt>
                <c:pt idx="13861">
                  <c:v>8.4448166666670001</c:v>
                </c:pt>
                <c:pt idx="13862">
                  <c:v>8.4460583333329993</c:v>
                </c:pt>
                <c:pt idx="13863">
                  <c:v>8.4458833333330006</c:v>
                </c:pt>
                <c:pt idx="13864">
                  <c:v>8.4450099999999999</c:v>
                </c:pt>
                <c:pt idx="13865">
                  <c:v>8.4441383333329991</c:v>
                </c:pt>
                <c:pt idx="13866">
                  <c:v>8.4441433333330007</c:v>
                </c:pt>
                <c:pt idx="13867">
                  <c:v>8.445476666667</c:v>
                </c:pt>
                <c:pt idx="13868">
                  <c:v>8.4460716666670006</c:v>
                </c:pt>
                <c:pt idx="13869">
                  <c:v>8.4456683333329998</c:v>
                </c:pt>
                <c:pt idx="13870">
                  <c:v>8.4452833333330002</c:v>
                </c:pt>
                <c:pt idx="13871">
                  <c:v>8.4455366666669995</c:v>
                </c:pt>
                <c:pt idx="13872">
                  <c:v>8.4472566666670001</c:v>
                </c:pt>
                <c:pt idx="13873">
                  <c:v>8.4470016666669991</c:v>
                </c:pt>
                <c:pt idx="13874">
                  <c:v>8.4455966666670008</c:v>
                </c:pt>
                <c:pt idx="13875">
                  <c:v>8.4447783333329998</c:v>
                </c:pt>
                <c:pt idx="13876">
                  <c:v>8.4454083333330008</c:v>
                </c:pt>
                <c:pt idx="13877">
                  <c:v>8.4466199999999994</c:v>
                </c:pt>
                <c:pt idx="13878">
                  <c:v>8.4461516666669993</c:v>
                </c:pt>
                <c:pt idx="13879">
                  <c:v>8.4461483333329994</c:v>
                </c:pt>
                <c:pt idx="13880">
                  <c:v>8.4453066666669994</c:v>
                </c:pt>
                <c:pt idx="13881">
                  <c:v>8.4456366666669993</c:v>
                </c:pt>
                <c:pt idx="13882">
                  <c:v>8.4470566666670006</c:v>
                </c:pt>
                <c:pt idx="13883">
                  <c:v>8.4470399999999994</c:v>
                </c:pt>
                <c:pt idx="13884">
                  <c:v>8.4461099999999991</c:v>
                </c:pt>
                <c:pt idx="13885">
                  <c:v>8.4453416666669998</c:v>
                </c:pt>
                <c:pt idx="13886">
                  <c:v>8.4456266666669997</c:v>
                </c:pt>
                <c:pt idx="13887">
                  <c:v>8.4473633333329996</c:v>
                </c:pt>
                <c:pt idx="13888">
                  <c:v>8.4470933333329992</c:v>
                </c:pt>
                <c:pt idx="13889">
                  <c:v>8.4469049999999992</c:v>
                </c:pt>
                <c:pt idx="13890">
                  <c:v>8.4458950000000002</c:v>
                </c:pt>
                <c:pt idx="13891">
                  <c:v>8.4455866666669994</c:v>
                </c:pt>
                <c:pt idx="13892">
                  <c:v>8.447306666667</c:v>
                </c:pt>
                <c:pt idx="13893">
                  <c:v>8.4473099999999999</c:v>
                </c:pt>
                <c:pt idx="13894">
                  <c:v>8.4463916666669991</c:v>
                </c:pt>
                <c:pt idx="13895">
                  <c:v>8.4457933333330004</c:v>
                </c:pt>
                <c:pt idx="13896">
                  <c:v>8.4454816666669998</c:v>
                </c:pt>
                <c:pt idx="13897">
                  <c:v>8.4463833333329994</c:v>
                </c:pt>
                <c:pt idx="13898">
                  <c:v>8.4462016666669992</c:v>
                </c:pt>
                <c:pt idx="13899">
                  <c:v>8.4455083333330006</c:v>
                </c:pt>
                <c:pt idx="13900">
                  <c:v>8.4450299999999991</c:v>
                </c:pt>
                <c:pt idx="13901">
                  <c:v>8.445665</c:v>
                </c:pt>
                <c:pt idx="13902">
                  <c:v>8.4468283333330003</c:v>
                </c:pt>
                <c:pt idx="13903">
                  <c:v>8.4467733333330006</c:v>
                </c:pt>
                <c:pt idx="13904">
                  <c:v>8.4460983333329995</c:v>
                </c:pt>
                <c:pt idx="13905">
                  <c:v>8.446133333333</c:v>
                </c:pt>
                <c:pt idx="13906">
                  <c:v>8.4466400000000004</c:v>
                </c:pt>
                <c:pt idx="13907">
                  <c:v>8.4480366666670008</c:v>
                </c:pt>
                <c:pt idx="13908">
                  <c:v>8.4478583333330004</c:v>
                </c:pt>
                <c:pt idx="13909">
                  <c:v>8.4474750000000007</c:v>
                </c:pt>
                <c:pt idx="13910">
                  <c:v>8.4467783333330004</c:v>
                </c:pt>
                <c:pt idx="13911">
                  <c:v>8.4464699999999997</c:v>
                </c:pt>
                <c:pt idx="13912">
                  <c:v>8.4471933333330007</c:v>
                </c:pt>
                <c:pt idx="13913">
                  <c:v>8.4466883333330003</c:v>
                </c:pt>
                <c:pt idx="13914">
                  <c:v>8.4458699999999993</c:v>
                </c:pt>
                <c:pt idx="13915">
                  <c:v>8.4451716666669991</c:v>
                </c:pt>
                <c:pt idx="13916">
                  <c:v>8.4449566666670002</c:v>
                </c:pt>
                <c:pt idx="13917">
                  <c:v>8.4464483333330005</c:v>
                </c:pt>
                <c:pt idx="13918">
                  <c:v>8.4471500000000006</c:v>
                </c:pt>
                <c:pt idx="13919">
                  <c:v>8.4470550000000006</c:v>
                </c:pt>
                <c:pt idx="13920">
                  <c:v>8.4460816666670002</c:v>
                </c:pt>
                <c:pt idx="13921">
                  <c:v>8.4461466666669995</c:v>
                </c:pt>
                <c:pt idx="13922">
                  <c:v>8.4471550000000004</c:v>
                </c:pt>
                <c:pt idx="13923">
                  <c:v>8.4473050000000001</c:v>
                </c:pt>
                <c:pt idx="13924">
                  <c:v>8.4468166666670008</c:v>
                </c:pt>
                <c:pt idx="13925">
                  <c:v>8.4463600000000003</c:v>
                </c:pt>
                <c:pt idx="13926">
                  <c:v>8.446273333333</c:v>
                </c:pt>
                <c:pt idx="13927">
                  <c:v>8.4478000000000009</c:v>
                </c:pt>
                <c:pt idx="13928">
                  <c:v>8.4479766666669995</c:v>
                </c:pt>
                <c:pt idx="13929">
                  <c:v>8.4476416666669998</c:v>
                </c:pt>
                <c:pt idx="13930">
                  <c:v>8.4476083333329992</c:v>
                </c:pt>
                <c:pt idx="13931">
                  <c:v>8.4470666666670002</c:v>
                </c:pt>
                <c:pt idx="13932">
                  <c:v>8.4479216666669998</c:v>
                </c:pt>
                <c:pt idx="13933">
                  <c:v>8.4477816666669998</c:v>
                </c:pt>
                <c:pt idx="13934">
                  <c:v>8.4470433333329993</c:v>
                </c:pt>
                <c:pt idx="13935">
                  <c:v>8.4462083333330007</c:v>
                </c:pt>
                <c:pt idx="13936">
                  <c:v>8.4460766666670004</c:v>
                </c:pt>
                <c:pt idx="13937">
                  <c:v>8.4471283333329996</c:v>
                </c:pt>
                <c:pt idx="13938">
                  <c:v>8.4466850000000004</c:v>
                </c:pt>
                <c:pt idx="13939">
                  <c:v>8.4459766666670006</c:v>
                </c:pt>
                <c:pt idx="13940">
                  <c:v>8.4456833333329993</c:v>
                </c:pt>
                <c:pt idx="13941">
                  <c:v>8.4458450000000003</c:v>
                </c:pt>
                <c:pt idx="13942">
                  <c:v>8.4476383333329998</c:v>
                </c:pt>
                <c:pt idx="13943">
                  <c:v>8.4479883333330008</c:v>
                </c:pt>
                <c:pt idx="13944">
                  <c:v>8.4471450000000008</c:v>
                </c:pt>
                <c:pt idx="13945">
                  <c:v>8.4470200000000002</c:v>
                </c:pt>
                <c:pt idx="13946">
                  <c:v>8.4475233333330007</c:v>
                </c:pt>
                <c:pt idx="13947">
                  <c:v>8.4482116666669995</c:v>
                </c:pt>
                <c:pt idx="13948">
                  <c:v>8.4485849999999996</c:v>
                </c:pt>
                <c:pt idx="13949">
                  <c:v>8.4477483333329992</c:v>
                </c:pt>
                <c:pt idx="13950">
                  <c:v>8.4471733333329997</c:v>
                </c:pt>
                <c:pt idx="13951">
                  <c:v>8.4471766666669996</c:v>
                </c:pt>
                <c:pt idx="13952">
                  <c:v>8.4478733333329998</c:v>
                </c:pt>
                <c:pt idx="13953">
                  <c:v>8.4477516666669992</c:v>
                </c:pt>
                <c:pt idx="13954">
                  <c:v>8.4469933333329994</c:v>
                </c:pt>
                <c:pt idx="13955">
                  <c:v>8.4464783333329994</c:v>
                </c:pt>
                <c:pt idx="13956">
                  <c:v>8.4463183333330001</c:v>
                </c:pt>
                <c:pt idx="13957">
                  <c:v>8.4475116666669994</c:v>
                </c:pt>
                <c:pt idx="13958">
                  <c:v>8.4476066666669993</c:v>
                </c:pt>
                <c:pt idx="13959">
                  <c:v>8.4462899999999994</c:v>
                </c:pt>
                <c:pt idx="13960">
                  <c:v>8.4463733333329998</c:v>
                </c:pt>
                <c:pt idx="13961">
                  <c:v>8.4466466666670001</c:v>
                </c:pt>
                <c:pt idx="13962">
                  <c:v>8.4480666666669997</c:v>
                </c:pt>
                <c:pt idx="13963">
                  <c:v>8.4476383333329998</c:v>
                </c:pt>
                <c:pt idx="13964">
                  <c:v>8.4473299999999991</c:v>
                </c:pt>
                <c:pt idx="13965">
                  <c:v>8.4468750000000004</c:v>
                </c:pt>
                <c:pt idx="13966">
                  <c:v>8.4465583333329999</c:v>
                </c:pt>
                <c:pt idx="13967">
                  <c:v>8.4477583333330006</c:v>
                </c:pt>
                <c:pt idx="13968">
                  <c:v>8.4476899999999997</c:v>
                </c:pt>
                <c:pt idx="13969">
                  <c:v>8.4465333333330008</c:v>
                </c:pt>
                <c:pt idx="13970">
                  <c:v>8.4464550000000003</c:v>
                </c:pt>
                <c:pt idx="13971">
                  <c:v>8.4464233333329997</c:v>
                </c:pt>
                <c:pt idx="13972">
                  <c:v>8.4475966666669997</c:v>
                </c:pt>
                <c:pt idx="13973">
                  <c:v>8.4473016666670002</c:v>
                </c:pt>
                <c:pt idx="13974">
                  <c:v>8.4470566666670006</c:v>
                </c:pt>
                <c:pt idx="13975">
                  <c:v>8.4465733333329993</c:v>
                </c:pt>
                <c:pt idx="13976">
                  <c:v>8.4462933333329993</c:v>
                </c:pt>
                <c:pt idx="13977">
                  <c:v>8.4478666666670001</c:v>
                </c:pt>
                <c:pt idx="13978">
                  <c:v>8.4474250000000008</c:v>
                </c:pt>
                <c:pt idx="13979">
                  <c:v>8.4469100000000008</c:v>
                </c:pt>
                <c:pt idx="13980">
                  <c:v>8.4457566666670001</c:v>
                </c:pt>
                <c:pt idx="13981">
                  <c:v>8.4455150000000003</c:v>
                </c:pt>
                <c:pt idx="13982">
                  <c:v>8.4471033333330006</c:v>
                </c:pt>
                <c:pt idx="13983">
                  <c:v>8.4466633333329995</c:v>
                </c:pt>
                <c:pt idx="13984">
                  <c:v>8.44529</c:v>
                </c:pt>
                <c:pt idx="13985">
                  <c:v>8.4450183333329996</c:v>
                </c:pt>
                <c:pt idx="13986">
                  <c:v>8.4456699999999998</c:v>
                </c:pt>
                <c:pt idx="13987">
                  <c:v>8.4471066666670005</c:v>
                </c:pt>
                <c:pt idx="13988">
                  <c:v>8.4471950000000007</c:v>
                </c:pt>
                <c:pt idx="13989">
                  <c:v>8.4466433333330002</c:v>
                </c:pt>
                <c:pt idx="13990">
                  <c:v>8.4457266666669994</c:v>
                </c:pt>
                <c:pt idx="13991">
                  <c:v>8.4460133333329992</c:v>
                </c:pt>
                <c:pt idx="13992">
                  <c:v>8.4472083333330001</c:v>
                </c:pt>
                <c:pt idx="13993">
                  <c:v>8.4474066666669998</c:v>
                </c:pt>
                <c:pt idx="13994">
                  <c:v>8.4463500000000007</c:v>
                </c:pt>
                <c:pt idx="13995">
                  <c:v>8.4455366666669995</c:v>
                </c:pt>
                <c:pt idx="13996">
                  <c:v>8.4458249999999992</c:v>
                </c:pt>
                <c:pt idx="13997">
                  <c:v>8.4468283333330003</c:v>
                </c:pt>
                <c:pt idx="13998">
                  <c:v>8.4462366666669997</c:v>
                </c:pt>
                <c:pt idx="13999">
                  <c:v>8.4453866666669999</c:v>
                </c:pt>
                <c:pt idx="14000">
                  <c:v>8.4443900000000003</c:v>
                </c:pt>
                <c:pt idx="14001">
                  <c:v>8.4445516666669995</c:v>
                </c:pt>
                <c:pt idx="14002">
                  <c:v>8.4461166666670007</c:v>
                </c:pt>
                <c:pt idx="14003">
                  <c:v>8.4458133333329997</c:v>
                </c:pt>
                <c:pt idx="14004">
                  <c:v>8.4456066666670004</c:v>
                </c:pt>
                <c:pt idx="14005">
                  <c:v>8.4451199999999993</c:v>
                </c:pt>
                <c:pt idx="14006">
                  <c:v>8.4451733333330008</c:v>
                </c:pt>
                <c:pt idx="14007">
                  <c:v>8.446416666667</c:v>
                </c:pt>
                <c:pt idx="14008">
                  <c:v>8.4461083333329992</c:v>
                </c:pt>
                <c:pt idx="14009">
                  <c:v>8.4455816666669996</c:v>
                </c:pt>
                <c:pt idx="14010">
                  <c:v>8.4446683333330004</c:v>
                </c:pt>
                <c:pt idx="14011">
                  <c:v>8.4443549999999998</c:v>
                </c:pt>
                <c:pt idx="14012">
                  <c:v>8.4454516666669992</c:v>
                </c:pt>
                <c:pt idx="14013">
                  <c:v>8.4449649999999998</c:v>
                </c:pt>
                <c:pt idx="14014">
                  <c:v>8.444163333333</c:v>
                </c:pt>
                <c:pt idx="14015">
                  <c:v>8.4440600000000003</c:v>
                </c:pt>
                <c:pt idx="14016">
                  <c:v>8.4441900000000008</c:v>
                </c:pt>
                <c:pt idx="14017">
                  <c:v>8.4458483333330001</c:v>
                </c:pt>
                <c:pt idx="14018">
                  <c:v>8.4456166666670001</c:v>
                </c:pt>
                <c:pt idx="14019">
                  <c:v>8.4447749999999999</c:v>
                </c:pt>
                <c:pt idx="14020">
                  <c:v>8.4440466666670009</c:v>
                </c:pt>
                <c:pt idx="14021">
                  <c:v>8.4441716666669997</c:v>
                </c:pt>
                <c:pt idx="14022">
                  <c:v>8.4446866666669997</c:v>
                </c:pt>
                <c:pt idx="14023">
                  <c:v>8.4450733333329993</c:v>
                </c:pt>
                <c:pt idx="14024">
                  <c:v>8.4440050000000006</c:v>
                </c:pt>
                <c:pt idx="14025">
                  <c:v>8.4429816666670003</c:v>
                </c:pt>
                <c:pt idx="14026">
                  <c:v>8.4431733333330001</c:v>
                </c:pt>
                <c:pt idx="14027">
                  <c:v>8.44482</c:v>
                </c:pt>
                <c:pt idx="14028">
                  <c:v>8.4449983333330003</c:v>
                </c:pt>
                <c:pt idx="14029">
                  <c:v>8.4447216666670002</c:v>
                </c:pt>
                <c:pt idx="14030">
                  <c:v>8.4439200000000003</c:v>
                </c:pt>
                <c:pt idx="14031">
                  <c:v>8.4436966666669999</c:v>
                </c:pt>
                <c:pt idx="14032">
                  <c:v>8.4451099999999997</c:v>
                </c:pt>
                <c:pt idx="14033">
                  <c:v>8.4443766666670008</c:v>
                </c:pt>
                <c:pt idx="14034">
                  <c:v>8.4439383333329996</c:v>
                </c:pt>
                <c:pt idx="14035">
                  <c:v>8.4436549999999997</c:v>
                </c:pt>
                <c:pt idx="14036">
                  <c:v>8.4438899999999997</c:v>
                </c:pt>
                <c:pt idx="14037">
                  <c:v>8.4446516666669993</c:v>
                </c:pt>
                <c:pt idx="14038">
                  <c:v>8.4447633333330003</c:v>
                </c:pt>
                <c:pt idx="14039">
                  <c:v>8.4444149999999993</c:v>
                </c:pt>
                <c:pt idx="14040">
                  <c:v>8.4434616666669999</c:v>
                </c:pt>
                <c:pt idx="14041">
                  <c:v>8.4434299999999993</c:v>
                </c:pt>
                <c:pt idx="14042">
                  <c:v>8.4454366666669998</c:v>
                </c:pt>
                <c:pt idx="14043">
                  <c:v>8.4450299999999991</c:v>
                </c:pt>
                <c:pt idx="14044">
                  <c:v>8.4438216666670005</c:v>
                </c:pt>
                <c:pt idx="14045">
                  <c:v>8.4433150000000001</c:v>
                </c:pt>
                <c:pt idx="14046">
                  <c:v>8.4429250000000007</c:v>
                </c:pt>
                <c:pt idx="14047">
                  <c:v>8.4447333333329997</c:v>
                </c:pt>
                <c:pt idx="14048">
                  <c:v>8.4444933333329999</c:v>
                </c:pt>
                <c:pt idx="14049">
                  <c:v>8.4433266666669997</c:v>
                </c:pt>
                <c:pt idx="14050">
                  <c:v>8.4434900000000006</c:v>
                </c:pt>
                <c:pt idx="14051">
                  <c:v>8.4443099999999998</c:v>
                </c:pt>
                <c:pt idx="14052">
                  <c:v>8.4450516666670001</c:v>
                </c:pt>
                <c:pt idx="14053">
                  <c:v>8.4453949999999995</c:v>
                </c:pt>
                <c:pt idx="14054">
                  <c:v>8.4444833333330003</c:v>
                </c:pt>
                <c:pt idx="14055">
                  <c:v>8.4444666666669992</c:v>
                </c:pt>
                <c:pt idx="14056">
                  <c:v>8.4447500000000009</c:v>
                </c:pt>
                <c:pt idx="14057">
                  <c:v>8.4454083333330008</c:v>
                </c:pt>
                <c:pt idx="14058">
                  <c:v>8.4448083333330004</c:v>
                </c:pt>
                <c:pt idx="14059">
                  <c:v>8.4442516666670002</c:v>
                </c:pt>
                <c:pt idx="14060">
                  <c:v>8.4433950000000006</c:v>
                </c:pt>
                <c:pt idx="14061">
                  <c:v>8.4434916666670006</c:v>
                </c:pt>
                <c:pt idx="14062">
                  <c:v>8.4448566666670004</c:v>
                </c:pt>
                <c:pt idx="14063">
                  <c:v>8.4445200000000007</c:v>
                </c:pt>
                <c:pt idx="14064">
                  <c:v>8.4436066666669998</c:v>
                </c:pt>
                <c:pt idx="14065">
                  <c:v>8.4428350000000005</c:v>
                </c:pt>
                <c:pt idx="14066">
                  <c:v>8.4427233333329994</c:v>
                </c:pt>
                <c:pt idx="14067">
                  <c:v>8.4445133333329991</c:v>
                </c:pt>
                <c:pt idx="14068">
                  <c:v>8.4444250000000007</c:v>
                </c:pt>
                <c:pt idx="14069">
                  <c:v>8.4438083333329992</c:v>
                </c:pt>
                <c:pt idx="14070">
                  <c:v>8.4430033333329995</c:v>
                </c:pt>
                <c:pt idx="14071">
                  <c:v>8.4431033333329992</c:v>
                </c:pt>
                <c:pt idx="14072">
                  <c:v>8.4445816666670002</c:v>
                </c:pt>
                <c:pt idx="14073">
                  <c:v>8.4451800000000006</c:v>
                </c:pt>
                <c:pt idx="14074">
                  <c:v>8.4447700000000001</c:v>
                </c:pt>
                <c:pt idx="14075">
                  <c:v>8.4438016666669995</c:v>
                </c:pt>
                <c:pt idx="14076">
                  <c:v>8.4438899999999997</c:v>
                </c:pt>
                <c:pt idx="14077">
                  <c:v>8.4445066666669995</c:v>
                </c:pt>
                <c:pt idx="14078">
                  <c:v>8.4447483333329991</c:v>
                </c:pt>
                <c:pt idx="14079">
                  <c:v>8.4440616666670003</c:v>
                </c:pt>
                <c:pt idx="14080">
                  <c:v>8.4436533333329997</c:v>
                </c:pt>
                <c:pt idx="14081">
                  <c:v>8.4437816666670003</c:v>
                </c:pt>
                <c:pt idx="14082">
                  <c:v>8.4455733333329999</c:v>
                </c:pt>
                <c:pt idx="14083">
                  <c:v>8.4453066666669994</c:v>
                </c:pt>
                <c:pt idx="14084">
                  <c:v>8.4445033333329995</c:v>
                </c:pt>
                <c:pt idx="14085">
                  <c:v>8.4439883333329995</c:v>
                </c:pt>
                <c:pt idx="14086">
                  <c:v>8.4438633333330007</c:v>
                </c:pt>
                <c:pt idx="14087">
                  <c:v>8.4455483333330008</c:v>
                </c:pt>
                <c:pt idx="14088">
                  <c:v>8.4449116666670001</c:v>
                </c:pt>
                <c:pt idx="14089">
                  <c:v>8.4442716666669995</c:v>
                </c:pt>
                <c:pt idx="14090">
                  <c:v>8.4431633333330005</c:v>
                </c:pt>
                <c:pt idx="14091">
                  <c:v>8.4433950000000006</c:v>
                </c:pt>
                <c:pt idx="14092">
                  <c:v>8.4449233333329996</c:v>
                </c:pt>
                <c:pt idx="14093">
                  <c:v>8.4450783333330008</c:v>
                </c:pt>
                <c:pt idx="14094">
                  <c:v>8.4448533333330005</c:v>
                </c:pt>
                <c:pt idx="14095">
                  <c:v>8.4445316666670003</c:v>
                </c:pt>
                <c:pt idx="14096">
                  <c:v>8.4444833333330003</c:v>
                </c:pt>
                <c:pt idx="14097">
                  <c:v>8.4459350000000004</c:v>
                </c:pt>
                <c:pt idx="14098">
                  <c:v>8.4456399999999991</c:v>
                </c:pt>
                <c:pt idx="14099">
                  <c:v>8.4455416666669993</c:v>
                </c:pt>
                <c:pt idx="14100">
                  <c:v>8.4447333333329997</c:v>
                </c:pt>
                <c:pt idx="14101">
                  <c:v>8.4452200000000008</c:v>
                </c:pt>
                <c:pt idx="14102">
                  <c:v>8.4469499999999993</c:v>
                </c:pt>
                <c:pt idx="14103">
                  <c:v>8.4460583333329993</c:v>
                </c:pt>
                <c:pt idx="14104">
                  <c:v>8.4448483333330007</c:v>
                </c:pt>
                <c:pt idx="14105">
                  <c:v>8.4440083333330005</c:v>
                </c:pt>
                <c:pt idx="14106">
                  <c:v>8.4442649999999997</c:v>
                </c:pt>
                <c:pt idx="14107">
                  <c:v>8.4456366666669993</c:v>
                </c:pt>
                <c:pt idx="14108">
                  <c:v>8.4458683333329994</c:v>
                </c:pt>
                <c:pt idx="14109">
                  <c:v>8.4457283333329993</c:v>
                </c:pt>
                <c:pt idx="14110">
                  <c:v>8.44496</c:v>
                </c:pt>
                <c:pt idx="14111">
                  <c:v>8.4450183333329996</c:v>
                </c:pt>
                <c:pt idx="14112">
                  <c:v>8.4468200000000007</c:v>
                </c:pt>
                <c:pt idx="14113">
                  <c:v>8.4468033333329995</c:v>
                </c:pt>
                <c:pt idx="14114">
                  <c:v>8.4456050000000005</c:v>
                </c:pt>
                <c:pt idx="14115">
                  <c:v>8.4448100000000004</c:v>
                </c:pt>
                <c:pt idx="14116">
                  <c:v>8.4456033333330005</c:v>
                </c:pt>
                <c:pt idx="14117">
                  <c:v>8.4471566666670004</c:v>
                </c:pt>
                <c:pt idx="14118">
                  <c:v>8.4477349999999998</c:v>
                </c:pt>
                <c:pt idx="14119">
                  <c:v>8.4469533333329991</c:v>
                </c:pt>
                <c:pt idx="14120">
                  <c:v>8.4463233333329999</c:v>
                </c:pt>
                <c:pt idx="14121">
                  <c:v>8.4462616666670005</c:v>
                </c:pt>
                <c:pt idx="14122">
                  <c:v>8.4472933333330005</c:v>
                </c:pt>
                <c:pt idx="14123">
                  <c:v>8.4474316666670006</c:v>
                </c:pt>
                <c:pt idx="14124">
                  <c:v>8.4467866666670002</c:v>
                </c:pt>
                <c:pt idx="14125">
                  <c:v>8.4464016666670005</c:v>
                </c:pt>
                <c:pt idx="14126">
                  <c:v>8.4468983333329994</c:v>
                </c:pt>
                <c:pt idx="14127">
                  <c:v>8.4483066666669995</c:v>
                </c:pt>
                <c:pt idx="14128">
                  <c:v>8.4479216666669998</c:v>
                </c:pt>
                <c:pt idx="14129">
                  <c:v>8.4467216666670009</c:v>
                </c:pt>
                <c:pt idx="14130">
                  <c:v>8.4458549999999999</c:v>
                </c:pt>
                <c:pt idx="14131">
                  <c:v>8.4459766666670006</c:v>
                </c:pt>
                <c:pt idx="14132">
                  <c:v>8.4472983333330003</c:v>
                </c:pt>
                <c:pt idx="14133">
                  <c:v>8.4473800000000008</c:v>
                </c:pt>
                <c:pt idx="14134">
                  <c:v>8.4464566666670002</c:v>
                </c:pt>
                <c:pt idx="14135">
                  <c:v>8.4457716666669995</c:v>
                </c:pt>
                <c:pt idx="14136">
                  <c:v>8.4459883333330001</c:v>
                </c:pt>
                <c:pt idx="14137">
                  <c:v>8.4475116666669994</c:v>
                </c:pt>
                <c:pt idx="14138">
                  <c:v>8.4477166666670005</c:v>
                </c:pt>
                <c:pt idx="14139">
                  <c:v>8.4473333333330007</c:v>
                </c:pt>
                <c:pt idx="14140">
                  <c:v>8.4468866666669999</c:v>
                </c:pt>
                <c:pt idx="14141">
                  <c:v>8.4470583333330005</c:v>
                </c:pt>
                <c:pt idx="14142">
                  <c:v>8.4484150000000007</c:v>
                </c:pt>
                <c:pt idx="14143">
                  <c:v>8.4488450000000004</c:v>
                </c:pt>
                <c:pt idx="14144">
                  <c:v>8.4481999999999999</c:v>
                </c:pt>
                <c:pt idx="14145">
                  <c:v>8.447823333333</c:v>
                </c:pt>
                <c:pt idx="14146">
                  <c:v>8.4476666666670006</c:v>
                </c:pt>
                <c:pt idx="14147">
                  <c:v>8.4480283333329993</c:v>
                </c:pt>
                <c:pt idx="14148">
                  <c:v>8.4476983333329994</c:v>
                </c:pt>
                <c:pt idx="14149">
                  <c:v>8.4476516666669994</c:v>
                </c:pt>
                <c:pt idx="14150">
                  <c:v>8.4470349999999996</c:v>
                </c:pt>
                <c:pt idx="14151">
                  <c:v>8.4469966666669993</c:v>
                </c:pt>
                <c:pt idx="14152">
                  <c:v>8.4486183333330001</c:v>
                </c:pt>
                <c:pt idx="14153">
                  <c:v>8.44834</c:v>
                </c:pt>
                <c:pt idx="14154">
                  <c:v>8.4476549999999992</c:v>
                </c:pt>
                <c:pt idx="14155">
                  <c:v>8.4473216666669995</c:v>
                </c:pt>
                <c:pt idx="14156">
                  <c:v>8.4471316666669995</c:v>
                </c:pt>
                <c:pt idx="14157">
                  <c:v>8.4482566666669996</c:v>
                </c:pt>
                <c:pt idx="14158">
                  <c:v>8.4479683333329998</c:v>
                </c:pt>
                <c:pt idx="14159">
                  <c:v>8.4475449999999999</c:v>
                </c:pt>
                <c:pt idx="14160">
                  <c:v>8.4469116666670008</c:v>
                </c:pt>
                <c:pt idx="14161">
                  <c:v>8.4469433333329995</c:v>
                </c:pt>
                <c:pt idx="14162">
                  <c:v>8.4481633333329995</c:v>
                </c:pt>
                <c:pt idx="14163">
                  <c:v>8.4483666666670008</c:v>
                </c:pt>
                <c:pt idx="14164">
                  <c:v>8.4478766666669998</c:v>
                </c:pt>
                <c:pt idx="14165">
                  <c:v>8.4476266666670004</c:v>
                </c:pt>
                <c:pt idx="14166">
                  <c:v>8.4478583333330004</c:v>
                </c:pt>
                <c:pt idx="14167">
                  <c:v>8.4485766666669999</c:v>
                </c:pt>
                <c:pt idx="14168">
                  <c:v>8.4482566666669996</c:v>
                </c:pt>
                <c:pt idx="14169">
                  <c:v>8.4476616666670008</c:v>
                </c:pt>
                <c:pt idx="14170">
                  <c:v>8.4470700000000001</c:v>
                </c:pt>
                <c:pt idx="14171">
                  <c:v>8.447493333333</c:v>
                </c:pt>
                <c:pt idx="14172">
                  <c:v>8.4484666666670005</c:v>
                </c:pt>
                <c:pt idx="14173">
                  <c:v>8.4486866666669993</c:v>
                </c:pt>
                <c:pt idx="14174">
                  <c:v>8.4479466666670007</c:v>
                </c:pt>
                <c:pt idx="14175">
                  <c:v>8.4473933333330002</c:v>
                </c:pt>
                <c:pt idx="14176">
                  <c:v>8.4476116666669991</c:v>
                </c:pt>
                <c:pt idx="14177">
                  <c:v>8.4488350000000008</c:v>
                </c:pt>
                <c:pt idx="14178">
                  <c:v>8.4491300000000003</c:v>
                </c:pt>
                <c:pt idx="14179">
                  <c:v>8.4483533333329994</c:v>
                </c:pt>
                <c:pt idx="14180">
                  <c:v>8.4473783333330008</c:v>
                </c:pt>
                <c:pt idx="14181">
                  <c:v>8.4480850000000007</c:v>
                </c:pt>
                <c:pt idx="14182">
                  <c:v>8.4493733333329999</c:v>
                </c:pt>
                <c:pt idx="14183">
                  <c:v>8.4495766666669994</c:v>
                </c:pt>
                <c:pt idx="14184">
                  <c:v>8.4490583333329994</c:v>
                </c:pt>
                <c:pt idx="14185">
                  <c:v>8.4482866666670002</c:v>
                </c:pt>
                <c:pt idx="14186">
                  <c:v>8.4480683333329996</c:v>
                </c:pt>
                <c:pt idx="14187">
                  <c:v>8.4500100000000007</c:v>
                </c:pt>
                <c:pt idx="14188">
                  <c:v>8.4500949999999992</c:v>
                </c:pt>
                <c:pt idx="14189">
                  <c:v>8.4496116666669998</c:v>
                </c:pt>
                <c:pt idx="14190">
                  <c:v>8.4486600000000003</c:v>
                </c:pt>
                <c:pt idx="14191">
                  <c:v>8.4483316666670003</c:v>
                </c:pt>
                <c:pt idx="14192">
                  <c:v>8.4493383333329994</c:v>
                </c:pt>
                <c:pt idx="14193">
                  <c:v>8.4493749999999999</c:v>
                </c:pt>
                <c:pt idx="14194">
                  <c:v>8.4487249999999996</c:v>
                </c:pt>
                <c:pt idx="14195">
                  <c:v>8.4484133333330007</c:v>
                </c:pt>
                <c:pt idx="14196">
                  <c:v>8.4484833333329998</c:v>
                </c:pt>
                <c:pt idx="14197">
                  <c:v>8.4497533333329997</c:v>
                </c:pt>
                <c:pt idx="14198">
                  <c:v>8.449841666667</c:v>
                </c:pt>
                <c:pt idx="14199">
                  <c:v>8.4498833333330001</c:v>
                </c:pt>
                <c:pt idx="14200">
                  <c:v>8.4497850000000003</c:v>
                </c:pt>
                <c:pt idx="14201">
                  <c:v>8.4493566666670006</c:v>
                </c:pt>
                <c:pt idx="14202">
                  <c:v>8.4507766666670001</c:v>
                </c:pt>
                <c:pt idx="14203">
                  <c:v>8.4513400000000001</c:v>
                </c:pt>
                <c:pt idx="14204">
                  <c:v>8.4506266666670005</c:v>
                </c:pt>
                <c:pt idx="14205">
                  <c:v>8.4500150000000005</c:v>
                </c:pt>
                <c:pt idx="14206">
                  <c:v>8.4504716666669992</c:v>
                </c:pt>
                <c:pt idx="14207">
                  <c:v>8.4513850000000001</c:v>
                </c:pt>
                <c:pt idx="14208">
                  <c:v>8.4516783333329997</c:v>
                </c:pt>
                <c:pt idx="14209">
                  <c:v>8.4504866666670004</c:v>
                </c:pt>
                <c:pt idx="14210">
                  <c:v>8.4494950000000006</c:v>
                </c:pt>
                <c:pt idx="14211">
                  <c:v>8.4498433333329999</c:v>
                </c:pt>
                <c:pt idx="14212">
                  <c:v>8.4511033333330001</c:v>
                </c:pt>
                <c:pt idx="14213">
                  <c:v>8.4511833333330006</c:v>
                </c:pt>
                <c:pt idx="14214">
                  <c:v>8.4505933333329999</c:v>
                </c:pt>
                <c:pt idx="14215">
                  <c:v>8.450221428571</c:v>
                </c:pt>
                <c:pt idx="14216">
                  <c:v>8.4501266666669999</c:v>
                </c:pt>
                <c:pt idx="14217">
                  <c:v>8.4515266666670001</c:v>
                </c:pt>
                <c:pt idx="14218">
                  <c:v>8.4512750000000008</c:v>
                </c:pt>
                <c:pt idx="14219">
                  <c:v>8.4506599999999992</c:v>
                </c:pt>
                <c:pt idx="14220">
                  <c:v>8.4500966666669992</c:v>
                </c:pt>
                <c:pt idx="14221">
                  <c:v>8.4505283333330006</c:v>
                </c:pt>
                <c:pt idx="14222">
                  <c:v>8.4518633333329998</c:v>
                </c:pt>
                <c:pt idx="14223">
                  <c:v>8.4517216666669999</c:v>
                </c:pt>
                <c:pt idx="14224">
                  <c:v>8.4507399999999997</c:v>
                </c:pt>
                <c:pt idx="14225">
                  <c:v>8.4506116666669993</c:v>
                </c:pt>
                <c:pt idx="14226">
                  <c:v>8.4513433333329999</c:v>
                </c:pt>
                <c:pt idx="14227">
                  <c:v>8.452656666667</c:v>
                </c:pt>
                <c:pt idx="14228">
                  <c:v>8.4528700000000008</c:v>
                </c:pt>
                <c:pt idx="14229">
                  <c:v>8.4522766666670002</c:v>
                </c:pt>
                <c:pt idx="14230">
                  <c:v>8.4516733333329999</c:v>
                </c:pt>
                <c:pt idx="14231">
                  <c:v>8.4519199999999994</c:v>
                </c:pt>
                <c:pt idx="14232">
                  <c:v>8.4529566666669993</c:v>
                </c:pt>
                <c:pt idx="14233">
                  <c:v>8.4530616666670007</c:v>
                </c:pt>
                <c:pt idx="14234">
                  <c:v>8.4522683333330004</c:v>
                </c:pt>
                <c:pt idx="14235">
                  <c:v>8.4517699999999998</c:v>
                </c:pt>
                <c:pt idx="14236">
                  <c:v>8.4521250000000006</c:v>
                </c:pt>
                <c:pt idx="14237">
                  <c:v>8.4529233333330005</c:v>
                </c:pt>
                <c:pt idx="14238">
                  <c:v>8.4523499999999991</c:v>
                </c:pt>
                <c:pt idx="14239">
                  <c:v>8.4517766666669996</c:v>
                </c:pt>
                <c:pt idx="14240">
                  <c:v>8.4513633333329992</c:v>
                </c:pt>
                <c:pt idx="14241">
                  <c:v>8.4521266666670005</c:v>
                </c:pt>
                <c:pt idx="14242">
                  <c:v>8.4532810344830001</c:v>
                </c:pt>
                <c:pt idx="14243">
                  <c:v>8.4530683333330003</c:v>
                </c:pt>
                <c:pt idx="14244">
                  <c:v>8.4523783333329998</c:v>
                </c:pt>
                <c:pt idx="14245">
                  <c:v>8.4516050000000007</c:v>
                </c:pt>
                <c:pt idx="14246">
                  <c:v>8.4518366666670008</c:v>
                </c:pt>
                <c:pt idx="14247">
                  <c:v>8.4530750000000001</c:v>
                </c:pt>
                <c:pt idx="14248">
                  <c:v>8.45322</c:v>
                </c:pt>
                <c:pt idx="14249">
                  <c:v>8.452748333333</c:v>
                </c:pt>
                <c:pt idx="14250">
                  <c:v>8.4527583333329996</c:v>
                </c:pt>
                <c:pt idx="14251">
                  <c:v>8.4530116666670008</c:v>
                </c:pt>
                <c:pt idx="14252">
                  <c:v>8.4540866666669992</c:v>
                </c:pt>
                <c:pt idx="14253">
                  <c:v>8.4543049999999997</c:v>
                </c:pt>
                <c:pt idx="14254">
                  <c:v>8.4532833333329993</c:v>
                </c:pt>
                <c:pt idx="14255">
                  <c:v>8.4528300000000005</c:v>
                </c:pt>
                <c:pt idx="14256">
                  <c:v>8.4530116666670008</c:v>
                </c:pt>
                <c:pt idx="14257">
                  <c:v>8.4542133333329996</c:v>
                </c:pt>
                <c:pt idx="14258">
                  <c:v>8.4545566666669991</c:v>
                </c:pt>
                <c:pt idx="14259">
                  <c:v>8.4536449999999999</c:v>
                </c:pt>
                <c:pt idx="14260">
                  <c:v>8.4530366666669998</c:v>
                </c:pt>
                <c:pt idx="14261">
                  <c:v>8.4533316666669993</c:v>
                </c:pt>
                <c:pt idx="14262">
                  <c:v>8.4543083333329996</c:v>
                </c:pt>
                <c:pt idx="14263">
                  <c:v>8.4544316666670003</c:v>
                </c:pt>
                <c:pt idx="14264">
                  <c:v>8.4537250000000004</c:v>
                </c:pt>
                <c:pt idx="14265">
                  <c:v>8.4532849999999993</c:v>
                </c:pt>
                <c:pt idx="14266">
                  <c:v>8.4531916666669993</c:v>
                </c:pt>
                <c:pt idx="14267">
                  <c:v>8.4540900000000008</c:v>
                </c:pt>
                <c:pt idx="14268">
                  <c:v>8.4543333333330004</c:v>
                </c:pt>
                <c:pt idx="14269">
                  <c:v>8.4538849999999996</c:v>
                </c:pt>
                <c:pt idx="14270">
                  <c:v>8.4533333333329992</c:v>
                </c:pt>
                <c:pt idx="14271">
                  <c:v>8.4530150000000006</c:v>
                </c:pt>
                <c:pt idx="14272">
                  <c:v>8.4542249999999992</c:v>
                </c:pt>
                <c:pt idx="14273">
                  <c:v>8.4540566666670003</c:v>
                </c:pt>
                <c:pt idx="14274">
                  <c:v>8.4533883333330007</c:v>
                </c:pt>
                <c:pt idx="14275">
                  <c:v>8.4529866666669999</c:v>
                </c:pt>
                <c:pt idx="14276">
                  <c:v>8.4545166666670006</c:v>
                </c:pt>
                <c:pt idx="14277">
                  <c:v>8.4553416666669996</c:v>
                </c:pt>
                <c:pt idx="14278">
                  <c:v>8.4552666666670007</c:v>
                </c:pt>
                <c:pt idx="14279">
                  <c:v>8.4541699999999995</c:v>
                </c:pt>
                <c:pt idx="14280">
                  <c:v>8.4543199999999992</c:v>
                </c:pt>
                <c:pt idx="14281">
                  <c:v>8.4541316666669992</c:v>
                </c:pt>
                <c:pt idx="14282">
                  <c:v>8.4551183333329991</c:v>
                </c:pt>
                <c:pt idx="14283">
                  <c:v>8.4550333333330006</c:v>
                </c:pt>
                <c:pt idx="14284">
                  <c:v>8.4542966666670001</c:v>
                </c:pt>
                <c:pt idx="14285">
                  <c:v>8.4533450000000006</c:v>
                </c:pt>
                <c:pt idx="14286">
                  <c:v>8.4530183333330005</c:v>
                </c:pt>
                <c:pt idx="14287">
                  <c:v>8.4541733333329994</c:v>
                </c:pt>
                <c:pt idx="14288">
                  <c:v>8.4536216666670008</c:v>
                </c:pt>
                <c:pt idx="14289">
                  <c:v>8.4534633333329996</c:v>
                </c:pt>
                <c:pt idx="14290">
                  <c:v>8.4536383333330001</c:v>
                </c:pt>
                <c:pt idx="14291">
                  <c:v>8.4537566666669992</c:v>
                </c:pt>
                <c:pt idx="14292">
                  <c:v>8.4543800000000005</c:v>
                </c:pt>
                <c:pt idx="14293">
                  <c:v>8.4542366666670006</c:v>
                </c:pt>
                <c:pt idx="14294">
                  <c:v>8.4533366666669991</c:v>
                </c:pt>
                <c:pt idx="14295">
                  <c:v>8.4527233333329992</c:v>
                </c:pt>
                <c:pt idx="14296">
                  <c:v>8.4526599999999998</c:v>
                </c:pt>
                <c:pt idx="14297">
                  <c:v>8.4545416666669997</c:v>
                </c:pt>
                <c:pt idx="14298">
                  <c:v>8.4546716666670001</c:v>
                </c:pt>
                <c:pt idx="14299">
                  <c:v>8.4538683333330003</c:v>
                </c:pt>
                <c:pt idx="14300">
                  <c:v>8.4538983333329991</c:v>
                </c:pt>
                <c:pt idx="14301">
                  <c:v>8.4536750000000005</c:v>
                </c:pt>
                <c:pt idx="14302">
                  <c:v>8.4544433333329998</c:v>
                </c:pt>
                <c:pt idx="14303">
                  <c:v>8.4544449999999998</c:v>
                </c:pt>
                <c:pt idx="14304">
                  <c:v>8.4542733333329991</c:v>
                </c:pt>
                <c:pt idx="14305">
                  <c:v>8.4536833333330001</c:v>
                </c:pt>
                <c:pt idx="14306">
                  <c:v>8.4542366666670006</c:v>
                </c:pt>
                <c:pt idx="14307">
                  <c:v>8.4548683333329997</c:v>
                </c:pt>
                <c:pt idx="14308">
                  <c:v>8.4540933333330006</c:v>
                </c:pt>
                <c:pt idx="14309">
                  <c:v>8.4532283333329996</c:v>
                </c:pt>
                <c:pt idx="14310">
                  <c:v>8.4527116666669997</c:v>
                </c:pt>
                <c:pt idx="14311">
                  <c:v>8.4521583333329993</c:v>
                </c:pt>
                <c:pt idx="14312">
                  <c:v>8.4539216666670001</c:v>
                </c:pt>
                <c:pt idx="14313">
                  <c:v>8.4543900000000001</c:v>
                </c:pt>
                <c:pt idx="14314">
                  <c:v>8.4537683333330005</c:v>
                </c:pt>
                <c:pt idx="14315">
                  <c:v>8.4530616666670007</c:v>
                </c:pt>
                <c:pt idx="14316">
                  <c:v>8.4528983333329997</c:v>
                </c:pt>
                <c:pt idx="14317">
                  <c:v>8.4543533333329997</c:v>
                </c:pt>
                <c:pt idx="14318">
                  <c:v>8.4539600000000004</c:v>
                </c:pt>
                <c:pt idx="14319">
                  <c:v>8.4535233333330009</c:v>
                </c:pt>
                <c:pt idx="14320">
                  <c:v>8.4526166666669997</c:v>
                </c:pt>
                <c:pt idx="14321">
                  <c:v>8.4525733333329995</c:v>
                </c:pt>
                <c:pt idx="14322">
                  <c:v>8.453736666667</c:v>
                </c:pt>
                <c:pt idx="14323">
                  <c:v>8.4534850000000006</c:v>
                </c:pt>
                <c:pt idx="14324">
                  <c:v>8.45242</c:v>
                </c:pt>
                <c:pt idx="14325">
                  <c:v>8.4523250000000001</c:v>
                </c:pt>
                <c:pt idx="14326">
                  <c:v>8.4526933333330003</c:v>
                </c:pt>
                <c:pt idx="14327">
                  <c:v>8.4535366666670004</c:v>
                </c:pt>
                <c:pt idx="14328">
                  <c:v>8.4532733333329997</c:v>
                </c:pt>
                <c:pt idx="14329">
                  <c:v>8.4527800000000006</c:v>
                </c:pt>
                <c:pt idx="14330">
                  <c:v>8.4521316666670003</c:v>
                </c:pt>
                <c:pt idx="14331">
                  <c:v>8.4526866666670006</c:v>
                </c:pt>
                <c:pt idx="14332">
                  <c:v>8.454108333333</c:v>
                </c:pt>
                <c:pt idx="14333">
                  <c:v>8.45383</c:v>
                </c:pt>
                <c:pt idx="14334">
                  <c:v>8.4530250000000002</c:v>
                </c:pt>
                <c:pt idx="14335">
                  <c:v>8.45228</c:v>
                </c:pt>
                <c:pt idx="14336">
                  <c:v>8.4522583333330008</c:v>
                </c:pt>
                <c:pt idx="14337">
                  <c:v>8.4532616666670002</c:v>
                </c:pt>
                <c:pt idx="14338">
                  <c:v>8.4535883333330002</c:v>
                </c:pt>
                <c:pt idx="14339">
                  <c:v>8.4525316666669994</c:v>
                </c:pt>
                <c:pt idx="14340">
                  <c:v>8.4518233333329995</c:v>
                </c:pt>
                <c:pt idx="14341">
                  <c:v>8.4520433333330001</c:v>
                </c:pt>
                <c:pt idx="14342">
                  <c:v>8.4526249999999994</c:v>
                </c:pt>
                <c:pt idx="14343">
                  <c:v>8.4523816666669997</c:v>
                </c:pt>
                <c:pt idx="14344">
                  <c:v>8.4518516666670003</c:v>
                </c:pt>
                <c:pt idx="14345">
                  <c:v>8.4517133333330001</c:v>
                </c:pt>
                <c:pt idx="14346">
                  <c:v>8.4520816666670004</c:v>
                </c:pt>
                <c:pt idx="14347">
                  <c:v>8.45336</c:v>
                </c:pt>
                <c:pt idx="14348">
                  <c:v>8.4535666666669993</c:v>
                </c:pt>
                <c:pt idx="14349">
                  <c:v>8.4527850000000004</c:v>
                </c:pt>
                <c:pt idx="14350">
                  <c:v>8.4521516666669996</c:v>
                </c:pt>
                <c:pt idx="14351">
                  <c:v>8.4522466666669995</c:v>
                </c:pt>
                <c:pt idx="14352">
                  <c:v>8.4539966666670008</c:v>
                </c:pt>
                <c:pt idx="14353">
                  <c:v>8.454111666667</c:v>
                </c:pt>
                <c:pt idx="14354">
                  <c:v>8.4534450000000003</c:v>
                </c:pt>
                <c:pt idx="14355">
                  <c:v>8.4524466666670008</c:v>
                </c:pt>
                <c:pt idx="14356">
                  <c:v>8.4523983333330008</c:v>
                </c:pt>
                <c:pt idx="14357">
                  <c:v>8.4533133333329999</c:v>
                </c:pt>
                <c:pt idx="14358">
                  <c:v>8.4530833333329998</c:v>
                </c:pt>
                <c:pt idx="14359">
                  <c:v>8.4523583333330006</c:v>
                </c:pt>
                <c:pt idx="14360">
                  <c:v>8.4515200000000004</c:v>
                </c:pt>
                <c:pt idx="14361">
                  <c:v>8.4518733333329994</c:v>
                </c:pt>
                <c:pt idx="14362">
                  <c:v>8.4537300000000002</c:v>
                </c:pt>
                <c:pt idx="14363">
                  <c:v>8.4535300000000007</c:v>
                </c:pt>
                <c:pt idx="14364">
                  <c:v>8.4528616666669993</c:v>
                </c:pt>
                <c:pt idx="14365">
                  <c:v>8.4522766666670002</c:v>
                </c:pt>
                <c:pt idx="14366">
                  <c:v>8.4513300000000005</c:v>
                </c:pt>
                <c:pt idx="14367">
                  <c:v>8.4534300000000009</c:v>
                </c:pt>
                <c:pt idx="14368">
                  <c:v>8.4533166666669999</c:v>
                </c:pt>
                <c:pt idx="14369">
                  <c:v>8.4528949999999998</c:v>
                </c:pt>
                <c:pt idx="14370">
                  <c:v>8.4523949999999992</c:v>
                </c:pt>
                <c:pt idx="14371">
                  <c:v>8.4529233333330005</c:v>
                </c:pt>
                <c:pt idx="14372">
                  <c:v>8.4540033333330005</c:v>
                </c:pt>
                <c:pt idx="14373">
                  <c:v>8.4536650000000009</c:v>
                </c:pt>
                <c:pt idx="14374">
                  <c:v>8.4523716666670001</c:v>
                </c:pt>
                <c:pt idx="14375">
                  <c:v>8.4516100000000005</c:v>
                </c:pt>
                <c:pt idx="14376">
                  <c:v>8.4517399999999991</c:v>
                </c:pt>
                <c:pt idx="14377">
                  <c:v>8.453078333333</c:v>
                </c:pt>
                <c:pt idx="14378">
                  <c:v>8.4530216666670004</c:v>
                </c:pt>
                <c:pt idx="14379">
                  <c:v>8.4525799999999993</c:v>
                </c:pt>
                <c:pt idx="14380">
                  <c:v>8.4520833333330003</c:v>
                </c:pt>
                <c:pt idx="14381">
                  <c:v>8.451998333333</c:v>
                </c:pt>
                <c:pt idx="14382">
                  <c:v>8.4535750000000007</c:v>
                </c:pt>
                <c:pt idx="14383">
                  <c:v>8.4533766666669994</c:v>
                </c:pt>
                <c:pt idx="14384">
                  <c:v>8.4525866666670009</c:v>
                </c:pt>
                <c:pt idx="14385">
                  <c:v>8.4516983333330007</c:v>
                </c:pt>
                <c:pt idx="14386">
                  <c:v>8.4521750000000004</c:v>
                </c:pt>
                <c:pt idx="14387">
                  <c:v>8.4536200000000008</c:v>
                </c:pt>
                <c:pt idx="14388">
                  <c:v>8.4533516666670003</c:v>
                </c:pt>
                <c:pt idx="14389">
                  <c:v>8.4522466666669995</c:v>
                </c:pt>
                <c:pt idx="14390">
                  <c:v>8.4515983333329991</c:v>
                </c:pt>
                <c:pt idx="14391">
                  <c:v>8.4517699999999998</c:v>
                </c:pt>
                <c:pt idx="14392">
                  <c:v>8.4535649999999993</c:v>
                </c:pt>
                <c:pt idx="14393">
                  <c:v>8.4536133333329992</c:v>
                </c:pt>
                <c:pt idx="14394">
                  <c:v>8.4530666666670005</c:v>
                </c:pt>
                <c:pt idx="14395">
                  <c:v>8.4529766666670003</c:v>
                </c:pt>
                <c:pt idx="14396">
                  <c:v>8.4533733333329995</c:v>
                </c:pt>
                <c:pt idx="14397">
                  <c:v>8.4547983333330006</c:v>
                </c:pt>
                <c:pt idx="14398">
                  <c:v>8.4542733333329991</c:v>
                </c:pt>
                <c:pt idx="14399">
                  <c:v>8.4532216666669999</c:v>
                </c:pt>
                <c:pt idx="14400">
                  <c:v>8.4526900000000005</c:v>
                </c:pt>
                <c:pt idx="14401">
                  <c:v>8.4530833333329998</c:v>
                </c:pt>
                <c:pt idx="14402">
                  <c:v>8.4547666666670001</c:v>
                </c:pt>
                <c:pt idx="14403">
                  <c:v>8.4543850000000003</c:v>
                </c:pt>
                <c:pt idx="14404">
                  <c:v>8.453406666667</c:v>
                </c:pt>
                <c:pt idx="14405">
                  <c:v>8.4528133333329993</c:v>
                </c:pt>
                <c:pt idx="14406">
                  <c:v>8.4528266666670007</c:v>
                </c:pt>
                <c:pt idx="14407">
                  <c:v>8.4542366666670006</c:v>
                </c:pt>
                <c:pt idx="14408">
                  <c:v>8.4542416666670004</c:v>
                </c:pt>
                <c:pt idx="14409">
                  <c:v>8.4536483333329997</c:v>
                </c:pt>
                <c:pt idx="14410">
                  <c:v>8.4527300000000007</c:v>
                </c:pt>
                <c:pt idx="14411">
                  <c:v>8.4531633333330003</c:v>
                </c:pt>
                <c:pt idx="14412">
                  <c:v>8.454391666667</c:v>
                </c:pt>
                <c:pt idx="14413">
                  <c:v>8.4545849999999998</c:v>
                </c:pt>
                <c:pt idx="14414">
                  <c:v>8.4537083333329992</c:v>
                </c:pt>
                <c:pt idx="14415">
                  <c:v>8.4531583333330005</c:v>
                </c:pt>
                <c:pt idx="14416">
                  <c:v>8.4532466666670008</c:v>
                </c:pt>
                <c:pt idx="14417">
                  <c:v>8.4543633333329993</c:v>
                </c:pt>
                <c:pt idx="14418">
                  <c:v>8.4543266666670007</c:v>
                </c:pt>
                <c:pt idx="14419">
                  <c:v>8.4538066666670009</c:v>
                </c:pt>
                <c:pt idx="14420">
                  <c:v>8.4532533333330004</c:v>
                </c:pt>
                <c:pt idx="14421">
                  <c:v>8.4539116666670004</c:v>
                </c:pt>
                <c:pt idx="14422">
                  <c:v>8.4556450000000005</c:v>
                </c:pt>
                <c:pt idx="14423">
                  <c:v>8.4550350000000005</c:v>
                </c:pt>
                <c:pt idx="14424">
                  <c:v>8.4542099999999998</c:v>
                </c:pt>
                <c:pt idx="14425">
                  <c:v>8.4536166666669992</c:v>
                </c:pt>
                <c:pt idx="14426">
                  <c:v>8.4535149999999994</c:v>
                </c:pt>
                <c:pt idx="14427">
                  <c:v>8.4549966666670002</c:v>
                </c:pt>
                <c:pt idx="14428">
                  <c:v>8.4551116666669994</c:v>
                </c:pt>
                <c:pt idx="14429">
                  <c:v>8.4543949999999999</c:v>
                </c:pt>
                <c:pt idx="14430">
                  <c:v>8.4541983333330002</c:v>
                </c:pt>
                <c:pt idx="14431">
                  <c:v>8.4546633333330004</c:v>
                </c:pt>
                <c:pt idx="14432">
                  <c:v>8.4565416666670004</c:v>
                </c:pt>
                <c:pt idx="14433">
                  <c:v>8.4562866666669994</c:v>
                </c:pt>
                <c:pt idx="14434">
                  <c:v>8.4551850000000002</c:v>
                </c:pt>
                <c:pt idx="14435">
                  <c:v>8.4543633333329993</c:v>
                </c:pt>
                <c:pt idx="14436">
                  <c:v>8.4543999999999997</c:v>
                </c:pt>
                <c:pt idx="14437">
                  <c:v>8.4555516666670005</c:v>
                </c:pt>
                <c:pt idx="14438">
                  <c:v>8.4554799999999997</c:v>
                </c:pt>
                <c:pt idx="14439">
                  <c:v>8.4547933333330008</c:v>
                </c:pt>
                <c:pt idx="14440">
                  <c:v>8.4539849999999994</c:v>
                </c:pt>
                <c:pt idx="14441">
                  <c:v>8.4541249999999994</c:v>
                </c:pt>
                <c:pt idx="14442">
                  <c:v>8.4557016666670002</c:v>
                </c:pt>
                <c:pt idx="14443">
                  <c:v>8.4557266666669992</c:v>
                </c:pt>
                <c:pt idx="14444">
                  <c:v>8.4547450000000008</c:v>
                </c:pt>
                <c:pt idx="14445">
                  <c:v>8.4542283333330008</c:v>
                </c:pt>
                <c:pt idx="14446">
                  <c:v>8.4541766666669993</c:v>
                </c:pt>
                <c:pt idx="14447">
                  <c:v>8.4556233333329995</c:v>
                </c:pt>
                <c:pt idx="14448">
                  <c:v>8.4559216666670007</c:v>
                </c:pt>
                <c:pt idx="14449">
                  <c:v>8.4552399999999999</c:v>
                </c:pt>
                <c:pt idx="14450">
                  <c:v>8.4543316666670005</c:v>
                </c:pt>
                <c:pt idx="14451">
                  <c:v>8.4547533333330005</c:v>
                </c:pt>
                <c:pt idx="14452">
                  <c:v>8.4561133333330005</c:v>
                </c:pt>
                <c:pt idx="14453">
                  <c:v>8.4557883333330004</c:v>
                </c:pt>
                <c:pt idx="14454">
                  <c:v>8.4548649999999999</c:v>
                </c:pt>
                <c:pt idx="14455">
                  <c:v>8.4545999999999992</c:v>
                </c:pt>
                <c:pt idx="14456">
                  <c:v>8.4552849999999999</c:v>
                </c:pt>
                <c:pt idx="14457">
                  <c:v>8.4561799999999998</c:v>
                </c:pt>
                <c:pt idx="14458">
                  <c:v>8.4564733333329993</c:v>
                </c:pt>
                <c:pt idx="14459">
                  <c:v>8.4562833333329994</c:v>
                </c:pt>
                <c:pt idx="14460">
                  <c:v>8.4556416666670007</c:v>
                </c:pt>
                <c:pt idx="14461">
                  <c:v>8.4554849999999995</c:v>
                </c:pt>
                <c:pt idx="14462">
                  <c:v>8.4565416666670004</c:v>
                </c:pt>
                <c:pt idx="14463">
                  <c:v>8.4567483333329996</c:v>
                </c:pt>
                <c:pt idx="14464">
                  <c:v>8.4560916666669996</c:v>
                </c:pt>
                <c:pt idx="14465">
                  <c:v>8.4559783333330003</c:v>
                </c:pt>
                <c:pt idx="14466">
                  <c:v>8.4564599999999999</c:v>
                </c:pt>
                <c:pt idx="14467">
                  <c:v>8.457488333333</c:v>
                </c:pt>
                <c:pt idx="14468">
                  <c:v>8.4582583333329993</c:v>
                </c:pt>
                <c:pt idx="14469">
                  <c:v>8.4576216666670003</c:v>
                </c:pt>
                <c:pt idx="14470">
                  <c:v>8.4567283333330003</c:v>
                </c:pt>
                <c:pt idx="14471">
                  <c:v>8.4558983333329998</c:v>
                </c:pt>
                <c:pt idx="14472">
                  <c:v>8.4568650000000005</c:v>
                </c:pt>
                <c:pt idx="14473">
                  <c:v>8.456268333333</c:v>
                </c:pt>
                <c:pt idx="14474">
                  <c:v>8.4564983333330002</c:v>
                </c:pt>
                <c:pt idx="14475">
                  <c:v>8.4555766666669996</c:v>
                </c:pt>
                <c:pt idx="14476">
                  <c:v>8.4558816666670005</c:v>
                </c:pt>
                <c:pt idx="14477">
                  <c:v>8.4567049999999995</c:v>
                </c:pt>
                <c:pt idx="14478">
                  <c:v>8.4563249999999996</c:v>
                </c:pt>
                <c:pt idx="14479">
                  <c:v>8.4559533333329995</c:v>
                </c:pt>
                <c:pt idx="14480">
                  <c:v>8.4565783333330007</c:v>
                </c:pt>
                <c:pt idx="14481">
                  <c:v>8.4565800000000007</c:v>
                </c:pt>
                <c:pt idx="14482">
                  <c:v>8.4581416666670002</c:v>
                </c:pt>
                <c:pt idx="14483">
                  <c:v>8.4573116666669996</c:v>
                </c:pt>
                <c:pt idx="14484">
                  <c:v>8.4570399999999992</c:v>
                </c:pt>
                <c:pt idx="14485">
                  <c:v>8.4566883333330001</c:v>
                </c:pt>
                <c:pt idx="14486">
                  <c:v>8.4565366666670005</c:v>
                </c:pt>
                <c:pt idx="14487">
                  <c:v>8.4574083333329995</c:v>
                </c:pt>
                <c:pt idx="14488">
                  <c:v>8.457301666667</c:v>
                </c:pt>
                <c:pt idx="14489">
                  <c:v>8.4567783333330002</c:v>
                </c:pt>
                <c:pt idx="14490">
                  <c:v>8.4564333333330008</c:v>
                </c:pt>
                <c:pt idx="14491">
                  <c:v>8.4560849999999999</c:v>
                </c:pt>
                <c:pt idx="14492">
                  <c:v>8.4575583333330009</c:v>
                </c:pt>
                <c:pt idx="14493">
                  <c:v>8.4578016666670006</c:v>
                </c:pt>
                <c:pt idx="14494">
                  <c:v>8.4575650000000007</c:v>
                </c:pt>
                <c:pt idx="14495">
                  <c:v>8.4568133333330007</c:v>
                </c:pt>
                <c:pt idx="14496">
                  <c:v>8.4567683333330006</c:v>
                </c:pt>
                <c:pt idx="14497">
                  <c:v>8.4577933333330009</c:v>
                </c:pt>
                <c:pt idx="14498">
                  <c:v>8.4584183333330003</c:v>
                </c:pt>
                <c:pt idx="14499">
                  <c:v>8.4578100000000003</c:v>
                </c:pt>
                <c:pt idx="14500">
                  <c:v>8.4572183333329995</c:v>
                </c:pt>
                <c:pt idx="14501">
                  <c:v>8.4570916666670009</c:v>
                </c:pt>
                <c:pt idx="14502">
                  <c:v>8.4582116666669993</c:v>
                </c:pt>
                <c:pt idx="14503">
                  <c:v>8.4584133333330005</c:v>
                </c:pt>
                <c:pt idx="14504">
                  <c:v>8.4582700000000006</c:v>
                </c:pt>
                <c:pt idx="14505">
                  <c:v>8.4585416666669992</c:v>
                </c:pt>
                <c:pt idx="14506">
                  <c:v>8.4585583333330003</c:v>
                </c:pt>
                <c:pt idx="14507">
                  <c:v>8.4598683333330005</c:v>
                </c:pt>
                <c:pt idx="14508">
                  <c:v>8.459598333333</c:v>
                </c:pt>
                <c:pt idx="14509">
                  <c:v>8.458848333333</c:v>
                </c:pt>
                <c:pt idx="14510">
                  <c:v>8.4580599999999997</c:v>
                </c:pt>
                <c:pt idx="14511">
                  <c:v>8.4579516666670003</c:v>
                </c:pt>
                <c:pt idx="14512">
                  <c:v>8.4590949999999996</c:v>
                </c:pt>
                <c:pt idx="14513">
                  <c:v>8.4592349999999996</c:v>
                </c:pt>
                <c:pt idx="14514">
                  <c:v>8.458661666667</c:v>
                </c:pt>
                <c:pt idx="14515">
                  <c:v>8.4585116666670004</c:v>
                </c:pt>
                <c:pt idx="14516">
                  <c:v>8.4584066666670008</c:v>
                </c:pt>
                <c:pt idx="14517">
                  <c:v>8.4595950000000002</c:v>
                </c:pt>
                <c:pt idx="14518">
                  <c:v>8.4594033333330003</c:v>
                </c:pt>
                <c:pt idx="14519">
                  <c:v>8.4586950000000005</c:v>
                </c:pt>
                <c:pt idx="14520">
                  <c:v>8.4581516666669998</c:v>
                </c:pt>
                <c:pt idx="14521">
                  <c:v>8.4574333333330003</c:v>
                </c:pt>
                <c:pt idx="14522">
                  <c:v>8.4590316666670002</c:v>
                </c:pt>
                <c:pt idx="14523">
                  <c:v>8.4595599999999997</c:v>
                </c:pt>
                <c:pt idx="14524">
                  <c:v>8.45932</c:v>
                </c:pt>
                <c:pt idx="14525">
                  <c:v>8.4587883333330005</c:v>
                </c:pt>
                <c:pt idx="14526">
                  <c:v>8.4594733333329994</c:v>
                </c:pt>
                <c:pt idx="14527">
                  <c:v>8.4600500000000007</c:v>
                </c:pt>
                <c:pt idx="14528">
                  <c:v>8.4599483333329992</c:v>
                </c:pt>
                <c:pt idx="14529">
                  <c:v>8.4589750000000006</c:v>
                </c:pt>
                <c:pt idx="14530">
                  <c:v>8.4584533333330008</c:v>
                </c:pt>
                <c:pt idx="14531">
                  <c:v>8.4590033333329995</c:v>
                </c:pt>
                <c:pt idx="14532">
                  <c:v>8.4602233333329995</c:v>
                </c:pt>
                <c:pt idx="14533">
                  <c:v>8.4605283333330004</c:v>
                </c:pt>
                <c:pt idx="14534">
                  <c:v>8.4601116666670002</c:v>
                </c:pt>
                <c:pt idx="14535">
                  <c:v>8.4594450000000005</c:v>
                </c:pt>
                <c:pt idx="14536">
                  <c:v>8.4594883333330007</c:v>
                </c:pt>
                <c:pt idx="14537">
                  <c:v>8.4610749999999992</c:v>
                </c:pt>
                <c:pt idx="14538">
                  <c:v>8.4603716666669992</c:v>
                </c:pt>
                <c:pt idx="14539">
                  <c:v>8.4601433333330007</c:v>
                </c:pt>
                <c:pt idx="14540">
                  <c:v>8.4593783333329995</c:v>
                </c:pt>
                <c:pt idx="14541">
                  <c:v>8.4597250000000006</c:v>
                </c:pt>
                <c:pt idx="14542">
                  <c:v>8.4604766666670006</c:v>
                </c:pt>
                <c:pt idx="14543">
                  <c:v>8.4602799999999991</c:v>
                </c:pt>
                <c:pt idx="14544">
                  <c:v>8.4599899999999995</c:v>
                </c:pt>
                <c:pt idx="14545">
                  <c:v>8.4594183333329998</c:v>
                </c:pt>
                <c:pt idx="14546">
                  <c:v>8.4598766666670002</c:v>
                </c:pt>
                <c:pt idx="14547">
                  <c:v>8.4615950000000009</c:v>
                </c:pt>
                <c:pt idx="14548">
                  <c:v>8.4619366666670004</c:v>
                </c:pt>
                <c:pt idx="14549">
                  <c:v>8.4608716666669999</c:v>
                </c:pt>
                <c:pt idx="14550">
                  <c:v>8.460351666667</c:v>
                </c:pt>
                <c:pt idx="14551">
                  <c:v>8.4603950000000001</c:v>
                </c:pt>
                <c:pt idx="14552">
                  <c:v>8.4614583333330007</c:v>
                </c:pt>
                <c:pt idx="14553">
                  <c:v>8.4615266666669999</c:v>
                </c:pt>
                <c:pt idx="14554">
                  <c:v>8.4611000000000001</c:v>
                </c:pt>
                <c:pt idx="14555">
                  <c:v>8.4597566666669994</c:v>
                </c:pt>
                <c:pt idx="14556">
                  <c:v>8.4605333333330002</c:v>
                </c:pt>
                <c:pt idx="14557">
                  <c:v>8.4615633333330003</c:v>
                </c:pt>
                <c:pt idx="14558">
                  <c:v>8.4609000000000005</c:v>
                </c:pt>
                <c:pt idx="14559">
                  <c:v>8.4586066666670003</c:v>
                </c:pt>
                <c:pt idx="14560">
                  <c:v>8.4578066666670004</c:v>
                </c:pt>
                <c:pt idx="14561">
                  <c:v>8.4578849999999992</c:v>
                </c:pt>
                <c:pt idx="14562">
                  <c:v>8.4590800000000002</c:v>
                </c:pt>
                <c:pt idx="14563">
                  <c:v>8.4585866666669993</c:v>
                </c:pt>
                <c:pt idx="14564">
                  <c:v>8.4580366666670006</c:v>
                </c:pt>
                <c:pt idx="14565">
                  <c:v>8.4578066666670004</c:v>
                </c:pt>
                <c:pt idx="14566">
                  <c:v>8.4576583333330007</c:v>
                </c:pt>
                <c:pt idx="14567">
                  <c:v>8.4589499999999997</c:v>
                </c:pt>
                <c:pt idx="14568">
                  <c:v>8.4591166666670006</c:v>
                </c:pt>
                <c:pt idx="14569">
                  <c:v>8.4584033333330009</c:v>
                </c:pt>
                <c:pt idx="14570">
                  <c:v>8.4577583333330004</c:v>
                </c:pt>
                <c:pt idx="14571">
                  <c:v>8.4581400000000002</c:v>
                </c:pt>
                <c:pt idx="14572">
                  <c:v>8.4591849999999997</c:v>
                </c:pt>
                <c:pt idx="14573">
                  <c:v>8.4591700000000003</c:v>
                </c:pt>
                <c:pt idx="14574">
                  <c:v>8.4589750000000006</c:v>
                </c:pt>
                <c:pt idx="14575">
                  <c:v>8.4584933333329992</c:v>
                </c:pt>
                <c:pt idx="14576">
                  <c:v>8.4581300000000006</c:v>
                </c:pt>
                <c:pt idx="14577">
                  <c:v>8.4594266666669995</c:v>
                </c:pt>
                <c:pt idx="14578">
                  <c:v>8.4595800000000008</c:v>
                </c:pt>
                <c:pt idx="14579">
                  <c:v>8.4589016666669998</c:v>
                </c:pt>
                <c:pt idx="14580">
                  <c:v>8.4582200000000007</c:v>
                </c:pt>
                <c:pt idx="14581">
                  <c:v>8.4585566666670005</c:v>
                </c:pt>
                <c:pt idx="14582">
                  <c:v>8.4597449999999998</c:v>
                </c:pt>
                <c:pt idx="14583">
                  <c:v>8.4597899999999999</c:v>
                </c:pt>
                <c:pt idx="14584">
                  <c:v>8.4591866666669997</c:v>
                </c:pt>
                <c:pt idx="14585">
                  <c:v>8.4589483333329998</c:v>
                </c:pt>
                <c:pt idx="14586">
                  <c:v>8.4591250000000002</c:v>
                </c:pt>
                <c:pt idx="14587">
                  <c:v>8.4606600000000007</c:v>
                </c:pt>
                <c:pt idx="14588">
                  <c:v>8.4609216666669997</c:v>
                </c:pt>
                <c:pt idx="14589">
                  <c:v>8.4600600000000004</c:v>
                </c:pt>
                <c:pt idx="14590">
                  <c:v>8.4593600000000002</c:v>
                </c:pt>
                <c:pt idx="14591">
                  <c:v>8.4603266666669992</c:v>
                </c:pt>
                <c:pt idx="14592">
                  <c:v>8.4612766666670005</c:v>
                </c:pt>
                <c:pt idx="14593">
                  <c:v>8.4615050000000007</c:v>
                </c:pt>
                <c:pt idx="14594">
                  <c:v>8.4607650000000003</c:v>
                </c:pt>
                <c:pt idx="14595">
                  <c:v>8.4602350000000008</c:v>
                </c:pt>
                <c:pt idx="14596">
                  <c:v>8.4594666666669998</c:v>
                </c:pt>
                <c:pt idx="14597">
                  <c:v>8.4608100000000004</c:v>
                </c:pt>
                <c:pt idx="14598">
                  <c:v>8.4602133333329999</c:v>
                </c:pt>
                <c:pt idx="14599">
                  <c:v>8.4596499999999999</c:v>
                </c:pt>
                <c:pt idx="14600">
                  <c:v>8.459506666667</c:v>
                </c:pt>
                <c:pt idx="14601">
                  <c:v>8.4597766666670005</c:v>
                </c:pt>
                <c:pt idx="14602">
                  <c:v>8.4607299999999999</c:v>
                </c:pt>
                <c:pt idx="14603">
                  <c:v>8.4603566666669998</c:v>
                </c:pt>
                <c:pt idx="14604">
                  <c:v>8.4589766666670005</c:v>
                </c:pt>
                <c:pt idx="14605">
                  <c:v>8.4599150000000005</c:v>
                </c:pt>
                <c:pt idx="14606">
                  <c:v>8.4599299999999999</c:v>
                </c:pt>
                <c:pt idx="14607">
                  <c:v>8.4610950000000003</c:v>
                </c:pt>
                <c:pt idx="14608">
                  <c:v>8.4607500000000009</c:v>
                </c:pt>
                <c:pt idx="14609">
                  <c:v>8.4597449999999998</c:v>
                </c:pt>
                <c:pt idx="14610">
                  <c:v>8.4598033333329994</c:v>
                </c:pt>
                <c:pt idx="14611">
                  <c:v>8.4598583333330009</c:v>
                </c:pt>
                <c:pt idx="14612">
                  <c:v>8.4605049999999995</c:v>
                </c:pt>
                <c:pt idx="14613">
                  <c:v>8.4603616666669996</c:v>
                </c:pt>
                <c:pt idx="14614">
                  <c:v>8.4602350000000008</c:v>
                </c:pt>
                <c:pt idx="14615">
                  <c:v>8.4594249999999995</c:v>
                </c:pt>
                <c:pt idx="14616">
                  <c:v>8.4593950000000007</c:v>
                </c:pt>
                <c:pt idx="14617">
                  <c:v>8.4604383333330002</c:v>
                </c:pt>
                <c:pt idx="14618">
                  <c:v>8.4605999999999995</c:v>
                </c:pt>
                <c:pt idx="14619">
                  <c:v>8.4606916666669996</c:v>
                </c:pt>
                <c:pt idx="14620">
                  <c:v>8.4605650000000008</c:v>
                </c:pt>
                <c:pt idx="14621">
                  <c:v>8.4611416666670003</c:v>
                </c:pt>
                <c:pt idx="14622">
                  <c:v>8.4612533333329996</c:v>
                </c:pt>
                <c:pt idx="14623">
                  <c:v>8.4614499999999992</c:v>
                </c:pt>
                <c:pt idx="14624">
                  <c:v>8.4608699999999999</c:v>
                </c:pt>
                <c:pt idx="14625">
                  <c:v>8.4608916666670009</c:v>
                </c:pt>
                <c:pt idx="14626">
                  <c:v>8.4604833333330003</c:v>
                </c:pt>
                <c:pt idx="14627">
                  <c:v>8.4610699999999994</c:v>
                </c:pt>
                <c:pt idx="14628">
                  <c:v>8.4615349999999996</c:v>
                </c:pt>
                <c:pt idx="14629">
                  <c:v>8.4615616666670004</c:v>
                </c:pt>
                <c:pt idx="14630">
                  <c:v>8.4616966666670006</c:v>
                </c:pt>
                <c:pt idx="14631">
                  <c:v>8.4611783333330006</c:v>
                </c:pt>
                <c:pt idx="14632">
                  <c:v>8.4620366666670002</c:v>
                </c:pt>
                <c:pt idx="14633">
                  <c:v>8.4616916666670008</c:v>
                </c:pt>
                <c:pt idx="14634">
                  <c:v>8.4608433333330009</c:v>
                </c:pt>
                <c:pt idx="14635">
                  <c:v>8.4609733333329995</c:v>
                </c:pt>
                <c:pt idx="14636">
                  <c:v>8.4608733333329997</c:v>
                </c:pt>
                <c:pt idx="14637">
                  <c:v>8.4617383333330007</c:v>
                </c:pt>
                <c:pt idx="14638">
                  <c:v>8.461711666667</c:v>
                </c:pt>
                <c:pt idx="14639">
                  <c:v>8.4612466666669999</c:v>
                </c:pt>
                <c:pt idx="14640">
                  <c:v>8.4604350000000004</c:v>
                </c:pt>
                <c:pt idx="14641">
                  <c:v>8.4607600000000005</c:v>
                </c:pt>
                <c:pt idx="14642">
                  <c:v>8.4617066666670002</c:v>
                </c:pt>
                <c:pt idx="14643">
                  <c:v>8.4616433333330008</c:v>
                </c:pt>
                <c:pt idx="14644">
                  <c:v>8.4608966666670007</c:v>
                </c:pt>
                <c:pt idx="14645">
                  <c:v>8.4604716666670008</c:v>
                </c:pt>
                <c:pt idx="14646">
                  <c:v>8.4604366666670003</c:v>
                </c:pt>
                <c:pt idx="14647">
                  <c:v>8.4610249999999994</c:v>
                </c:pt>
                <c:pt idx="14648">
                  <c:v>8.4615116666670005</c:v>
                </c:pt>
                <c:pt idx="14649">
                  <c:v>8.4613966666669995</c:v>
                </c:pt>
                <c:pt idx="14650">
                  <c:v>8.4608450000000008</c:v>
                </c:pt>
                <c:pt idx="14651">
                  <c:v>8.4608816666669995</c:v>
                </c:pt>
                <c:pt idx="14652">
                  <c:v>8.4617083333330001</c:v>
                </c:pt>
                <c:pt idx="14653">
                  <c:v>8.4616783333329995</c:v>
                </c:pt>
                <c:pt idx="14654">
                  <c:v>8.4614383333329997</c:v>
                </c:pt>
                <c:pt idx="14655">
                  <c:v>8.4606333333329999</c:v>
                </c:pt>
                <c:pt idx="14656">
                  <c:v>8.4613683333330005</c:v>
                </c:pt>
                <c:pt idx="14657">
                  <c:v>8.4623849999999994</c:v>
                </c:pt>
                <c:pt idx="14658">
                  <c:v>8.46218</c:v>
                </c:pt>
                <c:pt idx="14659">
                  <c:v>8.4619383333330003</c:v>
                </c:pt>
                <c:pt idx="14660">
                  <c:v>8.4613600000000009</c:v>
                </c:pt>
                <c:pt idx="14661">
                  <c:v>8.4613966666669995</c:v>
                </c:pt>
                <c:pt idx="14662">
                  <c:v>8.4621499999999994</c:v>
                </c:pt>
                <c:pt idx="14663">
                  <c:v>8.4622833333329996</c:v>
                </c:pt>
                <c:pt idx="14664">
                  <c:v>8.4609966666670005</c:v>
                </c:pt>
                <c:pt idx="14665">
                  <c:v>8.4614083333330008</c:v>
                </c:pt>
                <c:pt idx="14666">
                  <c:v>8.4615466666669992</c:v>
                </c:pt>
                <c:pt idx="14667">
                  <c:v>8.4625500000000002</c:v>
                </c:pt>
                <c:pt idx="14668">
                  <c:v>8.4627283333330006</c:v>
                </c:pt>
                <c:pt idx="14669">
                  <c:v>8.4622566666670007</c:v>
                </c:pt>
                <c:pt idx="14670">
                  <c:v>8.4621266666670003</c:v>
                </c:pt>
                <c:pt idx="14671">
                  <c:v>8.4623616666670003</c:v>
                </c:pt>
                <c:pt idx="14672">
                  <c:v>8.4637033333329992</c:v>
                </c:pt>
                <c:pt idx="14673">
                  <c:v>8.4633566666669999</c:v>
                </c:pt>
                <c:pt idx="14674">
                  <c:v>8.4625800000000009</c:v>
                </c:pt>
                <c:pt idx="14675">
                  <c:v>8.4620983333329995</c:v>
                </c:pt>
                <c:pt idx="14676">
                  <c:v>8.4620333333330002</c:v>
                </c:pt>
                <c:pt idx="14677">
                  <c:v>8.4633050000000001</c:v>
                </c:pt>
                <c:pt idx="14678">
                  <c:v>8.462696666667</c:v>
                </c:pt>
                <c:pt idx="14679">
                  <c:v>8.4621849999999998</c:v>
                </c:pt>
                <c:pt idx="14680">
                  <c:v>8.4619516666669998</c:v>
                </c:pt>
                <c:pt idx="14681">
                  <c:v>8.4619216666669992</c:v>
                </c:pt>
                <c:pt idx="14682">
                  <c:v>8.4626900000000003</c:v>
                </c:pt>
                <c:pt idx="14683">
                  <c:v>8.4627233333330008</c:v>
                </c:pt>
                <c:pt idx="14684">
                  <c:v>8.4624799999999993</c:v>
                </c:pt>
                <c:pt idx="14685">
                  <c:v>8.4618133333329997</c:v>
                </c:pt>
                <c:pt idx="14686">
                  <c:v>8.4621116666670009</c:v>
                </c:pt>
                <c:pt idx="14687">
                  <c:v>8.4637233333330002</c:v>
                </c:pt>
                <c:pt idx="14688">
                  <c:v>8.463448333333</c:v>
                </c:pt>
                <c:pt idx="14689">
                  <c:v>8.4631616666670002</c:v>
                </c:pt>
                <c:pt idx="14690">
                  <c:v>8.4621783333330001</c:v>
                </c:pt>
                <c:pt idx="14691">
                  <c:v>8.4625966666670003</c:v>
                </c:pt>
                <c:pt idx="14692">
                  <c:v>8.4633166666669997</c:v>
                </c:pt>
                <c:pt idx="14693">
                  <c:v>8.4630050000000008</c:v>
                </c:pt>
                <c:pt idx="14694">
                  <c:v>8.4626533333329998</c:v>
                </c:pt>
                <c:pt idx="14695">
                  <c:v>8.4623833333329994</c:v>
                </c:pt>
                <c:pt idx="14696">
                  <c:v>8.4620233333330006</c:v>
                </c:pt>
                <c:pt idx="14697">
                  <c:v>8.4631749999999997</c:v>
                </c:pt>
                <c:pt idx="14698">
                  <c:v>8.4630816666669997</c:v>
                </c:pt>
                <c:pt idx="14699">
                  <c:v>8.4621549999999992</c:v>
                </c:pt>
                <c:pt idx="14700">
                  <c:v>8.4619966666669999</c:v>
                </c:pt>
                <c:pt idx="14701">
                  <c:v>8.4621049999999993</c:v>
                </c:pt>
                <c:pt idx="14702">
                  <c:v>8.4634400000000003</c:v>
                </c:pt>
                <c:pt idx="14703">
                  <c:v>8.4630966666669991</c:v>
                </c:pt>
                <c:pt idx="14704">
                  <c:v>8.4626699999999992</c:v>
                </c:pt>
                <c:pt idx="14705">
                  <c:v>8.4626133333329996</c:v>
                </c:pt>
                <c:pt idx="14706">
                  <c:v>8.4626999999999999</c:v>
                </c:pt>
                <c:pt idx="14707">
                  <c:v>8.4639050000000005</c:v>
                </c:pt>
                <c:pt idx="14708">
                  <c:v>8.4639033333330005</c:v>
                </c:pt>
                <c:pt idx="14709">
                  <c:v>8.4629333333329999</c:v>
                </c:pt>
                <c:pt idx="14710">
                  <c:v>8.4624733333329996</c:v>
                </c:pt>
                <c:pt idx="14711">
                  <c:v>8.4630083333330006</c:v>
                </c:pt>
                <c:pt idx="14712">
                  <c:v>8.4645399999999995</c:v>
                </c:pt>
                <c:pt idx="14713">
                  <c:v>8.4648800000000008</c:v>
                </c:pt>
                <c:pt idx="14714">
                  <c:v>8.4634166666669994</c:v>
                </c:pt>
                <c:pt idx="14715">
                  <c:v>8.4626333333330006</c:v>
                </c:pt>
                <c:pt idx="14716">
                  <c:v>8.4629899999999996</c:v>
                </c:pt>
                <c:pt idx="14717">
                  <c:v>8.4644966666669994</c:v>
                </c:pt>
                <c:pt idx="14718">
                  <c:v>8.4646416666669992</c:v>
                </c:pt>
                <c:pt idx="14719">
                  <c:v>8.4637399999999996</c:v>
                </c:pt>
                <c:pt idx="14720">
                  <c:v>8.4631050000000005</c:v>
                </c:pt>
                <c:pt idx="14721">
                  <c:v>8.4633816666670008</c:v>
                </c:pt>
                <c:pt idx="14722">
                  <c:v>8.465088333333</c:v>
                </c:pt>
                <c:pt idx="14723">
                  <c:v>8.4644983333329993</c:v>
                </c:pt>
                <c:pt idx="14724">
                  <c:v>8.4637433333329994</c:v>
                </c:pt>
                <c:pt idx="14725">
                  <c:v>8.4632033333330003</c:v>
                </c:pt>
                <c:pt idx="14726">
                  <c:v>8.4632833333330009</c:v>
                </c:pt>
                <c:pt idx="14727">
                  <c:v>8.4647566666670002</c:v>
                </c:pt>
                <c:pt idx="14728">
                  <c:v>8.4647883333330007</c:v>
                </c:pt>
                <c:pt idx="14729">
                  <c:v>8.4637333333329998</c:v>
                </c:pt>
                <c:pt idx="14730">
                  <c:v>8.4631849999999993</c:v>
                </c:pt>
                <c:pt idx="14731">
                  <c:v>8.4636083333329992</c:v>
                </c:pt>
                <c:pt idx="14732">
                  <c:v>8.4653583333330005</c:v>
                </c:pt>
                <c:pt idx="14733">
                  <c:v>8.4653500000000008</c:v>
                </c:pt>
                <c:pt idx="14734">
                  <c:v>8.4646716666669999</c:v>
                </c:pt>
                <c:pt idx="14735">
                  <c:v>8.4636399999999998</c:v>
                </c:pt>
                <c:pt idx="14736">
                  <c:v>8.4637016666669993</c:v>
                </c:pt>
                <c:pt idx="14737">
                  <c:v>8.4654199999999999</c:v>
                </c:pt>
                <c:pt idx="14738">
                  <c:v>8.4653899999999993</c:v>
                </c:pt>
                <c:pt idx="14739">
                  <c:v>8.4650250000000007</c:v>
                </c:pt>
                <c:pt idx="14740">
                  <c:v>8.4647349999999992</c:v>
                </c:pt>
                <c:pt idx="14741">
                  <c:v>8.4644966666669994</c:v>
                </c:pt>
                <c:pt idx="14742">
                  <c:v>8.4658183333330008</c:v>
                </c:pt>
                <c:pt idx="14743">
                  <c:v>8.4653416666669994</c:v>
                </c:pt>
                <c:pt idx="14744">
                  <c:v>8.4643883333329999</c:v>
                </c:pt>
                <c:pt idx="14745">
                  <c:v>8.4641283333330009</c:v>
                </c:pt>
                <c:pt idx="14746">
                  <c:v>8.4642350000000004</c:v>
                </c:pt>
                <c:pt idx="14747">
                  <c:v>8.4658300000000004</c:v>
                </c:pt>
                <c:pt idx="14748">
                  <c:v>8.4660499999999992</c:v>
                </c:pt>
                <c:pt idx="14749">
                  <c:v>8.4650750000000006</c:v>
                </c:pt>
                <c:pt idx="14750">
                  <c:v>8.4648583333329999</c:v>
                </c:pt>
                <c:pt idx="14751">
                  <c:v>8.4651150000000008</c:v>
                </c:pt>
                <c:pt idx="14752">
                  <c:v>8.4665833333330003</c:v>
                </c:pt>
                <c:pt idx="14753">
                  <c:v>8.4666066666669995</c:v>
                </c:pt>
                <c:pt idx="14754">
                  <c:v>8.4651583333329992</c:v>
                </c:pt>
                <c:pt idx="14755">
                  <c:v>8.4644650000000006</c:v>
                </c:pt>
                <c:pt idx="14756">
                  <c:v>8.4650850000000002</c:v>
                </c:pt>
                <c:pt idx="14757">
                  <c:v>8.4665549999999996</c:v>
                </c:pt>
                <c:pt idx="14758">
                  <c:v>8.4666983333329995</c:v>
                </c:pt>
                <c:pt idx="14759">
                  <c:v>8.4659600000000008</c:v>
                </c:pt>
                <c:pt idx="14760">
                  <c:v>8.4640616666669999</c:v>
                </c:pt>
                <c:pt idx="14761">
                  <c:v>8.4646833333329994</c:v>
                </c:pt>
                <c:pt idx="14762">
                  <c:v>8.4655983333330003</c:v>
                </c:pt>
                <c:pt idx="14763">
                  <c:v>8.4658149999999992</c:v>
                </c:pt>
                <c:pt idx="14764">
                  <c:v>8.4646733333329998</c:v>
                </c:pt>
                <c:pt idx="14765">
                  <c:v>8.4642666666669992</c:v>
                </c:pt>
                <c:pt idx="14766">
                  <c:v>8.4641283333330009</c:v>
                </c:pt>
                <c:pt idx="14767">
                  <c:v>8.4646283333329997</c:v>
                </c:pt>
                <c:pt idx="14768">
                  <c:v>8.4652566666670008</c:v>
                </c:pt>
                <c:pt idx="14769">
                  <c:v>8.4642866666670002</c:v>
                </c:pt>
                <c:pt idx="14770">
                  <c:v>8.4637816666669998</c:v>
                </c:pt>
                <c:pt idx="14771">
                  <c:v>8.464105</c:v>
                </c:pt>
                <c:pt idx="14772">
                  <c:v>8.4661316666669997</c:v>
                </c:pt>
                <c:pt idx="14773">
                  <c:v>8.4652650000000005</c:v>
                </c:pt>
                <c:pt idx="14774">
                  <c:v>8.4646116666670004</c:v>
                </c:pt>
                <c:pt idx="14775">
                  <c:v>8.4636533333329993</c:v>
                </c:pt>
                <c:pt idx="14776">
                  <c:v>8.4641366666670006</c:v>
                </c:pt>
                <c:pt idx="14777">
                  <c:v>8.4655033333330003</c:v>
                </c:pt>
                <c:pt idx="14778">
                  <c:v>8.4652783333329999</c:v>
                </c:pt>
                <c:pt idx="14779">
                  <c:v>8.46448</c:v>
                </c:pt>
                <c:pt idx="14780">
                  <c:v>8.4636816666670001</c:v>
                </c:pt>
                <c:pt idx="14781">
                  <c:v>8.4642549999999996</c:v>
                </c:pt>
                <c:pt idx="14782">
                  <c:v>8.4658049999999996</c:v>
                </c:pt>
                <c:pt idx="14783">
                  <c:v>8.4654733333329997</c:v>
                </c:pt>
                <c:pt idx="14784">
                  <c:v>8.46509</c:v>
                </c:pt>
                <c:pt idx="14785">
                  <c:v>8.4640633333329998</c:v>
                </c:pt>
                <c:pt idx="14786">
                  <c:v>8.4646516666670006</c:v>
                </c:pt>
                <c:pt idx="14787">
                  <c:v>8.4657850000000003</c:v>
                </c:pt>
                <c:pt idx="14788">
                  <c:v>8.4658149999999992</c:v>
                </c:pt>
                <c:pt idx="14789">
                  <c:v>8.4654383333329992</c:v>
                </c:pt>
                <c:pt idx="14790">
                  <c:v>8.4649616666669996</c:v>
                </c:pt>
                <c:pt idx="14791">
                  <c:v>8.4654450000000008</c:v>
                </c:pt>
                <c:pt idx="14792">
                  <c:v>8.4662183333329999</c:v>
                </c:pt>
                <c:pt idx="14793">
                  <c:v>8.4661283333329997</c:v>
                </c:pt>
                <c:pt idx="14794">
                  <c:v>8.4657883333330002</c:v>
                </c:pt>
                <c:pt idx="14795">
                  <c:v>8.4650383333330002</c:v>
                </c:pt>
                <c:pt idx="14796">
                  <c:v>8.4652899999999995</c:v>
                </c:pt>
                <c:pt idx="14797">
                  <c:v>8.4671483333330002</c:v>
                </c:pt>
                <c:pt idx="14798">
                  <c:v>8.4674449999999997</c:v>
                </c:pt>
                <c:pt idx="14799">
                  <c:v>8.4661299999999997</c:v>
                </c:pt>
                <c:pt idx="14800">
                  <c:v>8.4653866666669995</c:v>
                </c:pt>
                <c:pt idx="14801">
                  <c:v>8.4656483333330002</c:v>
                </c:pt>
                <c:pt idx="14802">
                  <c:v>8.4669816666669995</c:v>
                </c:pt>
                <c:pt idx="14803">
                  <c:v>8.4668333333329997</c:v>
                </c:pt>
                <c:pt idx="14804">
                  <c:v>8.4667333333329999</c:v>
                </c:pt>
                <c:pt idx="14805">
                  <c:v>8.4657599999999995</c:v>
                </c:pt>
                <c:pt idx="14806">
                  <c:v>8.4660266666670001</c:v>
                </c:pt>
                <c:pt idx="14807">
                  <c:v>8.4672083333329997</c:v>
                </c:pt>
                <c:pt idx="14808">
                  <c:v>8.4671299999999992</c:v>
                </c:pt>
                <c:pt idx="14809">
                  <c:v>8.4663299999999992</c:v>
                </c:pt>
                <c:pt idx="14810">
                  <c:v>8.4654299999999996</c:v>
                </c:pt>
                <c:pt idx="14811">
                  <c:v>8.4656933333330002</c:v>
                </c:pt>
                <c:pt idx="14812">
                  <c:v>8.466686666667</c:v>
                </c:pt>
                <c:pt idx="14813">
                  <c:v>8.4667300000000001</c:v>
                </c:pt>
                <c:pt idx="14814">
                  <c:v>8.4658783333330003</c:v>
                </c:pt>
                <c:pt idx="14815">
                  <c:v>8.4655516666670003</c:v>
                </c:pt>
                <c:pt idx="14816">
                  <c:v>8.4660683333330002</c:v>
                </c:pt>
                <c:pt idx="14817">
                  <c:v>8.4671599999999998</c:v>
                </c:pt>
                <c:pt idx="14818">
                  <c:v>8.4675550000000008</c:v>
                </c:pt>
                <c:pt idx="14819">
                  <c:v>8.4671950000000002</c:v>
                </c:pt>
                <c:pt idx="14820">
                  <c:v>8.4669050000000006</c:v>
                </c:pt>
                <c:pt idx="14821">
                  <c:v>8.4670400000000008</c:v>
                </c:pt>
                <c:pt idx="14822">
                  <c:v>8.467903333333</c:v>
                </c:pt>
                <c:pt idx="14823">
                  <c:v>8.4678100000000001</c:v>
                </c:pt>
                <c:pt idx="14824">
                  <c:v>8.4670333333329992</c:v>
                </c:pt>
                <c:pt idx="14825">
                  <c:v>8.4664549999999998</c:v>
                </c:pt>
                <c:pt idx="14826">
                  <c:v>8.4664133333329996</c:v>
                </c:pt>
                <c:pt idx="14827">
                  <c:v>8.4675449999999994</c:v>
                </c:pt>
                <c:pt idx="14828">
                  <c:v>8.4683833333329996</c:v>
                </c:pt>
                <c:pt idx="14829">
                  <c:v>8.4682233333330004</c:v>
                </c:pt>
                <c:pt idx="14830">
                  <c:v>8.4680483333329999</c:v>
                </c:pt>
                <c:pt idx="14831">
                  <c:v>8.4677550000000004</c:v>
                </c:pt>
                <c:pt idx="14832">
                  <c:v>8.4689366666670001</c:v>
                </c:pt>
                <c:pt idx="14833">
                  <c:v>8.4691616666670004</c:v>
                </c:pt>
                <c:pt idx="14834">
                  <c:v>8.4680916666670001</c:v>
                </c:pt>
                <c:pt idx="14835">
                  <c:v>8.4675033333329992</c:v>
                </c:pt>
                <c:pt idx="14836">
                  <c:v>8.4674533333329993</c:v>
                </c:pt>
                <c:pt idx="14837">
                  <c:v>8.468376666667</c:v>
                </c:pt>
                <c:pt idx="14838">
                  <c:v>8.4682916666669996</c:v>
                </c:pt>
                <c:pt idx="14839">
                  <c:v>8.468046666667</c:v>
                </c:pt>
                <c:pt idx="14840">
                  <c:v>8.4677983333330005</c:v>
                </c:pt>
                <c:pt idx="14841">
                  <c:v>8.4681750000000005</c:v>
                </c:pt>
                <c:pt idx="14842">
                  <c:v>8.4687833333330005</c:v>
                </c:pt>
                <c:pt idx="14843">
                  <c:v>8.4685816666669993</c:v>
                </c:pt>
                <c:pt idx="14844">
                  <c:v>8.4676916666669992</c:v>
                </c:pt>
                <c:pt idx="14845">
                  <c:v>8.4675733333330001</c:v>
                </c:pt>
                <c:pt idx="14846">
                  <c:v>8.4674849999999999</c:v>
                </c:pt>
                <c:pt idx="14847">
                  <c:v>8.4684383333329993</c:v>
                </c:pt>
                <c:pt idx="14848">
                  <c:v>8.4690533333329991</c:v>
                </c:pt>
                <c:pt idx="14849">
                  <c:v>8.4683316666669999</c:v>
                </c:pt>
                <c:pt idx="14850">
                  <c:v>8.4677699999999998</c:v>
                </c:pt>
                <c:pt idx="14851">
                  <c:v>8.4679083333329999</c:v>
                </c:pt>
                <c:pt idx="14852">
                  <c:v>8.4686733333329993</c:v>
                </c:pt>
                <c:pt idx="14853">
                  <c:v>8.4683050000000009</c:v>
                </c:pt>
                <c:pt idx="14854">
                  <c:v>8.4679900000000004</c:v>
                </c:pt>
                <c:pt idx="14855">
                  <c:v>8.4674666666670007</c:v>
                </c:pt>
                <c:pt idx="14856">
                  <c:v>8.4675949999999993</c:v>
                </c:pt>
                <c:pt idx="14857">
                  <c:v>8.4686966666670003</c:v>
                </c:pt>
                <c:pt idx="14858">
                  <c:v>8.4689383333329999</c:v>
                </c:pt>
                <c:pt idx="14859">
                  <c:v>8.4684333333329995</c:v>
                </c:pt>
                <c:pt idx="14860">
                  <c:v>8.4676633333330003</c:v>
                </c:pt>
                <c:pt idx="14861">
                  <c:v>8.4676933333329991</c:v>
                </c:pt>
                <c:pt idx="14862">
                  <c:v>8.4686433333330005</c:v>
                </c:pt>
                <c:pt idx="14863">
                  <c:v>8.4685716666669997</c:v>
                </c:pt>
                <c:pt idx="14864">
                  <c:v>8.4681983333329995</c:v>
                </c:pt>
                <c:pt idx="14865">
                  <c:v>8.4677450000000007</c:v>
                </c:pt>
                <c:pt idx="14866">
                  <c:v>8.4681933333329997</c:v>
                </c:pt>
                <c:pt idx="14867">
                  <c:v>8.4697283333330002</c:v>
                </c:pt>
                <c:pt idx="14868">
                  <c:v>8.4693850000000008</c:v>
                </c:pt>
                <c:pt idx="14869">
                  <c:v>8.4690033333329993</c:v>
                </c:pt>
                <c:pt idx="14870">
                  <c:v>8.4681516666669996</c:v>
                </c:pt>
                <c:pt idx="14871">
                  <c:v>8.4681049999999995</c:v>
                </c:pt>
                <c:pt idx="14872">
                  <c:v>8.4693866666670008</c:v>
                </c:pt>
                <c:pt idx="14873">
                  <c:v>8.4693733333329995</c:v>
                </c:pt>
                <c:pt idx="14874">
                  <c:v>8.4682083333329992</c:v>
                </c:pt>
                <c:pt idx="14875">
                  <c:v>8.4676583333330004</c:v>
                </c:pt>
                <c:pt idx="14876">
                  <c:v>8.4680816666670005</c:v>
                </c:pt>
                <c:pt idx="14877">
                  <c:v>8.4686199999999996</c:v>
                </c:pt>
                <c:pt idx="14878">
                  <c:v>8.4690750000000001</c:v>
                </c:pt>
                <c:pt idx="14879">
                  <c:v>8.4682716666670004</c:v>
                </c:pt>
                <c:pt idx="14880">
                  <c:v>8.4677133333330001</c:v>
                </c:pt>
                <c:pt idx="14881">
                  <c:v>8.4676833333329995</c:v>
                </c:pt>
                <c:pt idx="14882">
                  <c:v>8.4691433333329993</c:v>
                </c:pt>
                <c:pt idx="14883">
                  <c:v>8.4694183333329995</c:v>
                </c:pt>
                <c:pt idx="14884">
                  <c:v>8.4683566666670007</c:v>
                </c:pt>
                <c:pt idx="14885">
                  <c:v>8.4681183333330008</c:v>
                </c:pt>
                <c:pt idx="14886">
                  <c:v>8.4681200000000008</c:v>
                </c:pt>
                <c:pt idx="14887">
                  <c:v>8.4688300000000005</c:v>
                </c:pt>
                <c:pt idx="14888">
                  <c:v>8.4682449999999996</c:v>
                </c:pt>
                <c:pt idx="14889">
                  <c:v>8.4678850000000008</c:v>
                </c:pt>
                <c:pt idx="14890">
                  <c:v>8.4675266666670002</c:v>
                </c:pt>
                <c:pt idx="14891">
                  <c:v>8.4671199999999995</c:v>
                </c:pt>
                <c:pt idx="14892">
                  <c:v>8.4681999999999995</c:v>
                </c:pt>
                <c:pt idx="14893">
                  <c:v>8.4683899999999994</c:v>
                </c:pt>
                <c:pt idx="14894">
                  <c:v>8.4670266666669995</c:v>
                </c:pt>
                <c:pt idx="14895">
                  <c:v>8.4666116666669993</c:v>
                </c:pt>
                <c:pt idx="14896">
                  <c:v>8.4664950000000001</c:v>
                </c:pt>
                <c:pt idx="14897">
                  <c:v>8.4683033333329991</c:v>
                </c:pt>
                <c:pt idx="14898">
                  <c:v>8.4682766666670002</c:v>
                </c:pt>
                <c:pt idx="14899">
                  <c:v>8.4677199999999999</c:v>
                </c:pt>
                <c:pt idx="14900">
                  <c:v>8.4670983333330003</c:v>
                </c:pt>
                <c:pt idx="14901">
                  <c:v>8.4667549999999991</c:v>
                </c:pt>
                <c:pt idx="14902">
                  <c:v>8.4684916666669992</c:v>
                </c:pt>
                <c:pt idx="14903">
                  <c:v>8.4685933333330006</c:v>
                </c:pt>
                <c:pt idx="14904">
                  <c:v>8.4679766666670009</c:v>
                </c:pt>
                <c:pt idx="14905">
                  <c:v>8.4678349999999991</c:v>
                </c:pt>
                <c:pt idx="14906">
                  <c:v>8.4680033333329998</c:v>
                </c:pt>
                <c:pt idx="14907">
                  <c:v>8.4690949999999994</c:v>
                </c:pt>
                <c:pt idx="14908">
                  <c:v>8.4692849999999993</c:v>
                </c:pt>
                <c:pt idx="14909">
                  <c:v>8.4682116666670009</c:v>
                </c:pt>
                <c:pt idx="14910">
                  <c:v>8.4670850000000009</c:v>
                </c:pt>
                <c:pt idx="14911">
                  <c:v>8.4667983333329992</c:v>
                </c:pt>
                <c:pt idx="14912">
                  <c:v>8.4682999999999993</c:v>
                </c:pt>
                <c:pt idx="14913">
                  <c:v>8.4687699999999992</c:v>
                </c:pt>
                <c:pt idx="14914">
                  <c:v>8.46814</c:v>
                </c:pt>
                <c:pt idx="14915">
                  <c:v>8.4670100000000001</c:v>
                </c:pt>
                <c:pt idx="14916">
                  <c:v>8.4669066666670005</c:v>
                </c:pt>
                <c:pt idx="14917">
                  <c:v>8.4684616666670003</c:v>
                </c:pt>
                <c:pt idx="14918">
                  <c:v>8.4687333333330006</c:v>
                </c:pt>
                <c:pt idx="14919">
                  <c:v>8.4678133333329999</c:v>
                </c:pt>
                <c:pt idx="14920">
                  <c:v>8.4667516666669993</c:v>
                </c:pt>
                <c:pt idx="14921">
                  <c:v>8.4668700000000001</c:v>
                </c:pt>
                <c:pt idx="14922">
                  <c:v>8.4677783333329995</c:v>
                </c:pt>
                <c:pt idx="14923">
                  <c:v>8.4676050000000007</c:v>
                </c:pt>
                <c:pt idx="14924">
                  <c:v>8.4662366666669993</c:v>
                </c:pt>
                <c:pt idx="14925">
                  <c:v>8.4660566666670007</c:v>
                </c:pt>
                <c:pt idx="14926">
                  <c:v>8.4663066666670002</c:v>
                </c:pt>
                <c:pt idx="14927">
                  <c:v>8.4676449999999992</c:v>
                </c:pt>
                <c:pt idx="14928">
                  <c:v>8.4679649999999995</c:v>
                </c:pt>
                <c:pt idx="14929">
                  <c:v>8.4669633333330001</c:v>
                </c:pt>
                <c:pt idx="14930">
                  <c:v>8.4662483333330005</c:v>
                </c:pt>
                <c:pt idx="14931">
                  <c:v>8.4668200000000002</c:v>
                </c:pt>
                <c:pt idx="14932">
                  <c:v>8.4679116666669998</c:v>
                </c:pt>
                <c:pt idx="14933">
                  <c:v>8.4682033333329993</c:v>
                </c:pt>
                <c:pt idx="14934">
                  <c:v>8.4671416666670005</c:v>
                </c:pt>
                <c:pt idx="14935">
                  <c:v>8.4662783333329994</c:v>
                </c:pt>
                <c:pt idx="14936">
                  <c:v>8.4663183333329997</c:v>
                </c:pt>
                <c:pt idx="14937">
                  <c:v>8.4675533333330009</c:v>
                </c:pt>
                <c:pt idx="14938">
                  <c:v>8.4672900000000002</c:v>
                </c:pt>
                <c:pt idx="14939">
                  <c:v>8.4665283333330006</c:v>
                </c:pt>
                <c:pt idx="14940">
                  <c:v>8.4660533333330008</c:v>
                </c:pt>
                <c:pt idx="14941">
                  <c:v>8.4663666666669997</c:v>
                </c:pt>
                <c:pt idx="14942">
                  <c:v>8.4682750000000002</c:v>
                </c:pt>
                <c:pt idx="14943">
                  <c:v>8.4684483333330007</c:v>
                </c:pt>
                <c:pt idx="14944">
                  <c:v>8.4675166666670005</c:v>
                </c:pt>
                <c:pt idx="14945">
                  <c:v>8.4669233333329998</c:v>
                </c:pt>
                <c:pt idx="14946">
                  <c:v>8.466405</c:v>
                </c:pt>
                <c:pt idx="14947">
                  <c:v>8.4678149999999999</c:v>
                </c:pt>
                <c:pt idx="14948">
                  <c:v>8.4677050000000005</c:v>
                </c:pt>
                <c:pt idx="14949">
                  <c:v>8.4671599999999998</c:v>
                </c:pt>
                <c:pt idx="14950">
                  <c:v>8.4670883333330007</c:v>
                </c:pt>
                <c:pt idx="14951">
                  <c:v>8.4671166666669997</c:v>
                </c:pt>
                <c:pt idx="14952">
                  <c:v>8.4686149999999998</c:v>
                </c:pt>
                <c:pt idx="14953">
                  <c:v>8.4679000000000002</c:v>
                </c:pt>
                <c:pt idx="14954">
                  <c:v>8.4665700000000008</c:v>
                </c:pt>
                <c:pt idx="14955">
                  <c:v>8.4655749999999994</c:v>
                </c:pt>
                <c:pt idx="14956">
                  <c:v>8.4664633333329995</c:v>
                </c:pt>
                <c:pt idx="14957">
                  <c:v>8.4682200000000005</c:v>
                </c:pt>
                <c:pt idx="14958">
                  <c:v>8.4678933333330004</c:v>
                </c:pt>
                <c:pt idx="14959">
                  <c:v>8.4672916666670002</c:v>
                </c:pt>
                <c:pt idx="14960">
                  <c:v>8.4661716666669999</c:v>
                </c:pt>
                <c:pt idx="14961">
                  <c:v>8.4662216666669998</c:v>
                </c:pt>
                <c:pt idx="14962">
                  <c:v>8.4677483333330006</c:v>
                </c:pt>
                <c:pt idx="14963">
                  <c:v>8.4676333333329996</c:v>
                </c:pt>
                <c:pt idx="14964">
                  <c:v>8.4665966666669998</c:v>
                </c:pt>
                <c:pt idx="14965">
                  <c:v>8.4664850000000005</c:v>
                </c:pt>
                <c:pt idx="14966">
                  <c:v>8.4668683333330002</c:v>
                </c:pt>
                <c:pt idx="14967">
                  <c:v>8.4681966666669997</c:v>
                </c:pt>
                <c:pt idx="14968">
                  <c:v>8.4683616666670005</c:v>
                </c:pt>
                <c:pt idx="14969">
                  <c:v>8.4676116666670005</c:v>
                </c:pt>
                <c:pt idx="14970">
                  <c:v>8.4671249999999993</c:v>
                </c:pt>
                <c:pt idx="14971">
                  <c:v>8.4676766666669998</c:v>
                </c:pt>
                <c:pt idx="14972">
                  <c:v>8.4692866666669993</c:v>
                </c:pt>
                <c:pt idx="14973">
                  <c:v>8.4692799999999995</c:v>
                </c:pt>
                <c:pt idx="14974">
                  <c:v>8.4684033333330007</c:v>
                </c:pt>
                <c:pt idx="14975">
                  <c:v>8.4677500000000006</c:v>
                </c:pt>
                <c:pt idx="14976">
                  <c:v>8.4674533333329993</c:v>
                </c:pt>
                <c:pt idx="14977">
                  <c:v>8.4689750000000004</c:v>
                </c:pt>
                <c:pt idx="14978">
                  <c:v>8.4685666666669999</c:v>
                </c:pt>
                <c:pt idx="14979">
                  <c:v>8.4677500000000006</c:v>
                </c:pt>
                <c:pt idx="14980">
                  <c:v>8.4675516666669992</c:v>
                </c:pt>
                <c:pt idx="14981">
                  <c:v>8.4676200000000001</c:v>
                </c:pt>
                <c:pt idx="14982">
                  <c:v>8.4687416666670003</c:v>
                </c:pt>
                <c:pt idx="14983">
                  <c:v>8.4680066666669997</c:v>
                </c:pt>
                <c:pt idx="14984">
                  <c:v>8.4672133333329995</c:v>
                </c:pt>
                <c:pt idx="14985">
                  <c:v>8.4665266666670007</c:v>
                </c:pt>
                <c:pt idx="14986">
                  <c:v>8.4666166666670009</c:v>
                </c:pt>
                <c:pt idx="14987">
                  <c:v>8.4685533333330003</c:v>
                </c:pt>
                <c:pt idx="14988">
                  <c:v>8.4687266666669991</c:v>
                </c:pt>
                <c:pt idx="14989">
                  <c:v>8.4678733333329994</c:v>
                </c:pt>
                <c:pt idx="14990">
                  <c:v>8.4673766666670005</c:v>
                </c:pt>
                <c:pt idx="14991">
                  <c:v>8.4676066666670007</c:v>
                </c:pt>
                <c:pt idx="14992">
                  <c:v>8.4686599999999999</c:v>
                </c:pt>
                <c:pt idx="14993">
                  <c:v>8.4678799999999992</c:v>
                </c:pt>
                <c:pt idx="14994">
                  <c:v>8.4673283333330005</c:v>
                </c:pt>
                <c:pt idx="14995">
                  <c:v>8.4673350000000003</c:v>
                </c:pt>
                <c:pt idx="14996">
                  <c:v>8.4676100000000005</c:v>
                </c:pt>
                <c:pt idx="14997">
                  <c:v>8.4693566666670002</c:v>
                </c:pt>
                <c:pt idx="14998">
                  <c:v>8.4694850000000006</c:v>
                </c:pt>
                <c:pt idx="14999">
                  <c:v>8.4689200000000007</c:v>
                </c:pt>
                <c:pt idx="15000">
                  <c:v>8.4685066666670004</c:v>
                </c:pt>
                <c:pt idx="15001">
                  <c:v>8.4681783333330003</c:v>
                </c:pt>
                <c:pt idx="15002">
                  <c:v>8.4693649999999998</c:v>
                </c:pt>
                <c:pt idx="15003">
                  <c:v>8.4695450000000001</c:v>
                </c:pt>
                <c:pt idx="15004">
                  <c:v>8.4690399999999997</c:v>
                </c:pt>
                <c:pt idx="15005">
                  <c:v>8.468796666667</c:v>
                </c:pt>
                <c:pt idx="15006">
                  <c:v>8.4681733333330005</c:v>
                </c:pt>
                <c:pt idx="15007">
                  <c:v>8.4690516666669993</c:v>
                </c:pt>
                <c:pt idx="15008">
                  <c:v>8.4681966666669997</c:v>
                </c:pt>
                <c:pt idx="15009">
                  <c:v>8.4678699999999996</c:v>
                </c:pt>
                <c:pt idx="15010">
                  <c:v>8.4675216666670003</c:v>
                </c:pt>
                <c:pt idx="15011">
                  <c:v>8.4676983333330007</c:v>
                </c:pt>
                <c:pt idx="15012">
                  <c:v>8.469125</c:v>
                </c:pt>
                <c:pt idx="15013">
                  <c:v>8.4693000000000005</c:v>
                </c:pt>
                <c:pt idx="15014">
                  <c:v>8.4684399999999993</c:v>
                </c:pt>
                <c:pt idx="15015">
                  <c:v>8.4675466666669994</c:v>
                </c:pt>
                <c:pt idx="15016">
                  <c:v>8.467528333333</c:v>
                </c:pt>
                <c:pt idx="15017">
                  <c:v>8.4693533333330002</c:v>
                </c:pt>
                <c:pt idx="15018">
                  <c:v>8.4688566666669995</c:v>
                </c:pt>
                <c:pt idx="15019">
                  <c:v>8.4687866666670004</c:v>
                </c:pt>
                <c:pt idx="15020">
                  <c:v>8.4682683333330004</c:v>
                </c:pt>
                <c:pt idx="15021">
                  <c:v>8.4685883333330008</c:v>
                </c:pt>
                <c:pt idx="15022">
                  <c:v>8.4697383333329999</c:v>
                </c:pt>
                <c:pt idx="15023">
                  <c:v>8.4692616666670002</c:v>
                </c:pt>
                <c:pt idx="15024">
                  <c:v>8.4684233333329999</c:v>
                </c:pt>
                <c:pt idx="15025">
                  <c:v>8.4680400000000002</c:v>
                </c:pt>
                <c:pt idx="15026">
                  <c:v>8.4679533333329999</c:v>
                </c:pt>
                <c:pt idx="15027">
                  <c:v>8.4693799999999992</c:v>
                </c:pt>
                <c:pt idx="15028">
                  <c:v>8.4697600000000008</c:v>
                </c:pt>
                <c:pt idx="15029">
                  <c:v>8.4696650000000009</c:v>
                </c:pt>
                <c:pt idx="15030">
                  <c:v>8.4688166666669993</c:v>
                </c:pt>
                <c:pt idx="15031">
                  <c:v>8.4686400000000006</c:v>
                </c:pt>
                <c:pt idx="15032">
                  <c:v>8.4695233333329991</c:v>
                </c:pt>
                <c:pt idx="15033">
                  <c:v>8.4695583333329996</c:v>
                </c:pt>
                <c:pt idx="15034">
                  <c:v>8.4689083333329993</c:v>
                </c:pt>
                <c:pt idx="15035">
                  <c:v>8.4687283333330008</c:v>
                </c:pt>
                <c:pt idx="15036">
                  <c:v>8.4687566666669998</c:v>
                </c:pt>
                <c:pt idx="15037">
                  <c:v>8.4697633333330007</c:v>
                </c:pt>
                <c:pt idx="15038">
                  <c:v>8.4700366666669993</c:v>
                </c:pt>
                <c:pt idx="15039">
                  <c:v>8.4691116666670005</c:v>
                </c:pt>
                <c:pt idx="15040">
                  <c:v>8.4691716666670001</c:v>
                </c:pt>
                <c:pt idx="15041">
                  <c:v>8.4687416666670003</c:v>
                </c:pt>
                <c:pt idx="15042">
                  <c:v>8.4700116666670002</c:v>
                </c:pt>
                <c:pt idx="15043">
                  <c:v>8.4702199999999994</c:v>
                </c:pt>
                <c:pt idx="15044">
                  <c:v>8.4692849999999993</c:v>
                </c:pt>
                <c:pt idx="15045">
                  <c:v>8.4685833333329992</c:v>
                </c:pt>
                <c:pt idx="15046">
                  <c:v>8.4686450000000004</c:v>
                </c:pt>
                <c:pt idx="15047">
                  <c:v>8.4701916666670005</c:v>
                </c:pt>
                <c:pt idx="15048">
                  <c:v>8.4700483333330006</c:v>
                </c:pt>
                <c:pt idx="15049">
                  <c:v>8.4698100000000007</c:v>
                </c:pt>
                <c:pt idx="15050">
                  <c:v>8.4694099999999999</c:v>
                </c:pt>
                <c:pt idx="15051">
                  <c:v>8.4696066666669996</c:v>
                </c:pt>
                <c:pt idx="15052">
                  <c:v>8.4709333333330008</c:v>
                </c:pt>
                <c:pt idx="15053">
                  <c:v>8.4706299999999999</c:v>
                </c:pt>
                <c:pt idx="15054">
                  <c:v>8.469828333333</c:v>
                </c:pt>
                <c:pt idx="15055">
                  <c:v>8.4696483333329997</c:v>
                </c:pt>
                <c:pt idx="15056">
                  <c:v>8.4701283333329993</c:v>
                </c:pt>
                <c:pt idx="15057">
                  <c:v>8.4717316666670008</c:v>
                </c:pt>
                <c:pt idx="15058">
                  <c:v>8.4718683333329992</c:v>
                </c:pt>
                <c:pt idx="15059">
                  <c:v>8.4707116666670004</c:v>
                </c:pt>
                <c:pt idx="15060">
                  <c:v>8.4707466666670008</c:v>
                </c:pt>
                <c:pt idx="15061">
                  <c:v>8.4734616666669993</c:v>
                </c:pt>
                <c:pt idx="15062">
                  <c:v>8.4746783333329994</c:v>
                </c:pt>
                <c:pt idx="15063">
                  <c:v>8.4745833333329994</c:v>
                </c:pt>
                <c:pt idx="15064">
                  <c:v>8.4735433333329997</c:v>
                </c:pt>
                <c:pt idx="15065">
                  <c:v>8.4740016666670002</c:v>
                </c:pt>
                <c:pt idx="15066">
                  <c:v>8.4731666666669998</c:v>
                </c:pt>
                <c:pt idx="15067">
                  <c:v>8.4741983333329998</c:v>
                </c:pt>
                <c:pt idx="15068">
                  <c:v>8.4739550000000001</c:v>
                </c:pt>
                <c:pt idx="15069">
                  <c:v>8.4731266666669995</c:v>
                </c:pt>
                <c:pt idx="15070">
                  <c:v>8.4729150000000004</c:v>
                </c:pt>
                <c:pt idx="15071">
                  <c:v>8.4732599999999998</c:v>
                </c:pt>
                <c:pt idx="15072">
                  <c:v>8.4746466666670006</c:v>
                </c:pt>
                <c:pt idx="15073">
                  <c:v>8.4742700000000006</c:v>
                </c:pt>
                <c:pt idx="15074">
                  <c:v>8.4737866666669994</c:v>
                </c:pt>
                <c:pt idx="15075">
                  <c:v>8.4733866666670004</c:v>
                </c:pt>
                <c:pt idx="15076">
                  <c:v>8.474006666667</c:v>
                </c:pt>
                <c:pt idx="15077">
                  <c:v>8.4750549999999993</c:v>
                </c:pt>
                <c:pt idx="15078">
                  <c:v>8.4750916666669998</c:v>
                </c:pt>
                <c:pt idx="15079">
                  <c:v>8.4747683333329995</c:v>
                </c:pt>
                <c:pt idx="15080">
                  <c:v>8.4742433333329998</c:v>
                </c:pt>
                <c:pt idx="15081">
                  <c:v>8.4739866666670007</c:v>
                </c:pt>
                <c:pt idx="15082">
                  <c:v>8.4746416666670008</c:v>
                </c:pt>
                <c:pt idx="15083">
                  <c:v>8.4741266666670008</c:v>
                </c:pt>
                <c:pt idx="15084">
                  <c:v>8.4732116666669999</c:v>
                </c:pt>
                <c:pt idx="15085">
                  <c:v>8.4727750000000004</c:v>
                </c:pt>
                <c:pt idx="15086">
                  <c:v>8.4731316666669994</c:v>
                </c:pt>
                <c:pt idx="15087">
                  <c:v>8.474613333333</c:v>
                </c:pt>
                <c:pt idx="15088">
                  <c:v>8.474613333333</c:v>
                </c:pt>
                <c:pt idx="15089">
                  <c:v>8.4733783333330006</c:v>
                </c:pt>
                <c:pt idx="15090">
                  <c:v>8.472786666667</c:v>
                </c:pt>
                <c:pt idx="15091">
                  <c:v>8.4735616666670008</c:v>
                </c:pt>
                <c:pt idx="15092">
                  <c:v>8.4751516666669993</c:v>
                </c:pt>
                <c:pt idx="15093">
                  <c:v>8.4750716666670005</c:v>
                </c:pt>
                <c:pt idx="15094">
                  <c:v>8.4739666666669997</c:v>
                </c:pt>
                <c:pt idx="15095">
                  <c:v>8.4729666666670003</c:v>
                </c:pt>
                <c:pt idx="15096">
                  <c:v>8.4730433333330009</c:v>
                </c:pt>
                <c:pt idx="15097">
                  <c:v>8.4740950000000002</c:v>
                </c:pt>
                <c:pt idx="15098">
                  <c:v>8.47377</c:v>
                </c:pt>
                <c:pt idx="15099">
                  <c:v>8.4732800000000008</c:v>
                </c:pt>
                <c:pt idx="15100">
                  <c:v>8.4733283333330007</c:v>
                </c:pt>
                <c:pt idx="15101">
                  <c:v>8.4733983333329999</c:v>
                </c:pt>
                <c:pt idx="15102">
                  <c:v>8.4742883333329999</c:v>
                </c:pt>
                <c:pt idx="15103">
                  <c:v>8.4744116666670006</c:v>
                </c:pt>
                <c:pt idx="15104">
                  <c:v>8.4738033333330005</c:v>
                </c:pt>
                <c:pt idx="15105">
                  <c:v>8.4736949999999993</c:v>
                </c:pt>
                <c:pt idx="15106">
                  <c:v>8.4741833333330003</c:v>
                </c:pt>
                <c:pt idx="15107">
                  <c:v>8.475178333333</c:v>
                </c:pt>
                <c:pt idx="15108">
                  <c:v>8.4752416666669994</c:v>
                </c:pt>
                <c:pt idx="15109">
                  <c:v>8.4741616666669994</c:v>
                </c:pt>
                <c:pt idx="15110">
                  <c:v>8.4735183333330006</c:v>
                </c:pt>
                <c:pt idx="15111">
                  <c:v>8.4736733333330001</c:v>
                </c:pt>
                <c:pt idx="15112">
                  <c:v>8.4751733333330002</c:v>
                </c:pt>
                <c:pt idx="15113">
                  <c:v>8.4747333333330008</c:v>
                </c:pt>
                <c:pt idx="15114">
                  <c:v>8.4737449999999992</c:v>
                </c:pt>
                <c:pt idx="15115">
                  <c:v>8.4732733333329993</c:v>
                </c:pt>
                <c:pt idx="15116">
                  <c:v>8.4733900000000002</c:v>
                </c:pt>
                <c:pt idx="15117">
                  <c:v>8.4746900000000007</c:v>
                </c:pt>
                <c:pt idx="15118">
                  <c:v>8.4746383333330009</c:v>
                </c:pt>
                <c:pt idx="15119">
                  <c:v>8.4743466666669995</c:v>
                </c:pt>
                <c:pt idx="15120">
                  <c:v>8.4736700000000003</c:v>
                </c:pt>
                <c:pt idx="15121">
                  <c:v>8.4738799999999994</c:v>
                </c:pt>
                <c:pt idx="15122">
                  <c:v>8.4753733333329997</c:v>
                </c:pt>
                <c:pt idx="15123">
                  <c:v>8.4747766666669992</c:v>
                </c:pt>
                <c:pt idx="15124">
                  <c:v>8.4743666666670006</c:v>
                </c:pt>
                <c:pt idx="15125">
                  <c:v>8.4730983333330006</c:v>
                </c:pt>
                <c:pt idx="15126">
                  <c:v>8.4732683333329994</c:v>
                </c:pt>
                <c:pt idx="15127">
                  <c:v>8.4745899999999992</c:v>
                </c:pt>
                <c:pt idx="15128">
                  <c:v>8.4744633333330004</c:v>
                </c:pt>
                <c:pt idx="15129">
                  <c:v>8.4741366666670004</c:v>
                </c:pt>
                <c:pt idx="15130">
                  <c:v>8.4737683333330001</c:v>
                </c:pt>
                <c:pt idx="15131">
                  <c:v>8.4737416666669994</c:v>
                </c:pt>
                <c:pt idx="15132">
                  <c:v>8.4749267857140005</c:v>
                </c:pt>
                <c:pt idx="15133">
                  <c:v>8.4748833333330005</c:v>
                </c:pt>
                <c:pt idx="15134">
                  <c:v>8.4745133333330003</c:v>
                </c:pt>
                <c:pt idx="15135">
                  <c:v>8.4744483333329992</c:v>
                </c:pt>
                <c:pt idx="15136">
                  <c:v>8.4746466666670006</c:v>
                </c:pt>
                <c:pt idx="15137">
                  <c:v>8.4757633333329991</c:v>
                </c:pt>
                <c:pt idx="15138">
                  <c:v>8.4755749999999992</c:v>
                </c:pt>
                <c:pt idx="15139">
                  <c:v>8.4747033333330002</c:v>
                </c:pt>
                <c:pt idx="15140">
                  <c:v>8.474238333333</c:v>
                </c:pt>
                <c:pt idx="15141">
                  <c:v>8.4741583333329995</c:v>
                </c:pt>
                <c:pt idx="15142">
                  <c:v>8.4750300000000003</c:v>
                </c:pt>
                <c:pt idx="15143">
                  <c:v>8.4751949999999994</c:v>
                </c:pt>
                <c:pt idx="15144">
                  <c:v>8.4746966666670005</c:v>
                </c:pt>
                <c:pt idx="15145">
                  <c:v>8.4744133333330005</c:v>
                </c:pt>
                <c:pt idx="15146">
                  <c:v>8.4747383333330006</c:v>
                </c:pt>
                <c:pt idx="15147">
                  <c:v>8.4761150000000001</c:v>
                </c:pt>
                <c:pt idx="15148">
                  <c:v>8.4763000000000002</c:v>
                </c:pt>
                <c:pt idx="15149">
                  <c:v>8.4758483333329995</c:v>
                </c:pt>
                <c:pt idx="15150">
                  <c:v>8.4750800000000002</c:v>
                </c:pt>
                <c:pt idx="15151">
                  <c:v>8.4757400000000001</c:v>
                </c:pt>
                <c:pt idx="15152">
                  <c:v>8.4772383333330001</c:v>
                </c:pt>
                <c:pt idx="15153">
                  <c:v>8.4769500000000004</c:v>
                </c:pt>
                <c:pt idx="15154">
                  <c:v>8.4757133333329993</c:v>
                </c:pt>
                <c:pt idx="15155">
                  <c:v>8.4749333333330004</c:v>
                </c:pt>
                <c:pt idx="15156">
                  <c:v>8.4753849999999993</c:v>
                </c:pt>
                <c:pt idx="15157">
                  <c:v>8.4764116666669995</c:v>
                </c:pt>
                <c:pt idx="15158">
                  <c:v>8.4765116666669993</c:v>
                </c:pt>
                <c:pt idx="15159">
                  <c:v>8.4757549999999995</c:v>
                </c:pt>
                <c:pt idx="15160">
                  <c:v>8.475085</c:v>
                </c:pt>
                <c:pt idx="15161">
                  <c:v>8.4751999999999992</c:v>
                </c:pt>
                <c:pt idx="15162">
                  <c:v>8.4759216666670003</c:v>
                </c:pt>
                <c:pt idx="15163">
                  <c:v>8.4761016666670006</c:v>
                </c:pt>
                <c:pt idx="15164">
                  <c:v>8.4765916666669998</c:v>
                </c:pt>
                <c:pt idx="15165">
                  <c:v>8.4761816666669993</c:v>
                </c:pt>
                <c:pt idx="15166">
                  <c:v>8.4760200000000001</c:v>
                </c:pt>
                <c:pt idx="15167">
                  <c:v>8.4767933333329992</c:v>
                </c:pt>
                <c:pt idx="15168">
                  <c:v>8.4769566666670002</c:v>
                </c:pt>
                <c:pt idx="15169">
                  <c:v>8.4760266666669999</c:v>
                </c:pt>
                <c:pt idx="15170">
                  <c:v>8.4751916666669995</c:v>
                </c:pt>
                <c:pt idx="15171">
                  <c:v>8.4751816666669999</c:v>
                </c:pt>
                <c:pt idx="15172">
                  <c:v>8.4760533333330006</c:v>
                </c:pt>
                <c:pt idx="15173">
                  <c:v>8.4757049999999996</c:v>
                </c:pt>
                <c:pt idx="15174">
                  <c:v>8.475695</c:v>
                </c:pt>
                <c:pt idx="15175">
                  <c:v>8.4750949999999996</c:v>
                </c:pt>
                <c:pt idx="15176">
                  <c:v>8.4755583333329998</c:v>
                </c:pt>
                <c:pt idx="15177">
                  <c:v>8.477288333333</c:v>
                </c:pt>
                <c:pt idx="15178">
                  <c:v>8.4777283333329994</c:v>
                </c:pt>
                <c:pt idx="15179">
                  <c:v>8.4766483333329994</c:v>
                </c:pt>
                <c:pt idx="15180">
                  <c:v>8.4757233333330007</c:v>
                </c:pt>
                <c:pt idx="15181">
                  <c:v>8.4755616666669997</c:v>
                </c:pt>
                <c:pt idx="15182">
                  <c:v>8.4772216666670008</c:v>
                </c:pt>
                <c:pt idx="15183">
                  <c:v>8.47682</c:v>
                </c:pt>
                <c:pt idx="15184">
                  <c:v>8.4763683333329993</c:v>
                </c:pt>
                <c:pt idx="15185">
                  <c:v>8.4753883333329991</c:v>
                </c:pt>
                <c:pt idx="15186">
                  <c:v>8.4762066666670002</c:v>
                </c:pt>
                <c:pt idx="15187">
                  <c:v>8.4774833333329997</c:v>
                </c:pt>
                <c:pt idx="15188">
                  <c:v>8.4776333333329994</c:v>
                </c:pt>
                <c:pt idx="15189">
                  <c:v>8.4775983333330007</c:v>
                </c:pt>
                <c:pt idx="15190">
                  <c:v>8.4768899999999991</c:v>
                </c:pt>
                <c:pt idx="15191">
                  <c:v>8.4771566666669997</c:v>
                </c:pt>
                <c:pt idx="15192">
                  <c:v>8.4781716666670004</c:v>
                </c:pt>
                <c:pt idx="15193">
                  <c:v>8.4779149999999994</c:v>
                </c:pt>
                <c:pt idx="15194">
                  <c:v>8.4774266666670002</c:v>
                </c:pt>
                <c:pt idx="15195">
                  <c:v>8.4768799999999995</c:v>
                </c:pt>
                <c:pt idx="15196">
                  <c:v>8.4761933333330006</c:v>
                </c:pt>
                <c:pt idx="15197">
                  <c:v>8.4770783333330009</c:v>
                </c:pt>
                <c:pt idx="15198">
                  <c:v>8.4766983333329993</c:v>
                </c:pt>
                <c:pt idx="15199">
                  <c:v>8.4766316666670001</c:v>
                </c:pt>
                <c:pt idx="15200">
                  <c:v>8.4760766666669998</c:v>
                </c:pt>
                <c:pt idx="15201">
                  <c:v>8.4769950000000005</c:v>
                </c:pt>
                <c:pt idx="15202">
                  <c:v>8.4780516666669996</c:v>
                </c:pt>
                <c:pt idx="15203">
                  <c:v>8.4787400000000002</c:v>
                </c:pt>
                <c:pt idx="15204">
                  <c:v>8.4781849999999999</c:v>
                </c:pt>
                <c:pt idx="15205">
                  <c:v>8.4774049999999992</c:v>
                </c:pt>
                <c:pt idx="15206">
                  <c:v>8.4773466666669997</c:v>
                </c:pt>
                <c:pt idx="15207">
                  <c:v>8.4783349999999995</c:v>
                </c:pt>
                <c:pt idx="15208">
                  <c:v>8.4779416666670002</c:v>
                </c:pt>
                <c:pt idx="15209">
                  <c:v>8.4770366666670007</c:v>
                </c:pt>
                <c:pt idx="15210">
                  <c:v>8.4764700000000008</c:v>
                </c:pt>
                <c:pt idx="15211">
                  <c:v>8.4757933333329998</c:v>
                </c:pt>
                <c:pt idx="15212">
                  <c:v>8.4771566666669997</c:v>
                </c:pt>
                <c:pt idx="15213">
                  <c:v>8.477243333333</c:v>
                </c:pt>
                <c:pt idx="15214">
                  <c:v>8.477243333333</c:v>
                </c:pt>
                <c:pt idx="15215">
                  <c:v>8.4771266666670009</c:v>
                </c:pt>
                <c:pt idx="15216">
                  <c:v>8.4772833333330002</c:v>
                </c:pt>
                <c:pt idx="15217">
                  <c:v>8.47818</c:v>
                </c:pt>
                <c:pt idx="15218">
                  <c:v>8.4778383333330005</c:v>
                </c:pt>
                <c:pt idx="15219">
                  <c:v>8.4779633333329993</c:v>
                </c:pt>
                <c:pt idx="15220">
                  <c:v>8.4772466666669999</c:v>
                </c:pt>
                <c:pt idx="15221">
                  <c:v>8.47729</c:v>
                </c:pt>
                <c:pt idx="15222">
                  <c:v>8.4778549999999999</c:v>
                </c:pt>
                <c:pt idx="15223">
                  <c:v>8.4775616666670004</c:v>
                </c:pt>
                <c:pt idx="15224">
                  <c:v>8.4773916666669997</c:v>
                </c:pt>
                <c:pt idx="15225">
                  <c:v>8.4769550000000002</c:v>
                </c:pt>
                <c:pt idx="15226">
                  <c:v>8.4776150000000001</c:v>
                </c:pt>
                <c:pt idx="15227">
                  <c:v>8.4786249999999992</c:v>
                </c:pt>
                <c:pt idx="15228">
                  <c:v>8.4788750000000004</c:v>
                </c:pt>
                <c:pt idx="15229">
                  <c:v>8.4785533333330001</c:v>
                </c:pt>
                <c:pt idx="15230">
                  <c:v>8.4778933333330002</c:v>
                </c:pt>
                <c:pt idx="15231">
                  <c:v>8.4770699999999994</c:v>
                </c:pt>
                <c:pt idx="15232">
                  <c:v>8.4784966666670005</c:v>
                </c:pt>
                <c:pt idx="15233">
                  <c:v>8.4784699999999997</c:v>
                </c:pt>
                <c:pt idx="15234">
                  <c:v>8.47743</c:v>
                </c:pt>
                <c:pt idx="15235">
                  <c:v>8.4768283333329997</c:v>
                </c:pt>
                <c:pt idx="15236">
                  <c:v>8.4772466666669999</c:v>
                </c:pt>
                <c:pt idx="15237">
                  <c:v>8.4781849999999999</c:v>
                </c:pt>
                <c:pt idx="15238">
                  <c:v>8.4786783333330007</c:v>
                </c:pt>
                <c:pt idx="15239">
                  <c:v>8.4784383333329991</c:v>
                </c:pt>
                <c:pt idx="15240">
                  <c:v>8.4782449999999994</c:v>
                </c:pt>
                <c:pt idx="15241">
                  <c:v>8.4784749999999995</c:v>
                </c:pt>
                <c:pt idx="15242">
                  <c:v>8.4795066666669996</c:v>
                </c:pt>
                <c:pt idx="15243">
                  <c:v>8.4788750000000004</c:v>
                </c:pt>
                <c:pt idx="15244">
                  <c:v>8.4787448275860005</c:v>
                </c:pt>
                <c:pt idx="15245">
                  <c:v>8.4777500000000003</c:v>
                </c:pt>
                <c:pt idx="15246">
                  <c:v>8.4768766666669997</c:v>
                </c:pt>
                <c:pt idx="15247">
                  <c:v>8.4780599999999993</c:v>
                </c:pt>
                <c:pt idx="15248">
                  <c:v>8.4784799999999994</c:v>
                </c:pt>
                <c:pt idx="15249">
                  <c:v>8.477101666667</c:v>
                </c:pt>
                <c:pt idx="15250">
                  <c:v>8.4778133333329997</c:v>
                </c:pt>
                <c:pt idx="15251">
                  <c:v>8.4769900000000007</c:v>
                </c:pt>
                <c:pt idx="15252">
                  <c:v>8.4787733333330007</c:v>
                </c:pt>
                <c:pt idx="15253">
                  <c:v>8.4791233333329998</c:v>
                </c:pt>
                <c:pt idx="15254">
                  <c:v>8.4786599999999996</c:v>
                </c:pt>
                <c:pt idx="15255">
                  <c:v>8.4786933333330001</c:v>
                </c:pt>
                <c:pt idx="15256">
                  <c:v>8.4789233333330003</c:v>
                </c:pt>
                <c:pt idx="15257">
                  <c:v>8.4809133333329996</c:v>
                </c:pt>
                <c:pt idx="15258">
                  <c:v>8.4789633333330006</c:v>
                </c:pt>
                <c:pt idx="15259">
                  <c:v>8.4777896551719998</c:v>
                </c:pt>
                <c:pt idx="15260">
                  <c:v>8.4765166666670009</c:v>
                </c:pt>
                <c:pt idx="15261">
                  <c:v>8.4776000000000007</c:v>
                </c:pt>
                <c:pt idx="15262">
                  <c:v>8.4788733333330004</c:v>
                </c:pt>
                <c:pt idx="15263">
                  <c:v>8.4790116666670006</c:v>
                </c:pt>
                <c:pt idx="15264">
                  <c:v>8.4783333333329995</c:v>
                </c:pt>
                <c:pt idx="15265">
                  <c:v>8.4783258620689992</c:v>
                </c:pt>
                <c:pt idx="15266">
                  <c:v>8.4779549999999997</c:v>
                </c:pt>
                <c:pt idx="15267">
                  <c:v>8.4790116666670006</c:v>
                </c:pt>
                <c:pt idx="15268">
                  <c:v>8.4800400000000007</c:v>
                </c:pt>
                <c:pt idx="15269">
                  <c:v>8.4795333333330003</c:v>
                </c:pt>
                <c:pt idx="15270">
                  <c:v>8.4781383333329998</c:v>
                </c:pt>
                <c:pt idx="15271">
                  <c:v>8.4778350000000007</c:v>
                </c:pt>
                <c:pt idx="15272">
                  <c:v>8.4787583333329994</c:v>
                </c:pt>
                <c:pt idx="15273">
                  <c:v>8.4789183333330005</c:v>
                </c:pt>
                <c:pt idx="15274">
                  <c:v>8.4782250000000001</c:v>
                </c:pt>
                <c:pt idx="15275">
                  <c:v>8.4778466666670003</c:v>
                </c:pt>
                <c:pt idx="15276">
                  <c:v>8.4778833333330006</c:v>
                </c:pt>
                <c:pt idx="15277">
                  <c:v>8.4786666666669994</c:v>
                </c:pt>
                <c:pt idx="15278">
                  <c:v>8.4792766666669994</c:v>
                </c:pt>
                <c:pt idx="15279">
                  <c:v>8.4794850000000004</c:v>
                </c:pt>
                <c:pt idx="15280">
                  <c:v>8.4787183333329992</c:v>
                </c:pt>
                <c:pt idx="15281">
                  <c:v>8.4794983333329998</c:v>
                </c:pt>
                <c:pt idx="15282">
                  <c:v>8.4801913793099999</c:v>
                </c:pt>
                <c:pt idx="15283">
                  <c:v>8.4799150000000001</c:v>
                </c:pt>
                <c:pt idx="15284">
                  <c:v>8.4792333333329992</c:v>
                </c:pt>
                <c:pt idx="15285">
                  <c:v>8.4785466666670004</c:v>
                </c:pt>
                <c:pt idx="15286">
                  <c:v>8.4788783333330002</c:v>
                </c:pt>
                <c:pt idx="15287">
                  <c:v>8.4801133333329997</c:v>
                </c:pt>
                <c:pt idx="15288">
                  <c:v>8.4799399999999991</c:v>
                </c:pt>
                <c:pt idx="15289">
                  <c:v>8.4790916666669993</c:v>
                </c:pt>
                <c:pt idx="15290">
                  <c:v>8.4783133333330003</c:v>
                </c:pt>
                <c:pt idx="15291">
                  <c:v>8.4783449999999991</c:v>
                </c:pt>
                <c:pt idx="15292">
                  <c:v>8.4798333333329996</c:v>
                </c:pt>
                <c:pt idx="15293">
                  <c:v>8.4807550000000003</c:v>
                </c:pt>
                <c:pt idx="15294">
                  <c:v>8.4802400000000002</c:v>
                </c:pt>
                <c:pt idx="15295">
                  <c:v>8.4792850000000008</c:v>
                </c:pt>
                <c:pt idx="15296">
                  <c:v>8.4796200000000006</c:v>
                </c:pt>
                <c:pt idx="15297">
                  <c:v>8.4805716666670001</c:v>
                </c:pt>
                <c:pt idx="15298">
                  <c:v>8.4799866666669992</c:v>
                </c:pt>
                <c:pt idx="15299">
                  <c:v>8.4792016666670005</c:v>
                </c:pt>
                <c:pt idx="15300">
                  <c:v>8.4787300000000005</c:v>
                </c:pt>
                <c:pt idx="15301">
                  <c:v>8.4793233333329994</c:v>
                </c:pt>
                <c:pt idx="15302">
                  <c:v>8.4802283333330006</c:v>
                </c:pt>
                <c:pt idx="15303">
                  <c:v>8.4802099999999996</c:v>
                </c:pt>
                <c:pt idx="15304">
                  <c:v>8.4797916666669995</c:v>
                </c:pt>
                <c:pt idx="15305">
                  <c:v>8.4794350000000005</c:v>
                </c:pt>
                <c:pt idx="15306">
                  <c:v>8.4796166666670008</c:v>
                </c:pt>
                <c:pt idx="15307">
                  <c:v>8.4813366666669996</c:v>
                </c:pt>
                <c:pt idx="15308">
                  <c:v>8.4813216666670002</c:v>
                </c:pt>
                <c:pt idx="15309">
                  <c:v>8.4804933333329995</c:v>
                </c:pt>
                <c:pt idx="15310">
                  <c:v>8.4794883333330002</c:v>
                </c:pt>
                <c:pt idx="15311">
                  <c:v>8.4798849999999995</c:v>
                </c:pt>
                <c:pt idx="15312">
                  <c:v>8.4807400000000008</c:v>
                </c:pt>
                <c:pt idx="15313">
                  <c:v>8.4801666666669995</c:v>
                </c:pt>
                <c:pt idx="15314">
                  <c:v>8.4797783333329999</c:v>
                </c:pt>
                <c:pt idx="15315">
                  <c:v>8.4794866666670003</c:v>
                </c:pt>
                <c:pt idx="15316">
                  <c:v>8.4796933333329996</c:v>
                </c:pt>
                <c:pt idx="15317">
                  <c:v>8.4812216666670004</c:v>
                </c:pt>
                <c:pt idx="15318">
                  <c:v>8.4810866666670002</c:v>
                </c:pt>
                <c:pt idx="15319">
                  <c:v>8.4810183333329991</c:v>
                </c:pt>
                <c:pt idx="15320">
                  <c:v>8.480245</c:v>
                </c:pt>
                <c:pt idx="15321">
                  <c:v>8.4807299999999994</c:v>
                </c:pt>
                <c:pt idx="15322">
                  <c:v>8.4821133333330003</c:v>
                </c:pt>
                <c:pt idx="15323">
                  <c:v>8.4816466666670003</c:v>
                </c:pt>
                <c:pt idx="15324">
                  <c:v>8.4803483333329996</c:v>
                </c:pt>
                <c:pt idx="15325">
                  <c:v>8.4796483333329995</c:v>
                </c:pt>
                <c:pt idx="15326">
                  <c:v>8.4796933333329996</c:v>
                </c:pt>
                <c:pt idx="15327">
                  <c:v>8.4805016666669992</c:v>
                </c:pt>
                <c:pt idx="15328">
                  <c:v>8.4808683333329995</c:v>
                </c:pt>
                <c:pt idx="15329">
                  <c:v>8.4803650000000008</c:v>
                </c:pt>
                <c:pt idx="15330">
                  <c:v>8.4799616666670001</c:v>
                </c:pt>
                <c:pt idx="15331">
                  <c:v>8.4800199999999997</c:v>
                </c:pt>
                <c:pt idx="15332">
                  <c:v>8.4817049999999998</c:v>
                </c:pt>
                <c:pt idx="15333">
                  <c:v>8.4810133333329993</c:v>
                </c:pt>
                <c:pt idx="15334">
                  <c:v>8.4805266666670001</c:v>
                </c:pt>
                <c:pt idx="15335">
                  <c:v>8.4800733333329994</c:v>
                </c:pt>
                <c:pt idx="15336">
                  <c:v>8.4799349999999993</c:v>
                </c:pt>
                <c:pt idx="15337">
                  <c:v>8.4810350000000003</c:v>
                </c:pt>
                <c:pt idx="15338">
                  <c:v>8.4807433333330007</c:v>
                </c:pt>
                <c:pt idx="15339">
                  <c:v>8.4798283333329998</c:v>
                </c:pt>
                <c:pt idx="15340">
                  <c:v>8.4794733333330008</c:v>
                </c:pt>
                <c:pt idx="15341">
                  <c:v>8.4800799999999992</c:v>
                </c:pt>
                <c:pt idx="15342">
                  <c:v>8.4816850000000006</c:v>
                </c:pt>
                <c:pt idx="15343">
                  <c:v>8.4822816666669993</c:v>
                </c:pt>
                <c:pt idx="15344">
                  <c:v>8.4821416666669993</c:v>
                </c:pt>
                <c:pt idx="15345">
                  <c:v>8.4817099999999996</c:v>
                </c:pt>
                <c:pt idx="15346">
                  <c:v>8.4811150000000008</c:v>
                </c:pt>
                <c:pt idx="15347">
                  <c:v>8.4816649999999996</c:v>
                </c:pt>
                <c:pt idx="15348">
                  <c:v>8.4812999999999992</c:v>
                </c:pt>
                <c:pt idx="15349">
                  <c:v>8.4805499999999991</c:v>
                </c:pt>
                <c:pt idx="15350">
                  <c:v>8.4797233333330002</c:v>
                </c:pt>
                <c:pt idx="15351">
                  <c:v>8.4801166666669996</c:v>
                </c:pt>
                <c:pt idx="15352">
                  <c:v>8.4808516666670002</c:v>
                </c:pt>
                <c:pt idx="15353">
                  <c:v>8.4810366666670003</c:v>
                </c:pt>
                <c:pt idx="15354">
                  <c:v>8.4813933333329992</c:v>
                </c:pt>
                <c:pt idx="15355">
                  <c:v>8.4817599999999995</c:v>
                </c:pt>
                <c:pt idx="15356">
                  <c:v>8.4816883333330004</c:v>
                </c:pt>
                <c:pt idx="15357">
                  <c:v>8.4825133333329994</c:v>
                </c:pt>
                <c:pt idx="15358">
                  <c:v>8.4822666666669999</c:v>
                </c:pt>
                <c:pt idx="15359">
                  <c:v>8.4817633333329994</c:v>
                </c:pt>
                <c:pt idx="15360">
                  <c:v>8.4811383333329999</c:v>
                </c:pt>
                <c:pt idx="15361">
                  <c:v>8.4807366666669992</c:v>
                </c:pt>
                <c:pt idx="15362">
                  <c:v>8.4819066666669993</c:v>
                </c:pt>
                <c:pt idx="15363">
                  <c:v>8.4819250000000004</c:v>
                </c:pt>
                <c:pt idx="15364">
                  <c:v>8.4818816666670003</c:v>
                </c:pt>
                <c:pt idx="15365">
                  <c:v>8.4822366666669993</c:v>
                </c:pt>
                <c:pt idx="15366">
                  <c:v>8.48217</c:v>
                </c:pt>
                <c:pt idx="15367">
                  <c:v>8.4825766666670006</c:v>
                </c:pt>
                <c:pt idx="15368">
                  <c:v>8.4825083333329996</c:v>
                </c:pt>
                <c:pt idx="15369">
                  <c:v>8.4821866666669994</c:v>
                </c:pt>
                <c:pt idx="15370">
                  <c:v>8.4814299999999996</c:v>
                </c:pt>
                <c:pt idx="15371">
                  <c:v>8.4810949999999998</c:v>
                </c:pt>
                <c:pt idx="15372">
                  <c:v>8.4821616666670003</c:v>
                </c:pt>
                <c:pt idx="15373">
                  <c:v>8.4816249999999993</c:v>
                </c:pt>
                <c:pt idx="15374">
                  <c:v>8.4812100000000008</c:v>
                </c:pt>
                <c:pt idx="15375">
                  <c:v>8.4806416666669993</c:v>
                </c:pt>
                <c:pt idx="15376">
                  <c:v>8.4805366666669997</c:v>
                </c:pt>
                <c:pt idx="15377">
                  <c:v>8.4810666666669992</c:v>
                </c:pt>
                <c:pt idx="15378">
                  <c:v>8.4811449999999997</c:v>
                </c:pt>
                <c:pt idx="15379">
                  <c:v>8.4811099999999993</c:v>
                </c:pt>
                <c:pt idx="15380">
                  <c:v>8.4809183333329994</c:v>
                </c:pt>
                <c:pt idx="15381">
                  <c:v>8.4816333333330007</c:v>
                </c:pt>
                <c:pt idx="15382">
                  <c:v>8.4831383333330006</c:v>
                </c:pt>
                <c:pt idx="15383">
                  <c:v>8.4832383333330004</c:v>
                </c:pt>
                <c:pt idx="15384">
                  <c:v>8.4827616666670007</c:v>
                </c:pt>
                <c:pt idx="15385">
                  <c:v>8.4820633333330004</c:v>
                </c:pt>
                <c:pt idx="15386">
                  <c:v>8.4815983333330003</c:v>
                </c:pt>
                <c:pt idx="15387">
                  <c:v>8.4824916666670003</c:v>
                </c:pt>
                <c:pt idx="15388">
                  <c:v>8.4820366666669997</c:v>
                </c:pt>
                <c:pt idx="15389">
                  <c:v>8.4817800000000005</c:v>
                </c:pt>
                <c:pt idx="15390">
                  <c:v>8.4811049999999994</c:v>
                </c:pt>
                <c:pt idx="15391">
                  <c:v>8.4816716666669993</c:v>
                </c:pt>
                <c:pt idx="15392">
                  <c:v>8.4828133333330005</c:v>
                </c:pt>
                <c:pt idx="15393">
                  <c:v>8.4830333333329992</c:v>
                </c:pt>
                <c:pt idx="15394">
                  <c:v>8.4827283333330001</c:v>
                </c:pt>
                <c:pt idx="15395">
                  <c:v>8.4823000000000004</c:v>
                </c:pt>
                <c:pt idx="15396">
                  <c:v>8.4822833333329992</c:v>
                </c:pt>
                <c:pt idx="15397">
                  <c:v>8.4834916666669997</c:v>
                </c:pt>
                <c:pt idx="15398">
                  <c:v>8.4829033333330006</c:v>
                </c:pt>
                <c:pt idx="15399">
                  <c:v>8.4824533333329999</c:v>
                </c:pt>
                <c:pt idx="15400">
                  <c:v>8.482076666667</c:v>
                </c:pt>
                <c:pt idx="15401">
                  <c:v>8.4819600000000008</c:v>
                </c:pt>
                <c:pt idx="15402">
                  <c:v>8.4831699999999994</c:v>
                </c:pt>
                <c:pt idx="15403">
                  <c:v>8.4834949999999996</c:v>
                </c:pt>
                <c:pt idx="15404">
                  <c:v>8.4831683333329995</c:v>
                </c:pt>
                <c:pt idx="15405">
                  <c:v>8.4824833333330005</c:v>
                </c:pt>
                <c:pt idx="15406">
                  <c:v>8.4822366666669993</c:v>
                </c:pt>
                <c:pt idx="15407">
                  <c:v>8.4837199999999999</c:v>
                </c:pt>
                <c:pt idx="15408">
                  <c:v>8.4833200000000009</c:v>
                </c:pt>
                <c:pt idx="15409">
                  <c:v>8.4832816666670006</c:v>
                </c:pt>
                <c:pt idx="15410">
                  <c:v>8.4835816666669999</c:v>
                </c:pt>
                <c:pt idx="15411">
                  <c:v>8.4832933333330001</c:v>
                </c:pt>
                <c:pt idx="15412">
                  <c:v>8.4832850000000004</c:v>
                </c:pt>
                <c:pt idx="15413">
                  <c:v>8.4830366666669992</c:v>
                </c:pt>
                <c:pt idx="15414">
                  <c:v>8.4824283333330008</c:v>
                </c:pt>
                <c:pt idx="15415">
                  <c:v>8.4825783333330005</c:v>
                </c:pt>
                <c:pt idx="15416">
                  <c:v>8.4831866666670006</c:v>
                </c:pt>
                <c:pt idx="15417">
                  <c:v>8.4846233333329995</c:v>
                </c:pt>
                <c:pt idx="15418">
                  <c:v>8.4845383333329991</c:v>
                </c:pt>
                <c:pt idx="15419">
                  <c:v>8.4839099999999998</c:v>
                </c:pt>
                <c:pt idx="15420">
                  <c:v>8.4824783333330007</c:v>
                </c:pt>
                <c:pt idx="15421">
                  <c:v>8.4825949999999999</c:v>
                </c:pt>
                <c:pt idx="15422">
                  <c:v>8.4834533333329993</c:v>
                </c:pt>
                <c:pt idx="15423">
                  <c:v>8.483295</c:v>
                </c:pt>
                <c:pt idx="15424">
                  <c:v>8.4830083333330002</c:v>
                </c:pt>
                <c:pt idx="15425">
                  <c:v>8.4821600000000004</c:v>
                </c:pt>
                <c:pt idx="15426">
                  <c:v>8.4818816666670003</c:v>
                </c:pt>
                <c:pt idx="15427">
                  <c:v>8.4833083333329995</c:v>
                </c:pt>
                <c:pt idx="15428">
                  <c:v>8.4833566666669995</c:v>
                </c:pt>
                <c:pt idx="15429">
                  <c:v>8.4831916666670004</c:v>
                </c:pt>
                <c:pt idx="15430">
                  <c:v>8.4829533333330005</c:v>
                </c:pt>
                <c:pt idx="15431">
                  <c:v>8.4827516666669993</c:v>
                </c:pt>
                <c:pt idx="15432">
                  <c:v>8.4841433333329999</c:v>
                </c:pt>
                <c:pt idx="15433">
                  <c:v>8.4840116666669996</c:v>
                </c:pt>
                <c:pt idx="15434">
                  <c:v>8.4840199999999992</c:v>
                </c:pt>
                <c:pt idx="15435">
                  <c:v>8.4830916666670007</c:v>
                </c:pt>
                <c:pt idx="15436">
                  <c:v>8.4827733333330002</c:v>
                </c:pt>
                <c:pt idx="15437">
                  <c:v>8.4837600000000002</c:v>
                </c:pt>
                <c:pt idx="15438">
                  <c:v>8.4833166666669992</c:v>
                </c:pt>
                <c:pt idx="15439">
                  <c:v>8.4833666666669991</c:v>
                </c:pt>
                <c:pt idx="15440">
                  <c:v>8.4823149999999998</c:v>
                </c:pt>
                <c:pt idx="15441">
                  <c:v>8.4827683333330004</c:v>
                </c:pt>
                <c:pt idx="15442">
                  <c:v>8.4840316666670006</c:v>
                </c:pt>
                <c:pt idx="15443">
                  <c:v>8.484138333333</c:v>
                </c:pt>
                <c:pt idx="15444">
                  <c:v>8.4833366666670003</c:v>
                </c:pt>
                <c:pt idx="15445">
                  <c:v>8.4832983333329999</c:v>
                </c:pt>
                <c:pt idx="15446">
                  <c:v>8.4833933333329998</c:v>
                </c:pt>
                <c:pt idx="15447">
                  <c:v>8.4841949999999997</c:v>
                </c:pt>
                <c:pt idx="15448">
                  <c:v>8.4837616666670002</c:v>
                </c:pt>
                <c:pt idx="15449">
                  <c:v>8.4827849999999998</c:v>
                </c:pt>
                <c:pt idx="15450">
                  <c:v>8.4822083333330003</c:v>
                </c:pt>
                <c:pt idx="15451">
                  <c:v>8.4822699999999998</c:v>
                </c:pt>
                <c:pt idx="15452">
                  <c:v>8.4828933333329992</c:v>
                </c:pt>
                <c:pt idx="15453">
                  <c:v>8.4830699999999997</c:v>
                </c:pt>
                <c:pt idx="15454">
                  <c:v>8.4827016666669994</c:v>
                </c:pt>
                <c:pt idx="15455">
                  <c:v>8.4822933333330006</c:v>
                </c:pt>
                <c:pt idx="15456">
                  <c:v>8.4826449999999998</c:v>
                </c:pt>
                <c:pt idx="15457">
                  <c:v>8.4840033333329998</c:v>
                </c:pt>
                <c:pt idx="15458">
                  <c:v>8.4838216666669997</c:v>
                </c:pt>
                <c:pt idx="15459">
                  <c:v>8.4830050000000004</c:v>
                </c:pt>
                <c:pt idx="15460">
                  <c:v>8.4821266666669999</c:v>
                </c:pt>
                <c:pt idx="15461">
                  <c:v>8.4815466666670005</c:v>
                </c:pt>
                <c:pt idx="15462">
                  <c:v>8.4793083333329999</c:v>
                </c:pt>
                <c:pt idx="15463">
                  <c:v>8.4785333333330009</c:v>
                </c:pt>
                <c:pt idx="15464">
                  <c:v>8.4779199999999992</c:v>
                </c:pt>
                <c:pt idx="15465">
                  <c:v>8.4777183333329997</c:v>
                </c:pt>
                <c:pt idx="15466">
                  <c:v>8.4774033333329992</c:v>
                </c:pt>
                <c:pt idx="15467">
                  <c:v>8.4793416666670005</c:v>
                </c:pt>
                <c:pt idx="15468">
                  <c:v>8.4798833333329995</c:v>
                </c:pt>
                <c:pt idx="15469">
                  <c:v>8.4790933333329992</c:v>
                </c:pt>
                <c:pt idx="15470">
                  <c:v>8.4783883333329992</c:v>
                </c:pt>
                <c:pt idx="15471">
                  <c:v>8.4783066666670006</c:v>
                </c:pt>
                <c:pt idx="15472">
                  <c:v>8.4791133333330002</c:v>
                </c:pt>
                <c:pt idx="15473">
                  <c:v>8.4786333333330006</c:v>
                </c:pt>
                <c:pt idx="15474">
                  <c:v>8.4785766666669993</c:v>
                </c:pt>
                <c:pt idx="15475">
                  <c:v>8.4780433333329999</c:v>
                </c:pt>
                <c:pt idx="15476">
                  <c:v>8.4776349999999994</c:v>
                </c:pt>
                <c:pt idx="15477">
                  <c:v>8.4793283333329992</c:v>
                </c:pt>
                <c:pt idx="15478">
                  <c:v>8.4794783333330006</c:v>
                </c:pt>
                <c:pt idx="15479">
                  <c:v>8.4791650000000001</c:v>
                </c:pt>
                <c:pt idx="15480">
                  <c:v>8.4786750000000008</c:v>
                </c:pt>
                <c:pt idx="15481">
                  <c:v>8.4791399999999992</c:v>
                </c:pt>
                <c:pt idx="15482">
                  <c:v>8.4797416666669996</c:v>
                </c:pt>
                <c:pt idx="15483">
                  <c:v>8.4800233333329995</c:v>
                </c:pt>
                <c:pt idx="15484">
                  <c:v>8.4792783333329993</c:v>
                </c:pt>
                <c:pt idx="15485">
                  <c:v>8.4782183333330003</c:v>
                </c:pt>
                <c:pt idx="15486">
                  <c:v>8.4780899999999999</c:v>
                </c:pt>
                <c:pt idx="15487">
                  <c:v>8.4790349999999997</c:v>
                </c:pt>
                <c:pt idx="15488">
                  <c:v>8.4789183333330005</c:v>
                </c:pt>
                <c:pt idx="15489">
                  <c:v>8.4782849999999996</c:v>
                </c:pt>
                <c:pt idx="15490">
                  <c:v>8.4780966666669997</c:v>
                </c:pt>
                <c:pt idx="15491">
                  <c:v>8.4784249999999997</c:v>
                </c:pt>
                <c:pt idx="15492">
                  <c:v>8.4799183333329999</c:v>
                </c:pt>
                <c:pt idx="15493">
                  <c:v>8.4801016666670002</c:v>
                </c:pt>
                <c:pt idx="15494">
                  <c:v>8.4791533333330005</c:v>
                </c:pt>
                <c:pt idx="15495">
                  <c:v>8.47804</c:v>
                </c:pt>
                <c:pt idx="15496">
                  <c:v>8.4785749999999993</c:v>
                </c:pt>
                <c:pt idx="15497">
                  <c:v>8.4798249999999999</c:v>
                </c:pt>
                <c:pt idx="15498">
                  <c:v>8.4793699999999994</c:v>
                </c:pt>
                <c:pt idx="15499">
                  <c:v>8.4783766666669997</c:v>
                </c:pt>
                <c:pt idx="15500">
                  <c:v>8.4781016666669995</c:v>
                </c:pt>
                <c:pt idx="15501">
                  <c:v>8.4776950000000006</c:v>
                </c:pt>
                <c:pt idx="15502">
                  <c:v>8.4793633333329996</c:v>
                </c:pt>
                <c:pt idx="15503">
                  <c:v>8.4798883333329993</c:v>
                </c:pt>
                <c:pt idx="15504">
                  <c:v>8.4793966666670002</c:v>
                </c:pt>
                <c:pt idx="15505">
                  <c:v>8.4790133333330004</c:v>
                </c:pt>
                <c:pt idx="15506">
                  <c:v>8.4785933333330004</c:v>
                </c:pt>
                <c:pt idx="15507">
                  <c:v>8.4799916666670008</c:v>
                </c:pt>
                <c:pt idx="15508">
                  <c:v>8.4791716666669998</c:v>
                </c:pt>
                <c:pt idx="15509">
                  <c:v>8.4779966666669999</c:v>
                </c:pt>
                <c:pt idx="15510">
                  <c:v>8.4771750000000008</c:v>
                </c:pt>
                <c:pt idx="15511">
                  <c:v>8.4774250000000002</c:v>
                </c:pt>
                <c:pt idx="15512">
                  <c:v>8.478041666667</c:v>
                </c:pt>
                <c:pt idx="15513">
                  <c:v>8.4781083333329992</c:v>
                </c:pt>
                <c:pt idx="15514">
                  <c:v>8.4779066666669998</c:v>
                </c:pt>
                <c:pt idx="15515">
                  <c:v>8.4771116666669997</c:v>
                </c:pt>
                <c:pt idx="15516">
                  <c:v>8.4776933333330007</c:v>
                </c:pt>
                <c:pt idx="15517">
                  <c:v>8.478276666667</c:v>
                </c:pt>
                <c:pt idx="15518">
                  <c:v>8.4796733333330003</c:v>
                </c:pt>
                <c:pt idx="15519">
                  <c:v>8.4790200000000002</c:v>
                </c:pt>
                <c:pt idx="15520">
                  <c:v>8.4780633333330009</c:v>
                </c:pt>
                <c:pt idx="15521">
                  <c:v>8.4789383333329997</c:v>
                </c:pt>
                <c:pt idx="15522">
                  <c:v>8.4803133333329992</c:v>
                </c:pt>
                <c:pt idx="15523">
                  <c:v>8.479823333333</c:v>
                </c:pt>
                <c:pt idx="15524">
                  <c:v>8.4782100000000007</c:v>
                </c:pt>
                <c:pt idx="15525">
                  <c:v>8.4768333333329995</c:v>
                </c:pt>
                <c:pt idx="15526">
                  <c:v>8.4769283333329994</c:v>
                </c:pt>
                <c:pt idx="15527">
                  <c:v>8.4791150000000002</c:v>
                </c:pt>
                <c:pt idx="15528">
                  <c:v>8.4795566666669995</c:v>
                </c:pt>
                <c:pt idx="15529">
                  <c:v>8.478978333333</c:v>
                </c:pt>
                <c:pt idx="15530">
                  <c:v>8.4786066666669999</c:v>
                </c:pt>
                <c:pt idx="15531">
                  <c:v>8.4785450000000004</c:v>
                </c:pt>
                <c:pt idx="15532">
                  <c:v>8.4797716666670002</c:v>
                </c:pt>
                <c:pt idx="15533">
                  <c:v>8.4787750000000006</c:v>
                </c:pt>
                <c:pt idx="15534">
                  <c:v>8.4783550000000005</c:v>
                </c:pt>
                <c:pt idx="15535">
                  <c:v>8.4769950000000005</c:v>
                </c:pt>
                <c:pt idx="15536">
                  <c:v>8.4772583333329994</c:v>
                </c:pt>
                <c:pt idx="15537">
                  <c:v>8.4794499999999999</c:v>
                </c:pt>
                <c:pt idx="15538">
                  <c:v>8.4787883333330001</c:v>
                </c:pt>
                <c:pt idx="15539">
                  <c:v>8.4780599999999993</c:v>
                </c:pt>
                <c:pt idx="15540">
                  <c:v>8.4771283333330008</c:v>
                </c:pt>
                <c:pt idx="15541">
                  <c:v>8.4781316666670001</c:v>
                </c:pt>
                <c:pt idx="15542">
                  <c:v>8.479776666667</c:v>
                </c:pt>
                <c:pt idx="15543">
                  <c:v>8.4790783333329998</c:v>
                </c:pt>
                <c:pt idx="15544">
                  <c:v>8.4785283333329993</c:v>
                </c:pt>
                <c:pt idx="15545">
                  <c:v>8.4775316666669998</c:v>
                </c:pt>
                <c:pt idx="15546">
                  <c:v>8.4777883333330006</c:v>
                </c:pt>
                <c:pt idx="15547">
                  <c:v>8.4793749999999992</c:v>
                </c:pt>
                <c:pt idx="15548">
                  <c:v>8.4786409836070007</c:v>
                </c:pt>
                <c:pt idx="15549">
                  <c:v>8.4780850000000001</c:v>
                </c:pt>
                <c:pt idx="15550">
                  <c:v>8.4793457627120006</c:v>
                </c:pt>
                <c:pt idx="15551">
                  <c:v>8.4773016666669996</c:v>
                </c:pt>
                <c:pt idx="15552">
                  <c:v>8.4782316666669999</c:v>
                </c:pt>
                <c:pt idx="15553">
                  <c:v>8.4824068965519999</c:v>
                </c:pt>
                <c:pt idx="15554">
                  <c:v>8.4799233333329997</c:v>
                </c:pt>
                <c:pt idx="15555">
                  <c:v>8.4791566666670004</c:v>
                </c:pt>
                <c:pt idx="15556">
                  <c:v>8.4783550000000005</c:v>
                </c:pt>
                <c:pt idx="15557">
                  <c:v>8.4781700000000004</c:v>
                </c:pt>
                <c:pt idx="15558">
                  <c:v>8.4797833333329997</c:v>
                </c:pt>
                <c:pt idx="15559">
                  <c:v>8.4783849999999994</c:v>
                </c:pt>
                <c:pt idx="15560">
                  <c:v>8.4779442622950008</c:v>
                </c:pt>
                <c:pt idx="15561">
                  <c:v>8.479367857143</c:v>
                </c:pt>
                <c:pt idx="15562">
                  <c:v>8.4792450000000006</c:v>
                </c:pt>
                <c:pt idx="15563">
                  <c:v>8.4796016393440006</c:v>
                </c:pt>
                <c:pt idx="15564">
                  <c:v>8.4792183333329998</c:v>
                </c:pt>
                <c:pt idx="15565">
                  <c:v>8.47865</c:v>
                </c:pt>
                <c:pt idx="15566">
                  <c:v>8.4789616666670007</c:v>
                </c:pt>
                <c:pt idx="15567">
                  <c:v>8.4803316666670003</c:v>
                </c:pt>
                <c:pt idx="15568">
                  <c:v>8.4806716666669999</c:v>
                </c:pt>
                <c:pt idx="15569">
                  <c:v>8.4794450000000001</c:v>
                </c:pt>
                <c:pt idx="15570">
                  <c:v>8.4783316666669997</c:v>
                </c:pt>
                <c:pt idx="15571">
                  <c:v>8.4786199999999994</c:v>
                </c:pt>
                <c:pt idx="15572">
                  <c:v>8.4794783333330006</c:v>
                </c:pt>
                <c:pt idx="15573">
                  <c:v>8.4793566666669999</c:v>
                </c:pt>
                <c:pt idx="15574">
                  <c:v>8.4780850000000001</c:v>
                </c:pt>
                <c:pt idx="15575">
                  <c:v>8.4770983333330001</c:v>
                </c:pt>
                <c:pt idx="15576">
                  <c:v>8.4770733333329993</c:v>
                </c:pt>
                <c:pt idx="15577">
                  <c:v>8.47818</c:v>
                </c:pt>
                <c:pt idx="15578">
                  <c:v>8.47879</c:v>
                </c:pt>
                <c:pt idx="15579">
                  <c:v>8.4786683333329993</c:v>
                </c:pt>
                <c:pt idx="15580">
                  <c:v>8.4779999999999998</c:v>
                </c:pt>
                <c:pt idx="15581">
                  <c:v>8.478508333333</c:v>
                </c:pt>
                <c:pt idx="15582">
                  <c:v>8.4798416666669993</c:v>
                </c:pt>
                <c:pt idx="15583">
                  <c:v>8.4784383333329991</c:v>
                </c:pt>
                <c:pt idx="15584">
                  <c:v>8.4775050000000007</c:v>
                </c:pt>
                <c:pt idx="15585">
                  <c:v>8.4774049999999992</c:v>
                </c:pt>
                <c:pt idx="15586">
                  <c:v>8.4769299999999994</c:v>
                </c:pt>
                <c:pt idx="15587">
                  <c:v>8.4784749999999995</c:v>
                </c:pt>
                <c:pt idx="15588">
                  <c:v>8.4789566666670009</c:v>
                </c:pt>
                <c:pt idx="15589">
                  <c:v>8.4780166666669992</c:v>
                </c:pt>
                <c:pt idx="15590">
                  <c:v>8.478228333333</c:v>
                </c:pt>
                <c:pt idx="15591">
                  <c:v>8.4782016666669993</c:v>
                </c:pt>
                <c:pt idx="15592">
                  <c:v>8.4794266666670008</c:v>
                </c:pt>
                <c:pt idx="15593">
                  <c:v>8.4791866666669993</c:v>
                </c:pt>
                <c:pt idx="15594">
                  <c:v>8.4786133333329996</c:v>
                </c:pt>
                <c:pt idx="15595">
                  <c:v>8.4781633333330007</c:v>
                </c:pt>
                <c:pt idx="15596">
                  <c:v>8.4778266666669992</c:v>
                </c:pt>
                <c:pt idx="15597">
                  <c:v>8.4785583333329999</c:v>
                </c:pt>
                <c:pt idx="15598">
                  <c:v>8.4782383333329996</c:v>
                </c:pt>
                <c:pt idx="15599">
                  <c:v>8.4778833333330006</c:v>
                </c:pt>
                <c:pt idx="15600">
                  <c:v>8.4773283333330003</c:v>
                </c:pt>
                <c:pt idx="15601">
                  <c:v>8.47776</c:v>
                </c:pt>
                <c:pt idx="15602">
                  <c:v>8.4789416666669997</c:v>
                </c:pt>
                <c:pt idx="15603">
                  <c:v>8.4786683333329993</c:v>
                </c:pt>
                <c:pt idx="15604">
                  <c:v>8.4779149999999994</c:v>
                </c:pt>
                <c:pt idx="15605">
                  <c:v>8.4775766666669998</c:v>
                </c:pt>
                <c:pt idx="15606">
                  <c:v>8.4770000000000003</c:v>
                </c:pt>
                <c:pt idx="15607">
                  <c:v>8.4780149999999992</c:v>
                </c:pt>
                <c:pt idx="15608">
                  <c:v>8.4775883333329993</c:v>
                </c:pt>
                <c:pt idx="15609">
                  <c:v>8.4767816666669997</c:v>
                </c:pt>
                <c:pt idx="15610">
                  <c:v>8.4765300000000003</c:v>
                </c:pt>
                <c:pt idx="15611">
                  <c:v>8.4774399999999996</c:v>
                </c:pt>
                <c:pt idx="15612">
                  <c:v>8.4786916666670002</c:v>
                </c:pt>
                <c:pt idx="15613">
                  <c:v>8.4784066666670004</c:v>
                </c:pt>
                <c:pt idx="15614">
                  <c:v>8.4777749999999994</c:v>
                </c:pt>
                <c:pt idx="15615">
                  <c:v>8.4773350000000001</c:v>
                </c:pt>
                <c:pt idx="15616">
                  <c:v>8.4776066666670005</c:v>
                </c:pt>
                <c:pt idx="15617">
                  <c:v>8.4783883333329992</c:v>
                </c:pt>
                <c:pt idx="15618">
                  <c:v>8.4784616666670001</c:v>
                </c:pt>
                <c:pt idx="15619">
                  <c:v>8.47743</c:v>
                </c:pt>
                <c:pt idx="15620">
                  <c:v>8.4770450000000004</c:v>
                </c:pt>
                <c:pt idx="15621">
                  <c:v>8.4771733333330008</c:v>
                </c:pt>
                <c:pt idx="15622">
                  <c:v>8.4779183333329993</c:v>
                </c:pt>
                <c:pt idx="15623">
                  <c:v>8.478228333333</c:v>
                </c:pt>
                <c:pt idx="15624">
                  <c:v>8.4782933333329993</c:v>
                </c:pt>
                <c:pt idx="15625">
                  <c:v>8.4775116666670005</c:v>
                </c:pt>
                <c:pt idx="15626">
                  <c:v>8.4774466666669994</c:v>
                </c:pt>
                <c:pt idx="15627">
                  <c:v>8.4783466666670009</c:v>
                </c:pt>
                <c:pt idx="15628">
                  <c:v>8.4781300000000002</c:v>
                </c:pt>
                <c:pt idx="15629">
                  <c:v>8.4775966666670008</c:v>
                </c:pt>
                <c:pt idx="15630">
                  <c:v>8.4766349999999999</c:v>
                </c:pt>
                <c:pt idx="15631">
                  <c:v>8.4765083333329994</c:v>
                </c:pt>
                <c:pt idx="15632">
                  <c:v>8.4773416666669998</c:v>
                </c:pt>
                <c:pt idx="15633">
                  <c:v>8.4773344827589998</c:v>
                </c:pt>
                <c:pt idx="15634">
                  <c:v>8.47715</c:v>
                </c:pt>
                <c:pt idx="15635">
                  <c:v>8.4770933333330003</c:v>
                </c:pt>
                <c:pt idx="15636">
                  <c:v>8.4775333333329996</c:v>
                </c:pt>
                <c:pt idx="15637">
                  <c:v>8.4788266666670005</c:v>
                </c:pt>
                <c:pt idx="15638">
                  <c:v>8.4786316666670007</c:v>
                </c:pt>
                <c:pt idx="15639">
                  <c:v>8.4778749999999992</c:v>
                </c:pt>
                <c:pt idx="15640">
                  <c:v>8.4769916666670007</c:v>
                </c:pt>
                <c:pt idx="15641">
                  <c:v>8.4765700000000006</c:v>
                </c:pt>
                <c:pt idx="15642">
                  <c:v>8.4777416666670007</c:v>
                </c:pt>
                <c:pt idx="15643">
                  <c:v>8.4774816666669999</c:v>
                </c:pt>
                <c:pt idx="15644">
                  <c:v>8.4771350000000005</c:v>
                </c:pt>
                <c:pt idx="15645">
                  <c:v>8.4765650000000008</c:v>
                </c:pt>
                <c:pt idx="15646">
                  <c:v>8.4763950000000001</c:v>
                </c:pt>
                <c:pt idx="15647">
                  <c:v>8.4777183333329997</c:v>
                </c:pt>
                <c:pt idx="15648">
                  <c:v>8.4776866666669992</c:v>
                </c:pt>
                <c:pt idx="15649">
                  <c:v>8.4775399999999994</c:v>
                </c:pt>
                <c:pt idx="15650">
                  <c:v>8.4765999999999995</c:v>
                </c:pt>
                <c:pt idx="15651">
                  <c:v>8.47654</c:v>
                </c:pt>
                <c:pt idx="15652">
                  <c:v>8.4773916666669997</c:v>
                </c:pt>
                <c:pt idx="15653">
                  <c:v>8.477665</c:v>
                </c:pt>
                <c:pt idx="15654">
                  <c:v>8.4768266666669998</c:v>
                </c:pt>
                <c:pt idx="15655">
                  <c:v>8.4761950000000006</c:v>
                </c:pt>
                <c:pt idx="15656">
                  <c:v>8.4761849999999992</c:v>
                </c:pt>
                <c:pt idx="15657">
                  <c:v>8.4777083333330001</c:v>
                </c:pt>
                <c:pt idx="15658">
                  <c:v>8.4776516666670005</c:v>
                </c:pt>
                <c:pt idx="15659">
                  <c:v>8.4772200000000009</c:v>
                </c:pt>
                <c:pt idx="15660">
                  <c:v>8.4769983333330003</c:v>
                </c:pt>
                <c:pt idx="15661">
                  <c:v>8.4774466666669994</c:v>
                </c:pt>
                <c:pt idx="15662">
                  <c:v>8.4788216666670007</c:v>
                </c:pt>
                <c:pt idx="15663">
                  <c:v>8.4787416666670001</c:v>
                </c:pt>
                <c:pt idx="15664">
                  <c:v>8.4775166666670003</c:v>
                </c:pt>
                <c:pt idx="15665">
                  <c:v>8.4767016666669992</c:v>
                </c:pt>
                <c:pt idx="15666">
                  <c:v>8.4767283333329999</c:v>
                </c:pt>
                <c:pt idx="15667">
                  <c:v>8.4774566666670008</c:v>
                </c:pt>
                <c:pt idx="15668">
                  <c:v>8.4772983333329996</c:v>
                </c:pt>
                <c:pt idx="15669">
                  <c:v>8.4766266666670003</c:v>
                </c:pt>
                <c:pt idx="15670">
                  <c:v>8.4763383333330005</c:v>
                </c:pt>
                <c:pt idx="15671">
                  <c:v>8.4765566666669994</c:v>
                </c:pt>
                <c:pt idx="15672">
                  <c:v>8.4776383333329992</c:v>
                </c:pt>
                <c:pt idx="15673">
                  <c:v>8.4778800000000007</c:v>
                </c:pt>
                <c:pt idx="15674">
                  <c:v>8.4769916666670007</c:v>
                </c:pt>
                <c:pt idx="15675">
                  <c:v>8.4762316666669992</c:v>
                </c:pt>
                <c:pt idx="15676">
                  <c:v>8.4766166666670006</c:v>
                </c:pt>
                <c:pt idx="15677">
                  <c:v>8.4781466666669996</c:v>
                </c:pt>
                <c:pt idx="15678">
                  <c:v>8.4781716666670004</c:v>
                </c:pt>
                <c:pt idx="15679">
                  <c:v>8.4774650000000005</c:v>
                </c:pt>
                <c:pt idx="15680">
                  <c:v>8.4772566666669995</c:v>
                </c:pt>
                <c:pt idx="15681">
                  <c:v>8.4774366666669998</c:v>
                </c:pt>
                <c:pt idx="15682">
                  <c:v>8.4783583333330004</c:v>
                </c:pt>
                <c:pt idx="15683">
                  <c:v>8.4777166666669999</c:v>
                </c:pt>
                <c:pt idx="15684">
                  <c:v>8.477195</c:v>
                </c:pt>
                <c:pt idx="15685">
                  <c:v>8.4763249999999992</c:v>
                </c:pt>
                <c:pt idx="15686">
                  <c:v>8.4762016666670004</c:v>
                </c:pt>
                <c:pt idx="15687">
                  <c:v>8.4775783333329997</c:v>
                </c:pt>
                <c:pt idx="15688">
                  <c:v>8.4778033333330001</c:v>
                </c:pt>
                <c:pt idx="15689">
                  <c:v>8.4774600000000007</c:v>
                </c:pt>
                <c:pt idx="15690">
                  <c:v>8.4772083333329995</c:v>
                </c:pt>
                <c:pt idx="15691">
                  <c:v>8.4769533333330003</c:v>
                </c:pt>
                <c:pt idx="15692">
                  <c:v>8.4778566666669999</c:v>
                </c:pt>
                <c:pt idx="15693">
                  <c:v>8.4780949999999997</c:v>
                </c:pt>
                <c:pt idx="15694">
                  <c:v>8.4776866666669992</c:v>
                </c:pt>
                <c:pt idx="15695">
                  <c:v>8.4770933333330003</c:v>
                </c:pt>
                <c:pt idx="15696">
                  <c:v>8.4773583333329992</c:v>
                </c:pt>
                <c:pt idx="15697">
                  <c:v>8.4782816666669998</c:v>
                </c:pt>
                <c:pt idx="15698">
                  <c:v>8.4779699999999991</c:v>
                </c:pt>
                <c:pt idx="15699">
                  <c:v>8.4770783333330009</c:v>
                </c:pt>
                <c:pt idx="15700">
                  <c:v>8.4763083333329998</c:v>
                </c:pt>
                <c:pt idx="15701">
                  <c:v>8.4767366666669997</c:v>
                </c:pt>
                <c:pt idx="15702">
                  <c:v>8.4776600000000002</c:v>
                </c:pt>
                <c:pt idx="15703">
                  <c:v>8.4777666666669997</c:v>
                </c:pt>
                <c:pt idx="15704">
                  <c:v>8.4776933333330007</c:v>
                </c:pt>
                <c:pt idx="15705">
                  <c:v>8.4773666666670007</c:v>
                </c:pt>
                <c:pt idx="15706">
                  <c:v>8.4807913793100003</c:v>
                </c:pt>
                <c:pt idx="15707">
                  <c:v>8.4788066666669994</c:v>
                </c:pt>
                <c:pt idx="15708">
                  <c:v>8.4790983333330008</c:v>
                </c:pt>
                <c:pt idx="15709">
                  <c:v>8.4781533333329993</c:v>
                </c:pt>
                <c:pt idx="15710">
                  <c:v>8.4770383333330006</c:v>
                </c:pt>
                <c:pt idx="15711">
                  <c:v>8.4775950000000009</c:v>
                </c:pt>
                <c:pt idx="15712">
                  <c:v>8.4789849999999998</c:v>
                </c:pt>
                <c:pt idx="15713">
                  <c:v>8.4786999999999999</c:v>
                </c:pt>
                <c:pt idx="15714">
                  <c:v>8.4780499999999996</c:v>
                </c:pt>
                <c:pt idx="15715">
                  <c:v>8.4775933333329991</c:v>
                </c:pt>
                <c:pt idx="15716">
                  <c:v>8.4779049999999998</c:v>
                </c:pt>
                <c:pt idx="15717">
                  <c:v>8.4783083333330005</c:v>
                </c:pt>
                <c:pt idx="15718">
                  <c:v>8.4785183333329996</c:v>
                </c:pt>
                <c:pt idx="15719">
                  <c:v>8.4782250000000001</c:v>
                </c:pt>
                <c:pt idx="15720">
                  <c:v>8.4781949999999995</c:v>
                </c:pt>
                <c:pt idx="15721">
                  <c:v>8.4787700000000008</c:v>
                </c:pt>
                <c:pt idx="15722">
                  <c:v>8.4795999999999996</c:v>
                </c:pt>
                <c:pt idx="15723">
                  <c:v>8.4795949999999998</c:v>
                </c:pt>
                <c:pt idx="15724">
                  <c:v>8.4785266666669994</c:v>
                </c:pt>
                <c:pt idx="15725">
                  <c:v>8.4777000000000005</c:v>
                </c:pt>
                <c:pt idx="15726">
                  <c:v>8.477898333333</c:v>
                </c:pt>
                <c:pt idx="15727">
                  <c:v>8.4794</c:v>
                </c:pt>
                <c:pt idx="15728">
                  <c:v>8.4794300000000007</c:v>
                </c:pt>
                <c:pt idx="15729">
                  <c:v>8.4785666666669997</c:v>
                </c:pt>
                <c:pt idx="15730">
                  <c:v>8.4781666666670006</c:v>
                </c:pt>
                <c:pt idx="15731">
                  <c:v>8.4786216666669993</c:v>
                </c:pt>
                <c:pt idx="15732">
                  <c:v>8.4799583333330002</c:v>
                </c:pt>
                <c:pt idx="15733">
                  <c:v>8.4807249999999996</c:v>
                </c:pt>
                <c:pt idx="15734">
                  <c:v>8.4796433333329997</c:v>
                </c:pt>
                <c:pt idx="15735">
                  <c:v>8.4791299999999996</c:v>
                </c:pt>
                <c:pt idx="15736">
                  <c:v>8.4796800000000001</c:v>
                </c:pt>
                <c:pt idx="15737">
                  <c:v>8.4801133333329997</c:v>
                </c:pt>
                <c:pt idx="15738">
                  <c:v>8.4803750000000004</c:v>
                </c:pt>
                <c:pt idx="15739">
                  <c:v>8.4798883333329993</c:v>
                </c:pt>
                <c:pt idx="15740">
                  <c:v>8.479355</c:v>
                </c:pt>
                <c:pt idx="15741">
                  <c:v>8.4792766666669994</c:v>
                </c:pt>
                <c:pt idx="15742">
                  <c:v>8.4800366666670008</c:v>
                </c:pt>
                <c:pt idx="15743">
                  <c:v>8.4797216666670003</c:v>
                </c:pt>
                <c:pt idx="15744">
                  <c:v>8.4794099999999997</c:v>
                </c:pt>
                <c:pt idx="15745">
                  <c:v>8.4786433333330002</c:v>
                </c:pt>
                <c:pt idx="15746">
                  <c:v>8.4793416666670005</c:v>
                </c:pt>
                <c:pt idx="15747">
                  <c:v>8.4805466666669993</c:v>
                </c:pt>
                <c:pt idx="15748">
                  <c:v>8.4808149999999998</c:v>
                </c:pt>
                <c:pt idx="15749">
                  <c:v>8.4800416666670007</c:v>
                </c:pt>
                <c:pt idx="15750">
                  <c:v>8.4793749999999992</c:v>
                </c:pt>
                <c:pt idx="15751">
                  <c:v>8.4799933333330006</c:v>
                </c:pt>
                <c:pt idx="15752">
                  <c:v>8.4806849999999994</c:v>
                </c:pt>
                <c:pt idx="15753">
                  <c:v>8.4806783333329996</c:v>
                </c:pt>
                <c:pt idx="15754">
                  <c:v>8.4802683333329991</c:v>
                </c:pt>
                <c:pt idx="15755">
                  <c:v>8.4805466666669993</c:v>
                </c:pt>
                <c:pt idx="15756">
                  <c:v>8.4812383333329997</c:v>
                </c:pt>
                <c:pt idx="15757">
                  <c:v>8.4821799999999996</c:v>
                </c:pt>
                <c:pt idx="15758">
                  <c:v>8.4819216666670005</c:v>
                </c:pt>
                <c:pt idx="15759">
                  <c:v>8.4806150000000002</c:v>
                </c:pt>
                <c:pt idx="15760">
                  <c:v>8.4798983333330007</c:v>
                </c:pt>
                <c:pt idx="15761">
                  <c:v>8.4802766666670006</c:v>
                </c:pt>
                <c:pt idx="15762">
                  <c:v>8.48156</c:v>
                </c:pt>
                <c:pt idx="15763">
                  <c:v>8.4810783333330004</c:v>
                </c:pt>
                <c:pt idx="15764">
                  <c:v>8.4804566666669992</c:v>
                </c:pt>
                <c:pt idx="15765">
                  <c:v>8.4805066666670008</c:v>
                </c:pt>
                <c:pt idx="15766">
                  <c:v>8.4806383333329993</c:v>
                </c:pt>
                <c:pt idx="15767">
                  <c:v>8.4820499999999992</c:v>
                </c:pt>
                <c:pt idx="15768">
                  <c:v>8.4820316666669999</c:v>
                </c:pt>
                <c:pt idx="15769">
                  <c:v>8.4810133333329993</c:v>
                </c:pt>
                <c:pt idx="15770">
                  <c:v>8.4811416666669999</c:v>
                </c:pt>
                <c:pt idx="15771">
                  <c:v>8.4811316666670002</c:v>
                </c:pt>
                <c:pt idx="15772">
                  <c:v>8.4819716666670004</c:v>
                </c:pt>
                <c:pt idx="15773">
                  <c:v>8.4820983333329991</c:v>
                </c:pt>
                <c:pt idx="15774">
                  <c:v>8.481326666667</c:v>
                </c:pt>
                <c:pt idx="15775">
                  <c:v>8.4803200000000007</c:v>
                </c:pt>
                <c:pt idx="15776">
                  <c:v>8.4800183333329997</c:v>
                </c:pt>
                <c:pt idx="15777">
                  <c:v>8.4816599999999998</c:v>
                </c:pt>
                <c:pt idx="15778">
                  <c:v>8.4816216666669995</c:v>
                </c:pt>
                <c:pt idx="15779">
                  <c:v>8.4809716666669992</c:v>
                </c:pt>
                <c:pt idx="15780">
                  <c:v>8.4804533333329992</c:v>
                </c:pt>
                <c:pt idx="15781">
                  <c:v>8.4811533333329994</c:v>
                </c:pt>
                <c:pt idx="15782">
                  <c:v>8.4819899999999997</c:v>
                </c:pt>
                <c:pt idx="15783">
                  <c:v>8.4817350000000005</c:v>
                </c:pt>
                <c:pt idx="15784">
                  <c:v>8.4816566666669999</c:v>
                </c:pt>
                <c:pt idx="15785">
                  <c:v>8.4804416666669997</c:v>
                </c:pt>
                <c:pt idx="15786">
                  <c:v>8.4808366666670008</c:v>
                </c:pt>
                <c:pt idx="15787">
                  <c:v>8.4826133333329992</c:v>
                </c:pt>
                <c:pt idx="15788">
                  <c:v>8.4823666666669997</c:v>
                </c:pt>
                <c:pt idx="15789">
                  <c:v>8.4824483333330001</c:v>
                </c:pt>
                <c:pt idx="15790">
                  <c:v>8.4819666666670006</c:v>
                </c:pt>
                <c:pt idx="15791">
                  <c:v>8.4815950000000004</c:v>
                </c:pt>
                <c:pt idx="15792">
                  <c:v>8.4831450000000004</c:v>
                </c:pt>
                <c:pt idx="15793">
                  <c:v>8.4822283333329995</c:v>
                </c:pt>
                <c:pt idx="15794">
                  <c:v>8.4806150000000002</c:v>
                </c:pt>
                <c:pt idx="15795">
                  <c:v>8.4805566666670007</c:v>
                </c:pt>
                <c:pt idx="15796">
                  <c:v>8.4800950000000004</c:v>
                </c:pt>
                <c:pt idx="15797">
                  <c:v>8.4818433333329999</c:v>
                </c:pt>
                <c:pt idx="15798">
                  <c:v>8.4827283333330001</c:v>
                </c:pt>
                <c:pt idx="15799">
                  <c:v>8.4816749999999992</c:v>
                </c:pt>
                <c:pt idx="15800">
                  <c:v>8.4807849999999991</c:v>
                </c:pt>
                <c:pt idx="15801">
                  <c:v>8.4810566666669995</c:v>
                </c:pt>
                <c:pt idx="15802">
                  <c:v>8.4815433333330006</c:v>
                </c:pt>
                <c:pt idx="15803">
                  <c:v>8.481780327869</c:v>
                </c:pt>
                <c:pt idx="15804">
                  <c:v>8.4810355932199997</c:v>
                </c:pt>
                <c:pt idx="15805">
                  <c:v>8.4800266666669994</c:v>
                </c:pt>
                <c:pt idx="15806">
                  <c:v>8.4810216666670009</c:v>
                </c:pt>
                <c:pt idx="15807">
                  <c:v>8.4828583333330005</c:v>
                </c:pt>
                <c:pt idx="15808">
                  <c:v>8.4825383333330002</c:v>
                </c:pt>
                <c:pt idx="15809">
                  <c:v>8.4821916666669992</c:v>
                </c:pt>
                <c:pt idx="15810">
                  <c:v>8.4828983333330008</c:v>
                </c:pt>
                <c:pt idx="15811">
                  <c:v>8.4818183333330008</c:v>
                </c:pt>
                <c:pt idx="15812">
                  <c:v>8.484210344828</c:v>
                </c:pt>
                <c:pt idx="15813">
                  <c:v>8.4843600000000006</c:v>
                </c:pt>
                <c:pt idx="15814">
                  <c:v>8.4836366666669996</c:v>
                </c:pt>
                <c:pt idx="15815">
                  <c:v>8.4827049999999993</c:v>
                </c:pt>
                <c:pt idx="15816">
                  <c:v>8.4825250000000008</c:v>
                </c:pt>
                <c:pt idx="15817">
                  <c:v>8.4836349999999996</c:v>
                </c:pt>
                <c:pt idx="15818">
                  <c:v>8.4836483333330008</c:v>
                </c:pt>
                <c:pt idx="15819">
                  <c:v>8.4829316666669996</c:v>
                </c:pt>
                <c:pt idx="15820">
                  <c:v>8.4829600000000003</c:v>
                </c:pt>
                <c:pt idx="15821">
                  <c:v>8.48278</c:v>
                </c:pt>
                <c:pt idx="15822">
                  <c:v>8.4830950000000005</c:v>
                </c:pt>
                <c:pt idx="15823">
                  <c:v>8.4825900000000001</c:v>
                </c:pt>
                <c:pt idx="15824">
                  <c:v>8.4817599999999995</c:v>
                </c:pt>
                <c:pt idx="15825">
                  <c:v>8.4810016666669998</c:v>
                </c:pt>
                <c:pt idx="15826">
                  <c:v>8.4814116666670003</c:v>
                </c:pt>
                <c:pt idx="15827">
                  <c:v>8.4835866666669997</c:v>
                </c:pt>
                <c:pt idx="15828">
                  <c:v>8.4835733333330001</c:v>
                </c:pt>
                <c:pt idx="15829">
                  <c:v>8.4825866666670002</c:v>
                </c:pt>
                <c:pt idx="15830">
                  <c:v>8.482075</c:v>
                </c:pt>
                <c:pt idx="15831">
                  <c:v>8.4828183333330003</c:v>
                </c:pt>
                <c:pt idx="15832">
                  <c:v>8.4842700000000004</c:v>
                </c:pt>
                <c:pt idx="15833">
                  <c:v>8.4842300000000002</c:v>
                </c:pt>
                <c:pt idx="15834">
                  <c:v>8.4832149999999995</c:v>
                </c:pt>
                <c:pt idx="15835">
                  <c:v>8.4820866666669996</c:v>
                </c:pt>
                <c:pt idx="15836">
                  <c:v>8.4819233333330004</c:v>
                </c:pt>
                <c:pt idx="15837">
                  <c:v>8.4838783333329992</c:v>
                </c:pt>
                <c:pt idx="15838">
                  <c:v>8.4836133333330004</c:v>
                </c:pt>
                <c:pt idx="15839">
                  <c:v>8.4826616666669992</c:v>
                </c:pt>
                <c:pt idx="15840">
                  <c:v>8.4820216666670003</c:v>
                </c:pt>
                <c:pt idx="15841">
                  <c:v>8.4824416666670004</c:v>
                </c:pt>
                <c:pt idx="15842">
                  <c:v>8.4833133333329993</c:v>
                </c:pt>
                <c:pt idx="15843">
                  <c:v>8.4840133333329995</c:v>
                </c:pt>
                <c:pt idx="15844">
                  <c:v>8.4835716666670002</c:v>
                </c:pt>
                <c:pt idx="15845">
                  <c:v>8.4833466666669999</c:v>
                </c:pt>
                <c:pt idx="15846">
                  <c:v>8.4832833333330004</c:v>
                </c:pt>
                <c:pt idx="15847">
                  <c:v>8.4850033333329993</c:v>
                </c:pt>
                <c:pt idx="15848">
                  <c:v>8.4854216666669995</c:v>
                </c:pt>
                <c:pt idx="15849">
                  <c:v>8.4844333333329995</c:v>
                </c:pt>
                <c:pt idx="15850">
                  <c:v>8.4835566666670008</c:v>
                </c:pt>
                <c:pt idx="15851">
                  <c:v>8.4834983333329994</c:v>
                </c:pt>
                <c:pt idx="15852">
                  <c:v>8.4851133333330004</c:v>
                </c:pt>
                <c:pt idx="15853">
                  <c:v>8.4847750000000008</c:v>
                </c:pt>
                <c:pt idx="15854">
                  <c:v>8.4838349999999991</c:v>
                </c:pt>
                <c:pt idx="15855">
                  <c:v>8.4834716666670005</c:v>
                </c:pt>
                <c:pt idx="15856">
                  <c:v>8.4838016666670004</c:v>
                </c:pt>
                <c:pt idx="15857">
                  <c:v>8.4853866666670008</c:v>
                </c:pt>
                <c:pt idx="15858">
                  <c:v>8.485453333333</c:v>
                </c:pt>
                <c:pt idx="15859">
                  <c:v>8.4845649999999999</c:v>
                </c:pt>
                <c:pt idx="15860">
                  <c:v>8.4841899999999999</c:v>
                </c:pt>
                <c:pt idx="15861">
                  <c:v>8.4841683333330007</c:v>
                </c:pt>
                <c:pt idx="15862">
                  <c:v>8.4852783333329995</c:v>
                </c:pt>
                <c:pt idx="15863">
                  <c:v>8.4853933333330005</c:v>
                </c:pt>
                <c:pt idx="15864">
                  <c:v>8.4849716666670005</c:v>
                </c:pt>
                <c:pt idx="15865">
                  <c:v>8.4848466666669999</c:v>
                </c:pt>
                <c:pt idx="15866">
                  <c:v>8.4852100000000004</c:v>
                </c:pt>
                <c:pt idx="15867">
                  <c:v>8.4867816666669995</c:v>
                </c:pt>
                <c:pt idx="15868">
                  <c:v>8.4865183333330005</c:v>
                </c:pt>
                <c:pt idx="15869">
                  <c:v>8.4858933333329993</c:v>
                </c:pt>
                <c:pt idx="15870">
                  <c:v>8.4849966666669996</c:v>
                </c:pt>
                <c:pt idx="15871">
                  <c:v>8.4849083333329993</c:v>
                </c:pt>
                <c:pt idx="15872">
                  <c:v>8.4858233333330002</c:v>
                </c:pt>
                <c:pt idx="15873">
                  <c:v>8.4854516666670001</c:v>
                </c:pt>
                <c:pt idx="15874">
                  <c:v>8.4853199999999998</c:v>
                </c:pt>
                <c:pt idx="15875">
                  <c:v>8.484611666667</c:v>
                </c:pt>
                <c:pt idx="15876">
                  <c:v>8.4847183333329994</c:v>
                </c:pt>
                <c:pt idx="15877">
                  <c:v>8.4858600000000006</c:v>
                </c:pt>
                <c:pt idx="15878">
                  <c:v>8.4856483333329997</c:v>
                </c:pt>
                <c:pt idx="15879">
                  <c:v>8.4844116666670004</c:v>
                </c:pt>
                <c:pt idx="15880">
                  <c:v>8.4840583333329995</c:v>
                </c:pt>
                <c:pt idx="15881">
                  <c:v>8.4840616666669995</c:v>
                </c:pt>
                <c:pt idx="15882">
                  <c:v>8.4852083333330004</c:v>
                </c:pt>
                <c:pt idx="15883">
                  <c:v>8.4857300000000002</c:v>
                </c:pt>
                <c:pt idx="15884">
                  <c:v>8.4857466666669996</c:v>
                </c:pt>
                <c:pt idx="15885">
                  <c:v>8.484611666667</c:v>
                </c:pt>
                <c:pt idx="15886">
                  <c:v>8.4848700000000008</c:v>
                </c:pt>
                <c:pt idx="15887">
                  <c:v>8.4862266666669992</c:v>
                </c:pt>
                <c:pt idx="15888">
                  <c:v>8.4856266666670006</c:v>
                </c:pt>
                <c:pt idx="15889">
                  <c:v>8.4848400000000002</c:v>
                </c:pt>
                <c:pt idx="15890">
                  <c:v>8.4843233333330001</c:v>
                </c:pt>
                <c:pt idx="15891">
                  <c:v>8.4850566666670009</c:v>
                </c:pt>
                <c:pt idx="15892">
                  <c:v>8.4862533333329999</c:v>
                </c:pt>
                <c:pt idx="15893">
                  <c:v>8.4854366666670007</c:v>
                </c:pt>
                <c:pt idx="15894">
                  <c:v>8.4851200000000002</c:v>
                </c:pt>
                <c:pt idx="15895">
                  <c:v>8.4847733333330009</c:v>
                </c:pt>
                <c:pt idx="15896">
                  <c:v>8.4854066666670001</c:v>
                </c:pt>
                <c:pt idx="15897">
                  <c:v>8.4858816666669998</c:v>
                </c:pt>
                <c:pt idx="15898">
                  <c:v>8.4864766666670004</c:v>
                </c:pt>
                <c:pt idx="15899">
                  <c:v>8.4858683333330003</c:v>
                </c:pt>
                <c:pt idx="15900">
                  <c:v>8.4853833333330009</c:v>
                </c:pt>
                <c:pt idx="15901">
                  <c:v>8.4850583333330007</c:v>
                </c:pt>
                <c:pt idx="15902">
                  <c:v>8.4861016666670004</c:v>
                </c:pt>
                <c:pt idx="15903">
                  <c:v>8.4861333333329991</c:v>
                </c:pt>
                <c:pt idx="15904">
                  <c:v>8.4858116666670007</c:v>
                </c:pt>
                <c:pt idx="15905">
                  <c:v>8.4857399999999998</c:v>
                </c:pt>
                <c:pt idx="15906">
                  <c:v>8.4857800000000001</c:v>
                </c:pt>
                <c:pt idx="15907">
                  <c:v>8.4867533333330005</c:v>
                </c:pt>
                <c:pt idx="15908">
                  <c:v>8.4867849999999994</c:v>
                </c:pt>
                <c:pt idx="15909">
                  <c:v>8.4868299999999994</c:v>
                </c:pt>
                <c:pt idx="15910">
                  <c:v>8.4857949999999995</c:v>
                </c:pt>
                <c:pt idx="15911">
                  <c:v>8.4859050000000007</c:v>
                </c:pt>
                <c:pt idx="15912">
                  <c:v>8.4865566666669991</c:v>
                </c:pt>
                <c:pt idx="15913">
                  <c:v>8.4862433333330003</c:v>
                </c:pt>
                <c:pt idx="15914">
                  <c:v>8.4856683333330007</c:v>
                </c:pt>
                <c:pt idx="15915">
                  <c:v>8.4849883333329998</c:v>
                </c:pt>
                <c:pt idx="15916">
                  <c:v>8.4859349999999996</c:v>
                </c:pt>
                <c:pt idx="15917">
                  <c:v>8.486578333333</c:v>
                </c:pt>
                <c:pt idx="15918">
                  <c:v>8.4867500000000007</c:v>
                </c:pt>
                <c:pt idx="15919">
                  <c:v>8.48766</c:v>
                </c:pt>
                <c:pt idx="15920">
                  <c:v>8.4865349999999999</c:v>
                </c:pt>
                <c:pt idx="15921">
                  <c:v>8.4862450000000003</c:v>
                </c:pt>
                <c:pt idx="15922">
                  <c:v>8.4867366666669994</c:v>
                </c:pt>
                <c:pt idx="15923">
                  <c:v>8.4869533333330001</c:v>
                </c:pt>
                <c:pt idx="15924">
                  <c:v>8.4861799999999992</c:v>
                </c:pt>
                <c:pt idx="15925">
                  <c:v>8.4852333333329995</c:v>
                </c:pt>
                <c:pt idx="15926">
                  <c:v>8.4854083333329999</c:v>
                </c:pt>
                <c:pt idx="15927">
                  <c:v>8.486675</c:v>
                </c:pt>
                <c:pt idx="15928">
                  <c:v>8.4869716666669994</c:v>
                </c:pt>
                <c:pt idx="15929">
                  <c:v>8.4869450000000004</c:v>
                </c:pt>
                <c:pt idx="15930">
                  <c:v>8.4868966666670005</c:v>
                </c:pt>
                <c:pt idx="15931">
                  <c:v>8.4866866666669996</c:v>
                </c:pt>
                <c:pt idx="15932">
                  <c:v>8.4880433333329997</c:v>
                </c:pt>
                <c:pt idx="15933">
                  <c:v>8.4875616666670002</c:v>
                </c:pt>
                <c:pt idx="15934">
                  <c:v>8.4866466666669993</c:v>
                </c:pt>
                <c:pt idx="15935">
                  <c:v>8.4862883333330004</c:v>
                </c:pt>
                <c:pt idx="15936">
                  <c:v>8.4862083333329998</c:v>
                </c:pt>
                <c:pt idx="15937">
                  <c:v>8.4872899999999998</c:v>
                </c:pt>
                <c:pt idx="15938">
                  <c:v>8.4872133333330009</c:v>
                </c:pt>
                <c:pt idx="15939">
                  <c:v>8.4862616666669997</c:v>
                </c:pt>
                <c:pt idx="15940">
                  <c:v>8.4866600000000005</c:v>
                </c:pt>
                <c:pt idx="15941">
                  <c:v>8.4867666666670001</c:v>
                </c:pt>
                <c:pt idx="15942">
                  <c:v>8.4882116666670004</c:v>
                </c:pt>
                <c:pt idx="15943">
                  <c:v>8.4879766666670005</c:v>
                </c:pt>
                <c:pt idx="15944">
                  <c:v>8.4870750000000008</c:v>
                </c:pt>
                <c:pt idx="15945">
                  <c:v>8.4867833333329994</c:v>
                </c:pt>
                <c:pt idx="15946">
                  <c:v>8.4872650000000007</c:v>
                </c:pt>
                <c:pt idx="15947">
                  <c:v>8.4881550000000008</c:v>
                </c:pt>
                <c:pt idx="15948">
                  <c:v>8.4880449999999996</c:v>
                </c:pt>
                <c:pt idx="15949">
                  <c:v>8.4872533333329994</c:v>
                </c:pt>
                <c:pt idx="15950">
                  <c:v>8.4867283333329997</c:v>
                </c:pt>
                <c:pt idx="15951">
                  <c:v>8.4869249999999994</c:v>
                </c:pt>
                <c:pt idx="15952">
                  <c:v>8.4883016666670006</c:v>
                </c:pt>
                <c:pt idx="15953">
                  <c:v>8.4881133333330006</c:v>
                </c:pt>
                <c:pt idx="15954">
                  <c:v>8.4875799999999995</c:v>
                </c:pt>
                <c:pt idx="15955">
                  <c:v>8.4866200000000003</c:v>
                </c:pt>
                <c:pt idx="15956">
                  <c:v>8.4870683333329993</c:v>
                </c:pt>
                <c:pt idx="15957">
                  <c:v>8.4883733333329996</c:v>
                </c:pt>
                <c:pt idx="15958">
                  <c:v>8.4880866666669998</c:v>
                </c:pt>
                <c:pt idx="15959">
                  <c:v>8.487378333333</c:v>
                </c:pt>
                <c:pt idx="15960">
                  <c:v>8.4868050000000004</c:v>
                </c:pt>
                <c:pt idx="15961">
                  <c:v>8.4868900000000007</c:v>
                </c:pt>
                <c:pt idx="15962">
                  <c:v>8.4883516666670005</c:v>
                </c:pt>
                <c:pt idx="15963">
                  <c:v>8.4882899999999992</c:v>
                </c:pt>
                <c:pt idx="15964">
                  <c:v>8.4872399999999999</c:v>
                </c:pt>
                <c:pt idx="15965">
                  <c:v>8.4866816666669997</c:v>
                </c:pt>
                <c:pt idx="15966">
                  <c:v>8.4873849999999997</c:v>
                </c:pt>
                <c:pt idx="15967">
                  <c:v>8.4884149999999998</c:v>
                </c:pt>
                <c:pt idx="15968">
                  <c:v>8.4878466666670001</c:v>
                </c:pt>
                <c:pt idx="15969">
                  <c:v>8.4872633333330008</c:v>
                </c:pt>
                <c:pt idx="15970">
                  <c:v>8.4867633333330001</c:v>
                </c:pt>
                <c:pt idx="15971">
                  <c:v>8.4872616666670009</c:v>
                </c:pt>
                <c:pt idx="15972">
                  <c:v>8.4888399999999997</c:v>
                </c:pt>
                <c:pt idx="15973">
                  <c:v>8.4887683333330006</c:v>
                </c:pt>
                <c:pt idx="15974">
                  <c:v>8.4882799999999996</c:v>
                </c:pt>
                <c:pt idx="15975">
                  <c:v>8.4875950000000007</c:v>
                </c:pt>
                <c:pt idx="15976">
                  <c:v>8.4875716666669998</c:v>
                </c:pt>
                <c:pt idx="15977">
                  <c:v>8.488785</c:v>
                </c:pt>
                <c:pt idx="15978">
                  <c:v>8.4881383333329996</c:v>
                </c:pt>
                <c:pt idx="15979">
                  <c:v>8.4877716666669993</c:v>
                </c:pt>
                <c:pt idx="15980">
                  <c:v>8.4876749999999994</c:v>
                </c:pt>
                <c:pt idx="15981">
                  <c:v>8.4877733333329992</c:v>
                </c:pt>
                <c:pt idx="15982">
                  <c:v>8.4888399999999997</c:v>
                </c:pt>
                <c:pt idx="15983">
                  <c:v>8.4889250000000001</c:v>
                </c:pt>
                <c:pt idx="15984">
                  <c:v>8.4879149999999992</c:v>
                </c:pt>
                <c:pt idx="15985">
                  <c:v>8.4872650000000007</c:v>
                </c:pt>
                <c:pt idx="15986">
                  <c:v>8.4873949999999994</c:v>
                </c:pt>
                <c:pt idx="15987">
                  <c:v>8.488598333333</c:v>
                </c:pt>
                <c:pt idx="15988">
                  <c:v>8.4886366666670003</c:v>
                </c:pt>
                <c:pt idx="15989">
                  <c:v>8.4885000000000002</c:v>
                </c:pt>
                <c:pt idx="15990">
                  <c:v>8.4877616666669997</c:v>
                </c:pt>
                <c:pt idx="15991">
                  <c:v>8.487893333333</c:v>
                </c:pt>
                <c:pt idx="15992">
                  <c:v>8.4892500000000002</c:v>
                </c:pt>
                <c:pt idx="15993">
                  <c:v>8.4893683333329992</c:v>
                </c:pt>
                <c:pt idx="15994">
                  <c:v>8.4888150000000007</c:v>
                </c:pt>
                <c:pt idx="15995">
                  <c:v>8.4880750000000003</c:v>
                </c:pt>
                <c:pt idx="15996">
                  <c:v>8.4881416666669995</c:v>
                </c:pt>
                <c:pt idx="15997">
                  <c:v>8.4896033333329992</c:v>
                </c:pt>
                <c:pt idx="15998">
                  <c:v>8.4895733333330003</c:v>
                </c:pt>
                <c:pt idx="15999">
                  <c:v>8.4886900000000001</c:v>
                </c:pt>
                <c:pt idx="16000">
                  <c:v>8.4881449999999994</c:v>
                </c:pt>
                <c:pt idx="16001">
                  <c:v>8.4882500000000007</c:v>
                </c:pt>
                <c:pt idx="16002">
                  <c:v>8.4890899999999991</c:v>
                </c:pt>
                <c:pt idx="16003">
                  <c:v>8.4889299999999999</c:v>
                </c:pt>
                <c:pt idx="16004">
                  <c:v>8.4882650000000002</c:v>
                </c:pt>
                <c:pt idx="16005">
                  <c:v>8.4882066666670006</c:v>
                </c:pt>
                <c:pt idx="16006">
                  <c:v>8.4886333333330004</c:v>
                </c:pt>
                <c:pt idx="16007">
                  <c:v>8.4895083333329993</c:v>
                </c:pt>
                <c:pt idx="16008">
                  <c:v>8.4895433333329997</c:v>
                </c:pt>
                <c:pt idx="16009">
                  <c:v>8.4885383333330005</c:v>
                </c:pt>
                <c:pt idx="16010">
                  <c:v>8.4879300000000004</c:v>
                </c:pt>
                <c:pt idx="16011">
                  <c:v>8.4882333333329996</c:v>
                </c:pt>
                <c:pt idx="16012">
                  <c:v>8.4893149999999995</c:v>
                </c:pt>
                <c:pt idx="16013">
                  <c:v>8.4891066666670003</c:v>
                </c:pt>
                <c:pt idx="16014">
                  <c:v>8.4885850000000005</c:v>
                </c:pt>
                <c:pt idx="16015">
                  <c:v>8.4884450000000005</c:v>
                </c:pt>
                <c:pt idx="16016">
                  <c:v>8.4886900000000001</c:v>
                </c:pt>
                <c:pt idx="16017">
                  <c:v>8.4902250000000006</c:v>
                </c:pt>
                <c:pt idx="16018">
                  <c:v>8.4905166666670002</c:v>
                </c:pt>
                <c:pt idx="16019">
                  <c:v>8.4893833333330004</c:v>
                </c:pt>
                <c:pt idx="16020">
                  <c:v>8.4891483333330005</c:v>
                </c:pt>
                <c:pt idx="16021">
                  <c:v>8.489255</c:v>
                </c:pt>
                <c:pt idx="16022">
                  <c:v>8.4902933333329997</c:v>
                </c:pt>
                <c:pt idx="16023">
                  <c:v>8.4906066666670004</c:v>
                </c:pt>
                <c:pt idx="16024">
                  <c:v>8.4899216666669997</c:v>
                </c:pt>
                <c:pt idx="16025">
                  <c:v>8.489396666667</c:v>
                </c:pt>
                <c:pt idx="16026">
                  <c:v>8.4888716666670003</c:v>
                </c:pt>
                <c:pt idx="16027">
                  <c:v>8.4900516666670001</c:v>
                </c:pt>
                <c:pt idx="16028">
                  <c:v>8.4900866666670005</c:v>
                </c:pt>
                <c:pt idx="16029">
                  <c:v>8.4895449999999997</c:v>
                </c:pt>
                <c:pt idx="16030">
                  <c:v>8.4895266666670004</c:v>
                </c:pt>
                <c:pt idx="16031">
                  <c:v>8.4893066666669998</c:v>
                </c:pt>
                <c:pt idx="16032">
                  <c:v>8.4899366666670009</c:v>
                </c:pt>
                <c:pt idx="16033">
                  <c:v>8.490286666667</c:v>
                </c:pt>
                <c:pt idx="16034">
                  <c:v>8.489536666667</c:v>
                </c:pt>
                <c:pt idx="16035">
                  <c:v>8.4888899999999996</c:v>
                </c:pt>
                <c:pt idx="16036">
                  <c:v>8.4890566666670004</c:v>
                </c:pt>
                <c:pt idx="16037">
                  <c:v>8.4897266666669999</c:v>
                </c:pt>
                <c:pt idx="16038">
                  <c:v>8.4899249999999995</c:v>
                </c:pt>
                <c:pt idx="16039">
                  <c:v>8.489628333333</c:v>
                </c:pt>
                <c:pt idx="16040">
                  <c:v>8.4894966666669998</c:v>
                </c:pt>
                <c:pt idx="16041">
                  <c:v>8.4898233333329998</c:v>
                </c:pt>
                <c:pt idx="16042">
                  <c:v>8.4912550000000007</c:v>
                </c:pt>
                <c:pt idx="16043">
                  <c:v>8.4917099999999994</c:v>
                </c:pt>
                <c:pt idx="16044">
                  <c:v>8.491038333333</c:v>
                </c:pt>
                <c:pt idx="16045">
                  <c:v>8.4901766666670007</c:v>
                </c:pt>
                <c:pt idx="16046">
                  <c:v>8.4902149999999992</c:v>
                </c:pt>
                <c:pt idx="16047">
                  <c:v>8.4903733333330003</c:v>
                </c:pt>
                <c:pt idx="16048">
                  <c:v>8.4907216666669996</c:v>
                </c:pt>
                <c:pt idx="16049">
                  <c:v>8.49024</c:v>
                </c:pt>
                <c:pt idx="16050">
                  <c:v>8.4899183333329997</c:v>
                </c:pt>
                <c:pt idx="16051">
                  <c:v>8.4899316666669993</c:v>
                </c:pt>
                <c:pt idx="16052">
                  <c:v>8.490756666667</c:v>
                </c:pt>
                <c:pt idx="16053">
                  <c:v>8.4906100000000002</c:v>
                </c:pt>
                <c:pt idx="16054">
                  <c:v>8.4901816666670005</c:v>
                </c:pt>
                <c:pt idx="16055">
                  <c:v>8.4897533333330006</c:v>
                </c:pt>
                <c:pt idx="16056">
                  <c:v>8.4899100000000001</c:v>
                </c:pt>
                <c:pt idx="16057">
                  <c:v>8.4908900000000003</c:v>
                </c:pt>
                <c:pt idx="16058">
                  <c:v>8.4905733333329998</c:v>
                </c:pt>
                <c:pt idx="16059">
                  <c:v>8.4899400000000007</c:v>
                </c:pt>
                <c:pt idx="16060">
                  <c:v>8.489425862069</c:v>
                </c:pt>
                <c:pt idx="16061">
                  <c:v>8.4901149999999994</c:v>
                </c:pt>
                <c:pt idx="16062">
                  <c:v>8.4913083333330004</c:v>
                </c:pt>
                <c:pt idx="16063">
                  <c:v>8.4900383333330005</c:v>
                </c:pt>
                <c:pt idx="16064">
                  <c:v>8.4897283333329998</c:v>
                </c:pt>
                <c:pt idx="16065">
                  <c:v>8.4895333333330001</c:v>
                </c:pt>
                <c:pt idx="16066">
                  <c:v>8.4892400000000006</c:v>
                </c:pt>
                <c:pt idx="16067">
                  <c:v>8.4900483333330001</c:v>
                </c:pt>
                <c:pt idx="16068">
                  <c:v>8.490193333333</c:v>
                </c:pt>
                <c:pt idx="16069">
                  <c:v>8.4894049999999996</c:v>
                </c:pt>
                <c:pt idx="16070">
                  <c:v>8.4888066666669992</c:v>
                </c:pt>
                <c:pt idx="16071">
                  <c:v>8.4882349999999995</c:v>
                </c:pt>
                <c:pt idx="16072">
                  <c:v>8.4892183333329996</c:v>
                </c:pt>
                <c:pt idx="16073">
                  <c:v>8.4891933333330005</c:v>
                </c:pt>
                <c:pt idx="16074">
                  <c:v>8.4890083333330004</c:v>
                </c:pt>
                <c:pt idx="16075">
                  <c:v>8.4889133333330005</c:v>
                </c:pt>
                <c:pt idx="16076">
                  <c:v>8.4890516666670006</c:v>
                </c:pt>
                <c:pt idx="16077">
                  <c:v>8.4899349999999991</c:v>
                </c:pt>
                <c:pt idx="16078">
                  <c:v>8.4897600000000004</c:v>
                </c:pt>
                <c:pt idx="16079">
                  <c:v>8.4889166666670004</c:v>
                </c:pt>
                <c:pt idx="16080">
                  <c:v>8.4886649999999992</c:v>
                </c:pt>
                <c:pt idx="16081">
                  <c:v>8.4884183333329997</c:v>
                </c:pt>
                <c:pt idx="16082">
                  <c:v>8.4893233333329992</c:v>
                </c:pt>
                <c:pt idx="16083">
                  <c:v>8.4897416666669994</c:v>
                </c:pt>
                <c:pt idx="16084">
                  <c:v>8.488786666667</c:v>
                </c:pt>
                <c:pt idx="16085">
                  <c:v>8.4894449999999999</c:v>
                </c:pt>
                <c:pt idx="16086">
                  <c:v>8.490005</c:v>
                </c:pt>
                <c:pt idx="16087">
                  <c:v>8.4905666666670001</c:v>
                </c:pt>
                <c:pt idx="16088">
                  <c:v>8.490333333333</c:v>
                </c:pt>
                <c:pt idx="16089">
                  <c:v>8.4896233333330002</c:v>
                </c:pt>
                <c:pt idx="16090">
                  <c:v>8.4888483333329994</c:v>
                </c:pt>
                <c:pt idx="16091">
                  <c:v>8.4889700000000001</c:v>
                </c:pt>
                <c:pt idx="16092">
                  <c:v>8.4894400000000001</c:v>
                </c:pt>
                <c:pt idx="16093">
                  <c:v>8.4895300000000002</c:v>
                </c:pt>
                <c:pt idx="16094">
                  <c:v>8.4891349999999992</c:v>
                </c:pt>
                <c:pt idx="16095">
                  <c:v>8.4890500000000007</c:v>
                </c:pt>
                <c:pt idx="16096">
                  <c:v>8.4891533333330003</c:v>
                </c:pt>
                <c:pt idx="16097">
                  <c:v>8.4900683333329994</c:v>
                </c:pt>
                <c:pt idx="16098">
                  <c:v>8.4896949999999993</c:v>
                </c:pt>
                <c:pt idx="16099">
                  <c:v>8.4889583333330005</c:v>
                </c:pt>
                <c:pt idx="16100">
                  <c:v>8.4883799999999994</c:v>
                </c:pt>
                <c:pt idx="16101">
                  <c:v>8.4883400000000009</c:v>
                </c:pt>
                <c:pt idx="16102">
                  <c:v>8.4888700000000004</c:v>
                </c:pt>
                <c:pt idx="16103">
                  <c:v>8.4889150000000004</c:v>
                </c:pt>
                <c:pt idx="16104">
                  <c:v>8.4889283333329999</c:v>
                </c:pt>
                <c:pt idx="16105">
                  <c:v>8.4886949999999999</c:v>
                </c:pt>
                <c:pt idx="16106">
                  <c:v>8.4886483333329998</c:v>
                </c:pt>
                <c:pt idx="16107">
                  <c:v>8.4899249999999995</c:v>
                </c:pt>
                <c:pt idx="16108">
                  <c:v>8.4904833333329996</c:v>
                </c:pt>
                <c:pt idx="16109">
                  <c:v>8.4902216666670007</c:v>
                </c:pt>
                <c:pt idx="16110">
                  <c:v>8.4892983333330001</c:v>
                </c:pt>
                <c:pt idx="16111">
                  <c:v>8.4891833333329991</c:v>
                </c:pt>
                <c:pt idx="16112">
                  <c:v>8.490333333333</c:v>
                </c:pt>
                <c:pt idx="16113">
                  <c:v>8.4905100000000004</c:v>
                </c:pt>
                <c:pt idx="16114">
                  <c:v>8.4898616666670002</c:v>
                </c:pt>
                <c:pt idx="16115">
                  <c:v>8.4892599999999998</c:v>
                </c:pt>
                <c:pt idx="16116">
                  <c:v>8.4888016666669994</c:v>
                </c:pt>
                <c:pt idx="16117">
                  <c:v>8.4893333333330006</c:v>
                </c:pt>
                <c:pt idx="16118">
                  <c:v>8.4890966666670007</c:v>
                </c:pt>
                <c:pt idx="16119">
                  <c:v>8.4886850000000003</c:v>
                </c:pt>
                <c:pt idx="16120">
                  <c:v>8.4885283333330008</c:v>
                </c:pt>
                <c:pt idx="16121">
                  <c:v>8.4889250000000001</c:v>
                </c:pt>
                <c:pt idx="16122">
                  <c:v>8.4897566666670006</c:v>
                </c:pt>
                <c:pt idx="16123">
                  <c:v>8.4894266666670006</c:v>
                </c:pt>
                <c:pt idx="16124">
                  <c:v>8.4888650000000005</c:v>
                </c:pt>
                <c:pt idx="16125">
                  <c:v>8.4880933333329995</c:v>
                </c:pt>
                <c:pt idx="16126">
                  <c:v>8.4879983333329996</c:v>
                </c:pt>
                <c:pt idx="16127">
                  <c:v>8.489253333333</c:v>
                </c:pt>
                <c:pt idx="16128">
                  <c:v>8.4890416666669992</c:v>
                </c:pt>
                <c:pt idx="16129">
                  <c:v>8.4883966666670005</c:v>
                </c:pt>
                <c:pt idx="16130">
                  <c:v>8.4885083333329998</c:v>
                </c:pt>
                <c:pt idx="16131">
                  <c:v>8.4891016666670005</c:v>
                </c:pt>
                <c:pt idx="16132">
                  <c:v>8.4901833333330003</c:v>
                </c:pt>
                <c:pt idx="16133">
                  <c:v>8.4899100000000001</c:v>
                </c:pt>
                <c:pt idx="16134">
                  <c:v>8.4890466666670008</c:v>
                </c:pt>
                <c:pt idx="16135">
                  <c:v>8.4882883333329993</c:v>
                </c:pt>
                <c:pt idx="16136">
                  <c:v>8.4885566666669998</c:v>
                </c:pt>
                <c:pt idx="16137">
                  <c:v>8.4896416666669996</c:v>
                </c:pt>
                <c:pt idx="16138">
                  <c:v>8.4896399999999996</c:v>
                </c:pt>
                <c:pt idx="16139">
                  <c:v>8.4892350000000008</c:v>
                </c:pt>
                <c:pt idx="16140">
                  <c:v>8.4881883333329995</c:v>
                </c:pt>
                <c:pt idx="16141">
                  <c:v>8.4886883333330001</c:v>
                </c:pt>
                <c:pt idx="16142">
                  <c:v>8.4901116666669996</c:v>
                </c:pt>
                <c:pt idx="16143">
                  <c:v>8.490098333333</c:v>
                </c:pt>
                <c:pt idx="16144">
                  <c:v>8.4892749999999992</c:v>
                </c:pt>
                <c:pt idx="16145">
                  <c:v>8.4886316666670005</c:v>
                </c:pt>
                <c:pt idx="16146">
                  <c:v>8.4886816666670004</c:v>
                </c:pt>
                <c:pt idx="16147">
                  <c:v>8.4900566666669999</c:v>
                </c:pt>
                <c:pt idx="16148">
                  <c:v>8.4904166666670005</c:v>
                </c:pt>
                <c:pt idx="16149">
                  <c:v>8.4901566666669996</c:v>
                </c:pt>
                <c:pt idx="16150">
                  <c:v>8.4894649999999992</c:v>
                </c:pt>
                <c:pt idx="16151">
                  <c:v>8.4897066666670007</c:v>
                </c:pt>
                <c:pt idx="16152">
                  <c:v>8.4912500000000009</c:v>
                </c:pt>
                <c:pt idx="16153">
                  <c:v>8.4908866666670004</c:v>
                </c:pt>
                <c:pt idx="16154">
                  <c:v>8.4901450000000001</c:v>
                </c:pt>
                <c:pt idx="16155">
                  <c:v>8.4890383333329993</c:v>
                </c:pt>
                <c:pt idx="16156">
                  <c:v>8.4892716666669994</c:v>
                </c:pt>
                <c:pt idx="16157">
                  <c:v>8.4905550000000005</c:v>
                </c:pt>
                <c:pt idx="16158">
                  <c:v>8.4906249999999996</c:v>
                </c:pt>
                <c:pt idx="16159">
                  <c:v>8.4896233333330002</c:v>
                </c:pt>
                <c:pt idx="16160">
                  <c:v>8.4887750000000004</c:v>
                </c:pt>
                <c:pt idx="16161">
                  <c:v>8.4894850000000002</c:v>
                </c:pt>
                <c:pt idx="16162">
                  <c:v>8.4912150000000004</c:v>
                </c:pt>
                <c:pt idx="16163">
                  <c:v>8.4914950000000005</c:v>
                </c:pt>
                <c:pt idx="16164">
                  <c:v>8.4907766666669993</c:v>
                </c:pt>
                <c:pt idx="16165">
                  <c:v>8.490286666667</c:v>
                </c:pt>
                <c:pt idx="16166">
                  <c:v>8.4901233333330008</c:v>
                </c:pt>
                <c:pt idx="16167">
                  <c:v>8.4916750000000008</c:v>
                </c:pt>
                <c:pt idx="16168">
                  <c:v>8.4912966666669991</c:v>
                </c:pt>
                <c:pt idx="16169">
                  <c:v>8.4905849999999994</c:v>
                </c:pt>
                <c:pt idx="16170">
                  <c:v>8.4904366666669997</c:v>
                </c:pt>
                <c:pt idx="16171">
                  <c:v>8.4904533333330008</c:v>
                </c:pt>
                <c:pt idx="16172">
                  <c:v>8.4922050000000002</c:v>
                </c:pt>
                <c:pt idx="16173">
                  <c:v>8.4924549999999996</c:v>
                </c:pt>
                <c:pt idx="16174">
                  <c:v>8.4915749999999992</c:v>
                </c:pt>
                <c:pt idx="16175">
                  <c:v>8.4902883333329999</c:v>
                </c:pt>
                <c:pt idx="16176">
                  <c:v>8.490428333333</c:v>
                </c:pt>
                <c:pt idx="16177">
                  <c:v>8.4917949999999998</c:v>
                </c:pt>
                <c:pt idx="16178">
                  <c:v>8.4919233333330002</c:v>
                </c:pt>
                <c:pt idx="16179">
                  <c:v>8.4910800000000002</c:v>
                </c:pt>
                <c:pt idx="16180">
                  <c:v>8.4902549999999994</c:v>
                </c:pt>
                <c:pt idx="16181">
                  <c:v>8.4905249999999999</c:v>
                </c:pt>
                <c:pt idx="16182">
                  <c:v>8.4916383333330003</c:v>
                </c:pt>
                <c:pt idx="16183">
                  <c:v>8.4919600000000006</c:v>
                </c:pt>
                <c:pt idx="16184">
                  <c:v>8.4911166666670006</c:v>
                </c:pt>
                <c:pt idx="16185">
                  <c:v>8.4903866666669998</c:v>
                </c:pt>
                <c:pt idx="16186">
                  <c:v>8.4906900000000007</c:v>
                </c:pt>
                <c:pt idx="16187">
                  <c:v>8.4921816666669994</c:v>
                </c:pt>
                <c:pt idx="16188">
                  <c:v>8.4922149999999998</c:v>
                </c:pt>
                <c:pt idx="16189">
                  <c:v>8.491461666667</c:v>
                </c:pt>
                <c:pt idx="16190">
                  <c:v>8.4896550000000008</c:v>
                </c:pt>
                <c:pt idx="16191">
                  <c:v>8.4901166666669994</c:v>
                </c:pt>
                <c:pt idx="16192">
                  <c:v>8.4916066666669998</c:v>
                </c:pt>
                <c:pt idx="16193">
                  <c:v>8.4914983333330003</c:v>
                </c:pt>
                <c:pt idx="16194">
                  <c:v>8.4907933333330003</c:v>
                </c:pt>
                <c:pt idx="16195">
                  <c:v>8.4904150000000005</c:v>
                </c:pt>
                <c:pt idx="16196">
                  <c:v>8.4910049999999995</c:v>
                </c:pt>
                <c:pt idx="16197">
                  <c:v>8.4926866666669998</c:v>
                </c:pt>
                <c:pt idx="16198">
                  <c:v>8.4924933333329999</c:v>
                </c:pt>
                <c:pt idx="16199">
                  <c:v>8.491413333333</c:v>
                </c:pt>
                <c:pt idx="16200">
                  <c:v>8.4907783333329991</c:v>
                </c:pt>
                <c:pt idx="16201">
                  <c:v>8.4905749999999998</c:v>
                </c:pt>
                <c:pt idx="16202">
                  <c:v>8.4921333333329994</c:v>
                </c:pt>
                <c:pt idx="16203">
                  <c:v>8.4917583333329993</c:v>
                </c:pt>
                <c:pt idx="16204">
                  <c:v>8.4910499999999995</c:v>
                </c:pt>
                <c:pt idx="16205">
                  <c:v>8.4909783333330004</c:v>
                </c:pt>
                <c:pt idx="16206">
                  <c:v>8.4911583333330007</c:v>
                </c:pt>
                <c:pt idx="16207">
                  <c:v>8.4925549999999994</c:v>
                </c:pt>
                <c:pt idx="16208">
                  <c:v>8.4926566666669991</c:v>
                </c:pt>
                <c:pt idx="16209">
                  <c:v>8.4915633333329996</c:v>
                </c:pt>
                <c:pt idx="16210">
                  <c:v>8.491038333333</c:v>
                </c:pt>
                <c:pt idx="16211">
                  <c:v>8.4909800000000004</c:v>
                </c:pt>
                <c:pt idx="16212">
                  <c:v>8.4921566666670003</c:v>
                </c:pt>
                <c:pt idx="16213">
                  <c:v>8.4924250000000008</c:v>
                </c:pt>
                <c:pt idx="16214">
                  <c:v>8.4914316666669993</c:v>
                </c:pt>
                <c:pt idx="16215">
                  <c:v>8.4913600000000002</c:v>
                </c:pt>
                <c:pt idx="16216">
                  <c:v>8.4920766666669998</c:v>
                </c:pt>
                <c:pt idx="16217">
                  <c:v>8.4933916666669997</c:v>
                </c:pt>
                <c:pt idx="16218">
                  <c:v>8.4932683333330008</c:v>
                </c:pt>
                <c:pt idx="16219">
                  <c:v>8.4926300000000001</c:v>
                </c:pt>
                <c:pt idx="16220">
                  <c:v>8.4920366666669995</c:v>
                </c:pt>
                <c:pt idx="16221">
                  <c:v>8.4924916666670001</c:v>
                </c:pt>
                <c:pt idx="16222">
                  <c:v>8.4933499999999995</c:v>
                </c:pt>
                <c:pt idx="16223">
                  <c:v>8.4932850000000002</c:v>
                </c:pt>
                <c:pt idx="16224">
                  <c:v>8.4930099999999999</c:v>
                </c:pt>
                <c:pt idx="16225">
                  <c:v>8.4925066666669995</c:v>
                </c:pt>
                <c:pt idx="16226">
                  <c:v>8.4924400000000002</c:v>
                </c:pt>
                <c:pt idx="16227">
                  <c:v>8.4933116666669992</c:v>
                </c:pt>
                <c:pt idx="16228">
                  <c:v>8.4930249999999994</c:v>
                </c:pt>
                <c:pt idx="16229">
                  <c:v>8.4925583333329993</c:v>
                </c:pt>
                <c:pt idx="16230">
                  <c:v>8.4924616666669994</c:v>
                </c:pt>
                <c:pt idx="16231">
                  <c:v>8.4922933333330004</c:v>
                </c:pt>
                <c:pt idx="16232">
                  <c:v>8.4937466666670005</c:v>
                </c:pt>
                <c:pt idx="16233">
                  <c:v>8.4940066666669995</c:v>
                </c:pt>
                <c:pt idx="16234">
                  <c:v>8.4935416666669994</c:v>
                </c:pt>
                <c:pt idx="16235">
                  <c:v>8.4928349999999995</c:v>
                </c:pt>
                <c:pt idx="16236">
                  <c:v>8.493055</c:v>
                </c:pt>
                <c:pt idx="16237">
                  <c:v>8.4945149999999998</c:v>
                </c:pt>
                <c:pt idx="16238">
                  <c:v>8.4949250000000003</c:v>
                </c:pt>
                <c:pt idx="16239">
                  <c:v>8.4944866666669991</c:v>
                </c:pt>
                <c:pt idx="16240">
                  <c:v>8.4943566666670005</c:v>
                </c:pt>
                <c:pt idx="16241">
                  <c:v>8.4942833333329997</c:v>
                </c:pt>
                <c:pt idx="16242">
                  <c:v>8.4951083333330004</c:v>
                </c:pt>
                <c:pt idx="16243">
                  <c:v>8.4946699999999993</c:v>
                </c:pt>
                <c:pt idx="16244">
                  <c:v>8.494136666667</c:v>
                </c:pt>
                <c:pt idx="16245">
                  <c:v>8.4934416666669996</c:v>
                </c:pt>
                <c:pt idx="16246">
                  <c:v>8.4936216666669999</c:v>
                </c:pt>
                <c:pt idx="16247">
                  <c:v>8.4947400000000002</c:v>
                </c:pt>
                <c:pt idx="16248">
                  <c:v>8.4943166666670002</c:v>
                </c:pt>
                <c:pt idx="16249">
                  <c:v>8.4936299999999996</c:v>
                </c:pt>
                <c:pt idx="16250">
                  <c:v>8.4930950000000003</c:v>
                </c:pt>
                <c:pt idx="16251">
                  <c:v>8.49343</c:v>
                </c:pt>
                <c:pt idx="16252">
                  <c:v>8.4949016666669994</c:v>
                </c:pt>
                <c:pt idx="16253">
                  <c:v>8.4947533333329996</c:v>
                </c:pt>
                <c:pt idx="16254">
                  <c:v>8.4941133333330008</c:v>
                </c:pt>
                <c:pt idx="16255">
                  <c:v>8.4937616666669999</c:v>
                </c:pt>
                <c:pt idx="16256">
                  <c:v>8.4946666666669994</c:v>
                </c:pt>
                <c:pt idx="16257">
                  <c:v>8.49587</c:v>
                </c:pt>
                <c:pt idx="16258">
                  <c:v>8.4957983333329992</c:v>
                </c:pt>
                <c:pt idx="16259">
                  <c:v>8.4954683333329992</c:v>
                </c:pt>
                <c:pt idx="16260">
                  <c:v>8.4945816666670009</c:v>
                </c:pt>
                <c:pt idx="16261">
                  <c:v>8.4948549999999994</c:v>
                </c:pt>
                <c:pt idx="16262">
                  <c:v>8.4956916666669997</c:v>
                </c:pt>
                <c:pt idx="16263">
                  <c:v>8.4959266666669997</c:v>
                </c:pt>
                <c:pt idx="16264">
                  <c:v>8.4952916666670006</c:v>
                </c:pt>
                <c:pt idx="16265">
                  <c:v>8.4949116666670008</c:v>
                </c:pt>
                <c:pt idx="16266">
                  <c:v>8.4950233333330001</c:v>
                </c:pt>
                <c:pt idx="16267">
                  <c:v>8.4965283333329999</c:v>
                </c:pt>
                <c:pt idx="16268">
                  <c:v>8.4967366666669992</c:v>
                </c:pt>
                <c:pt idx="16269">
                  <c:v>8.4956233333330005</c:v>
                </c:pt>
                <c:pt idx="16270">
                  <c:v>8.4945766666669993</c:v>
                </c:pt>
                <c:pt idx="16271">
                  <c:v>8.4946816666670006</c:v>
                </c:pt>
                <c:pt idx="16272">
                  <c:v>8.4959533333330004</c:v>
                </c:pt>
                <c:pt idx="16273">
                  <c:v>8.495825</c:v>
                </c:pt>
                <c:pt idx="16274">
                  <c:v>8.4954316666670007</c:v>
                </c:pt>
                <c:pt idx="16275">
                  <c:v>8.4954766666670007</c:v>
                </c:pt>
                <c:pt idx="16276">
                  <c:v>8.4957233333330002</c:v>
                </c:pt>
                <c:pt idx="16277">
                  <c:v>8.4972733333330002</c:v>
                </c:pt>
                <c:pt idx="16278">
                  <c:v>8.4973650000000003</c:v>
                </c:pt>
                <c:pt idx="16279">
                  <c:v>8.4970333333330004</c:v>
                </c:pt>
                <c:pt idx="16280">
                  <c:v>8.4962283333330006</c:v>
                </c:pt>
                <c:pt idx="16281">
                  <c:v>8.4963466666669998</c:v>
                </c:pt>
                <c:pt idx="16282">
                  <c:v>8.4967275862069993</c:v>
                </c:pt>
                <c:pt idx="16283">
                  <c:v>8.4971483333329996</c:v>
                </c:pt>
                <c:pt idx="16284">
                  <c:v>8.4965816666669998</c:v>
                </c:pt>
                <c:pt idx="16285">
                  <c:v>8.4959050000000005</c:v>
                </c:pt>
                <c:pt idx="16286">
                  <c:v>8.4955850000000002</c:v>
                </c:pt>
                <c:pt idx="16287">
                  <c:v>8.4968149999999998</c:v>
                </c:pt>
                <c:pt idx="16288">
                  <c:v>8.4961733333329992</c:v>
                </c:pt>
                <c:pt idx="16289">
                  <c:v>8.4954783333330006</c:v>
                </c:pt>
                <c:pt idx="16290">
                  <c:v>8.4949650000000005</c:v>
                </c:pt>
                <c:pt idx="16291">
                  <c:v>8.4952816666669992</c:v>
                </c:pt>
                <c:pt idx="16292">
                  <c:v>8.4961500000000001</c:v>
                </c:pt>
                <c:pt idx="16293">
                  <c:v>8.4962633333329993</c:v>
                </c:pt>
                <c:pt idx="16294">
                  <c:v>8.4948216666670007</c:v>
                </c:pt>
                <c:pt idx="16295">
                  <c:v>8.4944799999999994</c:v>
                </c:pt>
                <c:pt idx="16296">
                  <c:v>8.4950299999999999</c:v>
                </c:pt>
                <c:pt idx="16297">
                  <c:v>8.4959150000000001</c:v>
                </c:pt>
                <c:pt idx="16298">
                  <c:v>8.4959033333330005</c:v>
                </c:pt>
                <c:pt idx="16299">
                  <c:v>8.4956949999999996</c:v>
                </c:pt>
                <c:pt idx="16300">
                  <c:v>8.4951733333329997</c:v>
                </c:pt>
                <c:pt idx="16301">
                  <c:v>8.4953299999999992</c:v>
                </c:pt>
                <c:pt idx="16302">
                  <c:v>8.4960066666670002</c:v>
                </c:pt>
                <c:pt idx="16303">
                  <c:v>8.4963616666669992</c:v>
                </c:pt>
                <c:pt idx="16304">
                  <c:v>8.4953166666669997</c:v>
                </c:pt>
                <c:pt idx="16305">
                  <c:v>8.4950349999999997</c:v>
                </c:pt>
                <c:pt idx="16306">
                  <c:v>8.4955333333330003</c:v>
                </c:pt>
                <c:pt idx="16307">
                  <c:v>8.4964966666669994</c:v>
                </c:pt>
                <c:pt idx="16308">
                  <c:v>8.4964399999999998</c:v>
                </c:pt>
                <c:pt idx="16309">
                  <c:v>8.4952633333329999</c:v>
                </c:pt>
                <c:pt idx="16310">
                  <c:v>8.4940033333329996</c:v>
                </c:pt>
                <c:pt idx="16311">
                  <c:v>8.4944716666669997</c:v>
                </c:pt>
                <c:pt idx="16312">
                  <c:v>8.4953366666670007</c:v>
                </c:pt>
                <c:pt idx="16313">
                  <c:v>8.4951116666670003</c:v>
                </c:pt>
                <c:pt idx="16314">
                  <c:v>8.4942266666670001</c:v>
                </c:pt>
                <c:pt idx="16315">
                  <c:v>8.4936950000000007</c:v>
                </c:pt>
                <c:pt idx="16316">
                  <c:v>8.4936500000000006</c:v>
                </c:pt>
                <c:pt idx="16317">
                  <c:v>8.4951500000000006</c:v>
                </c:pt>
                <c:pt idx="16318">
                  <c:v>8.4952550000000002</c:v>
                </c:pt>
                <c:pt idx="16319">
                  <c:v>8.4946716666669992</c:v>
                </c:pt>
                <c:pt idx="16320">
                  <c:v>8.4940700000000007</c:v>
                </c:pt>
                <c:pt idx="16321">
                  <c:v>8.4946083333329998</c:v>
                </c:pt>
                <c:pt idx="16322">
                  <c:v>8.4960293103449995</c:v>
                </c:pt>
                <c:pt idx="16323">
                  <c:v>8.4959616666670001</c:v>
                </c:pt>
                <c:pt idx="16324">
                  <c:v>8.4948466666669997</c:v>
                </c:pt>
                <c:pt idx="16325">
                  <c:v>8.4942733333330001</c:v>
                </c:pt>
                <c:pt idx="16326">
                  <c:v>8.4945799999999991</c:v>
                </c:pt>
                <c:pt idx="16327">
                  <c:v>8.4951166666670002</c:v>
                </c:pt>
                <c:pt idx="16328">
                  <c:v>8.4941633333330007</c:v>
                </c:pt>
                <c:pt idx="16329">
                  <c:v>8.4937716666669996</c:v>
                </c:pt>
                <c:pt idx="16330">
                  <c:v>8.4932833333330002</c:v>
                </c:pt>
                <c:pt idx="16331">
                  <c:v>8.4934799999999999</c:v>
                </c:pt>
                <c:pt idx="16332">
                  <c:v>8.4944783333329994</c:v>
                </c:pt>
                <c:pt idx="16333">
                  <c:v>8.4946966666670001</c:v>
                </c:pt>
                <c:pt idx="16334">
                  <c:v>8.4938599999999997</c:v>
                </c:pt>
                <c:pt idx="16335">
                  <c:v>8.4930249999999994</c:v>
                </c:pt>
                <c:pt idx="16336">
                  <c:v>8.4929383333330009</c:v>
                </c:pt>
                <c:pt idx="16337">
                  <c:v>8.4947733333330007</c:v>
                </c:pt>
                <c:pt idx="16338">
                  <c:v>8.4946316666670008</c:v>
                </c:pt>
                <c:pt idx="16339">
                  <c:v>8.4941049999999994</c:v>
                </c:pt>
                <c:pt idx="16340">
                  <c:v>8.4933633333330008</c:v>
                </c:pt>
                <c:pt idx="16341">
                  <c:v>8.4932616666669993</c:v>
                </c:pt>
                <c:pt idx="16342">
                  <c:v>8.4947483333329998</c:v>
                </c:pt>
                <c:pt idx="16343">
                  <c:v>8.4951583333330003</c:v>
                </c:pt>
                <c:pt idx="16344">
                  <c:v>8.4945400000000006</c:v>
                </c:pt>
                <c:pt idx="16345">
                  <c:v>8.4937183333329997</c:v>
                </c:pt>
                <c:pt idx="16346">
                  <c:v>8.4938099999999999</c:v>
                </c:pt>
                <c:pt idx="16347">
                  <c:v>8.4949233333330003</c:v>
                </c:pt>
                <c:pt idx="16348">
                  <c:v>8.4949466666669995</c:v>
                </c:pt>
                <c:pt idx="16349">
                  <c:v>8.4946283333330008</c:v>
                </c:pt>
                <c:pt idx="16350">
                  <c:v>8.4939633333329994</c:v>
                </c:pt>
                <c:pt idx="16351">
                  <c:v>8.4935583333330005</c:v>
                </c:pt>
                <c:pt idx="16352">
                  <c:v>8.4949083333330009</c:v>
                </c:pt>
                <c:pt idx="16353">
                  <c:v>8.4947999999999997</c:v>
                </c:pt>
                <c:pt idx="16354">
                  <c:v>8.4940300000000004</c:v>
                </c:pt>
                <c:pt idx="16355">
                  <c:v>8.4932833333330002</c:v>
                </c:pt>
                <c:pt idx="16356">
                  <c:v>8.4933616666670009</c:v>
                </c:pt>
                <c:pt idx="16357">
                  <c:v>8.4952466666670006</c:v>
                </c:pt>
                <c:pt idx="16358">
                  <c:v>8.4949999999999992</c:v>
                </c:pt>
                <c:pt idx="16359">
                  <c:v>8.4939800000000005</c:v>
                </c:pt>
                <c:pt idx="16360">
                  <c:v>8.4933983333329994</c:v>
                </c:pt>
                <c:pt idx="16361">
                  <c:v>8.4934499999999993</c:v>
                </c:pt>
                <c:pt idx="16362">
                  <c:v>8.4942833333329997</c:v>
                </c:pt>
                <c:pt idx="16363">
                  <c:v>8.4951983333330006</c:v>
                </c:pt>
                <c:pt idx="16364">
                  <c:v>8.4948983333329995</c:v>
                </c:pt>
                <c:pt idx="16365">
                  <c:v>8.4939216666669992</c:v>
                </c:pt>
                <c:pt idx="16366">
                  <c:v>8.4941533333329993</c:v>
                </c:pt>
                <c:pt idx="16367">
                  <c:v>8.4955533333329996</c:v>
                </c:pt>
                <c:pt idx="16368">
                  <c:v>8.4959366666669993</c:v>
                </c:pt>
                <c:pt idx="16369">
                  <c:v>8.4948833333330001</c:v>
                </c:pt>
                <c:pt idx="16370">
                  <c:v>8.4939283333330007</c:v>
                </c:pt>
                <c:pt idx="16371">
                  <c:v>8.4941466666669996</c:v>
                </c:pt>
                <c:pt idx="16372">
                  <c:v>8.4955266666670006</c:v>
                </c:pt>
                <c:pt idx="16373">
                  <c:v>8.4950500000000009</c:v>
                </c:pt>
                <c:pt idx="16374">
                  <c:v>8.4944566666670003</c:v>
                </c:pt>
                <c:pt idx="16375">
                  <c:v>8.4939866666670003</c:v>
                </c:pt>
                <c:pt idx="16376">
                  <c:v>8.4940566666669994</c:v>
                </c:pt>
                <c:pt idx="16377">
                  <c:v>8.4954233333329991</c:v>
                </c:pt>
                <c:pt idx="16378">
                  <c:v>8.4952466666670006</c:v>
                </c:pt>
                <c:pt idx="16379">
                  <c:v>8.4945149999999998</c:v>
                </c:pt>
                <c:pt idx="16380">
                  <c:v>8.4932549999999996</c:v>
                </c:pt>
                <c:pt idx="16381">
                  <c:v>8.4931633333329994</c:v>
                </c:pt>
                <c:pt idx="16382">
                  <c:v>8.494698333333</c:v>
                </c:pt>
                <c:pt idx="16383">
                  <c:v>8.4948533333329994</c:v>
                </c:pt>
                <c:pt idx="16384">
                  <c:v>8.4939350000000005</c:v>
                </c:pt>
                <c:pt idx="16385">
                  <c:v>8.493336666667</c:v>
                </c:pt>
                <c:pt idx="16386">
                  <c:v>8.4943583333330004</c:v>
                </c:pt>
                <c:pt idx="16387">
                  <c:v>8.4957516666669992</c:v>
                </c:pt>
                <c:pt idx="16388">
                  <c:v>8.4952137931029998</c:v>
                </c:pt>
                <c:pt idx="16389">
                  <c:v>8.4943366666669995</c:v>
                </c:pt>
                <c:pt idx="16390">
                  <c:v>8.4935833333329995</c:v>
                </c:pt>
                <c:pt idx="16391">
                  <c:v>8.4933983333329994</c:v>
                </c:pt>
                <c:pt idx="16392">
                  <c:v>8.4949533333329992</c:v>
                </c:pt>
                <c:pt idx="16393">
                  <c:v>8.4951366666669994</c:v>
                </c:pt>
                <c:pt idx="16394">
                  <c:v>8.4944699999999997</c:v>
                </c:pt>
                <c:pt idx="16395">
                  <c:v>8.4937933333330005</c:v>
                </c:pt>
                <c:pt idx="16396">
                  <c:v>8.4935983333330007</c:v>
                </c:pt>
                <c:pt idx="16397">
                  <c:v>8.4949733333330002</c:v>
                </c:pt>
                <c:pt idx="16398">
                  <c:v>8.4953050000000001</c:v>
                </c:pt>
                <c:pt idx="16399">
                  <c:v>8.4942349999999998</c:v>
                </c:pt>
                <c:pt idx="16400">
                  <c:v>8.4938133333329997</c:v>
                </c:pt>
                <c:pt idx="16401">
                  <c:v>8.4941183333330006</c:v>
                </c:pt>
                <c:pt idx="16402">
                  <c:v>8.4954800000000006</c:v>
                </c:pt>
                <c:pt idx="16403">
                  <c:v>8.4954566666669997</c:v>
                </c:pt>
                <c:pt idx="16404">
                  <c:v>8.4952649999999998</c:v>
                </c:pt>
                <c:pt idx="16405">
                  <c:v>8.4945649999999997</c:v>
                </c:pt>
                <c:pt idx="16406">
                  <c:v>8.4954649999999994</c:v>
                </c:pt>
                <c:pt idx="16407">
                  <c:v>8.4961950000000002</c:v>
                </c:pt>
                <c:pt idx="16408">
                  <c:v>8.4960883333330006</c:v>
                </c:pt>
                <c:pt idx="16409">
                  <c:v>8.4954199999999993</c:v>
                </c:pt>
                <c:pt idx="16410">
                  <c:v>8.494276666667</c:v>
                </c:pt>
                <c:pt idx="16411">
                  <c:v>8.49451</c:v>
                </c:pt>
                <c:pt idx="16412">
                  <c:v>8.4956283333330003</c:v>
                </c:pt>
                <c:pt idx="16413">
                  <c:v>8.4956416666669998</c:v>
                </c:pt>
                <c:pt idx="16414">
                  <c:v>8.4949549999999991</c:v>
                </c:pt>
                <c:pt idx="16415">
                  <c:v>8.4942016666669993</c:v>
                </c:pt>
                <c:pt idx="16416">
                  <c:v>8.4943600000000004</c:v>
                </c:pt>
                <c:pt idx="16417">
                  <c:v>8.4957033333329992</c:v>
                </c:pt>
                <c:pt idx="16418">
                  <c:v>8.4953850000000006</c:v>
                </c:pt>
                <c:pt idx="16419">
                  <c:v>8.4943500000000007</c:v>
                </c:pt>
                <c:pt idx="16420">
                  <c:v>8.4939516666669999</c:v>
                </c:pt>
                <c:pt idx="16421">
                  <c:v>8.4936249999999998</c:v>
                </c:pt>
                <c:pt idx="16422">
                  <c:v>8.494885</c:v>
                </c:pt>
                <c:pt idx="16423">
                  <c:v>8.4947066666669997</c:v>
                </c:pt>
                <c:pt idx="16424">
                  <c:v>8.4950783333329998</c:v>
                </c:pt>
                <c:pt idx="16425">
                  <c:v>8.4946199999999994</c:v>
                </c:pt>
                <c:pt idx="16426">
                  <c:v>8.4945366666670008</c:v>
                </c:pt>
                <c:pt idx="16427">
                  <c:v>8.4960966666670004</c:v>
                </c:pt>
                <c:pt idx="16428">
                  <c:v>8.4956600000000009</c:v>
                </c:pt>
                <c:pt idx="16429">
                  <c:v>8.4946599999999997</c:v>
                </c:pt>
                <c:pt idx="16430">
                  <c:v>8.4940800000000003</c:v>
                </c:pt>
                <c:pt idx="16431">
                  <c:v>8.4942600000000006</c:v>
                </c:pt>
                <c:pt idx="16432">
                  <c:v>8.4953183333329996</c:v>
                </c:pt>
                <c:pt idx="16433">
                  <c:v>8.4956883333329998</c:v>
                </c:pt>
                <c:pt idx="16434">
                  <c:v>8.4948241379309994</c:v>
                </c:pt>
                <c:pt idx="16435">
                  <c:v>8.4946300000000008</c:v>
                </c:pt>
                <c:pt idx="16436">
                  <c:v>8.4946249999999992</c:v>
                </c:pt>
                <c:pt idx="16437">
                  <c:v>8.4957733333330001</c:v>
                </c:pt>
                <c:pt idx="16438">
                  <c:v>8.4952299999999994</c:v>
                </c:pt>
                <c:pt idx="16439">
                  <c:v>8.49465</c:v>
                </c:pt>
                <c:pt idx="16440">
                  <c:v>8.4944366666669993</c:v>
                </c:pt>
                <c:pt idx="16441">
                  <c:v>8.4949899999999996</c:v>
                </c:pt>
                <c:pt idx="16442">
                  <c:v>8.4959616666670001</c:v>
                </c:pt>
                <c:pt idx="16443">
                  <c:v>8.4949449999999995</c:v>
                </c:pt>
                <c:pt idx="16444">
                  <c:v>8.4944450000000007</c:v>
                </c:pt>
                <c:pt idx="16445">
                  <c:v>8.4943333333329996</c:v>
                </c:pt>
                <c:pt idx="16446">
                  <c:v>8.4945883333330006</c:v>
                </c:pt>
                <c:pt idx="16447">
                  <c:v>8.4959500000000006</c:v>
                </c:pt>
                <c:pt idx="16448">
                  <c:v>8.4963266666670005</c:v>
                </c:pt>
                <c:pt idx="16449">
                  <c:v>8.4959266666669997</c:v>
                </c:pt>
                <c:pt idx="16450">
                  <c:v>8.4953783333330009</c:v>
                </c:pt>
                <c:pt idx="16451">
                  <c:v>8.4954683333329992</c:v>
                </c:pt>
                <c:pt idx="16452">
                  <c:v>8.4956866666669999</c:v>
                </c:pt>
                <c:pt idx="16453">
                  <c:v>8.4959833333329993</c:v>
                </c:pt>
                <c:pt idx="16454">
                  <c:v>8.4949183333330005</c:v>
                </c:pt>
                <c:pt idx="16455">
                  <c:v>8.4944416666670008</c:v>
                </c:pt>
                <c:pt idx="16456">
                  <c:v>8.4944866666669991</c:v>
                </c:pt>
                <c:pt idx="16457">
                  <c:v>8.4954766666670007</c:v>
                </c:pt>
                <c:pt idx="16458">
                  <c:v>8.495495</c:v>
                </c:pt>
                <c:pt idx="16459">
                  <c:v>8.4962750000000007</c:v>
                </c:pt>
                <c:pt idx="16460">
                  <c:v>8.496246666667</c:v>
                </c:pt>
                <c:pt idx="16461">
                  <c:v>8.4960450000000005</c:v>
                </c:pt>
                <c:pt idx="16462">
                  <c:v>8.4976816666670008</c:v>
                </c:pt>
                <c:pt idx="16463">
                  <c:v>8.4978283333330005</c:v>
                </c:pt>
                <c:pt idx="16464">
                  <c:v>8.4976233333329994</c:v>
                </c:pt>
                <c:pt idx="16465">
                  <c:v>8.4977916666670001</c:v>
                </c:pt>
                <c:pt idx="16466">
                  <c:v>8.4976350000000007</c:v>
                </c:pt>
                <c:pt idx="16467">
                  <c:v>8.4984533333329999</c:v>
                </c:pt>
                <c:pt idx="16468">
                  <c:v>8.4981266666669999</c:v>
                </c:pt>
                <c:pt idx="16469">
                  <c:v>8.4973483333330009</c:v>
                </c:pt>
                <c:pt idx="16470">
                  <c:v>8.4969166666669995</c:v>
                </c:pt>
                <c:pt idx="16471">
                  <c:v>8.4971966666669996</c:v>
                </c:pt>
                <c:pt idx="16472">
                  <c:v>8.4984583333329997</c:v>
                </c:pt>
                <c:pt idx="16473">
                  <c:v>8.4980916666669994</c:v>
                </c:pt>
                <c:pt idx="16474">
                  <c:v>8.4975633333329998</c:v>
                </c:pt>
                <c:pt idx="16475">
                  <c:v>8.4971366666670001</c:v>
                </c:pt>
                <c:pt idx="16476">
                  <c:v>8.4972466666669995</c:v>
                </c:pt>
                <c:pt idx="16477">
                  <c:v>8.4980833333329997</c:v>
                </c:pt>
                <c:pt idx="16478">
                  <c:v>8.4978216666670008</c:v>
                </c:pt>
                <c:pt idx="16479">
                  <c:v>8.4971949999999996</c:v>
                </c:pt>
                <c:pt idx="16480">
                  <c:v>8.4962016666669999</c:v>
                </c:pt>
                <c:pt idx="16481">
                  <c:v>8.4962716666670008</c:v>
                </c:pt>
                <c:pt idx="16482">
                  <c:v>8.4980266666670001</c:v>
                </c:pt>
                <c:pt idx="16483">
                  <c:v>8.4980516666669992</c:v>
                </c:pt>
                <c:pt idx="16484">
                  <c:v>8.4982033333330005</c:v>
                </c:pt>
                <c:pt idx="16485">
                  <c:v>8.4980833333329997</c:v>
                </c:pt>
                <c:pt idx="16486">
                  <c:v>8.4983183333329997</c:v>
                </c:pt>
                <c:pt idx="16487">
                  <c:v>8.4992283333330008</c:v>
                </c:pt>
                <c:pt idx="16488">
                  <c:v>8.4991000000000003</c:v>
                </c:pt>
                <c:pt idx="16489">
                  <c:v>8.498403333333</c:v>
                </c:pt>
                <c:pt idx="16490">
                  <c:v>8.4978383333330001</c:v>
                </c:pt>
                <c:pt idx="16491">
                  <c:v>8.4979383333329999</c:v>
                </c:pt>
                <c:pt idx="16492">
                  <c:v>8.4991516666670002</c:v>
                </c:pt>
                <c:pt idx="16493">
                  <c:v>8.4991616666669998</c:v>
                </c:pt>
                <c:pt idx="16494">
                  <c:v>8.498263333333</c:v>
                </c:pt>
                <c:pt idx="16495">
                  <c:v>8.4975566666670002</c:v>
                </c:pt>
                <c:pt idx="16496">
                  <c:v>8.4980066666670009</c:v>
                </c:pt>
                <c:pt idx="16497">
                  <c:v>8.4993816666670003</c:v>
                </c:pt>
                <c:pt idx="16498">
                  <c:v>8.4996482758620004</c:v>
                </c:pt>
                <c:pt idx="16499">
                  <c:v>8.4980150000000005</c:v>
                </c:pt>
                <c:pt idx="16500">
                  <c:v>8.4969900000000003</c:v>
                </c:pt>
                <c:pt idx="16501">
                  <c:v>8.4967066666670004</c:v>
                </c:pt>
                <c:pt idx="16502">
                  <c:v>8.4981933333330009</c:v>
                </c:pt>
                <c:pt idx="16503">
                  <c:v>8.4985350000000004</c:v>
                </c:pt>
                <c:pt idx="16504">
                  <c:v>8.4981550000000006</c:v>
                </c:pt>
                <c:pt idx="16505">
                  <c:v>8.4981550000000006</c:v>
                </c:pt>
                <c:pt idx="16506">
                  <c:v>8.4985183333329992</c:v>
                </c:pt>
                <c:pt idx="16507">
                  <c:v>8.4995383333329997</c:v>
                </c:pt>
                <c:pt idx="16508">
                  <c:v>8.4997883333330009</c:v>
                </c:pt>
                <c:pt idx="16509">
                  <c:v>8.4985833333330003</c:v>
                </c:pt>
                <c:pt idx="16510">
                  <c:v>8.4982866666669992</c:v>
                </c:pt>
                <c:pt idx="16511">
                  <c:v>8.4980049999999991</c:v>
                </c:pt>
                <c:pt idx="16512">
                  <c:v>8.4991599999999998</c:v>
                </c:pt>
                <c:pt idx="16513">
                  <c:v>8.4990933333330005</c:v>
                </c:pt>
                <c:pt idx="16514">
                  <c:v>8.4981183333330002</c:v>
                </c:pt>
                <c:pt idx="16515">
                  <c:v>8.4976149999999997</c:v>
                </c:pt>
                <c:pt idx="16516">
                  <c:v>8.4983383333330007</c:v>
                </c:pt>
                <c:pt idx="16517">
                  <c:v>8.4991183333329996</c:v>
                </c:pt>
                <c:pt idx="16518">
                  <c:v>8.4985716666670008</c:v>
                </c:pt>
                <c:pt idx="16519">
                  <c:v>8.4980683333330003</c:v>
                </c:pt>
                <c:pt idx="16520">
                  <c:v>8.4979966666669995</c:v>
                </c:pt>
                <c:pt idx="16521">
                  <c:v>8.4986116666669993</c:v>
                </c:pt>
                <c:pt idx="16522">
                  <c:v>8.4994683333330006</c:v>
                </c:pt>
                <c:pt idx="16523">
                  <c:v>8.4998466666670005</c:v>
                </c:pt>
                <c:pt idx="16524">
                  <c:v>8.4993766666670005</c:v>
                </c:pt>
                <c:pt idx="16525">
                  <c:v>8.4986133333329992</c:v>
                </c:pt>
                <c:pt idx="16526">
                  <c:v>8.4983066666670002</c:v>
                </c:pt>
                <c:pt idx="16527">
                  <c:v>8.4998366666670009</c:v>
                </c:pt>
                <c:pt idx="16528">
                  <c:v>8.4995449999999995</c:v>
                </c:pt>
                <c:pt idx="16529">
                  <c:v>8.4986166666670009</c:v>
                </c:pt>
                <c:pt idx="16530">
                  <c:v>8.4981349999999996</c:v>
                </c:pt>
                <c:pt idx="16531">
                  <c:v>8.4981483333330008</c:v>
                </c:pt>
                <c:pt idx="16532">
                  <c:v>8.4995266666670002</c:v>
                </c:pt>
                <c:pt idx="16533">
                  <c:v>8.4996933333329991</c:v>
                </c:pt>
                <c:pt idx="16534">
                  <c:v>8.4986300000000004</c:v>
                </c:pt>
                <c:pt idx="16535">
                  <c:v>8.4979516666669994</c:v>
                </c:pt>
                <c:pt idx="16536">
                  <c:v>8.4985766666670006</c:v>
                </c:pt>
                <c:pt idx="16537">
                  <c:v>8.4998983333330003</c:v>
                </c:pt>
                <c:pt idx="16538">
                  <c:v>8.4997966666670006</c:v>
                </c:pt>
                <c:pt idx="16539">
                  <c:v>8.4994383333329999</c:v>
                </c:pt>
                <c:pt idx="16540">
                  <c:v>8.4994283333330003</c:v>
                </c:pt>
                <c:pt idx="16541">
                  <c:v>8.499905</c:v>
                </c:pt>
                <c:pt idx="16542">
                  <c:v>8.5012566666670004</c:v>
                </c:pt>
                <c:pt idx="16543">
                  <c:v>8.5012783333329995</c:v>
                </c:pt>
                <c:pt idx="16544">
                  <c:v>8.5004283333329997</c:v>
                </c:pt>
                <c:pt idx="16545">
                  <c:v>8.5002633333330007</c:v>
                </c:pt>
                <c:pt idx="16546">
                  <c:v>8.5002549999999992</c:v>
                </c:pt>
                <c:pt idx="16547">
                  <c:v>8.5015066666669998</c:v>
                </c:pt>
                <c:pt idx="16548">
                  <c:v>8.5013566666670002</c:v>
                </c:pt>
                <c:pt idx="16549">
                  <c:v>8.5003633333330004</c:v>
                </c:pt>
                <c:pt idx="16550">
                  <c:v>8.4996050000000007</c:v>
                </c:pt>
                <c:pt idx="16551">
                  <c:v>8.4997616666670002</c:v>
                </c:pt>
                <c:pt idx="16552">
                  <c:v>8.5010549999999991</c:v>
                </c:pt>
                <c:pt idx="16553">
                  <c:v>8.5011050000000008</c:v>
                </c:pt>
                <c:pt idx="16554">
                  <c:v>8.5006733333329993</c:v>
                </c:pt>
                <c:pt idx="16555">
                  <c:v>8.5006133333329998</c:v>
                </c:pt>
                <c:pt idx="16556">
                  <c:v>8.5010033333329993</c:v>
                </c:pt>
                <c:pt idx="16557">
                  <c:v>8.5023649999999993</c:v>
                </c:pt>
                <c:pt idx="16558">
                  <c:v>8.5024766666670004</c:v>
                </c:pt>
                <c:pt idx="16559">
                  <c:v>8.5012799999999995</c:v>
                </c:pt>
                <c:pt idx="16560">
                  <c:v>8.5008083333329996</c:v>
                </c:pt>
                <c:pt idx="16561">
                  <c:v>8.5009216666670007</c:v>
                </c:pt>
                <c:pt idx="16562">
                  <c:v>8.5019399999999994</c:v>
                </c:pt>
                <c:pt idx="16563">
                  <c:v>8.5022233333329993</c:v>
                </c:pt>
                <c:pt idx="16564">
                  <c:v>8.5016350000000003</c:v>
                </c:pt>
                <c:pt idx="16565">
                  <c:v>8.5009083333329993</c:v>
                </c:pt>
                <c:pt idx="16566">
                  <c:v>8.5011683333330001</c:v>
                </c:pt>
                <c:pt idx="16567">
                  <c:v>8.5031099999999995</c:v>
                </c:pt>
                <c:pt idx="16568">
                  <c:v>8.5024633333330009</c:v>
                </c:pt>
                <c:pt idx="16569">
                  <c:v>8.5017333333330001</c:v>
                </c:pt>
                <c:pt idx="16570">
                  <c:v>8.5012150000000002</c:v>
                </c:pt>
                <c:pt idx="16571">
                  <c:v>8.5018899999999995</c:v>
                </c:pt>
                <c:pt idx="16572">
                  <c:v>8.5032033333329995</c:v>
                </c:pt>
                <c:pt idx="16573">
                  <c:v>8.5037566666669999</c:v>
                </c:pt>
                <c:pt idx="16574">
                  <c:v>8.5031733333330006</c:v>
                </c:pt>
                <c:pt idx="16575">
                  <c:v>8.5023283333330006</c:v>
                </c:pt>
                <c:pt idx="16576">
                  <c:v>8.5023533333329997</c:v>
                </c:pt>
                <c:pt idx="16577">
                  <c:v>8.5034566666670006</c:v>
                </c:pt>
                <c:pt idx="16578">
                  <c:v>8.5033266666670002</c:v>
                </c:pt>
                <c:pt idx="16579">
                  <c:v>8.5022950000000002</c:v>
                </c:pt>
                <c:pt idx="16580">
                  <c:v>8.5020683333329998</c:v>
                </c:pt>
                <c:pt idx="16581">
                  <c:v>8.5023033333329998</c:v>
                </c:pt>
                <c:pt idx="16582">
                  <c:v>8.5035033333330006</c:v>
                </c:pt>
                <c:pt idx="16583">
                  <c:v>8.5029216666669996</c:v>
                </c:pt>
                <c:pt idx="16584">
                  <c:v>8.5023516666669998</c:v>
                </c:pt>
                <c:pt idx="16585">
                  <c:v>8.5020983333330005</c:v>
                </c:pt>
                <c:pt idx="16586">
                  <c:v>8.5027333333329995</c:v>
                </c:pt>
                <c:pt idx="16587">
                  <c:v>8.504363333333</c:v>
                </c:pt>
                <c:pt idx="16588">
                  <c:v>8.5046199999999992</c:v>
                </c:pt>
                <c:pt idx="16589">
                  <c:v>8.5039583333329993</c:v>
                </c:pt>
                <c:pt idx="16590">
                  <c:v>8.5029000000000003</c:v>
                </c:pt>
                <c:pt idx="16591">
                  <c:v>8.5025399999999998</c:v>
                </c:pt>
                <c:pt idx="16592">
                  <c:v>8.5038199999999993</c:v>
                </c:pt>
                <c:pt idx="16593">
                  <c:v>8.5041333333329998</c:v>
                </c:pt>
                <c:pt idx="16594">
                  <c:v>8.5033100000000008</c:v>
                </c:pt>
                <c:pt idx="16595">
                  <c:v>8.5031116666669995</c:v>
                </c:pt>
                <c:pt idx="16596">
                  <c:v>8.5030933333330001</c:v>
                </c:pt>
                <c:pt idx="16597">
                  <c:v>8.5043033333330005</c:v>
                </c:pt>
                <c:pt idx="16598">
                  <c:v>8.5044183333329997</c:v>
                </c:pt>
                <c:pt idx="16599">
                  <c:v>8.503661666667</c:v>
                </c:pt>
                <c:pt idx="16600">
                  <c:v>8.5034716666670001</c:v>
                </c:pt>
                <c:pt idx="16601">
                  <c:v>8.5039533333329995</c:v>
                </c:pt>
                <c:pt idx="16602">
                  <c:v>8.5047716666670006</c:v>
                </c:pt>
                <c:pt idx="16603">
                  <c:v>8.5058600000000002</c:v>
                </c:pt>
                <c:pt idx="16604">
                  <c:v>8.5045599999999997</c:v>
                </c:pt>
                <c:pt idx="16605">
                  <c:v>8.504036666667</c:v>
                </c:pt>
                <c:pt idx="16606">
                  <c:v>8.5042566666670005</c:v>
                </c:pt>
                <c:pt idx="16607">
                  <c:v>8.5052333333330008</c:v>
                </c:pt>
                <c:pt idx="16608">
                  <c:v>8.5048250000000003</c:v>
                </c:pt>
                <c:pt idx="16609">
                  <c:v>8.5040216666670005</c:v>
                </c:pt>
                <c:pt idx="16610">
                  <c:v>8.5036533333330002</c:v>
                </c:pt>
                <c:pt idx="16611">
                  <c:v>8.5033899999999996</c:v>
                </c:pt>
                <c:pt idx="16612">
                  <c:v>8.5051166666669999</c:v>
                </c:pt>
                <c:pt idx="16613">
                  <c:v>8.5048316666670001</c:v>
                </c:pt>
                <c:pt idx="16614">
                  <c:v>8.50441</c:v>
                </c:pt>
                <c:pt idx="16615">
                  <c:v>8.5042116666670005</c:v>
                </c:pt>
                <c:pt idx="16616">
                  <c:v>8.5046049999999997</c:v>
                </c:pt>
                <c:pt idx="16617">
                  <c:v>8.5057799999999997</c:v>
                </c:pt>
                <c:pt idx="16618">
                  <c:v>8.5055399999999999</c:v>
                </c:pt>
                <c:pt idx="16619">
                  <c:v>8.5049250000000001</c:v>
                </c:pt>
                <c:pt idx="16620">
                  <c:v>8.5046983333329997</c:v>
                </c:pt>
                <c:pt idx="16621">
                  <c:v>8.5041416666669996</c:v>
                </c:pt>
                <c:pt idx="16622">
                  <c:v>8.5055333333330001</c:v>
                </c:pt>
                <c:pt idx="16623">
                  <c:v>8.5054033333329997</c:v>
                </c:pt>
                <c:pt idx="16624">
                  <c:v>8.5050433333329991</c:v>
                </c:pt>
                <c:pt idx="16625">
                  <c:v>8.5045283333330008</c:v>
                </c:pt>
                <c:pt idx="16626">
                  <c:v>8.5040733333330003</c:v>
                </c:pt>
                <c:pt idx="16627">
                  <c:v>8.5053549999999998</c:v>
                </c:pt>
                <c:pt idx="16628">
                  <c:v>8.5057299999999998</c:v>
                </c:pt>
                <c:pt idx="16629">
                  <c:v>8.5051633333329999</c:v>
                </c:pt>
                <c:pt idx="16630">
                  <c:v>8.5050233333329999</c:v>
                </c:pt>
                <c:pt idx="16631">
                  <c:v>8.5049700000000001</c:v>
                </c:pt>
                <c:pt idx="16632">
                  <c:v>8.5065966666670008</c:v>
                </c:pt>
                <c:pt idx="16633">
                  <c:v>8.5066249999999997</c:v>
                </c:pt>
                <c:pt idx="16634">
                  <c:v>8.5061149999999994</c:v>
                </c:pt>
                <c:pt idx="16635">
                  <c:v>8.505255</c:v>
                </c:pt>
                <c:pt idx="16636">
                  <c:v>8.5050633333330001</c:v>
                </c:pt>
                <c:pt idx="16637">
                  <c:v>8.5061533333329997</c:v>
                </c:pt>
                <c:pt idx="16638">
                  <c:v>8.5062599999999993</c:v>
                </c:pt>
                <c:pt idx="16639">
                  <c:v>8.5058883333330009</c:v>
                </c:pt>
                <c:pt idx="16640">
                  <c:v>8.5054933333329998</c:v>
                </c:pt>
                <c:pt idx="16641">
                  <c:v>8.5053416666670003</c:v>
                </c:pt>
                <c:pt idx="16642">
                  <c:v>8.5063049999999993</c:v>
                </c:pt>
                <c:pt idx="16643">
                  <c:v>8.5063583333330008</c:v>
                </c:pt>
                <c:pt idx="16644">
                  <c:v>8.5054933333329998</c:v>
                </c:pt>
                <c:pt idx="16645">
                  <c:v>8.5052916666670004</c:v>
                </c:pt>
                <c:pt idx="16646">
                  <c:v>8.5051583333330001</c:v>
                </c:pt>
                <c:pt idx="16647">
                  <c:v>8.506711666667</c:v>
                </c:pt>
                <c:pt idx="16648">
                  <c:v>8.5068216666669993</c:v>
                </c:pt>
                <c:pt idx="16649">
                  <c:v>8.5062650000000009</c:v>
                </c:pt>
                <c:pt idx="16650">
                  <c:v>8.5055516666669995</c:v>
                </c:pt>
                <c:pt idx="16651">
                  <c:v>8.5052516666670002</c:v>
                </c:pt>
                <c:pt idx="16652">
                  <c:v>8.5063516666669994</c:v>
                </c:pt>
                <c:pt idx="16653">
                  <c:v>8.5055916666669997</c:v>
                </c:pt>
                <c:pt idx="16654">
                  <c:v>8.5053733333330008</c:v>
                </c:pt>
                <c:pt idx="16655">
                  <c:v>8.50474</c:v>
                </c:pt>
                <c:pt idx="16656">
                  <c:v>8.5051383333330008</c:v>
                </c:pt>
                <c:pt idx="16657">
                  <c:v>8.5060166666669996</c:v>
                </c:pt>
                <c:pt idx="16658">
                  <c:v>8.5064299999999999</c:v>
                </c:pt>
                <c:pt idx="16659">
                  <c:v>8.5062583333329993</c:v>
                </c:pt>
                <c:pt idx="16660">
                  <c:v>8.5056983333329992</c:v>
                </c:pt>
                <c:pt idx="16661">
                  <c:v>8.5060566666669999</c:v>
                </c:pt>
                <c:pt idx="16662">
                  <c:v>8.5073450000000008</c:v>
                </c:pt>
                <c:pt idx="16663">
                  <c:v>8.5072700000000001</c:v>
                </c:pt>
                <c:pt idx="16664">
                  <c:v>8.5058483333330006</c:v>
                </c:pt>
                <c:pt idx="16665">
                  <c:v>8.5050600000000003</c:v>
                </c:pt>
                <c:pt idx="16666">
                  <c:v>8.505396666667</c:v>
                </c:pt>
                <c:pt idx="16667">
                  <c:v>8.5062733333330005</c:v>
                </c:pt>
                <c:pt idx="16668">
                  <c:v>8.5064833333329997</c:v>
                </c:pt>
                <c:pt idx="16669">
                  <c:v>8.5057033333330008</c:v>
                </c:pt>
                <c:pt idx="16670">
                  <c:v>8.5048899999999996</c:v>
                </c:pt>
                <c:pt idx="16671">
                  <c:v>8.5050500000000007</c:v>
                </c:pt>
                <c:pt idx="16672">
                  <c:v>8.5064133333330005</c:v>
                </c:pt>
                <c:pt idx="16673">
                  <c:v>8.5067350000000008</c:v>
                </c:pt>
                <c:pt idx="16674">
                  <c:v>8.5065816666669996</c:v>
                </c:pt>
                <c:pt idx="16675">
                  <c:v>8.5062949999999997</c:v>
                </c:pt>
                <c:pt idx="16676">
                  <c:v>8.5070816666670002</c:v>
                </c:pt>
                <c:pt idx="16677">
                  <c:v>8.5079416666669996</c:v>
                </c:pt>
                <c:pt idx="16678">
                  <c:v>8.5072416666669994</c:v>
                </c:pt>
                <c:pt idx="16679">
                  <c:v>8.5060116666669998</c:v>
                </c:pt>
                <c:pt idx="16680">
                  <c:v>8.5048916666669996</c:v>
                </c:pt>
                <c:pt idx="16681">
                  <c:v>8.5048349999999999</c:v>
                </c:pt>
                <c:pt idx="16682">
                  <c:v>8.5062883333329999</c:v>
                </c:pt>
                <c:pt idx="16683">
                  <c:v>8.5063099999999991</c:v>
                </c:pt>
                <c:pt idx="16684">
                  <c:v>8.5061883333330002</c:v>
                </c:pt>
                <c:pt idx="16685">
                  <c:v>8.5053199999999993</c:v>
                </c:pt>
                <c:pt idx="16686">
                  <c:v>8.5055266666670004</c:v>
                </c:pt>
                <c:pt idx="16687">
                  <c:v>8.5063300000000002</c:v>
                </c:pt>
                <c:pt idx="16688">
                  <c:v>8.5058283333329996</c:v>
                </c:pt>
                <c:pt idx="16689">
                  <c:v>8.5054616666669993</c:v>
                </c:pt>
                <c:pt idx="16690">
                  <c:v>8.5046516666669998</c:v>
                </c:pt>
                <c:pt idx="16691">
                  <c:v>8.5053850000000004</c:v>
                </c:pt>
                <c:pt idx="16692">
                  <c:v>8.5067149999999998</c:v>
                </c:pt>
                <c:pt idx="16693">
                  <c:v>8.5058783333329995</c:v>
                </c:pt>
                <c:pt idx="16694">
                  <c:v>8.5052800000000008</c:v>
                </c:pt>
                <c:pt idx="16695">
                  <c:v>8.5049633333330004</c:v>
                </c:pt>
                <c:pt idx="16696">
                  <c:v>8.5051016666670005</c:v>
                </c:pt>
                <c:pt idx="16697">
                  <c:v>8.5064066666670008</c:v>
                </c:pt>
                <c:pt idx="16698">
                  <c:v>8.5062549999999995</c:v>
                </c:pt>
                <c:pt idx="16699">
                  <c:v>8.5057116666670005</c:v>
                </c:pt>
                <c:pt idx="16700">
                  <c:v>8.5052966666670002</c:v>
                </c:pt>
                <c:pt idx="16701">
                  <c:v>8.5058016666670007</c:v>
                </c:pt>
                <c:pt idx="16702">
                  <c:v>8.5076316666670007</c:v>
                </c:pt>
                <c:pt idx="16703">
                  <c:v>8.5080150000000003</c:v>
                </c:pt>
                <c:pt idx="16704">
                  <c:v>8.507178333333</c:v>
                </c:pt>
                <c:pt idx="16705">
                  <c:v>8.5060383333330005</c:v>
                </c:pt>
                <c:pt idx="16706">
                  <c:v>8.5057283333329998</c:v>
                </c:pt>
                <c:pt idx="16707">
                  <c:v>8.5068800000000007</c:v>
                </c:pt>
                <c:pt idx="16708">
                  <c:v>8.5068800000000007</c:v>
                </c:pt>
                <c:pt idx="16709">
                  <c:v>8.5059316666669993</c:v>
                </c:pt>
                <c:pt idx="16710">
                  <c:v>8.5057700000000001</c:v>
                </c:pt>
                <c:pt idx="16711">
                  <c:v>8.5060900000000004</c:v>
                </c:pt>
                <c:pt idx="16712">
                  <c:v>8.5073316666669996</c:v>
                </c:pt>
                <c:pt idx="16713">
                  <c:v>8.5071266666670002</c:v>
                </c:pt>
                <c:pt idx="16714">
                  <c:v>8.5066716666669997</c:v>
                </c:pt>
                <c:pt idx="16715">
                  <c:v>8.5063150000000007</c:v>
                </c:pt>
                <c:pt idx="16716">
                  <c:v>8.5065899999999992</c:v>
                </c:pt>
                <c:pt idx="16717">
                  <c:v>8.5077816666670003</c:v>
                </c:pt>
                <c:pt idx="16718">
                  <c:v>8.5077149999999993</c:v>
                </c:pt>
                <c:pt idx="16719">
                  <c:v>8.5065666666670001</c:v>
                </c:pt>
                <c:pt idx="16720">
                  <c:v>8.5058583333330002</c:v>
                </c:pt>
                <c:pt idx="16721">
                  <c:v>8.5056449999999995</c:v>
                </c:pt>
                <c:pt idx="16722">
                  <c:v>8.5067816666670009</c:v>
                </c:pt>
                <c:pt idx="16723">
                  <c:v>8.5065600000000003</c:v>
                </c:pt>
                <c:pt idx="16724">
                  <c:v>8.5064466666669993</c:v>
                </c:pt>
                <c:pt idx="16725">
                  <c:v>8.5061183333329993</c:v>
                </c:pt>
                <c:pt idx="16726">
                  <c:v>8.5065799999999996</c:v>
                </c:pt>
                <c:pt idx="16727">
                  <c:v>8.5078483333329995</c:v>
                </c:pt>
                <c:pt idx="16728">
                  <c:v>8.5080183333330002</c:v>
                </c:pt>
                <c:pt idx="16729">
                  <c:v>8.5076999999999998</c:v>
                </c:pt>
                <c:pt idx="16730">
                  <c:v>8.5074516666670004</c:v>
                </c:pt>
                <c:pt idx="16731">
                  <c:v>8.5077966666669997</c:v>
                </c:pt>
                <c:pt idx="16732">
                  <c:v>8.5088050000000006</c:v>
                </c:pt>
                <c:pt idx="16733">
                  <c:v>8.5086883333329997</c:v>
                </c:pt>
                <c:pt idx="16734">
                  <c:v>8.5069850000000002</c:v>
                </c:pt>
                <c:pt idx="16735">
                  <c:v>8.5062149999999992</c:v>
                </c:pt>
                <c:pt idx="16736">
                  <c:v>8.5066866666669991</c:v>
                </c:pt>
                <c:pt idx="16737">
                  <c:v>8.5078683333330005</c:v>
                </c:pt>
                <c:pt idx="16738">
                  <c:v>8.5073349999999994</c:v>
                </c:pt>
                <c:pt idx="16739">
                  <c:v>8.5071533333329992</c:v>
                </c:pt>
                <c:pt idx="16740">
                  <c:v>8.5067599999999999</c:v>
                </c:pt>
                <c:pt idx="16741">
                  <c:v>8.5070449999999997</c:v>
                </c:pt>
                <c:pt idx="16742">
                  <c:v>8.5084783333330005</c:v>
                </c:pt>
                <c:pt idx="16743">
                  <c:v>8.5087566666670007</c:v>
                </c:pt>
                <c:pt idx="16744">
                  <c:v>8.5083350000000006</c:v>
                </c:pt>
                <c:pt idx="16745">
                  <c:v>8.5074016666670005</c:v>
                </c:pt>
                <c:pt idx="16746">
                  <c:v>8.507555</c:v>
                </c:pt>
                <c:pt idx="16747">
                  <c:v>8.5090400000000006</c:v>
                </c:pt>
                <c:pt idx="16748">
                  <c:v>8.5086499999999994</c:v>
                </c:pt>
                <c:pt idx="16749">
                  <c:v>8.5076549999999997</c:v>
                </c:pt>
                <c:pt idx="16750">
                  <c:v>8.5069483333329998</c:v>
                </c:pt>
                <c:pt idx="16751">
                  <c:v>8.5073133333330002</c:v>
                </c:pt>
                <c:pt idx="16752">
                  <c:v>8.5086383333329998</c:v>
                </c:pt>
                <c:pt idx="16753">
                  <c:v>8.5085133333329992</c:v>
                </c:pt>
                <c:pt idx="16754">
                  <c:v>8.5079049999999992</c:v>
                </c:pt>
                <c:pt idx="16755">
                  <c:v>8.5077316666670004</c:v>
                </c:pt>
                <c:pt idx="16756">
                  <c:v>8.5083249999999992</c:v>
                </c:pt>
                <c:pt idx="16757">
                  <c:v>8.5092983333329997</c:v>
                </c:pt>
                <c:pt idx="16758">
                  <c:v>8.5093483333329996</c:v>
                </c:pt>
                <c:pt idx="16759">
                  <c:v>8.5082316666669993</c:v>
                </c:pt>
                <c:pt idx="16760">
                  <c:v>8.5070116666669993</c:v>
                </c:pt>
                <c:pt idx="16761">
                  <c:v>8.5074433333330006</c:v>
                </c:pt>
                <c:pt idx="16762">
                  <c:v>8.5089033333330004</c:v>
                </c:pt>
                <c:pt idx="16763">
                  <c:v>8.5087483333329992</c:v>
                </c:pt>
                <c:pt idx="16764">
                  <c:v>8.5080399999999994</c:v>
                </c:pt>
                <c:pt idx="16765">
                  <c:v>8.507835</c:v>
                </c:pt>
                <c:pt idx="16766">
                  <c:v>8.5075166666669997</c:v>
                </c:pt>
                <c:pt idx="16767">
                  <c:v>8.5095883333329994</c:v>
                </c:pt>
                <c:pt idx="16768">
                  <c:v>8.5095016666669991</c:v>
                </c:pt>
                <c:pt idx="16769">
                  <c:v>8.5087633333330004</c:v>
                </c:pt>
                <c:pt idx="16770">
                  <c:v>8.50854</c:v>
                </c:pt>
                <c:pt idx="16771">
                  <c:v>8.5082699999999996</c:v>
                </c:pt>
                <c:pt idx="16772">
                  <c:v>8.5094166666670006</c:v>
                </c:pt>
                <c:pt idx="16773">
                  <c:v>8.5088050000000006</c:v>
                </c:pt>
                <c:pt idx="16774">
                  <c:v>8.5078766666670003</c:v>
                </c:pt>
                <c:pt idx="16775">
                  <c:v>8.5074383333330008</c:v>
                </c:pt>
                <c:pt idx="16776">
                  <c:v>8.5078499999999995</c:v>
                </c:pt>
                <c:pt idx="16777">
                  <c:v>8.5092499999999998</c:v>
                </c:pt>
                <c:pt idx="16778">
                  <c:v>8.5096483333330006</c:v>
                </c:pt>
                <c:pt idx="16779">
                  <c:v>8.5095916666669993</c:v>
                </c:pt>
                <c:pt idx="16780">
                  <c:v>8.5088150000000002</c:v>
                </c:pt>
                <c:pt idx="16781">
                  <c:v>8.5092750000000006</c:v>
                </c:pt>
                <c:pt idx="16782">
                  <c:v>8.5100916666669999</c:v>
                </c:pt>
                <c:pt idx="16783">
                  <c:v>8.5097116666670001</c:v>
                </c:pt>
                <c:pt idx="16784">
                  <c:v>8.5085899999999999</c:v>
                </c:pt>
                <c:pt idx="16785">
                  <c:v>8.5082783333329992</c:v>
                </c:pt>
                <c:pt idx="16786">
                  <c:v>8.5087333333329997</c:v>
                </c:pt>
                <c:pt idx="16787">
                  <c:v>8.5096116666670003</c:v>
                </c:pt>
                <c:pt idx="16788">
                  <c:v>8.5090249999999994</c:v>
                </c:pt>
                <c:pt idx="16789">
                  <c:v>8.5084566666669996</c:v>
                </c:pt>
                <c:pt idx="16790">
                  <c:v>8.5082666666669997</c:v>
                </c:pt>
                <c:pt idx="16791">
                  <c:v>8.5086650000000006</c:v>
                </c:pt>
                <c:pt idx="16792">
                  <c:v>8.5105483333330003</c:v>
                </c:pt>
                <c:pt idx="16793">
                  <c:v>8.5104516666670005</c:v>
                </c:pt>
                <c:pt idx="16794">
                  <c:v>8.5102200000000003</c:v>
                </c:pt>
                <c:pt idx="16795">
                  <c:v>8.5092766666670006</c:v>
                </c:pt>
                <c:pt idx="16796">
                  <c:v>8.5091716666669992</c:v>
                </c:pt>
                <c:pt idx="16797">
                  <c:v>8.5105366666670008</c:v>
                </c:pt>
                <c:pt idx="16798">
                  <c:v>8.5101949999999995</c:v>
                </c:pt>
                <c:pt idx="16799">
                  <c:v>8.5096766666669996</c:v>
                </c:pt>
                <c:pt idx="16800">
                  <c:v>8.5091699999999992</c:v>
                </c:pt>
                <c:pt idx="16801">
                  <c:v>8.5090450000000004</c:v>
                </c:pt>
                <c:pt idx="16802">
                  <c:v>8.5101283333330002</c:v>
                </c:pt>
                <c:pt idx="16803">
                  <c:v>8.510228333333</c:v>
                </c:pt>
                <c:pt idx="16804">
                  <c:v>8.5100316666670004</c:v>
                </c:pt>
                <c:pt idx="16805">
                  <c:v>8.5096733333329997</c:v>
                </c:pt>
                <c:pt idx="16806">
                  <c:v>8.5096483333330006</c:v>
                </c:pt>
                <c:pt idx="16807">
                  <c:v>8.5102499999999992</c:v>
                </c:pt>
                <c:pt idx="16808">
                  <c:v>8.5100566666669994</c:v>
                </c:pt>
                <c:pt idx="16809">
                  <c:v>8.5094916666669995</c:v>
                </c:pt>
                <c:pt idx="16810">
                  <c:v>8.5085350000000002</c:v>
                </c:pt>
                <c:pt idx="16811">
                  <c:v>8.5092099999999995</c:v>
                </c:pt>
                <c:pt idx="16812">
                  <c:v>8.5103666666670001</c:v>
                </c:pt>
                <c:pt idx="16813">
                  <c:v>8.5100383333330001</c:v>
                </c:pt>
                <c:pt idx="16814">
                  <c:v>8.5098283333329992</c:v>
                </c:pt>
                <c:pt idx="16815">
                  <c:v>8.5100666666670008</c:v>
                </c:pt>
                <c:pt idx="16816">
                  <c:v>8.5107683333330009</c:v>
                </c:pt>
                <c:pt idx="16817">
                  <c:v>8.5116783333330002</c:v>
                </c:pt>
                <c:pt idx="16818">
                  <c:v>8.5113950000000003</c:v>
                </c:pt>
                <c:pt idx="16819">
                  <c:v>8.5104466666670007</c:v>
                </c:pt>
                <c:pt idx="16820">
                  <c:v>8.5099416666670002</c:v>
                </c:pt>
                <c:pt idx="16821">
                  <c:v>8.5096500000000006</c:v>
                </c:pt>
                <c:pt idx="16822">
                  <c:v>8.5107566666669996</c:v>
                </c:pt>
                <c:pt idx="16823">
                  <c:v>8.5102816666669998</c:v>
                </c:pt>
                <c:pt idx="16824">
                  <c:v>8.5099733333330008</c:v>
                </c:pt>
                <c:pt idx="16825">
                  <c:v>8.5097249999999995</c:v>
                </c:pt>
                <c:pt idx="16826">
                  <c:v>8.5093966666669996</c:v>
                </c:pt>
                <c:pt idx="16827">
                  <c:v>8.5111983333330006</c:v>
                </c:pt>
                <c:pt idx="16828">
                  <c:v>8.51084</c:v>
                </c:pt>
                <c:pt idx="16829">
                  <c:v>8.5096299999999996</c:v>
                </c:pt>
                <c:pt idx="16830">
                  <c:v>8.5102383333329996</c:v>
                </c:pt>
                <c:pt idx="16831">
                  <c:v>8.5103033333330007</c:v>
                </c:pt>
                <c:pt idx="16832">
                  <c:v>8.5109999999999992</c:v>
                </c:pt>
                <c:pt idx="16833">
                  <c:v>8.5110150000000004</c:v>
                </c:pt>
                <c:pt idx="16834">
                  <c:v>8.5101883333329997</c:v>
                </c:pt>
                <c:pt idx="16835">
                  <c:v>8.5103399999999993</c:v>
                </c:pt>
                <c:pt idx="16836">
                  <c:v>8.510651666667</c:v>
                </c:pt>
                <c:pt idx="16837">
                  <c:v>8.5110333333329997</c:v>
                </c:pt>
                <c:pt idx="16838">
                  <c:v>8.5118783333329997</c:v>
                </c:pt>
                <c:pt idx="16839">
                  <c:v>8.5111500000000007</c:v>
                </c:pt>
                <c:pt idx="16840">
                  <c:v>8.5105633333329997</c:v>
                </c:pt>
                <c:pt idx="16841">
                  <c:v>8.5104033333330005</c:v>
                </c:pt>
                <c:pt idx="16842">
                  <c:v>8.5120950000000004</c:v>
                </c:pt>
                <c:pt idx="16843">
                  <c:v>8.5123466666669998</c:v>
                </c:pt>
                <c:pt idx="16844">
                  <c:v>8.5115850000000002</c:v>
                </c:pt>
                <c:pt idx="16845">
                  <c:v>8.5116633333330007</c:v>
                </c:pt>
                <c:pt idx="16846">
                  <c:v>8.5119349999999994</c:v>
                </c:pt>
                <c:pt idx="16847">
                  <c:v>8.512481666667</c:v>
                </c:pt>
                <c:pt idx="16848">
                  <c:v>8.5122116666669996</c:v>
                </c:pt>
                <c:pt idx="16849">
                  <c:v>8.5112516666670004</c:v>
                </c:pt>
                <c:pt idx="16850">
                  <c:v>8.5105799999999991</c:v>
                </c:pt>
                <c:pt idx="16851">
                  <c:v>8.5104966666670006</c:v>
                </c:pt>
                <c:pt idx="16852">
                  <c:v>8.5119699999999998</c:v>
                </c:pt>
                <c:pt idx="16853">
                  <c:v>8.5122</c:v>
                </c:pt>
                <c:pt idx="16854">
                  <c:v>8.5123899999999999</c:v>
                </c:pt>
                <c:pt idx="16855">
                  <c:v>8.5118449999999992</c:v>
                </c:pt>
                <c:pt idx="16856">
                  <c:v>8.5113000000000003</c:v>
                </c:pt>
                <c:pt idx="16857">
                  <c:v>8.5118849999999995</c:v>
                </c:pt>
                <c:pt idx="16858">
                  <c:v>8.5117783333329999</c:v>
                </c:pt>
                <c:pt idx="16859">
                  <c:v>8.5111883333329992</c:v>
                </c:pt>
                <c:pt idx="16860">
                  <c:v>8.5106750000000009</c:v>
                </c:pt>
                <c:pt idx="16861">
                  <c:v>8.5103349999999995</c:v>
                </c:pt>
                <c:pt idx="16862">
                  <c:v>8.5118116666670005</c:v>
                </c:pt>
                <c:pt idx="16863">
                  <c:v>8.5114916666670002</c:v>
                </c:pt>
                <c:pt idx="16864">
                  <c:v>8.5108716666670006</c:v>
                </c:pt>
                <c:pt idx="16865">
                  <c:v>8.5108650000000008</c:v>
                </c:pt>
                <c:pt idx="16866">
                  <c:v>8.5110299999999999</c:v>
                </c:pt>
                <c:pt idx="16867">
                  <c:v>8.5122883333330002</c:v>
                </c:pt>
                <c:pt idx="16868">
                  <c:v>8.5125633333330004</c:v>
                </c:pt>
                <c:pt idx="16869">
                  <c:v>8.5117883333329996</c:v>
                </c:pt>
                <c:pt idx="16870">
                  <c:v>8.5113066666670001</c:v>
                </c:pt>
                <c:pt idx="16871">
                  <c:v>8.5111866666669993</c:v>
                </c:pt>
                <c:pt idx="16872">
                  <c:v>8.5121683333329994</c:v>
                </c:pt>
                <c:pt idx="16873">
                  <c:v>8.5113133333329998</c:v>
                </c:pt>
                <c:pt idx="16874">
                  <c:v>8.5108733333330004</c:v>
                </c:pt>
                <c:pt idx="16875">
                  <c:v>8.5104266666669997</c:v>
                </c:pt>
                <c:pt idx="16876">
                  <c:v>8.5104199999999999</c:v>
                </c:pt>
                <c:pt idx="16877">
                  <c:v>8.5115233333330007</c:v>
                </c:pt>
                <c:pt idx="16878">
                  <c:v>8.5114699999999992</c:v>
                </c:pt>
                <c:pt idx="16879">
                  <c:v>8.5111100000000004</c:v>
                </c:pt>
                <c:pt idx="16880">
                  <c:v>8.5101216666670005</c:v>
                </c:pt>
                <c:pt idx="16881">
                  <c:v>8.5105933333330004</c:v>
                </c:pt>
                <c:pt idx="16882">
                  <c:v>8.5115066666669996</c:v>
                </c:pt>
                <c:pt idx="16883">
                  <c:v>8.5111100000000004</c:v>
                </c:pt>
                <c:pt idx="16884">
                  <c:v>8.5106450000000002</c:v>
                </c:pt>
                <c:pt idx="16885">
                  <c:v>8.510275</c:v>
                </c:pt>
                <c:pt idx="16886">
                  <c:v>8.5095283333329998</c:v>
                </c:pt>
                <c:pt idx="16887">
                  <c:v>8.5109133333330007</c:v>
                </c:pt>
                <c:pt idx="16888">
                  <c:v>8.5103883333329993</c:v>
                </c:pt>
                <c:pt idx="16889">
                  <c:v>8.5095833333329995</c:v>
                </c:pt>
                <c:pt idx="16890">
                  <c:v>8.50868</c:v>
                </c:pt>
                <c:pt idx="16891">
                  <c:v>8.5096399999999992</c:v>
                </c:pt>
                <c:pt idx="16892">
                  <c:v>8.5109566666669991</c:v>
                </c:pt>
                <c:pt idx="16893">
                  <c:v>8.5110833333329996</c:v>
                </c:pt>
                <c:pt idx="16894">
                  <c:v>8.5102183333330004</c:v>
                </c:pt>
                <c:pt idx="16895">
                  <c:v>8.5098383333330005</c:v>
                </c:pt>
                <c:pt idx="16896">
                  <c:v>8.5096166666670001</c:v>
                </c:pt>
                <c:pt idx="16897">
                  <c:v>8.5102700000000002</c:v>
                </c:pt>
                <c:pt idx="16898">
                  <c:v>8.5103799999999996</c:v>
                </c:pt>
                <c:pt idx="16899">
                  <c:v>8.5096299999999996</c:v>
                </c:pt>
                <c:pt idx="16900">
                  <c:v>8.5094150000000006</c:v>
                </c:pt>
                <c:pt idx="16901">
                  <c:v>8.5096083333330004</c:v>
                </c:pt>
                <c:pt idx="16902">
                  <c:v>8.5105550000000001</c:v>
                </c:pt>
                <c:pt idx="16903">
                  <c:v>8.5106833333330005</c:v>
                </c:pt>
                <c:pt idx="16904">
                  <c:v>8.5104683333329998</c:v>
                </c:pt>
                <c:pt idx="16905">
                  <c:v>8.5098183333329995</c:v>
                </c:pt>
                <c:pt idx="16906">
                  <c:v>8.5098050000000001</c:v>
                </c:pt>
                <c:pt idx="16907">
                  <c:v>8.5109733333330002</c:v>
                </c:pt>
                <c:pt idx="16908">
                  <c:v>8.5107266666670007</c:v>
                </c:pt>
                <c:pt idx="16909">
                  <c:v>8.5096616666670002</c:v>
                </c:pt>
                <c:pt idx="16910">
                  <c:v>8.508681666667</c:v>
                </c:pt>
                <c:pt idx="16911">
                  <c:v>8.5089316666669994</c:v>
                </c:pt>
                <c:pt idx="16912">
                  <c:v>8.5094466666669994</c:v>
                </c:pt>
                <c:pt idx="16913">
                  <c:v>8.5095933333329992</c:v>
                </c:pt>
                <c:pt idx="16914">
                  <c:v>8.5089816666669993</c:v>
                </c:pt>
                <c:pt idx="16915">
                  <c:v>8.5090366666670008</c:v>
                </c:pt>
                <c:pt idx="16916">
                  <c:v>8.5088966666670007</c:v>
                </c:pt>
                <c:pt idx="16917">
                  <c:v>8.5104683333329998</c:v>
                </c:pt>
                <c:pt idx="16918">
                  <c:v>8.5104900000000008</c:v>
                </c:pt>
                <c:pt idx="16919">
                  <c:v>8.5094849999999997</c:v>
                </c:pt>
                <c:pt idx="16920">
                  <c:v>8.5082866666670007</c:v>
                </c:pt>
                <c:pt idx="16921">
                  <c:v>8.5080033333330007</c:v>
                </c:pt>
                <c:pt idx="16922">
                  <c:v>8.5088399999999993</c:v>
                </c:pt>
                <c:pt idx="16923">
                  <c:v>8.5089216666669998</c:v>
                </c:pt>
                <c:pt idx="16924">
                  <c:v>8.5079816666669998</c:v>
                </c:pt>
                <c:pt idx="16925">
                  <c:v>8.507601666667</c:v>
                </c:pt>
                <c:pt idx="16926">
                  <c:v>8.5081683333329998</c:v>
                </c:pt>
                <c:pt idx="16927">
                  <c:v>8.5102783333329999</c:v>
                </c:pt>
                <c:pt idx="16928">
                  <c:v>8.5104600000000001</c:v>
                </c:pt>
                <c:pt idx="16929">
                  <c:v>8.5099350000000005</c:v>
                </c:pt>
                <c:pt idx="16930">
                  <c:v>8.50915</c:v>
                </c:pt>
                <c:pt idx="16931">
                  <c:v>8.5093766666670003</c:v>
                </c:pt>
                <c:pt idx="16932">
                  <c:v>8.5102666666670004</c:v>
                </c:pt>
                <c:pt idx="16933">
                  <c:v>8.5100650000000009</c:v>
                </c:pt>
                <c:pt idx="16934">
                  <c:v>8.5089000000000006</c:v>
                </c:pt>
                <c:pt idx="16935">
                  <c:v>8.5080600000000004</c:v>
                </c:pt>
                <c:pt idx="16936">
                  <c:v>8.508446666667</c:v>
                </c:pt>
                <c:pt idx="16937">
                  <c:v>8.5097166666669999</c:v>
                </c:pt>
                <c:pt idx="16938">
                  <c:v>8.5096966666670006</c:v>
                </c:pt>
                <c:pt idx="16939">
                  <c:v>8.50943</c:v>
                </c:pt>
                <c:pt idx="16940">
                  <c:v>8.5093966666669996</c:v>
                </c:pt>
                <c:pt idx="16941">
                  <c:v>8.509853333333</c:v>
                </c:pt>
                <c:pt idx="16942">
                  <c:v>8.5111399999999993</c:v>
                </c:pt>
                <c:pt idx="16943">
                  <c:v>8.5105799999999991</c:v>
                </c:pt>
                <c:pt idx="16944">
                  <c:v>8.5093133333330009</c:v>
                </c:pt>
                <c:pt idx="16945">
                  <c:v>8.5087783333329998</c:v>
                </c:pt>
                <c:pt idx="16946">
                  <c:v>8.5084266666670008</c:v>
                </c:pt>
                <c:pt idx="16947">
                  <c:v>8.5096216666669999</c:v>
                </c:pt>
                <c:pt idx="16948">
                  <c:v>8.5092983333329997</c:v>
                </c:pt>
                <c:pt idx="16949">
                  <c:v>8.5083350000000006</c:v>
                </c:pt>
                <c:pt idx="16950">
                  <c:v>8.5077333333330003</c:v>
                </c:pt>
                <c:pt idx="16951">
                  <c:v>8.5087116666670006</c:v>
                </c:pt>
                <c:pt idx="16952">
                  <c:v>8.5109700000000004</c:v>
                </c:pt>
                <c:pt idx="16953">
                  <c:v>8.511073333333</c:v>
                </c:pt>
                <c:pt idx="16954">
                  <c:v>8.5099549999999997</c:v>
                </c:pt>
                <c:pt idx="16955">
                  <c:v>8.5089550000000003</c:v>
                </c:pt>
                <c:pt idx="16956">
                  <c:v>8.509525</c:v>
                </c:pt>
                <c:pt idx="16957">
                  <c:v>8.5113766666669992</c:v>
                </c:pt>
                <c:pt idx="16958">
                  <c:v>8.5108049999999995</c:v>
                </c:pt>
                <c:pt idx="16959">
                  <c:v>8.5091999999999999</c:v>
                </c:pt>
                <c:pt idx="16960">
                  <c:v>8.5083350000000006</c:v>
                </c:pt>
                <c:pt idx="16961">
                  <c:v>8.5082333333329991</c:v>
                </c:pt>
                <c:pt idx="16962">
                  <c:v>8.5103633333330002</c:v>
                </c:pt>
                <c:pt idx="16963">
                  <c:v>8.5101416666669998</c:v>
                </c:pt>
                <c:pt idx="16964">
                  <c:v>8.5098599999999998</c:v>
                </c:pt>
                <c:pt idx="16965">
                  <c:v>8.5094166666670006</c:v>
                </c:pt>
                <c:pt idx="16966">
                  <c:v>8.5094049999999992</c:v>
                </c:pt>
                <c:pt idx="16967">
                  <c:v>8.5111550000000005</c:v>
                </c:pt>
                <c:pt idx="16968">
                  <c:v>8.5106916666670003</c:v>
                </c:pt>
                <c:pt idx="16969">
                  <c:v>8.5093516666669995</c:v>
                </c:pt>
                <c:pt idx="16970">
                  <c:v>8.5083266666669992</c:v>
                </c:pt>
                <c:pt idx="16971">
                  <c:v>8.5085350000000002</c:v>
                </c:pt>
                <c:pt idx="16972">
                  <c:v>8.5105016666670004</c:v>
                </c:pt>
                <c:pt idx="16973">
                  <c:v>8.5106383333330005</c:v>
                </c:pt>
                <c:pt idx="16974">
                  <c:v>8.5101033333329994</c:v>
                </c:pt>
                <c:pt idx="16975">
                  <c:v>8.5099499999999999</c:v>
                </c:pt>
                <c:pt idx="16976">
                  <c:v>8.5099250000000008</c:v>
                </c:pt>
                <c:pt idx="16977">
                  <c:v>8.5115666666669991</c:v>
                </c:pt>
                <c:pt idx="16978">
                  <c:v>8.5116466666669996</c:v>
                </c:pt>
                <c:pt idx="16979">
                  <c:v>8.5106566666669998</c:v>
                </c:pt>
                <c:pt idx="16980">
                  <c:v>8.5097433333330006</c:v>
                </c:pt>
                <c:pt idx="16981">
                  <c:v>8.5093916666669998</c:v>
                </c:pt>
                <c:pt idx="16982">
                  <c:v>8.5109616666670007</c:v>
                </c:pt>
                <c:pt idx="16983">
                  <c:v>8.5103333333329996</c:v>
                </c:pt>
                <c:pt idx="16984">
                  <c:v>8.5097483333330004</c:v>
                </c:pt>
                <c:pt idx="16985">
                  <c:v>8.5093133333330009</c:v>
                </c:pt>
                <c:pt idx="16986">
                  <c:v>8.5099149999999995</c:v>
                </c:pt>
                <c:pt idx="16987">
                  <c:v>8.5117200000000004</c:v>
                </c:pt>
                <c:pt idx="16988">
                  <c:v>8.511401666667</c:v>
                </c:pt>
                <c:pt idx="16989">
                  <c:v>8.5107616666669994</c:v>
                </c:pt>
                <c:pt idx="16990">
                  <c:v>8.5100250000000006</c:v>
                </c:pt>
                <c:pt idx="16991">
                  <c:v>8.5103633333330002</c:v>
                </c:pt>
                <c:pt idx="16992">
                  <c:v>8.5117650000000005</c:v>
                </c:pt>
                <c:pt idx="16993">
                  <c:v>8.5115816666670003</c:v>
                </c:pt>
                <c:pt idx="16994">
                  <c:v>8.510463333333</c:v>
                </c:pt>
                <c:pt idx="16995">
                  <c:v>8.5100916666669999</c:v>
                </c:pt>
                <c:pt idx="16996">
                  <c:v>8.5105633333329997</c:v>
                </c:pt>
                <c:pt idx="16997">
                  <c:v>8.5124766666670002</c:v>
                </c:pt>
                <c:pt idx="16998">
                  <c:v>8.512435</c:v>
                </c:pt>
                <c:pt idx="16999">
                  <c:v>8.5116266666670004</c:v>
                </c:pt>
                <c:pt idx="17000">
                  <c:v>8.5104216666669998</c:v>
                </c:pt>
                <c:pt idx="17001">
                  <c:v>8.5108999999999995</c:v>
                </c:pt>
                <c:pt idx="17002">
                  <c:v>8.5121649999999995</c:v>
                </c:pt>
                <c:pt idx="17003">
                  <c:v>8.5112433333330006</c:v>
                </c:pt>
                <c:pt idx="17004">
                  <c:v>8.5101949999999995</c:v>
                </c:pt>
                <c:pt idx="17005">
                  <c:v>8.5093099999999993</c:v>
                </c:pt>
                <c:pt idx="17006">
                  <c:v>8.5091683333329993</c:v>
                </c:pt>
                <c:pt idx="17007">
                  <c:v>8.5111833333329994</c:v>
                </c:pt>
                <c:pt idx="17008">
                  <c:v>8.5114516666669999</c:v>
                </c:pt>
                <c:pt idx="17009">
                  <c:v>8.5109200000000005</c:v>
                </c:pt>
                <c:pt idx="17010">
                  <c:v>8.5106216666669994</c:v>
                </c:pt>
                <c:pt idx="17011">
                  <c:v>8.5108499999999996</c:v>
                </c:pt>
                <c:pt idx="17012">
                  <c:v>8.5118583333330005</c:v>
                </c:pt>
                <c:pt idx="17013">
                  <c:v>8.5115300000000005</c:v>
                </c:pt>
                <c:pt idx="17014">
                  <c:v>8.5105699999999995</c:v>
                </c:pt>
                <c:pt idx="17015">
                  <c:v>8.5100999999999996</c:v>
                </c:pt>
                <c:pt idx="17016">
                  <c:v>8.5100383333330001</c:v>
                </c:pt>
                <c:pt idx="17017">
                  <c:v>8.5109216666670005</c:v>
                </c:pt>
                <c:pt idx="17018">
                  <c:v>8.5110349999999997</c:v>
                </c:pt>
                <c:pt idx="17019">
                  <c:v>8.5099483333329999</c:v>
                </c:pt>
                <c:pt idx="17020">
                  <c:v>8.5096833333329993</c:v>
                </c:pt>
                <c:pt idx="17021">
                  <c:v>8.5107750000000006</c:v>
                </c:pt>
                <c:pt idx="17022">
                  <c:v>8.5120033333330003</c:v>
                </c:pt>
                <c:pt idx="17023">
                  <c:v>8.5116316666670002</c:v>
                </c:pt>
                <c:pt idx="17024">
                  <c:v>8.5108266666670005</c:v>
                </c:pt>
                <c:pt idx="17025">
                  <c:v>8.5098500000000001</c:v>
                </c:pt>
                <c:pt idx="17026">
                  <c:v>8.5093449999999997</c:v>
                </c:pt>
                <c:pt idx="17027">
                  <c:v>8.51037</c:v>
                </c:pt>
                <c:pt idx="17028">
                  <c:v>8.5107099999999996</c:v>
                </c:pt>
                <c:pt idx="17029">
                  <c:v>8.5100633333329991</c:v>
                </c:pt>
                <c:pt idx="17030">
                  <c:v>8.5099833333330004</c:v>
                </c:pt>
                <c:pt idx="17031">
                  <c:v>8.5100016666669998</c:v>
                </c:pt>
                <c:pt idx="17032">
                  <c:v>8.5113816666670008</c:v>
                </c:pt>
                <c:pt idx="17033">
                  <c:v>8.5114633333329994</c:v>
                </c:pt>
                <c:pt idx="17034">
                  <c:v>8.5108183333330008</c:v>
                </c:pt>
                <c:pt idx="17035">
                  <c:v>8.5094416666669996</c:v>
                </c:pt>
                <c:pt idx="17036">
                  <c:v>8.5095016666669991</c:v>
                </c:pt>
                <c:pt idx="17037">
                  <c:v>8.5103666666670001</c:v>
                </c:pt>
                <c:pt idx="17038">
                  <c:v>8.5103899999999992</c:v>
                </c:pt>
                <c:pt idx="17039">
                  <c:v>8.5094650000000005</c:v>
                </c:pt>
                <c:pt idx="17040">
                  <c:v>8.5092333333330004</c:v>
                </c:pt>
                <c:pt idx="17041">
                  <c:v>8.5096083333330004</c:v>
                </c:pt>
                <c:pt idx="17042">
                  <c:v>8.5104749999999996</c:v>
                </c:pt>
                <c:pt idx="17043">
                  <c:v>8.5105299999999993</c:v>
                </c:pt>
                <c:pt idx="17044">
                  <c:v>8.5098466666670003</c:v>
                </c:pt>
                <c:pt idx="17045">
                  <c:v>8.5091883333330003</c:v>
                </c:pt>
                <c:pt idx="17046">
                  <c:v>8.5089766666669995</c:v>
                </c:pt>
                <c:pt idx="17047">
                  <c:v>8.5103500000000007</c:v>
                </c:pt>
                <c:pt idx="17048">
                  <c:v>8.5105516666670002</c:v>
                </c:pt>
                <c:pt idx="17049">
                  <c:v>8.5097299999999994</c:v>
                </c:pt>
                <c:pt idx="17050">
                  <c:v>8.5092133333329993</c:v>
                </c:pt>
                <c:pt idx="17051">
                  <c:v>8.50943</c:v>
                </c:pt>
                <c:pt idx="17052">
                  <c:v>8.5108233333330006</c:v>
                </c:pt>
                <c:pt idx="17053">
                  <c:v>8.5112066666670003</c:v>
                </c:pt>
                <c:pt idx="17054">
                  <c:v>8.5107083333329996</c:v>
                </c:pt>
                <c:pt idx="17055">
                  <c:v>8.5101266666670004</c:v>
                </c:pt>
                <c:pt idx="17056">
                  <c:v>8.5102333333329998</c:v>
                </c:pt>
                <c:pt idx="17057">
                  <c:v>8.5109516666669993</c:v>
                </c:pt>
                <c:pt idx="17058">
                  <c:v>8.5105066666670002</c:v>
                </c:pt>
                <c:pt idx="17059">
                  <c:v>8.5097416666670007</c:v>
                </c:pt>
                <c:pt idx="17060">
                  <c:v>8.509243333333</c:v>
                </c:pt>
                <c:pt idx="17061">
                  <c:v>8.5093650000000007</c:v>
                </c:pt>
                <c:pt idx="17062">
                  <c:v>8.5101049999999994</c:v>
                </c:pt>
                <c:pt idx="17063">
                  <c:v>8.5102700000000002</c:v>
                </c:pt>
                <c:pt idx="17064">
                  <c:v>8.5098900000000004</c:v>
                </c:pt>
                <c:pt idx="17065">
                  <c:v>8.5094266666670002</c:v>
                </c:pt>
                <c:pt idx="17066">
                  <c:v>8.5092833333330002</c:v>
                </c:pt>
                <c:pt idx="17067">
                  <c:v>8.5099483333329999</c:v>
                </c:pt>
                <c:pt idx="17068">
                  <c:v>8.5097233333329996</c:v>
                </c:pt>
                <c:pt idx="17069">
                  <c:v>8.509196666667</c:v>
                </c:pt>
                <c:pt idx="17070">
                  <c:v>8.5085583333329993</c:v>
                </c:pt>
                <c:pt idx="17071">
                  <c:v>8.5089716666669997</c:v>
                </c:pt>
                <c:pt idx="17072">
                  <c:v>8.5092733333330006</c:v>
                </c:pt>
                <c:pt idx="17073">
                  <c:v>8.5096833333329993</c:v>
                </c:pt>
                <c:pt idx="17074">
                  <c:v>8.5092083333329995</c:v>
                </c:pt>
                <c:pt idx="17075">
                  <c:v>8.5092183333329992</c:v>
                </c:pt>
                <c:pt idx="17076">
                  <c:v>8.5090483333330003</c:v>
                </c:pt>
                <c:pt idx="17077">
                  <c:v>8.5099233333330009</c:v>
                </c:pt>
                <c:pt idx="17078">
                  <c:v>8.5099099999999996</c:v>
                </c:pt>
                <c:pt idx="17079">
                  <c:v>8.5094583333330007</c:v>
                </c:pt>
                <c:pt idx="17080">
                  <c:v>8.5085533333329995</c:v>
                </c:pt>
                <c:pt idx="17081">
                  <c:v>8.5080849999999995</c:v>
                </c:pt>
                <c:pt idx="17082">
                  <c:v>8.5089716666669997</c:v>
                </c:pt>
                <c:pt idx="17083">
                  <c:v>8.5090383333330006</c:v>
                </c:pt>
                <c:pt idx="17084">
                  <c:v>8.5083116666669998</c:v>
                </c:pt>
                <c:pt idx="17085">
                  <c:v>8.5081516666670005</c:v>
                </c:pt>
                <c:pt idx="17086">
                  <c:v>8.5084400000000002</c:v>
                </c:pt>
                <c:pt idx="17087">
                  <c:v>8.5101200000000006</c:v>
                </c:pt>
                <c:pt idx="17088">
                  <c:v>8.5096516666670006</c:v>
                </c:pt>
                <c:pt idx="17089">
                  <c:v>8.5095066666670007</c:v>
                </c:pt>
                <c:pt idx="17090">
                  <c:v>8.5088283333329997</c:v>
                </c:pt>
                <c:pt idx="17091">
                  <c:v>8.5089833333329992</c:v>
                </c:pt>
                <c:pt idx="17092">
                  <c:v>8.5095283333329998</c:v>
                </c:pt>
                <c:pt idx="17093">
                  <c:v>8.5096583333330003</c:v>
                </c:pt>
                <c:pt idx="17094">
                  <c:v>8.5087966666669992</c:v>
                </c:pt>
                <c:pt idx="17095">
                  <c:v>8.5080983333330007</c:v>
                </c:pt>
                <c:pt idx="17096">
                  <c:v>8.5079233333330002</c:v>
                </c:pt>
                <c:pt idx="17097">
                  <c:v>8.5091149999999995</c:v>
                </c:pt>
                <c:pt idx="17098">
                  <c:v>8.5091983333329999</c:v>
                </c:pt>
                <c:pt idx="17099">
                  <c:v>8.5089816666669993</c:v>
                </c:pt>
                <c:pt idx="17100">
                  <c:v>8.5084149999999994</c:v>
                </c:pt>
                <c:pt idx="17101">
                  <c:v>8.5088166666670002</c:v>
                </c:pt>
                <c:pt idx="17102">
                  <c:v>8.509665</c:v>
                </c:pt>
                <c:pt idx="17103">
                  <c:v>8.5092250000000007</c:v>
                </c:pt>
                <c:pt idx="17104">
                  <c:v>8.5084883333330001</c:v>
                </c:pt>
                <c:pt idx="17105">
                  <c:v>8.5076316666670007</c:v>
                </c:pt>
                <c:pt idx="17106">
                  <c:v>8.5077683333330008</c:v>
                </c:pt>
                <c:pt idx="17107">
                  <c:v>8.5085783333330003</c:v>
                </c:pt>
                <c:pt idx="17108">
                  <c:v>8.5088749999999997</c:v>
                </c:pt>
                <c:pt idx="17109">
                  <c:v>8.5084166666669994</c:v>
                </c:pt>
                <c:pt idx="17110">
                  <c:v>8.5078066666669994</c:v>
                </c:pt>
                <c:pt idx="17111">
                  <c:v>8.5076616666669995</c:v>
                </c:pt>
                <c:pt idx="17112">
                  <c:v>8.5086766666670002</c:v>
                </c:pt>
                <c:pt idx="17113">
                  <c:v>8.5086466666669995</c:v>
                </c:pt>
                <c:pt idx="17114">
                  <c:v>8.5079066666669991</c:v>
                </c:pt>
                <c:pt idx="17115">
                  <c:v>8.5080650000000002</c:v>
                </c:pt>
                <c:pt idx="17116">
                  <c:v>8.5081733333329996</c:v>
                </c:pt>
                <c:pt idx="17117">
                  <c:v>8.5098350000000007</c:v>
                </c:pt>
                <c:pt idx="17118">
                  <c:v>8.5093783333330002</c:v>
                </c:pt>
                <c:pt idx="17119">
                  <c:v>8.5087983333330008</c:v>
                </c:pt>
                <c:pt idx="17120">
                  <c:v>8.5080683333330001</c:v>
                </c:pt>
                <c:pt idx="17121">
                  <c:v>8.5081583333330002</c:v>
                </c:pt>
                <c:pt idx="17122">
                  <c:v>8.5091310344829996</c:v>
                </c:pt>
                <c:pt idx="17123">
                  <c:v>8.5092300000000005</c:v>
                </c:pt>
                <c:pt idx="17124">
                  <c:v>8.5081316666669995</c:v>
                </c:pt>
                <c:pt idx="17125">
                  <c:v>8.5080533333330006</c:v>
                </c:pt>
                <c:pt idx="17126">
                  <c:v>8.5080983333330007</c:v>
                </c:pt>
                <c:pt idx="17127">
                  <c:v>8.5087883333329994</c:v>
                </c:pt>
                <c:pt idx="17128">
                  <c:v>8.509148333333</c:v>
                </c:pt>
                <c:pt idx="17129">
                  <c:v>8.508398333333</c:v>
                </c:pt>
                <c:pt idx="17130">
                  <c:v>8.5080316666669997</c:v>
                </c:pt>
                <c:pt idx="17131">
                  <c:v>8.5080950000000009</c:v>
                </c:pt>
                <c:pt idx="17132">
                  <c:v>8.5088799999999996</c:v>
                </c:pt>
                <c:pt idx="17133">
                  <c:v>8.5094116666670008</c:v>
                </c:pt>
                <c:pt idx="17134">
                  <c:v>8.5094999999999992</c:v>
                </c:pt>
                <c:pt idx="17135">
                  <c:v>8.5086483333329994</c:v>
                </c:pt>
                <c:pt idx="17136">
                  <c:v>8.5089366666669992</c:v>
                </c:pt>
                <c:pt idx="17137">
                  <c:v>8.5096600000000002</c:v>
                </c:pt>
                <c:pt idx="17138">
                  <c:v>8.5094333333329999</c:v>
                </c:pt>
                <c:pt idx="17139">
                  <c:v>8.5085250000000006</c:v>
                </c:pt>
                <c:pt idx="17140">
                  <c:v>8.508306666667</c:v>
                </c:pt>
                <c:pt idx="17141">
                  <c:v>8.508211666667</c:v>
                </c:pt>
                <c:pt idx="17142">
                  <c:v>8.5091016666670001</c:v>
                </c:pt>
                <c:pt idx="17143">
                  <c:v>8.5086250000000003</c:v>
                </c:pt>
                <c:pt idx="17144">
                  <c:v>8.5085466666669998</c:v>
                </c:pt>
                <c:pt idx="17145">
                  <c:v>8.5078399999999998</c:v>
                </c:pt>
                <c:pt idx="17146">
                  <c:v>8.5072366666669996</c:v>
                </c:pt>
                <c:pt idx="17147">
                  <c:v>8.5082866666670007</c:v>
                </c:pt>
                <c:pt idx="17148">
                  <c:v>8.5081016666670006</c:v>
                </c:pt>
                <c:pt idx="17149">
                  <c:v>8.5075866666670006</c:v>
                </c:pt>
                <c:pt idx="17150">
                  <c:v>8.5075033333330001</c:v>
                </c:pt>
                <c:pt idx="17151">
                  <c:v>8.5077800000000003</c:v>
                </c:pt>
                <c:pt idx="17152">
                  <c:v>8.5083966666670001</c:v>
                </c:pt>
                <c:pt idx="17153">
                  <c:v>8.5090950000000003</c:v>
                </c:pt>
                <c:pt idx="17154">
                  <c:v>8.5086200000000005</c:v>
                </c:pt>
                <c:pt idx="17155">
                  <c:v>8.5082050000000002</c:v>
                </c:pt>
                <c:pt idx="17156">
                  <c:v>8.5082500000000003</c:v>
                </c:pt>
                <c:pt idx="17157">
                  <c:v>8.5089216666669998</c:v>
                </c:pt>
                <c:pt idx="17158">
                  <c:v>8.5096266666669997</c:v>
                </c:pt>
                <c:pt idx="17159">
                  <c:v>8.5088450000000009</c:v>
                </c:pt>
                <c:pt idx="17160">
                  <c:v>8.5082516666670003</c:v>
                </c:pt>
                <c:pt idx="17161">
                  <c:v>8.5077549999999995</c:v>
                </c:pt>
                <c:pt idx="17162">
                  <c:v>8.5085449999999998</c:v>
                </c:pt>
                <c:pt idx="17163">
                  <c:v>8.5091416666670003</c:v>
                </c:pt>
                <c:pt idx="17164">
                  <c:v>8.5085933333329997</c:v>
                </c:pt>
                <c:pt idx="17165">
                  <c:v>8.5073500000000006</c:v>
                </c:pt>
                <c:pt idx="17166">
                  <c:v>8.5077666666670009</c:v>
                </c:pt>
                <c:pt idx="17167">
                  <c:v>8.5089400000000008</c:v>
                </c:pt>
                <c:pt idx="17168">
                  <c:v>8.5098016666670002</c:v>
                </c:pt>
                <c:pt idx="17169">
                  <c:v>8.5096283333329996</c:v>
                </c:pt>
                <c:pt idx="17170">
                  <c:v>8.5087216666670002</c:v>
                </c:pt>
                <c:pt idx="17171">
                  <c:v>8.5084633333329993</c:v>
                </c:pt>
                <c:pt idx="17172">
                  <c:v>8.5097733333329995</c:v>
                </c:pt>
                <c:pt idx="17173">
                  <c:v>8.5099850000000004</c:v>
                </c:pt>
                <c:pt idx="17174">
                  <c:v>8.5099283333330007</c:v>
                </c:pt>
                <c:pt idx="17175">
                  <c:v>8.5090383333330006</c:v>
                </c:pt>
                <c:pt idx="17176">
                  <c:v>8.5089633333329999</c:v>
                </c:pt>
                <c:pt idx="17177">
                  <c:v>8.5091649999999994</c:v>
                </c:pt>
                <c:pt idx="17178">
                  <c:v>8.5099750000000007</c:v>
                </c:pt>
                <c:pt idx="17179">
                  <c:v>8.5091450000000002</c:v>
                </c:pt>
                <c:pt idx="17180">
                  <c:v>8.5085783333330003</c:v>
                </c:pt>
                <c:pt idx="17181">
                  <c:v>8.5081833333329993</c:v>
                </c:pt>
                <c:pt idx="17182">
                  <c:v>8.5092733333330006</c:v>
                </c:pt>
                <c:pt idx="17183">
                  <c:v>8.5091400000000004</c:v>
                </c:pt>
                <c:pt idx="17184">
                  <c:v>8.5092566666669995</c:v>
                </c:pt>
                <c:pt idx="17185">
                  <c:v>8.5089216666669998</c:v>
                </c:pt>
                <c:pt idx="17186">
                  <c:v>8.5090333333330008</c:v>
                </c:pt>
                <c:pt idx="17187">
                  <c:v>8.509901666667</c:v>
                </c:pt>
                <c:pt idx="17188">
                  <c:v>8.5100516666669996</c:v>
                </c:pt>
                <c:pt idx="17189">
                  <c:v>8.5094766666670001</c:v>
                </c:pt>
                <c:pt idx="17190">
                  <c:v>8.5089249999999996</c:v>
                </c:pt>
                <c:pt idx="17191">
                  <c:v>8.5096633333330001</c:v>
                </c:pt>
                <c:pt idx="17192">
                  <c:v>8.5106950000000001</c:v>
                </c:pt>
                <c:pt idx="17193">
                  <c:v>8.5099116666669996</c:v>
                </c:pt>
                <c:pt idx="17194">
                  <c:v>8.5096450000000008</c:v>
                </c:pt>
                <c:pt idx="17195">
                  <c:v>8.5092566666669995</c:v>
                </c:pt>
                <c:pt idx="17196">
                  <c:v>8.5092733333330006</c:v>
                </c:pt>
                <c:pt idx="17197">
                  <c:v>8.510981666667</c:v>
                </c:pt>
                <c:pt idx="17198">
                  <c:v>8.5114066666669999</c:v>
                </c:pt>
                <c:pt idx="17199">
                  <c:v>8.5105433333330005</c:v>
                </c:pt>
                <c:pt idx="17200">
                  <c:v>8.509901666667</c:v>
                </c:pt>
                <c:pt idx="17201">
                  <c:v>8.5102949999999993</c:v>
                </c:pt>
                <c:pt idx="17202">
                  <c:v>8.5113883333330005</c:v>
                </c:pt>
                <c:pt idx="17203">
                  <c:v>8.5106866666670005</c:v>
                </c:pt>
                <c:pt idx="17204">
                  <c:v>8.5105699999999995</c:v>
                </c:pt>
                <c:pt idx="17205">
                  <c:v>8.5098733333329992</c:v>
                </c:pt>
                <c:pt idx="17206">
                  <c:v>8.5106733333329991</c:v>
                </c:pt>
                <c:pt idx="17207">
                  <c:v>8.5120149999999999</c:v>
                </c:pt>
                <c:pt idx="17208">
                  <c:v>8.5111550000000005</c:v>
                </c:pt>
                <c:pt idx="17209">
                  <c:v>8.5101200000000006</c:v>
                </c:pt>
                <c:pt idx="17210">
                  <c:v>8.5098249999999993</c:v>
                </c:pt>
                <c:pt idx="17211">
                  <c:v>8.5093499999999995</c:v>
                </c:pt>
                <c:pt idx="17212">
                  <c:v>8.5099616666669995</c:v>
                </c:pt>
                <c:pt idx="17213">
                  <c:v>8.5099166666669994</c:v>
                </c:pt>
                <c:pt idx="17214">
                  <c:v>8.5097050000000003</c:v>
                </c:pt>
                <c:pt idx="17215">
                  <c:v>8.5092366666670003</c:v>
                </c:pt>
                <c:pt idx="17216">
                  <c:v>8.5092183333329992</c:v>
                </c:pt>
                <c:pt idx="17217">
                  <c:v>8.5108449999999998</c:v>
                </c:pt>
                <c:pt idx="17218">
                  <c:v>8.5108333333330002</c:v>
                </c:pt>
                <c:pt idx="17219">
                  <c:v>8.5105233333329995</c:v>
                </c:pt>
                <c:pt idx="17220">
                  <c:v>8.5098299999999991</c:v>
                </c:pt>
                <c:pt idx="17221">
                  <c:v>8.5098083333329999</c:v>
                </c:pt>
                <c:pt idx="17222">
                  <c:v>8.5110883333329994</c:v>
                </c:pt>
                <c:pt idx="17223">
                  <c:v>8.5109849999999998</c:v>
                </c:pt>
                <c:pt idx="17224">
                  <c:v>8.5104616666670001</c:v>
                </c:pt>
                <c:pt idx="17225">
                  <c:v>8.5096900000000009</c:v>
                </c:pt>
                <c:pt idx="17226">
                  <c:v>8.5101616666670008</c:v>
                </c:pt>
                <c:pt idx="17227">
                  <c:v>8.5109666666670005</c:v>
                </c:pt>
                <c:pt idx="17228">
                  <c:v>8.5111516666670006</c:v>
                </c:pt>
                <c:pt idx="17229">
                  <c:v>8.5102266666670001</c:v>
                </c:pt>
                <c:pt idx="17230">
                  <c:v>8.5084700000000009</c:v>
                </c:pt>
                <c:pt idx="17231">
                  <c:v>8.5087483333329992</c:v>
                </c:pt>
                <c:pt idx="17232">
                  <c:v>8.5102933333329993</c:v>
                </c:pt>
                <c:pt idx="17233">
                  <c:v>8.5105483333330003</c:v>
                </c:pt>
                <c:pt idx="17234">
                  <c:v>8.5097950000000004</c:v>
                </c:pt>
                <c:pt idx="17235">
                  <c:v>8.5092033333329997</c:v>
                </c:pt>
                <c:pt idx="17236">
                  <c:v>8.5095500000000008</c:v>
                </c:pt>
                <c:pt idx="17237">
                  <c:v>8.5106933333330002</c:v>
                </c:pt>
                <c:pt idx="17238">
                  <c:v>8.5103566666670005</c:v>
                </c:pt>
                <c:pt idx="17239">
                  <c:v>8.5098433333330004</c:v>
                </c:pt>
                <c:pt idx="17240">
                  <c:v>8.5092316666670005</c:v>
                </c:pt>
                <c:pt idx="17241">
                  <c:v>8.5094266666670002</c:v>
                </c:pt>
                <c:pt idx="17242">
                  <c:v>8.5111299999999996</c:v>
                </c:pt>
                <c:pt idx="17243">
                  <c:v>8.5113500000000002</c:v>
                </c:pt>
                <c:pt idx="17244">
                  <c:v>8.5104133333330001</c:v>
                </c:pt>
                <c:pt idx="17245">
                  <c:v>8.5100283333330005</c:v>
                </c:pt>
                <c:pt idx="17246">
                  <c:v>8.5101533333329993</c:v>
                </c:pt>
                <c:pt idx="17247">
                  <c:v>8.5108716666670006</c:v>
                </c:pt>
                <c:pt idx="17248">
                  <c:v>8.5104733333329996</c:v>
                </c:pt>
                <c:pt idx="17249">
                  <c:v>8.5095916666669993</c:v>
                </c:pt>
                <c:pt idx="17250">
                  <c:v>8.5088616666670003</c:v>
                </c:pt>
                <c:pt idx="17251">
                  <c:v>8.5088050000000006</c:v>
                </c:pt>
                <c:pt idx="17252">
                  <c:v>8.5100216666670008</c:v>
                </c:pt>
                <c:pt idx="17253">
                  <c:v>8.5094999999999992</c:v>
                </c:pt>
                <c:pt idx="17254">
                  <c:v>8.5089983333330004</c:v>
                </c:pt>
                <c:pt idx="17255">
                  <c:v>8.5084350000000004</c:v>
                </c:pt>
                <c:pt idx="17256">
                  <c:v>8.5089400000000008</c:v>
                </c:pt>
                <c:pt idx="17257">
                  <c:v>8.5104266666669997</c:v>
                </c:pt>
                <c:pt idx="17258">
                  <c:v>8.5102783333329999</c:v>
                </c:pt>
                <c:pt idx="17259">
                  <c:v>8.5093716666670005</c:v>
                </c:pt>
                <c:pt idx="17260">
                  <c:v>8.5086316666670001</c:v>
                </c:pt>
                <c:pt idx="17261">
                  <c:v>8.5084916666670001</c:v>
                </c:pt>
                <c:pt idx="17262">
                  <c:v>8.5100850000000001</c:v>
                </c:pt>
                <c:pt idx="17263">
                  <c:v>8.5100016666669998</c:v>
                </c:pt>
                <c:pt idx="17264">
                  <c:v>8.5088699999999999</c:v>
                </c:pt>
                <c:pt idx="17265">
                  <c:v>8.5076999999999998</c:v>
                </c:pt>
                <c:pt idx="17266">
                  <c:v>8.5081116666670003</c:v>
                </c:pt>
                <c:pt idx="17267">
                  <c:v>8.5098433333330004</c:v>
                </c:pt>
                <c:pt idx="17268">
                  <c:v>8.5100049999999996</c:v>
                </c:pt>
                <c:pt idx="17269">
                  <c:v>8.5086549999999992</c:v>
                </c:pt>
                <c:pt idx="17270">
                  <c:v>8.5078466666669996</c:v>
                </c:pt>
                <c:pt idx="17271">
                  <c:v>8.5084549999999997</c:v>
                </c:pt>
                <c:pt idx="17272">
                  <c:v>8.5103333333329996</c:v>
                </c:pt>
                <c:pt idx="17273">
                  <c:v>8.5104933333330006</c:v>
                </c:pt>
                <c:pt idx="17274">
                  <c:v>8.5093683333330006</c:v>
                </c:pt>
                <c:pt idx="17275">
                  <c:v>8.5086083333329992</c:v>
                </c:pt>
                <c:pt idx="17276">
                  <c:v>8.5088100000000004</c:v>
                </c:pt>
                <c:pt idx="17277">
                  <c:v>8.5104100000000003</c:v>
                </c:pt>
                <c:pt idx="17278">
                  <c:v>8.5099183333329993</c:v>
                </c:pt>
                <c:pt idx="17279">
                  <c:v>8.5090433333330004</c:v>
                </c:pt>
                <c:pt idx="17280">
                  <c:v>8.508493333333</c:v>
                </c:pt>
                <c:pt idx="17281">
                  <c:v>8.5087933333329993</c:v>
                </c:pt>
                <c:pt idx="17282">
                  <c:v>8.5104716666669997</c:v>
                </c:pt>
                <c:pt idx="17283">
                  <c:v>8.5111166666670002</c:v>
                </c:pt>
                <c:pt idx="17284">
                  <c:v>8.5102416666669995</c:v>
                </c:pt>
                <c:pt idx="17285">
                  <c:v>8.5097816666669992</c:v>
                </c:pt>
                <c:pt idx="17286">
                  <c:v>8.5093566666669993</c:v>
                </c:pt>
                <c:pt idx="17287">
                  <c:v>8.5107883333330001</c:v>
                </c:pt>
                <c:pt idx="17288">
                  <c:v>8.5107966666669999</c:v>
                </c:pt>
                <c:pt idx="17289">
                  <c:v>8.5096316666669995</c:v>
                </c:pt>
                <c:pt idx="17290">
                  <c:v>8.5093783333330002</c:v>
                </c:pt>
                <c:pt idx="17291">
                  <c:v>8.5093933333329996</c:v>
                </c:pt>
                <c:pt idx="17292">
                  <c:v>8.5107233333330008</c:v>
                </c:pt>
                <c:pt idx="17293">
                  <c:v>8.5104566666670003</c:v>
                </c:pt>
                <c:pt idx="17294">
                  <c:v>8.509291666667</c:v>
                </c:pt>
                <c:pt idx="17295">
                  <c:v>8.5082900000000006</c:v>
                </c:pt>
                <c:pt idx="17296">
                  <c:v>8.5081500000000005</c:v>
                </c:pt>
                <c:pt idx="17297">
                  <c:v>8.5097833333330009</c:v>
                </c:pt>
                <c:pt idx="17298">
                  <c:v>8.5101116666669991</c:v>
                </c:pt>
                <c:pt idx="17299">
                  <c:v>8.5088450000000009</c:v>
                </c:pt>
                <c:pt idx="17300">
                  <c:v>8.5086033333329993</c:v>
                </c:pt>
                <c:pt idx="17301">
                  <c:v>8.5092783333330004</c:v>
                </c:pt>
                <c:pt idx="17302">
                  <c:v>8.5105216666669996</c:v>
                </c:pt>
                <c:pt idx="17303">
                  <c:v>8.5101633333330007</c:v>
                </c:pt>
                <c:pt idx="17304">
                  <c:v>8.5093433333329997</c:v>
                </c:pt>
                <c:pt idx="17305">
                  <c:v>8.5086766666670002</c:v>
                </c:pt>
                <c:pt idx="17306">
                  <c:v>8.5088416666669993</c:v>
                </c:pt>
                <c:pt idx="17307">
                  <c:v>8.5101150000000008</c:v>
                </c:pt>
                <c:pt idx="17308">
                  <c:v>8.509993333333</c:v>
                </c:pt>
                <c:pt idx="17309">
                  <c:v>8.509571666667</c:v>
                </c:pt>
                <c:pt idx="17310">
                  <c:v>8.5092133333329993</c:v>
                </c:pt>
                <c:pt idx="17311">
                  <c:v>8.5091466666670001</c:v>
                </c:pt>
                <c:pt idx="17312">
                  <c:v>8.5107533333329997</c:v>
                </c:pt>
                <c:pt idx="17313">
                  <c:v>8.510698333333</c:v>
                </c:pt>
                <c:pt idx="17314">
                  <c:v>8.5097400000000007</c:v>
                </c:pt>
                <c:pt idx="17315">
                  <c:v>8.5090816666670008</c:v>
                </c:pt>
                <c:pt idx="17316">
                  <c:v>8.5092183333329992</c:v>
                </c:pt>
                <c:pt idx="17317">
                  <c:v>8.5105500000000003</c:v>
                </c:pt>
                <c:pt idx="17318">
                  <c:v>8.5096766666669996</c:v>
                </c:pt>
                <c:pt idx="17319">
                  <c:v>8.5093516666669995</c:v>
                </c:pt>
                <c:pt idx="17320">
                  <c:v>8.5088000000000008</c:v>
                </c:pt>
                <c:pt idx="17321">
                  <c:v>8.5085700000000006</c:v>
                </c:pt>
                <c:pt idx="17322">
                  <c:v>8.510743333333</c:v>
                </c:pt>
                <c:pt idx="17323">
                  <c:v>8.5114400000000003</c:v>
                </c:pt>
                <c:pt idx="17324">
                  <c:v>8.5101216666670005</c:v>
                </c:pt>
                <c:pt idx="17325">
                  <c:v>8.5094899999999996</c:v>
                </c:pt>
                <c:pt idx="17326">
                  <c:v>8.5096066666670005</c:v>
                </c:pt>
                <c:pt idx="17327">
                  <c:v>8.5107566666669996</c:v>
                </c:pt>
                <c:pt idx="17328">
                  <c:v>8.5110066666670008</c:v>
                </c:pt>
                <c:pt idx="17329">
                  <c:v>8.5104983333330004</c:v>
                </c:pt>
                <c:pt idx="17330">
                  <c:v>8.5098483333330002</c:v>
                </c:pt>
                <c:pt idx="17331">
                  <c:v>8.5100966666669997</c:v>
                </c:pt>
                <c:pt idx="17332">
                  <c:v>8.5122516666669998</c:v>
                </c:pt>
                <c:pt idx="17333">
                  <c:v>8.5117999999999991</c:v>
                </c:pt>
                <c:pt idx="17334">
                  <c:v>8.5111749999999997</c:v>
                </c:pt>
                <c:pt idx="17335">
                  <c:v>8.5108166666670009</c:v>
                </c:pt>
                <c:pt idx="17336">
                  <c:v>8.5106099999999998</c:v>
                </c:pt>
                <c:pt idx="17337">
                  <c:v>8.5117499999999993</c:v>
                </c:pt>
                <c:pt idx="17338">
                  <c:v>8.5115066666669996</c:v>
                </c:pt>
                <c:pt idx="17339">
                  <c:v>8.5109399999999997</c:v>
                </c:pt>
                <c:pt idx="17340">
                  <c:v>8.5109883333329996</c:v>
                </c:pt>
                <c:pt idx="17341">
                  <c:v>8.5104616666670001</c:v>
                </c:pt>
                <c:pt idx="17342">
                  <c:v>8.5122199999999992</c:v>
                </c:pt>
                <c:pt idx="17343">
                  <c:v>8.5114516666669999</c:v>
                </c:pt>
                <c:pt idx="17344">
                  <c:v>8.5114883333330003</c:v>
                </c:pt>
                <c:pt idx="17345">
                  <c:v>8.5110133333330005</c:v>
                </c:pt>
                <c:pt idx="17346">
                  <c:v>8.5114283333330008</c:v>
                </c:pt>
                <c:pt idx="17347">
                  <c:v>8.5123366666670002</c:v>
                </c:pt>
                <c:pt idx="17348">
                  <c:v>8.5120649999999998</c:v>
                </c:pt>
                <c:pt idx="17349">
                  <c:v>8.5111349999999995</c:v>
                </c:pt>
                <c:pt idx="17350">
                  <c:v>8.5106400000000004</c:v>
                </c:pt>
                <c:pt idx="17351">
                  <c:v>8.5108700000000006</c:v>
                </c:pt>
                <c:pt idx="17352">
                  <c:v>8.5130416666670001</c:v>
                </c:pt>
                <c:pt idx="17353">
                  <c:v>8.5128050000000002</c:v>
                </c:pt>
                <c:pt idx="17354">
                  <c:v>8.5122300000000006</c:v>
                </c:pt>
                <c:pt idx="17355">
                  <c:v>8.5119550000000004</c:v>
                </c:pt>
                <c:pt idx="17356">
                  <c:v>8.5121333333330007</c:v>
                </c:pt>
                <c:pt idx="17357">
                  <c:v>8.5134249999999998</c:v>
                </c:pt>
                <c:pt idx="17358">
                  <c:v>8.5128516666670002</c:v>
                </c:pt>
                <c:pt idx="17359">
                  <c:v>8.5118766666669998</c:v>
                </c:pt>
                <c:pt idx="17360">
                  <c:v>8.511591666667</c:v>
                </c:pt>
                <c:pt idx="17361">
                  <c:v>8.5121166666669996</c:v>
                </c:pt>
                <c:pt idx="17362">
                  <c:v>8.5132700000000003</c:v>
                </c:pt>
                <c:pt idx="17363">
                  <c:v>8.5132499999999993</c:v>
                </c:pt>
                <c:pt idx="17364">
                  <c:v>8.5134650000000001</c:v>
                </c:pt>
                <c:pt idx="17365">
                  <c:v>8.5133066666670008</c:v>
                </c:pt>
                <c:pt idx="17366">
                  <c:v>8.5137116666669996</c:v>
                </c:pt>
                <c:pt idx="17367">
                  <c:v>8.5144800000000007</c:v>
                </c:pt>
                <c:pt idx="17368">
                  <c:v>8.5144416666670004</c:v>
                </c:pt>
                <c:pt idx="17369">
                  <c:v>8.5136699999999994</c:v>
                </c:pt>
                <c:pt idx="17370">
                  <c:v>8.5127766666669995</c:v>
                </c:pt>
                <c:pt idx="17371">
                  <c:v>8.5127483333330005</c:v>
                </c:pt>
                <c:pt idx="17372">
                  <c:v>8.5136733333329992</c:v>
                </c:pt>
                <c:pt idx="17373">
                  <c:v>8.5160616666669995</c:v>
                </c:pt>
                <c:pt idx="17374">
                  <c:v>8.5135550000000002</c:v>
                </c:pt>
                <c:pt idx="17375">
                  <c:v>8.5130783333330005</c:v>
                </c:pt>
                <c:pt idx="17376">
                  <c:v>8.5136483333330002</c:v>
                </c:pt>
                <c:pt idx="17377">
                  <c:v>8.5147516666669993</c:v>
                </c:pt>
                <c:pt idx="17378">
                  <c:v>8.5148366666669997</c:v>
                </c:pt>
                <c:pt idx="17379">
                  <c:v>8.5143749999999994</c:v>
                </c:pt>
                <c:pt idx="17380">
                  <c:v>8.5136266666669993</c:v>
                </c:pt>
                <c:pt idx="17381">
                  <c:v>8.5135433333330006</c:v>
                </c:pt>
                <c:pt idx="17382">
                  <c:v>8.5153716666670007</c:v>
                </c:pt>
                <c:pt idx="17383">
                  <c:v>8.51525</c:v>
                </c:pt>
                <c:pt idx="17384">
                  <c:v>8.5144699999999993</c:v>
                </c:pt>
                <c:pt idx="17385">
                  <c:v>8.5142216666669999</c:v>
                </c:pt>
                <c:pt idx="17386">
                  <c:v>8.5142116666670002</c:v>
                </c:pt>
                <c:pt idx="17387">
                  <c:v>8.5160350000000005</c:v>
                </c:pt>
                <c:pt idx="17388">
                  <c:v>8.5162600000000008</c:v>
                </c:pt>
                <c:pt idx="17389">
                  <c:v>8.5151649999999997</c:v>
                </c:pt>
                <c:pt idx="17390">
                  <c:v>8.5142883333330008</c:v>
                </c:pt>
                <c:pt idx="17391">
                  <c:v>8.5145300000000006</c:v>
                </c:pt>
                <c:pt idx="17392">
                  <c:v>8.5158633333329998</c:v>
                </c:pt>
                <c:pt idx="17393">
                  <c:v>8.5165150000000001</c:v>
                </c:pt>
                <c:pt idx="17394">
                  <c:v>8.5159199999999995</c:v>
                </c:pt>
                <c:pt idx="17395">
                  <c:v>8.5154350000000001</c:v>
                </c:pt>
                <c:pt idx="17396">
                  <c:v>8.5155499999999993</c:v>
                </c:pt>
                <c:pt idx="17397">
                  <c:v>8.5166350000000008</c:v>
                </c:pt>
                <c:pt idx="17398">
                  <c:v>8.5168383333330002</c:v>
                </c:pt>
                <c:pt idx="17399">
                  <c:v>8.5157733333329997</c:v>
                </c:pt>
                <c:pt idx="17400">
                  <c:v>8.5149050000000006</c:v>
                </c:pt>
                <c:pt idx="17401">
                  <c:v>8.5152549999999998</c:v>
                </c:pt>
                <c:pt idx="17402">
                  <c:v>8.517126666667</c:v>
                </c:pt>
                <c:pt idx="17403">
                  <c:v>8.5166299999999993</c:v>
                </c:pt>
                <c:pt idx="17404">
                  <c:v>8.515998333333</c:v>
                </c:pt>
                <c:pt idx="17405">
                  <c:v>8.5155866666669997</c:v>
                </c:pt>
                <c:pt idx="17406">
                  <c:v>8.5154700000000005</c:v>
                </c:pt>
                <c:pt idx="17407">
                  <c:v>8.5166166666669998</c:v>
                </c:pt>
                <c:pt idx="17408">
                  <c:v>8.5163799999999998</c:v>
                </c:pt>
                <c:pt idx="17409">
                  <c:v>8.5155766666670001</c:v>
                </c:pt>
                <c:pt idx="17410">
                  <c:v>8.5153599999999994</c:v>
                </c:pt>
                <c:pt idx="17411">
                  <c:v>8.5159366666670007</c:v>
                </c:pt>
                <c:pt idx="17412">
                  <c:v>8.5169416666669999</c:v>
                </c:pt>
                <c:pt idx="17413">
                  <c:v>8.5172266666669998</c:v>
                </c:pt>
                <c:pt idx="17414">
                  <c:v>8.51647</c:v>
                </c:pt>
                <c:pt idx="17415">
                  <c:v>8.5162883333329997</c:v>
                </c:pt>
                <c:pt idx="17416">
                  <c:v>8.5165866666669992</c:v>
                </c:pt>
                <c:pt idx="17417">
                  <c:v>8.517691666667</c:v>
                </c:pt>
                <c:pt idx="17418">
                  <c:v>8.5175066666669998</c:v>
                </c:pt>
                <c:pt idx="17419">
                  <c:v>8.517688333333</c:v>
                </c:pt>
                <c:pt idx="17420">
                  <c:v>8.5167599999999997</c:v>
                </c:pt>
                <c:pt idx="17421">
                  <c:v>8.5167166666669996</c:v>
                </c:pt>
                <c:pt idx="17422">
                  <c:v>8.5176499999999997</c:v>
                </c:pt>
                <c:pt idx="17423">
                  <c:v>8.5172066666670005</c:v>
                </c:pt>
                <c:pt idx="17424">
                  <c:v>8.5168533333329997</c:v>
                </c:pt>
                <c:pt idx="17425">
                  <c:v>8.5167316666670008</c:v>
                </c:pt>
                <c:pt idx="17426">
                  <c:v>8.5165483333330005</c:v>
                </c:pt>
                <c:pt idx="17427">
                  <c:v>8.5173783333329993</c:v>
                </c:pt>
                <c:pt idx="17428">
                  <c:v>8.5172883333329992</c:v>
                </c:pt>
                <c:pt idx="17429">
                  <c:v>8.5174050000000001</c:v>
                </c:pt>
                <c:pt idx="17430">
                  <c:v>8.5166716666669995</c:v>
                </c:pt>
                <c:pt idx="17431">
                  <c:v>8.5162233333330004</c:v>
                </c:pt>
                <c:pt idx="17432">
                  <c:v>8.5170316666670001</c:v>
                </c:pt>
                <c:pt idx="17433">
                  <c:v>8.5170449999999995</c:v>
                </c:pt>
                <c:pt idx="17434">
                  <c:v>8.5169083333329993</c:v>
                </c:pt>
                <c:pt idx="17435">
                  <c:v>8.5164733333329998</c:v>
                </c:pt>
                <c:pt idx="17436">
                  <c:v>8.5167416666670004</c:v>
                </c:pt>
                <c:pt idx="17437">
                  <c:v>8.5178683333330003</c:v>
                </c:pt>
                <c:pt idx="17438">
                  <c:v>8.5177666666670007</c:v>
                </c:pt>
                <c:pt idx="17439">
                  <c:v>8.5156500000000008</c:v>
                </c:pt>
                <c:pt idx="17440">
                  <c:v>8.5165000000000006</c:v>
                </c:pt>
                <c:pt idx="17441">
                  <c:v>8.5168850000000003</c:v>
                </c:pt>
                <c:pt idx="17442">
                  <c:v>8.5179833333329995</c:v>
                </c:pt>
                <c:pt idx="17443">
                  <c:v>8.5179483333330008</c:v>
                </c:pt>
                <c:pt idx="17444">
                  <c:v>8.5172733333329997</c:v>
                </c:pt>
                <c:pt idx="17445">
                  <c:v>8.51708</c:v>
                </c:pt>
                <c:pt idx="17446">
                  <c:v>8.5171250000000001</c:v>
                </c:pt>
                <c:pt idx="17447">
                  <c:v>8.5178383333329997</c:v>
                </c:pt>
                <c:pt idx="17448">
                  <c:v>8.517548333333</c:v>
                </c:pt>
                <c:pt idx="17449">
                  <c:v>8.5168183333329992</c:v>
                </c:pt>
                <c:pt idx="17450">
                  <c:v>8.5164266666669999</c:v>
                </c:pt>
                <c:pt idx="17451">
                  <c:v>8.5166316666669992</c:v>
                </c:pt>
                <c:pt idx="17452">
                  <c:v>8.517455</c:v>
                </c:pt>
                <c:pt idx="17453">
                  <c:v>8.5176649999999992</c:v>
                </c:pt>
                <c:pt idx="17454">
                  <c:v>8.5172899999999991</c:v>
                </c:pt>
                <c:pt idx="17455">
                  <c:v>8.5167149999999996</c:v>
                </c:pt>
                <c:pt idx="17456">
                  <c:v>8.5168250000000008</c:v>
                </c:pt>
                <c:pt idx="17457">
                  <c:v>8.5177200000000006</c:v>
                </c:pt>
                <c:pt idx="17458">
                  <c:v>8.5178066666669991</c:v>
                </c:pt>
                <c:pt idx="17459">
                  <c:v>8.5174416666670005</c:v>
                </c:pt>
                <c:pt idx="17460">
                  <c:v>8.5174299999999992</c:v>
                </c:pt>
                <c:pt idx="17461">
                  <c:v>8.5171050000000008</c:v>
                </c:pt>
                <c:pt idx="17462">
                  <c:v>8.5176566666669995</c:v>
                </c:pt>
                <c:pt idx="17463">
                  <c:v>8.5176333333330003</c:v>
                </c:pt>
                <c:pt idx="17464">
                  <c:v>8.5175199999999993</c:v>
                </c:pt>
                <c:pt idx="17465">
                  <c:v>8.5172249999999998</c:v>
                </c:pt>
                <c:pt idx="17466">
                  <c:v>8.5180516666670005</c:v>
                </c:pt>
                <c:pt idx="17467">
                  <c:v>8.5185783333330001</c:v>
                </c:pt>
                <c:pt idx="17468">
                  <c:v>8.5184433333329999</c:v>
                </c:pt>
                <c:pt idx="17469">
                  <c:v>8.5180966666670006</c:v>
                </c:pt>
                <c:pt idx="17470">
                  <c:v>8.5173816666669993</c:v>
                </c:pt>
                <c:pt idx="17471">
                  <c:v>8.5174249999999994</c:v>
                </c:pt>
                <c:pt idx="17472">
                  <c:v>8.5181733333329994</c:v>
                </c:pt>
                <c:pt idx="17473">
                  <c:v>8.5177600000000009</c:v>
                </c:pt>
                <c:pt idx="17474">
                  <c:v>8.5175400000000003</c:v>
                </c:pt>
                <c:pt idx="17475">
                  <c:v>8.5172666666670001</c:v>
                </c:pt>
                <c:pt idx="17476">
                  <c:v>8.5170333333329999</c:v>
                </c:pt>
                <c:pt idx="17477">
                  <c:v>8.5181033333330003</c:v>
                </c:pt>
                <c:pt idx="17478">
                  <c:v>8.5183583333329995</c:v>
                </c:pt>
                <c:pt idx="17479">
                  <c:v>8.5183783333330005</c:v>
                </c:pt>
                <c:pt idx="17480">
                  <c:v>8.5179266666669999</c:v>
                </c:pt>
                <c:pt idx="17481">
                  <c:v>8.5179299999999998</c:v>
                </c:pt>
                <c:pt idx="17482">
                  <c:v>8.5187333333329995</c:v>
                </c:pt>
                <c:pt idx="17483">
                  <c:v>8.5185049999999993</c:v>
                </c:pt>
                <c:pt idx="17484">
                  <c:v>8.517925</c:v>
                </c:pt>
                <c:pt idx="17485">
                  <c:v>8.5178233333330002</c:v>
                </c:pt>
                <c:pt idx="17486">
                  <c:v>8.5179299999999998</c:v>
                </c:pt>
                <c:pt idx="17487">
                  <c:v>8.5186883333329995</c:v>
                </c:pt>
                <c:pt idx="17488">
                  <c:v>8.5186483333329992</c:v>
                </c:pt>
                <c:pt idx="17489">
                  <c:v>8.5182149999999996</c:v>
                </c:pt>
                <c:pt idx="17490">
                  <c:v>8.5182483333330001</c:v>
                </c:pt>
                <c:pt idx="17491">
                  <c:v>8.5184899999999999</c:v>
                </c:pt>
                <c:pt idx="17492">
                  <c:v>8.5189000000000004</c:v>
                </c:pt>
                <c:pt idx="17493">
                  <c:v>8.5187399999999993</c:v>
                </c:pt>
                <c:pt idx="17494">
                  <c:v>8.5184350000000002</c:v>
                </c:pt>
                <c:pt idx="17495">
                  <c:v>8.5174599999999998</c:v>
                </c:pt>
                <c:pt idx="17496">
                  <c:v>8.5175249999999991</c:v>
                </c:pt>
                <c:pt idx="17497">
                  <c:v>8.5185566666669992</c:v>
                </c:pt>
                <c:pt idx="17498">
                  <c:v>8.5183816666670005</c:v>
                </c:pt>
                <c:pt idx="17499">
                  <c:v>8.5178366666669998</c:v>
                </c:pt>
                <c:pt idx="17500">
                  <c:v>8.5177700000000005</c:v>
                </c:pt>
                <c:pt idx="17501">
                  <c:v>8.5179266666669999</c:v>
                </c:pt>
                <c:pt idx="17502">
                  <c:v>8.5186966666669992</c:v>
                </c:pt>
                <c:pt idx="17503">
                  <c:v>8.5187066666670006</c:v>
                </c:pt>
                <c:pt idx="17504">
                  <c:v>8.5181883333330006</c:v>
                </c:pt>
                <c:pt idx="17505">
                  <c:v>8.5174000000000003</c:v>
                </c:pt>
                <c:pt idx="17506">
                  <c:v>8.5177533333329993</c:v>
                </c:pt>
                <c:pt idx="17507">
                  <c:v>8.5184516666669996</c:v>
                </c:pt>
                <c:pt idx="17508">
                  <c:v>8.5184549999999994</c:v>
                </c:pt>
                <c:pt idx="17509">
                  <c:v>8.5189050000000002</c:v>
                </c:pt>
                <c:pt idx="17510">
                  <c:v>8.5179116666670005</c:v>
                </c:pt>
                <c:pt idx="17511">
                  <c:v>8.5176049999999996</c:v>
                </c:pt>
                <c:pt idx="17512">
                  <c:v>8.5187449999999991</c:v>
                </c:pt>
                <c:pt idx="17513">
                  <c:v>8.5186499999999992</c:v>
                </c:pt>
                <c:pt idx="17514">
                  <c:v>8.5179650000000002</c:v>
                </c:pt>
                <c:pt idx="17515">
                  <c:v>8.5179283333329998</c:v>
                </c:pt>
                <c:pt idx="17516">
                  <c:v>8.517828333333</c:v>
                </c:pt>
                <c:pt idx="17517">
                  <c:v>8.5187050000000006</c:v>
                </c:pt>
                <c:pt idx="17518">
                  <c:v>8.5186066666670008</c:v>
                </c:pt>
                <c:pt idx="17519">
                  <c:v>8.5177583333329991</c:v>
                </c:pt>
                <c:pt idx="17520">
                  <c:v>8.5170349999999999</c:v>
                </c:pt>
                <c:pt idx="17521">
                  <c:v>8.517736666667</c:v>
                </c:pt>
                <c:pt idx="17522">
                  <c:v>8.5186050000000009</c:v>
                </c:pt>
                <c:pt idx="17523">
                  <c:v>8.5186550000000008</c:v>
                </c:pt>
                <c:pt idx="17524">
                  <c:v>8.5185266666670003</c:v>
                </c:pt>
                <c:pt idx="17525">
                  <c:v>8.5180883333330009</c:v>
                </c:pt>
                <c:pt idx="17526">
                  <c:v>8.5179183333330002</c:v>
                </c:pt>
                <c:pt idx="17527">
                  <c:v>8.5188799999999993</c:v>
                </c:pt>
                <c:pt idx="17528">
                  <c:v>8.5186799999999998</c:v>
                </c:pt>
                <c:pt idx="17529">
                  <c:v>8.5180900000000008</c:v>
                </c:pt>
                <c:pt idx="17530">
                  <c:v>8.5177883333329998</c:v>
                </c:pt>
                <c:pt idx="17531">
                  <c:v>8.5181183333329997</c:v>
                </c:pt>
                <c:pt idx="17532">
                  <c:v>8.5189166666669998</c:v>
                </c:pt>
                <c:pt idx="17533">
                  <c:v>8.5193066666669992</c:v>
                </c:pt>
                <c:pt idx="17534">
                  <c:v>8.518158333333</c:v>
                </c:pt>
                <c:pt idx="17535">
                  <c:v>8.5180399999999992</c:v>
                </c:pt>
                <c:pt idx="17536">
                  <c:v>8.5175666666669994</c:v>
                </c:pt>
                <c:pt idx="17537">
                  <c:v>8.5185183333330006</c:v>
                </c:pt>
                <c:pt idx="17538">
                  <c:v>8.5179833333329995</c:v>
                </c:pt>
                <c:pt idx="17539">
                  <c:v>8.5177216666670006</c:v>
                </c:pt>
                <c:pt idx="17540">
                  <c:v>8.5172749999999997</c:v>
                </c:pt>
                <c:pt idx="17541">
                  <c:v>8.5179366666669996</c:v>
                </c:pt>
                <c:pt idx="17542">
                  <c:v>8.5183900000000001</c:v>
                </c:pt>
                <c:pt idx="17543">
                  <c:v>8.5181400000000007</c:v>
                </c:pt>
                <c:pt idx="17544">
                  <c:v>8.5173900000000007</c:v>
                </c:pt>
                <c:pt idx="17545">
                  <c:v>8.5172366666669994</c:v>
                </c:pt>
                <c:pt idx="17546">
                  <c:v>8.5171766666669999</c:v>
                </c:pt>
                <c:pt idx="17547">
                  <c:v>8.5184966666669997</c:v>
                </c:pt>
                <c:pt idx="17548">
                  <c:v>8.5178716666670002</c:v>
                </c:pt>
                <c:pt idx="17549">
                  <c:v>8.5173733333329995</c:v>
                </c:pt>
                <c:pt idx="17550">
                  <c:v>8.5170016666669994</c:v>
                </c:pt>
                <c:pt idx="17551">
                  <c:v>8.51736</c:v>
                </c:pt>
                <c:pt idx="17552">
                  <c:v>8.5181299999999993</c:v>
                </c:pt>
                <c:pt idx="17553">
                  <c:v>8.5177650000000007</c:v>
                </c:pt>
                <c:pt idx="17554">
                  <c:v>8.5170716666670003</c:v>
                </c:pt>
                <c:pt idx="17555">
                  <c:v>8.516705</c:v>
                </c:pt>
                <c:pt idx="17556">
                  <c:v>8.5170449999999995</c:v>
                </c:pt>
                <c:pt idx="17557">
                  <c:v>8.5186866666669996</c:v>
                </c:pt>
                <c:pt idx="17558">
                  <c:v>8.5184250000000006</c:v>
                </c:pt>
                <c:pt idx="17559">
                  <c:v>8.5176499999999997</c:v>
                </c:pt>
                <c:pt idx="17560">
                  <c:v>8.5166466666670004</c:v>
                </c:pt>
                <c:pt idx="17561">
                  <c:v>8.5169183333330007</c:v>
                </c:pt>
                <c:pt idx="17562">
                  <c:v>8.5178216666670004</c:v>
                </c:pt>
                <c:pt idx="17563">
                  <c:v>8.5177383333329999</c:v>
                </c:pt>
                <c:pt idx="17564">
                  <c:v>8.5166783333329992</c:v>
                </c:pt>
                <c:pt idx="17565">
                  <c:v>8.516001666667</c:v>
                </c:pt>
                <c:pt idx="17566">
                  <c:v>8.5163866666669996</c:v>
                </c:pt>
                <c:pt idx="17567">
                  <c:v>8.5178533333330009</c:v>
                </c:pt>
                <c:pt idx="17568">
                  <c:v>8.5172966666670007</c:v>
                </c:pt>
                <c:pt idx="17569">
                  <c:v>8.516798333333</c:v>
                </c:pt>
                <c:pt idx="17570">
                  <c:v>8.5159333333330007</c:v>
                </c:pt>
                <c:pt idx="17571">
                  <c:v>8.5163816666669998</c:v>
                </c:pt>
                <c:pt idx="17572">
                  <c:v>8.5173850000000009</c:v>
                </c:pt>
                <c:pt idx="17573">
                  <c:v>8.5175866666670004</c:v>
                </c:pt>
                <c:pt idx="17574">
                  <c:v>8.5170483333329994</c:v>
                </c:pt>
                <c:pt idx="17575">
                  <c:v>8.516608333333</c:v>
                </c:pt>
                <c:pt idx="17576">
                  <c:v>8.5165249999999997</c:v>
                </c:pt>
                <c:pt idx="17577">
                  <c:v>8.5174016666670003</c:v>
                </c:pt>
                <c:pt idx="17578">
                  <c:v>8.517126666667</c:v>
                </c:pt>
                <c:pt idx="17579">
                  <c:v>8.5166149999999998</c:v>
                </c:pt>
                <c:pt idx="17580">
                  <c:v>8.5158716666669996</c:v>
                </c:pt>
                <c:pt idx="17581">
                  <c:v>8.5161333333330003</c:v>
                </c:pt>
                <c:pt idx="17582">
                  <c:v>8.5176416666670001</c:v>
                </c:pt>
                <c:pt idx="17583">
                  <c:v>8.5180783333329995</c:v>
                </c:pt>
                <c:pt idx="17584">
                  <c:v>8.5176149999999993</c:v>
                </c:pt>
                <c:pt idx="17585">
                  <c:v>8.5175400000000003</c:v>
                </c:pt>
                <c:pt idx="17586">
                  <c:v>8.5174850000000006</c:v>
                </c:pt>
                <c:pt idx="17587">
                  <c:v>8.5184633333330009</c:v>
                </c:pt>
                <c:pt idx="17588">
                  <c:v>8.5184766666670004</c:v>
                </c:pt>
                <c:pt idx="17589">
                  <c:v>8.5170533333329992</c:v>
                </c:pt>
                <c:pt idx="17590">
                  <c:v>8.5164533333330006</c:v>
                </c:pt>
                <c:pt idx="17591">
                  <c:v>8.5162499999999994</c:v>
                </c:pt>
                <c:pt idx="17592">
                  <c:v>8.5175733333330008</c:v>
                </c:pt>
                <c:pt idx="17593">
                  <c:v>8.5178899999999995</c:v>
                </c:pt>
                <c:pt idx="17594">
                  <c:v>8.5171633333330004</c:v>
                </c:pt>
                <c:pt idx="17595">
                  <c:v>8.5160416666670002</c:v>
                </c:pt>
                <c:pt idx="17596">
                  <c:v>8.5159950000000002</c:v>
                </c:pt>
                <c:pt idx="17597">
                  <c:v>8.5176999999999996</c:v>
                </c:pt>
                <c:pt idx="17598">
                  <c:v>8.5174583333329998</c:v>
                </c:pt>
                <c:pt idx="17599">
                  <c:v>8.5162800000000001</c:v>
                </c:pt>
                <c:pt idx="17600">
                  <c:v>8.5157683333329999</c:v>
                </c:pt>
                <c:pt idx="17601">
                  <c:v>8.5164583333330004</c:v>
                </c:pt>
                <c:pt idx="17602">
                  <c:v>8.5178150000000006</c:v>
                </c:pt>
                <c:pt idx="17603">
                  <c:v>8.5173983333330003</c:v>
                </c:pt>
                <c:pt idx="17604">
                  <c:v>8.5169733333330004</c:v>
                </c:pt>
                <c:pt idx="17605">
                  <c:v>8.5163533333330008</c:v>
                </c:pt>
                <c:pt idx="17606">
                  <c:v>8.51708</c:v>
                </c:pt>
                <c:pt idx="17607">
                  <c:v>8.5184833333330001</c:v>
                </c:pt>
                <c:pt idx="17608">
                  <c:v>8.5185150000000007</c:v>
                </c:pt>
                <c:pt idx="17609">
                  <c:v>8.5172133333330002</c:v>
                </c:pt>
                <c:pt idx="17610">
                  <c:v>8.5166066666670002</c:v>
                </c:pt>
                <c:pt idx="17611">
                  <c:v>8.5168133333329994</c:v>
                </c:pt>
                <c:pt idx="17612">
                  <c:v>8.5182433333330003</c:v>
                </c:pt>
                <c:pt idx="17613">
                  <c:v>8.5181183333329997</c:v>
                </c:pt>
                <c:pt idx="17614">
                  <c:v>8.5175249999999991</c:v>
                </c:pt>
                <c:pt idx="17615">
                  <c:v>8.5164449999999992</c:v>
                </c:pt>
                <c:pt idx="17616">
                  <c:v>8.5165566666670003</c:v>
                </c:pt>
                <c:pt idx="17617">
                  <c:v>8.5185766666670002</c:v>
                </c:pt>
                <c:pt idx="17618">
                  <c:v>8.5181666666669997</c:v>
                </c:pt>
                <c:pt idx="17619">
                  <c:v>8.5176833333330002</c:v>
                </c:pt>
                <c:pt idx="17620">
                  <c:v>8.5171383333329995</c:v>
                </c:pt>
                <c:pt idx="17621">
                  <c:v>8.5168116666669995</c:v>
                </c:pt>
                <c:pt idx="17622">
                  <c:v>8.5181266666669995</c:v>
                </c:pt>
                <c:pt idx="17623">
                  <c:v>8.5186100000000007</c:v>
                </c:pt>
                <c:pt idx="17624">
                  <c:v>8.5172783333329996</c:v>
                </c:pt>
                <c:pt idx="17625">
                  <c:v>8.516843333333</c:v>
                </c:pt>
                <c:pt idx="17626">
                  <c:v>8.5167816666670006</c:v>
                </c:pt>
                <c:pt idx="17627">
                  <c:v>8.5181516666670003</c:v>
                </c:pt>
                <c:pt idx="17628">
                  <c:v>8.5184099999999994</c:v>
                </c:pt>
                <c:pt idx="17629">
                  <c:v>8.5177483333329995</c:v>
                </c:pt>
                <c:pt idx="17630">
                  <c:v>8.5169499999999996</c:v>
                </c:pt>
                <c:pt idx="17631">
                  <c:v>8.5170566666669991</c:v>
                </c:pt>
                <c:pt idx="17632">
                  <c:v>8.5185566666669992</c:v>
                </c:pt>
                <c:pt idx="17633">
                  <c:v>8.5185733333330003</c:v>
                </c:pt>
                <c:pt idx="17634">
                  <c:v>8.5176999999999996</c:v>
                </c:pt>
                <c:pt idx="17635">
                  <c:v>8.5172783333329996</c:v>
                </c:pt>
                <c:pt idx="17636">
                  <c:v>8.5171550000000007</c:v>
                </c:pt>
                <c:pt idx="17637">
                  <c:v>8.5185116666670009</c:v>
                </c:pt>
                <c:pt idx="17638">
                  <c:v>8.5187566666670005</c:v>
                </c:pt>
                <c:pt idx="17639">
                  <c:v>8.5179033333330008</c:v>
                </c:pt>
                <c:pt idx="17640">
                  <c:v>8.5174350000000008</c:v>
                </c:pt>
                <c:pt idx="17641">
                  <c:v>8.5180483333330006</c:v>
                </c:pt>
                <c:pt idx="17642">
                  <c:v>8.5193499999999993</c:v>
                </c:pt>
                <c:pt idx="17643">
                  <c:v>8.5194733333329999</c:v>
                </c:pt>
                <c:pt idx="17644">
                  <c:v>8.5189183333329996</c:v>
                </c:pt>
                <c:pt idx="17645">
                  <c:v>8.5180733333329997</c:v>
                </c:pt>
                <c:pt idx="17646">
                  <c:v>8.5184766666670004</c:v>
                </c:pt>
                <c:pt idx="17647">
                  <c:v>8.5194333333329997</c:v>
                </c:pt>
                <c:pt idx="17648">
                  <c:v>8.5191750000000006</c:v>
                </c:pt>
                <c:pt idx="17649">
                  <c:v>8.5189000000000004</c:v>
                </c:pt>
                <c:pt idx="17650">
                  <c:v>8.5181716666669995</c:v>
                </c:pt>
                <c:pt idx="17651">
                  <c:v>8.5187616666670003</c:v>
                </c:pt>
                <c:pt idx="17652">
                  <c:v>8.5203666666669999</c:v>
                </c:pt>
                <c:pt idx="17653">
                  <c:v>8.5197883333330005</c:v>
                </c:pt>
                <c:pt idx="17654">
                  <c:v>8.5186899999999994</c:v>
                </c:pt>
                <c:pt idx="17655">
                  <c:v>8.5177716666670005</c:v>
                </c:pt>
                <c:pt idx="17656">
                  <c:v>8.5185549999999992</c:v>
                </c:pt>
                <c:pt idx="17657">
                  <c:v>8.5201533333330008</c:v>
                </c:pt>
                <c:pt idx="17658">
                  <c:v>8.5201783333329999</c:v>
                </c:pt>
                <c:pt idx="17659">
                  <c:v>8.5191083333329995</c:v>
                </c:pt>
                <c:pt idx="17660">
                  <c:v>8.5192916666669998</c:v>
                </c:pt>
                <c:pt idx="17661">
                  <c:v>8.5191049999999997</c:v>
                </c:pt>
                <c:pt idx="17662">
                  <c:v>8.5200883333329998</c:v>
                </c:pt>
                <c:pt idx="17663">
                  <c:v>8.5201416666669996</c:v>
                </c:pt>
                <c:pt idx="17664">
                  <c:v>8.5191283333330006</c:v>
                </c:pt>
                <c:pt idx="17665">
                  <c:v>8.518673333333</c:v>
                </c:pt>
                <c:pt idx="17666">
                  <c:v>8.5193033333329993</c:v>
                </c:pt>
                <c:pt idx="17667">
                  <c:v>8.5210950000000008</c:v>
                </c:pt>
                <c:pt idx="17668">
                  <c:v>8.5210799999999995</c:v>
                </c:pt>
                <c:pt idx="17669">
                  <c:v>8.5205933333330002</c:v>
                </c:pt>
                <c:pt idx="17670">
                  <c:v>8.5195433333330008</c:v>
                </c:pt>
                <c:pt idx="17671">
                  <c:v>8.519661666667</c:v>
                </c:pt>
                <c:pt idx="17672">
                  <c:v>8.5206866666670003</c:v>
                </c:pt>
                <c:pt idx="17673">
                  <c:v>8.5206549999999996</c:v>
                </c:pt>
                <c:pt idx="17674">
                  <c:v>8.5200333333330001</c:v>
                </c:pt>
                <c:pt idx="17675">
                  <c:v>8.5196433333330006</c:v>
                </c:pt>
                <c:pt idx="17676">
                  <c:v>8.5199233333330007</c:v>
                </c:pt>
                <c:pt idx="17677">
                  <c:v>8.5211450000000006</c:v>
                </c:pt>
                <c:pt idx="17678">
                  <c:v>8.5210266666669998</c:v>
                </c:pt>
                <c:pt idx="17679">
                  <c:v>8.5208183333330005</c:v>
                </c:pt>
                <c:pt idx="17680">
                  <c:v>8.5202733333329999</c:v>
                </c:pt>
                <c:pt idx="17681">
                  <c:v>8.5209416666669995</c:v>
                </c:pt>
                <c:pt idx="17682">
                  <c:v>8.5210233333329999</c:v>
                </c:pt>
                <c:pt idx="17683">
                  <c:v>8.5227450000000005</c:v>
                </c:pt>
                <c:pt idx="17684">
                  <c:v>8.5202249999999999</c:v>
                </c:pt>
                <c:pt idx="17685">
                  <c:v>8.519613333333</c:v>
                </c:pt>
                <c:pt idx="17686">
                  <c:v>8.5199599999999993</c:v>
                </c:pt>
                <c:pt idx="17687">
                  <c:v>8.5213266666669991</c:v>
                </c:pt>
                <c:pt idx="17688">
                  <c:v>8.5219216666669997</c:v>
                </c:pt>
                <c:pt idx="17689">
                  <c:v>8.5213566666669998</c:v>
                </c:pt>
                <c:pt idx="17690">
                  <c:v>8.5207233333330006</c:v>
                </c:pt>
                <c:pt idx="17691">
                  <c:v>8.5209816666669997</c:v>
                </c:pt>
                <c:pt idx="17692">
                  <c:v>8.5221233333330009</c:v>
                </c:pt>
                <c:pt idx="17693">
                  <c:v>8.5217700000000001</c:v>
                </c:pt>
                <c:pt idx="17694">
                  <c:v>8.5211400000000008</c:v>
                </c:pt>
                <c:pt idx="17695">
                  <c:v>8.5211933333330006</c:v>
                </c:pt>
                <c:pt idx="17696">
                  <c:v>8.5207216666670007</c:v>
                </c:pt>
                <c:pt idx="17697">
                  <c:v>8.5219833333330008</c:v>
                </c:pt>
                <c:pt idx="17698">
                  <c:v>8.5217283333329998</c:v>
                </c:pt>
                <c:pt idx="17699">
                  <c:v>8.5216816666669999</c:v>
                </c:pt>
                <c:pt idx="17700">
                  <c:v>8.5213366666670005</c:v>
                </c:pt>
                <c:pt idx="17701">
                  <c:v>8.5213816666670006</c:v>
                </c:pt>
                <c:pt idx="17702">
                  <c:v>8.5229149999999994</c:v>
                </c:pt>
                <c:pt idx="17703">
                  <c:v>8.5229316666670005</c:v>
                </c:pt>
                <c:pt idx="17704">
                  <c:v>8.5221499999999999</c:v>
                </c:pt>
                <c:pt idx="17705">
                  <c:v>8.5215033333329995</c:v>
                </c:pt>
                <c:pt idx="17706">
                  <c:v>8.5214283333330005</c:v>
                </c:pt>
                <c:pt idx="17707">
                  <c:v>8.521866666667</c:v>
                </c:pt>
                <c:pt idx="17708">
                  <c:v>8.5218500000000006</c:v>
                </c:pt>
                <c:pt idx="17709">
                  <c:v>8.5217299999999998</c:v>
                </c:pt>
                <c:pt idx="17710">
                  <c:v>8.5213666666669994</c:v>
                </c:pt>
                <c:pt idx="17711">
                  <c:v>8.521488333333</c:v>
                </c:pt>
                <c:pt idx="17712">
                  <c:v>8.5227416666670006</c:v>
                </c:pt>
                <c:pt idx="17713">
                  <c:v>8.5225650000000002</c:v>
                </c:pt>
                <c:pt idx="17714">
                  <c:v>8.5220616666669997</c:v>
                </c:pt>
                <c:pt idx="17715">
                  <c:v>8.5214083333329995</c:v>
                </c:pt>
                <c:pt idx="17716">
                  <c:v>8.5216566666670008</c:v>
                </c:pt>
                <c:pt idx="17717">
                  <c:v>8.5226433333330007</c:v>
                </c:pt>
                <c:pt idx="17718">
                  <c:v>8.5227699999999995</c:v>
                </c:pt>
                <c:pt idx="17719">
                  <c:v>8.5218249999999998</c:v>
                </c:pt>
                <c:pt idx="17720">
                  <c:v>8.5212800000000009</c:v>
                </c:pt>
                <c:pt idx="17721">
                  <c:v>8.5217833333329995</c:v>
                </c:pt>
                <c:pt idx="17722">
                  <c:v>8.5226550000000003</c:v>
                </c:pt>
                <c:pt idx="17723">
                  <c:v>8.5226083333330003</c:v>
                </c:pt>
                <c:pt idx="17724">
                  <c:v>8.5222700000000007</c:v>
                </c:pt>
                <c:pt idx="17725">
                  <c:v>8.5219866666670008</c:v>
                </c:pt>
                <c:pt idx="17726">
                  <c:v>8.5218883333330009</c:v>
                </c:pt>
                <c:pt idx="17727">
                  <c:v>8.5227050000000002</c:v>
                </c:pt>
                <c:pt idx="17728">
                  <c:v>8.522053333333</c:v>
                </c:pt>
                <c:pt idx="17729">
                  <c:v>8.5213133333329996</c:v>
                </c:pt>
                <c:pt idx="17730">
                  <c:v>8.5204649999999997</c:v>
                </c:pt>
                <c:pt idx="17731">
                  <c:v>8.5205566666669998</c:v>
                </c:pt>
                <c:pt idx="17732">
                  <c:v>8.5219100000000001</c:v>
                </c:pt>
                <c:pt idx="17733">
                  <c:v>8.5227749999999993</c:v>
                </c:pt>
                <c:pt idx="17734">
                  <c:v>8.5213566666669998</c:v>
                </c:pt>
                <c:pt idx="17735">
                  <c:v>8.5214383333330002</c:v>
                </c:pt>
                <c:pt idx="17736">
                  <c:v>8.5215516666669995</c:v>
                </c:pt>
                <c:pt idx="17737">
                  <c:v>8.5221316666670006</c:v>
                </c:pt>
                <c:pt idx="17738">
                  <c:v>8.5220249999999993</c:v>
                </c:pt>
                <c:pt idx="17739">
                  <c:v>8.5218566666670004</c:v>
                </c:pt>
                <c:pt idx="17740">
                  <c:v>8.5213266666669991</c:v>
                </c:pt>
                <c:pt idx="17741">
                  <c:v>8.5218050000000005</c:v>
                </c:pt>
                <c:pt idx="17742">
                  <c:v>8.5228283333330008</c:v>
                </c:pt>
                <c:pt idx="17743">
                  <c:v>8.5223999999999993</c:v>
                </c:pt>
                <c:pt idx="17744">
                  <c:v>8.5217849999999995</c:v>
                </c:pt>
                <c:pt idx="17745">
                  <c:v>8.5218150000000001</c:v>
                </c:pt>
                <c:pt idx="17746">
                  <c:v>8.5211199999999998</c:v>
                </c:pt>
                <c:pt idx="17747">
                  <c:v>8.5221999999999998</c:v>
                </c:pt>
                <c:pt idx="17748">
                  <c:v>8.5221616666669995</c:v>
                </c:pt>
                <c:pt idx="17749">
                  <c:v>8.5216533333329991</c:v>
                </c:pt>
                <c:pt idx="17750">
                  <c:v>8.5211400000000008</c:v>
                </c:pt>
                <c:pt idx="17751">
                  <c:v>8.5205850000000005</c:v>
                </c:pt>
                <c:pt idx="17752">
                  <c:v>8.5217333333329996</c:v>
                </c:pt>
                <c:pt idx="17753">
                  <c:v>8.5220333333330007</c:v>
                </c:pt>
                <c:pt idx="17754">
                  <c:v>8.5211716666669997</c:v>
                </c:pt>
                <c:pt idx="17755">
                  <c:v>8.5207683333330007</c:v>
                </c:pt>
                <c:pt idx="17756">
                  <c:v>8.5207133333329992</c:v>
                </c:pt>
                <c:pt idx="17757">
                  <c:v>8.5221716666670009</c:v>
                </c:pt>
                <c:pt idx="17758">
                  <c:v>8.5224433333329994</c:v>
                </c:pt>
                <c:pt idx="17759">
                  <c:v>8.5215666666670007</c:v>
                </c:pt>
                <c:pt idx="17760">
                  <c:v>8.5205350000000006</c:v>
                </c:pt>
                <c:pt idx="17761">
                  <c:v>8.5209299999999999</c:v>
                </c:pt>
                <c:pt idx="17762">
                  <c:v>8.5219566666670001</c:v>
                </c:pt>
                <c:pt idx="17763">
                  <c:v>8.5218333333329994</c:v>
                </c:pt>
                <c:pt idx="17764">
                  <c:v>8.5208650000000006</c:v>
                </c:pt>
                <c:pt idx="17765">
                  <c:v>8.5208349999999999</c:v>
                </c:pt>
                <c:pt idx="17766">
                  <c:v>8.5211283333329995</c:v>
                </c:pt>
                <c:pt idx="17767">
                  <c:v>8.5223833333329999</c:v>
                </c:pt>
                <c:pt idx="17768">
                  <c:v>8.5221850000000003</c:v>
                </c:pt>
                <c:pt idx="17769">
                  <c:v>8.5209516666670009</c:v>
                </c:pt>
                <c:pt idx="17770">
                  <c:v>8.5199783333330004</c:v>
                </c:pt>
                <c:pt idx="17771">
                  <c:v>8.5203533333330004</c:v>
                </c:pt>
                <c:pt idx="17772">
                  <c:v>8.5219366666669991</c:v>
                </c:pt>
                <c:pt idx="17773">
                  <c:v>8.5219299999999993</c:v>
                </c:pt>
                <c:pt idx="17774">
                  <c:v>8.5209416666669995</c:v>
                </c:pt>
                <c:pt idx="17775">
                  <c:v>8.520411666667</c:v>
                </c:pt>
                <c:pt idx="17776">
                  <c:v>8.5206916666670001</c:v>
                </c:pt>
                <c:pt idx="17777">
                  <c:v>8.5223316666670001</c:v>
                </c:pt>
                <c:pt idx="17778">
                  <c:v>8.5221666666669993</c:v>
                </c:pt>
                <c:pt idx="17779">
                  <c:v>8.5215166666670008</c:v>
                </c:pt>
                <c:pt idx="17780">
                  <c:v>8.5210416666669992</c:v>
                </c:pt>
                <c:pt idx="17781">
                  <c:v>8.5209866666669996</c:v>
                </c:pt>
                <c:pt idx="17782">
                  <c:v>8.5221883333330002</c:v>
                </c:pt>
                <c:pt idx="17783">
                  <c:v>8.5222466666669998</c:v>
                </c:pt>
                <c:pt idx="17784">
                  <c:v>8.5216116666670008</c:v>
                </c:pt>
                <c:pt idx="17785">
                  <c:v>8.5213516666669999</c:v>
                </c:pt>
                <c:pt idx="17786">
                  <c:v>8.5214133333329993</c:v>
                </c:pt>
                <c:pt idx="17787">
                  <c:v>8.5228183333329994</c:v>
                </c:pt>
                <c:pt idx="17788">
                  <c:v>8.5230916666669998</c:v>
                </c:pt>
                <c:pt idx="17789">
                  <c:v>8.5219249999999995</c:v>
                </c:pt>
                <c:pt idx="17790">
                  <c:v>8.5210550000000005</c:v>
                </c:pt>
                <c:pt idx="17791">
                  <c:v>8.5214683333330008</c:v>
                </c:pt>
                <c:pt idx="17792">
                  <c:v>8.5229099999999995</c:v>
                </c:pt>
                <c:pt idx="17793">
                  <c:v>8.5228483333330001</c:v>
                </c:pt>
                <c:pt idx="17794">
                  <c:v>8.5220149999999997</c:v>
                </c:pt>
                <c:pt idx="17795">
                  <c:v>8.5215800000000002</c:v>
                </c:pt>
                <c:pt idx="17796">
                  <c:v>8.5214516666669997</c:v>
                </c:pt>
                <c:pt idx="17797">
                  <c:v>8.5231666666670005</c:v>
                </c:pt>
                <c:pt idx="17798">
                  <c:v>8.5229250000000008</c:v>
                </c:pt>
                <c:pt idx="17799">
                  <c:v>8.5224816666669998</c:v>
                </c:pt>
                <c:pt idx="17800">
                  <c:v>8.5212599999999998</c:v>
                </c:pt>
                <c:pt idx="17801">
                  <c:v>8.5213216666669993</c:v>
                </c:pt>
                <c:pt idx="17802">
                  <c:v>8.5229233333330008</c:v>
                </c:pt>
                <c:pt idx="17803">
                  <c:v>8.5226766666669995</c:v>
                </c:pt>
                <c:pt idx="17804">
                  <c:v>8.5221199999999993</c:v>
                </c:pt>
                <c:pt idx="17805">
                  <c:v>8.521113333333</c:v>
                </c:pt>
                <c:pt idx="17806">
                  <c:v>8.5215350000000001</c:v>
                </c:pt>
                <c:pt idx="17807">
                  <c:v>8.5229233333330008</c:v>
                </c:pt>
                <c:pt idx="17808">
                  <c:v>8.5229133333329994</c:v>
                </c:pt>
                <c:pt idx="17809">
                  <c:v>8.5220699999999994</c:v>
                </c:pt>
                <c:pt idx="17810">
                  <c:v>8.5219550000000002</c:v>
                </c:pt>
                <c:pt idx="17811">
                  <c:v>8.5220783333330008</c:v>
                </c:pt>
                <c:pt idx="17812">
                  <c:v>8.5230216666670007</c:v>
                </c:pt>
                <c:pt idx="17813">
                  <c:v>8.5227699999999995</c:v>
                </c:pt>
                <c:pt idx="17814">
                  <c:v>8.5217683333330001</c:v>
                </c:pt>
                <c:pt idx="17815">
                  <c:v>8.5218066666670005</c:v>
                </c:pt>
                <c:pt idx="17816">
                  <c:v>8.5219299999999993</c:v>
                </c:pt>
                <c:pt idx="17817">
                  <c:v>8.5235266666669993</c:v>
                </c:pt>
                <c:pt idx="17818">
                  <c:v>8.5233516666670006</c:v>
                </c:pt>
                <c:pt idx="17819">
                  <c:v>8.5225416666669993</c:v>
                </c:pt>
                <c:pt idx="17820">
                  <c:v>8.5219366666669991</c:v>
                </c:pt>
                <c:pt idx="17821">
                  <c:v>8.5219033333330003</c:v>
                </c:pt>
                <c:pt idx="17822">
                  <c:v>8.5237549999999995</c:v>
                </c:pt>
                <c:pt idx="17823">
                  <c:v>8.5238216666670006</c:v>
                </c:pt>
                <c:pt idx="17824">
                  <c:v>8.5234383333330008</c:v>
                </c:pt>
                <c:pt idx="17825">
                  <c:v>8.5226566666670003</c:v>
                </c:pt>
                <c:pt idx="17826">
                  <c:v>8.5226966666670005</c:v>
                </c:pt>
                <c:pt idx="17827">
                  <c:v>8.5238433333329997</c:v>
                </c:pt>
                <c:pt idx="17828">
                  <c:v>8.5234966666670005</c:v>
                </c:pt>
                <c:pt idx="17829">
                  <c:v>8.5223883333329997</c:v>
                </c:pt>
                <c:pt idx="17830">
                  <c:v>8.5232399999999995</c:v>
                </c:pt>
                <c:pt idx="17831">
                  <c:v>8.5224083333330007</c:v>
                </c:pt>
                <c:pt idx="17832">
                  <c:v>8.5239133333330006</c:v>
                </c:pt>
                <c:pt idx="17833">
                  <c:v>8.5234466666670006</c:v>
                </c:pt>
                <c:pt idx="17834">
                  <c:v>8.5234050000000003</c:v>
                </c:pt>
                <c:pt idx="17835">
                  <c:v>8.5229783333330005</c:v>
                </c:pt>
                <c:pt idx="17836">
                  <c:v>8.5230583333329992</c:v>
                </c:pt>
                <c:pt idx="17837">
                  <c:v>8.5243916666670003</c:v>
                </c:pt>
                <c:pt idx="17838">
                  <c:v>8.5240950000000009</c:v>
                </c:pt>
                <c:pt idx="17839">
                  <c:v>8.5235416666670005</c:v>
                </c:pt>
                <c:pt idx="17840">
                  <c:v>8.5231016666669994</c:v>
                </c:pt>
                <c:pt idx="17841">
                  <c:v>8.5233966666670007</c:v>
                </c:pt>
                <c:pt idx="17842">
                  <c:v>8.5245700000000006</c:v>
                </c:pt>
                <c:pt idx="17843">
                  <c:v>8.5243450000000003</c:v>
                </c:pt>
                <c:pt idx="17844">
                  <c:v>8.5240733333329999</c:v>
                </c:pt>
                <c:pt idx="17845">
                  <c:v>8.5233716666669999</c:v>
                </c:pt>
                <c:pt idx="17846">
                  <c:v>8.5232233333330001</c:v>
                </c:pt>
                <c:pt idx="17847">
                  <c:v>8.5244750000000007</c:v>
                </c:pt>
                <c:pt idx="17848">
                  <c:v>8.5243466666670002</c:v>
                </c:pt>
                <c:pt idx="17849">
                  <c:v>8.5241450000000007</c:v>
                </c:pt>
                <c:pt idx="17850">
                  <c:v>8.5233166666670002</c:v>
                </c:pt>
                <c:pt idx="17851">
                  <c:v>8.52332</c:v>
                </c:pt>
                <c:pt idx="17852">
                  <c:v>8.5245016666669997</c:v>
                </c:pt>
                <c:pt idx="17853">
                  <c:v>8.5245049999999996</c:v>
                </c:pt>
                <c:pt idx="17854">
                  <c:v>8.5239866666669997</c:v>
                </c:pt>
                <c:pt idx="17855">
                  <c:v>8.5232116666670006</c:v>
                </c:pt>
                <c:pt idx="17856">
                  <c:v>8.5234483333330004</c:v>
                </c:pt>
                <c:pt idx="17857">
                  <c:v>8.5243766666669991</c:v>
                </c:pt>
                <c:pt idx="17858">
                  <c:v>8.5239083333330008</c:v>
                </c:pt>
                <c:pt idx="17859">
                  <c:v>8.5234716666669996</c:v>
                </c:pt>
                <c:pt idx="17860">
                  <c:v>8.5228683333329993</c:v>
                </c:pt>
                <c:pt idx="17861">
                  <c:v>8.5228433333330003</c:v>
                </c:pt>
                <c:pt idx="17862">
                  <c:v>8.5241966666670006</c:v>
                </c:pt>
                <c:pt idx="17863">
                  <c:v>8.5247033333329991</c:v>
                </c:pt>
                <c:pt idx="17864">
                  <c:v>8.5236033333329999</c:v>
                </c:pt>
                <c:pt idx="17865">
                  <c:v>8.5231333333329999</c:v>
                </c:pt>
                <c:pt idx="17866">
                  <c:v>8.5230266666670005</c:v>
                </c:pt>
                <c:pt idx="17867">
                  <c:v>8.5241466666670007</c:v>
                </c:pt>
                <c:pt idx="17868">
                  <c:v>8.5238683333330005</c:v>
                </c:pt>
                <c:pt idx="17869">
                  <c:v>8.5238483333329995</c:v>
                </c:pt>
                <c:pt idx="17870">
                  <c:v>8.5234966666670005</c:v>
                </c:pt>
                <c:pt idx="17871">
                  <c:v>8.5236816666670006</c:v>
                </c:pt>
                <c:pt idx="17872">
                  <c:v>8.5253283333330003</c:v>
                </c:pt>
                <c:pt idx="17873">
                  <c:v>8.5247583333330006</c:v>
                </c:pt>
                <c:pt idx="17874">
                  <c:v>8.5239883333329995</c:v>
                </c:pt>
                <c:pt idx="17875">
                  <c:v>8.5233833333329994</c:v>
                </c:pt>
                <c:pt idx="17876">
                  <c:v>8.5237933333329998</c:v>
                </c:pt>
                <c:pt idx="17877">
                  <c:v>8.5257016666670005</c:v>
                </c:pt>
                <c:pt idx="17878">
                  <c:v>8.5257100000000001</c:v>
                </c:pt>
                <c:pt idx="17879">
                  <c:v>8.5241916666670008</c:v>
                </c:pt>
                <c:pt idx="17880">
                  <c:v>8.5237400000000001</c:v>
                </c:pt>
                <c:pt idx="17881">
                  <c:v>8.5237566666669995</c:v>
                </c:pt>
                <c:pt idx="17882">
                  <c:v>8.5252566666669995</c:v>
                </c:pt>
                <c:pt idx="17883">
                  <c:v>8.5250783333329991</c:v>
                </c:pt>
                <c:pt idx="17884">
                  <c:v>8.5244516666669998</c:v>
                </c:pt>
                <c:pt idx="17885">
                  <c:v>8.5238666666670007</c:v>
                </c:pt>
                <c:pt idx="17886">
                  <c:v>8.5242599999999999</c:v>
                </c:pt>
                <c:pt idx="17887">
                  <c:v>8.5253916666669998</c:v>
                </c:pt>
                <c:pt idx="17888">
                  <c:v>8.5247033333329991</c:v>
                </c:pt>
                <c:pt idx="17889">
                  <c:v>8.5242199999999997</c:v>
                </c:pt>
                <c:pt idx="17890">
                  <c:v>8.5238033333329994</c:v>
                </c:pt>
                <c:pt idx="17891">
                  <c:v>8.5242366666670009</c:v>
                </c:pt>
                <c:pt idx="17892">
                  <c:v>8.5252983333329997</c:v>
                </c:pt>
                <c:pt idx="17893">
                  <c:v>8.5253300000000003</c:v>
                </c:pt>
                <c:pt idx="17894">
                  <c:v>8.5245466666669998</c:v>
                </c:pt>
                <c:pt idx="17895">
                  <c:v>8.5239266666670002</c:v>
                </c:pt>
                <c:pt idx="17896">
                  <c:v>8.5240483333330008</c:v>
                </c:pt>
                <c:pt idx="17897">
                  <c:v>8.5253599999999992</c:v>
                </c:pt>
                <c:pt idx="17898">
                  <c:v>8.5256799999999995</c:v>
                </c:pt>
                <c:pt idx="17899">
                  <c:v>8.5255216666670002</c:v>
                </c:pt>
                <c:pt idx="17900">
                  <c:v>8.525383333333</c:v>
                </c:pt>
                <c:pt idx="17901">
                  <c:v>8.525665</c:v>
                </c:pt>
                <c:pt idx="17902">
                  <c:v>8.5270466666669993</c:v>
                </c:pt>
                <c:pt idx="17903">
                  <c:v>8.5270100000000006</c:v>
                </c:pt>
                <c:pt idx="17904">
                  <c:v>8.5259183333329993</c:v>
                </c:pt>
                <c:pt idx="17905">
                  <c:v>8.5258266666669993</c:v>
                </c:pt>
                <c:pt idx="17906">
                  <c:v>8.5258599999999998</c:v>
                </c:pt>
                <c:pt idx="17907">
                  <c:v>8.527495</c:v>
                </c:pt>
                <c:pt idx="17908">
                  <c:v>8.5269883333329997</c:v>
                </c:pt>
                <c:pt idx="17909">
                  <c:v>8.5264150000000001</c:v>
                </c:pt>
                <c:pt idx="17910">
                  <c:v>8.5261466666669996</c:v>
                </c:pt>
                <c:pt idx="17911">
                  <c:v>8.5259366666670005</c:v>
                </c:pt>
                <c:pt idx="17912">
                  <c:v>8.5272866666670009</c:v>
                </c:pt>
                <c:pt idx="17913">
                  <c:v>8.5269833333329998</c:v>
                </c:pt>
                <c:pt idx="17914">
                  <c:v>8.5255283333329999</c:v>
                </c:pt>
                <c:pt idx="17915">
                  <c:v>8.5253616666669991</c:v>
                </c:pt>
                <c:pt idx="17916">
                  <c:v>8.5256883333329991</c:v>
                </c:pt>
                <c:pt idx="17917">
                  <c:v>8.5270100000000006</c:v>
                </c:pt>
                <c:pt idx="17918">
                  <c:v>8.5271899999999992</c:v>
                </c:pt>
                <c:pt idx="17919">
                  <c:v>8.5265599999999999</c:v>
                </c:pt>
                <c:pt idx="17920">
                  <c:v>8.5261266666670004</c:v>
                </c:pt>
                <c:pt idx="17921">
                  <c:v>8.5261316666670002</c:v>
                </c:pt>
                <c:pt idx="17922">
                  <c:v>8.5268200000000007</c:v>
                </c:pt>
                <c:pt idx="17923">
                  <c:v>8.5264150000000001</c:v>
                </c:pt>
                <c:pt idx="17924">
                  <c:v>8.5253966666669996</c:v>
                </c:pt>
                <c:pt idx="17925">
                  <c:v>8.5249283333329995</c:v>
                </c:pt>
                <c:pt idx="17926">
                  <c:v>8.5249983333330004</c:v>
                </c:pt>
                <c:pt idx="17927">
                  <c:v>8.5265649999999997</c:v>
                </c:pt>
                <c:pt idx="17928">
                  <c:v>8.5272916666670007</c:v>
                </c:pt>
                <c:pt idx="17929">
                  <c:v>8.5271899999999992</c:v>
                </c:pt>
                <c:pt idx="17930">
                  <c:v>8.5270433333329994</c:v>
                </c:pt>
                <c:pt idx="17931">
                  <c:v>8.5275333333330003</c:v>
                </c:pt>
                <c:pt idx="17932">
                  <c:v>8.5283816666670003</c:v>
                </c:pt>
                <c:pt idx="17933">
                  <c:v>8.5283816666670003</c:v>
                </c:pt>
                <c:pt idx="17934">
                  <c:v>8.5272316666669994</c:v>
                </c:pt>
                <c:pt idx="17935">
                  <c:v>8.526088333333</c:v>
                </c:pt>
                <c:pt idx="17936">
                  <c:v>8.5258333333330008</c:v>
                </c:pt>
                <c:pt idx="17937">
                  <c:v>8.5269133333330007</c:v>
                </c:pt>
                <c:pt idx="17938">
                  <c:v>8.5265550000000001</c:v>
                </c:pt>
                <c:pt idx="17939">
                  <c:v>8.5259</c:v>
                </c:pt>
                <c:pt idx="17940">
                  <c:v>8.5259750000000007</c:v>
                </c:pt>
                <c:pt idx="17941">
                  <c:v>8.5263916666669992</c:v>
                </c:pt>
                <c:pt idx="17942">
                  <c:v>8.527965</c:v>
                </c:pt>
                <c:pt idx="17943">
                  <c:v>8.5281966666670002</c:v>
                </c:pt>
                <c:pt idx="17944">
                  <c:v>8.5275816666670003</c:v>
                </c:pt>
                <c:pt idx="17945">
                  <c:v>8.5268166666669991</c:v>
                </c:pt>
                <c:pt idx="17946">
                  <c:v>8.5265883333330006</c:v>
                </c:pt>
                <c:pt idx="17947">
                  <c:v>8.5276783333330002</c:v>
                </c:pt>
                <c:pt idx="17948">
                  <c:v>8.5275449999999999</c:v>
                </c:pt>
                <c:pt idx="17949">
                  <c:v>8.5269300000000001</c:v>
                </c:pt>
                <c:pt idx="17950">
                  <c:v>8.5265783333329992</c:v>
                </c:pt>
                <c:pt idx="17951">
                  <c:v>8.5266133333329996</c:v>
                </c:pt>
                <c:pt idx="17952">
                  <c:v>8.5279333333329994</c:v>
                </c:pt>
                <c:pt idx="17953">
                  <c:v>8.5279683333329999</c:v>
                </c:pt>
                <c:pt idx="17954">
                  <c:v>8.527216666667</c:v>
                </c:pt>
                <c:pt idx="17955">
                  <c:v>8.5269183333330005</c:v>
                </c:pt>
                <c:pt idx="17956">
                  <c:v>8.527075</c:v>
                </c:pt>
                <c:pt idx="17957">
                  <c:v>8.5285299999999999</c:v>
                </c:pt>
                <c:pt idx="17958">
                  <c:v>8.5282850000000003</c:v>
                </c:pt>
                <c:pt idx="17959">
                  <c:v>8.5274283333330008</c:v>
                </c:pt>
                <c:pt idx="17960">
                  <c:v>8.5267166666669993</c:v>
                </c:pt>
                <c:pt idx="17961">
                  <c:v>8.5267133333329994</c:v>
                </c:pt>
                <c:pt idx="17962">
                  <c:v>8.5277016666669994</c:v>
                </c:pt>
                <c:pt idx="17963">
                  <c:v>8.5277333333329999</c:v>
                </c:pt>
                <c:pt idx="17964">
                  <c:v>8.5270799999999998</c:v>
                </c:pt>
                <c:pt idx="17965">
                  <c:v>8.5267900000000001</c:v>
                </c:pt>
                <c:pt idx="17966">
                  <c:v>8.5268633333330008</c:v>
                </c:pt>
                <c:pt idx="17967">
                  <c:v>8.5284483333329995</c:v>
                </c:pt>
                <c:pt idx="17968">
                  <c:v>8.5283120689660006</c:v>
                </c:pt>
                <c:pt idx="17969">
                  <c:v>8.5278483333330009</c:v>
                </c:pt>
                <c:pt idx="17970">
                  <c:v>8.5273033333330002</c:v>
                </c:pt>
                <c:pt idx="17971">
                  <c:v>8.5271683333329999</c:v>
                </c:pt>
                <c:pt idx="17972">
                  <c:v>8.5289483333330001</c:v>
                </c:pt>
                <c:pt idx="17973">
                  <c:v>8.5287083333330003</c:v>
                </c:pt>
                <c:pt idx="17974">
                  <c:v>8.5279333333329994</c:v>
                </c:pt>
                <c:pt idx="17975">
                  <c:v>8.5269999999999992</c:v>
                </c:pt>
                <c:pt idx="17976">
                  <c:v>8.5271749999999997</c:v>
                </c:pt>
                <c:pt idx="17977">
                  <c:v>8.5287866666669991</c:v>
                </c:pt>
                <c:pt idx="17978">
                  <c:v>8.5297249999999991</c:v>
                </c:pt>
                <c:pt idx="17979">
                  <c:v>8.5288016666670003</c:v>
                </c:pt>
                <c:pt idx="17980">
                  <c:v>8.5285299999999999</c:v>
                </c:pt>
                <c:pt idx="17981">
                  <c:v>8.5285233333330002</c:v>
                </c:pt>
                <c:pt idx="17982">
                  <c:v>8.5302450000000007</c:v>
                </c:pt>
                <c:pt idx="17983">
                  <c:v>8.5302550000000004</c:v>
                </c:pt>
                <c:pt idx="17984">
                  <c:v>8.5296166666669997</c:v>
                </c:pt>
                <c:pt idx="17985">
                  <c:v>8.528436666667</c:v>
                </c:pt>
                <c:pt idx="17986">
                  <c:v>8.5286866666669994</c:v>
                </c:pt>
                <c:pt idx="17987">
                  <c:v>8.5301433333329992</c:v>
                </c:pt>
                <c:pt idx="17988">
                  <c:v>8.5301050000000007</c:v>
                </c:pt>
                <c:pt idx="17989">
                  <c:v>8.5295183333329998</c:v>
                </c:pt>
                <c:pt idx="17990">
                  <c:v>8.5287433333330007</c:v>
                </c:pt>
                <c:pt idx="17991">
                  <c:v>8.5289450000000002</c:v>
                </c:pt>
                <c:pt idx="17992">
                  <c:v>8.5299783333330002</c:v>
                </c:pt>
                <c:pt idx="17993">
                  <c:v>8.5299449999999997</c:v>
                </c:pt>
                <c:pt idx="17994">
                  <c:v>8.5297466666670001</c:v>
                </c:pt>
                <c:pt idx="17995">
                  <c:v>8.5287916666670007</c:v>
                </c:pt>
                <c:pt idx="17996">
                  <c:v>8.5290766666670006</c:v>
                </c:pt>
                <c:pt idx="17997">
                  <c:v>8.5307366666669999</c:v>
                </c:pt>
                <c:pt idx="17998">
                  <c:v>8.5308566666670007</c:v>
                </c:pt>
                <c:pt idx="17999">
                  <c:v>8.5302466666670007</c:v>
                </c:pt>
                <c:pt idx="18000">
                  <c:v>8.5295799999999993</c:v>
                </c:pt>
                <c:pt idx="18001">
                  <c:v>8.5296199999999995</c:v>
                </c:pt>
                <c:pt idx="18002">
                  <c:v>8.5310050000000004</c:v>
                </c:pt>
                <c:pt idx="18003">
                  <c:v>8.5308966666669992</c:v>
                </c:pt>
                <c:pt idx="18004">
                  <c:v>8.530406666667</c:v>
                </c:pt>
                <c:pt idx="18005">
                  <c:v>8.5299066666669994</c:v>
                </c:pt>
                <c:pt idx="18006">
                  <c:v>8.5297149999999995</c:v>
                </c:pt>
                <c:pt idx="18007">
                  <c:v>8.5311233333329994</c:v>
                </c:pt>
                <c:pt idx="18008">
                  <c:v>8.5313666666669992</c:v>
                </c:pt>
                <c:pt idx="18009">
                  <c:v>8.5311416666670006</c:v>
                </c:pt>
                <c:pt idx="18010">
                  <c:v>8.5306916666669999</c:v>
                </c:pt>
                <c:pt idx="18011">
                  <c:v>8.5309666666670001</c:v>
                </c:pt>
                <c:pt idx="18012">
                  <c:v>8.5322566666669992</c:v>
                </c:pt>
                <c:pt idx="18013">
                  <c:v>8.5324066666670006</c:v>
                </c:pt>
                <c:pt idx="18014">
                  <c:v>8.5316150000000004</c:v>
                </c:pt>
                <c:pt idx="18015">
                  <c:v>8.5307783333330001</c:v>
                </c:pt>
                <c:pt idx="18016">
                  <c:v>8.5307783333330001</c:v>
                </c:pt>
                <c:pt idx="18017">
                  <c:v>8.5320216666669992</c:v>
                </c:pt>
                <c:pt idx="18018">
                  <c:v>8.5320999999999998</c:v>
                </c:pt>
                <c:pt idx="18019">
                  <c:v>8.5313016666669999</c:v>
                </c:pt>
                <c:pt idx="18020">
                  <c:v>8.5307233333330004</c:v>
                </c:pt>
                <c:pt idx="18021">
                  <c:v>8.5306999999999995</c:v>
                </c:pt>
                <c:pt idx="18022">
                  <c:v>8.5321899999999999</c:v>
                </c:pt>
                <c:pt idx="18023">
                  <c:v>8.5319983333330001</c:v>
                </c:pt>
                <c:pt idx="18024">
                  <c:v>8.5312450000000002</c:v>
                </c:pt>
                <c:pt idx="18025">
                  <c:v>8.5312883333330003</c:v>
                </c:pt>
                <c:pt idx="18026">
                  <c:v>8.5317316666669996</c:v>
                </c:pt>
                <c:pt idx="18027">
                  <c:v>8.5327483333330001</c:v>
                </c:pt>
                <c:pt idx="18028">
                  <c:v>8.5330533333329992</c:v>
                </c:pt>
                <c:pt idx="18029">
                  <c:v>8.5323349999999998</c:v>
                </c:pt>
                <c:pt idx="18030">
                  <c:v>8.5316916666669993</c:v>
                </c:pt>
                <c:pt idx="18031">
                  <c:v>8.5318383333330008</c:v>
                </c:pt>
                <c:pt idx="18032">
                  <c:v>8.5329200000000007</c:v>
                </c:pt>
                <c:pt idx="18033">
                  <c:v>8.5320516666669999</c:v>
                </c:pt>
                <c:pt idx="18034">
                  <c:v>8.5315483333329993</c:v>
                </c:pt>
                <c:pt idx="18035">
                  <c:v>8.5309566666670005</c:v>
                </c:pt>
                <c:pt idx="18036">
                  <c:v>8.5313049999999997</c:v>
                </c:pt>
                <c:pt idx="18037">
                  <c:v>8.5322899999999997</c:v>
                </c:pt>
                <c:pt idx="18038">
                  <c:v>8.5327800000000007</c:v>
                </c:pt>
                <c:pt idx="18039">
                  <c:v>8.5326199999999996</c:v>
                </c:pt>
                <c:pt idx="18040">
                  <c:v>8.5322616666670008</c:v>
                </c:pt>
                <c:pt idx="18041">
                  <c:v>8.5329250000000005</c:v>
                </c:pt>
                <c:pt idx="18042">
                  <c:v>8.5340866666669992</c:v>
                </c:pt>
                <c:pt idx="18043">
                  <c:v>8.5334950000000003</c:v>
                </c:pt>
                <c:pt idx="18044">
                  <c:v>8.5324566666670005</c:v>
                </c:pt>
                <c:pt idx="18045">
                  <c:v>8.5313750000000006</c:v>
                </c:pt>
                <c:pt idx="18046">
                  <c:v>8.5318016666670005</c:v>
                </c:pt>
                <c:pt idx="18047">
                  <c:v>8.5326866666670007</c:v>
                </c:pt>
                <c:pt idx="18048">
                  <c:v>8.5331183333330003</c:v>
                </c:pt>
                <c:pt idx="18049">
                  <c:v>8.5325950000000006</c:v>
                </c:pt>
                <c:pt idx="18050">
                  <c:v>8.5315200000000004</c:v>
                </c:pt>
                <c:pt idx="18051">
                  <c:v>8.5319800000000008</c:v>
                </c:pt>
                <c:pt idx="18052">
                  <c:v>8.5334216666669995</c:v>
                </c:pt>
                <c:pt idx="18053">
                  <c:v>8.5336416666670001</c:v>
                </c:pt>
                <c:pt idx="18054">
                  <c:v>8.5328216666669991</c:v>
                </c:pt>
                <c:pt idx="18055">
                  <c:v>8.5326983333330002</c:v>
                </c:pt>
                <c:pt idx="18056">
                  <c:v>8.5326783333329992</c:v>
                </c:pt>
                <c:pt idx="18057">
                  <c:v>8.5336750000000006</c:v>
                </c:pt>
                <c:pt idx="18058">
                  <c:v>8.5336083333329995</c:v>
                </c:pt>
                <c:pt idx="18059">
                  <c:v>8.5326450000000005</c:v>
                </c:pt>
                <c:pt idx="18060">
                  <c:v>8.5318516666670003</c:v>
                </c:pt>
                <c:pt idx="18061">
                  <c:v>8.5324083333330005</c:v>
                </c:pt>
                <c:pt idx="18062">
                  <c:v>8.5332899999999992</c:v>
                </c:pt>
                <c:pt idx="18063">
                  <c:v>8.5334516666670002</c:v>
                </c:pt>
                <c:pt idx="18064">
                  <c:v>8.5326483333330003</c:v>
                </c:pt>
                <c:pt idx="18065">
                  <c:v>8.5323066666670009</c:v>
                </c:pt>
                <c:pt idx="18066">
                  <c:v>8.5323799999999999</c:v>
                </c:pt>
                <c:pt idx="18067">
                  <c:v>8.5338033333329992</c:v>
                </c:pt>
                <c:pt idx="18068">
                  <c:v>8.5338416666669996</c:v>
                </c:pt>
                <c:pt idx="18069">
                  <c:v>8.5333383333330008</c:v>
                </c:pt>
                <c:pt idx="18070">
                  <c:v>8.5335983333329999</c:v>
                </c:pt>
                <c:pt idx="18071">
                  <c:v>8.5332849999999993</c:v>
                </c:pt>
                <c:pt idx="18072">
                  <c:v>8.5343183333329993</c:v>
                </c:pt>
                <c:pt idx="18073">
                  <c:v>8.5342283333329991</c:v>
                </c:pt>
                <c:pt idx="18074">
                  <c:v>8.5335466666670001</c:v>
                </c:pt>
                <c:pt idx="18075">
                  <c:v>8.5333850000000009</c:v>
                </c:pt>
                <c:pt idx="18076">
                  <c:v>8.5329650000000008</c:v>
                </c:pt>
                <c:pt idx="18077">
                  <c:v>8.5338200000000004</c:v>
                </c:pt>
                <c:pt idx="18078">
                  <c:v>8.5336183333329991</c:v>
                </c:pt>
                <c:pt idx="18079">
                  <c:v>8.5330916666669996</c:v>
                </c:pt>
                <c:pt idx="18080">
                  <c:v>8.5320566666669997</c:v>
                </c:pt>
                <c:pt idx="18081">
                  <c:v>8.5327249999999992</c:v>
                </c:pt>
                <c:pt idx="18082">
                  <c:v>8.5338833333329998</c:v>
                </c:pt>
                <c:pt idx="18083">
                  <c:v>8.5338583333330007</c:v>
                </c:pt>
                <c:pt idx="18084">
                  <c:v>8.5341249999999995</c:v>
                </c:pt>
                <c:pt idx="18085">
                  <c:v>8.5335249999999991</c:v>
                </c:pt>
                <c:pt idx="18086">
                  <c:v>8.5336350000000003</c:v>
                </c:pt>
                <c:pt idx="18087">
                  <c:v>8.5343983333329998</c:v>
                </c:pt>
                <c:pt idx="18088">
                  <c:v>8.5341933333330005</c:v>
                </c:pt>
                <c:pt idx="18089">
                  <c:v>8.5334266666669993</c:v>
                </c:pt>
                <c:pt idx="18090">
                  <c:v>8.5324799999999996</c:v>
                </c:pt>
                <c:pt idx="18091">
                  <c:v>8.5326466666670004</c:v>
                </c:pt>
                <c:pt idx="18092">
                  <c:v>8.5337633333330007</c:v>
                </c:pt>
                <c:pt idx="18093">
                  <c:v>8.5333749999999995</c:v>
                </c:pt>
                <c:pt idx="18094">
                  <c:v>8.5325983333330004</c:v>
                </c:pt>
                <c:pt idx="18095">
                  <c:v>8.5331633333330004</c:v>
                </c:pt>
                <c:pt idx="18096">
                  <c:v>8.5333683333329997</c:v>
                </c:pt>
                <c:pt idx="18097">
                  <c:v>8.5347533333330006</c:v>
                </c:pt>
                <c:pt idx="18098">
                  <c:v>8.5347150000000003</c:v>
                </c:pt>
                <c:pt idx="18099">
                  <c:v>8.5349166666669998</c:v>
                </c:pt>
                <c:pt idx="18100">
                  <c:v>8.5341283333329994</c:v>
                </c:pt>
                <c:pt idx="18101">
                  <c:v>8.5333316666669994</c:v>
                </c:pt>
                <c:pt idx="18102">
                  <c:v>8.5343883333330002</c:v>
                </c:pt>
                <c:pt idx="18103">
                  <c:v>8.5338949999999993</c:v>
                </c:pt>
                <c:pt idx="18104">
                  <c:v>8.5331783333329998</c:v>
                </c:pt>
                <c:pt idx="18105">
                  <c:v>8.5321350000000002</c:v>
                </c:pt>
                <c:pt idx="18106">
                  <c:v>8.5319099999999999</c:v>
                </c:pt>
                <c:pt idx="18107">
                  <c:v>8.5337133333330009</c:v>
                </c:pt>
                <c:pt idx="18108">
                  <c:v>8.5335783333330006</c:v>
                </c:pt>
                <c:pt idx="18109">
                  <c:v>8.5331466666669993</c:v>
                </c:pt>
                <c:pt idx="18110">
                  <c:v>8.5329316666670003</c:v>
                </c:pt>
                <c:pt idx="18111">
                  <c:v>8.5332450000000009</c:v>
                </c:pt>
                <c:pt idx="18112">
                  <c:v>8.5343633333329993</c:v>
                </c:pt>
                <c:pt idx="18113">
                  <c:v>8.5348466666670006</c:v>
                </c:pt>
                <c:pt idx="18114">
                  <c:v>8.5341633333329998</c:v>
                </c:pt>
                <c:pt idx="18115">
                  <c:v>8.532938333333</c:v>
                </c:pt>
                <c:pt idx="18116">
                  <c:v>8.5327549999999999</c:v>
                </c:pt>
                <c:pt idx="18117">
                  <c:v>8.5336499999999997</c:v>
                </c:pt>
                <c:pt idx="18118">
                  <c:v>8.5335533333329998</c:v>
                </c:pt>
                <c:pt idx="18119">
                  <c:v>8.5327999999999999</c:v>
                </c:pt>
                <c:pt idx="18120">
                  <c:v>8.5321433333329999</c:v>
                </c:pt>
                <c:pt idx="18121">
                  <c:v>8.5323616666670006</c:v>
                </c:pt>
                <c:pt idx="18122">
                  <c:v>8.5337766666670003</c:v>
                </c:pt>
                <c:pt idx="18123">
                  <c:v>8.5338416666669996</c:v>
                </c:pt>
                <c:pt idx="18124">
                  <c:v>8.5338133333330006</c:v>
                </c:pt>
                <c:pt idx="18125">
                  <c:v>8.5333283333329994</c:v>
                </c:pt>
                <c:pt idx="18126">
                  <c:v>8.5325699999999998</c:v>
                </c:pt>
                <c:pt idx="18127">
                  <c:v>8.5342466666670003</c:v>
                </c:pt>
                <c:pt idx="18128">
                  <c:v>8.5338483333329993</c:v>
                </c:pt>
                <c:pt idx="18129">
                  <c:v>8.5325716666669997</c:v>
                </c:pt>
                <c:pt idx="18130">
                  <c:v>8.5321516666669996</c:v>
                </c:pt>
                <c:pt idx="18131">
                  <c:v>8.5324600000000004</c:v>
                </c:pt>
                <c:pt idx="18132">
                  <c:v>8.5336783333330004</c:v>
                </c:pt>
                <c:pt idx="18133">
                  <c:v>8.5338049999999992</c:v>
                </c:pt>
                <c:pt idx="18134">
                  <c:v>8.5337150000000008</c:v>
                </c:pt>
                <c:pt idx="18135">
                  <c:v>8.5329316666670003</c:v>
                </c:pt>
                <c:pt idx="18136">
                  <c:v>8.5331700000000001</c:v>
                </c:pt>
                <c:pt idx="18137">
                  <c:v>8.5342383333330005</c:v>
                </c:pt>
                <c:pt idx="18138">
                  <c:v>8.5348483333330005</c:v>
                </c:pt>
                <c:pt idx="18139">
                  <c:v>8.5340316666669995</c:v>
                </c:pt>
                <c:pt idx="18140">
                  <c:v>8.5332416666669992</c:v>
                </c:pt>
                <c:pt idx="18141">
                  <c:v>8.5328883333330001</c:v>
                </c:pt>
                <c:pt idx="18142">
                  <c:v>8.5336783333330004</c:v>
                </c:pt>
                <c:pt idx="18143">
                  <c:v>8.5329983333329995</c:v>
                </c:pt>
                <c:pt idx="18144">
                  <c:v>8.5325766666669995</c:v>
                </c:pt>
                <c:pt idx="18145">
                  <c:v>8.5321533333329995</c:v>
                </c:pt>
                <c:pt idx="18146">
                  <c:v>8.5326616666669999</c:v>
                </c:pt>
                <c:pt idx="18147">
                  <c:v>8.5341050000000003</c:v>
                </c:pt>
                <c:pt idx="18148">
                  <c:v>8.5340550000000004</c:v>
                </c:pt>
                <c:pt idx="18149">
                  <c:v>8.5337033333329995</c:v>
                </c:pt>
                <c:pt idx="18150">
                  <c:v>8.5337333333330001</c:v>
                </c:pt>
                <c:pt idx="18151">
                  <c:v>8.5334833333330007</c:v>
                </c:pt>
                <c:pt idx="18152">
                  <c:v>8.534815</c:v>
                </c:pt>
                <c:pt idx="18153">
                  <c:v>8.5350116666669997</c:v>
                </c:pt>
                <c:pt idx="18154">
                  <c:v>8.5340849999999993</c:v>
                </c:pt>
                <c:pt idx="18155">
                  <c:v>8.5331016666669992</c:v>
                </c:pt>
                <c:pt idx="18156">
                  <c:v>8.5330949999999994</c:v>
                </c:pt>
                <c:pt idx="18157">
                  <c:v>8.5344566666669994</c:v>
                </c:pt>
                <c:pt idx="18158">
                  <c:v>8.534065</c:v>
                </c:pt>
                <c:pt idx="18159">
                  <c:v>8.5333766666669995</c:v>
                </c:pt>
                <c:pt idx="18160">
                  <c:v>8.5330716666670003</c:v>
                </c:pt>
                <c:pt idx="18161">
                  <c:v>8.5334933333330003</c:v>
                </c:pt>
                <c:pt idx="18162">
                  <c:v>8.5351033333329998</c:v>
                </c:pt>
                <c:pt idx="18163">
                  <c:v>8.5353849999999998</c:v>
                </c:pt>
                <c:pt idx="18164">
                  <c:v>8.5342466666670003</c:v>
                </c:pt>
                <c:pt idx="18165">
                  <c:v>8.5339050000000007</c:v>
                </c:pt>
                <c:pt idx="18166">
                  <c:v>8.534158333333</c:v>
                </c:pt>
                <c:pt idx="18167">
                  <c:v>8.5349983333330002</c:v>
                </c:pt>
                <c:pt idx="18168">
                  <c:v>8.5349149999999998</c:v>
                </c:pt>
                <c:pt idx="18169">
                  <c:v>8.5338133333330006</c:v>
                </c:pt>
                <c:pt idx="18170">
                  <c:v>8.5325816666669994</c:v>
                </c:pt>
              </c:numCache>
            </c:numRef>
          </c:yVal>
          <c:smooth val="0"/>
        </c:ser>
        <c:ser>
          <c:idx val="1"/>
          <c:order val="1"/>
          <c:tx>
            <c:strRef>
              <c:f>GGAa_A!$O$1:$O$3</c:f>
              <c:strCache>
                <c:ptCount val="1"/>
                <c:pt idx="0">
                  <c:v>1 GGAB_A</c:v>
                </c:pt>
              </c:strCache>
            </c:strRef>
          </c:tx>
          <c:spPr>
            <a:ln w="9525">
              <a:solidFill>
                <a:srgbClr val="FF000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GGAa_A!$O$4:$O$18204</c:f>
              <c:numCache>
                <c:formatCode>General</c:formatCode>
                <c:ptCount val="18201"/>
                <c:pt idx="0">
                  <c:v>8.1568149999999999</c:v>
                </c:pt>
                <c:pt idx="1">
                  <c:v>8.1577433333330003</c:v>
                </c:pt>
                <c:pt idx="2">
                  <c:v>8.1581899999999994</c:v>
                </c:pt>
                <c:pt idx="3">
                  <c:v>8.158081666667</c:v>
                </c:pt>
                <c:pt idx="4">
                  <c:v>8.1577400000000004</c:v>
                </c:pt>
                <c:pt idx="5">
                  <c:v>8.1568199999999997</c:v>
                </c:pt>
                <c:pt idx="6">
                  <c:v>8.157001666667</c:v>
                </c:pt>
                <c:pt idx="7">
                  <c:v>8.1577999999999999</c:v>
                </c:pt>
                <c:pt idx="8">
                  <c:v>8.1572433333329997</c:v>
                </c:pt>
                <c:pt idx="9">
                  <c:v>8.1564383333329999</c:v>
                </c:pt>
                <c:pt idx="10">
                  <c:v>8.1554466666670002</c:v>
                </c:pt>
                <c:pt idx="11">
                  <c:v>8.1561733333329993</c:v>
                </c:pt>
                <c:pt idx="12">
                  <c:v>8.1574966666670008</c:v>
                </c:pt>
                <c:pt idx="13">
                  <c:v>8.1574866666669994</c:v>
                </c:pt>
                <c:pt idx="14">
                  <c:v>8.1568199999999997</c:v>
                </c:pt>
                <c:pt idx="15">
                  <c:v>8.1559866666669993</c:v>
                </c:pt>
                <c:pt idx="16">
                  <c:v>8.1560883333330008</c:v>
                </c:pt>
                <c:pt idx="17">
                  <c:v>8.1577833333330005</c:v>
                </c:pt>
                <c:pt idx="18">
                  <c:v>8.1577433333330003</c:v>
                </c:pt>
                <c:pt idx="19">
                  <c:v>8.156861666667</c:v>
                </c:pt>
                <c:pt idx="20">
                  <c:v>8.1564016666669996</c:v>
                </c:pt>
                <c:pt idx="21">
                  <c:v>8.1566150000000004</c:v>
                </c:pt>
                <c:pt idx="22">
                  <c:v>8.1576516666670003</c:v>
                </c:pt>
                <c:pt idx="23">
                  <c:v>8.1578033333329998</c:v>
                </c:pt>
                <c:pt idx="24">
                  <c:v>8.1565600000000007</c:v>
                </c:pt>
                <c:pt idx="25">
                  <c:v>8.1563716666670008</c:v>
                </c:pt>
                <c:pt idx="26">
                  <c:v>8.1562433333330002</c:v>
                </c:pt>
                <c:pt idx="27">
                  <c:v>8.157376666667</c:v>
                </c:pt>
                <c:pt idx="28">
                  <c:v>8.1577683333329993</c:v>
                </c:pt>
                <c:pt idx="29">
                  <c:v>8.1572183333330006</c:v>
                </c:pt>
                <c:pt idx="30">
                  <c:v>8.1569749999999992</c:v>
                </c:pt>
                <c:pt idx="31">
                  <c:v>8.1570833333330004</c:v>
                </c:pt>
                <c:pt idx="32">
                  <c:v>8.1572883333329997</c:v>
                </c:pt>
                <c:pt idx="33">
                  <c:v>8.1573616666670006</c:v>
                </c:pt>
                <c:pt idx="34">
                  <c:v>8.1562433333330002</c:v>
                </c:pt>
                <c:pt idx="35">
                  <c:v>8.1558666666670003</c:v>
                </c:pt>
                <c:pt idx="36">
                  <c:v>8.1557300000000001</c:v>
                </c:pt>
                <c:pt idx="37">
                  <c:v>8.1568283333329994</c:v>
                </c:pt>
                <c:pt idx="38">
                  <c:v>8.157096666667</c:v>
                </c:pt>
                <c:pt idx="39">
                  <c:v>8.1570066666669998</c:v>
                </c:pt>
                <c:pt idx="40">
                  <c:v>8.1561599999999999</c:v>
                </c:pt>
                <c:pt idx="41">
                  <c:v>8.1568283333329994</c:v>
                </c:pt>
                <c:pt idx="42">
                  <c:v>8.1578066666669997</c:v>
                </c:pt>
                <c:pt idx="43">
                  <c:v>8.1577416666670004</c:v>
                </c:pt>
                <c:pt idx="44">
                  <c:v>8.1575483333330006</c:v>
                </c:pt>
                <c:pt idx="45">
                  <c:v>8.1572200000000006</c:v>
                </c:pt>
                <c:pt idx="46">
                  <c:v>8.1568783333329993</c:v>
                </c:pt>
                <c:pt idx="47">
                  <c:v>8.1578516666669998</c:v>
                </c:pt>
                <c:pt idx="48">
                  <c:v>8.1575866666669992</c:v>
                </c:pt>
                <c:pt idx="49">
                  <c:v>8.1575399999999991</c:v>
                </c:pt>
                <c:pt idx="50">
                  <c:v>8.1569783333330008</c:v>
                </c:pt>
                <c:pt idx="51">
                  <c:v>8.1567100000000003</c:v>
                </c:pt>
                <c:pt idx="52">
                  <c:v>8.1580150000000007</c:v>
                </c:pt>
                <c:pt idx="53">
                  <c:v>8.1575433333330007</c:v>
                </c:pt>
                <c:pt idx="54">
                  <c:v>8.1570083333329997</c:v>
                </c:pt>
                <c:pt idx="55">
                  <c:v>8.1569500000000001</c:v>
                </c:pt>
                <c:pt idx="56">
                  <c:v>8.1572283333330002</c:v>
                </c:pt>
                <c:pt idx="57">
                  <c:v>8.1580750000000002</c:v>
                </c:pt>
                <c:pt idx="58">
                  <c:v>8.1579833333330001</c:v>
                </c:pt>
                <c:pt idx="59">
                  <c:v>8.1577216666669994</c:v>
                </c:pt>
                <c:pt idx="60">
                  <c:v>8.1572516666669994</c:v>
                </c:pt>
                <c:pt idx="61">
                  <c:v>8.1573333333329998</c:v>
                </c:pt>
                <c:pt idx="62">
                  <c:v>8.1582733333329998</c:v>
                </c:pt>
                <c:pt idx="63">
                  <c:v>8.1582000000000008</c:v>
                </c:pt>
                <c:pt idx="64">
                  <c:v>8.15761</c:v>
                </c:pt>
                <c:pt idx="65">
                  <c:v>8.1570549999999997</c:v>
                </c:pt>
                <c:pt idx="66">
                  <c:v>8.1572883333329997</c:v>
                </c:pt>
                <c:pt idx="67">
                  <c:v>8.1581849999999996</c:v>
                </c:pt>
                <c:pt idx="68">
                  <c:v>8.1577083333329998</c:v>
                </c:pt>
                <c:pt idx="69">
                  <c:v>8.1570300000000007</c:v>
                </c:pt>
                <c:pt idx="70">
                  <c:v>8.1566700000000001</c:v>
                </c:pt>
                <c:pt idx="71">
                  <c:v>8.15747</c:v>
                </c:pt>
                <c:pt idx="72">
                  <c:v>8.1583100000000002</c:v>
                </c:pt>
                <c:pt idx="73">
                  <c:v>8.1581833333329996</c:v>
                </c:pt>
                <c:pt idx="74">
                  <c:v>8.1583400000000008</c:v>
                </c:pt>
                <c:pt idx="75">
                  <c:v>8.1574500000000008</c:v>
                </c:pt>
                <c:pt idx="76">
                  <c:v>8.1578683333330009</c:v>
                </c:pt>
                <c:pt idx="77">
                  <c:v>8.1582899999999992</c:v>
                </c:pt>
                <c:pt idx="78">
                  <c:v>8.157703333333</c:v>
                </c:pt>
                <c:pt idx="79">
                  <c:v>8.157</c:v>
                </c:pt>
                <c:pt idx="80">
                  <c:v>8.1558550000000007</c:v>
                </c:pt>
                <c:pt idx="81">
                  <c:v>8.1571549999999995</c:v>
                </c:pt>
                <c:pt idx="82">
                  <c:v>8.1586816666670003</c:v>
                </c:pt>
                <c:pt idx="83">
                  <c:v>8.1584766666669992</c:v>
                </c:pt>
                <c:pt idx="84">
                  <c:v>8.1577883333330004</c:v>
                </c:pt>
                <c:pt idx="85">
                  <c:v>8.158595</c:v>
                </c:pt>
                <c:pt idx="86">
                  <c:v>8.1591233333329996</c:v>
                </c:pt>
                <c:pt idx="87">
                  <c:v>8.1595083333329992</c:v>
                </c:pt>
                <c:pt idx="88">
                  <c:v>8.1586966666669998</c:v>
                </c:pt>
                <c:pt idx="89">
                  <c:v>8.1580733333330002</c:v>
                </c:pt>
                <c:pt idx="90">
                  <c:v>8.1578833333330003</c:v>
                </c:pt>
                <c:pt idx="91">
                  <c:v>8.1581816666669997</c:v>
                </c:pt>
                <c:pt idx="92">
                  <c:v>8.1588799999999999</c:v>
                </c:pt>
                <c:pt idx="93">
                  <c:v>8.1584950000000003</c:v>
                </c:pt>
                <c:pt idx="94">
                  <c:v>8.1586533333329996</c:v>
                </c:pt>
                <c:pt idx="95">
                  <c:v>8.1584433333330004</c:v>
                </c:pt>
                <c:pt idx="96">
                  <c:v>8.1589266666669999</c:v>
                </c:pt>
                <c:pt idx="97">
                  <c:v>8.1598716666669997</c:v>
                </c:pt>
                <c:pt idx="98">
                  <c:v>8.1599066666670002</c:v>
                </c:pt>
                <c:pt idx="99">
                  <c:v>8.1597783333329996</c:v>
                </c:pt>
                <c:pt idx="100">
                  <c:v>8.1592266666669993</c:v>
                </c:pt>
                <c:pt idx="101">
                  <c:v>8.1594650000000009</c:v>
                </c:pt>
                <c:pt idx="102">
                  <c:v>8.1601866666670002</c:v>
                </c:pt>
                <c:pt idx="103">
                  <c:v>8.1600833333330005</c:v>
                </c:pt>
                <c:pt idx="104">
                  <c:v>8.1593833333330004</c:v>
                </c:pt>
                <c:pt idx="105">
                  <c:v>8.1597016666670008</c:v>
                </c:pt>
                <c:pt idx="106">
                  <c:v>8.1601683333330008</c:v>
                </c:pt>
                <c:pt idx="107">
                  <c:v>8.1606566666670002</c:v>
                </c:pt>
                <c:pt idx="108">
                  <c:v>8.1602549999999994</c:v>
                </c:pt>
                <c:pt idx="109">
                  <c:v>8.1599183333329997</c:v>
                </c:pt>
                <c:pt idx="110">
                  <c:v>8.1589266666669999</c:v>
                </c:pt>
                <c:pt idx="111">
                  <c:v>8.1600116666669997</c:v>
                </c:pt>
                <c:pt idx="112">
                  <c:v>8.1609300000000005</c:v>
                </c:pt>
                <c:pt idx="113">
                  <c:v>8.1606100000000001</c:v>
                </c:pt>
                <c:pt idx="114">
                  <c:v>8.1599316666669992</c:v>
                </c:pt>
                <c:pt idx="115">
                  <c:v>8.1599966666670003</c:v>
                </c:pt>
                <c:pt idx="116">
                  <c:v>8.1601466666669999</c:v>
                </c:pt>
                <c:pt idx="117">
                  <c:v>8.1612650000000002</c:v>
                </c:pt>
                <c:pt idx="118">
                  <c:v>8.1612349999999996</c:v>
                </c:pt>
                <c:pt idx="119">
                  <c:v>8.1605849999999993</c:v>
                </c:pt>
                <c:pt idx="120">
                  <c:v>8.1603283333330001</c:v>
                </c:pt>
                <c:pt idx="121">
                  <c:v>8.1609166666669992</c:v>
                </c:pt>
                <c:pt idx="122">
                  <c:v>8.1616300000000006</c:v>
                </c:pt>
                <c:pt idx="123">
                  <c:v>8.1617966666669997</c:v>
                </c:pt>
                <c:pt idx="124">
                  <c:v>8.161271666667</c:v>
                </c:pt>
                <c:pt idx="125">
                  <c:v>8.1605550000000004</c:v>
                </c:pt>
                <c:pt idx="126">
                  <c:v>8.1610216666670006</c:v>
                </c:pt>
                <c:pt idx="127">
                  <c:v>8.1625399999999999</c:v>
                </c:pt>
                <c:pt idx="128">
                  <c:v>8.1624133333329993</c:v>
                </c:pt>
                <c:pt idx="129">
                  <c:v>8.1611899999999995</c:v>
                </c:pt>
                <c:pt idx="130">
                  <c:v>8.1605366666669994</c:v>
                </c:pt>
                <c:pt idx="131">
                  <c:v>8.1606950000000005</c:v>
                </c:pt>
                <c:pt idx="132">
                  <c:v>8.1622850000000007</c:v>
                </c:pt>
                <c:pt idx="133">
                  <c:v>8.1621966666670005</c:v>
                </c:pt>
                <c:pt idx="134">
                  <c:v>8.1617566666669994</c:v>
                </c:pt>
                <c:pt idx="135">
                  <c:v>8.162021666667</c:v>
                </c:pt>
                <c:pt idx="136">
                  <c:v>8.16235</c:v>
                </c:pt>
                <c:pt idx="137">
                  <c:v>8.1630616666669997</c:v>
                </c:pt>
                <c:pt idx="138">
                  <c:v>8.1627799999999997</c:v>
                </c:pt>
                <c:pt idx="139">
                  <c:v>8.1621783333329994</c:v>
                </c:pt>
                <c:pt idx="140">
                  <c:v>8.1614066666670002</c:v>
                </c:pt>
                <c:pt idx="141">
                  <c:v>8.1611366666669998</c:v>
                </c:pt>
                <c:pt idx="142">
                  <c:v>8.1625066666669994</c:v>
                </c:pt>
                <c:pt idx="143">
                  <c:v>8.1626283333330001</c:v>
                </c:pt>
                <c:pt idx="144">
                  <c:v>8.1614599999999999</c:v>
                </c:pt>
                <c:pt idx="145">
                  <c:v>8.1610583333329991</c:v>
                </c:pt>
                <c:pt idx="146">
                  <c:v>8.1613266666669997</c:v>
                </c:pt>
                <c:pt idx="147">
                  <c:v>8.1628683333329999</c:v>
                </c:pt>
                <c:pt idx="148">
                  <c:v>8.1628349999999994</c:v>
                </c:pt>
                <c:pt idx="149">
                  <c:v>8.1618700000000004</c:v>
                </c:pt>
                <c:pt idx="150">
                  <c:v>8.1615933333330002</c:v>
                </c:pt>
                <c:pt idx="151">
                  <c:v>8.1615599999999997</c:v>
                </c:pt>
                <c:pt idx="152">
                  <c:v>8.1632599999999993</c:v>
                </c:pt>
                <c:pt idx="153">
                  <c:v>8.1634633333330004</c:v>
                </c:pt>
                <c:pt idx="154">
                  <c:v>8.1629483333330004</c:v>
                </c:pt>
                <c:pt idx="155">
                  <c:v>8.1616133333329994</c:v>
                </c:pt>
                <c:pt idx="156">
                  <c:v>8.1620016666670008</c:v>
                </c:pt>
                <c:pt idx="157">
                  <c:v>8.1628950000000007</c:v>
                </c:pt>
                <c:pt idx="158">
                  <c:v>8.1633849999999999</c:v>
                </c:pt>
                <c:pt idx="159">
                  <c:v>8.1621649999999999</c:v>
                </c:pt>
                <c:pt idx="160">
                  <c:v>8.1607566666669999</c:v>
                </c:pt>
                <c:pt idx="161">
                  <c:v>8.1608733333330008</c:v>
                </c:pt>
                <c:pt idx="162">
                  <c:v>8.1624716666670007</c:v>
                </c:pt>
                <c:pt idx="163">
                  <c:v>8.1628866666669992</c:v>
                </c:pt>
                <c:pt idx="164">
                  <c:v>8.1625250000000005</c:v>
                </c:pt>
                <c:pt idx="165">
                  <c:v>8.1614183333329997</c:v>
                </c:pt>
                <c:pt idx="166">
                  <c:v>8.1614550000000001</c:v>
                </c:pt>
                <c:pt idx="167">
                  <c:v>8.1630649999999996</c:v>
                </c:pt>
                <c:pt idx="168">
                  <c:v>8.1629050000000003</c:v>
                </c:pt>
                <c:pt idx="169">
                  <c:v>8.1617566666669994</c:v>
                </c:pt>
                <c:pt idx="170">
                  <c:v>8.1616216666669992</c:v>
                </c:pt>
                <c:pt idx="171">
                  <c:v>8.1620066666670006</c:v>
                </c:pt>
                <c:pt idx="172">
                  <c:v>8.1633416666669998</c:v>
                </c:pt>
                <c:pt idx="173">
                  <c:v>8.1633133333330008</c:v>
                </c:pt>
                <c:pt idx="174">
                  <c:v>8.1632383333330001</c:v>
                </c:pt>
                <c:pt idx="175">
                  <c:v>8.1628100000000003</c:v>
                </c:pt>
                <c:pt idx="176">
                  <c:v>8.1626516666669993</c:v>
                </c:pt>
                <c:pt idx="177">
                  <c:v>8.1638483333330001</c:v>
                </c:pt>
                <c:pt idx="178">
                  <c:v>8.163476666667</c:v>
                </c:pt>
                <c:pt idx="179">
                  <c:v>8.162445</c:v>
                </c:pt>
                <c:pt idx="180">
                  <c:v>8.1612483333330008</c:v>
                </c:pt>
                <c:pt idx="181">
                  <c:v>8.1614666666669997</c:v>
                </c:pt>
                <c:pt idx="182">
                  <c:v>8.1632283333330005</c:v>
                </c:pt>
                <c:pt idx="183">
                  <c:v>8.1628550000000004</c:v>
                </c:pt>
                <c:pt idx="184">
                  <c:v>8.1620299999999997</c:v>
                </c:pt>
                <c:pt idx="185">
                  <c:v>8.1615183333329995</c:v>
                </c:pt>
                <c:pt idx="186">
                  <c:v>8.1624683333330008</c:v>
                </c:pt>
                <c:pt idx="187">
                  <c:v>8.1633933333329995</c:v>
                </c:pt>
                <c:pt idx="188">
                  <c:v>8.1630983333330001</c:v>
                </c:pt>
                <c:pt idx="189">
                  <c:v>8.1619966666669992</c:v>
                </c:pt>
                <c:pt idx="190">
                  <c:v>8.1614799999999992</c:v>
                </c:pt>
                <c:pt idx="191">
                  <c:v>8.1617266666670005</c:v>
                </c:pt>
                <c:pt idx="192">
                  <c:v>8.163381666667</c:v>
                </c:pt>
                <c:pt idx="193">
                  <c:v>8.1630099999999999</c:v>
                </c:pt>
                <c:pt idx="194">
                  <c:v>8.1623549999999998</c:v>
                </c:pt>
                <c:pt idx="195">
                  <c:v>8.1620333333329995</c:v>
                </c:pt>
                <c:pt idx="196">
                  <c:v>8.1623583333329996</c:v>
                </c:pt>
                <c:pt idx="197">
                  <c:v>8.1639666666669992</c:v>
                </c:pt>
                <c:pt idx="198">
                  <c:v>8.1643283333329997</c:v>
                </c:pt>
                <c:pt idx="199">
                  <c:v>8.1634233333330002</c:v>
                </c:pt>
                <c:pt idx="200">
                  <c:v>8.1626983333329992</c:v>
                </c:pt>
                <c:pt idx="201">
                  <c:v>8.1628016666670007</c:v>
                </c:pt>
                <c:pt idx="202">
                  <c:v>8.1640750000000004</c:v>
                </c:pt>
                <c:pt idx="203">
                  <c:v>8.1636433333330007</c:v>
                </c:pt>
                <c:pt idx="204">
                  <c:v>8.1625166666670008</c:v>
                </c:pt>
                <c:pt idx="205">
                  <c:v>8.1617999999999995</c:v>
                </c:pt>
                <c:pt idx="206">
                  <c:v>8.1622983333330001</c:v>
                </c:pt>
                <c:pt idx="207">
                  <c:v>8.1643483333330007</c:v>
                </c:pt>
                <c:pt idx="208">
                  <c:v>8.1641449999999995</c:v>
                </c:pt>
                <c:pt idx="209">
                  <c:v>8.1635266666669999</c:v>
                </c:pt>
                <c:pt idx="210">
                  <c:v>8.1627083333330006</c:v>
                </c:pt>
                <c:pt idx="211">
                  <c:v>8.1628716666669998</c:v>
                </c:pt>
                <c:pt idx="212">
                  <c:v>8.1644766666669994</c:v>
                </c:pt>
                <c:pt idx="213">
                  <c:v>8.1641266666670003</c:v>
                </c:pt>
                <c:pt idx="214">
                  <c:v>8.1632916666669999</c:v>
                </c:pt>
                <c:pt idx="215">
                  <c:v>8.162208333333</c:v>
                </c:pt>
                <c:pt idx="216">
                  <c:v>8.1626633333330005</c:v>
                </c:pt>
                <c:pt idx="217">
                  <c:v>8.1645133333329998</c:v>
                </c:pt>
                <c:pt idx="218">
                  <c:v>8.1641849999999998</c:v>
                </c:pt>
                <c:pt idx="219">
                  <c:v>8.1635183333330001</c:v>
                </c:pt>
                <c:pt idx="220">
                  <c:v>8.1632983333329996</c:v>
                </c:pt>
                <c:pt idx="221">
                  <c:v>8.1632116666669994</c:v>
                </c:pt>
                <c:pt idx="222">
                  <c:v>8.1647649999999992</c:v>
                </c:pt>
                <c:pt idx="223">
                  <c:v>8.1645716666669994</c:v>
                </c:pt>
                <c:pt idx="224">
                  <c:v>8.1632316666670004</c:v>
                </c:pt>
                <c:pt idx="225">
                  <c:v>8.1629566666670001</c:v>
                </c:pt>
                <c:pt idx="226">
                  <c:v>8.1632599999999993</c:v>
                </c:pt>
                <c:pt idx="227">
                  <c:v>8.1648949999999996</c:v>
                </c:pt>
                <c:pt idx="228">
                  <c:v>8.1650416666669994</c:v>
                </c:pt>
                <c:pt idx="229">
                  <c:v>8.164413333333</c:v>
                </c:pt>
                <c:pt idx="230">
                  <c:v>8.1634799999999998</c:v>
                </c:pt>
                <c:pt idx="231">
                  <c:v>8.1633983333329994</c:v>
                </c:pt>
                <c:pt idx="232">
                  <c:v>8.1648266666670004</c:v>
                </c:pt>
                <c:pt idx="233">
                  <c:v>8.1643483333330007</c:v>
                </c:pt>
                <c:pt idx="234">
                  <c:v>8.1635050000000007</c:v>
                </c:pt>
                <c:pt idx="235">
                  <c:v>8.1634150000000005</c:v>
                </c:pt>
                <c:pt idx="236">
                  <c:v>8.1636849999999992</c:v>
                </c:pt>
                <c:pt idx="237">
                  <c:v>8.1654833333330004</c:v>
                </c:pt>
                <c:pt idx="238">
                  <c:v>8.1654166666669994</c:v>
                </c:pt>
                <c:pt idx="239">
                  <c:v>8.1650600000000004</c:v>
                </c:pt>
                <c:pt idx="240">
                  <c:v>8.1641866666669998</c:v>
                </c:pt>
                <c:pt idx="241">
                  <c:v>8.1638866666670005</c:v>
                </c:pt>
                <c:pt idx="242">
                  <c:v>8.1651016666670007</c:v>
                </c:pt>
                <c:pt idx="243">
                  <c:v>8.1656833333329999</c:v>
                </c:pt>
                <c:pt idx="244">
                  <c:v>8.1646999999999998</c:v>
                </c:pt>
                <c:pt idx="245">
                  <c:v>8.163945</c:v>
                </c:pt>
                <c:pt idx="246">
                  <c:v>8.1643066666670006</c:v>
                </c:pt>
                <c:pt idx="247">
                  <c:v>8.1654733333330007</c:v>
                </c:pt>
                <c:pt idx="248">
                  <c:v>8.1655533333329995</c:v>
                </c:pt>
                <c:pt idx="249">
                  <c:v>8.1644366666669992</c:v>
                </c:pt>
                <c:pt idx="250">
                  <c:v>8.1645583333329999</c:v>
                </c:pt>
                <c:pt idx="251">
                  <c:v>8.1647633333329992</c:v>
                </c:pt>
                <c:pt idx="252">
                  <c:v>8.1656583333330008</c:v>
                </c:pt>
                <c:pt idx="253">
                  <c:v>8.1658466666670009</c:v>
                </c:pt>
                <c:pt idx="254">
                  <c:v>8.1651966666670006</c:v>
                </c:pt>
                <c:pt idx="255">
                  <c:v>8.1647049999999997</c:v>
                </c:pt>
                <c:pt idx="256">
                  <c:v>8.1644333333329993</c:v>
                </c:pt>
                <c:pt idx="257">
                  <c:v>8.1656499999999994</c:v>
                </c:pt>
                <c:pt idx="258">
                  <c:v>8.1653433333330003</c:v>
                </c:pt>
                <c:pt idx="259">
                  <c:v>8.1645166666669997</c:v>
                </c:pt>
                <c:pt idx="260">
                  <c:v>8.1642833333329996</c:v>
                </c:pt>
                <c:pt idx="261">
                  <c:v>8.1651433333330008</c:v>
                </c:pt>
                <c:pt idx="262">
                  <c:v>8.1665766666669999</c:v>
                </c:pt>
                <c:pt idx="263">
                  <c:v>8.1664983333329992</c:v>
                </c:pt>
                <c:pt idx="264">
                  <c:v>8.1657349999999997</c:v>
                </c:pt>
                <c:pt idx="265">
                  <c:v>8.1654616666669995</c:v>
                </c:pt>
                <c:pt idx="266">
                  <c:v>8.1653883333330004</c:v>
                </c:pt>
                <c:pt idx="267">
                  <c:v>8.1669283333330007</c:v>
                </c:pt>
                <c:pt idx="268">
                  <c:v>8.1666466666670008</c:v>
                </c:pt>
                <c:pt idx="269">
                  <c:v>8.1663150000000009</c:v>
                </c:pt>
                <c:pt idx="270">
                  <c:v>8.1657899999999994</c:v>
                </c:pt>
                <c:pt idx="271">
                  <c:v>8.1659983333330004</c:v>
                </c:pt>
                <c:pt idx="272">
                  <c:v>8.1667266666669995</c:v>
                </c:pt>
                <c:pt idx="273">
                  <c:v>8.1667649999999998</c:v>
                </c:pt>
                <c:pt idx="274">
                  <c:v>8.1661400000000004</c:v>
                </c:pt>
                <c:pt idx="275">
                  <c:v>8.1658083333330005</c:v>
                </c:pt>
                <c:pt idx="276">
                  <c:v>8.1658416666669993</c:v>
                </c:pt>
                <c:pt idx="277">
                  <c:v>8.1670316666670004</c:v>
                </c:pt>
                <c:pt idx="278">
                  <c:v>8.1665883333329994</c:v>
                </c:pt>
                <c:pt idx="279">
                  <c:v>8.166338333333</c:v>
                </c:pt>
                <c:pt idx="280">
                  <c:v>8.166761666667</c:v>
                </c:pt>
                <c:pt idx="281">
                  <c:v>8.1666866666669993</c:v>
                </c:pt>
                <c:pt idx="282">
                  <c:v>8.1677683333329991</c:v>
                </c:pt>
                <c:pt idx="283">
                  <c:v>8.1683500000000002</c:v>
                </c:pt>
                <c:pt idx="284">
                  <c:v>8.167463333333</c:v>
                </c:pt>
                <c:pt idx="285">
                  <c:v>8.166948333333</c:v>
                </c:pt>
                <c:pt idx="286">
                  <c:v>8.1670016666669998</c:v>
                </c:pt>
                <c:pt idx="287">
                  <c:v>8.1676766666670009</c:v>
                </c:pt>
                <c:pt idx="288">
                  <c:v>8.16737</c:v>
                </c:pt>
                <c:pt idx="289">
                  <c:v>8.1674133333330001</c:v>
                </c:pt>
                <c:pt idx="290">
                  <c:v>8.1669166666669994</c:v>
                </c:pt>
                <c:pt idx="291">
                  <c:v>8.167511666667</c:v>
                </c:pt>
                <c:pt idx="292">
                  <c:v>8.1681366666669994</c:v>
                </c:pt>
                <c:pt idx="293">
                  <c:v>8.1683216666669995</c:v>
                </c:pt>
                <c:pt idx="294">
                  <c:v>8.1678883333329999</c:v>
                </c:pt>
                <c:pt idx="295">
                  <c:v>8.1676233333329993</c:v>
                </c:pt>
                <c:pt idx="296">
                  <c:v>8.1681983333330006</c:v>
                </c:pt>
                <c:pt idx="297">
                  <c:v>8.1690400000000007</c:v>
                </c:pt>
                <c:pt idx="298">
                  <c:v>8.1694949999999995</c:v>
                </c:pt>
                <c:pt idx="299">
                  <c:v>8.1686033333329995</c:v>
                </c:pt>
                <c:pt idx="300">
                  <c:v>8.1678733333330005</c:v>
                </c:pt>
                <c:pt idx="301">
                  <c:v>8.1684149999999995</c:v>
                </c:pt>
                <c:pt idx="302">
                  <c:v>8.1691366666670007</c:v>
                </c:pt>
                <c:pt idx="303">
                  <c:v>8.1690199999999997</c:v>
                </c:pt>
                <c:pt idx="304">
                  <c:v>8.1687100000000008</c:v>
                </c:pt>
                <c:pt idx="305">
                  <c:v>8.1682333333329993</c:v>
                </c:pt>
                <c:pt idx="306">
                  <c:v>8.1682333333329993</c:v>
                </c:pt>
                <c:pt idx="307">
                  <c:v>8.1697733333329996</c:v>
                </c:pt>
                <c:pt idx="308">
                  <c:v>8.1697150000000001</c:v>
                </c:pt>
                <c:pt idx="309">
                  <c:v>8.1687150000000006</c:v>
                </c:pt>
                <c:pt idx="310">
                  <c:v>8.1687483333329993</c:v>
                </c:pt>
                <c:pt idx="311">
                  <c:v>8.1694766666670002</c:v>
                </c:pt>
                <c:pt idx="312">
                  <c:v>8.1706883333330005</c:v>
                </c:pt>
                <c:pt idx="313">
                  <c:v>8.1705833333329991</c:v>
                </c:pt>
                <c:pt idx="314">
                  <c:v>8.1697649999999999</c:v>
                </c:pt>
                <c:pt idx="315">
                  <c:v>8.1691933333330002</c:v>
                </c:pt>
                <c:pt idx="316">
                  <c:v>8.1686399999999999</c:v>
                </c:pt>
                <c:pt idx="317">
                  <c:v>8.1695816666669998</c:v>
                </c:pt>
                <c:pt idx="318">
                  <c:v>8.1702966666669994</c:v>
                </c:pt>
                <c:pt idx="319">
                  <c:v>8.1699149999999996</c:v>
                </c:pt>
                <c:pt idx="320">
                  <c:v>8.1692666666669993</c:v>
                </c:pt>
                <c:pt idx="321">
                  <c:v>8.1695250000000001</c:v>
                </c:pt>
                <c:pt idx="322">
                  <c:v>8.1703983333330008</c:v>
                </c:pt>
                <c:pt idx="323">
                  <c:v>8.1708999999999996</c:v>
                </c:pt>
                <c:pt idx="324">
                  <c:v>8.1700966666669999</c:v>
                </c:pt>
                <c:pt idx="325">
                  <c:v>8.1696966666670008</c:v>
                </c:pt>
                <c:pt idx="326">
                  <c:v>8.1698766666669993</c:v>
                </c:pt>
                <c:pt idx="327">
                  <c:v>8.1707883333330003</c:v>
                </c:pt>
                <c:pt idx="328">
                  <c:v>8.1708049999999997</c:v>
                </c:pt>
                <c:pt idx="329">
                  <c:v>8.1706433333330004</c:v>
                </c:pt>
                <c:pt idx="330">
                  <c:v>8.1700350000000004</c:v>
                </c:pt>
                <c:pt idx="331">
                  <c:v>8.1701466666669997</c:v>
                </c:pt>
                <c:pt idx="332">
                  <c:v>8.171358333333</c:v>
                </c:pt>
                <c:pt idx="333">
                  <c:v>8.1712550000000004</c:v>
                </c:pt>
                <c:pt idx="334">
                  <c:v>8.1708833333330002</c:v>
                </c:pt>
                <c:pt idx="335">
                  <c:v>8.1708716666670007</c:v>
                </c:pt>
                <c:pt idx="336">
                  <c:v>8.1705249999999996</c:v>
                </c:pt>
                <c:pt idx="337">
                  <c:v>8.171873333333</c:v>
                </c:pt>
                <c:pt idx="338">
                  <c:v>8.1720400000000009</c:v>
                </c:pt>
                <c:pt idx="339">
                  <c:v>8.1707533333329998</c:v>
                </c:pt>
                <c:pt idx="340">
                  <c:v>8.1701099999999993</c:v>
                </c:pt>
                <c:pt idx="341">
                  <c:v>8.1705816666669993</c:v>
                </c:pt>
                <c:pt idx="342">
                  <c:v>8.1723083333329996</c:v>
                </c:pt>
                <c:pt idx="343">
                  <c:v>8.1718666666670003</c:v>
                </c:pt>
                <c:pt idx="344">
                  <c:v>8.1710266666670002</c:v>
                </c:pt>
                <c:pt idx="345">
                  <c:v>8.1712083333330003</c:v>
                </c:pt>
                <c:pt idx="346">
                  <c:v>8.1712383333329992</c:v>
                </c:pt>
                <c:pt idx="347">
                  <c:v>8.1716583333329993</c:v>
                </c:pt>
                <c:pt idx="348">
                  <c:v>8.1718449999999994</c:v>
                </c:pt>
                <c:pt idx="349">
                  <c:v>8.1712766666669996</c:v>
                </c:pt>
                <c:pt idx="350">
                  <c:v>8.1705966666670005</c:v>
                </c:pt>
                <c:pt idx="351">
                  <c:v>8.1707416666670003</c:v>
                </c:pt>
                <c:pt idx="352">
                  <c:v>8.1719666666670001</c:v>
                </c:pt>
                <c:pt idx="353">
                  <c:v>8.1723333333330004</c:v>
                </c:pt>
                <c:pt idx="354">
                  <c:v>8.1717650000000006</c:v>
                </c:pt>
                <c:pt idx="355">
                  <c:v>8.1711833333329995</c:v>
                </c:pt>
                <c:pt idx="356">
                  <c:v>8.1716850000000001</c:v>
                </c:pt>
                <c:pt idx="357">
                  <c:v>8.1721633333329997</c:v>
                </c:pt>
                <c:pt idx="358">
                  <c:v>8.1723499999999998</c:v>
                </c:pt>
                <c:pt idx="359">
                  <c:v>8.171921666667</c:v>
                </c:pt>
                <c:pt idx="360">
                  <c:v>8.171546666667</c:v>
                </c:pt>
                <c:pt idx="361">
                  <c:v>8.1713400000000007</c:v>
                </c:pt>
                <c:pt idx="362">
                  <c:v>8.1724433333329998</c:v>
                </c:pt>
                <c:pt idx="363">
                  <c:v>8.1725433333329995</c:v>
                </c:pt>
                <c:pt idx="364">
                  <c:v>8.1719283333329997</c:v>
                </c:pt>
                <c:pt idx="365">
                  <c:v>8.1714000000000002</c:v>
                </c:pt>
                <c:pt idx="366">
                  <c:v>8.1713283333329993</c:v>
                </c:pt>
                <c:pt idx="367">
                  <c:v>8.1723333333330004</c:v>
                </c:pt>
                <c:pt idx="368">
                  <c:v>8.1725966666669994</c:v>
                </c:pt>
                <c:pt idx="369">
                  <c:v>8.1724516666669995</c:v>
                </c:pt>
                <c:pt idx="370">
                  <c:v>8.1720133333330001</c:v>
                </c:pt>
                <c:pt idx="371">
                  <c:v>8.1719399999999993</c:v>
                </c:pt>
                <c:pt idx="372">
                  <c:v>8.1728516666670004</c:v>
                </c:pt>
                <c:pt idx="373">
                  <c:v>8.1732200000000006</c:v>
                </c:pt>
                <c:pt idx="374">
                  <c:v>8.1727883333329991</c:v>
                </c:pt>
                <c:pt idx="375">
                  <c:v>8.1722683333329993</c:v>
                </c:pt>
                <c:pt idx="376">
                  <c:v>8.1727600000000002</c:v>
                </c:pt>
                <c:pt idx="377">
                  <c:v>8.1736749999999994</c:v>
                </c:pt>
                <c:pt idx="378">
                  <c:v>8.1733966666669993</c:v>
                </c:pt>
                <c:pt idx="379">
                  <c:v>8.17347</c:v>
                </c:pt>
                <c:pt idx="380">
                  <c:v>8.1727799999999995</c:v>
                </c:pt>
                <c:pt idx="381">
                  <c:v>8.1725499999999993</c:v>
                </c:pt>
                <c:pt idx="382">
                  <c:v>8.1739983333329995</c:v>
                </c:pt>
                <c:pt idx="383">
                  <c:v>8.1742666666670001</c:v>
                </c:pt>
                <c:pt idx="384">
                  <c:v>8.173236666667</c:v>
                </c:pt>
                <c:pt idx="385">
                  <c:v>8.1726866666669995</c:v>
                </c:pt>
                <c:pt idx="386">
                  <c:v>8.1727933333330007</c:v>
                </c:pt>
                <c:pt idx="387">
                  <c:v>8.1742266666669998</c:v>
                </c:pt>
                <c:pt idx="388">
                  <c:v>8.1740899999999996</c:v>
                </c:pt>
                <c:pt idx="389">
                  <c:v>8.1735033333330005</c:v>
                </c:pt>
                <c:pt idx="390">
                  <c:v>8.1736216666669996</c:v>
                </c:pt>
                <c:pt idx="391">
                  <c:v>8.1736966666670003</c:v>
                </c:pt>
                <c:pt idx="392">
                  <c:v>8.1741050000000008</c:v>
                </c:pt>
                <c:pt idx="393">
                  <c:v>8.1742466666670008</c:v>
                </c:pt>
                <c:pt idx="394">
                  <c:v>8.173468333333</c:v>
                </c:pt>
                <c:pt idx="395">
                  <c:v>8.1731200000000008</c:v>
                </c:pt>
                <c:pt idx="396">
                  <c:v>8.173048333333</c:v>
                </c:pt>
                <c:pt idx="397">
                  <c:v>8.1743016666670005</c:v>
                </c:pt>
                <c:pt idx="398">
                  <c:v>8.1739333333330002</c:v>
                </c:pt>
                <c:pt idx="399">
                  <c:v>8.1732866666669999</c:v>
                </c:pt>
                <c:pt idx="400">
                  <c:v>8.17333</c:v>
                </c:pt>
                <c:pt idx="401">
                  <c:v>8.1734150000000003</c:v>
                </c:pt>
                <c:pt idx="402">
                  <c:v>8.1744916666670004</c:v>
                </c:pt>
                <c:pt idx="403">
                  <c:v>8.1745249999999992</c:v>
                </c:pt>
                <c:pt idx="404">
                  <c:v>8.1737500000000001</c:v>
                </c:pt>
                <c:pt idx="405">
                  <c:v>8.1736000000000004</c:v>
                </c:pt>
                <c:pt idx="406">
                  <c:v>8.1738766666670006</c:v>
                </c:pt>
                <c:pt idx="407">
                  <c:v>8.1742950000000008</c:v>
                </c:pt>
                <c:pt idx="408">
                  <c:v>8.1749949999999991</c:v>
                </c:pt>
                <c:pt idx="409">
                  <c:v>8.1743016666670005</c:v>
                </c:pt>
                <c:pt idx="410">
                  <c:v>8.1737083333329998</c:v>
                </c:pt>
                <c:pt idx="411">
                  <c:v>8.1735100000000003</c:v>
                </c:pt>
                <c:pt idx="412">
                  <c:v>8.1743583333330001</c:v>
                </c:pt>
                <c:pt idx="413">
                  <c:v>8.1742583333330003</c:v>
                </c:pt>
                <c:pt idx="414">
                  <c:v>8.1737966666670001</c:v>
                </c:pt>
                <c:pt idx="415">
                  <c:v>8.1736566666670001</c:v>
                </c:pt>
                <c:pt idx="416">
                  <c:v>8.1741083333330007</c:v>
                </c:pt>
                <c:pt idx="417">
                  <c:v>8.1750050000000005</c:v>
                </c:pt>
                <c:pt idx="418">
                  <c:v>8.1755283333330002</c:v>
                </c:pt>
                <c:pt idx="419">
                  <c:v>8.1754316666670004</c:v>
                </c:pt>
                <c:pt idx="420">
                  <c:v>8.1745800000000006</c:v>
                </c:pt>
                <c:pt idx="421">
                  <c:v>8.1742166666670002</c:v>
                </c:pt>
                <c:pt idx="422">
                  <c:v>8.1745416666670003</c:v>
                </c:pt>
                <c:pt idx="423">
                  <c:v>8.1744299999999992</c:v>
                </c:pt>
                <c:pt idx="424">
                  <c:v>8.1745049999999999</c:v>
                </c:pt>
                <c:pt idx="425">
                  <c:v>8.1736850000000008</c:v>
                </c:pt>
                <c:pt idx="426">
                  <c:v>8.1741866666669996</c:v>
                </c:pt>
                <c:pt idx="427">
                  <c:v>8.1751833333330008</c:v>
                </c:pt>
                <c:pt idx="428">
                  <c:v>8.1750933333330007</c:v>
                </c:pt>
                <c:pt idx="429">
                  <c:v>8.1747483333329996</c:v>
                </c:pt>
                <c:pt idx="430">
                  <c:v>8.1742883333329992</c:v>
                </c:pt>
                <c:pt idx="431">
                  <c:v>8.1743600000000001</c:v>
                </c:pt>
                <c:pt idx="432">
                  <c:v>8.1753099999999996</c:v>
                </c:pt>
                <c:pt idx="433">
                  <c:v>8.1747583333329992</c:v>
                </c:pt>
                <c:pt idx="434">
                  <c:v>8.1743766666669995</c:v>
                </c:pt>
                <c:pt idx="435">
                  <c:v>8.1742799999999995</c:v>
                </c:pt>
                <c:pt idx="436">
                  <c:v>8.1739566666669994</c:v>
                </c:pt>
                <c:pt idx="437">
                  <c:v>8.1747316666670002</c:v>
                </c:pt>
                <c:pt idx="438">
                  <c:v>8.1746316666670005</c:v>
                </c:pt>
                <c:pt idx="439">
                  <c:v>8.1746350000000003</c:v>
                </c:pt>
                <c:pt idx="440">
                  <c:v>8.1741883333329994</c:v>
                </c:pt>
                <c:pt idx="441">
                  <c:v>8.1746949999999998</c:v>
                </c:pt>
                <c:pt idx="442">
                  <c:v>8.1761183333329992</c:v>
                </c:pt>
                <c:pt idx="443">
                  <c:v>8.1757933333330008</c:v>
                </c:pt>
                <c:pt idx="444">
                  <c:v>8.1753183333329993</c:v>
                </c:pt>
                <c:pt idx="445">
                  <c:v>8.1746333333330004</c:v>
                </c:pt>
                <c:pt idx="446">
                  <c:v>8.1745800000000006</c:v>
                </c:pt>
                <c:pt idx="447">
                  <c:v>8.1754966666669997</c:v>
                </c:pt>
                <c:pt idx="448">
                  <c:v>8.1751683333329996</c:v>
                </c:pt>
                <c:pt idx="449">
                  <c:v>8.1750849999999993</c:v>
                </c:pt>
                <c:pt idx="450">
                  <c:v>8.1747083333329993</c:v>
                </c:pt>
                <c:pt idx="451">
                  <c:v>8.1742666666670001</c:v>
                </c:pt>
                <c:pt idx="452">
                  <c:v>8.1750216666669999</c:v>
                </c:pt>
                <c:pt idx="453">
                  <c:v>8.1754549999999995</c:v>
                </c:pt>
                <c:pt idx="454">
                  <c:v>8.1743516666670004</c:v>
                </c:pt>
                <c:pt idx="455">
                  <c:v>8.1741683333330002</c:v>
                </c:pt>
                <c:pt idx="456">
                  <c:v>8.1744616666669998</c:v>
                </c:pt>
                <c:pt idx="457">
                  <c:v>8.1752300000000009</c:v>
                </c:pt>
                <c:pt idx="458">
                  <c:v>8.1755416666669998</c:v>
                </c:pt>
                <c:pt idx="459">
                  <c:v>8.1749449999999992</c:v>
                </c:pt>
                <c:pt idx="460">
                  <c:v>8.1748899999999995</c:v>
                </c:pt>
                <c:pt idx="461">
                  <c:v>8.174691666667</c:v>
                </c:pt>
                <c:pt idx="462">
                  <c:v>8.1755150000000008</c:v>
                </c:pt>
                <c:pt idx="463">
                  <c:v>8.1757349999999995</c:v>
                </c:pt>
                <c:pt idx="464">
                  <c:v>8.1751833333330008</c:v>
                </c:pt>
                <c:pt idx="465">
                  <c:v>8.1745633333329994</c:v>
                </c:pt>
                <c:pt idx="466">
                  <c:v>8.1744633333329997</c:v>
                </c:pt>
                <c:pt idx="467">
                  <c:v>8.1756316666669999</c:v>
                </c:pt>
                <c:pt idx="468">
                  <c:v>8.176191666667</c:v>
                </c:pt>
                <c:pt idx="469">
                  <c:v>8.1753900000000002</c:v>
                </c:pt>
                <c:pt idx="470">
                  <c:v>8.1751416666670007</c:v>
                </c:pt>
                <c:pt idx="471">
                  <c:v>8.1750033333330006</c:v>
                </c:pt>
                <c:pt idx="472">
                  <c:v>8.1765050000000006</c:v>
                </c:pt>
                <c:pt idx="473">
                  <c:v>8.1767783333330009</c:v>
                </c:pt>
                <c:pt idx="474">
                  <c:v>8.1753300000000007</c:v>
                </c:pt>
                <c:pt idx="475">
                  <c:v>8.1748349999999999</c:v>
                </c:pt>
                <c:pt idx="476">
                  <c:v>8.1748683333330003</c:v>
                </c:pt>
                <c:pt idx="477">
                  <c:v>8.1756083333330007</c:v>
                </c:pt>
                <c:pt idx="478">
                  <c:v>8.1757616666670003</c:v>
                </c:pt>
                <c:pt idx="479">
                  <c:v>8.1749949999999991</c:v>
                </c:pt>
                <c:pt idx="480">
                  <c:v>8.1748583333330007</c:v>
                </c:pt>
                <c:pt idx="481">
                  <c:v>8.1748583333330007</c:v>
                </c:pt>
                <c:pt idx="482">
                  <c:v>8.1756200000000003</c:v>
                </c:pt>
                <c:pt idx="483">
                  <c:v>8.1750933333330007</c:v>
                </c:pt>
                <c:pt idx="484">
                  <c:v>8.1750366666669994</c:v>
                </c:pt>
                <c:pt idx="485">
                  <c:v>8.174455</c:v>
                </c:pt>
                <c:pt idx="486">
                  <c:v>8.1745833333330005</c:v>
                </c:pt>
                <c:pt idx="487">
                  <c:v>8.1756633333330004</c:v>
                </c:pt>
                <c:pt idx="488">
                  <c:v>8.1753383333330003</c:v>
                </c:pt>
                <c:pt idx="489">
                  <c:v>8.1744666666669996</c:v>
                </c:pt>
                <c:pt idx="490">
                  <c:v>8.1739733333330005</c:v>
                </c:pt>
                <c:pt idx="491">
                  <c:v>8.1743199999999998</c:v>
                </c:pt>
                <c:pt idx="492">
                  <c:v>8.1758566666670003</c:v>
                </c:pt>
                <c:pt idx="493">
                  <c:v>8.1750550000000004</c:v>
                </c:pt>
                <c:pt idx="494">
                  <c:v>8.1745816666670006</c:v>
                </c:pt>
                <c:pt idx="495">
                  <c:v>8.1737333333330007</c:v>
                </c:pt>
                <c:pt idx="496">
                  <c:v>8.1734466666669991</c:v>
                </c:pt>
                <c:pt idx="497">
                  <c:v>8.1747049999999994</c:v>
                </c:pt>
                <c:pt idx="498">
                  <c:v>8.1752450000000003</c:v>
                </c:pt>
                <c:pt idx="499">
                  <c:v>8.1743816666669993</c:v>
                </c:pt>
                <c:pt idx="500">
                  <c:v>8.1741666666670003</c:v>
                </c:pt>
                <c:pt idx="501">
                  <c:v>8.1739833333330001</c:v>
                </c:pt>
                <c:pt idx="502">
                  <c:v>8.1751950000000004</c:v>
                </c:pt>
                <c:pt idx="503">
                  <c:v>8.1753033333329999</c:v>
                </c:pt>
                <c:pt idx="504">
                  <c:v>8.1747383333329999</c:v>
                </c:pt>
                <c:pt idx="505">
                  <c:v>8.1743883333330007</c:v>
                </c:pt>
                <c:pt idx="506">
                  <c:v>8.1747283333330003</c:v>
                </c:pt>
                <c:pt idx="507">
                  <c:v>8.1759516666670002</c:v>
                </c:pt>
                <c:pt idx="508">
                  <c:v>8.1755033333329994</c:v>
                </c:pt>
                <c:pt idx="509">
                  <c:v>8.1747733333330004</c:v>
                </c:pt>
                <c:pt idx="510">
                  <c:v>8.1741383333329996</c:v>
                </c:pt>
                <c:pt idx="511">
                  <c:v>8.1742883333329992</c:v>
                </c:pt>
                <c:pt idx="512">
                  <c:v>8.1757500000000007</c:v>
                </c:pt>
                <c:pt idx="513">
                  <c:v>8.1758616666670001</c:v>
                </c:pt>
                <c:pt idx="514">
                  <c:v>8.1752783333330008</c:v>
                </c:pt>
                <c:pt idx="515">
                  <c:v>8.1746633333329992</c:v>
                </c:pt>
                <c:pt idx="516">
                  <c:v>8.1743816666669993</c:v>
                </c:pt>
                <c:pt idx="517">
                  <c:v>8.1755150000000008</c:v>
                </c:pt>
                <c:pt idx="518">
                  <c:v>8.1757916666669992</c:v>
                </c:pt>
                <c:pt idx="519">
                  <c:v>8.1750816666669994</c:v>
                </c:pt>
                <c:pt idx="520">
                  <c:v>8.1747383333329999</c:v>
                </c:pt>
                <c:pt idx="521">
                  <c:v>8.1746066666669996</c:v>
                </c:pt>
                <c:pt idx="522">
                  <c:v>8.1764600000000005</c:v>
                </c:pt>
                <c:pt idx="523">
                  <c:v>8.1759033333330002</c:v>
                </c:pt>
                <c:pt idx="524">
                  <c:v>8.1753083333329997</c:v>
                </c:pt>
                <c:pt idx="525">
                  <c:v>8.1747266666670004</c:v>
                </c:pt>
                <c:pt idx="526">
                  <c:v>8.1745183333329994</c:v>
                </c:pt>
                <c:pt idx="527">
                  <c:v>8.1759400000000007</c:v>
                </c:pt>
                <c:pt idx="528">
                  <c:v>8.1762599999999992</c:v>
                </c:pt>
                <c:pt idx="529">
                  <c:v>8.1755283333330002</c:v>
                </c:pt>
                <c:pt idx="530">
                  <c:v>8.1747966666669996</c:v>
                </c:pt>
                <c:pt idx="531">
                  <c:v>8.1750266666669997</c:v>
                </c:pt>
                <c:pt idx="532">
                  <c:v>8.1765866666669993</c:v>
                </c:pt>
                <c:pt idx="533">
                  <c:v>8.1768233333329992</c:v>
                </c:pt>
                <c:pt idx="534">
                  <c:v>8.1760800000000007</c:v>
                </c:pt>
                <c:pt idx="535">
                  <c:v>8.1751233333329996</c:v>
                </c:pt>
                <c:pt idx="536">
                  <c:v>8.1750416666669992</c:v>
                </c:pt>
                <c:pt idx="537">
                  <c:v>8.176661666667</c:v>
                </c:pt>
                <c:pt idx="538">
                  <c:v>8.1767066666670001</c:v>
                </c:pt>
                <c:pt idx="539">
                  <c:v>8.1751299999999993</c:v>
                </c:pt>
                <c:pt idx="540">
                  <c:v>8.1743983333330004</c:v>
                </c:pt>
                <c:pt idx="541">
                  <c:v>8.1740433333329996</c:v>
                </c:pt>
                <c:pt idx="542">
                  <c:v>8.1757766666669998</c:v>
                </c:pt>
                <c:pt idx="543">
                  <c:v>8.1763516666669993</c:v>
                </c:pt>
                <c:pt idx="544">
                  <c:v>8.1754566666669994</c:v>
                </c:pt>
                <c:pt idx="545">
                  <c:v>8.1749200000000002</c:v>
                </c:pt>
                <c:pt idx="546">
                  <c:v>8.175206666667</c:v>
                </c:pt>
                <c:pt idx="547">
                  <c:v>8.1767166666669997</c:v>
                </c:pt>
                <c:pt idx="548">
                  <c:v>8.1764883333329994</c:v>
                </c:pt>
                <c:pt idx="549">
                  <c:v>8.1755616666670008</c:v>
                </c:pt>
                <c:pt idx="550">
                  <c:v>8.1751900000000006</c:v>
                </c:pt>
                <c:pt idx="551">
                  <c:v>8.1761733333330007</c:v>
                </c:pt>
                <c:pt idx="552">
                  <c:v>8.1775866666670005</c:v>
                </c:pt>
                <c:pt idx="553">
                  <c:v>8.1769066666669996</c:v>
                </c:pt>
                <c:pt idx="554">
                  <c:v>8.1763750000000002</c:v>
                </c:pt>
                <c:pt idx="555">
                  <c:v>8.1751533333330002</c:v>
                </c:pt>
                <c:pt idx="556">
                  <c:v>8.1756399999999996</c:v>
                </c:pt>
                <c:pt idx="557">
                  <c:v>8.177131666667</c:v>
                </c:pt>
                <c:pt idx="558">
                  <c:v>8.1772299999999998</c:v>
                </c:pt>
                <c:pt idx="559">
                  <c:v>8.1766050000000003</c:v>
                </c:pt>
                <c:pt idx="560">
                  <c:v>8.1758683333329998</c:v>
                </c:pt>
                <c:pt idx="561">
                  <c:v>8.1763233333330003</c:v>
                </c:pt>
                <c:pt idx="562">
                  <c:v>8.177976666667</c:v>
                </c:pt>
                <c:pt idx="563">
                  <c:v>8.1776066666669998</c:v>
                </c:pt>
                <c:pt idx="564">
                  <c:v>8.1766400000000008</c:v>
                </c:pt>
                <c:pt idx="565">
                  <c:v>8.1754016666669997</c:v>
                </c:pt>
                <c:pt idx="566">
                  <c:v>8.1758849999999992</c:v>
                </c:pt>
                <c:pt idx="567">
                  <c:v>8.17699</c:v>
                </c:pt>
                <c:pt idx="568">
                  <c:v>8.1771366666669998</c:v>
                </c:pt>
                <c:pt idx="569">
                  <c:v>8.1760549999999999</c:v>
                </c:pt>
                <c:pt idx="570">
                  <c:v>8.17544</c:v>
                </c:pt>
                <c:pt idx="571">
                  <c:v>8.1753499999999999</c:v>
                </c:pt>
                <c:pt idx="572">
                  <c:v>8.1770966666669995</c:v>
                </c:pt>
                <c:pt idx="573">
                  <c:v>8.1769183333329991</c:v>
                </c:pt>
                <c:pt idx="574">
                  <c:v>8.1761149999999994</c:v>
                </c:pt>
                <c:pt idx="575">
                  <c:v>8.1755283333330002</c:v>
                </c:pt>
                <c:pt idx="576">
                  <c:v>8.1752233333329993</c:v>
                </c:pt>
                <c:pt idx="577">
                  <c:v>8.1768699999999992</c:v>
                </c:pt>
                <c:pt idx="578">
                  <c:v>8.1770899999999997</c:v>
                </c:pt>
                <c:pt idx="579">
                  <c:v>8.1762683333330006</c:v>
                </c:pt>
                <c:pt idx="580">
                  <c:v>8.1758816666669993</c:v>
                </c:pt>
                <c:pt idx="581">
                  <c:v>8.1764150000000004</c:v>
                </c:pt>
                <c:pt idx="582">
                  <c:v>8.1772416666669994</c:v>
                </c:pt>
                <c:pt idx="583">
                  <c:v>8.1781416666670008</c:v>
                </c:pt>
                <c:pt idx="584">
                  <c:v>8.1774833333330008</c:v>
                </c:pt>
                <c:pt idx="585">
                  <c:v>8.1769116666669994</c:v>
                </c:pt>
                <c:pt idx="586">
                  <c:v>8.177036666667</c:v>
                </c:pt>
                <c:pt idx="587">
                  <c:v>8.1783216666669993</c:v>
                </c:pt>
                <c:pt idx="588">
                  <c:v>8.1779583333330006</c:v>
                </c:pt>
                <c:pt idx="589">
                  <c:v>8.1769816666670003</c:v>
                </c:pt>
                <c:pt idx="590">
                  <c:v>8.1759933333330004</c:v>
                </c:pt>
                <c:pt idx="591">
                  <c:v>8.1757150000000003</c:v>
                </c:pt>
                <c:pt idx="592">
                  <c:v>8.177506666667</c:v>
                </c:pt>
                <c:pt idx="593">
                  <c:v>8.1781000000000006</c:v>
                </c:pt>
                <c:pt idx="594">
                  <c:v>8.1777233333330006</c:v>
                </c:pt>
                <c:pt idx="595">
                  <c:v>8.1768783333330006</c:v>
                </c:pt>
                <c:pt idx="596">
                  <c:v>8.1766983333330003</c:v>
                </c:pt>
                <c:pt idx="597">
                  <c:v>8.1782066666670001</c:v>
                </c:pt>
                <c:pt idx="598">
                  <c:v>8.1783750000000008</c:v>
                </c:pt>
                <c:pt idx="599">
                  <c:v>8.1775616666669997</c:v>
                </c:pt>
                <c:pt idx="600">
                  <c:v>8.1770399999999999</c:v>
                </c:pt>
                <c:pt idx="601">
                  <c:v>8.1769483333329998</c:v>
                </c:pt>
                <c:pt idx="602">
                  <c:v>8.1781216666669998</c:v>
                </c:pt>
                <c:pt idx="603">
                  <c:v>8.1781199999999998</c:v>
                </c:pt>
                <c:pt idx="604">
                  <c:v>8.1770949999999996</c:v>
                </c:pt>
                <c:pt idx="605">
                  <c:v>8.176613333333</c:v>
                </c:pt>
                <c:pt idx="606">
                  <c:v>8.1772216666670001</c:v>
                </c:pt>
                <c:pt idx="607">
                  <c:v>8.17807</c:v>
                </c:pt>
                <c:pt idx="608">
                  <c:v>8.1783583333329997</c:v>
                </c:pt>
                <c:pt idx="609">
                  <c:v>8.178068333333</c:v>
                </c:pt>
                <c:pt idx="610">
                  <c:v>8.1775033333330001</c:v>
                </c:pt>
                <c:pt idx="611">
                  <c:v>8.1774500000000003</c:v>
                </c:pt>
                <c:pt idx="612">
                  <c:v>8.1786016666669994</c:v>
                </c:pt>
                <c:pt idx="613">
                  <c:v>8.1781833333329992</c:v>
                </c:pt>
                <c:pt idx="614">
                  <c:v>8.1773749999999996</c:v>
                </c:pt>
                <c:pt idx="615">
                  <c:v>8.1768883333330002</c:v>
                </c:pt>
                <c:pt idx="616">
                  <c:v>8.1772516666670008</c:v>
                </c:pt>
                <c:pt idx="617">
                  <c:v>8.1788216666669999</c:v>
                </c:pt>
                <c:pt idx="618">
                  <c:v>8.1787116666670006</c:v>
                </c:pt>
                <c:pt idx="619">
                  <c:v>8.1778200000000005</c:v>
                </c:pt>
                <c:pt idx="620">
                  <c:v>8.1773600000000002</c:v>
                </c:pt>
                <c:pt idx="621">
                  <c:v>8.178068333333</c:v>
                </c:pt>
                <c:pt idx="622">
                  <c:v>8.1789249999999996</c:v>
                </c:pt>
                <c:pt idx="623">
                  <c:v>8.1790850000000006</c:v>
                </c:pt>
                <c:pt idx="624">
                  <c:v>8.1780383333329993</c:v>
                </c:pt>
                <c:pt idx="625">
                  <c:v>8.177366666667</c:v>
                </c:pt>
                <c:pt idx="626">
                  <c:v>8.1774483333330004</c:v>
                </c:pt>
                <c:pt idx="627">
                  <c:v>8.1782800000000009</c:v>
                </c:pt>
                <c:pt idx="628">
                  <c:v>8.1781133333330001</c:v>
                </c:pt>
                <c:pt idx="629">
                  <c:v>8.1778683333330005</c:v>
                </c:pt>
                <c:pt idx="630">
                  <c:v>8.177131666667</c:v>
                </c:pt>
                <c:pt idx="631">
                  <c:v>8.1776916666670001</c:v>
                </c:pt>
                <c:pt idx="632">
                  <c:v>8.1785300000000003</c:v>
                </c:pt>
                <c:pt idx="633">
                  <c:v>8.1785350000000001</c:v>
                </c:pt>
                <c:pt idx="634">
                  <c:v>8.1782483333330003</c:v>
                </c:pt>
                <c:pt idx="635">
                  <c:v>8.1778616666670008</c:v>
                </c:pt>
                <c:pt idx="636">
                  <c:v>8.177223333333</c:v>
                </c:pt>
                <c:pt idx="637">
                  <c:v>8.1783300000000008</c:v>
                </c:pt>
                <c:pt idx="638">
                  <c:v>8.1784716666670008</c:v>
                </c:pt>
                <c:pt idx="639">
                  <c:v>8.1778683333330005</c:v>
                </c:pt>
                <c:pt idx="640">
                  <c:v>8.1771966666669993</c:v>
                </c:pt>
                <c:pt idx="641">
                  <c:v>8.1774416666670007</c:v>
                </c:pt>
                <c:pt idx="642">
                  <c:v>8.1785949999999996</c:v>
                </c:pt>
                <c:pt idx="643">
                  <c:v>8.1787749999999999</c:v>
                </c:pt>
                <c:pt idx="644">
                  <c:v>8.1781966666670005</c:v>
                </c:pt>
                <c:pt idx="645">
                  <c:v>8.1774100000000001</c:v>
                </c:pt>
                <c:pt idx="646">
                  <c:v>8.1777133333329992</c:v>
                </c:pt>
                <c:pt idx="647">
                  <c:v>8.1782500000000002</c:v>
                </c:pt>
                <c:pt idx="648">
                  <c:v>8.1780716666669999</c:v>
                </c:pt>
                <c:pt idx="649">
                  <c:v>8.1776750000000007</c:v>
                </c:pt>
                <c:pt idx="650">
                  <c:v>8.1771333333329999</c:v>
                </c:pt>
                <c:pt idx="651">
                  <c:v>8.1767233333329994</c:v>
                </c:pt>
                <c:pt idx="652">
                  <c:v>8.1776800000000005</c:v>
                </c:pt>
                <c:pt idx="653">
                  <c:v>8.1778416666669997</c:v>
                </c:pt>
                <c:pt idx="654">
                  <c:v>8.1774516666670003</c:v>
                </c:pt>
                <c:pt idx="655">
                  <c:v>8.1768333333330006</c:v>
                </c:pt>
                <c:pt idx="656">
                  <c:v>8.1764949999999992</c:v>
                </c:pt>
                <c:pt idx="657">
                  <c:v>8.1772966666670008</c:v>
                </c:pt>
                <c:pt idx="658">
                  <c:v>8.1768666666669994</c:v>
                </c:pt>
                <c:pt idx="659">
                  <c:v>8.1765483333330007</c:v>
                </c:pt>
                <c:pt idx="660">
                  <c:v>8.1759916666670005</c:v>
                </c:pt>
                <c:pt idx="661">
                  <c:v>8.1763166666670006</c:v>
                </c:pt>
                <c:pt idx="662">
                  <c:v>8.1771433333329995</c:v>
                </c:pt>
                <c:pt idx="663">
                  <c:v>8.1765616666670002</c:v>
                </c:pt>
                <c:pt idx="664">
                  <c:v>8.176238333333</c:v>
                </c:pt>
                <c:pt idx="665">
                  <c:v>8.1751966666670004</c:v>
                </c:pt>
                <c:pt idx="666">
                  <c:v>8.1749166666670003</c:v>
                </c:pt>
                <c:pt idx="667">
                  <c:v>8.1758733333329996</c:v>
                </c:pt>
                <c:pt idx="668">
                  <c:v>8.1763600000000007</c:v>
                </c:pt>
                <c:pt idx="669">
                  <c:v>8.176005</c:v>
                </c:pt>
                <c:pt idx="670">
                  <c:v>8.1754733333330005</c:v>
                </c:pt>
                <c:pt idx="671">
                  <c:v>8.1755483333329995</c:v>
                </c:pt>
                <c:pt idx="672">
                  <c:v>8.1764299999999999</c:v>
                </c:pt>
                <c:pt idx="673">
                  <c:v>8.1762666666670007</c:v>
                </c:pt>
                <c:pt idx="674">
                  <c:v>8.1752649999999996</c:v>
                </c:pt>
                <c:pt idx="675">
                  <c:v>8.1749916666669993</c:v>
                </c:pt>
                <c:pt idx="676">
                  <c:v>8.1747733333330004</c:v>
                </c:pt>
                <c:pt idx="677">
                  <c:v>8.1756166666670005</c:v>
                </c:pt>
                <c:pt idx="678">
                  <c:v>8.1759183333329997</c:v>
                </c:pt>
                <c:pt idx="679">
                  <c:v>8.1752733333329992</c:v>
                </c:pt>
                <c:pt idx="680">
                  <c:v>8.1741516666670009</c:v>
                </c:pt>
                <c:pt idx="681">
                  <c:v>8.1740949999999994</c:v>
                </c:pt>
                <c:pt idx="682">
                  <c:v>8.1750050000000005</c:v>
                </c:pt>
                <c:pt idx="683">
                  <c:v>8.1750166666670001</c:v>
                </c:pt>
                <c:pt idx="684">
                  <c:v>8.1745216666669993</c:v>
                </c:pt>
                <c:pt idx="685">
                  <c:v>8.1738266666670008</c:v>
                </c:pt>
                <c:pt idx="686">
                  <c:v>8.1742050000000006</c:v>
                </c:pt>
                <c:pt idx="687">
                  <c:v>8.1757533333330006</c:v>
                </c:pt>
                <c:pt idx="688">
                  <c:v>8.1760766666670008</c:v>
                </c:pt>
                <c:pt idx="689">
                  <c:v>8.1749333333329997</c:v>
                </c:pt>
                <c:pt idx="690">
                  <c:v>8.1741166666670004</c:v>
                </c:pt>
                <c:pt idx="691">
                  <c:v>8.1747350000000001</c:v>
                </c:pt>
                <c:pt idx="692">
                  <c:v>8.1749650000000003</c:v>
                </c:pt>
                <c:pt idx="693">
                  <c:v>8.1752683333329994</c:v>
                </c:pt>
                <c:pt idx="694">
                  <c:v>8.1746516666669997</c:v>
                </c:pt>
                <c:pt idx="695">
                  <c:v>8.1742666666670001</c:v>
                </c:pt>
                <c:pt idx="696">
                  <c:v>8.1738850000000003</c:v>
                </c:pt>
                <c:pt idx="697">
                  <c:v>8.1754683333330007</c:v>
                </c:pt>
                <c:pt idx="698">
                  <c:v>8.1752400000000005</c:v>
                </c:pt>
                <c:pt idx="699">
                  <c:v>8.1745400000000004</c:v>
                </c:pt>
                <c:pt idx="700">
                  <c:v>8.1743849999999991</c:v>
                </c:pt>
                <c:pt idx="701">
                  <c:v>8.1742500000000007</c:v>
                </c:pt>
                <c:pt idx="702">
                  <c:v>8.175535</c:v>
                </c:pt>
                <c:pt idx="703">
                  <c:v>8.1750283333329996</c:v>
                </c:pt>
                <c:pt idx="704">
                  <c:v>8.1743816666669993</c:v>
                </c:pt>
                <c:pt idx="705">
                  <c:v>8.1740650000000006</c:v>
                </c:pt>
                <c:pt idx="706">
                  <c:v>8.1746333333330004</c:v>
                </c:pt>
                <c:pt idx="707">
                  <c:v>8.1752883333330004</c:v>
                </c:pt>
                <c:pt idx="708">
                  <c:v>8.1749033333330008</c:v>
                </c:pt>
                <c:pt idx="709">
                  <c:v>8.174316666667</c:v>
                </c:pt>
                <c:pt idx="710">
                  <c:v>8.1736299999999993</c:v>
                </c:pt>
                <c:pt idx="711">
                  <c:v>8.1736066666670002</c:v>
                </c:pt>
                <c:pt idx="712">
                  <c:v>8.1749316666669998</c:v>
                </c:pt>
                <c:pt idx="713">
                  <c:v>8.1750699999999998</c:v>
                </c:pt>
                <c:pt idx="714">
                  <c:v>8.1739300000000004</c:v>
                </c:pt>
                <c:pt idx="715">
                  <c:v>8.1734449999999992</c:v>
                </c:pt>
                <c:pt idx="716">
                  <c:v>8.1738850000000003</c:v>
                </c:pt>
                <c:pt idx="717">
                  <c:v>8.1754850000000001</c:v>
                </c:pt>
                <c:pt idx="718">
                  <c:v>8.1753366666670004</c:v>
                </c:pt>
                <c:pt idx="719">
                  <c:v>8.1750699999999998</c:v>
                </c:pt>
                <c:pt idx="720">
                  <c:v>8.1743000000000006</c:v>
                </c:pt>
                <c:pt idx="721">
                  <c:v>8.1742016666670008</c:v>
                </c:pt>
                <c:pt idx="722">
                  <c:v>8.1758966666670005</c:v>
                </c:pt>
                <c:pt idx="723">
                  <c:v>8.1757233333329999</c:v>
                </c:pt>
                <c:pt idx="724">
                  <c:v>8.1744900000000005</c:v>
                </c:pt>
                <c:pt idx="725">
                  <c:v>8.1742733333329998</c:v>
                </c:pt>
                <c:pt idx="726">
                  <c:v>8.1745450000000002</c:v>
                </c:pt>
                <c:pt idx="727">
                  <c:v>8.1758233333329997</c:v>
                </c:pt>
                <c:pt idx="728">
                  <c:v>8.1755866666669998</c:v>
                </c:pt>
                <c:pt idx="729">
                  <c:v>8.1750050000000005</c:v>
                </c:pt>
                <c:pt idx="730">
                  <c:v>8.1744400000000006</c:v>
                </c:pt>
                <c:pt idx="731">
                  <c:v>8.1752816666670007</c:v>
                </c:pt>
                <c:pt idx="732">
                  <c:v>8.1772433333329992</c:v>
                </c:pt>
                <c:pt idx="733">
                  <c:v>8.1778016666669995</c:v>
                </c:pt>
                <c:pt idx="734">
                  <c:v>8.1786349999999999</c:v>
                </c:pt>
                <c:pt idx="735">
                  <c:v>8.1797216666669996</c:v>
                </c:pt>
                <c:pt idx="736">
                  <c:v>8.1804450000000006</c:v>
                </c:pt>
                <c:pt idx="737">
                  <c:v>8.1820633333329997</c:v>
                </c:pt>
                <c:pt idx="738">
                  <c:v>8.1821850000000005</c:v>
                </c:pt>
                <c:pt idx="739">
                  <c:v>8.1821549999999998</c:v>
                </c:pt>
                <c:pt idx="740">
                  <c:v>8.1822866666670002</c:v>
                </c:pt>
                <c:pt idx="741">
                  <c:v>8.1822933333329999</c:v>
                </c:pt>
                <c:pt idx="742">
                  <c:v>8.1841016666670008</c:v>
                </c:pt>
                <c:pt idx="743">
                  <c:v>8.1845833333330003</c:v>
                </c:pt>
                <c:pt idx="744">
                  <c:v>8.183746666667</c:v>
                </c:pt>
                <c:pt idx="745">
                  <c:v>8.183466666667</c:v>
                </c:pt>
                <c:pt idx="746">
                  <c:v>8.1841166666670002</c:v>
                </c:pt>
                <c:pt idx="747">
                  <c:v>8.1862483333329994</c:v>
                </c:pt>
                <c:pt idx="748">
                  <c:v>8.1862583333330008</c:v>
                </c:pt>
                <c:pt idx="749">
                  <c:v>8.1857916666670008</c:v>
                </c:pt>
                <c:pt idx="750">
                  <c:v>8.1857849999999992</c:v>
                </c:pt>
                <c:pt idx="751">
                  <c:v>8.1864433333329991</c:v>
                </c:pt>
                <c:pt idx="752">
                  <c:v>8.1882433333330003</c:v>
                </c:pt>
                <c:pt idx="753">
                  <c:v>8.1879833333329994</c:v>
                </c:pt>
                <c:pt idx="754">
                  <c:v>8.1871116666670005</c:v>
                </c:pt>
                <c:pt idx="755">
                  <c:v>8.186653333333</c:v>
                </c:pt>
                <c:pt idx="756">
                  <c:v>8.1870033333329992</c:v>
                </c:pt>
                <c:pt idx="757">
                  <c:v>8.1881400000000006</c:v>
                </c:pt>
                <c:pt idx="758">
                  <c:v>8.1888799999999993</c:v>
                </c:pt>
                <c:pt idx="759">
                  <c:v>8.1880766666669995</c:v>
                </c:pt>
                <c:pt idx="760">
                  <c:v>8.1871033333330008</c:v>
                </c:pt>
                <c:pt idx="761">
                  <c:v>8.1881166666669998</c:v>
                </c:pt>
                <c:pt idx="762">
                  <c:v>8.1896983333330002</c:v>
                </c:pt>
                <c:pt idx="763">
                  <c:v>8.1903600000000001</c:v>
                </c:pt>
                <c:pt idx="764">
                  <c:v>8.1895199999999999</c:v>
                </c:pt>
                <c:pt idx="765">
                  <c:v>8.1889266666669993</c:v>
                </c:pt>
                <c:pt idx="766">
                  <c:v>8.1891400000000001</c:v>
                </c:pt>
                <c:pt idx="767">
                  <c:v>8.190313333333</c:v>
                </c:pt>
                <c:pt idx="768">
                  <c:v>8.1900716666670004</c:v>
                </c:pt>
                <c:pt idx="769">
                  <c:v>8.1889683333329994</c:v>
                </c:pt>
                <c:pt idx="770">
                  <c:v>8.1877399999999998</c:v>
                </c:pt>
                <c:pt idx="771">
                  <c:v>8.1880333333329993</c:v>
                </c:pt>
                <c:pt idx="772">
                  <c:v>8.1888550000000002</c:v>
                </c:pt>
                <c:pt idx="773">
                  <c:v>8.1888199999999998</c:v>
                </c:pt>
                <c:pt idx="774">
                  <c:v>8.1882999999999999</c:v>
                </c:pt>
                <c:pt idx="775">
                  <c:v>8.1872833333329993</c:v>
                </c:pt>
                <c:pt idx="776">
                  <c:v>8.1875250000000008</c:v>
                </c:pt>
                <c:pt idx="777">
                  <c:v>8.1885833333329998</c:v>
                </c:pt>
                <c:pt idx="778">
                  <c:v>8.1885549999999991</c:v>
                </c:pt>
                <c:pt idx="779">
                  <c:v>8.1873100000000001</c:v>
                </c:pt>
                <c:pt idx="780">
                  <c:v>8.1863033333330009</c:v>
                </c:pt>
                <c:pt idx="781">
                  <c:v>8.186421666667</c:v>
                </c:pt>
                <c:pt idx="782">
                  <c:v>8.1874183333329995</c:v>
                </c:pt>
                <c:pt idx="783">
                  <c:v>8.1868016666669998</c:v>
                </c:pt>
                <c:pt idx="784">
                  <c:v>8.1856550000000006</c:v>
                </c:pt>
                <c:pt idx="785">
                  <c:v>8.1845733333330006</c:v>
                </c:pt>
                <c:pt idx="786">
                  <c:v>8.1843916666670005</c:v>
                </c:pt>
                <c:pt idx="787">
                  <c:v>8.1850716666669996</c:v>
                </c:pt>
                <c:pt idx="788">
                  <c:v>8.1848666666670002</c:v>
                </c:pt>
                <c:pt idx="789">
                  <c:v>8.184403333333</c:v>
                </c:pt>
                <c:pt idx="790">
                  <c:v>8.183838333333</c:v>
                </c:pt>
                <c:pt idx="791">
                  <c:v>8.1829999999999998</c:v>
                </c:pt>
                <c:pt idx="792">
                  <c:v>8.1840849999999996</c:v>
                </c:pt>
                <c:pt idx="793">
                  <c:v>8.1838549999999994</c:v>
                </c:pt>
                <c:pt idx="794">
                  <c:v>8.1833816666669996</c:v>
                </c:pt>
                <c:pt idx="795">
                  <c:v>8.1831816666670001</c:v>
                </c:pt>
                <c:pt idx="796">
                  <c:v>8.183276666667</c:v>
                </c:pt>
                <c:pt idx="797">
                  <c:v>8.1846599999999992</c:v>
                </c:pt>
                <c:pt idx="798">
                  <c:v>8.1851016666670002</c:v>
                </c:pt>
                <c:pt idx="799">
                  <c:v>8.1846666666670007</c:v>
                </c:pt>
                <c:pt idx="800">
                  <c:v>8.1844016666670001</c:v>
                </c:pt>
                <c:pt idx="801">
                  <c:v>8.1847583333330007</c:v>
                </c:pt>
                <c:pt idx="802">
                  <c:v>8.1862416666669997</c:v>
                </c:pt>
                <c:pt idx="803">
                  <c:v>8.1858183333329997</c:v>
                </c:pt>
                <c:pt idx="804">
                  <c:v>8.1860033333329998</c:v>
                </c:pt>
                <c:pt idx="805">
                  <c:v>8.1857950000000006</c:v>
                </c:pt>
                <c:pt idx="806">
                  <c:v>8.1856466666669991</c:v>
                </c:pt>
                <c:pt idx="807">
                  <c:v>8.186045</c:v>
                </c:pt>
                <c:pt idx="808">
                  <c:v>8.1856483333330008</c:v>
                </c:pt>
                <c:pt idx="809">
                  <c:v>8.1846666666670007</c:v>
                </c:pt>
                <c:pt idx="810">
                  <c:v>8.1842950000000005</c:v>
                </c:pt>
                <c:pt idx="811">
                  <c:v>8.1847549999999991</c:v>
                </c:pt>
                <c:pt idx="812">
                  <c:v>8.1852616666669995</c:v>
                </c:pt>
                <c:pt idx="813">
                  <c:v>8.1856816666669996</c:v>
                </c:pt>
                <c:pt idx="814">
                  <c:v>8.1843616666669998</c:v>
                </c:pt>
                <c:pt idx="815">
                  <c:v>8.1835483333330004</c:v>
                </c:pt>
                <c:pt idx="816">
                  <c:v>8.1834216666669999</c:v>
                </c:pt>
                <c:pt idx="817">
                  <c:v>8.1845566666669995</c:v>
                </c:pt>
                <c:pt idx="818">
                  <c:v>8.1853366666670002</c:v>
                </c:pt>
                <c:pt idx="819">
                  <c:v>8.1848150000000004</c:v>
                </c:pt>
                <c:pt idx="820">
                  <c:v>8.1843933333330003</c:v>
                </c:pt>
                <c:pt idx="821">
                  <c:v>8.1851333333330007</c:v>
                </c:pt>
                <c:pt idx="822">
                  <c:v>8.1858450000000005</c:v>
                </c:pt>
                <c:pt idx="823">
                  <c:v>8.1865533333330003</c:v>
                </c:pt>
                <c:pt idx="824">
                  <c:v>8.184918333333</c:v>
                </c:pt>
                <c:pt idx="825">
                  <c:v>8.1848299999999998</c:v>
                </c:pt>
                <c:pt idx="826">
                  <c:v>8.1849116666670003</c:v>
                </c:pt>
                <c:pt idx="827">
                  <c:v>8.1858283333329993</c:v>
                </c:pt>
                <c:pt idx="828">
                  <c:v>8.1855783333329999</c:v>
                </c:pt>
                <c:pt idx="829">
                  <c:v>8.1842933333330006</c:v>
                </c:pt>
                <c:pt idx="830">
                  <c:v>8.1835349999999991</c:v>
                </c:pt>
                <c:pt idx="831">
                  <c:v>8.1833749999999998</c:v>
                </c:pt>
                <c:pt idx="832">
                  <c:v>8.1848083333330006</c:v>
                </c:pt>
                <c:pt idx="833">
                  <c:v>8.1846999999999994</c:v>
                </c:pt>
                <c:pt idx="834">
                  <c:v>8.1843833333330007</c:v>
                </c:pt>
                <c:pt idx="835">
                  <c:v>8.1841616666670003</c:v>
                </c:pt>
                <c:pt idx="836">
                  <c:v>8.1838616666669992</c:v>
                </c:pt>
                <c:pt idx="837">
                  <c:v>8.1853983333329996</c:v>
                </c:pt>
                <c:pt idx="838">
                  <c:v>8.1858533333330001</c:v>
                </c:pt>
                <c:pt idx="839">
                  <c:v>8.1852850000000004</c:v>
                </c:pt>
                <c:pt idx="840">
                  <c:v>8.1845583333329994</c:v>
                </c:pt>
                <c:pt idx="841">
                  <c:v>8.184685</c:v>
                </c:pt>
                <c:pt idx="842">
                  <c:v>8.1856550000000006</c:v>
                </c:pt>
                <c:pt idx="843">
                  <c:v>8.1853350000000002</c:v>
                </c:pt>
                <c:pt idx="844">
                  <c:v>8.1849450000000008</c:v>
                </c:pt>
                <c:pt idx="845">
                  <c:v>8.1843199999999996</c:v>
                </c:pt>
                <c:pt idx="846">
                  <c:v>8.1841233333329999</c:v>
                </c:pt>
                <c:pt idx="847">
                  <c:v>8.1850649999999998</c:v>
                </c:pt>
                <c:pt idx="848">
                  <c:v>8.1847416666669996</c:v>
                </c:pt>
                <c:pt idx="849">
                  <c:v>8.1836633333329996</c:v>
                </c:pt>
                <c:pt idx="850">
                  <c:v>8.1828616666669998</c:v>
                </c:pt>
                <c:pt idx="851">
                  <c:v>8.1831866666669999</c:v>
                </c:pt>
                <c:pt idx="852">
                  <c:v>8.1844183333329994</c:v>
                </c:pt>
                <c:pt idx="853">
                  <c:v>8.1842450000000007</c:v>
                </c:pt>
                <c:pt idx="854">
                  <c:v>8.1834216666669999</c:v>
                </c:pt>
                <c:pt idx="855">
                  <c:v>8.1828433333330004</c:v>
                </c:pt>
                <c:pt idx="856">
                  <c:v>8.1837916666670001</c:v>
                </c:pt>
                <c:pt idx="857">
                  <c:v>8.1850050000000003</c:v>
                </c:pt>
                <c:pt idx="858">
                  <c:v>8.1852666666669993</c:v>
                </c:pt>
                <c:pt idx="859">
                  <c:v>8.1844750000000008</c:v>
                </c:pt>
                <c:pt idx="860">
                  <c:v>8.1839316666670001</c:v>
                </c:pt>
                <c:pt idx="861">
                  <c:v>8.1841849999999994</c:v>
                </c:pt>
                <c:pt idx="862">
                  <c:v>8.1853350000000002</c:v>
                </c:pt>
                <c:pt idx="863">
                  <c:v>8.1853549999999995</c:v>
                </c:pt>
                <c:pt idx="864">
                  <c:v>8.1845216666670009</c:v>
                </c:pt>
                <c:pt idx="865">
                  <c:v>8.1835900000000006</c:v>
                </c:pt>
                <c:pt idx="866">
                  <c:v>8.1841449999999991</c:v>
                </c:pt>
                <c:pt idx="867">
                  <c:v>8.1855016666669993</c:v>
                </c:pt>
                <c:pt idx="868">
                  <c:v>8.1852450000000001</c:v>
                </c:pt>
                <c:pt idx="869">
                  <c:v>8.1849349999999994</c:v>
                </c:pt>
                <c:pt idx="870">
                  <c:v>8.1844266666669991</c:v>
                </c:pt>
                <c:pt idx="871">
                  <c:v>8.1846983333329995</c:v>
                </c:pt>
                <c:pt idx="872">
                  <c:v>8.1859333333330007</c:v>
                </c:pt>
                <c:pt idx="873">
                  <c:v>8.1855416666669996</c:v>
                </c:pt>
                <c:pt idx="874">
                  <c:v>8.1848766666669999</c:v>
                </c:pt>
                <c:pt idx="875">
                  <c:v>8.1844016666670001</c:v>
                </c:pt>
                <c:pt idx="876">
                  <c:v>8.1846350000000001</c:v>
                </c:pt>
                <c:pt idx="877">
                  <c:v>8.185811666667</c:v>
                </c:pt>
                <c:pt idx="878">
                  <c:v>8.1858699999999995</c:v>
                </c:pt>
                <c:pt idx="879">
                  <c:v>8.1851199999999995</c:v>
                </c:pt>
                <c:pt idx="880">
                  <c:v>8.1841516666670007</c:v>
                </c:pt>
                <c:pt idx="881">
                  <c:v>8.1842083333330002</c:v>
                </c:pt>
                <c:pt idx="882">
                  <c:v>8.1854833333329999</c:v>
                </c:pt>
                <c:pt idx="883">
                  <c:v>8.1855100000000007</c:v>
                </c:pt>
                <c:pt idx="884">
                  <c:v>8.1850149999999999</c:v>
                </c:pt>
                <c:pt idx="885">
                  <c:v>8.1846016666669996</c:v>
                </c:pt>
                <c:pt idx="886">
                  <c:v>8.1848333333329997</c:v>
                </c:pt>
                <c:pt idx="887">
                  <c:v>8.1859900000000003</c:v>
                </c:pt>
                <c:pt idx="888">
                  <c:v>8.1862083333329991</c:v>
                </c:pt>
                <c:pt idx="889">
                  <c:v>8.1852283333330007</c:v>
                </c:pt>
                <c:pt idx="890">
                  <c:v>8.1848849999999995</c:v>
                </c:pt>
                <c:pt idx="891">
                  <c:v>8.1850349999999992</c:v>
                </c:pt>
                <c:pt idx="892">
                  <c:v>8.1859266666669992</c:v>
                </c:pt>
                <c:pt idx="893">
                  <c:v>8.1862183333330005</c:v>
                </c:pt>
                <c:pt idx="894">
                  <c:v>8.185671666667</c:v>
                </c:pt>
                <c:pt idx="895">
                  <c:v>8.1850083333330002</c:v>
                </c:pt>
                <c:pt idx="896">
                  <c:v>8.1849600000000002</c:v>
                </c:pt>
                <c:pt idx="897">
                  <c:v>8.1862250000000003</c:v>
                </c:pt>
                <c:pt idx="898">
                  <c:v>8.1856399999999994</c:v>
                </c:pt>
                <c:pt idx="899">
                  <c:v>8.1853966666669997</c:v>
                </c:pt>
                <c:pt idx="900">
                  <c:v>8.1851933333330003</c:v>
                </c:pt>
                <c:pt idx="901">
                  <c:v>8.1853483333329997</c:v>
                </c:pt>
                <c:pt idx="902">
                  <c:v>8.1869716666670005</c:v>
                </c:pt>
                <c:pt idx="903">
                  <c:v>8.1871283333329998</c:v>
                </c:pt>
                <c:pt idx="904">
                  <c:v>8.1859733333329991</c:v>
                </c:pt>
                <c:pt idx="905">
                  <c:v>8.1853049999999996</c:v>
                </c:pt>
                <c:pt idx="906">
                  <c:v>8.1855816666669998</c:v>
                </c:pt>
                <c:pt idx="907">
                  <c:v>8.1865233333329996</c:v>
                </c:pt>
                <c:pt idx="908">
                  <c:v>8.1866883333330005</c:v>
                </c:pt>
                <c:pt idx="909">
                  <c:v>8.1859450000000002</c:v>
                </c:pt>
                <c:pt idx="910">
                  <c:v>8.1853466666669998</c:v>
                </c:pt>
                <c:pt idx="911">
                  <c:v>8.1858716666669995</c:v>
                </c:pt>
                <c:pt idx="912">
                  <c:v>8.1872199999999999</c:v>
                </c:pt>
                <c:pt idx="913">
                  <c:v>8.1873433333330006</c:v>
                </c:pt>
                <c:pt idx="914">
                  <c:v>8.1867633333329994</c:v>
                </c:pt>
                <c:pt idx="915">
                  <c:v>8.1859483333330001</c:v>
                </c:pt>
                <c:pt idx="916">
                  <c:v>8.1861066666669995</c:v>
                </c:pt>
                <c:pt idx="917">
                  <c:v>8.1872533333330004</c:v>
                </c:pt>
                <c:pt idx="918">
                  <c:v>8.1871050000000007</c:v>
                </c:pt>
                <c:pt idx="919">
                  <c:v>8.1865433333330007</c:v>
                </c:pt>
                <c:pt idx="920">
                  <c:v>8.1858050000000002</c:v>
                </c:pt>
                <c:pt idx="921">
                  <c:v>8.1859850000000005</c:v>
                </c:pt>
                <c:pt idx="922">
                  <c:v>8.1876183333330008</c:v>
                </c:pt>
                <c:pt idx="923">
                  <c:v>8.1875483333329999</c:v>
                </c:pt>
                <c:pt idx="924">
                  <c:v>8.1866733333329993</c:v>
                </c:pt>
                <c:pt idx="925">
                  <c:v>8.1863016666669992</c:v>
                </c:pt>
                <c:pt idx="926">
                  <c:v>8.1860700000000008</c:v>
                </c:pt>
                <c:pt idx="927">
                  <c:v>8.1877866666669998</c:v>
                </c:pt>
                <c:pt idx="928">
                  <c:v>8.1878349999999998</c:v>
                </c:pt>
                <c:pt idx="929">
                  <c:v>8.1873633333329998</c:v>
                </c:pt>
                <c:pt idx="930">
                  <c:v>8.1868616666669993</c:v>
                </c:pt>
                <c:pt idx="931">
                  <c:v>8.1873216666669997</c:v>
                </c:pt>
                <c:pt idx="932">
                  <c:v>8.1885849999999998</c:v>
                </c:pt>
                <c:pt idx="933">
                  <c:v>8.1885633333330006</c:v>
                </c:pt>
                <c:pt idx="934">
                  <c:v>8.1876916666669999</c:v>
                </c:pt>
                <c:pt idx="935">
                  <c:v>8.1872199999999999</c:v>
                </c:pt>
                <c:pt idx="936">
                  <c:v>8.1872616666670002</c:v>
                </c:pt>
                <c:pt idx="937">
                  <c:v>8.1887416666669992</c:v>
                </c:pt>
                <c:pt idx="938">
                  <c:v>8.1888400000000008</c:v>
                </c:pt>
                <c:pt idx="939">
                  <c:v>8.1883383333330002</c:v>
                </c:pt>
                <c:pt idx="940">
                  <c:v>8.1875</c:v>
                </c:pt>
                <c:pt idx="941">
                  <c:v>8.1876916666669999</c:v>
                </c:pt>
                <c:pt idx="942">
                  <c:v>8.1889400000000006</c:v>
                </c:pt>
                <c:pt idx="943">
                  <c:v>8.1886316666669998</c:v>
                </c:pt>
                <c:pt idx="944">
                  <c:v>8.1879533333330006</c:v>
                </c:pt>
                <c:pt idx="945">
                  <c:v>8.1874583333329998</c:v>
                </c:pt>
                <c:pt idx="946">
                  <c:v>8.1876200000000008</c:v>
                </c:pt>
                <c:pt idx="947">
                  <c:v>8.1886766666669999</c:v>
                </c:pt>
                <c:pt idx="948">
                  <c:v>8.1886550000000007</c:v>
                </c:pt>
                <c:pt idx="949">
                  <c:v>8.1886700000000001</c:v>
                </c:pt>
                <c:pt idx="950">
                  <c:v>8.1880000000000006</c:v>
                </c:pt>
                <c:pt idx="951">
                  <c:v>8.1876533333329995</c:v>
                </c:pt>
                <c:pt idx="952">
                  <c:v>8.1887299999999996</c:v>
                </c:pt>
                <c:pt idx="953">
                  <c:v>8.1887466666670008</c:v>
                </c:pt>
                <c:pt idx="954">
                  <c:v>8.1885833333329998</c:v>
                </c:pt>
                <c:pt idx="955">
                  <c:v>8.1878399999999996</c:v>
                </c:pt>
                <c:pt idx="956">
                  <c:v>8.1881066666670002</c:v>
                </c:pt>
                <c:pt idx="957">
                  <c:v>8.1891766666670005</c:v>
                </c:pt>
                <c:pt idx="958">
                  <c:v>8.1895416666669991</c:v>
                </c:pt>
                <c:pt idx="959">
                  <c:v>8.1892533333329993</c:v>
                </c:pt>
                <c:pt idx="960">
                  <c:v>8.1885449999999995</c:v>
                </c:pt>
                <c:pt idx="961">
                  <c:v>8.1888533333330003</c:v>
                </c:pt>
                <c:pt idx="962">
                  <c:v>8.1895533333330004</c:v>
                </c:pt>
                <c:pt idx="963">
                  <c:v>8.1895566666670003</c:v>
                </c:pt>
                <c:pt idx="964">
                  <c:v>8.1888050000000003</c:v>
                </c:pt>
                <c:pt idx="965">
                  <c:v>8.1882350000000006</c:v>
                </c:pt>
                <c:pt idx="966">
                  <c:v>8.1883083333329996</c:v>
                </c:pt>
                <c:pt idx="967">
                  <c:v>8.1899700000000006</c:v>
                </c:pt>
                <c:pt idx="968">
                  <c:v>8.1905699999999992</c:v>
                </c:pt>
                <c:pt idx="969">
                  <c:v>8.1904316666669992</c:v>
                </c:pt>
                <c:pt idx="970">
                  <c:v>8.1900049999999993</c:v>
                </c:pt>
                <c:pt idx="971">
                  <c:v>8.1900099999999991</c:v>
                </c:pt>
                <c:pt idx="972">
                  <c:v>8.1915949999999995</c:v>
                </c:pt>
                <c:pt idx="973">
                  <c:v>8.1919066666670002</c:v>
                </c:pt>
                <c:pt idx="974">
                  <c:v>8.1912516666670001</c:v>
                </c:pt>
                <c:pt idx="975">
                  <c:v>8.1910383333329992</c:v>
                </c:pt>
                <c:pt idx="976">
                  <c:v>8.1902116666670004</c:v>
                </c:pt>
                <c:pt idx="977">
                  <c:v>8.1910150000000002</c:v>
                </c:pt>
                <c:pt idx="978">
                  <c:v>8.1913866666670003</c:v>
                </c:pt>
                <c:pt idx="979">
                  <c:v>8.1907033333329995</c:v>
                </c:pt>
                <c:pt idx="980">
                  <c:v>8.1900183333330006</c:v>
                </c:pt>
                <c:pt idx="981">
                  <c:v>8.1903183333329999</c:v>
                </c:pt>
                <c:pt idx="982">
                  <c:v>8.1916250000000002</c:v>
                </c:pt>
                <c:pt idx="983">
                  <c:v>8.1916233333330002</c:v>
                </c:pt>
                <c:pt idx="984">
                  <c:v>8.1913783333330006</c:v>
                </c:pt>
                <c:pt idx="985">
                  <c:v>8.1910916666670008</c:v>
                </c:pt>
                <c:pt idx="986">
                  <c:v>8.1916566666670008</c:v>
                </c:pt>
                <c:pt idx="987">
                  <c:v>8.1925749999999997</c:v>
                </c:pt>
                <c:pt idx="988">
                  <c:v>8.1926066666670003</c:v>
                </c:pt>
                <c:pt idx="989">
                  <c:v>8.1919483333330003</c:v>
                </c:pt>
                <c:pt idx="990">
                  <c:v>8.1916449999999994</c:v>
                </c:pt>
                <c:pt idx="991">
                  <c:v>8.1912099999999999</c:v>
                </c:pt>
                <c:pt idx="992">
                  <c:v>8.1920233333329993</c:v>
                </c:pt>
                <c:pt idx="993">
                  <c:v>8.1916983333329991</c:v>
                </c:pt>
                <c:pt idx="994">
                  <c:v>8.1912433333330004</c:v>
                </c:pt>
                <c:pt idx="995">
                  <c:v>8.1909216666670002</c:v>
                </c:pt>
                <c:pt idx="996">
                  <c:v>8.1913216666669992</c:v>
                </c:pt>
                <c:pt idx="997">
                  <c:v>8.1926433333330007</c:v>
                </c:pt>
                <c:pt idx="998">
                  <c:v>8.1924283333329999</c:v>
                </c:pt>
                <c:pt idx="999">
                  <c:v>8.1922599999999992</c:v>
                </c:pt>
                <c:pt idx="1000">
                  <c:v>8.1918349999999993</c:v>
                </c:pt>
                <c:pt idx="1001">
                  <c:v>8.1924150000000004</c:v>
                </c:pt>
                <c:pt idx="1002">
                  <c:v>8.1937049999999996</c:v>
                </c:pt>
                <c:pt idx="1003">
                  <c:v>8.1932399999999994</c:v>
                </c:pt>
                <c:pt idx="1004">
                  <c:v>8.1921683333330009</c:v>
                </c:pt>
                <c:pt idx="1005">
                  <c:v>8.1919183333329997</c:v>
                </c:pt>
                <c:pt idx="1006">
                  <c:v>8.1917799999999996</c:v>
                </c:pt>
                <c:pt idx="1007">
                  <c:v>8.1925716666669999</c:v>
                </c:pt>
                <c:pt idx="1008">
                  <c:v>8.1924349999999997</c:v>
                </c:pt>
                <c:pt idx="1009">
                  <c:v>8.1928383333330004</c:v>
                </c:pt>
                <c:pt idx="1010">
                  <c:v>8.1914833333330002</c:v>
                </c:pt>
                <c:pt idx="1011">
                  <c:v>8.1914333333330003</c:v>
                </c:pt>
                <c:pt idx="1012">
                  <c:v>8.1927716666669994</c:v>
                </c:pt>
                <c:pt idx="1013">
                  <c:v>8.1930083333329993</c:v>
                </c:pt>
                <c:pt idx="1014">
                  <c:v>8.1923899999999996</c:v>
                </c:pt>
                <c:pt idx="1015">
                  <c:v>8.1914616666669993</c:v>
                </c:pt>
                <c:pt idx="1016">
                  <c:v>8.1914916666669999</c:v>
                </c:pt>
                <c:pt idx="1017">
                  <c:v>8.1925583333330003</c:v>
                </c:pt>
                <c:pt idx="1018">
                  <c:v>8.192378333333</c:v>
                </c:pt>
                <c:pt idx="1019">
                  <c:v>8.1912733333329992</c:v>
                </c:pt>
                <c:pt idx="1020">
                  <c:v>8.1909816666669997</c:v>
                </c:pt>
                <c:pt idx="1021">
                  <c:v>8.1907616666669991</c:v>
                </c:pt>
                <c:pt idx="1022">
                  <c:v>8.1918033333330005</c:v>
                </c:pt>
                <c:pt idx="1023">
                  <c:v>8.191816666667</c:v>
                </c:pt>
                <c:pt idx="1024">
                  <c:v>8.1915033333329994</c:v>
                </c:pt>
                <c:pt idx="1025">
                  <c:v>8.1913400000000003</c:v>
                </c:pt>
                <c:pt idx="1026">
                  <c:v>8.1914316666670004</c:v>
                </c:pt>
                <c:pt idx="1027">
                  <c:v>8.1921283333330006</c:v>
                </c:pt>
                <c:pt idx="1028">
                  <c:v>8.1927383333330006</c:v>
                </c:pt>
                <c:pt idx="1029">
                  <c:v>8.1918216666669998</c:v>
                </c:pt>
                <c:pt idx="1030">
                  <c:v>8.1914683333330007</c:v>
                </c:pt>
                <c:pt idx="1031">
                  <c:v>8.1916366666669997</c:v>
                </c:pt>
                <c:pt idx="1032">
                  <c:v>8.1918583333330002</c:v>
                </c:pt>
                <c:pt idx="1033">
                  <c:v>8.1915416666669998</c:v>
                </c:pt>
                <c:pt idx="1034">
                  <c:v>8.1907083333329993</c:v>
                </c:pt>
                <c:pt idx="1035">
                  <c:v>8.1904516666670002</c:v>
                </c:pt>
                <c:pt idx="1036">
                  <c:v>8.1900866666669998</c:v>
                </c:pt>
                <c:pt idx="1037">
                  <c:v>8.1916533333330008</c:v>
                </c:pt>
                <c:pt idx="1038">
                  <c:v>8.1916949999999993</c:v>
                </c:pt>
                <c:pt idx="1039">
                  <c:v>8.1909866666669995</c:v>
                </c:pt>
                <c:pt idx="1040">
                  <c:v>8.1904833333330007</c:v>
                </c:pt>
                <c:pt idx="1041">
                  <c:v>8.1909083333330006</c:v>
                </c:pt>
                <c:pt idx="1042">
                  <c:v>8.1917566666670005</c:v>
                </c:pt>
                <c:pt idx="1043">
                  <c:v>8.1914733333330005</c:v>
                </c:pt>
                <c:pt idx="1044">
                  <c:v>8.1912633333329996</c:v>
                </c:pt>
                <c:pt idx="1045">
                  <c:v>8.1907200000000007</c:v>
                </c:pt>
                <c:pt idx="1046">
                  <c:v>8.1908166666670006</c:v>
                </c:pt>
                <c:pt idx="1047">
                  <c:v>8.1917899999999992</c:v>
                </c:pt>
                <c:pt idx="1048">
                  <c:v>8.1915916666669997</c:v>
                </c:pt>
                <c:pt idx="1049">
                  <c:v>8.19069</c:v>
                </c:pt>
                <c:pt idx="1050">
                  <c:v>8.190503333333</c:v>
                </c:pt>
                <c:pt idx="1051">
                  <c:v>8.1911900000000006</c:v>
                </c:pt>
                <c:pt idx="1052">
                  <c:v>8.1926083333330002</c:v>
                </c:pt>
                <c:pt idx="1053">
                  <c:v>8.1928883333330003</c:v>
                </c:pt>
                <c:pt idx="1054">
                  <c:v>8.1925966666670007</c:v>
                </c:pt>
                <c:pt idx="1055">
                  <c:v>8.1925683333329999</c:v>
                </c:pt>
                <c:pt idx="1056">
                  <c:v>8.1931633333330005</c:v>
                </c:pt>
                <c:pt idx="1057">
                  <c:v>8.1947016666669992</c:v>
                </c:pt>
                <c:pt idx="1058">
                  <c:v>8.1944983333329997</c:v>
                </c:pt>
                <c:pt idx="1059">
                  <c:v>8.1937566666669994</c:v>
                </c:pt>
                <c:pt idx="1060">
                  <c:v>8.1929083333329995</c:v>
                </c:pt>
                <c:pt idx="1061">
                  <c:v>8.1933766666669996</c:v>
                </c:pt>
                <c:pt idx="1062">
                  <c:v>8.1945049999999995</c:v>
                </c:pt>
                <c:pt idx="1063">
                  <c:v>8.1950083333329999</c:v>
                </c:pt>
                <c:pt idx="1064">
                  <c:v>8.1940399999999993</c:v>
                </c:pt>
                <c:pt idx="1065">
                  <c:v>8.1935300000000009</c:v>
                </c:pt>
                <c:pt idx="1066">
                  <c:v>8.194211666667</c:v>
                </c:pt>
                <c:pt idx="1067">
                  <c:v>8.1960533333329995</c:v>
                </c:pt>
                <c:pt idx="1068">
                  <c:v>8.1961499999999994</c:v>
                </c:pt>
                <c:pt idx="1069">
                  <c:v>8.1958233333329993</c:v>
                </c:pt>
                <c:pt idx="1070">
                  <c:v>8.1954783333329999</c:v>
                </c:pt>
                <c:pt idx="1071">
                  <c:v>8.1957350000000009</c:v>
                </c:pt>
                <c:pt idx="1072">
                  <c:v>8.1971600000000002</c:v>
                </c:pt>
                <c:pt idx="1073">
                  <c:v>8.1972416666670007</c:v>
                </c:pt>
                <c:pt idx="1074">
                  <c:v>8.1968449999999997</c:v>
                </c:pt>
                <c:pt idx="1075">
                  <c:v>8.1968399999999999</c:v>
                </c:pt>
                <c:pt idx="1076">
                  <c:v>8.19726</c:v>
                </c:pt>
                <c:pt idx="1077">
                  <c:v>8.1990350000000003</c:v>
                </c:pt>
                <c:pt idx="1078">
                  <c:v>8.1996666666669995</c:v>
                </c:pt>
                <c:pt idx="1079">
                  <c:v>8.2000316666669999</c:v>
                </c:pt>
                <c:pt idx="1080">
                  <c:v>8.1998033333329996</c:v>
                </c:pt>
                <c:pt idx="1081">
                  <c:v>8.2000566666670007</c:v>
                </c:pt>
                <c:pt idx="1082">
                  <c:v>8.2019183333329995</c:v>
                </c:pt>
                <c:pt idx="1083">
                  <c:v>8.2026833333330007</c:v>
                </c:pt>
                <c:pt idx="1084">
                  <c:v>8.2020383333330003</c:v>
                </c:pt>
                <c:pt idx="1085">
                  <c:v>8.2015200000000004</c:v>
                </c:pt>
                <c:pt idx="1086">
                  <c:v>8.201201666667</c:v>
                </c:pt>
                <c:pt idx="1087">
                  <c:v>8.2018649999999997</c:v>
                </c:pt>
                <c:pt idx="1088">
                  <c:v>8.2022666666670005</c:v>
                </c:pt>
                <c:pt idx="1089">
                  <c:v>8.2016966666670008</c:v>
                </c:pt>
                <c:pt idx="1090">
                  <c:v>8.2015250000000002</c:v>
                </c:pt>
                <c:pt idx="1091">
                  <c:v>8.2022233333330004</c:v>
                </c:pt>
                <c:pt idx="1092">
                  <c:v>8.2038049999999991</c:v>
                </c:pt>
                <c:pt idx="1093">
                  <c:v>8.2041316666669992</c:v>
                </c:pt>
                <c:pt idx="1094">
                  <c:v>8.2035533333329997</c:v>
                </c:pt>
                <c:pt idx="1095">
                  <c:v>8.2033500000000004</c:v>
                </c:pt>
                <c:pt idx="1096">
                  <c:v>8.2036549999999995</c:v>
                </c:pt>
                <c:pt idx="1097">
                  <c:v>8.2051583333329994</c:v>
                </c:pt>
                <c:pt idx="1098">
                  <c:v>8.2056366666670009</c:v>
                </c:pt>
                <c:pt idx="1099">
                  <c:v>8.2046816666669997</c:v>
                </c:pt>
                <c:pt idx="1100">
                  <c:v>8.2047583333330003</c:v>
                </c:pt>
                <c:pt idx="1101">
                  <c:v>8.2040950000000006</c:v>
                </c:pt>
                <c:pt idx="1102">
                  <c:v>8.2049966666670002</c:v>
                </c:pt>
                <c:pt idx="1103">
                  <c:v>8.2056500000000003</c:v>
                </c:pt>
                <c:pt idx="1104">
                  <c:v>8.2052033333329994</c:v>
                </c:pt>
                <c:pt idx="1105">
                  <c:v>8.2046616666670005</c:v>
                </c:pt>
                <c:pt idx="1106">
                  <c:v>8.2050049999999999</c:v>
                </c:pt>
                <c:pt idx="1107">
                  <c:v>8.2059766666670004</c:v>
                </c:pt>
                <c:pt idx="1108">
                  <c:v>8.2065266666669991</c:v>
                </c:pt>
                <c:pt idx="1109">
                  <c:v>8.2058216666669992</c:v>
                </c:pt>
                <c:pt idx="1110">
                  <c:v>8.2053949999999993</c:v>
                </c:pt>
                <c:pt idx="1111">
                  <c:v>8.2057450000000003</c:v>
                </c:pt>
                <c:pt idx="1112">
                  <c:v>8.2070283333329996</c:v>
                </c:pt>
                <c:pt idx="1113">
                  <c:v>8.2064249999999994</c:v>
                </c:pt>
                <c:pt idx="1114">
                  <c:v>8.2063266666669996</c:v>
                </c:pt>
                <c:pt idx="1115">
                  <c:v>8.2058350000000004</c:v>
                </c:pt>
                <c:pt idx="1116">
                  <c:v>8.2063699999999997</c:v>
                </c:pt>
                <c:pt idx="1117">
                  <c:v>8.2075233333330004</c:v>
                </c:pt>
                <c:pt idx="1118">
                  <c:v>8.2074133333329993</c:v>
                </c:pt>
                <c:pt idx="1119">
                  <c:v>8.2069299999999998</c:v>
                </c:pt>
                <c:pt idx="1120">
                  <c:v>8.2064366666670008</c:v>
                </c:pt>
                <c:pt idx="1121">
                  <c:v>8.2068600000000007</c:v>
                </c:pt>
                <c:pt idx="1122">
                  <c:v>8.2079316666669992</c:v>
                </c:pt>
                <c:pt idx="1123">
                  <c:v>8.2080483333330001</c:v>
                </c:pt>
                <c:pt idx="1124">
                  <c:v>8.2072583333329998</c:v>
                </c:pt>
                <c:pt idx="1125">
                  <c:v>8.2067333333330001</c:v>
                </c:pt>
                <c:pt idx="1126">
                  <c:v>8.2073450000000001</c:v>
                </c:pt>
                <c:pt idx="1127">
                  <c:v>8.2080416666670004</c:v>
                </c:pt>
                <c:pt idx="1128">
                  <c:v>8.2079266666669994</c:v>
                </c:pt>
                <c:pt idx="1129">
                  <c:v>8.2076433333329994</c:v>
                </c:pt>
                <c:pt idx="1130">
                  <c:v>8.2071516666670004</c:v>
                </c:pt>
                <c:pt idx="1131">
                  <c:v>8.2070983333330005</c:v>
                </c:pt>
                <c:pt idx="1132">
                  <c:v>8.2080850000000005</c:v>
                </c:pt>
                <c:pt idx="1133">
                  <c:v>8.2082516666669996</c:v>
                </c:pt>
                <c:pt idx="1134">
                  <c:v>8.2076650000000004</c:v>
                </c:pt>
                <c:pt idx="1135">
                  <c:v>8.2072883333330005</c:v>
                </c:pt>
                <c:pt idx="1136">
                  <c:v>8.2075183333330006</c:v>
                </c:pt>
                <c:pt idx="1137">
                  <c:v>8.2087716666669994</c:v>
                </c:pt>
                <c:pt idx="1138">
                  <c:v>8.2085866666669993</c:v>
                </c:pt>
                <c:pt idx="1139">
                  <c:v>8.2075683333330005</c:v>
                </c:pt>
                <c:pt idx="1140">
                  <c:v>8.2069566666670006</c:v>
                </c:pt>
                <c:pt idx="1141">
                  <c:v>8.2069666666670003</c:v>
                </c:pt>
                <c:pt idx="1142">
                  <c:v>8.2080199999999994</c:v>
                </c:pt>
                <c:pt idx="1143">
                  <c:v>8.2080683333329993</c:v>
                </c:pt>
                <c:pt idx="1144">
                  <c:v>8.2073766666670007</c:v>
                </c:pt>
                <c:pt idx="1145">
                  <c:v>8.2074133333329993</c:v>
                </c:pt>
                <c:pt idx="1146">
                  <c:v>8.2072883333330005</c:v>
                </c:pt>
                <c:pt idx="1147">
                  <c:v>8.2086699999999997</c:v>
                </c:pt>
                <c:pt idx="1148">
                  <c:v>8.2085516666670006</c:v>
                </c:pt>
                <c:pt idx="1149">
                  <c:v>8.2080216666669994</c:v>
                </c:pt>
                <c:pt idx="1150">
                  <c:v>8.2075133333330008</c:v>
                </c:pt>
                <c:pt idx="1151">
                  <c:v>8.2080083333329998</c:v>
                </c:pt>
                <c:pt idx="1152">
                  <c:v>8.2090466666669997</c:v>
                </c:pt>
                <c:pt idx="1153">
                  <c:v>8.2086916666670007</c:v>
                </c:pt>
                <c:pt idx="1154">
                  <c:v>8.2078433333330008</c:v>
                </c:pt>
                <c:pt idx="1155">
                  <c:v>8.2079383333330007</c:v>
                </c:pt>
                <c:pt idx="1156">
                  <c:v>8.2083116666670008</c:v>
                </c:pt>
                <c:pt idx="1157">
                  <c:v>8.2082966666669996</c:v>
                </c:pt>
                <c:pt idx="1158">
                  <c:v>8.2087749999999993</c:v>
                </c:pt>
                <c:pt idx="1159">
                  <c:v>8.2086633333329999</c:v>
                </c:pt>
                <c:pt idx="1160">
                  <c:v>8.2078950000000006</c:v>
                </c:pt>
                <c:pt idx="1161">
                  <c:v>8.2083433333329996</c:v>
                </c:pt>
                <c:pt idx="1162">
                  <c:v>8.2089200000000009</c:v>
                </c:pt>
                <c:pt idx="1163">
                  <c:v>8.2093766666669996</c:v>
                </c:pt>
                <c:pt idx="1164">
                  <c:v>8.2087816666670008</c:v>
                </c:pt>
                <c:pt idx="1165">
                  <c:v>8.2083700000000004</c:v>
                </c:pt>
                <c:pt idx="1166">
                  <c:v>8.2079616666669999</c:v>
                </c:pt>
                <c:pt idx="1167">
                  <c:v>8.2091999999999992</c:v>
                </c:pt>
                <c:pt idx="1168">
                  <c:v>8.2090200000000006</c:v>
                </c:pt>
                <c:pt idx="1169">
                  <c:v>8.2085583333330003</c:v>
                </c:pt>
                <c:pt idx="1170">
                  <c:v>8.2081783333330005</c:v>
                </c:pt>
                <c:pt idx="1171">
                  <c:v>8.2080350000000006</c:v>
                </c:pt>
                <c:pt idx="1172">
                  <c:v>8.2089049999999997</c:v>
                </c:pt>
                <c:pt idx="1173">
                  <c:v>8.2090499999999995</c:v>
                </c:pt>
                <c:pt idx="1174">
                  <c:v>8.2085033333330006</c:v>
                </c:pt>
                <c:pt idx="1175">
                  <c:v>8.2078849999999992</c:v>
                </c:pt>
                <c:pt idx="1176">
                  <c:v>8.2083183333330005</c:v>
                </c:pt>
                <c:pt idx="1177">
                  <c:v>8.2093733333329997</c:v>
                </c:pt>
                <c:pt idx="1178">
                  <c:v>8.2093266666669997</c:v>
                </c:pt>
                <c:pt idx="1179">
                  <c:v>8.2089516666669997</c:v>
                </c:pt>
                <c:pt idx="1180">
                  <c:v>8.2084466666669993</c:v>
                </c:pt>
                <c:pt idx="1181">
                  <c:v>8.2087800000000009</c:v>
                </c:pt>
                <c:pt idx="1182">
                  <c:v>8.2098549999999992</c:v>
                </c:pt>
                <c:pt idx="1183">
                  <c:v>8.2098099999999992</c:v>
                </c:pt>
                <c:pt idx="1184">
                  <c:v>8.2088916666670002</c:v>
                </c:pt>
                <c:pt idx="1185">
                  <c:v>8.2083899999999996</c:v>
                </c:pt>
                <c:pt idx="1186">
                  <c:v>8.2088866666670004</c:v>
                </c:pt>
                <c:pt idx="1187">
                  <c:v>8.2100316666669997</c:v>
                </c:pt>
                <c:pt idx="1188">
                  <c:v>8.2100600000000004</c:v>
                </c:pt>
                <c:pt idx="1189">
                  <c:v>8.2101450000000007</c:v>
                </c:pt>
                <c:pt idx="1190">
                  <c:v>8.2096083333329997</c:v>
                </c:pt>
                <c:pt idx="1191">
                  <c:v>8.2090483333329995</c:v>
                </c:pt>
                <c:pt idx="1192">
                  <c:v>8.2098316666670001</c:v>
                </c:pt>
                <c:pt idx="1193">
                  <c:v>8.2101316666669995</c:v>
                </c:pt>
                <c:pt idx="1194">
                  <c:v>8.2097149999999992</c:v>
                </c:pt>
                <c:pt idx="1195">
                  <c:v>8.2094033333330003</c:v>
                </c:pt>
                <c:pt idx="1196">
                  <c:v>8.2094266666669995</c:v>
                </c:pt>
                <c:pt idx="1197">
                  <c:v>8.2104983333329997</c:v>
                </c:pt>
                <c:pt idx="1198">
                  <c:v>8.2104733333330007</c:v>
                </c:pt>
                <c:pt idx="1199">
                  <c:v>8.2095699999999994</c:v>
                </c:pt>
                <c:pt idx="1200">
                  <c:v>8.2099116666670007</c:v>
                </c:pt>
                <c:pt idx="1201">
                  <c:v>8.2093283333329996</c:v>
                </c:pt>
                <c:pt idx="1202">
                  <c:v>8.2103233333329992</c:v>
                </c:pt>
                <c:pt idx="1203">
                  <c:v>8.210351666667</c:v>
                </c:pt>
                <c:pt idx="1204">
                  <c:v>8.2096583333329995</c:v>
                </c:pt>
                <c:pt idx="1205">
                  <c:v>8.2092316666669998</c:v>
                </c:pt>
                <c:pt idx="1206">
                  <c:v>8.2091999999999992</c:v>
                </c:pt>
                <c:pt idx="1207">
                  <c:v>8.21007</c:v>
                </c:pt>
                <c:pt idx="1208">
                  <c:v>8.2098233333330004</c:v>
                </c:pt>
                <c:pt idx="1209">
                  <c:v>8.2092816666669997</c:v>
                </c:pt>
                <c:pt idx="1210">
                  <c:v>8.2091483333329993</c:v>
                </c:pt>
                <c:pt idx="1211">
                  <c:v>8.2098250000000004</c:v>
                </c:pt>
                <c:pt idx="1212">
                  <c:v>8.2104316666670005</c:v>
                </c:pt>
                <c:pt idx="1213">
                  <c:v>8.2105499999999996</c:v>
                </c:pt>
                <c:pt idx="1214">
                  <c:v>8.2101616666670001</c:v>
                </c:pt>
                <c:pt idx="1215">
                  <c:v>8.2099700000000002</c:v>
                </c:pt>
                <c:pt idx="1216">
                  <c:v>8.2105350000000001</c:v>
                </c:pt>
                <c:pt idx="1217">
                  <c:v>8.2110583333329998</c:v>
                </c:pt>
                <c:pt idx="1218">
                  <c:v>8.210821666667</c:v>
                </c:pt>
                <c:pt idx="1219">
                  <c:v>8.2110400000000006</c:v>
                </c:pt>
                <c:pt idx="1220">
                  <c:v>8.2104383333330002</c:v>
                </c:pt>
                <c:pt idx="1221">
                  <c:v>8.2102050000000002</c:v>
                </c:pt>
                <c:pt idx="1222">
                  <c:v>8.2112066666669996</c:v>
                </c:pt>
                <c:pt idx="1223">
                  <c:v>8.2100749999999998</c:v>
                </c:pt>
                <c:pt idx="1224">
                  <c:v>8.2087383333330006</c:v>
                </c:pt>
                <c:pt idx="1225">
                  <c:v>8.20852</c:v>
                </c:pt>
                <c:pt idx="1226">
                  <c:v>8.2093766666669996</c:v>
                </c:pt>
                <c:pt idx="1227">
                  <c:v>8.2105583333329992</c:v>
                </c:pt>
                <c:pt idx="1228">
                  <c:v>8.2101483333330005</c:v>
                </c:pt>
                <c:pt idx="1229">
                  <c:v>8.2095283333329991</c:v>
                </c:pt>
                <c:pt idx="1230">
                  <c:v>8.2086000000000006</c:v>
                </c:pt>
                <c:pt idx="1231">
                  <c:v>8.2088300000000007</c:v>
                </c:pt>
                <c:pt idx="1232">
                  <c:v>8.2095216666669995</c:v>
                </c:pt>
                <c:pt idx="1233">
                  <c:v>8.2091166666670006</c:v>
                </c:pt>
                <c:pt idx="1234">
                  <c:v>8.2082333333330002</c:v>
                </c:pt>
                <c:pt idx="1235">
                  <c:v>8.2079466666670005</c:v>
                </c:pt>
                <c:pt idx="1236">
                  <c:v>8.2080549999999999</c:v>
                </c:pt>
                <c:pt idx="1237">
                  <c:v>8.2092033333330008</c:v>
                </c:pt>
                <c:pt idx="1238">
                  <c:v>8.2090899999999998</c:v>
                </c:pt>
                <c:pt idx="1239">
                  <c:v>8.2083383333329998</c:v>
                </c:pt>
                <c:pt idx="1240">
                  <c:v>8.208051666667</c:v>
                </c:pt>
                <c:pt idx="1241">
                  <c:v>8.2079416666670006</c:v>
                </c:pt>
                <c:pt idx="1242">
                  <c:v>8.2092600000000004</c:v>
                </c:pt>
                <c:pt idx="1243">
                  <c:v>8.2088300000000007</c:v>
                </c:pt>
                <c:pt idx="1244">
                  <c:v>8.2079766666669993</c:v>
                </c:pt>
                <c:pt idx="1245">
                  <c:v>8.2078183333329999</c:v>
                </c:pt>
                <c:pt idx="1246">
                  <c:v>8.2081233333330008</c:v>
                </c:pt>
                <c:pt idx="1247">
                  <c:v>8.2103099999999998</c:v>
                </c:pt>
                <c:pt idx="1248">
                  <c:v>8.2094950000000004</c:v>
                </c:pt>
                <c:pt idx="1249">
                  <c:v>8.2089366666670003</c:v>
                </c:pt>
                <c:pt idx="1250">
                  <c:v>8.2078666666669999</c:v>
                </c:pt>
                <c:pt idx="1251">
                  <c:v>8.2086033333330004</c:v>
                </c:pt>
                <c:pt idx="1252">
                  <c:v>8.2098166666670007</c:v>
                </c:pt>
                <c:pt idx="1253">
                  <c:v>8.2094416666670007</c:v>
                </c:pt>
                <c:pt idx="1254">
                  <c:v>8.2091349999999998</c:v>
                </c:pt>
                <c:pt idx="1255">
                  <c:v>8.2083266666670003</c:v>
                </c:pt>
                <c:pt idx="1256">
                  <c:v>8.2080149999999996</c:v>
                </c:pt>
                <c:pt idx="1257">
                  <c:v>8.2095149999999997</c:v>
                </c:pt>
                <c:pt idx="1258">
                  <c:v>8.2089549999999996</c:v>
                </c:pt>
                <c:pt idx="1259">
                  <c:v>8.2080900000000003</c:v>
                </c:pt>
                <c:pt idx="1260">
                  <c:v>8.20763</c:v>
                </c:pt>
                <c:pt idx="1261">
                  <c:v>8.2079149999999998</c:v>
                </c:pt>
                <c:pt idx="1262">
                  <c:v>8.2093150000000001</c:v>
                </c:pt>
                <c:pt idx="1263">
                  <c:v>8.2092583333330005</c:v>
                </c:pt>
                <c:pt idx="1264">
                  <c:v>8.2082033333329996</c:v>
                </c:pt>
                <c:pt idx="1265">
                  <c:v>8.2073549999999997</c:v>
                </c:pt>
                <c:pt idx="1266">
                  <c:v>8.2077200000000001</c:v>
                </c:pt>
                <c:pt idx="1267">
                  <c:v>8.2091516666669992</c:v>
                </c:pt>
                <c:pt idx="1268">
                  <c:v>8.2092166666670003</c:v>
                </c:pt>
                <c:pt idx="1269">
                  <c:v>8.2084866666669996</c:v>
                </c:pt>
                <c:pt idx="1270">
                  <c:v>8.2074533333329995</c:v>
                </c:pt>
                <c:pt idx="1271">
                  <c:v>8.2072866666670006</c:v>
                </c:pt>
                <c:pt idx="1272">
                  <c:v>8.2086916666670007</c:v>
                </c:pt>
                <c:pt idx="1273">
                  <c:v>8.2083383333329998</c:v>
                </c:pt>
                <c:pt idx="1274">
                  <c:v>8.2078866666669992</c:v>
                </c:pt>
                <c:pt idx="1275">
                  <c:v>8.2069283333329999</c:v>
                </c:pt>
                <c:pt idx="1276">
                  <c:v>8.2067949999999996</c:v>
                </c:pt>
                <c:pt idx="1277">
                  <c:v>8.2082516666669996</c:v>
                </c:pt>
                <c:pt idx="1278">
                  <c:v>8.2088216666669993</c:v>
                </c:pt>
                <c:pt idx="1279">
                  <c:v>8.2083083333329991</c:v>
                </c:pt>
                <c:pt idx="1280">
                  <c:v>8.2074200000000008</c:v>
                </c:pt>
                <c:pt idx="1281">
                  <c:v>8.2071016666670005</c:v>
                </c:pt>
                <c:pt idx="1282">
                  <c:v>8.2083016666669995</c:v>
                </c:pt>
                <c:pt idx="1283">
                  <c:v>8.2083700000000004</c:v>
                </c:pt>
                <c:pt idx="1284">
                  <c:v>8.2070466666670008</c:v>
                </c:pt>
                <c:pt idx="1285">
                  <c:v>8.2062233333329999</c:v>
                </c:pt>
                <c:pt idx="1286">
                  <c:v>8.2067449999999997</c:v>
                </c:pt>
                <c:pt idx="1287">
                  <c:v>8.2080616666669997</c:v>
                </c:pt>
                <c:pt idx="1288">
                  <c:v>8.2079766666669993</c:v>
                </c:pt>
                <c:pt idx="1289">
                  <c:v>8.2072483333330002</c:v>
                </c:pt>
                <c:pt idx="1290">
                  <c:v>8.2064683333329995</c:v>
                </c:pt>
                <c:pt idx="1291">
                  <c:v>8.2071816666669992</c:v>
                </c:pt>
                <c:pt idx="1292">
                  <c:v>8.2089499999999997</c:v>
                </c:pt>
                <c:pt idx="1293">
                  <c:v>8.2084349999999997</c:v>
                </c:pt>
                <c:pt idx="1294">
                  <c:v>8.2079799999999992</c:v>
                </c:pt>
                <c:pt idx="1295">
                  <c:v>8.207816666667</c:v>
                </c:pt>
                <c:pt idx="1296">
                  <c:v>8.2078783333329994</c:v>
                </c:pt>
                <c:pt idx="1297">
                  <c:v>8.2092949999999991</c:v>
                </c:pt>
                <c:pt idx="1298">
                  <c:v>8.2087233333329994</c:v>
                </c:pt>
                <c:pt idx="1299">
                  <c:v>8.2076933333329993</c:v>
                </c:pt>
                <c:pt idx="1300">
                  <c:v>8.2071850000000008</c:v>
                </c:pt>
                <c:pt idx="1301">
                  <c:v>8.2075650000000007</c:v>
                </c:pt>
                <c:pt idx="1302">
                  <c:v>8.2082549999999994</c:v>
                </c:pt>
                <c:pt idx="1303">
                  <c:v>8.2081750000000007</c:v>
                </c:pt>
                <c:pt idx="1304">
                  <c:v>8.2075616666670008</c:v>
                </c:pt>
                <c:pt idx="1305">
                  <c:v>8.2069966666669991</c:v>
                </c:pt>
                <c:pt idx="1306">
                  <c:v>8.207863333333</c:v>
                </c:pt>
                <c:pt idx="1307">
                  <c:v>8.2094183333329998</c:v>
                </c:pt>
                <c:pt idx="1308">
                  <c:v>8.2092166666670003</c:v>
                </c:pt>
                <c:pt idx="1309">
                  <c:v>8.2082350000000002</c:v>
                </c:pt>
                <c:pt idx="1310">
                  <c:v>8.2070749999999997</c:v>
                </c:pt>
                <c:pt idx="1311">
                  <c:v>8.207161666667</c:v>
                </c:pt>
                <c:pt idx="1312">
                  <c:v>8.2086183333329998</c:v>
                </c:pt>
                <c:pt idx="1313">
                  <c:v>8.2087199999999996</c:v>
                </c:pt>
                <c:pt idx="1314">
                  <c:v>8.2075233333330004</c:v>
                </c:pt>
                <c:pt idx="1315">
                  <c:v>8.2065183333329994</c:v>
                </c:pt>
                <c:pt idx="1316">
                  <c:v>8.2069550000000007</c:v>
                </c:pt>
                <c:pt idx="1317">
                  <c:v>8.2091966666669993</c:v>
                </c:pt>
                <c:pt idx="1318">
                  <c:v>8.2097899999999999</c:v>
                </c:pt>
                <c:pt idx="1319">
                  <c:v>8.2088083333329998</c:v>
                </c:pt>
                <c:pt idx="1320">
                  <c:v>8.2091583333330007</c:v>
                </c:pt>
                <c:pt idx="1321">
                  <c:v>8.2095683333329994</c:v>
                </c:pt>
                <c:pt idx="1322">
                  <c:v>8.2103016666670001</c:v>
                </c:pt>
                <c:pt idx="1323">
                  <c:v>8.2105049999999995</c:v>
                </c:pt>
                <c:pt idx="1324">
                  <c:v>8.2088066666669999</c:v>
                </c:pt>
                <c:pt idx="1325">
                  <c:v>8.2075733333330003</c:v>
                </c:pt>
                <c:pt idx="1326">
                  <c:v>8.2073633333329994</c:v>
                </c:pt>
                <c:pt idx="1327">
                  <c:v>8.2087199999999996</c:v>
                </c:pt>
                <c:pt idx="1328">
                  <c:v>8.2087816666670008</c:v>
                </c:pt>
                <c:pt idx="1329">
                  <c:v>8.2082716666670006</c:v>
                </c:pt>
                <c:pt idx="1330">
                  <c:v>8.2080766666670009</c:v>
                </c:pt>
                <c:pt idx="1331">
                  <c:v>8.2082466666669998</c:v>
                </c:pt>
                <c:pt idx="1332">
                  <c:v>8.2092216666670002</c:v>
                </c:pt>
                <c:pt idx="1333">
                  <c:v>8.2089716666670007</c:v>
                </c:pt>
                <c:pt idx="1334">
                  <c:v>8.2074683333330007</c:v>
                </c:pt>
                <c:pt idx="1335">
                  <c:v>8.2074933333329998</c:v>
                </c:pt>
                <c:pt idx="1336">
                  <c:v>8.2068283333330001</c:v>
                </c:pt>
                <c:pt idx="1337">
                  <c:v>8.2079533333330001</c:v>
                </c:pt>
                <c:pt idx="1338">
                  <c:v>8.2080266666669992</c:v>
                </c:pt>
                <c:pt idx="1339">
                  <c:v>8.2071233333329996</c:v>
                </c:pt>
                <c:pt idx="1340">
                  <c:v>8.2055783333329995</c:v>
                </c:pt>
                <c:pt idx="1341">
                  <c:v>8.2057583333329998</c:v>
                </c:pt>
                <c:pt idx="1342">
                  <c:v>8.2073566666669997</c:v>
                </c:pt>
                <c:pt idx="1343">
                  <c:v>8.2078866666669992</c:v>
                </c:pt>
                <c:pt idx="1344">
                  <c:v>8.2072766666669992</c:v>
                </c:pt>
                <c:pt idx="1345">
                  <c:v>8.2063383333329991</c:v>
                </c:pt>
                <c:pt idx="1346">
                  <c:v>8.2062766666669997</c:v>
                </c:pt>
                <c:pt idx="1347">
                  <c:v>8.2071683333329997</c:v>
                </c:pt>
                <c:pt idx="1348">
                  <c:v>8.2073983333329998</c:v>
                </c:pt>
                <c:pt idx="1349">
                  <c:v>8.2060899999999997</c:v>
                </c:pt>
                <c:pt idx="1350">
                  <c:v>8.2054183333330002</c:v>
                </c:pt>
                <c:pt idx="1351">
                  <c:v>8.2058549999999997</c:v>
                </c:pt>
                <c:pt idx="1352">
                  <c:v>8.2071000000000005</c:v>
                </c:pt>
                <c:pt idx="1353">
                  <c:v>8.206785</c:v>
                </c:pt>
                <c:pt idx="1354">
                  <c:v>8.2059800000000003</c:v>
                </c:pt>
                <c:pt idx="1355">
                  <c:v>8.2052683333330005</c:v>
                </c:pt>
                <c:pt idx="1356">
                  <c:v>8.205658333333</c:v>
                </c:pt>
                <c:pt idx="1357">
                  <c:v>8.2078000000000007</c:v>
                </c:pt>
                <c:pt idx="1358">
                  <c:v>8.2068133333330007</c:v>
                </c:pt>
                <c:pt idx="1359">
                  <c:v>8.2062550000000005</c:v>
                </c:pt>
                <c:pt idx="1360">
                  <c:v>8.2054216666670001</c:v>
                </c:pt>
                <c:pt idx="1361">
                  <c:v>8.2055883333330009</c:v>
                </c:pt>
                <c:pt idx="1362">
                  <c:v>8.2064116666669999</c:v>
                </c:pt>
                <c:pt idx="1363">
                  <c:v>8.2065649999999994</c:v>
                </c:pt>
                <c:pt idx="1364">
                  <c:v>8.2058783333330005</c:v>
                </c:pt>
                <c:pt idx="1365">
                  <c:v>8.2046066666670008</c:v>
                </c:pt>
                <c:pt idx="1366">
                  <c:v>8.2049400000000006</c:v>
                </c:pt>
                <c:pt idx="1367">
                  <c:v>8.2065016666670001</c:v>
                </c:pt>
                <c:pt idx="1368">
                  <c:v>8.2060849999999999</c:v>
                </c:pt>
                <c:pt idx="1369">
                  <c:v>8.2052466666669996</c:v>
                </c:pt>
                <c:pt idx="1370">
                  <c:v>8.2039349999999995</c:v>
                </c:pt>
                <c:pt idx="1371">
                  <c:v>8.2044666666670008</c:v>
                </c:pt>
                <c:pt idx="1372">
                  <c:v>8.2064483333330003</c:v>
                </c:pt>
                <c:pt idx="1373">
                  <c:v>8.2063783333329994</c:v>
                </c:pt>
                <c:pt idx="1374">
                  <c:v>8.2055749999999996</c:v>
                </c:pt>
                <c:pt idx="1375">
                  <c:v>8.2048933333330005</c:v>
                </c:pt>
                <c:pt idx="1376">
                  <c:v>8.2044599999999992</c:v>
                </c:pt>
                <c:pt idx="1377">
                  <c:v>8.2051649999999992</c:v>
                </c:pt>
                <c:pt idx="1378">
                  <c:v>8.2056083333330001</c:v>
                </c:pt>
                <c:pt idx="1379">
                  <c:v>8.204485</c:v>
                </c:pt>
                <c:pt idx="1380">
                  <c:v>8.2030816666669999</c:v>
                </c:pt>
                <c:pt idx="1381">
                  <c:v>8.2037433333329997</c:v>
                </c:pt>
                <c:pt idx="1382">
                  <c:v>8.2051566666669995</c:v>
                </c:pt>
                <c:pt idx="1383">
                  <c:v>8.204391666667</c:v>
                </c:pt>
                <c:pt idx="1384">
                  <c:v>8.2035866666670003</c:v>
                </c:pt>
                <c:pt idx="1385">
                  <c:v>8.2033383333330008</c:v>
                </c:pt>
                <c:pt idx="1386">
                  <c:v>8.2039150000000003</c:v>
                </c:pt>
                <c:pt idx="1387">
                  <c:v>8.2056466666670005</c:v>
                </c:pt>
                <c:pt idx="1388">
                  <c:v>8.2052416666669998</c:v>
                </c:pt>
                <c:pt idx="1389">
                  <c:v>8.2048100000000002</c:v>
                </c:pt>
                <c:pt idx="1390">
                  <c:v>8.2040216666669998</c:v>
                </c:pt>
                <c:pt idx="1391">
                  <c:v>8.2039249999999999</c:v>
                </c:pt>
                <c:pt idx="1392">
                  <c:v>8.2047416666669992</c:v>
                </c:pt>
                <c:pt idx="1393">
                  <c:v>8.2050616666669995</c:v>
                </c:pt>
                <c:pt idx="1394">
                  <c:v>8.2038550000000008</c:v>
                </c:pt>
                <c:pt idx="1395">
                  <c:v>8.2032849999999993</c:v>
                </c:pt>
                <c:pt idx="1396">
                  <c:v>8.20411</c:v>
                </c:pt>
                <c:pt idx="1397">
                  <c:v>8.20505</c:v>
                </c:pt>
                <c:pt idx="1398">
                  <c:v>8.2046399999999995</c:v>
                </c:pt>
                <c:pt idx="1399">
                  <c:v>8.2039000000000009</c:v>
                </c:pt>
                <c:pt idx="1400">
                  <c:v>8.2037099999999992</c:v>
                </c:pt>
                <c:pt idx="1401">
                  <c:v>8.203641666667</c:v>
                </c:pt>
                <c:pt idx="1402">
                  <c:v>8.204345</c:v>
                </c:pt>
                <c:pt idx="1403">
                  <c:v>8.2042750000000009</c:v>
                </c:pt>
                <c:pt idx="1404">
                  <c:v>8.2039216666670001</c:v>
                </c:pt>
                <c:pt idx="1405">
                  <c:v>8.203593333333</c:v>
                </c:pt>
                <c:pt idx="1406">
                  <c:v>8.2034716666669993</c:v>
                </c:pt>
                <c:pt idx="1407">
                  <c:v>8.2047483333330007</c:v>
                </c:pt>
                <c:pt idx="1408">
                  <c:v>8.2050183333329993</c:v>
                </c:pt>
                <c:pt idx="1409">
                  <c:v>8.2042266666669992</c:v>
                </c:pt>
                <c:pt idx="1410">
                  <c:v>8.2032116666670003</c:v>
                </c:pt>
                <c:pt idx="1411">
                  <c:v>8.2031983333330007</c:v>
                </c:pt>
                <c:pt idx="1412">
                  <c:v>8.2042566666669998</c:v>
                </c:pt>
                <c:pt idx="1413">
                  <c:v>8.2041500000000003</c:v>
                </c:pt>
                <c:pt idx="1414">
                  <c:v>8.2034733333329992</c:v>
                </c:pt>
                <c:pt idx="1415">
                  <c:v>8.2032733333329997</c:v>
                </c:pt>
                <c:pt idx="1416">
                  <c:v>8.2029549999999993</c:v>
                </c:pt>
                <c:pt idx="1417">
                  <c:v>8.2040349999999993</c:v>
                </c:pt>
                <c:pt idx="1418">
                  <c:v>8.2039633333330002</c:v>
                </c:pt>
                <c:pt idx="1419">
                  <c:v>8.2034933333330002</c:v>
                </c:pt>
                <c:pt idx="1420">
                  <c:v>8.2031316666669998</c:v>
                </c:pt>
                <c:pt idx="1421">
                  <c:v>8.2036433333329999</c:v>
                </c:pt>
                <c:pt idx="1422">
                  <c:v>8.2040100000000002</c:v>
                </c:pt>
                <c:pt idx="1423">
                  <c:v>8.2040199999999999</c:v>
                </c:pt>
                <c:pt idx="1424">
                  <c:v>8.2031766666669999</c:v>
                </c:pt>
                <c:pt idx="1425">
                  <c:v>8.201811666667</c:v>
                </c:pt>
                <c:pt idx="1426">
                  <c:v>8.2022449999999996</c:v>
                </c:pt>
                <c:pt idx="1427">
                  <c:v>8.2031666666670002</c:v>
                </c:pt>
                <c:pt idx="1428">
                  <c:v>8.2032450000000008</c:v>
                </c:pt>
                <c:pt idx="1429">
                  <c:v>8.2027599999999996</c:v>
                </c:pt>
                <c:pt idx="1430">
                  <c:v>8.2023283333329999</c:v>
                </c:pt>
                <c:pt idx="1431">
                  <c:v>8.2029116666669992</c:v>
                </c:pt>
                <c:pt idx="1432">
                  <c:v>8.2038433333329994</c:v>
                </c:pt>
                <c:pt idx="1433">
                  <c:v>8.2041866666670007</c:v>
                </c:pt>
                <c:pt idx="1434">
                  <c:v>8.2038150000000005</c:v>
                </c:pt>
                <c:pt idx="1435">
                  <c:v>8.2028633333329992</c:v>
                </c:pt>
                <c:pt idx="1436">
                  <c:v>8.2033133333329999</c:v>
                </c:pt>
                <c:pt idx="1437">
                  <c:v>8.2043766666670006</c:v>
                </c:pt>
                <c:pt idx="1438">
                  <c:v>8.2041283333329993</c:v>
                </c:pt>
                <c:pt idx="1439">
                  <c:v>8.2034316666670009</c:v>
                </c:pt>
                <c:pt idx="1440">
                  <c:v>8.2024183333330001</c:v>
                </c:pt>
                <c:pt idx="1441">
                  <c:v>8.2031216666670002</c:v>
                </c:pt>
                <c:pt idx="1442">
                  <c:v>8.2041033333330002</c:v>
                </c:pt>
                <c:pt idx="1443">
                  <c:v>8.2037399999999998</c:v>
                </c:pt>
                <c:pt idx="1444">
                  <c:v>8.2027233333329992</c:v>
                </c:pt>
                <c:pt idx="1445">
                  <c:v>8.2020850000000003</c:v>
                </c:pt>
                <c:pt idx="1446">
                  <c:v>8.2024633333330002</c:v>
                </c:pt>
                <c:pt idx="1447">
                  <c:v>8.2036083333329994</c:v>
                </c:pt>
                <c:pt idx="1448">
                  <c:v>8.2039533333330006</c:v>
                </c:pt>
                <c:pt idx="1449">
                  <c:v>8.2034633333329996</c:v>
                </c:pt>
                <c:pt idx="1450">
                  <c:v>8.2031500000000008</c:v>
                </c:pt>
                <c:pt idx="1451">
                  <c:v>8.2028766666670005</c:v>
                </c:pt>
                <c:pt idx="1452">
                  <c:v>8.2037200000000006</c:v>
                </c:pt>
                <c:pt idx="1453">
                  <c:v>8.203968333333</c:v>
                </c:pt>
                <c:pt idx="1454">
                  <c:v>8.2026583333329999</c:v>
                </c:pt>
                <c:pt idx="1455">
                  <c:v>8.2020900000000001</c:v>
                </c:pt>
                <c:pt idx="1456">
                  <c:v>8.2017783333329994</c:v>
                </c:pt>
                <c:pt idx="1457">
                  <c:v>8.2027400000000004</c:v>
                </c:pt>
                <c:pt idx="1458">
                  <c:v>8.202608333333</c:v>
                </c:pt>
                <c:pt idx="1459">
                  <c:v>8.2024616666670003</c:v>
                </c:pt>
                <c:pt idx="1460">
                  <c:v>8.2020833333330003</c:v>
                </c:pt>
                <c:pt idx="1461">
                  <c:v>8.202751666667</c:v>
                </c:pt>
                <c:pt idx="1462">
                  <c:v>8.2039433333329992</c:v>
                </c:pt>
                <c:pt idx="1463">
                  <c:v>8.2037750000000003</c:v>
                </c:pt>
                <c:pt idx="1464">
                  <c:v>8.2030916666669995</c:v>
                </c:pt>
                <c:pt idx="1465">
                  <c:v>8.2026783333329991</c:v>
                </c:pt>
                <c:pt idx="1466">
                  <c:v>8.2030933333329994</c:v>
                </c:pt>
                <c:pt idx="1467">
                  <c:v>8.2045250000000003</c:v>
                </c:pt>
                <c:pt idx="1468">
                  <c:v>8.2040299999999995</c:v>
                </c:pt>
                <c:pt idx="1469">
                  <c:v>8.2024866666669993</c:v>
                </c:pt>
                <c:pt idx="1470">
                  <c:v>8.2016083333330005</c:v>
                </c:pt>
                <c:pt idx="1471">
                  <c:v>8.2017666666669999</c:v>
                </c:pt>
                <c:pt idx="1472">
                  <c:v>8.2017299999999995</c:v>
                </c:pt>
                <c:pt idx="1473">
                  <c:v>8.2012300000000007</c:v>
                </c:pt>
                <c:pt idx="1474">
                  <c:v>8.2003183333329996</c:v>
                </c:pt>
                <c:pt idx="1475">
                  <c:v>8.2003766666669993</c:v>
                </c:pt>
                <c:pt idx="1476">
                  <c:v>8.2005616666669994</c:v>
                </c:pt>
                <c:pt idx="1477">
                  <c:v>8.2017433333330008</c:v>
                </c:pt>
                <c:pt idx="1478">
                  <c:v>8.2021116666669993</c:v>
                </c:pt>
                <c:pt idx="1479">
                  <c:v>8.2017483333330006</c:v>
                </c:pt>
                <c:pt idx="1480">
                  <c:v>8.2012</c:v>
                </c:pt>
                <c:pt idx="1481">
                  <c:v>8.2017066666670004</c:v>
                </c:pt>
                <c:pt idx="1482">
                  <c:v>8.2023383333329996</c:v>
                </c:pt>
                <c:pt idx="1483">
                  <c:v>8.2015550000000008</c:v>
                </c:pt>
                <c:pt idx="1484">
                  <c:v>8.2014399999999998</c:v>
                </c:pt>
                <c:pt idx="1485">
                  <c:v>8.2011649999999996</c:v>
                </c:pt>
                <c:pt idx="1486">
                  <c:v>8.2012450000000001</c:v>
                </c:pt>
                <c:pt idx="1487">
                  <c:v>8.2016399999999994</c:v>
                </c:pt>
                <c:pt idx="1488">
                  <c:v>8.201951666667</c:v>
                </c:pt>
                <c:pt idx="1489">
                  <c:v>8.201058333333</c:v>
                </c:pt>
                <c:pt idx="1490">
                  <c:v>8.200168333333</c:v>
                </c:pt>
                <c:pt idx="1491">
                  <c:v>8.2002533333330003</c:v>
                </c:pt>
                <c:pt idx="1492">
                  <c:v>8.2016449999999992</c:v>
                </c:pt>
                <c:pt idx="1493">
                  <c:v>8.2018683333329996</c:v>
                </c:pt>
                <c:pt idx="1494">
                  <c:v>8.201293333333</c:v>
                </c:pt>
                <c:pt idx="1495">
                  <c:v>8.2011283333329992</c:v>
                </c:pt>
                <c:pt idx="1496">
                  <c:v>8.2007066666669992</c:v>
                </c:pt>
                <c:pt idx="1497">
                  <c:v>8.2019783333330007</c:v>
                </c:pt>
                <c:pt idx="1498">
                  <c:v>8.2017583333330002</c:v>
                </c:pt>
                <c:pt idx="1499">
                  <c:v>8.2013816666670003</c:v>
                </c:pt>
                <c:pt idx="1500">
                  <c:v>8.2009033333330006</c:v>
                </c:pt>
                <c:pt idx="1501">
                  <c:v>8.2008749999999999</c:v>
                </c:pt>
                <c:pt idx="1502">
                  <c:v>8.2014899999999997</c:v>
                </c:pt>
                <c:pt idx="1503">
                  <c:v>8.2015633333330005</c:v>
                </c:pt>
                <c:pt idx="1504">
                  <c:v>8.2005816666670004</c:v>
                </c:pt>
                <c:pt idx="1505">
                  <c:v>8.2000050000000009</c:v>
                </c:pt>
                <c:pt idx="1506">
                  <c:v>8.2004699999999993</c:v>
                </c:pt>
                <c:pt idx="1507">
                  <c:v>8.2020350000000004</c:v>
                </c:pt>
                <c:pt idx="1508">
                  <c:v>8.2023683333330002</c:v>
                </c:pt>
                <c:pt idx="1509">
                  <c:v>8.2022200000000005</c:v>
                </c:pt>
                <c:pt idx="1510">
                  <c:v>8.2019900000000003</c:v>
                </c:pt>
                <c:pt idx="1511">
                  <c:v>8.2020800000000005</c:v>
                </c:pt>
                <c:pt idx="1512">
                  <c:v>8.2032716666669998</c:v>
                </c:pt>
                <c:pt idx="1513">
                  <c:v>8.2033799999999992</c:v>
                </c:pt>
                <c:pt idx="1514">
                  <c:v>8.2021833333330001</c:v>
                </c:pt>
                <c:pt idx="1515">
                  <c:v>8.2017666666669999</c:v>
                </c:pt>
                <c:pt idx="1516">
                  <c:v>8.2012616666669995</c:v>
                </c:pt>
                <c:pt idx="1517">
                  <c:v>8.2022150000000007</c:v>
                </c:pt>
                <c:pt idx="1518">
                  <c:v>8.2018666666669997</c:v>
                </c:pt>
                <c:pt idx="1519">
                  <c:v>8.2015416666669996</c:v>
                </c:pt>
                <c:pt idx="1520">
                  <c:v>8.2015049999999992</c:v>
                </c:pt>
                <c:pt idx="1521">
                  <c:v>8.2019283333330009</c:v>
                </c:pt>
                <c:pt idx="1522">
                  <c:v>8.2032083333330004</c:v>
                </c:pt>
                <c:pt idx="1523">
                  <c:v>8.2031016666669991</c:v>
                </c:pt>
                <c:pt idx="1524">
                  <c:v>8.2028833333330002</c:v>
                </c:pt>
                <c:pt idx="1525">
                  <c:v>8.2023883333329994</c:v>
                </c:pt>
                <c:pt idx="1526">
                  <c:v>8.2025450000000006</c:v>
                </c:pt>
                <c:pt idx="1527">
                  <c:v>8.2029449999999997</c:v>
                </c:pt>
                <c:pt idx="1528">
                  <c:v>8.2023016666669992</c:v>
                </c:pt>
                <c:pt idx="1529">
                  <c:v>8.2024283333329997</c:v>
                </c:pt>
                <c:pt idx="1530">
                  <c:v>8.2016950000000008</c:v>
                </c:pt>
                <c:pt idx="1531">
                  <c:v>8.2022616666670007</c:v>
                </c:pt>
                <c:pt idx="1532">
                  <c:v>8.2031916666669993</c:v>
                </c:pt>
                <c:pt idx="1533">
                  <c:v>8.203641666667</c:v>
                </c:pt>
                <c:pt idx="1534">
                  <c:v>8.2028566666669995</c:v>
                </c:pt>
                <c:pt idx="1535">
                  <c:v>8.2015133333330006</c:v>
                </c:pt>
                <c:pt idx="1536">
                  <c:v>8.2017166666670001</c:v>
                </c:pt>
                <c:pt idx="1537">
                  <c:v>8.2023633333330004</c:v>
                </c:pt>
                <c:pt idx="1538">
                  <c:v>8.2030250000000002</c:v>
                </c:pt>
                <c:pt idx="1539">
                  <c:v>8.2026699999999995</c:v>
                </c:pt>
                <c:pt idx="1540">
                  <c:v>8.2024150000000002</c:v>
                </c:pt>
                <c:pt idx="1541">
                  <c:v>8.2025933333330006</c:v>
                </c:pt>
                <c:pt idx="1542">
                  <c:v>8.2037116666669991</c:v>
                </c:pt>
                <c:pt idx="1543">
                  <c:v>8.2035966666669999</c:v>
                </c:pt>
                <c:pt idx="1544">
                  <c:v>8.2031749999999999</c:v>
                </c:pt>
                <c:pt idx="1545">
                  <c:v>8.202186666667</c:v>
                </c:pt>
                <c:pt idx="1546">
                  <c:v>8.2018416666670007</c:v>
                </c:pt>
                <c:pt idx="1547">
                  <c:v>8.2031200000000002</c:v>
                </c:pt>
                <c:pt idx="1548">
                  <c:v>8.2034116666669998</c:v>
                </c:pt>
                <c:pt idx="1549">
                  <c:v>8.2037116666669991</c:v>
                </c:pt>
                <c:pt idx="1550">
                  <c:v>8.2027366666670005</c:v>
                </c:pt>
                <c:pt idx="1551">
                  <c:v>8.2024283333329997</c:v>
                </c:pt>
                <c:pt idx="1552">
                  <c:v>8.2034316666670009</c:v>
                </c:pt>
                <c:pt idx="1553">
                  <c:v>8.2036216666670008</c:v>
                </c:pt>
                <c:pt idx="1554">
                  <c:v>8.2031416666669994</c:v>
                </c:pt>
                <c:pt idx="1555">
                  <c:v>8.2034900000000004</c:v>
                </c:pt>
                <c:pt idx="1556">
                  <c:v>8.2038816666669998</c:v>
                </c:pt>
                <c:pt idx="1557">
                  <c:v>8.2048033333330004</c:v>
                </c:pt>
                <c:pt idx="1558">
                  <c:v>8.2040833333329992</c:v>
                </c:pt>
                <c:pt idx="1559">
                  <c:v>8.2035049999999998</c:v>
                </c:pt>
                <c:pt idx="1560">
                  <c:v>8.2025716666669997</c:v>
                </c:pt>
                <c:pt idx="1561">
                  <c:v>8.2027616666669996</c:v>
                </c:pt>
                <c:pt idx="1562">
                  <c:v>8.204486666667</c:v>
                </c:pt>
                <c:pt idx="1563">
                  <c:v>8.2047100000000004</c:v>
                </c:pt>
                <c:pt idx="1564">
                  <c:v>8.2035333333330005</c:v>
                </c:pt>
                <c:pt idx="1565">
                  <c:v>8.2027999999999999</c:v>
                </c:pt>
                <c:pt idx="1566">
                  <c:v>8.2026149999999998</c:v>
                </c:pt>
                <c:pt idx="1567">
                  <c:v>8.2040316666669995</c:v>
                </c:pt>
                <c:pt idx="1568">
                  <c:v>8.2045366666669999</c:v>
                </c:pt>
                <c:pt idx="1569">
                  <c:v>8.2042666666669994</c:v>
                </c:pt>
                <c:pt idx="1570">
                  <c:v>8.2037883333329997</c:v>
                </c:pt>
                <c:pt idx="1571">
                  <c:v>8.2031933333329992</c:v>
                </c:pt>
                <c:pt idx="1572">
                  <c:v>8.2039666666670001</c:v>
                </c:pt>
                <c:pt idx="1573">
                  <c:v>8.2042000000000002</c:v>
                </c:pt>
                <c:pt idx="1574">
                  <c:v>8.2041266666669994</c:v>
                </c:pt>
                <c:pt idx="1575">
                  <c:v>8.2039483333330008</c:v>
                </c:pt>
                <c:pt idx="1576">
                  <c:v>8.2035716666670009</c:v>
                </c:pt>
                <c:pt idx="1577">
                  <c:v>8.2045833333329998</c:v>
                </c:pt>
                <c:pt idx="1578">
                  <c:v>8.2054816666669996</c:v>
                </c:pt>
                <c:pt idx="1579">
                  <c:v>8.2041649999999997</c:v>
                </c:pt>
                <c:pt idx="1580">
                  <c:v>8.2029099999999993</c:v>
                </c:pt>
                <c:pt idx="1581">
                  <c:v>8.2035633333329994</c:v>
                </c:pt>
                <c:pt idx="1582">
                  <c:v>8.2045833333329998</c:v>
                </c:pt>
                <c:pt idx="1583">
                  <c:v>8.2037566666669992</c:v>
                </c:pt>
                <c:pt idx="1584">
                  <c:v>8.2030399999999997</c:v>
                </c:pt>
                <c:pt idx="1585">
                  <c:v>8.2035800000000005</c:v>
                </c:pt>
                <c:pt idx="1586">
                  <c:v>8.2041299999999993</c:v>
                </c:pt>
                <c:pt idx="1587">
                  <c:v>8.2055900000000008</c:v>
                </c:pt>
                <c:pt idx="1588">
                  <c:v>8.2058916666670001</c:v>
                </c:pt>
                <c:pt idx="1589">
                  <c:v>8.2051733333330006</c:v>
                </c:pt>
                <c:pt idx="1590">
                  <c:v>8.2047733333329997</c:v>
                </c:pt>
                <c:pt idx="1591">
                  <c:v>8.2051016666669998</c:v>
                </c:pt>
                <c:pt idx="1592">
                  <c:v>8.2065733333330009</c:v>
                </c:pt>
                <c:pt idx="1593">
                  <c:v>8.2067616666669991</c:v>
                </c:pt>
                <c:pt idx="1594">
                  <c:v>8.2056683333329996</c:v>
                </c:pt>
                <c:pt idx="1595">
                  <c:v>8.2042166666669996</c:v>
                </c:pt>
                <c:pt idx="1596">
                  <c:v>8.2043750000000006</c:v>
                </c:pt>
                <c:pt idx="1597">
                  <c:v>8.2052516666669995</c:v>
                </c:pt>
                <c:pt idx="1598">
                  <c:v>8.2050850000000004</c:v>
                </c:pt>
                <c:pt idx="1599">
                  <c:v>8.2042633333329995</c:v>
                </c:pt>
                <c:pt idx="1600">
                  <c:v>8.2036583333329993</c:v>
                </c:pt>
                <c:pt idx="1601">
                  <c:v>8.2032766666669996</c:v>
                </c:pt>
                <c:pt idx="1602">
                  <c:v>8.2045600000000007</c:v>
                </c:pt>
                <c:pt idx="1603">
                  <c:v>8.2044766666670004</c:v>
                </c:pt>
                <c:pt idx="1604">
                  <c:v>8.2033649999999998</c:v>
                </c:pt>
                <c:pt idx="1605">
                  <c:v>8.2024183333330001</c:v>
                </c:pt>
                <c:pt idx="1606">
                  <c:v>8.2030250000000002</c:v>
                </c:pt>
                <c:pt idx="1607">
                  <c:v>8.2044099999999993</c:v>
                </c:pt>
                <c:pt idx="1608">
                  <c:v>8.2050816666670006</c:v>
                </c:pt>
                <c:pt idx="1609">
                  <c:v>8.2045466666669995</c:v>
                </c:pt>
                <c:pt idx="1610">
                  <c:v>8.2036049999999996</c:v>
                </c:pt>
                <c:pt idx="1611">
                  <c:v>8.2038016666669993</c:v>
                </c:pt>
                <c:pt idx="1612">
                  <c:v>8.2055833333329993</c:v>
                </c:pt>
                <c:pt idx="1613">
                  <c:v>8.2053183333330004</c:v>
                </c:pt>
                <c:pt idx="1614">
                  <c:v>8.2040649999999999</c:v>
                </c:pt>
                <c:pt idx="1615">
                  <c:v>8.2040116666670002</c:v>
                </c:pt>
                <c:pt idx="1616">
                  <c:v>8.203875</c:v>
                </c:pt>
                <c:pt idx="1617">
                  <c:v>8.2049116666669999</c:v>
                </c:pt>
                <c:pt idx="1618">
                  <c:v>8.2051516666669997</c:v>
                </c:pt>
                <c:pt idx="1619">
                  <c:v>8.2040483333330005</c:v>
                </c:pt>
                <c:pt idx="1620">
                  <c:v>8.2031216666670002</c:v>
                </c:pt>
                <c:pt idx="1621">
                  <c:v>8.2030933333329994</c:v>
                </c:pt>
                <c:pt idx="1622">
                  <c:v>8.2038983333329991</c:v>
                </c:pt>
                <c:pt idx="1623">
                  <c:v>8.2033683333329996</c:v>
                </c:pt>
                <c:pt idx="1624">
                  <c:v>8.2027000000000001</c:v>
                </c:pt>
                <c:pt idx="1625">
                  <c:v>8.2021466666669998</c:v>
                </c:pt>
                <c:pt idx="1626">
                  <c:v>8.2027116666669997</c:v>
                </c:pt>
                <c:pt idx="1627">
                  <c:v>8.2050416666670003</c:v>
                </c:pt>
                <c:pt idx="1628">
                  <c:v>8.2046016666669992</c:v>
                </c:pt>
                <c:pt idx="1629">
                  <c:v>8.2033233333329996</c:v>
                </c:pt>
                <c:pt idx="1630">
                  <c:v>8.2026699999999995</c:v>
                </c:pt>
                <c:pt idx="1631">
                  <c:v>8.2031516666670008</c:v>
                </c:pt>
                <c:pt idx="1632">
                  <c:v>8.2052300000000002</c:v>
                </c:pt>
                <c:pt idx="1633">
                  <c:v>8.2052716666670005</c:v>
                </c:pt>
                <c:pt idx="1634">
                  <c:v>8.2043966666669998</c:v>
                </c:pt>
                <c:pt idx="1635">
                  <c:v>8.2033933333330005</c:v>
                </c:pt>
                <c:pt idx="1636">
                  <c:v>8.2034733333329992</c:v>
                </c:pt>
                <c:pt idx="1637">
                  <c:v>8.2051116666669994</c:v>
                </c:pt>
                <c:pt idx="1638">
                  <c:v>8.2052200000000006</c:v>
                </c:pt>
                <c:pt idx="1639">
                  <c:v>8.2037933333329995</c:v>
                </c:pt>
                <c:pt idx="1640">
                  <c:v>8.2031633333330003</c:v>
                </c:pt>
                <c:pt idx="1641">
                  <c:v>8.2039466666669991</c:v>
                </c:pt>
                <c:pt idx="1642">
                  <c:v>8.2049450000000004</c:v>
                </c:pt>
                <c:pt idx="1643">
                  <c:v>8.2047600000000003</c:v>
                </c:pt>
                <c:pt idx="1644">
                  <c:v>8.2036750000000005</c:v>
                </c:pt>
                <c:pt idx="1645">
                  <c:v>8.2033933333330005</c:v>
                </c:pt>
                <c:pt idx="1646">
                  <c:v>8.2039083333330005</c:v>
                </c:pt>
                <c:pt idx="1647">
                  <c:v>8.2053733333330001</c:v>
                </c:pt>
                <c:pt idx="1648">
                  <c:v>8.2056066666670002</c:v>
                </c:pt>
                <c:pt idx="1649">
                  <c:v>8.20486</c:v>
                </c:pt>
                <c:pt idx="1650">
                  <c:v>8.2043016666669999</c:v>
                </c:pt>
                <c:pt idx="1651">
                  <c:v>8.2048233333329996</c:v>
                </c:pt>
                <c:pt idx="1652">
                  <c:v>8.2070983333330005</c:v>
                </c:pt>
                <c:pt idx="1653">
                  <c:v>8.2064366666670008</c:v>
                </c:pt>
                <c:pt idx="1654">
                  <c:v>8.2055600000000002</c:v>
                </c:pt>
                <c:pt idx="1655">
                  <c:v>8.204953333333</c:v>
                </c:pt>
                <c:pt idx="1656">
                  <c:v>8.2044333333330002</c:v>
                </c:pt>
                <c:pt idx="1657">
                  <c:v>8.2058283333330007</c:v>
                </c:pt>
                <c:pt idx="1658">
                  <c:v>8.2059200000000008</c:v>
                </c:pt>
                <c:pt idx="1659">
                  <c:v>8.2051366666670003</c:v>
                </c:pt>
                <c:pt idx="1660">
                  <c:v>8.2042750000000009</c:v>
                </c:pt>
                <c:pt idx="1661">
                  <c:v>8.2049416666670005</c:v>
                </c:pt>
                <c:pt idx="1662">
                  <c:v>8.2058900000000001</c:v>
                </c:pt>
                <c:pt idx="1663">
                  <c:v>8.2052983333329994</c:v>
                </c:pt>
                <c:pt idx="1664">
                  <c:v>8.204438333333</c:v>
                </c:pt>
                <c:pt idx="1665">
                  <c:v>8.2034216666669995</c:v>
                </c:pt>
                <c:pt idx="1666">
                  <c:v>8.2032566666670004</c:v>
                </c:pt>
                <c:pt idx="1667">
                  <c:v>8.2051083333329995</c:v>
                </c:pt>
                <c:pt idx="1668">
                  <c:v>8.2056916666670006</c:v>
                </c:pt>
                <c:pt idx="1669">
                  <c:v>8.2054899999999993</c:v>
                </c:pt>
                <c:pt idx="1670">
                  <c:v>8.2049099999999999</c:v>
                </c:pt>
                <c:pt idx="1671">
                  <c:v>8.2052116666669992</c:v>
                </c:pt>
                <c:pt idx="1672">
                  <c:v>8.2067183333330007</c:v>
                </c:pt>
                <c:pt idx="1673">
                  <c:v>8.2063879310339995</c:v>
                </c:pt>
                <c:pt idx="1674">
                  <c:v>8.2060966666669994</c:v>
                </c:pt>
                <c:pt idx="1675">
                  <c:v>8.2055916666670008</c:v>
                </c:pt>
                <c:pt idx="1676">
                  <c:v>8.2058266666670008</c:v>
                </c:pt>
                <c:pt idx="1677">
                  <c:v>8.2065300000000008</c:v>
                </c:pt>
                <c:pt idx="1678">
                  <c:v>8.2061183333330003</c:v>
                </c:pt>
                <c:pt idx="1679">
                  <c:v>8.2059549999999994</c:v>
                </c:pt>
                <c:pt idx="1680">
                  <c:v>8.2056216666669997</c:v>
                </c:pt>
                <c:pt idx="1681">
                  <c:v>8.2056500000000003</c:v>
                </c:pt>
                <c:pt idx="1682">
                  <c:v>8.2068999999999992</c:v>
                </c:pt>
                <c:pt idx="1683">
                  <c:v>8.2065249999999992</c:v>
                </c:pt>
                <c:pt idx="1684">
                  <c:v>8.2056133333329999</c:v>
                </c:pt>
                <c:pt idx="1685">
                  <c:v>8.2053333333329999</c:v>
                </c:pt>
                <c:pt idx="1686">
                  <c:v>8.2053266666670002</c:v>
                </c:pt>
                <c:pt idx="1687">
                  <c:v>8.2067999999999994</c:v>
                </c:pt>
                <c:pt idx="1688">
                  <c:v>8.2067733333330004</c:v>
                </c:pt>
                <c:pt idx="1689">
                  <c:v>8.2066666666669992</c:v>
                </c:pt>
                <c:pt idx="1690">
                  <c:v>8.2062500000000007</c:v>
                </c:pt>
                <c:pt idx="1691">
                  <c:v>8.2064766666669993</c:v>
                </c:pt>
                <c:pt idx="1692">
                  <c:v>8.2072149999999997</c:v>
                </c:pt>
                <c:pt idx="1693">
                  <c:v>8.2072749999999992</c:v>
                </c:pt>
                <c:pt idx="1694">
                  <c:v>8.2068150000000006</c:v>
                </c:pt>
                <c:pt idx="1695">
                  <c:v>8.2063883333330008</c:v>
                </c:pt>
                <c:pt idx="1696">
                  <c:v>8.2059433333329999</c:v>
                </c:pt>
                <c:pt idx="1697">
                  <c:v>8.2074516666669997</c:v>
                </c:pt>
                <c:pt idx="1698">
                  <c:v>8.2073549999999997</c:v>
                </c:pt>
                <c:pt idx="1699">
                  <c:v>8.2065699999999993</c:v>
                </c:pt>
                <c:pt idx="1700">
                  <c:v>8.2058766666670007</c:v>
                </c:pt>
                <c:pt idx="1701">
                  <c:v>8.2060266666670003</c:v>
                </c:pt>
                <c:pt idx="1702">
                  <c:v>8.2073450000000001</c:v>
                </c:pt>
                <c:pt idx="1703">
                  <c:v>8.2068300000000001</c:v>
                </c:pt>
                <c:pt idx="1704">
                  <c:v>8.2067783333330002</c:v>
                </c:pt>
                <c:pt idx="1705">
                  <c:v>8.2059999999999995</c:v>
                </c:pt>
                <c:pt idx="1706">
                  <c:v>8.2066066666669997</c:v>
                </c:pt>
                <c:pt idx="1707">
                  <c:v>8.2075133333330008</c:v>
                </c:pt>
                <c:pt idx="1708">
                  <c:v>8.2082049999999995</c:v>
                </c:pt>
                <c:pt idx="1709">
                  <c:v>8.2083683333330004</c:v>
                </c:pt>
                <c:pt idx="1710">
                  <c:v>8.2084683333330002</c:v>
                </c:pt>
                <c:pt idx="1711">
                  <c:v>8.2088183333329994</c:v>
                </c:pt>
                <c:pt idx="1712">
                  <c:v>8.2095000000000002</c:v>
                </c:pt>
                <c:pt idx="1713">
                  <c:v>8.2092416666669994</c:v>
                </c:pt>
                <c:pt idx="1714">
                  <c:v>8.2085333333329995</c:v>
                </c:pt>
                <c:pt idx="1715">
                  <c:v>8.2082883333329999</c:v>
                </c:pt>
                <c:pt idx="1716">
                  <c:v>8.2087066666670001</c:v>
                </c:pt>
                <c:pt idx="1717">
                  <c:v>8.2093699999999998</c:v>
                </c:pt>
                <c:pt idx="1718">
                  <c:v>8.2091866666669997</c:v>
                </c:pt>
                <c:pt idx="1719">
                  <c:v>8.2084366666669997</c:v>
                </c:pt>
                <c:pt idx="1720">
                  <c:v>8.2079416666670006</c:v>
                </c:pt>
                <c:pt idx="1721">
                  <c:v>8.2087366666670007</c:v>
                </c:pt>
                <c:pt idx="1722">
                  <c:v>8.2091399999999997</c:v>
                </c:pt>
                <c:pt idx="1723">
                  <c:v>8.2081933333329999</c:v>
                </c:pt>
                <c:pt idx="1724">
                  <c:v>8.2084366666669997</c:v>
                </c:pt>
                <c:pt idx="1725">
                  <c:v>8.2085699999999999</c:v>
                </c:pt>
                <c:pt idx="1726">
                  <c:v>8.2077066666670007</c:v>
                </c:pt>
                <c:pt idx="1727">
                  <c:v>8.2079266666669994</c:v>
                </c:pt>
                <c:pt idx="1728">
                  <c:v>8.2075616666670008</c:v>
                </c:pt>
                <c:pt idx="1729">
                  <c:v>8.2074250000000006</c:v>
                </c:pt>
                <c:pt idx="1730">
                  <c:v>8.2067466666669997</c:v>
                </c:pt>
                <c:pt idx="1731">
                  <c:v>8.2079066666670002</c:v>
                </c:pt>
                <c:pt idx="1732">
                  <c:v>8.2087516666670002</c:v>
                </c:pt>
                <c:pt idx="1733">
                  <c:v>8.2093950000000007</c:v>
                </c:pt>
                <c:pt idx="1734">
                  <c:v>8.2089816666670004</c:v>
                </c:pt>
                <c:pt idx="1735">
                  <c:v>8.2082049999999995</c:v>
                </c:pt>
                <c:pt idx="1736">
                  <c:v>8.2081066666669997</c:v>
                </c:pt>
                <c:pt idx="1737">
                  <c:v>8.2093100000000003</c:v>
                </c:pt>
                <c:pt idx="1738">
                  <c:v>8.2092816666669997</c:v>
                </c:pt>
                <c:pt idx="1739">
                  <c:v>8.2085299999999997</c:v>
                </c:pt>
                <c:pt idx="1740">
                  <c:v>8.2075999999999993</c:v>
                </c:pt>
                <c:pt idx="1741">
                  <c:v>8.2089216666670008</c:v>
                </c:pt>
                <c:pt idx="1742">
                  <c:v>8.2096633333329994</c:v>
                </c:pt>
                <c:pt idx="1743">
                  <c:v>8.2093783333329995</c:v>
                </c:pt>
                <c:pt idx="1744">
                  <c:v>8.2094616666669999</c:v>
                </c:pt>
                <c:pt idx="1745">
                  <c:v>8.2084333333329997</c:v>
                </c:pt>
                <c:pt idx="1746">
                  <c:v>8.2082566666669994</c:v>
                </c:pt>
                <c:pt idx="1747">
                  <c:v>8.2101366666669993</c:v>
                </c:pt>
                <c:pt idx="1748">
                  <c:v>8.2108533333330005</c:v>
                </c:pt>
                <c:pt idx="1749">
                  <c:v>8.2102433333330005</c:v>
                </c:pt>
                <c:pt idx="1750">
                  <c:v>8.2094466666670005</c:v>
                </c:pt>
                <c:pt idx="1751">
                  <c:v>8.2090633333330008</c:v>
                </c:pt>
                <c:pt idx="1752">
                  <c:v>8.2104583333329995</c:v>
                </c:pt>
                <c:pt idx="1753">
                  <c:v>8.2102483333330003</c:v>
                </c:pt>
                <c:pt idx="1754">
                  <c:v>8.2101833333329992</c:v>
                </c:pt>
                <c:pt idx="1755">
                  <c:v>8.2098949999999995</c:v>
                </c:pt>
                <c:pt idx="1756">
                  <c:v>8.2106583333330008</c:v>
                </c:pt>
                <c:pt idx="1757">
                  <c:v>8.2120116666669993</c:v>
                </c:pt>
                <c:pt idx="1758">
                  <c:v>8.2123633333330002</c:v>
                </c:pt>
                <c:pt idx="1759">
                  <c:v>8.2118549999999999</c:v>
                </c:pt>
                <c:pt idx="1760">
                  <c:v>8.2114349999999998</c:v>
                </c:pt>
                <c:pt idx="1761">
                  <c:v>8.2112216666670008</c:v>
                </c:pt>
                <c:pt idx="1762">
                  <c:v>8.2122066666670008</c:v>
                </c:pt>
                <c:pt idx="1763">
                  <c:v>8.2124933333330006</c:v>
                </c:pt>
                <c:pt idx="1764">
                  <c:v>8.2119450000000001</c:v>
                </c:pt>
                <c:pt idx="1765">
                  <c:v>8.2109316666669994</c:v>
                </c:pt>
                <c:pt idx="1766">
                  <c:v>8.2111249999999991</c:v>
                </c:pt>
                <c:pt idx="1767">
                  <c:v>8.2121233333330004</c:v>
                </c:pt>
                <c:pt idx="1768">
                  <c:v>8.2119066666669998</c:v>
                </c:pt>
                <c:pt idx="1769">
                  <c:v>8.2107849999999996</c:v>
                </c:pt>
                <c:pt idx="1770">
                  <c:v>8.2103283333330008</c:v>
                </c:pt>
                <c:pt idx="1771">
                  <c:v>8.2109649999999998</c:v>
                </c:pt>
                <c:pt idx="1772">
                  <c:v>8.2104383333330002</c:v>
                </c:pt>
                <c:pt idx="1773">
                  <c:v>8.2093766666669996</c:v>
                </c:pt>
                <c:pt idx="1774">
                  <c:v>8.2097700000000007</c:v>
                </c:pt>
                <c:pt idx="1775">
                  <c:v>8.2085483333330007</c:v>
                </c:pt>
                <c:pt idx="1776">
                  <c:v>8.2090633333330008</c:v>
                </c:pt>
                <c:pt idx="1777">
                  <c:v>8.2099983333330009</c:v>
                </c:pt>
                <c:pt idx="1778">
                  <c:v>8.2103683333329993</c:v>
                </c:pt>
                <c:pt idx="1779">
                  <c:v>8.2097333333330003</c:v>
                </c:pt>
                <c:pt idx="1780">
                  <c:v>8.2095450000000003</c:v>
                </c:pt>
                <c:pt idx="1781">
                  <c:v>8.2103066666669999</c:v>
                </c:pt>
                <c:pt idx="1782">
                  <c:v>8.2118316666670008</c:v>
                </c:pt>
                <c:pt idx="1783">
                  <c:v>8.2120033333329996</c:v>
                </c:pt>
                <c:pt idx="1784">
                  <c:v>8.2114683333330003</c:v>
                </c:pt>
                <c:pt idx="1785">
                  <c:v>8.2108799999999995</c:v>
                </c:pt>
                <c:pt idx="1786">
                  <c:v>8.2113616666670008</c:v>
                </c:pt>
                <c:pt idx="1787">
                  <c:v>8.2117900000000006</c:v>
                </c:pt>
                <c:pt idx="1788">
                  <c:v>8.2114349999999998</c:v>
                </c:pt>
                <c:pt idx="1789">
                  <c:v>8.2106866666669998</c:v>
                </c:pt>
                <c:pt idx="1790">
                  <c:v>8.2103116666669997</c:v>
                </c:pt>
                <c:pt idx="1791">
                  <c:v>8.2103116666669997</c:v>
                </c:pt>
                <c:pt idx="1792">
                  <c:v>8.2103900000000003</c:v>
                </c:pt>
                <c:pt idx="1793">
                  <c:v>8.2100866666669994</c:v>
                </c:pt>
                <c:pt idx="1794">
                  <c:v>8.2094783333329993</c:v>
                </c:pt>
                <c:pt idx="1795">
                  <c:v>8.2090016666669996</c:v>
                </c:pt>
                <c:pt idx="1796">
                  <c:v>8.2093616666670002</c:v>
                </c:pt>
                <c:pt idx="1797">
                  <c:v>8.2102616666669999</c:v>
                </c:pt>
                <c:pt idx="1798">
                  <c:v>8.2097850000000001</c:v>
                </c:pt>
                <c:pt idx="1799">
                  <c:v>8.2102583333329999</c:v>
                </c:pt>
                <c:pt idx="1800">
                  <c:v>8.2089483333329998</c:v>
                </c:pt>
                <c:pt idx="1801">
                  <c:v>8.2094766666669994</c:v>
                </c:pt>
                <c:pt idx="1802">
                  <c:v>8.2102383333330007</c:v>
                </c:pt>
                <c:pt idx="1803">
                  <c:v>8.2102666666669997</c:v>
                </c:pt>
                <c:pt idx="1804">
                  <c:v>8.2101550000000003</c:v>
                </c:pt>
                <c:pt idx="1805">
                  <c:v>8.2102883333330006</c:v>
                </c:pt>
                <c:pt idx="1806">
                  <c:v>8.2102199999999996</c:v>
                </c:pt>
                <c:pt idx="1807">
                  <c:v>8.2113533333329993</c:v>
                </c:pt>
                <c:pt idx="1808">
                  <c:v>8.2112416666670001</c:v>
                </c:pt>
                <c:pt idx="1809">
                  <c:v>8.2104750000000006</c:v>
                </c:pt>
                <c:pt idx="1810">
                  <c:v>8.2098833333329999</c:v>
                </c:pt>
                <c:pt idx="1811">
                  <c:v>8.2104233333330008</c:v>
                </c:pt>
                <c:pt idx="1812">
                  <c:v>8.2110383333330006</c:v>
                </c:pt>
                <c:pt idx="1813">
                  <c:v>8.2105433333329998</c:v>
                </c:pt>
                <c:pt idx="1814">
                  <c:v>8.2096883333330002</c:v>
                </c:pt>
                <c:pt idx="1815">
                  <c:v>8.2093583333330002</c:v>
                </c:pt>
                <c:pt idx="1816">
                  <c:v>8.2089783333330004</c:v>
                </c:pt>
                <c:pt idx="1817">
                  <c:v>8.2097266666670006</c:v>
                </c:pt>
                <c:pt idx="1818">
                  <c:v>8.2093933333330007</c:v>
                </c:pt>
                <c:pt idx="1819">
                  <c:v>8.2086699999999997</c:v>
                </c:pt>
                <c:pt idx="1820">
                  <c:v>8.2082933333329997</c:v>
                </c:pt>
                <c:pt idx="1821">
                  <c:v>8.2083933333329995</c:v>
                </c:pt>
                <c:pt idx="1822">
                  <c:v>8.2093866666669992</c:v>
                </c:pt>
                <c:pt idx="1823">
                  <c:v>8.2096166666669994</c:v>
                </c:pt>
                <c:pt idx="1824">
                  <c:v>8.2091166666670006</c:v>
                </c:pt>
                <c:pt idx="1825">
                  <c:v>8.2092433333329993</c:v>
                </c:pt>
                <c:pt idx="1826">
                  <c:v>8.209695</c:v>
                </c:pt>
                <c:pt idx="1827">
                  <c:v>8.2106283333330001</c:v>
                </c:pt>
                <c:pt idx="1828">
                  <c:v>8.210351666667</c:v>
                </c:pt>
                <c:pt idx="1829">
                  <c:v>8.2108733333329997</c:v>
                </c:pt>
                <c:pt idx="1830">
                  <c:v>8.2099899999999995</c:v>
                </c:pt>
                <c:pt idx="1831">
                  <c:v>8.2110133333329998</c:v>
                </c:pt>
                <c:pt idx="1832">
                  <c:v>8.2115449999999992</c:v>
                </c:pt>
                <c:pt idx="1833">
                  <c:v>8.2116266666669997</c:v>
                </c:pt>
                <c:pt idx="1834">
                  <c:v>8.2111416666670003</c:v>
                </c:pt>
                <c:pt idx="1835">
                  <c:v>8.2112416666670001</c:v>
                </c:pt>
                <c:pt idx="1836">
                  <c:v>8.2114650000000005</c:v>
                </c:pt>
                <c:pt idx="1837">
                  <c:v>8.2125950000000003</c:v>
                </c:pt>
                <c:pt idx="1838">
                  <c:v>8.2127366666670003</c:v>
                </c:pt>
                <c:pt idx="1839">
                  <c:v>8.2117083333330001</c:v>
                </c:pt>
                <c:pt idx="1840">
                  <c:v>8.2110966666670002</c:v>
                </c:pt>
                <c:pt idx="1841">
                  <c:v>8.2103483333330001</c:v>
                </c:pt>
                <c:pt idx="1842">
                  <c:v>8.2110833333330007</c:v>
                </c:pt>
                <c:pt idx="1843">
                  <c:v>8.2105266666670005</c:v>
                </c:pt>
                <c:pt idx="1844">
                  <c:v>8.2098916666669997</c:v>
                </c:pt>
                <c:pt idx="1845">
                  <c:v>8.2093816666669994</c:v>
                </c:pt>
                <c:pt idx="1846">
                  <c:v>8.2092983333330007</c:v>
                </c:pt>
                <c:pt idx="1847">
                  <c:v>8.21021</c:v>
                </c:pt>
                <c:pt idx="1848">
                  <c:v>8.2103866666670005</c:v>
                </c:pt>
                <c:pt idx="1849">
                  <c:v>8.2096633333329994</c:v>
                </c:pt>
                <c:pt idx="1850">
                  <c:v>8.2092083333330006</c:v>
                </c:pt>
                <c:pt idx="1851">
                  <c:v>8.209601666667</c:v>
                </c:pt>
                <c:pt idx="1852">
                  <c:v>8.2107916666669993</c:v>
                </c:pt>
                <c:pt idx="1853">
                  <c:v>8.2110733333329993</c:v>
                </c:pt>
                <c:pt idx="1854">
                  <c:v>8.2105350000000001</c:v>
                </c:pt>
                <c:pt idx="1855">
                  <c:v>8.2105499999999996</c:v>
                </c:pt>
                <c:pt idx="1856">
                  <c:v>8.2102649999999997</c:v>
                </c:pt>
                <c:pt idx="1857">
                  <c:v>8.2113700000000005</c:v>
                </c:pt>
                <c:pt idx="1858">
                  <c:v>8.2114983333329992</c:v>
                </c:pt>
                <c:pt idx="1859">
                  <c:v>8.2109550000000002</c:v>
                </c:pt>
                <c:pt idx="1860">
                  <c:v>8.2106133333330007</c:v>
                </c:pt>
                <c:pt idx="1861">
                  <c:v>8.2108033333330006</c:v>
                </c:pt>
                <c:pt idx="1862">
                  <c:v>8.2111499999999999</c:v>
                </c:pt>
                <c:pt idx="1863">
                  <c:v>8.2108899999999991</c:v>
                </c:pt>
                <c:pt idx="1864">
                  <c:v>8.2103633333329995</c:v>
                </c:pt>
                <c:pt idx="1865">
                  <c:v>8.2097616666669992</c:v>
                </c:pt>
                <c:pt idx="1866">
                  <c:v>8.2099233333330002</c:v>
                </c:pt>
                <c:pt idx="1867">
                  <c:v>8.2108333333329995</c:v>
                </c:pt>
                <c:pt idx="1868">
                  <c:v>8.2111116666669997</c:v>
                </c:pt>
                <c:pt idx="1869">
                  <c:v>8.2108799999999995</c:v>
                </c:pt>
                <c:pt idx="1870">
                  <c:v>8.2108849999999993</c:v>
                </c:pt>
                <c:pt idx="1871">
                  <c:v>8.2105683333330006</c:v>
                </c:pt>
                <c:pt idx="1872">
                  <c:v>8.2117450000000005</c:v>
                </c:pt>
                <c:pt idx="1873">
                  <c:v>8.2121583333330008</c:v>
                </c:pt>
                <c:pt idx="1874">
                  <c:v>8.2119683333329991</c:v>
                </c:pt>
                <c:pt idx="1875">
                  <c:v>8.2112483333329997</c:v>
                </c:pt>
                <c:pt idx="1876">
                  <c:v>8.2112400000000001</c:v>
                </c:pt>
                <c:pt idx="1877">
                  <c:v>8.2116883333330009</c:v>
                </c:pt>
                <c:pt idx="1878">
                  <c:v>8.2121733333330003</c:v>
                </c:pt>
                <c:pt idx="1879">
                  <c:v>8.2121650000000006</c:v>
                </c:pt>
                <c:pt idx="1880">
                  <c:v>8.2117466666670005</c:v>
                </c:pt>
                <c:pt idx="1881">
                  <c:v>8.211571666667</c:v>
                </c:pt>
                <c:pt idx="1882">
                  <c:v>8.2118083333329999</c:v>
                </c:pt>
                <c:pt idx="1883">
                  <c:v>8.2114483333329993</c:v>
                </c:pt>
                <c:pt idx="1884">
                  <c:v>8.2104350000000004</c:v>
                </c:pt>
                <c:pt idx="1885">
                  <c:v>8.2099183333330004</c:v>
                </c:pt>
                <c:pt idx="1886">
                  <c:v>8.209976666667</c:v>
                </c:pt>
                <c:pt idx="1887">
                  <c:v>8.2105983333329995</c:v>
                </c:pt>
                <c:pt idx="1888">
                  <c:v>8.2102066666670002</c:v>
                </c:pt>
                <c:pt idx="1889">
                  <c:v>8.2100333333329996</c:v>
                </c:pt>
                <c:pt idx="1890">
                  <c:v>8.2092666666670002</c:v>
                </c:pt>
                <c:pt idx="1891">
                  <c:v>8.2095566666669999</c:v>
                </c:pt>
                <c:pt idx="1892">
                  <c:v>8.2105700000000006</c:v>
                </c:pt>
                <c:pt idx="1893">
                  <c:v>8.2109766666669994</c:v>
                </c:pt>
                <c:pt idx="1894">
                  <c:v>8.2106816666669999</c:v>
                </c:pt>
                <c:pt idx="1895">
                  <c:v>8.2107116666670006</c:v>
                </c:pt>
                <c:pt idx="1896">
                  <c:v>8.2109566666670002</c:v>
                </c:pt>
                <c:pt idx="1897">
                  <c:v>8.2119900000000001</c:v>
                </c:pt>
                <c:pt idx="1898">
                  <c:v>8.2121616666670008</c:v>
                </c:pt>
                <c:pt idx="1899">
                  <c:v>8.211056666667</c:v>
                </c:pt>
                <c:pt idx="1900">
                  <c:v>8.2109050000000003</c:v>
                </c:pt>
                <c:pt idx="1901">
                  <c:v>8.2109183333329998</c:v>
                </c:pt>
                <c:pt idx="1902">
                  <c:v>8.2112366666670003</c:v>
                </c:pt>
                <c:pt idx="1903">
                  <c:v>8.2106566666669991</c:v>
                </c:pt>
                <c:pt idx="1904">
                  <c:v>8.2105800000000002</c:v>
                </c:pt>
                <c:pt idx="1905">
                  <c:v>8.2098066666669993</c:v>
                </c:pt>
                <c:pt idx="1906">
                  <c:v>8.2099049999999991</c:v>
                </c:pt>
                <c:pt idx="1907">
                  <c:v>8.2107566666670007</c:v>
                </c:pt>
                <c:pt idx="1908">
                  <c:v>8.210445</c:v>
                </c:pt>
                <c:pt idx="1909">
                  <c:v>8.2093550000000004</c:v>
                </c:pt>
                <c:pt idx="1910">
                  <c:v>8.20885</c:v>
                </c:pt>
                <c:pt idx="1911">
                  <c:v>8.2088049999999999</c:v>
                </c:pt>
                <c:pt idx="1912">
                  <c:v>8.2093349999999994</c:v>
                </c:pt>
                <c:pt idx="1913">
                  <c:v>8.2091366666669998</c:v>
                </c:pt>
                <c:pt idx="1914">
                  <c:v>8.2081999999999997</c:v>
                </c:pt>
                <c:pt idx="1915">
                  <c:v>8.2078399999999991</c:v>
                </c:pt>
                <c:pt idx="1916">
                  <c:v>8.2077166666670003</c:v>
                </c:pt>
                <c:pt idx="1917">
                  <c:v>8.2089949999999998</c:v>
                </c:pt>
                <c:pt idx="1918">
                  <c:v>8.2089316666670005</c:v>
                </c:pt>
                <c:pt idx="1919">
                  <c:v>8.2084349999999997</c:v>
                </c:pt>
                <c:pt idx="1920">
                  <c:v>8.2087699999999995</c:v>
                </c:pt>
                <c:pt idx="1921">
                  <c:v>8.2090150000000008</c:v>
                </c:pt>
                <c:pt idx="1922">
                  <c:v>8.2094883333330007</c:v>
                </c:pt>
                <c:pt idx="1923">
                  <c:v>8.2094866666670008</c:v>
                </c:pt>
                <c:pt idx="1924">
                  <c:v>8.2081583333329995</c:v>
                </c:pt>
                <c:pt idx="1925">
                  <c:v>8.2079050000000002</c:v>
                </c:pt>
                <c:pt idx="1926">
                  <c:v>8.2085816666669995</c:v>
                </c:pt>
                <c:pt idx="1927">
                  <c:v>8.209223333333</c:v>
                </c:pt>
                <c:pt idx="1928">
                  <c:v>8.2089383333330002</c:v>
                </c:pt>
                <c:pt idx="1929">
                  <c:v>8.2081850000000003</c:v>
                </c:pt>
                <c:pt idx="1930">
                  <c:v>8.2075466666669996</c:v>
                </c:pt>
                <c:pt idx="1931">
                  <c:v>8.2076616666670006</c:v>
                </c:pt>
                <c:pt idx="1932">
                  <c:v>8.2083750000000002</c:v>
                </c:pt>
                <c:pt idx="1933">
                  <c:v>8.2078616666670001</c:v>
                </c:pt>
                <c:pt idx="1934">
                  <c:v>8.2070749999999997</c:v>
                </c:pt>
                <c:pt idx="1935">
                  <c:v>8.2063349999999993</c:v>
                </c:pt>
                <c:pt idx="1936">
                  <c:v>8.2064866666670007</c:v>
                </c:pt>
                <c:pt idx="1937">
                  <c:v>8.2075333333330001</c:v>
                </c:pt>
                <c:pt idx="1938">
                  <c:v>8.2073750000000008</c:v>
                </c:pt>
                <c:pt idx="1939">
                  <c:v>8.2061933333329993</c:v>
                </c:pt>
                <c:pt idx="1940">
                  <c:v>8.2055966666670006</c:v>
                </c:pt>
                <c:pt idx="1941">
                  <c:v>8.2054433333329992</c:v>
                </c:pt>
                <c:pt idx="1942">
                  <c:v>8.2068866666669997</c:v>
                </c:pt>
                <c:pt idx="1943">
                  <c:v>8.207158333333</c:v>
                </c:pt>
                <c:pt idx="1944">
                  <c:v>8.2063783333329994</c:v>
                </c:pt>
                <c:pt idx="1945">
                  <c:v>8.2063866666669991</c:v>
                </c:pt>
                <c:pt idx="1946">
                  <c:v>8.2063266666669996</c:v>
                </c:pt>
                <c:pt idx="1947">
                  <c:v>8.2082533333329994</c:v>
                </c:pt>
                <c:pt idx="1948">
                  <c:v>8.2085000000000008</c:v>
                </c:pt>
                <c:pt idx="1949">
                  <c:v>8.2078366666669993</c:v>
                </c:pt>
                <c:pt idx="1950">
                  <c:v>8.2080433333330003</c:v>
                </c:pt>
                <c:pt idx="1951">
                  <c:v>8.2080016666670002</c:v>
                </c:pt>
                <c:pt idx="1952">
                  <c:v>8.2092316666669998</c:v>
                </c:pt>
                <c:pt idx="1953">
                  <c:v>8.2094083333330001</c:v>
                </c:pt>
                <c:pt idx="1954">
                  <c:v>8.2088633333329994</c:v>
                </c:pt>
                <c:pt idx="1955">
                  <c:v>8.2086683333329997</c:v>
                </c:pt>
                <c:pt idx="1956">
                  <c:v>8.2091366666669998</c:v>
                </c:pt>
                <c:pt idx="1957">
                  <c:v>8.2098516666669994</c:v>
                </c:pt>
                <c:pt idx="1958">
                  <c:v>8.2095733333329992</c:v>
                </c:pt>
                <c:pt idx="1959">
                  <c:v>8.2082333333330002</c:v>
                </c:pt>
                <c:pt idx="1960">
                  <c:v>8.2079433333330005</c:v>
                </c:pt>
                <c:pt idx="1961">
                  <c:v>8.2076966666669993</c:v>
                </c:pt>
                <c:pt idx="1962">
                  <c:v>8.2086900000000007</c:v>
                </c:pt>
                <c:pt idx="1963">
                  <c:v>8.2082949999999997</c:v>
                </c:pt>
                <c:pt idx="1964">
                  <c:v>8.2075116666669992</c:v>
                </c:pt>
                <c:pt idx="1965">
                  <c:v>8.2068250000000003</c:v>
                </c:pt>
                <c:pt idx="1966">
                  <c:v>8.2068333333329999</c:v>
                </c:pt>
                <c:pt idx="1967">
                  <c:v>8.2079550000000001</c:v>
                </c:pt>
                <c:pt idx="1968">
                  <c:v>8.2079683333329996</c:v>
                </c:pt>
                <c:pt idx="1969">
                  <c:v>8.2071316666669993</c:v>
                </c:pt>
                <c:pt idx="1970">
                  <c:v>8.2061383333329996</c:v>
                </c:pt>
                <c:pt idx="1971">
                  <c:v>8.2063950000000006</c:v>
                </c:pt>
                <c:pt idx="1972">
                  <c:v>8.2082166666669991</c:v>
                </c:pt>
                <c:pt idx="1973">
                  <c:v>8.2080783333330007</c:v>
                </c:pt>
                <c:pt idx="1974">
                  <c:v>8.2077399999999994</c:v>
                </c:pt>
                <c:pt idx="1975">
                  <c:v>8.2074966666669997</c:v>
                </c:pt>
                <c:pt idx="1976">
                  <c:v>8.2081149999999994</c:v>
                </c:pt>
                <c:pt idx="1977">
                  <c:v>8.2095749999999992</c:v>
                </c:pt>
                <c:pt idx="1978">
                  <c:v>8.2094400000000007</c:v>
                </c:pt>
                <c:pt idx="1979">
                  <c:v>8.2091966666669993</c:v>
                </c:pt>
                <c:pt idx="1980">
                  <c:v>8.2088516666669999</c:v>
                </c:pt>
                <c:pt idx="1981">
                  <c:v>8.2089533333329996</c:v>
                </c:pt>
                <c:pt idx="1982">
                  <c:v>8.2099799999999998</c:v>
                </c:pt>
                <c:pt idx="1983">
                  <c:v>8.2099100000000007</c:v>
                </c:pt>
                <c:pt idx="1984">
                  <c:v>8.2092383333329995</c:v>
                </c:pt>
                <c:pt idx="1985">
                  <c:v>8.2082716666670006</c:v>
                </c:pt>
                <c:pt idx="1986">
                  <c:v>8.2080116666669998</c:v>
                </c:pt>
                <c:pt idx="1987">
                  <c:v>8.2098266666670003</c:v>
                </c:pt>
                <c:pt idx="1988">
                  <c:v>8.2101466666670007</c:v>
                </c:pt>
                <c:pt idx="1989">
                  <c:v>8.2089516666669997</c:v>
                </c:pt>
                <c:pt idx="1990">
                  <c:v>8.2085249999999998</c:v>
                </c:pt>
                <c:pt idx="1991">
                  <c:v>8.2080466666670002</c:v>
                </c:pt>
                <c:pt idx="1992">
                  <c:v>8.2093050000000005</c:v>
                </c:pt>
                <c:pt idx="1993">
                  <c:v>8.209178333333</c:v>
                </c:pt>
                <c:pt idx="1994">
                  <c:v>8.2082149999999992</c:v>
                </c:pt>
                <c:pt idx="1995">
                  <c:v>8.2075016666669995</c:v>
                </c:pt>
                <c:pt idx="1996">
                  <c:v>8.2073583333329996</c:v>
                </c:pt>
                <c:pt idx="1997">
                  <c:v>8.2091666666670005</c:v>
                </c:pt>
                <c:pt idx="1998">
                  <c:v>8.2093383333329992</c:v>
                </c:pt>
                <c:pt idx="1999">
                  <c:v>8.2083849999999998</c:v>
                </c:pt>
                <c:pt idx="2000">
                  <c:v>8.2077299999999997</c:v>
                </c:pt>
                <c:pt idx="2001">
                  <c:v>8.2083449999999996</c:v>
                </c:pt>
                <c:pt idx="2002">
                  <c:v>8.2099849999999996</c:v>
                </c:pt>
                <c:pt idx="2003">
                  <c:v>8.2100849999999994</c:v>
                </c:pt>
                <c:pt idx="2004">
                  <c:v>8.2098616666670008</c:v>
                </c:pt>
                <c:pt idx="2005">
                  <c:v>8.2092883333329993</c:v>
                </c:pt>
                <c:pt idx="2006">
                  <c:v>8.2089716666670007</c:v>
                </c:pt>
                <c:pt idx="2007">
                  <c:v>8.2101833333329992</c:v>
                </c:pt>
                <c:pt idx="2008">
                  <c:v>8.2095466666670003</c:v>
                </c:pt>
                <c:pt idx="2009">
                  <c:v>8.2091750000000001</c:v>
                </c:pt>
                <c:pt idx="2010">
                  <c:v>8.2089566666669995</c:v>
                </c:pt>
                <c:pt idx="2011">
                  <c:v>8.2085749999999997</c:v>
                </c:pt>
                <c:pt idx="2012">
                  <c:v>8.2101000000000006</c:v>
                </c:pt>
                <c:pt idx="2013">
                  <c:v>8.2105499999999996</c:v>
                </c:pt>
                <c:pt idx="2014">
                  <c:v>8.2096383333330003</c:v>
                </c:pt>
                <c:pt idx="2015">
                  <c:v>8.2084783333329998</c:v>
                </c:pt>
                <c:pt idx="2016">
                  <c:v>8.208755</c:v>
                </c:pt>
                <c:pt idx="2017">
                  <c:v>8.2100766666669998</c:v>
                </c:pt>
                <c:pt idx="2018">
                  <c:v>8.2096699999999991</c:v>
                </c:pt>
                <c:pt idx="2019">
                  <c:v>8.2088049999999999</c:v>
                </c:pt>
                <c:pt idx="2020">
                  <c:v>8.2078366666669993</c:v>
                </c:pt>
                <c:pt idx="2021">
                  <c:v>8.208333333333</c:v>
                </c:pt>
                <c:pt idx="2022">
                  <c:v>8.2099533333330008</c:v>
                </c:pt>
                <c:pt idx="2023">
                  <c:v>8.2094133333329999</c:v>
                </c:pt>
                <c:pt idx="2024">
                  <c:v>8.2085550000000005</c:v>
                </c:pt>
                <c:pt idx="2025">
                  <c:v>8.2077849999999994</c:v>
                </c:pt>
                <c:pt idx="2026">
                  <c:v>8.2085733333329998</c:v>
                </c:pt>
                <c:pt idx="2027">
                  <c:v>8.2105949999999996</c:v>
                </c:pt>
                <c:pt idx="2028">
                  <c:v>8.2105316666670003</c:v>
                </c:pt>
                <c:pt idx="2029">
                  <c:v>8.2102066666670002</c:v>
                </c:pt>
                <c:pt idx="2030">
                  <c:v>8.2094416666670007</c:v>
                </c:pt>
                <c:pt idx="2031">
                  <c:v>8.2093500000000006</c:v>
                </c:pt>
                <c:pt idx="2032">
                  <c:v>8.2111366666670005</c:v>
                </c:pt>
                <c:pt idx="2033">
                  <c:v>8.2111383333330004</c:v>
                </c:pt>
                <c:pt idx="2034">
                  <c:v>8.2109733333329995</c:v>
                </c:pt>
                <c:pt idx="2035">
                  <c:v>8.2103083333329998</c:v>
                </c:pt>
                <c:pt idx="2036">
                  <c:v>8.209975</c:v>
                </c:pt>
                <c:pt idx="2037">
                  <c:v>8.2112983333329996</c:v>
                </c:pt>
                <c:pt idx="2038">
                  <c:v>8.2111083333329997</c:v>
                </c:pt>
                <c:pt idx="2039">
                  <c:v>8.2101749999999996</c:v>
                </c:pt>
                <c:pt idx="2040">
                  <c:v>8.2098266666670003</c:v>
                </c:pt>
                <c:pt idx="2041">
                  <c:v>8.2102000000000004</c:v>
                </c:pt>
                <c:pt idx="2042">
                  <c:v>8.2112733333330006</c:v>
                </c:pt>
                <c:pt idx="2043">
                  <c:v>8.2109483333330004</c:v>
                </c:pt>
                <c:pt idx="2044">
                  <c:v>8.2099983333330009</c:v>
                </c:pt>
                <c:pt idx="2045">
                  <c:v>8.2095233333329993</c:v>
                </c:pt>
                <c:pt idx="2046">
                  <c:v>8.2094866666670008</c:v>
                </c:pt>
                <c:pt idx="2047">
                  <c:v>8.210915</c:v>
                </c:pt>
                <c:pt idx="2048">
                  <c:v>8.2109766666669994</c:v>
                </c:pt>
                <c:pt idx="2049">
                  <c:v>8.2099299999999999</c:v>
                </c:pt>
                <c:pt idx="2050">
                  <c:v>8.2097650000000009</c:v>
                </c:pt>
                <c:pt idx="2051">
                  <c:v>8.2100200000000001</c:v>
                </c:pt>
                <c:pt idx="2052">
                  <c:v>8.2105300000000003</c:v>
                </c:pt>
                <c:pt idx="2053">
                  <c:v>8.2108433333330009</c:v>
                </c:pt>
                <c:pt idx="2054">
                  <c:v>8.2099683333330002</c:v>
                </c:pt>
                <c:pt idx="2055">
                  <c:v>8.2101950000000006</c:v>
                </c:pt>
                <c:pt idx="2056">
                  <c:v>8.2108166666670002</c:v>
                </c:pt>
                <c:pt idx="2057">
                  <c:v>8.2121783333330001</c:v>
                </c:pt>
                <c:pt idx="2058">
                  <c:v>8.2123083333330005</c:v>
                </c:pt>
                <c:pt idx="2059">
                  <c:v>8.2120133333329992</c:v>
                </c:pt>
                <c:pt idx="2060">
                  <c:v>8.2117066666670002</c:v>
                </c:pt>
                <c:pt idx="2061">
                  <c:v>8.2118433333330003</c:v>
                </c:pt>
                <c:pt idx="2062">
                  <c:v>8.2128399999999999</c:v>
                </c:pt>
                <c:pt idx="2063">
                  <c:v>8.2127750000000006</c:v>
                </c:pt>
                <c:pt idx="2064">
                  <c:v>8.2119033333329998</c:v>
                </c:pt>
                <c:pt idx="2065">
                  <c:v>8.2119116666669996</c:v>
                </c:pt>
                <c:pt idx="2066">
                  <c:v>8.2117383333330007</c:v>
                </c:pt>
                <c:pt idx="2067">
                  <c:v>8.2131100000000004</c:v>
                </c:pt>
                <c:pt idx="2068">
                  <c:v>8.213025</c:v>
                </c:pt>
                <c:pt idx="2069">
                  <c:v>8.2122716666670001</c:v>
                </c:pt>
                <c:pt idx="2070">
                  <c:v>8.2120266666670005</c:v>
                </c:pt>
                <c:pt idx="2071">
                  <c:v>8.2118416666670004</c:v>
                </c:pt>
                <c:pt idx="2072">
                  <c:v>8.2123550000000005</c:v>
                </c:pt>
                <c:pt idx="2073">
                  <c:v>8.2121283333330002</c:v>
                </c:pt>
                <c:pt idx="2074">
                  <c:v>8.2118383333330005</c:v>
                </c:pt>
                <c:pt idx="2075">
                  <c:v>8.2114016666669993</c:v>
                </c:pt>
                <c:pt idx="2076">
                  <c:v>8.2110916666670004</c:v>
                </c:pt>
                <c:pt idx="2077">
                  <c:v>8.2115150000000003</c:v>
                </c:pt>
                <c:pt idx="2078">
                  <c:v>8.2117866666670007</c:v>
                </c:pt>
                <c:pt idx="2079">
                  <c:v>8.2112400000000001</c:v>
                </c:pt>
                <c:pt idx="2080">
                  <c:v>8.2105633333330008</c:v>
                </c:pt>
                <c:pt idx="2081">
                  <c:v>8.210818333333</c:v>
                </c:pt>
                <c:pt idx="2082">
                  <c:v>8.2112499999999997</c:v>
                </c:pt>
                <c:pt idx="2083">
                  <c:v>8.2110316666669991</c:v>
                </c:pt>
                <c:pt idx="2084">
                  <c:v>8.2098833333329999</c:v>
                </c:pt>
                <c:pt idx="2085">
                  <c:v>8.2098083333329992</c:v>
                </c:pt>
                <c:pt idx="2086">
                  <c:v>8.2095649999999996</c:v>
                </c:pt>
                <c:pt idx="2087">
                  <c:v>8.2109050000000003</c:v>
                </c:pt>
                <c:pt idx="2088">
                  <c:v>8.2110950000000003</c:v>
                </c:pt>
                <c:pt idx="2089">
                  <c:v>8.2106716666670003</c:v>
                </c:pt>
                <c:pt idx="2090">
                  <c:v>8.2105833333330001</c:v>
                </c:pt>
                <c:pt idx="2091">
                  <c:v>8.2108083333330004</c:v>
                </c:pt>
                <c:pt idx="2092">
                  <c:v>8.2118283333330009</c:v>
                </c:pt>
                <c:pt idx="2093">
                  <c:v>8.2120583333329993</c:v>
                </c:pt>
                <c:pt idx="2094">
                  <c:v>8.2114999999999991</c:v>
                </c:pt>
                <c:pt idx="2095">
                  <c:v>8.2116600000000002</c:v>
                </c:pt>
                <c:pt idx="2096">
                  <c:v>8.2116733333329996</c:v>
                </c:pt>
                <c:pt idx="2097">
                  <c:v>8.2131450000000008</c:v>
                </c:pt>
                <c:pt idx="2098">
                  <c:v>8.2131316666669996</c:v>
                </c:pt>
                <c:pt idx="2099">
                  <c:v>8.2124233333329997</c:v>
                </c:pt>
                <c:pt idx="2100">
                  <c:v>8.2121766666670002</c:v>
                </c:pt>
                <c:pt idx="2101">
                  <c:v>8.212086666667</c:v>
                </c:pt>
                <c:pt idx="2102">
                  <c:v>8.2127949999999998</c:v>
                </c:pt>
                <c:pt idx="2103">
                  <c:v>8.2128083333329993</c:v>
                </c:pt>
                <c:pt idx="2104">
                  <c:v>8.2125783333329991</c:v>
                </c:pt>
                <c:pt idx="2105">
                  <c:v>8.2120250000000006</c:v>
                </c:pt>
                <c:pt idx="2106">
                  <c:v>8.2116333333329994</c:v>
                </c:pt>
                <c:pt idx="2107">
                  <c:v>8.2125800000000009</c:v>
                </c:pt>
                <c:pt idx="2108">
                  <c:v>8.2126699999999992</c:v>
                </c:pt>
                <c:pt idx="2109">
                  <c:v>8.2118800000000007</c:v>
                </c:pt>
                <c:pt idx="2110">
                  <c:v>8.2109783333329993</c:v>
                </c:pt>
                <c:pt idx="2111">
                  <c:v>8.2111316666670007</c:v>
                </c:pt>
                <c:pt idx="2112">
                  <c:v>8.2119300000000006</c:v>
                </c:pt>
                <c:pt idx="2113">
                  <c:v>8.2117299999999993</c:v>
                </c:pt>
                <c:pt idx="2114">
                  <c:v>8.2110016666670003</c:v>
                </c:pt>
                <c:pt idx="2115">
                  <c:v>8.2103800000000007</c:v>
                </c:pt>
                <c:pt idx="2116">
                  <c:v>8.2099383333329996</c:v>
                </c:pt>
                <c:pt idx="2117">
                  <c:v>8.2109349999999992</c:v>
                </c:pt>
                <c:pt idx="2118">
                  <c:v>8.211288333333</c:v>
                </c:pt>
                <c:pt idx="2119">
                  <c:v>8.2101716666669997</c:v>
                </c:pt>
                <c:pt idx="2120">
                  <c:v>8.2100316666669997</c:v>
                </c:pt>
                <c:pt idx="2121">
                  <c:v>8.2098849999999999</c:v>
                </c:pt>
                <c:pt idx="2122">
                  <c:v>8.2108399999999993</c:v>
                </c:pt>
                <c:pt idx="2123">
                  <c:v>8.211383333333</c:v>
                </c:pt>
                <c:pt idx="2124">
                  <c:v>8.2108616666670002</c:v>
                </c:pt>
                <c:pt idx="2125">
                  <c:v>8.2100433333329992</c:v>
                </c:pt>
                <c:pt idx="2126">
                  <c:v>8.209695</c:v>
                </c:pt>
                <c:pt idx="2127">
                  <c:v>8.2108716666669999</c:v>
                </c:pt>
                <c:pt idx="2128">
                  <c:v>8.2104183333329992</c:v>
                </c:pt>
                <c:pt idx="2129">
                  <c:v>8.2093316666669995</c:v>
                </c:pt>
                <c:pt idx="2130">
                  <c:v>8.2094266666669995</c:v>
                </c:pt>
                <c:pt idx="2131">
                  <c:v>8.2104483333329998</c:v>
                </c:pt>
                <c:pt idx="2132">
                  <c:v>8.2121983333329993</c:v>
                </c:pt>
                <c:pt idx="2133">
                  <c:v>8.2124266666669996</c:v>
                </c:pt>
                <c:pt idx="2134">
                  <c:v>8.2113333333330001</c:v>
                </c:pt>
                <c:pt idx="2135">
                  <c:v>8.2113533333329993</c:v>
                </c:pt>
                <c:pt idx="2136">
                  <c:v>8.2115083333330006</c:v>
                </c:pt>
                <c:pt idx="2137">
                  <c:v>8.2125783333329991</c:v>
                </c:pt>
                <c:pt idx="2138">
                  <c:v>8.2131249999999998</c:v>
                </c:pt>
                <c:pt idx="2139">
                  <c:v>8.2124233333329997</c:v>
                </c:pt>
                <c:pt idx="2140">
                  <c:v>8.2116783333329995</c:v>
                </c:pt>
                <c:pt idx="2141">
                  <c:v>8.2122633333330004</c:v>
                </c:pt>
                <c:pt idx="2142">
                  <c:v>8.2135966666669997</c:v>
                </c:pt>
                <c:pt idx="2143">
                  <c:v>8.213213333333</c:v>
                </c:pt>
                <c:pt idx="2144">
                  <c:v>8.21265</c:v>
                </c:pt>
                <c:pt idx="2145">
                  <c:v>8.212041666667</c:v>
                </c:pt>
                <c:pt idx="2146">
                  <c:v>8.2116133333330001</c:v>
                </c:pt>
                <c:pt idx="2147">
                  <c:v>8.2128783333330002</c:v>
                </c:pt>
                <c:pt idx="2148">
                  <c:v>8.2126649999999994</c:v>
                </c:pt>
                <c:pt idx="2149">
                  <c:v>8.2117566666670001</c:v>
                </c:pt>
                <c:pt idx="2150">
                  <c:v>8.2112649999999991</c:v>
                </c:pt>
                <c:pt idx="2151">
                  <c:v>8.2102516666670002</c:v>
                </c:pt>
                <c:pt idx="2152">
                  <c:v>8.2114333333329999</c:v>
                </c:pt>
                <c:pt idx="2153">
                  <c:v>8.2120016666669997</c:v>
                </c:pt>
                <c:pt idx="2154">
                  <c:v>8.21143</c:v>
                </c:pt>
                <c:pt idx="2155">
                  <c:v>8.2108083333330004</c:v>
                </c:pt>
                <c:pt idx="2156">
                  <c:v>8.2107150000000004</c:v>
                </c:pt>
                <c:pt idx="2157">
                  <c:v>8.2122166666670005</c:v>
                </c:pt>
                <c:pt idx="2158">
                  <c:v>8.211805</c:v>
                </c:pt>
                <c:pt idx="2159">
                  <c:v>8.2104983333329997</c:v>
                </c:pt>
                <c:pt idx="2160">
                  <c:v>8.2100916666669992</c:v>
                </c:pt>
                <c:pt idx="2161">
                  <c:v>8.2105399999999999</c:v>
                </c:pt>
                <c:pt idx="2162">
                  <c:v>8.2115766666669998</c:v>
                </c:pt>
                <c:pt idx="2163">
                  <c:v>8.2110883333330005</c:v>
                </c:pt>
                <c:pt idx="2164">
                  <c:v>8.2099949999999993</c:v>
                </c:pt>
                <c:pt idx="2165">
                  <c:v>8.2092016666669991</c:v>
                </c:pt>
                <c:pt idx="2166">
                  <c:v>8.2099166666670005</c:v>
                </c:pt>
                <c:pt idx="2167">
                  <c:v>8.2114183333330004</c:v>
                </c:pt>
                <c:pt idx="2168">
                  <c:v>8.2117050000000003</c:v>
                </c:pt>
                <c:pt idx="2169">
                  <c:v>8.2115650000000002</c:v>
                </c:pt>
                <c:pt idx="2170">
                  <c:v>8.2112983333329996</c:v>
                </c:pt>
                <c:pt idx="2171">
                  <c:v>8.2115416666669994</c:v>
                </c:pt>
                <c:pt idx="2172">
                  <c:v>8.2118216666669994</c:v>
                </c:pt>
                <c:pt idx="2173">
                  <c:v>8.2104216666669991</c:v>
                </c:pt>
                <c:pt idx="2174">
                  <c:v>8.2094816666669992</c:v>
                </c:pt>
                <c:pt idx="2175">
                  <c:v>8.2088016666670001</c:v>
                </c:pt>
                <c:pt idx="2176">
                  <c:v>8.2090033333329995</c:v>
                </c:pt>
                <c:pt idx="2177">
                  <c:v>8.2098899999999997</c:v>
                </c:pt>
                <c:pt idx="2178">
                  <c:v>8.2096800000000005</c:v>
                </c:pt>
                <c:pt idx="2179">
                  <c:v>8.2085583333330003</c:v>
                </c:pt>
                <c:pt idx="2180">
                  <c:v>8.2081300000000006</c:v>
                </c:pt>
                <c:pt idx="2181">
                  <c:v>8.2087500000000002</c:v>
                </c:pt>
                <c:pt idx="2182">
                  <c:v>8.2094299999999993</c:v>
                </c:pt>
                <c:pt idx="2183">
                  <c:v>8.2090916666669997</c:v>
                </c:pt>
                <c:pt idx="2184">
                  <c:v>8.2083700000000004</c:v>
                </c:pt>
                <c:pt idx="2185">
                  <c:v>8.2078416666670009</c:v>
                </c:pt>
                <c:pt idx="2186">
                  <c:v>8.2082433333329998</c:v>
                </c:pt>
                <c:pt idx="2187">
                  <c:v>8.2093699999999998</c:v>
                </c:pt>
                <c:pt idx="2188">
                  <c:v>8.2091949999999994</c:v>
                </c:pt>
                <c:pt idx="2189">
                  <c:v>8.2077240740739992</c:v>
                </c:pt>
                <c:pt idx="2190">
                  <c:v>8.2069349999999996</c:v>
                </c:pt>
                <c:pt idx="2191">
                  <c:v>8.2081316666670006</c:v>
                </c:pt>
                <c:pt idx="2192">
                  <c:v>8.2092416666669994</c:v>
                </c:pt>
                <c:pt idx="2193">
                  <c:v>8.2088950000000001</c:v>
                </c:pt>
                <c:pt idx="2194">
                  <c:v>8.2079950000000004</c:v>
                </c:pt>
                <c:pt idx="2195">
                  <c:v>8.2074400000000001</c:v>
                </c:pt>
                <c:pt idx="2196">
                  <c:v>8.2077116666670005</c:v>
                </c:pt>
                <c:pt idx="2197">
                  <c:v>8.2091766666670001</c:v>
                </c:pt>
                <c:pt idx="2198">
                  <c:v>8.2092849999999995</c:v>
                </c:pt>
                <c:pt idx="2199">
                  <c:v>8.2089949999999998</c:v>
                </c:pt>
                <c:pt idx="2200">
                  <c:v>8.2090316666670002</c:v>
                </c:pt>
                <c:pt idx="2201">
                  <c:v>8.2099316666669999</c:v>
                </c:pt>
                <c:pt idx="2202">
                  <c:v>8.2111716666669992</c:v>
                </c:pt>
                <c:pt idx="2203">
                  <c:v>8.2111049999999999</c:v>
                </c:pt>
                <c:pt idx="2204">
                  <c:v>8.2103599999999997</c:v>
                </c:pt>
                <c:pt idx="2205">
                  <c:v>8.2090783333330002</c:v>
                </c:pt>
                <c:pt idx="2206">
                  <c:v>8.2095249999999993</c:v>
                </c:pt>
                <c:pt idx="2207">
                  <c:v>8.2106216666670004</c:v>
                </c:pt>
                <c:pt idx="2208">
                  <c:v>8.2105433333329998</c:v>
                </c:pt>
                <c:pt idx="2209">
                  <c:v>8.2094433333330006</c:v>
                </c:pt>
                <c:pt idx="2210">
                  <c:v>8.2089066666669996</c:v>
                </c:pt>
                <c:pt idx="2211">
                  <c:v>8.2082733333330005</c:v>
                </c:pt>
                <c:pt idx="2212">
                  <c:v>8.2098499999999994</c:v>
                </c:pt>
                <c:pt idx="2213">
                  <c:v>8.2092816666669997</c:v>
                </c:pt>
                <c:pt idx="2214">
                  <c:v>8.208661666667</c:v>
                </c:pt>
                <c:pt idx="2215">
                  <c:v>8.2083183333330005</c:v>
                </c:pt>
                <c:pt idx="2216">
                  <c:v>8.2086533333330003</c:v>
                </c:pt>
                <c:pt idx="2217">
                  <c:v>8.2096800000000005</c:v>
                </c:pt>
                <c:pt idx="2218">
                  <c:v>8.2095900000000004</c:v>
                </c:pt>
                <c:pt idx="2219">
                  <c:v>8.2090533333329994</c:v>
                </c:pt>
                <c:pt idx="2220">
                  <c:v>8.208616666667</c:v>
                </c:pt>
                <c:pt idx="2221">
                  <c:v>8.2082200000000007</c:v>
                </c:pt>
                <c:pt idx="2222">
                  <c:v>8.2088933333330001</c:v>
                </c:pt>
                <c:pt idx="2223">
                  <c:v>8.2082033333329996</c:v>
                </c:pt>
                <c:pt idx="2224">
                  <c:v>8.2082650000000008</c:v>
                </c:pt>
                <c:pt idx="2225">
                  <c:v>8.2080900000000003</c:v>
                </c:pt>
                <c:pt idx="2226">
                  <c:v>8.2090433333329997</c:v>
                </c:pt>
                <c:pt idx="2227">
                  <c:v>8.2092166666670003</c:v>
                </c:pt>
                <c:pt idx="2228">
                  <c:v>8.2094533333330002</c:v>
                </c:pt>
                <c:pt idx="2229">
                  <c:v>8.2087500000000002</c:v>
                </c:pt>
                <c:pt idx="2230">
                  <c:v>8.208098333333</c:v>
                </c:pt>
                <c:pt idx="2231">
                  <c:v>8.2088333333330006</c:v>
                </c:pt>
                <c:pt idx="2232">
                  <c:v>8.2098416666669998</c:v>
                </c:pt>
                <c:pt idx="2233">
                  <c:v>8.2100366666669995</c:v>
                </c:pt>
                <c:pt idx="2234">
                  <c:v>8.2100233333329999</c:v>
                </c:pt>
                <c:pt idx="2235">
                  <c:v>8.2095500000000001</c:v>
                </c:pt>
                <c:pt idx="2236">
                  <c:v>8.2099433333329994</c:v>
                </c:pt>
                <c:pt idx="2237">
                  <c:v>8.2108516666670006</c:v>
                </c:pt>
                <c:pt idx="2238">
                  <c:v>8.2102400000000006</c:v>
                </c:pt>
                <c:pt idx="2239">
                  <c:v>8.2096233333330009</c:v>
                </c:pt>
                <c:pt idx="2240">
                  <c:v>8.2094266666669995</c:v>
                </c:pt>
                <c:pt idx="2241">
                  <c:v>8.2088166666669995</c:v>
                </c:pt>
                <c:pt idx="2242">
                  <c:v>8.2097549999999995</c:v>
                </c:pt>
                <c:pt idx="2243">
                  <c:v>8.2091049999999992</c:v>
                </c:pt>
                <c:pt idx="2244">
                  <c:v>8.2078366666669993</c:v>
                </c:pt>
                <c:pt idx="2245">
                  <c:v>8.2077583333330004</c:v>
                </c:pt>
                <c:pt idx="2246">
                  <c:v>8.2070133333330002</c:v>
                </c:pt>
                <c:pt idx="2247">
                  <c:v>8.2083583333330008</c:v>
                </c:pt>
                <c:pt idx="2248">
                  <c:v>8.2087433333330004</c:v>
                </c:pt>
                <c:pt idx="2249">
                  <c:v>8.2084700000000002</c:v>
                </c:pt>
                <c:pt idx="2250">
                  <c:v>8.2078416666670009</c:v>
                </c:pt>
                <c:pt idx="2251">
                  <c:v>8.2084016666669992</c:v>
                </c:pt>
                <c:pt idx="2252">
                  <c:v>8.2090516666669995</c:v>
                </c:pt>
                <c:pt idx="2253">
                  <c:v>8.2092583333330005</c:v>
                </c:pt>
                <c:pt idx="2254">
                  <c:v>8.2093466666670007</c:v>
                </c:pt>
                <c:pt idx="2255">
                  <c:v>8.2086516666670004</c:v>
                </c:pt>
                <c:pt idx="2256">
                  <c:v>8.2091399999999997</c:v>
                </c:pt>
                <c:pt idx="2257">
                  <c:v>8.2100249999999999</c:v>
                </c:pt>
                <c:pt idx="2258">
                  <c:v>8.2102716666669995</c:v>
                </c:pt>
                <c:pt idx="2259">
                  <c:v>8.2097383333330001</c:v>
                </c:pt>
                <c:pt idx="2260">
                  <c:v>8.2096149999999994</c:v>
                </c:pt>
                <c:pt idx="2261">
                  <c:v>8.2089666666669991</c:v>
                </c:pt>
                <c:pt idx="2262">
                  <c:v>8.2097616666669992</c:v>
                </c:pt>
                <c:pt idx="2263">
                  <c:v>8.2095866666670005</c:v>
                </c:pt>
                <c:pt idx="2264">
                  <c:v>8.2083566666669991</c:v>
                </c:pt>
                <c:pt idx="2265">
                  <c:v>8.2084283333329999</c:v>
                </c:pt>
                <c:pt idx="2266">
                  <c:v>8.2085616666670003</c:v>
                </c:pt>
                <c:pt idx="2267">
                  <c:v>8.2098399999999998</c:v>
                </c:pt>
                <c:pt idx="2268">
                  <c:v>8.2092316666669998</c:v>
                </c:pt>
                <c:pt idx="2269">
                  <c:v>8.2093399999999992</c:v>
                </c:pt>
                <c:pt idx="2270">
                  <c:v>8.2104333333330004</c:v>
                </c:pt>
                <c:pt idx="2271">
                  <c:v>8.2104666666669992</c:v>
                </c:pt>
                <c:pt idx="2272">
                  <c:v>8.2116966666670006</c:v>
                </c:pt>
                <c:pt idx="2273">
                  <c:v>8.2120233333330006</c:v>
                </c:pt>
                <c:pt idx="2274">
                  <c:v>8.21157</c:v>
                </c:pt>
                <c:pt idx="2275">
                  <c:v>8.2111000000000001</c:v>
                </c:pt>
                <c:pt idx="2276">
                  <c:v>8.2113899999999997</c:v>
                </c:pt>
                <c:pt idx="2277">
                  <c:v>8.2131083333330004</c:v>
                </c:pt>
                <c:pt idx="2278">
                  <c:v>8.2116466666670007</c:v>
                </c:pt>
                <c:pt idx="2279">
                  <c:v>8.2109000000000005</c:v>
                </c:pt>
                <c:pt idx="2280">
                  <c:v>8.2113750000000003</c:v>
                </c:pt>
                <c:pt idx="2281">
                  <c:v>8.2107349999999997</c:v>
                </c:pt>
                <c:pt idx="2282">
                  <c:v>8.2122616666670005</c:v>
                </c:pt>
                <c:pt idx="2283">
                  <c:v>8.2118483333330001</c:v>
                </c:pt>
                <c:pt idx="2284">
                  <c:v>8.2103450000000002</c:v>
                </c:pt>
                <c:pt idx="2285">
                  <c:v>8.2099966666669992</c:v>
                </c:pt>
                <c:pt idx="2286">
                  <c:v>8.210256666667</c:v>
                </c:pt>
                <c:pt idx="2287">
                  <c:v>8.2108349999999994</c:v>
                </c:pt>
                <c:pt idx="2288">
                  <c:v>8.2104999999999997</c:v>
                </c:pt>
                <c:pt idx="2289">
                  <c:v>8.209928333333</c:v>
                </c:pt>
                <c:pt idx="2290">
                  <c:v>8.2095433333330003</c:v>
                </c:pt>
                <c:pt idx="2291">
                  <c:v>8.2100383333329994</c:v>
                </c:pt>
                <c:pt idx="2292">
                  <c:v>8.2127149999999993</c:v>
                </c:pt>
                <c:pt idx="2293">
                  <c:v>8.2133383333330006</c:v>
                </c:pt>
                <c:pt idx="2294">
                  <c:v>8.2123716666669999</c:v>
                </c:pt>
                <c:pt idx="2295">
                  <c:v>8.2117299999999993</c:v>
                </c:pt>
                <c:pt idx="2296">
                  <c:v>8.2126300000000008</c:v>
                </c:pt>
                <c:pt idx="2297">
                  <c:v>8.2135350000000003</c:v>
                </c:pt>
                <c:pt idx="2298">
                  <c:v>8.213353333333</c:v>
                </c:pt>
                <c:pt idx="2299">
                  <c:v>8.2131416666669992</c:v>
                </c:pt>
                <c:pt idx="2300">
                  <c:v>8.2130299999999998</c:v>
                </c:pt>
                <c:pt idx="2301">
                  <c:v>8.2131783333329995</c:v>
                </c:pt>
                <c:pt idx="2302">
                  <c:v>8.2148216666669995</c:v>
                </c:pt>
                <c:pt idx="2303">
                  <c:v>8.2145683333330002</c:v>
                </c:pt>
                <c:pt idx="2304">
                  <c:v>8.2134383333330003</c:v>
                </c:pt>
                <c:pt idx="2305">
                  <c:v>8.2129349999999999</c:v>
                </c:pt>
                <c:pt idx="2306">
                  <c:v>8.2130216666670002</c:v>
                </c:pt>
                <c:pt idx="2307">
                  <c:v>8.2139566666670003</c:v>
                </c:pt>
                <c:pt idx="2308">
                  <c:v>8.2137866666669996</c:v>
                </c:pt>
                <c:pt idx="2309">
                  <c:v>8.2132249999999996</c:v>
                </c:pt>
                <c:pt idx="2310">
                  <c:v>8.2132783333329993</c:v>
                </c:pt>
                <c:pt idx="2311">
                  <c:v>8.2133683333329994</c:v>
                </c:pt>
                <c:pt idx="2312">
                  <c:v>8.2141099999999998</c:v>
                </c:pt>
                <c:pt idx="2313">
                  <c:v>8.2144600000000008</c:v>
                </c:pt>
                <c:pt idx="2314">
                  <c:v>8.2143949999999997</c:v>
                </c:pt>
                <c:pt idx="2315">
                  <c:v>8.2141166666669996</c:v>
                </c:pt>
                <c:pt idx="2316">
                  <c:v>8.2146399999999993</c:v>
                </c:pt>
                <c:pt idx="2317">
                  <c:v>8.2159650000000006</c:v>
                </c:pt>
                <c:pt idx="2318">
                  <c:v>8.2163016666670003</c:v>
                </c:pt>
                <c:pt idx="2319">
                  <c:v>8.2151933333329996</c:v>
                </c:pt>
                <c:pt idx="2320">
                  <c:v>8.2149599999999996</c:v>
                </c:pt>
                <c:pt idx="2321">
                  <c:v>8.2154966666670006</c:v>
                </c:pt>
                <c:pt idx="2322">
                  <c:v>8.2163416666670006</c:v>
                </c:pt>
                <c:pt idx="2323">
                  <c:v>8.2162083333330003</c:v>
                </c:pt>
                <c:pt idx="2324">
                  <c:v>8.214995</c:v>
                </c:pt>
                <c:pt idx="2325">
                  <c:v>8.2143300000000004</c:v>
                </c:pt>
                <c:pt idx="2326">
                  <c:v>8.2144016666669994</c:v>
                </c:pt>
                <c:pt idx="2327">
                  <c:v>8.2155850000000008</c:v>
                </c:pt>
                <c:pt idx="2328">
                  <c:v>8.2156766666669991</c:v>
                </c:pt>
                <c:pt idx="2329">
                  <c:v>8.2147116666670001</c:v>
                </c:pt>
                <c:pt idx="2330">
                  <c:v>8.2142366666670004</c:v>
                </c:pt>
                <c:pt idx="2331">
                  <c:v>8.2146550000000005</c:v>
                </c:pt>
                <c:pt idx="2332">
                  <c:v>8.2162600000000001</c:v>
                </c:pt>
                <c:pt idx="2333">
                  <c:v>8.2162733333329996</c:v>
                </c:pt>
                <c:pt idx="2334">
                  <c:v>8.2163783333329992</c:v>
                </c:pt>
                <c:pt idx="2335">
                  <c:v>8.2158949999999997</c:v>
                </c:pt>
                <c:pt idx="2336">
                  <c:v>8.2160883333329995</c:v>
                </c:pt>
                <c:pt idx="2337">
                  <c:v>8.2173316666670004</c:v>
                </c:pt>
                <c:pt idx="2338">
                  <c:v>8.2176849999999995</c:v>
                </c:pt>
                <c:pt idx="2339">
                  <c:v>8.2170933333330005</c:v>
                </c:pt>
                <c:pt idx="2340">
                  <c:v>8.2166049999999995</c:v>
                </c:pt>
                <c:pt idx="2341">
                  <c:v>8.2165566666669996</c:v>
                </c:pt>
                <c:pt idx="2342">
                  <c:v>8.2176116666670005</c:v>
                </c:pt>
                <c:pt idx="2343">
                  <c:v>8.2171316666669991</c:v>
                </c:pt>
                <c:pt idx="2344">
                  <c:v>8.2169933333330007</c:v>
                </c:pt>
                <c:pt idx="2345">
                  <c:v>8.2160383333329996</c:v>
                </c:pt>
                <c:pt idx="2346">
                  <c:v>8.2158166666669992</c:v>
                </c:pt>
                <c:pt idx="2347">
                  <c:v>8.2173233333330007</c:v>
                </c:pt>
                <c:pt idx="2348">
                  <c:v>8.2176449999999992</c:v>
                </c:pt>
                <c:pt idx="2349">
                  <c:v>8.2168700000000001</c:v>
                </c:pt>
                <c:pt idx="2350">
                  <c:v>8.2163333333330009</c:v>
                </c:pt>
                <c:pt idx="2351">
                  <c:v>8.2171066666670001</c:v>
                </c:pt>
                <c:pt idx="2352">
                  <c:v>8.2184249999999999</c:v>
                </c:pt>
                <c:pt idx="2353">
                  <c:v>8.2191016666669992</c:v>
                </c:pt>
                <c:pt idx="2354">
                  <c:v>8.2179666666669995</c:v>
                </c:pt>
                <c:pt idx="2355">
                  <c:v>8.2182683333330004</c:v>
                </c:pt>
                <c:pt idx="2356">
                  <c:v>8.2182883333329997</c:v>
                </c:pt>
                <c:pt idx="2357">
                  <c:v>8.2190166666670006</c:v>
                </c:pt>
                <c:pt idx="2358">
                  <c:v>8.2199200000000001</c:v>
                </c:pt>
                <c:pt idx="2359">
                  <c:v>8.2193533333330002</c:v>
                </c:pt>
                <c:pt idx="2360">
                  <c:v>8.2189250000000005</c:v>
                </c:pt>
                <c:pt idx="2361">
                  <c:v>8.2187083333329998</c:v>
                </c:pt>
                <c:pt idx="2362">
                  <c:v>8.2199249999999999</c:v>
                </c:pt>
                <c:pt idx="2363">
                  <c:v>8.2196433333329999</c:v>
                </c:pt>
                <c:pt idx="2364">
                  <c:v>8.2185416666670008</c:v>
                </c:pt>
                <c:pt idx="2365">
                  <c:v>8.2181700000000006</c:v>
                </c:pt>
                <c:pt idx="2366">
                  <c:v>8.2185383333330009</c:v>
                </c:pt>
                <c:pt idx="2367">
                  <c:v>8.2202233333329993</c:v>
                </c:pt>
                <c:pt idx="2368">
                  <c:v>8.2204300000000003</c:v>
                </c:pt>
                <c:pt idx="2369">
                  <c:v>8.219313333333</c:v>
                </c:pt>
                <c:pt idx="2370">
                  <c:v>8.2201199999999996</c:v>
                </c:pt>
                <c:pt idx="2371">
                  <c:v>8.2196599999999993</c:v>
                </c:pt>
                <c:pt idx="2372">
                  <c:v>8.2209766666669992</c:v>
                </c:pt>
                <c:pt idx="2373">
                  <c:v>8.2214150000000004</c:v>
                </c:pt>
                <c:pt idx="2374">
                  <c:v>8.220955</c:v>
                </c:pt>
                <c:pt idx="2375">
                  <c:v>8.2207349999999995</c:v>
                </c:pt>
                <c:pt idx="2376">
                  <c:v>8.2204366666670001</c:v>
                </c:pt>
                <c:pt idx="2377">
                  <c:v>8.2216699999999996</c:v>
                </c:pt>
                <c:pt idx="2378">
                  <c:v>8.2213516666669992</c:v>
                </c:pt>
                <c:pt idx="2379">
                  <c:v>8.221236666667</c:v>
                </c:pt>
                <c:pt idx="2380">
                  <c:v>8.2203633333329993</c:v>
                </c:pt>
                <c:pt idx="2381">
                  <c:v>8.2202249999999992</c:v>
                </c:pt>
                <c:pt idx="2382">
                  <c:v>8.2211933333329998</c:v>
                </c:pt>
                <c:pt idx="2383">
                  <c:v>8.2209233333329994</c:v>
                </c:pt>
                <c:pt idx="2384">
                  <c:v>8.2202333333330007</c:v>
                </c:pt>
                <c:pt idx="2385">
                  <c:v>8.2201433333330005</c:v>
                </c:pt>
                <c:pt idx="2386">
                  <c:v>8.2205516666669993</c:v>
                </c:pt>
                <c:pt idx="2387">
                  <c:v>8.2225599999999996</c:v>
                </c:pt>
                <c:pt idx="2388">
                  <c:v>8.2224833333330007</c:v>
                </c:pt>
                <c:pt idx="2389">
                  <c:v>8.2223749999999995</c:v>
                </c:pt>
                <c:pt idx="2390">
                  <c:v>8.2223516666670005</c:v>
                </c:pt>
                <c:pt idx="2391">
                  <c:v>8.2222233333329999</c:v>
                </c:pt>
                <c:pt idx="2392">
                  <c:v>8.2226066666669997</c:v>
                </c:pt>
                <c:pt idx="2393">
                  <c:v>8.2225716666669992</c:v>
                </c:pt>
                <c:pt idx="2394">
                  <c:v>8.2224766666669993</c:v>
                </c:pt>
                <c:pt idx="2395">
                  <c:v>8.2216916666670006</c:v>
                </c:pt>
                <c:pt idx="2396">
                  <c:v>8.2216033333330003</c:v>
                </c:pt>
                <c:pt idx="2397">
                  <c:v>8.2226283333330006</c:v>
                </c:pt>
                <c:pt idx="2398">
                  <c:v>8.2223116666670002</c:v>
                </c:pt>
                <c:pt idx="2399">
                  <c:v>8.2214700000000001</c:v>
                </c:pt>
                <c:pt idx="2400">
                  <c:v>8.2211116666669994</c:v>
                </c:pt>
                <c:pt idx="2401">
                  <c:v>8.2213166666670006</c:v>
                </c:pt>
                <c:pt idx="2402">
                  <c:v>8.221706666667</c:v>
                </c:pt>
                <c:pt idx="2403">
                  <c:v>8.2216983333330003</c:v>
                </c:pt>
                <c:pt idx="2404">
                  <c:v>8.2228533333329992</c:v>
                </c:pt>
                <c:pt idx="2405">
                  <c:v>8.2222116666670004</c:v>
                </c:pt>
                <c:pt idx="2406">
                  <c:v>8.2230950000000007</c:v>
                </c:pt>
                <c:pt idx="2407">
                  <c:v>8.2240533333329999</c:v>
                </c:pt>
                <c:pt idx="2408">
                  <c:v>8.2240333333330007</c:v>
                </c:pt>
                <c:pt idx="2409">
                  <c:v>8.2236583333330007</c:v>
                </c:pt>
                <c:pt idx="2410">
                  <c:v>8.2235300000000002</c:v>
                </c:pt>
                <c:pt idx="2411">
                  <c:v>8.2238733333329996</c:v>
                </c:pt>
                <c:pt idx="2412">
                  <c:v>8.2242283333330004</c:v>
                </c:pt>
                <c:pt idx="2413">
                  <c:v>8.2238933333330007</c:v>
                </c:pt>
                <c:pt idx="2414">
                  <c:v>8.2234183333330009</c:v>
                </c:pt>
                <c:pt idx="2415">
                  <c:v>8.2226949999999999</c:v>
                </c:pt>
                <c:pt idx="2416">
                  <c:v>8.2227949999999996</c:v>
                </c:pt>
                <c:pt idx="2417">
                  <c:v>8.223725</c:v>
                </c:pt>
                <c:pt idx="2418">
                  <c:v>8.2243200000000005</c:v>
                </c:pt>
                <c:pt idx="2419">
                  <c:v>8.2242466666669998</c:v>
                </c:pt>
                <c:pt idx="2420">
                  <c:v>8.2233766666670007</c:v>
                </c:pt>
                <c:pt idx="2421">
                  <c:v>8.2236449999999994</c:v>
                </c:pt>
                <c:pt idx="2422">
                  <c:v>8.2248183333329994</c:v>
                </c:pt>
                <c:pt idx="2423">
                  <c:v>8.2247383333330006</c:v>
                </c:pt>
                <c:pt idx="2424">
                  <c:v>8.2240199999999994</c:v>
                </c:pt>
                <c:pt idx="2425">
                  <c:v>8.2235883333329998</c:v>
                </c:pt>
                <c:pt idx="2426">
                  <c:v>8.2236183333330004</c:v>
                </c:pt>
                <c:pt idx="2427">
                  <c:v>8.2243933333329995</c:v>
                </c:pt>
                <c:pt idx="2428">
                  <c:v>8.2244650000000004</c:v>
                </c:pt>
                <c:pt idx="2429">
                  <c:v>8.2234333333330003</c:v>
                </c:pt>
                <c:pt idx="2430">
                  <c:v>8.2232583333329998</c:v>
                </c:pt>
                <c:pt idx="2431">
                  <c:v>8.2226499999999998</c:v>
                </c:pt>
                <c:pt idx="2432">
                  <c:v>8.2237799999999996</c:v>
                </c:pt>
                <c:pt idx="2433">
                  <c:v>8.2242300000000004</c:v>
                </c:pt>
                <c:pt idx="2434">
                  <c:v>8.2240500000000001</c:v>
                </c:pt>
                <c:pt idx="2435">
                  <c:v>8.2239133333329999</c:v>
                </c:pt>
                <c:pt idx="2436">
                  <c:v>8.2246283333329995</c:v>
                </c:pt>
                <c:pt idx="2437">
                  <c:v>8.2257149999999992</c:v>
                </c:pt>
                <c:pt idx="2438">
                  <c:v>8.2259700000000002</c:v>
                </c:pt>
                <c:pt idx="2439">
                  <c:v>8.2253916666670008</c:v>
                </c:pt>
                <c:pt idx="2440">
                  <c:v>8.2249566666669995</c:v>
                </c:pt>
                <c:pt idx="2441">
                  <c:v>8.2246849999999991</c:v>
                </c:pt>
                <c:pt idx="2442">
                  <c:v>8.2254316666669993</c:v>
                </c:pt>
                <c:pt idx="2443">
                  <c:v>8.2248400000000004</c:v>
                </c:pt>
                <c:pt idx="2444">
                  <c:v>8.2245416666669993</c:v>
                </c:pt>
                <c:pt idx="2445">
                  <c:v>8.2246983333330004</c:v>
                </c:pt>
                <c:pt idx="2446">
                  <c:v>8.2236833333329997</c:v>
                </c:pt>
                <c:pt idx="2447">
                  <c:v>8.2252500000000008</c:v>
                </c:pt>
                <c:pt idx="2448">
                  <c:v>8.2252383333329995</c:v>
                </c:pt>
                <c:pt idx="2449">
                  <c:v>8.2248933333330001</c:v>
                </c:pt>
                <c:pt idx="2450">
                  <c:v>8.2244616666670005</c:v>
                </c:pt>
                <c:pt idx="2451">
                  <c:v>8.2252916666669993</c:v>
                </c:pt>
                <c:pt idx="2452">
                  <c:v>8.2261416666670009</c:v>
                </c:pt>
                <c:pt idx="2453">
                  <c:v>8.2261050000000004</c:v>
                </c:pt>
                <c:pt idx="2454">
                  <c:v>8.2256400000000003</c:v>
                </c:pt>
                <c:pt idx="2455">
                  <c:v>8.2254183333329998</c:v>
                </c:pt>
                <c:pt idx="2456">
                  <c:v>8.225601666667</c:v>
                </c:pt>
                <c:pt idx="2457">
                  <c:v>8.2265033333329995</c:v>
                </c:pt>
                <c:pt idx="2458">
                  <c:v>8.2262766666669993</c:v>
                </c:pt>
                <c:pt idx="2459">
                  <c:v>8.2255249999999993</c:v>
                </c:pt>
                <c:pt idx="2460">
                  <c:v>8.2245883333329992</c:v>
                </c:pt>
                <c:pt idx="2461">
                  <c:v>8.2243016666669995</c:v>
                </c:pt>
                <c:pt idx="2462">
                  <c:v>8.2250533333329994</c:v>
                </c:pt>
                <c:pt idx="2463">
                  <c:v>8.2251250000000002</c:v>
                </c:pt>
                <c:pt idx="2464">
                  <c:v>8.2245716666669999</c:v>
                </c:pt>
                <c:pt idx="2465">
                  <c:v>8.2245000000000008</c:v>
                </c:pt>
                <c:pt idx="2466">
                  <c:v>8.2249250000000007</c:v>
                </c:pt>
                <c:pt idx="2467">
                  <c:v>8.2264283333330006</c:v>
                </c:pt>
                <c:pt idx="2468">
                  <c:v>8.2262833333330008</c:v>
                </c:pt>
                <c:pt idx="2469">
                  <c:v>8.2252783333329997</c:v>
                </c:pt>
                <c:pt idx="2470">
                  <c:v>8.225083333333</c:v>
                </c:pt>
                <c:pt idx="2471">
                  <c:v>8.2250266666670004</c:v>
                </c:pt>
                <c:pt idx="2472">
                  <c:v>8.2254533333330002</c:v>
                </c:pt>
                <c:pt idx="2473">
                  <c:v>8.2258566666669992</c:v>
                </c:pt>
                <c:pt idx="2474">
                  <c:v>8.2253066666670005</c:v>
                </c:pt>
                <c:pt idx="2475">
                  <c:v>8.2251200000000004</c:v>
                </c:pt>
                <c:pt idx="2476">
                  <c:v>8.2251949999999994</c:v>
                </c:pt>
                <c:pt idx="2477">
                  <c:v>8.2259816666669998</c:v>
                </c:pt>
                <c:pt idx="2478">
                  <c:v>8.2256366666670004</c:v>
                </c:pt>
                <c:pt idx="2479">
                  <c:v>8.2248599999999996</c:v>
                </c:pt>
                <c:pt idx="2480">
                  <c:v>8.2244449999999993</c:v>
                </c:pt>
                <c:pt idx="2481">
                  <c:v>8.2252650000000003</c:v>
                </c:pt>
                <c:pt idx="2482">
                  <c:v>8.2264083333329996</c:v>
                </c:pt>
                <c:pt idx="2483">
                  <c:v>8.2264616666669994</c:v>
                </c:pt>
                <c:pt idx="2484">
                  <c:v>8.2260950000000008</c:v>
                </c:pt>
                <c:pt idx="2485">
                  <c:v>8.225835</c:v>
                </c:pt>
                <c:pt idx="2486">
                  <c:v>8.2256499999999999</c:v>
                </c:pt>
                <c:pt idx="2487">
                  <c:v>8.2267666666670003</c:v>
                </c:pt>
                <c:pt idx="2488">
                  <c:v>8.2265766666670004</c:v>
                </c:pt>
                <c:pt idx="2489">
                  <c:v>8.2258433333329997</c:v>
                </c:pt>
                <c:pt idx="2490">
                  <c:v>8.2248333333330006</c:v>
                </c:pt>
                <c:pt idx="2491">
                  <c:v>8.2248400000000004</c:v>
                </c:pt>
                <c:pt idx="2492">
                  <c:v>8.2256733333330008</c:v>
                </c:pt>
                <c:pt idx="2493">
                  <c:v>8.2256333333330005</c:v>
                </c:pt>
                <c:pt idx="2494">
                  <c:v>8.2249216666670009</c:v>
                </c:pt>
                <c:pt idx="2495">
                  <c:v>8.2249233333330007</c:v>
                </c:pt>
                <c:pt idx="2496">
                  <c:v>8.2253783333329995</c:v>
                </c:pt>
                <c:pt idx="2497">
                  <c:v>8.2268116666670004</c:v>
                </c:pt>
                <c:pt idx="2498">
                  <c:v>8.2271666666669994</c:v>
                </c:pt>
                <c:pt idx="2499">
                  <c:v>8.2270199999999996</c:v>
                </c:pt>
                <c:pt idx="2500">
                  <c:v>8.2259949999999993</c:v>
                </c:pt>
                <c:pt idx="2501">
                  <c:v>8.2256283333330007</c:v>
                </c:pt>
                <c:pt idx="2502">
                  <c:v>8.2267166666670004</c:v>
                </c:pt>
                <c:pt idx="2503">
                  <c:v>8.2266066666669992</c:v>
                </c:pt>
                <c:pt idx="2504">
                  <c:v>8.2259083333330008</c:v>
                </c:pt>
                <c:pt idx="2505">
                  <c:v>8.2255466666670003</c:v>
                </c:pt>
                <c:pt idx="2506">
                  <c:v>8.2251983333329992</c:v>
                </c:pt>
                <c:pt idx="2507">
                  <c:v>8.2262583333329999</c:v>
                </c:pt>
                <c:pt idx="2508">
                  <c:v>8.2263666666669994</c:v>
                </c:pt>
                <c:pt idx="2509">
                  <c:v>8.2258933333329995</c:v>
                </c:pt>
                <c:pt idx="2510">
                  <c:v>8.2253733333329997</c:v>
                </c:pt>
                <c:pt idx="2511">
                  <c:v>8.226068333333</c:v>
                </c:pt>
                <c:pt idx="2512">
                  <c:v>8.2274600000000007</c:v>
                </c:pt>
                <c:pt idx="2513">
                  <c:v>8.2277616666669999</c:v>
                </c:pt>
                <c:pt idx="2514">
                  <c:v>8.2268083333330004</c:v>
                </c:pt>
                <c:pt idx="2515">
                  <c:v>8.2267333333329997</c:v>
                </c:pt>
                <c:pt idx="2516">
                  <c:v>8.226633333333</c:v>
                </c:pt>
                <c:pt idx="2517">
                  <c:v>8.2275416666669994</c:v>
                </c:pt>
                <c:pt idx="2518">
                  <c:v>8.2271116666669997</c:v>
                </c:pt>
                <c:pt idx="2519">
                  <c:v>8.2264816666670004</c:v>
                </c:pt>
                <c:pt idx="2520">
                  <c:v>8.2256816666670005</c:v>
                </c:pt>
                <c:pt idx="2521">
                  <c:v>8.2253816666669994</c:v>
                </c:pt>
                <c:pt idx="2522">
                  <c:v>8.2269400000000008</c:v>
                </c:pt>
                <c:pt idx="2523">
                  <c:v>8.2269199999999998</c:v>
                </c:pt>
                <c:pt idx="2524">
                  <c:v>8.2263966666670001</c:v>
                </c:pt>
                <c:pt idx="2525">
                  <c:v>8.2257800000000003</c:v>
                </c:pt>
                <c:pt idx="2526">
                  <c:v>8.2259566666670008</c:v>
                </c:pt>
                <c:pt idx="2527">
                  <c:v>8.2276583333330002</c:v>
                </c:pt>
                <c:pt idx="2528">
                  <c:v>8.2277850000000008</c:v>
                </c:pt>
                <c:pt idx="2529">
                  <c:v>8.2272816666670003</c:v>
                </c:pt>
                <c:pt idx="2530">
                  <c:v>8.2264683333330009</c:v>
                </c:pt>
                <c:pt idx="2531">
                  <c:v>8.2261550000000003</c:v>
                </c:pt>
                <c:pt idx="2532">
                  <c:v>8.2274250000000002</c:v>
                </c:pt>
                <c:pt idx="2533">
                  <c:v>8.2271233333329992</c:v>
                </c:pt>
                <c:pt idx="2534">
                  <c:v>8.2267433333329993</c:v>
                </c:pt>
                <c:pt idx="2535">
                  <c:v>8.2266650000000006</c:v>
                </c:pt>
                <c:pt idx="2536">
                  <c:v>8.2262350000000009</c:v>
                </c:pt>
                <c:pt idx="2537">
                  <c:v>8.2274716666670002</c:v>
                </c:pt>
                <c:pt idx="2538">
                  <c:v>8.2276033333330005</c:v>
                </c:pt>
                <c:pt idx="2539">
                  <c:v>8.2271800000000006</c:v>
                </c:pt>
                <c:pt idx="2540">
                  <c:v>8.2276216666669999</c:v>
                </c:pt>
                <c:pt idx="2541">
                  <c:v>8.2275516666670008</c:v>
                </c:pt>
                <c:pt idx="2542">
                  <c:v>8.2292466666670006</c:v>
                </c:pt>
                <c:pt idx="2543">
                  <c:v>8.2292233333329996</c:v>
                </c:pt>
                <c:pt idx="2544">
                  <c:v>8.2286016666670001</c:v>
                </c:pt>
                <c:pt idx="2545">
                  <c:v>8.2286583333329997</c:v>
                </c:pt>
                <c:pt idx="2546">
                  <c:v>8.2283083333330005</c:v>
                </c:pt>
                <c:pt idx="2547">
                  <c:v>8.2297849999999997</c:v>
                </c:pt>
                <c:pt idx="2548">
                  <c:v>8.2294533333329998</c:v>
                </c:pt>
                <c:pt idx="2549">
                  <c:v>8.2281650000000006</c:v>
                </c:pt>
                <c:pt idx="2550">
                  <c:v>8.2276450000000008</c:v>
                </c:pt>
                <c:pt idx="2551">
                  <c:v>8.2280066666669995</c:v>
                </c:pt>
                <c:pt idx="2552">
                  <c:v>8.2297550000000008</c:v>
                </c:pt>
                <c:pt idx="2553">
                  <c:v>8.2300033333330003</c:v>
                </c:pt>
                <c:pt idx="2554">
                  <c:v>8.2294183333329993</c:v>
                </c:pt>
                <c:pt idx="2555">
                  <c:v>8.2288183333330007</c:v>
                </c:pt>
                <c:pt idx="2556">
                  <c:v>8.2292216666669997</c:v>
                </c:pt>
                <c:pt idx="2557">
                  <c:v>8.2303449999999998</c:v>
                </c:pt>
                <c:pt idx="2558">
                  <c:v>8.2303099999999993</c:v>
                </c:pt>
                <c:pt idx="2559">
                  <c:v>8.2298399999999994</c:v>
                </c:pt>
                <c:pt idx="2560">
                  <c:v>8.2295449999999999</c:v>
                </c:pt>
                <c:pt idx="2561">
                  <c:v>8.2298966666670008</c:v>
                </c:pt>
                <c:pt idx="2562">
                  <c:v>8.2312633333330005</c:v>
                </c:pt>
                <c:pt idx="2563">
                  <c:v>8.2308216666669995</c:v>
                </c:pt>
                <c:pt idx="2564">
                  <c:v>8.2300033333330003</c:v>
                </c:pt>
                <c:pt idx="2565">
                  <c:v>8.229073333333</c:v>
                </c:pt>
                <c:pt idx="2566">
                  <c:v>8.2290333333329997</c:v>
                </c:pt>
                <c:pt idx="2567">
                  <c:v>8.2303583333329993</c:v>
                </c:pt>
                <c:pt idx="2568">
                  <c:v>8.2304066666669993</c:v>
                </c:pt>
                <c:pt idx="2569">
                  <c:v>8.2299050000000005</c:v>
                </c:pt>
                <c:pt idx="2570">
                  <c:v>8.2293583333329998</c:v>
                </c:pt>
                <c:pt idx="2571">
                  <c:v>8.2292149999999999</c:v>
                </c:pt>
                <c:pt idx="2572">
                  <c:v>8.2309383333330004</c:v>
                </c:pt>
                <c:pt idx="2573">
                  <c:v>8.2308950000000003</c:v>
                </c:pt>
                <c:pt idx="2574">
                  <c:v>8.2303316666670003</c:v>
                </c:pt>
                <c:pt idx="2575">
                  <c:v>8.2298533333330006</c:v>
                </c:pt>
                <c:pt idx="2576">
                  <c:v>8.2299833333329993</c:v>
                </c:pt>
                <c:pt idx="2577">
                  <c:v>8.2307916666670007</c:v>
                </c:pt>
                <c:pt idx="2578">
                  <c:v>8.2309283333330008</c:v>
                </c:pt>
                <c:pt idx="2579">
                  <c:v>8.2301633333329995</c:v>
                </c:pt>
                <c:pt idx="2580">
                  <c:v>8.2296333333330001</c:v>
                </c:pt>
                <c:pt idx="2581">
                  <c:v>8.2295766666670005</c:v>
                </c:pt>
                <c:pt idx="2582">
                  <c:v>8.23109</c:v>
                </c:pt>
                <c:pt idx="2583">
                  <c:v>8.2311516666669995</c:v>
                </c:pt>
                <c:pt idx="2584">
                  <c:v>8.2306950000000008</c:v>
                </c:pt>
                <c:pt idx="2585">
                  <c:v>8.2307050000000004</c:v>
                </c:pt>
                <c:pt idx="2586">
                  <c:v>8.2305916666669994</c:v>
                </c:pt>
                <c:pt idx="2587">
                  <c:v>8.2319633333330007</c:v>
                </c:pt>
                <c:pt idx="2588">
                  <c:v>8.2315916666670006</c:v>
                </c:pt>
                <c:pt idx="2589">
                  <c:v>8.2311283333330003</c:v>
                </c:pt>
                <c:pt idx="2590">
                  <c:v>8.2307516666670004</c:v>
                </c:pt>
                <c:pt idx="2591">
                  <c:v>8.23081</c:v>
                </c:pt>
                <c:pt idx="2592">
                  <c:v>8.2317616666669995</c:v>
                </c:pt>
                <c:pt idx="2593">
                  <c:v>8.231278333333</c:v>
                </c:pt>
                <c:pt idx="2594">
                  <c:v>8.2301783333330008</c:v>
                </c:pt>
                <c:pt idx="2595">
                  <c:v>8.2293733333329993</c:v>
                </c:pt>
                <c:pt idx="2596">
                  <c:v>8.2297250000000002</c:v>
                </c:pt>
                <c:pt idx="2597">
                  <c:v>8.2309249999999992</c:v>
                </c:pt>
                <c:pt idx="2598">
                  <c:v>8.2310016666669998</c:v>
                </c:pt>
                <c:pt idx="2599">
                  <c:v>8.2310233333330007</c:v>
                </c:pt>
                <c:pt idx="2600">
                  <c:v>8.2304716666670004</c:v>
                </c:pt>
                <c:pt idx="2601">
                  <c:v>8.2308266666669994</c:v>
                </c:pt>
                <c:pt idx="2602">
                  <c:v>8.2310466666669999</c:v>
                </c:pt>
                <c:pt idx="2603">
                  <c:v>8.2313516666670008</c:v>
                </c:pt>
                <c:pt idx="2604">
                  <c:v>8.2312399999999997</c:v>
                </c:pt>
                <c:pt idx="2605">
                  <c:v>8.230246666667</c:v>
                </c:pt>
                <c:pt idx="2606">
                  <c:v>8.2304533333329992</c:v>
                </c:pt>
                <c:pt idx="2607">
                  <c:v>8.2315816666669992</c:v>
                </c:pt>
                <c:pt idx="2608">
                  <c:v>8.2315266666669995</c:v>
                </c:pt>
                <c:pt idx="2609">
                  <c:v>8.2306183333330001</c:v>
                </c:pt>
                <c:pt idx="2610">
                  <c:v>8.2305083333330007</c:v>
                </c:pt>
                <c:pt idx="2611">
                  <c:v>8.2308266666669994</c:v>
                </c:pt>
                <c:pt idx="2612">
                  <c:v>8.2319633333330007</c:v>
                </c:pt>
                <c:pt idx="2613">
                  <c:v>8.2325049999999997</c:v>
                </c:pt>
                <c:pt idx="2614">
                  <c:v>8.2315450000000006</c:v>
                </c:pt>
                <c:pt idx="2615">
                  <c:v>8.2317783333330006</c:v>
                </c:pt>
                <c:pt idx="2616">
                  <c:v>8.2314033333330006</c:v>
                </c:pt>
                <c:pt idx="2617">
                  <c:v>8.2327316666670001</c:v>
                </c:pt>
                <c:pt idx="2618">
                  <c:v>8.2324099999999998</c:v>
                </c:pt>
                <c:pt idx="2619">
                  <c:v>8.2316416666670005</c:v>
                </c:pt>
                <c:pt idx="2620">
                  <c:v>8.2313949999999991</c:v>
                </c:pt>
                <c:pt idx="2621">
                  <c:v>8.2315983333330003</c:v>
                </c:pt>
                <c:pt idx="2622">
                  <c:v>8.2328816666669997</c:v>
                </c:pt>
                <c:pt idx="2623">
                  <c:v>8.2330199999999998</c:v>
                </c:pt>
                <c:pt idx="2624">
                  <c:v>8.2322849999999992</c:v>
                </c:pt>
                <c:pt idx="2625">
                  <c:v>8.2320916666669994</c:v>
                </c:pt>
                <c:pt idx="2626">
                  <c:v>8.2323866666670007</c:v>
                </c:pt>
                <c:pt idx="2627">
                  <c:v>8.2337833333329993</c:v>
                </c:pt>
                <c:pt idx="2628">
                  <c:v>8.2338933333330004</c:v>
                </c:pt>
                <c:pt idx="2629">
                  <c:v>8.233811666667</c:v>
                </c:pt>
                <c:pt idx="2630">
                  <c:v>8.2331366666670007</c:v>
                </c:pt>
                <c:pt idx="2631">
                  <c:v>8.2325416666670002</c:v>
                </c:pt>
                <c:pt idx="2632">
                  <c:v>8.2331916666670004</c:v>
                </c:pt>
                <c:pt idx="2633">
                  <c:v>8.2331450000000004</c:v>
                </c:pt>
                <c:pt idx="2634">
                  <c:v>8.2325599999999994</c:v>
                </c:pt>
                <c:pt idx="2635">
                  <c:v>8.2321583333330004</c:v>
                </c:pt>
                <c:pt idx="2636">
                  <c:v>8.2325183333329992</c:v>
                </c:pt>
                <c:pt idx="2637">
                  <c:v>8.2337333333329994</c:v>
                </c:pt>
                <c:pt idx="2638">
                  <c:v>8.2340149999999994</c:v>
                </c:pt>
                <c:pt idx="2639">
                  <c:v>8.2333750000000006</c:v>
                </c:pt>
                <c:pt idx="2640">
                  <c:v>8.2326899999999998</c:v>
                </c:pt>
                <c:pt idx="2641">
                  <c:v>8.2323599999999999</c:v>
                </c:pt>
                <c:pt idx="2642">
                  <c:v>8.2340149999999994</c:v>
                </c:pt>
                <c:pt idx="2643">
                  <c:v>8.2341983333329996</c:v>
                </c:pt>
                <c:pt idx="2644">
                  <c:v>8.2332983333329999</c:v>
                </c:pt>
                <c:pt idx="2645">
                  <c:v>8.2323583333329999</c:v>
                </c:pt>
                <c:pt idx="2646">
                  <c:v>8.2326099999999993</c:v>
                </c:pt>
                <c:pt idx="2647">
                  <c:v>8.2338216666669997</c:v>
                </c:pt>
                <c:pt idx="2648">
                  <c:v>8.2337433333330008</c:v>
                </c:pt>
                <c:pt idx="2649">
                  <c:v>8.2330799999999993</c:v>
                </c:pt>
                <c:pt idx="2650">
                  <c:v>8.2328200000000002</c:v>
                </c:pt>
                <c:pt idx="2651">
                  <c:v>8.2333433333329999</c:v>
                </c:pt>
                <c:pt idx="2652">
                  <c:v>8.2345133333330001</c:v>
                </c:pt>
                <c:pt idx="2653">
                  <c:v>8.2338433333330006</c:v>
                </c:pt>
                <c:pt idx="2654">
                  <c:v>8.2332866666670004</c:v>
                </c:pt>
                <c:pt idx="2655">
                  <c:v>8.2334783333330002</c:v>
                </c:pt>
                <c:pt idx="2656">
                  <c:v>8.233671666667</c:v>
                </c:pt>
                <c:pt idx="2657">
                  <c:v>8.234703333333</c:v>
                </c:pt>
                <c:pt idx="2658">
                  <c:v>8.2345083333330003</c:v>
                </c:pt>
                <c:pt idx="2659">
                  <c:v>8.2335616666670006</c:v>
                </c:pt>
                <c:pt idx="2660">
                  <c:v>8.2334399999999999</c:v>
                </c:pt>
                <c:pt idx="2661">
                  <c:v>8.2331599999999998</c:v>
                </c:pt>
                <c:pt idx="2662">
                  <c:v>8.2344950000000008</c:v>
                </c:pt>
                <c:pt idx="2663">
                  <c:v>8.2345833333329992</c:v>
                </c:pt>
                <c:pt idx="2664">
                  <c:v>8.2343883333329995</c:v>
                </c:pt>
                <c:pt idx="2665">
                  <c:v>8.2342733333330003</c:v>
                </c:pt>
                <c:pt idx="2666">
                  <c:v>8.2340983333329998</c:v>
                </c:pt>
                <c:pt idx="2667">
                  <c:v>8.23522</c:v>
                </c:pt>
                <c:pt idx="2668">
                  <c:v>8.2349433333329998</c:v>
                </c:pt>
                <c:pt idx="2669">
                  <c:v>8.2344766666669997</c:v>
                </c:pt>
                <c:pt idx="2670">
                  <c:v>8.2340716666670009</c:v>
                </c:pt>
                <c:pt idx="2671">
                  <c:v>8.2342066666669993</c:v>
                </c:pt>
                <c:pt idx="2672">
                  <c:v>8.2352650000000001</c:v>
                </c:pt>
                <c:pt idx="2673">
                  <c:v>8.2350933333329994</c:v>
                </c:pt>
                <c:pt idx="2674">
                  <c:v>8.2340216666669992</c:v>
                </c:pt>
                <c:pt idx="2675">
                  <c:v>8.2336749999999999</c:v>
                </c:pt>
                <c:pt idx="2676">
                  <c:v>8.2339800000000007</c:v>
                </c:pt>
                <c:pt idx="2677">
                  <c:v>8.2348683333330008</c:v>
                </c:pt>
                <c:pt idx="2678">
                  <c:v>8.2346516666670002</c:v>
                </c:pt>
                <c:pt idx="2679">
                  <c:v>8.2336416666669994</c:v>
                </c:pt>
                <c:pt idx="2680">
                  <c:v>8.2337466666670007</c:v>
                </c:pt>
                <c:pt idx="2681">
                  <c:v>8.2336500000000008</c:v>
                </c:pt>
                <c:pt idx="2682">
                  <c:v>8.2350183333330005</c:v>
                </c:pt>
                <c:pt idx="2683">
                  <c:v>8.2354000000000003</c:v>
                </c:pt>
                <c:pt idx="2684">
                  <c:v>8.2341049999999996</c:v>
                </c:pt>
                <c:pt idx="2685">
                  <c:v>8.2336899999999993</c:v>
                </c:pt>
                <c:pt idx="2686">
                  <c:v>8.2336816666669996</c:v>
                </c:pt>
                <c:pt idx="2687">
                  <c:v>8.2349433333329998</c:v>
                </c:pt>
                <c:pt idx="2688">
                  <c:v>8.2348266666670007</c:v>
                </c:pt>
                <c:pt idx="2689">
                  <c:v>8.2340966666669999</c:v>
                </c:pt>
                <c:pt idx="2690">
                  <c:v>8.233388333333</c:v>
                </c:pt>
                <c:pt idx="2691">
                  <c:v>8.2332983333329999</c:v>
                </c:pt>
                <c:pt idx="2692">
                  <c:v>8.2344150000000003</c:v>
                </c:pt>
                <c:pt idx="2693">
                  <c:v>8.2347016666670001</c:v>
                </c:pt>
                <c:pt idx="2694">
                  <c:v>8.2335416666669996</c:v>
                </c:pt>
                <c:pt idx="2695">
                  <c:v>8.233015</c:v>
                </c:pt>
                <c:pt idx="2696">
                  <c:v>8.2323383333330007</c:v>
                </c:pt>
                <c:pt idx="2697">
                  <c:v>8.2328383333329995</c:v>
                </c:pt>
                <c:pt idx="2698">
                  <c:v>8.2331433333330004</c:v>
                </c:pt>
                <c:pt idx="2699">
                  <c:v>8.2326333333330002</c:v>
                </c:pt>
                <c:pt idx="2700">
                  <c:v>8.2325099999999996</c:v>
                </c:pt>
                <c:pt idx="2701">
                  <c:v>8.2328100000000006</c:v>
                </c:pt>
                <c:pt idx="2702">
                  <c:v>8.2339500000000001</c:v>
                </c:pt>
                <c:pt idx="2703">
                  <c:v>8.2334683333330005</c:v>
                </c:pt>
                <c:pt idx="2704">
                  <c:v>8.2327016666669994</c:v>
                </c:pt>
                <c:pt idx="2705">
                  <c:v>8.2321033333330007</c:v>
                </c:pt>
                <c:pt idx="2706">
                  <c:v>8.232075</c:v>
                </c:pt>
                <c:pt idx="2707">
                  <c:v>8.2329349999999994</c:v>
                </c:pt>
                <c:pt idx="2708">
                  <c:v>8.2329166666670002</c:v>
                </c:pt>
                <c:pt idx="2709">
                  <c:v>8.2322333333329993</c:v>
                </c:pt>
                <c:pt idx="2710">
                  <c:v>8.2308500000000002</c:v>
                </c:pt>
                <c:pt idx="2711">
                  <c:v>8.2308316666669992</c:v>
                </c:pt>
                <c:pt idx="2712">
                  <c:v>8.2322033333330005</c:v>
                </c:pt>
                <c:pt idx="2713">
                  <c:v>8.2325549999999996</c:v>
                </c:pt>
                <c:pt idx="2714">
                  <c:v>8.2317983333329998</c:v>
                </c:pt>
                <c:pt idx="2715">
                  <c:v>8.2313633333330003</c:v>
                </c:pt>
                <c:pt idx="2716">
                  <c:v>8.2315216666669997</c:v>
                </c:pt>
                <c:pt idx="2717">
                  <c:v>8.2322649999999999</c:v>
                </c:pt>
                <c:pt idx="2718">
                  <c:v>8.2321933333330009</c:v>
                </c:pt>
                <c:pt idx="2719">
                  <c:v>8.2318083333329994</c:v>
                </c:pt>
                <c:pt idx="2720">
                  <c:v>8.2315699999999996</c:v>
                </c:pt>
                <c:pt idx="2721">
                  <c:v>8.2316716666669993</c:v>
                </c:pt>
                <c:pt idx="2722">
                  <c:v>8.2325633333329993</c:v>
                </c:pt>
                <c:pt idx="2723">
                  <c:v>8.2330716666669996</c:v>
                </c:pt>
                <c:pt idx="2724">
                  <c:v>8.2322516666670005</c:v>
                </c:pt>
                <c:pt idx="2725">
                  <c:v>8.2313449999999992</c:v>
                </c:pt>
                <c:pt idx="2726">
                  <c:v>8.2320833333329997</c:v>
                </c:pt>
                <c:pt idx="2727">
                  <c:v>8.2337016666670007</c:v>
                </c:pt>
                <c:pt idx="2728">
                  <c:v>8.2336483333330008</c:v>
                </c:pt>
                <c:pt idx="2729">
                  <c:v>8.2329849999999993</c:v>
                </c:pt>
                <c:pt idx="2730">
                  <c:v>8.2323833333330008</c:v>
                </c:pt>
                <c:pt idx="2731">
                  <c:v>8.2335016666669993</c:v>
                </c:pt>
                <c:pt idx="2732">
                  <c:v>8.2342216666670005</c:v>
                </c:pt>
                <c:pt idx="2733">
                  <c:v>8.2341866666670001</c:v>
                </c:pt>
                <c:pt idx="2734">
                  <c:v>8.232918333333</c:v>
                </c:pt>
                <c:pt idx="2735">
                  <c:v>8.2305550000000007</c:v>
                </c:pt>
                <c:pt idx="2736">
                  <c:v>8.2311266666670004</c:v>
                </c:pt>
                <c:pt idx="2737">
                  <c:v>8.2327233333330003</c:v>
                </c:pt>
                <c:pt idx="2738">
                  <c:v>8.2322833333329992</c:v>
                </c:pt>
                <c:pt idx="2739">
                  <c:v>8.2317683333329992</c:v>
                </c:pt>
                <c:pt idx="2740">
                  <c:v>8.2311266666670004</c:v>
                </c:pt>
                <c:pt idx="2741">
                  <c:v>8.2307283333329995</c:v>
                </c:pt>
                <c:pt idx="2742">
                  <c:v>8.2320883333329995</c:v>
                </c:pt>
                <c:pt idx="2743">
                  <c:v>8.2327200000000005</c:v>
                </c:pt>
                <c:pt idx="2744">
                  <c:v>8.2318149999999992</c:v>
                </c:pt>
                <c:pt idx="2745">
                  <c:v>8.2305833333329996</c:v>
                </c:pt>
                <c:pt idx="2746">
                  <c:v>8.2308266666669994</c:v>
                </c:pt>
                <c:pt idx="2747">
                  <c:v>8.2322533333330004</c:v>
                </c:pt>
                <c:pt idx="2748">
                  <c:v>8.2320550000000008</c:v>
                </c:pt>
                <c:pt idx="2749">
                  <c:v>8.2314466666670008</c:v>
                </c:pt>
                <c:pt idx="2750">
                  <c:v>8.2310416666670001</c:v>
                </c:pt>
                <c:pt idx="2751">
                  <c:v>8.2313983333330007</c:v>
                </c:pt>
                <c:pt idx="2752">
                  <c:v>8.2329166666670002</c:v>
                </c:pt>
                <c:pt idx="2753">
                  <c:v>8.2323900000000005</c:v>
                </c:pt>
                <c:pt idx="2754">
                  <c:v>8.2323450000000005</c:v>
                </c:pt>
                <c:pt idx="2755">
                  <c:v>8.2317599999999995</c:v>
                </c:pt>
                <c:pt idx="2756">
                  <c:v>8.2325483333329998</c:v>
                </c:pt>
                <c:pt idx="2757">
                  <c:v>8.2342300000000002</c:v>
                </c:pt>
                <c:pt idx="2758">
                  <c:v>8.2334233333330005</c:v>
                </c:pt>
                <c:pt idx="2759">
                  <c:v>8.2329100000000004</c:v>
                </c:pt>
                <c:pt idx="2760">
                  <c:v>8.2323466666670004</c:v>
                </c:pt>
                <c:pt idx="2761">
                  <c:v>8.2327899999999996</c:v>
                </c:pt>
                <c:pt idx="2762">
                  <c:v>8.2344399999999993</c:v>
                </c:pt>
                <c:pt idx="2763">
                  <c:v>8.2336733333329999</c:v>
                </c:pt>
                <c:pt idx="2764">
                  <c:v>8.2336683333330001</c:v>
                </c:pt>
                <c:pt idx="2765">
                  <c:v>8.2330233333329996</c:v>
                </c:pt>
                <c:pt idx="2766">
                  <c:v>8.2334200000000006</c:v>
                </c:pt>
                <c:pt idx="2767">
                  <c:v>8.2348283333330006</c:v>
                </c:pt>
                <c:pt idx="2768">
                  <c:v>8.23475</c:v>
                </c:pt>
                <c:pt idx="2769">
                  <c:v>8.2340716666670009</c:v>
                </c:pt>
                <c:pt idx="2770">
                  <c:v>8.2332533333329998</c:v>
                </c:pt>
                <c:pt idx="2771">
                  <c:v>8.233388333333</c:v>
                </c:pt>
                <c:pt idx="2772">
                  <c:v>8.2367050000000006</c:v>
                </c:pt>
                <c:pt idx="2773">
                  <c:v>8.2376483333330004</c:v>
                </c:pt>
                <c:pt idx="2774">
                  <c:v>8.2371616666669993</c:v>
                </c:pt>
                <c:pt idx="2775">
                  <c:v>8.236721666667</c:v>
                </c:pt>
                <c:pt idx="2776">
                  <c:v>8.2375366666669994</c:v>
                </c:pt>
                <c:pt idx="2777">
                  <c:v>8.2374899999999993</c:v>
                </c:pt>
                <c:pt idx="2778">
                  <c:v>8.23691</c:v>
                </c:pt>
                <c:pt idx="2779">
                  <c:v>8.2360933333330006</c:v>
                </c:pt>
                <c:pt idx="2780">
                  <c:v>8.2357549999999993</c:v>
                </c:pt>
                <c:pt idx="2781">
                  <c:v>8.2349750000000004</c:v>
                </c:pt>
                <c:pt idx="2782">
                  <c:v>8.2375616666670002</c:v>
                </c:pt>
                <c:pt idx="2783">
                  <c:v>8.2373550000000009</c:v>
                </c:pt>
                <c:pt idx="2784">
                  <c:v>8.2358449999999994</c:v>
                </c:pt>
                <c:pt idx="2785">
                  <c:v>8.2340499999999999</c:v>
                </c:pt>
                <c:pt idx="2786">
                  <c:v>8.2343233333330001</c:v>
                </c:pt>
                <c:pt idx="2787">
                  <c:v>8.2362016666670002</c:v>
                </c:pt>
                <c:pt idx="2788">
                  <c:v>8.2369383333330006</c:v>
                </c:pt>
                <c:pt idx="2789">
                  <c:v>8.2362183333329995</c:v>
                </c:pt>
                <c:pt idx="2790">
                  <c:v>8.2353100000000001</c:v>
                </c:pt>
                <c:pt idx="2791">
                  <c:v>8.2351016666669992</c:v>
                </c:pt>
                <c:pt idx="2792">
                  <c:v>8.2362850000000005</c:v>
                </c:pt>
                <c:pt idx="2793">
                  <c:v>8.2367899999999992</c:v>
                </c:pt>
                <c:pt idx="2794">
                  <c:v>8.2351916666669993</c:v>
                </c:pt>
                <c:pt idx="2795">
                  <c:v>8.2343633333330004</c:v>
                </c:pt>
                <c:pt idx="2796">
                  <c:v>8.2350549999999991</c:v>
                </c:pt>
                <c:pt idx="2797">
                  <c:v>8.2366466666669993</c:v>
                </c:pt>
                <c:pt idx="2798">
                  <c:v>8.2367399999999993</c:v>
                </c:pt>
                <c:pt idx="2799">
                  <c:v>8.2355083333329997</c:v>
                </c:pt>
                <c:pt idx="2800">
                  <c:v>8.2352733333329997</c:v>
                </c:pt>
                <c:pt idx="2801">
                  <c:v>8.2354416666670005</c:v>
                </c:pt>
                <c:pt idx="2802">
                  <c:v>8.2371933333329999</c:v>
                </c:pt>
                <c:pt idx="2803">
                  <c:v>8.2369766666669992</c:v>
                </c:pt>
                <c:pt idx="2804">
                  <c:v>8.2357683333330005</c:v>
                </c:pt>
                <c:pt idx="2805">
                  <c:v>8.2353100000000001</c:v>
                </c:pt>
                <c:pt idx="2806">
                  <c:v>8.2352033333330006</c:v>
                </c:pt>
                <c:pt idx="2807">
                  <c:v>8.2368100000000002</c:v>
                </c:pt>
                <c:pt idx="2808">
                  <c:v>8.2371983333329997</c:v>
                </c:pt>
                <c:pt idx="2809">
                  <c:v>8.2357033333329994</c:v>
                </c:pt>
                <c:pt idx="2810">
                  <c:v>8.2350616666670007</c:v>
                </c:pt>
                <c:pt idx="2811">
                  <c:v>8.2355366666670005</c:v>
                </c:pt>
                <c:pt idx="2812">
                  <c:v>8.237188333333</c:v>
                </c:pt>
                <c:pt idx="2813">
                  <c:v>8.2371583333329994</c:v>
                </c:pt>
                <c:pt idx="2814">
                  <c:v>8.2367133333330003</c:v>
                </c:pt>
                <c:pt idx="2815">
                  <c:v>8.2353183333329998</c:v>
                </c:pt>
                <c:pt idx="2816">
                  <c:v>8.2349683333330006</c:v>
                </c:pt>
                <c:pt idx="2817">
                  <c:v>8.2364049999999995</c:v>
                </c:pt>
                <c:pt idx="2818">
                  <c:v>8.2362266666669992</c:v>
                </c:pt>
                <c:pt idx="2819">
                  <c:v>8.2348716666670008</c:v>
                </c:pt>
                <c:pt idx="2820">
                  <c:v>8.2347216666669993</c:v>
                </c:pt>
                <c:pt idx="2821">
                  <c:v>8.2345266666669996</c:v>
                </c:pt>
                <c:pt idx="2822">
                  <c:v>8.2368216666669998</c:v>
                </c:pt>
                <c:pt idx="2823">
                  <c:v>8.2366383333329996</c:v>
                </c:pt>
                <c:pt idx="2824">
                  <c:v>8.2358516666669992</c:v>
                </c:pt>
                <c:pt idx="2825">
                  <c:v>8.2349083333329993</c:v>
                </c:pt>
                <c:pt idx="2826">
                  <c:v>8.2353266666669995</c:v>
                </c:pt>
                <c:pt idx="2827">
                  <c:v>8.2371033333329997</c:v>
                </c:pt>
                <c:pt idx="2828">
                  <c:v>8.2367816666669995</c:v>
                </c:pt>
                <c:pt idx="2829">
                  <c:v>8.2362733333329992</c:v>
                </c:pt>
                <c:pt idx="2830">
                  <c:v>8.2350033333329993</c:v>
                </c:pt>
                <c:pt idx="2831">
                  <c:v>8.2345183333329999</c:v>
                </c:pt>
                <c:pt idx="2832">
                  <c:v>8.2370216666669993</c:v>
                </c:pt>
                <c:pt idx="2833">
                  <c:v>8.2371983333329997</c:v>
                </c:pt>
                <c:pt idx="2834">
                  <c:v>8.2366600000000005</c:v>
                </c:pt>
                <c:pt idx="2835">
                  <c:v>8.2364983333329995</c:v>
                </c:pt>
                <c:pt idx="2836">
                  <c:v>8.2363066666669997</c:v>
                </c:pt>
                <c:pt idx="2837">
                  <c:v>8.2376783333329993</c:v>
                </c:pt>
                <c:pt idx="2838">
                  <c:v>8.2370416666670003</c:v>
                </c:pt>
                <c:pt idx="2839">
                  <c:v>8.2364466666669998</c:v>
                </c:pt>
                <c:pt idx="2840">
                  <c:v>8.2360000000000007</c:v>
                </c:pt>
                <c:pt idx="2841">
                  <c:v>8.2362783333330007</c:v>
                </c:pt>
                <c:pt idx="2842">
                  <c:v>8.2377900000000004</c:v>
                </c:pt>
                <c:pt idx="2843">
                  <c:v>8.2373949999999994</c:v>
                </c:pt>
                <c:pt idx="2844">
                  <c:v>8.2364333333330002</c:v>
                </c:pt>
                <c:pt idx="2845">
                  <c:v>8.2357416666669998</c:v>
                </c:pt>
                <c:pt idx="2846">
                  <c:v>8.2354683333329994</c:v>
                </c:pt>
                <c:pt idx="2847">
                  <c:v>8.2366016666669992</c:v>
                </c:pt>
                <c:pt idx="2848">
                  <c:v>8.2367849999999994</c:v>
                </c:pt>
                <c:pt idx="2849">
                  <c:v>8.2358566666670008</c:v>
                </c:pt>
                <c:pt idx="2850">
                  <c:v>8.2348350000000003</c:v>
                </c:pt>
                <c:pt idx="2851">
                  <c:v>8.2353183333329998</c:v>
                </c:pt>
                <c:pt idx="2852">
                  <c:v>8.2373100000000008</c:v>
                </c:pt>
                <c:pt idx="2853">
                  <c:v>8.236956666667</c:v>
                </c:pt>
                <c:pt idx="2854">
                  <c:v>8.2361450000000005</c:v>
                </c:pt>
                <c:pt idx="2855">
                  <c:v>8.2350816666669999</c:v>
                </c:pt>
                <c:pt idx="2856">
                  <c:v>8.2350433333329995</c:v>
                </c:pt>
                <c:pt idx="2857">
                  <c:v>8.2364250000000006</c:v>
                </c:pt>
                <c:pt idx="2858">
                  <c:v>8.2358399999999996</c:v>
                </c:pt>
                <c:pt idx="2859">
                  <c:v>8.2345933333330006</c:v>
                </c:pt>
                <c:pt idx="2860">
                  <c:v>8.2341233333330006</c:v>
                </c:pt>
                <c:pt idx="2861">
                  <c:v>8.2339866666670005</c:v>
                </c:pt>
                <c:pt idx="2862">
                  <c:v>8.2348533333329996</c:v>
                </c:pt>
                <c:pt idx="2863">
                  <c:v>8.2346816666670009</c:v>
                </c:pt>
                <c:pt idx="2864">
                  <c:v>8.2344733333329998</c:v>
                </c:pt>
                <c:pt idx="2865">
                  <c:v>8.2332783333330006</c:v>
                </c:pt>
                <c:pt idx="2866">
                  <c:v>8.2344249999999999</c:v>
                </c:pt>
                <c:pt idx="2867">
                  <c:v>8.2353699999999996</c:v>
                </c:pt>
                <c:pt idx="2868">
                  <c:v>8.2357633333330007</c:v>
                </c:pt>
                <c:pt idx="2869">
                  <c:v>8.2346599999999999</c:v>
                </c:pt>
                <c:pt idx="2870">
                  <c:v>8.2346183333329996</c:v>
                </c:pt>
                <c:pt idx="2871">
                  <c:v>8.2336466666669992</c:v>
                </c:pt>
                <c:pt idx="2872">
                  <c:v>8.2347733333330009</c:v>
                </c:pt>
                <c:pt idx="2873">
                  <c:v>8.2355166666669994</c:v>
                </c:pt>
                <c:pt idx="2874">
                  <c:v>8.2341250000000006</c:v>
                </c:pt>
                <c:pt idx="2875">
                  <c:v>8.2335733333330001</c:v>
                </c:pt>
                <c:pt idx="2876">
                  <c:v>8.2333200000000009</c:v>
                </c:pt>
                <c:pt idx="2877">
                  <c:v>8.2342466666669996</c:v>
                </c:pt>
                <c:pt idx="2878">
                  <c:v>8.2339866666670005</c:v>
                </c:pt>
                <c:pt idx="2879">
                  <c:v>8.2331000000000003</c:v>
                </c:pt>
                <c:pt idx="2880">
                  <c:v>8.2322799999999994</c:v>
                </c:pt>
                <c:pt idx="2881">
                  <c:v>8.2324316666670008</c:v>
                </c:pt>
                <c:pt idx="2882">
                  <c:v>8.2334399999999999</c:v>
                </c:pt>
                <c:pt idx="2883">
                  <c:v>8.2331866666670006</c:v>
                </c:pt>
                <c:pt idx="2884">
                  <c:v>8.2327583333330008</c:v>
                </c:pt>
                <c:pt idx="2885">
                  <c:v>8.232498333333</c:v>
                </c:pt>
                <c:pt idx="2886">
                  <c:v>8.2329416666669992</c:v>
                </c:pt>
                <c:pt idx="2887">
                  <c:v>8.2333533333329996</c:v>
                </c:pt>
                <c:pt idx="2888">
                  <c:v>8.2342049999999993</c:v>
                </c:pt>
                <c:pt idx="2889">
                  <c:v>8.2336449999999992</c:v>
                </c:pt>
                <c:pt idx="2890">
                  <c:v>8.2327650000000006</c:v>
                </c:pt>
                <c:pt idx="2891">
                  <c:v>8.2329016666670007</c:v>
                </c:pt>
                <c:pt idx="2892">
                  <c:v>8.2336849999999995</c:v>
                </c:pt>
                <c:pt idx="2893">
                  <c:v>8.2334733333330004</c:v>
                </c:pt>
                <c:pt idx="2894">
                  <c:v>8.2326566666669994</c:v>
                </c:pt>
                <c:pt idx="2895">
                  <c:v>8.2324916666670003</c:v>
                </c:pt>
                <c:pt idx="2896">
                  <c:v>8.2320233333330002</c:v>
                </c:pt>
                <c:pt idx="2897">
                  <c:v>8.2333649999999992</c:v>
                </c:pt>
                <c:pt idx="2898">
                  <c:v>8.2322933333330006</c:v>
                </c:pt>
                <c:pt idx="2899">
                  <c:v>8.2313566666670006</c:v>
                </c:pt>
                <c:pt idx="2900">
                  <c:v>8.2303250000000006</c:v>
                </c:pt>
                <c:pt idx="2901">
                  <c:v>8.23034</c:v>
                </c:pt>
                <c:pt idx="2902">
                  <c:v>8.2313016666669991</c:v>
                </c:pt>
                <c:pt idx="2903">
                  <c:v>8.2313516666670008</c:v>
                </c:pt>
                <c:pt idx="2904">
                  <c:v>8.2298533333330006</c:v>
                </c:pt>
                <c:pt idx="2905">
                  <c:v>8.2292199999999998</c:v>
                </c:pt>
                <c:pt idx="2906">
                  <c:v>8.2292083333330002</c:v>
                </c:pt>
                <c:pt idx="2907">
                  <c:v>8.2300283333329993</c:v>
                </c:pt>
                <c:pt idx="2908">
                  <c:v>8.2301350000000006</c:v>
                </c:pt>
                <c:pt idx="2909">
                  <c:v>8.2296549999999993</c:v>
                </c:pt>
                <c:pt idx="2910">
                  <c:v>8.2292900000000007</c:v>
                </c:pt>
                <c:pt idx="2911">
                  <c:v>8.2298033333330007</c:v>
                </c:pt>
                <c:pt idx="2912">
                  <c:v>8.2312433333329995</c:v>
                </c:pt>
                <c:pt idx="2913">
                  <c:v>8.2315533333330002</c:v>
                </c:pt>
                <c:pt idx="2914">
                  <c:v>8.2314500000000006</c:v>
                </c:pt>
                <c:pt idx="2915">
                  <c:v>8.2311483333329996</c:v>
                </c:pt>
                <c:pt idx="2916">
                  <c:v>8.2309466666670001</c:v>
                </c:pt>
                <c:pt idx="2917">
                  <c:v>8.2324833333330005</c:v>
                </c:pt>
                <c:pt idx="2918">
                  <c:v>8.2320666666670004</c:v>
                </c:pt>
                <c:pt idx="2919">
                  <c:v>8.2314299999999996</c:v>
                </c:pt>
                <c:pt idx="2920">
                  <c:v>8.2307966666670005</c:v>
                </c:pt>
                <c:pt idx="2921">
                  <c:v>8.2303883333329999</c:v>
                </c:pt>
                <c:pt idx="2922">
                  <c:v>8.2308149999999998</c:v>
                </c:pt>
                <c:pt idx="2923">
                  <c:v>8.2307649999999999</c:v>
                </c:pt>
                <c:pt idx="2924">
                  <c:v>8.2300716666669995</c:v>
                </c:pt>
                <c:pt idx="2925">
                  <c:v>8.2295149999999992</c:v>
                </c:pt>
                <c:pt idx="2926">
                  <c:v>8.2287199999999991</c:v>
                </c:pt>
                <c:pt idx="2927">
                  <c:v>8.2292733333329995</c:v>
                </c:pt>
                <c:pt idx="2928">
                  <c:v>8.2295750000000005</c:v>
                </c:pt>
                <c:pt idx="2929">
                  <c:v>8.2288183333330007</c:v>
                </c:pt>
                <c:pt idx="2930">
                  <c:v>8.2279850000000003</c:v>
                </c:pt>
                <c:pt idx="2931">
                  <c:v>8.2276450000000008</c:v>
                </c:pt>
                <c:pt idx="2932">
                  <c:v>8.2284450000000007</c:v>
                </c:pt>
                <c:pt idx="2933">
                  <c:v>8.2288650000000008</c:v>
                </c:pt>
                <c:pt idx="2934">
                  <c:v>8.2284933333330006</c:v>
                </c:pt>
                <c:pt idx="2935">
                  <c:v>8.2285816666670009</c:v>
                </c:pt>
                <c:pt idx="2936">
                  <c:v>8.2289766666670001</c:v>
                </c:pt>
                <c:pt idx="2937">
                  <c:v>8.2302133333329994</c:v>
                </c:pt>
                <c:pt idx="2938">
                  <c:v>8.2302883333330001</c:v>
                </c:pt>
                <c:pt idx="2939">
                  <c:v>8.2301900000000003</c:v>
                </c:pt>
                <c:pt idx="2940">
                  <c:v>8.2295533333329995</c:v>
                </c:pt>
                <c:pt idx="2941">
                  <c:v>8.22973</c:v>
                </c:pt>
                <c:pt idx="2942">
                  <c:v>8.2310166666669993</c:v>
                </c:pt>
                <c:pt idx="2943">
                  <c:v>8.2314516666670006</c:v>
                </c:pt>
                <c:pt idx="2944">
                  <c:v>8.2313299999999998</c:v>
                </c:pt>
                <c:pt idx="2945">
                  <c:v>8.2305349999999997</c:v>
                </c:pt>
                <c:pt idx="2946">
                  <c:v>8.2307666666669999</c:v>
                </c:pt>
                <c:pt idx="2947">
                  <c:v>8.2317066666669998</c:v>
                </c:pt>
                <c:pt idx="2948">
                  <c:v>8.2317</c:v>
                </c:pt>
                <c:pt idx="2949">
                  <c:v>8.2309416666670003</c:v>
                </c:pt>
                <c:pt idx="2950">
                  <c:v>8.2303166666669991</c:v>
                </c:pt>
                <c:pt idx="2951">
                  <c:v>8.2300683333329996</c:v>
                </c:pt>
                <c:pt idx="2952">
                  <c:v>8.2299683333329998</c:v>
                </c:pt>
                <c:pt idx="2953">
                  <c:v>8.2296700000000005</c:v>
                </c:pt>
                <c:pt idx="2954">
                  <c:v>8.2293033333330001</c:v>
                </c:pt>
                <c:pt idx="2955">
                  <c:v>8.2291933333330007</c:v>
                </c:pt>
                <c:pt idx="2956">
                  <c:v>8.229073333333</c:v>
                </c:pt>
                <c:pt idx="2957">
                  <c:v>8.2297516666669992</c:v>
                </c:pt>
                <c:pt idx="2958">
                  <c:v>8.2297683333330003</c:v>
                </c:pt>
                <c:pt idx="2959">
                  <c:v>8.2297216666670003</c:v>
                </c:pt>
                <c:pt idx="2960">
                  <c:v>8.2290100000000006</c:v>
                </c:pt>
                <c:pt idx="2961">
                  <c:v>8.2292383333330008</c:v>
                </c:pt>
                <c:pt idx="2962">
                  <c:v>8.2306883333329992</c:v>
                </c:pt>
                <c:pt idx="2963">
                  <c:v>8.2308900000000005</c:v>
                </c:pt>
                <c:pt idx="2964">
                  <c:v>8.230575</c:v>
                </c:pt>
                <c:pt idx="2965">
                  <c:v>8.2306816666669995</c:v>
                </c:pt>
                <c:pt idx="2966">
                  <c:v>8.2304233333330004</c:v>
                </c:pt>
                <c:pt idx="2967">
                  <c:v>8.2322366666669993</c:v>
                </c:pt>
                <c:pt idx="2968">
                  <c:v>8.2326200000000007</c:v>
                </c:pt>
                <c:pt idx="2969">
                  <c:v>8.2321516666670007</c:v>
                </c:pt>
                <c:pt idx="2970">
                  <c:v>8.2319600000000008</c:v>
                </c:pt>
                <c:pt idx="2971">
                  <c:v>8.2319983333329994</c:v>
                </c:pt>
                <c:pt idx="2972">
                  <c:v>8.2324133333329996</c:v>
                </c:pt>
                <c:pt idx="2973">
                  <c:v>8.2322983333330004</c:v>
                </c:pt>
                <c:pt idx="2974">
                  <c:v>8.2314983333330005</c:v>
                </c:pt>
                <c:pt idx="2975">
                  <c:v>8.2314299999999996</c:v>
                </c:pt>
                <c:pt idx="2976">
                  <c:v>8.2313416666669994</c:v>
                </c:pt>
                <c:pt idx="2977">
                  <c:v>8.2318766666670005</c:v>
                </c:pt>
                <c:pt idx="2978">
                  <c:v>8.2312116666670008</c:v>
                </c:pt>
                <c:pt idx="2979">
                  <c:v>8.2309699999999992</c:v>
                </c:pt>
                <c:pt idx="2980">
                  <c:v>8.2304349999999999</c:v>
                </c:pt>
                <c:pt idx="2981">
                  <c:v>8.2303833333330001</c:v>
                </c:pt>
                <c:pt idx="2982">
                  <c:v>8.2307450000000006</c:v>
                </c:pt>
                <c:pt idx="2983">
                  <c:v>8.2314116666670003</c:v>
                </c:pt>
                <c:pt idx="2984">
                  <c:v>8.2310683333330008</c:v>
                </c:pt>
                <c:pt idx="2985">
                  <c:v>8.23062</c:v>
                </c:pt>
                <c:pt idx="2986">
                  <c:v>8.2307566666670002</c:v>
                </c:pt>
                <c:pt idx="2987">
                  <c:v>8.2311233333330005</c:v>
                </c:pt>
                <c:pt idx="2988">
                  <c:v>8.2302866666670003</c:v>
                </c:pt>
                <c:pt idx="2989">
                  <c:v>8.2294900000000002</c:v>
                </c:pt>
                <c:pt idx="2990">
                  <c:v>8.22973</c:v>
                </c:pt>
                <c:pt idx="2991">
                  <c:v>8.2296183333330006</c:v>
                </c:pt>
                <c:pt idx="2992">
                  <c:v>8.2306283333329997</c:v>
                </c:pt>
                <c:pt idx="2993">
                  <c:v>8.2315783333329993</c:v>
                </c:pt>
                <c:pt idx="2994">
                  <c:v>8.2305983333330008</c:v>
                </c:pt>
                <c:pt idx="2995">
                  <c:v>8.2305200000000003</c:v>
                </c:pt>
                <c:pt idx="2996">
                  <c:v>8.2311933333329996</c:v>
                </c:pt>
                <c:pt idx="2997">
                  <c:v>8.2325033333329998</c:v>
                </c:pt>
                <c:pt idx="2998">
                  <c:v>8.2326933333329997</c:v>
                </c:pt>
                <c:pt idx="2999">
                  <c:v>8.232168333333</c:v>
                </c:pt>
                <c:pt idx="3000">
                  <c:v>8.231935</c:v>
                </c:pt>
                <c:pt idx="3001">
                  <c:v>8.2320150000000005</c:v>
                </c:pt>
                <c:pt idx="3002">
                  <c:v>8.2331299999999992</c:v>
                </c:pt>
                <c:pt idx="3003">
                  <c:v>8.2335933333329994</c:v>
                </c:pt>
                <c:pt idx="3004">
                  <c:v>8.2332316666670007</c:v>
                </c:pt>
                <c:pt idx="3005">
                  <c:v>8.2326716666670006</c:v>
                </c:pt>
                <c:pt idx="3006">
                  <c:v>8.2328866666669995</c:v>
                </c:pt>
                <c:pt idx="3007">
                  <c:v>8.2334083333329993</c:v>
                </c:pt>
                <c:pt idx="3008">
                  <c:v>8.2327449999999995</c:v>
                </c:pt>
                <c:pt idx="3009">
                  <c:v>8.2316900000000004</c:v>
                </c:pt>
                <c:pt idx="3010">
                  <c:v>8.2313449999999992</c:v>
                </c:pt>
                <c:pt idx="3011">
                  <c:v>8.2316099999999999</c:v>
                </c:pt>
                <c:pt idx="3012">
                  <c:v>8.2325216666669991</c:v>
                </c:pt>
                <c:pt idx="3013">
                  <c:v>8.2325266666670007</c:v>
                </c:pt>
                <c:pt idx="3014">
                  <c:v>8.2317666666669993</c:v>
                </c:pt>
                <c:pt idx="3015">
                  <c:v>8.2306716666669999</c:v>
                </c:pt>
                <c:pt idx="3016">
                  <c:v>8.2305283333329999</c:v>
                </c:pt>
                <c:pt idx="3017">
                  <c:v>8.231326666667</c:v>
                </c:pt>
                <c:pt idx="3018">
                  <c:v>8.2317416666670002</c:v>
                </c:pt>
                <c:pt idx="3019">
                  <c:v>8.2304283333330002</c:v>
                </c:pt>
                <c:pt idx="3020">
                  <c:v>8.2300500000000003</c:v>
                </c:pt>
                <c:pt idx="3021">
                  <c:v>8.2298266666669999</c:v>
                </c:pt>
                <c:pt idx="3022">
                  <c:v>8.2301883333330004</c:v>
                </c:pt>
                <c:pt idx="3023">
                  <c:v>8.2314916666670008</c:v>
                </c:pt>
                <c:pt idx="3024">
                  <c:v>8.2302533333329997</c:v>
                </c:pt>
                <c:pt idx="3025">
                  <c:v>8.2287149999999993</c:v>
                </c:pt>
                <c:pt idx="3026">
                  <c:v>8.2294400000000003</c:v>
                </c:pt>
                <c:pt idx="3027">
                  <c:v>8.2302999999999997</c:v>
                </c:pt>
                <c:pt idx="3028">
                  <c:v>8.2301083333329998</c:v>
                </c:pt>
                <c:pt idx="3029">
                  <c:v>8.2290233333330001</c:v>
                </c:pt>
                <c:pt idx="3030">
                  <c:v>8.2284050000000004</c:v>
                </c:pt>
                <c:pt idx="3031">
                  <c:v>8.2282183333330003</c:v>
                </c:pt>
                <c:pt idx="3032">
                  <c:v>8.2294783333330006</c:v>
                </c:pt>
                <c:pt idx="3033">
                  <c:v>8.2299166666670001</c:v>
                </c:pt>
                <c:pt idx="3034">
                  <c:v>8.2293466666670003</c:v>
                </c:pt>
                <c:pt idx="3035">
                  <c:v>8.2285149999999998</c:v>
                </c:pt>
                <c:pt idx="3036">
                  <c:v>8.229493333333</c:v>
                </c:pt>
                <c:pt idx="3037">
                  <c:v>8.2307216666669998</c:v>
                </c:pt>
                <c:pt idx="3038">
                  <c:v>8.2309466666670001</c:v>
                </c:pt>
                <c:pt idx="3039">
                  <c:v>8.2300016666670004</c:v>
                </c:pt>
                <c:pt idx="3040">
                  <c:v>8.2296483333329995</c:v>
                </c:pt>
                <c:pt idx="3041">
                  <c:v>8.23034</c:v>
                </c:pt>
                <c:pt idx="3042">
                  <c:v>8.2324450000000002</c:v>
                </c:pt>
                <c:pt idx="3043">
                  <c:v>8.2325599999999994</c:v>
                </c:pt>
                <c:pt idx="3044">
                  <c:v>8.2318733333330005</c:v>
                </c:pt>
                <c:pt idx="3045">
                  <c:v>8.2314749999999997</c:v>
                </c:pt>
                <c:pt idx="3046">
                  <c:v>8.2313533333330007</c:v>
                </c:pt>
                <c:pt idx="3047">
                  <c:v>8.2326750000000004</c:v>
                </c:pt>
                <c:pt idx="3048">
                  <c:v>8.2326033333329995</c:v>
                </c:pt>
                <c:pt idx="3049">
                  <c:v>8.2319183333330006</c:v>
                </c:pt>
                <c:pt idx="3050">
                  <c:v>8.2312416666669996</c:v>
                </c:pt>
                <c:pt idx="3051">
                  <c:v>8.231326666667</c:v>
                </c:pt>
                <c:pt idx="3052">
                  <c:v>8.2335183333330004</c:v>
                </c:pt>
                <c:pt idx="3053">
                  <c:v>8.2328533333330007</c:v>
                </c:pt>
                <c:pt idx="3054">
                  <c:v>8.2321133333330003</c:v>
                </c:pt>
                <c:pt idx="3055">
                  <c:v>8.2317816666670005</c:v>
                </c:pt>
                <c:pt idx="3056">
                  <c:v>8.2313449999999992</c:v>
                </c:pt>
                <c:pt idx="3057">
                  <c:v>8.233528333333</c:v>
                </c:pt>
                <c:pt idx="3058">
                  <c:v>8.2327333333329999</c:v>
                </c:pt>
                <c:pt idx="3059">
                  <c:v>8.2311350000000001</c:v>
                </c:pt>
                <c:pt idx="3060">
                  <c:v>8.2312449999999995</c:v>
                </c:pt>
                <c:pt idx="3061">
                  <c:v>8.2316316666670009</c:v>
                </c:pt>
                <c:pt idx="3062">
                  <c:v>8.2322466666670007</c:v>
                </c:pt>
                <c:pt idx="3063">
                  <c:v>8.2319216666670005</c:v>
                </c:pt>
                <c:pt idx="3064">
                  <c:v>8.2305666666670003</c:v>
                </c:pt>
                <c:pt idx="3065">
                  <c:v>8.2297816666669998</c:v>
                </c:pt>
                <c:pt idx="3066">
                  <c:v>8.2299583333330002</c:v>
                </c:pt>
                <c:pt idx="3067">
                  <c:v>8.2316683333329994</c:v>
                </c:pt>
                <c:pt idx="3068">
                  <c:v>8.2312349999999999</c:v>
                </c:pt>
                <c:pt idx="3069">
                  <c:v>8.2305316666669999</c:v>
                </c:pt>
                <c:pt idx="3070">
                  <c:v>8.2297600000000006</c:v>
                </c:pt>
                <c:pt idx="3071">
                  <c:v>8.2299483333330006</c:v>
                </c:pt>
                <c:pt idx="3072">
                  <c:v>8.2315816666669992</c:v>
                </c:pt>
                <c:pt idx="3073">
                  <c:v>8.23156</c:v>
                </c:pt>
                <c:pt idx="3074">
                  <c:v>8.2308900000000005</c:v>
                </c:pt>
                <c:pt idx="3075">
                  <c:v>8.2301083333329998</c:v>
                </c:pt>
                <c:pt idx="3076">
                  <c:v>8.2302433333330001</c:v>
                </c:pt>
                <c:pt idx="3077">
                  <c:v>8.2313516666670008</c:v>
                </c:pt>
                <c:pt idx="3078">
                  <c:v>8.2308516666670002</c:v>
                </c:pt>
                <c:pt idx="3079">
                  <c:v>8.2296800000000001</c:v>
                </c:pt>
                <c:pt idx="3080">
                  <c:v>8.2290283333329999</c:v>
                </c:pt>
                <c:pt idx="3081">
                  <c:v>8.2295566666669995</c:v>
                </c:pt>
                <c:pt idx="3082">
                  <c:v>8.2314383333329992</c:v>
                </c:pt>
                <c:pt idx="3083">
                  <c:v>8.2317683333329992</c:v>
                </c:pt>
                <c:pt idx="3084">
                  <c:v>8.2313066666670007</c:v>
                </c:pt>
                <c:pt idx="3085">
                  <c:v>8.2310949999999998</c:v>
                </c:pt>
                <c:pt idx="3086">
                  <c:v>8.2312750000000001</c:v>
                </c:pt>
                <c:pt idx="3087">
                  <c:v>8.2337683333329998</c:v>
                </c:pt>
                <c:pt idx="3088">
                  <c:v>8.2336416666669994</c:v>
                </c:pt>
                <c:pt idx="3089">
                  <c:v>8.2330733333329995</c:v>
                </c:pt>
                <c:pt idx="3090">
                  <c:v>8.2324316666670008</c:v>
                </c:pt>
                <c:pt idx="3091">
                  <c:v>8.2334533333329993</c:v>
                </c:pt>
                <c:pt idx="3092">
                  <c:v>8.2349533333329994</c:v>
                </c:pt>
                <c:pt idx="3093">
                  <c:v>8.2346933333330004</c:v>
                </c:pt>
                <c:pt idx="3094">
                  <c:v>8.2344366666669995</c:v>
                </c:pt>
                <c:pt idx="3095">
                  <c:v>8.2341766666670004</c:v>
                </c:pt>
                <c:pt idx="3096">
                  <c:v>8.2339699999999993</c:v>
                </c:pt>
                <c:pt idx="3097">
                  <c:v>8.2350516666669993</c:v>
                </c:pt>
                <c:pt idx="3098">
                  <c:v>8.2349433333329998</c:v>
                </c:pt>
                <c:pt idx="3099">
                  <c:v>8.2340783333330005</c:v>
                </c:pt>
                <c:pt idx="3100">
                  <c:v>8.2331500000000002</c:v>
                </c:pt>
                <c:pt idx="3101">
                  <c:v>8.2332466666670001</c:v>
                </c:pt>
                <c:pt idx="3102">
                  <c:v>8.2344983333330006</c:v>
                </c:pt>
                <c:pt idx="3103">
                  <c:v>8.2348566666669996</c:v>
                </c:pt>
                <c:pt idx="3104">
                  <c:v>8.2339816666670007</c:v>
                </c:pt>
                <c:pt idx="3105">
                  <c:v>8.2329666666670001</c:v>
                </c:pt>
                <c:pt idx="3106">
                  <c:v>8.2331366666670007</c:v>
                </c:pt>
                <c:pt idx="3107">
                  <c:v>8.2344166666670002</c:v>
                </c:pt>
                <c:pt idx="3108">
                  <c:v>8.233718333333</c:v>
                </c:pt>
                <c:pt idx="3109">
                  <c:v>8.2331733333329993</c:v>
                </c:pt>
                <c:pt idx="3110">
                  <c:v>8.232638333333</c:v>
                </c:pt>
                <c:pt idx="3111">
                  <c:v>8.2329916666670009</c:v>
                </c:pt>
                <c:pt idx="3112">
                  <c:v>8.2345333333329993</c:v>
                </c:pt>
                <c:pt idx="3113">
                  <c:v>8.2342116666670009</c:v>
                </c:pt>
                <c:pt idx="3114">
                  <c:v>8.2340733333330007</c:v>
                </c:pt>
                <c:pt idx="3115">
                  <c:v>8.2333800000000004</c:v>
                </c:pt>
                <c:pt idx="3116">
                  <c:v>8.2331583333329998</c:v>
                </c:pt>
                <c:pt idx="3117">
                  <c:v>8.2341533333329995</c:v>
                </c:pt>
                <c:pt idx="3118">
                  <c:v>8.2339199999999995</c:v>
                </c:pt>
                <c:pt idx="3119">
                  <c:v>8.2330783333329993</c:v>
                </c:pt>
                <c:pt idx="3120">
                  <c:v>8.2324733333329991</c:v>
                </c:pt>
                <c:pt idx="3121">
                  <c:v>8.2327449999999995</c:v>
                </c:pt>
                <c:pt idx="3122">
                  <c:v>8.233766666667</c:v>
                </c:pt>
                <c:pt idx="3123">
                  <c:v>8.2332350000000005</c:v>
                </c:pt>
                <c:pt idx="3124">
                  <c:v>8.2328650000000003</c:v>
                </c:pt>
                <c:pt idx="3125">
                  <c:v>8.2318783333330003</c:v>
                </c:pt>
                <c:pt idx="3126">
                  <c:v>8.2314816666669994</c:v>
                </c:pt>
                <c:pt idx="3127">
                  <c:v>8.2326283333330004</c:v>
                </c:pt>
                <c:pt idx="3128">
                  <c:v>8.2326733333330004</c:v>
                </c:pt>
                <c:pt idx="3129">
                  <c:v>8.2317599999999995</c:v>
                </c:pt>
                <c:pt idx="3130">
                  <c:v>8.2316933333330002</c:v>
                </c:pt>
                <c:pt idx="3131">
                  <c:v>8.2318650000000009</c:v>
                </c:pt>
                <c:pt idx="3132">
                  <c:v>8.2329933333330008</c:v>
                </c:pt>
                <c:pt idx="3133">
                  <c:v>8.2327116666670008</c:v>
                </c:pt>
                <c:pt idx="3134">
                  <c:v>8.2319916666669997</c:v>
                </c:pt>
                <c:pt idx="3135">
                  <c:v>8.2313366666669996</c:v>
                </c:pt>
                <c:pt idx="3136">
                  <c:v>8.2316616666669997</c:v>
                </c:pt>
                <c:pt idx="3137">
                  <c:v>8.2325516666669998</c:v>
                </c:pt>
                <c:pt idx="3138">
                  <c:v>8.2324683333329993</c:v>
                </c:pt>
                <c:pt idx="3139">
                  <c:v>8.2322133333330001</c:v>
                </c:pt>
                <c:pt idx="3140">
                  <c:v>8.2315633333329998</c:v>
                </c:pt>
                <c:pt idx="3141">
                  <c:v>8.2321050000000007</c:v>
                </c:pt>
                <c:pt idx="3142">
                  <c:v>8.2331733333329993</c:v>
                </c:pt>
                <c:pt idx="3143">
                  <c:v>8.2324066666669999</c:v>
                </c:pt>
                <c:pt idx="3144">
                  <c:v>8.231888333333</c:v>
                </c:pt>
                <c:pt idx="3145">
                  <c:v>8.2311866666669999</c:v>
                </c:pt>
                <c:pt idx="3146">
                  <c:v>8.2314933333330007</c:v>
                </c:pt>
                <c:pt idx="3147">
                  <c:v>8.2317966666669999</c:v>
                </c:pt>
                <c:pt idx="3148">
                  <c:v>8.232216666667</c:v>
                </c:pt>
                <c:pt idx="3149">
                  <c:v>8.2312666666670005</c:v>
                </c:pt>
                <c:pt idx="3150">
                  <c:v>8.2311983333329994</c:v>
                </c:pt>
                <c:pt idx="3151">
                  <c:v>8.2317300000000007</c:v>
                </c:pt>
                <c:pt idx="3152">
                  <c:v>8.2323433333330005</c:v>
                </c:pt>
                <c:pt idx="3153">
                  <c:v>8.2321533333330006</c:v>
                </c:pt>
                <c:pt idx="3154">
                  <c:v>8.2313933333329992</c:v>
                </c:pt>
                <c:pt idx="3155">
                  <c:v>8.2309616666669996</c:v>
                </c:pt>
                <c:pt idx="3156">
                  <c:v>8.2316833333330006</c:v>
                </c:pt>
                <c:pt idx="3157">
                  <c:v>8.2326700000000006</c:v>
                </c:pt>
                <c:pt idx="3158">
                  <c:v>8.2324850000000005</c:v>
                </c:pt>
                <c:pt idx="3159">
                  <c:v>8.2317766666670007</c:v>
                </c:pt>
                <c:pt idx="3160">
                  <c:v>8.2310800000000004</c:v>
                </c:pt>
                <c:pt idx="3161">
                  <c:v>8.2313416666669994</c:v>
                </c:pt>
                <c:pt idx="3162">
                  <c:v>8.2326049999999995</c:v>
                </c:pt>
                <c:pt idx="3163">
                  <c:v>8.2333049999999997</c:v>
                </c:pt>
                <c:pt idx="3164">
                  <c:v>8.2331816666670008</c:v>
                </c:pt>
                <c:pt idx="3165">
                  <c:v>8.2328799999999998</c:v>
                </c:pt>
                <c:pt idx="3166">
                  <c:v>8.2335816666669999</c:v>
                </c:pt>
                <c:pt idx="3167">
                  <c:v>8.2347983333329999</c:v>
                </c:pt>
                <c:pt idx="3168">
                  <c:v>8.2348533333329996</c:v>
                </c:pt>
                <c:pt idx="3169">
                  <c:v>8.2343816666669998</c:v>
                </c:pt>
                <c:pt idx="3170">
                  <c:v>8.2340400000000002</c:v>
                </c:pt>
                <c:pt idx="3171">
                  <c:v>8.2338783333329992</c:v>
                </c:pt>
                <c:pt idx="3172">
                  <c:v>8.2349583333329992</c:v>
                </c:pt>
                <c:pt idx="3173">
                  <c:v>8.2346483333330003</c:v>
                </c:pt>
                <c:pt idx="3174">
                  <c:v>8.2345749999999995</c:v>
                </c:pt>
                <c:pt idx="3175">
                  <c:v>8.2340049999999998</c:v>
                </c:pt>
                <c:pt idx="3176">
                  <c:v>8.2346466666670004</c:v>
                </c:pt>
                <c:pt idx="3177">
                  <c:v>8.2354383333330006</c:v>
                </c:pt>
                <c:pt idx="3178">
                  <c:v>8.2349716666670005</c:v>
                </c:pt>
                <c:pt idx="3179">
                  <c:v>8.2351483333329991</c:v>
                </c:pt>
                <c:pt idx="3180">
                  <c:v>8.2346550000000001</c:v>
                </c:pt>
                <c:pt idx="3181">
                  <c:v>8.2354850000000006</c:v>
                </c:pt>
                <c:pt idx="3182">
                  <c:v>8.2366666666670003</c:v>
                </c:pt>
                <c:pt idx="3183">
                  <c:v>8.2367916666669991</c:v>
                </c:pt>
                <c:pt idx="3184">
                  <c:v>8.2361333333329991</c:v>
                </c:pt>
                <c:pt idx="3185">
                  <c:v>8.2354033333330001</c:v>
                </c:pt>
                <c:pt idx="3186">
                  <c:v>8.2354649999999996</c:v>
                </c:pt>
                <c:pt idx="3187">
                  <c:v>8.2357383333329999</c:v>
                </c:pt>
                <c:pt idx="3188">
                  <c:v>8.2360349999999993</c:v>
                </c:pt>
                <c:pt idx="3189">
                  <c:v>8.2346733333329993</c:v>
                </c:pt>
                <c:pt idx="3190">
                  <c:v>8.2348766666670006</c:v>
                </c:pt>
                <c:pt idx="3191">
                  <c:v>8.2353149999999999</c:v>
                </c:pt>
                <c:pt idx="3192">
                  <c:v>8.2361550000000001</c:v>
                </c:pt>
                <c:pt idx="3193">
                  <c:v>8.2359383333329994</c:v>
                </c:pt>
                <c:pt idx="3194">
                  <c:v>8.2353333333329992</c:v>
                </c:pt>
                <c:pt idx="3195">
                  <c:v>8.2349750000000004</c:v>
                </c:pt>
                <c:pt idx="3196">
                  <c:v>8.2347433333330002</c:v>
                </c:pt>
                <c:pt idx="3197">
                  <c:v>8.2359933333330009</c:v>
                </c:pt>
                <c:pt idx="3198">
                  <c:v>8.2362333333330007</c:v>
                </c:pt>
                <c:pt idx="3199">
                  <c:v>8.2351100000000006</c:v>
                </c:pt>
                <c:pt idx="3200">
                  <c:v>8.2346533333330001</c:v>
                </c:pt>
                <c:pt idx="3201">
                  <c:v>8.2346733333329993</c:v>
                </c:pt>
                <c:pt idx="3202">
                  <c:v>8.2357166666670008</c:v>
                </c:pt>
                <c:pt idx="3203">
                  <c:v>8.2355633333329994</c:v>
                </c:pt>
                <c:pt idx="3204">
                  <c:v>8.2347733333330009</c:v>
                </c:pt>
                <c:pt idx="3205">
                  <c:v>8.2343783333329998</c:v>
                </c:pt>
                <c:pt idx="3206">
                  <c:v>8.2341233333330006</c:v>
                </c:pt>
                <c:pt idx="3207">
                  <c:v>8.2350266666670002</c:v>
                </c:pt>
                <c:pt idx="3208">
                  <c:v>8.2352266666669998</c:v>
                </c:pt>
                <c:pt idx="3209">
                  <c:v>8.2347083333329998</c:v>
                </c:pt>
                <c:pt idx="3210">
                  <c:v>8.2337783333329995</c:v>
                </c:pt>
                <c:pt idx="3211">
                  <c:v>8.2338016666670004</c:v>
                </c:pt>
                <c:pt idx="3212">
                  <c:v>8.2348750000000006</c:v>
                </c:pt>
                <c:pt idx="3213">
                  <c:v>8.2350049999999992</c:v>
                </c:pt>
                <c:pt idx="3214">
                  <c:v>8.2347383333330004</c:v>
                </c:pt>
                <c:pt idx="3215">
                  <c:v>8.2341483333329997</c:v>
                </c:pt>
                <c:pt idx="3216">
                  <c:v>8.2347933333330001</c:v>
                </c:pt>
                <c:pt idx="3217">
                  <c:v>8.2360533333330004</c:v>
                </c:pt>
                <c:pt idx="3218">
                  <c:v>8.2359183333330002</c:v>
                </c:pt>
                <c:pt idx="3219">
                  <c:v>8.2352016666670007</c:v>
                </c:pt>
                <c:pt idx="3220">
                  <c:v>8.2341850000000001</c:v>
                </c:pt>
                <c:pt idx="3221">
                  <c:v>8.2343933333329993</c:v>
                </c:pt>
                <c:pt idx="3222">
                  <c:v>8.2354983333330001</c:v>
                </c:pt>
                <c:pt idx="3223">
                  <c:v>8.2352966666670007</c:v>
                </c:pt>
                <c:pt idx="3224">
                  <c:v>8.2345666666669999</c:v>
                </c:pt>
                <c:pt idx="3225">
                  <c:v>8.2345033333330004</c:v>
                </c:pt>
                <c:pt idx="3226">
                  <c:v>8.2346166666669998</c:v>
                </c:pt>
                <c:pt idx="3227">
                  <c:v>8.235361666667</c:v>
                </c:pt>
                <c:pt idx="3228">
                  <c:v>8.2354383333330006</c:v>
                </c:pt>
                <c:pt idx="3229">
                  <c:v>8.2347583333329997</c:v>
                </c:pt>
                <c:pt idx="3230">
                  <c:v>8.2343516666669991</c:v>
                </c:pt>
                <c:pt idx="3231">
                  <c:v>8.2347683333329993</c:v>
                </c:pt>
                <c:pt idx="3232">
                  <c:v>8.2354800000000008</c:v>
                </c:pt>
                <c:pt idx="3233">
                  <c:v>8.2354800000000008</c:v>
                </c:pt>
                <c:pt idx="3234">
                  <c:v>8.2346283333329993</c:v>
                </c:pt>
                <c:pt idx="3235">
                  <c:v>8.2339383333330005</c:v>
                </c:pt>
                <c:pt idx="3236">
                  <c:v>8.2341766666670004</c:v>
                </c:pt>
                <c:pt idx="3237">
                  <c:v>8.2348800000000004</c:v>
                </c:pt>
                <c:pt idx="3238">
                  <c:v>8.2346183333329996</c:v>
                </c:pt>
                <c:pt idx="3239">
                  <c:v>8.234328333333</c:v>
                </c:pt>
                <c:pt idx="3240">
                  <c:v>8.2335700000000003</c:v>
                </c:pt>
                <c:pt idx="3241">
                  <c:v>8.2336399999999994</c:v>
                </c:pt>
                <c:pt idx="3242">
                  <c:v>8.2347116666669997</c:v>
                </c:pt>
                <c:pt idx="3243">
                  <c:v>8.234281666667</c:v>
                </c:pt>
                <c:pt idx="3244">
                  <c:v>8.2342566666669992</c:v>
                </c:pt>
                <c:pt idx="3245">
                  <c:v>8.2337066666670005</c:v>
                </c:pt>
                <c:pt idx="3246">
                  <c:v>8.2334066666669994</c:v>
                </c:pt>
                <c:pt idx="3247">
                  <c:v>8.2346016666670003</c:v>
                </c:pt>
                <c:pt idx="3248">
                  <c:v>8.2348099999999995</c:v>
                </c:pt>
                <c:pt idx="3249">
                  <c:v>8.2344433333329992</c:v>
                </c:pt>
                <c:pt idx="3250">
                  <c:v>8.2339166666669996</c:v>
                </c:pt>
                <c:pt idx="3251">
                  <c:v>8.234233333333</c:v>
                </c:pt>
                <c:pt idx="3252">
                  <c:v>8.2354166666669997</c:v>
                </c:pt>
                <c:pt idx="3253">
                  <c:v>8.2352916666670009</c:v>
                </c:pt>
                <c:pt idx="3254">
                  <c:v>8.2347833333330005</c:v>
                </c:pt>
                <c:pt idx="3255">
                  <c:v>8.2344833333329994</c:v>
                </c:pt>
                <c:pt idx="3256">
                  <c:v>8.2343316666669999</c:v>
                </c:pt>
                <c:pt idx="3257">
                  <c:v>8.2352950000000007</c:v>
                </c:pt>
                <c:pt idx="3258">
                  <c:v>8.2353066666670003</c:v>
                </c:pt>
                <c:pt idx="3259">
                  <c:v>8.2347249999999992</c:v>
                </c:pt>
                <c:pt idx="3260">
                  <c:v>8.2343316666669999</c:v>
                </c:pt>
                <c:pt idx="3261">
                  <c:v>8.2346033333330002</c:v>
                </c:pt>
                <c:pt idx="3262">
                  <c:v>8.2361816666669991</c:v>
                </c:pt>
                <c:pt idx="3263">
                  <c:v>8.2364166666669991</c:v>
                </c:pt>
                <c:pt idx="3264">
                  <c:v>8.2359799999999996</c:v>
                </c:pt>
                <c:pt idx="3265">
                  <c:v>8.2361416666670006</c:v>
                </c:pt>
                <c:pt idx="3266">
                  <c:v>8.2359933333330009</c:v>
                </c:pt>
                <c:pt idx="3267">
                  <c:v>8.2372316666670002</c:v>
                </c:pt>
                <c:pt idx="3268">
                  <c:v>8.2375616666670002</c:v>
                </c:pt>
                <c:pt idx="3269">
                  <c:v>8.2370699999999992</c:v>
                </c:pt>
                <c:pt idx="3270">
                  <c:v>8.2365250000000003</c:v>
                </c:pt>
                <c:pt idx="3271">
                  <c:v>8.2368050000000004</c:v>
                </c:pt>
                <c:pt idx="3272">
                  <c:v>8.2382566666670005</c:v>
                </c:pt>
                <c:pt idx="3273">
                  <c:v>8.2383150000000001</c:v>
                </c:pt>
                <c:pt idx="3274">
                  <c:v>8.237988333333</c:v>
                </c:pt>
                <c:pt idx="3275">
                  <c:v>8.2374500000000008</c:v>
                </c:pt>
                <c:pt idx="3276">
                  <c:v>8.2375266666669997</c:v>
                </c:pt>
                <c:pt idx="3277">
                  <c:v>8.2383683333329998</c:v>
                </c:pt>
                <c:pt idx="3278">
                  <c:v>8.2383950000000006</c:v>
                </c:pt>
                <c:pt idx="3279">
                  <c:v>8.2378499999999999</c:v>
                </c:pt>
                <c:pt idx="3280">
                  <c:v>8.2377733333329992</c:v>
                </c:pt>
                <c:pt idx="3281">
                  <c:v>8.2375933333330007</c:v>
                </c:pt>
                <c:pt idx="3282">
                  <c:v>8.2386049999999997</c:v>
                </c:pt>
                <c:pt idx="3283">
                  <c:v>8.2385833333330005</c:v>
                </c:pt>
                <c:pt idx="3284">
                  <c:v>8.2383883333330008</c:v>
                </c:pt>
                <c:pt idx="3285">
                  <c:v>8.2375766666669996</c:v>
                </c:pt>
                <c:pt idx="3286">
                  <c:v>8.2376299999999993</c:v>
                </c:pt>
                <c:pt idx="3287">
                  <c:v>8.2382933333330008</c:v>
                </c:pt>
                <c:pt idx="3288">
                  <c:v>8.2382449999999992</c:v>
                </c:pt>
                <c:pt idx="3289">
                  <c:v>8.2379083333329994</c:v>
                </c:pt>
                <c:pt idx="3290">
                  <c:v>8.2372083333329993</c:v>
                </c:pt>
                <c:pt idx="3291">
                  <c:v>8.2375133333330002</c:v>
                </c:pt>
                <c:pt idx="3292">
                  <c:v>8.2375933333330007</c:v>
                </c:pt>
                <c:pt idx="3293">
                  <c:v>8.2380966666669995</c:v>
                </c:pt>
                <c:pt idx="3294">
                  <c:v>8.2382050000000007</c:v>
                </c:pt>
                <c:pt idx="3295">
                  <c:v>8.2380700000000004</c:v>
                </c:pt>
                <c:pt idx="3296">
                  <c:v>8.2383400000000009</c:v>
                </c:pt>
                <c:pt idx="3297">
                  <c:v>8.2386583333329995</c:v>
                </c:pt>
                <c:pt idx="3298">
                  <c:v>8.2382166666670003</c:v>
                </c:pt>
                <c:pt idx="3299">
                  <c:v>8.2380966666669995</c:v>
                </c:pt>
                <c:pt idx="3300">
                  <c:v>8.2382816666669996</c:v>
                </c:pt>
                <c:pt idx="3301">
                  <c:v>8.2384166666669998</c:v>
                </c:pt>
                <c:pt idx="3302">
                  <c:v>8.2393083333329997</c:v>
                </c:pt>
                <c:pt idx="3303">
                  <c:v>8.2388933333329994</c:v>
                </c:pt>
                <c:pt idx="3304">
                  <c:v>8.2386383333330002</c:v>
                </c:pt>
                <c:pt idx="3305">
                  <c:v>8.2379466666669998</c:v>
                </c:pt>
                <c:pt idx="3306">
                  <c:v>8.2380583333330009</c:v>
                </c:pt>
                <c:pt idx="3307">
                  <c:v>8.2389766666669999</c:v>
                </c:pt>
                <c:pt idx="3308">
                  <c:v>8.2387166666670009</c:v>
                </c:pt>
                <c:pt idx="3309">
                  <c:v>8.2381233333330002</c:v>
                </c:pt>
                <c:pt idx="3310">
                  <c:v>8.2380250000000004</c:v>
                </c:pt>
                <c:pt idx="3311">
                  <c:v>8.2376133333329999</c:v>
                </c:pt>
                <c:pt idx="3312">
                  <c:v>8.2383466666670007</c:v>
                </c:pt>
                <c:pt idx="3313">
                  <c:v>8.2383916666670007</c:v>
                </c:pt>
                <c:pt idx="3314">
                  <c:v>8.2381733333330001</c:v>
                </c:pt>
                <c:pt idx="3315">
                  <c:v>8.2382966666670008</c:v>
                </c:pt>
                <c:pt idx="3316">
                  <c:v>8.2383600000000001</c:v>
                </c:pt>
                <c:pt idx="3317">
                  <c:v>8.2388633333330006</c:v>
                </c:pt>
                <c:pt idx="3318">
                  <c:v>8.2383900000000008</c:v>
                </c:pt>
                <c:pt idx="3319">
                  <c:v>8.2378466666670001</c:v>
                </c:pt>
                <c:pt idx="3320">
                  <c:v>8.2376816666669992</c:v>
                </c:pt>
                <c:pt idx="3321">
                  <c:v>8.2375600000000002</c:v>
                </c:pt>
                <c:pt idx="3322">
                  <c:v>8.2381466666669994</c:v>
                </c:pt>
                <c:pt idx="3323">
                  <c:v>8.2376733333329994</c:v>
                </c:pt>
                <c:pt idx="3324">
                  <c:v>8.2373566666670008</c:v>
                </c:pt>
                <c:pt idx="3325">
                  <c:v>8.2370916666670002</c:v>
                </c:pt>
                <c:pt idx="3326">
                  <c:v>8.2370783333330007</c:v>
                </c:pt>
                <c:pt idx="3327">
                  <c:v>8.2386083333329996</c:v>
                </c:pt>
                <c:pt idx="3328">
                  <c:v>8.2389749999999999</c:v>
                </c:pt>
                <c:pt idx="3329">
                  <c:v>8.2383616666670001</c:v>
                </c:pt>
                <c:pt idx="3330">
                  <c:v>8.2379300000000004</c:v>
                </c:pt>
                <c:pt idx="3331">
                  <c:v>8.2377133333329997</c:v>
                </c:pt>
                <c:pt idx="3332">
                  <c:v>8.2381899999999995</c:v>
                </c:pt>
                <c:pt idx="3333">
                  <c:v>8.2380566666669992</c:v>
                </c:pt>
                <c:pt idx="3334">
                  <c:v>8.2372616666670009</c:v>
                </c:pt>
                <c:pt idx="3335">
                  <c:v>8.2368683333329997</c:v>
                </c:pt>
                <c:pt idx="3336">
                  <c:v>8.2374016666669991</c:v>
                </c:pt>
                <c:pt idx="3337">
                  <c:v>8.2380433333329997</c:v>
                </c:pt>
                <c:pt idx="3338">
                  <c:v>8.2378400000000003</c:v>
                </c:pt>
                <c:pt idx="3339">
                  <c:v>8.2370549999999998</c:v>
                </c:pt>
                <c:pt idx="3340">
                  <c:v>8.237331666667</c:v>
                </c:pt>
                <c:pt idx="3341">
                  <c:v>8.2372133333330009</c:v>
                </c:pt>
                <c:pt idx="3342">
                  <c:v>8.2377450000000003</c:v>
                </c:pt>
                <c:pt idx="3343">
                  <c:v>8.2374949999999991</c:v>
                </c:pt>
                <c:pt idx="3344">
                  <c:v>8.2370750000000008</c:v>
                </c:pt>
                <c:pt idx="3345">
                  <c:v>8.2368450000000006</c:v>
                </c:pt>
                <c:pt idx="3346">
                  <c:v>8.2370416666670003</c:v>
                </c:pt>
                <c:pt idx="3347">
                  <c:v>8.2373133333330006</c:v>
                </c:pt>
                <c:pt idx="3348">
                  <c:v>8.2373733333330001</c:v>
                </c:pt>
                <c:pt idx="3349">
                  <c:v>8.2367849999999994</c:v>
                </c:pt>
                <c:pt idx="3350">
                  <c:v>8.2363883333330001</c:v>
                </c:pt>
                <c:pt idx="3351">
                  <c:v>8.2364133333329992</c:v>
                </c:pt>
                <c:pt idx="3352">
                  <c:v>8.2371549999999996</c:v>
                </c:pt>
                <c:pt idx="3353">
                  <c:v>8.2373583333330007</c:v>
                </c:pt>
                <c:pt idx="3354">
                  <c:v>8.2364816666670002</c:v>
                </c:pt>
                <c:pt idx="3355">
                  <c:v>8.236441666667</c:v>
                </c:pt>
                <c:pt idx="3356">
                  <c:v>8.2363566666669996</c:v>
                </c:pt>
                <c:pt idx="3357">
                  <c:v>8.2369883333330005</c:v>
                </c:pt>
                <c:pt idx="3358">
                  <c:v>8.2368950000000005</c:v>
                </c:pt>
                <c:pt idx="3359">
                  <c:v>8.2366050000000008</c:v>
                </c:pt>
                <c:pt idx="3360">
                  <c:v>8.2360566666670003</c:v>
                </c:pt>
                <c:pt idx="3361">
                  <c:v>8.2354633333329996</c:v>
                </c:pt>
                <c:pt idx="3362">
                  <c:v>8.2366716666670001</c:v>
                </c:pt>
                <c:pt idx="3363">
                  <c:v>8.2367083333330005</c:v>
                </c:pt>
                <c:pt idx="3364">
                  <c:v>8.2354766666669992</c:v>
                </c:pt>
                <c:pt idx="3365">
                  <c:v>8.2343316666669999</c:v>
                </c:pt>
                <c:pt idx="3366">
                  <c:v>8.2349466666669997</c:v>
                </c:pt>
                <c:pt idx="3367">
                  <c:v>8.236158333333</c:v>
                </c:pt>
                <c:pt idx="3368">
                  <c:v>8.2358799999999999</c:v>
                </c:pt>
                <c:pt idx="3369">
                  <c:v>8.2352566666670004</c:v>
                </c:pt>
                <c:pt idx="3370">
                  <c:v>8.2344550000000005</c:v>
                </c:pt>
                <c:pt idx="3371">
                  <c:v>8.234751666667</c:v>
                </c:pt>
                <c:pt idx="3372">
                  <c:v>8.2367183333330001</c:v>
                </c:pt>
                <c:pt idx="3373">
                  <c:v>8.2367116666670004</c:v>
                </c:pt>
                <c:pt idx="3374">
                  <c:v>8.2355900000000002</c:v>
                </c:pt>
                <c:pt idx="3375">
                  <c:v>8.2348316666670005</c:v>
                </c:pt>
                <c:pt idx="3376">
                  <c:v>8.2345799999999993</c:v>
                </c:pt>
                <c:pt idx="3377">
                  <c:v>8.2363833333330003</c:v>
                </c:pt>
                <c:pt idx="3378">
                  <c:v>8.2366550000000007</c:v>
                </c:pt>
                <c:pt idx="3379">
                  <c:v>8.2360699999999998</c:v>
                </c:pt>
                <c:pt idx="3380">
                  <c:v>8.2352833333329993</c:v>
                </c:pt>
                <c:pt idx="3381">
                  <c:v>8.2361450000000005</c:v>
                </c:pt>
                <c:pt idx="3382">
                  <c:v>8.2376116666670001</c:v>
                </c:pt>
                <c:pt idx="3383">
                  <c:v>8.2377450000000003</c:v>
                </c:pt>
                <c:pt idx="3384">
                  <c:v>8.2368799999999993</c:v>
                </c:pt>
                <c:pt idx="3385">
                  <c:v>8.2366066666670008</c:v>
                </c:pt>
                <c:pt idx="3386">
                  <c:v>8.2370383333330004</c:v>
                </c:pt>
                <c:pt idx="3387">
                  <c:v>8.2387083333329993</c:v>
                </c:pt>
                <c:pt idx="3388">
                  <c:v>8.2382966666670008</c:v>
                </c:pt>
                <c:pt idx="3389">
                  <c:v>8.2370166666669995</c:v>
                </c:pt>
                <c:pt idx="3390">
                  <c:v>8.2357416666669998</c:v>
                </c:pt>
                <c:pt idx="3391">
                  <c:v>8.236203333333</c:v>
                </c:pt>
                <c:pt idx="3392">
                  <c:v>8.2384149999999998</c:v>
                </c:pt>
                <c:pt idx="3393">
                  <c:v>8.2377283333329991</c:v>
                </c:pt>
                <c:pt idx="3394">
                  <c:v>8.2365433333329996</c:v>
                </c:pt>
                <c:pt idx="3395">
                  <c:v>8.2354016666670002</c:v>
                </c:pt>
                <c:pt idx="3396">
                  <c:v>8.2361966666670003</c:v>
                </c:pt>
                <c:pt idx="3397">
                  <c:v>8.2373116666670008</c:v>
                </c:pt>
                <c:pt idx="3398">
                  <c:v>8.2374016666669991</c:v>
                </c:pt>
                <c:pt idx="3399">
                  <c:v>8.2368016666670005</c:v>
                </c:pt>
                <c:pt idx="3400">
                  <c:v>8.2361400000000007</c:v>
                </c:pt>
                <c:pt idx="3401">
                  <c:v>8.2361500000000003</c:v>
                </c:pt>
                <c:pt idx="3402">
                  <c:v>8.2369616666669998</c:v>
                </c:pt>
                <c:pt idx="3403">
                  <c:v>8.2365166666670007</c:v>
                </c:pt>
                <c:pt idx="3404">
                  <c:v>8.2358799999999999</c:v>
                </c:pt>
                <c:pt idx="3405">
                  <c:v>8.2357483333329995</c:v>
                </c:pt>
                <c:pt idx="3406">
                  <c:v>8.2360333333329994</c:v>
                </c:pt>
                <c:pt idx="3407">
                  <c:v>8.2370333333330006</c:v>
                </c:pt>
                <c:pt idx="3408">
                  <c:v>8.2366833333329996</c:v>
                </c:pt>
                <c:pt idx="3409">
                  <c:v>8.2359933333330009</c:v>
                </c:pt>
                <c:pt idx="3410">
                  <c:v>8.2351383333329995</c:v>
                </c:pt>
                <c:pt idx="3411">
                  <c:v>8.2352266666669998</c:v>
                </c:pt>
                <c:pt idx="3412">
                  <c:v>8.23658</c:v>
                </c:pt>
                <c:pt idx="3413">
                  <c:v>8.2367633333330001</c:v>
                </c:pt>
                <c:pt idx="3414">
                  <c:v>8.2362450000000003</c:v>
                </c:pt>
                <c:pt idx="3415">
                  <c:v>8.2358466666669994</c:v>
                </c:pt>
                <c:pt idx="3416">
                  <c:v>8.2359133333330004</c:v>
                </c:pt>
                <c:pt idx="3417">
                  <c:v>8.2374183333330002</c:v>
                </c:pt>
                <c:pt idx="3418">
                  <c:v>8.2373100000000008</c:v>
                </c:pt>
                <c:pt idx="3419">
                  <c:v>8.2367000000000008</c:v>
                </c:pt>
                <c:pt idx="3420">
                  <c:v>8.2358949999999993</c:v>
                </c:pt>
                <c:pt idx="3421">
                  <c:v>8.2357916666669997</c:v>
                </c:pt>
                <c:pt idx="3422">
                  <c:v>8.2372166666670008</c:v>
                </c:pt>
                <c:pt idx="3423">
                  <c:v>8.2374849999999995</c:v>
                </c:pt>
                <c:pt idx="3424">
                  <c:v>8.2361900000000006</c:v>
                </c:pt>
                <c:pt idx="3425">
                  <c:v>8.2353116666670001</c:v>
                </c:pt>
                <c:pt idx="3426">
                  <c:v>8.2353983333330003</c:v>
                </c:pt>
                <c:pt idx="3427">
                  <c:v>8.2368233333329997</c:v>
                </c:pt>
                <c:pt idx="3428">
                  <c:v>8.2366283333329999</c:v>
                </c:pt>
                <c:pt idx="3429">
                  <c:v>8.235831666667</c:v>
                </c:pt>
                <c:pt idx="3430">
                  <c:v>8.2351183333330003</c:v>
                </c:pt>
                <c:pt idx="3431">
                  <c:v>8.2351633333330003</c:v>
                </c:pt>
                <c:pt idx="3432">
                  <c:v>8.2369599999999998</c:v>
                </c:pt>
                <c:pt idx="3433">
                  <c:v>8.2371083333329995</c:v>
                </c:pt>
                <c:pt idx="3434">
                  <c:v>8.2364766666670004</c:v>
                </c:pt>
                <c:pt idx="3435">
                  <c:v>8.2349750000000004</c:v>
                </c:pt>
                <c:pt idx="3436">
                  <c:v>8.2347016666670001</c:v>
                </c:pt>
                <c:pt idx="3437">
                  <c:v>8.2363533333329997</c:v>
                </c:pt>
                <c:pt idx="3438">
                  <c:v>8.2367249999999999</c:v>
                </c:pt>
                <c:pt idx="3439">
                  <c:v>8.2364483333329996</c:v>
                </c:pt>
                <c:pt idx="3440">
                  <c:v>8.2365833333329999</c:v>
                </c:pt>
                <c:pt idx="3441">
                  <c:v>8.2364049999999995</c:v>
                </c:pt>
                <c:pt idx="3442">
                  <c:v>8.2378683333329992</c:v>
                </c:pt>
                <c:pt idx="3443">
                  <c:v>8.2377916666670004</c:v>
                </c:pt>
                <c:pt idx="3444">
                  <c:v>8.2367699999999999</c:v>
                </c:pt>
                <c:pt idx="3445">
                  <c:v>8.2361083333330001</c:v>
                </c:pt>
                <c:pt idx="3446">
                  <c:v>8.2361916666670005</c:v>
                </c:pt>
                <c:pt idx="3447">
                  <c:v>8.2375550000000004</c:v>
                </c:pt>
                <c:pt idx="3448">
                  <c:v>8.2378400000000003</c:v>
                </c:pt>
                <c:pt idx="3449">
                  <c:v>8.2370716666669992</c:v>
                </c:pt>
                <c:pt idx="3450">
                  <c:v>8.2367600000000003</c:v>
                </c:pt>
                <c:pt idx="3451">
                  <c:v>8.2370116666669997</c:v>
                </c:pt>
                <c:pt idx="3452">
                  <c:v>8.2390133333330002</c:v>
                </c:pt>
                <c:pt idx="3453">
                  <c:v>8.2396866666669997</c:v>
                </c:pt>
                <c:pt idx="3454">
                  <c:v>8.2387583333329992</c:v>
                </c:pt>
                <c:pt idx="3455">
                  <c:v>8.2385266666669992</c:v>
                </c:pt>
                <c:pt idx="3456">
                  <c:v>8.2393149999999995</c:v>
                </c:pt>
                <c:pt idx="3457">
                  <c:v>8.2405516666670007</c:v>
                </c:pt>
                <c:pt idx="3458">
                  <c:v>8.2410399999999999</c:v>
                </c:pt>
                <c:pt idx="3459">
                  <c:v>8.2403783333330001</c:v>
                </c:pt>
                <c:pt idx="3460">
                  <c:v>8.2395766666670003</c:v>
                </c:pt>
                <c:pt idx="3461">
                  <c:v>8.2400666666669995</c:v>
                </c:pt>
                <c:pt idx="3462">
                  <c:v>8.2411716666670003</c:v>
                </c:pt>
                <c:pt idx="3463">
                  <c:v>8.2411300000000001</c:v>
                </c:pt>
                <c:pt idx="3464">
                  <c:v>8.2405033333330007</c:v>
                </c:pt>
                <c:pt idx="3465">
                  <c:v>8.2395233333330005</c:v>
                </c:pt>
                <c:pt idx="3466">
                  <c:v>8.2401250000000008</c:v>
                </c:pt>
                <c:pt idx="3467">
                  <c:v>8.2414950000000005</c:v>
                </c:pt>
                <c:pt idx="3468">
                  <c:v>8.2410116666669992</c:v>
                </c:pt>
                <c:pt idx="3469">
                  <c:v>8.2401049999999998</c:v>
                </c:pt>
                <c:pt idx="3470">
                  <c:v>8.2397183333330002</c:v>
                </c:pt>
                <c:pt idx="3471">
                  <c:v>8.2394033333329997</c:v>
                </c:pt>
                <c:pt idx="3472">
                  <c:v>8.2403416666669997</c:v>
                </c:pt>
                <c:pt idx="3473">
                  <c:v>8.2403250000000003</c:v>
                </c:pt>
                <c:pt idx="3474">
                  <c:v>8.2394166666669992</c:v>
                </c:pt>
                <c:pt idx="3475">
                  <c:v>8.2388083333330009</c:v>
                </c:pt>
                <c:pt idx="3476">
                  <c:v>8.2387883333329999</c:v>
                </c:pt>
                <c:pt idx="3477">
                  <c:v>8.2400633333329996</c:v>
                </c:pt>
                <c:pt idx="3478">
                  <c:v>8.2402816666670002</c:v>
                </c:pt>
                <c:pt idx="3479">
                  <c:v>8.2395916666669997</c:v>
                </c:pt>
                <c:pt idx="3480">
                  <c:v>8.2391000000000005</c:v>
                </c:pt>
                <c:pt idx="3481">
                  <c:v>8.2395216666670006</c:v>
                </c:pt>
                <c:pt idx="3482">
                  <c:v>8.2405933333330008</c:v>
                </c:pt>
                <c:pt idx="3483">
                  <c:v>8.2402549999999994</c:v>
                </c:pt>
                <c:pt idx="3484">
                  <c:v>8.2396066666669991</c:v>
                </c:pt>
                <c:pt idx="3485">
                  <c:v>8.2386683333330009</c:v>
                </c:pt>
                <c:pt idx="3486">
                  <c:v>8.2388300000000001</c:v>
                </c:pt>
                <c:pt idx="3487">
                  <c:v>8.239866666667</c:v>
                </c:pt>
                <c:pt idx="3488">
                  <c:v>8.2399649999999998</c:v>
                </c:pt>
                <c:pt idx="3489">
                  <c:v>8.2395250000000004</c:v>
                </c:pt>
                <c:pt idx="3490">
                  <c:v>8.2389333333329997</c:v>
                </c:pt>
                <c:pt idx="3491">
                  <c:v>8.2390416666669992</c:v>
                </c:pt>
                <c:pt idx="3492">
                  <c:v>8.2399566666670001</c:v>
                </c:pt>
                <c:pt idx="3493">
                  <c:v>8.2401533333329997</c:v>
                </c:pt>
                <c:pt idx="3494">
                  <c:v>8.2394916666669999</c:v>
                </c:pt>
                <c:pt idx="3495">
                  <c:v>8.2393983333329999</c:v>
                </c:pt>
                <c:pt idx="3496">
                  <c:v>8.2390916666670009</c:v>
                </c:pt>
                <c:pt idx="3497">
                  <c:v>8.2394616666669993</c:v>
                </c:pt>
                <c:pt idx="3498">
                  <c:v>8.2395483333329995</c:v>
                </c:pt>
                <c:pt idx="3499">
                  <c:v>8.2389550000000007</c:v>
                </c:pt>
                <c:pt idx="3500">
                  <c:v>8.2385999999999999</c:v>
                </c:pt>
                <c:pt idx="3501">
                  <c:v>8.2383116666670002</c:v>
                </c:pt>
                <c:pt idx="3502">
                  <c:v>8.2389383333329995</c:v>
                </c:pt>
                <c:pt idx="3503">
                  <c:v>8.2391500000000004</c:v>
                </c:pt>
                <c:pt idx="3504">
                  <c:v>8.2389016666669992</c:v>
                </c:pt>
                <c:pt idx="3505">
                  <c:v>8.2385466666670002</c:v>
                </c:pt>
                <c:pt idx="3506">
                  <c:v>8.2387350000000001</c:v>
                </c:pt>
                <c:pt idx="3507">
                  <c:v>8.2389466666669993</c:v>
                </c:pt>
                <c:pt idx="3508">
                  <c:v>8.2393766666670007</c:v>
                </c:pt>
                <c:pt idx="3509">
                  <c:v>8.2386733333330007</c:v>
                </c:pt>
                <c:pt idx="3510">
                  <c:v>8.2387200000000007</c:v>
                </c:pt>
                <c:pt idx="3511">
                  <c:v>8.2386066666669997</c:v>
                </c:pt>
                <c:pt idx="3512">
                  <c:v>8.2396266666670002</c:v>
                </c:pt>
                <c:pt idx="3513">
                  <c:v>8.2392516666670002</c:v>
                </c:pt>
                <c:pt idx="3514">
                  <c:v>8.2390983333330006</c:v>
                </c:pt>
                <c:pt idx="3515">
                  <c:v>8.238505</c:v>
                </c:pt>
                <c:pt idx="3516">
                  <c:v>8.2390483333330007</c:v>
                </c:pt>
                <c:pt idx="3517">
                  <c:v>8.2403516666669994</c:v>
                </c:pt>
                <c:pt idx="3518">
                  <c:v>8.2402366666670002</c:v>
                </c:pt>
                <c:pt idx="3519">
                  <c:v>8.2397066666670007</c:v>
                </c:pt>
                <c:pt idx="3520">
                  <c:v>8.2394733333330006</c:v>
                </c:pt>
                <c:pt idx="3521">
                  <c:v>8.2395499999999995</c:v>
                </c:pt>
                <c:pt idx="3522">
                  <c:v>8.2403250000000003</c:v>
                </c:pt>
                <c:pt idx="3523">
                  <c:v>8.2410416666669999</c:v>
                </c:pt>
                <c:pt idx="3524">
                  <c:v>8.2407833333330007</c:v>
                </c:pt>
                <c:pt idx="3525">
                  <c:v>8.2410133333329991</c:v>
                </c:pt>
                <c:pt idx="3526">
                  <c:v>8.241085</c:v>
                </c:pt>
                <c:pt idx="3527">
                  <c:v>8.2421533333330004</c:v>
                </c:pt>
                <c:pt idx="3528">
                  <c:v>8.2422383333330007</c:v>
                </c:pt>
                <c:pt idx="3529">
                  <c:v>8.2414516666670004</c:v>
                </c:pt>
                <c:pt idx="3530">
                  <c:v>8.2405799999999996</c:v>
                </c:pt>
                <c:pt idx="3531">
                  <c:v>8.2413316666669996</c:v>
                </c:pt>
                <c:pt idx="3532">
                  <c:v>8.2421399999999991</c:v>
                </c:pt>
                <c:pt idx="3533">
                  <c:v>8.2419750000000001</c:v>
                </c:pt>
                <c:pt idx="3534">
                  <c:v>8.2411799999999999</c:v>
                </c:pt>
                <c:pt idx="3535">
                  <c:v>8.2403849999999998</c:v>
                </c:pt>
                <c:pt idx="3536">
                  <c:v>8.2406766666669995</c:v>
                </c:pt>
                <c:pt idx="3537">
                  <c:v>8.2415466666670003</c:v>
                </c:pt>
                <c:pt idx="3538">
                  <c:v>8.2413000000000007</c:v>
                </c:pt>
                <c:pt idx="3539">
                  <c:v>8.2407833333330007</c:v>
                </c:pt>
                <c:pt idx="3540">
                  <c:v>8.2407983333330002</c:v>
                </c:pt>
                <c:pt idx="3541">
                  <c:v>8.2409616666669994</c:v>
                </c:pt>
                <c:pt idx="3542">
                  <c:v>8.2423549999999999</c:v>
                </c:pt>
                <c:pt idx="3543">
                  <c:v>8.2420616666670004</c:v>
                </c:pt>
                <c:pt idx="3544">
                  <c:v>8.2411966666669993</c:v>
                </c:pt>
                <c:pt idx="3545">
                  <c:v>8.2403750000000002</c:v>
                </c:pt>
                <c:pt idx="3546">
                  <c:v>8.2404349999999997</c:v>
                </c:pt>
                <c:pt idx="3547">
                  <c:v>8.2419166666670005</c:v>
                </c:pt>
                <c:pt idx="3548">
                  <c:v>8.2416233333329991</c:v>
                </c:pt>
                <c:pt idx="3549">
                  <c:v>8.2405883333329992</c:v>
                </c:pt>
                <c:pt idx="3550">
                  <c:v>8.2394916666669999</c:v>
                </c:pt>
                <c:pt idx="3551">
                  <c:v>8.239676666667</c:v>
                </c:pt>
                <c:pt idx="3552">
                  <c:v>8.2402700000000006</c:v>
                </c:pt>
                <c:pt idx="3553">
                  <c:v>8.2403216666670005</c:v>
                </c:pt>
                <c:pt idx="3554">
                  <c:v>8.2397899999999993</c:v>
                </c:pt>
                <c:pt idx="3555">
                  <c:v>8.2393866666670004</c:v>
                </c:pt>
                <c:pt idx="3556">
                  <c:v>8.2388833333329998</c:v>
                </c:pt>
                <c:pt idx="3557">
                  <c:v>8.2402166666669991</c:v>
                </c:pt>
                <c:pt idx="3558">
                  <c:v>8.2403133333330008</c:v>
                </c:pt>
                <c:pt idx="3559">
                  <c:v>8.2394666666669991</c:v>
                </c:pt>
                <c:pt idx="3560">
                  <c:v>8.2394250000000007</c:v>
                </c:pt>
                <c:pt idx="3561">
                  <c:v>8.2397600000000004</c:v>
                </c:pt>
                <c:pt idx="3562">
                  <c:v>8.2401516666669998</c:v>
                </c:pt>
                <c:pt idx="3563">
                  <c:v>8.2404133333330005</c:v>
                </c:pt>
                <c:pt idx="3564">
                  <c:v>8.2392450000000004</c:v>
                </c:pt>
                <c:pt idx="3565">
                  <c:v>8.2384483333330003</c:v>
                </c:pt>
                <c:pt idx="3566">
                  <c:v>8.2386716666670008</c:v>
                </c:pt>
                <c:pt idx="3567">
                  <c:v>8.2397816666669996</c:v>
                </c:pt>
                <c:pt idx="3568">
                  <c:v>8.2396033333329992</c:v>
                </c:pt>
                <c:pt idx="3569">
                  <c:v>8.2385350000000006</c:v>
                </c:pt>
                <c:pt idx="3570">
                  <c:v>8.2372099999999993</c:v>
                </c:pt>
                <c:pt idx="3571">
                  <c:v>8.2372433333329997</c:v>
                </c:pt>
                <c:pt idx="3572">
                  <c:v>8.2387716666670006</c:v>
                </c:pt>
                <c:pt idx="3573">
                  <c:v>8.2389483333329991</c:v>
                </c:pt>
                <c:pt idx="3574">
                  <c:v>8.2377350000000007</c:v>
                </c:pt>
                <c:pt idx="3575">
                  <c:v>8.2371283333330005</c:v>
                </c:pt>
                <c:pt idx="3576">
                  <c:v>8.2375399999999992</c:v>
                </c:pt>
                <c:pt idx="3577">
                  <c:v>8.2390100000000004</c:v>
                </c:pt>
                <c:pt idx="3578">
                  <c:v>8.2389316666669998</c:v>
                </c:pt>
                <c:pt idx="3579">
                  <c:v>8.2382899999999992</c:v>
                </c:pt>
                <c:pt idx="3580">
                  <c:v>8.2382933333330008</c:v>
                </c:pt>
                <c:pt idx="3581">
                  <c:v>8.2383883333330008</c:v>
                </c:pt>
                <c:pt idx="3582">
                  <c:v>8.2394049999999996</c:v>
                </c:pt>
                <c:pt idx="3583">
                  <c:v>8.2397899999999993</c:v>
                </c:pt>
                <c:pt idx="3584">
                  <c:v>8.2390916666670009</c:v>
                </c:pt>
                <c:pt idx="3585">
                  <c:v>8.2389366666669996</c:v>
                </c:pt>
                <c:pt idx="3586">
                  <c:v>8.2395066666669994</c:v>
                </c:pt>
                <c:pt idx="3587">
                  <c:v>8.2404366666669997</c:v>
                </c:pt>
                <c:pt idx="3588">
                  <c:v>8.2404583333330006</c:v>
                </c:pt>
                <c:pt idx="3589">
                  <c:v>8.2396466666669994</c:v>
                </c:pt>
                <c:pt idx="3590">
                  <c:v>8.2391216666669997</c:v>
                </c:pt>
                <c:pt idx="3591">
                  <c:v>8.2395466666669996</c:v>
                </c:pt>
                <c:pt idx="3592">
                  <c:v>8.2404949999999992</c:v>
                </c:pt>
                <c:pt idx="3593">
                  <c:v>8.2397600000000004</c:v>
                </c:pt>
                <c:pt idx="3594">
                  <c:v>8.2386983333329997</c:v>
                </c:pt>
                <c:pt idx="3595">
                  <c:v>8.2381700000000002</c:v>
                </c:pt>
                <c:pt idx="3596">
                  <c:v>8.2387783333330002</c:v>
                </c:pt>
                <c:pt idx="3597">
                  <c:v>8.2397083333330006</c:v>
                </c:pt>
                <c:pt idx="3598">
                  <c:v>8.2396816666669999</c:v>
                </c:pt>
                <c:pt idx="3599">
                  <c:v>8.2388683333330004</c:v>
                </c:pt>
                <c:pt idx="3600">
                  <c:v>8.2381899999999995</c:v>
                </c:pt>
                <c:pt idx="3601">
                  <c:v>8.2385183333329994</c:v>
                </c:pt>
                <c:pt idx="3602">
                  <c:v>8.2402466666669998</c:v>
                </c:pt>
                <c:pt idx="3603">
                  <c:v>8.2398600000000002</c:v>
                </c:pt>
                <c:pt idx="3604">
                  <c:v>8.2387983333329995</c:v>
                </c:pt>
                <c:pt idx="3605">
                  <c:v>8.2382266666669999</c:v>
                </c:pt>
                <c:pt idx="3606">
                  <c:v>8.2385916666670003</c:v>
                </c:pt>
                <c:pt idx="3607">
                  <c:v>8.2394766666670005</c:v>
                </c:pt>
                <c:pt idx="3608">
                  <c:v>8.2390166666670002</c:v>
                </c:pt>
                <c:pt idx="3609">
                  <c:v>8.2379933333329998</c:v>
                </c:pt>
                <c:pt idx="3610">
                  <c:v>8.2379099999999994</c:v>
                </c:pt>
                <c:pt idx="3611">
                  <c:v>8.2380049999999994</c:v>
                </c:pt>
                <c:pt idx="3612">
                  <c:v>8.2392816666670008</c:v>
                </c:pt>
                <c:pt idx="3613">
                  <c:v>8.2388833333329998</c:v>
                </c:pt>
                <c:pt idx="3614">
                  <c:v>8.2378649999999993</c:v>
                </c:pt>
                <c:pt idx="3615">
                  <c:v>8.237566666667</c:v>
                </c:pt>
                <c:pt idx="3616">
                  <c:v>8.2379566666669994</c:v>
                </c:pt>
                <c:pt idx="3617">
                  <c:v>8.2395099999999992</c:v>
                </c:pt>
                <c:pt idx="3618">
                  <c:v>8.2392450000000004</c:v>
                </c:pt>
                <c:pt idx="3619">
                  <c:v>8.2383466666670007</c:v>
                </c:pt>
                <c:pt idx="3620">
                  <c:v>8.2377749999999992</c:v>
                </c:pt>
                <c:pt idx="3621">
                  <c:v>8.2382299999999997</c:v>
                </c:pt>
                <c:pt idx="3622">
                  <c:v>8.2397449999999992</c:v>
                </c:pt>
                <c:pt idx="3623">
                  <c:v>8.2397116666670005</c:v>
                </c:pt>
                <c:pt idx="3624">
                  <c:v>8.2397633333330003</c:v>
                </c:pt>
                <c:pt idx="3625">
                  <c:v>8.2394949999999998</c:v>
                </c:pt>
                <c:pt idx="3626">
                  <c:v>8.2403499999999994</c:v>
                </c:pt>
                <c:pt idx="3627">
                  <c:v>8.2419449999999994</c:v>
                </c:pt>
                <c:pt idx="3628">
                  <c:v>8.2417583333329993</c:v>
                </c:pt>
                <c:pt idx="3629">
                  <c:v>8.2413466666670008</c:v>
                </c:pt>
                <c:pt idx="3630">
                  <c:v>8.2409800000000004</c:v>
                </c:pt>
                <c:pt idx="3631">
                  <c:v>8.2412483333330009</c:v>
                </c:pt>
                <c:pt idx="3632">
                  <c:v>8.2430466666670004</c:v>
                </c:pt>
                <c:pt idx="3633">
                  <c:v>8.2432366666670003</c:v>
                </c:pt>
                <c:pt idx="3634">
                  <c:v>8.2427050000000008</c:v>
                </c:pt>
                <c:pt idx="3635">
                  <c:v>8.2424900000000001</c:v>
                </c:pt>
                <c:pt idx="3636">
                  <c:v>8.2433766666670003</c:v>
                </c:pt>
                <c:pt idx="3637">
                  <c:v>8.2448350000000001</c:v>
                </c:pt>
                <c:pt idx="3638">
                  <c:v>8.2443783333329996</c:v>
                </c:pt>
                <c:pt idx="3639">
                  <c:v>8.2433983333329994</c:v>
                </c:pt>
                <c:pt idx="3640">
                  <c:v>8.2424166666669993</c:v>
                </c:pt>
                <c:pt idx="3641">
                  <c:v>8.2429483333330005</c:v>
                </c:pt>
                <c:pt idx="3642">
                  <c:v>8.2439416666670002</c:v>
                </c:pt>
                <c:pt idx="3643">
                  <c:v>8.2435016666669991</c:v>
                </c:pt>
                <c:pt idx="3644">
                  <c:v>8.2429116666670001</c:v>
                </c:pt>
                <c:pt idx="3645">
                  <c:v>8.2425800000000002</c:v>
                </c:pt>
                <c:pt idx="3646">
                  <c:v>8.243478333333</c:v>
                </c:pt>
                <c:pt idx="3647">
                  <c:v>8.2440133333329992</c:v>
                </c:pt>
                <c:pt idx="3648">
                  <c:v>8.2444766666669995</c:v>
                </c:pt>
                <c:pt idx="3649">
                  <c:v>8.2436550000000004</c:v>
                </c:pt>
                <c:pt idx="3650">
                  <c:v>8.2433499999999995</c:v>
                </c:pt>
                <c:pt idx="3651">
                  <c:v>8.243758333333</c:v>
                </c:pt>
                <c:pt idx="3652">
                  <c:v>8.2447416666670001</c:v>
                </c:pt>
                <c:pt idx="3653">
                  <c:v>8.2449033333329993</c:v>
                </c:pt>
                <c:pt idx="3654">
                  <c:v>8.2445616666669999</c:v>
                </c:pt>
                <c:pt idx="3655">
                  <c:v>8.2435483333330009</c:v>
                </c:pt>
                <c:pt idx="3656">
                  <c:v>8.2436766666669996</c:v>
                </c:pt>
                <c:pt idx="3657">
                  <c:v>8.2451383333329993</c:v>
                </c:pt>
                <c:pt idx="3658">
                  <c:v>8.2452766666669994</c:v>
                </c:pt>
                <c:pt idx="3659">
                  <c:v>8.2444433333330007</c:v>
                </c:pt>
                <c:pt idx="3660">
                  <c:v>8.2440733333330005</c:v>
                </c:pt>
                <c:pt idx="3661">
                  <c:v>8.2441949999999995</c:v>
                </c:pt>
                <c:pt idx="3662">
                  <c:v>8.245871666667</c:v>
                </c:pt>
                <c:pt idx="3663">
                  <c:v>8.2460516666670003</c:v>
                </c:pt>
                <c:pt idx="3664">
                  <c:v>8.2460383333330007</c:v>
                </c:pt>
                <c:pt idx="3665">
                  <c:v>8.2458733333329999</c:v>
                </c:pt>
                <c:pt idx="3666">
                  <c:v>8.2467683333329997</c:v>
                </c:pt>
                <c:pt idx="3667">
                  <c:v>8.2477533333329998</c:v>
                </c:pt>
                <c:pt idx="3668">
                  <c:v>8.2482316666669995</c:v>
                </c:pt>
                <c:pt idx="3669">
                  <c:v>8.2488866666669995</c:v>
                </c:pt>
                <c:pt idx="3670">
                  <c:v>8.2487466666669995</c:v>
                </c:pt>
                <c:pt idx="3671">
                  <c:v>8.2498466666670005</c:v>
                </c:pt>
                <c:pt idx="3672">
                  <c:v>8.2515800000000006</c:v>
                </c:pt>
                <c:pt idx="3673">
                  <c:v>8.2514149999999997</c:v>
                </c:pt>
                <c:pt idx="3674">
                  <c:v>8.2506283333329993</c:v>
                </c:pt>
                <c:pt idx="3675">
                  <c:v>8.2492683333329992</c:v>
                </c:pt>
                <c:pt idx="3676">
                  <c:v>8.2499900000000004</c:v>
                </c:pt>
                <c:pt idx="3677">
                  <c:v>8.2515599999999996</c:v>
                </c:pt>
                <c:pt idx="3678">
                  <c:v>8.2511933333329992</c:v>
                </c:pt>
                <c:pt idx="3679">
                  <c:v>8.2499716666669993</c:v>
                </c:pt>
                <c:pt idx="3680">
                  <c:v>8.2496849999999995</c:v>
                </c:pt>
                <c:pt idx="3681">
                  <c:v>8.249625</c:v>
                </c:pt>
                <c:pt idx="3682">
                  <c:v>8.2503550000000008</c:v>
                </c:pt>
                <c:pt idx="3683">
                  <c:v>8.2509966666669996</c:v>
                </c:pt>
                <c:pt idx="3684">
                  <c:v>8.2506033333330002</c:v>
                </c:pt>
                <c:pt idx="3685">
                  <c:v>8.2509116666669993</c:v>
                </c:pt>
                <c:pt idx="3686">
                  <c:v>8.2505466666670007</c:v>
                </c:pt>
                <c:pt idx="3687">
                  <c:v>8.2521683333329996</c:v>
                </c:pt>
                <c:pt idx="3688">
                  <c:v>8.2518016666669993</c:v>
                </c:pt>
                <c:pt idx="3689">
                  <c:v>8.2511899999999994</c:v>
                </c:pt>
                <c:pt idx="3690">
                  <c:v>8.2512433333330009</c:v>
                </c:pt>
                <c:pt idx="3691">
                  <c:v>8.251925</c:v>
                </c:pt>
                <c:pt idx="3692">
                  <c:v>8.2534433333329993</c:v>
                </c:pt>
                <c:pt idx="3693">
                  <c:v>8.2535083333330004</c:v>
                </c:pt>
                <c:pt idx="3694">
                  <c:v>8.2523549999999997</c:v>
                </c:pt>
                <c:pt idx="3695">
                  <c:v>8.2518333333329998</c:v>
                </c:pt>
                <c:pt idx="3696">
                  <c:v>8.2520683333329998</c:v>
                </c:pt>
                <c:pt idx="3697">
                  <c:v>8.2540183333330006</c:v>
                </c:pt>
                <c:pt idx="3698">
                  <c:v>8.2538300000000007</c:v>
                </c:pt>
                <c:pt idx="3699">
                  <c:v>8.2536466666670005</c:v>
                </c:pt>
                <c:pt idx="3700">
                  <c:v>8.253661666667</c:v>
                </c:pt>
                <c:pt idx="3701">
                  <c:v>8.2544083333330001</c:v>
                </c:pt>
                <c:pt idx="3702">
                  <c:v>8.2564883333329995</c:v>
                </c:pt>
                <c:pt idx="3703">
                  <c:v>8.2567383333330007</c:v>
                </c:pt>
                <c:pt idx="3704">
                  <c:v>8.2556600000000007</c:v>
                </c:pt>
                <c:pt idx="3705">
                  <c:v>8.2554099999999995</c:v>
                </c:pt>
                <c:pt idx="3706">
                  <c:v>8.2554333333330003</c:v>
                </c:pt>
                <c:pt idx="3707">
                  <c:v>8.2568833333330005</c:v>
                </c:pt>
                <c:pt idx="3708">
                  <c:v>8.2567466666670004</c:v>
                </c:pt>
                <c:pt idx="3709">
                  <c:v>8.2565416666669993</c:v>
                </c:pt>
                <c:pt idx="3710">
                  <c:v>8.2555300000000003</c:v>
                </c:pt>
                <c:pt idx="3711">
                  <c:v>8.2555283333330003</c:v>
                </c:pt>
                <c:pt idx="3712">
                  <c:v>8.2560966666670002</c:v>
                </c:pt>
                <c:pt idx="3713">
                  <c:v>8.2563016666669995</c:v>
                </c:pt>
                <c:pt idx="3714">
                  <c:v>8.2541466666669994</c:v>
                </c:pt>
                <c:pt idx="3715">
                  <c:v>8.2540183333330006</c:v>
                </c:pt>
                <c:pt idx="3716">
                  <c:v>8.2548033333329993</c:v>
                </c:pt>
                <c:pt idx="3717">
                  <c:v>8.2564833333329997</c:v>
                </c:pt>
                <c:pt idx="3718">
                  <c:v>8.2558166666670001</c:v>
                </c:pt>
                <c:pt idx="3719">
                  <c:v>8.2545249999999992</c:v>
                </c:pt>
                <c:pt idx="3720">
                  <c:v>8.2539983333329996</c:v>
                </c:pt>
                <c:pt idx="3721">
                  <c:v>8.2544649999999997</c:v>
                </c:pt>
                <c:pt idx="3722">
                  <c:v>8.2559266666669995</c:v>
                </c:pt>
                <c:pt idx="3723">
                  <c:v>8.2550550000000005</c:v>
                </c:pt>
                <c:pt idx="3724">
                  <c:v>8.2546266666670007</c:v>
                </c:pt>
                <c:pt idx="3725">
                  <c:v>8.2543933333330006</c:v>
                </c:pt>
                <c:pt idx="3726">
                  <c:v>8.2555383333329999</c:v>
                </c:pt>
                <c:pt idx="3727">
                  <c:v>8.2570533333329994</c:v>
                </c:pt>
                <c:pt idx="3728">
                  <c:v>8.2574983333330003</c:v>
                </c:pt>
                <c:pt idx="3729">
                  <c:v>8.2559266666669995</c:v>
                </c:pt>
                <c:pt idx="3730">
                  <c:v>8.2566699999999997</c:v>
                </c:pt>
                <c:pt idx="3731">
                  <c:v>8.2570999999999994</c:v>
                </c:pt>
                <c:pt idx="3732">
                  <c:v>8.2578216666670006</c:v>
                </c:pt>
                <c:pt idx="3733">
                  <c:v>8.2578716666670005</c:v>
                </c:pt>
                <c:pt idx="3734">
                  <c:v>8.2569766666670006</c:v>
                </c:pt>
                <c:pt idx="3735">
                  <c:v>8.2547133333329992</c:v>
                </c:pt>
                <c:pt idx="3736">
                  <c:v>8.2544550000000001</c:v>
                </c:pt>
                <c:pt idx="3737">
                  <c:v>8.2553649999999994</c:v>
                </c:pt>
                <c:pt idx="3738">
                  <c:v>8.2555750000000003</c:v>
                </c:pt>
                <c:pt idx="3739">
                  <c:v>8.2550749999999997</c:v>
                </c:pt>
                <c:pt idx="3740">
                  <c:v>8.25319</c:v>
                </c:pt>
                <c:pt idx="3741">
                  <c:v>8.2541983333329991</c:v>
                </c:pt>
                <c:pt idx="3742">
                  <c:v>8.2560333333330007</c:v>
                </c:pt>
                <c:pt idx="3743">
                  <c:v>8.2544133333329999</c:v>
                </c:pt>
                <c:pt idx="3744">
                  <c:v>8.2535816666669994</c:v>
                </c:pt>
                <c:pt idx="3745">
                  <c:v>8.2517716666670005</c:v>
                </c:pt>
                <c:pt idx="3746">
                  <c:v>8.2520566666670003</c:v>
                </c:pt>
                <c:pt idx="3747">
                  <c:v>8.2528100000000002</c:v>
                </c:pt>
                <c:pt idx="3748">
                  <c:v>8.2526399999999995</c:v>
                </c:pt>
                <c:pt idx="3749">
                  <c:v>8.2495633333330005</c:v>
                </c:pt>
                <c:pt idx="3750">
                  <c:v>8.2496749999999999</c:v>
                </c:pt>
                <c:pt idx="3751">
                  <c:v>8.2498366666670009</c:v>
                </c:pt>
                <c:pt idx="3752">
                  <c:v>8.252158333333</c:v>
                </c:pt>
                <c:pt idx="3753">
                  <c:v>8.2512116666670003</c:v>
                </c:pt>
                <c:pt idx="3754">
                  <c:v>8.2496116666670005</c:v>
                </c:pt>
                <c:pt idx="3755">
                  <c:v>8.2491033333330002</c:v>
                </c:pt>
                <c:pt idx="3756">
                  <c:v>8.2478099999999994</c:v>
                </c:pt>
                <c:pt idx="3757">
                  <c:v>8.2493733333330006</c:v>
                </c:pt>
                <c:pt idx="3758">
                  <c:v>8.2490116666670001</c:v>
                </c:pt>
                <c:pt idx="3759">
                  <c:v>8.2460249999999995</c:v>
                </c:pt>
                <c:pt idx="3760">
                  <c:v>8.2468583333329999</c:v>
                </c:pt>
                <c:pt idx="3761">
                  <c:v>8.2464300000000001</c:v>
                </c:pt>
                <c:pt idx="3762">
                  <c:v>8.24498</c:v>
                </c:pt>
                <c:pt idx="3763">
                  <c:v>8.2453583333329998</c:v>
                </c:pt>
                <c:pt idx="3764">
                  <c:v>8.2441483333329995</c:v>
                </c:pt>
                <c:pt idx="3765">
                  <c:v>8.2454833333330004</c:v>
                </c:pt>
                <c:pt idx="3766">
                  <c:v>8.2449233333330003</c:v>
                </c:pt>
                <c:pt idx="3767">
                  <c:v>8.2484466666670002</c:v>
                </c:pt>
                <c:pt idx="3768">
                  <c:v>8.2467766666669995</c:v>
                </c:pt>
                <c:pt idx="3769">
                  <c:v>8.2456300000000002</c:v>
                </c:pt>
                <c:pt idx="3770">
                  <c:v>8.2467649999999999</c:v>
                </c:pt>
                <c:pt idx="3771">
                  <c:v>8.2454066666669998</c:v>
                </c:pt>
                <c:pt idx="3772">
                  <c:v>8.2460199999999997</c:v>
                </c:pt>
                <c:pt idx="3773">
                  <c:v>8.2464166666670007</c:v>
                </c:pt>
                <c:pt idx="3774">
                  <c:v>8.2459500000000006</c:v>
                </c:pt>
                <c:pt idx="3775">
                  <c:v>8.2440966666669997</c:v>
                </c:pt>
                <c:pt idx="3776">
                  <c:v>8.2428466666670008</c:v>
                </c:pt>
                <c:pt idx="3777">
                  <c:v>8.2449150000000007</c:v>
                </c:pt>
                <c:pt idx="3778">
                  <c:v>8.2453450000000004</c:v>
                </c:pt>
                <c:pt idx="3779">
                  <c:v>8.243288333333</c:v>
                </c:pt>
                <c:pt idx="3780">
                  <c:v>8.2425250000000005</c:v>
                </c:pt>
                <c:pt idx="3781">
                  <c:v>8.2414433333330006</c:v>
                </c:pt>
                <c:pt idx="3782">
                  <c:v>8.2428600000000003</c:v>
                </c:pt>
                <c:pt idx="3783">
                  <c:v>8.2430133333329998</c:v>
                </c:pt>
                <c:pt idx="3784">
                  <c:v>8.2426383333329998</c:v>
                </c:pt>
                <c:pt idx="3785">
                  <c:v>8.2419433333329994</c:v>
                </c:pt>
                <c:pt idx="3786">
                  <c:v>8.2431733333330008</c:v>
                </c:pt>
                <c:pt idx="3787">
                  <c:v>8.2437183333329997</c:v>
                </c:pt>
                <c:pt idx="3788">
                  <c:v>8.2435283333329998</c:v>
                </c:pt>
                <c:pt idx="3789">
                  <c:v>8.2433866666669999</c:v>
                </c:pt>
                <c:pt idx="3790">
                  <c:v>8.2417683333330007</c:v>
                </c:pt>
                <c:pt idx="3791">
                  <c:v>8.2419700000000002</c:v>
                </c:pt>
                <c:pt idx="3792">
                  <c:v>8.2427966666669992</c:v>
                </c:pt>
                <c:pt idx="3793">
                  <c:v>8.2425200000000007</c:v>
                </c:pt>
                <c:pt idx="3794">
                  <c:v>8.2417366666670002</c:v>
                </c:pt>
                <c:pt idx="3795">
                  <c:v>8.2411083333330009</c:v>
                </c:pt>
                <c:pt idx="3796">
                  <c:v>8.2411183333330005</c:v>
                </c:pt>
                <c:pt idx="3797">
                  <c:v>8.2422883333330006</c:v>
                </c:pt>
                <c:pt idx="3798">
                  <c:v>8.2418566666669992</c:v>
                </c:pt>
                <c:pt idx="3799">
                  <c:v>8.2409649999999992</c:v>
                </c:pt>
                <c:pt idx="3800">
                  <c:v>8.2407016666670003</c:v>
                </c:pt>
                <c:pt idx="3801">
                  <c:v>8.2411799999999999</c:v>
                </c:pt>
                <c:pt idx="3802">
                  <c:v>8.2427716666670001</c:v>
                </c:pt>
                <c:pt idx="3803">
                  <c:v>8.2426683333330004</c:v>
                </c:pt>
                <c:pt idx="3804">
                  <c:v>8.2421199999999999</c:v>
                </c:pt>
                <c:pt idx="3805">
                  <c:v>8.2420066666670007</c:v>
                </c:pt>
                <c:pt idx="3806">
                  <c:v>8.2419016666669993</c:v>
                </c:pt>
                <c:pt idx="3807">
                  <c:v>8.2430433333330004</c:v>
                </c:pt>
                <c:pt idx="3808">
                  <c:v>8.2431683333329993</c:v>
                </c:pt>
                <c:pt idx="3809">
                  <c:v>8.2429083333330002</c:v>
                </c:pt>
                <c:pt idx="3810">
                  <c:v>8.2424216666669992</c:v>
                </c:pt>
                <c:pt idx="3811">
                  <c:v>8.2426716666670004</c:v>
                </c:pt>
                <c:pt idx="3812">
                  <c:v>8.2440683333330007</c:v>
                </c:pt>
                <c:pt idx="3813">
                  <c:v>8.24376</c:v>
                </c:pt>
                <c:pt idx="3814">
                  <c:v>8.2426250000000003</c:v>
                </c:pt>
                <c:pt idx="3815">
                  <c:v>8.2417383333330001</c:v>
                </c:pt>
                <c:pt idx="3816">
                  <c:v>8.2416</c:v>
                </c:pt>
                <c:pt idx="3817">
                  <c:v>8.2431516666669999</c:v>
                </c:pt>
                <c:pt idx="3818">
                  <c:v>8.2432049999999997</c:v>
                </c:pt>
                <c:pt idx="3819">
                  <c:v>8.2424183333329992</c:v>
                </c:pt>
                <c:pt idx="3820">
                  <c:v>8.2422883333330006</c:v>
                </c:pt>
                <c:pt idx="3821">
                  <c:v>8.2430850000000007</c:v>
                </c:pt>
                <c:pt idx="3822">
                  <c:v>8.2447416666670001</c:v>
                </c:pt>
                <c:pt idx="3823">
                  <c:v>8.2449999999999992</c:v>
                </c:pt>
                <c:pt idx="3824">
                  <c:v>8.2442983333330009</c:v>
                </c:pt>
                <c:pt idx="3825">
                  <c:v>8.2438866666670005</c:v>
                </c:pt>
                <c:pt idx="3826">
                  <c:v>8.2439666666669993</c:v>
                </c:pt>
                <c:pt idx="3827">
                  <c:v>8.2449083333330009</c:v>
                </c:pt>
                <c:pt idx="3828">
                  <c:v>8.2449616666670007</c:v>
                </c:pt>
                <c:pt idx="3829">
                  <c:v>8.2442583333330006</c:v>
                </c:pt>
                <c:pt idx="3830">
                  <c:v>8.2439133333329995</c:v>
                </c:pt>
                <c:pt idx="3831">
                  <c:v>8.2442299999999999</c:v>
                </c:pt>
                <c:pt idx="3832">
                  <c:v>8.2453316666669991</c:v>
                </c:pt>
                <c:pt idx="3833">
                  <c:v>8.2444550000000003</c:v>
                </c:pt>
                <c:pt idx="3834">
                  <c:v>8.2437683333329996</c:v>
                </c:pt>
                <c:pt idx="3835">
                  <c:v>8.2433116666669992</c:v>
                </c:pt>
                <c:pt idx="3836">
                  <c:v>8.2432666666669991</c:v>
                </c:pt>
                <c:pt idx="3837">
                  <c:v>8.2448616666669992</c:v>
                </c:pt>
                <c:pt idx="3838">
                  <c:v>8.2451433333330009</c:v>
                </c:pt>
                <c:pt idx="3839">
                  <c:v>8.2450899999999994</c:v>
                </c:pt>
                <c:pt idx="3840">
                  <c:v>8.245166666667</c:v>
                </c:pt>
                <c:pt idx="3841">
                  <c:v>8.2455416666670001</c:v>
                </c:pt>
                <c:pt idx="3842">
                  <c:v>8.2467450000000007</c:v>
                </c:pt>
                <c:pt idx="3843">
                  <c:v>8.2470383333330002</c:v>
                </c:pt>
                <c:pt idx="3844">
                  <c:v>8.246621666667</c:v>
                </c:pt>
                <c:pt idx="3845">
                  <c:v>8.2458983333330007</c:v>
                </c:pt>
                <c:pt idx="3846">
                  <c:v>8.2461033333330001</c:v>
                </c:pt>
                <c:pt idx="3847">
                  <c:v>8.2471750000000004</c:v>
                </c:pt>
                <c:pt idx="3848">
                  <c:v>8.2468583333329999</c:v>
                </c:pt>
                <c:pt idx="3849">
                  <c:v>8.2463650000000008</c:v>
                </c:pt>
                <c:pt idx="3850">
                  <c:v>8.2457433333329995</c:v>
                </c:pt>
                <c:pt idx="3851">
                  <c:v>8.2457049999999992</c:v>
                </c:pt>
                <c:pt idx="3852">
                  <c:v>8.2466916666669992</c:v>
                </c:pt>
                <c:pt idx="3853">
                  <c:v>8.2459616666670001</c:v>
                </c:pt>
                <c:pt idx="3854">
                  <c:v>8.2453749999999992</c:v>
                </c:pt>
                <c:pt idx="3855">
                  <c:v>8.2445816666670009</c:v>
                </c:pt>
                <c:pt idx="3856">
                  <c:v>8.245261666667</c:v>
                </c:pt>
                <c:pt idx="3857">
                  <c:v>8.2464366666669999</c:v>
                </c:pt>
                <c:pt idx="3858">
                  <c:v>8.2465166666670005</c:v>
                </c:pt>
                <c:pt idx="3859">
                  <c:v>8.2462133333329994</c:v>
                </c:pt>
                <c:pt idx="3860">
                  <c:v>8.2460533333330002</c:v>
                </c:pt>
                <c:pt idx="3861">
                  <c:v>8.2466600000000003</c:v>
                </c:pt>
                <c:pt idx="3862">
                  <c:v>8.2479399999999998</c:v>
                </c:pt>
                <c:pt idx="3863">
                  <c:v>8.2477</c:v>
                </c:pt>
                <c:pt idx="3864">
                  <c:v>8.2477499999999999</c:v>
                </c:pt>
                <c:pt idx="3865">
                  <c:v>8.2469866666670004</c:v>
                </c:pt>
                <c:pt idx="3866">
                  <c:v>8.2472449999999995</c:v>
                </c:pt>
                <c:pt idx="3867">
                  <c:v>8.2480799999999999</c:v>
                </c:pt>
                <c:pt idx="3868">
                  <c:v>8.2481483333330008</c:v>
                </c:pt>
                <c:pt idx="3869">
                  <c:v>8.2478066666669996</c:v>
                </c:pt>
                <c:pt idx="3870">
                  <c:v>8.2465566666670007</c:v>
                </c:pt>
                <c:pt idx="3871">
                  <c:v>8.2466716666669999</c:v>
                </c:pt>
                <c:pt idx="3872">
                  <c:v>8.2472483333329993</c:v>
                </c:pt>
                <c:pt idx="3873">
                  <c:v>8.2472916666669995</c:v>
                </c:pt>
                <c:pt idx="3874">
                  <c:v>8.2476383333330006</c:v>
                </c:pt>
                <c:pt idx="3875">
                  <c:v>8.2470683333330008</c:v>
                </c:pt>
                <c:pt idx="3876">
                  <c:v>8.2474116666670003</c:v>
                </c:pt>
                <c:pt idx="3877">
                  <c:v>8.249061666667</c:v>
                </c:pt>
                <c:pt idx="3878">
                  <c:v>8.249388333333</c:v>
                </c:pt>
                <c:pt idx="3879">
                  <c:v>8.2486650000000008</c:v>
                </c:pt>
                <c:pt idx="3880">
                  <c:v>8.2484933333330002</c:v>
                </c:pt>
                <c:pt idx="3881">
                  <c:v>8.2488949999999992</c:v>
                </c:pt>
                <c:pt idx="3882">
                  <c:v>8.2502266666670003</c:v>
                </c:pt>
                <c:pt idx="3883">
                  <c:v>8.2499149999999997</c:v>
                </c:pt>
                <c:pt idx="3884">
                  <c:v>8.2494583333329992</c:v>
                </c:pt>
                <c:pt idx="3885">
                  <c:v>8.2492383333330004</c:v>
                </c:pt>
                <c:pt idx="3886">
                  <c:v>8.2488399999999995</c:v>
                </c:pt>
                <c:pt idx="3887">
                  <c:v>8.2497583333330002</c:v>
                </c:pt>
                <c:pt idx="3888">
                  <c:v>8.2492516666669999</c:v>
                </c:pt>
                <c:pt idx="3889">
                  <c:v>8.2471916666669998</c:v>
                </c:pt>
                <c:pt idx="3890">
                  <c:v>8.2452816666669992</c:v>
                </c:pt>
                <c:pt idx="3891">
                  <c:v>8.2453749999999992</c:v>
                </c:pt>
                <c:pt idx="3892">
                  <c:v>8.2464283333330002</c:v>
                </c:pt>
                <c:pt idx="3893">
                  <c:v>8.2461366666670006</c:v>
                </c:pt>
                <c:pt idx="3894">
                  <c:v>8.2456116666669992</c:v>
                </c:pt>
                <c:pt idx="3895">
                  <c:v>8.2449866666669998</c:v>
                </c:pt>
                <c:pt idx="3896">
                  <c:v>8.2453666666669996</c:v>
                </c:pt>
                <c:pt idx="3897">
                  <c:v>8.2467233333329997</c:v>
                </c:pt>
                <c:pt idx="3898">
                  <c:v>8.2467066666670004</c:v>
                </c:pt>
                <c:pt idx="3899">
                  <c:v>8.2468016666670003</c:v>
                </c:pt>
                <c:pt idx="3900">
                  <c:v>8.2467050000000004</c:v>
                </c:pt>
                <c:pt idx="3901">
                  <c:v>8.2462966666669999</c:v>
                </c:pt>
                <c:pt idx="3902">
                  <c:v>8.2474249999999998</c:v>
                </c:pt>
                <c:pt idx="3903">
                  <c:v>8.2479466666669996</c:v>
                </c:pt>
                <c:pt idx="3904">
                  <c:v>8.2467100000000002</c:v>
                </c:pt>
                <c:pt idx="3905">
                  <c:v>8.2457700000000003</c:v>
                </c:pt>
                <c:pt idx="3906">
                  <c:v>8.2457100000000008</c:v>
                </c:pt>
                <c:pt idx="3907">
                  <c:v>8.2462516666669998</c:v>
                </c:pt>
                <c:pt idx="3908">
                  <c:v>8.2460916666670006</c:v>
                </c:pt>
                <c:pt idx="3909">
                  <c:v>8.2459033333330005</c:v>
                </c:pt>
                <c:pt idx="3910">
                  <c:v>8.2456866666669999</c:v>
                </c:pt>
                <c:pt idx="3911">
                  <c:v>8.2461800000000007</c:v>
                </c:pt>
                <c:pt idx="3912">
                  <c:v>8.2473983333330008</c:v>
                </c:pt>
                <c:pt idx="3913">
                  <c:v>8.2473116666670006</c:v>
                </c:pt>
                <c:pt idx="3914">
                  <c:v>8.2462116666669996</c:v>
                </c:pt>
                <c:pt idx="3915">
                  <c:v>8.2455366666670002</c:v>
                </c:pt>
                <c:pt idx="3916">
                  <c:v>8.2457016666669993</c:v>
                </c:pt>
                <c:pt idx="3917">
                  <c:v>8.2474166666670001</c:v>
                </c:pt>
                <c:pt idx="3918">
                  <c:v>8.247558333333</c:v>
                </c:pt>
                <c:pt idx="3919">
                  <c:v>8.2471033333329995</c:v>
                </c:pt>
                <c:pt idx="3920">
                  <c:v>8.2466733333329998</c:v>
                </c:pt>
                <c:pt idx="3921">
                  <c:v>8.2471033333329995</c:v>
                </c:pt>
                <c:pt idx="3922">
                  <c:v>8.2479849999999999</c:v>
                </c:pt>
                <c:pt idx="3923">
                  <c:v>8.2478183333330009</c:v>
                </c:pt>
                <c:pt idx="3924">
                  <c:v>8.2472616666670007</c:v>
                </c:pt>
                <c:pt idx="3925">
                  <c:v>8.2466399999999993</c:v>
                </c:pt>
                <c:pt idx="3926">
                  <c:v>8.2466100000000004</c:v>
                </c:pt>
                <c:pt idx="3927">
                  <c:v>8.2475749999999994</c:v>
                </c:pt>
                <c:pt idx="3928">
                  <c:v>8.2480016666669993</c:v>
                </c:pt>
                <c:pt idx="3929">
                  <c:v>8.2466000000000008</c:v>
                </c:pt>
                <c:pt idx="3930">
                  <c:v>8.2461466666670002</c:v>
                </c:pt>
                <c:pt idx="3931">
                  <c:v>8.2464750000000002</c:v>
                </c:pt>
                <c:pt idx="3932">
                  <c:v>8.2473799999999997</c:v>
                </c:pt>
                <c:pt idx="3933">
                  <c:v>8.2473066666670007</c:v>
                </c:pt>
                <c:pt idx="3934">
                  <c:v>8.2470483333329998</c:v>
                </c:pt>
                <c:pt idx="3935">
                  <c:v>8.2469433333330002</c:v>
                </c:pt>
                <c:pt idx="3936">
                  <c:v>8.2474916666670008</c:v>
                </c:pt>
                <c:pt idx="3937">
                  <c:v>8.2486116666669993</c:v>
                </c:pt>
                <c:pt idx="3938">
                  <c:v>8.24925</c:v>
                </c:pt>
                <c:pt idx="3939">
                  <c:v>8.2489416666669992</c:v>
                </c:pt>
                <c:pt idx="3940">
                  <c:v>8.2481449999999992</c:v>
                </c:pt>
                <c:pt idx="3941">
                  <c:v>8.2484249999999992</c:v>
                </c:pt>
                <c:pt idx="3942">
                  <c:v>8.249625</c:v>
                </c:pt>
                <c:pt idx="3943">
                  <c:v>8.2497933333330007</c:v>
                </c:pt>
                <c:pt idx="3944">
                  <c:v>8.2488316666669999</c:v>
                </c:pt>
                <c:pt idx="3945">
                  <c:v>8.2478750000000005</c:v>
                </c:pt>
                <c:pt idx="3946">
                  <c:v>8.2479233333330004</c:v>
                </c:pt>
                <c:pt idx="3947">
                  <c:v>8.2490649999999999</c:v>
                </c:pt>
                <c:pt idx="3948">
                  <c:v>8.249108333333</c:v>
                </c:pt>
                <c:pt idx="3949">
                  <c:v>8.2479849999999999</c:v>
                </c:pt>
                <c:pt idx="3950">
                  <c:v>8.247091666667</c:v>
                </c:pt>
                <c:pt idx="3951">
                  <c:v>8.2474450000000008</c:v>
                </c:pt>
                <c:pt idx="3952">
                  <c:v>8.2489733333329998</c:v>
                </c:pt>
                <c:pt idx="3953">
                  <c:v>8.2487033333329993</c:v>
                </c:pt>
                <c:pt idx="3954">
                  <c:v>8.2477766666670007</c:v>
                </c:pt>
                <c:pt idx="3955">
                  <c:v>8.2478283333330005</c:v>
                </c:pt>
                <c:pt idx="3956">
                  <c:v>8.2477083333329997</c:v>
                </c:pt>
                <c:pt idx="3957">
                  <c:v>8.2493499999999997</c:v>
                </c:pt>
                <c:pt idx="3958">
                  <c:v>8.2495616666670006</c:v>
                </c:pt>
                <c:pt idx="3959">
                  <c:v>8.2489716666669999</c:v>
                </c:pt>
                <c:pt idx="3960">
                  <c:v>8.2486549999999994</c:v>
                </c:pt>
                <c:pt idx="3961">
                  <c:v>8.2494250000000005</c:v>
                </c:pt>
                <c:pt idx="3962">
                  <c:v>8.2508933333329999</c:v>
                </c:pt>
                <c:pt idx="3963">
                  <c:v>8.2505433333330007</c:v>
                </c:pt>
                <c:pt idx="3964">
                  <c:v>8.2495233333330003</c:v>
                </c:pt>
                <c:pt idx="3965">
                  <c:v>8.2486750000000004</c:v>
                </c:pt>
                <c:pt idx="3966">
                  <c:v>8.2487183333330005</c:v>
                </c:pt>
                <c:pt idx="3967">
                  <c:v>8.2500866666670003</c:v>
                </c:pt>
                <c:pt idx="3968">
                  <c:v>8.2495150000000006</c:v>
                </c:pt>
                <c:pt idx="3969">
                  <c:v>8.248873333333</c:v>
                </c:pt>
                <c:pt idx="3970">
                  <c:v>8.2480700000000002</c:v>
                </c:pt>
                <c:pt idx="3971">
                  <c:v>8.2481583333330004</c:v>
                </c:pt>
                <c:pt idx="3972">
                  <c:v>8.2493833333330002</c:v>
                </c:pt>
                <c:pt idx="3973">
                  <c:v>8.2494433333329997</c:v>
                </c:pt>
                <c:pt idx="3974">
                  <c:v>8.2491516666670002</c:v>
                </c:pt>
                <c:pt idx="3975">
                  <c:v>8.2489133333330003</c:v>
                </c:pt>
                <c:pt idx="3976">
                  <c:v>8.2494783333330002</c:v>
                </c:pt>
                <c:pt idx="3977">
                  <c:v>8.2509416666669999</c:v>
                </c:pt>
                <c:pt idx="3978">
                  <c:v>8.2511583333330005</c:v>
                </c:pt>
                <c:pt idx="3979">
                  <c:v>8.2506533333330001</c:v>
                </c:pt>
                <c:pt idx="3980">
                  <c:v>8.2506400000000006</c:v>
                </c:pt>
                <c:pt idx="3981">
                  <c:v>8.2513983333330003</c:v>
                </c:pt>
                <c:pt idx="3982">
                  <c:v>8.2524683333330007</c:v>
                </c:pt>
                <c:pt idx="3983">
                  <c:v>8.2526016666669992</c:v>
                </c:pt>
                <c:pt idx="3984">
                  <c:v>8.2513333333329992</c:v>
                </c:pt>
                <c:pt idx="3985">
                  <c:v>8.2504150000000003</c:v>
                </c:pt>
                <c:pt idx="3986">
                  <c:v>8.2504799999999996</c:v>
                </c:pt>
                <c:pt idx="3987">
                  <c:v>8.2519449999999992</c:v>
                </c:pt>
                <c:pt idx="3988">
                  <c:v>8.2519916666669992</c:v>
                </c:pt>
                <c:pt idx="3989">
                  <c:v>8.2511616666670005</c:v>
                </c:pt>
                <c:pt idx="3990">
                  <c:v>8.2503866666669996</c:v>
                </c:pt>
                <c:pt idx="3991">
                  <c:v>8.2498666666669997</c:v>
                </c:pt>
                <c:pt idx="3992">
                  <c:v>8.2511533333330007</c:v>
                </c:pt>
                <c:pt idx="3993">
                  <c:v>8.2513050000000003</c:v>
                </c:pt>
                <c:pt idx="3994">
                  <c:v>8.2500250000000008</c:v>
                </c:pt>
                <c:pt idx="3995">
                  <c:v>8.2497433333330008</c:v>
                </c:pt>
                <c:pt idx="3996">
                  <c:v>8.2500850000000003</c:v>
                </c:pt>
                <c:pt idx="3997">
                  <c:v>8.2517899999999997</c:v>
                </c:pt>
                <c:pt idx="3998">
                  <c:v>8.2518133333330006</c:v>
                </c:pt>
                <c:pt idx="3999">
                  <c:v>8.250845</c:v>
                </c:pt>
                <c:pt idx="4000">
                  <c:v>8.2505583333330001</c:v>
                </c:pt>
                <c:pt idx="4001">
                  <c:v>8.2510566666670009</c:v>
                </c:pt>
                <c:pt idx="4002">
                  <c:v>8.2525966666669994</c:v>
                </c:pt>
                <c:pt idx="4003">
                  <c:v>8.2525733333330002</c:v>
                </c:pt>
                <c:pt idx="4004">
                  <c:v>8.2522666666669995</c:v>
                </c:pt>
                <c:pt idx="4005">
                  <c:v>8.2519666666670002</c:v>
                </c:pt>
                <c:pt idx="4006">
                  <c:v>8.2523783333330005</c:v>
                </c:pt>
                <c:pt idx="4007">
                  <c:v>8.2533183333330005</c:v>
                </c:pt>
                <c:pt idx="4008">
                  <c:v>8.2532666666670007</c:v>
                </c:pt>
                <c:pt idx="4009">
                  <c:v>8.2522233333329993</c:v>
                </c:pt>
                <c:pt idx="4010">
                  <c:v>8.2512516666670006</c:v>
                </c:pt>
                <c:pt idx="4011">
                  <c:v>8.2512849999999993</c:v>
                </c:pt>
                <c:pt idx="4012">
                  <c:v>8.2523549999999997</c:v>
                </c:pt>
                <c:pt idx="4013">
                  <c:v>8.2520399999999992</c:v>
                </c:pt>
                <c:pt idx="4014">
                  <c:v>8.2515083333329997</c:v>
                </c:pt>
                <c:pt idx="4015">
                  <c:v>8.2507966666670001</c:v>
                </c:pt>
                <c:pt idx="4016">
                  <c:v>8.2504249999999999</c:v>
                </c:pt>
                <c:pt idx="4017">
                  <c:v>8.2516683333330008</c:v>
                </c:pt>
                <c:pt idx="4018">
                  <c:v>8.2520733333329996</c:v>
                </c:pt>
                <c:pt idx="4019">
                  <c:v>8.2516200000000008</c:v>
                </c:pt>
                <c:pt idx="4020">
                  <c:v>8.2514450000000004</c:v>
                </c:pt>
                <c:pt idx="4021">
                  <c:v>8.2514583333329998</c:v>
                </c:pt>
                <c:pt idx="4022">
                  <c:v>8.2523400000000002</c:v>
                </c:pt>
                <c:pt idx="4023">
                  <c:v>8.2520383333329992</c:v>
                </c:pt>
                <c:pt idx="4024">
                  <c:v>8.2519366666669995</c:v>
                </c:pt>
                <c:pt idx="4025">
                  <c:v>8.2521633333329998</c:v>
                </c:pt>
                <c:pt idx="4026">
                  <c:v>8.2523783333330005</c:v>
                </c:pt>
                <c:pt idx="4027">
                  <c:v>8.2533033333329993</c:v>
                </c:pt>
                <c:pt idx="4028">
                  <c:v>8.2532416666669999</c:v>
                </c:pt>
                <c:pt idx="4029">
                  <c:v>8.2521699999999996</c:v>
                </c:pt>
                <c:pt idx="4030">
                  <c:v>8.2515300000000007</c:v>
                </c:pt>
                <c:pt idx="4031">
                  <c:v>8.2513299999999994</c:v>
                </c:pt>
                <c:pt idx="4032">
                  <c:v>8.252813333333</c:v>
                </c:pt>
                <c:pt idx="4033">
                  <c:v>8.2525483333329994</c:v>
                </c:pt>
                <c:pt idx="4034">
                  <c:v>8.2518266666670002</c:v>
                </c:pt>
                <c:pt idx="4035">
                  <c:v>8.2517083333329992</c:v>
                </c:pt>
                <c:pt idx="4036">
                  <c:v>8.2515766666670007</c:v>
                </c:pt>
                <c:pt idx="4037">
                  <c:v>8.2522666666669995</c:v>
                </c:pt>
                <c:pt idx="4038">
                  <c:v>8.2521966666670004</c:v>
                </c:pt>
                <c:pt idx="4039">
                  <c:v>8.2520900000000008</c:v>
                </c:pt>
                <c:pt idx="4040">
                  <c:v>8.2520933333330007</c:v>
                </c:pt>
                <c:pt idx="4041">
                  <c:v>8.2526250000000001</c:v>
                </c:pt>
                <c:pt idx="4042">
                  <c:v>8.2542416666669993</c:v>
                </c:pt>
                <c:pt idx="4043">
                  <c:v>8.2548266666670003</c:v>
                </c:pt>
                <c:pt idx="4044">
                  <c:v>8.2536666666669998</c:v>
                </c:pt>
                <c:pt idx="4045">
                  <c:v>8.2533083333330008</c:v>
                </c:pt>
                <c:pt idx="4046">
                  <c:v>8.2539333333330003</c:v>
                </c:pt>
                <c:pt idx="4047">
                  <c:v>8.2550500000000007</c:v>
                </c:pt>
                <c:pt idx="4048">
                  <c:v>8.2551716666669996</c:v>
                </c:pt>
                <c:pt idx="4049">
                  <c:v>8.254643333333</c:v>
                </c:pt>
                <c:pt idx="4050">
                  <c:v>8.2536966666670004</c:v>
                </c:pt>
                <c:pt idx="4051">
                  <c:v>8.2532083333329993</c:v>
                </c:pt>
                <c:pt idx="4052">
                  <c:v>8.2540949999999995</c:v>
                </c:pt>
                <c:pt idx="4053">
                  <c:v>8.2541250000000002</c:v>
                </c:pt>
                <c:pt idx="4054">
                  <c:v>8.2534316666669998</c:v>
                </c:pt>
                <c:pt idx="4055">
                  <c:v>8.2524533333329995</c:v>
                </c:pt>
                <c:pt idx="4056">
                  <c:v>8.2529950000000003</c:v>
                </c:pt>
                <c:pt idx="4057">
                  <c:v>8.2540700000000005</c:v>
                </c:pt>
                <c:pt idx="4058">
                  <c:v>8.2543483333330006</c:v>
                </c:pt>
                <c:pt idx="4059">
                  <c:v>8.2535050000000005</c:v>
                </c:pt>
                <c:pt idx="4060">
                  <c:v>8.2527000000000008</c:v>
                </c:pt>
                <c:pt idx="4061">
                  <c:v>8.2533633333330005</c:v>
                </c:pt>
                <c:pt idx="4062">
                  <c:v>8.2549183333330003</c:v>
                </c:pt>
                <c:pt idx="4063">
                  <c:v>8.255491666667</c:v>
                </c:pt>
                <c:pt idx="4064">
                  <c:v>8.2547833333330001</c:v>
                </c:pt>
                <c:pt idx="4065">
                  <c:v>8.2539966666669997</c:v>
                </c:pt>
                <c:pt idx="4066">
                  <c:v>8.2541333333329998</c:v>
                </c:pt>
                <c:pt idx="4067">
                  <c:v>8.2549700000000001</c:v>
                </c:pt>
                <c:pt idx="4068">
                  <c:v>8.2545583333329997</c:v>
                </c:pt>
                <c:pt idx="4069">
                  <c:v>8.2544000000000004</c:v>
                </c:pt>
                <c:pt idx="4070">
                  <c:v>8.253801666667</c:v>
                </c:pt>
                <c:pt idx="4071">
                  <c:v>8.2538766666670007</c:v>
                </c:pt>
                <c:pt idx="4072">
                  <c:v>8.2547099999999993</c:v>
                </c:pt>
                <c:pt idx="4073">
                  <c:v>8.2543766666669995</c:v>
                </c:pt>
                <c:pt idx="4074">
                  <c:v>8.2538633333329994</c:v>
                </c:pt>
                <c:pt idx="4075">
                  <c:v>8.2531350000000003</c:v>
                </c:pt>
                <c:pt idx="4076">
                  <c:v>8.2529000000000003</c:v>
                </c:pt>
                <c:pt idx="4077">
                  <c:v>8.2540399999999998</c:v>
                </c:pt>
                <c:pt idx="4078">
                  <c:v>8.2541650000000004</c:v>
                </c:pt>
                <c:pt idx="4079">
                  <c:v>8.2531549999999996</c:v>
                </c:pt>
                <c:pt idx="4080">
                  <c:v>8.2528033333330004</c:v>
                </c:pt>
                <c:pt idx="4081">
                  <c:v>8.2536116666670001</c:v>
                </c:pt>
                <c:pt idx="4082">
                  <c:v>8.2550633333330001</c:v>
                </c:pt>
                <c:pt idx="4083">
                  <c:v>8.2553450000000002</c:v>
                </c:pt>
                <c:pt idx="4084">
                  <c:v>8.2547316666670003</c:v>
                </c:pt>
                <c:pt idx="4085">
                  <c:v>8.2541366666669997</c:v>
                </c:pt>
                <c:pt idx="4086">
                  <c:v>8.2545616666669996</c:v>
                </c:pt>
                <c:pt idx="4087">
                  <c:v>8.2555333333330001</c:v>
                </c:pt>
                <c:pt idx="4088">
                  <c:v>8.2555433333329997</c:v>
                </c:pt>
                <c:pt idx="4089">
                  <c:v>8.2550766666669997</c:v>
                </c:pt>
                <c:pt idx="4090">
                  <c:v>8.2546833333330003</c:v>
                </c:pt>
                <c:pt idx="4091">
                  <c:v>8.2548233333330003</c:v>
                </c:pt>
                <c:pt idx="4092">
                  <c:v>8.2558216666669999</c:v>
                </c:pt>
                <c:pt idx="4093">
                  <c:v>8.2549333333329997</c:v>
                </c:pt>
                <c:pt idx="4094">
                  <c:v>8.2545149999999996</c:v>
                </c:pt>
                <c:pt idx="4095">
                  <c:v>8.2539966666669997</c:v>
                </c:pt>
                <c:pt idx="4096">
                  <c:v>8.2538599999999995</c:v>
                </c:pt>
                <c:pt idx="4097">
                  <c:v>8.2547999999999995</c:v>
                </c:pt>
                <c:pt idx="4098">
                  <c:v>8.2546216666669991</c:v>
                </c:pt>
                <c:pt idx="4099">
                  <c:v>8.2533349999999999</c:v>
                </c:pt>
                <c:pt idx="4100">
                  <c:v>8.2529533333330001</c:v>
                </c:pt>
                <c:pt idx="4101">
                  <c:v>8.2534133333330004</c:v>
                </c:pt>
                <c:pt idx="4102">
                  <c:v>8.2540300000000002</c:v>
                </c:pt>
                <c:pt idx="4103">
                  <c:v>8.2539366666670002</c:v>
                </c:pt>
                <c:pt idx="4104">
                  <c:v>8.2536766666669994</c:v>
                </c:pt>
                <c:pt idx="4105">
                  <c:v>8.2529983333330001</c:v>
                </c:pt>
                <c:pt idx="4106">
                  <c:v>8.2536316666669993</c:v>
                </c:pt>
                <c:pt idx="4107">
                  <c:v>8.2551400000000008</c:v>
                </c:pt>
                <c:pt idx="4108">
                  <c:v>8.2550316666669996</c:v>
                </c:pt>
                <c:pt idx="4109">
                  <c:v>8.2542066666670006</c:v>
                </c:pt>
                <c:pt idx="4110">
                  <c:v>8.2534050000000008</c:v>
                </c:pt>
                <c:pt idx="4111">
                  <c:v>8.2540499999999994</c:v>
                </c:pt>
                <c:pt idx="4112">
                  <c:v>8.2548266666670003</c:v>
                </c:pt>
                <c:pt idx="4113">
                  <c:v>8.2545616666669996</c:v>
                </c:pt>
                <c:pt idx="4114">
                  <c:v>8.2540166666670007</c:v>
                </c:pt>
                <c:pt idx="4115">
                  <c:v>8.2529599999999999</c:v>
                </c:pt>
                <c:pt idx="4116">
                  <c:v>8.2530783333330007</c:v>
                </c:pt>
                <c:pt idx="4117">
                  <c:v>8.2542483333330008</c:v>
                </c:pt>
                <c:pt idx="4118">
                  <c:v>8.2544283333329993</c:v>
                </c:pt>
                <c:pt idx="4119">
                  <c:v>8.2534050000000008</c:v>
                </c:pt>
                <c:pt idx="4120">
                  <c:v>8.2524716666670006</c:v>
                </c:pt>
                <c:pt idx="4121">
                  <c:v>8.2517866666669999</c:v>
                </c:pt>
                <c:pt idx="4122">
                  <c:v>8.2529466666670004</c:v>
                </c:pt>
                <c:pt idx="4123">
                  <c:v>8.2529916666670005</c:v>
                </c:pt>
                <c:pt idx="4124">
                  <c:v>8.2525966666669994</c:v>
                </c:pt>
                <c:pt idx="4125">
                  <c:v>8.2516599999999993</c:v>
                </c:pt>
                <c:pt idx="4126">
                  <c:v>8.2521299999999993</c:v>
                </c:pt>
                <c:pt idx="4127">
                  <c:v>8.2534349999999996</c:v>
                </c:pt>
                <c:pt idx="4128">
                  <c:v>8.2533966666669993</c:v>
                </c:pt>
                <c:pt idx="4129">
                  <c:v>8.2531499999999998</c:v>
                </c:pt>
                <c:pt idx="4130">
                  <c:v>8.2528000000000006</c:v>
                </c:pt>
                <c:pt idx="4131">
                  <c:v>8.2524616666669992</c:v>
                </c:pt>
                <c:pt idx="4132">
                  <c:v>8.2536749999999994</c:v>
                </c:pt>
                <c:pt idx="4133">
                  <c:v>8.2532949999999996</c:v>
                </c:pt>
                <c:pt idx="4134">
                  <c:v>8.2528766666669995</c:v>
                </c:pt>
                <c:pt idx="4135">
                  <c:v>8.2522533333329999</c:v>
                </c:pt>
                <c:pt idx="4136">
                  <c:v>8.2524783333330003</c:v>
                </c:pt>
                <c:pt idx="4137">
                  <c:v>8.2533700000000003</c:v>
                </c:pt>
                <c:pt idx="4138">
                  <c:v>8.2531216666670009</c:v>
                </c:pt>
                <c:pt idx="4139">
                  <c:v>8.252768333333</c:v>
                </c:pt>
                <c:pt idx="4140">
                  <c:v>8.2536633333329998</c:v>
                </c:pt>
                <c:pt idx="4141">
                  <c:v>8.2534833333329995</c:v>
                </c:pt>
                <c:pt idx="4142">
                  <c:v>8.2545500000000001</c:v>
                </c:pt>
                <c:pt idx="4143">
                  <c:v>8.2545750000000009</c:v>
                </c:pt>
                <c:pt idx="4144">
                  <c:v>8.2535166666670001</c:v>
                </c:pt>
                <c:pt idx="4145">
                  <c:v>8.2527583333330004</c:v>
                </c:pt>
                <c:pt idx="4146">
                  <c:v>8.2527766666669997</c:v>
                </c:pt>
                <c:pt idx="4147">
                  <c:v>8.253941666667</c:v>
                </c:pt>
                <c:pt idx="4148">
                  <c:v>8.2541650000000004</c:v>
                </c:pt>
                <c:pt idx="4149">
                  <c:v>8.2532033333329995</c:v>
                </c:pt>
                <c:pt idx="4150">
                  <c:v>8.2532933333329996</c:v>
                </c:pt>
                <c:pt idx="4151">
                  <c:v>8.2532200000000007</c:v>
                </c:pt>
                <c:pt idx="4152">
                  <c:v>8.2548116666670008</c:v>
                </c:pt>
                <c:pt idx="4153">
                  <c:v>8.2556799999999999</c:v>
                </c:pt>
                <c:pt idx="4154">
                  <c:v>8.2548200000000005</c:v>
                </c:pt>
                <c:pt idx="4155">
                  <c:v>8.2537383333330006</c:v>
                </c:pt>
                <c:pt idx="4156">
                  <c:v>8.2537350000000007</c:v>
                </c:pt>
                <c:pt idx="4157">
                  <c:v>8.2554133333329993</c:v>
                </c:pt>
                <c:pt idx="4158">
                  <c:v>8.2552033333330002</c:v>
                </c:pt>
                <c:pt idx="4159">
                  <c:v>8.2541666666670004</c:v>
                </c:pt>
                <c:pt idx="4160">
                  <c:v>8.2536283333329994</c:v>
                </c:pt>
                <c:pt idx="4161">
                  <c:v>8.2534816666669997</c:v>
                </c:pt>
                <c:pt idx="4162">
                  <c:v>8.2543433333330007</c:v>
                </c:pt>
                <c:pt idx="4163">
                  <c:v>8.2541049999999991</c:v>
                </c:pt>
                <c:pt idx="4164">
                  <c:v>8.2525266666670003</c:v>
                </c:pt>
                <c:pt idx="4165">
                  <c:v>8.2500733333330007</c:v>
                </c:pt>
                <c:pt idx="4166">
                  <c:v>8.2501516666669996</c:v>
                </c:pt>
                <c:pt idx="4167">
                  <c:v>8.2511933333329992</c:v>
                </c:pt>
                <c:pt idx="4168">
                  <c:v>8.2509200000000007</c:v>
                </c:pt>
                <c:pt idx="4169">
                  <c:v>8.2502650000000006</c:v>
                </c:pt>
                <c:pt idx="4170">
                  <c:v>8.2498883333330006</c:v>
                </c:pt>
                <c:pt idx="4171">
                  <c:v>8.2496200000000002</c:v>
                </c:pt>
                <c:pt idx="4172">
                  <c:v>8.2514649999999996</c:v>
                </c:pt>
                <c:pt idx="4173">
                  <c:v>8.2515316666670007</c:v>
                </c:pt>
                <c:pt idx="4174">
                  <c:v>8.2507750000000009</c:v>
                </c:pt>
                <c:pt idx="4175">
                  <c:v>8.2505333333329993</c:v>
                </c:pt>
                <c:pt idx="4176">
                  <c:v>8.2509350000000001</c:v>
                </c:pt>
                <c:pt idx="4177">
                  <c:v>8.2536649999999998</c:v>
                </c:pt>
                <c:pt idx="4178">
                  <c:v>8.2544183333329997</c:v>
                </c:pt>
                <c:pt idx="4179">
                  <c:v>8.2538750000000007</c:v>
                </c:pt>
                <c:pt idx="4180">
                  <c:v>8.2532266666670004</c:v>
                </c:pt>
                <c:pt idx="4181">
                  <c:v>8.2533983333329992</c:v>
                </c:pt>
                <c:pt idx="4182">
                  <c:v>8.2549533333330007</c:v>
                </c:pt>
                <c:pt idx="4183">
                  <c:v>8.2547350000000002</c:v>
                </c:pt>
                <c:pt idx="4184">
                  <c:v>8.2536516666670003</c:v>
                </c:pt>
                <c:pt idx="4185">
                  <c:v>8.2528400000000008</c:v>
                </c:pt>
                <c:pt idx="4186">
                  <c:v>8.2525583333330008</c:v>
                </c:pt>
                <c:pt idx="4187">
                  <c:v>8.2542583333330004</c:v>
                </c:pt>
                <c:pt idx="4188">
                  <c:v>8.2539533333329995</c:v>
                </c:pt>
                <c:pt idx="4189">
                  <c:v>8.2531166666669993</c:v>
                </c:pt>
                <c:pt idx="4190">
                  <c:v>8.2525583333330008</c:v>
                </c:pt>
                <c:pt idx="4191">
                  <c:v>8.2533516666669993</c:v>
                </c:pt>
                <c:pt idx="4192">
                  <c:v>8.2549633333330004</c:v>
                </c:pt>
                <c:pt idx="4193">
                  <c:v>8.2551400000000008</c:v>
                </c:pt>
                <c:pt idx="4194">
                  <c:v>8.2542466666669991</c:v>
                </c:pt>
                <c:pt idx="4195">
                  <c:v>8.2534166666670004</c:v>
                </c:pt>
                <c:pt idx="4196">
                  <c:v>8.2531783333330004</c:v>
                </c:pt>
                <c:pt idx="4197">
                  <c:v>8.2553633333329994</c:v>
                </c:pt>
                <c:pt idx="4198">
                  <c:v>8.2550749999999997</c:v>
                </c:pt>
                <c:pt idx="4199">
                  <c:v>8.2544066666670002</c:v>
                </c:pt>
                <c:pt idx="4200">
                  <c:v>8.2540283333330002</c:v>
                </c:pt>
                <c:pt idx="4201">
                  <c:v>8.2546700000000008</c:v>
                </c:pt>
                <c:pt idx="4202">
                  <c:v>8.2563716666670004</c:v>
                </c:pt>
                <c:pt idx="4203">
                  <c:v>8.256053333333</c:v>
                </c:pt>
                <c:pt idx="4204">
                  <c:v>8.2550450000000009</c:v>
                </c:pt>
                <c:pt idx="4205">
                  <c:v>8.2543883333330008</c:v>
                </c:pt>
                <c:pt idx="4206">
                  <c:v>8.2547516666669996</c:v>
                </c:pt>
                <c:pt idx="4207">
                  <c:v>8.2557116666670005</c:v>
                </c:pt>
                <c:pt idx="4208">
                  <c:v>8.2551600000000001</c:v>
                </c:pt>
                <c:pt idx="4209">
                  <c:v>8.2536866666670008</c:v>
                </c:pt>
                <c:pt idx="4210">
                  <c:v>8.2529800000000009</c:v>
                </c:pt>
                <c:pt idx="4211">
                  <c:v>8.2534216666670002</c:v>
                </c:pt>
                <c:pt idx="4212">
                  <c:v>8.2543866666669992</c:v>
                </c:pt>
                <c:pt idx="4213">
                  <c:v>8.2536199999999997</c:v>
                </c:pt>
                <c:pt idx="4214">
                  <c:v>8.2523616666669994</c:v>
                </c:pt>
                <c:pt idx="4215">
                  <c:v>8.2520916666670008</c:v>
                </c:pt>
                <c:pt idx="4216">
                  <c:v>8.2525933333329995</c:v>
                </c:pt>
                <c:pt idx="4217">
                  <c:v>8.2534933333329992</c:v>
                </c:pt>
                <c:pt idx="4218">
                  <c:v>8.2534399999999994</c:v>
                </c:pt>
                <c:pt idx="4219">
                  <c:v>8.2529183333329996</c:v>
                </c:pt>
                <c:pt idx="4220">
                  <c:v>8.2528299999999994</c:v>
                </c:pt>
                <c:pt idx="4221">
                  <c:v>8.2528883333330008</c:v>
                </c:pt>
                <c:pt idx="4222">
                  <c:v>8.2548700000000004</c:v>
                </c:pt>
                <c:pt idx="4223">
                  <c:v>8.2552633333329997</c:v>
                </c:pt>
                <c:pt idx="4224">
                  <c:v>8.2544866666670007</c:v>
                </c:pt>
                <c:pt idx="4225">
                  <c:v>8.2541499999999992</c:v>
                </c:pt>
                <c:pt idx="4226">
                  <c:v>8.2542166666670003</c:v>
                </c:pt>
                <c:pt idx="4227">
                  <c:v>8.2556283333330001</c:v>
                </c:pt>
                <c:pt idx="4228">
                  <c:v>8.2558033333330005</c:v>
                </c:pt>
                <c:pt idx="4229">
                  <c:v>8.2550183333330001</c:v>
                </c:pt>
                <c:pt idx="4230">
                  <c:v>8.2537616666669997</c:v>
                </c:pt>
                <c:pt idx="4231">
                  <c:v>8.2532866666669999</c:v>
                </c:pt>
                <c:pt idx="4232">
                  <c:v>8.2551850000000009</c:v>
                </c:pt>
                <c:pt idx="4233">
                  <c:v>8.2547666666670008</c:v>
                </c:pt>
                <c:pt idx="4234">
                  <c:v>8.2536016666670005</c:v>
                </c:pt>
                <c:pt idx="4235">
                  <c:v>8.2524549999999994</c:v>
                </c:pt>
                <c:pt idx="4236">
                  <c:v>8.2528699999999997</c:v>
                </c:pt>
                <c:pt idx="4237">
                  <c:v>8.2536649999999998</c:v>
                </c:pt>
                <c:pt idx="4238">
                  <c:v>8.2534283333329999</c:v>
                </c:pt>
                <c:pt idx="4239">
                  <c:v>8.2525016666669995</c:v>
                </c:pt>
                <c:pt idx="4240">
                  <c:v>8.2521833333330008</c:v>
                </c:pt>
                <c:pt idx="4241">
                  <c:v>8.2525516666669994</c:v>
                </c:pt>
                <c:pt idx="4242">
                  <c:v>8.2537633333329996</c:v>
                </c:pt>
                <c:pt idx="4243">
                  <c:v>8.2541316666669999</c:v>
                </c:pt>
                <c:pt idx="4244">
                  <c:v>8.2540383333329999</c:v>
                </c:pt>
                <c:pt idx="4245">
                  <c:v>8.252956666667</c:v>
                </c:pt>
                <c:pt idx="4246">
                  <c:v>8.2533183333330005</c:v>
                </c:pt>
                <c:pt idx="4247">
                  <c:v>8.2549433333329993</c:v>
                </c:pt>
                <c:pt idx="4248">
                  <c:v>8.2548999999999992</c:v>
                </c:pt>
                <c:pt idx="4249">
                  <c:v>8.2535799999999995</c:v>
                </c:pt>
                <c:pt idx="4250">
                  <c:v>8.2530666666669994</c:v>
                </c:pt>
                <c:pt idx="4251">
                  <c:v>8.2530566666669998</c:v>
                </c:pt>
                <c:pt idx="4252">
                  <c:v>8.2539350000000002</c:v>
                </c:pt>
                <c:pt idx="4253">
                  <c:v>8.2541100000000007</c:v>
                </c:pt>
                <c:pt idx="4254">
                  <c:v>8.2534349999999996</c:v>
                </c:pt>
                <c:pt idx="4255">
                  <c:v>8.2527766666669997</c:v>
                </c:pt>
                <c:pt idx="4256">
                  <c:v>8.2522099999999998</c:v>
                </c:pt>
                <c:pt idx="4257">
                  <c:v>8.2535733333329997</c:v>
                </c:pt>
                <c:pt idx="4258">
                  <c:v>8.2533283333330001</c:v>
                </c:pt>
                <c:pt idx="4259">
                  <c:v>8.2521633333329998</c:v>
                </c:pt>
                <c:pt idx="4260">
                  <c:v>8.2511133333330005</c:v>
                </c:pt>
                <c:pt idx="4261">
                  <c:v>8.2511866666669995</c:v>
                </c:pt>
                <c:pt idx="4262">
                  <c:v>8.2523</c:v>
                </c:pt>
                <c:pt idx="4263">
                  <c:v>8.2522300000000008</c:v>
                </c:pt>
                <c:pt idx="4264">
                  <c:v>8.252111666667</c:v>
                </c:pt>
                <c:pt idx="4265">
                  <c:v>8.2522466666670002</c:v>
                </c:pt>
                <c:pt idx="4266">
                  <c:v>8.2525849999999998</c:v>
                </c:pt>
                <c:pt idx="4267">
                  <c:v>8.2536900000000006</c:v>
                </c:pt>
                <c:pt idx="4268">
                  <c:v>8.2541150000000005</c:v>
                </c:pt>
                <c:pt idx="4269">
                  <c:v>8.2537233333329993</c:v>
                </c:pt>
                <c:pt idx="4270">
                  <c:v>8.2534133333330004</c:v>
                </c:pt>
                <c:pt idx="4271">
                  <c:v>8.2535249999999998</c:v>
                </c:pt>
                <c:pt idx="4272">
                  <c:v>8.2545166666669996</c:v>
                </c:pt>
                <c:pt idx="4273">
                  <c:v>8.2543833333329992</c:v>
                </c:pt>
                <c:pt idx="4274">
                  <c:v>8.2535550000000004</c:v>
                </c:pt>
                <c:pt idx="4275">
                  <c:v>8.2524516666669996</c:v>
                </c:pt>
                <c:pt idx="4276">
                  <c:v>8.2522866666670005</c:v>
                </c:pt>
                <c:pt idx="4277">
                  <c:v>8.2533333333329999</c:v>
                </c:pt>
                <c:pt idx="4278">
                  <c:v>8.2532766666670003</c:v>
                </c:pt>
                <c:pt idx="4279">
                  <c:v>8.2524433333329998</c:v>
                </c:pt>
                <c:pt idx="4280">
                  <c:v>8.2522533333329999</c:v>
                </c:pt>
                <c:pt idx="4281">
                  <c:v>8.2518616666670006</c:v>
                </c:pt>
                <c:pt idx="4282">
                  <c:v>8.2527333333329995</c:v>
                </c:pt>
                <c:pt idx="4283">
                  <c:v>8.252673333333</c:v>
                </c:pt>
                <c:pt idx="4284">
                  <c:v>8.2518666666670004</c:v>
                </c:pt>
                <c:pt idx="4285">
                  <c:v>8.2510399999999997</c:v>
                </c:pt>
                <c:pt idx="4286">
                  <c:v>8.250891666667</c:v>
                </c:pt>
                <c:pt idx="4287">
                  <c:v>8.2522866666670005</c:v>
                </c:pt>
                <c:pt idx="4288">
                  <c:v>8.2523549999999997</c:v>
                </c:pt>
                <c:pt idx="4289">
                  <c:v>8.2515083333329997</c:v>
                </c:pt>
                <c:pt idx="4290">
                  <c:v>8.2514616666669998</c:v>
                </c:pt>
                <c:pt idx="4291">
                  <c:v>8.2510200000000005</c:v>
                </c:pt>
                <c:pt idx="4292">
                  <c:v>8.2527083333330005</c:v>
                </c:pt>
                <c:pt idx="4293">
                  <c:v>8.2535883333329991</c:v>
                </c:pt>
                <c:pt idx="4294">
                  <c:v>8.2529599999999999</c:v>
                </c:pt>
                <c:pt idx="4295">
                  <c:v>8.2524566666669994</c:v>
                </c:pt>
                <c:pt idx="4296">
                  <c:v>8.2526849999999996</c:v>
                </c:pt>
                <c:pt idx="4297">
                  <c:v>8.2533999999999992</c:v>
                </c:pt>
                <c:pt idx="4298">
                  <c:v>8.2532866666669999</c:v>
                </c:pt>
                <c:pt idx="4299">
                  <c:v>8.2525866666669998</c:v>
                </c:pt>
                <c:pt idx="4300">
                  <c:v>8.2519916666669992</c:v>
                </c:pt>
                <c:pt idx="4301">
                  <c:v>8.2519333333329996</c:v>
                </c:pt>
                <c:pt idx="4302">
                  <c:v>8.2530049999999999</c:v>
                </c:pt>
                <c:pt idx="4303">
                  <c:v>8.2529416666670006</c:v>
                </c:pt>
                <c:pt idx="4304">
                  <c:v>8.2521783333329992</c:v>
                </c:pt>
                <c:pt idx="4305">
                  <c:v>8.2512249999999998</c:v>
                </c:pt>
                <c:pt idx="4306">
                  <c:v>8.251455</c:v>
                </c:pt>
                <c:pt idx="4307">
                  <c:v>8.2519399999999994</c:v>
                </c:pt>
                <c:pt idx="4308">
                  <c:v>8.2508533333329996</c:v>
                </c:pt>
                <c:pt idx="4309">
                  <c:v>8.2505116666670002</c:v>
                </c:pt>
                <c:pt idx="4310">
                  <c:v>8.2499683333329994</c:v>
                </c:pt>
                <c:pt idx="4311">
                  <c:v>8.2503116666670007</c:v>
                </c:pt>
                <c:pt idx="4312">
                  <c:v>8.2516616666669993</c:v>
                </c:pt>
                <c:pt idx="4313">
                  <c:v>8.2516516666669997</c:v>
                </c:pt>
                <c:pt idx="4314">
                  <c:v>8.2511033333330008</c:v>
                </c:pt>
                <c:pt idx="4315">
                  <c:v>8.2510383333329997</c:v>
                </c:pt>
                <c:pt idx="4316">
                  <c:v>8.2514016666670003</c:v>
                </c:pt>
                <c:pt idx="4317">
                  <c:v>8.2525150000000007</c:v>
                </c:pt>
                <c:pt idx="4318">
                  <c:v>8.2529149999999998</c:v>
                </c:pt>
                <c:pt idx="4319">
                  <c:v>8.2525183333330006</c:v>
                </c:pt>
                <c:pt idx="4320">
                  <c:v>8.2529133333329998</c:v>
                </c:pt>
                <c:pt idx="4321">
                  <c:v>8.2529699999999995</c:v>
                </c:pt>
                <c:pt idx="4322">
                  <c:v>8.254036666667</c:v>
                </c:pt>
                <c:pt idx="4323">
                  <c:v>8.2539383333330001</c:v>
                </c:pt>
                <c:pt idx="4324">
                  <c:v>8.2534866666669995</c:v>
                </c:pt>
                <c:pt idx="4325">
                  <c:v>8.2528683333329997</c:v>
                </c:pt>
                <c:pt idx="4326">
                  <c:v>8.2525283333330002</c:v>
                </c:pt>
                <c:pt idx="4327">
                  <c:v>8.2518833333329997</c:v>
                </c:pt>
                <c:pt idx="4328">
                  <c:v>8.2518733333330001</c:v>
                </c:pt>
                <c:pt idx="4329">
                  <c:v>8.2510250000000003</c:v>
                </c:pt>
                <c:pt idx="4330">
                  <c:v>8.2501850000000001</c:v>
                </c:pt>
                <c:pt idx="4331">
                  <c:v>8.2500450000000001</c:v>
                </c:pt>
                <c:pt idx="4332">
                  <c:v>8.2507750000000009</c:v>
                </c:pt>
                <c:pt idx="4333">
                  <c:v>8.2507166666669995</c:v>
                </c:pt>
                <c:pt idx="4334">
                  <c:v>8.249718333333</c:v>
                </c:pt>
                <c:pt idx="4335">
                  <c:v>8.2492516666669999</c:v>
                </c:pt>
                <c:pt idx="4336">
                  <c:v>8.2492800000000006</c:v>
                </c:pt>
                <c:pt idx="4337">
                  <c:v>8.2501283333330004</c:v>
                </c:pt>
                <c:pt idx="4338">
                  <c:v>8.2497483333330006</c:v>
                </c:pt>
                <c:pt idx="4339">
                  <c:v>8.2481166666670003</c:v>
                </c:pt>
                <c:pt idx="4340">
                  <c:v>8.2454850000000004</c:v>
                </c:pt>
                <c:pt idx="4341">
                  <c:v>8.2455666666669991</c:v>
                </c:pt>
                <c:pt idx="4342">
                  <c:v>8.2468500000000002</c:v>
                </c:pt>
                <c:pt idx="4343">
                  <c:v>8.2470683333330008</c:v>
                </c:pt>
                <c:pt idx="4344">
                  <c:v>8.2465816666669998</c:v>
                </c:pt>
                <c:pt idx="4345">
                  <c:v>8.2465399999999995</c:v>
                </c:pt>
                <c:pt idx="4346">
                  <c:v>8.2472533333329991</c:v>
                </c:pt>
                <c:pt idx="4347">
                  <c:v>8.2483883333330006</c:v>
                </c:pt>
                <c:pt idx="4348">
                  <c:v>8.2483866666670007</c:v>
                </c:pt>
                <c:pt idx="4349">
                  <c:v>8.2478599999999993</c:v>
                </c:pt>
                <c:pt idx="4350">
                  <c:v>8.2473483333330009</c:v>
                </c:pt>
                <c:pt idx="4351">
                  <c:v>8.2471916666669998</c:v>
                </c:pt>
                <c:pt idx="4352">
                  <c:v>8.2482849999999992</c:v>
                </c:pt>
                <c:pt idx="4353">
                  <c:v>8.2488016666669992</c:v>
                </c:pt>
                <c:pt idx="4354">
                  <c:v>8.2476733333329992</c:v>
                </c:pt>
                <c:pt idx="4355">
                  <c:v>8.2469383333330004</c:v>
                </c:pt>
                <c:pt idx="4356">
                  <c:v>8.2473500000000008</c:v>
                </c:pt>
                <c:pt idx="4357">
                  <c:v>8.2484199999999994</c:v>
                </c:pt>
                <c:pt idx="4358">
                  <c:v>8.2478933333329998</c:v>
                </c:pt>
                <c:pt idx="4359">
                  <c:v>8.2468350000000008</c:v>
                </c:pt>
                <c:pt idx="4360">
                  <c:v>8.2464833333329999</c:v>
                </c:pt>
                <c:pt idx="4361">
                  <c:v>8.2464683333330004</c:v>
                </c:pt>
                <c:pt idx="4362">
                  <c:v>8.2468333333330008</c:v>
                </c:pt>
                <c:pt idx="4363">
                  <c:v>8.2466416666669993</c:v>
                </c:pt>
                <c:pt idx="4364">
                  <c:v>8.2461450000000003</c:v>
                </c:pt>
                <c:pt idx="4365">
                  <c:v>8.2459316666669995</c:v>
                </c:pt>
                <c:pt idx="4366">
                  <c:v>8.2460733333329994</c:v>
                </c:pt>
                <c:pt idx="4367">
                  <c:v>8.2470766666670006</c:v>
                </c:pt>
                <c:pt idx="4368">
                  <c:v>8.2469249999999992</c:v>
                </c:pt>
                <c:pt idx="4369">
                  <c:v>8.2473449999999993</c:v>
                </c:pt>
                <c:pt idx="4370">
                  <c:v>8.2468866666670007</c:v>
                </c:pt>
                <c:pt idx="4371">
                  <c:v>8.2471066666669994</c:v>
                </c:pt>
                <c:pt idx="4372">
                  <c:v>8.2482799999999994</c:v>
                </c:pt>
                <c:pt idx="4373">
                  <c:v>8.2485166666669993</c:v>
                </c:pt>
                <c:pt idx="4374">
                  <c:v>8.2478899999999999</c:v>
                </c:pt>
                <c:pt idx="4375">
                  <c:v>8.2476249999999993</c:v>
                </c:pt>
                <c:pt idx="4376">
                  <c:v>8.2474216666669999</c:v>
                </c:pt>
                <c:pt idx="4377">
                  <c:v>8.2484833333330005</c:v>
                </c:pt>
                <c:pt idx="4378">
                  <c:v>8.2488383333329995</c:v>
                </c:pt>
                <c:pt idx="4379">
                  <c:v>8.2484833333330005</c:v>
                </c:pt>
                <c:pt idx="4380">
                  <c:v>8.2483066666670002</c:v>
                </c:pt>
                <c:pt idx="4381">
                  <c:v>8.2480933333329993</c:v>
                </c:pt>
                <c:pt idx="4382">
                  <c:v>8.2487466666669995</c:v>
                </c:pt>
                <c:pt idx="4383">
                  <c:v>8.2484950000000001</c:v>
                </c:pt>
                <c:pt idx="4384">
                  <c:v>8.2480166666670005</c:v>
                </c:pt>
                <c:pt idx="4385">
                  <c:v>8.2476199999999995</c:v>
                </c:pt>
                <c:pt idx="4386">
                  <c:v>8.2479516666669994</c:v>
                </c:pt>
                <c:pt idx="4387">
                  <c:v>8.2488683333330002</c:v>
                </c:pt>
                <c:pt idx="4388">
                  <c:v>8.2492833333330005</c:v>
                </c:pt>
                <c:pt idx="4389">
                  <c:v>8.2486633333330008</c:v>
                </c:pt>
                <c:pt idx="4390">
                  <c:v>8.2481866666669994</c:v>
                </c:pt>
                <c:pt idx="4391">
                  <c:v>8.2487116666670008</c:v>
                </c:pt>
                <c:pt idx="4392">
                  <c:v>8.2500750000000007</c:v>
                </c:pt>
                <c:pt idx="4393">
                  <c:v>8.2505216666669998</c:v>
                </c:pt>
                <c:pt idx="4394">
                  <c:v>8.2503799999999998</c:v>
                </c:pt>
                <c:pt idx="4395">
                  <c:v>8.2500166666669994</c:v>
                </c:pt>
                <c:pt idx="4396">
                  <c:v>8.2496466666669992</c:v>
                </c:pt>
                <c:pt idx="4397">
                  <c:v>8.2502033333329994</c:v>
                </c:pt>
                <c:pt idx="4398">
                  <c:v>8.2506933333330004</c:v>
                </c:pt>
                <c:pt idx="4399">
                  <c:v>8.2506833333330007</c:v>
                </c:pt>
                <c:pt idx="4400">
                  <c:v>8.2504500000000007</c:v>
                </c:pt>
                <c:pt idx="4401">
                  <c:v>8.2512616666670002</c:v>
                </c:pt>
                <c:pt idx="4402">
                  <c:v>8.2514500000000002</c:v>
                </c:pt>
                <c:pt idx="4403">
                  <c:v>8.2515366666670005</c:v>
                </c:pt>
                <c:pt idx="4404">
                  <c:v>8.2509783333330002</c:v>
                </c:pt>
                <c:pt idx="4405">
                  <c:v>8.2503883333329995</c:v>
                </c:pt>
                <c:pt idx="4406">
                  <c:v>8.2510233333330003</c:v>
                </c:pt>
                <c:pt idx="4407">
                  <c:v>8.251735</c:v>
                </c:pt>
                <c:pt idx="4408">
                  <c:v>8.2515666666669993</c:v>
                </c:pt>
                <c:pt idx="4409">
                  <c:v>8.2507933333330001</c:v>
                </c:pt>
                <c:pt idx="4410">
                  <c:v>8.2502416666669998</c:v>
                </c:pt>
                <c:pt idx="4411">
                  <c:v>8.2501599999999993</c:v>
                </c:pt>
                <c:pt idx="4412">
                  <c:v>8.2514099999999999</c:v>
                </c:pt>
                <c:pt idx="4413">
                  <c:v>8.2513383333330008</c:v>
                </c:pt>
                <c:pt idx="4414">
                  <c:v>8.2504966666670008</c:v>
                </c:pt>
                <c:pt idx="4415">
                  <c:v>8.2496650000000002</c:v>
                </c:pt>
                <c:pt idx="4416">
                  <c:v>8.2501833333330001</c:v>
                </c:pt>
                <c:pt idx="4417">
                  <c:v>8.2511166666670004</c:v>
                </c:pt>
                <c:pt idx="4418">
                  <c:v>8.2511650000000003</c:v>
                </c:pt>
                <c:pt idx="4419">
                  <c:v>8.2512450000000008</c:v>
                </c:pt>
                <c:pt idx="4420">
                  <c:v>8.2514350000000007</c:v>
                </c:pt>
                <c:pt idx="4421">
                  <c:v>8.2523116666669996</c:v>
                </c:pt>
                <c:pt idx="4422">
                  <c:v>8.2535716666669998</c:v>
                </c:pt>
                <c:pt idx="4423">
                  <c:v>8.2527366666669995</c:v>
                </c:pt>
                <c:pt idx="4424">
                  <c:v>8.2523133333329994</c:v>
                </c:pt>
                <c:pt idx="4425">
                  <c:v>8.2523499999999999</c:v>
                </c:pt>
                <c:pt idx="4426">
                  <c:v>8.2522933333330002</c:v>
                </c:pt>
                <c:pt idx="4427">
                  <c:v>8.2525466666669995</c:v>
                </c:pt>
                <c:pt idx="4428">
                  <c:v>8.2526683333330002</c:v>
                </c:pt>
                <c:pt idx="4429">
                  <c:v>8.2524549999999994</c:v>
                </c:pt>
                <c:pt idx="4430">
                  <c:v>8.2511533333330007</c:v>
                </c:pt>
                <c:pt idx="4431">
                  <c:v>8.2509633333330008</c:v>
                </c:pt>
                <c:pt idx="4432">
                  <c:v>8.2518650000000004</c:v>
                </c:pt>
                <c:pt idx="4433">
                  <c:v>8.2520333333329994</c:v>
                </c:pt>
                <c:pt idx="4434">
                  <c:v>8.2516350000000003</c:v>
                </c:pt>
                <c:pt idx="4435">
                  <c:v>8.2512683333329999</c:v>
                </c:pt>
                <c:pt idx="4436">
                  <c:v>8.2507750000000009</c:v>
                </c:pt>
                <c:pt idx="4437">
                  <c:v>8.2518066666669991</c:v>
                </c:pt>
                <c:pt idx="4438">
                  <c:v>8.2520450000000007</c:v>
                </c:pt>
                <c:pt idx="4439">
                  <c:v>8.2512733333329997</c:v>
                </c:pt>
                <c:pt idx="4440">
                  <c:v>8.2506183333329997</c:v>
                </c:pt>
                <c:pt idx="4441">
                  <c:v>8.2506066666670002</c:v>
                </c:pt>
                <c:pt idx="4442">
                  <c:v>8.2514350000000007</c:v>
                </c:pt>
                <c:pt idx="4443">
                  <c:v>8.2514066666670001</c:v>
                </c:pt>
                <c:pt idx="4444">
                  <c:v>8.2501750000000005</c:v>
                </c:pt>
                <c:pt idx="4445">
                  <c:v>8.2498450000000005</c:v>
                </c:pt>
                <c:pt idx="4446">
                  <c:v>8.2506233333329995</c:v>
                </c:pt>
                <c:pt idx="4447">
                  <c:v>8.2517233333330005</c:v>
                </c:pt>
                <c:pt idx="4448">
                  <c:v>8.2519083333330006</c:v>
                </c:pt>
                <c:pt idx="4449">
                  <c:v>8.2518333333329998</c:v>
                </c:pt>
                <c:pt idx="4450">
                  <c:v>8.2516266666670006</c:v>
                </c:pt>
                <c:pt idx="4451">
                  <c:v>8.2512783333329995</c:v>
                </c:pt>
                <c:pt idx="4452">
                  <c:v>8.2526283333329999</c:v>
                </c:pt>
                <c:pt idx="4453">
                  <c:v>8.2531599999999994</c:v>
                </c:pt>
                <c:pt idx="4454">
                  <c:v>8.2527666666670001</c:v>
                </c:pt>
                <c:pt idx="4455">
                  <c:v>8.2518983333329992</c:v>
                </c:pt>
                <c:pt idx="4456">
                  <c:v>8.2521550000000001</c:v>
                </c:pt>
                <c:pt idx="4457">
                  <c:v>8.2533650000000005</c:v>
                </c:pt>
                <c:pt idx="4458">
                  <c:v>8.2530133333329996</c:v>
                </c:pt>
                <c:pt idx="4459">
                  <c:v>8.2526566666670007</c:v>
                </c:pt>
                <c:pt idx="4460">
                  <c:v>8.2518483333329993</c:v>
                </c:pt>
                <c:pt idx="4461">
                  <c:v>8.2519683333330001</c:v>
                </c:pt>
                <c:pt idx="4462">
                  <c:v>8.2529683333329995</c:v>
                </c:pt>
                <c:pt idx="4463">
                  <c:v>8.2523016666669999</c:v>
                </c:pt>
                <c:pt idx="4464">
                  <c:v>8.2513699999999996</c:v>
                </c:pt>
                <c:pt idx="4465">
                  <c:v>8.2506649999999997</c:v>
                </c:pt>
                <c:pt idx="4466">
                  <c:v>8.2505500000000005</c:v>
                </c:pt>
                <c:pt idx="4467">
                  <c:v>8.2518583333330007</c:v>
                </c:pt>
                <c:pt idx="4468">
                  <c:v>8.2514516666670001</c:v>
                </c:pt>
                <c:pt idx="4469">
                  <c:v>8.2505400000000009</c:v>
                </c:pt>
                <c:pt idx="4470">
                  <c:v>8.2501816666670003</c:v>
                </c:pt>
                <c:pt idx="4471">
                  <c:v>8.2499900000000004</c:v>
                </c:pt>
                <c:pt idx="4472">
                  <c:v>8.2518949999999993</c:v>
                </c:pt>
                <c:pt idx="4473">
                  <c:v>8.2517533333329993</c:v>
                </c:pt>
                <c:pt idx="4474">
                  <c:v>8.2505249999999997</c:v>
                </c:pt>
                <c:pt idx="4475">
                  <c:v>8.249905</c:v>
                </c:pt>
                <c:pt idx="4476">
                  <c:v>8.2507099999999998</c:v>
                </c:pt>
                <c:pt idx="4477">
                  <c:v>8.2524850000000001</c:v>
                </c:pt>
                <c:pt idx="4478">
                  <c:v>8.2530699999999992</c:v>
                </c:pt>
                <c:pt idx="4479">
                  <c:v>8.2524983333329995</c:v>
                </c:pt>
                <c:pt idx="4480">
                  <c:v>8.2523999999999997</c:v>
                </c:pt>
                <c:pt idx="4481">
                  <c:v>8.2526299999999999</c:v>
                </c:pt>
                <c:pt idx="4482">
                  <c:v>8.2543500000000005</c:v>
                </c:pt>
                <c:pt idx="4483">
                  <c:v>8.2547533333329994</c:v>
                </c:pt>
                <c:pt idx="4484">
                  <c:v>8.2540083333329992</c:v>
                </c:pt>
                <c:pt idx="4485">
                  <c:v>8.2533533333329991</c:v>
                </c:pt>
                <c:pt idx="4486">
                  <c:v>8.2534083333330006</c:v>
                </c:pt>
                <c:pt idx="4487">
                  <c:v>8.2552233333329994</c:v>
                </c:pt>
                <c:pt idx="4488">
                  <c:v>8.2551566666670002</c:v>
                </c:pt>
                <c:pt idx="4489">
                  <c:v>8.2538649999999993</c:v>
                </c:pt>
                <c:pt idx="4490">
                  <c:v>8.2530566666669998</c:v>
                </c:pt>
                <c:pt idx="4491">
                  <c:v>8.2532133333329991</c:v>
                </c:pt>
                <c:pt idx="4492">
                  <c:v>8.2547666666670008</c:v>
                </c:pt>
                <c:pt idx="4493">
                  <c:v>8.2550150000000002</c:v>
                </c:pt>
                <c:pt idx="4494">
                  <c:v>8.2533233333330003</c:v>
                </c:pt>
                <c:pt idx="4495">
                  <c:v>8.2525966666669994</c:v>
                </c:pt>
                <c:pt idx="4496">
                  <c:v>8.2531750000000006</c:v>
                </c:pt>
                <c:pt idx="4497">
                  <c:v>8.2543600000000001</c:v>
                </c:pt>
                <c:pt idx="4498">
                  <c:v>8.2542349999999995</c:v>
                </c:pt>
                <c:pt idx="4499">
                  <c:v>8.2531149999999993</c:v>
                </c:pt>
                <c:pt idx="4500">
                  <c:v>8.2517133333330008</c:v>
                </c:pt>
                <c:pt idx="4501">
                  <c:v>8.2518799999999999</c:v>
                </c:pt>
                <c:pt idx="4502">
                  <c:v>8.253423333333</c:v>
                </c:pt>
                <c:pt idx="4503">
                  <c:v>8.2528233333329997</c:v>
                </c:pt>
                <c:pt idx="4504">
                  <c:v>8.2520616666670001</c:v>
                </c:pt>
                <c:pt idx="4505">
                  <c:v>8.2512450000000008</c:v>
                </c:pt>
                <c:pt idx="4506">
                  <c:v>8.2514733333329993</c:v>
                </c:pt>
                <c:pt idx="4507">
                  <c:v>8.252908333333</c:v>
                </c:pt>
                <c:pt idx="4508">
                  <c:v>8.2528066666670004</c:v>
                </c:pt>
                <c:pt idx="4509">
                  <c:v>8.2520083333330003</c:v>
                </c:pt>
                <c:pt idx="4510">
                  <c:v>8.2512366666669994</c:v>
                </c:pt>
                <c:pt idx="4511">
                  <c:v>8.2516549999999995</c:v>
                </c:pt>
                <c:pt idx="4512">
                  <c:v>8.2537850000000006</c:v>
                </c:pt>
                <c:pt idx="4513">
                  <c:v>8.2540766666670002</c:v>
                </c:pt>
                <c:pt idx="4514">
                  <c:v>8.2537966666670002</c:v>
                </c:pt>
                <c:pt idx="4515">
                  <c:v>8.2530750000000008</c:v>
                </c:pt>
                <c:pt idx="4516">
                  <c:v>8.2531783333330004</c:v>
                </c:pt>
                <c:pt idx="4517">
                  <c:v>8.2546866666670002</c:v>
                </c:pt>
                <c:pt idx="4518">
                  <c:v>8.2547816666670002</c:v>
                </c:pt>
                <c:pt idx="4519">
                  <c:v>8.2544550000000001</c:v>
                </c:pt>
                <c:pt idx="4520">
                  <c:v>8.2538350000000005</c:v>
                </c:pt>
                <c:pt idx="4521">
                  <c:v>8.2539166666669992</c:v>
                </c:pt>
                <c:pt idx="4522">
                  <c:v>8.2551799999999993</c:v>
                </c:pt>
                <c:pt idx="4523">
                  <c:v>8.2554083333329995</c:v>
                </c:pt>
                <c:pt idx="4524">
                  <c:v>8.254646666667</c:v>
                </c:pt>
                <c:pt idx="4525">
                  <c:v>8.2540750000000003</c:v>
                </c:pt>
                <c:pt idx="4526">
                  <c:v>8.2540583333330009</c:v>
                </c:pt>
                <c:pt idx="4527">
                  <c:v>8.2553316666670007</c:v>
                </c:pt>
                <c:pt idx="4528">
                  <c:v>8.25474</c:v>
                </c:pt>
                <c:pt idx="4529">
                  <c:v>8.2538966666669999</c:v>
                </c:pt>
                <c:pt idx="4530">
                  <c:v>8.2534633333330003</c:v>
                </c:pt>
                <c:pt idx="4531">
                  <c:v>8.2535966666670006</c:v>
                </c:pt>
                <c:pt idx="4532">
                  <c:v>8.2542950000000008</c:v>
                </c:pt>
                <c:pt idx="4533">
                  <c:v>8.2537466666670003</c:v>
                </c:pt>
                <c:pt idx="4534">
                  <c:v>8.2533816666669999</c:v>
                </c:pt>
                <c:pt idx="4535">
                  <c:v>8.2528400000000008</c:v>
                </c:pt>
                <c:pt idx="4536">
                  <c:v>8.2527516666670007</c:v>
                </c:pt>
                <c:pt idx="4537">
                  <c:v>8.2539250000000006</c:v>
                </c:pt>
                <c:pt idx="4538">
                  <c:v>8.2536783333329993</c:v>
                </c:pt>
                <c:pt idx="4539">
                  <c:v>8.2526783333329998</c:v>
                </c:pt>
                <c:pt idx="4540">
                  <c:v>8.2522249999999993</c:v>
                </c:pt>
                <c:pt idx="4541">
                  <c:v>8.2522366666670006</c:v>
                </c:pt>
                <c:pt idx="4542">
                  <c:v>8.2535083333330004</c:v>
                </c:pt>
                <c:pt idx="4543">
                  <c:v>8.2539383333330001</c:v>
                </c:pt>
                <c:pt idx="4544">
                  <c:v>8.2531083333329995</c:v>
                </c:pt>
                <c:pt idx="4545">
                  <c:v>8.2527550000000005</c:v>
                </c:pt>
                <c:pt idx="4546">
                  <c:v>8.2535866666669992</c:v>
                </c:pt>
                <c:pt idx="4547">
                  <c:v>8.2557066666670007</c:v>
                </c:pt>
                <c:pt idx="4548">
                  <c:v>8.2560583333329998</c:v>
                </c:pt>
                <c:pt idx="4549">
                  <c:v>8.2551400000000008</c:v>
                </c:pt>
                <c:pt idx="4550">
                  <c:v>8.2549916666669994</c:v>
                </c:pt>
                <c:pt idx="4551">
                  <c:v>8.255208333333</c:v>
                </c:pt>
                <c:pt idx="4552">
                  <c:v>8.2564566666670007</c:v>
                </c:pt>
                <c:pt idx="4553">
                  <c:v>8.2559833333330008</c:v>
                </c:pt>
                <c:pt idx="4554">
                  <c:v>8.2554933333329998</c:v>
                </c:pt>
                <c:pt idx="4555">
                  <c:v>8.2546216666669991</c:v>
                </c:pt>
                <c:pt idx="4556">
                  <c:v>8.2546566666669996</c:v>
                </c:pt>
                <c:pt idx="4557">
                  <c:v>8.2564449999999994</c:v>
                </c:pt>
                <c:pt idx="4558">
                  <c:v>8.2562233333330006</c:v>
                </c:pt>
                <c:pt idx="4559">
                  <c:v>8.255348333333</c:v>
                </c:pt>
                <c:pt idx="4560">
                  <c:v>8.2549166666670004</c:v>
                </c:pt>
                <c:pt idx="4561">
                  <c:v>8.2546800000000005</c:v>
                </c:pt>
                <c:pt idx="4562">
                  <c:v>8.2558399999999992</c:v>
                </c:pt>
                <c:pt idx="4563">
                  <c:v>8.2551083333330002</c:v>
                </c:pt>
                <c:pt idx="4564">
                  <c:v>8.2540300000000002</c:v>
                </c:pt>
                <c:pt idx="4565">
                  <c:v>8.2536666666669998</c:v>
                </c:pt>
                <c:pt idx="4566">
                  <c:v>8.2535050000000005</c:v>
                </c:pt>
                <c:pt idx="4567">
                  <c:v>8.2546949999999999</c:v>
                </c:pt>
                <c:pt idx="4568">
                  <c:v>8.2546416666670002</c:v>
                </c:pt>
                <c:pt idx="4569">
                  <c:v>8.2535749999999997</c:v>
                </c:pt>
                <c:pt idx="4570">
                  <c:v>8.2532183333330007</c:v>
                </c:pt>
                <c:pt idx="4571">
                  <c:v>8.2532466666669997</c:v>
                </c:pt>
                <c:pt idx="4572">
                  <c:v>8.2541683333330003</c:v>
                </c:pt>
                <c:pt idx="4573">
                  <c:v>8.2542883333329993</c:v>
                </c:pt>
                <c:pt idx="4574">
                  <c:v>8.2537699999999994</c:v>
                </c:pt>
                <c:pt idx="4575">
                  <c:v>8.2537416666670005</c:v>
                </c:pt>
                <c:pt idx="4576">
                  <c:v>8.2534033333330008</c:v>
                </c:pt>
                <c:pt idx="4577">
                  <c:v>8.2551716666669996</c:v>
                </c:pt>
                <c:pt idx="4578">
                  <c:v>8.2557066666670007</c:v>
                </c:pt>
                <c:pt idx="4579">
                  <c:v>8.2549299999999999</c:v>
                </c:pt>
                <c:pt idx="4580">
                  <c:v>8.2546900000000001</c:v>
                </c:pt>
                <c:pt idx="4581">
                  <c:v>8.2547250000000005</c:v>
                </c:pt>
                <c:pt idx="4582">
                  <c:v>8.2561833333330004</c:v>
                </c:pt>
                <c:pt idx="4583">
                  <c:v>8.2562083333329994</c:v>
                </c:pt>
                <c:pt idx="4584">
                  <c:v>8.2563216666670005</c:v>
                </c:pt>
                <c:pt idx="4585">
                  <c:v>8.2559916666670006</c:v>
                </c:pt>
                <c:pt idx="4586">
                  <c:v>8.2562750000000005</c:v>
                </c:pt>
                <c:pt idx="4587">
                  <c:v>8.2574950000000005</c:v>
                </c:pt>
                <c:pt idx="4588">
                  <c:v>8.2575466666670003</c:v>
                </c:pt>
                <c:pt idx="4589">
                  <c:v>8.2568999999999999</c:v>
                </c:pt>
                <c:pt idx="4590">
                  <c:v>8.2560566666669999</c:v>
                </c:pt>
                <c:pt idx="4591">
                  <c:v>8.2565050000000006</c:v>
                </c:pt>
                <c:pt idx="4592">
                  <c:v>8.2573450000000008</c:v>
                </c:pt>
                <c:pt idx="4593">
                  <c:v>8.257273333333</c:v>
                </c:pt>
                <c:pt idx="4594">
                  <c:v>8.2563150000000007</c:v>
                </c:pt>
                <c:pt idx="4595">
                  <c:v>8.2555999999999994</c:v>
                </c:pt>
                <c:pt idx="4596">
                  <c:v>8.2558050000000005</c:v>
                </c:pt>
                <c:pt idx="4597">
                  <c:v>8.2560950000000002</c:v>
                </c:pt>
                <c:pt idx="4598">
                  <c:v>8.2561049999999998</c:v>
                </c:pt>
                <c:pt idx="4599">
                  <c:v>8.2556633333330005</c:v>
                </c:pt>
                <c:pt idx="4600">
                  <c:v>8.2545816666670007</c:v>
                </c:pt>
                <c:pt idx="4601">
                  <c:v>8.2551450000000006</c:v>
                </c:pt>
                <c:pt idx="4602">
                  <c:v>8.2557600000000004</c:v>
                </c:pt>
                <c:pt idx="4603">
                  <c:v>8.2556966666669993</c:v>
                </c:pt>
                <c:pt idx="4604">
                  <c:v>8.2548150000000007</c:v>
                </c:pt>
                <c:pt idx="4605">
                  <c:v>8.2541949999999993</c:v>
                </c:pt>
                <c:pt idx="4606">
                  <c:v>8.2545916666670003</c:v>
                </c:pt>
                <c:pt idx="4607">
                  <c:v>8.2553450000000002</c:v>
                </c:pt>
                <c:pt idx="4608">
                  <c:v>8.2551783333329993</c:v>
                </c:pt>
                <c:pt idx="4609">
                  <c:v>8.2546516666669998</c:v>
                </c:pt>
                <c:pt idx="4610">
                  <c:v>8.2545950000000001</c:v>
                </c:pt>
                <c:pt idx="4611">
                  <c:v>8.2553133333329995</c:v>
                </c:pt>
                <c:pt idx="4612">
                  <c:v>8.2567950000000003</c:v>
                </c:pt>
                <c:pt idx="4613">
                  <c:v>8.2570416666669999</c:v>
                </c:pt>
                <c:pt idx="4614">
                  <c:v>8.2569083333329996</c:v>
                </c:pt>
                <c:pt idx="4615">
                  <c:v>8.2569800000000004</c:v>
                </c:pt>
                <c:pt idx="4616">
                  <c:v>8.2573933333330007</c:v>
                </c:pt>
                <c:pt idx="4617">
                  <c:v>8.2587650000000004</c:v>
                </c:pt>
                <c:pt idx="4618">
                  <c:v>8.2593966666669996</c:v>
                </c:pt>
                <c:pt idx="4619">
                  <c:v>8.2586449999999996</c:v>
                </c:pt>
                <c:pt idx="4620">
                  <c:v>8.2585200000000007</c:v>
                </c:pt>
                <c:pt idx="4621">
                  <c:v>8.2589216666669998</c:v>
                </c:pt>
                <c:pt idx="4622">
                  <c:v>8.2594233333330003</c:v>
                </c:pt>
                <c:pt idx="4623">
                  <c:v>8.2588283333329997</c:v>
                </c:pt>
                <c:pt idx="4624">
                  <c:v>8.2580583333330004</c:v>
                </c:pt>
                <c:pt idx="4625">
                  <c:v>8.2572433333329993</c:v>
                </c:pt>
                <c:pt idx="4626">
                  <c:v>8.2573600000000003</c:v>
                </c:pt>
                <c:pt idx="4627">
                  <c:v>8.2590199999999996</c:v>
                </c:pt>
                <c:pt idx="4628">
                  <c:v>8.2586449999999996</c:v>
                </c:pt>
                <c:pt idx="4629">
                  <c:v>8.2579250000000002</c:v>
                </c:pt>
                <c:pt idx="4630">
                  <c:v>8.257131666667</c:v>
                </c:pt>
                <c:pt idx="4631">
                  <c:v>8.2568183333329994</c:v>
                </c:pt>
                <c:pt idx="4632">
                  <c:v>8.2579116666670007</c:v>
                </c:pt>
                <c:pt idx="4633">
                  <c:v>8.2580566666670006</c:v>
                </c:pt>
                <c:pt idx="4634">
                  <c:v>8.2575333333330008</c:v>
                </c:pt>
                <c:pt idx="4635">
                  <c:v>8.2570266666670005</c:v>
                </c:pt>
                <c:pt idx="4636">
                  <c:v>8.2571899999999996</c:v>
                </c:pt>
                <c:pt idx="4637">
                  <c:v>8.2580983333330007</c:v>
                </c:pt>
                <c:pt idx="4638">
                  <c:v>8.2578016666669996</c:v>
                </c:pt>
                <c:pt idx="4639">
                  <c:v>8.25685</c:v>
                </c:pt>
                <c:pt idx="4640">
                  <c:v>8.2558833333329993</c:v>
                </c:pt>
                <c:pt idx="4641">
                  <c:v>8.2563116666669991</c:v>
                </c:pt>
                <c:pt idx="4642">
                  <c:v>8.2575166666669997</c:v>
                </c:pt>
                <c:pt idx="4643">
                  <c:v>8.2574266666669995</c:v>
                </c:pt>
                <c:pt idx="4644">
                  <c:v>8.2566966666670005</c:v>
                </c:pt>
                <c:pt idx="4645">
                  <c:v>8.2564050000000009</c:v>
                </c:pt>
                <c:pt idx="4646">
                  <c:v>8.2566883333330008</c:v>
                </c:pt>
                <c:pt idx="4647">
                  <c:v>8.2577433333329999</c:v>
                </c:pt>
                <c:pt idx="4648">
                  <c:v>8.2581616666670001</c:v>
                </c:pt>
                <c:pt idx="4649">
                  <c:v>8.2583116666669998</c:v>
                </c:pt>
                <c:pt idx="4650">
                  <c:v>8.2582133333329999</c:v>
                </c:pt>
                <c:pt idx="4651">
                  <c:v>8.2580433333329992</c:v>
                </c:pt>
                <c:pt idx="4652">
                  <c:v>8.2594933333329994</c:v>
                </c:pt>
                <c:pt idx="4653">
                  <c:v>8.2599250000000008</c:v>
                </c:pt>
                <c:pt idx="4654">
                  <c:v>8.2597799999999992</c:v>
                </c:pt>
                <c:pt idx="4655">
                  <c:v>8.2589900000000007</c:v>
                </c:pt>
                <c:pt idx="4656">
                  <c:v>8.2589450000000006</c:v>
                </c:pt>
                <c:pt idx="4657">
                  <c:v>8.2598333333330007</c:v>
                </c:pt>
                <c:pt idx="4658">
                  <c:v>8.2597333333329992</c:v>
                </c:pt>
                <c:pt idx="4659">
                  <c:v>8.2588249999999999</c:v>
                </c:pt>
                <c:pt idx="4660">
                  <c:v>8.2581483333330006</c:v>
                </c:pt>
                <c:pt idx="4661">
                  <c:v>8.2584183333329992</c:v>
                </c:pt>
                <c:pt idx="4662">
                  <c:v>8.2593666666670007</c:v>
                </c:pt>
                <c:pt idx="4663">
                  <c:v>8.2588200000000001</c:v>
                </c:pt>
                <c:pt idx="4664">
                  <c:v>8.2580950000000009</c:v>
                </c:pt>
                <c:pt idx="4665">
                  <c:v>8.2573266666669998</c:v>
                </c:pt>
                <c:pt idx="4666">
                  <c:v>8.2577149999999993</c:v>
                </c:pt>
                <c:pt idx="4667">
                  <c:v>8.2589233333329997</c:v>
                </c:pt>
                <c:pt idx="4668">
                  <c:v>8.2588950000000008</c:v>
                </c:pt>
                <c:pt idx="4669">
                  <c:v>8.2581133333330001</c:v>
                </c:pt>
                <c:pt idx="4670">
                  <c:v>8.2574666666669998</c:v>
                </c:pt>
                <c:pt idx="4671">
                  <c:v>8.2577649999999991</c:v>
                </c:pt>
                <c:pt idx="4672">
                  <c:v>8.2585683333330007</c:v>
                </c:pt>
                <c:pt idx="4673">
                  <c:v>8.2582699999999996</c:v>
                </c:pt>
                <c:pt idx="4674">
                  <c:v>8.257318333333</c:v>
                </c:pt>
                <c:pt idx="4675">
                  <c:v>8.2570933333329997</c:v>
                </c:pt>
                <c:pt idx="4676">
                  <c:v>8.2572433333329993</c:v>
                </c:pt>
                <c:pt idx="4677">
                  <c:v>8.258165</c:v>
                </c:pt>
                <c:pt idx="4678">
                  <c:v>8.2584233333330008</c:v>
                </c:pt>
                <c:pt idx="4679">
                  <c:v>8.2583000000000002</c:v>
                </c:pt>
                <c:pt idx="4680">
                  <c:v>8.2587133333330005</c:v>
                </c:pt>
                <c:pt idx="4681">
                  <c:v>8.258775</c:v>
                </c:pt>
                <c:pt idx="4682">
                  <c:v>8.2598933333330002</c:v>
                </c:pt>
                <c:pt idx="4683">
                  <c:v>8.2600700000000007</c:v>
                </c:pt>
                <c:pt idx="4684">
                  <c:v>8.2595583333330005</c:v>
                </c:pt>
                <c:pt idx="4685">
                  <c:v>8.2594750000000001</c:v>
                </c:pt>
                <c:pt idx="4686">
                  <c:v>8.2597733333329995</c:v>
                </c:pt>
                <c:pt idx="4687">
                  <c:v>8.2609899999999996</c:v>
                </c:pt>
                <c:pt idx="4688">
                  <c:v>8.2611150000000002</c:v>
                </c:pt>
                <c:pt idx="4689">
                  <c:v>8.2605016666670004</c:v>
                </c:pt>
                <c:pt idx="4690">
                  <c:v>8.2598933333330002</c:v>
                </c:pt>
                <c:pt idx="4691">
                  <c:v>8.2599599999999995</c:v>
                </c:pt>
                <c:pt idx="4692">
                  <c:v>8.2603433333329992</c:v>
                </c:pt>
                <c:pt idx="4693">
                  <c:v>8.2603666666670001</c:v>
                </c:pt>
                <c:pt idx="4694">
                  <c:v>8.25962</c:v>
                </c:pt>
                <c:pt idx="4695">
                  <c:v>8.2590483333330003</c:v>
                </c:pt>
                <c:pt idx="4696">
                  <c:v>8.2596766666669996</c:v>
                </c:pt>
                <c:pt idx="4697">
                  <c:v>8.2608183333330008</c:v>
                </c:pt>
                <c:pt idx="4698">
                  <c:v>8.2608516666669995</c:v>
                </c:pt>
                <c:pt idx="4699">
                  <c:v>8.2601966666669995</c:v>
                </c:pt>
                <c:pt idx="4700">
                  <c:v>8.2597183333329998</c:v>
                </c:pt>
                <c:pt idx="4701">
                  <c:v>8.2594566666670008</c:v>
                </c:pt>
                <c:pt idx="4702">
                  <c:v>8.2599866666670003</c:v>
                </c:pt>
                <c:pt idx="4703">
                  <c:v>8.2598666666669995</c:v>
                </c:pt>
                <c:pt idx="4704">
                  <c:v>8.2593583333329992</c:v>
                </c:pt>
                <c:pt idx="4705">
                  <c:v>8.258821666667</c:v>
                </c:pt>
                <c:pt idx="4706">
                  <c:v>8.2587083333330007</c:v>
                </c:pt>
                <c:pt idx="4707">
                  <c:v>8.259385</c:v>
                </c:pt>
                <c:pt idx="4708">
                  <c:v>8.2592466666669999</c:v>
                </c:pt>
                <c:pt idx="4709">
                  <c:v>8.2591400000000004</c:v>
                </c:pt>
                <c:pt idx="4710">
                  <c:v>8.2590000000000003</c:v>
                </c:pt>
                <c:pt idx="4711">
                  <c:v>8.258915</c:v>
                </c:pt>
                <c:pt idx="4712">
                  <c:v>8.2598316666670009</c:v>
                </c:pt>
                <c:pt idx="4713">
                  <c:v>8.2599233333330009</c:v>
                </c:pt>
                <c:pt idx="4714">
                  <c:v>8.2599149999999995</c:v>
                </c:pt>
                <c:pt idx="4715">
                  <c:v>8.2599800000000005</c:v>
                </c:pt>
                <c:pt idx="4716">
                  <c:v>8.2604433333330007</c:v>
                </c:pt>
                <c:pt idx="4717">
                  <c:v>8.2615949999999998</c:v>
                </c:pt>
                <c:pt idx="4718">
                  <c:v>8.2619466666670007</c:v>
                </c:pt>
                <c:pt idx="4719">
                  <c:v>8.2617066666669992</c:v>
                </c:pt>
                <c:pt idx="4720">
                  <c:v>8.2613916666670004</c:v>
                </c:pt>
                <c:pt idx="4721">
                  <c:v>8.261496666667</c:v>
                </c:pt>
                <c:pt idx="4722">
                  <c:v>8.2623700000000007</c:v>
                </c:pt>
                <c:pt idx="4723">
                  <c:v>8.2625600000000006</c:v>
                </c:pt>
                <c:pt idx="4724">
                  <c:v>8.2624483333329994</c:v>
                </c:pt>
                <c:pt idx="4725">
                  <c:v>8.2620400000000007</c:v>
                </c:pt>
                <c:pt idx="4726">
                  <c:v>8.2618950000000009</c:v>
                </c:pt>
                <c:pt idx="4727">
                  <c:v>8.2630499999999998</c:v>
                </c:pt>
                <c:pt idx="4728">
                  <c:v>8.2621350000000007</c:v>
                </c:pt>
                <c:pt idx="4729">
                  <c:v>8.2619716666669998</c:v>
                </c:pt>
                <c:pt idx="4730">
                  <c:v>8.2613766666669992</c:v>
                </c:pt>
                <c:pt idx="4731">
                  <c:v>8.2616783333330002</c:v>
                </c:pt>
                <c:pt idx="4732">
                  <c:v>8.2627766666669995</c:v>
                </c:pt>
                <c:pt idx="4733">
                  <c:v>8.2626583333330004</c:v>
                </c:pt>
                <c:pt idx="4734">
                  <c:v>8.2619133333330002</c:v>
                </c:pt>
                <c:pt idx="4735">
                  <c:v>8.2616333333330001</c:v>
                </c:pt>
                <c:pt idx="4736">
                  <c:v>8.2616533333329993</c:v>
                </c:pt>
                <c:pt idx="4737">
                  <c:v>8.2620666666669997</c:v>
                </c:pt>
                <c:pt idx="4738">
                  <c:v>8.2624566666669992</c:v>
                </c:pt>
                <c:pt idx="4739">
                  <c:v>8.2620466666670005</c:v>
                </c:pt>
                <c:pt idx="4740">
                  <c:v>8.2614699999999992</c:v>
                </c:pt>
                <c:pt idx="4741">
                  <c:v>8.2618033333330008</c:v>
                </c:pt>
                <c:pt idx="4742">
                  <c:v>8.2624750000000002</c:v>
                </c:pt>
                <c:pt idx="4743">
                  <c:v>8.2625966666669992</c:v>
                </c:pt>
                <c:pt idx="4744">
                  <c:v>8.2617566666670008</c:v>
                </c:pt>
                <c:pt idx="4745">
                  <c:v>8.2613233333329994</c:v>
                </c:pt>
                <c:pt idx="4746">
                  <c:v>8.2618650000000002</c:v>
                </c:pt>
                <c:pt idx="4747">
                  <c:v>8.2624133333330008</c:v>
                </c:pt>
                <c:pt idx="4748">
                  <c:v>8.2625016666669993</c:v>
                </c:pt>
                <c:pt idx="4749">
                  <c:v>8.2622033333329998</c:v>
                </c:pt>
                <c:pt idx="4750">
                  <c:v>8.2620249999999995</c:v>
                </c:pt>
                <c:pt idx="4751">
                  <c:v>8.2620516666670003</c:v>
                </c:pt>
                <c:pt idx="4752">
                  <c:v>8.2623016666669997</c:v>
                </c:pt>
                <c:pt idx="4753">
                  <c:v>8.2621300000000009</c:v>
                </c:pt>
                <c:pt idx="4754">
                  <c:v>8.2615533333329996</c:v>
                </c:pt>
                <c:pt idx="4755">
                  <c:v>8.2611483333330007</c:v>
                </c:pt>
                <c:pt idx="4756">
                  <c:v>8.2614716666669992</c:v>
                </c:pt>
                <c:pt idx="4757">
                  <c:v>8.2625899999999994</c:v>
                </c:pt>
                <c:pt idx="4758">
                  <c:v>8.2628516666670002</c:v>
                </c:pt>
                <c:pt idx="4759">
                  <c:v>8.2630366666670003</c:v>
                </c:pt>
                <c:pt idx="4760">
                  <c:v>8.2627000000000006</c:v>
                </c:pt>
                <c:pt idx="4761">
                  <c:v>8.2633083333330006</c:v>
                </c:pt>
                <c:pt idx="4762">
                  <c:v>8.2637800000000006</c:v>
                </c:pt>
                <c:pt idx="4763">
                  <c:v>8.2641550000000006</c:v>
                </c:pt>
                <c:pt idx="4764">
                  <c:v>8.2638716666670007</c:v>
                </c:pt>
                <c:pt idx="4765">
                  <c:v>8.263278333333</c:v>
                </c:pt>
                <c:pt idx="4766">
                  <c:v>8.263418333333</c:v>
                </c:pt>
                <c:pt idx="4767">
                  <c:v>8.2639449999999997</c:v>
                </c:pt>
                <c:pt idx="4768">
                  <c:v>8.2641283333329998</c:v>
                </c:pt>
                <c:pt idx="4769">
                  <c:v>8.2632233333330003</c:v>
                </c:pt>
                <c:pt idx="4770">
                  <c:v>8.2628550000000001</c:v>
                </c:pt>
                <c:pt idx="4771">
                  <c:v>8.2625949999999992</c:v>
                </c:pt>
                <c:pt idx="4772">
                  <c:v>8.2634966666670007</c:v>
                </c:pt>
                <c:pt idx="4773">
                  <c:v>8.2629999999999999</c:v>
                </c:pt>
                <c:pt idx="4774">
                  <c:v>8.2621083333329999</c:v>
                </c:pt>
                <c:pt idx="4775">
                  <c:v>8.2614716666669992</c:v>
                </c:pt>
                <c:pt idx="4776">
                  <c:v>8.2619050000000005</c:v>
                </c:pt>
                <c:pt idx="4777">
                  <c:v>8.2630166666669993</c:v>
                </c:pt>
                <c:pt idx="4778">
                  <c:v>8.2625116666670007</c:v>
                </c:pt>
                <c:pt idx="4779">
                  <c:v>8.2617799999999999</c:v>
                </c:pt>
                <c:pt idx="4780">
                  <c:v>8.2616449999999997</c:v>
                </c:pt>
                <c:pt idx="4781">
                  <c:v>8.2616599999999991</c:v>
                </c:pt>
                <c:pt idx="4782">
                  <c:v>8.2623149999999992</c:v>
                </c:pt>
                <c:pt idx="4783">
                  <c:v>8.2624583333330008</c:v>
                </c:pt>
                <c:pt idx="4784">
                  <c:v>8.2619900000000008</c:v>
                </c:pt>
                <c:pt idx="4785">
                  <c:v>8.2609833333329998</c:v>
                </c:pt>
                <c:pt idx="4786">
                  <c:v>8.2608750000000004</c:v>
                </c:pt>
                <c:pt idx="4787">
                  <c:v>8.2617466666669994</c:v>
                </c:pt>
                <c:pt idx="4788">
                  <c:v>8.2614149999999995</c:v>
                </c:pt>
                <c:pt idx="4789">
                  <c:v>8.2606866666670005</c:v>
                </c:pt>
                <c:pt idx="4790">
                  <c:v>8.2600233333330007</c:v>
                </c:pt>
                <c:pt idx="4791">
                  <c:v>8.2599549999999997</c:v>
                </c:pt>
                <c:pt idx="4792">
                  <c:v>8.2610183333330003</c:v>
                </c:pt>
                <c:pt idx="4793">
                  <c:v>8.2605883333330006</c:v>
                </c:pt>
                <c:pt idx="4794">
                  <c:v>8.2601549999999992</c:v>
                </c:pt>
                <c:pt idx="4795">
                  <c:v>8.2595666666670002</c:v>
                </c:pt>
                <c:pt idx="4796">
                  <c:v>8.260135</c:v>
                </c:pt>
                <c:pt idx="4797">
                  <c:v>8.2609883333329996</c:v>
                </c:pt>
                <c:pt idx="4798">
                  <c:v>8.2610650000000003</c:v>
                </c:pt>
                <c:pt idx="4799">
                  <c:v>8.2597233333329996</c:v>
                </c:pt>
                <c:pt idx="4800">
                  <c:v>8.2592183333329992</c:v>
                </c:pt>
                <c:pt idx="4801">
                  <c:v>8.2594383333329997</c:v>
                </c:pt>
                <c:pt idx="4802">
                  <c:v>8.2609916666669996</c:v>
                </c:pt>
                <c:pt idx="4803">
                  <c:v>8.2615483333329998</c:v>
                </c:pt>
                <c:pt idx="4804">
                  <c:v>8.2613699999999994</c:v>
                </c:pt>
                <c:pt idx="4805">
                  <c:v>8.2613033333330002</c:v>
                </c:pt>
                <c:pt idx="4806">
                  <c:v>8.2612633333329999</c:v>
                </c:pt>
                <c:pt idx="4807">
                  <c:v>8.2627233333329997</c:v>
                </c:pt>
                <c:pt idx="4808">
                  <c:v>8.2631150000000009</c:v>
                </c:pt>
                <c:pt idx="4809">
                  <c:v>8.2623750000000005</c:v>
                </c:pt>
                <c:pt idx="4810">
                  <c:v>8.2621016666670002</c:v>
                </c:pt>
                <c:pt idx="4811">
                  <c:v>8.2624200000000005</c:v>
                </c:pt>
                <c:pt idx="4812">
                  <c:v>8.2635400000000008</c:v>
                </c:pt>
                <c:pt idx="4813">
                  <c:v>8.2633716666670001</c:v>
                </c:pt>
                <c:pt idx="4814">
                  <c:v>8.2625683333330002</c:v>
                </c:pt>
                <c:pt idx="4815">
                  <c:v>8.261636666667</c:v>
                </c:pt>
                <c:pt idx="4816">
                  <c:v>8.2618166666670003</c:v>
                </c:pt>
                <c:pt idx="4817">
                  <c:v>8.2632066666669992</c:v>
                </c:pt>
                <c:pt idx="4818">
                  <c:v>8.2634916666670009</c:v>
                </c:pt>
                <c:pt idx="4819">
                  <c:v>8.2628599999999999</c:v>
                </c:pt>
                <c:pt idx="4820">
                  <c:v>8.2621483333330001</c:v>
                </c:pt>
                <c:pt idx="4821">
                  <c:v>8.2620183333329997</c:v>
                </c:pt>
                <c:pt idx="4822">
                  <c:v>8.2632250000000003</c:v>
                </c:pt>
                <c:pt idx="4823">
                  <c:v>8.2631616666669991</c:v>
                </c:pt>
                <c:pt idx="4824">
                  <c:v>8.2624750000000002</c:v>
                </c:pt>
                <c:pt idx="4825">
                  <c:v>8.2617550000000008</c:v>
                </c:pt>
                <c:pt idx="4826">
                  <c:v>8.2618283333329998</c:v>
                </c:pt>
                <c:pt idx="4827">
                  <c:v>8.2629099999999998</c:v>
                </c:pt>
                <c:pt idx="4828">
                  <c:v>8.2628983333330002</c:v>
                </c:pt>
                <c:pt idx="4829">
                  <c:v>8.2614400000000003</c:v>
                </c:pt>
                <c:pt idx="4830">
                  <c:v>8.2603733333329998</c:v>
                </c:pt>
                <c:pt idx="4831">
                  <c:v>8.2601783333330001</c:v>
                </c:pt>
                <c:pt idx="4832">
                  <c:v>8.2620983333330003</c:v>
                </c:pt>
                <c:pt idx="4833">
                  <c:v>8.2619683333329998</c:v>
                </c:pt>
                <c:pt idx="4834">
                  <c:v>8.2608366666670001</c:v>
                </c:pt>
                <c:pt idx="4835">
                  <c:v>8.2606383333330005</c:v>
                </c:pt>
                <c:pt idx="4836">
                  <c:v>8.2605000000000004</c:v>
                </c:pt>
                <c:pt idx="4837">
                  <c:v>8.2621716666669993</c:v>
                </c:pt>
                <c:pt idx="4838">
                  <c:v>8.2620649999999998</c:v>
                </c:pt>
                <c:pt idx="4839">
                  <c:v>8.2607983333329997</c:v>
                </c:pt>
                <c:pt idx="4840">
                  <c:v>8.2606000000000002</c:v>
                </c:pt>
                <c:pt idx="4841">
                  <c:v>8.2605683333329996</c:v>
                </c:pt>
                <c:pt idx="4842">
                  <c:v>8.2623466666669998</c:v>
                </c:pt>
                <c:pt idx="4843">
                  <c:v>8.2613350000000008</c:v>
                </c:pt>
                <c:pt idx="4844">
                  <c:v>8.2601966666669995</c:v>
                </c:pt>
                <c:pt idx="4845">
                  <c:v>8.259665</c:v>
                </c:pt>
                <c:pt idx="4846">
                  <c:v>8.2603366666669995</c:v>
                </c:pt>
                <c:pt idx="4847">
                  <c:v>8.2617750000000001</c:v>
                </c:pt>
                <c:pt idx="4848">
                  <c:v>8.2619249999999997</c:v>
                </c:pt>
                <c:pt idx="4849">
                  <c:v>8.2608599999999992</c:v>
                </c:pt>
                <c:pt idx="4850">
                  <c:v>8.2599966666669999</c:v>
                </c:pt>
                <c:pt idx="4851">
                  <c:v>8.2600250000000006</c:v>
                </c:pt>
                <c:pt idx="4852">
                  <c:v>8.2616200000000006</c:v>
                </c:pt>
                <c:pt idx="4853">
                  <c:v>8.2612799999999993</c:v>
                </c:pt>
                <c:pt idx="4854">
                  <c:v>8.2601999999999993</c:v>
                </c:pt>
                <c:pt idx="4855">
                  <c:v>8.2599066666669998</c:v>
                </c:pt>
                <c:pt idx="4856">
                  <c:v>8.260275</c:v>
                </c:pt>
                <c:pt idx="4857">
                  <c:v>8.2619483333330006</c:v>
                </c:pt>
                <c:pt idx="4858">
                  <c:v>8.2619199999999999</c:v>
                </c:pt>
                <c:pt idx="4859">
                  <c:v>8.2614599999999996</c:v>
                </c:pt>
                <c:pt idx="4860">
                  <c:v>8.2606683333329993</c:v>
                </c:pt>
                <c:pt idx="4861">
                  <c:v>8.2608366666670001</c:v>
                </c:pt>
                <c:pt idx="4862">
                  <c:v>8.2623683333330007</c:v>
                </c:pt>
                <c:pt idx="4863">
                  <c:v>8.2624949999999995</c:v>
                </c:pt>
                <c:pt idx="4864">
                  <c:v>8.2617516666669992</c:v>
                </c:pt>
                <c:pt idx="4865">
                  <c:v>8.2607866666670002</c:v>
                </c:pt>
                <c:pt idx="4866">
                  <c:v>8.2612233333329996</c:v>
                </c:pt>
                <c:pt idx="4867">
                  <c:v>8.2628066666670001</c:v>
                </c:pt>
                <c:pt idx="4868">
                  <c:v>8.2631616666669991</c:v>
                </c:pt>
                <c:pt idx="4869">
                  <c:v>8.2621866666670005</c:v>
                </c:pt>
                <c:pt idx="4870">
                  <c:v>8.2611849999999993</c:v>
                </c:pt>
                <c:pt idx="4871">
                  <c:v>8.2613299999999992</c:v>
                </c:pt>
                <c:pt idx="4872">
                  <c:v>8.2631150000000009</c:v>
                </c:pt>
                <c:pt idx="4873">
                  <c:v>8.2626233333329999</c:v>
                </c:pt>
                <c:pt idx="4874">
                  <c:v>8.262435</c:v>
                </c:pt>
                <c:pt idx="4875">
                  <c:v>8.2617983333329992</c:v>
                </c:pt>
                <c:pt idx="4876">
                  <c:v>8.2618166666670003</c:v>
                </c:pt>
                <c:pt idx="4877">
                  <c:v>8.2631116666669993</c:v>
                </c:pt>
                <c:pt idx="4878">
                  <c:v>8.2617533333330009</c:v>
                </c:pt>
                <c:pt idx="4879">
                  <c:v>8.2604316666669995</c:v>
                </c:pt>
                <c:pt idx="4880">
                  <c:v>8.2595100000000006</c:v>
                </c:pt>
                <c:pt idx="4881">
                  <c:v>8.2594166666670006</c:v>
                </c:pt>
                <c:pt idx="4882">
                  <c:v>8.2610899999999994</c:v>
                </c:pt>
                <c:pt idx="4883">
                  <c:v>8.2609033333329993</c:v>
                </c:pt>
                <c:pt idx="4884">
                  <c:v>8.2602216666670003</c:v>
                </c:pt>
                <c:pt idx="4885">
                  <c:v>8.2592383333330002</c:v>
                </c:pt>
                <c:pt idx="4886">
                  <c:v>8.2593999999999994</c:v>
                </c:pt>
                <c:pt idx="4887">
                  <c:v>8.2604299999999995</c:v>
                </c:pt>
                <c:pt idx="4888">
                  <c:v>8.2609833333329998</c:v>
                </c:pt>
                <c:pt idx="4889">
                  <c:v>8.26</c:v>
                </c:pt>
                <c:pt idx="4890">
                  <c:v>8.2594700000000003</c:v>
                </c:pt>
                <c:pt idx="4891">
                  <c:v>8.2604500000000005</c:v>
                </c:pt>
                <c:pt idx="4892">
                  <c:v>8.2620816666669992</c:v>
                </c:pt>
                <c:pt idx="4893">
                  <c:v>8.2623833333330001</c:v>
                </c:pt>
                <c:pt idx="4894">
                  <c:v>8.2618533333330006</c:v>
                </c:pt>
                <c:pt idx="4895">
                  <c:v>8.2618216666670001</c:v>
                </c:pt>
                <c:pt idx="4896">
                  <c:v>8.2618816666669996</c:v>
                </c:pt>
                <c:pt idx="4897">
                  <c:v>8.2636350000000007</c:v>
                </c:pt>
                <c:pt idx="4898">
                  <c:v>8.2635733333329995</c:v>
                </c:pt>
                <c:pt idx="4899">
                  <c:v>8.2627416666670008</c:v>
                </c:pt>
                <c:pt idx="4900">
                  <c:v>8.2624133333330008</c:v>
                </c:pt>
                <c:pt idx="4901">
                  <c:v>8.2630333333330004</c:v>
                </c:pt>
                <c:pt idx="4902">
                  <c:v>8.2646833333330001</c:v>
                </c:pt>
                <c:pt idx="4903">
                  <c:v>8.2644866666670005</c:v>
                </c:pt>
                <c:pt idx="4904">
                  <c:v>8.2632966666669994</c:v>
                </c:pt>
                <c:pt idx="4905">
                  <c:v>8.2627299999999995</c:v>
                </c:pt>
                <c:pt idx="4906">
                  <c:v>8.2632033333329993</c:v>
                </c:pt>
                <c:pt idx="4907">
                  <c:v>8.2639733333330003</c:v>
                </c:pt>
                <c:pt idx="4908">
                  <c:v>8.2635466666670006</c:v>
                </c:pt>
                <c:pt idx="4909">
                  <c:v>8.2629766666670008</c:v>
                </c:pt>
                <c:pt idx="4910">
                  <c:v>8.2624099999999991</c:v>
                </c:pt>
                <c:pt idx="4911">
                  <c:v>8.2623250000000006</c:v>
                </c:pt>
                <c:pt idx="4912">
                  <c:v>8.263701666667</c:v>
                </c:pt>
                <c:pt idx="4913">
                  <c:v>8.2640733333330001</c:v>
                </c:pt>
                <c:pt idx="4914">
                  <c:v>8.2635383333330008</c:v>
                </c:pt>
                <c:pt idx="4915">
                  <c:v>8.2629983333329999</c:v>
                </c:pt>
                <c:pt idx="4916">
                  <c:v>8.2627950000000006</c:v>
                </c:pt>
                <c:pt idx="4917">
                  <c:v>8.2641633333330002</c:v>
                </c:pt>
                <c:pt idx="4918">
                  <c:v>8.2643866666670007</c:v>
                </c:pt>
                <c:pt idx="4919">
                  <c:v>8.2635783333329993</c:v>
                </c:pt>
                <c:pt idx="4920">
                  <c:v>8.2632416666669997</c:v>
                </c:pt>
                <c:pt idx="4921">
                  <c:v>8.2630300000000005</c:v>
                </c:pt>
                <c:pt idx="4922">
                  <c:v>8.2643383333330007</c:v>
                </c:pt>
                <c:pt idx="4923">
                  <c:v>8.2639016666669995</c:v>
                </c:pt>
                <c:pt idx="4924">
                  <c:v>8.2627616666670001</c:v>
                </c:pt>
                <c:pt idx="4925">
                  <c:v>8.2623850000000001</c:v>
                </c:pt>
                <c:pt idx="4926">
                  <c:v>8.2626249999999999</c:v>
                </c:pt>
                <c:pt idx="4927">
                  <c:v>8.2634916666670009</c:v>
                </c:pt>
                <c:pt idx="4928">
                  <c:v>8.2634033333330006</c:v>
                </c:pt>
                <c:pt idx="4929">
                  <c:v>8.2630783333330005</c:v>
                </c:pt>
                <c:pt idx="4930">
                  <c:v>8.2619983333330005</c:v>
                </c:pt>
                <c:pt idx="4931">
                  <c:v>8.2623833333330001</c:v>
                </c:pt>
                <c:pt idx="4932">
                  <c:v>8.2631333333330002</c:v>
                </c:pt>
                <c:pt idx="4933">
                  <c:v>8.2624616666670008</c:v>
                </c:pt>
                <c:pt idx="4934">
                  <c:v>8.2617200000000004</c:v>
                </c:pt>
                <c:pt idx="4935">
                  <c:v>8.2616083333329993</c:v>
                </c:pt>
                <c:pt idx="4936">
                  <c:v>8.2623666666670008</c:v>
                </c:pt>
                <c:pt idx="4937">
                  <c:v>8.2636649999999996</c:v>
                </c:pt>
                <c:pt idx="4938">
                  <c:v>8.2634066666670005</c:v>
                </c:pt>
                <c:pt idx="4939">
                  <c:v>8.2632233333330003</c:v>
                </c:pt>
                <c:pt idx="4940">
                  <c:v>8.2634516666670006</c:v>
                </c:pt>
                <c:pt idx="4941">
                  <c:v>8.2635816666669992</c:v>
                </c:pt>
                <c:pt idx="4942">
                  <c:v>8.2647266666670003</c:v>
                </c:pt>
                <c:pt idx="4943">
                  <c:v>8.2646833333330001</c:v>
                </c:pt>
                <c:pt idx="4944">
                  <c:v>8.2642100000000003</c:v>
                </c:pt>
                <c:pt idx="4945">
                  <c:v>8.2641816666669996</c:v>
                </c:pt>
                <c:pt idx="4946">
                  <c:v>8.2650583333330001</c:v>
                </c:pt>
                <c:pt idx="4947">
                  <c:v>8.2660116666669996</c:v>
                </c:pt>
                <c:pt idx="4948">
                  <c:v>8.2657950000000007</c:v>
                </c:pt>
                <c:pt idx="4949">
                  <c:v>8.2649799999999995</c:v>
                </c:pt>
                <c:pt idx="4950">
                  <c:v>8.2649483333330007</c:v>
                </c:pt>
                <c:pt idx="4951">
                  <c:v>8.2646533333329995</c:v>
                </c:pt>
                <c:pt idx="4952">
                  <c:v>8.2656050000000008</c:v>
                </c:pt>
                <c:pt idx="4953">
                  <c:v>8.2657000000000007</c:v>
                </c:pt>
                <c:pt idx="4954">
                  <c:v>8.2646499999999996</c:v>
                </c:pt>
                <c:pt idx="4955">
                  <c:v>8.2646099999999993</c:v>
                </c:pt>
                <c:pt idx="4956">
                  <c:v>8.2636283333329992</c:v>
                </c:pt>
                <c:pt idx="4957">
                  <c:v>8.2645166666669994</c:v>
                </c:pt>
                <c:pt idx="4958">
                  <c:v>8.2642900000000008</c:v>
                </c:pt>
                <c:pt idx="4959">
                  <c:v>8.2643016666670004</c:v>
                </c:pt>
                <c:pt idx="4960">
                  <c:v>8.2637400000000003</c:v>
                </c:pt>
                <c:pt idx="4961">
                  <c:v>8.2635383333330008</c:v>
                </c:pt>
                <c:pt idx="4962">
                  <c:v>8.2639733333330003</c:v>
                </c:pt>
                <c:pt idx="4963">
                  <c:v>8.2638599999999993</c:v>
                </c:pt>
                <c:pt idx="4964">
                  <c:v>8.2631949999999996</c:v>
                </c:pt>
                <c:pt idx="4965">
                  <c:v>8.2620733333329994</c:v>
                </c:pt>
                <c:pt idx="4966">
                  <c:v>8.2617433333329995</c:v>
                </c:pt>
                <c:pt idx="4967">
                  <c:v>8.2628933333330004</c:v>
                </c:pt>
                <c:pt idx="4968">
                  <c:v>8.2629483333330001</c:v>
                </c:pt>
                <c:pt idx="4969">
                  <c:v>8.2625666666670003</c:v>
                </c:pt>
                <c:pt idx="4970">
                  <c:v>8.2618799999999997</c:v>
                </c:pt>
                <c:pt idx="4971">
                  <c:v>8.2614083333329997</c:v>
                </c:pt>
                <c:pt idx="4972">
                  <c:v>8.2625516666669991</c:v>
                </c:pt>
                <c:pt idx="4973">
                  <c:v>8.2626816666669995</c:v>
                </c:pt>
                <c:pt idx="4974">
                  <c:v>8.2623166666669992</c:v>
                </c:pt>
                <c:pt idx="4975">
                  <c:v>8.261448333333</c:v>
                </c:pt>
                <c:pt idx="4976">
                  <c:v>8.2618083333330006</c:v>
                </c:pt>
                <c:pt idx="4977">
                  <c:v>8.2635100000000001</c:v>
                </c:pt>
                <c:pt idx="4978">
                  <c:v>8.2636116666669999</c:v>
                </c:pt>
                <c:pt idx="4979">
                  <c:v>8.2635666666669998</c:v>
                </c:pt>
                <c:pt idx="4980">
                  <c:v>8.2632933333329994</c:v>
                </c:pt>
                <c:pt idx="4981">
                  <c:v>8.2629300000000008</c:v>
                </c:pt>
                <c:pt idx="4982">
                  <c:v>8.264265</c:v>
                </c:pt>
                <c:pt idx="4983">
                  <c:v>8.2647633333330006</c:v>
                </c:pt>
                <c:pt idx="4984">
                  <c:v>8.2643233333329995</c:v>
                </c:pt>
                <c:pt idx="4985">
                  <c:v>8.2640200000000004</c:v>
                </c:pt>
                <c:pt idx="4986">
                  <c:v>8.2638333333330003</c:v>
                </c:pt>
                <c:pt idx="4987">
                  <c:v>8.2649633333330002</c:v>
                </c:pt>
                <c:pt idx="4988">
                  <c:v>8.2648033333330009</c:v>
                </c:pt>
                <c:pt idx="4989">
                  <c:v>8.263796666667</c:v>
                </c:pt>
                <c:pt idx="4990">
                  <c:v>8.2632049999999992</c:v>
                </c:pt>
                <c:pt idx="4991">
                  <c:v>8.2633833333329996</c:v>
                </c:pt>
                <c:pt idx="4992">
                  <c:v>8.2641283333329998</c:v>
                </c:pt>
                <c:pt idx="4993">
                  <c:v>8.2640150000000006</c:v>
                </c:pt>
                <c:pt idx="4994">
                  <c:v>8.2631716666670005</c:v>
                </c:pt>
                <c:pt idx="4995">
                  <c:v>8.2625983333330009</c:v>
                </c:pt>
                <c:pt idx="4996">
                  <c:v>8.2629616666669996</c:v>
                </c:pt>
                <c:pt idx="4997">
                  <c:v>8.2639983333329994</c:v>
                </c:pt>
                <c:pt idx="4998">
                  <c:v>8.2632700000000003</c:v>
                </c:pt>
                <c:pt idx="4999">
                  <c:v>8.2627566666670003</c:v>
                </c:pt>
                <c:pt idx="5000">
                  <c:v>8.2619433333330008</c:v>
                </c:pt>
                <c:pt idx="5001">
                  <c:v>8.2619366666669993</c:v>
                </c:pt>
                <c:pt idx="5002">
                  <c:v>8.2629166666669995</c:v>
                </c:pt>
                <c:pt idx="5003">
                  <c:v>8.2628900000000005</c:v>
                </c:pt>
                <c:pt idx="5004">
                  <c:v>8.2625716666670002</c:v>
                </c:pt>
                <c:pt idx="5005">
                  <c:v>8.2615166666669992</c:v>
                </c:pt>
                <c:pt idx="5006">
                  <c:v>8.2614166666669995</c:v>
                </c:pt>
                <c:pt idx="5007">
                  <c:v>8.262201666667</c:v>
                </c:pt>
                <c:pt idx="5008">
                  <c:v>8.2619983333330005</c:v>
                </c:pt>
                <c:pt idx="5009">
                  <c:v>8.2616049999999994</c:v>
                </c:pt>
                <c:pt idx="5010">
                  <c:v>8.2605500000000003</c:v>
                </c:pt>
                <c:pt idx="5011">
                  <c:v>8.2607599999999994</c:v>
                </c:pt>
                <c:pt idx="5012">
                  <c:v>8.2621549999999999</c:v>
                </c:pt>
                <c:pt idx="5013">
                  <c:v>8.2622116666669996</c:v>
                </c:pt>
                <c:pt idx="5014">
                  <c:v>8.2614900000000002</c:v>
                </c:pt>
                <c:pt idx="5015">
                  <c:v>8.2610633333330004</c:v>
                </c:pt>
                <c:pt idx="5016">
                  <c:v>8.2611966666670007</c:v>
                </c:pt>
                <c:pt idx="5017">
                  <c:v>8.2619483333330006</c:v>
                </c:pt>
                <c:pt idx="5018">
                  <c:v>8.2616350000000001</c:v>
                </c:pt>
                <c:pt idx="5019">
                  <c:v>8.2613516666670002</c:v>
                </c:pt>
                <c:pt idx="5020">
                  <c:v>8.2612933333330005</c:v>
                </c:pt>
                <c:pt idx="5021">
                  <c:v>8.261731666667</c:v>
                </c:pt>
                <c:pt idx="5022">
                  <c:v>8.2633100000000006</c:v>
                </c:pt>
                <c:pt idx="5023">
                  <c:v>8.2626950000000008</c:v>
                </c:pt>
                <c:pt idx="5024">
                  <c:v>8.2626533333330006</c:v>
                </c:pt>
                <c:pt idx="5025">
                  <c:v>8.2624949999999995</c:v>
                </c:pt>
                <c:pt idx="5026">
                  <c:v>8.2626916666669992</c:v>
                </c:pt>
                <c:pt idx="5027">
                  <c:v>8.2643500000000003</c:v>
                </c:pt>
                <c:pt idx="5028">
                  <c:v>8.2639250000000004</c:v>
                </c:pt>
                <c:pt idx="5029">
                  <c:v>8.2626899999999992</c:v>
                </c:pt>
                <c:pt idx="5030">
                  <c:v>8.2627100000000002</c:v>
                </c:pt>
                <c:pt idx="5031">
                  <c:v>8.2629066666669999</c:v>
                </c:pt>
                <c:pt idx="5032">
                  <c:v>8.2641666666670002</c:v>
                </c:pt>
                <c:pt idx="5033">
                  <c:v>8.2644183333329995</c:v>
                </c:pt>
                <c:pt idx="5034">
                  <c:v>8.2636266666669993</c:v>
                </c:pt>
                <c:pt idx="5035">
                  <c:v>8.2623800000000003</c:v>
                </c:pt>
                <c:pt idx="5036">
                  <c:v>8.2622883333330002</c:v>
                </c:pt>
                <c:pt idx="5037">
                  <c:v>8.2637133333329995</c:v>
                </c:pt>
                <c:pt idx="5038">
                  <c:v>8.2632700000000003</c:v>
                </c:pt>
                <c:pt idx="5039">
                  <c:v>8.2624066666669993</c:v>
                </c:pt>
                <c:pt idx="5040">
                  <c:v>8.26145</c:v>
                </c:pt>
                <c:pt idx="5041">
                  <c:v>8.2617783333329999</c:v>
                </c:pt>
                <c:pt idx="5042">
                  <c:v>8.2633066666670008</c:v>
                </c:pt>
                <c:pt idx="5043">
                  <c:v>8.2624616666670008</c:v>
                </c:pt>
                <c:pt idx="5044">
                  <c:v>8.2613916666670004</c:v>
                </c:pt>
                <c:pt idx="5045">
                  <c:v>8.2605916666670005</c:v>
                </c:pt>
                <c:pt idx="5046">
                  <c:v>8.2609533333329992</c:v>
                </c:pt>
                <c:pt idx="5047">
                  <c:v>8.2624783333330001</c:v>
                </c:pt>
                <c:pt idx="5048">
                  <c:v>8.2626083333330005</c:v>
                </c:pt>
                <c:pt idx="5049">
                  <c:v>8.2615483333329998</c:v>
                </c:pt>
                <c:pt idx="5050">
                  <c:v>8.2609483333329994</c:v>
                </c:pt>
                <c:pt idx="5051">
                  <c:v>8.2611483333330007</c:v>
                </c:pt>
                <c:pt idx="5052">
                  <c:v>8.2631399999999999</c:v>
                </c:pt>
                <c:pt idx="5053">
                  <c:v>8.2631449999999997</c:v>
                </c:pt>
                <c:pt idx="5054">
                  <c:v>8.2626816666669995</c:v>
                </c:pt>
                <c:pt idx="5055">
                  <c:v>8.2620666666669997</c:v>
                </c:pt>
                <c:pt idx="5056">
                  <c:v>8.2624700000000004</c:v>
                </c:pt>
                <c:pt idx="5057">
                  <c:v>8.2645816666670004</c:v>
                </c:pt>
                <c:pt idx="5058">
                  <c:v>8.2647166666670007</c:v>
                </c:pt>
                <c:pt idx="5059">
                  <c:v>8.2639899999999997</c:v>
                </c:pt>
                <c:pt idx="5060">
                  <c:v>8.2634100000000004</c:v>
                </c:pt>
                <c:pt idx="5061">
                  <c:v>8.2633033333330008</c:v>
                </c:pt>
                <c:pt idx="5062">
                  <c:v>8.2648050000000008</c:v>
                </c:pt>
                <c:pt idx="5063">
                  <c:v>8.2642600000000002</c:v>
                </c:pt>
                <c:pt idx="5064">
                  <c:v>8.2634450000000008</c:v>
                </c:pt>
                <c:pt idx="5065">
                  <c:v>8.2624983333329993</c:v>
                </c:pt>
                <c:pt idx="5066">
                  <c:v>8.2626633333330002</c:v>
                </c:pt>
                <c:pt idx="5067">
                  <c:v>8.2639733333330003</c:v>
                </c:pt>
                <c:pt idx="5068">
                  <c:v>8.2642050000000005</c:v>
                </c:pt>
                <c:pt idx="5069">
                  <c:v>8.2635216666669997</c:v>
                </c:pt>
                <c:pt idx="5070">
                  <c:v>8.2631516666669995</c:v>
                </c:pt>
                <c:pt idx="5071">
                  <c:v>8.2639033333329994</c:v>
                </c:pt>
                <c:pt idx="5072">
                  <c:v>8.2657299999999996</c:v>
                </c:pt>
                <c:pt idx="5073">
                  <c:v>8.2662266666670003</c:v>
                </c:pt>
                <c:pt idx="5074">
                  <c:v>8.2653733333330006</c:v>
                </c:pt>
                <c:pt idx="5075">
                  <c:v>8.2652049999999999</c:v>
                </c:pt>
                <c:pt idx="5076">
                  <c:v>8.2654549999999993</c:v>
                </c:pt>
                <c:pt idx="5077">
                  <c:v>8.2659416666670005</c:v>
                </c:pt>
                <c:pt idx="5078">
                  <c:v>8.2659016666670002</c:v>
                </c:pt>
                <c:pt idx="5079">
                  <c:v>8.2648200000000003</c:v>
                </c:pt>
                <c:pt idx="5080">
                  <c:v>8.2641349999999996</c:v>
                </c:pt>
                <c:pt idx="5081">
                  <c:v>8.2646883333329999</c:v>
                </c:pt>
                <c:pt idx="5082">
                  <c:v>8.2658349999999992</c:v>
                </c:pt>
                <c:pt idx="5083">
                  <c:v>8.2652549999999998</c:v>
                </c:pt>
                <c:pt idx="5084">
                  <c:v>8.2643050000000002</c:v>
                </c:pt>
                <c:pt idx="5085">
                  <c:v>8.2632650000000005</c:v>
                </c:pt>
                <c:pt idx="5086">
                  <c:v>8.2633533333330007</c:v>
                </c:pt>
                <c:pt idx="5087">
                  <c:v>8.2643616666669999</c:v>
                </c:pt>
                <c:pt idx="5088">
                  <c:v>8.2651833333330007</c:v>
                </c:pt>
                <c:pt idx="5089">
                  <c:v>8.2649066666670006</c:v>
                </c:pt>
                <c:pt idx="5090">
                  <c:v>8.264076666667</c:v>
                </c:pt>
                <c:pt idx="5091">
                  <c:v>8.2644183333329995</c:v>
                </c:pt>
                <c:pt idx="5092">
                  <c:v>8.2659666666669995</c:v>
                </c:pt>
                <c:pt idx="5093">
                  <c:v>8.2661583333329993</c:v>
                </c:pt>
                <c:pt idx="5094">
                  <c:v>8.2654766666670003</c:v>
                </c:pt>
                <c:pt idx="5095">
                  <c:v>8.2648349999999997</c:v>
                </c:pt>
                <c:pt idx="5096">
                  <c:v>8.2651116666669999</c:v>
                </c:pt>
                <c:pt idx="5097">
                  <c:v>8.2661800000000003</c:v>
                </c:pt>
                <c:pt idx="5098">
                  <c:v>8.265718333333</c:v>
                </c:pt>
                <c:pt idx="5099">
                  <c:v>8.2648433333329994</c:v>
                </c:pt>
                <c:pt idx="5100">
                  <c:v>8.26417</c:v>
                </c:pt>
                <c:pt idx="5101">
                  <c:v>8.2638999999999996</c:v>
                </c:pt>
                <c:pt idx="5102">
                  <c:v>8.2649833333329994</c:v>
                </c:pt>
                <c:pt idx="5103">
                  <c:v>8.2649716666669999</c:v>
                </c:pt>
                <c:pt idx="5104">
                  <c:v>8.2640533333330009</c:v>
                </c:pt>
                <c:pt idx="5105">
                  <c:v>8.2632816666669999</c:v>
                </c:pt>
                <c:pt idx="5106">
                  <c:v>8.2631666666670007</c:v>
                </c:pt>
                <c:pt idx="5107">
                  <c:v>8.2643733333329994</c:v>
                </c:pt>
                <c:pt idx="5108">
                  <c:v>8.2645916666670001</c:v>
                </c:pt>
                <c:pt idx="5109">
                  <c:v>8.2638583333329994</c:v>
                </c:pt>
                <c:pt idx="5110">
                  <c:v>8.2631266666670005</c:v>
                </c:pt>
                <c:pt idx="5111">
                  <c:v>8.2631549999999994</c:v>
                </c:pt>
                <c:pt idx="5112">
                  <c:v>8.2645666666669992</c:v>
                </c:pt>
                <c:pt idx="5113">
                  <c:v>8.2651950000000003</c:v>
                </c:pt>
                <c:pt idx="5114">
                  <c:v>8.2641516666670007</c:v>
                </c:pt>
                <c:pt idx="5115">
                  <c:v>8.2633866666669995</c:v>
                </c:pt>
                <c:pt idx="5116">
                  <c:v>8.2639983333329994</c:v>
                </c:pt>
                <c:pt idx="5117">
                  <c:v>8.2654133333330009</c:v>
                </c:pt>
                <c:pt idx="5118">
                  <c:v>8.2652383333330004</c:v>
                </c:pt>
                <c:pt idx="5119">
                  <c:v>8.2644216666669994</c:v>
                </c:pt>
                <c:pt idx="5120">
                  <c:v>8.2635866666670008</c:v>
                </c:pt>
                <c:pt idx="5121">
                  <c:v>8.2635733333329995</c:v>
                </c:pt>
                <c:pt idx="5122">
                  <c:v>8.2644549999999999</c:v>
                </c:pt>
                <c:pt idx="5123">
                  <c:v>8.264028333333</c:v>
                </c:pt>
                <c:pt idx="5124">
                  <c:v>8.2631150000000009</c:v>
                </c:pt>
                <c:pt idx="5125">
                  <c:v>8.2621450000000003</c:v>
                </c:pt>
                <c:pt idx="5126">
                  <c:v>8.2625966666669992</c:v>
                </c:pt>
                <c:pt idx="5127">
                  <c:v>8.2636299999999991</c:v>
                </c:pt>
                <c:pt idx="5128">
                  <c:v>8.2635083333330002</c:v>
                </c:pt>
                <c:pt idx="5129">
                  <c:v>8.2626983333330006</c:v>
                </c:pt>
                <c:pt idx="5130">
                  <c:v>8.2618583333330005</c:v>
                </c:pt>
                <c:pt idx="5131">
                  <c:v>8.2623066666669995</c:v>
                </c:pt>
                <c:pt idx="5132">
                  <c:v>8.2633700000000001</c:v>
                </c:pt>
                <c:pt idx="5133">
                  <c:v>8.263888333333</c:v>
                </c:pt>
                <c:pt idx="5134">
                  <c:v>8.2624233333330004</c:v>
                </c:pt>
                <c:pt idx="5135">
                  <c:v>8.2624999999999993</c:v>
                </c:pt>
                <c:pt idx="5136">
                  <c:v>8.2625033333329991</c:v>
                </c:pt>
                <c:pt idx="5137">
                  <c:v>8.2638499999999997</c:v>
                </c:pt>
                <c:pt idx="5138">
                  <c:v>8.2638083333329995</c:v>
                </c:pt>
                <c:pt idx="5139">
                  <c:v>8.2626783333329996</c:v>
                </c:pt>
                <c:pt idx="5140">
                  <c:v>8.261495</c:v>
                </c:pt>
                <c:pt idx="5141">
                  <c:v>8.2616566666669993</c:v>
                </c:pt>
                <c:pt idx="5142">
                  <c:v>8.2626566666670005</c:v>
                </c:pt>
                <c:pt idx="5143">
                  <c:v>8.2624499999999994</c:v>
                </c:pt>
                <c:pt idx="5144">
                  <c:v>8.2618950000000009</c:v>
                </c:pt>
                <c:pt idx="5145">
                  <c:v>8.2613749999999992</c:v>
                </c:pt>
                <c:pt idx="5146">
                  <c:v>8.2610566666670007</c:v>
                </c:pt>
                <c:pt idx="5147">
                  <c:v>8.2624483333329994</c:v>
                </c:pt>
                <c:pt idx="5148">
                  <c:v>8.2624216666670005</c:v>
                </c:pt>
                <c:pt idx="5149">
                  <c:v>8.2620166666669999</c:v>
                </c:pt>
                <c:pt idx="5150">
                  <c:v>8.2610133333330005</c:v>
                </c:pt>
                <c:pt idx="5151">
                  <c:v>8.2616566666669993</c:v>
                </c:pt>
                <c:pt idx="5152">
                  <c:v>8.2626816666669995</c:v>
                </c:pt>
                <c:pt idx="5153">
                  <c:v>8.2629599999999996</c:v>
                </c:pt>
                <c:pt idx="5154">
                  <c:v>8.2622750000000007</c:v>
                </c:pt>
                <c:pt idx="5155">
                  <c:v>8.2617516666669992</c:v>
                </c:pt>
                <c:pt idx="5156">
                  <c:v>8.2618783333329997</c:v>
                </c:pt>
                <c:pt idx="5157">
                  <c:v>8.2632750000000001</c:v>
                </c:pt>
                <c:pt idx="5158">
                  <c:v>8.2629649999999994</c:v>
                </c:pt>
                <c:pt idx="5159">
                  <c:v>8.2615250000000007</c:v>
                </c:pt>
                <c:pt idx="5160">
                  <c:v>8.2608366666670001</c:v>
                </c:pt>
                <c:pt idx="5161">
                  <c:v>8.2613183333329996</c:v>
                </c:pt>
                <c:pt idx="5162">
                  <c:v>8.2623583333329993</c:v>
                </c:pt>
                <c:pt idx="5163">
                  <c:v>8.2617666666670004</c:v>
                </c:pt>
                <c:pt idx="5164">
                  <c:v>8.261121666667</c:v>
                </c:pt>
                <c:pt idx="5165">
                  <c:v>8.2610516666670009</c:v>
                </c:pt>
                <c:pt idx="5166">
                  <c:v>8.2610050000000008</c:v>
                </c:pt>
                <c:pt idx="5167">
                  <c:v>8.2621533333329999</c:v>
                </c:pt>
                <c:pt idx="5168">
                  <c:v>8.2621900000000004</c:v>
                </c:pt>
                <c:pt idx="5169">
                  <c:v>8.2615666666669991</c:v>
                </c:pt>
                <c:pt idx="5170">
                  <c:v>8.2609233333330003</c:v>
                </c:pt>
                <c:pt idx="5171">
                  <c:v>8.2610399999999995</c:v>
                </c:pt>
                <c:pt idx="5172">
                  <c:v>8.2622300000000006</c:v>
                </c:pt>
                <c:pt idx="5173">
                  <c:v>8.262576666667</c:v>
                </c:pt>
                <c:pt idx="5174">
                  <c:v>8.2615733333330006</c:v>
                </c:pt>
                <c:pt idx="5175">
                  <c:v>8.2610949999999992</c:v>
                </c:pt>
                <c:pt idx="5176">
                  <c:v>8.26159</c:v>
                </c:pt>
                <c:pt idx="5177">
                  <c:v>8.2624533333329993</c:v>
                </c:pt>
                <c:pt idx="5178">
                  <c:v>8.2629416666670004</c:v>
                </c:pt>
                <c:pt idx="5179">
                  <c:v>8.2619150000000001</c:v>
                </c:pt>
                <c:pt idx="5180">
                  <c:v>8.2615083333329995</c:v>
                </c:pt>
                <c:pt idx="5181">
                  <c:v>8.2615366666670003</c:v>
                </c:pt>
                <c:pt idx="5182">
                  <c:v>8.2628066666670001</c:v>
                </c:pt>
                <c:pt idx="5183">
                  <c:v>8.2623866666670001</c:v>
                </c:pt>
                <c:pt idx="5184">
                  <c:v>8.2616566666669993</c:v>
                </c:pt>
                <c:pt idx="5185">
                  <c:v>8.2609716666670003</c:v>
                </c:pt>
                <c:pt idx="5186">
                  <c:v>8.2616116666669992</c:v>
                </c:pt>
                <c:pt idx="5187">
                  <c:v>8.2629316666670007</c:v>
                </c:pt>
                <c:pt idx="5188">
                  <c:v>8.2627000000000006</c:v>
                </c:pt>
                <c:pt idx="5189">
                  <c:v>8.2620000000000005</c:v>
                </c:pt>
                <c:pt idx="5190">
                  <c:v>8.2619199999999999</c:v>
                </c:pt>
                <c:pt idx="5191">
                  <c:v>8.2624549999999992</c:v>
                </c:pt>
                <c:pt idx="5192">
                  <c:v>8.2637116666669996</c:v>
                </c:pt>
                <c:pt idx="5193">
                  <c:v>8.2634166666670001</c:v>
                </c:pt>
                <c:pt idx="5194">
                  <c:v>8.2621016666670002</c:v>
                </c:pt>
                <c:pt idx="5195">
                  <c:v>8.2614049999999999</c:v>
                </c:pt>
                <c:pt idx="5196">
                  <c:v>8.2615483333329998</c:v>
                </c:pt>
                <c:pt idx="5197">
                  <c:v>8.2629183333329994</c:v>
                </c:pt>
                <c:pt idx="5198">
                  <c:v>8.2625216666670003</c:v>
                </c:pt>
                <c:pt idx="5199">
                  <c:v>8.2613983333330001</c:v>
                </c:pt>
                <c:pt idx="5200">
                  <c:v>8.260791666667</c:v>
                </c:pt>
                <c:pt idx="5201">
                  <c:v>8.2613783333330009</c:v>
                </c:pt>
                <c:pt idx="5202">
                  <c:v>8.262668333333</c:v>
                </c:pt>
                <c:pt idx="5203">
                  <c:v>8.2627566666670003</c:v>
                </c:pt>
                <c:pt idx="5204">
                  <c:v>8.261963333333</c:v>
                </c:pt>
                <c:pt idx="5205">
                  <c:v>8.2615449999999999</c:v>
                </c:pt>
                <c:pt idx="5206">
                  <c:v>8.2619600000000002</c:v>
                </c:pt>
                <c:pt idx="5207">
                  <c:v>8.2638916666669999</c:v>
                </c:pt>
                <c:pt idx="5208">
                  <c:v>8.2636283333329992</c:v>
                </c:pt>
                <c:pt idx="5209">
                  <c:v>8.2628216666669996</c:v>
                </c:pt>
                <c:pt idx="5210">
                  <c:v>8.2623883333329999</c:v>
                </c:pt>
                <c:pt idx="5211">
                  <c:v>8.2627216666669998</c:v>
                </c:pt>
                <c:pt idx="5212">
                  <c:v>8.2639166666670008</c:v>
                </c:pt>
                <c:pt idx="5213">
                  <c:v>8.2635550000000002</c:v>
                </c:pt>
                <c:pt idx="5214">
                  <c:v>8.2627233333329997</c:v>
                </c:pt>
                <c:pt idx="5215">
                  <c:v>8.2620933333330004</c:v>
                </c:pt>
                <c:pt idx="5216">
                  <c:v>8.2619583333330002</c:v>
                </c:pt>
                <c:pt idx="5217">
                  <c:v>8.2633383333329995</c:v>
                </c:pt>
                <c:pt idx="5218">
                  <c:v>8.2634066666670005</c:v>
                </c:pt>
                <c:pt idx="5219">
                  <c:v>8.2631099999999993</c:v>
                </c:pt>
                <c:pt idx="5220">
                  <c:v>8.2629433333330002</c:v>
                </c:pt>
                <c:pt idx="5221">
                  <c:v>8.2631300000000003</c:v>
                </c:pt>
                <c:pt idx="5222">
                  <c:v>8.2646116666669993</c:v>
                </c:pt>
                <c:pt idx="5223">
                  <c:v>8.2644450000000003</c:v>
                </c:pt>
                <c:pt idx="5224">
                  <c:v>8.2641033333330007</c:v>
                </c:pt>
                <c:pt idx="5225">
                  <c:v>8.2638433333329999</c:v>
                </c:pt>
                <c:pt idx="5226">
                  <c:v>8.2636299999999991</c:v>
                </c:pt>
                <c:pt idx="5227">
                  <c:v>8.264733333333</c:v>
                </c:pt>
                <c:pt idx="5228">
                  <c:v>8.2646316666670003</c:v>
                </c:pt>
                <c:pt idx="5229">
                  <c:v>8.2636366666670007</c:v>
                </c:pt>
                <c:pt idx="5230">
                  <c:v>8.2630833333330003</c:v>
                </c:pt>
                <c:pt idx="5231">
                  <c:v>8.2629016666670001</c:v>
                </c:pt>
                <c:pt idx="5232">
                  <c:v>8.2638983333329996</c:v>
                </c:pt>
                <c:pt idx="5233">
                  <c:v>8.2635666666669998</c:v>
                </c:pt>
                <c:pt idx="5234">
                  <c:v>8.2626616666670003</c:v>
                </c:pt>
                <c:pt idx="5235">
                  <c:v>8.2618899999999993</c:v>
                </c:pt>
                <c:pt idx="5236">
                  <c:v>8.2628416666670006</c:v>
                </c:pt>
                <c:pt idx="5237">
                  <c:v>8.2645983333329998</c:v>
                </c:pt>
                <c:pt idx="5238">
                  <c:v>8.2650083333330002</c:v>
                </c:pt>
                <c:pt idx="5239">
                  <c:v>8.2647683333330004</c:v>
                </c:pt>
                <c:pt idx="5240">
                  <c:v>8.2645783333330005</c:v>
                </c:pt>
                <c:pt idx="5241">
                  <c:v>8.2643550000000001</c:v>
                </c:pt>
                <c:pt idx="5242">
                  <c:v>8.2654750000000003</c:v>
                </c:pt>
                <c:pt idx="5243">
                  <c:v>8.2654650000000007</c:v>
                </c:pt>
                <c:pt idx="5244">
                  <c:v>8.2641966666670008</c:v>
                </c:pt>
                <c:pt idx="5245">
                  <c:v>8.263796666667</c:v>
                </c:pt>
                <c:pt idx="5246">
                  <c:v>8.2640966666669993</c:v>
                </c:pt>
                <c:pt idx="5247">
                  <c:v>8.2649600000000003</c:v>
                </c:pt>
                <c:pt idx="5248">
                  <c:v>8.2648550000000007</c:v>
                </c:pt>
                <c:pt idx="5249">
                  <c:v>8.2638750000000005</c:v>
                </c:pt>
                <c:pt idx="5250">
                  <c:v>8.2633600000000005</c:v>
                </c:pt>
                <c:pt idx="5251">
                  <c:v>8.2637733333330008</c:v>
                </c:pt>
                <c:pt idx="5252">
                  <c:v>8.2655183333330005</c:v>
                </c:pt>
                <c:pt idx="5253">
                  <c:v>8.2661200000000008</c:v>
                </c:pt>
                <c:pt idx="5254">
                  <c:v>8.2658766666669994</c:v>
                </c:pt>
                <c:pt idx="5255">
                  <c:v>8.2657266666669997</c:v>
                </c:pt>
                <c:pt idx="5256">
                  <c:v>8.2657983333330005</c:v>
                </c:pt>
                <c:pt idx="5257">
                  <c:v>8.2672699999999999</c:v>
                </c:pt>
                <c:pt idx="5258">
                  <c:v>8.2676300000000005</c:v>
                </c:pt>
                <c:pt idx="5259">
                  <c:v>8.2670166666670006</c:v>
                </c:pt>
                <c:pt idx="5260">
                  <c:v>8.2666433333330005</c:v>
                </c:pt>
                <c:pt idx="5261">
                  <c:v>8.2666066666670002</c:v>
                </c:pt>
                <c:pt idx="5262">
                  <c:v>8.2678483333329993</c:v>
                </c:pt>
                <c:pt idx="5263">
                  <c:v>8.2671200000000002</c:v>
                </c:pt>
                <c:pt idx="5264">
                  <c:v>8.2665183333329999</c:v>
                </c:pt>
                <c:pt idx="5265">
                  <c:v>8.2654483333329996</c:v>
                </c:pt>
                <c:pt idx="5266">
                  <c:v>8.2656833333329995</c:v>
                </c:pt>
                <c:pt idx="5267">
                  <c:v>8.2670233333330003</c:v>
                </c:pt>
                <c:pt idx="5268">
                  <c:v>8.2670499999999993</c:v>
                </c:pt>
                <c:pt idx="5269">
                  <c:v>8.2664349999999995</c:v>
                </c:pt>
                <c:pt idx="5270">
                  <c:v>8.2658649999999998</c:v>
                </c:pt>
                <c:pt idx="5271">
                  <c:v>8.2664483333330008</c:v>
                </c:pt>
                <c:pt idx="5272">
                  <c:v>8.2677116666669992</c:v>
                </c:pt>
                <c:pt idx="5273">
                  <c:v>8.2676683333330008</c:v>
                </c:pt>
                <c:pt idx="5274">
                  <c:v>8.2673799999999993</c:v>
                </c:pt>
                <c:pt idx="5275">
                  <c:v>8.2668300000000006</c:v>
                </c:pt>
                <c:pt idx="5276">
                  <c:v>8.2666850000000007</c:v>
                </c:pt>
                <c:pt idx="5277">
                  <c:v>8.2672716666669999</c:v>
                </c:pt>
                <c:pt idx="5278">
                  <c:v>8.2672366666669994</c:v>
                </c:pt>
                <c:pt idx="5279">
                  <c:v>8.2666816666670009</c:v>
                </c:pt>
                <c:pt idx="5280">
                  <c:v>8.2663616666670006</c:v>
                </c:pt>
                <c:pt idx="5281">
                  <c:v>8.266751666667</c:v>
                </c:pt>
                <c:pt idx="5282">
                  <c:v>8.2677600000000009</c:v>
                </c:pt>
                <c:pt idx="5283">
                  <c:v>8.2675183333329993</c:v>
                </c:pt>
                <c:pt idx="5284">
                  <c:v>8.2667333333330006</c:v>
                </c:pt>
                <c:pt idx="5285">
                  <c:v>8.2666016666670004</c:v>
                </c:pt>
                <c:pt idx="5286">
                  <c:v>8.2668083333329996</c:v>
                </c:pt>
                <c:pt idx="5287">
                  <c:v>8.2681100000000001</c:v>
                </c:pt>
                <c:pt idx="5288">
                  <c:v>8.2687866666669994</c:v>
                </c:pt>
                <c:pt idx="5289">
                  <c:v>8.2682966666670001</c:v>
                </c:pt>
                <c:pt idx="5290">
                  <c:v>8.268533333333</c:v>
                </c:pt>
                <c:pt idx="5291">
                  <c:v>8.2680683333329998</c:v>
                </c:pt>
                <c:pt idx="5292">
                  <c:v>8.2689516666670002</c:v>
                </c:pt>
                <c:pt idx="5293">
                  <c:v>8.2689699999999995</c:v>
                </c:pt>
                <c:pt idx="5294">
                  <c:v>8.2679650000000002</c:v>
                </c:pt>
                <c:pt idx="5295">
                  <c:v>8.2678516666669992</c:v>
                </c:pt>
                <c:pt idx="5296">
                  <c:v>8.2678266666670002</c:v>
                </c:pt>
                <c:pt idx="5297">
                  <c:v>8.2693516666669993</c:v>
                </c:pt>
                <c:pt idx="5298">
                  <c:v>8.2693683333330004</c:v>
                </c:pt>
                <c:pt idx="5299">
                  <c:v>8.2690000000000001</c:v>
                </c:pt>
                <c:pt idx="5300">
                  <c:v>8.2686783333329998</c:v>
                </c:pt>
                <c:pt idx="5301">
                  <c:v>8.2690099999999997</c:v>
                </c:pt>
                <c:pt idx="5302">
                  <c:v>8.2708483333329994</c:v>
                </c:pt>
                <c:pt idx="5303">
                  <c:v>8.2713333333330006</c:v>
                </c:pt>
                <c:pt idx="5304">
                  <c:v>8.2708966666669994</c:v>
                </c:pt>
                <c:pt idx="5305">
                  <c:v>8.2707116666669993</c:v>
                </c:pt>
                <c:pt idx="5306">
                  <c:v>8.2708766666670002</c:v>
                </c:pt>
                <c:pt idx="5307">
                  <c:v>8.2719299999999993</c:v>
                </c:pt>
                <c:pt idx="5308">
                  <c:v>8.2720966666670002</c:v>
                </c:pt>
                <c:pt idx="5309">
                  <c:v>8.2718050000000005</c:v>
                </c:pt>
                <c:pt idx="5310">
                  <c:v>8.2716166666670006</c:v>
                </c:pt>
                <c:pt idx="5311">
                  <c:v>8.2708283333330002</c:v>
                </c:pt>
                <c:pt idx="5312">
                  <c:v>8.2714800000000004</c:v>
                </c:pt>
                <c:pt idx="5313">
                  <c:v>8.2714200000000009</c:v>
                </c:pt>
                <c:pt idx="5314">
                  <c:v>8.270786666667</c:v>
                </c:pt>
                <c:pt idx="5315">
                  <c:v>8.2702616666670004</c:v>
                </c:pt>
                <c:pt idx="5316">
                  <c:v>8.2710833333329994</c:v>
                </c:pt>
                <c:pt idx="5317">
                  <c:v>8.2722616666669992</c:v>
                </c:pt>
                <c:pt idx="5318">
                  <c:v>8.2725333333329996</c:v>
                </c:pt>
                <c:pt idx="5319">
                  <c:v>8.2718066666670005</c:v>
                </c:pt>
                <c:pt idx="5320">
                  <c:v>8.2719199999999997</c:v>
                </c:pt>
                <c:pt idx="5321">
                  <c:v>8.272195</c:v>
                </c:pt>
                <c:pt idx="5322">
                  <c:v>8.2725650000000002</c:v>
                </c:pt>
                <c:pt idx="5323">
                  <c:v>8.2722933333329998</c:v>
                </c:pt>
                <c:pt idx="5324">
                  <c:v>8.2711199999999998</c:v>
                </c:pt>
                <c:pt idx="5325">
                  <c:v>8.2702849999999994</c:v>
                </c:pt>
                <c:pt idx="5326">
                  <c:v>8.2700650000000007</c:v>
                </c:pt>
                <c:pt idx="5327">
                  <c:v>8.2709133333330005</c:v>
                </c:pt>
                <c:pt idx="5328">
                  <c:v>8.2704516666670003</c:v>
                </c:pt>
                <c:pt idx="5329">
                  <c:v>8.2699316666670004</c:v>
                </c:pt>
                <c:pt idx="5330">
                  <c:v>8.2693633333330006</c:v>
                </c:pt>
                <c:pt idx="5331">
                  <c:v>8.2696016666670005</c:v>
                </c:pt>
                <c:pt idx="5332">
                  <c:v>8.2701133333330006</c:v>
                </c:pt>
                <c:pt idx="5333">
                  <c:v>8.269941666667</c:v>
                </c:pt>
                <c:pt idx="5334">
                  <c:v>8.2688799999999993</c:v>
                </c:pt>
                <c:pt idx="5335">
                  <c:v>8.2681066666670002</c:v>
                </c:pt>
                <c:pt idx="5336">
                  <c:v>8.2677033333329994</c:v>
                </c:pt>
                <c:pt idx="5337">
                  <c:v>8.2685449999999996</c:v>
                </c:pt>
                <c:pt idx="5338">
                  <c:v>8.2680833333329993</c:v>
                </c:pt>
                <c:pt idx="5339">
                  <c:v>8.2673100000000002</c:v>
                </c:pt>
                <c:pt idx="5340">
                  <c:v>8.2661099999999994</c:v>
                </c:pt>
                <c:pt idx="5341">
                  <c:v>8.2657283333329996</c:v>
                </c:pt>
                <c:pt idx="5342">
                  <c:v>8.2664749999999998</c:v>
                </c:pt>
                <c:pt idx="5343">
                  <c:v>8.2668499999999998</c:v>
                </c:pt>
                <c:pt idx="5344">
                  <c:v>8.2660916666670001</c:v>
                </c:pt>
                <c:pt idx="5345">
                  <c:v>8.2654666666670007</c:v>
                </c:pt>
                <c:pt idx="5346">
                  <c:v>8.2657533333330004</c:v>
                </c:pt>
                <c:pt idx="5347">
                  <c:v>8.2666583333329999</c:v>
                </c:pt>
                <c:pt idx="5348">
                  <c:v>8.2673233333329996</c:v>
                </c:pt>
                <c:pt idx="5349">
                  <c:v>8.2668099999999995</c:v>
                </c:pt>
                <c:pt idx="5350">
                  <c:v>8.2667333333330006</c:v>
                </c:pt>
                <c:pt idx="5351">
                  <c:v>8.2663983333329991</c:v>
                </c:pt>
                <c:pt idx="5352">
                  <c:v>8.2675599999999996</c:v>
                </c:pt>
                <c:pt idx="5353">
                  <c:v>8.2680699999999998</c:v>
                </c:pt>
                <c:pt idx="5354">
                  <c:v>8.2669916666669998</c:v>
                </c:pt>
                <c:pt idx="5355">
                  <c:v>8.2662549999999992</c:v>
                </c:pt>
                <c:pt idx="5356">
                  <c:v>8.2660649999999993</c:v>
                </c:pt>
                <c:pt idx="5357">
                  <c:v>8.2674183333329996</c:v>
                </c:pt>
                <c:pt idx="5358">
                  <c:v>8.2669750000000004</c:v>
                </c:pt>
                <c:pt idx="5359">
                  <c:v>8.2664233333329999</c:v>
                </c:pt>
                <c:pt idx="5360">
                  <c:v>8.2656833333329995</c:v>
                </c:pt>
                <c:pt idx="5361">
                  <c:v>8.2658433333330006</c:v>
                </c:pt>
                <c:pt idx="5362">
                  <c:v>8.2670616666670007</c:v>
                </c:pt>
                <c:pt idx="5363">
                  <c:v>8.2670233333330003</c:v>
                </c:pt>
                <c:pt idx="5364">
                  <c:v>8.2664116666670004</c:v>
                </c:pt>
                <c:pt idx="5365">
                  <c:v>8.2654766666670003</c:v>
                </c:pt>
                <c:pt idx="5366">
                  <c:v>8.2653633333329992</c:v>
                </c:pt>
                <c:pt idx="5367">
                  <c:v>8.2669350000000001</c:v>
                </c:pt>
                <c:pt idx="5368">
                  <c:v>8.2669816666670002</c:v>
                </c:pt>
                <c:pt idx="5369">
                  <c:v>8.2661350000000002</c:v>
                </c:pt>
                <c:pt idx="5370">
                  <c:v>8.2656866666669995</c:v>
                </c:pt>
                <c:pt idx="5371">
                  <c:v>8.265953333333</c:v>
                </c:pt>
                <c:pt idx="5372">
                  <c:v>8.2671316666669998</c:v>
                </c:pt>
                <c:pt idx="5373">
                  <c:v>8.2672683333329999</c:v>
                </c:pt>
                <c:pt idx="5374">
                  <c:v>8.2667999999999999</c:v>
                </c:pt>
                <c:pt idx="5375">
                  <c:v>8.2659833333330006</c:v>
                </c:pt>
                <c:pt idx="5376">
                  <c:v>8.2661266666670006</c:v>
                </c:pt>
                <c:pt idx="5377">
                  <c:v>8.2671899999999994</c:v>
                </c:pt>
                <c:pt idx="5378">
                  <c:v>8.2673000000000005</c:v>
                </c:pt>
                <c:pt idx="5379">
                  <c:v>8.2664566666670005</c:v>
                </c:pt>
                <c:pt idx="5380">
                  <c:v>8.2657916666670008</c:v>
                </c:pt>
                <c:pt idx="5381">
                  <c:v>8.2659883333330004</c:v>
                </c:pt>
                <c:pt idx="5382">
                  <c:v>8.2671399999999995</c:v>
                </c:pt>
                <c:pt idx="5383">
                  <c:v>8.2675616666669995</c:v>
                </c:pt>
                <c:pt idx="5384">
                  <c:v>8.2670966666669994</c:v>
                </c:pt>
                <c:pt idx="5385">
                  <c:v>8.2662216666670005</c:v>
                </c:pt>
                <c:pt idx="5386">
                  <c:v>8.2665833333329992</c:v>
                </c:pt>
                <c:pt idx="5387">
                  <c:v>8.2681466666670005</c:v>
                </c:pt>
                <c:pt idx="5388">
                  <c:v>8.2679749999999999</c:v>
                </c:pt>
                <c:pt idx="5389">
                  <c:v>8.2671500000000009</c:v>
                </c:pt>
                <c:pt idx="5390">
                  <c:v>8.266516666667</c:v>
                </c:pt>
                <c:pt idx="5391">
                  <c:v>8.2665400000000009</c:v>
                </c:pt>
                <c:pt idx="5392">
                  <c:v>8.2676616666669993</c:v>
                </c:pt>
                <c:pt idx="5393">
                  <c:v>8.2672699999999999</c:v>
                </c:pt>
                <c:pt idx="5394">
                  <c:v>8.2664500000000007</c:v>
                </c:pt>
                <c:pt idx="5395">
                  <c:v>8.2658133333329999</c:v>
                </c:pt>
                <c:pt idx="5396">
                  <c:v>8.2663716666670002</c:v>
                </c:pt>
                <c:pt idx="5397">
                  <c:v>8.2680166666670001</c:v>
                </c:pt>
                <c:pt idx="5398">
                  <c:v>8.2679083333330006</c:v>
                </c:pt>
                <c:pt idx="5399">
                  <c:v>8.2670766666670001</c:v>
                </c:pt>
                <c:pt idx="5400">
                  <c:v>8.2665483333330005</c:v>
                </c:pt>
                <c:pt idx="5401">
                  <c:v>8.2668250000000008</c:v>
                </c:pt>
                <c:pt idx="5402">
                  <c:v>8.2684133333329992</c:v>
                </c:pt>
                <c:pt idx="5403">
                  <c:v>8.2684033333329996</c:v>
                </c:pt>
                <c:pt idx="5404">
                  <c:v>8.2674066666670001</c:v>
                </c:pt>
                <c:pt idx="5405">
                  <c:v>8.2667133333329996</c:v>
                </c:pt>
                <c:pt idx="5406">
                  <c:v>8.266891666667</c:v>
                </c:pt>
                <c:pt idx="5407">
                  <c:v>8.2683583333329995</c:v>
                </c:pt>
                <c:pt idx="5408">
                  <c:v>8.2686033333329991</c:v>
                </c:pt>
                <c:pt idx="5409">
                  <c:v>8.2676233333330007</c:v>
                </c:pt>
                <c:pt idx="5410">
                  <c:v>8.2675099999999997</c:v>
                </c:pt>
                <c:pt idx="5411">
                  <c:v>8.2673833333329991</c:v>
                </c:pt>
                <c:pt idx="5412">
                  <c:v>8.2687399999999993</c:v>
                </c:pt>
                <c:pt idx="5413">
                  <c:v>8.2688033333330004</c:v>
                </c:pt>
                <c:pt idx="5414">
                  <c:v>8.2680733333329997</c:v>
                </c:pt>
                <c:pt idx="5415">
                  <c:v>8.2675933333330001</c:v>
                </c:pt>
                <c:pt idx="5416">
                  <c:v>8.2677650000000007</c:v>
                </c:pt>
                <c:pt idx="5417">
                  <c:v>8.2694716666670001</c:v>
                </c:pt>
                <c:pt idx="5418">
                  <c:v>8.2695150000000002</c:v>
                </c:pt>
                <c:pt idx="5419">
                  <c:v>8.2690049999999999</c:v>
                </c:pt>
                <c:pt idx="5420">
                  <c:v>8.2681533333330002</c:v>
                </c:pt>
                <c:pt idx="5421">
                  <c:v>8.2677283333330003</c:v>
                </c:pt>
                <c:pt idx="5422">
                  <c:v>8.2693683333330004</c:v>
                </c:pt>
                <c:pt idx="5423">
                  <c:v>8.2696983333330003</c:v>
                </c:pt>
                <c:pt idx="5424">
                  <c:v>8.2685049999999993</c:v>
                </c:pt>
                <c:pt idx="5425">
                  <c:v>8.2677466666669996</c:v>
                </c:pt>
                <c:pt idx="5426">
                  <c:v>8.2675599999999996</c:v>
                </c:pt>
                <c:pt idx="5427">
                  <c:v>8.2693866666669997</c:v>
                </c:pt>
                <c:pt idx="5428">
                  <c:v>8.2695866666669993</c:v>
                </c:pt>
                <c:pt idx="5429">
                  <c:v>8.2684733333330005</c:v>
                </c:pt>
                <c:pt idx="5430">
                  <c:v>8.2675916666670002</c:v>
                </c:pt>
                <c:pt idx="5431">
                  <c:v>8.2675450000000001</c:v>
                </c:pt>
                <c:pt idx="5432">
                  <c:v>8.2690066666669999</c:v>
                </c:pt>
                <c:pt idx="5433">
                  <c:v>8.2690833333330005</c:v>
                </c:pt>
                <c:pt idx="5434">
                  <c:v>8.268393333333</c:v>
                </c:pt>
                <c:pt idx="5435">
                  <c:v>8.2677916666669997</c:v>
                </c:pt>
                <c:pt idx="5436">
                  <c:v>8.2680749999999996</c:v>
                </c:pt>
                <c:pt idx="5437">
                  <c:v>8.2692183333330007</c:v>
                </c:pt>
                <c:pt idx="5438">
                  <c:v>8.2692750000000004</c:v>
                </c:pt>
                <c:pt idx="5439">
                  <c:v>8.2689866666670007</c:v>
                </c:pt>
                <c:pt idx="5440">
                  <c:v>8.2681400000000007</c:v>
                </c:pt>
                <c:pt idx="5441">
                  <c:v>8.2683783333330005</c:v>
                </c:pt>
                <c:pt idx="5442">
                  <c:v>8.2693866666669997</c:v>
                </c:pt>
                <c:pt idx="5443">
                  <c:v>8.2694383333329995</c:v>
                </c:pt>
                <c:pt idx="5444">
                  <c:v>8.2687433333329992</c:v>
                </c:pt>
                <c:pt idx="5445">
                  <c:v>8.2688233333329997</c:v>
                </c:pt>
                <c:pt idx="5446">
                  <c:v>8.2683183333329993</c:v>
                </c:pt>
                <c:pt idx="5447">
                  <c:v>8.2696333333329992</c:v>
                </c:pt>
                <c:pt idx="5448">
                  <c:v>8.2699983333329996</c:v>
                </c:pt>
                <c:pt idx="5449">
                  <c:v>8.2691516666669997</c:v>
                </c:pt>
                <c:pt idx="5450">
                  <c:v>8.2688033333330004</c:v>
                </c:pt>
                <c:pt idx="5451">
                  <c:v>8.2688283333329995</c:v>
                </c:pt>
                <c:pt idx="5452">
                  <c:v>8.2698066666669998</c:v>
                </c:pt>
                <c:pt idx="5453">
                  <c:v>8.2701783333329999</c:v>
                </c:pt>
                <c:pt idx="5454">
                  <c:v>8.2702299999999997</c:v>
                </c:pt>
                <c:pt idx="5455">
                  <c:v>8.2695433333330008</c:v>
                </c:pt>
                <c:pt idx="5456">
                  <c:v>8.2693633333330006</c:v>
                </c:pt>
                <c:pt idx="5457">
                  <c:v>8.2701333333329998</c:v>
                </c:pt>
                <c:pt idx="5458">
                  <c:v>8.2701433333329994</c:v>
                </c:pt>
                <c:pt idx="5459">
                  <c:v>8.2690383333330004</c:v>
                </c:pt>
                <c:pt idx="5460">
                  <c:v>8.2690383333330004</c:v>
                </c:pt>
                <c:pt idx="5461">
                  <c:v>8.2694733333329999</c:v>
                </c:pt>
                <c:pt idx="5462">
                  <c:v>8.2706483333329999</c:v>
                </c:pt>
                <c:pt idx="5463">
                  <c:v>8.2706883333330001</c:v>
                </c:pt>
                <c:pt idx="5464">
                  <c:v>8.2701316666669999</c:v>
                </c:pt>
                <c:pt idx="5465">
                  <c:v>8.2693250000000003</c:v>
                </c:pt>
                <c:pt idx="5466">
                  <c:v>8.2693566666670009</c:v>
                </c:pt>
                <c:pt idx="5467">
                  <c:v>8.2702266666669999</c:v>
                </c:pt>
                <c:pt idx="5468">
                  <c:v>8.2703383333329992</c:v>
                </c:pt>
                <c:pt idx="5469">
                  <c:v>8.27027</c:v>
                </c:pt>
                <c:pt idx="5470">
                  <c:v>8.2695633333330001</c:v>
                </c:pt>
                <c:pt idx="5471">
                  <c:v>8.2693633333330006</c:v>
                </c:pt>
                <c:pt idx="5472">
                  <c:v>8.2701899999999995</c:v>
                </c:pt>
                <c:pt idx="5473">
                  <c:v>8.2705783333330007</c:v>
                </c:pt>
                <c:pt idx="5474">
                  <c:v>8.2694550000000007</c:v>
                </c:pt>
                <c:pt idx="5475">
                  <c:v>8.2697116666669999</c:v>
                </c:pt>
                <c:pt idx="5476">
                  <c:v>8.2701049999999992</c:v>
                </c:pt>
                <c:pt idx="5477">
                  <c:v>8.2715183333330007</c:v>
                </c:pt>
                <c:pt idx="5478">
                  <c:v>8.2718799999999995</c:v>
                </c:pt>
                <c:pt idx="5479">
                  <c:v>8.2712583333329999</c:v>
                </c:pt>
                <c:pt idx="5480">
                  <c:v>8.2707999999999995</c:v>
                </c:pt>
                <c:pt idx="5481">
                  <c:v>8.2706383333330002</c:v>
                </c:pt>
                <c:pt idx="5482">
                  <c:v>8.2716333333329999</c:v>
                </c:pt>
                <c:pt idx="5483">
                  <c:v>8.2715616666670009</c:v>
                </c:pt>
                <c:pt idx="5484">
                  <c:v>8.2712733333329993</c:v>
                </c:pt>
                <c:pt idx="5485">
                  <c:v>8.2708183333330005</c:v>
                </c:pt>
                <c:pt idx="5486">
                  <c:v>8.2704000000000004</c:v>
                </c:pt>
                <c:pt idx="5487">
                  <c:v>8.2712316666669992</c:v>
                </c:pt>
                <c:pt idx="5488">
                  <c:v>8.271723333333</c:v>
                </c:pt>
                <c:pt idx="5489">
                  <c:v>8.2715399999999999</c:v>
                </c:pt>
                <c:pt idx="5490">
                  <c:v>8.2717633333330003</c:v>
                </c:pt>
                <c:pt idx="5491">
                  <c:v>8.2717283333329998</c:v>
                </c:pt>
                <c:pt idx="5492">
                  <c:v>8.2727766666669993</c:v>
                </c:pt>
                <c:pt idx="5493">
                  <c:v>8.2727866666670007</c:v>
                </c:pt>
                <c:pt idx="5494">
                  <c:v>8.2723833333329999</c:v>
                </c:pt>
                <c:pt idx="5495">
                  <c:v>8.2717866666669995</c:v>
                </c:pt>
                <c:pt idx="5496">
                  <c:v>8.2714049999999997</c:v>
                </c:pt>
                <c:pt idx="5497">
                  <c:v>8.2725883333329993</c:v>
                </c:pt>
                <c:pt idx="5498">
                  <c:v>8.2726916666670007</c:v>
                </c:pt>
                <c:pt idx="5499">
                  <c:v>8.2720933333330002</c:v>
                </c:pt>
                <c:pt idx="5500">
                  <c:v>8.2709799999999998</c:v>
                </c:pt>
                <c:pt idx="5501">
                  <c:v>8.2710299999999997</c:v>
                </c:pt>
                <c:pt idx="5502">
                  <c:v>8.272476666667</c:v>
                </c:pt>
                <c:pt idx="5503">
                  <c:v>8.2722916666669999</c:v>
                </c:pt>
                <c:pt idx="5504">
                  <c:v>8.2721783333330006</c:v>
                </c:pt>
                <c:pt idx="5505">
                  <c:v>8.2718733333329997</c:v>
                </c:pt>
                <c:pt idx="5506">
                  <c:v>8.2721999999999998</c:v>
                </c:pt>
                <c:pt idx="5507">
                  <c:v>8.2730483333329996</c:v>
                </c:pt>
                <c:pt idx="5508">
                  <c:v>8.2730549999999994</c:v>
                </c:pt>
                <c:pt idx="5509">
                  <c:v>8.2719116666670001</c:v>
                </c:pt>
                <c:pt idx="5510">
                  <c:v>8.2713599999999996</c:v>
                </c:pt>
                <c:pt idx="5511">
                  <c:v>8.2714499999999997</c:v>
                </c:pt>
                <c:pt idx="5512">
                  <c:v>8.2721333333330005</c:v>
                </c:pt>
                <c:pt idx="5513">
                  <c:v>8.2722633333329991</c:v>
                </c:pt>
                <c:pt idx="5514">
                  <c:v>8.2712616666669998</c:v>
                </c:pt>
                <c:pt idx="5515">
                  <c:v>8.2710450000000009</c:v>
                </c:pt>
                <c:pt idx="5516">
                  <c:v>8.2708166666670007</c:v>
                </c:pt>
                <c:pt idx="5517">
                  <c:v>8.2720333333330007</c:v>
                </c:pt>
                <c:pt idx="5518">
                  <c:v>8.2723116666669991</c:v>
                </c:pt>
                <c:pt idx="5519">
                  <c:v>8.2723283333330002</c:v>
                </c:pt>
                <c:pt idx="5520">
                  <c:v>8.2719033333330003</c:v>
                </c:pt>
                <c:pt idx="5521">
                  <c:v>8.2713816666670006</c:v>
                </c:pt>
                <c:pt idx="5522">
                  <c:v>8.2718083333330004</c:v>
                </c:pt>
                <c:pt idx="5523">
                  <c:v>8.2716833333329998</c:v>
                </c:pt>
                <c:pt idx="5524">
                  <c:v>8.2710783333329996</c:v>
                </c:pt>
                <c:pt idx="5525">
                  <c:v>8.2707666666670008</c:v>
                </c:pt>
                <c:pt idx="5526">
                  <c:v>8.270363333333</c:v>
                </c:pt>
                <c:pt idx="5527">
                  <c:v>8.2706316666670006</c:v>
                </c:pt>
                <c:pt idx="5528">
                  <c:v>8.271396666667</c:v>
                </c:pt>
                <c:pt idx="5529">
                  <c:v>8.2711516666670004</c:v>
                </c:pt>
                <c:pt idx="5530">
                  <c:v>8.2704266666669994</c:v>
                </c:pt>
                <c:pt idx="5531">
                  <c:v>8.2701383333329996</c:v>
                </c:pt>
                <c:pt idx="5532">
                  <c:v>8.2711100000000002</c:v>
                </c:pt>
                <c:pt idx="5533">
                  <c:v>8.2713816666670006</c:v>
                </c:pt>
                <c:pt idx="5534">
                  <c:v>8.2715916666669997</c:v>
                </c:pt>
                <c:pt idx="5535">
                  <c:v>8.2709150000000005</c:v>
                </c:pt>
                <c:pt idx="5536">
                  <c:v>8.2710000000000008</c:v>
                </c:pt>
                <c:pt idx="5537">
                  <c:v>8.2722333333330003</c:v>
                </c:pt>
                <c:pt idx="5538">
                  <c:v>8.2717816666669997</c:v>
                </c:pt>
                <c:pt idx="5539">
                  <c:v>8.2710866666669993</c:v>
                </c:pt>
                <c:pt idx="5540">
                  <c:v>8.2706850000000003</c:v>
                </c:pt>
                <c:pt idx="5541">
                  <c:v>8.2710333333329995</c:v>
                </c:pt>
                <c:pt idx="5542">
                  <c:v>8.272663333333</c:v>
                </c:pt>
                <c:pt idx="5543">
                  <c:v>8.2724366666669997</c:v>
                </c:pt>
                <c:pt idx="5544">
                  <c:v>8.2717916666669993</c:v>
                </c:pt>
                <c:pt idx="5545">
                  <c:v>8.2710466666670008</c:v>
                </c:pt>
                <c:pt idx="5546">
                  <c:v>8.2712166666669997</c:v>
                </c:pt>
                <c:pt idx="5547">
                  <c:v>8.2720883333330004</c:v>
                </c:pt>
                <c:pt idx="5548">
                  <c:v>8.2718349999999994</c:v>
                </c:pt>
                <c:pt idx="5549">
                  <c:v>8.271396666667</c:v>
                </c:pt>
                <c:pt idx="5550">
                  <c:v>8.2707716666670006</c:v>
                </c:pt>
                <c:pt idx="5551">
                  <c:v>8.270645</c:v>
                </c:pt>
                <c:pt idx="5552">
                  <c:v>8.2716266666670002</c:v>
                </c:pt>
                <c:pt idx="5553">
                  <c:v>8.2718050000000005</c:v>
                </c:pt>
                <c:pt idx="5554">
                  <c:v>8.2714400000000001</c:v>
                </c:pt>
                <c:pt idx="5555">
                  <c:v>8.2711266666669996</c:v>
                </c:pt>
                <c:pt idx="5556">
                  <c:v>8.2718366666669993</c:v>
                </c:pt>
                <c:pt idx="5557">
                  <c:v>8.2726966666670005</c:v>
                </c:pt>
                <c:pt idx="5558">
                  <c:v>8.2721</c:v>
                </c:pt>
                <c:pt idx="5559">
                  <c:v>8.271208333333</c:v>
                </c:pt>
                <c:pt idx="5560">
                  <c:v>8.2703383333329992</c:v>
                </c:pt>
                <c:pt idx="5561">
                  <c:v>8.2707933333329997</c:v>
                </c:pt>
                <c:pt idx="5562">
                  <c:v>8.2716833333329998</c:v>
                </c:pt>
                <c:pt idx="5563">
                  <c:v>8.2723600000000008</c:v>
                </c:pt>
                <c:pt idx="5564">
                  <c:v>8.2711483333330005</c:v>
                </c:pt>
                <c:pt idx="5565">
                  <c:v>8.2707149999999992</c:v>
                </c:pt>
                <c:pt idx="5566">
                  <c:v>8.2708499999999994</c:v>
                </c:pt>
                <c:pt idx="5567">
                  <c:v>8.2720616666669997</c:v>
                </c:pt>
                <c:pt idx="5568">
                  <c:v>8.2719950000000004</c:v>
                </c:pt>
                <c:pt idx="5569">
                  <c:v>8.2711766666669995</c:v>
                </c:pt>
                <c:pt idx="5570">
                  <c:v>8.2703533333330004</c:v>
                </c:pt>
                <c:pt idx="5571">
                  <c:v>8.2705333333330007</c:v>
                </c:pt>
                <c:pt idx="5572">
                  <c:v>8.2722866666670001</c:v>
                </c:pt>
                <c:pt idx="5573">
                  <c:v>8.2720350000000007</c:v>
                </c:pt>
                <c:pt idx="5574">
                  <c:v>8.2713750000000008</c:v>
                </c:pt>
                <c:pt idx="5575">
                  <c:v>8.2708100000000009</c:v>
                </c:pt>
                <c:pt idx="5576">
                  <c:v>8.2706250000000008</c:v>
                </c:pt>
                <c:pt idx="5577">
                  <c:v>8.2717100000000006</c:v>
                </c:pt>
                <c:pt idx="5578">
                  <c:v>8.2717983333330007</c:v>
                </c:pt>
                <c:pt idx="5579">
                  <c:v>8.2709766666669999</c:v>
                </c:pt>
                <c:pt idx="5580">
                  <c:v>8.2703900000000008</c:v>
                </c:pt>
                <c:pt idx="5581">
                  <c:v>8.2705683333329993</c:v>
                </c:pt>
                <c:pt idx="5582">
                  <c:v>8.2718966666670006</c:v>
                </c:pt>
                <c:pt idx="5583">
                  <c:v>8.271396666667</c:v>
                </c:pt>
                <c:pt idx="5584">
                  <c:v>8.2705649999999995</c:v>
                </c:pt>
                <c:pt idx="5585">
                  <c:v>8.2700999999999993</c:v>
                </c:pt>
                <c:pt idx="5586">
                  <c:v>8.2708349999999999</c:v>
                </c:pt>
                <c:pt idx="5587">
                  <c:v>8.27196</c:v>
                </c:pt>
                <c:pt idx="5588">
                  <c:v>8.2721300000000006</c:v>
                </c:pt>
                <c:pt idx="5589">
                  <c:v>8.2706266666670007</c:v>
                </c:pt>
                <c:pt idx="5590">
                  <c:v>8.2685600000000008</c:v>
                </c:pt>
                <c:pt idx="5591">
                  <c:v>8.2682099999999998</c:v>
                </c:pt>
                <c:pt idx="5592">
                  <c:v>8.2693366666669998</c:v>
                </c:pt>
                <c:pt idx="5593">
                  <c:v>8.2685116666670009</c:v>
                </c:pt>
                <c:pt idx="5594">
                  <c:v>8.2673400000000008</c:v>
                </c:pt>
                <c:pt idx="5595">
                  <c:v>8.2663250000000001</c:v>
                </c:pt>
                <c:pt idx="5596">
                  <c:v>8.2665266666669996</c:v>
                </c:pt>
                <c:pt idx="5597">
                  <c:v>8.2679166666670003</c:v>
                </c:pt>
                <c:pt idx="5598">
                  <c:v>8.2671883333329994</c:v>
                </c:pt>
                <c:pt idx="5599">
                  <c:v>8.2663433333329994</c:v>
                </c:pt>
                <c:pt idx="5600">
                  <c:v>8.2657416666669992</c:v>
                </c:pt>
                <c:pt idx="5601">
                  <c:v>8.2658483333330004</c:v>
                </c:pt>
                <c:pt idx="5602">
                  <c:v>8.2670366666669999</c:v>
                </c:pt>
                <c:pt idx="5603">
                  <c:v>8.2668216666669991</c:v>
                </c:pt>
                <c:pt idx="5604">
                  <c:v>8.2658466666670005</c:v>
                </c:pt>
                <c:pt idx="5605">
                  <c:v>8.2653466666669999</c:v>
                </c:pt>
                <c:pt idx="5606">
                  <c:v>8.2659900000000004</c:v>
                </c:pt>
                <c:pt idx="5607">
                  <c:v>8.2667350000000006</c:v>
                </c:pt>
                <c:pt idx="5608">
                  <c:v>8.2670483333329994</c:v>
                </c:pt>
                <c:pt idx="5609">
                  <c:v>8.2660599999999995</c:v>
                </c:pt>
                <c:pt idx="5610">
                  <c:v>8.2654650000000007</c:v>
                </c:pt>
                <c:pt idx="5611">
                  <c:v>8.2656216666670002</c:v>
                </c:pt>
                <c:pt idx="5612">
                  <c:v>8.2675149999999995</c:v>
                </c:pt>
                <c:pt idx="5613">
                  <c:v>8.2669816666670002</c:v>
                </c:pt>
                <c:pt idx="5614">
                  <c:v>8.2666933333330004</c:v>
                </c:pt>
                <c:pt idx="5615">
                  <c:v>8.2662666666670006</c:v>
                </c:pt>
                <c:pt idx="5616">
                  <c:v>8.2664550000000006</c:v>
                </c:pt>
                <c:pt idx="5617">
                  <c:v>8.2679883333329993</c:v>
                </c:pt>
                <c:pt idx="5618">
                  <c:v>8.2676216666670008</c:v>
                </c:pt>
                <c:pt idx="5619">
                  <c:v>8.2662049999999994</c:v>
                </c:pt>
                <c:pt idx="5620">
                  <c:v>8.2657799999999995</c:v>
                </c:pt>
                <c:pt idx="5621">
                  <c:v>8.2663133333330006</c:v>
                </c:pt>
                <c:pt idx="5622">
                  <c:v>8.2678399999999996</c:v>
                </c:pt>
                <c:pt idx="5623">
                  <c:v>8.2680783333329995</c:v>
                </c:pt>
                <c:pt idx="5624">
                  <c:v>8.267218333333</c:v>
                </c:pt>
                <c:pt idx="5625">
                  <c:v>8.2664316666669997</c:v>
                </c:pt>
                <c:pt idx="5626">
                  <c:v>8.2662733333330003</c:v>
                </c:pt>
                <c:pt idx="5627">
                  <c:v>8.2676766666670005</c:v>
                </c:pt>
                <c:pt idx="5628">
                  <c:v>8.267971666667</c:v>
                </c:pt>
                <c:pt idx="5629">
                  <c:v>8.2672883333329992</c:v>
                </c:pt>
                <c:pt idx="5630">
                  <c:v>8.2668633333329993</c:v>
                </c:pt>
                <c:pt idx="5631">
                  <c:v>8.2667649999999995</c:v>
                </c:pt>
                <c:pt idx="5632">
                  <c:v>8.2677016666669996</c:v>
                </c:pt>
                <c:pt idx="5633">
                  <c:v>8.2682766666669991</c:v>
                </c:pt>
                <c:pt idx="5634">
                  <c:v>8.2672716666669999</c:v>
                </c:pt>
                <c:pt idx="5635">
                  <c:v>8.2669800000000002</c:v>
                </c:pt>
                <c:pt idx="5636">
                  <c:v>8.2673483333330005</c:v>
                </c:pt>
                <c:pt idx="5637">
                  <c:v>8.2693750000000001</c:v>
                </c:pt>
                <c:pt idx="5638">
                  <c:v>8.2696983333330003</c:v>
                </c:pt>
                <c:pt idx="5639">
                  <c:v>8.2680266666669997</c:v>
                </c:pt>
                <c:pt idx="5640">
                  <c:v>8.2673633333329999</c:v>
                </c:pt>
                <c:pt idx="5641">
                  <c:v>8.2674299999999992</c:v>
                </c:pt>
                <c:pt idx="5642">
                  <c:v>8.2692883333329998</c:v>
                </c:pt>
                <c:pt idx="5643">
                  <c:v>8.2693366666669998</c:v>
                </c:pt>
                <c:pt idx="5644">
                  <c:v>8.2682466666670003</c:v>
                </c:pt>
                <c:pt idx="5645">
                  <c:v>8.2675649999999994</c:v>
                </c:pt>
                <c:pt idx="5646">
                  <c:v>8.2683083333329996</c:v>
                </c:pt>
                <c:pt idx="5647">
                  <c:v>8.2697900000000004</c:v>
                </c:pt>
                <c:pt idx="5648">
                  <c:v>8.2702899999999993</c:v>
                </c:pt>
                <c:pt idx="5649">
                  <c:v>8.2691633333329992</c:v>
                </c:pt>
                <c:pt idx="5650">
                  <c:v>8.2678866666669997</c:v>
                </c:pt>
                <c:pt idx="5651">
                  <c:v>8.2686783333329998</c:v>
                </c:pt>
                <c:pt idx="5652">
                  <c:v>8.2702249999999999</c:v>
                </c:pt>
                <c:pt idx="5653">
                  <c:v>8.2694700000000001</c:v>
                </c:pt>
                <c:pt idx="5654">
                  <c:v>8.2686050000000009</c:v>
                </c:pt>
                <c:pt idx="5655">
                  <c:v>8.2684449999999998</c:v>
                </c:pt>
                <c:pt idx="5656">
                  <c:v>8.2686683333330002</c:v>
                </c:pt>
                <c:pt idx="5657">
                  <c:v>8.269801666667</c:v>
                </c:pt>
                <c:pt idx="5658">
                  <c:v>8.2701600000000006</c:v>
                </c:pt>
                <c:pt idx="5659">
                  <c:v>8.2691199999999991</c:v>
                </c:pt>
                <c:pt idx="5660">
                  <c:v>8.2682800000000007</c:v>
                </c:pt>
                <c:pt idx="5661">
                  <c:v>8.2680733333329997</c:v>
                </c:pt>
                <c:pt idx="5662">
                  <c:v>8.2696083333330002</c:v>
                </c:pt>
                <c:pt idx="5663">
                  <c:v>8.2697716666669994</c:v>
                </c:pt>
                <c:pt idx="5664">
                  <c:v>8.2691716666670008</c:v>
                </c:pt>
                <c:pt idx="5665">
                  <c:v>8.2694316666669998</c:v>
                </c:pt>
                <c:pt idx="5666">
                  <c:v>8.269051666667</c:v>
                </c:pt>
                <c:pt idx="5667">
                  <c:v>8.2708300000000001</c:v>
                </c:pt>
                <c:pt idx="5668">
                  <c:v>8.2709966666669992</c:v>
                </c:pt>
                <c:pt idx="5669">
                  <c:v>8.2697866666670006</c:v>
                </c:pt>
                <c:pt idx="5670">
                  <c:v>8.2689916666670005</c:v>
                </c:pt>
                <c:pt idx="5671">
                  <c:v>8.2689850000000007</c:v>
                </c:pt>
                <c:pt idx="5672">
                  <c:v>8.2708733333330002</c:v>
                </c:pt>
                <c:pt idx="5673">
                  <c:v>8.2703849999999992</c:v>
                </c:pt>
                <c:pt idx="5674">
                  <c:v>8.2696666666669998</c:v>
                </c:pt>
                <c:pt idx="5675">
                  <c:v>8.2691533333329996</c:v>
                </c:pt>
                <c:pt idx="5676">
                  <c:v>8.2691516666669997</c:v>
                </c:pt>
                <c:pt idx="5677">
                  <c:v>8.27041</c:v>
                </c:pt>
                <c:pt idx="5678">
                  <c:v>8.2701483333329993</c:v>
                </c:pt>
                <c:pt idx="5679">
                  <c:v>8.2692099999999993</c:v>
                </c:pt>
                <c:pt idx="5680">
                  <c:v>8.2687733333329998</c:v>
                </c:pt>
                <c:pt idx="5681">
                  <c:v>8.2690199999999994</c:v>
                </c:pt>
                <c:pt idx="5682">
                  <c:v>8.2699300000000004</c:v>
                </c:pt>
                <c:pt idx="5683">
                  <c:v>8.2704616666669999</c:v>
                </c:pt>
                <c:pt idx="5684">
                  <c:v>8.2698</c:v>
                </c:pt>
                <c:pt idx="5685">
                  <c:v>8.2681883333330006</c:v>
                </c:pt>
                <c:pt idx="5686">
                  <c:v>8.2683966666669999</c:v>
                </c:pt>
                <c:pt idx="5687">
                  <c:v>8.2698750000000008</c:v>
                </c:pt>
                <c:pt idx="5688">
                  <c:v>8.2694650000000003</c:v>
                </c:pt>
                <c:pt idx="5689">
                  <c:v>8.269003333333</c:v>
                </c:pt>
                <c:pt idx="5690">
                  <c:v>8.2685033333329994</c:v>
                </c:pt>
                <c:pt idx="5691">
                  <c:v>8.2681249999999995</c:v>
                </c:pt>
                <c:pt idx="5692">
                  <c:v>8.2692150000000009</c:v>
                </c:pt>
                <c:pt idx="5693">
                  <c:v>8.26938</c:v>
                </c:pt>
                <c:pt idx="5694">
                  <c:v>8.2684350000000002</c:v>
                </c:pt>
                <c:pt idx="5695">
                  <c:v>8.26797</c:v>
                </c:pt>
                <c:pt idx="5696">
                  <c:v>8.2676616666669993</c:v>
                </c:pt>
                <c:pt idx="5697">
                  <c:v>8.2687200000000001</c:v>
                </c:pt>
                <c:pt idx="5698">
                  <c:v>8.2688000000000006</c:v>
                </c:pt>
                <c:pt idx="5699">
                  <c:v>8.2681416666670007</c:v>
                </c:pt>
                <c:pt idx="5700">
                  <c:v>8.2676700000000007</c:v>
                </c:pt>
                <c:pt idx="5701">
                  <c:v>8.267596666667</c:v>
                </c:pt>
                <c:pt idx="5702">
                  <c:v>8.2692466666669997</c:v>
                </c:pt>
                <c:pt idx="5703">
                  <c:v>8.2695100000000004</c:v>
                </c:pt>
                <c:pt idx="5704">
                  <c:v>8.2689400000000006</c:v>
                </c:pt>
                <c:pt idx="5705">
                  <c:v>8.2681900000000006</c:v>
                </c:pt>
                <c:pt idx="5706">
                  <c:v>8.2682966666670001</c:v>
                </c:pt>
                <c:pt idx="5707">
                  <c:v>8.2690916666670002</c:v>
                </c:pt>
                <c:pt idx="5708">
                  <c:v>8.2687849999999994</c:v>
                </c:pt>
                <c:pt idx="5709">
                  <c:v>8.2679749999999999</c:v>
                </c:pt>
                <c:pt idx="5710">
                  <c:v>8.2674016666670003</c:v>
                </c:pt>
                <c:pt idx="5711">
                  <c:v>8.2672699999999999</c:v>
                </c:pt>
                <c:pt idx="5712">
                  <c:v>8.2681616666669999</c:v>
                </c:pt>
                <c:pt idx="5713">
                  <c:v>8.2682400000000005</c:v>
                </c:pt>
                <c:pt idx="5714">
                  <c:v>8.2672050000000006</c:v>
                </c:pt>
                <c:pt idx="5715">
                  <c:v>8.2667533333329999</c:v>
                </c:pt>
                <c:pt idx="5716">
                  <c:v>8.2670999999999992</c:v>
                </c:pt>
                <c:pt idx="5717">
                  <c:v>8.2676549999999995</c:v>
                </c:pt>
                <c:pt idx="5718">
                  <c:v>8.2676683333330008</c:v>
                </c:pt>
                <c:pt idx="5719">
                  <c:v>8.2677300000000002</c:v>
                </c:pt>
                <c:pt idx="5720">
                  <c:v>8.2671550000000007</c:v>
                </c:pt>
                <c:pt idx="5721">
                  <c:v>8.2669133333329992</c:v>
                </c:pt>
                <c:pt idx="5722">
                  <c:v>8.2680566666670003</c:v>
                </c:pt>
                <c:pt idx="5723">
                  <c:v>8.2678683333330003</c:v>
                </c:pt>
                <c:pt idx="5724">
                  <c:v>8.2668166666669993</c:v>
                </c:pt>
                <c:pt idx="5725">
                  <c:v>8.2665816666669993</c:v>
                </c:pt>
                <c:pt idx="5726">
                  <c:v>8.2666866666670007</c:v>
                </c:pt>
                <c:pt idx="5727">
                  <c:v>8.2677983333329994</c:v>
                </c:pt>
                <c:pt idx="5728">
                  <c:v>8.2680050000000005</c:v>
                </c:pt>
                <c:pt idx="5729">
                  <c:v>8.2671316666669998</c:v>
                </c:pt>
                <c:pt idx="5730">
                  <c:v>8.2667433333330003</c:v>
                </c:pt>
                <c:pt idx="5731">
                  <c:v>8.2669533333329994</c:v>
                </c:pt>
                <c:pt idx="5732">
                  <c:v>8.2681433333330006</c:v>
                </c:pt>
                <c:pt idx="5733">
                  <c:v>8.2680533333330004</c:v>
                </c:pt>
                <c:pt idx="5734">
                  <c:v>8.267501666667</c:v>
                </c:pt>
                <c:pt idx="5735">
                  <c:v>8.2665016666670006</c:v>
                </c:pt>
                <c:pt idx="5736">
                  <c:v>8.2668933333329999</c:v>
                </c:pt>
                <c:pt idx="5737">
                  <c:v>8.2681516666670003</c:v>
                </c:pt>
                <c:pt idx="5738">
                  <c:v>8.2680299999999995</c:v>
                </c:pt>
                <c:pt idx="5739">
                  <c:v>8.2677150000000008</c:v>
                </c:pt>
                <c:pt idx="5740">
                  <c:v>8.2671433333329993</c:v>
                </c:pt>
                <c:pt idx="5741">
                  <c:v>8.2670549999999992</c:v>
                </c:pt>
                <c:pt idx="5742">
                  <c:v>8.2677399999999999</c:v>
                </c:pt>
                <c:pt idx="5743">
                  <c:v>8.2674466666670003</c:v>
                </c:pt>
                <c:pt idx="5744">
                  <c:v>8.2669183333330007</c:v>
                </c:pt>
                <c:pt idx="5745">
                  <c:v>8.2663266666670001</c:v>
                </c:pt>
                <c:pt idx="5746">
                  <c:v>8.2665966666670005</c:v>
                </c:pt>
                <c:pt idx="5747">
                  <c:v>8.2677099999999992</c:v>
                </c:pt>
                <c:pt idx="5748">
                  <c:v>8.2680833333329993</c:v>
                </c:pt>
                <c:pt idx="5749">
                  <c:v>8.2670566666669991</c:v>
                </c:pt>
                <c:pt idx="5750">
                  <c:v>8.2665966666670005</c:v>
                </c:pt>
                <c:pt idx="5751">
                  <c:v>8.2669516666669995</c:v>
                </c:pt>
                <c:pt idx="5752">
                  <c:v>8.2684666666670008</c:v>
                </c:pt>
                <c:pt idx="5753">
                  <c:v>8.2681799999999992</c:v>
                </c:pt>
                <c:pt idx="5754">
                  <c:v>8.2675316666670007</c:v>
                </c:pt>
                <c:pt idx="5755">
                  <c:v>8.2671216666670002</c:v>
                </c:pt>
                <c:pt idx="5756">
                  <c:v>8.2673433333330006</c:v>
                </c:pt>
                <c:pt idx="5757">
                  <c:v>8.2681766666669994</c:v>
                </c:pt>
                <c:pt idx="5758">
                  <c:v>8.2684266666670005</c:v>
                </c:pt>
                <c:pt idx="5759">
                  <c:v>8.2672783333329996</c:v>
                </c:pt>
                <c:pt idx="5760">
                  <c:v>8.2667383333330005</c:v>
                </c:pt>
                <c:pt idx="5761">
                  <c:v>8.2667766666670008</c:v>
                </c:pt>
                <c:pt idx="5762">
                  <c:v>8.2677083333329993</c:v>
                </c:pt>
                <c:pt idx="5763">
                  <c:v>8.2671366666669996</c:v>
                </c:pt>
                <c:pt idx="5764">
                  <c:v>8.2666466666670004</c:v>
                </c:pt>
                <c:pt idx="5765">
                  <c:v>8.2663383333329996</c:v>
                </c:pt>
                <c:pt idx="5766">
                  <c:v>8.2662766666670002</c:v>
                </c:pt>
                <c:pt idx="5767">
                  <c:v>8.2672933333330008</c:v>
                </c:pt>
                <c:pt idx="5768">
                  <c:v>8.2678933333329994</c:v>
                </c:pt>
                <c:pt idx="5769">
                  <c:v>8.2673883333330007</c:v>
                </c:pt>
                <c:pt idx="5770">
                  <c:v>8.2662999999999993</c:v>
                </c:pt>
                <c:pt idx="5771">
                  <c:v>8.2666183333329997</c:v>
                </c:pt>
                <c:pt idx="5772">
                  <c:v>8.2675683333329992</c:v>
                </c:pt>
                <c:pt idx="5773">
                  <c:v>8.2678133333330006</c:v>
                </c:pt>
                <c:pt idx="5774">
                  <c:v>8.2670283333330001</c:v>
                </c:pt>
                <c:pt idx="5775">
                  <c:v>8.2664166666670003</c:v>
                </c:pt>
                <c:pt idx="5776">
                  <c:v>8.2666699999999995</c:v>
                </c:pt>
                <c:pt idx="5777">
                  <c:v>8.2676816666670003</c:v>
                </c:pt>
                <c:pt idx="5778">
                  <c:v>8.2674249999999994</c:v>
                </c:pt>
                <c:pt idx="5779">
                  <c:v>8.2667549999999999</c:v>
                </c:pt>
                <c:pt idx="5780">
                  <c:v>8.2665833333329992</c:v>
                </c:pt>
                <c:pt idx="5781">
                  <c:v>8.2666983333330002</c:v>
                </c:pt>
                <c:pt idx="5782">
                  <c:v>8.2677049999999994</c:v>
                </c:pt>
                <c:pt idx="5783">
                  <c:v>8.2674233333329994</c:v>
                </c:pt>
                <c:pt idx="5784">
                  <c:v>8.2670750000000002</c:v>
                </c:pt>
                <c:pt idx="5785">
                  <c:v>8.2661549999999995</c:v>
                </c:pt>
                <c:pt idx="5786">
                  <c:v>8.2666133333329999</c:v>
                </c:pt>
                <c:pt idx="5787">
                  <c:v>8.2682450000000003</c:v>
                </c:pt>
                <c:pt idx="5788">
                  <c:v>8.2677266666670004</c:v>
                </c:pt>
                <c:pt idx="5789">
                  <c:v>8.2669916666669998</c:v>
                </c:pt>
                <c:pt idx="5790">
                  <c:v>8.2664583333330004</c:v>
                </c:pt>
                <c:pt idx="5791">
                  <c:v>8.2661283333330005</c:v>
                </c:pt>
                <c:pt idx="5792">
                  <c:v>8.2672283333329997</c:v>
                </c:pt>
                <c:pt idx="5793">
                  <c:v>8.2675750000000008</c:v>
                </c:pt>
                <c:pt idx="5794">
                  <c:v>8.2671866666669995</c:v>
                </c:pt>
                <c:pt idx="5795">
                  <c:v>8.2670833333329998</c:v>
                </c:pt>
                <c:pt idx="5796">
                  <c:v>8.2672683333329999</c:v>
                </c:pt>
                <c:pt idx="5797">
                  <c:v>8.2676566666669995</c:v>
                </c:pt>
                <c:pt idx="5798">
                  <c:v>8.2674066666670001</c:v>
                </c:pt>
                <c:pt idx="5799">
                  <c:v>8.2668366666670003</c:v>
                </c:pt>
                <c:pt idx="5800">
                  <c:v>8.2660599999999995</c:v>
                </c:pt>
                <c:pt idx="5801">
                  <c:v>8.2661616666669993</c:v>
                </c:pt>
                <c:pt idx="5802">
                  <c:v>8.2673033333330004</c:v>
                </c:pt>
                <c:pt idx="5803">
                  <c:v>8.2674183333329996</c:v>
                </c:pt>
                <c:pt idx="5804">
                  <c:v>8.2672133333330002</c:v>
                </c:pt>
                <c:pt idx="5805">
                  <c:v>8.2669899999999998</c:v>
                </c:pt>
                <c:pt idx="5806">
                  <c:v>8.2675233333329992</c:v>
                </c:pt>
                <c:pt idx="5807">
                  <c:v>8.2685433333329996</c:v>
                </c:pt>
                <c:pt idx="5808">
                  <c:v>8.2681233333329995</c:v>
                </c:pt>
                <c:pt idx="5809">
                  <c:v>8.2673950000000005</c:v>
                </c:pt>
                <c:pt idx="5810">
                  <c:v>8.2667616666669996</c:v>
                </c:pt>
                <c:pt idx="5811">
                  <c:v>8.2667149999999996</c:v>
                </c:pt>
                <c:pt idx="5812">
                  <c:v>8.2678883333329996</c:v>
                </c:pt>
                <c:pt idx="5813">
                  <c:v>8.2675599999999996</c:v>
                </c:pt>
                <c:pt idx="5814">
                  <c:v>8.2673316666669994</c:v>
                </c:pt>
                <c:pt idx="5815">
                  <c:v>8.2670849999999998</c:v>
                </c:pt>
                <c:pt idx="5816">
                  <c:v>8.2675149999999995</c:v>
                </c:pt>
                <c:pt idx="5817">
                  <c:v>8.2680566666670003</c:v>
                </c:pt>
                <c:pt idx="5818">
                  <c:v>8.2681966666670004</c:v>
                </c:pt>
                <c:pt idx="5819">
                  <c:v>8.2678533333330009</c:v>
                </c:pt>
                <c:pt idx="5820">
                  <c:v>8.2679283333329998</c:v>
                </c:pt>
                <c:pt idx="5821">
                  <c:v>8.2681383333330007</c:v>
                </c:pt>
                <c:pt idx="5822">
                  <c:v>8.2693483333329993</c:v>
                </c:pt>
                <c:pt idx="5823">
                  <c:v>8.2689850000000007</c:v>
                </c:pt>
                <c:pt idx="5824">
                  <c:v>8.2679133333330004</c:v>
                </c:pt>
                <c:pt idx="5825">
                  <c:v>8.2674699999999994</c:v>
                </c:pt>
                <c:pt idx="5826">
                  <c:v>8.2678383333329997</c:v>
                </c:pt>
                <c:pt idx="5827">
                  <c:v>8.2686983333330009</c:v>
                </c:pt>
                <c:pt idx="5828">
                  <c:v>8.2681666666669997</c:v>
                </c:pt>
                <c:pt idx="5829">
                  <c:v>8.2673483333330005</c:v>
                </c:pt>
                <c:pt idx="5830">
                  <c:v>8.2674333333330008</c:v>
                </c:pt>
                <c:pt idx="5831">
                  <c:v>8.2676350000000003</c:v>
                </c:pt>
                <c:pt idx="5832">
                  <c:v>8.2680000000000007</c:v>
                </c:pt>
                <c:pt idx="5833">
                  <c:v>8.2681566666670001</c:v>
                </c:pt>
                <c:pt idx="5834">
                  <c:v>8.2684533333329995</c:v>
                </c:pt>
                <c:pt idx="5835">
                  <c:v>8.2682133333329997</c:v>
                </c:pt>
                <c:pt idx="5836">
                  <c:v>8.2687349999999995</c:v>
                </c:pt>
                <c:pt idx="5837">
                  <c:v>8.2699400000000001</c:v>
                </c:pt>
                <c:pt idx="5838">
                  <c:v>8.2691666666669992</c:v>
                </c:pt>
                <c:pt idx="5839">
                  <c:v>8.2687283333329997</c:v>
                </c:pt>
                <c:pt idx="5840">
                  <c:v>8.2681766666669994</c:v>
                </c:pt>
                <c:pt idx="5841">
                  <c:v>8.268721666667</c:v>
                </c:pt>
                <c:pt idx="5842">
                  <c:v>8.2697699999999994</c:v>
                </c:pt>
                <c:pt idx="5843">
                  <c:v>8.2693349999999999</c:v>
                </c:pt>
                <c:pt idx="5844">
                  <c:v>8.2687816666669995</c:v>
                </c:pt>
                <c:pt idx="5845">
                  <c:v>8.2686516666669991</c:v>
                </c:pt>
                <c:pt idx="5846">
                  <c:v>8.2684983333329996</c:v>
                </c:pt>
                <c:pt idx="5847">
                  <c:v>8.2696033333330004</c:v>
                </c:pt>
                <c:pt idx="5848">
                  <c:v>8.2698183333329993</c:v>
                </c:pt>
                <c:pt idx="5849">
                  <c:v>8.2689966666670003</c:v>
                </c:pt>
                <c:pt idx="5850">
                  <c:v>8.2688366666669992</c:v>
                </c:pt>
                <c:pt idx="5851">
                  <c:v>8.2693899999999996</c:v>
                </c:pt>
                <c:pt idx="5852">
                  <c:v>8.2700449999999996</c:v>
                </c:pt>
                <c:pt idx="5853">
                  <c:v>8.2699200000000008</c:v>
                </c:pt>
                <c:pt idx="5854">
                  <c:v>8.2699099999999994</c:v>
                </c:pt>
                <c:pt idx="5855">
                  <c:v>8.2693766666670001</c:v>
                </c:pt>
                <c:pt idx="5856">
                  <c:v>8.2694383333329995</c:v>
                </c:pt>
                <c:pt idx="5857">
                  <c:v>8.2706833333330003</c:v>
                </c:pt>
                <c:pt idx="5858">
                  <c:v>8.2706716666670008</c:v>
                </c:pt>
                <c:pt idx="5859">
                  <c:v>8.2697816666670008</c:v>
                </c:pt>
                <c:pt idx="5860">
                  <c:v>8.268721666667</c:v>
                </c:pt>
                <c:pt idx="5861">
                  <c:v>8.2690283333330008</c:v>
                </c:pt>
                <c:pt idx="5862">
                  <c:v>8.269755</c:v>
                </c:pt>
                <c:pt idx="5863">
                  <c:v>8.2698516666669999</c:v>
                </c:pt>
                <c:pt idx="5864">
                  <c:v>8.269613333333</c:v>
                </c:pt>
                <c:pt idx="5865">
                  <c:v>8.2691800000000004</c:v>
                </c:pt>
                <c:pt idx="5866">
                  <c:v>8.2690866666670004</c:v>
                </c:pt>
                <c:pt idx="5867">
                  <c:v>8.2701516666669992</c:v>
                </c:pt>
                <c:pt idx="5868">
                  <c:v>8.2701433333329994</c:v>
                </c:pt>
                <c:pt idx="5869">
                  <c:v>8.2700266666670004</c:v>
                </c:pt>
                <c:pt idx="5870">
                  <c:v>8.2696050000000003</c:v>
                </c:pt>
                <c:pt idx="5871">
                  <c:v>8.2693416666669997</c:v>
                </c:pt>
                <c:pt idx="5872">
                  <c:v>8.2702200000000001</c:v>
                </c:pt>
                <c:pt idx="5873">
                  <c:v>8.2711216666669998</c:v>
                </c:pt>
                <c:pt idx="5874">
                  <c:v>8.2703150000000001</c:v>
                </c:pt>
                <c:pt idx="5875">
                  <c:v>8.2697683333329994</c:v>
                </c:pt>
                <c:pt idx="5876">
                  <c:v>8.2697000000000003</c:v>
                </c:pt>
                <c:pt idx="5877">
                  <c:v>8.2699516666669997</c:v>
                </c:pt>
                <c:pt idx="5878">
                  <c:v>8.2695766666669996</c:v>
                </c:pt>
                <c:pt idx="5879">
                  <c:v>8.2692150000000009</c:v>
                </c:pt>
                <c:pt idx="5880">
                  <c:v>8.269048333333</c:v>
                </c:pt>
                <c:pt idx="5881">
                  <c:v>8.2694033333330008</c:v>
                </c:pt>
                <c:pt idx="5882">
                  <c:v>8.2704199999999997</c:v>
                </c:pt>
                <c:pt idx="5883">
                  <c:v>8.2698033333329999</c:v>
                </c:pt>
                <c:pt idx="5884">
                  <c:v>8.2692166666670008</c:v>
                </c:pt>
                <c:pt idx="5885">
                  <c:v>8.2689699999999995</c:v>
                </c:pt>
                <c:pt idx="5886">
                  <c:v>8.2691133333329994</c:v>
                </c:pt>
                <c:pt idx="5887">
                  <c:v>8.2706</c:v>
                </c:pt>
                <c:pt idx="5888">
                  <c:v>8.2706933333329999</c:v>
                </c:pt>
                <c:pt idx="5889">
                  <c:v>8.2695749999999997</c:v>
                </c:pt>
                <c:pt idx="5890">
                  <c:v>8.2691199999999991</c:v>
                </c:pt>
                <c:pt idx="5891">
                  <c:v>8.2695516666670006</c:v>
                </c:pt>
                <c:pt idx="5892">
                  <c:v>8.2710166666670002</c:v>
                </c:pt>
                <c:pt idx="5893">
                  <c:v>8.2711566666670002</c:v>
                </c:pt>
                <c:pt idx="5894">
                  <c:v>8.2700833333329999</c:v>
                </c:pt>
                <c:pt idx="5895">
                  <c:v>8.2698466666670001</c:v>
                </c:pt>
                <c:pt idx="5896">
                  <c:v>8.2698983333329998</c:v>
                </c:pt>
                <c:pt idx="5897">
                  <c:v>8.2715566666669993</c:v>
                </c:pt>
                <c:pt idx="5898">
                  <c:v>8.2716216666670004</c:v>
                </c:pt>
                <c:pt idx="5899">
                  <c:v>8.2707449999999998</c:v>
                </c:pt>
                <c:pt idx="5900">
                  <c:v>8.2695150000000002</c:v>
                </c:pt>
                <c:pt idx="5901">
                  <c:v>8.2691966666669998</c:v>
                </c:pt>
                <c:pt idx="5902">
                  <c:v>8.2717550000000006</c:v>
                </c:pt>
                <c:pt idx="5903">
                  <c:v>8.2718450000000008</c:v>
                </c:pt>
                <c:pt idx="5904">
                  <c:v>8.2707533333329994</c:v>
                </c:pt>
                <c:pt idx="5905">
                  <c:v>8.2698250000000009</c:v>
                </c:pt>
                <c:pt idx="5906">
                  <c:v>8.2704249999999995</c:v>
                </c:pt>
                <c:pt idx="5907">
                  <c:v>8.2723933333329995</c:v>
                </c:pt>
                <c:pt idx="5908">
                  <c:v>8.2722283333330004</c:v>
                </c:pt>
                <c:pt idx="5909">
                  <c:v>8.2718900000000009</c:v>
                </c:pt>
                <c:pt idx="5910">
                  <c:v>8.2707766666670004</c:v>
                </c:pt>
                <c:pt idx="5911">
                  <c:v>8.2709183333330003</c:v>
                </c:pt>
                <c:pt idx="5912">
                  <c:v>8.2724399999999996</c:v>
                </c:pt>
                <c:pt idx="5913">
                  <c:v>8.2729583333329995</c:v>
                </c:pt>
                <c:pt idx="5914">
                  <c:v>8.2720733333329992</c:v>
                </c:pt>
                <c:pt idx="5915">
                  <c:v>8.2716816666669999</c:v>
                </c:pt>
                <c:pt idx="5916">
                  <c:v>8.2720233333329993</c:v>
                </c:pt>
                <c:pt idx="5917">
                  <c:v>8.2734816666669992</c:v>
                </c:pt>
                <c:pt idx="5918">
                  <c:v>8.2730733333330004</c:v>
                </c:pt>
                <c:pt idx="5919">
                  <c:v>8.2725416666669993</c:v>
                </c:pt>
                <c:pt idx="5920">
                  <c:v>8.2720266666669993</c:v>
                </c:pt>
                <c:pt idx="5921">
                  <c:v>8.2719733333329994</c:v>
                </c:pt>
                <c:pt idx="5922">
                  <c:v>8.2735166666669997</c:v>
                </c:pt>
                <c:pt idx="5923">
                  <c:v>8.2732100000000006</c:v>
                </c:pt>
                <c:pt idx="5924">
                  <c:v>8.2721716666670009</c:v>
                </c:pt>
                <c:pt idx="5925">
                  <c:v>8.2714966666669998</c:v>
                </c:pt>
                <c:pt idx="5926">
                  <c:v>8.2717500000000008</c:v>
                </c:pt>
                <c:pt idx="5927">
                  <c:v>8.2735933333330003</c:v>
                </c:pt>
                <c:pt idx="5928">
                  <c:v>8.2737583333329994</c:v>
                </c:pt>
                <c:pt idx="5929">
                  <c:v>8.2728783333330007</c:v>
                </c:pt>
                <c:pt idx="5930">
                  <c:v>8.2720583333329998</c:v>
                </c:pt>
                <c:pt idx="5931">
                  <c:v>8.2723516666669994</c:v>
                </c:pt>
                <c:pt idx="5932">
                  <c:v>8.2742349999999991</c:v>
                </c:pt>
                <c:pt idx="5933">
                  <c:v>8.2741283333329996</c:v>
                </c:pt>
                <c:pt idx="5934">
                  <c:v>8.2728950000000001</c:v>
                </c:pt>
                <c:pt idx="5935">
                  <c:v>8.2723916666669997</c:v>
                </c:pt>
                <c:pt idx="5936">
                  <c:v>8.2723033333329994</c:v>
                </c:pt>
                <c:pt idx="5937">
                  <c:v>8.2739116666670007</c:v>
                </c:pt>
                <c:pt idx="5938">
                  <c:v>8.2737866666670001</c:v>
                </c:pt>
                <c:pt idx="5939">
                  <c:v>8.2725533333330006</c:v>
                </c:pt>
                <c:pt idx="5940">
                  <c:v>8.2722999999999995</c:v>
                </c:pt>
                <c:pt idx="5941">
                  <c:v>8.2728300000000008</c:v>
                </c:pt>
                <c:pt idx="5942">
                  <c:v>8.2744266666670008</c:v>
                </c:pt>
                <c:pt idx="5943">
                  <c:v>8.274025</c:v>
                </c:pt>
                <c:pt idx="5944">
                  <c:v>8.2735699999999994</c:v>
                </c:pt>
                <c:pt idx="5945">
                  <c:v>8.2727933333330004</c:v>
                </c:pt>
                <c:pt idx="5946">
                  <c:v>8.2731766666670001</c:v>
                </c:pt>
                <c:pt idx="5947">
                  <c:v>8.2745549999999994</c:v>
                </c:pt>
                <c:pt idx="5948">
                  <c:v>8.2745766666670004</c:v>
                </c:pt>
                <c:pt idx="5949">
                  <c:v>8.2740349999999996</c:v>
                </c:pt>
                <c:pt idx="5950">
                  <c:v>8.2734500000000004</c:v>
                </c:pt>
                <c:pt idx="5951">
                  <c:v>8.2734583333330001</c:v>
                </c:pt>
                <c:pt idx="5952">
                  <c:v>8.2747683333330002</c:v>
                </c:pt>
                <c:pt idx="5953">
                  <c:v>8.2747983333330009</c:v>
                </c:pt>
                <c:pt idx="5954">
                  <c:v>8.2738499999999995</c:v>
                </c:pt>
                <c:pt idx="5955">
                  <c:v>8.2731383333329997</c:v>
                </c:pt>
                <c:pt idx="5956">
                  <c:v>8.2738116666669992</c:v>
                </c:pt>
                <c:pt idx="5957">
                  <c:v>8.2753416666669999</c:v>
                </c:pt>
                <c:pt idx="5958">
                  <c:v>8.2750633333329997</c:v>
                </c:pt>
                <c:pt idx="5959">
                  <c:v>8.2744450000000001</c:v>
                </c:pt>
                <c:pt idx="5960">
                  <c:v>8.2737616666669993</c:v>
                </c:pt>
                <c:pt idx="5961">
                  <c:v>8.2737116666669994</c:v>
                </c:pt>
                <c:pt idx="5962">
                  <c:v>8.2751049999999999</c:v>
                </c:pt>
                <c:pt idx="5963">
                  <c:v>8.2756699999999999</c:v>
                </c:pt>
                <c:pt idx="5964">
                  <c:v>8.2747883333329995</c:v>
                </c:pt>
                <c:pt idx="5965">
                  <c:v>8.274493333333</c:v>
                </c:pt>
                <c:pt idx="5966">
                  <c:v>8.2748566666670005</c:v>
                </c:pt>
                <c:pt idx="5967">
                  <c:v>8.2760099999999994</c:v>
                </c:pt>
                <c:pt idx="5968">
                  <c:v>8.2759866666670003</c:v>
                </c:pt>
                <c:pt idx="5969">
                  <c:v>8.2751900000000003</c:v>
                </c:pt>
                <c:pt idx="5970">
                  <c:v>8.2744066666669998</c:v>
                </c:pt>
                <c:pt idx="5971">
                  <c:v>8.2746499999999994</c:v>
                </c:pt>
                <c:pt idx="5972">
                  <c:v>8.2759433333330001</c:v>
                </c:pt>
                <c:pt idx="5973">
                  <c:v>8.2758116666669999</c:v>
                </c:pt>
                <c:pt idx="5974">
                  <c:v>8.2747499999999992</c:v>
                </c:pt>
                <c:pt idx="5975">
                  <c:v>8.2746049999999993</c:v>
                </c:pt>
                <c:pt idx="5976">
                  <c:v>8.2744733333330007</c:v>
                </c:pt>
                <c:pt idx="5977">
                  <c:v>8.2755916666669993</c:v>
                </c:pt>
                <c:pt idx="5978">
                  <c:v>8.2758350000000007</c:v>
                </c:pt>
                <c:pt idx="5979">
                  <c:v>8.2746566666669992</c:v>
                </c:pt>
                <c:pt idx="5980">
                  <c:v>8.2741749999999996</c:v>
                </c:pt>
                <c:pt idx="5981">
                  <c:v>8.2747466666669993</c:v>
                </c:pt>
                <c:pt idx="5982">
                  <c:v>8.2759333333330005</c:v>
                </c:pt>
                <c:pt idx="5983">
                  <c:v>8.2764966666670006</c:v>
                </c:pt>
                <c:pt idx="5984">
                  <c:v>8.2752883333330001</c:v>
                </c:pt>
                <c:pt idx="5985">
                  <c:v>8.2750366666670008</c:v>
                </c:pt>
                <c:pt idx="5986">
                  <c:v>8.2743633333329996</c:v>
                </c:pt>
                <c:pt idx="5987">
                  <c:v>8.2755833333329996</c:v>
                </c:pt>
                <c:pt idx="5988">
                  <c:v>8.2759916666670001</c:v>
                </c:pt>
                <c:pt idx="5989">
                  <c:v>8.2757199999999997</c:v>
                </c:pt>
                <c:pt idx="5990">
                  <c:v>8.275338333333</c:v>
                </c:pt>
                <c:pt idx="5991">
                  <c:v>8.2750400000000006</c:v>
                </c:pt>
                <c:pt idx="5992">
                  <c:v>8.2766766666670009</c:v>
                </c:pt>
                <c:pt idx="5993">
                  <c:v>8.2765883333330006</c:v>
                </c:pt>
                <c:pt idx="5994">
                  <c:v>8.275806666667</c:v>
                </c:pt>
                <c:pt idx="5995">
                  <c:v>8.2749649999999999</c:v>
                </c:pt>
                <c:pt idx="5996">
                  <c:v>8.2747016666669992</c:v>
                </c:pt>
                <c:pt idx="5997">
                  <c:v>8.2759666666669993</c:v>
                </c:pt>
                <c:pt idx="5998">
                  <c:v>8.2764483333330006</c:v>
                </c:pt>
                <c:pt idx="5999">
                  <c:v>8.2756383333329993</c:v>
                </c:pt>
                <c:pt idx="6000">
                  <c:v>8.2752949999999998</c:v>
                </c:pt>
                <c:pt idx="6001">
                  <c:v>8.2750716666669994</c:v>
                </c:pt>
                <c:pt idx="6002">
                  <c:v>8.2763550000000006</c:v>
                </c:pt>
                <c:pt idx="6003">
                  <c:v>8.2766883333330004</c:v>
                </c:pt>
                <c:pt idx="6004">
                  <c:v>8.2763899999999992</c:v>
                </c:pt>
                <c:pt idx="6005">
                  <c:v>8.2757933333330005</c:v>
                </c:pt>
                <c:pt idx="6006">
                  <c:v>8.2759416666670003</c:v>
                </c:pt>
                <c:pt idx="6007">
                  <c:v>8.2767416666670002</c:v>
                </c:pt>
                <c:pt idx="6008">
                  <c:v>8.2769466666669995</c:v>
                </c:pt>
                <c:pt idx="6009">
                  <c:v>8.2767883333330001</c:v>
                </c:pt>
                <c:pt idx="6010">
                  <c:v>8.2764000000000006</c:v>
                </c:pt>
                <c:pt idx="6011">
                  <c:v>8.2767566666669996</c:v>
                </c:pt>
                <c:pt idx="6012">
                  <c:v>8.2782766666670007</c:v>
                </c:pt>
                <c:pt idx="6013">
                  <c:v>8.2785883333329995</c:v>
                </c:pt>
                <c:pt idx="6014">
                  <c:v>8.277918333333</c:v>
                </c:pt>
                <c:pt idx="6015">
                  <c:v>8.2770600000000005</c:v>
                </c:pt>
                <c:pt idx="6016">
                  <c:v>8.2774233333329992</c:v>
                </c:pt>
                <c:pt idx="6017">
                  <c:v>8.2782199999999992</c:v>
                </c:pt>
                <c:pt idx="6018">
                  <c:v>8.2778933333329991</c:v>
                </c:pt>
                <c:pt idx="6019">
                  <c:v>8.2775583333329994</c:v>
                </c:pt>
                <c:pt idx="6020">
                  <c:v>8.2771716666669999</c:v>
                </c:pt>
                <c:pt idx="6021">
                  <c:v>8.2768483333329996</c:v>
                </c:pt>
                <c:pt idx="6022">
                  <c:v>8.2783033333329996</c:v>
                </c:pt>
                <c:pt idx="6023">
                  <c:v>8.2782400000000003</c:v>
                </c:pt>
                <c:pt idx="6024">
                  <c:v>8.2778633333330003</c:v>
                </c:pt>
                <c:pt idx="6025">
                  <c:v>8.277823333333</c:v>
                </c:pt>
                <c:pt idx="6026">
                  <c:v>8.2782300000000006</c:v>
                </c:pt>
                <c:pt idx="6027">
                  <c:v>8.2796083333329999</c:v>
                </c:pt>
                <c:pt idx="6028">
                  <c:v>8.2798116666669994</c:v>
                </c:pt>
                <c:pt idx="6029">
                  <c:v>8.2790866666670002</c:v>
                </c:pt>
                <c:pt idx="6030">
                  <c:v>8.2780883333330006</c:v>
                </c:pt>
                <c:pt idx="6031">
                  <c:v>8.277825</c:v>
                </c:pt>
                <c:pt idx="6032">
                  <c:v>8.2787766666669995</c:v>
                </c:pt>
                <c:pt idx="6033">
                  <c:v>8.2786016666670008</c:v>
                </c:pt>
                <c:pt idx="6034">
                  <c:v>8.2782533333329997</c:v>
                </c:pt>
                <c:pt idx="6035">
                  <c:v>8.2777566666670008</c:v>
                </c:pt>
                <c:pt idx="6036">
                  <c:v>8.2774283333330008</c:v>
                </c:pt>
                <c:pt idx="6037">
                  <c:v>8.2785683333330002</c:v>
                </c:pt>
                <c:pt idx="6038">
                  <c:v>8.2788016666670003</c:v>
                </c:pt>
                <c:pt idx="6039">
                  <c:v>8.2786500000000007</c:v>
                </c:pt>
                <c:pt idx="6040">
                  <c:v>8.2780749999999994</c:v>
                </c:pt>
                <c:pt idx="6041">
                  <c:v>8.2783466666669998</c:v>
                </c:pt>
                <c:pt idx="6042">
                  <c:v>8.2790566666669996</c:v>
                </c:pt>
                <c:pt idx="6043">
                  <c:v>8.2789300000000008</c:v>
                </c:pt>
                <c:pt idx="6044">
                  <c:v>8.2781233333329993</c:v>
                </c:pt>
                <c:pt idx="6045">
                  <c:v>8.2775400000000001</c:v>
                </c:pt>
                <c:pt idx="6046">
                  <c:v>8.2780816666669992</c:v>
                </c:pt>
                <c:pt idx="6047">
                  <c:v>8.2794683333329999</c:v>
                </c:pt>
                <c:pt idx="6048">
                  <c:v>8.2790833333330003</c:v>
                </c:pt>
                <c:pt idx="6049">
                  <c:v>8.2786583333330004</c:v>
                </c:pt>
                <c:pt idx="6050">
                  <c:v>8.2785666666670004</c:v>
                </c:pt>
                <c:pt idx="6051">
                  <c:v>8.2781183333329995</c:v>
                </c:pt>
                <c:pt idx="6052">
                  <c:v>8.2792633333330006</c:v>
                </c:pt>
                <c:pt idx="6053">
                  <c:v>8.2792449999999995</c:v>
                </c:pt>
                <c:pt idx="6054">
                  <c:v>8.2786383333329994</c:v>
                </c:pt>
                <c:pt idx="6055">
                  <c:v>8.2778150000000004</c:v>
                </c:pt>
                <c:pt idx="6056">
                  <c:v>8.2782283333330007</c:v>
                </c:pt>
                <c:pt idx="6057">
                  <c:v>8.2798099999999994</c:v>
                </c:pt>
                <c:pt idx="6058">
                  <c:v>8.2798049999999996</c:v>
                </c:pt>
                <c:pt idx="6059">
                  <c:v>8.2787583333330002</c:v>
                </c:pt>
                <c:pt idx="6060">
                  <c:v>8.2784933333329995</c:v>
                </c:pt>
                <c:pt idx="6061">
                  <c:v>8.2781816666670007</c:v>
                </c:pt>
                <c:pt idx="6062">
                  <c:v>8.2794933333330007</c:v>
                </c:pt>
                <c:pt idx="6063">
                  <c:v>8.2795583333330001</c:v>
                </c:pt>
                <c:pt idx="6064">
                  <c:v>8.2785866666669996</c:v>
                </c:pt>
                <c:pt idx="6065">
                  <c:v>8.278433333333</c:v>
                </c:pt>
                <c:pt idx="6066">
                  <c:v>8.2782400000000003</c:v>
                </c:pt>
                <c:pt idx="6067">
                  <c:v>8.2794783333329995</c:v>
                </c:pt>
                <c:pt idx="6068">
                  <c:v>8.2794983333330006</c:v>
                </c:pt>
                <c:pt idx="6069">
                  <c:v>8.2789300000000008</c:v>
                </c:pt>
                <c:pt idx="6070">
                  <c:v>8.2788366666670008</c:v>
                </c:pt>
                <c:pt idx="6071">
                  <c:v>8.2787583333330002</c:v>
                </c:pt>
                <c:pt idx="6072">
                  <c:v>8.2800449999999994</c:v>
                </c:pt>
                <c:pt idx="6073">
                  <c:v>8.2797666666669993</c:v>
                </c:pt>
                <c:pt idx="6074">
                  <c:v>8.2791683333330006</c:v>
                </c:pt>
                <c:pt idx="6075">
                  <c:v>8.2786616666670003</c:v>
                </c:pt>
                <c:pt idx="6076">
                  <c:v>8.2787033333330005</c:v>
                </c:pt>
                <c:pt idx="6077">
                  <c:v>8.2797750000000008</c:v>
                </c:pt>
                <c:pt idx="6078">
                  <c:v>8.2798333333330003</c:v>
                </c:pt>
                <c:pt idx="6079">
                  <c:v>8.2791449999999998</c:v>
                </c:pt>
                <c:pt idx="6080">
                  <c:v>8.2783766666670004</c:v>
                </c:pt>
                <c:pt idx="6081">
                  <c:v>8.2786150000000003</c:v>
                </c:pt>
                <c:pt idx="6082">
                  <c:v>8.2800716666670002</c:v>
                </c:pt>
                <c:pt idx="6083">
                  <c:v>8.2803783333329992</c:v>
                </c:pt>
                <c:pt idx="6084">
                  <c:v>8.2797450000000001</c:v>
                </c:pt>
                <c:pt idx="6085">
                  <c:v>8.2792150000000007</c:v>
                </c:pt>
                <c:pt idx="6086">
                  <c:v>8.2791266666670005</c:v>
                </c:pt>
                <c:pt idx="6087">
                  <c:v>8.2795933333330005</c:v>
                </c:pt>
                <c:pt idx="6088">
                  <c:v>8.2802583333330002</c:v>
                </c:pt>
                <c:pt idx="6089">
                  <c:v>8.2798133333329993</c:v>
                </c:pt>
                <c:pt idx="6090">
                  <c:v>8.2793566666670007</c:v>
                </c:pt>
                <c:pt idx="6091">
                  <c:v>8.2799800000000001</c:v>
                </c:pt>
                <c:pt idx="6092">
                  <c:v>8.281203333333</c:v>
                </c:pt>
                <c:pt idx="6093">
                  <c:v>8.2813366666670003</c:v>
                </c:pt>
                <c:pt idx="6094">
                  <c:v>8.2802799999999994</c:v>
                </c:pt>
                <c:pt idx="6095">
                  <c:v>8.2795333333329992</c:v>
                </c:pt>
                <c:pt idx="6096">
                  <c:v>8.2799583333329991</c:v>
                </c:pt>
                <c:pt idx="6097">
                  <c:v>8.2811816666670008</c:v>
                </c:pt>
                <c:pt idx="6098">
                  <c:v>8.2807983333329993</c:v>
                </c:pt>
                <c:pt idx="6099">
                  <c:v>8.2803383333330007</c:v>
                </c:pt>
                <c:pt idx="6100">
                  <c:v>8.2799466666669996</c:v>
                </c:pt>
                <c:pt idx="6101">
                  <c:v>8.2800733333330001</c:v>
                </c:pt>
                <c:pt idx="6102">
                  <c:v>8.2815133333330007</c:v>
                </c:pt>
                <c:pt idx="6103">
                  <c:v>8.2815999999999992</c:v>
                </c:pt>
                <c:pt idx="6104">
                  <c:v>8.2806200000000008</c:v>
                </c:pt>
                <c:pt idx="6105">
                  <c:v>8.2802299999999995</c:v>
                </c:pt>
                <c:pt idx="6106">
                  <c:v>8.2804716666669993</c:v>
                </c:pt>
                <c:pt idx="6107">
                  <c:v>8.2816433333329993</c:v>
                </c:pt>
                <c:pt idx="6108">
                  <c:v>8.2814416666669999</c:v>
                </c:pt>
                <c:pt idx="6109">
                  <c:v>8.2809449999999991</c:v>
                </c:pt>
                <c:pt idx="6110">
                  <c:v>8.2804866666670005</c:v>
                </c:pt>
                <c:pt idx="6111">
                  <c:v>8.2806250000000006</c:v>
                </c:pt>
                <c:pt idx="6112">
                  <c:v>8.2818083333330001</c:v>
                </c:pt>
                <c:pt idx="6113">
                  <c:v>8.2819783333330008</c:v>
                </c:pt>
                <c:pt idx="6114">
                  <c:v>8.2814599999999992</c:v>
                </c:pt>
                <c:pt idx="6115">
                  <c:v>8.2809283333329997</c:v>
                </c:pt>
                <c:pt idx="6116">
                  <c:v>8.2812099999999997</c:v>
                </c:pt>
                <c:pt idx="6117">
                  <c:v>8.2824299999999997</c:v>
                </c:pt>
                <c:pt idx="6118">
                  <c:v>8.2826383333330007</c:v>
                </c:pt>
                <c:pt idx="6119">
                  <c:v>8.2821233333330007</c:v>
                </c:pt>
                <c:pt idx="6120">
                  <c:v>8.2812066666669999</c:v>
                </c:pt>
                <c:pt idx="6121">
                  <c:v>8.2812850000000005</c:v>
                </c:pt>
                <c:pt idx="6122">
                  <c:v>8.2825933333330006</c:v>
                </c:pt>
                <c:pt idx="6123">
                  <c:v>8.2825900000000008</c:v>
                </c:pt>
                <c:pt idx="6124">
                  <c:v>8.2825950000000006</c:v>
                </c:pt>
                <c:pt idx="6125">
                  <c:v>8.2823399999999996</c:v>
                </c:pt>
                <c:pt idx="6126">
                  <c:v>8.2824299999999997</c:v>
                </c:pt>
                <c:pt idx="6127">
                  <c:v>8.2835216666669993</c:v>
                </c:pt>
                <c:pt idx="6128">
                  <c:v>8.2836166666669993</c:v>
                </c:pt>
                <c:pt idx="6129">
                  <c:v>8.2831499999999991</c:v>
                </c:pt>
                <c:pt idx="6130">
                  <c:v>8.2830166666670006</c:v>
                </c:pt>
                <c:pt idx="6131">
                  <c:v>8.2828566666669996</c:v>
                </c:pt>
                <c:pt idx="6132">
                  <c:v>8.2840766666669996</c:v>
                </c:pt>
                <c:pt idx="6133">
                  <c:v>8.2840166666670001</c:v>
                </c:pt>
                <c:pt idx="6134">
                  <c:v>8.2834733333329993</c:v>
                </c:pt>
                <c:pt idx="6135">
                  <c:v>8.2833733333329995</c:v>
                </c:pt>
                <c:pt idx="6136">
                  <c:v>8.2831566666670007</c:v>
                </c:pt>
                <c:pt idx="6137">
                  <c:v>8.2845983333329993</c:v>
                </c:pt>
                <c:pt idx="6138">
                  <c:v>8.2843383333330003</c:v>
                </c:pt>
                <c:pt idx="6139">
                  <c:v>8.2832516666670006</c:v>
                </c:pt>
                <c:pt idx="6140">
                  <c:v>8.2822983333329994</c:v>
                </c:pt>
                <c:pt idx="6141">
                  <c:v>8.2822999999999993</c:v>
                </c:pt>
                <c:pt idx="6142">
                  <c:v>8.2828750000000007</c:v>
                </c:pt>
                <c:pt idx="6143">
                  <c:v>8.2829783333330003</c:v>
                </c:pt>
                <c:pt idx="6144">
                  <c:v>8.2822583333330009</c:v>
                </c:pt>
                <c:pt idx="6145">
                  <c:v>8.2824550000000006</c:v>
                </c:pt>
                <c:pt idx="6146">
                  <c:v>8.2823799999999999</c:v>
                </c:pt>
                <c:pt idx="6147">
                  <c:v>8.2834733333329993</c:v>
                </c:pt>
                <c:pt idx="6148">
                  <c:v>8.2832600000000003</c:v>
                </c:pt>
                <c:pt idx="6149">
                  <c:v>8.2826616666669999</c:v>
                </c:pt>
                <c:pt idx="6150">
                  <c:v>8.282845</c:v>
                </c:pt>
                <c:pt idx="6151">
                  <c:v>8.2827866666670005</c:v>
                </c:pt>
                <c:pt idx="6152">
                  <c:v>8.2840133333330002</c:v>
                </c:pt>
                <c:pt idx="6153">
                  <c:v>8.2841483333330004</c:v>
                </c:pt>
                <c:pt idx="6154">
                  <c:v>8.2836066666669996</c:v>
                </c:pt>
                <c:pt idx="6155">
                  <c:v>8.2835533333329998</c:v>
                </c:pt>
                <c:pt idx="6156">
                  <c:v>8.2840883333330009</c:v>
                </c:pt>
                <c:pt idx="6157">
                  <c:v>8.2847283333329997</c:v>
                </c:pt>
                <c:pt idx="6158">
                  <c:v>8.2850183333329994</c:v>
                </c:pt>
                <c:pt idx="6159">
                  <c:v>8.2845916666669996</c:v>
                </c:pt>
                <c:pt idx="6160">
                  <c:v>8.2840983333330005</c:v>
                </c:pt>
                <c:pt idx="6161">
                  <c:v>8.2844283333330004</c:v>
                </c:pt>
                <c:pt idx="6162">
                  <c:v>8.2851366666670003</c:v>
                </c:pt>
                <c:pt idx="6163">
                  <c:v>8.2848400000000009</c:v>
                </c:pt>
                <c:pt idx="6164">
                  <c:v>8.2842549999999999</c:v>
                </c:pt>
                <c:pt idx="6165">
                  <c:v>8.2841116666670001</c:v>
                </c:pt>
                <c:pt idx="6166">
                  <c:v>8.2842350000000007</c:v>
                </c:pt>
                <c:pt idx="6167">
                  <c:v>8.2850599999999996</c:v>
                </c:pt>
                <c:pt idx="6168">
                  <c:v>8.2848000000000006</c:v>
                </c:pt>
                <c:pt idx="6169">
                  <c:v>8.284673333333</c:v>
                </c:pt>
                <c:pt idx="6170">
                  <c:v>8.2843316666670006</c:v>
                </c:pt>
                <c:pt idx="6171">
                  <c:v>8.2844116666669994</c:v>
                </c:pt>
                <c:pt idx="6172">
                  <c:v>8.2850800000000007</c:v>
                </c:pt>
                <c:pt idx="6173">
                  <c:v>8.2850716666669992</c:v>
                </c:pt>
                <c:pt idx="6174">
                  <c:v>8.2842450000000003</c:v>
                </c:pt>
                <c:pt idx="6175">
                  <c:v>8.2837250000000004</c:v>
                </c:pt>
                <c:pt idx="6176">
                  <c:v>8.2840566666670004</c:v>
                </c:pt>
                <c:pt idx="6177">
                  <c:v>8.284815</c:v>
                </c:pt>
                <c:pt idx="6178">
                  <c:v>8.2844733333330005</c:v>
                </c:pt>
                <c:pt idx="6179">
                  <c:v>8.2841833333330008</c:v>
                </c:pt>
                <c:pt idx="6180">
                  <c:v>8.2834433333330004</c:v>
                </c:pt>
                <c:pt idx="6181">
                  <c:v>8.2838499999999993</c:v>
                </c:pt>
                <c:pt idx="6182">
                  <c:v>8.2847766666669997</c:v>
                </c:pt>
                <c:pt idx="6183">
                  <c:v>8.2843233333330009</c:v>
                </c:pt>
                <c:pt idx="6184">
                  <c:v>8.2841199999999997</c:v>
                </c:pt>
                <c:pt idx="6185">
                  <c:v>8.2832349999999995</c:v>
                </c:pt>
                <c:pt idx="6186">
                  <c:v>8.2831316666669998</c:v>
                </c:pt>
                <c:pt idx="6187">
                  <c:v>8.284253333333</c:v>
                </c:pt>
                <c:pt idx="6188">
                  <c:v>8.2845766666670002</c:v>
                </c:pt>
                <c:pt idx="6189">
                  <c:v>8.2840116666670003</c:v>
                </c:pt>
                <c:pt idx="6190">
                  <c:v>8.2829633333330008</c:v>
                </c:pt>
                <c:pt idx="6191">
                  <c:v>8.2832383333329993</c:v>
                </c:pt>
                <c:pt idx="6192">
                  <c:v>8.2842933333330002</c:v>
                </c:pt>
                <c:pt idx="6193">
                  <c:v>8.2837933333329996</c:v>
                </c:pt>
                <c:pt idx="6194">
                  <c:v>8.2829483333329996</c:v>
                </c:pt>
                <c:pt idx="6195">
                  <c:v>8.282328333333</c:v>
                </c:pt>
                <c:pt idx="6196">
                  <c:v>8.2819800000000008</c:v>
                </c:pt>
                <c:pt idx="6197">
                  <c:v>8.2825299999999995</c:v>
                </c:pt>
                <c:pt idx="6198">
                  <c:v>8.2822733333330003</c:v>
                </c:pt>
                <c:pt idx="6199">
                  <c:v>8.2818433333330006</c:v>
                </c:pt>
                <c:pt idx="6200">
                  <c:v>8.2813549999999996</c:v>
                </c:pt>
                <c:pt idx="6201">
                  <c:v>8.2814516666669995</c:v>
                </c:pt>
                <c:pt idx="6202">
                  <c:v>8.2819416666670005</c:v>
                </c:pt>
                <c:pt idx="6203">
                  <c:v>8.2816883333329994</c:v>
                </c:pt>
                <c:pt idx="6204">
                  <c:v>8.2813516666669997</c:v>
                </c:pt>
                <c:pt idx="6205">
                  <c:v>8.2813649999999992</c:v>
                </c:pt>
                <c:pt idx="6206">
                  <c:v>8.2810683333329997</c:v>
                </c:pt>
                <c:pt idx="6207">
                  <c:v>8.2818016666670005</c:v>
                </c:pt>
                <c:pt idx="6208">
                  <c:v>8.2818933333330005</c:v>
                </c:pt>
                <c:pt idx="6209">
                  <c:v>8.2814916666669998</c:v>
                </c:pt>
                <c:pt idx="6210">
                  <c:v>8.2814700000000006</c:v>
                </c:pt>
                <c:pt idx="6211">
                  <c:v>8.280968333333</c:v>
                </c:pt>
                <c:pt idx="6212">
                  <c:v>8.2818900000000006</c:v>
                </c:pt>
                <c:pt idx="6213">
                  <c:v>8.2821300000000004</c:v>
                </c:pt>
                <c:pt idx="6214">
                  <c:v>8.2822650000000007</c:v>
                </c:pt>
                <c:pt idx="6215">
                  <c:v>8.2817433333330008</c:v>
                </c:pt>
                <c:pt idx="6216">
                  <c:v>8.2811483333330003</c:v>
                </c:pt>
                <c:pt idx="6217">
                  <c:v>8.2822999999999993</c:v>
                </c:pt>
                <c:pt idx="6218">
                  <c:v>8.2823833333329997</c:v>
                </c:pt>
                <c:pt idx="6219">
                  <c:v>8.2817933333330007</c:v>
                </c:pt>
                <c:pt idx="6220">
                  <c:v>8.2813116666669995</c:v>
                </c:pt>
                <c:pt idx="6221">
                  <c:v>8.2814466666669997</c:v>
                </c:pt>
                <c:pt idx="6222">
                  <c:v>8.2823416666669996</c:v>
                </c:pt>
                <c:pt idx="6223">
                  <c:v>8.2824983333330007</c:v>
                </c:pt>
                <c:pt idx="6224">
                  <c:v>8.2813583333329994</c:v>
                </c:pt>
                <c:pt idx="6225">
                  <c:v>8.2809650000000001</c:v>
                </c:pt>
                <c:pt idx="6226">
                  <c:v>8.2810550000000003</c:v>
                </c:pt>
                <c:pt idx="6227">
                  <c:v>8.281718333333</c:v>
                </c:pt>
                <c:pt idx="6228">
                  <c:v>8.2822700000000005</c:v>
                </c:pt>
                <c:pt idx="6229">
                  <c:v>8.2817500000000006</c:v>
                </c:pt>
                <c:pt idx="6230">
                  <c:v>8.2814033333329995</c:v>
                </c:pt>
                <c:pt idx="6231">
                  <c:v>8.2822283333330002</c:v>
                </c:pt>
                <c:pt idx="6232">
                  <c:v>8.2830766666670002</c:v>
                </c:pt>
                <c:pt idx="6233">
                  <c:v>8.2831650000000003</c:v>
                </c:pt>
                <c:pt idx="6234">
                  <c:v>8.2828783333330005</c:v>
                </c:pt>
                <c:pt idx="6235">
                  <c:v>8.2818450000000006</c:v>
                </c:pt>
                <c:pt idx="6236">
                  <c:v>8.2821049999999996</c:v>
                </c:pt>
                <c:pt idx="6237">
                  <c:v>8.2828366666670004</c:v>
                </c:pt>
                <c:pt idx="6238">
                  <c:v>8.2831233333330001</c:v>
                </c:pt>
                <c:pt idx="6239">
                  <c:v>8.2815466666669995</c:v>
                </c:pt>
                <c:pt idx="6240">
                  <c:v>8.2799216666670006</c:v>
                </c:pt>
                <c:pt idx="6241">
                  <c:v>8.2797083333329997</c:v>
                </c:pt>
                <c:pt idx="6242">
                  <c:v>8.2806083333329994</c:v>
                </c:pt>
                <c:pt idx="6243">
                  <c:v>8.280123333333</c:v>
                </c:pt>
                <c:pt idx="6244">
                  <c:v>8.2795333333329992</c:v>
                </c:pt>
                <c:pt idx="6245">
                  <c:v>8.2796749999999992</c:v>
                </c:pt>
                <c:pt idx="6246">
                  <c:v>8.2801416666669994</c:v>
                </c:pt>
                <c:pt idx="6247">
                  <c:v>8.2814033333329995</c:v>
                </c:pt>
                <c:pt idx="6248">
                  <c:v>8.2806366666670002</c:v>
                </c:pt>
                <c:pt idx="6249">
                  <c:v>8.2801483333330008</c:v>
                </c:pt>
                <c:pt idx="6250">
                  <c:v>8.2797499999999999</c:v>
                </c:pt>
                <c:pt idx="6251">
                  <c:v>8.2803550000000001</c:v>
                </c:pt>
                <c:pt idx="6252">
                  <c:v>8.2826383333330007</c:v>
                </c:pt>
                <c:pt idx="6253">
                  <c:v>8.2830766666670002</c:v>
                </c:pt>
                <c:pt idx="6254">
                  <c:v>8.2827683333329993</c:v>
                </c:pt>
                <c:pt idx="6255">
                  <c:v>8.2825950000000006</c:v>
                </c:pt>
                <c:pt idx="6256">
                  <c:v>8.2827549999999999</c:v>
                </c:pt>
                <c:pt idx="6257">
                  <c:v>8.2835333333330006</c:v>
                </c:pt>
                <c:pt idx="6258">
                  <c:v>8.2833083333330002</c:v>
                </c:pt>
                <c:pt idx="6259">
                  <c:v>8.282845</c:v>
                </c:pt>
                <c:pt idx="6260">
                  <c:v>8.2819483333330002</c:v>
                </c:pt>
                <c:pt idx="6261">
                  <c:v>8.2826933333330004</c:v>
                </c:pt>
                <c:pt idx="6262">
                  <c:v>8.2841249999999995</c:v>
                </c:pt>
                <c:pt idx="6263">
                  <c:v>8.283971666667</c:v>
                </c:pt>
                <c:pt idx="6264">
                  <c:v>8.2824950000000008</c:v>
                </c:pt>
                <c:pt idx="6265">
                  <c:v>8.2803400000000007</c:v>
                </c:pt>
                <c:pt idx="6266">
                  <c:v>8.2808250000000001</c:v>
                </c:pt>
                <c:pt idx="6267">
                  <c:v>8.2827350000000006</c:v>
                </c:pt>
                <c:pt idx="6268">
                  <c:v>8.2829316666670003</c:v>
                </c:pt>
                <c:pt idx="6269">
                  <c:v>8.2816333333329997</c:v>
                </c:pt>
                <c:pt idx="6270">
                  <c:v>8.2813333333330004</c:v>
                </c:pt>
                <c:pt idx="6271">
                  <c:v>8.2813383333330002</c:v>
                </c:pt>
                <c:pt idx="6272">
                  <c:v>8.2829883333329999</c:v>
                </c:pt>
                <c:pt idx="6273">
                  <c:v>8.2826950000000004</c:v>
                </c:pt>
                <c:pt idx="6274">
                  <c:v>8.2820033333329999</c:v>
                </c:pt>
                <c:pt idx="6275">
                  <c:v>8.2818249999999995</c:v>
                </c:pt>
                <c:pt idx="6276">
                  <c:v>8.2815633333330005</c:v>
                </c:pt>
                <c:pt idx="6277">
                  <c:v>8.2849866666670007</c:v>
                </c:pt>
                <c:pt idx="6278">
                  <c:v>8.2844549999999995</c:v>
                </c:pt>
                <c:pt idx="6279">
                  <c:v>8.2837499999999995</c:v>
                </c:pt>
                <c:pt idx="6280">
                  <c:v>8.2831033333330009</c:v>
                </c:pt>
                <c:pt idx="6281">
                  <c:v>8.2828716666670008</c:v>
                </c:pt>
                <c:pt idx="6282">
                  <c:v>8.2839299999999998</c:v>
                </c:pt>
                <c:pt idx="6283">
                  <c:v>8.2841850000000008</c:v>
                </c:pt>
                <c:pt idx="6284">
                  <c:v>8.2841450000000005</c:v>
                </c:pt>
                <c:pt idx="6285">
                  <c:v>8.2840533333330004</c:v>
                </c:pt>
                <c:pt idx="6286">
                  <c:v>8.2836966666669998</c:v>
                </c:pt>
                <c:pt idx="6287">
                  <c:v>8.2856216666669997</c:v>
                </c:pt>
                <c:pt idx="6288">
                  <c:v>8.2853300000000001</c:v>
                </c:pt>
                <c:pt idx="6289">
                  <c:v>8.2843416666670002</c:v>
                </c:pt>
                <c:pt idx="6290">
                  <c:v>8.2831016666669992</c:v>
                </c:pt>
                <c:pt idx="6291">
                  <c:v>8.2831399999999995</c:v>
                </c:pt>
                <c:pt idx="6292">
                  <c:v>8.2846566666670007</c:v>
                </c:pt>
                <c:pt idx="6293">
                  <c:v>8.2845833333329999</c:v>
                </c:pt>
                <c:pt idx="6294">
                  <c:v>8.2839849999999995</c:v>
                </c:pt>
                <c:pt idx="6295">
                  <c:v>8.2833283333329994</c:v>
                </c:pt>
                <c:pt idx="6296">
                  <c:v>8.2836283333330005</c:v>
                </c:pt>
                <c:pt idx="6297">
                  <c:v>8.2844350000000002</c:v>
                </c:pt>
                <c:pt idx="6298">
                  <c:v>8.2851149999999993</c:v>
                </c:pt>
                <c:pt idx="6299">
                  <c:v>8.2843383333330003</c:v>
                </c:pt>
                <c:pt idx="6300">
                  <c:v>8.2836683333330008</c:v>
                </c:pt>
                <c:pt idx="6301">
                  <c:v>8.2841216666669997</c:v>
                </c:pt>
                <c:pt idx="6302">
                  <c:v>8.2854166666670004</c:v>
                </c:pt>
                <c:pt idx="6303">
                  <c:v>8.2849366666670008</c:v>
                </c:pt>
                <c:pt idx="6304">
                  <c:v>8.2841833333330008</c:v>
                </c:pt>
                <c:pt idx="6305">
                  <c:v>8.2836033333329997</c:v>
                </c:pt>
                <c:pt idx="6306">
                  <c:v>8.2839183333330002</c:v>
                </c:pt>
                <c:pt idx="6307">
                  <c:v>8.2853316666670001</c:v>
                </c:pt>
                <c:pt idx="6308">
                  <c:v>8.2849416666670006</c:v>
                </c:pt>
                <c:pt idx="6309">
                  <c:v>8.2839700000000001</c:v>
                </c:pt>
                <c:pt idx="6310">
                  <c:v>8.2837183333330007</c:v>
                </c:pt>
                <c:pt idx="6311">
                  <c:v>8.2835183333329994</c:v>
                </c:pt>
                <c:pt idx="6312">
                  <c:v>8.2852516666669995</c:v>
                </c:pt>
                <c:pt idx="6313">
                  <c:v>8.2852966666669996</c:v>
                </c:pt>
                <c:pt idx="6314">
                  <c:v>8.2845499999999994</c:v>
                </c:pt>
                <c:pt idx="6315">
                  <c:v>8.2835800000000006</c:v>
                </c:pt>
                <c:pt idx="6316">
                  <c:v>8.2839216666670001</c:v>
                </c:pt>
                <c:pt idx="6317">
                  <c:v>8.2854683333330001</c:v>
                </c:pt>
                <c:pt idx="6318">
                  <c:v>8.2856950000000005</c:v>
                </c:pt>
                <c:pt idx="6319">
                  <c:v>8.2845933333329995</c:v>
                </c:pt>
                <c:pt idx="6320">
                  <c:v>8.2839883333329993</c:v>
                </c:pt>
                <c:pt idx="6321">
                  <c:v>8.2841716666669996</c:v>
                </c:pt>
                <c:pt idx="6322">
                  <c:v>8.2853883333329996</c:v>
                </c:pt>
                <c:pt idx="6323">
                  <c:v>8.2853283333330001</c:v>
                </c:pt>
                <c:pt idx="6324">
                  <c:v>8.2846316666669999</c:v>
                </c:pt>
                <c:pt idx="6325">
                  <c:v>8.2847600000000003</c:v>
                </c:pt>
                <c:pt idx="6326">
                  <c:v>8.2847050000000007</c:v>
                </c:pt>
                <c:pt idx="6327">
                  <c:v>8.2857050000000001</c:v>
                </c:pt>
                <c:pt idx="6328">
                  <c:v>8.2855933333330007</c:v>
                </c:pt>
                <c:pt idx="6329">
                  <c:v>8.285283333333</c:v>
                </c:pt>
                <c:pt idx="6330">
                  <c:v>8.2839650000000002</c:v>
                </c:pt>
                <c:pt idx="6331">
                  <c:v>8.2849183333329997</c:v>
                </c:pt>
                <c:pt idx="6332">
                  <c:v>8.2854933333329992</c:v>
                </c:pt>
                <c:pt idx="6333">
                  <c:v>8.2862933333329991</c:v>
                </c:pt>
                <c:pt idx="6334">
                  <c:v>8.2852133333329991</c:v>
                </c:pt>
                <c:pt idx="6335">
                  <c:v>8.2845716666670004</c:v>
                </c:pt>
                <c:pt idx="6336">
                  <c:v>8.2848933333330006</c:v>
                </c:pt>
                <c:pt idx="6337">
                  <c:v>8.2863416666669991</c:v>
                </c:pt>
                <c:pt idx="6338">
                  <c:v>8.2864599999999999</c:v>
                </c:pt>
                <c:pt idx="6339">
                  <c:v>8.2855249999999998</c:v>
                </c:pt>
                <c:pt idx="6340">
                  <c:v>8.2844933333329998</c:v>
                </c:pt>
                <c:pt idx="6341">
                  <c:v>8.285003333333</c:v>
                </c:pt>
                <c:pt idx="6342">
                  <c:v>8.286503333333</c:v>
                </c:pt>
                <c:pt idx="6343">
                  <c:v>8.2862849999999995</c:v>
                </c:pt>
                <c:pt idx="6344">
                  <c:v>8.2852250000000005</c:v>
                </c:pt>
                <c:pt idx="6345">
                  <c:v>8.2847016666670008</c:v>
                </c:pt>
                <c:pt idx="6346">
                  <c:v>8.2844583333329993</c:v>
                </c:pt>
                <c:pt idx="6347">
                  <c:v>8.2855816666669995</c:v>
                </c:pt>
                <c:pt idx="6348">
                  <c:v>8.2855516666670006</c:v>
                </c:pt>
                <c:pt idx="6349">
                  <c:v>8.2849883333330006</c:v>
                </c:pt>
                <c:pt idx="6350">
                  <c:v>8.2844283333330004</c:v>
                </c:pt>
                <c:pt idx="6351">
                  <c:v>8.2845033333329994</c:v>
                </c:pt>
                <c:pt idx="6352">
                  <c:v>8.2859383333330001</c:v>
                </c:pt>
                <c:pt idx="6353">
                  <c:v>8.2863866666669992</c:v>
                </c:pt>
                <c:pt idx="6354">
                  <c:v>8.2858866666670004</c:v>
                </c:pt>
                <c:pt idx="6355">
                  <c:v>8.2851616666669994</c:v>
                </c:pt>
                <c:pt idx="6356">
                  <c:v>8.2855050000000006</c:v>
                </c:pt>
                <c:pt idx="6357">
                  <c:v>8.2862683333330001</c:v>
                </c:pt>
                <c:pt idx="6358">
                  <c:v>8.2858783333330006</c:v>
                </c:pt>
                <c:pt idx="6359">
                  <c:v>8.2855683333329999</c:v>
                </c:pt>
                <c:pt idx="6360">
                  <c:v>8.2848783333329994</c:v>
                </c:pt>
                <c:pt idx="6361">
                  <c:v>8.2853383333329997</c:v>
                </c:pt>
                <c:pt idx="6362">
                  <c:v>8.2863283333329996</c:v>
                </c:pt>
                <c:pt idx="6363">
                  <c:v>8.2867666666670008</c:v>
                </c:pt>
                <c:pt idx="6364">
                  <c:v>8.2860333333330001</c:v>
                </c:pt>
                <c:pt idx="6365">
                  <c:v>8.2854716666670001</c:v>
                </c:pt>
                <c:pt idx="6366">
                  <c:v>8.2859483333329997</c:v>
                </c:pt>
                <c:pt idx="6367">
                  <c:v>8.2864916666670005</c:v>
                </c:pt>
                <c:pt idx="6368">
                  <c:v>8.2865133333329997</c:v>
                </c:pt>
                <c:pt idx="6369">
                  <c:v>8.2862333333329996</c:v>
                </c:pt>
                <c:pt idx="6370">
                  <c:v>8.2852599999999992</c:v>
                </c:pt>
                <c:pt idx="6371">
                  <c:v>8.2849783333329992</c:v>
                </c:pt>
                <c:pt idx="6372">
                  <c:v>8.2864933333330004</c:v>
                </c:pt>
                <c:pt idx="6373">
                  <c:v>8.2866916666670001</c:v>
                </c:pt>
                <c:pt idx="6374">
                  <c:v>8.2860683333330005</c:v>
                </c:pt>
                <c:pt idx="6375">
                  <c:v>8.2862116666670005</c:v>
                </c:pt>
                <c:pt idx="6376">
                  <c:v>8.2857433333330004</c:v>
                </c:pt>
                <c:pt idx="6377">
                  <c:v>8.2870500000000007</c:v>
                </c:pt>
                <c:pt idx="6378">
                  <c:v>8.2870033333330007</c:v>
                </c:pt>
                <c:pt idx="6379">
                  <c:v>8.2860033333329994</c:v>
                </c:pt>
                <c:pt idx="6380">
                  <c:v>8.2855416666669992</c:v>
                </c:pt>
                <c:pt idx="6381">
                  <c:v>8.2853766666670001</c:v>
                </c:pt>
                <c:pt idx="6382">
                  <c:v>8.2866750000000007</c:v>
                </c:pt>
                <c:pt idx="6383">
                  <c:v>8.2866499999999998</c:v>
                </c:pt>
                <c:pt idx="6384">
                  <c:v>8.2859016666669998</c:v>
                </c:pt>
                <c:pt idx="6385">
                  <c:v>8.2854816666669997</c:v>
                </c:pt>
                <c:pt idx="6386">
                  <c:v>8.2854616666670005</c:v>
                </c:pt>
                <c:pt idx="6387">
                  <c:v>8.2864866666670007</c:v>
                </c:pt>
                <c:pt idx="6388">
                  <c:v>8.2866816666670005</c:v>
                </c:pt>
                <c:pt idx="6389">
                  <c:v>8.2863833333329993</c:v>
                </c:pt>
                <c:pt idx="6390">
                  <c:v>8.28627</c:v>
                </c:pt>
                <c:pt idx="6391">
                  <c:v>8.2861899999999995</c:v>
                </c:pt>
                <c:pt idx="6392">
                  <c:v>8.2867049999999995</c:v>
                </c:pt>
                <c:pt idx="6393">
                  <c:v>8.2866250000000008</c:v>
                </c:pt>
                <c:pt idx="6394">
                  <c:v>8.2859166666669992</c:v>
                </c:pt>
                <c:pt idx="6395">
                  <c:v>8.2860033333329994</c:v>
                </c:pt>
                <c:pt idx="6396">
                  <c:v>8.2862216666670001</c:v>
                </c:pt>
                <c:pt idx="6397">
                  <c:v>8.2866149999999994</c:v>
                </c:pt>
                <c:pt idx="6398">
                  <c:v>8.2868600000000008</c:v>
                </c:pt>
                <c:pt idx="6399">
                  <c:v>8.2856799999999993</c:v>
                </c:pt>
                <c:pt idx="6400">
                  <c:v>8.2853716666670003</c:v>
                </c:pt>
                <c:pt idx="6401">
                  <c:v>8.2853133333330007</c:v>
                </c:pt>
                <c:pt idx="6402">
                  <c:v>8.2863450000000007</c:v>
                </c:pt>
                <c:pt idx="6403">
                  <c:v>8.2863116666670003</c:v>
                </c:pt>
                <c:pt idx="6404">
                  <c:v>8.2858816666670005</c:v>
                </c:pt>
                <c:pt idx="6405">
                  <c:v>8.2853316666670001</c:v>
                </c:pt>
                <c:pt idx="6406">
                  <c:v>8.2852599999999992</c:v>
                </c:pt>
                <c:pt idx="6407">
                  <c:v>8.2862316666669997</c:v>
                </c:pt>
                <c:pt idx="6408">
                  <c:v>8.2861033333329992</c:v>
                </c:pt>
                <c:pt idx="6409">
                  <c:v>8.2856783333329993</c:v>
                </c:pt>
                <c:pt idx="6410">
                  <c:v>8.2849716666669995</c:v>
                </c:pt>
                <c:pt idx="6411">
                  <c:v>8.2842783333330008</c:v>
                </c:pt>
                <c:pt idx="6412">
                  <c:v>8.2856116666670001</c:v>
                </c:pt>
                <c:pt idx="6413">
                  <c:v>8.2857599999999998</c:v>
                </c:pt>
                <c:pt idx="6414">
                  <c:v>8.2844949999999997</c:v>
                </c:pt>
                <c:pt idx="6415">
                  <c:v>8.2841883333330006</c:v>
                </c:pt>
                <c:pt idx="6416">
                  <c:v>8.2841433333330006</c:v>
                </c:pt>
                <c:pt idx="6417">
                  <c:v>8.2855150000000002</c:v>
                </c:pt>
                <c:pt idx="6418">
                  <c:v>8.285613333333</c:v>
                </c:pt>
                <c:pt idx="6419">
                  <c:v>8.2848799999999994</c:v>
                </c:pt>
                <c:pt idx="6420">
                  <c:v>8.2835283333330008</c:v>
                </c:pt>
                <c:pt idx="6421">
                  <c:v>8.2838083333330008</c:v>
                </c:pt>
                <c:pt idx="6422">
                  <c:v>8.2852433333329998</c:v>
                </c:pt>
                <c:pt idx="6423">
                  <c:v>8.2844300000000004</c:v>
                </c:pt>
                <c:pt idx="6424">
                  <c:v>8.2833299999999994</c:v>
                </c:pt>
                <c:pt idx="6425">
                  <c:v>8.28308</c:v>
                </c:pt>
                <c:pt idx="6426">
                  <c:v>8.2832266666669998</c:v>
                </c:pt>
                <c:pt idx="6427">
                  <c:v>8.2846633333330004</c:v>
                </c:pt>
                <c:pt idx="6428">
                  <c:v>8.2844916666669999</c:v>
                </c:pt>
                <c:pt idx="6429">
                  <c:v>8.2837783333330002</c:v>
                </c:pt>
                <c:pt idx="6430">
                  <c:v>8.2834883333330005</c:v>
                </c:pt>
                <c:pt idx="6431">
                  <c:v>8.2839466666669992</c:v>
                </c:pt>
                <c:pt idx="6432">
                  <c:v>8.2849466666670004</c:v>
                </c:pt>
                <c:pt idx="6433">
                  <c:v>8.2844350000000002</c:v>
                </c:pt>
                <c:pt idx="6434">
                  <c:v>8.2837049999999994</c:v>
                </c:pt>
                <c:pt idx="6435">
                  <c:v>8.2827116666669998</c:v>
                </c:pt>
                <c:pt idx="6436">
                  <c:v>8.2822466666669996</c:v>
                </c:pt>
                <c:pt idx="6437">
                  <c:v>8.2838200000000004</c:v>
                </c:pt>
                <c:pt idx="6438">
                  <c:v>8.2839066666670007</c:v>
                </c:pt>
                <c:pt idx="6439">
                  <c:v>8.2822999999999993</c:v>
                </c:pt>
                <c:pt idx="6440">
                  <c:v>8.281955</c:v>
                </c:pt>
                <c:pt idx="6441">
                  <c:v>8.2823133333330006</c:v>
                </c:pt>
                <c:pt idx="6442">
                  <c:v>8.2834500000000002</c:v>
                </c:pt>
                <c:pt idx="6443">
                  <c:v>8.2830933333329995</c:v>
                </c:pt>
                <c:pt idx="6444">
                  <c:v>8.282093333333</c:v>
                </c:pt>
                <c:pt idx="6445">
                  <c:v>8.2812400000000004</c:v>
                </c:pt>
                <c:pt idx="6446">
                  <c:v>8.2819149999999997</c:v>
                </c:pt>
                <c:pt idx="6447">
                  <c:v>8.2837616666670009</c:v>
                </c:pt>
                <c:pt idx="6448">
                  <c:v>8.2836733333330006</c:v>
                </c:pt>
                <c:pt idx="6449">
                  <c:v>8.2826550000000001</c:v>
                </c:pt>
                <c:pt idx="6450">
                  <c:v>8.2817966666670007</c:v>
                </c:pt>
                <c:pt idx="6451">
                  <c:v>8.2820450000000001</c:v>
                </c:pt>
                <c:pt idx="6452">
                  <c:v>8.2835016666670001</c:v>
                </c:pt>
                <c:pt idx="6453">
                  <c:v>8.2830316666670001</c:v>
                </c:pt>
                <c:pt idx="6454">
                  <c:v>8.2820999999999998</c:v>
                </c:pt>
                <c:pt idx="6455">
                  <c:v>8.2814333333330001</c:v>
                </c:pt>
                <c:pt idx="6456">
                  <c:v>8.2813300000000005</c:v>
                </c:pt>
                <c:pt idx="6457">
                  <c:v>8.2828716666670008</c:v>
                </c:pt>
                <c:pt idx="6458">
                  <c:v>8.2824200000000001</c:v>
                </c:pt>
                <c:pt idx="6459">
                  <c:v>8.2818933333330005</c:v>
                </c:pt>
                <c:pt idx="6460">
                  <c:v>8.2810933333330006</c:v>
                </c:pt>
                <c:pt idx="6461">
                  <c:v>8.2816916666669993</c:v>
                </c:pt>
                <c:pt idx="6462">
                  <c:v>8.2832749999999997</c:v>
                </c:pt>
                <c:pt idx="6463">
                  <c:v>8.2832450000000009</c:v>
                </c:pt>
                <c:pt idx="6464">
                  <c:v>8.2821133333329993</c:v>
                </c:pt>
                <c:pt idx="6465">
                  <c:v>8.2808100000000007</c:v>
                </c:pt>
                <c:pt idx="6466">
                  <c:v>8.2811833333330007</c:v>
                </c:pt>
                <c:pt idx="6467">
                  <c:v>8.2830650000000006</c:v>
                </c:pt>
                <c:pt idx="6468">
                  <c:v>8.2825466666670007</c:v>
                </c:pt>
                <c:pt idx="6469">
                  <c:v>8.2816166666670004</c:v>
                </c:pt>
                <c:pt idx="6470">
                  <c:v>8.2810050000000004</c:v>
                </c:pt>
                <c:pt idx="6471">
                  <c:v>8.2810883333330008</c:v>
                </c:pt>
                <c:pt idx="6472">
                  <c:v>8.2829700000000006</c:v>
                </c:pt>
                <c:pt idx="6473">
                  <c:v>8.2826450000000005</c:v>
                </c:pt>
                <c:pt idx="6474">
                  <c:v>8.2817866666669993</c:v>
                </c:pt>
                <c:pt idx="6475">
                  <c:v>8.2813333333330004</c:v>
                </c:pt>
                <c:pt idx="6476">
                  <c:v>8.2813583333329994</c:v>
                </c:pt>
                <c:pt idx="6477">
                  <c:v>8.2828033333329998</c:v>
                </c:pt>
                <c:pt idx="6478">
                  <c:v>8.2829766666670004</c:v>
                </c:pt>
                <c:pt idx="6479">
                  <c:v>8.2821933333329998</c:v>
                </c:pt>
                <c:pt idx="6480">
                  <c:v>8.2812716666669992</c:v>
                </c:pt>
                <c:pt idx="6481">
                  <c:v>8.2808066666670008</c:v>
                </c:pt>
                <c:pt idx="6482">
                  <c:v>8.2831949999999992</c:v>
                </c:pt>
                <c:pt idx="6483">
                  <c:v>8.2831066666670008</c:v>
                </c:pt>
                <c:pt idx="6484">
                  <c:v>8.2822533333329993</c:v>
                </c:pt>
                <c:pt idx="6485">
                  <c:v>8.2814616666669991</c:v>
                </c:pt>
                <c:pt idx="6486">
                  <c:v>8.2809050000000006</c:v>
                </c:pt>
                <c:pt idx="6487">
                  <c:v>8.2827333333330007</c:v>
                </c:pt>
                <c:pt idx="6488">
                  <c:v>8.2830316666670001</c:v>
                </c:pt>
                <c:pt idx="6489">
                  <c:v>8.2821999999999996</c:v>
                </c:pt>
                <c:pt idx="6490">
                  <c:v>8.2810849999999991</c:v>
                </c:pt>
                <c:pt idx="6491">
                  <c:v>8.2816150000000004</c:v>
                </c:pt>
                <c:pt idx="6492">
                  <c:v>8.2826366666670008</c:v>
                </c:pt>
                <c:pt idx="6493">
                  <c:v>8.2828233333330008</c:v>
                </c:pt>
                <c:pt idx="6494">
                  <c:v>8.2822783333330001</c:v>
                </c:pt>
                <c:pt idx="6495">
                  <c:v>8.2820099999999996</c:v>
                </c:pt>
                <c:pt idx="6496">
                  <c:v>8.2821333333330003</c:v>
                </c:pt>
                <c:pt idx="6497">
                  <c:v>8.2827416666670004</c:v>
                </c:pt>
                <c:pt idx="6498">
                  <c:v>8.282096666667</c:v>
                </c:pt>
                <c:pt idx="6499">
                  <c:v>8.281485</c:v>
                </c:pt>
                <c:pt idx="6500">
                  <c:v>8.2809016666670008</c:v>
                </c:pt>
                <c:pt idx="6501">
                  <c:v>8.2814399999999999</c:v>
                </c:pt>
                <c:pt idx="6502">
                  <c:v>8.2833600000000001</c:v>
                </c:pt>
                <c:pt idx="6503">
                  <c:v>8.2826900000000006</c:v>
                </c:pt>
                <c:pt idx="6504">
                  <c:v>8.2827266666669992</c:v>
                </c:pt>
                <c:pt idx="6505">
                  <c:v>8.2814650000000007</c:v>
                </c:pt>
                <c:pt idx="6506">
                  <c:v>8.2814599999999992</c:v>
                </c:pt>
                <c:pt idx="6507">
                  <c:v>8.2830949999999994</c:v>
                </c:pt>
                <c:pt idx="6508">
                  <c:v>8.2820133333329995</c:v>
                </c:pt>
                <c:pt idx="6509">
                  <c:v>8.2815983333329992</c:v>
                </c:pt>
                <c:pt idx="6510">
                  <c:v>8.2814416666669999</c:v>
                </c:pt>
                <c:pt idx="6511">
                  <c:v>8.28172</c:v>
                </c:pt>
                <c:pt idx="6512">
                  <c:v>8.283316666667</c:v>
                </c:pt>
                <c:pt idx="6513">
                  <c:v>8.284065</c:v>
                </c:pt>
                <c:pt idx="6514">
                  <c:v>8.2821449999999999</c:v>
                </c:pt>
                <c:pt idx="6515">
                  <c:v>8.2827666666669995</c:v>
                </c:pt>
                <c:pt idx="6516">
                  <c:v>8.2815283333330001</c:v>
                </c:pt>
                <c:pt idx="6517">
                  <c:v>8.2837200000000006</c:v>
                </c:pt>
                <c:pt idx="6518">
                  <c:v>8.2835066666669999</c:v>
                </c:pt>
                <c:pt idx="6519">
                  <c:v>8.2827900000000003</c:v>
                </c:pt>
                <c:pt idx="6520">
                  <c:v>8.2822150000000008</c:v>
                </c:pt>
                <c:pt idx="6521">
                  <c:v>8.2818783333329993</c:v>
                </c:pt>
                <c:pt idx="6522">
                  <c:v>8.2829499999999996</c:v>
                </c:pt>
                <c:pt idx="6523">
                  <c:v>8.2835300000000007</c:v>
                </c:pt>
                <c:pt idx="6524">
                  <c:v>8.2827483333330001</c:v>
                </c:pt>
                <c:pt idx="6525">
                  <c:v>8.2826533333330001</c:v>
                </c:pt>
                <c:pt idx="6526">
                  <c:v>8.2836783333330004</c:v>
                </c:pt>
                <c:pt idx="6527">
                  <c:v>8.2861866666669997</c:v>
                </c:pt>
                <c:pt idx="6528">
                  <c:v>8.2861666666670004</c:v>
                </c:pt>
                <c:pt idx="6529">
                  <c:v>8.2861066666669991</c:v>
                </c:pt>
                <c:pt idx="6530">
                  <c:v>8.2853266666670002</c:v>
                </c:pt>
                <c:pt idx="6531">
                  <c:v>8.2854416666669994</c:v>
                </c:pt>
                <c:pt idx="6532">
                  <c:v>8.2869166666670004</c:v>
                </c:pt>
                <c:pt idx="6533">
                  <c:v>8.2866633333329993</c:v>
                </c:pt>
                <c:pt idx="6534">
                  <c:v>8.286131666667</c:v>
                </c:pt>
                <c:pt idx="6535">
                  <c:v>8.2852766666670004</c:v>
                </c:pt>
                <c:pt idx="6536">
                  <c:v>8.2854449999999993</c:v>
                </c:pt>
                <c:pt idx="6537">
                  <c:v>8.286786666667</c:v>
                </c:pt>
                <c:pt idx="6538">
                  <c:v>8.2869883333329994</c:v>
                </c:pt>
                <c:pt idx="6539">
                  <c:v>8.2862849999999995</c:v>
                </c:pt>
                <c:pt idx="6540">
                  <c:v>8.2855483333330007</c:v>
                </c:pt>
                <c:pt idx="6541">
                  <c:v>8.2862416666669994</c:v>
                </c:pt>
                <c:pt idx="6542">
                  <c:v>8.2875800000000002</c:v>
                </c:pt>
                <c:pt idx="6543">
                  <c:v>8.2874466666669999</c:v>
                </c:pt>
                <c:pt idx="6544">
                  <c:v>8.2868916666669996</c:v>
                </c:pt>
                <c:pt idx="6545">
                  <c:v>8.2863349999999993</c:v>
                </c:pt>
                <c:pt idx="6546">
                  <c:v>8.2856983333330003</c:v>
                </c:pt>
                <c:pt idx="6547">
                  <c:v>8.2870433333329991</c:v>
                </c:pt>
                <c:pt idx="6548">
                  <c:v>8.2872400000000006</c:v>
                </c:pt>
                <c:pt idx="6549">
                  <c:v>8.2870150000000002</c:v>
                </c:pt>
                <c:pt idx="6550">
                  <c:v>8.2863699999999998</c:v>
                </c:pt>
                <c:pt idx="6551">
                  <c:v>8.2856116666670001</c:v>
                </c:pt>
                <c:pt idx="6552">
                  <c:v>8.2870633333330002</c:v>
                </c:pt>
                <c:pt idx="6553">
                  <c:v>8.2870083333330005</c:v>
                </c:pt>
                <c:pt idx="6554">
                  <c:v>8.2865416666670004</c:v>
                </c:pt>
                <c:pt idx="6555">
                  <c:v>8.2864850000000008</c:v>
                </c:pt>
                <c:pt idx="6556">
                  <c:v>8.2871516666670004</c:v>
                </c:pt>
                <c:pt idx="6557">
                  <c:v>8.2881183333329993</c:v>
                </c:pt>
                <c:pt idx="6558">
                  <c:v>8.2877416666669994</c:v>
                </c:pt>
                <c:pt idx="6559">
                  <c:v>8.2869033333330009</c:v>
                </c:pt>
                <c:pt idx="6560">
                  <c:v>8.2862383333329994</c:v>
                </c:pt>
                <c:pt idx="6561">
                  <c:v>8.2871866666670009</c:v>
                </c:pt>
                <c:pt idx="6562">
                  <c:v>8.2884033333329992</c:v>
                </c:pt>
                <c:pt idx="6563">
                  <c:v>8.287961666667</c:v>
                </c:pt>
                <c:pt idx="6564">
                  <c:v>8.2877383333329995</c:v>
                </c:pt>
                <c:pt idx="6565">
                  <c:v>8.2864599999999999</c:v>
                </c:pt>
                <c:pt idx="6566">
                  <c:v>8.2869833333329996</c:v>
                </c:pt>
                <c:pt idx="6567">
                  <c:v>8.2878483333330006</c:v>
                </c:pt>
                <c:pt idx="6568">
                  <c:v>8.2881999999999998</c:v>
                </c:pt>
                <c:pt idx="6569">
                  <c:v>8.2873766666670008</c:v>
                </c:pt>
                <c:pt idx="6570">
                  <c:v>8.2863100000000003</c:v>
                </c:pt>
                <c:pt idx="6571">
                  <c:v>8.2870283333329997</c:v>
                </c:pt>
                <c:pt idx="6572">
                  <c:v>8.2884200000000003</c:v>
                </c:pt>
                <c:pt idx="6573">
                  <c:v>8.2884166666670005</c:v>
                </c:pt>
                <c:pt idx="6574">
                  <c:v>8.2882483333329997</c:v>
                </c:pt>
                <c:pt idx="6575">
                  <c:v>8.2878633333330001</c:v>
                </c:pt>
                <c:pt idx="6576">
                  <c:v>8.2875633333330008</c:v>
                </c:pt>
                <c:pt idx="6577">
                  <c:v>8.2888966666670001</c:v>
                </c:pt>
                <c:pt idx="6578">
                  <c:v>8.2884483333329992</c:v>
                </c:pt>
                <c:pt idx="6579">
                  <c:v>8.288195</c:v>
                </c:pt>
                <c:pt idx="6580">
                  <c:v>8.2880883333330004</c:v>
                </c:pt>
                <c:pt idx="6581">
                  <c:v>8.2888233333329993</c:v>
                </c:pt>
                <c:pt idx="6582">
                  <c:v>8.2899750000000001</c:v>
                </c:pt>
                <c:pt idx="6583">
                  <c:v>8.2901966666670006</c:v>
                </c:pt>
                <c:pt idx="6584">
                  <c:v>8.2894316666669994</c:v>
                </c:pt>
                <c:pt idx="6585">
                  <c:v>8.2887649999999997</c:v>
                </c:pt>
                <c:pt idx="6586">
                  <c:v>8.2887516666670003</c:v>
                </c:pt>
                <c:pt idx="6587">
                  <c:v>8.2900349999999996</c:v>
                </c:pt>
                <c:pt idx="6588">
                  <c:v>8.2903133333329997</c:v>
                </c:pt>
                <c:pt idx="6589">
                  <c:v>8.2898533333329993</c:v>
                </c:pt>
                <c:pt idx="6590">
                  <c:v>8.2891233333330003</c:v>
                </c:pt>
                <c:pt idx="6591">
                  <c:v>8.2892550000000007</c:v>
                </c:pt>
                <c:pt idx="6592">
                  <c:v>8.2908766666669997</c:v>
                </c:pt>
                <c:pt idx="6593">
                  <c:v>8.2911199999999994</c:v>
                </c:pt>
                <c:pt idx="6594">
                  <c:v>8.2908516666670007</c:v>
                </c:pt>
                <c:pt idx="6595">
                  <c:v>8.2905049999999996</c:v>
                </c:pt>
                <c:pt idx="6596">
                  <c:v>8.2904033333329998</c:v>
                </c:pt>
                <c:pt idx="6597">
                  <c:v>8.2921344262299996</c:v>
                </c:pt>
                <c:pt idx="6598">
                  <c:v>8.2923152542369998</c:v>
                </c:pt>
                <c:pt idx="6599">
                  <c:v>8.2915466666669992</c:v>
                </c:pt>
                <c:pt idx="6600">
                  <c:v>8.2912016666669999</c:v>
                </c:pt>
                <c:pt idx="6601">
                  <c:v>8.2913966666669996</c:v>
                </c:pt>
                <c:pt idx="6602">
                  <c:v>8.2929650000000006</c:v>
                </c:pt>
                <c:pt idx="6603">
                  <c:v>8.2928983333329995</c:v>
                </c:pt>
                <c:pt idx="6604">
                  <c:v>8.2919916666670002</c:v>
                </c:pt>
                <c:pt idx="6605">
                  <c:v>8.2912499999999998</c:v>
                </c:pt>
                <c:pt idx="6606">
                  <c:v>8.2911133333329996</c:v>
                </c:pt>
                <c:pt idx="6607">
                  <c:v>8.2925950000000004</c:v>
                </c:pt>
                <c:pt idx="6608">
                  <c:v>8.2926416666670004</c:v>
                </c:pt>
                <c:pt idx="6609">
                  <c:v>8.2922016666669993</c:v>
                </c:pt>
                <c:pt idx="6610">
                  <c:v>8.2919633333329994</c:v>
                </c:pt>
                <c:pt idx="6611">
                  <c:v>8.2921049999999994</c:v>
                </c:pt>
                <c:pt idx="6612">
                  <c:v>8.2937216666670004</c:v>
                </c:pt>
                <c:pt idx="6613">
                  <c:v>8.293965</c:v>
                </c:pt>
                <c:pt idx="6614">
                  <c:v>8.2933183333329996</c:v>
                </c:pt>
                <c:pt idx="6615">
                  <c:v>8.2925649999999997</c:v>
                </c:pt>
                <c:pt idx="6616">
                  <c:v>8.2924716666669998</c:v>
                </c:pt>
                <c:pt idx="6617">
                  <c:v>8.2935333333330004</c:v>
                </c:pt>
                <c:pt idx="6618">
                  <c:v>8.2938100000000006</c:v>
                </c:pt>
                <c:pt idx="6619">
                  <c:v>8.29284</c:v>
                </c:pt>
                <c:pt idx="6620">
                  <c:v>8.2916966666670007</c:v>
                </c:pt>
                <c:pt idx="6621">
                  <c:v>8.2912999999999997</c:v>
                </c:pt>
                <c:pt idx="6622">
                  <c:v>8.2929916666669996</c:v>
                </c:pt>
                <c:pt idx="6623">
                  <c:v>8.2931166666670002</c:v>
                </c:pt>
                <c:pt idx="6624">
                  <c:v>8.2922983333329991</c:v>
                </c:pt>
                <c:pt idx="6625">
                  <c:v>8.2919850000000004</c:v>
                </c:pt>
                <c:pt idx="6626">
                  <c:v>8.2921866666669999</c:v>
                </c:pt>
                <c:pt idx="6627">
                  <c:v>8.2936583333329992</c:v>
                </c:pt>
                <c:pt idx="6628">
                  <c:v>8.2941933333330002</c:v>
                </c:pt>
                <c:pt idx="6629">
                  <c:v>8.2931899999999992</c:v>
                </c:pt>
                <c:pt idx="6630">
                  <c:v>8.292886666667</c:v>
                </c:pt>
                <c:pt idx="6631">
                  <c:v>8.2927999999999997</c:v>
                </c:pt>
                <c:pt idx="6632">
                  <c:v>8.2940050000000003</c:v>
                </c:pt>
                <c:pt idx="6633">
                  <c:v>8.2939583333330003</c:v>
                </c:pt>
                <c:pt idx="6634">
                  <c:v>8.2928999999999995</c:v>
                </c:pt>
                <c:pt idx="6635">
                  <c:v>8.2919266666670008</c:v>
                </c:pt>
                <c:pt idx="6636">
                  <c:v>8.2920916666669999</c:v>
                </c:pt>
                <c:pt idx="6637">
                  <c:v>8.2932016666670005</c:v>
                </c:pt>
                <c:pt idx="6638">
                  <c:v>8.2929449999999996</c:v>
                </c:pt>
                <c:pt idx="6639">
                  <c:v>8.2925950000000004</c:v>
                </c:pt>
                <c:pt idx="6640">
                  <c:v>8.2915416666669994</c:v>
                </c:pt>
                <c:pt idx="6641">
                  <c:v>8.2915700000000001</c:v>
                </c:pt>
                <c:pt idx="6642">
                  <c:v>8.2931083333330005</c:v>
                </c:pt>
                <c:pt idx="6643">
                  <c:v>8.2932249999999996</c:v>
                </c:pt>
                <c:pt idx="6644">
                  <c:v>8.2925366666670008</c:v>
                </c:pt>
                <c:pt idx="6645">
                  <c:v>8.2928599999999992</c:v>
                </c:pt>
                <c:pt idx="6646">
                  <c:v>8.2925649999999997</c:v>
                </c:pt>
                <c:pt idx="6647">
                  <c:v>8.2932883333330008</c:v>
                </c:pt>
                <c:pt idx="6648">
                  <c:v>8.2935366666670003</c:v>
                </c:pt>
                <c:pt idx="6649">
                  <c:v>8.2933766666669992</c:v>
                </c:pt>
                <c:pt idx="6650">
                  <c:v>8.2923916666669992</c:v>
                </c:pt>
                <c:pt idx="6651">
                  <c:v>8.2924716666669998</c:v>
                </c:pt>
                <c:pt idx="6652">
                  <c:v>8.2935233333330007</c:v>
                </c:pt>
                <c:pt idx="6653">
                  <c:v>8.2937866666669997</c:v>
                </c:pt>
                <c:pt idx="6654">
                  <c:v>8.2930583333330006</c:v>
                </c:pt>
                <c:pt idx="6655">
                  <c:v>8.2925050000000002</c:v>
                </c:pt>
                <c:pt idx="6656">
                  <c:v>8.2925483333330003</c:v>
                </c:pt>
                <c:pt idx="6657">
                  <c:v>8.2936016666669996</c:v>
                </c:pt>
                <c:pt idx="6658">
                  <c:v>8.2938500000000008</c:v>
                </c:pt>
                <c:pt idx="6659">
                  <c:v>8.2930849999999996</c:v>
                </c:pt>
                <c:pt idx="6660">
                  <c:v>8.2923600000000004</c:v>
                </c:pt>
                <c:pt idx="6661">
                  <c:v>8.2926833333330006</c:v>
                </c:pt>
                <c:pt idx="6662">
                  <c:v>8.2942416666670002</c:v>
                </c:pt>
                <c:pt idx="6663">
                  <c:v>8.2942783333330006</c:v>
                </c:pt>
                <c:pt idx="6664">
                  <c:v>8.2937183333330005</c:v>
                </c:pt>
                <c:pt idx="6665">
                  <c:v>8.2931016666670008</c:v>
                </c:pt>
                <c:pt idx="6666">
                  <c:v>8.2936216666670006</c:v>
                </c:pt>
                <c:pt idx="6667">
                  <c:v>8.2948333333330009</c:v>
                </c:pt>
                <c:pt idx="6668">
                  <c:v>8.29434</c:v>
                </c:pt>
                <c:pt idx="6669">
                  <c:v>8.2935766666670006</c:v>
                </c:pt>
                <c:pt idx="6670">
                  <c:v>8.2931516666670007</c:v>
                </c:pt>
                <c:pt idx="6671">
                  <c:v>8.2934583333329996</c:v>
                </c:pt>
                <c:pt idx="6672">
                  <c:v>8.29495</c:v>
                </c:pt>
                <c:pt idx="6673">
                  <c:v>8.2947699999999998</c:v>
                </c:pt>
                <c:pt idx="6674">
                  <c:v>8.2938466666669992</c:v>
                </c:pt>
                <c:pt idx="6675">
                  <c:v>8.2935633333329992</c:v>
                </c:pt>
                <c:pt idx="6676">
                  <c:v>8.2940799999999992</c:v>
                </c:pt>
                <c:pt idx="6677">
                  <c:v>8.2954516666670006</c:v>
                </c:pt>
                <c:pt idx="6678">
                  <c:v>8.2955199999999998</c:v>
                </c:pt>
                <c:pt idx="6679">
                  <c:v>8.2954233333329999</c:v>
                </c:pt>
                <c:pt idx="6680">
                  <c:v>8.2947183333329999</c:v>
                </c:pt>
                <c:pt idx="6681">
                  <c:v>8.2950599999999994</c:v>
                </c:pt>
                <c:pt idx="6682">
                  <c:v>8.2964500000000001</c:v>
                </c:pt>
                <c:pt idx="6683">
                  <c:v>8.2966083333329994</c:v>
                </c:pt>
                <c:pt idx="6684">
                  <c:v>8.2961033333330008</c:v>
                </c:pt>
                <c:pt idx="6685">
                  <c:v>8.2961849999999995</c:v>
                </c:pt>
                <c:pt idx="6686">
                  <c:v>8.2961266666669999</c:v>
                </c:pt>
                <c:pt idx="6687">
                  <c:v>8.2971666666669996</c:v>
                </c:pt>
                <c:pt idx="6688">
                  <c:v>8.2973283333330006</c:v>
                </c:pt>
                <c:pt idx="6689">
                  <c:v>8.296876666667</c:v>
                </c:pt>
                <c:pt idx="6690">
                  <c:v>8.2962216666669999</c:v>
                </c:pt>
                <c:pt idx="6691">
                  <c:v>8.2957249999999991</c:v>
                </c:pt>
                <c:pt idx="6692">
                  <c:v>8.2965683333329991</c:v>
                </c:pt>
                <c:pt idx="6693">
                  <c:v>8.2967899999999997</c:v>
                </c:pt>
                <c:pt idx="6694">
                  <c:v>8.2965750000000007</c:v>
                </c:pt>
                <c:pt idx="6695">
                  <c:v>8.296028333333</c:v>
                </c:pt>
                <c:pt idx="6696">
                  <c:v>8.2961183333330002</c:v>
                </c:pt>
                <c:pt idx="6697">
                  <c:v>8.2974233333330005</c:v>
                </c:pt>
                <c:pt idx="6698">
                  <c:v>8.2973149999999993</c:v>
                </c:pt>
                <c:pt idx="6699">
                  <c:v>8.2962483333330006</c:v>
                </c:pt>
                <c:pt idx="6700">
                  <c:v>8.2965300000000006</c:v>
                </c:pt>
                <c:pt idx="6701">
                  <c:v>8.2962249999999997</c:v>
                </c:pt>
                <c:pt idx="6702">
                  <c:v>8.2973949999999999</c:v>
                </c:pt>
                <c:pt idx="6703">
                  <c:v>8.2974483333329996</c:v>
                </c:pt>
                <c:pt idx="6704">
                  <c:v>8.2973499999999998</c:v>
                </c:pt>
                <c:pt idx="6705">
                  <c:v>8.2972000000000001</c:v>
                </c:pt>
                <c:pt idx="6706">
                  <c:v>8.2971716666669995</c:v>
                </c:pt>
                <c:pt idx="6707">
                  <c:v>8.2981200000000008</c:v>
                </c:pt>
                <c:pt idx="6708">
                  <c:v>8.2975466666669995</c:v>
                </c:pt>
                <c:pt idx="6709">
                  <c:v>8.2966466666669998</c:v>
                </c:pt>
                <c:pt idx="6710">
                  <c:v>8.2967216666670005</c:v>
                </c:pt>
                <c:pt idx="6711">
                  <c:v>8.2969733333329998</c:v>
                </c:pt>
                <c:pt idx="6712">
                  <c:v>8.2977283333329996</c:v>
                </c:pt>
                <c:pt idx="6713">
                  <c:v>8.2979749999999992</c:v>
                </c:pt>
                <c:pt idx="6714">
                  <c:v>8.297858333333</c:v>
                </c:pt>
                <c:pt idx="6715">
                  <c:v>8.2978816666669992</c:v>
                </c:pt>
                <c:pt idx="6716">
                  <c:v>8.2984483333330008</c:v>
                </c:pt>
                <c:pt idx="6717">
                  <c:v>8.2998083333330008</c:v>
                </c:pt>
                <c:pt idx="6718">
                  <c:v>8.2996400000000001</c:v>
                </c:pt>
                <c:pt idx="6719">
                  <c:v>8.2989333333330002</c:v>
                </c:pt>
                <c:pt idx="6720">
                  <c:v>8.2981333333330003</c:v>
                </c:pt>
                <c:pt idx="6721">
                  <c:v>8.2985166666670001</c:v>
                </c:pt>
                <c:pt idx="6722">
                  <c:v>8.2993633333329999</c:v>
                </c:pt>
                <c:pt idx="6723">
                  <c:v>8.2991849999999996</c:v>
                </c:pt>
                <c:pt idx="6724">
                  <c:v>8.2988516666669998</c:v>
                </c:pt>
                <c:pt idx="6725">
                  <c:v>8.2985699999999998</c:v>
                </c:pt>
                <c:pt idx="6726">
                  <c:v>8.2985333333329994</c:v>
                </c:pt>
                <c:pt idx="6727">
                  <c:v>8.2995383333330004</c:v>
                </c:pt>
                <c:pt idx="6728">
                  <c:v>8.2989483333329996</c:v>
                </c:pt>
                <c:pt idx="6729">
                  <c:v>8.2983349999999998</c:v>
                </c:pt>
                <c:pt idx="6730">
                  <c:v>8.2982899999999997</c:v>
                </c:pt>
                <c:pt idx="6731">
                  <c:v>8.2984266666669999</c:v>
                </c:pt>
                <c:pt idx="6732">
                  <c:v>8.2994000000000003</c:v>
                </c:pt>
                <c:pt idx="6733">
                  <c:v>8.2997166666670008</c:v>
                </c:pt>
                <c:pt idx="6734">
                  <c:v>8.2997099999999993</c:v>
                </c:pt>
                <c:pt idx="6735">
                  <c:v>8.2992583333330003</c:v>
                </c:pt>
                <c:pt idx="6736">
                  <c:v>8.2991150000000005</c:v>
                </c:pt>
                <c:pt idx="6737">
                  <c:v>8.3001266666669995</c:v>
                </c:pt>
                <c:pt idx="6738">
                  <c:v>8.3001783333329993</c:v>
                </c:pt>
                <c:pt idx="6739">
                  <c:v>8.2995383333330004</c:v>
                </c:pt>
                <c:pt idx="6740">
                  <c:v>8.2984083333330005</c:v>
                </c:pt>
                <c:pt idx="6741">
                  <c:v>8.2988283333330006</c:v>
                </c:pt>
                <c:pt idx="6742">
                  <c:v>8.2993333333329993</c:v>
                </c:pt>
                <c:pt idx="6743">
                  <c:v>8.2994199999999996</c:v>
                </c:pt>
                <c:pt idx="6744">
                  <c:v>8.2978033333330004</c:v>
                </c:pt>
                <c:pt idx="6745">
                  <c:v>8.2975033333329993</c:v>
                </c:pt>
                <c:pt idx="6746">
                  <c:v>8.29772</c:v>
                </c:pt>
                <c:pt idx="6747">
                  <c:v>8.2988700000000009</c:v>
                </c:pt>
                <c:pt idx="6748">
                  <c:v>8.2990883333329997</c:v>
                </c:pt>
                <c:pt idx="6749">
                  <c:v>8.2981466666669998</c:v>
                </c:pt>
                <c:pt idx="6750">
                  <c:v>8.2979099999999999</c:v>
                </c:pt>
                <c:pt idx="6751">
                  <c:v>8.2982399999999998</c:v>
                </c:pt>
                <c:pt idx="6752">
                  <c:v>8.299221666667</c:v>
                </c:pt>
                <c:pt idx="6753">
                  <c:v>8.2994450000000004</c:v>
                </c:pt>
                <c:pt idx="6754">
                  <c:v>8.2987766666670009</c:v>
                </c:pt>
                <c:pt idx="6755">
                  <c:v>8.29819</c:v>
                </c:pt>
                <c:pt idx="6756">
                  <c:v>8.2976066666670008</c:v>
                </c:pt>
                <c:pt idx="6757">
                  <c:v>8.2985466666670007</c:v>
                </c:pt>
                <c:pt idx="6758">
                  <c:v>8.2980366666670005</c:v>
                </c:pt>
                <c:pt idx="6759">
                  <c:v>8.2974933333329997</c:v>
                </c:pt>
                <c:pt idx="6760">
                  <c:v>8.2961950000000009</c:v>
                </c:pt>
                <c:pt idx="6761">
                  <c:v>8.2962483333330006</c:v>
                </c:pt>
                <c:pt idx="6762">
                  <c:v>8.2970516666670004</c:v>
                </c:pt>
                <c:pt idx="6763">
                  <c:v>8.2975483333329993</c:v>
                </c:pt>
                <c:pt idx="6764">
                  <c:v>8.2962316666669995</c:v>
                </c:pt>
                <c:pt idx="6765">
                  <c:v>8.2962833333329993</c:v>
                </c:pt>
                <c:pt idx="6766">
                  <c:v>8.29603</c:v>
                </c:pt>
                <c:pt idx="6767">
                  <c:v>8.2974999999999994</c:v>
                </c:pt>
                <c:pt idx="6768">
                  <c:v>8.2977333333329995</c:v>
                </c:pt>
                <c:pt idx="6769">
                  <c:v>8.2969633333330002</c:v>
                </c:pt>
                <c:pt idx="6770">
                  <c:v>8.2966016666669997</c:v>
                </c:pt>
                <c:pt idx="6771">
                  <c:v>8.2964800000000007</c:v>
                </c:pt>
                <c:pt idx="6772">
                  <c:v>8.2969550000000005</c:v>
                </c:pt>
                <c:pt idx="6773">
                  <c:v>8.2962966666670006</c:v>
                </c:pt>
                <c:pt idx="6774">
                  <c:v>8.2957933333330001</c:v>
                </c:pt>
                <c:pt idx="6775">
                  <c:v>8.2954249999999998</c:v>
                </c:pt>
                <c:pt idx="6776">
                  <c:v>8.2957783333330006</c:v>
                </c:pt>
                <c:pt idx="6777">
                  <c:v>8.2966916666669999</c:v>
                </c:pt>
                <c:pt idx="6778">
                  <c:v>8.2973083333329996</c:v>
                </c:pt>
                <c:pt idx="6779">
                  <c:v>8.2962216666669999</c:v>
                </c:pt>
                <c:pt idx="6780">
                  <c:v>8.2955450000000006</c:v>
                </c:pt>
                <c:pt idx="6781">
                  <c:v>8.2962150000000001</c:v>
                </c:pt>
                <c:pt idx="6782">
                  <c:v>8.2964033333330001</c:v>
                </c:pt>
                <c:pt idx="6783">
                  <c:v>8.2968783333329998</c:v>
                </c:pt>
                <c:pt idx="6784">
                  <c:v>8.2961650000000002</c:v>
                </c:pt>
                <c:pt idx="6785">
                  <c:v>8.295796666667</c:v>
                </c:pt>
                <c:pt idx="6786">
                  <c:v>8.2963466666670005</c:v>
                </c:pt>
                <c:pt idx="6787">
                  <c:v>8.2969299999999997</c:v>
                </c:pt>
                <c:pt idx="6788">
                  <c:v>8.2967916666669996</c:v>
                </c:pt>
                <c:pt idx="6789">
                  <c:v>8.2963199999999997</c:v>
                </c:pt>
                <c:pt idx="6790">
                  <c:v>8.2950199999999992</c:v>
                </c:pt>
                <c:pt idx="6791">
                  <c:v>8.2944766666670002</c:v>
                </c:pt>
                <c:pt idx="6792">
                  <c:v>8.2958049999999997</c:v>
                </c:pt>
                <c:pt idx="6793">
                  <c:v>8.2960783333329999</c:v>
                </c:pt>
                <c:pt idx="6794">
                  <c:v>8.2950300000000006</c:v>
                </c:pt>
                <c:pt idx="6795">
                  <c:v>8.2949599999999997</c:v>
                </c:pt>
                <c:pt idx="6796">
                  <c:v>8.2950766666670006</c:v>
                </c:pt>
                <c:pt idx="6797">
                  <c:v>8.2962316666669995</c:v>
                </c:pt>
                <c:pt idx="6798">
                  <c:v>8.2963933333330004</c:v>
                </c:pt>
                <c:pt idx="6799">
                  <c:v>8.2954249999999998</c:v>
                </c:pt>
                <c:pt idx="6800">
                  <c:v>8.2944566666669992</c:v>
                </c:pt>
                <c:pt idx="6801">
                  <c:v>8.2939566666670004</c:v>
                </c:pt>
                <c:pt idx="6802">
                  <c:v>8.2951200000000007</c:v>
                </c:pt>
                <c:pt idx="6803">
                  <c:v>8.2951300000000003</c:v>
                </c:pt>
                <c:pt idx="6804">
                  <c:v>8.2947600000000001</c:v>
                </c:pt>
                <c:pt idx="6805">
                  <c:v>8.2943083333329994</c:v>
                </c:pt>
                <c:pt idx="6806">
                  <c:v>8.2945883333329995</c:v>
                </c:pt>
                <c:pt idx="6807">
                  <c:v>8.2958166666669992</c:v>
                </c:pt>
                <c:pt idx="6808">
                  <c:v>8.2961150000000004</c:v>
                </c:pt>
                <c:pt idx="6809">
                  <c:v>8.2955466666670006</c:v>
                </c:pt>
                <c:pt idx="6810">
                  <c:v>8.2949616666669996</c:v>
                </c:pt>
                <c:pt idx="6811">
                  <c:v>8.2956633333329997</c:v>
                </c:pt>
                <c:pt idx="6812">
                  <c:v>8.2967033333329994</c:v>
                </c:pt>
                <c:pt idx="6813">
                  <c:v>8.2969016666670008</c:v>
                </c:pt>
                <c:pt idx="6814">
                  <c:v>8.2961783333329997</c:v>
                </c:pt>
                <c:pt idx="6815">
                  <c:v>8.2955483333330005</c:v>
                </c:pt>
                <c:pt idx="6816">
                  <c:v>8.2954766666669997</c:v>
                </c:pt>
                <c:pt idx="6817">
                  <c:v>8.2972316666670007</c:v>
                </c:pt>
                <c:pt idx="6818">
                  <c:v>8.2965283333330007</c:v>
                </c:pt>
                <c:pt idx="6819">
                  <c:v>8.296358333333</c:v>
                </c:pt>
                <c:pt idx="6820">
                  <c:v>8.2957866666670004</c:v>
                </c:pt>
                <c:pt idx="6821">
                  <c:v>8.2959283333330003</c:v>
                </c:pt>
                <c:pt idx="6822">
                  <c:v>8.29739</c:v>
                </c:pt>
                <c:pt idx="6823">
                  <c:v>8.2977133333330002</c:v>
                </c:pt>
                <c:pt idx="6824">
                  <c:v>8.2970616666670001</c:v>
                </c:pt>
                <c:pt idx="6825">
                  <c:v>8.2967283333330002</c:v>
                </c:pt>
                <c:pt idx="6826">
                  <c:v>8.2968916666669994</c:v>
                </c:pt>
                <c:pt idx="6827">
                  <c:v>8.2983816666669998</c:v>
                </c:pt>
                <c:pt idx="6828">
                  <c:v>8.2980883333330002</c:v>
                </c:pt>
                <c:pt idx="6829">
                  <c:v>8.2971933333330004</c:v>
                </c:pt>
                <c:pt idx="6830">
                  <c:v>8.2962849999999992</c:v>
                </c:pt>
                <c:pt idx="6831">
                  <c:v>8.2966133333329992</c:v>
                </c:pt>
                <c:pt idx="6832">
                  <c:v>8.2979199999999995</c:v>
                </c:pt>
                <c:pt idx="6833">
                  <c:v>8.2978400000000008</c:v>
                </c:pt>
                <c:pt idx="6834">
                  <c:v>8.2972199999999994</c:v>
                </c:pt>
                <c:pt idx="6835">
                  <c:v>8.2964216666669994</c:v>
                </c:pt>
                <c:pt idx="6836">
                  <c:v>8.2969249999999999</c:v>
                </c:pt>
                <c:pt idx="6837">
                  <c:v>8.2986666666669997</c:v>
                </c:pt>
                <c:pt idx="6838">
                  <c:v>8.2987800000000007</c:v>
                </c:pt>
                <c:pt idx="6839">
                  <c:v>8.298095</c:v>
                </c:pt>
                <c:pt idx="6840">
                  <c:v>8.2971466666670004</c:v>
                </c:pt>
                <c:pt idx="6841">
                  <c:v>8.296735</c:v>
                </c:pt>
                <c:pt idx="6842">
                  <c:v>8.2984983333330007</c:v>
                </c:pt>
                <c:pt idx="6843">
                  <c:v>8.2984600000000004</c:v>
                </c:pt>
                <c:pt idx="6844">
                  <c:v>8.2979699999999994</c:v>
                </c:pt>
                <c:pt idx="6845">
                  <c:v>8.2971450000000004</c:v>
                </c:pt>
                <c:pt idx="6846">
                  <c:v>8.2972716666669992</c:v>
                </c:pt>
                <c:pt idx="6847">
                  <c:v>8.2992733333329998</c:v>
                </c:pt>
                <c:pt idx="6848">
                  <c:v>8.2996766666670005</c:v>
                </c:pt>
                <c:pt idx="6849">
                  <c:v>8.2994216666669995</c:v>
                </c:pt>
                <c:pt idx="6850">
                  <c:v>8.2993033333330004</c:v>
                </c:pt>
                <c:pt idx="6851">
                  <c:v>8.2997866666669999</c:v>
                </c:pt>
                <c:pt idx="6852">
                  <c:v>8.3009350000000008</c:v>
                </c:pt>
                <c:pt idx="6853">
                  <c:v>8.3025400000000005</c:v>
                </c:pt>
                <c:pt idx="6854">
                  <c:v>8.302646666667</c:v>
                </c:pt>
                <c:pt idx="6855">
                  <c:v>8.3021200000000004</c:v>
                </c:pt>
                <c:pt idx="6856">
                  <c:v>8.3019316666670004</c:v>
                </c:pt>
                <c:pt idx="6857">
                  <c:v>8.3025916666670003</c:v>
                </c:pt>
                <c:pt idx="6858">
                  <c:v>8.3024366666670009</c:v>
                </c:pt>
                <c:pt idx="6859">
                  <c:v>8.3023333333329994</c:v>
                </c:pt>
                <c:pt idx="6860">
                  <c:v>8.3015816666669995</c:v>
                </c:pt>
                <c:pt idx="6861">
                  <c:v>8.3018383333330004</c:v>
                </c:pt>
                <c:pt idx="6862">
                  <c:v>8.3036483333329993</c:v>
                </c:pt>
                <c:pt idx="6863">
                  <c:v>8.3041999999999998</c:v>
                </c:pt>
                <c:pt idx="6864">
                  <c:v>8.3036399999999997</c:v>
                </c:pt>
                <c:pt idx="6865">
                  <c:v>8.3033083333329998</c:v>
                </c:pt>
                <c:pt idx="6866">
                  <c:v>8.3032850000000007</c:v>
                </c:pt>
                <c:pt idx="6867">
                  <c:v>8.3044466666669994</c:v>
                </c:pt>
                <c:pt idx="6868">
                  <c:v>8.3046733333329996</c:v>
                </c:pt>
                <c:pt idx="6869">
                  <c:v>8.3039216666669997</c:v>
                </c:pt>
                <c:pt idx="6870">
                  <c:v>8.3030050000000006</c:v>
                </c:pt>
                <c:pt idx="6871">
                  <c:v>8.302976666667</c:v>
                </c:pt>
                <c:pt idx="6872">
                  <c:v>8.3037299999999998</c:v>
                </c:pt>
                <c:pt idx="6873">
                  <c:v>8.3039733333329995</c:v>
                </c:pt>
                <c:pt idx="6874">
                  <c:v>8.3035899999999998</c:v>
                </c:pt>
                <c:pt idx="6875">
                  <c:v>8.3032466666670004</c:v>
                </c:pt>
                <c:pt idx="6876">
                  <c:v>8.3031649999999999</c:v>
                </c:pt>
                <c:pt idx="6877">
                  <c:v>8.3046366666669993</c:v>
                </c:pt>
                <c:pt idx="6878">
                  <c:v>8.3045666666670002</c:v>
                </c:pt>
                <c:pt idx="6879">
                  <c:v>8.3043316666670002</c:v>
                </c:pt>
                <c:pt idx="6880">
                  <c:v>8.3042583333329993</c:v>
                </c:pt>
                <c:pt idx="6881">
                  <c:v>8.3043849999999999</c:v>
                </c:pt>
                <c:pt idx="6882">
                  <c:v>8.3055800000000009</c:v>
                </c:pt>
                <c:pt idx="6883">
                  <c:v>8.3055050000000001</c:v>
                </c:pt>
                <c:pt idx="6884">
                  <c:v>8.3050033333329996</c:v>
                </c:pt>
                <c:pt idx="6885">
                  <c:v>8.3044566666670008</c:v>
                </c:pt>
                <c:pt idx="6886">
                  <c:v>8.3046466666670007</c:v>
                </c:pt>
                <c:pt idx="6887">
                  <c:v>8.3061050000000005</c:v>
                </c:pt>
                <c:pt idx="6888">
                  <c:v>8.3057116666669994</c:v>
                </c:pt>
                <c:pt idx="6889">
                  <c:v>8.3057233333330007</c:v>
                </c:pt>
                <c:pt idx="6890">
                  <c:v>8.3049250000000008</c:v>
                </c:pt>
                <c:pt idx="6891">
                  <c:v>8.3051966666669994</c:v>
                </c:pt>
                <c:pt idx="6892">
                  <c:v>8.3059166666670006</c:v>
                </c:pt>
                <c:pt idx="6893">
                  <c:v>8.3065783333330003</c:v>
                </c:pt>
                <c:pt idx="6894">
                  <c:v>8.3061516666670006</c:v>
                </c:pt>
                <c:pt idx="6895">
                  <c:v>8.3053516666670006</c:v>
                </c:pt>
                <c:pt idx="6896">
                  <c:v>8.3056983333329999</c:v>
                </c:pt>
                <c:pt idx="6897">
                  <c:v>8.307291666667</c:v>
                </c:pt>
                <c:pt idx="6898">
                  <c:v>8.3069516666670005</c:v>
                </c:pt>
                <c:pt idx="6899">
                  <c:v>8.3065466666669998</c:v>
                </c:pt>
                <c:pt idx="6900">
                  <c:v>8.3057716666670007</c:v>
                </c:pt>
                <c:pt idx="6901">
                  <c:v>8.3057016666669998</c:v>
                </c:pt>
                <c:pt idx="6902">
                  <c:v>8.3066266666670003</c:v>
                </c:pt>
                <c:pt idx="6903">
                  <c:v>8.3067783333329999</c:v>
                </c:pt>
                <c:pt idx="6904">
                  <c:v>8.3067183333330004</c:v>
                </c:pt>
                <c:pt idx="6905">
                  <c:v>8.3062000000000005</c:v>
                </c:pt>
                <c:pt idx="6906">
                  <c:v>8.3068583333330004</c:v>
                </c:pt>
                <c:pt idx="6907">
                  <c:v>8.3078199999999995</c:v>
                </c:pt>
                <c:pt idx="6908">
                  <c:v>8.3075349999999997</c:v>
                </c:pt>
                <c:pt idx="6909">
                  <c:v>8.3064549999999997</c:v>
                </c:pt>
                <c:pt idx="6910">
                  <c:v>8.3063816666670007</c:v>
                </c:pt>
                <c:pt idx="6911">
                  <c:v>8.3069366666669993</c:v>
                </c:pt>
                <c:pt idx="6912">
                  <c:v>8.3078299999999992</c:v>
                </c:pt>
                <c:pt idx="6913">
                  <c:v>8.3075816666669997</c:v>
                </c:pt>
                <c:pt idx="6914">
                  <c:v>8.3073033333329995</c:v>
                </c:pt>
                <c:pt idx="6915">
                  <c:v>8.306305</c:v>
                </c:pt>
                <c:pt idx="6916">
                  <c:v>8.3072049999999997</c:v>
                </c:pt>
                <c:pt idx="6917">
                  <c:v>8.3083783333329997</c:v>
                </c:pt>
                <c:pt idx="6918">
                  <c:v>8.3084883333330009</c:v>
                </c:pt>
                <c:pt idx="6919">
                  <c:v>8.3082033333329992</c:v>
                </c:pt>
                <c:pt idx="6920">
                  <c:v>8.3076933333330008</c:v>
                </c:pt>
                <c:pt idx="6921">
                  <c:v>8.3078716666669994</c:v>
                </c:pt>
                <c:pt idx="6922">
                  <c:v>8.3080916666669999</c:v>
                </c:pt>
                <c:pt idx="6923">
                  <c:v>8.3080700000000007</c:v>
                </c:pt>
                <c:pt idx="6924">
                  <c:v>8.3069783333329994</c:v>
                </c:pt>
                <c:pt idx="6925">
                  <c:v>8.3062783333329993</c:v>
                </c:pt>
                <c:pt idx="6926">
                  <c:v>8.3061050000000005</c:v>
                </c:pt>
                <c:pt idx="6927">
                  <c:v>8.3063866666670005</c:v>
                </c:pt>
                <c:pt idx="6928">
                  <c:v>8.3059533333329991</c:v>
                </c:pt>
                <c:pt idx="6929">
                  <c:v>8.3049016666669999</c:v>
                </c:pt>
                <c:pt idx="6930">
                  <c:v>8.3035200000000007</c:v>
                </c:pt>
                <c:pt idx="6931">
                  <c:v>8.3032249999999994</c:v>
                </c:pt>
                <c:pt idx="6932">
                  <c:v>8.3032916666670005</c:v>
                </c:pt>
                <c:pt idx="6933">
                  <c:v>8.3030133333330003</c:v>
                </c:pt>
                <c:pt idx="6934">
                  <c:v>8.30288</c:v>
                </c:pt>
                <c:pt idx="6935">
                  <c:v>8.3022433333329992</c:v>
                </c:pt>
                <c:pt idx="6936">
                  <c:v>8.3021999999999991</c:v>
                </c:pt>
                <c:pt idx="6937">
                  <c:v>8.3032366666670008</c:v>
                </c:pt>
                <c:pt idx="6938">
                  <c:v>8.3029716666670002</c:v>
                </c:pt>
                <c:pt idx="6939">
                  <c:v>8.3019149999999993</c:v>
                </c:pt>
                <c:pt idx="6940">
                  <c:v>8.3015883333329992</c:v>
                </c:pt>
                <c:pt idx="6941">
                  <c:v>8.3022299999999998</c:v>
                </c:pt>
                <c:pt idx="6942">
                  <c:v>8.3029383333329996</c:v>
                </c:pt>
                <c:pt idx="6943">
                  <c:v>8.30246</c:v>
                </c:pt>
                <c:pt idx="6944">
                  <c:v>8.3023416666669991</c:v>
                </c:pt>
                <c:pt idx="6945">
                  <c:v>8.3019700000000007</c:v>
                </c:pt>
                <c:pt idx="6946">
                  <c:v>8.3014633333330003</c:v>
                </c:pt>
                <c:pt idx="6947">
                  <c:v>8.302318333333</c:v>
                </c:pt>
                <c:pt idx="6948">
                  <c:v>8.302036666667</c:v>
                </c:pt>
                <c:pt idx="6949">
                  <c:v>8.3012583333329992</c:v>
                </c:pt>
                <c:pt idx="6950">
                  <c:v>8.3005949999999995</c:v>
                </c:pt>
                <c:pt idx="6951">
                  <c:v>8.3006233333330002</c:v>
                </c:pt>
                <c:pt idx="6952">
                  <c:v>8.3016466666670006</c:v>
                </c:pt>
                <c:pt idx="6953">
                  <c:v>8.3025599999999997</c:v>
                </c:pt>
                <c:pt idx="6954">
                  <c:v>8.3021583333330007</c:v>
                </c:pt>
                <c:pt idx="6955">
                  <c:v>8.301756666667</c:v>
                </c:pt>
                <c:pt idx="6956">
                  <c:v>8.3017983333330001</c:v>
                </c:pt>
                <c:pt idx="6957">
                  <c:v>8.3024950000000004</c:v>
                </c:pt>
                <c:pt idx="6958">
                  <c:v>8.3029116666670006</c:v>
                </c:pt>
                <c:pt idx="6959">
                  <c:v>8.3020183333330007</c:v>
                </c:pt>
                <c:pt idx="6960">
                  <c:v>8.3017099999999999</c:v>
                </c:pt>
                <c:pt idx="6961">
                  <c:v>8.3017733333329993</c:v>
                </c:pt>
                <c:pt idx="6962">
                  <c:v>8.3024733333329994</c:v>
                </c:pt>
                <c:pt idx="6963">
                  <c:v>8.3026049999999998</c:v>
                </c:pt>
                <c:pt idx="6964">
                  <c:v>8.3014050000000008</c:v>
                </c:pt>
                <c:pt idx="6965">
                  <c:v>8.2993249999999996</c:v>
                </c:pt>
                <c:pt idx="6966">
                  <c:v>8.2996649999999992</c:v>
                </c:pt>
                <c:pt idx="6967">
                  <c:v>8.3010366666670006</c:v>
                </c:pt>
                <c:pt idx="6968">
                  <c:v>8.300675</c:v>
                </c:pt>
                <c:pt idx="6969">
                  <c:v>8.3003583333329995</c:v>
                </c:pt>
                <c:pt idx="6970">
                  <c:v>8.2998899999999995</c:v>
                </c:pt>
                <c:pt idx="6971">
                  <c:v>8.2997783333330002</c:v>
                </c:pt>
                <c:pt idx="6972">
                  <c:v>8.3015749999999997</c:v>
                </c:pt>
                <c:pt idx="6973">
                  <c:v>8.3015633333330001</c:v>
                </c:pt>
                <c:pt idx="6974">
                  <c:v>8.3004949999999997</c:v>
                </c:pt>
                <c:pt idx="6975">
                  <c:v>8.2997466666669997</c:v>
                </c:pt>
                <c:pt idx="6976">
                  <c:v>8.2996800000000004</c:v>
                </c:pt>
                <c:pt idx="6977">
                  <c:v>8.3025416666670004</c:v>
                </c:pt>
                <c:pt idx="6978">
                  <c:v>8.3027016666669997</c:v>
                </c:pt>
                <c:pt idx="6979">
                  <c:v>8.3016316666669994</c:v>
                </c:pt>
                <c:pt idx="6980">
                  <c:v>8.3006883333329995</c:v>
                </c:pt>
                <c:pt idx="6981">
                  <c:v>8.3005783333330001</c:v>
                </c:pt>
                <c:pt idx="6982">
                  <c:v>8.3015450000000008</c:v>
                </c:pt>
                <c:pt idx="6983">
                  <c:v>8.3015066666670005</c:v>
                </c:pt>
                <c:pt idx="6984">
                  <c:v>8.3009749999999993</c:v>
                </c:pt>
                <c:pt idx="6985">
                  <c:v>8.3006733333330001</c:v>
                </c:pt>
                <c:pt idx="6986">
                  <c:v>8.3009149999999998</c:v>
                </c:pt>
                <c:pt idx="6987">
                  <c:v>8.3021716666670002</c:v>
                </c:pt>
                <c:pt idx="6988">
                  <c:v>8.3019949999999998</c:v>
                </c:pt>
                <c:pt idx="6989">
                  <c:v>8.3001666666669998</c:v>
                </c:pt>
                <c:pt idx="6990">
                  <c:v>8.2990983333329993</c:v>
                </c:pt>
                <c:pt idx="6991">
                  <c:v>8.2986966666670003</c:v>
                </c:pt>
                <c:pt idx="6992">
                  <c:v>8.2998766666670001</c:v>
                </c:pt>
                <c:pt idx="6993">
                  <c:v>8.3000883333329991</c:v>
                </c:pt>
                <c:pt idx="6994">
                  <c:v>8.2998849999999997</c:v>
                </c:pt>
                <c:pt idx="6995">
                  <c:v>8.2990983333329993</c:v>
                </c:pt>
                <c:pt idx="6996">
                  <c:v>8.2986900000000006</c:v>
                </c:pt>
                <c:pt idx="6997">
                  <c:v>8.3000766666669996</c:v>
                </c:pt>
                <c:pt idx="6998">
                  <c:v>8.2996516666669997</c:v>
                </c:pt>
                <c:pt idx="6999">
                  <c:v>8.2996400000000001</c:v>
                </c:pt>
                <c:pt idx="7000">
                  <c:v>8.2988999999999997</c:v>
                </c:pt>
                <c:pt idx="7001">
                  <c:v>8.2990483333329994</c:v>
                </c:pt>
                <c:pt idx="7002">
                  <c:v>8.3001149999999999</c:v>
                </c:pt>
                <c:pt idx="7003">
                  <c:v>8.2995400000000004</c:v>
                </c:pt>
                <c:pt idx="7004">
                  <c:v>8.2989033333329996</c:v>
                </c:pt>
                <c:pt idx="7005">
                  <c:v>8.2984733333329999</c:v>
                </c:pt>
                <c:pt idx="7006">
                  <c:v>8.2984816666669996</c:v>
                </c:pt>
                <c:pt idx="7007">
                  <c:v>8.2996683333330008</c:v>
                </c:pt>
                <c:pt idx="7008">
                  <c:v>8.2992166666670002</c:v>
                </c:pt>
                <c:pt idx="7009">
                  <c:v>8.2983049999999992</c:v>
                </c:pt>
                <c:pt idx="7010">
                  <c:v>8.2979966666670002</c:v>
                </c:pt>
                <c:pt idx="7011">
                  <c:v>8.2984016666670009</c:v>
                </c:pt>
                <c:pt idx="7012">
                  <c:v>8.2999433333329993</c:v>
                </c:pt>
                <c:pt idx="7013">
                  <c:v>8.2996783333330004</c:v>
                </c:pt>
                <c:pt idx="7014">
                  <c:v>8.2992483333330007</c:v>
                </c:pt>
                <c:pt idx="7015">
                  <c:v>8.2990733333330002</c:v>
                </c:pt>
                <c:pt idx="7016">
                  <c:v>8.2990516666669993</c:v>
                </c:pt>
                <c:pt idx="7017">
                  <c:v>8.3005383333329998</c:v>
                </c:pt>
                <c:pt idx="7018">
                  <c:v>8.3008316666669995</c:v>
                </c:pt>
                <c:pt idx="7019">
                  <c:v>8.2999849999999995</c:v>
                </c:pt>
                <c:pt idx="7020">
                  <c:v>8.2995199999999993</c:v>
                </c:pt>
                <c:pt idx="7021">
                  <c:v>8.2996049999999997</c:v>
                </c:pt>
                <c:pt idx="7022">
                  <c:v>8.3011383333330002</c:v>
                </c:pt>
                <c:pt idx="7023">
                  <c:v>8.3006883333329995</c:v>
                </c:pt>
                <c:pt idx="7024">
                  <c:v>8.3000433333330008</c:v>
                </c:pt>
                <c:pt idx="7025">
                  <c:v>8.2995149999999995</c:v>
                </c:pt>
                <c:pt idx="7026">
                  <c:v>8.2994500000000002</c:v>
                </c:pt>
                <c:pt idx="7027">
                  <c:v>8.2996149999999993</c:v>
                </c:pt>
                <c:pt idx="7028">
                  <c:v>8.2993883333330007</c:v>
                </c:pt>
                <c:pt idx="7029">
                  <c:v>8.298331666667</c:v>
                </c:pt>
                <c:pt idx="7030">
                  <c:v>8.2972400000000004</c:v>
                </c:pt>
                <c:pt idx="7031">
                  <c:v>8.2978216666669997</c:v>
                </c:pt>
                <c:pt idx="7032">
                  <c:v>8.2998349999999999</c:v>
                </c:pt>
                <c:pt idx="7033">
                  <c:v>8.3001966666670004</c:v>
                </c:pt>
                <c:pt idx="7034">
                  <c:v>8.298845</c:v>
                </c:pt>
                <c:pt idx="7035">
                  <c:v>8.2980983333329998</c:v>
                </c:pt>
                <c:pt idx="7036">
                  <c:v>8.2985299999999995</c:v>
                </c:pt>
                <c:pt idx="7037">
                  <c:v>8.2997283333330003</c:v>
                </c:pt>
                <c:pt idx="7038">
                  <c:v>8.2993383333330009</c:v>
                </c:pt>
                <c:pt idx="7039">
                  <c:v>8.2981750000000005</c:v>
                </c:pt>
                <c:pt idx="7040">
                  <c:v>8.2973766666670006</c:v>
                </c:pt>
                <c:pt idx="7041">
                  <c:v>8.2975766666670001</c:v>
                </c:pt>
                <c:pt idx="7042">
                  <c:v>8.2989850000000001</c:v>
                </c:pt>
                <c:pt idx="7043">
                  <c:v>8.2988199999999992</c:v>
                </c:pt>
                <c:pt idx="7044">
                  <c:v>8.2984816666669996</c:v>
                </c:pt>
                <c:pt idx="7045">
                  <c:v>8.2977116666670003</c:v>
                </c:pt>
                <c:pt idx="7046">
                  <c:v>8.2985450000000007</c:v>
                </c:pt>
                <c:pt idx="7047">
                  <c:v>8.3001766666669994</c:v>
                </c:pt>
                <c:pt idx="7048">
                  <c:v>8.3003966666669999</c:v>
                </c:pt>
                <c:pt idx="7049">
                  <c:v>8.2990949999999994</c:v>
                </c:pt>
                <c:pt idx="7050">
                  <c:v>8.2988133333329994</c:v>
                </c:pt>
                <c:pt idx="7051">
                  <c:v>8.299081666667</c:v>
                </c:pt>
                <c:pt idx="7052">
                  <c:v>8.3015799999999995</c:v>
                </c:pt>
                <c:pt idx="7053">
                  <c:v>8.3016199999999998</c:v>
                </c:pt>
                <c:pt idx="7054">
                  <c:v>8.3008550000000003</c:v>
                </c:pt>
                <c:pt idx="7055">
                  <c:v>8.299878333333</c:v>
                </c:pt>
                <c:pt idx="7056">
                  <c:v>8.3000116666670003</c:v>
                </c:pt>
                <c:pt idx="7057">
                  <c:v>8.3013583333330008</c:v>
                </c:pt>
                <c:pt idx="7058">
                  <c:v>8.3015349999999994</c:v>
                </c:pt>
                <c:pt idx="7059">
                  <c:v>8.3010566666669998</c:v>
                </c:pt>
                <c:pt idx="7060">
                  <c:v>8.3010016666670001</c:v>
                </c:pt>
                <c:pt idx="7061">
                  <c:v>8.3014416666669995</c:v>
                </c:pt>
                <c:pt idx="7062">
                  <c:v>8.3026633333329993</c:v>
                </c:pt>
                <c:pt idx="7063">
                  <c:v>8.3025249999999993</c:v>
                </c:pt>
                <c:pt idx="7064">
                  <c:v>8.3020966666669995</c:v>
                </c:pt>
                <c:pt idx="7065">
                  <c:v>8.3016933333330005</c:v>
                </c:pt>
                <c:pt idx="7066">
                  <c:v>8.3015299999999996</c:v>
                </c:pt>
                <c:pt idx="7067">
                  <c:v>8.302505</c:v>
                </c:pt>
                <c:pt idx="7068">
                  <c:v>8.3014916666669993</c:v>
                </c:pt>
                <c:pt idx="7069">
                  <c:v>8.3009183333329997</c:v>
                </c:pt>
                <c:pt idx="7070">
                  <c:v>8.299783333333</c:v>
                </c:pt>
                <c:pt idx="7071">
                  <c:v>8.3008600000000001</c:v>
                </c:pt>
                <c:pt idx="7072">
                  <c:v>8.3028833333329999</c:v>
                </c:pt>
                <c:pt idx="7073">
                  <c:v>8.3030500000000007</c:v>
                </c:pt>
                <c:pt idx="7074">
                  <c:v>8.3030766666669997</c:v>
                </c:pt>
                <c:pt idx="7075">
                  <c:v>8.3023166666670001</c:v>
                </c:pt>
                <c:pt idx="7076">
                  <c:v>8.3018049999999999</c:v>
                </c:pt>
                <c:pt idx="7077">
                  <c:v>8.3033566666669998</c:v>
                </c:pt>
                <c:pt idx="7078">
                  <c:v>8.3028466666669996</c:v>
                </c:pt>
                <c:pt idx="7079">
                  <c:v>8.30246</c:v>
                </c:pt>
                <c:pt idx="7080">
                  <c:v>8.3016950000000005</c:v>
                </c:pt>
                <c:pt idx="7081">
                  <c:v>8.3011583333329995</c:v>
                </c:pt>
                <c:pt idx="7082">
                  <c:v>8.3033866666670004</c:v>
                </c:pt>
                <c:pt idx="7083">
                  <c:v>8.3031566666670003</c:v>
                </c:pt>
                <c:pt idx="7084">
                  <c:v>8.302458333333</c:v>
                </c:pt>
                <c:pt idx="7085">
                  <c:v>8.3014449999999993</c:v>
                </c:pt>
                <c:pt idx="7086">
                  <c:v>8.3011833333330003</c:v>
                </c:pt>
                <c:pt idx="7087">
                  <c:v>8.3031000000000006</c:v>
                </c:pt>
                <c:pt idx="7088">
                  <c:v>8.3032383333330007</c:v>
                </c:pt>
                <c:pt idx="7089">
                  <c:v>8.3022799999999997</c:v>
                </c:pt>
                <c:pt idx="7090">
                  <c:v>8.3014083333330007</c:v>
                </c:pt>
                <c:pt idx="7091">
                  <c:v>8.3018916666670002</c:v>
                </c:pt>
                <c:pt idx="7092">
                  <c:v>8.3032266666669994</c:v>
                </c:pt>
                <c:pt idx="7093">
                  <c:v>8.3025516666670001</c:v>
                </c:pt>
                <c:pt idx="7094">
                  <c:v>8.302225</c:v>
                </c:pt>
                <c:pt idx="7095">
                  <c:v>8.3014933333329992</c:v>
                </c:pt>
                <c:pt idx="7096">
                  <c:v>8.3015683333329999</c:v>
                </c:pt>
                <c:pt idx="7097">
                  <c:v>8.3026</c:v>
                </c:pt>
                <c:pt idx="7098">
                  <c:v>8.3030000000000008</c:v>
                </c:pt>
                <c:pt idx="7099">
                  <c:v>8.3021083333330008</c:v>
                </c:pt>
                <c:pt idx="7100">
                  <c:v>8.3012650000000008</c:v>
                </c:pt>
                <c:pt idx="7101">
                  <c:v>8.3021266666670002</c:v>
                </c:pt>
                <c:pt idx="7102">
                  <c:v>8.3031933333330006</c:v>
                </c:pt>
                <c:pt idx="7103">
                  <c:v>8.3033999999999999</c:v>
                </c:pt>
                <c:pt idx="7104">
                  <c:v>8.3024000000000004</c:v>
                </c:pt>
                <c:pt idx="7105">
                  <c:v>8.301473333333</c:v>
                </c:pt>
                <c:pt idx="7106">
                  <c:v>8.301285</c:v>
                </c:pt>
                <c:pt idx="7107">
                  <c:v>8.3024233333329995</c:v>
                </c:pt>
                <c:pt idx="7108">
                  <c:v>8.3022216666670001</c:v>
                </c:pt>
                <c:pt idx="7109">
                  <c:v>8.3005849999999999</c:v>
                </c:pt>
                <c:pt idx="7110">
                  <c:v>8.3007366666669995</c:v>
                </c:pt>
                <c:pt idx="7111">
                  <c:v>8.3002733333329992</c:v>
                </c:pt>
                <c:pt idx="7112">
                  <c:v>8.3008649999999999</c:v>
                </c:pt>
                <c:pt idx="7113">
                  <c:v>8.3006866666669996</c:v>
                </c:pt>
                <c:pt idx="7114">
                  <c:v>8.3004250000000006</c:v>
                </c:pt>
                <c:pt idx="7115">
                  <c:v>8.2996250000000007</c:v>
                </c:pt>
                <c:pt idx="7116">
                  <c:v>8.2998550000000009</c:v>
                </c:pt>
                <c:pt idx="7117">
                  <c:v>8.3014366666669996</c:v>
                </c:pt>
                <c:pt idx="7118">
                  <c:v>8.3013683333330004</c:v>
                </c:pt>
                <c:pt idx="7119">
                  <c:v>8.3007783333329996</c:v>
                </c:pt>
                <c:pt idx="7120">
                  <c:v>8.2998499999999993</c:v>
                </c:pt>
                <c:pt idx="7121">
                  <c:v>8.2985133333330001</c:v>
                </c:pt>
                <c:pt idx="7122">
                  <c:v>8.3001733333329994</c:v>
                </c:pt>
                <c:pt idx="7123">
                  <c:v>8.3000983333330005</c:v>
                </c:pt>
                <c:pt idx="7124">
                  <c:v>8.2986649999999997</c:v>
                </c:pt>
                <c:pt idx="7125">
                  <c:v>8.2983783333329999</c:v>
                </c:pt>
                <c:pt idx="7126">
                  <c:v>8.2986816666669991</c:v>
                </c:pt>
                <c:pt idx="7127">
                  <c:v>8.2999166666670003</c:v>
                </c:pt>
                <c:pt idx="7128">
                  <c:v>8.299691666667</c:v>
                </c:pt>
                <c:pt idx="7129">
                  <c:v>8.2992383333329993</c:v>
                </c:pt>
                <c:pt idx="7130">
                  <c:v>8.2987566666669998</c:v>
                </c:pt>
                <c:pt idx="7131">
                  <c:v>8.2991133333330005</c:v>
                </c:pt>
                <c:pt idx="7132">
                  <c:v>8.2998933333329994</c:v>
                </c:pt>
                <c:pt idx="7133">
                  <c:v>8.2998600000000007</c:v>
                </c:pt>
                <c:pt idx="7134">
                  <c:v>8.2992016666670008</c:v>
                </c:pt>
                <c:pt idx="7135">
                  <c:v>8.2984650000000002</c:v>
                </c:pt>
                <c:pt idx="7136">
                  <c:v>8.2983566666670008</c:v>
                </c:pt>
                <c:pt idx="7137">
                  <c:v>8.2995816666670006</c:v>
                </c:pt>
                <c:pt idx="7138">
                  <c:v>8.3001633333329998</c:v>
                </c:pt>
                <c:pt idx="7139">
                  <c:v>8.2992716666669999</c:v>
                </c:pt>
                <c:pt idx="7140">
                  <c:v>8.2985016666670006</c:v>
                </c:pt>
                <c:pt idx="7141">
                  <c:v>8.2983416666669996</c:v>
                </c:pt>
                <c:pt idx="7142">
                  <c:v>8.2993283333329995</c:v>
                </c:pt>
                <c:pt idx="7143">
                  <c:v>8.2987216666669994</c:v>
                </c:pt>
                <c:pt idx="7144">
                  <c:v>8.2979900000000004</c:v>
                </c:pt>
                <c:pt idx="7145">
                  <c:v>8.2971616666669998</c:v>
                </c:pt>
                <c:pt idx="7146">
                  <c:v>8.2973716666670008</c:v>
                </c:pt>
                <c:pt idx="7147">
                  <c:v>8.2980099999999997</c:v>
                </c:pt>
                <c:pt idx="7148">
                  <c:v>8.2977383333329993</c:v>
                </c:pt>
                <c:pt idx="7149">
                  <c:v>8.2968399999999995</c:v>
                </c:pt>
                <c:pt idx="7150">
                  <c:v>8.2971199999999996</c:v>
                </c:pt>
                <c:pt idx="7151">
                  <c:v>8.2978216666669997</c:v>
                </c:pt>
                <c:pt idx="7152">
                  <c:v>8.2992150000000002</c:v>
                </c:pt>
                <c:pt idx="7153">
                  <c:v>8.2989049999999995</c:v>
                </c:pt>
                <c:pt idx="7154">
                  <c:v>8.2985383333329992</c:v>
                </c:pt>
                <c:pt idx="7155">
                  <c:v>8.297858333333</c:v>
                </c:pt>
                <c:pt idx="7156">
                  <c:v>8.296968333333</c:v>
                </c:pt>
                <c:pt idx="7157">
                  <c:v>8.2978416666670007</c:v>
                </c:pt>
                <c:pt idx="7158">
                  <c:v>8.2980233333329991</c:v>
                </c:pt>
                <c:pt idx="7159">
                  <c:v>8.2975883333329996</c:v>
                </c:pt>
                <c:pt idx="7160">
                  <c:v>8.2968066666670008</c:v>
                </c:pt>
                <c:pt idx="7161">
                  <c:v>8.2966449999999998</c:v>
                </c:pt>
                <c:pt idx="7162">
                  <c:v>8.2979850000000006</c:v>
                </c:pt>
                <c:pt idx="7163">
                  <c:v>8.2973800000000004</c:v>
                </c:pt>
                <c:pt idx="7164">
                  <c:v>8.2967883333329997</c:v>
                </c:pt>
                <c:pt idx="7165">
                  <c:v>8.2961166666670003</c:v>
                </c:pt>
                <c:pt idx="7166">
                  <c:v>8.2963616666669999</c:v>
                </c:pt>
                <c:pt idx="7167">
                  <c:v>8.2977766666669996</c:v>
                </c:pt>
                <c:pt idx="7168">
                  <c:v>8.2980433333330001</c:v>
                </c:pt>
                <c:pt idx="7169">
                  <c:v>8.2970066666670004</c:v>
                </c:pt>
                <c:pt idx="7170">
                  <c:v>8.2967666666670006</c:v>
                </c:pt>
                <c:pt idx="7171">
                  <c:v>8.2964666666669995</c:v>
                </c:pt>
                <c:pt idx="7172">
                  <c:v>8.2975349999999999</c:v>
                </c:pt>
                <c:pt idx="7173">
                  <c:v>8.2970083333330003</c:v>
                </c:pt>
                <c:pt idx="7174">
                  <c:v>8.2965866666670003</c:v>
                </c:pt>
                <c:pt idx="7175">
                  <c:v>8.2956883333330005</c:v>
                </c:pt>
                <c:pt idx="7176">
                  <c:v>8.2958133333329993</c:v>
                </c:pt>
                <c:pt idx="7177">
                  <c:v>8.2973599999999994</c:v>
                </c:pt>
                <c:pt idx="7178">
                  <c:v>8.2975833333329998</c:v>
                </c:pt>
                <c:pt idx="7179">
                  <c:v>8.2966250000000006</c:v>
                </c:pt>
                <c:pt idx="7180">
                  <c:v>8.2952366666669999</c:v>
                </c:pt>
                <c:pt idx="7181">
                  <c:v>8.2952166666670006</c:v>
                </c:pt>
                <c:pt idx="7182">
                  <c:v>8.2963133333329999</c:v>
                </c:pt>
                <c:pt idx="7183">
                  <c:v>8.2966333333330002</c:v>
                </c:pt>
                <c:pt idx="7184">
                  <c:v>8.2961050000000007</c:v>
                </c:pt>
                <c:pt idx="7185">
                  <c:v>8.2952200000000005</c:v>
                </c:pt>
                <c:pt idx="7186">
                  <c:v>8.2951250000000005</c:v>
                </c:pt>
                <c:pt idx="7187">
                  <c:v>8.2963566666670001</c:v>
                </c:pt>
                <c:pt idx="7188">
                  <c:v>8.2960183333330004</c:v>
                </c:pt>
                <c:pt idx="7189">
                  <c:v>8.2958800000000004</c:v>
                </c:pt>
                <c:pt idx="7190">
                  <c:v>8.295655</c:v>
                </c:pt>
                <c:pt idx="7191">
                  <c:v>8.2957533333329998</c:v>
                </c:pt>
                <c:pt idx="7192">
                  <c:v>8.2968533333330008</c:v>
                </c:pt>
                <c:pt idx="7193">
                  <c:v>8.2970249999999997</c:v>
                </c:pt>
                <c:pt idx="7194">
                  <c:v>8.2961600000000004</c:v>
                </c:pt>
                <c:pt idx="7195">
                  <c:v>8.2953533333330007</c:v>
                </c:pt>
                <c:pt idx="7196">
                  <c:v>8.2953716666670001</c:v>
                </c:pt>
                <c:pt idx="7197">
                  <c:v>8.2965333333330005</c:v>
                </c:pt>
                <c:pt idx="7198">
                  <c:v>8.2966966666669997</c:v>
                </c:pt>
                <c:pt idx="7199">
                  <c:v>8.2962616666670002</c:v>
                </c:pt>
                <c:pt idx="7200">
                  <c:v>8.2955699999999997</c:v>
                </c:pt>
                <c:pt idx="7201">
                  <c:v>8.2954349999999994</c:v>
                </c:pt>
                <c:pt idx="7202">
                  <c:v>8.2958216666670008</c:v>
                </c:pt>
                <c:pt idx="7203">
                  <c:v>8.2955733333329995</c:v>
                </c:pt>
                <c:pt idx="7204">
                  <c:v>8.2955550000000002</c:v>
                </c:pt>
                <c:pt idx="7205">
                  <c:v>8.2947216666669998</c:v>
                </c:pt>
                <c:pt idx="7206">
                  <c:v>8.2946983333330007</c:v>
                </c:pt>
                <c:pt idx="7207">
                  <c:v>8.2952016666669994</c:v>
                </c:pt>
                <c:pt idx="7208">
                  <c:v>8.2948900000000005</c:v>
                </c:pt>
                <c:pt idx="7209">
                  <c:v>8.2944733333330003</c:v>
                </c:pt>
                <c:pt idx="7210">
                  <c:v>8.2941350000000007</c:v>
                </c:pt>
                <c:pt idx="7211">
                  <c:v>8.2941333333330007</c:v>
                </c:pt>
                <c:pt idx="7212">
                  <c:v>8.2949483333330001</c:v>
                </c:pt>
                <c:pt idx="7213">
                  <c:v>8.2949683333329993</c:v>
                </c:pt>
                <c:pt idx="7214">
                  <c:v>8.2946449999999992</c:v>
                </c:pt>
                <c:pt idx="7215">
                  <c:v>8.2943200000000008</c:v>
                </c:pt>
                <c:pt idx="7216">
                  <c:v>8.2940550000000002</c:v>
                </c:pt>
                <c:pt idx="7217">
                  <c:v>8.2953299999999999</c:v>
                </c:pt>
                <c:pt idx="7218">
                  <c:v>8.2950999999999997</c:v>
                </c:pt>
                <c:pt idx="7219">
                  <c:v>8.2942599999999995</c:v>
                </c:pt>
                <c:pt idx="7220">
                  <c:v>8.2934866666670004</c:v>
                </c:pt>
                <c:pt idx="7221">
                  <c:v>8.2938016666669991</c:v>
                </c:pt>
                <c:pt idx="7222">
                  <c:v>8.2947616666670001</c:v>
                </c:pt>
                <c:pt idx="7223">
                  <c:v>8.2949366666670006</c:v>
                </c:pt>
                <c:pt idx="7224">
                  <c:v>8.2940316666669993</c:v>
                </c:pt>
                <c:pt idx="7225">
                  <c:v>8.2935599999999994</c:v>
                </c:pt>
                <c:pt idx="7226">
                  <c:v>8.2936750000000004</c:v>
                </c:pt>
                <c:pt idx="7227">
                  <c:v>8.2946933333330009</c:v>
                </c:pt>
                <c:pt idx="7228">
                  <c:v>8.2948799999999991</c:v>
                </c:pt>
                <c:pt idx="7229">
                  <c:v>8.2937933333329994</c:v>
                </c:pt>
                <c:pt idx="7230">
                  <c:v>8.2933249999999994</c:v>
                </c:pt>
                <c:pt idx="7231">
                  <c:v>8.2935683333330008</c:v>
                </c:pt>
                <c:pt idx="7232">
                  <c:v>8.29453</c:v>
                </c:pt>
                <c:pt idx="7233">
                  <c:v>8.2937216666670004</c:v>
                </c:pt>
                <c:pt idx="7234">
                  <c:v>8.2926266666669992</c:v>
                </c:pt>
                <c:pt idx="7235">
                  <c:v>8.2918816666670008</c:v>
                </c:pt>
                <c:pt idx="7236">
                  <c:v>8.2921666666670006</c:v>
                </c:pt>
                <c:pt idx="7237">
                  <c:v>8.2934983333329999</c:v>
                </c:pt>
                <c:pt idx="7238">
                  <c:v>8.2932516666670004</c:v>
                </c:pt>
                <c:pt idx="7239">
                  <c:v>8.2926266666669992</c:v>
                </c:pt>
                <c:pt idx="7240">
                  <c:v>8.2920633333329992</c:v>
                </c:pt>
                <c:pt idx="7241">
                  <c:v>8.2920383333330001</c:v>
                </c:pt>
                <c:pt idx="7242">
                  <c:v>8.2936416666669999</c:v>
                </c:pt>
                <c:pt idx="7243">
                  <c:v>8.2932116666670002</c:v>
                </c:pt>
                <c:pt idx="7244">
                  <c:v>8.2928216666670007</c:v>
                </c:pt>
                <c:pt idx="7245">
                  <c:v>8.2924416666669991</c:v>
                </c:pt>
                <c:pt idx="7246">
                  <c:v>8.2928099999999993</c:v>
                </c:pt>
                <c:pt idx="7247">
                  <c:v>8.2927583333329995</c:v>
                </c:pt>
                <c:pt idx="7248">
                  <c:v>8.2923966666670008</c:v>
                </c:pt>
                <c:pt idx="7249">
                  <c:v>8.291526666667</c:v>
                </c:pt>
                <c:pt idx="7250">
                  <c:v>8.2905683333330007</c:v>
                </c:pt>
                <c:pt idx="7251">
                  <c:v>8.2907533333330008</c:v>
                </c:pt>
                <c:pt idx="7252">
                  <c:v>8.2920483333329997</c:v>
                </c:pt>
                <c:pt idx="7253">
                  <c:v>8.2911049999999999</c:v>
                </c:pt>
                <c:pt idx="7254">
                  <c:v>8.2903916666670003</c:v>
                </c:pt>
                <c:pt idx="7255">
                  <c:v>8.2899116666670007</c:v>
                </c:pt>
                <c:pt idx="7256">
                  <c:v>8.2904400000000003</c:v>
                </c:pt>
                <c:pt idx="7257">
                  <c:v>8.2909116666670002</c:v>
                </c:pt>
                <c:pt idx="7258">
                  <c:v>8.2904483333329999</c:v>
                </c:pt>
                <c:pt idx="7259">
                  <c:v>8.2900133333330004</c:v>
                </c:pt>
                <c:pt idx="7260">
                  <c:v>8.2894366666669992</c:v>
                </c:pt>
                <c:pt idx="7261">
                  <c:v>8.2889983333329997</c:v>
                </c:pt>
                <c:pt idx="7262">
                  <c:v>8.2897549999999995</c:v>
                </c:pt>
                <c:pt idx="7263">
                  <c:v>8.2894100000000002</c:v>
                </c:pt>
                <c:pt idx="7264">
                  <c:v>8.2885983333330007</c:v>
                </c:pt>
                <c:pt idx="7265">
                  <c:v>8.2884983333329991</c:v>
                </c:pt>
                <c:pt idx="7266">
                  <c:v>8.2885849999999994</c:v>
                </c:pt>
                <c:pt idx="7267">
                  <c:v>8.2895916666670004</c:v>
                </c:pt>
                <c:pt idx="7268">
                  <c:v>8.2888400000000004</c:v>
                </c:pt>
                <c:pt idx="7269">
                  <c:v>8.2875416666669999</c:v>
                </c:pt>
                <c:pt idx="7270">
                  <c:v>8.2872166666669997</c:v>
                </c:pt>
                <c:pt idx="7271">
                  <c:v>8.2870416666669993</c:v>
                </c:pt>
                <c:pt idx="7272">
                  <c:v>8.2873149999999995</c:v>
                </c:pt>
                <c:pt idx="7273">
                  <c:v>8.287445</c:v>
                </c:pt>
                <c:pt idx="7274">
                  <c:v>8.2863166666670001</c:v>
                </c:pt>
                <c:pt idx="7275">
                  <c:v>8.2858199999999993</c:v>
                </c:pt>
                <c:pt idx="7276">
                  <c:v>8.2855083333330004</c:v>
                </c:pt>
                <c:pt idx="7277">
                  <c:v>8.2867333333330002</c:v>
                </c:pt>
                <c:pt idx="7278">
                  <c:v>8.2862299999999998</c:v>
                </c:pt>
                <c:pt idx="7279">
                  <c:v>8.2851416666670001</c:v>
                </c:pt>
                <c:pt idx="7280">
                  <c:v>8.2843966666669999</c:v>
                </c:pt>
                <c:pt idx="7281">
                  <c:v>8.2838899999999995</c:v>
                </c:pt>
                <c:pt idx="7282">
                  <c:v>8.2845883333329997</c:v>
                </c:pt>
                <c:pt idx="7283">
                  <c:v>8.2842516666670001</c:v>
                </c:pt>
                <c:pt idx="7284">
                  <c:v>8.2839449999999992</c:v>
                </c:pt>
                <c:pt idx="7285">
                  <c:v>8.2833416666670008</c:v>
                </c:pt>
                <c:pt idx="7286">
                  <c:v>8.2826199999999996</c:v>
                </c:pt>
                <c:pt idx="7287">
                  <c:v>8.2835516666669999</c:v>
                </c:pt>
                <c:pt idx="7288">
                  <c:v>8.2826566666670001</c:v>
                </c:pt>
                <c:pt idx="7289">
                  <c:v>8.2815833333329998</c:v>
                </c:pt>
                <c:pt idx="7290">
                  <c:v>8.2809699999999999</c:v>
                </c:pt>
                <c:pt idx="7291">
                  <c:v>8.2802450000000007</c:v>
                </c:pt>
                <c:pt idx="7292">
                  <c:v>8.2812000000000001</c:v>
                </c:pt>
                <c:pt idx="7293">
                  <c:v>8.2810616666670001</c:v>
                </c:pt>
                <c:pt idx="7294">
                  <c:v>8.2807049999999993</c:v>
                </c:pt>
                <c:pt idx="7295">
                  <c:v>8.2804233333329993</c:v>
                </c:pt>
                <c:pt idx="7296">
                  <c:v>8.2793533333330007</c:v>
                </c:pt>
                <c:pt idx="7297">
                  <c:v>8.2804450000000003</c:v>
                </c:pt>
                <c:pt idx="7298">
                  <c:v>8.2796666666669996</c:v>
                </c:pt>
                <c:pt idx="7299">
                  <c:v>8.2786716666669999</c:v>
                </c:pt>
                <c:pt idx="7300">
                  <c:v>8.2783733333330005</c:v>
                </c:pt>
                <c:pt idx="7301">
                  <c:v>8.2790733333330007</c:v>
                </c:pt>
                <c:pt idx="7302">
                  <c:v>8.2797183333329993</c:v>
                </c:pt>
                <c:pt idx="7303">
                  <c:v>8.2801183333330002</c:v>
                </c:pt>
                <c:pt idx="7304">
                  <c:v>8.2791599999999992</c:v>
                </c:pt>
                <c:pt idx="7305">
                  <c:v>8.2778299999999998</c:v>
                </c:pt>
                <c:pt idx="7306">
                  <c:v>8.2779083333330004</c:v>
                </c:pt>
                <c:pt idx="7307">
                  <c:v>8.2788166666669998</c:v>
                </c:pt>
                <c:pt idx="7308">
                  <c:v>8.2786183333330001</c:v>
                </c:pt>
                <c:pt idx="7309">
                  <c:v>8.2780100000000001</c:v>
                </c:pt>
                <c:pt idx="7310">
                  <c:v>8.2762899999999995</c:v>
                </c:pt>
                <c:pt idx="7311">
                  <c:v>8.2765149999999998</c:v>
                </c:pt>
                <c:pt idx="7312">
                  <c:v>8.2771183333330001</c:v>
                </c:pt>
                <c:pt idx="7313">
                  <c:v>8.2769899999999996</c:v>
                </c:pt>
                <c:pt idx="7314">
                  <c:v>8.2758866666670006</c:v>
                </c:pt>
                <c:pt idx="7315">
                  <c:v>8.2759400000000003</c:v>
                </c:pt>
                <c:pt idx="7316">
                  <c:v>8.2764249999999997</c:v>
                </c:pt>
                <c:pt idx="7317">
                  <c:v>8.2774316666670007</c:v>
                </c:pt>
                <c:pt idx="7318">
                  <c:v>8.2772083333330002</c:v>
                </c:pt>
                <c:pt idx="7319">
                  <c:v>8.2768316666670003</c:v>
                </c:pt>
                <c:pt idx="7320">
                  <c:v>8.2750666666669996</c:v>
                </c:pt>
                <c:pt idx="7321">
                  <c:v>8.2755916666669993</c:v>
                </c:pt>
                <c:pt idx="7322">
                  <c:v>8.2765066666670002</c:v>
                </c:pt>
                <c:pt idx="7323">
                  <c:v>8.2770666666670003</c:v>
                </c:pt>
                <c:pt idx="7324">
                  <c:v>8.2751149999999996</c:v>
                </c:pt>
                <c:pt idx="7325">
                  <c:v>8.2751016666670001</c:v>
                </c:pt>
                <c:pt idx="7326">
                  <c:v>8.2750333333330008</c:v>
                </c:pt>
                <c:pt idx="7327">
                  <c:v>8.2752250000000007</c:v>
                </c:pt>
                <c:pt idx="7328">
                  <c:v>8.275618333333</c:v>
                </c:pt>
                <c:pt idx="7329">
                  <c:v>8.2752166666669993</c:v>
                </c:pt>
                <c:pt idx="7330">
                  <c:v>8.2736283333330007</c:v>
                </c:pt>
                <c:pt idx="7331">
                  <c:v>8.2747399999999995</c:v>
                </c:pt>
                <c:pt idx="7332">
                  <c:v>8.2765149999999998</c:v>
                </c:pt>
                <c:pt idx="7333">
                  <c:v>8.276136666667</c:v>
                </c:pt>
                <c:pt idx="7334">
                  <c:v>8.2758483333330002</c:v>
                </c:pt>
                <c:pt idx="7335">
                  <c:v>8.2751366666670005</c:v>
                </c:pt>
                <c:pt idx="7336">
                  <c:v>8.2748366666669995</c:v>
                </c:pt>
                <c:pt idx="7337">
                  <c:v>8.2757900000000006</c:v>
                </c:pt>
                <c:pt idx="7338">
                  <c:v>8.2747616666670005</c:v>
                </c:pt>
                <c:pt idx="7339">
                  <c:v>8.2746883333329997</c:v>
                </c:pt>
                <c:pt idx="7340">
                  <c:v>8.2742366666670009</c:v>
                </c:pt>
                <c:pt idx="7341">
                  <c:v>8.2763966666670008</c:v>
                </c:pt>
                <c:pt idx="7342">
                  <c:v>8.2765050000000002</c:v>
                </c:pt>
                <c:pt idx="7343">
                  <c:v>8.2774783333330006</c:v>
                </c:pt>
                <c:pt idx="7344">
                  <c:v>8.2775200000000009</c:v>
                </c:pt>
                <c:pt idx="7345">
                  <c:v>8.2770583333330006</c:v>
                </c:pt>
                <c:pt idx="7346">
                  <c:v>8.2771349999999995</c:v>
                </c:pt>
                <c:pt idx="7347">
                  <c:v>8.2780183333329997</c:v>
                </c:pt>
                <c:pt idx="7348">
                  <c:v>8.2793066666670008</c:v>
                </c:pt>
                <c:pt idx="7349">
                  <c:v>8.2778983333330007</c:v>
                </c:pt>
                <c:pt idx="7350">
                  <c:v>8.2775616666669993</c:v>
                </c:pt>
                <c:pt idx="7351">
                  <c:v>8.2774900000000002</c:v>
                </c:pt>
                <c:pt idx="7352">
                  <c:v>8.2789483333330001</c:v>
                </c:pt>
                <c:pt idx="7353">
                  <c:v>8.2783733333330005</c:v>
                </c:pt>
                <c:pt idx="7354">
                  <c:v>8.2786916666669992</c:v>
                </c:pt>
                <c:pt idx="7355">
                  <c:v>8.2800183333330004</c:v>
                </c:pt>
                <c:pt idx="7356">
                  <c:v>8.2799966666669995</c:v>
                </c:pt>
                <c:pt idx="7357">
                  <c:v>8.2821933333329998</c:v>
                </c:pt>
                <c:pt idx="7358">
                  <c:v>8.2816833333329996</c:v>
                </c:pt>
                <c:pt idx="7359">
                  <c:v>8.2802966666670006</c:v>
                </c:pt>
                <c:pt idx="7360">
                  <c:v>8.2789616666669996</c:v>
                </c:pt>
                <c:pt idx="7361">
                  <c:v>8.2804950000000002</c:v>
                </c:pt>
                <c:pt idx="7362">
                  <c:v>8.2817016666670007</c:v>
                </c:pt>
                <c:pt idx="7363">
                  <c:v>8.28139</c:v>
                </c:pt>
                <c:pt idx="7364">
                  <c:v>8.2805350000000004</c:v>
                </c:pt>
                <c:pt idx="7365">
                  <c:v>8.2801683333330001</c:v>
                </c:pt>
                <c:pt idx="7366">
                  <c:v>8.2810016666670005</c:v>
                </c:pt>
                <c:pt idx="7367">
                  <c:v>8.2824216666670001</c:v>
                </c:pt>
                <c:pt idx="7368">
                  <c:v>8.2828916666670001</c:v>
                </c:pt>
                <c:pt idx="7369">
                  <c:v>8.2827616666669996</c:v>
                </c:pt>
                <c:pt idx="7370">
                  <c:v>8.2832683333329999</c:v>
                </c:pt>
                <c:pt idx="7371">
                  <c:v>8.2831100000000006</c:v>
                </c:pt>
                <c:pt idx="7372">
                  <c:v>8.2859716666670007</c:v>
                </c:pt>
                <c:pt idx="7373">
                  <c:v>8.2872466666670004</c:v>
                </c:pt>
                <c:pt idx="7374">
                  <c:v>8.2847083333330005</c:v>
                </c:pt>
                <c:pt idx="7375">
                  <c:v>8.2867800000000003</c:v>
                </c:pt>
                <c:pt idx="7376">
                  <c:v>8.2853300000000001</c:v>
                </c:pt>
                <c:pt idx="7377">
                  <c:v>8.2872416666670006</c:v>
                </c:pt>
                <c:pt idx="7378">
                  <c:v>8.2882499999999997</c:v>
                </c:pt>
                <c:pt idx="7379">
                  <c:v>8.2875383333329999</c:v>
                </c:pt>
                <c:pt idx="7380">
                  <c:v>8.2877600000000005</c:v>
                </c:pt>
                <c:pt idx="7381">
                  <c:v>8.2883516666669994</c:v>
                </c:pt>
                <c:pt idx="7382">
                  <c:v>8.2901199999999999</c:v>
                </c:pt>
                <c:pt idx="7383">
                  <c:v>8.2895599999999998</c:v>
                </c:pt>
                <c:pt idx="7384">
                  <c:v>8.289415</c:v>
                </c:pt>
                <c:pt idx="7385">
                  <c:v>8.2909566666670003</c:v>
                </c:pt>
                <c:pt idx="7386">
                  <c:v>8.2930200000000003</c:v>
                </c:pt>
                <c:pt idx="7387">
                  <c:v>8.2962066666670005</c:v>
                </c:pt>
                <c:pt idx="7388">
                  <c:v>8.2955033333330004</c:v>
                </c:pt>
                <c:pt idx="7389">
                  <c:v>8.2952066666669992</c:v>
                </c:pt>
                <c:pt idx="7390">
                  <c:v>8.2945466666669994</c:v>
                </c:pt>
                <c:pt idx="7391">
                  <c:v>8.2949283333330008</c:v>
                </c:pt>
                <c:pt idx="7392">
                  <c:v>8.2966766666670004</c:v>
                </c:pt>
                <c:pt idx="7393">
                  <c:v>8.2966300000000004</c:v>
                </c:pt>
                <c:pt idx="7394">
                  <c:v>8.2960616666670006</c:v>
                </c:pt>
                <c:pt idx="7395">
                  <c:v>8.2955483333330005</c:v>
                </c:pt>
                <c:pt idx="7396">
                  <c:v>8.2960133333330006</c:v>
                </c:pt>
                <c:pt idx="7397">
                  <c:v>8.2974399999999999</c:v>
                </c:pt>
                <c:pt idx="7398">
                  <c:v>8.2972716666669992</c:v>
                </c:pt>
                <c:pt idx="7399">
                  <c:v>8.2961150000000004</c:v>
                </c:pt>
                <c:pt idx="7400">
                  <c:v>8.2952549999999992</c:v>
                </c:pt>
                <c:pt idx="7401">
                  <c:v>8.2957033333329999</c:v>
                </c:pt>
                <c:pt idx="7402">
                  <c:v>8.29678</c:v>
                </c:pt>
                <c:pt idx="7403">
                  <c:v>8.2967750000000002</c:v>
                </c:pt>
                <c:pt idx="7404">
                  <c:v>8.2958216666670008</c:v>
                </c:pt>
                <c:pt idx="7405">
                  <c:v>8.2953433333329993</c:v>
                </c:pt>
                <c:pt idx="7406">
                  <c:v>8.2959683333330005</c:v>
                </c:pt>
                <c:pt idx="7407">
                  <c:v>8.2972850000000005</c:v>
                </c:pt>
                <c:pt idx="7408">
                  <c:v>8.2975516666669993</c:v>
                </c:pt>
                <c:pt idx="7409">
                  <c:v>8.2965633333329993</c:v>
                </c:pt>
                <c:pt idx="7410">
                  <c:v>8.2958983333329996</c:v>
                </c:pt>
                <c:pt idx="7411">
                  <c:v>8.2967200000000005</c:v>
                </c:pt>
                <c:pt idx="7412">
                  <c:v>8.2979116666669999</c:v>
                </c:pt>
                <c:pt idx="7413">
                  <c:v>8.2979400000000005</c:v>
                </c:pt>
                <c:pt idx="7414">
                  <c:v>8.2970633333329999</c:v>
                </c:pt>
                <c:pt idx="7415">
                  <c:v>8.2965033333329998</c:v>
                </c:pt>
                <c:pt idx="7416">
                  <c:v>8.2967083333329992</c:v>
                </c:pt>
                <c:pt idx="7417">
                  <c:v>8.2979649999999996</c:v>
                </c:pt>
                <c:pt idx="7418">
                  <c:v>8.2978666666669998</c:v>
                </c:pt>
                <c:pt idx="7419">
                  <c:v>8.2971500000000002</c:v>
                </c:pt>
                <c:pt idx="7420">
                  <c:v>8.2964133333329997</c:v>
                </c:pt>
                <c:pt idx="7421">
                  <c:v>8.296735</c:v>
                </c:pt>
                <c:pt idx="7422">
                  <c:v>8.2978900000000007</c:v>
                </c:pt>
                <c:pt idx="7423">
                  <c:v>8.2978783333329993</c:v>
                </c:pt>
                <c:pt idx="7424">
                  <c:v>8.2975449999999995</c:v>
                </c:pt>
                <c:pt idx="7425">
                  <c:v>8.2973016666669999</c:v>
                </c:pt>
                <c:pt idx="7426">
                  <c:v>8.2977733333329997</c:v>
                </c:pt>
                <c:pt idx="7427">
                  <c:v>8.2989683333330007</c:v>
                </c:pt>
                <c:pt idx="7428">
                  <c:v>8.2990150000000007</c:v>
                </c:pt>
                <c:pt idx="7429">
                  <c:v>8.2985500000000005</c:v>
                </c:pt>
                <c:pt idx="7430">
                  <c:v>8.2977466666670008</c:v>
                </c:pt>
                <c:pt idx="7431">
                  <c:v>8.2973416666670001</c:v>
                </c:pt>
                <c:pt idx="7432">
                  <c:v>8.2981800000000003</c:v>
                </c:pt>
                <c:pt idx="7433">
                  <c:v>8.2979299999999991</c:v>
                </c:pt>
                <c:pt idx="7434">
                  <c:v>8.2975683333330004</c:v>
                </c:pt>
                <c:pt idx="7435">
                  <c:v>8.2971433333330005</c:v>
                </c:pt>
                <c:pt idx="7436">
                  <c:v>8.2976316666669998</c:v>
                </c:pt>
                <c:pt idx="7437">
                  <c:v>8.2987450000000003</c:v>
                </c:pt>
                <c:pt idx="7438">
                  <c:v>8.2985766666669996</c:v>
                </c:pt>
                <c:pt idx="7439">
                  <c:v>8.2985349999999993</c:v>
                </c:pt>
                <c:pt idx="7440">
                  <c:v>8.29861</c:v>
                </c:pt>
                <c:pt idx="7441">
                  <c:v>8.2992399999999993</c:v>
                </c:pt>
                <c:pt idx="7442">
                  <c:v>8.3010599999999997</c:v>
                </c:pt>
                <c:pt idx="7443">
                  <c:v>8.3013716666670003</c:v>
                </c:pt>
                <c:pt idx="7444">
                  <c:v>8.3006133333330006</c:v>
                </c:pt>
                <c:pt idx="7445">
                  <c:v>8.2995216666669993</c:v>
                </c:pt>
                <c:pt idx="7446">
                  <c:v>8.2993766666669995</c:v>
                </c:pt>
                <c:pt idx="7447">
                  <c:v>8.3011166666669993</c:v>
                </c:pt>
                <c:pt idx="7448">
                  <c:v>8.3012350000000001</c:v>
                </c:pt>
                <c:pt idx="7449">
                  <c:v>8.3010900000000003</c:v>
                </c:pt>
                <c:pt idx="7450">
                  <c:v>8.3009233333329995</c:v>
                </c:pt>
                <c:pt idx="7451">
                  <c:v>8.3008416666670009</c:v>
                </c:pt>
                <c:pt idx="7452">
                  <c:v>8.3018450000000001</c:v>
                </c:pt>
                <c:pt idx="7453">
                  <c:v>8.3015416666669992</c:v>
                </c:pt>
                <c:pt idx="7454">
                  <c:v>8.3015283333329997</c:v>
                </c:pt>
                <c:pt idx="7455">
                  <c:v>8.3014050000000008</c:v>
                </c:pt>
                <c:pt idx="7456">
                  <c:v>8.3013033333329993</c:v>
                </c:pt>
                <c:pt idx="7457">
                  <c:v>8.3023933333330007</c:v>
                </c:pt>
                <c:pt idx="7458">
                  <c:v>8.3024233333329995</c:v>
                </c:pt>
                <c:pt idx="7459">
                  <c:v>8.3017299999999992</c:v>
                </c:pt>
                <c:pt idx="7460">
                  <c:v>8.3013566666669991</c:v>
                </c:pt>
                <c:pt idx="7461">
                  <c:v>8.3015500000000007</c:v>
                </c:pt>
                <c:pt idx="7462">
                  <c:v>8.3025083333329999</c:v>
                </c:pt>
                <c:pt idx="7463">
                  <c:v>8.3031699999999997</c:v>
                </c:pt>
                <c:pt idx="7464">
                  <c:v>8.3023000000000007</c:v>
                </c:pt>
                <c:pt idx="7465">
                  <c:v>8.3024266666669995</c:v>
                </c:pt>
                <c:pt idx="7466">
                  <c:v>8.3019916666669999</c:v>
                </c:pt>
                <c:pt idx="7467">
                  <c:v>8.3027049999999996</c:v>
                </c:pt>
                <c:pt idx="7468">
                  <c:v>8.3026999999999997</c:v>
                </c:pt>
                <c:pt idx="7469">
                  <c:v>8.3024566666670001</c:v>
                </c:pt>
                <c:pt idx="7470">
                  <c:v>8.3018649999999994</c:v>
                </c:pt>
                <c:pt idx="7471">
                  <c:v>8.3018683333329992</c:v>
                </c:pt>
                <c:pt idx="7472">
                  <c:v>8.3025166666669996</c:v>
                </c:pt>
                <c:pt idx="7473">
                  <c:v>8.3032183333329996</c:v>
                </c:pt>
                <c:pt idx="7474">
                  <c:v>8.3027683333330007</c:v>
                </c:pt>
                <c:pt idx="7475">
                  <c:v>8.3021883333329995</c:v>
                </c:pt>
                <c:pt idx="7476">
                  <c:v>8.3019916666669999</c:v>
                </c:pt>
                <c:pt idx="7477">
                  <c:v>8.3030883333329992</c:v>
                </c:pt>
                <c:pt idx="7478">
                  <c:v>8.3029383333329996</c:v>
                </c:pt>
                <c:pt idx="7479">
                  <c:v>8.3023366666669993</c:v>
                </c:pt>
                <c:pt idx="7480">
                  <c:v>8.301895</c:v>
                </c:pt>
                <c:pt idx="7481">
                  <c:v>8.3020999999999994</c:v>
                </c:pt>
                <c:pt idx="7482">
                  <c:v>8.3035316666670003</c:v>
                </c:pt>
                <c:pt idx="7483">
                  <c:v>8.3037650000000003</c:v>
                </c:pt>
                <c:pt idx="7484">
                  <c:v>8.3030299999999997</c:v>
                </c:pt>
                <c:pt idx="7485">
                  <c:v>8.3029600000000006</c:v>
                </c:pt>
                <c:pt idx="7486">
                  <c:v>8.3032166666669998</c:v>
                </c:pt>
                <c:pt idx="7487">
                  <c:v>8.3042666666670009</c:v>
                </c:pt>
                <c:pt idx="7488">
                  <c:v>8.3045633333330002</c:v>
                </c:pt>
                <c:pt idx="7489">
                  <c:v>8.3041983333329998</c:v>
                </c:pt>
                <c:pt idx="7490">
                  <c:v>8.3038749999999997</c:v>
                </c:pt>
                <c:pt idx="7491">
                  <c:v>8.3032116666669999</c:v>
                </c:pt>
                <c:pt idx="7492">
                  <c:v>8.3043233333330004</c:v>
                </c:pt>
                <c:pt idx="7493">
                  <c:v>8.3047633333329998</c:v>
                </c:pt>
                <c:pt idx="7494">
                  <c:v>8.3042400000000001</c:v>
                </c:pt>
                <c:pt idx="7495">
                  <c:v>8.3036566666670009</c:v>
                </c:pt>
                <c:pt idx="7496">
                  <c:v>8.3037200000000002</c:v>
                </c:pt>
                <c:pt idx="7497">
                  <c:v>8.30504</c:v>
                </c:pt>
                <c:pt idx="7498">
                  <c:v>8.3052916666669994</c:v>
                </c:pt>
                <c:pt idx="7499">
                  <c:v>8.3047916666670005</c:v>
                </c:pt>
                <c:pt idx="7500">
                  <c:v>8.3042266666670006</c:v>
                </c:pt>
                <c:pt idx="7501">
                  <c:v>8.3039166666669999</c:v>
                </c:pt>
                <c:pt idx="7502">
                  <c:v>8.3052349999999997</c:v>
                </c:pt>
                <c:pt idx="7503">
                  <c:v>8.3049366666670004</c:v>
                </c:pt>
                <c:pt idx="7504">
                  <c:v>8.3046666666669999</c:v>
                </c:pt>
                <c:pt idx="7505">
                  <c:v>8.3043200000000006</c:v>
                </c:pt>
                <c:pt idx="7506">
                  <c:v>8.3047050000000002</c:v>
                </c:pt>
                <c:pt idx="7507">
                  <c:v>8.3058266666670004</c:v>
                </c:pt>
                <c:pt idx="7508">
                  <c:v>8.3056000000000001</c:v>
                </c:pt>
                <c:pt idx="7509">
                  <c:v>8.3050666666670008</c:v>
                </c:pt>
                <c:pt idx="7510">
                  <c:v>8.3050466666669998</c:v>
                </c:pt>
                <c:pt idx="7511">
                  <c:v>8.3051049999999993</c:v>
                </c:pt>
                <c:pt idx="7512">
                  <c:v>8.3057466666669999</c:v>
                </c:pt>
                <c:pt idx="7513">
                  <c:v>8.3058383333329999</c:v>
                </c:pt>
                <c:pt idx="7514">
                  <c:v>8.3049549999999996</c:v>
                </c:pt>
                <c:pt idx="7515">
                  <c:v>8.3044033333329992</c:v>
                </c:pt>
                <c:pt idx="7516">
                  <c:v>8.304288333333</c:v>
                </c:pt>
                <c:pt idx="7517">
                  <c:v>8.3059849999999997</c:v>
                </c:pt>
                <c:pt idx="7518">
                  <c:v>8.3060433333329993</c:v>
                </c:pt>
                <c:pt idx="7519">
                  <c:v>8.3060600000000004</c:v>
                </c:pt>
                <c:pt idx="7520">
                  <c:v>8.3054116666670001</c:v>
                </c:pt>
                <c:pt idx="7521">
                  <c:v>8.3053733333329998</c:v>
                </c:pt>
                <c:pt idx="7522">
                  <c:v>8.3063733333329992</c:v>
                </c:pt>
                <c:pt idx="7523">
                  <c:v>8.3061050000000005</c:v>
                </c:pt>
                <c:pt idx="7524">
                  <c:v>8.3054716666669997</c:v>
                </c:pt>
                <c:pt idx="7525">
                  <c:v>8.3052849999999996</c:v>
                </c:pt>
                <c:pt idx="7526">
                  <c:v>8.30579</c:v>
                </c:pt>
                <c:pt idx="7527">
                  <c:v>8.3068366666669995</c:v>
                </c:pt>
                <c:pt idx="7528">
                  <c:v>8.3067516666669992</c:v>
                </c:pt>
                <c:pt idx="7529">
                  <c:v>8.3060066666670007</c:v>
                </c:pt>
                <c:pt idx="7530">
                  <c:v>8.3054266666669996</c:v>
                </c:pt>
                <c:pt idx="7531">
                  <c:v>8.3053533333330005</c:v>
                </c:pt>
                <c:pt idx="7532">
                  <c:v>8.3068000000000008</c:v>
                </c:pt>
                <c:pt idx="7533">
                  <c:v>8.3069100000000002</c:v>
                </c:pt>
                <c:pt idx="7534">
                  <c:v>8.306775</c:v>
                </c:pt>
                <c:pt idx="7535">
                  <c:v>8.3060200000000002</c:v>
                </c:pt>
                <c:pt idx="7536">
                  <c:v>8.3060966666670009</c:v>
                </c:pt>
                <c:pt idx="7537">
                  <c:v>8.3069799999999994</c:v>
                </c:pt>
                <c:pt idx="7538">
                  <c:v>8.3073049999999995</c:v>
                </c:pt>
                <c:pt idx="7539">
                  <c:v>8.3061766666669996</c:v>
                </c:pt>
                <c:pt idx="7540">
                  <c:v>8.3052849999999996</c:v>
                </c:pt>
                <c:pt idx="7541">
                  <c:v>8.3055366666670007</c:v>
                </c:pt>
                <c:pt idx="7542">
                  <c:v>8.3066200000000006</c:v>
                </c:pt>
                <c:pt idx="7543">
                  <c:v>8.3066116666669991</c:v>
                </c:pt>
                <c:pt idx="7544">
                  <c:v>8.3060783333329997</c:v>
                </c:pt>
                <c:pt idx="7545">
                  <c:v>8.3058116666669992</c:v>
                </c:pt>
                <c:pt idx="7546">
                  <c:v>8.3060733333329999</c:v>
                </c:pt>
                <c:pt idx="7547">
                  <c:v>8.3071666666669994</c:v>
                </c:pt>
                <c:pt idx="7548">
                  <c:v>8.3070400000000006</c:v>
                </c:pt>
                <c:pt idx="7549">
                  <c:v>8.3066516666669994</c:v>
                </c:pt>
                <c:pt idx="7550">
                  <c:v>8.3063500000000001</c:v>
                </c:pt>
                <c:pt idx="7551">
                  <c:v>8.3064233333330009</c:v>
                </c:pt>
                <c:pt idx="7552">
                  <c:v>8.3074849999999998</c:v>
                </c:pt>
                <c:pt idx="7553">
                  <c:v>8.3074766666670001</c:v>
                </c:pt>
                <c:pt idx="7554">
                  <c:v>8.3071183333329994</c:v>
                </c:pt>
                <c:pt idx="7555">
                  <c:v>8.3065566666669994</c:v>
                </c:pt>
                <c:pt idx="7556">
                  <c:v>8.3064499999999999</c:v>
                </c:pt>
                <c:pt idx="7557">
                  <c:v>8.3077283333329994</c:v>
                </c:pt>
                <c:pt idx="7558">
                  <c:v>8.3083316666669997</c:v>
                </c:pt>
                <c:pt idx="7559">
                  <c:v>8.3077883333330007</c:v>
                </c:pt>
                <c:pt idx="7560">
                  <c:v>8.3070500000000003</c:v>
                </c:pt>
                <c:pt idx="7561">
                  <c:v>8.3072516666669998</c:v>
                </c:pt>
                <c:pt idx="7562">
                  <c:v>8.3079499999999999</c:v>
                </c:pt>
                <c:pt idx="7563">
                  <c:v>8.3081399999999999</c:v>
                </c:pt>
                <c:pt idx="7564">
                  <c:v>8.3075433333329993</c:v>
                </c:pt>
                <c:pt idx="7565">
                  <c:v>8.3073816666670002</c:v>
                </c:pt>
                <c:pt idx="7566">
                  <c:v>8.3075416666669994</c:v>
                </c:pt>
                <c:pt idx="7567">
                  <c:v>8.3085483333330004</c:v>
                </c:pt>
                <c:pt idx="7568">
                  <c:v>8.3083066666670007</c:v>
                </c:pt>
                <c:pt idx="7569">
                  <c:v>8.3087383333330003</c:v>
                </c:pt>
                <c:pt idx="7570">
                  <c:v>8.3085433333330005</c:v>
                </c:pt>
                <c:pt idx="7571">
                  <c:v>8.3086433333330003</c:v>
                </c:pt>
                <c:pt idx="7572">
                  <c:v>8.3094316666670007</c:v>
                </c:pt>
                <c:pt idx="7573">
                  <c:v>8.3092749999999995</c:v>
                </c:pt>
                <c:pt idx="7574">
                  <c:v>8.3085550000000001</c:v>
                </c:pt>
                <c:pt idx="7575">
                  <c:v>8.3083783333329997</c:v>
                </c:pt>
                <c:pt idx="7576">
                  <c:v>8.3081499999999995</c:v>
                </c:pt>
                <c:pt idx="7577">
                  <c:v>8.3087300000000006</c:v>
                </c:pt>
                <c:pt idx="7578">
                  <c:v>8.3086466666670002</c:v>
                </c:pt>
                <c:pt idx="7579">
                  <c:v>8.3078783333330009</c:v>
                </c:pt>
                <c:pt idx="7580">
                  <c:v>8.3077083333330002</c:v>
                </c:pt>
                <c:pt idx="7581">
                  <c:v>8.3079316666670007</c:v>
                </c:pt>
                <c:pt idx="7582">
                  <c:v>8.3087999999999997</c:v>
                </c:pt>
                <c:pt idx="7583">
                  <c:v>8.308841666667</c:v>
                </c:pt>
                <c:pt idx="7584">
                  <c:v>8.308466666667</c:v>
                </c:pt>
                <c:pt idx="7585">
                  <c:v>8.3081616666670008</c:v>
                </c:pt>
                <c:pt idx="7586">
                  <c:v>8.3082966666669993</c:v>
                </c:pt>
                <c:pt idx="7587">
                  <c:v>8.3089300000000001</c:v>
                </c:pt>
                <c:pt idx="7588">
                  <c:v>8.3088916666669999</c:v>
                </c:pt>
                <c:pt idx="7589">
                  <c:v>8.308886666667</c:v>
                </c:pt>
                <c:pt idx="7590">
                  <c:v>8.3087250000000008</c:v>
                </c:pt>
                <c:pt idx="7591">
                  <c:v>8.3087883333330002</c:v>
                </c:pt>
                <c:pt idx="7592">
                  <c:v>8.3095633333329992</c:v>
                </c:pt>
                <c:pt idx="7593">
                  <c:v>8.309543333333</c:v>
                </c:pt>
                <c:pt idx="7594">
                  <c:v>8.3088316666670003</c:v>
                </c:pt>
                <c:pt idx="7595">
                  <c:v>8.3086749999999991</c:v>
                </c:pt>
                <c:pt idx="7596">
                  <c:v>8.3084550000000004</c:v>
                </c:pt>
                <c:pt idx="7597">
                  <c:v>8.309216666667</c:v>
                </c:pt>
                <c:pt idx="7598">
                  <c:v>8.3097416666669996</c:v>
                </c:pt>
                <c:pt idx="7599">
                  <c:v>8.3089399999999998</c:v>
                </c:pt>
                <c:pt idx="7600">
                  <c:v>8.3090816666669998</c:v>
                </c:pt>
                <c:pt idx="7601">
                  <c:v>8.3087499999999999</c:v>
                </c:pt>
                <c:pt idx="7602">
                  <c:v>8.3091116666670004</c:v>
                </c:pt>
                <c:pt idx="7603">
                  <c:v>8.3091516666670007</c:v>
                </c:pt>
                <c:pt idx="7604">
                  <c:v>8.3088650000000008</c:v>
                </c:pt>
                <c:pt idx="7605">
                  <c:v>8.3086099999999998</c:v>
                </c:pt>
                <c:pt idx="7606">
                  <c:v>8.3089449999999996</c:v>
                </c:pt>
                <c:pt idx="7607">
                  <c:v>8.3099950000000007</c:v>
                </c:pt>
                <c:pt idx="7608">
                  <c:v>8.3098583333330005</c:v>
                </c:pt>
                <c:pt idx="7609">
                  <c:v>8.3092966666670005</c:v>
                </c:pt>
                <c:pt idx="7610">
                  <c:v>8.3092016666670006</c:v>
                </c:pt>
                <c:pt idx="7611">
                  <c:v>8.3088850000000001</c:v>
                </c:pt>
                <c:pt idx="7612">
                  <c:v>8.3099000000000007</c:v>
                </c:pt>
                <c:pt idx="7613">
                  <c:v>8.3102083333329997</c:v>
                </c:pt>
                <c:pt idx="7614">
                  <c:v>8.3093333333330008</c:v>
                </c:pt>
                <c:pt idx="7615">
                  <c:v>8.3092466666670006</c:v>
                </c:pt>
                <c:pt idx="7616">
                  <c:v>8.3088650000000008</c:v>
                </c:pt>
                <c:pt idx="7617">
                  <c:v>8.3098883333329994</c:v>
                </c:pt>
                <c:pt idx="7618">
                  <c:v>8.309686666667</c:v>
                </c:pt>
                <c:pt idx="7619">
                  <c:v>8.3094633333329995</c:v>
                </c:pt>
                <c:pt idx="7620">
                  <c:v>8.3093050000000002</c:v>
                </c:pt>
                <c:pt idx="7621">
                  <c:v>8.309731666667</c:v>
                </c:pt>
                <c:pt idx="7622">
                  <c:v>8.311138333333</c:v>
                </c:pt>
                <c:pt idx="7623">
                  <c:v>8.3107683333329998</c:v>
                </c:pt>
                <c:pt idx="7624">
                  <c:v>8.3095850000000002</c:v>
                </c:pt>
                <c:pt idx="7625">
                  <c:v>8.3091349999999995</c:v>
                </c:pt>
                <c:pt idx="7626">
                  <c:v>8.309073333333</c:v>
                </c:pt>
                <c:pt idx="7627">
                  <c:v>8.3098200000000002</c:v>
                </c:pt>
                <c:pt idx="7628">
                  <c:v>8.3092116666670002</c:v>
                </c:pt>
                <c:pt idx="7629">
                  <c:v>8.309591666667</c:v>
                </c:pt>
                <c:pt idx="7630">
                  <c:v>8.309448333333</c:v>
                </c:pt>
                <c:pt idx="7631">
                  <c:v>8.3091916666669992</c:v>
                </c:pt>
                <c:pt idx="7632">
                  <c:v>8.3098916666669993</c:v>
                </c:pt>
                <c:pt idx="7633">
                  <c:v>8.3102466666670001</c:v>
                </c:pt>
                <c:pt idx="7634">
                  <c:v>8.3097399999999997</c:v>
                </c:pt>
                <c:pt idx="7635">
                  <c:v>8.3094750000000008</c:v>
                </c:pt>
                <c:pt idx="7636">
                  <c:v>8.3098983333330008</c:v>
                </c:pt>
                <c:pt idx="7637">
                  <c:v>8.3102099999999997</c:v>
                </c:pt>
                <c:pt idx="7638">
                  <c:v>8.3098633333330003</c:v>
                </c:pt>
                <c:pt idx="7639">
                  <c:v>8.3093749999999993</c:v>
                </c:pt>
                <c:pt idx="7640">
                  <c:v>8.3090233333330001</c:v>
                </c:pt>
                <c:pt idx="7641">
                  <c:v>8.3089233333330004</c:v>
                </c:pt>
                <c:pt idx="7642">
                  <c:v>8.3096733333330004</c:v>
                </c:pt>
                <c:pt idx="7643">
                  <c:v>8.3097533333329991</c:v>
                </c:pt>
                <c:pt idx="7644">
                  <c:v>8.3090283333329999</c:v>
                </c:pt>
                <c:pt idx="7645">
                  <c:v>8.3085699999999996</c:v>
                </c:pt>
                <c:pt idx="7646">
                  <c:v>8.3092299999999994</c:v>
                </c:pt>
                <c:pt idx="7647">
                  <c:v>8.3096899999999998</c:v>
                </c:pt>
                <c:pt idx="7648">
                  <c:v>8.3091000000000008</c:v>
                </c:pt>
                <c:pt idx="7649">
                  <c:v>8.3092500000000005</c:v>
                </c:pt>
                <c:pt idx="7650">
                  <c:v>8.3088983333329995</c:v>
                </c:pt>
                <c:pt idx="7651">
                  <c:v>8.3091366666669995</c:v>
                </c:pt>
                <c:pt idx="7652">
                  <c:v>8.3099866666669993</c:v>
                </c:pt>
                <c:pt idx="7653">
                  <c:v>8.3103899999999999</c:v>
                </c:pt>
                <c:pt idx="7654">
                  <c:v>8.3091899999999992</c:v>
                </c:pt>
                <c:pt idx="7655">
                  <c:v>8.3089849999999998</c:v>
                </c:pt>
                <c:pt idx="7656">
                  <c:v>8.3086850000000005</c:v>
                </c:pt>
                <c:pt idx="7657">
                  <c:v>8.3101116666669999</c:v>
                </c:pt>
                <c:pt idx="7658">
                  <c:v>8.3098500000000008</c:v>
                </c:pt>
                <c:pt idx="7659">
                  <c:v>8.3095649999999992</c:v>
                </c:pt>
                <c:pt idx="7660">
                  <c:v>8.3088250000000006</c:v>
                </c:pt>
                <c:pt idx="7661">
                  <c:v>8.3087250000000008</c:v>
                </c:pt>
                <c:pt idx="7662">
                  <c:v>8.3094133333329996</c:v>
                </c:pt>
                <c:pt idx="7663">
                  <c:v>8.3091950000000008</c:v>
                </c:pt>
                <c:pt idx="7664">
                  <c:v>8.3090466666669993</c:v>
                </c:pt>
                <c:pt idx="7665">
                  <c:v>8.3077066666670003</c:v>
                </c:pt>
                <c:pt idx="7666">
                  <c:v>8.3080200000000008</c:v>
                </c:pt>
                <c:pt idx="7667">
                  <c:v>8.3094783333330007</c:v>
                </c:pt>
                <c:pt idx="7668">
                  <c:v>8.3096399999999999</c:v>
                </c:pt>
                <c:pt idx="7669">
                  <c:v>8.3088983333329995</c:v>
                </c:pt>
                <c:pt idx="7670">
                  <c:v>8.3078783333330009</c:v>
                </c:pt>
                <c:pt idx="7671">
                  <c:v>8.3076766666669997</c:v>
                </c:pt>
                <c:pt idx="7672">
                  <c:v>8.3082483333329993</c:v>
                </c:pt>
                <c:pt idx="7673">
                  <c:v>8.3083916666669992</c:v>
                </c:pt>
                <c:pt idx="7674">
                  <c:v>8.3081250000000004</c:v>
                </c:pt>
                <c:pt idx="7675">
                  <c:v>8.3075883333329994</c:v>
                </c:pt>
                <c:pt idx="7676">
                  <c:v>8.3077283333329994</c:v>
                </c:pt>
                <c:pt idx="7677">
                  <c:v>8.3091866666669993</c:v>
                </c:pt>
                <c:pt idx="7678">
                  <c:v>8.3089399999999998</c:v>
                </c:pt>
                <c:pt idx="7679">
                  <c:v>8.3085799999999992</c:v>
                </c:pt>
                <c:pt idx="7680">
                  <c:v>8.3080400000000001</c:v>
                </c:pt>
                <c:pt idx="7681">
                  <c:v>8.3079783333330006</c:v>
                </c:pt>
                <c:pt idx="7682">
                  <c:v>8.3093800000000009</c:v>
                </c:pt>
                <c:pt idx="7683">
                  <c:v>8.3094249999999992</c:v>
                </c:pt>
                <c:pt idx="7684">
                  <c:v>8.3081416666669998</c:v>
                </c:pt>
                <c:pt idx="7685">
                  <c:v>8.3077466666670006</c:v>
                </c:pt>
                <c:pt idx="7686">
                  <c:v>8.3080766666670005</c:v>
                </c:pt>
                <c:pt idx="7687">
                  <c:v>8.3087566666669996</c:v>
                </c:pt>
                <c:pt idx="7688">
                  <c:v>8.3086683333329994</c:v>
                </c:pt>
                <c:pt idx="7689">
                  <c:v>8.3081233333330005</c:v>
                </c:pt>
                <c:pt idx="7690">
                  <c:v>8.3079783333330006</c:v>
                </c:pt>
                <c:pt idx="7691">
                  <c:v>8.3087316666670006</c:v>
                </c:pt>
                <c:pt idx="7692">
                  <c:v>8.310061666667</c:v>
                </c:pt>
                <c:pt idx="7693">
                  <c:v>8.3092916666670007</c:v>
                </c:pt>
                <c:pt idx="7694">
                  <c:v>8.3086816666670007</c:v>
                </c:pt>
                <c:pt idx="7695">
                  <c:v>8.3079133333329995</c:v>
                </c:pt>
                <c:pt idx="7696">
                  <c:v>8.3082216666670003</c:v>
                </c:pt>
                <c:pt idx="7697">
                  <c:v>8.3101800000000008</c:v>
                </c:pt>
                <c:pt idx="7698">
                  <c:v>8.3100199999999997</c:v>
                </c:pt>
                <c:pt idx="7699">
                  <c:v>8.3088549999999994</c:v>
                </c:pt>
                <c:pt idx="7700">
                  <c:v>8.3085950000000004</c:v>
                </c:pt>
                <c:pt idx="7701">
                  <c:v>8.3085716666669995</c:v>
                </c:pt>
                <c:pt idx="7702">
                  <c:v>8.3096766666670003</c:v>
                </c:pt>
                <c:pt idx="7703">
                  <c:v>8.3096816666670001</c:v>
                </c:pt>
                <c:pt idx="7704">
                  <c:v>8.3089933333329995</c:v>
                </c:pt>
                <c:pt idx="7705">
                  <c:v>8.3084083333330003</c:v>
                </c:pt>
                <c:pt idx="7706">
                  <c:v>8.3078466666670003</c:v>
                </c:pt>
                <c:pt idx="7707">
                  <c:v>8.3097566666670009</c:v>
                </c:pt>
                <c:pt idx="7708">
                  <c:v>8.3098566666670006</c:v>
                </c:pt>
                <c:pt idx="7709">
                  <c:v>8.3092766666669995</c:v>
                </c:pt>
                <c:pt idx="7710">
                  <c:v>8.3086599999999997</c:v>
                </c:pt>
                <c:pt idx="7711">
                  <c:v>8.3079866666670004</c:v>
                </c:pt>
                <c:pt idx="7712">
                  <c:v>8.3093916666670005</c:v>
                </c:pt>
                <c:pt idx="7713">
                  <c:v>8.3098016666669992</c:v>
                </c:pt>
                <c:pt idx="7714">
                  <c:v>8.3088999999999995</c:v>
                </c:pt>
                <c:pt idx="7715">
                  <c:v>8.3080916666669999</c:v>
                </c:pt>
                <c:pt idx="7716">
                  <c:v>8.3071149999999996</c:v>
                </c:pt>
                <c:pt idx="7717">
                  <c:v>8.3091183333330001</c:v>
                </c:pt>
                <c:pt idx="7718">
                  <c:v>8.3086783333330008</c:v>
                </c:pt>
                <c:pt idx="7719">
                  <c:v>8.3079750000000008</c:v>
                </c:pt>
                <c:pt idx="7720">
                  <c:v>8.3077016666670005</c:v>
                </c:pt>
                <c:pt idx="7721">
                  <c:v>8.3080333333330003</c:v>
                </c:pt>
                <c:pt idx="7722">
                  <c:v>8.3099849999999993</c:v>
                </c:pt>
                <c:pt idx="7723">
                  <c:v>8.3102116666669996</c:v>
                </c:pt>
                <c:pt idx="7724">
                  <c:v>8.3094066666669999</c:v>
                </c:pt>
                <c:pt idx="7725">
                  <c:v>8.3085550000000001</c:v>
                </c:pt>
                <c:pt idx="7726">
                  <c:v>8.3085466666670005</c:v>
                </c:pt>
                <c:pt idx="7727">
                  <c:v>8.3097583333330007</c:v>
                </c:pt>
                <c:pt idx="7728">
                  <c:v>8.3098333333329997</c:v>
                </c:pt>
                <c:pt idx="7729">
                  <c:v>8.3087250000000008</c:v>
                </c:pt>
                <c:pt idx="7730">
                  <c:v>8.3082983333329992</c:v>
                </c:pt>
                <c:pt idx="7731">
                  <c:v>8.3080200000000008</c:v>
                </c:pt>
                <c:pt idx="7732">
                  <c:v>8.3091849999999994</c:v>
                </c:pt>
                <c:pt idx="7733">
                  <c:v>8.3090799999999998</c:v>
                </c:pt>
                <c:pt idx="7734">
                  <c:v>8.3084866666669992</c:v>
                </c:pt>
                <c:pt idx="7735">
                  <c:v>8.3079433333330002</c:v>
                </c:pt>
                <c:pt idx="7736">
                  <c:v>8.3080066666669996</c:v>
                </c:pt>
                <c:pt idx="7737">
                  <c:v>8.3096516666669995</c:v>
                </c:pt>
                <c:pt idx="7738">
                  <c:v>8.3096300000000003</c:v>
                </c:pt>
                <c:pt idx="7739">
                  <c:v>8.3089516666669994</c:v>
                </c:pt>
                <c:pt idx="7740">
                  <c:v>8.3077000000000005</c:v>
                </c:pt>
                <c:pt idx="7741">
                  <c:v>8.3080433333329999</c:v>
                </c:pt>
                <c:pt idx="7742">
                  <c:v>8.3094816666670006</c:v>
                </c:pt>
                <c:pt idx="7743">
                  <c:v>8.3095733333330006</c:v>
                </c:pt>
                <c:pt idx="7744">
                  <c:v>8.3089933333329995</c:v>
                </c:pt>
                <c:pt idx="7745">
                  <c:v>8.3087583333329995</c:v>
                </c:pt>
                <c:pt idx="7746">
                  <c:v>8.3090616666670005</c:v>
                </c:pt>
                <c:pt idx="7747">
                  <c:v>8.3100566666670002</c:v>
                </c:pt>
                <c:pt idx="7748">
                  <c:v>8.3105816666669998</c:v>
                </c:pt>
                <c:pt idx="7749">
                  <c:v>8.3090583333330006</c:v>
                </c:pt>
                <c:pt idx="7750">
                  <c:v>8.3087333333330005</c:v>
                </c:pt>
                <c:pt idx="7751">
                  <c:v>8.3081583333329991</c:v>
                </c:pt>
                <c:pt idx="7752">
                  <c:v>8.3102483333329999</c:v>
                </c:pt>
                <c:pt idx="7753">
                  <c:v>8.3102199999999993</c:v>
                </c:pt>
                <c:pt idx="7754">
                  <c:v>8.3094916666670002</c:v>
                </c:pt>
                <c:pt idx="7755">
                  <c:v>8.3087599999999995</c:v>
                </c:pt>
                <c:pt idx="7756">
                  <c:v>8.3090783333329998</c:v>
                </c:pt>
                <c:pt idx="7757">
                  <c:v>8.3105683333330003</c:v>
                </c:pt>
                <c:pt idx="7758">
                  <c:v>8.3105516666669992</c:v>
                </c:pt>
                <c:pt idx="7759">
                  <c:v>8.3093983333330002</c:v>
                </c:pt>
                <c:pt idx="7760">
                  <c:v>8.3089683333330004</c:v>
                </c:pt>
                <c:pt idx="7761">
                  <c:v>8.3087750000000007</c:v>
                </c:pt>
                <c:pt idx="7762">
                  <c:v>8.3108016666670004</c:v>
                </c:pt>
                <c:pt idx="7763">
                  <c:v>8.3106866666669994</c:v>
                </c:pt>
                <c:pt idx="7764">
                  <c:v>8.3101483333330002</c:v>
                </c:pt>
                <c:pt idx="7765">
                  <c:v>8.3092083333330002</c:v>
                </c:pt>
                <c:pt idx="7766">
                  <c:v>8.3089750000000002</c:v>
                </c:pt>
                <c:pt idx="7767">
                  <c:v>8.3109450000000002</c:v>
                </c:pt>
                <c:pt idx="7768">
                  <c:v>8.3104283333330002</c:v>
                </c:pt>
                <c:pt idx="7769">
                  <c:v>8.3099883333329991</c:v>
                </c:pt>
                <c:pt idx="7770">
                  <c:v>8.3097650000000005</c:v>
                </c:pt>
                <c:pt idx="7771">
                  <c:v>8.3086366666670006</c:v>
                </c:pt>
                <c:pt idx="7772">
                  <c:v>8.3110616666669994</c:v>
                </c:pt>
                <c:pt idx="7773">
                  <c:v>8.3110066666669997</c:v>
                </c:pt>
                <c:pt idx="7774">
                  <c:v>8.3105600000000006</c:v>
                </c:pt>
                <c:pt idx="7775">
                  <c:v>8.3101149999999997</c:v>
                </c:pt>
                <c:pt idx="7776">
                  <c:v>8.3101516666670001</c:v>
                </c:pt>
                <c:pt idx="7777">
                  <c:v>8.3111333333330002</c:v>
                </c:pt>
                <c:pt idx="7778">
                  <c:v>8.3115333333329993</c:v>
                </c:pt>
                <c:pt idx="7779">
                  <c:v>8.3100816666669992</c:v>
                </c:pt>
                <c:pt idx="7780">
                  <c:v>8.3099450000000008</c:v>
                </c:pt>
                <c:pt idx="7781">
                  <c:v>8.3100050000000003</c:v>
                </c:pt>
                <c:pt idx="7782">
                  <c:v>8.3115566666670002</c:v>
                </c:pt>
                <c:pt idx="7783">
                  <c:v>8.3115916666670007</c:v>
                </c:pt>
                <c:pt idx="7784">
                  <c:v>8.3109249999999992</c:v>
                </c:pt>
                <c:pt idx="7785">
                  <c:v>8.3108933333330004</c:v>
                </c:pt>
                <c:pt idx="7786">
                  <c:v>8.3105083333330008</c:v>
                </c:pt>
                <c:pt idx="7787">
                  <c:v>8.3124716666669993</c:v>
                </c:pt>
                <c:pt idx="7788">
                  <c:v>8.3117166666669995</c:v>
                </c:pt>
                <c:pt idx="7789">
                  <c:v>8.3111816666670002</c:v>
                </c:pt>
                <c:pt idx="7790">
                  <c:v>8.3107133333330001</c:v>
                </c:pt>
                <c:pt idx="7791">
                  <c:v>8.3104099999999992</c:v>
                </c:pt>
                <c:pt idx="7792">
                  <c:v>8.3122933333330007</c:v>
                </c:pt>
                <c:pt idx="7793">
                  <c:v>8.3115283333329995</c:v>
                </c:pt>
                <c:pt idx="7794">
                  <c:v>8.3110549999999996</c:v>
                </c:pt>
                <c:pt idx="7795">
                  <c:v>8.3105216666670003</c:v>
                </c:pt>
                <c:pt idx="7796">
                  <c:v>8.3111216666670007</c:v>
                </c:pt>
                <c:pt idx="7797">
                  <c:v>8.3120433333329995</c:v>
                </c:pt>
                <c:pt idx="7798">
                  <c:v>8.3124866666670005</c:v>
                </c:pt>
                <c:pt idx="7799">
                  <c:v>8.3116133333329998</c:v>
                </c:pt>
                <c:pt idx="7800">
                  <c:v>8.3110416666670002</c:v>
                </c:pt>
                <c:pt idx="7801">
                  <c:v>8.3116599999999998</c:v>
                </c:pt>
                <c:pt idx="7802">
                  <c:v>8.3127083333329992</c:v>
                </c:pt>
                <c:pt idx="7803">
                  <c:v>8.3124766666669991</c:v>
                </c:pt>
                <c:pt idx="7804">
                  <c:v>8.312171666667</c:v>
                </c:pt>
                <c:pt idx="7805">
                  <c:v>8.3115883333330007</c:v>
                </c:pt>
                <c:pt idx="7806">
                  <c:v>8.3118266666670007</c:v>
                </c:pt>
                <c:pt idx="7807">
                  <c:v>8.3125683333329992</c:v>
                </c:pt>
                <c:pt idx="7808">
                  <c:v>8.3122883333330009</c:v>
                </c:pt>
                <c:pt idx="7809">
                  <c:v>8.3117633333329994</c:v>
                </c:pt>
                <c:pt idx="7810">
                  <c:v>8.3111250000000005</c:v>
                </c:pt>
                <c:pt idx="7811">
                  <c:v>8.3113816666669997</c:v>
                </c:pt>
                <c:pt idx="7812">
                  <c:v>8.3126166666669992</c:v>
                </c:pt>
                <c:pt idx="7813">
                  <c:v>8.3125300000000006</c:v>
                </c:pt>
                <c:pt idx="7814">
                  <c:v>8.3119783333330002</c:v>
                </c:pt>
                <c:pt idx="7815">
                  <c:v>8.3115733333329995</c:v>
                </c:pt>
                <c:pt idx="7816">
                  <c:v>8.3115583333330001</c:v>
                </c:pt>
                <c:pt idx="7817">
                  <c:v>8.3125800000000005</c:v>
                </c:pt>
                <c:pt idx="7818">
                  <c:v>8.3125416666670002</c:v>
                </c:pt>
                <c:pt idx="7819">
                  <c:v>8.3120233333330003</c:v>
                </c:pt>
                <c:pt idx="7820">
                  <c:v>8.3112683333330004</c:v>
                </c:pt>
                <c:pt idx="7821">
                  <c:v>8.3112466666669995</c:v>
                </c:pt>
                <c:pt idx="7822">
                  <c:v>8.3125283333330007</c:v>
                </c:pt>
                <c:pt idx="7823">
                  <c:v>8.312641666667</c:v>
                </c:pt>
                <c:pt idx="7824">
                  <c:v>8.3118416666670001</c:v>
                </c:pt>
                <c:pt idx="7825">
                  <c:v>8.3108550000000001</c:v>
                </c:pt>
                <c:pt idx="7826">
                  <c:v>8.3119383333329999</c:v>
                </c:pt>
                <c:pt idx="7827">
                  <c:v>8.3127999999999993</c:v>
                </c:pt>
                <c:pt idx="7828">
                  <c:v>8.3123866666670008</c:v>
                </c:pt>
                <c:pt idx="7829">
                  <c:v>8.3120166666670006</c:v>
                </c:pt>
                <c:pt idx="7830">
                  <c:v>8.3114283333329997</c:v>
                </c:pt>
                <c:pt idx="7831">
                  <c:v>8.3120349999999998</c:v>
                </c:pt>
                <c:pt idx="7832">
                  <c:v>8.3125316666670006</c:v>
                </c:pt>
                <c:pt idx="7833">
                  <c:v>8.3121483333330008</c:v>
                </c:pt>
                <c:pt idx="7834">
                  <c:v>8.3113799999999998</c:v>
                </c:pt>
                <c:pt idx="7835">
                  <c:v>8.3109999999999999</c:v>
                </c:pt>
                <c:pt idx="7836">
                  <c:v>8.3112200000000005</c:v>
                </c:pt>
                <c:pt idx="7837">
                  <c:v>8.312263333333</c:v>
                </c:pt>
                <c:pt idx="7838">
                  <c:v>8.3119533333329993</c:v>
                </c:pt>
                <c:pt idx="7839">
                  <c:v>8.3115583333330001</c:v>
                </c:pt>
                <c:pt idx="7840">
                  <c:v>8.3116416666670005</c:v>
                </c:pt>
                <c:pt idx="7841">
                  <c:v>8.3116500000000002</c:v>
                </c:pt>
                <c:pt idx="7842">
                  <c:v>8.3125183333329993</c:v>
                </c:pt>
                <c:pt idx="7843">
                  <c:v>8.3117883333330003</c:v>
                </c:pt>
                <c:pt idx="7844">
                  <c:v>8.3114583333330003</c:v>
                </c:pt>
                <c:pt idx="7845">
                  <c:v>8.310716666667</c:v>
                </c:pt>
                <c:pt idx="7846">
                  <c:v>8.3109683333329993</c:v>
                </c:pt>
                <c:pt idx="7847">
                  <c:v>8.3115516666670004</c:v>
                </c:pt>
                <c:pt idx="7848">
                  <c:v>8.3111666666670008</c:v>
                </c:pt>
                <c:pt idx="7849">
                  <c:v>8.3099433333330008</c:v>
                </c:pt>
                <c:pt idx="7850">
                  <c:v>8.3098633333330003</c:v>
                </c:pt>
                <c:pt idx="7851">
                  <c:v>8.3095549999999996</c:v>
                </c:pt>
                <c:pt idx="7852">
                  <c:v>8.3110333333330004</c:v>
                </c:pt>
                <c:pt idx="7853">
                  <c:v>8.3113600000000005</c:v>
                </c:pt>
                <c:pt idx="7854">
                  <c:v>8.3109966666670001</c:v>
                </c:pt>
                <c:pt idx="7855">
                  <c:v>8.3105666666670004</c:v>
                </c:pt>
                <c:pt idx="7856">
                  <c:v>8.3105583333330006</c:v>
                </c:pt>
                <c:pt idx="7857">
                  <c:v>8.3111700000000006</c:v>
                </c:pt>
                <c:pt idx="7858">
                  <c:v>8.3111483333329996</c:v>
                </c:pt>
                <c:pt idx="7859">
                  <c:v>8.3106150000000003</c:v>
                </c:pt>
                <c:pt idx="7860">
                  <c:v>8.3096566666669993</c:v>
                </c:pt>
                <c:pt idx="7861">
                  <c:v>8.3095633333329992</c:v>
                </c:pt>
                <c:pt idx="7862">
                  <c:v>8.3105833333329997</c:v>
                </c:pt>
                <c:pt idx="7863">
                  <c:v>8.3108466666670004</c:v>
                </c:pt>
                <c:pt idx="7864">
                  <c:v>8.3098383333329995</c:v>
                </c:pt>
                <c:pt idx="7865">
                  <c:v>8.3088300000000004</c:v>
                </c:pt>
                <c:pt idx="7866">
                  <c:v>8.3092950000000005</c:v>
                </c:pt>
                <c:pt idx="7867">
                  <c:v>8.3106083333330005</c:v>
                </c:pt>
                <c:pt idx="7868">
                  <c:v>8.3107000000000006</c:v>
                </c:pt>
                <c:pt idx="7869">
                  <c:v>8.3099550000000004</c:v>
                </c:pt>
                <c:pt idx="7870">
                  <c:v>8.3094716666669992</c:v>
                </c:pt>
                <c:pt idx="7871">
                  <c:v>8.3096933333329996</c:v>
                </c:pt>
                <c:pt idx="7872">
                  <c:v>8.3104516666669994</c:v>
                </c:pt>
                <c:pt idx="7873">
                  <c:v>8.3096483333329996</c:v>
                </c:pt>
                <c:pt idx="7874">
                  <c:v>8.3093916666670005</c:v>
                </c:pt>
                <c:pt idx="7875">
                  <c:v>8.3096433333329998</c:v>
                </c:pt>
                <c:pt idx="7876">
                  <c:v>8.3094099999999997</c:v>
                </c:pt>
                <c:pt idx="7877">
                  <c:v>8.3107399999999991</c:v>
                </c:pt>
                <c:pt idx="7878">
                  <c:v>8.3103083333329995</c:v>
                </c:pt>
                <c:pt idx="7879">
                  <c:v>8.3098200000000002</c:v>
                </c:pt>
                <c:pt idx="7880">
                  <c:v>8.3088266666670005</c:v>
                </c:pt>
                <c:pt idx="7881">
                  <c:v>8.3098216666670002</c:v>
                </c:pt>
                <c:pt idx="7882">
                  <c:v>8.3105349999999998</c:v>
                </c:pt>
                <c:pt idx="7883">
                  <c:v>8.3112416666669997</c:v>
                </c:pt>
                <c:pt idx="7884">
                  <c:v>8.3098866666669995</c:v>
                </c:pt>
                <c:pt idx="7885">
                  <c:v>8.3094466666670002</c:v>
                </c:pt>
                <c:pt idx="7886">
                  <c:v>8.309966666667</c:v>
                </c:pt>
                <c:pt idx="7887">
                  <c:v>8.310951666667</c:v>
                </c:pt>
                <c:pt idx="7888">
                  <c:v>8.3106749999999998</c:v>
                </c:pt>
                <c:pt idx="7889">
                  <c:v>8.3095583333329994</c:v>
                </c:pt>
                <c:pt idx="7890">
                  <c:v>8.3091899999999992</c:v>
                </c:pt>
                <c:pt idx="7891">
                  <c:v>8.3090883333329995</c:v>
                </c:pt>
                <c:pt idx="7892">
                  <c:v>8.310765</c:v>
                </c:pt>
                <c:pt idx="7893">
                  <c:v>8.3102033333329999</c:v>
                </c:pt>
                <c:pt idx="7894">
                  <c:v>8.3094216666669993</c:v>
                </c:pt>
                <c:pt idx="7895">
                  <c:v>8.3095633333329992</c:v>
                </c:pt>
                <c:pt idx="7896">
                  <c:v>8.3088916666669999</c:v>
                </c:pt>
                <c:pt idx="7897">
                  <c:v>8.3108900000000006</c:v>
                </c:pt>
                <c:pt idx="7898">
                  <c:v>8.3112300000000001</c:v>
                </c:pt>
                <c:pt idx="7899">
                  <c:v>8.3093966666670003</c:v>
                </c:pt>
                <c:pt idx="7900">
                  <c:v>8.3089216666670005</c:v>
                </c:pt>
                <c:pt idx="7901">
                  <c:v>8.3092966666670005</c:v>
                </c:pt>
                <c:pt idx="7902">
                  <c:v>8.3104833333329999</c:v>
                </c:pt>
                <c:pt idx="7903">
                  <c:v>8.3104016666669995</c:v>
                </c:pt>
                <c:pt idx="7904">
                  <c:v>8.3103066666669996</c:v>
                </c:pt>
                <c:pt idx="7905">
                  <c:v>8.3090833333329996</c:v>
                </c:pt>
                <c:pt idx="7906">
                  <c:v>8.3099550000000004</c:v>
                </c:pt>
                <c:pt idx="7907">
                  <c:v>8.3109133333329996</c:v>
                </c:pt>
                <c:pt idx="7908">
                  <c:v>8.3106566666670005</c:v>
                </c:pt>
                <c:pt idx="7909">
                  <c:v>8.3095983333329997</c:v>
                </c:pt>
                <c:pt idx="7910">
                  <c:v>8.3088633333330009</c:v>
                </c:pt>
                <c:pt idx="7911">
                  <c:v>8.3088733333330005</c:v>
                </c:pt>
                <c:pt idx="7912">
                  <c:v>8.3104966666669995</c:v>
                </c:pt>
                <c:pt idx="7913">
                  <c:v>8.3104633333330007</c:v>
                </c:pt>
                <c:pt idx="7914">
                  <c:v>8.3095816666670004</c:v>
                </c:pt>
                <c:pt idx="7915">
                  <c:v>8.3088999999999995</c:v>
                </c:pt>
                <c:pt idx="7916">
                  <c:v>8.3088833333330001</c:v>
                </c:pt>
                <c:pt idx="7917">
                  <c:v>8.3103899999999999</c:v>
                </c:pt>
                <c:pt idx="7918">
                  <c:v>8.3104916666669997</c:v>
                </c:pt>
                <c:pt idx="7919">
                  <c:v>8.3102366666670004</c:v>
                </c:pt>
                <c:pt idx="7920">
                  <c:v>8.3093400000000006</c:v>
                </c:pt>
                <c:pt idx="7921">
                  <c:v>8.3098050000000008</c:v>
                </c:pt>
                <c:pt idx="7922">
                  <c:v>8.3108666666669997</c:v>
                </c:pt>
                <c:pt idx="7923">
                  <c:v>8.3101683333329994</c:v>
                </c:pt>
                <c:pt idx="7924">
                  <c:v>8.3097066666669992</c:v>
                </c:pt>
                <c:pt idx="7925">
                  <c:v>8.3093000000000004</c:v>
                </c:pt>
                <c:pt idx="7926">
                  <c:v>8.3093633333329997</c:v>
                </c:pt>
                <c:pt idx="7927">
                  <c:v>8.3101133333329997</c:v>
                </c:pt>
                <c:pt idx="7928">
                  <c:v>8.3098866666669995</c:v>
                </c:pt>
                <c:pt idx="7929">
                  <c:v>8.3095783333330004</c:v>
                </c:pt>
                <c:pt idx="7930">
                  <c:v>8.3088683333330007</c:v>
                </c:pt>
                <c:pt idx="7931">
                  <c:v>8.3091349999999995</c:v>
                </c:pt>
                <c:pt idx="7932">
                  <c:v>8.3100983333330003</c:v>
                </c:pt>
                <c:pt idx="7933">
                  <c:v>8.3096783333330002</c:v>
                </c:pt>
                <c:pt idx="7934">
                  <c:v>8.3088616666669992</c:v>
                </c:pt>
                <c:pt idx="7935">
                  <c:v>8.3081966666669995</c:v>
                </c:pt>
                <c:pt idx="7936">
                  <c:v>8.3079666666669993</c:v>
                </c:pt>
                <c:pt idx="7937">
                  <c:v>8.3090566666670007</c:v>
                </c:pt>
                <c:pt idx="7938">
                  <c:v>8.3090483333329992</c:v>
                </c:pt>
                <c:pt idx="7939">
                  <c:v>8.3087666666669993</c:v>
                </c:pt>
                <c:pt idx="7940">
                  <c:v>8.3085833333330008</c:v>
                </c:pt>
                <c:pt idx="7941">
                  <c:v>8.3088316666670003</c:v>
                </c:pt>
                <c:pt idx="7942">
                  <c:v>8.3095833333330003</c:v>
                </c:pt>
                <c:pt idx="7943">
                  <c:v>8.309778333333</c:v>
                </c:pt>
                <c:pt idx="7944">
                  <c:v>8.3092733333329996</c:v>
                </c:pt>
                <c:pt idx="7945">
                  <c:v>8.3082883333329995</c:v>
                </c:pt>
                <c:pt idx="7946">
                  <c:v>8.3083449999999992</c:v>
                </c:pt>
                <c:pt idx="7947">
                  <c:v>8.3104949999999995</c:v>
                </c:pt>
                <c:pt idx="7948">
                  <c:v>8.310296666667</c:v>
                </c:pt>
                <c:pt idx="7949">
                  <c:v>8.3094333333330006</c:v>
                </c:pt>
                <c:pt idx="7950">
                  <c:v>8.3089166666670007</c:v>
                </c:pt>
                <c:pt idx="7951">
                  <c:v>8.3090316666669999</c:v>
                </c:pt>
                <c:pt idx="7952">
                  <c:v>8.3097766666670001</c:v>
                </c:pt>
                <c:pt idx="7953">
                  <c:v>8.3101433333330004</c:v>
                </c:pt>
                <c:pt idx="7954">
                  <c:v>8.3096533333329994</c:v>
                </c:pt>
                <c:pt idx="7955">
                  <c:v>8.3093616666669998</c:v>
                </c:pt>
                <c:pt idx="7956">
                  <c:v>8.3093516666670002</c:v>
                </c:pt>
                <c:pt idx="7957">
                  <c:v>8.3102783333330006</c:v>
                </c:pt>
                <c:pt idx="7958">
                  <c:v>8.3100566666670002</c:v>
                </c:pt>
                <c:pt idx="7959">
                  <c:v>8.3094599999999996</c:v>
                </c:pt>
                <c:pt idx="7960">
                  <c:v>8.3093383333330006</c:v>
                </c:pt>
                <c:pt idx="7961">
                  <c:v>8.3092799999999993</c:v>
                </c:pt>
                <c:pt idx="7962">
                  <c:v>8.3102733333330008</c:v>
                </c:pt>
                <c:pt idx="7963">
                  <c:v>8.3106316666669997</c:v>
                </c:pt>
                <c:pt idx="7964">
                  <c:v>8.3094616666669996</c:v>
                </c:pt>
                <c:pt idx="7965">
                  <c:v>8.3093599999999999</c:v>
                </c:pt>
                <c:pt idx="7966">
                  <c:v>8.3097083333330009</c:v>
                </c:pt>
                <c:pt idx="7967">
                  <c:v>8.3107666666669999</c:v>
                </c:pt>
                <c:pt idx="7968">
                  <c:v>8.3102433333330001</c:v>
                </c:pt>
                <c:pt idx="7969">
                  <c:v>8.3098733333329999</c:v>
                </c:pt>
                <c:pt idx="7970">
                  <c:v>8.308886666667</c:v>
                </c:pt>
                <c:pt idx="7971">
                  <c:v>8.3089516666669994</c:v>
                </c:pt>
                <c:pt idx="7972">
                  <c:v>8.3096949999999996</c:v>
                </c:pt>
                <c:pt idx="7973">
                  <c:v>8.310058333333</c:v>
                </c:pt>
                <c:pt idx="7974">
                  <c:v>8.3092066666670004</c:v>
                </c:pt>
                <c:pt idx="7975">
                  <c:v>8.3094049999999999</c:v>
                </c:pt>
                <c:pt idx="7976">
                  <c:v>8.3097033333329993</c:v>
                </c:pt>
                <c:pt idx="7977">
                  <c:v>8.3109199999999994</c:v>
                </c:pt>
                <c:pt idx="7978">
                  <c:v>8.3104866666669999</c:v>
                </c:pt>
                <c:pt idx="7979">
                  <c:v>8.3098933333329992</c:v>
                </c:pt>
                <c:pt idx="7980">
                  <c:v>8.3093766666669993</c:v>
                </c:pt>
                <c:pt idx="7981">
                  <c:v>8.3093599999999999</c:v>
                </c:pt>
                <c:pt idx="7982">
                  <c:v>8.3101466666670003</c:v>
                </c:pt>
                <c:pt idx="7983">
                  <c:v>8.3098050000000008</c:v>
                </c:pt>
                <c:pt idx="7984">
                  <c:v>8.309965</c:v>
                </c:pt>
                <c:pt idx="7985">
                  <c:v>8.3098650000000003</c:v>
                </c:pt>
                <c:pt idx="7986">
                  <c:v>8.3101616666669997</c:v>
                </c:pt>
                <c:pt idx="7987">
                  <c:v>8.3116883333330005</c:v>
                </c:pt>
                <c:pt idx="7988">
                  <c:v>8.3124216666669994</c:v>
                </c:pt>
                <c:pt idx="7989">
                  <c:v>8.3122199999999999</c:v>
                </c:pt>
                <c:pt idx="7990">
                  <c:v>8.3117666666669994</c:v>
                </c:pt>
                <c:pt idx="7991">
                  <c:v>8.312123333333</c:v>
                </c:pt>
                <c:pt idx="7992">
                  <c:v>8.3135100000000008</c:v>
                </c:pt>
                <c:pt idx="7993">
                  <c:v>8.3144216666670001</c:v>
                </c:pt>
                <c:pt idx="7994">
                  <c:v>8.3138333333329992</c:v>
                </c:pt>
                <c:pt idx="7995">
                  <c:v>8.3137133333330002</c:v>
                </c:pt>
                <c:pt idx="7996">
                  <c:v>8.3140433333330002</c:v>
                </c:pt>
                <c:pt idx="7997">
                  <c:v>8.3153033333330004</c:v>
                </c:pt>
                <c:pt idx="7998">
                  <c:v>8.3162649999999996</c:v>
                </c:pt>
                <c:pt idx="7999">
                  <c:v>8.3157783333330002</c:v>
                </c:pt>
                <c:pt idx="8000">
                  <c:v>8.3159216666670002</c:v>
                </c:pt>
                <c:pt idx="8001">
                  <c:v>8.3154966666670003</c:v>
                </c:pt>
                <c:pt idx="8002">
                  <c:v>8.3165466666669996</c:v>
                </c:pt>
                <c:pt idx="8003">
                  <c:v>8.3174616666670005</c:v>
                </c:pt>
                <c:pt idx="8004">
                  <c:v>8.3172533333329994</c:v>
                </c:pt>
                <c:pt idx="8005">
                  <c:v>8.3162566666669999</c:v>
                </c:pt>
                <c:pt idx="8006">
                  <c:v>8.3163199999999993</c:v>
                </c:pt>
                <c:pt idx="8007">
                  <c:v>8.3180216666670006</c:v>
                </c:pt>
                <c:pt idx="8008">
                  <c:v>8.3183416666669991</c:v>
                </c:pt>
                <c:pt idx="8009">
                  <c:v>8.31813</c:v>
                </c:pt>
                <c:pt idx="8010">
                  <c:v>8.3181866666669997</c:v>
                </c:pt>
                <c:pt idx="8011">
                  <c:v>8.3188750000000002</c:v>
                </c:pt>
                <c:pt idx="8012">
                  <c:v>8.3197483333329991</c:v>
                </c:pt>
                <c:pt idx="8013">
                  <c:v>8.319725</c:v>
                </c:pt>
                <c:pt idx="8014">
                  <c:v>8.3196700000000003</c:v>
                </c:pt>
                <c:pt idx="8015">
                  <c:v>8.3197483333329991</c:v>
                </c:pt>
                <c:pt idx="8016">
                  <c:v>8.3199983333330003</c:v>
                </c:pt>
                <c:pt idx="8017">
                  <c:v>8.3214083333330002</c:v>
                </c:pt>
                <c:pt idx="8018">
                  <c:v>8.3210516666669996</c:v>
                </c:pt>
                <c:pt idx="8019">
                  <c:v>8.3206699999999998</c:v>
                </c:pt>
                <c:pt idx="8020">
                  <c:v>8.3198883333329992</c:v>
                </c:pt>
                <c:pt idx="8021">
                  <c:v>8.319726666667</c:v>
                </c:pt>
                <c:pt idx="8022">
                  <c:v>8.3203933333329996</c:v>
                </c:pt>
                <c:pt idx="8023">
                  <c:v>8.3204266666670001</c:v>
                </c:pt>
                <c:pt idx="8024">
                  <c:v>8.3199216666669997</c:v>
                </c:pt>
                <c:pt idx="8025">
                  <c:v>8.3194616666669994</c:v>
                </c:pt>
                <c:pt idx="8026">
                  <c:v>8.3196916666669996</c:v>
                </c:pt>
                <c:pt idx="8027">
                  <c:v>8.3214450000000006</c:v>
                </c:pt>
                <c:pt idx="8028">
                  <c:v>8.3216400000000004</c:v>
                </c:pt>
                <c:pt idx="8029">
                  <c:v>8.3217766666670006</c:v>
                </c:pt>
                <c:pt idx="8030">
                  <c:v>8.3217999999999996</c:v>
                </c:pt>
                <c:pt idx="8031">
                  <c:v>8.3223583333329998</c:v>
                </c:pt>
                <c:pt idx="8032">
                  <c:v>8.3231083333329998</c:v>
                </c:pt>
                <c:pt idx="8033">
                  <c:v>8.3229466666670007</c:v>
                </c:pt>
                <c:pt idx="8034">
                  <c:v>8.3223166666669997</c:v>
                </c:pt>
                <c:pt idx="8035">
                  <c:v>8.3216383333330004</c:v>
                </c:pt>
                <c:pt idx="8036">
                  <c:v>8.3220883333329994</c:v>
                </c:pt>
                <c:pt idx="8037">
                  <c:v>8.3237050000000004</c:v>
                </c:pt>
                <c:pt idx="8038">
                  <c:v>8.3236883333329992</c:v>
                </c:pt>
                <c:pt idx="8039">
                  <c:v>8.3229833333329992</c:v>
                </c:pt>
                <c:pt idx="8040">
                  <c:v>8.3224733333330008</c:v>
                </c:pt>
                <c:pt idx="8041">
                  <c:v>8.3225583333329993</c:v>
                </c:pt>
                <c:pt idx="8042">
                  <c:v>8.3237083333330002</c:v>
                </c:pt>
                <c:pt idx="8043">
                  <c:v>8.3237216666669998</c:v>
                </c:pt>
                <c:pt idx="8044">
                  <c:v>8.3229366666669993</c:v>
                </c:pt>
                <c:pt idx="8045">
                  <c:v>8.3227466666669994</c:v>
                </c:pt>
                <c:pt idx="8046">
                  <c:v>8.3232649999999992</c:v>
                </c:pt>
                <c:pt idx="8047">
                  <c:v>8.3244066666670005</c:v>
                </c:pt>
                <c:pt idx="8048">
                  <c:v>8.3243833333329995</c:v>
                </c:pt>
                <c:pt idx="8049">
                  <c:v>8.3240133333329993</c:v>
                </c:pt>
                <c:pt idx="8050">
                  <c:v>8.3236866666669993</c:v>
                </c:pt>
                <c:pt idx="8051">
                  <c:v>8.3235299999999999</c:v>
                </c:pt>
                <c:pt idx="8052">
                  <c:v>8.3248800000000003</c:v>
                </c:pt>
                <c:pt idx="8053">
                  <c:v>8.3249416666669998</c:v>
                </c:pt>
                <c:pt idx="8054">
                  <c:v>8.3237649999999999</c:v>
                </c:pt>
                <c:pt idx="8055">
                  <c:v>8.3230866666670007</c:v>
                </c:pt>
                <c:pt idx="8056">
                  <c:v>8.3232166666669993</c:v>
                </c:pt>
                <c:pt idx="8057">
                  <c:v>8.3245416666670007</c:v>
                </c:pt>
                <c:pt idx="8058">
                  <c:v>8.3242033333329992</c:v>
                </c:pt>
                <c:pt idx="8059">
                  <c:v>8.3238500000000002</c:v>
                </c:pt>
                <c:pt idx="8060">
                  <c:v>8.3234733333330002</c:v>
                </c:pt>
                <c:pt idx="8061">
                  <c:v>8.3233683333330006</c:v>
                </c:pt>
                <c:pt idx="8062">
                  <c:v>8.3247183333329993</c:v>
                </c:pt>
                <c:pt idx="8063">
                  <c:v>8.3246533333329999</c:v>
                </c:pt>
                <c:pt idx="8064">
                  <c:v>8.3239300000000007</c:v>
                </c:pt>
                <c:pt idx="8065">
                  <c:v>8.3231783333330007</c:v>
                </c:pt>
                <c:pt idx="8066">
                  <c:v>8.3237633333329999</c:v>
                </c:pt>
                <c:pt idx="8067">
                  <c:v>8.324746666667</c:v>
                </c:pt>
                <c:pt idx="8068">
                  <c:v>8.3247900000000001</c:v>
                </c:pt>
                <c:pt idx="8069">
                  <c:v>8.3240783333330004</c:v>
                </c:pt>
                <c:pt idx="8070">
                  <c:v>8.3233300000000003</c:v>
                </c:pt>
                <c:pt idx="8071">
                  <c:v>8.3235349999999997</c:v>
                </c:pt>
                <c:pt idx="8072">
                  <c:v>8.3250449999999994</c:v>
                </c:pt>
                <c:pt idx="8073">
                  <c:v>8.324841666667</c:v>
                </c:pt>
                <c:pt idx="8074">
                  <c:v>8.3242816666669999</c:v>
                </c:pt>
                <c:pt idx="8075">
                  <c:v>8.3238116666669999</c:v>
                </c:pt>
                <c:pt idx="8076">
                  <c:v>8.3238266666669993</c:v>
                </c:pt>
                <c:pt idx="8077">
                  <c:v>8.3251483333330007</c:v>
                </c:pt>
                <c:pt idx="8078">
                  <c:v>8.3250949999999992</c:v>
                </c:pt>
                <c:pt idx="8079">
                  <c:v>8.3247383333330003</c:v>
                </c:pt>
                <c:pt idx="8080">
                  <c:v>8.3246466666670003</c:v>
                </c:pt>
                <c:pt idx="8081">
                  <c:v>8.3243566666670006</c:v>
                </c:pt>
                <c:pt idx="8082">
                  <c:v>8.3253050000000002</c:v>
                </c:pt>
                <c:pt idx="8083">
                  <c:v>8.3251433333329992</c:v>
                </c:pt>
                <c:pt idx="8084">
                  <c:v>8.3247266666670008</c:v>
                </c:pt>
                <c:pt idx="8085">
                  <c:v>8.3244983333330005</c:v>
                </c:pt>
                <c:pt idx="8086">
                  <c:v>8.3249999999999993</c:v>
                </c:pt>
                <c:pt idx="8087">
                  <c:v>8.3267249999999997</c:v>
                </c:pt>
                <c:pt idx="8088">
                  <c:v>8.3267450000000007</c:v>
                </c:pt>
                <c:pt idx="8089">
                  <c:v>8.3262649999999994</c:v>
                </c:pt>
                <c:pt idx="8090">
                  <c:v>8.3256283333330003</c:v>
                </c:pt>
                <c:pt idx="8091">
                  <c:v>8.3259849999999993</c:v>
                </c:pt>
                <c:pt idx="8092">
                  <c:v>8.3274666666670001</c:v>
                </c:pt>
                <c:pt idx="8093">
                  <c:v>8.3271750000000004</c:v>
                </c:pt>
                <c:pt idx="8094">
                  <c:v>8.3264633333330007</c:v>
                </c:pt>
                <c:pt idx="8095">
                  <c:v>8.3258899999999993</c:v>
                </c:pt>
                <c:pt idx="8096">
                  <c:v>8.3263149999999992</c:v>
                </c:pt>
                <c:pt idx="8097">
                  <c:v>8.3275366666669992</c:v>
                </c:pt>
                <c:pt idx="8098">
                  <c:v>8.3269350000000006</c:v>
                </c:pt>
                <c:pt idx="8099">
                  <c:v>8.3267500000000005</c:v>
                </c:pt>
                <c:pt idx="8100">
                  <c:v>8.32639</c:v>
                </c:pt>
                <c:pt idx="8101">
                  <c:v>8.3264216666670006</c:v>
                </c:pt>
                <c:pt idx="8102">
                  <c:v>8.3278800000000004</c:v>
                </c:pt>
                <c:pt idx="8103">
                  <c:v>8.3280466666669994</c:v>
                </c:pt>
                <c:pt idx="8104">
                  <c:v>8.3276383333330006</c:v>
                </c:pt>
                <c:pt idx="8105">
                  <c:v>8.3273916666669994</c:v>
                </c:pt>
                <c:pt idx="8106">
                  <c:v>8.3276816666670008</c:v>
                </c:pt>
                <c:pt idx="8107">
                  <c:v>8.3290216666669998</c:v>
                </c:pt>
                <c:pt idx="8108">
                  <c:v>8.3289866666669994</c:v>
                </c:pt>
                <c:pt idx="8109">
                  <c:v>8.3289766666669998</c:v>
                </c:pt>
                <c:pt idx="8110">
                  <c:v>8.3281349999999996</c:v>
                </c:pt>
                <c:pt idx="8111">
                  <c:v>8.3283666666669998</c:v>
                </c:pt>
                <c:pt idx="8112">
                  <c:v>8.3298916666670006</c:v>
                </c:pt>
                <c:pt idx="8113">
                  <c:v>8.3300816666670006</c:v>
                </c:pt>
                <c:pt idx="8114">
                  <c:v>8.3291933333330004</c:v>
                </c:pt>
                <c:pt idx="8115">
                  <c:v>8.3282500000000006</c:v>
                </c:pt>
                <c:pt idx="8116">
                  <c:v>8.3281799999999997</c:v>
                </c:pt>
                <c:pt idx="8117">
                  <c:v>8.3297133333330002</c:v>
                </c:pt>
                <c:pt idx="8118">
                  <c:v>8.3297466666670008</c:v>
                </c:pt>
                <c:pt idx="8119">
                  <c:v>8.3293800000000005</c:v>
                </c:pt>
                <c:pt idx="8120">
                  <c:v>8.3292850000000005</c:v>
                </c:pt>
                <c:pt idx="8121">
                  <c:v>8.3297416666669992</c:v>
                </c:pt>
                <c:pt idx="8122">
                  <c:v>8.3310033333329994</c:v>
                </c:pt>
                <c:pt idx="8123">
                  <c:v>8.3307249999999993</c:v>
                </c:pt>
                <c:pt idx="8124">
                  <c:v>8.3304200000000002</c:v>
                </c:pt>
                <c:pt idx="8125">
                  <c:v>8.3298066666670003</c:v>
                </c:pt>
                <c:pt idx="8126">
                  <c:v>8.3302750000000003</c:v>
                </c:pt>
                <c:pt idx="8127">
                  <c:v>8.3312950000000008</c:v>
                </c:pt>
                <c:pt idx="8128">
                  <c:v>8.3307816666670007</c:v>
                </c:pt>
                <c:pt idx="8129">
                  <c:v>8.3306516666670003</c:v>
                </c:pt>
                <c:pt idx="8130">
                  <c:v>8.3303183333330004</c:v>
                </c:pt>
                <c:pt idx="8131">
                  <c:v>8.3302916666669997</c:v>
                </c:pt>
                <c:pt idx="8132">
                  <c:v>8.3322366666670007</c:v>
                </c:pt>
                <c:pt idx="8133">
                  <c:v>8.3322749999999992</c:v>
                </c:pt>
                <c:pt idx="8134">
                  <c:v>8.3312966666670007</c:v>
                </c:pt>
                <c:pt idx="8135">
                  <c:v>8.3314366666670008</c:v>
                </c:pt>
                <c:pt idx="8136">
                  <c:v>8.3314733333329993</c:v>
                </c:pt>
                <c:pt idx="8137">
                  <c:v>8.3323216666669992</c:v>
                </c:pt>
                <c:pt idx="8138">
                  <c:v>8.3327283333329998</c:v>
                </c:pt>
                <c:pt idx="8139">
                  <c:v>8.3316616666669994</c:v>
                </c:pt>
                <c:pt idx="8140">
                  <c:v>8.3320849999999993</c:v>
                </c:pt>
                <c:pt idx="8141">
                  <c:v>8.3324766666670005</c:v>
                </c:pt>
                <c:pt idx="8142">
                  <c:v>8.3332300000000004</c:v>
                </c:pt>
                <c:pt idx="8143">
                  <c:v>8.3326816666669998</c:v>
                </c:pt>
                <c:pt idx="8144">
                  <c:v>8.3323450000000001</c:v>
                </c:pt>
                <c:pt idx="8145">
                  <c:v>8.3313666666669999</c:v>
                </c:pt>
                <c:pt idx="8146">
                  <c:v>8.3310583333330008</c:v>
                </c:pt>
                <c:pt idx="8147">
                  <c:v>8.3327100000000005</c:v>
                </c:pt>
                <c:pt idx="8148">
                  <c:v>8.3324066666669996</c:v>
                </c:pt>
                <c:pt idx="8149">
                  <c:v>8.3323166666669994</c:v>
                </c:pt>
                <c:pt idx="8150">
                  <c:v>8.3316999999999997</c:v>
                </c:pt>
                <c:pt idx="8151">
                  <c:v>8.3322233333329994</c:v>
                </c:pt>
                <c:pt idx="8152">
                  <c:v>8.3337133333329998</c:v>
                </c:pt>
                <c:pt idx="8153">
                  <c:v>8.3339466666669999</c:v>
                </c:pt>
                <c:pt idx="8154">
                  <c:v>8.3328483333330006</c:v>
                </c:pt>
                <c:pt idx="8155">
                  <c:v>8.3332800000000002</c:v>
                </c:pt>
                <c:pt idx="8156">
                  <c:v>8.3328433333330008</c:v>
                </c:pt>
                <c:pt idx="8157">
                  <c:v>8.3328816666669994</c:v>
                </c:pt>
                <c:pt idx="8158">
                  <c:v>8.3337133333329998</c:v>
                </c:pt>
                <c:pt idx="8159">
                  <c:v>8.3329000000000004</c:v>
                </c:pt>
                <c:pt idx="8160">
                  <c:v>8.3315533333329999</c:v>
                </c:pt>
                <c:pt idx="8161">
                  <c:v>8.3330116666669998</c:v>
                </c:pt>
                <c:pt idx="8162">
                  <c:v>8.3342133333330004</c:v>
                </c:pt>
                <c:pt idx="8163">
                  <c:v>8.3341250000000002</c:v>
                </c:pt>
                <c:pt idx="8164">
                  <c:v>8.3332049999999995</c:v>
                </c:pt>
                <c:pt idx="8165">
                  <c:v>8.3324366666670002</c:v>
                </c:pt>
                <c:pt idx="8166">
                  <c:v>8.3326183333330004</c:v>
                </c:pt>
                <c:pt idx="8167">
                  <c:v>8.3338900000000002</c:v>
                </c:pt>
                <c:pt idx="8168">
                  <c:v>8.3336699999999997</c:v>
                </c:pt>
                <c:pt idx="8169">
                  <c:v>8.3325166666670007</c:v>
                </c:pt>
                <c:pt idx="8170">
                  <c:v>8.3317466666669997</c:v>
                </c:pt>
                <c:pt idx="8171">
                  <c:v>8.3312166666670002</c:v>
                </c:pt>
                <c:pt idx="8172">
                  <c:v>8.3331733333330007</c:v>
                </c:pt>
                <c:pt idx="8173">
                  <c:v>8.3331199999999992</c:v>
                </c:pt>
                <c:pt idx="8174">
                  <c:v>8.3317616666669991</c:v>
                </c:pt>
                <c:pt idx="8175">
                  <c:v>8.3315866666670004</c:v>
                </c:pt>
                <c:pt idx="8176">
                  <c:v>8.3310099999999991</c:v>
                </c:pt>
                <c:pt idx="8177">
                  <c:v>8.332863333333</c:v>
                </c:pt>
                <c:pt idx="8178">
                  <c:v>8.333005</c:v>
                </c:pt>
                <c:pt idx="8179">
                  <c:v>8.3324316666670004</c:v>
                </c:pt>
                <c:pt idx="8180">
                  <c:v>8.3314199999999996</c:v>
                </c:pt>
                <c:pt idx="8181">
                  <c:v>8.331785</c:v>
                </c:pt>
                <c:pt idx="8182">
                  <c:v>8.3336733333329995</c:v>
                </c:pt>
                <c:pt idx="8183">
                  <c:v>8.3331999999999997</c:v>
                </c:pt>
                <c:pt idx="8184">
                  <c:v>8.3331</c:v>
                </c:pt>
                <c:pt idx="8185">
                  <c:v>8.3328249999999997</c:v>
                </c:pt>
                <c:pt idx="8186">
                  <c:v>8.3324200000000008</c:v>
                </c:pt>
                <c:pt idx="8187">
                  <c:v>8.3336600000000001</c:v>
                </c:pt>
                <c:pt idx="8188">
                  <c:v>8.3333466666669995</c:v>
                </c:pt>
                <c:pt idx="8189">
                  <c:v>8.3328333333329994</c:v>
                </c:pt>
                <c:pt idx="8190">
                  <c:v>8.3321249999999996</c:v>
                </c:pt>
                <c:pt idx="8191">
                  <c:v>8.3326316666669999</c:v>
                </c:pt>
                <c:pt idx="8192">
                  <c:v>8.3333566666669991</c:v>
                </c:pt>
                <c:pt idx="8193">
                  <c:v>8.3335699999999999</c:v>
                </c:pt>
                <c:pt idx="8194">
                  <c:v>8.3330533333329999</c:v>
                </c:pt>
                <c:pt idx="8195">
                  <c:v>8.3324366666670002</c:v>
                </c:pt>
                <c:pt idx="8196">
                  <c:v>8.3325133333330008</c:v>
                </c:pt>
                <c:pt idx="8197">
                  <c:v>8.3331583333329995</c:v>
                </c:pt>
                <c:pt idx="8198">
                  <c:v>8.3331049999999998</c:v>
                </c:pt>
                <c:pt idx="8199">
                  <c:v>8.3327766666669998</c:v>
                </c:pt>
                <c:pt idx="8200">
                  <c:v>8.3314183333329996</c:v>
                </c:pt>
                <c:pt idx="8201">
                  <c:v>8.3311650000000004</c:v>
                </c:pt>
                <c:pt idx="8202">
                  <c:v>8.3322950000000002</c:v>
                </c:pt>
                <c:pt idx="8203">
                  <c:v>8.3319200000000002</c:v>
                </c:pt>
                <c:pt idx="8204">
                  <c:v>8.3316333333330004</c:v>
                </c:pt>
                <c:pt idx="8205">
                  <c:v>8.3314350000000008</c:v>
                </c:pt>
                <c:pt idx="8206">
                  <c:v>8.3316616666669994</c:v>
                </c:pt>
                <c:pt idx="8207">
                  <c:v>8.3332499999999996</c:v>
                </c:pt>
                <c:pt idx="8208">
                  <c:v>8.3334799999999998</c:v>
                </c:pt>
                <c:pt idx="8209">
                  <c:v>8.3326683333330003</c:v>
                </c:pt>
                <c:pt idx="8210">
                  <c:v>8.3322633333329996</c:v>
                </c:pt>
                <c:pt idx="8211">
                  <c:v>8.3324916666669999</c:v>
                </c:pt>
                <c:pt idx="8212">
                  <c:v>8.3333899999999996</c:v>
                </c:pt>
                <c:pt idx="8213">
                  <c:v>8.333378333333</c:v>
                </c:pt>
                <c:pt idx="8214">
                  <c:v>8.3326449999999994</c:v>
                </c:pt>
                <c:pt idx="8215">
                  <c:v>8.3316466666669999</c:v>
                </c:pt>
                <c:pt idx="8216">
                  <c:v>8.3323583333329996</c:v>
                </c:pt>
                <c:pt idx="8217">
                  <c:v>8.3327399999999994</c:v>
                </c:pt>
                <c:pt idx="8218">
                  <c:v>8.3324383333330001</c:v>
                </c:pt>
                <c:pt idx="8219">
                  <c:v>8.3322099999999999</c:v>
                </c:pt>
                <c:pt idx="8220">
                  <c:v>8.3322233333329994</c:v>
                </c:pt>
                <c:pt idx="8221">
                  <c:v>8.3326616666670006</c:v>
                </c:pt>
                <c:pt idx="8222">
                  <c:v>8.3344233333329996</c:v>
                </c:pt>
                <c:pt idx="8223">
                  <c:v>8.3339166666669993</c:v>
                </c:pt>
                <c:pt idx="8224">
                  <c:v>8.3334533333330008</c:v>
                </c:pt>
                <c:pt idx="8225">
                  <c:v>8.3330450000000003</c:v>
                </c:pt>
                <c:pt idx="8226">
                  <c:v>8.3331049999999998</c:v>
                </c:pt>
                <c:pt idx="8227">
                  <c:v>8.3340083333329993</c:v>
                </c:pt>
                <c:pt idx="8228">
                  <c:v>8.3337599999999998</c:v>
                </c:pt>
                <c:pt idx="8229">
                  <c:v>8.3329833333330008</c:v>
                </c:pt>
                <c:pt idx="8230">
                  <c:v>8.3321349999999992</c:v>
                </c:pt>
                <c:pt idx="8231">
                  <c:v>8.3326133333330006</c:v>
                </c:pt>
                <c:pt idx="8232">
                  <c:v>8.3338816666670006</c:v>
                </c:pt>
                <c:pt idx="8233">
                  <c:v>8.3337649999999996</c:v>
                </c:pt>
                <c:pt idx="8234">
                  <c:v>8.3334100000000007</c:v>
                </c:pt>
                <c:pt idx="8235">
                  <c:v>8.3330116666669998</c:v>
                </c:pt>
                <c:pt idx="8236">
                  <c:v>8.3333933333329995</c:v>
                </c:pt>
                <c:pt idx="8237">
                  <c:v>8.3340200000000006</c:v>
                </c:pt>
                <c:pt idx="8238">
                  <c:v>8.3345683333329994</c:v>
                </c:pt>
                <c:pt idx="8239">
                  <c:v>8.3339033333329997</c:v>
                </c:pt>
                <c:pt idx="8240">
                  <c:v>8.333286666667</c:v>
                </c:pt>
                <c:pt idx="8241">
                  <c:v>8.3335299999999997</c:v>
                </c:pt>
                <c:pt idx="8242">
                  <c:v>8.3346099999999996</c:v>
                </c:pt>
                <c:pt idx="8243">
                  <c:v>8.3342100000000006</c:v>
                </c:pt>
                <c:pt idx="8244">
                  <c:v>8.3335916666669991</c:v>
                </c:pt>
                <c:pt idx="8245">
                  <c:v>8.3327016666670009</c:v>
                </c:pt>
                <c:pt idx="8246">
                  <c:v>8.3329766666669993</c:v>
                </c:pt>
                <c:pt idx="8247">
                  <c:v>8.3346033333329999</c:v>
                </c:pt>
                <c:pt idx="8248">
                  <c:v>8.334553333333</c:v>
                </c:pt>
                <c:pt idx="8249">
                  <c:v>8.3345466666670003</c:v>
                </c:pt>
                <c:pt idx="8250">
                  <c:v>8.3342050000000008</c:v>
                </c:pt>
                <c:pt idx="8251">
                  <c:v>8.334365</c:v>
                </c:pt>
                <c:pt idx="8252">
                  <c:v>8.3352500000000003</c:v>
                </c:pt>
                <c:pt idx="8253">
                  <c:v>8.3356366666669999</c:v>
                </c:pt>
                <c:pt idx="8254">
                  <c:v>8.33507</c:v>
                </c:pt>
                <c:pt idx="8255">
                  <c:v>8.3346</c:v>
                </c:pt>
                <c:pt idx="8256">
                  <c:v>8.3345033333330001</c:v>
                </c:pt>
                <c:pt idx="8257">
                  <c:v>8.3355933333329997</c:v>
                </c:pt>
                <c:pt idx="8258">
                  <c:v>8.3357966666669991</c:v>
                </c:pt>
                <c:pt idx="8259">
                  <c:v>8.3350849999999994</c:v>
                </c:pt>
                <c:pt idx="8260">
                  <c:v>8.3347133333329992</c:v>
                </c:pt>
                <c:pt idx="8261">
                  <c:v>8.334506666667</c:v>
                </c:pt>
                <c:pt idx="8262">
                  <c:v>8.3360733333329993</c:v>
                </c:pt>
                <c:pt idx="8263">
                  <c:v>8.3361233333329992</c:v>
                </c:pt>
                <c:pt idx="8264">
                  <c:v>8.3354833333330003</c:v>
                </c:pt>
                <c:pt idx="8265">
                  <c:v>8.3348549999999992</c:v>
                </c:pt>
                <c:pt idx="8266">
                  <c:v>8.3352183333329997</c:v>
                </c:pt>
                <c:pt idx="8267">
                  <c:v>8.3365166666670003</c:v>
                </c:pt>
                <c:pt idx="8268">
                  <c:v>8.3362366666670003</c:v>
                </c:pt>
                <c:pt idx="8269">
                  <c:v>8.3356566666669991</c:v>
                </c:pt>
                <c:pt idx="8270">
                  <c:v>8.3351316666669995</c:v>
                </c:pt>
                <c:pt idx="8271">
                  <c:v>8.3349633333330004</c:v>
                </c:pt>
                <c:pt idx="8272">
                  <c:v>8.3359333333329992</c:v>
                </c:pt>
                <c:pt idx="8273">
                  <c:v>8.3361199999999993</c:v>
                </c:pt>
                <c:pt idx="8274">
                  <c:v>8.3356866666669998</c:v>
                </c:pt>
                <c:pt idx="8275">
                  <c:v>8.3350116666670004</c:v>
                </c:pt>
                <c:pt idx="8276">
                  <c:v>8.3350849999999994</c:v>
                </c:pt>
                <c:pt idx="8277">
                  <c:v>8.3363733333330003</c:v>
                </c:pt>
                <c:pt idx="8278">
                  <c:v>8.3364999999999991</c:v>
                </c:pt>
                <c:pt idx="8279">
                  <c:v>8.3360400000000006</c:v>
                </c:pt>
                <c:pt idx="8280">
                  <c:v>8.3360983333330001</c:v>
                </c:pt>
                <c:pt idx="8281">
                  <c:v>8.3363883333329998</c:v>
                </c:pt>
                <c:pt idx="8282">
                  <c:v>8.3374816666669993</c:v>
                </c:pt>
                <c:pt idx="8283">
                  <c:v>8.3376566666669998</c:v>
                </c:pt>
                <c:pt idx="8284">
                  <c:v>8.3367199999999997</c:v>
                </c:pt>
                <c:pt idx="8285">
                  <c:v>8.3361683333329992</c:v>
                </c:pt>
                <c:pt idx="8286">
                  <c:v>8.3361900000000002</c:v>
                </c:pt>
                <c:pt idx="8287">
                  <c:v>8.3373933333330008</c:v>
                </c:pt>
                <c:pt idx="8288">
                  <c:v>8.3378983333329995</c:v>
                </c:pt>
                <c:pt idx="8289">
                  <c:v>8.3377816666670004</c:v>
                </c:pt>
                <c:pt idx="8290">
                  <c:v>8.3375599999999999</c:v>
                </c:pt>
                <c:pt idx="8291">
                  <c:v>8.3377633333329992</c:v>
                </c:pt>
                <c:pt idx="8292">
                  <c:v>8.3388083333330005</c:v>
                </c:pt>
                <c:pt idx="8293">
                  <c:v>8.3386999999999993</c:v>
                </c:pt>
                <c:pt idx="8294">
                  <c:v>8.3378316666670003</c:v>
                </c:pt>
                <c:pt idx="8295">
                  <c:v>8.3371566666669992</c:v>
                </c:pt>
                <c:pt idx="8296">
                  <c:v>8.3371583333330008</c:v>
                </c:pt>
                <c:pt idx="8297">
                  <c:v>8.3382349999999992</c:v>
                </c:pt>
                <c:pt idx="8298">
                  <c:v>8.3385599999999993</c:v>
                </c:pt>
                <c:pt idx="8299">
                  <c:v>8.3374833333329992</c:v>
                </c:pt>
                <c:pt idx="8300">
                  <c:v>8.3372666666670003</c:v>
                </c:pt>
                <c:pt idx="8301">
                  <c:v>8.337415</c:v>
                </c:pt>
                <c:pt idx="8302">
                  <c:v>8.3384633333329994</c:v>
                </c:pt>
                <c:pt idx="8303">
                  <c:v>8.3383083333329999</c:v>
                </c:pt>
                <c:pt idx="8304">
                  <c:v>8.3379100000000008</c:v>
                </c:pt>
                <c:pt idx="8305">
                  <c:v>8.3373583333330004</c:v>
                </c:pt>
                <c:pt idx="8306">
                  <c:v>8.337696666667</c:v>
                </c:pt>
                <c:pt idx="8307">
                  <c:v>8.3389566666670003</c:v>
                </c:pt>
                <c:pt idx="8308">
                  <c:v>8.3388899999999992</c:v>
                </c:pt>
                <c:pt idx="8309">
                  <c:v>8.3383766666669992</c:v>
                </c:pt>
                <c:pt idx="8310">
                  <c:v>8.3373383333329993</c:v>
                </c:pt>
                <c:pt idx="8311">
                  <c:v>8.3379300000000001</c:v>
                </c:pt>
                <c:pt idx="8312">
                  <c:v>8.3386833333329999</c:v>
                </c:pt>
                <c:pt idx="8313">
                  <c:v>8.3384033333329999</c:v>
                </c:pt>
                <c:pt idx="8314">
                  <c:v>8.3371300000000002</c:v>
                </c:pt>
                <c:pt idx="8315">
                  <c:v>8.3360016666670003</c:v>
                </c:pt>
                <c:pt idx="8316">
                  <c:v>8.3352816666670009</c:v>
                </c:pt>
                <c:pt idx="8317">
                  <c:v>8.3359400000000008</c:v>
                </c:pt>
                <c:pt idx="8318">
                  <c:v>8.3351333333329993</c:v>
                </c:pt>
                <c:pt idx="8319">
                  <c:v>8.3343866666669992</c:v>
                </c:pt>
                <c:pt idx="8320">
                  <c:v>8.3337466666670004</c:v>
                </c:pt>
                <c:pt idx="8321">
                  <c:v>8.3331250000000008</c:v>
                </c:pt>
                <c:pt idx="8322">
                  <c:v>8.3334600000000005</c:v>
                </c:pt>
                <c:pt idx="8323">
                  <c:v>8.3331433333330001</c:v>
                </c:pt>
                <c:pt idx="8324">
                  <c:v>8.3320783333329995</c:v>
                </c:pt>
                <c:pt idx="8325">
                  <c:v>8.3311299999999999</c:v>
                </c:pt>
                <c:pt idx="8326">
                  <c:v>8.3305000000000007</c:v>
                </c:pt>
                <c:pt idx="8327">
                  <c:v>8.3308783333330005</c:v>
                </c:pt>
                <c:pt idx="8328">
                  <c:v>8.3301266666670006</c:v>
                </c:pt>
                <c:pt idx="8329">
                  <c:v>8.3292916666670003</c:v>
                </c:pt>
                <c:pt idx="8330">
                  <c:v>8.3285616666669995</c:v>
                </c:pt>
                <c:pt idx="8331">
                  <c:v>8.3282766666669996</c:v>
                </c:pt>
                <c:pt idx="8332">
                  <c:v>8.3298833333329991</c:v>
                </c:pt>
                <c:pt idx="8333">
                  <c:v>8.3299966666670002</c:v>
                </c:pt>
                <c:pt idx="8334">
                  <c:v>8.3296166666670004</c:v>
                </c:pt>
                <c:pt idx="8335">
                  <c:v>8.3296633333330004</c:v>
                </c:pt>
                <c:pt idx="8336">
                  <c:v>8.3300383333330004</c:v>
                </c:pt>
                <c:pt idx="8337">
                  <c:v>8.3304600000000004</c:v>
                </c:pt>
                <c:pt idx="8338">
                  <c:v>8.3301483333329998</c:v>
                </c:pt>
                <c:pt idx="8339">
                  <c:v>8.3293983333329997</c:v>
                </c:pt>
                <c:pt idx="8340">
                  <c:v>8.3290183333329999</c:v>
                </c:pt>
                <c:pt idx="8341">
                  <c:v>8.3286833333330001</c:v>
                </c:pt>
                <c:pt idx="8342">
                  <c:v>8.3291199999999996</c:v>
                </c:pt>
                <c:pt idx="8343">
                  <c:v>8.3284016666670002</c:v>
                </c:pt>
                <c:pt idx="8344">
                  <c:v>8.3272099999999991</c:v>
                </c:pt>
                <c:pt idx="8345">
                  <c:v>8.3268199999999997</c:v>
                </c:pt>
                <c:pt idx="8346">
                  <c:v>8.3273083333330007</c:v>
                </c:pt>
                <c:pt idx="8347">
                  <c:v>8.3282983333330005</c:v>
                </c:pt>
                <c:pt idx="8348">
                  <c:v>8.3284916666670004</c:v>
                </c:pt>
                <c:pt idx="8349">
                  <c:v>8.3284283333329991</c:v>
                </c:pt>
                <c:pt idx="8350">
                  <c:v>8.3282333333329994</c:v>
                </c:pt>
                <c:pt idx="8351">
                  <c:v>8.3284666666669995</c:v>
                </c:pt>
                <c:pt idx="8352">
                  <c:v>8.329251666667</c:v>
                </c:pt>
                <c:pt idx="8353">
                  <c:v>8.3291683333329996</c:v>
                </c:pt>
                <c:pt idx="8354">
                  <c:v>8.3285049999999998</c:v>
                </c:pt>
                <c:pt idx="8355">
                  <c:v>8.3280999999999992</c:v>
                </c:pt>
                <c:pt idx="8356">
                  <c:v>8.3277833333330005</c:v>
                </c:pt>
                <c:pt idx="8357">
                  <c:v>8.3286816666670003</c:v>
                </c:pt>
                <c:pt idx="8358">
                  <c:v>8.3285333333330005</c:v>
                </c:pt>
                <c:pt idx="8359">
                  <c:v>8.3277433333330002</c:v>
                </c:pt>
                <c:pt idx="8360">
                  <c:v>8.3275083333330002</c:v>
                </c:pt>
                <c:pt idx="8361">
                  <c:v>8.3273299999999999</c:v>
                </c:pt>
                <c:pt idx="8362">
                  <c:v>8.3285450000000001</c:v>
                </c:pt>
                <c:pt idx="8363">
                  <c:v>8.3291783333329992</c:v>
                </c:pt>
                <c:pt idx="8364">
                  <c:v>8.3306266666669995</c:v>
                </c:pt>
                <c:pt idx="8365">
                  <c:v>8.3301383333330001</c:v>
                </c:pt>
                <c:pt idx="8366">
                  <c:v>8.3300283333330007</c:v>
                </c:pt>
                <c:pt idx="8367">
                  <c:v>8.330941666667</c:v>
                </c:pt>
                <c:pt idx="8368">
                  <c:v>8.3302883333329998</c:v>
                </c:pt>
                <c:pt idx="8369">
                  <c:v>8.3305733333329997</c:v>
                </c:pt>
                <c:pt idx="8370">
                  <c:v>8.3300599999999996</c:v>
                </c:pt>
                <c:pt idx="8371">
                  <c:v>8.3295049999999993</c:v>
                </c:pt>
                <c:pt idx="8372">
                  <c:v>8.3309733333330005</c:v>
                </c:pt>
                <c:pt idx="8373">
                  <c:v>8.3305716666669998</c:v>
                </c:pt>
                <c:pt idx="8374">
                  <c:v>8.3301999999999996</c:v>
                </c:pt>
                <c:pt idx="8375">
                  <c:v>8.3294166666670009</c:v>
                </c:pt>
                <c:pt idx="8376">
                  <c:v>8.3304449999999992</c:v>
                </c:pt>
                <c:pt idx="8377">
                  <c:v>8.3319500000000009</c:v>
                </c:pt>
                <c:pt idx="8378">
                  <c:v>8.3321166666669999</c:v>
                </c:pt>
                <c:pt idx="8379">
                  <c:v>8.3313233333329997</c:v>
                </c:pt>
                <c:pt idx="8380">
                  <c:v>8.331268333333</c:v>
                </c:pt>
                <c:pt idx="8381">
                  <c:v>8.331643333333</c:v>
                </c:pt>
                <c:pt idx="8382">
                  <c:v>8.3329316666669992</c:v>
                </c:pt>
                <c:pt idx="8383">
                  <c:v>8.3329433333330005</c:v>
                </c:pt>
                <c:pt idx="8384">
                  <c:v>8.3323649999999994</c:v>
                </c:pt>
                <c:pt idx="8385">
                  <c:v>8.3319866666669995</c:v>
                </c:pt>
                <c:pt idx="8386">
                  <c:v>8.3314916666670005</c:v>
                </c:pt>
                <c:pt idx="8387">
                  <c:v>8.3327100000000005</c:v>
                </c:pt>
                <c:pt idx="8388">
                  <c:v>8.3327833333329995</c:v>
                </c:pt>
                <c:pt idx="8389">
                  <c:v>8.3325133333330008</c:v>
                </c:pt>
                <c:pt idx="8390">
                  <c:v>8.3322916666670004</c:v>
                </c:pt>
                <c:pt idx="8391">
                  <c:v>8.332535</c:v>
                </c:pt>
                <c:pt idx="8392">
                  <c:v>8.3330566666669998</c:v>
                </c:pt>
                <c:pt idx="8393">
                  <c:v>8.3323999999999998</c:v>
                </c:pt>
                <c:pt idx="8394">
                  <c:v>8.3320383333329993</c:v>
                </c:pt>
                <c:pt idx="8395">
                  <c:v>8.3316383333330002</c:v>
                </c:pt>
                <c:pt idx="8396">
                  <c:v>8.3315683333329993</c:v>
                </c:pt>
                <c:pt idx="8397">
                  <c:v>8.3318849999999998</c:v>
                </c:pt>
                <c:pt idx="8398">
                  <c:v>8.3319349999999996</c:v>
                </c:pt>
                <c:pt idx="8399">
                  <c:v>8.3314599999999999</c:v>
                </c:pt>
                <c:pt idx="8400">
                  <c:v>8.3309983333329996</c:v>
                </c:pt>
                <c:pt idx="8401">
                  <c:v>8.330658333333</c:v>
                </c:pt>
                <c:pt idx="8402">
                  <c:v>8.3321766666669994</c:v>
                </c:pt>
                <c:pt idx="8403">
                  <c:v>8.3329850000000008</c:v>
                </c:pt>
                <c:pt idx="8404">
                  <c:v>8.3324400000000001</c:v>
                </c:pt>
                <c:pt idx="8405">
                  <c:v>8.3317483333329996</c:v>
                </c:pt>
                <c:pt idx="8406">
                  <c:v>8.3319150000000004</c:v>
                </c:pt>
                <c:pt idx="8407">
                  <c:v>8.3329933333330004</c:v>
                </c:pt>
                <c:pt idx="8408">
                  <c:v>8.3332149999999992</c:v>
                </c:pt>
                <c:pt idx="8409">
                  <c:v>8.3322916666670004</c:v>
                </c:pt>
                <c:pt idx="8410">
                  <c:v>8.3312833333329994</c:v>
                </c:pt>
                <c:pt idx="8411">
                  <c:v>8.3309633333330009</c:v>
                </c:pt>
                <c:pt idx="8412">
                  <c:v>8.3319349999999996</c:v>
                </c:pt>
                <c:pt idx="8413">
                  <c:v>8.3319566666670006</c:v>
                </c:pt>
                <c:pt idx="8414">
                  <c:v>8.3316400000000002</c:v>
                </c:pt>
                <c:pt idx="8415">
                  <c:v>8.3312316666669997</c:v>
                </c:pt>
                <c:pt idx="8416">
                  <c:v>8.3309916666669999</c:v>
                </c:pt>
                <c:pt idx="8417">
                  <c:v>8.3325150000000008</c:v>
                </c:pt>
                <c:pt idx="8418">
                  <c:v>8.3324483333329997</c:v>
                </c:pt>
                <c:pt idx="8419">
                  <c:v>8.3320000000000007</c:v>
                </c:pt>
                <c:pt idx="8420">
                  <c:v>8.3314383333330007</c:v>
                </c:pt>
                <c:pt idx="8421">
                  <c:v>8.3311683333330002</c:v>
                </c:pt>
                <c:pt idx="8422">
                  <c:v>8.3320050000000005</c:v>
                </c:pt>
                <c:pt idx="8423">
                  <c:v>8.3321050000000003</c:v>
                </c:pt>
                <c:pt idx="8424">
                  <c:v>8.3316166666669993</c:v>
                </c:pt>
                <c:pt idx="8425">
                  <c:v>8.3314166666669998</c:v>
                </c:pt>
                <c:pt idx="8426">
                  <c:v>8.3318283333330001</c:v>
                </c:pt>
                <c:pt idx="8427">
                  <c:v>8.333145</c:v>
                </c:pt>
                <c:pt idx="8428">
                  <c:v>8.3331999999999997</c:v>
                </c:pt>
                <c:pt idx="8429">
                  <c:v>8.3321916666670006</c:v>
                </c:pt>
                <c:pt idx="8430">
                  <c:v>8.3315683333329993</c:v>
                </c:pt>
                <c:pt idx="8431">
                  <c:v>8.3316016666669999</c:v>
                </c:pt>
                <c:pt idx="8432">
                  <c:v>8.3318833333329998</c:v>
                </c:pt>
                <c:pt idx="8433">
                  <c:v>8.3318066666669992</c:v>
                </c:pt>
                <c:pt idx="8434">
                  <c:v>8.3305883333330009</c:v>
                </c:pt>
                <c:pt idx="8435">
                  <c:v>8.3303666666670004</c:v>
                </c:pt>
                <c:pt idx="8436">
                  <c:v>8.3305683333329998</c:v>
                </c:pt>
                <c:pt idx="8437">
                  <c:v>8.3324049999999996</c:v>
                </c:pt>
                <c:pt idx="8438">
                  <c:v>8.3327483333330008</c:v>
                </c:pt>
                <c:pt idx="8439">
                  <c:v>8.3309116666669993</c:v>
                </c:pt>
                <c:pt idx="8440">
                  <c:v>8.3302183333330007</c:v>
                </c:pt>
                <c:pt idx="8441">
                  <c:v>8.3302633333330007</c:v>
                </c:pt>
                <c:pt idx="8442">
                  <c:v>8.3315800000000007</c:v>
                </c:pt>
                <c:pt idx="8443">
                  <c:v>8.3314133333329998</c:v>
                </c:pt>
                <c:pt idx="8444">
                  <c:v>8.3303216666670004</c:v>
                </c:pt>
                <c:pt idx="8445">
                  <c:v>8.3286599999999993</c:v>
                </c:pt>
                <c:pt idx="8446">
                  <c:v>8.3286599999999993</c:v>
                </c:pt>
                <c:pt idx="8447">
                  <c:v>8.3304600000000004</c:v>
                </c:pt>
                <c:pt idx="8448">
                  <c:v>8.3302266666670004</c:v>
                </c:pt>
                <c:pt idx="8449">
                  <c:v>8.3293983333329997</c:v>
                </c:pt>
                <c:pt idx="8450">
                  <c:v>8.3288499999999992</c:v>
                </c:pt>
                <c:pt idx="8451">
                  <c:v>8.3291749999999993</c:v>
                </c:pt>
                <c:pt idx="8452">
                  <c:v>8.3316583333329994</c:v>
                </c:pt>
                <c:pt idx="8453">
                  <c:v>8.3318116666670008</c:v>
                </c:pt>
                <c:pt idx="8454">
                  <c:v>8.3318416666669997</c:v>
                </c:pt>
                <c:pt idx="8455">
                  <c:v>8.3316366666670003</c:v>
                </c:pt>
                <c:pt idx="8456">
                  <c:v>8.3314833333330007</c:v>
                </c:pt>
                <c:pt idx="8457">
                  <c:v>8.3323766666670007</c:v>
                </c:pt>
                <c:pt idx="8458">
                  <c:v>8.3320783333329995</c:v>
                </c:pt>
                <c:pt idx="8459">
                  <c:v>8.3309816666670002</c:v>
                </c:pt>
                <c:pt idx="8460">
                  <c:v>8.3306283333329993</c:v>
                </c:pt>
                <c:pt idx="8461">
                  <c:v>8.3308750000000007</c:v>
                </c:pt>
                <c:pt idx="8462">
                  <c:v>8.3320050000000005</c:v>
                </c:pt>
                <c:pt idx="8463">
                  <c:v>8.3324466666669998</c:v>
                </c:pt>
                <c:pt idx="8464">
                  <c:v>8.3323633333329994</c:v>
                </c:pt>
                <c:pt idx="8465">
                  <c:v>8.3314366666670008</c:v>
                </c:pt>
                <c:pt idx="8466">
                  <c:v>8.3313133333330001</c:v>
                </c:pt>
                <c:pt idx="8467">
                  <c:v>8.3331316666670006</c:v>
                </c:pt>
                <c:pt idx="8468">
                  <c:v>8.3327550000000006</c:v>
                </c:pt>
                <c:pt idx="8469">
                  <c:v>8.3322350000000007</c:v>
                </c:pt>
                <c:pt idx="8470">
                  <c:v>8.3311666666670003</c:v>
                </c:pt>
                <c:pt idx="8471">
                  <c:v>8.3313550000000003</c:v>
                </c:pt>
                <c:pt idx="8472">
                  <c:v>8.3326600000000006</c:v>
                </c:pt>
                <c:pt idx="8473">
                  <c:v>8.333378333333</c:v>
                </c:pt>
                <c:pt idx="8474">
                  <c:v>8.3323133333329995</c:v>
                </c:pt>
                <c:pt idx="8475">
                  <c:v>8.3315833333330005</c:v>
                </c:pt>
                <c:pt idx="8476">
                  <c:v>8.3318216666670004</c:v>
                </c:pt>
                <c:pt idx="8477">
                  <c:v>8.3330000000000002</c:v>
                </c:pt>
                <c:pt idx="8478">
                  <c:v>8.3327950000000008</c:v>
                </c:pt>
                <c:pt idx="8480">
                  <c:v>8.3250883333329995</c:v>
                </c:pt>
                <c:pt idx="8481">
                  <c:v>8.325451666667</c:v>
                </c:pt>
                <c:pt idx="8482">
                  <c:v>8.3266533333330006</c:v>
                </c:pt>
                <c:pt idx="8483">
                  <c:v>8.3268416666670007</c:v>
                </c:pt>
                <c:pt idx="8484">
                  <c:v>8.3259100000000004</c:v>
                </c:pt>
                <c:pt idx="8485">
                  <c:v>8.3252749999999995</c:v>
                </c:pt>
                <c:pt idx="8486">
                  <c:v>8.3250883333329995</c:v>
                </c:pt>
                <c:pt idx="8487">
                  <c:v>8.3260233333329996</c:v>
                </c:pt>
                <c:pt idx="8488">
                  <c:v>8.3261199999999995</c:v>
                </c:pt>
                <c:pt idx="8489">
                  <c:v>8.3253866666670007</c:v>
                </c:pt>
                <c:pt idx="8490">
                  <c:v>8.324465</c:v>
                </c:pt>
                <c:pt idx="8491">
                  <c:v>8.3247516666669998</c:v>
                </c:pt>
                <c:pt idx="8492">
                  <c:v>8.3256200000000007</c:v>
                </c:pt>
                <c:pt idx="8493">
                  <c:v>8.3255549999999996</c:v>
                </c:pt>
                <c:pt idx="8494">
                  <c:v>8.3244766666669996</c:v>
                </c:pt>
                <c:pt idx="8495">
                  <c:v>8.3240833333330002</c:v>
                </c:pt>
                <c:pt idx="8496">
                  <c:v>8.3239416666670003</c:v>
                </c:pt>
                <c:pt idx="8497">
                  <c:v>8.3249433333329996</c:v>
                </c:pt>
                <c:pt idx="8498">
                  <c:v>8.3249716666670004</c:v>
                </c:pt>
                <c:pt idx="8499">
                  <c:v>8.324558333333</c:v>
                </c:pt>
                <c:pt idx="8500">
                  <c:v>8.3242349999999998</c:v>
                </c:pt>
                <c:pt idx="8501">
                  <c:v>8.3244500000000006</c:v>
                </c:pt>
                <c:pt idx="8502">
                  <c:v>8.3255666666669992</c:v>
                </c:pt>
                <c:pt idx="8503">
                  <c:v>8.3257166666670006</c:v>
                </c:pt>
                <c:pt idx="8504">
                  <c:v>8.3249499999999994</c:v>
                </c:pt>
                <c:pt idx="8505">
                  <c:v>8.3243033333330008</c:v>
                </c:pt>
                <c:pt idx="8506">
                  <c:v>8.3242283333330001</c:v>
                </c:pt>
                <c:pt idx="8507">
                  <c:v>8.3255149999999993</c:v>
                </c:pt>
                <c:pt idx="8508">
                  <c:v>8.3249200000000005</c:v>
                </c:pt>
                <c:pt idx="8509">
                  <c:v>8.3236866666669993</c:v>
                </c:pt>
                <c:pt idx="8510">
                  <c:v>8.3229966666670006</c:v>
                </c:pt>
                <c:pt idx="8511">
                  <c:v>8.3234600000000007</c:v>
                </c:pt>
                <c:pt idx="8512">
                  <c:v>8.3244600000000002</c:v>
                </c:pt>
                <c:pt idx="8513">
                  <c:v>8.3243100000000005</c:v>
                </c:pt>
                <c:pt idx="8514">
                  <c:v>8.3240016666669998</c:v>
                </c:pt>
                <c:pt idx="8515">
                  <c:v>8.3234999999999992</c:v>
                </c:pt>
                <c:pt idx="8516">
                  <c:v>8.3234150000000007</c:v>
                </c:pt>
                <c:pt idx="8517">
                  <c:v>8.3246683333329994</c:v>
                </c:pt>
                <c:pt idx="8518">
                  <c:v>8.3251050000000006</c:v>
                </c:pt>
                <c:pt idx="8519">
                  <c:v>8.3244983333330005</c:v>
                </c:pt>
                <c:pt idx="8520">
                  <c:v>8.3237883333330007</c:v>
                </c:pt>
                <c:pt idx="8521">
                  <c:v>8.3240649999999992</c:v>
                </c:pt>
                <c:pt idx="8522">
                  <c:v>8.3253500000000003</c:v>
                </c:pt>
                <c:pt idx="8523">
                  <c:v>8.3256166666670008</c:v>
                </c:pt>
                <c:pt idx="8524">
                  <c:v>8.3249066666669993</c:v>
                </c:pt>
                <c:pt idx="8525">
                  <c:v>8.3237833333329991</c:v>
                </c:pt>
                <c:pt idx="8526">
                  <c:v>8.3237583333330001</c:v>
                </c:pt>
                <c:pt idx="8527">
                  <c:v>8.3247266666670008</c:v>
                </c:pt>
                <c:pt idx="8528">
                  <c:v>8.3249499999999994</c:v>
                </c:pt>
                <c:pt idx="8529">
                  <c:v>8.3243183333330002</c:v>
                </c:pt>
                <c:pt idx="8530">
                  <c:v>8.3240716666670007</c:v>
                </c:pt>
                <c:pt idx="8531">
                  <c:v>8.3242133333330006</c:v>
                </c:pt>
                <c:pt idx="8532">
                  <c:v>8.3252283333329995</c:v>
                </c:pt>
                <c:pt idx="8533">
                  <c:v>8.3247599999999995</c:v>
                </c:pt>
                <c:pt idx="8534">
                  <c:v>8.3242983333329992</c:v>
                </c:pt>
                <c:pt idx="8535">
                  <c:v>8.3236050000000006</c:v>
                </c:pt>
                <c:pt idx="8536">
                  <c:v>8.3237733333329995</c:v>
                </c:pt>
                <c:pt idx="8537">
                  <c:v>8.3241533333329993</c:v>
                </c:pt>
                <c:pt idx="8538">
                  <c:v>8.3244383333329992</c:v>
                </c:pt>
                <c:pt idx="8539">
                  <c:v>8.3240099999999995</c:v>
                </c:pt>
                <c:pt idx="8540">
                  <c:v>8.3233999999999995</c:v>
                </c:pt>
                <c:pt idx="8541">
                  <c:v>8.3232583333329995</c:v>
                </c:pt>
                <c:pt idx="8542">
                  <c:v>8.3245249999999995</c:v>
                </c:pt>
                <c:pt idx="8543">
                  <c:v>8.3249883333329997</c:v>
                </c:pt>
                <c:pt idx="8544">
                  <c:v>8.32376</c:v>
                </c:pt>
                <c:pt idx="8545">
                  <c:v>8.3237466666670006</c:v>
                </c:pt>
                <c:pt idx="8546">
                  <c:v>8.3242449999999995</c:v>
                </c:pt>
                <c:pt idx="8547">
                  <c:v>8.3252933333330006</c:v>
                </c:pt>
                <c:pt idx="8548">
                  <c:v>8.3253199999999996</c:v>
                </c:pt>
                <c:pt idx="8549">
                  <c:v>8.3246900000000004</c:v>
                </c:pt>
                <c:pt idx="8550">
                  <c:v>8.3246933333330002</c:v>
                </c:pt>
                <c:pt idx="8551">
                  <c:v>8.3248216666670007</c:v>
                </c:pt>
                <c:pt idx="8552">
                  <c:v>8.3258183333330003</c:v>
                </c:pt>
                <c:pt idx="8553">
                  <c:v>8.3257816666669999</c:v>
                </c:pt>
                <c:pt idx="8554">
                  <c:v>8.3252833333329992</c:v>
                </c:pt>
                <c:pt idx="8555">
                  <c:v>8.3248449999999998</c:v>
                </c:pt>
                <c:pt idx="8556">
                  <c:v>8.3247533333329997</c:v>
                </c:pt>
                <c:pt idx="8557">
                  <c:v>8.3252533333330003</c:v>
                </c:pt>
                <c:pt idx="8558">
                  <c:v>8.3251866666669994</c:v>
                </c:pt>
                <c:pt idx="8559">
                  <c:v>8.3246316666670008</c:v>
                </c:pt>
                <c:pt idx="8560">
                  <c:v>8.3242566666670008</c:v>
                </c:pt>
                <c:pt idx="8561">
                  <c:v>8.3240133333329993</c:v>
                </c:pt>
                <c:pt idx="8562">
                  <c:v>8.324466666667</c:v>
                </c:pt>
                <c:pt idx="8563">
                  <c:v>8.3245983333330003</c:v>
                </c:pt>
                <c:pt idx="8564">
                  <c:v>8.3248833333330001</c:v>
                </c:pt>
                <c:pt idx="8565">
                  <c:v>8.3242666666670004</c:v>
                </c:pt>
                <c:pt idx="8566">
                  <c:v>8.3243150000000004</c:v>
                </c:pt>
                <c:pt idx="8567">
                  <c:v>8.3245100000000001</c:v>
                </c:pt>
                <c:pt idx="8568">
                  <c:v>8.3243466666669992</c:v>
                </c:pt>
                <c:pt idx="8569">
                  <c:v>8.3244100000000003</c:v>
                </c:pt>
                <c:pt idx="8570">
                  <c:v>8.3242999999999991</c:v>
                </c:pt>
                <c:pt idx="8571">
                  <c:v>8.3241999999999994</c:v>
                </c:pt>
                <c:pt idx="8572">
                  <c:v>8.3249533333329993</c:v>
                </c:pt>
                <c:pt idx="8573">
                  <c:v>8.3256366666670001</c:v>
                </c:pt>
                <c:pt idx="8574">
                  <c:v>8.3249549999999992</c:v>
                </c:pt>
                <c:pt idx="8575">
                  <c:v>8.3243899999999993</c:v>
                </c:pt>
                <c:pt idx="8576">
                  <c:v>8.3241399999999999</c:v>
                </c:pt>
                <c:pt idx="8577">
                  <c:v>8.3251366666669995</c:v>
                </c:pt>
                <c:pt idx="8578">
                  <c:v>8.3255283333330006</c:v>
                </c:pt>
                <c:pt idx="8579">
                  <c:v>8.3251716666669999</c:v>
                </c:pt>
                <c:pt idx="8580">
                  <c:v>8.3240666666669991</c:v>
                </c:pt>
                <c:pt idx="8581">
                  <c:v>8.3242999999999991</c:v>
                </c:pt>
                <c:pt idx="8582">
                  <c:v>8.3253983333330002</c:v>
                </c:pt>
                <c:pt idx="8583">
                  <c:v>8.3250466666669993</c:v>
                </c:pt>
                <c:pt idx="8584">
                  <c:v>8.3247033333329998</c:v>
                </c:pt>
                <c:pt idx="8585">
                  <c:v>8.3243083333330006</c:v>
                </c:pt>
                <c:pt idx="8586">
                  <c:v>8.3246883333330004</c:v>
                </c:pt>
                <c:pt idx="8587">
                  <c:v>8.3252716666669997</c:v>
                </c:pt>
                <c:pt idx="8588">
                  <c:v>8.3254233333329992</c:v>
                </c:pt>
                <c:pt idx="8589">
                  <c:v>8.3243816666669996</c:v>
                </c:pt>
                <c:pt idx="8590">
                  <c:v>8.3240316666670005</c:v>
                </c:pt>
                <c:pt idx="8591">
                  <c:v>8.3246833333330006</c:v>
                </c:pt>
                <c:pt idx="8592">
                  <c:v>8.3255966666669998</c:v>
                </c:pt>
                <c:pt idx="8593">
                  <c:v>8.3253149999999998</c:v>
                </c:pt>
                <c:pt idx="8594">
                  <c:v>8.3248316666670004</c:v>
                </c:pt>
                <c:pt idx="8595">
                  <c:v>8.3244199999999999</c:v>
                </c:pt>
                <c:pt idx="8596">
                  <c:v>8.3241916666669997</c:v>
                </c:pt>
                <c:pt idx="8597">
                  <c:v>8.3254216666669993</c:v>
                </c:pt>
                <c:pt idx="8598">
                  <c:v>8.3253366666670008</c:v>
                </c:pt>
                <c:pt idx="8599">
                  <c:v>8.3242216666670004</c:v>
                </c:pt>
                <c:pt idx="8600">
                  <c:v>8.3236849999999993</c:v>
                </c:pt>
                <c:pt idx="8601">
                  <c:v>8.3245850000000008</c:v>
                </c:pt>
                <c:pt idx="8602">
                  <c:v>8.3253233333329995</c:v>
                </c:pt>
                <c:pt idx="8603">
                  <c:v>8.3253299999999992</c:v>
                </c:pt>
                <c:pt idx="8604">
                  <c:v>8.3252666666669999</c:v>
                </c:pt>
                <c:pt idx="8605">
                  <c:v>8.3244466666670007</c:v>
                </c:pt>
                <c:pt idx="8606">
                  <c:v>8.3247233333330009</c:v>
                </c:pt>
                <c:pt idx="8607">
                  <c:v>8.32578</c:v>
                </c:pt>
                <c:pt idx="8608">
                  <c:v>8.3256066666669994</c:v>
                </c:pt>
                <c:pt idx="8609">
                  <c:v>8.324698333333</c:v>
                </c:pt>
                <c:pt idx="8610">
                  <c:v>8.3242499999999993</c:v>
                </c:pt>
                <c:pt idx="8611">
                  <c:v>8.3242016666669993</c:v>
                </c:pt>
                <c:pt idx="8612">
                  <c:v>8.3255683333330008</c:v>
                </c:pt>
                <c:pt idx="8613">
                  <c:v>8.3253966666670003</c:v>
                </c:pt>
                <c:pt idx="8614">
                  <c:v>8.3243933333329991</c:v>
                </c:pt>
                <c:pt idx="8615">
                  <c:v>8.3236683333329999</c:v>
                </c:pt>
                <c:pt idx="8616">
                  <c:v>8.3233800000000002</c:v>
                </c:pt>
                <c:pt idx="8617">
                  <c:v>8.3241883333329998</c:v>
                </c:pt>
                <c:pt idx="8618">
                  <c:v>8.323901666667</c:v>
                </c:pt>
                <c:pt idx="8619">
                  <c:v>8.3237583333330001</c:v>
                </c:pt>
                <c:pt idx="8620">
                  <c:v>8.3228383333329994</c:v>
                </c:pt>
                <c:pt idx="8621">
                  <c:v>8.3226750000000003</c:v>
                </c:pt>
                <c:pt idx="8622">
                  <c:v>8.3240516666669997</c:v>
                </c:pt>
                <c:pt idx="8623">
                  <c:v>8.3242399999999996</c:v>
                </c:pt>
                <c:pt idx="8624">
                  <c:v>8.3237683333329997</c:v>
                </c:pt>
                <c:pt idx="8625">
                  <c:v>8.3225999999999996</c:v>
                </c:pt>
                <c:pt idx="8626">
                  <c:v>8.3234583333330008</c:v>
                </c:pt>
                <c:pt idx="8627">
                  <c:v>8.3252783333329994</c:v>
                </c:pt>
                <c:pt idx="8628">
                  <c:v>8.3255599999999994</c:v>
                </c:pt>
                <c:pt idx="8629">
                  <c:v>8.3244266666669997</c:v>
                </c:pt>
                <c:pt idx="8630">
                  <c:v>8.3235233333330001</c:v>
                </c:pt>
                <c:pt idx="8631">
                  <c:v>8.323478333333</c:v>
                </c:pt>
                <c:pt idx="8632">
                  <c:v>8.32484</c:v>
                </c:pt>
                <c:pt idx="8633">
                  <c:v>8.3245050000000003</c:v>
                </c:pt>
                <c:pt idx="8634">
                  <c:v>8.3239883333330003</c:v>
                </c:pt>
                <c:pt idx="8635">
                  <c:v>8.3228966666670008</c:v>
                </c:pt>
                <c:pt idx="8636">
                  <c:v>8.3228849999999994</c:v>
                </c:pt>
                <c:pt idx="8637">
                  <c:v>8.3238699999999994</c:v>
                </c:pt>
                <c:pt idx="8638">
                  <c:v>8.3236050000000006</c:v>
                </c:pt>
                <c:pt idx="8639">
                  <c:v>8.3227499999999992</c:v>
                </c:pt>
                <c:pt idx="8640">
                  <c:v>8.3223549999999999</c:v>
                </c:pt>
                <c:pt idx="8641">
                  <c:v>8.3225949999999997</c:v>
                </c:pt>
                <c:pt idx="8642">
                  <c:v>8.3238033333330002</c:v>
                </c:pt>
                <c:pt idx="8643">
                  <c:v>8.3244933333330007</c:v>
                </c:pt>
                <c:pt idx="8644">
                  <c:v>8.3239516666669999</c:v>
                </c:pt>
                <c:pt idx="8645">
                  <c:v>8.3230716666669995</c:v>
                </c:pt>
                <c:pt idx="8646">
                  <c:v>8.3235483333329991</c:v>
                </c:pt>
                <c:pt idx="8647">
                  <c:v>8.3251899999999992</c:v>
                </c:pt>
                <c:pt idx="8648">
                  <c:v>8.32517</c:v>
                </c:pt>
                <c:pt idx="8649">
                  <c:v>8.3244699999999998</c:v>
                </c:pt>
                <c:pt idx="8650">
                  <c:v>8.3240033333329997</c:v>
                </c:pt>
                <c:pt idx="8651">
                  <c:v>8.324466666667</c:v>
                </c:pt>
                <c:pt idx="8652">
                  <c:v>8.3253366666670008</c:v>
                </c:pt>
                <c:pt idx="8653">
                  <c:v>8.3254966666670001</c:v>
                </c:pt>
                <c:pt idx="8654">
                  <c:v>8.3250150000000005</c:v>
                </c:pt>
                <c:pt idx="8655">
                  <c:v>8.3238266666669993</c:v>
                </c:pt>
                <c:pt idx="8656">
                  <c:v>8.3240466666669999</c:v>
                </c:pt>
                <c:pt idx="8657">
                  <c:v>8.3255783333330005</c:v>
                </c:pt>
                <c:pt idx="8658">
                  <c:v>8.3253733333329993</c:v>
                </c:pt>
                <c:pt idx="8659">
                  <c:v>8.3242616666670006</c:v>
                </c:pt>
                <c:pt idx="8660">
                  <c:v>8.3238583333329998</c:v>
                </c:pt>
                <c:pt idx="8661">
                  <c:v>8.3238333333330008</c:v>
                </c:pt>
                <c:pt idx="8662">
                  <c:v>8.3255333333330004</c:v>
                </c:pt>
                <c:pt idx="8663">
                  <c:v>8.3261666666669996</c:v>
                </c:pt>
                <c:pt idx="8664">
                  <c:v>8.3250416666669995</c:v>
                </c:pt>
                <c:pt idx="8665">
                  <c:v>8.3244883333330009</c:v>
                </c:pt>
                <c:pt idx="8666">
                  <c:v>8.3243933333329991</c:v>
                </c:pt>
                <c:pt idx="8667">
                  <c:v>8.3259833333329993</c:v>
                </c:pt>
                <c:pt idx="8668">
                  <c:v>8.3260249999999996</c:v>
                </c:pt>
                <c:pt idx="8669">
                  <c:v>8.3253983333330002</c:v>
                </c:pt>
                <c:pt idx="8670">
                  <c:v>8.3246266666669992</c:v>
                </c:pt>
                <c:pt idx="8671">
                  <c:v>8.3249883333329997</c:v>
                </c:pt>
                <c:pt idx="8672">
                  <c:v>8.3260083333330002</c:v>
                </c:pt>
                <c:pt idx="8673">
                  <c:v>8.3258866666669995</c:v>
                </c:pt>
                <c:pt idx="8674">
                  <c:v>8.3250133333330005</c:v>
                </c:pt>
                <c:pt idx="8675">
                  <c:v>8.3246666666669995</c:v>
                </c:pt>
                <c:pt idx="8676">
                  <c:v>8.3250216666670003</c:v>
                </c:pt>
                <c:pt idx="8677">
                  <c:v>8.3265516666669992</c:v>
                </c:pt>
                <c:pt idx="8678">
                  <c:v>8.3268500000000003</c:v>
                </c:pt>
                <c:pt idx="8679">
                  <c:v>8.3259916666670009</c:v>
                </c:pt>
                <c:pt idx="8680">
                  <c:v>8.3248350000000002</c:v>
                </c:pt>
                <c:pt idx="8681">
                  <c:v>8.3246483333330001</c:v>
                </c:pt>
                <c:pt idx="8682">
                  <c:v>8.3262816666670005</c:v>
                </c:pt>
                <c:pt idx="8683">
                  <c:v>8.3262</c:v>
                </c:pt>
                <c:pt idx="8684">
                  <c:v>8.3249433333329996</c:v>
                </c:pt>
                <c:pt idx="8685">
                  <c:v>8.3242916666669995</c:v>
                </c:pt>
                <c:pt idx="8686">
                  <c:v>8.3249516666669994</c:v>
                </c:pt>
                <c:pt idx="8687">
                  <c:v>8.3268249999999995</c:v>
                </c:pt>
                <c:pt idx="8688">
                  <c:v>8.3267983333330005</c:v>
                </c:pt>
                <c:pt idx="8689">
                  <c:v>8.3262866666670003</c:v>
                </c:pt>
                <c:pt idx="8690">
                  <c:v>8.3252816666669993</c:v>
                </c:pt>
                <c:pt idx="8691">
                  <c:v>8.3256399999999999</c:v>
                </c:pt>
                <c:pt idx="8692">
                  <c:v>8.3271033333329996</c:v>
                </c:pt>
                <c:pt idx="8693">
                  <c:v>8.3270116666669995</c:v>
                </c:pt>
                <c:pt idx="8694">
                  <c:v>8.3263499999999997</c:v>
                </c:pt>
                <c:pt idx="8695">
                  <c:v>8.3257549999999991</c:v>
                </c:pt>
                <c:pt idx="8696">
                  <c:v>8.3255283333330006</c:v>
                </c:pt>
                <c:pt idx="8697">
                  <c:v>8.3267516666670005</c:v>
                </c:pt>
                <c:pt idx="8698">
                  <c:v>8.3266416666669993</c:v>
                </c:pt>
                <c:pt idx="8699">
                  <c:v>8.3256916666669998</c:v>
                </c:pt>
                <c:pt idx="8700">
                  <c:v>8.3250166666670005</c:v>
                </c:pt>
                <c:pt idx="8701">
                  <c:v>8.3253649999999997</c:v>
                </c:pt>
                <c:pt idx="8702">
                  <c:v>8.3269016666670002</c:v>
                </c:pt>
                <c:pt idx="8703">
                  <c:v>8.3268533333330002</c:v>
                </c:pt>
                <c:pt idx="8704">
                  <c:v>8.3265333333329998</c:v>
                </c:pt>
                <c:pt idx="8705">
                  <c:v>8.3255783333330005</c:v>
                </c:pt>
                <c:pt idx="8706">
                  <c:v>8.3252216666669998</c:v>
                </c:pt>
                <c:pt idx="8707">
                  <c:v>8.3264933333329996</c:v>
                </c:pt>
                <c:pt idx="8708">
                  <c:v>8.3264083333329992</c:v>
                </c:pt>
                <c:pt idx="8709">
                  <c:v>8.3254616666669996</c:v>
                </c:pt>
                <c:pt idx="8710">
                  <c:v>8.3251183333330001</c:v>
                </c:pt>
                <c:pt idx="8711">
                  <c:v>8.3255466666669999</c:v>
                </c:pt>
                <c:pt idx="8712">
                  <c:v>8.3270883333330001</c:v>
                </c:pt>
                <c:pt idx="8713">
                  <c:v>8.3266266666669999</c:v>
                </c:pt>
                <c:pt idx="8714">
                  <c:v>8.3259399999999992</c:v>
                </c:pt>
                <c:pt idx="8715">
                  <c:v>8.3253416666670006</c:v>
                </c:pt>
                <c:pt idx="8716">
                  <c:v>8.3253483333330003</c:v>
                </c:pt>
                <c:pt idx="8717">
                  <c:v>8.3267100000000003</c:v>
                </c:pt>
                <c:pt idx="8718">
                  <c:v>8.3270283333330006</c:v>
                </c:pt>
                <c:pt idx="8719">
                  <c:v>8.3268066666670002</c:v>
                </c:pt>
                <c:pt idx="8720">
                  <c:v>8.3261783333330008</c:v>
                </c:pt>
                <c:pt idx="8721">
                  <c:v>8.3255416666670001</c:v>
                </c:pt>
                <c:pt idx="8722">
                  <c:v>8.3264533333329993</c:v>
                </c:pt>
                <c:pt idx="8723">
                  <c:v>8.3267883333330008</c:v>
                </c:pt>
                <c:pt idx="8724">
                  <c:v>8.3267783333329994</c:v>
                </c:pt>
                <c:pt idx="8725">
                  <c:v>8.3266633333330002</c:v>
                </c:pt>
                <c:pt idx="8726">
                  <c:v>8.3267249999999997</c:v>
                </c:pt>
                <c:pt idx="8727">
                  <c:v>8.3275033333330004</c:v>
                </c:pt>
                <c:pt idx="8728">
                  <c:v>8.3278983333329997</c:v>
                </c:pt>
                <c:pt idx="8729">
                  <c:v>8.3274166666670002</c:v>
                </c:pt>
                <c:pt idx="8730">
                  <c:v>8.3275316666669994</c:v>
                </c:pt>
                <c:pt idx="8731">
                  <c:v>8.3271883333329999</c:v>
                </c:pt>
                <c:pt idx="8732">
                  <c:v>8.327751666667</c:v>
                </c:pt>
                <c:pt idx="8733">
                  <c:v>8.3280100000000008</c:v>
                </c:pt>
                <c:pt idx="8734">
                  <c:v>8.3270783333330005</c:v>
                </c:pt>
                <c:pt idx="8735">
                  <c:v>8.3269233333329993</c:v>
                </c:pt>
                <c:pt idx="8736">
                  <c:v>8.3270766666670006</c:v>
                </c:pt>
                <c:pt idx="8737">
                  <c:v>8.3283149999999999</c:v>
                </c:pt>
                <c:pt idx="8738">
                  <c:v>8.3287183333330006</c:v>
                </c:pt>
                <c:pt idx="8739">
                  <c:v>8.3280349999999999</c:v>
                </c:pt>
                <c:pt idx="8740">
                  <c:v>8.3275266666669996</c:v>
                </c:pt>
                <c:pt idx="8741">
                  <c:v>8.3277199999999993</c:v>
                </c:pt>
                <c:pt idx="8742">
                  <c:v>8.3291266666669994</c:v>
                </c:pt>
                <c:pt idx="8743">
                  <c:v>8.3290516666670005</c:v>
                </c:pt>
                <c:pt idx="8744">
                  <c:v>8.3286149999999992</c:v>
                </c:pt>
                <c:pt idx="8745">
                  <c:v>8.3284283333329991</c:v>
                </c:pt>
                <c:pt idx="8746">
                  <c:v>8.3280633333330005</c:v>
                </c:pt>
                <c:pt idx="8747">
                  <c:v>8.3281449999999992</c:v>
                </c:pt>
                <c:pt idx="8748">
                  <c:v>8.3282316666669995</c:v>
                </c:pt>
                <c:pt idx="8749">
                  <c:v>8.3279133333330009</c:v>
                </c:pt>
                <c:pt idx="8750">
                  <c:v>8.3275649999999999</c:v>
                </c:pt>
                <c:pt idx="8751">
                  <c:v>8.3276249999999994</c:v>
                </c:pt>
                <c:pt idx="8752">
                  <c:v>8.3285966666669999</c:v>
                </c:pt>
                <c:pt idx="8753">
                  <c:v>8.3292133333329996</c:v>
                </c:pt>
                <c:pt idx="8754">
                  <c:v>8.3281849999999995</c:v>
                </c:pt>
                <c:pt idx="8755">
                  <c:v>8.3278966666669998</c:v>
                </c:pt>
                <c:pt idx="8756">
                  <c:v>8.3277249999999992</c:v>
                </c:pt>
                <c:pt idx="8757">
                  <c:v>8.3285199999999993</c:v>
                </c:pt>
                <c:pt idx="8758">
                  <c:v>8.3285266666670008</c:v>
                </c:pt>
                <c:pt idx="8759">
                  <c:v>8.3283133333329999</c:v>
                </c:pt>
                <c:pt idx="8760">
                  <c:v>8.3279283333330003</c:v>
                </c:pt>
                <c:pt idx="8761">
                  <c:v>8.3279483333329996</c:v>
                </c:pt>
                <c:pt idx="8762">
                  <c:v>8.329486666667</c:v>
                </c:pt>
                <c:pt idx="8763">
                  <c:v>8.3294599999999992</c:v>
                </c:pt>
                <c:pt idx="8764">
                  <c:v>8.3286999999999995</c:v>
                </c:pt>
                <c:pt idx="8765">
                  <c:v>8.3281500000000008</c:v>
                </c:pt>
                <c:pt idx="8766">
                  <c:v>8.3285866666670003</c:v>
                </c:pt>
                <c:pt idx="8767">
                  <c:v>8.3295650000000006</c:v>
                </c:pt>
                <c:pt idx="8768">
                  <c:v>8.3297849999999993</c:v>
                </c:pt>
                <c:pt idx="8769">
                  <c:v>8.3294366666670001</c:v>
                </c:pt>
                <c:pt idx="8770">
                  <c:v>8.3291733333329994</c:v>
                </c:pt>
                <c:pt idx="8771">
                  <c:v>8.3293716666670008</c:v>
                </c:pt>
                <c:pt idx="8772">
                  <c:v>8.3308516666669998</c:v>
                </c:pt>
                <c:pt idx="8773">
                  <c:v>8.3304133333330004</c:v>
                </c:pt>
                <c:pt idx="8774">
                  <c:v>8.3300066666669998</c:v>
                </c:pt>
                <c:pt idx="8775">
                  <c:v>8.3295733333330002</c:v>
                </c:pt>
                <c:pt idx="8776">
                  <c:v>8.3295049999999993</c:v>
                </c:pt>
                <c:pt idx="8777">
                  <c:v>8.3308450000000001</c:v>
                </c:pt>
                <c:pt idx="8778">
                  <c:v>8.3304849999999995</c:v>
                </c:pt>
                <c:pt idx="8779">
                  <c:v>8.3304316666669997</c:v>
                </c:pt>
                <c:pt idx="8780">
                  <c:v>8.3301833333330002</c:v>
                </c:pt>
                <c:pt idx="8781">
                  <c:v>8.3304200000000002</c:v>
                </c:pt>
                <c:pt idx="8782">
                  <c:v>8.3319416666669994</c:v>
                </c:pt>
                <c:pt idx="8783">
                  <c:v>8.3323533333329998</c:v>
                </c:pt>
                <c:pt idx="8784">
                  <c:v>8.3314983333330002</c:v>
                </c:pt>
                <c:pt idx="8785">
                  <c:v>8.3312933333330008</c:v>
                </c:pt>
                <c:pt idx="8786">
                  <c:v>8.3312349999999995</c:v>
                </c:pt>
                <c:pt idx="8787">
                  <c:v>8.3322333333330008</c:v>
                </c:pt>
                <c:pt idx="8788">
                  <c:v>8.3322500000000002</c:v>
                </c:pt>
                <c:pt idx="8789">
                  <c:v>8.3320316666669996</c:v>
                </c:pt>
                <c:pt idx="8790">
                  <c:v>8.3313183333329999</c:v>
                </c:pt>
                <c:pt idx="8791">
                  <c:v>8.3313733333329996</c:v>
                </c:pt>
                <c:pt idx="8792">
                  <c:v>8.3326316666669999</c:v>
                </c:pt>
                <c:pt idx="8793">
                  <c:v>8.3328366666669993</c:v>
                </c:pt>
                <c:pt idx="8794">
                  <c:v>8.3320950000000007</c:v>
                </c:pt>
                <c:pt idx="8795">
                  <c:v>8.3321699999999996</c:v>
                </c:pt>
                <c:pt idx="8796">
                  <c:v>8.3321249999999996</c:v>
                </c:pt>
                <c:pt idx="8797">
                  <c:v>8.3333966666669994</c:v>
                </c:pt>
                <c:pt idx="8798">
                  <c:v>8.3331416666670002</c:v>
                </c:pt>
                <c:pt idx="8799">
                  <c:v>8.3324833333330002</c:v>
                </c:pt>
                <c:pt idx="8800">
                  <c:v>8.3317949999999996</c:v>
                </c:pt>
                <c:pt idx="8801">
                  <c:v>8.3322483333330002</c:v>
                </c:pt>
                <c:pt idx="8802">
                  <c:v>8.3336333333329993</c:v>
                </c:pt>
                <c:pt idx="8803">
                  <c:v>8.3337166666669997</c:v>
                </c:pt>
                <c:pt idx="8804">
                  <c:v>8.3331166666669994</c:v>
                </c:pt>
                <c:pt idx="8805">
                  <c:v>8.3325716666670004</c:v>
                </c:pt>
                <c:pt idx="8806">
                  <c:v>8.332768333333</c:v>
                </c:pt>
                <c:pt idx="8807">
                  <c:v>8.3335166666670002</c:v>
                </c:pt>
                <c:pt idx="8808">
                  <c:v>8.3337833333330007</c:v>
                </c:pt>
                <c:pt idx="8809">
                  <c:v>8.3333483333329994</c:v>
                </c:pt>
                <c:pt idx="8810">
                  <c:v>8.3328349999999993</c:v>
                </c:pt>
                <c:pt idx="8811">
                  <c:v>8.3330850000000005</c:v>
                </c:pt>
                <c:pt idx="8812">
                  <c:v>8.3337333333330008</c:v>
                </c:pt>
                <c:pt idx="8813">
                  <c:v>8.3338983333329999</c:v>
                </c:pt>
                <c:pt idx="8814">
                  <c:v>8.33352</c:v>
                </c:pt>
                <c:pt idx="8815">
                  <c:v>8.3330416666670004</c:v>
                </c:pt>
                <c:pt idx="8816">
                  <c:v>8.3331566666669996</c:v>
                </c:pt>
                <c:pt idx="8817">
                  <c:v>8.3339983333329997</c:v>
                </c:pt>
                <c:pt idx="8818">
                  <c:v>8.3338900000000002</c:v>
                </c:pt>
                <c:pt idx="8819">
                  <c:v>8.3336349999999992</c:v>
                </c:pt>
                <c:pt idx="8820">
                  <c:v>8.3330716666669993</c:v>
                </c:pt>
                <c:pt idx="8821">
                  <c:v>8.3329466666670005</c:v>
                </c:pt>
                <c:pt idx="8822">
                  <c:v>8.3340300000000003</c:v>
                </c:pt>
                <c:pt idx="8823">
                  <c:v>8.3340383333329999</c:v>
                </c:pt>
                <c:pt idx="8824">
                  <c:v>8.3333383333329998</c:v>
                </c:pt>
                <c:pt idx="8825">
                  <c:v>8.3330966666670001</c:v>
                </c:pt>
                <c:pt idx="8826">
                  <c:v>8.3333133333330007</c:v>
                </c:pt>
                <c:pt idx="8827">
                  <c:v>8.3346900000000002</c:v>
                </c:pt>
                <c:pt idx="8828">
                  <c:v>8.3345649999999996</c:v>
                </c:pt>
                <c:pt idx="8829">
                  <c:v>8.3336383333330009</c:v>
                </c:pt>
                <c:pt idx="8830">
                  <c:v>8.3332633333330008</c:v>
                </c:pt>
                <c:pt idx="8831">
                  <c:v>8.3333750000000002</c:v>
                </c:pt>
                <c:pt idx="8832">
                  <c:v>8.3338866666670004</c:v>
                </c:pt>
                <c:pt idx="8833">
                  <c:v>8.3337633333329997</c:v>
                </c:pt>
                <c:pt idx="8834">
                  <c:v>8.3338116666669997</c:v>
                </c:pt>
                <c:pt idx="8835">
                  <c:v>8.3335283333329997</c:v>
                </c:pt>
                <c:pt idx="8836">
                  <c:v>8.3338000000000001</c:v>
                </c:pt>
                <c:pt idx="8837">
                  <c:v>8.3347033333329996</c:v>
                </c:pt>
                <c:pt idx="8838">
                  <c:v>8.3346133333329995</c:v>
                </c:pt>
                <c:pt idx="8839">
                  <c:v>8.3341083333330008</c:v>
                </c:pt>
                <c:pt idx="8840">
                  <c:v>8.3336383333330009</c:v>
                </c:pt>
                <c:pt idx="8841">
                  <c:v>8.3336950000000005</c:v>
                </c:pt>
                <c:pt idx="8842">
                  <c:v>8.3350616666670003</c:v>
                </c:pt>
                <c:pt idx="8843">
                  <c:v>8.3349849999999996</c:v>
                </c:pt>
                <c:pt idx="8844">
                  <c:v>8.3341716666670003</c:v>
                </c:pt>
                <c:pt idx="8845">
                  <c:v>8.3343516666670006</c:v>
                </c:pt>
                <c:pt idx="8846">
                  <c:v>8.3344116666670001</c:v>
                </c:pt>
                <c:pt idx="8847">
                  <c:v>8.3354183333329992</c:v>
                </c:pt>
                <c:pt idx="8848">
                  <c:v>8.3354499999999998</c:v>
                </c:pt>
                <c:pt idx="8849">
                  <c:v>8.3348766666670002</c:v>
                </c:pt>
                <c:pt idx="8850">
                  <c:v>8.3344749999999994</c:v>
                </c:pt>
                <c:pt idx="8851">
                  <c:v>8.3345300000000009</c:v>
                </c:pt>
                <c:pt idx="8852">
                  <c:v>8.3351483333330005</c:v>
                </c:pt>
                <c:pt idx="8853">
                  <c:v>8.3349650000000004</c:v>
                </c:pt>
                <c:pt idx="8854">
                  <c:v>8.3341566666670008</c:v>
                </c:pt>
                <c:pt idx="8855">
                  <c:v>8.3338416666670003</c:v>
                </c:pt>
                <c:pt idx="8856">
                  <c:v>8.3338466666670001</c:v>
                </c:pt>
                <c:pt idx="8857">
                  <c:v>8.3347183333330008</c:v>
                </c:pt>
                <c:pt idx="8858">
                  <c:v>8.3350050000000007</c:v>
                </c:pt>
                <c:pt idx="8859">
                  <c:v>8.3349016666669993</c:v>
                </c:pt>
                <c:pt idx="8860">
                  <c:v>8.3337950000000003</c:v>
                </c:pt>
                <c:pt idx="8861">
                  <c:v>8.3339700000000008</c:v>
                </c:pt>
                <c:pt idx="8862">
                  <c:v>8.3351233333329997</c:v>
                </c:pt>
                <c:pt idx="8863">
                  <c:v>8.3349816666669998</c:v>
                </c:pt>
                <c:pt idx="8864">
                  <c:v>8.3343466666670007</c:v>
                </c:pt>
                <c:pt idx="8865">
                  <c:v>8.3344299999999993</c:v>
                </c:pt>
                <c:pt idx="8866">
                  <c:v>8.3342949999999991</c:v>
                </c:pt>
                <c:pt idx="8867">
                  <c:v>8.3353850000000005</c:v>
                </c:pt>
                <c:pt idx="8868">
                  <c:v>8.3342550000000006</c:v>
                </c:pt>
                <c:pt idx="8869">
                  <c:v>8.3330683333329993</c:v>
                </c:pt>
                <c:pt idx="8870">
                  <c:v>8.3327100000000005</c:v>
                </c:pt>
                <c:pt idx="8871">
                  <c:v>8.332441666667</c:v>
                </c:pt>
                <c:pt idx="8872">
                  <c:v>8.332958333333</c:v>
                </c:pt>
                <c:pt idx="8873">
                  <c:v>8.3331083333329996</c:v>
                </c:pt>
                <c:pt idx="8874">
                  <c:v>8.3326349999999998</c:v>
                </c:pt>
                <c:pt idx="8875">
                  <c:v>8.3319516666670008</c:v>
                </c:pt>
                <c:pt idx="8876">
                  <c:v>8.3324166666669992</c:v>
                </c:pt>
                <c:pt idx="8877">
                  <c:v>8.3332833333330001</c:v>
                </c:pt>
                <c:pt idx="8878">
                  <c:v>8.3335766666669997</c:v>
                </c:pt>
                <c:pt idx="8879">
                  <c:v>8.3333516666669993</c:v>
                </c:pt>
                <c:pt idx="8880">
                  <c:v>8.3331333333330004</c:v>
                </c:pt>
                <c:pt idx="8881">
                  <c:v>8.3329766666669993</c:v>
                </c:pt>
                <c:pt idx="8882">
                  <c:v>8.3339949999999998</c:v>
                </c:pt>
                <c:pt idx="8883">
                  <c:v>8.3338133333329996</c:v>
                </c:pt>
                <c:pt idx="8884">
                  <c:v>8.3334600000000005</c:v>
                </c:pt>
                <c:pt idx="8885">
                  <c:v>8.3332816666670002</c:v>
                </c:pt>
                <c:pt idx="8886">
                  <c:v>8.3336066666670003</c:v>
                </c:pt>
                <c:pt idx="8887">
                  <c:v>8.3344966666670004</c:v>
                </c:pt>
                <c:pt idx="8888">
                  <c:v>8.334693333333</c:v>
                </c:pt>
                <c:pt idx="8889">
                  <c:v>8.3338999999999999</c:v>
                </c:pt>
                <c:pt idx="8890">
                  <c:v>8.3337466666670004</c:v>
                </c:pt>
                <c:pt idx="8891">
                  <c:v>8.3341416666669996</c:v>
                </c:pt>
                <c:pt idx="8892">
                  <c:v>8.3347999999999995</c:v>
                </c:pt>
                <c:pt idx="8893">
                  <c:v>8.3348016666669995</c:v>
                </c:pt>
                <c:pt idx="8894">
                  <c:v>8.3346099999999996</c:v>
                </c:pt>
                <c:pt idx="8895">
                  <c:v>8.3346416666670002</c:v>
                </c:pt>
                <c:pt idx="8896">
                  <c:v>8.334695</c:v>
                </c:pt>
                <c:pt idx="8897">
                  <c:v>8.3353733333329991</c:v>
                </c:pt>
                <c:pt idx="8898">
                  <c:v>8.3353883333330003</c:v>
                </c:pt>
                <c:pt idx="8899">
                  <c:v>8.334693333333</c:v>
                </c:pt>
                <c:pt idx="8900">
                  <c:v>8.3341183333330005</c:v>
                </c:pt>
                <c:pt idx="8901">
                  <c:v>8.3337699999999995</c:v>
                </c:pt>
                <c:pt idx="8902">
                  <c:v>8.3343349999999994</c:v>
                </c:pt>
                <c:pt idx="8903">
                  <c:v>8.3347350000000002</c:v>
                </c:pt>
                <c:pt idx="8904">
                  <c:v>8.3344299999999993</c:v>
                </c:pt>
                <c:pt idx="8905">
                  <c:v>8.3342433333329993</c:v>
                </c:pt>
                <c:pt idx="8906">
                  <c:v>8.3341066666669992</c:v>
                </c:pt>
                <c:pt idx="8907">
                  <c:v>8.3347366666670002</c:v>
                </c:pt>
                <c:pt idx="8908">
                  <c:v>8.3343533333330004</c:v>
                </c:pt>
                <c:pt idx="8909">
                  <c:v>8.3343900000000009</c:v>
                </c:pt>
                <c:pt idx="8910">
                  <c:v>8.3340716666670005</c:v>
                </c:pt>
                <c:pt idx="8911">
                  <c:v>8.3339149999999993</c:v>
                </c:pt>
                <c:pt idx="8912">
                  <c:v>8.3348833333329999</c:v>
                </c:pt>
                <c:pt idx="8913">
                  <c:v>8.3347633333329991</c:v>
                </c:pt>
                <c:pt idx="8914">
                  <c:v>8.3348049999999994</c:v>
                </c:pt>
                <c:pt idx="8915">
                  <c:v>8.3347483333329997</c:v>
                </c:pt>
                <c:pt idx="8916">
                  <c:v>8.3348283333330002</c:v>
                </c:pt>
                <c:pt idx="8917">
                  <c:v>8.3358166666670002</c:v>
                </c:pt>
                <c:pt idx="8918">
                  <c:v>8.3355816666670002</c:v>
                </c:pt>
                <c:pt idx="8919">
                  <c:v>8.3351349999999993</c:v>
                </c:pt>
                <c:pt idx="8920">
                  <c:v>8.3346216666669992</c:v>
                </c:pt>
                <c:pt idx="8921">
                  <c:v>8.3344450000000005</c:v>
                </c:pt>
                <c:pt idx="8922">
                  <c:v>8.3358050000000006</c:v>
                </c:pt>
                <c:pt idx="8923">
                  <c:v>8.3359116666670001</c:v>
                </c:pt>
                <c:pt idx="8924">
                  <c:v>8.3354683333330009</c:v>
                </c:pt>
                <c:pt idx="8925">
                  <c:v>8.3353099999999998</c:v>
                </c:pt>
                <c:pt idx="8926">
                  <c:v>8.3350966666670008</c:v>
                </c:pt>
                <c:pt idx="8927">
                  <c:v>8.3359833333329991</c:v>
                </c:pt>
                <c:pt idx="8928">
                  <c:v>8.3357383333329995</c:v>
                </c:pt>
                <c:pt idx="8929">
                  <c:v>8.3357250000000001</c:v>
                </c:pt>
                <c:pt idx="8930">
                  <c:v>8.3349466666669993</c:v>
                </c:pt>
                <c:pt idx="8931">
                  <c:v>8.3348566666669992</c:v>
                </c:pt>
                <c:pt idx="8932">
                  <c:v>8.335726666667</c:v>
                </c:pt>
                <c:pt idx="8933">
                  <c:v>8.3356150000000007</c:v>
                </c:pt>
                <c:pt idx="8934">
                  <c:v>8.3349700000000002</c:v>
                </c:pt>
                <c:pt idx="8935">
                  <c:v>8.3345816666670007</c:v>
                </c:pt>
                <c:pt idx="8936">
                  <c:v>8.3348866666669998</c:v>
                </c:pt>
                <c:pt idx="8937">
                  <c:v>8.3354700000000008</c:v>
                </c:pt>
                <c:pt idx="8938">
                  <c:v>8.3356200000000005</c:v>
                </c:pt>
                <c:pt idx="8939">
                  <c:v>8.3353433333330003</c:v>
                </c:pt>
                <c:pt idx="8940">
                  <c:v>8.3348600000000008</c:v>
                </c:pt>
                <c:pt idx="8941">
                  <c:v>8.3351466666670007</c:v>
                </c:pt>
                <c:pt idx="8942">
                  <c:v>8.3364799999999999</c:v>
                </c:pt>
                <c:pt idx="8943">
                  <c:v>8.3360900000000004</c:v>
                </c:pt>
                <c:pt idx="8944">
                  <c:v>8.3352900000000005</c:v>
                </c:pt>
                <c:pt idx="8945">
                  <c:v>8.3347300000000004</c:v>
                </c:pt>
                <c:pt idx="8946">
                  <c:v>8.3347133333329992</c:v>
                </c:pt>
                <c:pt idx="8947">
                  <c:v>8.3356183333330005</c:v>
                </c:pt>
                <c:pt idx="8948">
                  <c:v>8.3354733333330007</c:v>
                </c:pt>
                <c:pt idx="8949">
                  <c:v>8.3348966666669995</c:v>
                </c:pt>
                <c:pt idx="8950">
                  <c:v>8.3340099999999993</c:v>
                </c:pt>
                <c:pt idx="8951">
                  <c:v>8.3346049999999998</c:v>
                </c:pt>
                <c:pt idx="8952">
                  <c:v>8.3361383333330004</c:v>
                </c:pt>
                <c:pt idx="8953">
                  <c:v>8.3354216666669991</c:v>
                </c:pt>
                <c:pt idx="8954">
                  <c:v>8.3348683333330005</c:v>
                </c:pt>
                <c:pt idx="8955">
                  <c:v>8.3353616666669996</c:v>
                </c:pt>
                <c:pt idx="8956">
                  <c:v>8.3355533333329994</c:v>
                </c:pt>
                <c:pt idx="8957">
                  <c:v>8.337038333333</c:v>
                </c:pt>
                <c:pt idx="8958">
                  <c:v>8.3372150000000005</c:v>
                </c:pt>
                <c:pt idx="8959">
                  <c:v>8.3362250000000007</c:v>
                </c:pt>
                <c:pt idx="8960">
                  <c:v>8.3353616666669996</c:v>
                </c:pt>
                <c:pt idx="8961">
                  <c:v>8.3353783333330007</c:v>
                </c:pt>
                <c:pt idx="8962">
                  <c:v>8.3363949999999996</c:v>
                </c:pt>
                <c:pt idx="8963">
                  <c:v>8.3365399999999994</c:v>
                </c:pt>
                <c:pt idx="8964">
                  <c:v>8.3353000000000002</c:v>
                </c:pt>
                <c:pt idx="8965">
                  <c:v>8.3350583333330004</c:v>
                </c:pt>
                <c:pt idx="8966">
                  <c:v>8.3356483333329994</c:v>
                </c:pt>
                <c:pt idx="8967">
                  <c:v>8.3376083333329998</c:v>
                </c:pt>
                <c:pt idx="8968">
                  <c:v>8.3375433333330005</c:v>
                </c:pt>
                <c:pt idx="8969">
                  <c:v>8.3365616666670004</c:v>
                </c:pt>
                <c:pt idx="8970">
                  <c:v>8.3357316666669998</c:v>
                </c:pt>
                <c:pt idx="8971">
                  <c:v>8.3356133333330007</c:v>
                </c:pt>
                <c:pt idx="8972">
                  <c:v>8.3375783333329991</c:v>
                </c:pt>
                <c:pt idx="8973">
                  <c:v>8.3376716666669992</c:v>
                </c:pt>
                <c:pt idx="8974">
                  <c:v>8.3365449999999992</c:v>
                </c:pt>
                <c:pt idx="8975">
                  <c:v>8.3363916666669997</c:v>
                </c:pt>
                <c:pt idx="8976">
                  <c:v>8.3360149999999997</c:v>
                </c:pt>
                <c:pt idx="8977">
                  <c:v>8.3372183333330003</c:v>
                </c:pt>
                <c:pt idx="8978">
                  <c:v>8.3376233333329992</c:v>
                </c:pt>
                <c:pt idx="8979">
                  <c:v>8.3367016666670004</c:v>
                </c:pt>
                <c:pt idx="8980">
                  <c:v>8.3361166666669995</c:v>
                </c:pt>
                <c:pt idx="8981">
                  <c:v>8.3361583333329996</c:v>
                </c:pt>
                <c:pt idx="8982">
                  <c:v>8.3379066666669992</c:v>
                </c:pt>
                <c:pt idx="8983">
                  <c:v>8.337978333333</c:v>
                </c:pt>
                <c:pt idx="8984">
                  <c:v>8.3370350000000002</c:v>
                </c:pt>
                <c:pt idx="8985">
                  <c:v>8.3370366666670002</c:v>
                </c:pt>
                <c:pt idx="8986">
                  <c:v>8.3372633333330004</c:v>
                </c:pt>
                <c:pt idx="8987">
                  <c:v>8.3386233333330004</c:v>
                </c:pt>
                <c:pt idx="8988">
                  <c:v>8.3385099999999994</c:v>
                </c:pt>
                <c:pt idx="8989">
                  <c:v>8.337416666667</c:v>
                </c:pt>
                <c:pt idx="8990">
                  <c:v>8.3369166666669994</c:v>
                </c:pt>
                <c:pt idx="8991">
                  <c:v>8.3366150000000001</c:v>
                </c:pt>
                <c:pt idx="8992">
                  <c:v>8.3382266666669995</c:v>
                </c:pt>
                <c:pt idx="8993">
                  <c:v>8.3379650000000005</c:v>
                </c:pt>
                <c:pt idx="8994">
                  <c:v>8.337086666667</c:v>
                </c:pt>
                <c:pt idx="8995">
                  <c:v>8.3368316666670008</c:v>
                </c:pt>
                <c:pt idx="8996">
                  <c:v>8.3369733333330007</c:v>
                </c:pt>
                <c:pt idx="8997">
                  <c:v>8.3387049999999991</c:v>
                </c:pt>
                <c:pt idx="8998">
                  <c:v>8.3391000000000002</c:v>
                </c:pt>
                <c:pt idx="8999">
                  <c:v>8.3384533333329998</c:v>
                </c:pt>
                <c:pt idx="9000">
                  <c:v>8.3375649999999997</c:v>
                </c:pt>
                <c:pt idx="9001">
                  <c:v>8.3374633333329999</c:v>
                </c:pt>
                <c:pt idx="9002">
                  <c:v>8.3392633333329993</c:v>
                </c:pt>
                <c:pt idx="9003">
                  <c:v>8.3390550000000001</c:v>
                </c:pt>
                <c:pt idx="9004">
                  <c:v>8.3377483333329998</c:v>
                </c:pt>
                <c:pt idx="9005">
                  <c:v>8.3373783333329996</c:v>
                </c:pt>
                <c:pt idx="9006">
                  <c:v>8.3378983333329995</c:v>
                </c:pt>
                <c:pt idx="9007">
                  <c:v>8.3389133333330001</c:v>
                </c:pt>
                <c:pt idx="9008">
                  <c:v>8.3384099999999997</c:v>
                </c:pt>
                <c:pt idx="9009">
                  <c:v>8.3377300000000005</c:v>
                </c:pt>
                <c:pt idx="9010">
                  <c:v>8.3373849999999994</c:v>
                </c:pt>
                <c:pt idx="9011">
                  <c:v>8.3375866666670007</c:v>
                </c:pt>
                <c:pt idx="9012">
                  <c:v>8.3390216666669996</c:v>
                </c:pt>
                <c:pt idx="9013">
                  <c:v>8.3386700000000005</c:v>
                </c:pt>
                <c:pt idx="9014">
                  <c:v>8.3384766666670007</c:v>
                </c:pt>
                <c:pt idx="9015">
                  <c:v>8.3375933333330003</c:v>
                </c:pt>
                <c:pt idx="9016">
                  <c:v>8.3374083333330002</c:v>
                </c:pt>
                <c:pt idx="9017">
                  <c:v>8.3388016666670008</c:v>
                </c:pt>
                <c:pt idx="9018">
                  <c:v>8.3384616666669995</c:v>
                </c:pt>
                <c:pt idx="9019">
                  <c:v>8.3377599999999994</c:v>
                </c:pt>
                <c:pt idx="9020">
                  <c:v>8.3375066666670001</c:v>
                </c:pt>
                <c:pt idx="9021">
                  <c:v>8.3373799999999996</c:v>
                </c:pt>
                <c:pt idx="9022">
                  <c:v>8.3391450000000003</c:v>
                </c:pt>
                <c:pt idx="9023">
                  <c:v>8.3393833333330001</c:v>
                </c:pt>
                <c:pt idx="9024">
                  <c:v>8.3389900000000008</c:v>
                </c:pt>
                <c:pt idx="9025">
                  <c:v>8.3379216666670004</c:v>
                </c:pt>
                <c:pt idx="9026">
                  <c:v>8.3384716666669991</c:v>
                </c:pt>
                <c:pt idx="9027">
                  <c:v>8.3393066666669995</c:v>
                </c:pt>
                <c:pt idx="9028">
                  <c:v>8.3392049999999998</c:v>
                </c:pt>
                <c:pt idx="9029">
                  <c:v>8.338118333333</c:v>
                </c:pt>
                <c:pt idx="9030">
                  <c:v>8.3366466666670007</c:v>
                </c:pt>
                <c:pt idx="9031">
                  <c:v>8.3369016666669999</c:v>
                </c:pt>
                <c:pt idx="9032">
                  <c:v>8.3380749999999999</c:v>
                </c:pt>
                <c:pt idx="9033">
                  <c:v>8.3382416666670007</c:v>
                </c:pt>
                <c:pt idx="9034">
                  <c:v>8.3375616666669998</c:v>
                </c:pt>
                <c:pt idx="9035">
                  <c:v>8.3366299999999995</c:v>
                </c:pt>
                <c:pt idx="9036">
                  <c:v>8.3367783333329992</c:v>
                </c:pt>
                <c:pt idx="9037">
                  <c:v>8.3383249999999993</c:v>
                </c:pt>
                <c:pt idx="9038">
                  <c:v>8.3382299999999994</c:v>
                </c:pt>
                <c:pt idx="9039">
                  <c:v>8.3375183333329996</c:v>
                </c:pt>
                <c:pt idx="9040">
                  <c:v>8.3368233333329993</c:v>
                </c:pt>
                <c:pt idx="9041">
                  <c:v>8.3367966666670004</c:v>
                </c:pt>
                <c:pt idx="9042">
                  <c:v>8.3379999999999992</c:v>
                </c:pt>
                <c:pt idx="9043">
                  <c:v>8.3381299999999996</c:v>
                </c:pt>
                <c:pt idx="9044">
                  <c:v>8.3376916666670002</c:v>
                </c:pt>
                <c:pt idx="9045">
                  <c:v>8.3370066666669995</c:v>
                </c:pt>
                <c:pt idx="9046">
                  <c:v>8.3371033333329994</c:v>
                </c:pt>
                <c:pt idx="9047">
                  <c:v>8.3380550000000007</c:v>
                </c:pt>
                <c:pt idx="9048">
                  <c:v>8.3384583333329996</c:v>
                </c:pt>
                <c:pt idx="9049">
                  <c:v>8.3381333333329994</c:v>
                </c:pt>
                <c:pt idx="9050">
                  <c:v>8.3376416666670004</c:v>
                </c:pt>
                <c:pt idx="9051">
                  <c:v>8.3375616666669998</c:v>
                </c:pt>
                <c:pt idx="9052">
                  <c:v>8.3384883333330002</c:v>
                </c:pt>
                <c:pt idx="9053">
                  <c:v>8.3387849999999997</c:v>
                </c:pt>
                <c:pt idx="9054">
                  <c:v>8.3383383333330006</c:v>
                </c:pt>
                <c:pt idx="9055">
                  <c:v>8.3375516666670002</c:v>
                </c:pt>
                <c:pt idx="9056">
                  <c:v>8.3376300000000008</c:v>
                </c:pt>
                <c:pt idx="9057">
                  <c:v>8.338916666667</c:v>
                </c:pt>
                <c:pt idx="9058">
                  <c:v>8.3385566666669995</c:v>
                </c:pt>
                <c:pt idx="9059">
                  <c:v>8.3377850000000002</c:v>
                </c:pt>
                <c:pt idx="9060">
                  <c:v>8.3374450000000007</c:v>
                </c:pt>
                <c:pt idx="9061">
                  <c:v>8.3381766666669996</c:v>
                </c:pt>
                <c:pt idx="9062">
                  <c:v>8.3392316666670006</c:v>
                </c:pt>
                <c:pt idx="9063">
                  <c:v>8.3397216666669998</c:v>
                </c:pt>
                <c:pt idx="9064">
                  <c:v>8.3385033333329996</c:v>
                </c:pt>
                <c:pt idx="9065">
                  <c:v>8.3380949999999991</c:v>
                </c:pt>
                <c:pt idx="9066">
                  <c:v>8.3382816666669992</c:v>
                </c:pt>
                <c:pt idx="9067">
                  <c:v>8.3395349999999997</c:v>
                </c:pt>
                <c:pt idx="9068">
                  <c:v>8.3394316666670001</c:v>
                </c:pt>
                <c:pt idx="9069">
                  <c:v>8.3387116666670007</c:v>
                </c:pt>
                <c:pt idx="9070">
                  <c:v>8.3386633333330007</c:v>
                </c:pt>
                <c:pt idx="9071">
                  <c:v>8.3385949999999998</c:v>
                </c:pt>
                <c:pt idx="9072">
                  <c:v>8.3396166666670002</c:v>
                </c:pt>
                <c:pt idx="9073">
                  <c:v>8.3397833333329991</c:v>
                </c:pt>
                <c:pt idx="9074">
                  <c:v>8.3390183333329997</c:v>
                </c:pt>
                <c:pt idx="9075">
                  <c:v>8.3385966666669997</c:v>
                </c:pt>
                <c:pt idx="9076">
                  <c:v>8.3393816666670002</c:v>
                </c:pt>
                <c:pt idx="9077">
                  <c:v>8.3400350000000003</c:v>
                </c:pt>
                <c:pt idx="9078">
                  <c:v>8.3401549999999993</c:v>
                </c:pt>
                <c:pt idx="9079">
                  <c:v>8.3396399999999993</c:v>
                </c:pt>
                <c:pt idx="9080">
                  <c:v>8.3388433333329992</c:v>
                </c:pt>
                <c:pt idx="9081">
                  <c:v>8.3385716666670007</c:v>
                </c:pt>
                <c:pt idx="9082">
                  <c:v>8.3399599999999996</c:v>
                </c:pt>
                <c:pt idx="9083">
                  <c:v>8.3401516666669995</c:v>
                </c:pt>
                <c:pt idx="9084">
                  <c:v>8.3395349999999997</c:v>
                </c:pt>
                <c:pt idx="9085">
                  <c:v>8.3394300000000001</c:v>
                </c:pt>
                <c:pt idx="9086">
                  <c:v>8.3393533333329994</c:v>
                </c:pt>
                <c:pt idx="9087">
                  <c:v>8.3403866666669995</c:v>
                </c:pt>
                <c:pt idx="9088">
                  <c:v>8.3407</c:v>
                </c:pt>
                <c:pt idx="9089">
                  <c:v>8.3398916666670004</c:v>
                </c:pt>
                <c:pt idx="9090">
                  <c:v>8.3391599999999997</c:v>
                </c:pt>
                <c:pt idx="9091">
                  <c:v>8.3393633333330008</c:v>
                </c:pt>
                <c:pt idx="9092">
                  <c:v>8.3404716666669998</c:v>
                </c:pt>
                <c:pt idx="9093">
                  <c:v>8.3404416666669992</c:v>
                </c:pt>
                <c:pt idx="9094">
                  <c:v>8.3399133333329996</c:v>
                </c:pt>
                <c:pt idx="9095">
                  <c:v>8.3397000000000006</c:v>
                </c:pt>
                <c:pt idx="9096">
                  <c:v>8.3403616666670004</c:v>
                </c:pt>
                <c:pt idx="9097">
                  <c:v>8.3416449999999998</c:v>
                </c:pt>
                <c:pt idx="9098">
                  <c:v>8.3411399999999993</c:v>
                </c:pt>
                <c:pt idx="9099">
                  <c:v>8.3404383333329992</c:v>
                </c:pt>
                <c:pt idx="9100">
                  <c:v>8.3403433333329993</c:v>
                </c:pt>
                <c:pt idx="9101">
                  <c:v>8.3399166666669995</c:v>
                </c:pt>
                <c:pt idx="9102">
                  <c:v>8.3412283333329995</c:v>
                </c:pt>
                <c:pt idx="9103">
                  <c:v>8.3413716666669995</c:v>
                </c:pt>
                <c:pt idx="9104">
                  <c:v>8.3406283333329991</c:v>
                </c:pt>
                <c:pt idx="9105">
                  <c:v>8.3402283333330001</c:v>
                </c:pt>
                <c:pt idx="9106">
                  <c:v>8.3400750000000006</c:v>
                </c:pt>
                <c:pt idx="9107">
                  <c:v>8.3412299999999995</c:v>
                </c:pt>
                <c:pt idx="9108">
                  <c:v>8.3409483333329995</c:v>
                </c:pt>
                <c:pt idx="9109">
                  <c:v>8.3403866666669995</c:v>
                </c:pt>
                <c:pt idx="9110">
                  <c:v>8.3398766666669992</c:v>
                </c:pt>
                <c:pt idx="9111">
                  <c:v>8.3401166666670008</c:v>
                </c:pt>
                <c:pt idx="9112">
                  <c:v>8.3410033333329991</c:v>
                </c:pt>
                <c:pt idx="9113">
                  <c:v>8.3410583333330006</c:v>
                </c:pt>
                <c:pt idx="9114">
                  <c:v>8.3402483333329993</c:v>
                </c:pt>
                <c:pt idx="9115">
                  <c:v>8.3399249999999991</c:v>
                </c:pt>
                <c:pt idx="9116">
                  <c:v>8.3400633333329992</c:v>
                </c:pt>
                <c:pt idx="9117">
                  <c:v>8.3411533333330006</c:v>
                </c:pt>
                <c:pt idx="9118">
                  <c:v>8.3411016666670008</c:v>
                </c:pt>
                <c:pt idx="9119">
                  <c:v>8.3403466666669992</c:v>
                </c:pt>
                <c:pt idx="9120">
                  <c:v>8.3403083333330006</c:v>
                </c:pt>
                <c:pt idx="9121">
                  <c:v>8.3405483333330004</c:v>
                </c:pt>
                <c:pt idx="9122">
                  <c:v>8.3414366666670006</c:v>
                </c:pt>
                <c:pt idx="9123">
                  <c:v>8.3416183333330007</c:v>
                </c:pt>
                <c:pt idx="9124">
                  <c:v>8.3409383333329998</c:v>
                </c:pt>
                <c:pt idx="9125">
                  <c:v>8.3400583333329994</c:v>
                </c:pt>
                <c:pt idx="9126">
                  <c:v>8.3399000000000001</c:v>
                </c:pt>
                <c:pt idx="9127">
                  <c:v>8.3410016666669993</c:v>
                </c:pt>
                <c:pt idx="9128">
                  <c:v>8.3403016666669991</c:v>
                </c:pt>
                <c:pt idx="9129">
                  <c:v>8.34</c:v>
                </c:pt>
                <c:pt idx="9130">
                  <c:v>8.3402516666669992</c:v>
                </c:pt>
                <c:pt idx="9131">
                  <c:v>8.3403183333330002</c:v>
                </c:pt>
                <c:pt idx="9132">
                  <c:v>8.3406800000000008</c:v>
                </c:pt>
                <c:pt idx="9133">
                  <c:v>8.3405783333329993</c:v>
                </c:pt>
                <c:pt idx="9134">
                  <c:v>8.3400316666670005</c:v>
                </c:pt>
                <c:pt idx="9135">
                  <c:v>8.3394600000000008</c:v>
                </c:pt>
                <c:pt idx="9136">
                  <c:v>8.3395899999999994</c:v>
                </c:pt>
                <c:pt idx="9137">
                  <c:v>8.3406266666669993</c:v>
                </c:pt>
                <c:pt idx="9138">
                  <c:v>8.3405183333329997</c:v>
                </c:pt>
                <c:pt idx="9139">
                  <c:v>8.3403616666670004</c:v>
                </c:pt>
                <c:pt idx="9140">
                  <c:v>8.3394250000000003</c:v>
                </c:pt>
                <c:pt idx="9141">
                  <c:v>8.3393099999999993</c:v>
                </c:pt>
                <c:pt idx="9142">
                  <c:v>8.3408983333329996</c:v>
                </c:pt>
                <c:pt idx="9143">
                  <c:v>8.3410700000000002</c:v>
                </c:pt>
                <c:pt idx="9144">
                  <c:v>8.3400316666670005</c:v>
                </c:pt>
                <c:pt idx="9145">
                  <c:v>8.3394750000000002</c:v>
                </c:pt>
                <c:pt idx="9146">
                  <c:v>8.3397533333330003</c:v>
                </c:pt>
                <c:pt idx="9147">
                  <c:v>8.3407699999999991</c:v>
                </c:pt>
                <c:pt idx="9148">
                  <c:v>8.3400999999999996</c:v>
                </c:pt>
                <c:pt idx="9149">
                  <c:v>8.3394833333329998</c:v>
                </c:pt>
                <c:pt idx="9150">
                  <c:v>8.3390550000000001</c:v>
                </c:pt>
                <c:pt idx="9151">
                  <c:v>8.3391283333330009</c:v>
                </c:pt>
                <c:pt idx="9152">
                  <c:v>8.3405450000000005</c:v>
                </c:pt>
                <c:pt idx="9153">
                  <c:v>8.3403100000000006</c:v>
                </c:pt>
                <c:pt idx="9154">
                  <c:v>8.3392800000000005</c:v>
                </c:pt>
                <c:pt idx="9155">
                  <c:v>8.3391633333329995</c:v>
                </c:pt>
                <c:pt idx="9156">
                  <c:v>8.3388316666669997</c:v>
                </c:pt>
                <c:pt idx="9157">
                  <c:v>8.3400183333329991</c:v>
                </c:pt>
                <c:pt idx="9158">
                  <c:v>8.3398916666670004</c:v>
                </c:pt>
                <c:pt idx="9159">
                  <c:v>8.3393599999999992</c:v>
                </c:pt>
                <c:pt idx="9160">
                  <c:v>8.338448333333</c:v>
                </c:pt>
                <c:pt idx="9161">
                  <c:v>8.3387416666669996</c:v>
                </c:pt>
                <c:pt idx="9162">
                  <c:v>8.3406266666669993</c:v>
                </c:pt>
                <c:pt idx="9163">
                  <c:v>8.3404066666670005</c:v>
                </c:pt>
                <c:pt idx="9164">
                  <c:v>8.3396899999999992</c:v>
                </c:pt>
                <c:pt idx="9165">
                  <c:v>8.3393083333329994</c:v>
                </c:pt>
                <c:pt idx="9166">
                  <c:v>8.3391216666669994</c:v>
                </c:pt>
                <c:pt idx="9167">
                  <c:v>8.3396616666670003</c:v>
                </c:pt>
                <c:pt idx="9168">
                  <c:v>8.3398599999999998</c:v>
                </c:pt>
                <c:pt idx="9169">
                  <c:v>8.3393766666670004</c:v>
                </c:pt>
                <c:pt idx="9170">
                  <c:v>8.3388950000000008</c:v>
                </c:pt>
                <c:pt idx="9171">
                  <c:v>8.3388016666670008</c:v>
                </c:pt>
                <c:pt idx="9172">
                  <c:v>8.3406316666670008</c:v>
                </c:pt>
                <c:pt idx="9173">
                  <c:v>8.3405100000000001</c:v>
                </c:pt>
                <c:pt idx="9174">
                  <c:v>8.3397433333330007</c:v>
                </c:pt>
                <c:pt idx="9175">
                  <c:v>8.3390033333330003</c:v>
                </c:pt>
                <c:pt idx="9176">
                  <c:v>8.3393800000000002</c:v>
                </c:pt>
                <c:pt idx="9177">
                  <c:v>8.3405233333329996</c:v>
                </c:pt>
                <c:pt idx="9178">
                  <c:v>8.3401250000000005</c:v>
                </c:pt>
                <c:pt idx="9179">
                  <c:v>8.339621666667</c:v>
                </c:pt>
                <c:pt idx="9180">
                  <c:v>8.3391199999999994</c:v>
                </c:pt>
                <c:pt idx="9181">
                  <c:v>8.3396333333329995</c:v>
                </c:pt>
                <c:pt idx="9182">
                  <c:v>8.340418333333</c:v>
                </c:pt>
                <c:pt idx="9183">
                  <c:v>8.3405633333329998</c:v>
                </c:pt>
                <c:pt idx="9184">
                  <c:v>8.3402033333329992</c:v>
                </c:pt>
                <c:pt idx="9185">
                  <c:v>8.338636666667</c:v>
                </c:pt>
                <c:pt idx="9186">
                  <c:v>8.3384699999999992</c:v>
                </c:pt>
                <c:pt idx="9187">
                  <c:v>8.3400449999999999</c:v>
                </c:pt>
                <c:pt idx="9188">
                  <c:v>8.3398933333330003</c:v>
                </c:pt>
                <c:pt idx="9189">
                  <c:v>8.33934</c:v>
                </c:pt>
                <c:pt idx="9190">
                  <c:v>8.3387416666669996</c:v>
                </c:pt>
                <c:pt idx="9191">
                  <c:v>8.3390283333329993</c:v>
                </c:pt>
                <c:pt idx="9192">
                  <c:v>8.3402633333330005</c:v>
                </c:pt>
                <c:pt idx="9193">
                  <c:v>8.3408083333329994</c:v>
                </c:pt>
                <c:pt idx="9194">
                  <c:v>8.3397833333329991</c:v>
                </c:pt>
                <c:pt idx="9195">
                  <c:v>8.3393200000000007</c:v>
                </c:pt>
                <c:pt idx="9196">
                  <c:v>8.3394399999999997</c:v>
                </c:pt>
                <c:pt idx="9197">
                  <c:v>8.3407049999999998</c:v>
                </c:pt>
                <c:pt idx="9198">
                  <c:v>8.3409600000000008</c:v>
                </c:pt>
                <c:pt idx="9199">
                  <c:v>8.3398966666670002</c:v>
                </c:pt>
                <c:pt idx="9200">
                  <c:v>8.3399683333329993</c:v>
                </c:pt>
                <c:pt idx="9201">
                  <c:v>8.3398800000000008</c:v>
                </c:pt>
                <c:pt idx="9202">
                  <c:v>8.3410266666670001</c:v>
                </c:pt>
                <c:pt idx="9203">
                  <c:v>8.3406483333330002</c:v>
                </c:pt>
                <c:pt idx="9204">
                  <c:v>8.3407316666670006</c:v>
                </c:pt>
                <c:pt idx="9205">
                  <c:v>8.3403916666669993</c:v>
                </c:pt>
                <c:pt idx="9206">
                  <c:v>8.3403783333329997</c:v>
                </c:pt>
                <c:pt idx="9207">
                  <c:v>8.3415816666670004</c:v>
                </c:pt>
                <c:pt idx="9208">
                  <c:v>8.3410983333330009</c:v>
                </c:pt>
                <c:pt idx="9209">
                  <c:v>8.3403916666669993</c:v>
                </c:pt>
                <c:pt idx="9210">
                  <c:v>8.3401599999999991</c:v>
                </c:pt>
                <c:pt idx="9211">
                  <c:v>8.3404416666669992</c:v>
                </c:pt>
                <c:pt idx="9212">
                  <c:v>8.3416983333329995</c:v>
                </c:pt>
                <c:pt idx="9213">
                  <c:v>8.3416133333329991</c:v>
                </c:pt>
                <c:pt idx="9214">
                  <c:v>8.3405683333329996</c:v>
                </c:pt>
                <c:pt idx="9215">
                  <c:v>8.3403449999999992</c:v>
                </c:pt>
                <c:pt idx="9216">
                  <c:v>8.3401916666669997</c:v>
                </c:pt>
                <c:pt idx="9217">
                  <c:v>8.3419566666670004</c:v>
                </c:pt>
                <c:pt idx="9218">
                  <c:v>8.3413283333329993</c:v>
                </c:pt>
                <c:pt idx="9219">
                  <c:v>8.3409916666669996</c:v>
                </c:pt>
                <c:pt idx="9220">
                  <c:v>8.3401949999999996</c:v>
                </c:pt>
                <c:pt idx="9221">
                  <c:v>8.3404500000000006</c:v>
                </c:pt>
                <c:pt idx="9222">
                  <c:v>8.3415066666669997</c:v>
                </c:pt>
                <c:pt idx="9223">
                  <c:v>8.3421133333329998</c:v>
                </c:pt>
                <c:pt idx="9224">
                  <c:v>8.3416549999999994</c:v>
                </c:pt>
                <c:pt idx="9225">
                  <c:v>8.3406716666669993</c:v>
                </c:pt>
                <c:pt idx="9226">
                  <c:v>8.3406133333329997</c:v>
                </c:pt>
                <c:pt idx="9227">
                  <c:v>8.3418116666670006</c:v>
                </c:pt>
                <c:pt idx="9228">
                  <c:v>8.3418449999999993</c:v>
                </c:pt>
                <c:pt idx="9229">
                  <c:v>8.34117</c:v>
                </c:pt>
                <c:pt idx="9230">
                  <c:v>8.3410666666670004</c:v>
                </c:pt>
                <c:pt idx="9231">
                  <c:v>8.3405900000000006</c:v>
                </c:pt>
                <c:pt idx="9232">
                  <c:v>8.3421633333329996</c:v>
                </c:pt>
                <c:pt idx="9233">
                  <c:v>8.3423149999999993</c:v>
                </c:pt>
                <c:pt idx="9234">
                  <c:v>8.3415333333330004</c:v>
                </c:pt>
                <c:pt idx="9235">
                  <c:v>8.3409383333329998</c:v>
                </c:pt>
                <c:pt idx="9236">
                  <c:v>8.3413533333330001</c:v>
                </c:pt>
                <c:pt idx="9237">
                  <c:v>8.3421149999999997</c:v>
                </c:pt>
                <c:pt idx="9238">
                  <c:v>8.3420483333330004</c:v>
                </c:pt>
                <c:pt idx="9239">
                  <c:v>8.3416416666669999</c:v>
                </c:pt>
                <c:pt idx="9240">
                  <c:v>8.3410583333330006</c:v>
                </c:pt>
                <c:pt idx="9241">
                  <c:v>8.3415383333330002</c:v>
                </c:pt>
                <c:pt idx="9242">
                  <c:v>8.3429633333329996</c:v>
                </c:pt>
                <c:pt idx="9243">
                  <c:v>8.3426816666669996</c:v>
                </c:pt>
                <c:pt idx="9244">
                  <c:v>8.34253</c:v>
                </c:pt>
                <c:pt idx="9245">
                  <c:v>8.3413416666670006</c:v>
                </c:pt>
                <c:pt idx="9246">
                  <c:v>8.3411033333330007</c:v>
                </c:pt>
                <c:pt idx="9247">
                  <c:v>8.3419233333329998</c:v>
                </c:pt>
                <c:pt idx="9248">
                  <c:v>8.3422549999999998</c:v>
                </c:pt>
                <c:pt idx="9249">
                  <c:v>8.3416616666669992</c:v>
                </c:pt>
                <c:pt idx="9250">
                  <c:v>8.3414149999999996</c:v>
                </c:pt>
                <c:pt idx="9251">
                  <c:v>8.3414133333329996</c:v>
                </c:pt>
                <c:pt idx="9252">
                  <c:v>8.3425216666670003</c:v>
                </c:pt>
                <c:pt idx="9253">
                  <c:v>8.3427166666670001</c:v>
                </c:pt>
                <c:pt idx="9254">
                  <c:v>8.341873333333</c:v>
                </c:pt>
                <c:pt idx="9255">
                  <c:v>8.3408916666669999</c:v>
                </c:pt>
                <c:pt idx="9256">
                  <c:v>8.3412616666670001</c:v>
                </c:pt>
                <c:pt idx="9257">
                  <c:v>8.3422900000000002</c:v>
                </c:pt>
                <c:pt idx="9258">
                  <c:v>8.3420033333330004</c:v>
                </c:pt>
                <c:pt idx="9259">
                  <c:v>8.3411133333330003</c:v>
                </c:pt>
                <c:pt idx="9260">
                  <c:v>8.3409099999999992</c:v>
                </c:pt>
                <c:pt idx="9261">
                  <c:v>8.3408666666670008</c:v>
                </c:pt>
                <c:pt idx="9262">
                  <c:v>8.3420550000000002</c:v>
                </c:pt>
                <c:pt idx="9263">
                  <c:v>8.3416783333330002</c:v>
                </c:pt>
                <c:pt idx="9264">
                  <c:v>8.3410566666670007</c:v>
                </c:pt>
                <c:pt idx="9265">
                  <c:v>8.3406300000000009</c:v>
                </c:pt>
                <c:pt idx="9266">
                  <c:v>8.3407216666669992</c:v>
                </c:pt>
                <c:pt idx="9267">
                  <c:v>8.341825</c:v>
                </c:pt>
                <c:pt idx="9268">
                  <c:v>8.3419716666669999</c:v>
                </c:pt>
                <c:pt idx="9269">
                  <c:v>8.3415949999999999</c:v>
                </c:pt>
                <c:pt idx="9270">
                  <c:v>8.3409949999999995</c:v>
                </c:pt>
                <c:pt idx="9271">
                  <c:v>8.3413283333329993</c:v>
                </c:pt>
                <c:pt idx="9272">
                  <c:v>8.3421699999999994</c:v>
                </c:pt>
                <c:pt idx="9273">
                  <c:v>8.3421116666669999</c:v>
                </c:pt>
                <c:pt idx="9274">
                  <c:v>8.3416700000000006</c:v>
                </c:pt>
                <c:pt idx="9275">
                  <c:v>8.3413400000000006</c:v>
                </c:pt>
                <c:pt idx="9276">
                  <c:v>8.3413166666669998</c:v>
                </c:pt>
                <c:pt idx="9277">
                  <c:v>8.341966666667</c:v>
                </c:pt>
                <c:pt idx="9278">
                  <c:v>8.3420466666670006</c:v>
                </c:pt>
                <c:pt idx="9279">
                  <c:v>8.3412266666669996</c:v>
                </c:pt>
                <c:pt idx="9280">
                  <c:v>8.3410933333329993</c:v>
                </c:pt>
                <c:pt idx="9281">
                  <c:v>8.3408616666669992</c:v>
                </c:pt>
                <c:pt idx="9282">
                  <c:v>8.3417616666670007</c:v>
                </c:pt>
                <c:pt idx="9283">
                  <c:v>8.3422116666669996</c:v>
                </c:pt>
                <c:pt idx="9284">
                  <c:v>8.3420566666670002</c:v>
                </c:pt>
                <c:pt idx="9285">
                  <c:v>8.3415333333330004</c:v>
                </c:pt>
                <c:pt idx="9286">
                  <c:v>8.3415933333329999</c:v>
                </c:pt>
                <c:pt idx="9287">
                  <c:v>8.3425116666670007</c:v>
                </c:pt>
                <c:pt idx="9288">
                  <c:v>8.3426066666670007</c:v>
                </c:pt>
                <c:pt idx="9289">
                  <c:v>8.3414566666669998</c:v>
                </c:pt>
                <c:pt idx="9290">
                  <c:v>8.3409300000000002</c:v>
                </c:pt>
                <c:pt idx="9291">
                  <c:v>8.3405649999999998</c:v>
                </c:pt>
                <c:pt idx="9292">
                  <c:v>8.3420016666670005</c:v>
                </c:pt>
                <c:pt idx="9293">
                  <c:v>8.3419816666669995</c:v>
                </c:pt>
                <c:pt idx="9294">
                  <c:v>8.3413966666670003</c:v>
                </c:pt>
                <c:pt idx="9295">
                  <c:v>8.3412983333330004</c:v>
                </c:pt>
                <c:pt idx="9296">
                  <c:v>8.3412666666669999</c:v>
                </c:pt>
                <c:pt idx="9297">
                  <c:v>8.3419633333330001</c:v>
                </c:pt>
                <c:pt idx="9298">
                  <c:v>8.3415516666669998</c:v>
                </c:pt>
                <c:pt idx="9299">
                  <c:v>8.3409616666670008</c:v>
                </c:pt>
                <c:pt idx="9300">
                  <c:v>8.3405966666670004</c:v>
                </c:pt>
                <c:pt idx="9301">
                  <c:v>8.3410933333329993</c:v>
                </c:pt>
                <c:pt idx="9302">
                  <c:v>8.3420533333330003</c:v>
                </c:pt>
                <c:pt idx="9303">
                  <c:v>8.3417383333329997</c:v>
                </c:pt>
                <c:pt idx="9304">
                  <c:v>8.3414316666670008</c:v>
                </c:pt>
                <c:pt idx="9305">
                  <c:v>8.3414183333329994</c:v>
                </c:pt>
                <c:pt idx="9306">
                  <c:v>8.3414199999999994</c:v>
                </c:pt>
                <c:pt idx="9307">
                  <c:v>8.3427083333330003</c:v>
                </c:pt>
                <c:pt idx="9308">
                  <c:v>8.3424033333329994</c:v>
                </c:pt>
                <c:pt idx="9309">
                  <c:v>8.3419433333330009</c:v>
                </c:pt>
                <c:pt idx="9310">
                  <c:v>8.3412733333329996</c:v>
                </c:pt>
                <c:pt idx="9311">
                  <c:v>8.3408099999999994</c:v>
                </c:pt>
                <c:pt idx="9312">
                  <c:v>8.3420716666669996</c:v>
                </c:pt>
                <c:pt idx="9313">
                  <c:v>8.3423116666669994</c:v>
                </c:pt>
                <c:pt idx="9314">
                  <c:v>8.3419266666669998</c:v>
                </c:pt>
                <c:pt idx="9315">
                  <c:v>8.3413583333329999</c:v>
                </c:pt>
                <c:pt idx="9316">
                  <c:v>8.3415633333329993</c:v>
                </c:pt>
                <c:pt idx="9317">
                  <c:v>8.3429400000000005</c:v>
                </c:pt>
                <c:pt idx="9318">
                  <c:v>8.3424399999999999</c:v>
                </c:pt>
                <c:pt idx="9319">
                  <c:v>8.3418316666669998</c:v>
                </c:pt>
                <c:pt idx="9320">
                  <c:v>8.3411316666669997</c:v>
                </c:pt>
                <c:pt idx="9321">
                  <c:v>8.3415683333330009</c:v>
                </c:pt>
                <c:pt idx="9322">
                  <c:v>8.3424683333330005</c:v>
                </c:pt>
                <c:pt idx="9323">
                  <c:v>8.3424049999999994</c:v>
                </c:pt>
                <c:pt idx="9324">
                  <c:v>8.3423833333330002</c:v>
                </c:pt>
                <c:pt idx="9325">
                  <c:v>8.3418033333330008</c:v>
                </c:pt>
                <c:pt idx="9326">
                  <c:v>8.342015</c:v>
                </c:pt>
                <c:pt idx="9327">
                  <c:v>8.3431483333329997</c:v>
                </c:pt>
                <c:pt idx="9328">
                  <c:v>8.3429099999999998</c:v>
                </c:pt>
                <c:pt idx="9329">
                  <c:v>8.3422983333329999</c:v>
                </c:pt>
                <c:pt idx="9330">
                  <c:v>8.3419933333330007</c:v>
                </c:pt>
                <c:pt idx="9331">
                  <c:v>8.3417899999999996</c:v>
                </c:pt>
                <c:pt idx="9332">
                  <c:v>8.3428249999999995</c:v>
                </c:pt>
                <c:pt idx="9333">
                  <c:v>8.3429400000000005</c:v>
                </c:pt>
                <c:pt idx="9334">
                  <c:v>8.3420383333330008</c:v>
                </c:pt>
                <c:pt idx="9335">
                  <c:v>8.3419633333330001</c:v>
                </c:pt>
                <c:pt idx="9336">
                  <c:v>8.3421216666669995</c:v>
                </c:pt>
                <c:pt idx="9337">
                  <c:v>8.3431783333330003</c:v>
                </c:pt>
                <c:pt idx="9338">
                  <c:v>8.3431516666669996</c:v>
                </c:pt>
                <c:pt idx="9339">
                  <c:v>8.3422316666670007</c:v>
                </c:pt>
                <c:pt idx="9340">
                  <c:v>8.3416816666670002</c:v>
                </c:pt>
                <c:pt idx="9341">
                  <c:v>8.3415166666669993</c:v>
                </c:pt>
                <c:pt idx="9342">
                  <c:v>8.3428183333329997</c:v>
                </c:pt>
                <c:pt idx="9343">
                  <c:v>8.3424700000000005</c:v>
                </c:pt>
                <c:pt idx="9344">
                  <c:v>8.3417566666670009</c:v>
                </c:pt>
                <c:pt idx="9345">
                  <c:v>8.3411983333330006</c:v>
                </c:pt>
                <c:pt idx="9346">
                  <c:v>8.3412483333330005</c:v>
                </c:pt>
                <c:pt idx="9347">
                  <c:v>8.3422866666670004</c:v>
                </c:pt>
                <c:pt idx="9348">
                  <c:v>8.342248333333</c:v>
                </c:pt>
                <c:pt idx="9349">
                  <c:v>8.3414366666670006</c:v>
                </c:pt>
                <c:pt idx="9350">
                  <c:v>8.3408283333330004</c:v>
                </c:pt>
                <c:pt idx="9351">
                  <c:v>8.3408916666669999</c:v>
                </c:pt>
                <c:pt idx="9352">
                  <c:v>8.3423416666670001</c:v>
                </c:pt>
                <c:pt idx="9353">
                  <c:v>8.3421500000000002</c:v>
                </c:pt>
                <c:pt idx="9354">
                  <c:v>8.341591666667</c:v>
                </c:pt>
                <c:pt idx="9355">
                  <c:v>8.3406916666670003</c:v>
                </c:pt>
                <c:pt idx="9356">
                  <c:v>8.3414983333329999</c:v>
                </c:pt>
                <c:pt idx="9357">
                  <c:v>8.3428416666670007</c:v>
                </c:pt>
                <c:pt idx="9358">
                  <c:v>8.3424999999999994</c:v>
                </c:pt>
                <c:pt idx="9359">
                  <c:v>8.3413283333329993</c:v>
                </c:pt>
                <c:pt idx="9360">
                  <c:v>8.3408333333330003</c:v>
                </c:pt>
                <c:pt idx="9361">
                  <c:v>8.3417166666670006</c:v>
                </c:pt>
                <c:pt idx="9362">
                  <c:v>8.3430216666669992</c:v>
                </c:pt>
                <c:pt idx="9363">
                  <c:v>8.3431566666669994</c:v>
                </c:pt>
                <c:pt idx="9364">
                  <c:v>8.3425066666669991</c:v>
                </c:pt>
                <c:pt idx="9365">
                  <c:v>8.3422233333329991</c:v>
                </c:pt>
                <c:pt idx="9366">
                  <c:v>8.3425899999999995</c:v>
                </c:pt>
                <c:pt idx="9367">
                  <c:v>8.3435833333329992</c:v>
                </c:pt>
                <c:pt idx="9368">
                  <c:v>8.3436633333329997</c:v>
                </c:pt>
                <c:pt idx="9369">
                  <c:v>8.3428550000000001</c:v>
                </c:pt>
                <c:pt idx="9370">
                  <c:v>8.3422233333329991</c:v>
                </c:pt>
                <c:pt idx="9371">
                  <c:v>8.3428883333330006</c:v>
                </c:pt>
                <c:pt idx="9372">
                  <c:v>8.344265</c:v>
                </c:pt>
                <c:pt idx="9373">
                  <c:v>8.3443766666669994</c:v>
                </c:pt>
                <c:pt idx="9374">
                  <c:v>8.3431366666670002</c:v>
                </c:pt>
                <c:pt idx="9375">
                  <c:v>8.3425616666670006</c:v>
                </c:pt>
                <c:pt idx="9376">
                  <c:v>8.3430350000000004</c:v>
                </c:pt>
                <c:pt idx="9377">
                  <c:v>8.3444816666670008</c:v>
                </c:pt>
                <c:pt idx="9378">
                  <c:v>8.3444800000000008</c:v>
                </c:pt>
                <c:pt idx="9379">
                  <c:v>8.3436249999999994</c:v>
                </c:pt>
                <c:pt idx="9380">
                  <c:v>8.3430716666670008</c:v>
                </c:pt>
                <c:pt idx="9381">
                  <c:v>8.3428033333330003</c:v>
                </c:pt>
                <c:pt idx="9382">
                  <c:v>8.3444133333329997</c:v>
                </c:pt>
                <c:pt idx="9383">
                  <c:v>8.3447200000000006</c:v>
                </c:pt>
                <c:pt idx="9384">
                  <c:v>8.3437066666669999</c:v>
                </c:pt>
                <c:pt idx="9385">
                  <c:v>8.3435649999999999</c:v>
                </c:pt>
                <c:pt idx="9386">
                  <c:v>8.3436450000000004</c:v>
                </c:pt>
                <c:pt idx="9387">
                  <c:v>8.3442383333329992</c:v>
                </c:pt>
                <c:pt idx="9388">
                  <c:v>8.3444883333330004</c:v>
                </c:pt>
                <c:pt idx="9389">
                  <c:v>8.3439616666669991</c:v>
                </c:pt>
                <c:pt idx="9390">
                  <c:v>8.3433183333330003</c:v>
                </c:pt>
                <c:pt idx="9391">
                  <c:v>8.3437566666669998</c:v>
                </c:pt>
                <c:pt idx="9392">
                  <c:v>8.3460199999999993</c:v>
                </c:pt>
                <c:pt idx="9393">
                  <c:v>8.3465616666670002</c:v>
                </c:pt>
                <c:pt idx="9394">
                  <c:v>8.3460516666669999</c:v>
                </c:pt>
                <c:pt idx="9395">
                  <c:v>8.3455283333330001</c:v>
                </c:pt>
                <c:pt idx="9396">
                  <c:v>8.3458233333329996</c:v>
                </c:pt>
                <c:pt idx="9397">
                  <c:v>8.3472483333330008</c:v>
                </c:pt>
                <c:pt idx="9398">
                  <c:v>8.3469916666669999</c:v>
                </c:pt>
                <c:pt idx="9399">
                  <c:v>8.3461383333330001</c:v>
                </c:pt>
                <c:pt idx="9400">
                  <c:v>8.3460866666670004</c:v>
                </c:pt>
                <c:pt idx="9401">
                  <c:v>8.3460833333330005</c:v>
                </c:pt>
                <c:pt idx="9402">
                  <c:v>8.3475149999999996</c:v>
                </c:pt>
                <c:pt idx="9403">
                  <c:v>8.3478083333330009</c:v>
                </c:pt>
                <c:pt idx="9404">
                  <c:v>8.3466550000000002</c:v>
                </c:pt>
                <c:pt idx="9405">
                  <c:v>8.3457583333330003</c:v>
                </c:pt>
                <c:pt idx="9406">
                  <c:v>8.3461583333329994</c:v>
                </c:pt>
                <c:pt idx="9407">
                  <c:v>8.3479616666670005</c:v>
                </c:pt>
                <c:pt idx="9408">
                  <c:v>8.3485483333329995</c:v>
                </c:pt>
                <c:pt idx="9409">
                  <c:v>8.3484583333329994</c:v>
                </c:pt>
                <c:pt idx="9410">
                  <c:v>8.3483316666670007</c:v>
                </c:pt>
                <c:pt idx="9411">
                  <c:v>8.3495466666670008</c:v>
                </c:pt>
                <c:pt idx="9412">
                  <c:v>8.3518383333329993</c:v>
                </c:pt>
                <c:pt idx="9413">
                  <c:v>8.3525100000000005</c:v>
                </c:pt>
                <c:pt idx="9414">
                  <c:v>8.3530166666669992</c:v>
                </c:pt>
                <c:pt idx="9415">
                  <c:v>8.3530583333329993</c:v>
                </c:pt>
                <c:pt idx="9416">
                  <c:v>8.3541233333329998</c:v>
                </c:pt>
                <c:pt idx="9417">
                  <c:v>8.3557833333329992</c:v>
                </c:pt>
                <c:pt idx="9418">
                  <c:v>8.3561399999999999</c:v>
                </c:pt>
                <c:pt idx="9419">
                  <c:v>8.3562150000000006</c:v>
                </c:pt>
                <c:pt idx="9420">
                  <c:v>8.3562200000000004</c:v>
                </c:pt>
                <c:pt idx="9421">
                  <c:v>8.3562433333329995</c:v>
                </c:pt>
                <c:pt idx="9422">
                  <c:v>8.3580100000000002</c:v>
                </c:pt>
                <c:pt idx="9423">
                  <c:v>8.3584266666670004</c:v>
                </c:pt>
                <c:pt idx="9424">
                  <c:v>8.3580483333330005</c:v>
                </c:pt>
                <c:pt idx="9425">
                  <c:v>8.3580683333329997</c:v>
                </c:pt>
                <c:pt idx="9426">
                  <c:v>8.3586600000000004</c:v>
                </c:pt>
                <c:pt idx="9427">
                  <c:v>8.3601150000000004</c:v>
                </c:pt>
                <c:pt idx="9428">
                  <c:v>8.3606033333329997</c:v>
                </c:pt>
                <c:pt idx="9429">
                  <c:v>8.3602000000000007</c:v>
                </c:pt>
                <c:pt idx="9430">
                  <c:v>8.3593349999999997</c:v>
                </c:pt>
                <c:pt idx="9431">
                  <c:v>8.3596666666669996</c:v>
                </c:pt>
                <c:pt idx="9432">
                  <c:v>8.3610116666670002</c:v>
                </c:pt>
                <c:pt idx="9433">
                  <c:v>8.3614099999999993</c:v>
                </c:pt>
                <c:pt idx="9434">
                  <c:v>8.3609349999999996</c:v>
                </c:pt>
                <c:pt idx="9435">
                  <c:v>8.3607600000000009</c:v>
                </c:pt>
                <c:pt idx="9436">
                  <c:v>8.3610000000000007</c:v>
                </c:pt>
                <c:pt idx="9437">
                  <c:v>8.3625933333330007</c:v>
                </c:pt>
                <c:pt idx="9438">
                  <c:v>8.3633416666670009</c:v>
                </c:pt>
                <c:pt idx="9439">
                  <c:v>8.362426666667</c:v>
                </c:pt>
                <c:pt idx="9440">
                  <c:v>8.3614650000000008</c:v>
                </c:pt>
                <c:pt idx="9441">
                  <c:v>8.3617333333329995</c:v>
                </c:pt>
                <c:pt idx="9442">
                  <c:v>8.3635016666670001</c:v>
                </c:pt>
                <c:pt idx="9443">
                  <c:v>8.3634166666669998</c:v>
                </c:pt>
                <c:pt idx="9444">
                  <c:v>8.3626966666670004</c:v>
                </c:pt>
                <c:pt idx="9445">
                  <c:v>8.3626283333329994</c:v>
                </c:pt>
                <c:pt idx="9446">
                  <c:v>8.3630250000000004</c:v>
                </c:pt>
                <c:pt idx="9447">
                  <c:v>8.3642733333329993</c:v>
                </c:pt>
                <c:pt idx="9448">
                  <c:v>8.3648983333330005</c:v>
                </c:pt>
                <c:pt idx="9449">
                  <c:v>8.3640249999999998</c:v>
                </c:pt>
                <c:pt idx="9450">
                  <c:v>8.3637800000000002</c:v>
                </c:pt>
                <c:pt idx="9451">
                  <c:v>8.3641783333329993</c:v>
                </c:pt>
                <c:pt idx="9452">
                  <c:v>8.3643549999999998</c:v>
                </c:pt>
                <c:pt idx="9453">
                  <c:v>8.3648933333330007</c:v>
                </c:pt>
                <c:pt idx="9454">
                  <c:v>8.3644583333329994</c:v>
                </c:pt>
                <c:pt idx="9455">
                  <c:v>8.3640366666669994</c:v>
                </c:pt>
                <c:pt idx="9456">
                  <c:v>8.3640699999999999</c:v>
                </c:pt>
                <c:pt idx="9457">
                  <c:v>8.3655249999999999</c:v>
                </c:pt>
                <c:pt idx="9458">
                  <c:v>8.3654516666669991</c:v>
                </c:pt>
                <c:pt idx="9459">
                  <c:v>8.365428333333</c:v>
                </c:pt>
                <c:pt idx="9460">
                  <c:v>8.3653099999999991</c:v>
                </c:pt>
                <c:pt idx="9461">
                  <c:v>8.3653166666670007</c:v>
                </c:pt>
                <c:pt idx="9462">
                  <c:v>8.3663516666670006</c:v>
                </c:pt>
                <c:pt idx="9463">
                  <c:v>8.3667716666670007</c:v>
                </c:pt>
                <c:pt idx="9464">
                  <c:v>8.3658699999999993</c:v>
                </c:pt>
                <c:pt idx="9465">
                  <c:v>8.3654100000000007</c:v>
                </c:pt>
                <c:pt idx="9466">
                  <c:v>8.3658133333329996</c:v>
                </c:pt>
                <c:pt idx="9467">
                  <c:v>8.3669449999999994</c:v>
                </c:pt>
                <c:pt idx="9468">
                  <c:v>8.3670116666670005</c:v>
                </c:pt>
                <c:pt idx="9469">
                  <c:v>8.3663150000000002</c:v>
                </c:pt>
                <c:pt idx="9470">
                  <c:v>8.3663450000000008</c:v>
                </c:pt>
                <c:pt idx="9471">
                  <c:v>8.366226666667</c:v>
                </c:pt>
                <c:pt idx="9472">
                  <c:v>8.3667016666669998</c:v>
                </c:pt>
                <c:pt idx="9473">
                  <c:v>8.3669633333330005</c:v>
                </c:pt>
                <c:pt idx="9474">
                  <c:v>8.3667583333329993</c:v>
                </c:pt>
                <c:pt idx="9475">
                  <c:v>8.3661283333330001</c:v>
                </c:pt>
                <c:pt idx="9476">
                  <c:v>8.3660533333329994</c:v>
                </c:pt>
                <c:pt idx="9477">
                  <c:v>8.3675816666670002</c:v>
                </c:pt>
                <c:pt idx="9478">
                  <c:v>8.3674916666670001</c:v>
                </c:pt>
                <c:pt idx="9479">
                  <c:v>8.3671866666669992</c:v>
                </c:pt>
                <c:pt idx="9480">
                  <c:v>8.3666900000000002</c:v>
                </c:pt>
                <c:pt idx="9481">
                  <c:v>8.366553333333</c:v>
                </c:pt>
                <c:pt idx="9482">
                  <c:v>8.3674616666669994</c:v>
                </c:pt>
                <c:pt idx="9483">
                  <c:v>8.3677183333330003</c:v>
                </c:pt>
                <c:pt idx="9484">
                  <c:v>8.3674949999999999</c:v>
                </c:pt>
                <c:pt idx="9485">
                  <c:v>8.3668766666670003</c:v>
                </c:pt>
                <c:pt idx="9486">
                  <c:v>8.3664766666669994</c:v>
                </c:pt>
                <c:pt idx="9487">
                  <c:v>8.3679833333329992</c:v>
                </c:pt>
                <c:pt idx="9488">
                  <c:v>8.3679116666670001</c:v>
                </c:pt>
                <c:pt idx="9489">
                  <c:v>8.3669816666669998</c:v>
                </c:pt>
                <c:pt idx="9490">
                  <c:v>8.3659833333330003</c:v>
                </c:pt>
                <c:pt idx="9491">
                  <c:v>8.3661283333330001</c:v>
                </c:pt>
                <c:pt idx="9492">
                  <c:v>8.3678749999999997</c:v>
                </c:pt>
                <c:pt idx="9493">
                  <c:v>8.3675599999999992</c:v>
                </c:pt>
                <c:pt idx="9494">
                  <c:v>8.3672333333329991</c:v>
                </c:pt>
                <c:pt idx="9495">
                  <c:v>8.3670500000000008</c:v>
                </c:pt>
                <c:pt idx="9496">
                  <c:v>8.3671600000000002</c:v>
                </c:pt>
                <c:pt idx="9497">
                  <c:v>8.3682033333329997</c:v>
                </c:pt>
                <c:pt idx="9498">
                  <c:v>8.368431666667</c:v>
                </c:pt>
                <c:pt idx="9499">
                  <c:v>8.3677766666669999</c:v>
                </c:pt>
                <c:pt idx="9500">
                  <c:v>8.3672400000000007</c:v>
                </c:pt>
                <c:pt idx="9501">
                  <c:v>8.3668333333330001</c:v>
                </c:pt>
                <c:pt idx="9502">
                  <c:v>8.3679849999999991</c:v>
                </c:pt>
                <c:pt idx="9503">
                  <c:v>8.3677533333330008</c:v>
                </c:pt>
                <c:pt idx="9504">
                  <c:v>8.3670116666670005</c:v>
                </c:pt>
                <c:pt idx="9505">
                  <c:v>8.3666116666669996</c:v>
                </c:pt>
                <c:pt idx="9506">
                  <c:v>8.3667616666669993</c:v>
                </c:pt>
                <c:pt idx="9507">
                  <c:v>8.3678416666669992</c:v>
                </c:pt>
                <c:pt idx="9508">
                  <c:v>8.3678566666670005</c:v>
                </c:pt>
                <c:pt idx="9509">
                  <c:v>8.3678566666670005</c:v>
                </c:pt>
                <c:pt idx="9510">
                  <c:v>8.3670433333329992</c:v>
                </c:pt>
                <c:pt idx="9511">
                  <c:v>8.3671100000000003</c:v>
                </c:pt>
                <c:pt idx="9512">
                  <c:v>8.3683783333330002</c:v>
                </c:pt>
                <c:pt idx="9513">
                  <c:v>8.3677050000000008</c:v>
                </c:pt>
                <c:pt idx="9514">
                  <c:v>8.3672566666670001</c:v>
                </c:pt>
                <c:pt idx="9515">
                  <c:v>8.3672666666669997</c:v>
                </c:pt>
                <c:pt idx="9516">
                  <c:v>8.3676650000000006</c:v>
                </c:pt>
                <c:pt idx="9517">
                  <c:v>8.3687533333330002</c:v>
                </c:pt>
                <c:pt idx="9518">
                  <c:v>8.3688866666670005</c:v>
                </c:pt>
                <c:pt idx="9519">
                  <c:v>8.3682933333329999</c:v>
                </c:pt>
                <c:pt idx="9520">
                  <c:v>8.3680000000000003</c:v>
                </c:pt>
                <c:pt idx="9521">
                  <c:v>8.3680483333330002</c:v>
                </c:pt>
                <c:pt idx="9522">
                  <c:v>8.3695649999999997</c:v>
                </c:pt>
                <c:pt idx="9523">
                  <c:v>8.3698899999999998</c:v>
                </c:pt>
                <c:pt idx="9524">
                  <c:v>8.3693583333330004</c:v>
                </c:pt>
                <c:pt idx="9525">
                  <c:v>8.3691233333330004</c:v>
                </c:pt>
                <c:pt idx="9526">
                  <c:v>8.3692933333329993</c:v>
                </c:pt>
                <c:pt idx="9527">
                  <c:v>8.3702699999999997</c:v>
                </c:pt>
                <c:pt idx="9528">
                  <c:v>8.3701050000000006</c:v>
                </c:pt>
                <c:pt idx="9529">
                  <c:v>8.3695550000000001</c:v>
                </c:pt>
                <c:pt idx="9530">
                  <c:v>8.3693066666670006</c:v>
                </c:pt>
                <c:pt idx="9531">
                  <c:v>8.3692883333329995</c:v>
                </c:pt>
                <c:pt idx="9532">
                  <c:v>8.3704866666670004</c:v>
                </c:pt>
                <c:pt idx="9533">
                  <c:v>8.3704900000000002</c:v>
                </c:pt>
                <c:pt idx="9534">
                  <c:v>8.3696183333329994</c:v>
                </c:pt>
                <c:pt idx="9535">
                  <c:v>8.3691783333330001</c:v>
                </c:pt>
                <c:pt idx="9536">
                  <c:v>8.3692333333329998</c:v>
                </c:pt>
                <c:pt idx="9537">
                  <c:v>8.3703416666670005</c:v>
                </c:pt>
                <c:pt idx="9538">
                  <c:v>8.3709199999999999</c:v>
                </c:pt>
                <c:pt idx="9539">
                  <c:v>8.3699349999999999</c:v>
                </c:pt>
                <c:pt idx="9540">
                  <c:v>8.3690149999999992</c:v>
                </c:pt>
                <c:pt idx="9541">
                  <c:v>8.3692516666669992</c:v>
                </c:pt>
                <c:pt idx="9542">
                  <c:v>8.3703800000000008</c:v>
                </c:pt>
                <c:pt idx="9543">
                  <c:v>8.3702466666670006</c:v>
                </c:pt>
                <c:pt idx="9544">
                  <c:v>8.3693866666669994</c:v>
                </c:pt>
                <c:pt idx="9545">
                  <c:v>8.3688633333329996</c:v>
                </c:pt>
                <c:pt idx="9546">
                  <c:v>8.368853333333</c:v>
                </c:pt>
                <c:pt idx="9547">
                  <c:v>8.3703966666670002</c:v>
                </c:pt>
                <c:pt idx="9548">
                  <c:v>8.3705850000000002</c:v>
                </c:pt>
                <c:pt idx="9549">
                  <c:v>8.3697333333330004</c:v>
                </c:pt>
                <c:pt idx="9550">
                  <c:v>8.3692600000000006</c:v>
                </c:pt>
                <c:pt idx="9551">
                  <c:v>8.3691666666670006</c:v>
                </c:pt>
                <c:pt idx="9552">
                  <c:v>8.3702866666670008</c:v>
                </c:pt>
                <c:pt idx="9553">
                  <c:v>8.3700016666669992</c:v>
                </c:pt>
                <c:pt idx="9554">
                  <c:v>8.3691250000000004</c:v>
                </c:pt>
                <c:pt idx="9555">
                  <c:v>8.3687933333330005</c:v>
                </c:pt>
                <c:pt idx="9556">
                  <c:v>8.3689250000000008</c:v>
                </c:pt>
                <c:pt idx="9557">
                  <c:v>8.3700283333329999</c:v>
                </c:pt>
                <c:pt idx="9558">
                  <c:v>8.3698716666670006</c:v>
                </c:pt>
                <c:pt idx="9559">
                  <c:v>8.3688166666669996</c:v>
                </c:pt>
                <c:pt idx="9560">
                  <c:v>8.368758333333</c:v>
                </c:pt>
                <c:pt idx="9561">
                  <c:v>8.3687533333330002</c:v>
                </c:pt>
                <c:pt idx="9562">
                  <c:v>8.3697566666669996</c:v>
                </c:pt>
                <c:pt idx="9563">
                  <c:v>8.3699433333329996</c:v>
                </c:pt>
                <c:pt idx="9564">
                  <c:v>8.3692666666670004</c:v>
                </c:pt>
                <c:pt idx="9565">
                  <c:v>8.3688183333329995</c:v>
                </c:pt>
                <c:pt idx="9566">
                  <c:v>8.3691283333330002</c:v>
                </c:pt>
                <c:pt idx="9567">
                  <c:v>8.3707866666669997</c:v>
                </c:pt>
                <c:pt idx="9568">
                  <c:v>8.3702500000000004</c:v>
                </c:pt>
                <c:pt idx="9569">
                  <c:v>8.3690049999999996</c:v>
                </c:pt>
                <c:pt idx="9570">
                  <c:v>8.3688016666670002</c:v>
                </c:pt>
                <c:pt idx="9571">
                  <c:v>8.3687616666669999</c:v>
                </c:pt>
                <c:pt idx="9572">
                  <c:v>8.3701466666670008</c:v>
                </c:pt>
                <c:pt idx="9573">
                  <c:v>8.3701733333329997</c:v>
                </c:pt>
                <c:pt idx="9574">
                  <c:v>8.3695933333330004</c:v>
                </c:pt>
                <c:pt idx="9575">
                  <c:v>8.3690866666670001</c:v>
                </c:pt>
                <c:pt idx="9576">
                  <c:v>8.369463333333</c:v>
                </c:pt>
                <c:pt idx="9577">
                  <c:v>8.370401666667</c:v>
                </c:pt>
                <c:pt idx="9578">
                  <c:v>8.3701866666669993</c:v>
                </c:pt>
                <c:pt idx="9579">
                  <c:v>8.3696966666670001</c:v>
                </c:pt>
                <c:pt idx="9580">
                  <c:v>8.3693200000000001</c:v>
                </c:pt>
                <c:pt idx="9581">
                  <c:v>8.3694983333330004</c:v>
                </c:pt>
                <c:pt idx="9582">
                  <c:v>8.3707750000000001</c:v>
                </c:pt>
                <c:pt idx="9583">
                  <c:v>8.3700600000000005</c:v>
                </c:pt>
                <c:pt idx="9584">
                  <c:v>8.3692816666669998</c:v>
                </c:pt>
                <c:pt idx="9585">
                  <c:v>8.3688566666669999</c:v>
                </c:pt>
                <c:pt idx="9586">
                  <c:v>8.3687633333329998</c:v>
                </c:pt>
                <c:pt idx="9587">
                  <c:v>8.3700516666670008</c:v>
                </c:pt>
                <c:pt idx="9588">
                  <c:v>8.3705999999999996</c:v>
                </c:pt>
                <c:pt idx="9589">
                  <c:v>8.3698233333330005</c:v>
                </c:pt>
                <c:pt idx="9590">
                  <c:v>8.3694799999999994</c:v>
                </c:pt>
                <c:pt idx="9591">
                  <c:v>8.3694199999999999</c:v>
                </c:pt>
                <c:pt idx="9592">
                  <c:v>8.3702050000000003</c:v>
                </c:pt>
                <c:pt idx="9593">
                  <c:v>8.3702850000000009</c:v>
                </c:pt>
                <c:pt idx="9594">
                  <c:v>8.3693666666670001</c:v>
                </c:pt>
                <c:pt idx="9595">
                  <c:v>8.3690599999999993</c:v>
                </c:pt>
                <c:pt idx="9596">
                  <c:v>8.3692949999999993</c:v>
                </c:pt>
                <c:pt idx="9597">
                  <c:v>8.3703283333329992</c:v>
                </c:pt>
                <c:pt idx="9598">
                  <c:v>8.3702033333330004</c:v>
                </c:pt>
                <c:pt idx="9599">
                  <c:v>8.3702366666669992</c:v>
                </c:pt>
                <c:pt idx="9600">
                  <c:v>8.3696783333330007</c:v>
                </c:pt>
                <c:pt idx="9601">
                  <c:v>8.3699683333330004</c:v>
                </c:pt>
                <c:pt idx="9602">
                  <c:v>8.3707499999999992</c:v>
                </c:pt>
                <c:pt idx="9603">
                  <c:v>8.3704649999999994</c:v>
                </c:pt>
                <c:pt idx="9604">
                  <c:v>8.3701483333330007</c:v>
                </c:pt>
                <c:pt idx="9605">
                  <c:v>8.3699033333329993</c:v>
                </c:pt>
                <c:pt idx="9606">
                  <c:v>8.3699516666669993</c:v>
                </c:pt>
                <c:pt idx="9607">
                  <c:v>8.3705466666669999</c:v>
                </c:pt>
                <c:pt idx="9608">
                  <c:v>8.3706883333329998</c:v>
                </c:pt>
                <c:pt idx="9609">
                  <c:v>8.3702366666669992</c:v>
                </c:pt>
                <c:pt idx="9610">
                  <c:v>8.3697850000000003</c:v>
                </c:pt>
                <c:pt idx="9611">
                  <c:v>8.3697216666669991</c:v>
                </c:pt>
                <c:pt idx="9612">
                  <c:v>8.3705133333329993</c:v>
                </c:pt>
                <c:pt idx="9613">
                  <c:v>8.3707650000000005</c:v>
                </c:pt>
                <c:pt idx="9614">
                  <c:v>8.3709683333329998</c:v>
                </c:pt>
                <c:pt idx="9615">
                  <c:v>8.3706016666669996</c:v>
                </c:pt>
                <c:pt idx="9616">
                  <c:v>8.3705549999999995</c:v>
                </c:pt>
                <c:pt idx="9617">
                  <c:v>8.3712583333329995</c:v>
                </c:pt>
                <c:pt idx="9618">
                  <c:v>8.3711266666669992</c:v>
                </c:pt>
                <c:pt idx="9619">
                  <c:v>8.3696866666670005</c:v>
                </c:pt>
                <c:pt idx="9620">
                  <c:v>8.368758333333</c:v>
                </c:pt>
                <c:pt idx="9621">
                  <c:v>8.3690433333329999</c:v>
                </c:pt>
                <c:pt idx="9622">
                  <c:v>8.3709500000000006</c:v>
                </c:pt>
                <c:pt idx="9623">
                  <c:v>8.3708833333329995</c:v>
                </c:pt>
                <c:pt idx="9624">
                  <c:v>8.3705183333330009</c:v>
                </c:pt>
                <c:pt idx="9625">
                  <c:v>8.3702349999999992</c:v>
                </c:pt>
                <c:pt idx="9626">
                  <c:v>8.37026</c:v>
                </c:pt>
                <c:pt idx="9627">
                  <c:v>8.3710266666669995</c:v>
                </c:pt>
                <c:pt idx="9628">
                  <c:v>8.3711416666670004</c:v>
                </c:pt>
                <c:pt idx="9629">
                  <c:v>8.3703850000000006</c:v>
                </c:pt>
                <c:pt idx="9630">
                  <c:v>8.3701799999999995</c:v>
                </c:pt>
                <c:pt idx="9631">
                  <c:v>8.3700883333329994</c:v>
                </c:pt>
                <c:pt idx="9632">
                  <c:v>8.3717516666670004</c:v>
                </c:pt>
                <c:pt idx="9633">
                  <c:v>8.3716316666669996</c:v>
                </c:pt>
                <c:pt idx="9634">
                  <c:v>8.3708133333330004</c:v>
                </c:pt>
                <c:pt idx="9635">
                  <c:v>8.3707233333330002</c:v>
                </c:pt>
                <c:pt idx="9636">
                  <c:v>8.3707499999999992</c:v>
                </c:pt>
                <c:pt idx="9637">
                  <c:v>8.3712566666669996</c:v>
                </c:pt>
                <c:pt idx="9638">
                  <c:v>8.3712900000000001</c:v>
                </c:pt>
                <c:pt idx="9639">
                  <c:v>8.3704466666670001</c:v>
                </c:pt>
                <c:pt idx="9640">
                  <c:v>8.3705133333329993</c:v>
                </c:pt>
                <c:pt idx="9641">
                  <c:v>8.3709933333330007</c:v>
                </c:pt>
                <c:pt idx="9642">
                  <c:v>8.3719283333330008</c:v>
                </c:pt>
                <c:pt idx="9643">
                  <c:v>8.3720766666670006</c:v>
                </c:pt>
                <c:pt idx="9644">
                  <c:v>8.371198333333</c:v>
                </c:pt>
                <c:pt idx="9645">
                  <c:v>8.3707216666670003</c:v>
                </c:pt>
                <c:pt idx="9646">
                  <c:v>8.3704366666670005</c:v>
                </c:pt>
                <c:pt idx="9647">
                  <c:v>8.3710450000000005</c:v>
                </c:pt>
                <c:pt idx="9648">
                  <c:v>8.3712949999999999</c:v>
                </c:pt>
                <c:pt idx="9649">
                  <c:v>8.3699383333329997</c:v>
                </c:pt>
                <c:pt idx="9650">
                  <c:v>8.3697033333329998</c:v>
                </c:pt>
                <c:pt idx="9651">
                  <c:v>8.3698666666670007</c:v>
                </c:pt>
                <c:pt idx="9652">
                  <c:v>8.3702550000000002</c:v>
                </c:pt>
                <c:pt idx="9653">
                  <c:v>8.3706399999999999</c:v>
                </c:pt>
                <c:pt idx="9654">
                  <c:v>8.3701899999999991</c:v>
                </c:pt>
                <c:pt idx="9655">
                  <c:v>8.3694966666670005</c:v>
                </c:pt>
                <c:pt idx="9656">
                  <c:v>8.3702466666670006</c:v>
                </c:pt>
                <c:pt idx="9657">
                  <c:v>8.3715366666669997</c:v>
                </c:pt>
                <c:pt idx="9658">
                  <c:v>8.3714733333330003</c:v>
                </c:pt>
                <c:pt idx="9659">
                  <c:v>8.3709716666669998</c:v>
                </c:pt>
                <c:pt idx="9660">
                  <c:v>8.3703233333329994</c:v>
                </c:pt>
                <c:pt idx="9661">
                  <c:v>8.3704099999999997</c:v>
                </c:pt>
                <c:pt idx="9662">
                  <c:v>8.3703050000000001</c:v>
                </c:pt>
                <c:pt idx="9663">
                  <c:v>8.3700616666670005</c:v>
                </c:pt>
                <c:pt idx="9664">
                  <c:v>8.3697149999999993</c:v>
                </c:pt>
                <c:pt idx="9665">
                  <c:v>8.3696666666669994</c:v>
                </c:pt>
                <c:pt idx="9666">
                  <c:v>8.3696566666669998</c:v>
                </c:pt>
                <c:pt idx="9667">
                  <c:v>8.3708833333329995</c:v>
                </c:pt>
                <c:pt idx="9668">
                  <c:v>8.3703099999999999</c:v>
                </c:pt>
                <c:pt idx="9669">
                  <c:v>8.3696116666669997</c:v>
                </c:pt>
                <c:pt idx="9670">
                  <c:v>8.3691150000000007</c:v>
                </c:pt>
                <c:pt idx="9671">
                  <c:v>8.3695533333330001</c:v>
                </c:pt>
                <c:pt idx="9672">
                  <c:v>8.3702649999999998</c:v>
                </c:pt>
                <c:pt idx="9673">
                  <c:v>8.370355</c:v>
                </c:pt>
                <c:pt idx="9674">
                  <c:v>8.3696000000000002</c:v>
                </c:pt>
                <c:pt idx="9675">
                  <c:v>8.3686799999999995</c:v>
                </c:pt>
                <c:pt idx="9676">
                  <c:v>8.3678466666670008</c:v>
                </c:pt>
                <c:pt idx="9677">
                  <c:v>8.3689366666670004</c:v>
                </c:pt>
                <c:pt idx="9678">
                  <c:v>8.3692449999999994</c:v>
                </c:pt>
                <c:pt idx="9679">
                  <c:v>8.3691099999999992</c:v>
                </c:pt>
                <c:pt idx="9680">
                  <c:v>8.3688133333329997</c:v>
                </c:pt>
                <c:pt idx="9681">
                  <c:v>8.3693849999999994</c:v>
                </c:pt>
                <c:pt idx="9682">
                  <c:v>8.3705700000000007</c:v>
                </c:pt>
                <c:pt idx="9683">
                  <c:v>8.3710550000000001</c:v>
                </c:pt>
                <c:pt idx="9684">
                  <c:v>8.3704616666669995</c:v>
                </c:pt>
                <c:pt idx="9685">
                  <c:v>8.3699300000000001</c:v>
                </c:pt>
                <c:pt idx="9686">
                  <c:v>8.3691849999999999</c:v>
                </c:pt>
                <c:pt idx="9687">
                  <c:v>8.3704416666670003</c:v>
                </c:pt>
                <c:pt idx="9688">
                  <c:v>8.3699349999999999</c:v>
                </c:pt>
                <c:pt idx="9689">
                  <c:v>8.3689499999999999</c:v>
                </c:pt>
                <c:pt idx="9690">
                  <c:v>8.3678466666670008</c:v>
                </c:pt>
                <c:pt idx="9691">
                  <c:v>8.3685700000000001</c:v>
                </c:pt>
                <c:pt idx="9692">
                  <c:v>8.3690466666669998</c:v>
                </c:pt>
                <c:pt idx="9693">
                  <c:v>8.3678933333330008</c:v>
                </c:pt>
                <c:pt idx="9694">
                  <c:v>8.3683499999999995</c:v>
                </c:pt>
                <c:pt idx="9695">
                  <c:v>8.3678749999999997</c:v>
                </c:pt>
                <c:pt idx="9696">
                  <c:v>8.3673300000000008</c:v>
                </c:pt>
                <c:pt idx="9697">
                  <c:v>8.3688883333330004</c:v>
                </c:pt>
                <c:pt idx="9698">
                  <c:v>8.3680749999999993</c:v>
                </c:pt>
                <c:pt idx="9699">
                  <c:v>8.3682366666670003</c:v>
                </c:pt>
                <c:pt idx="9700">
                  <c:v>8.365848333333</c:v>
                </c:pt>
                <c:pt idx="9701">
                  <c:v>8.3668633333330007</c:v>
                </c:pt>
                <c:pt idx="9702">
                  <c:v>8.3671883333330008</c:v>
                </c:pt>
                <c:pt idx="9703">
                  <c:v>8.3674900000000001</c:v>
                </c:pt>
                <c:pt idx="9704">
                  <c:v>8.3676999999999992</c:v>
                </c:pt>
                <c:pt idx="9705">
                  <c:v>8.3641283333329994</c:v>
                </c:pt>
                <c:pt idx="9706">
                  <c:v>8.3667616666669993</c:v>
                </c:pt>
                <c:pt idx="9707">
                  <c:v>8.3662333333329997</c:v>
                </c:pt>
                <c:pt idx="9708">
                  <c:v>8.3672433333330005</c:v>
                </c:pt>
                <c:pt idx="9709">
                  <c:v>8.3667133333329993</c:v>
                </c:pt>
                <c:pt idx="9710">
                  <c:v>8.3659216666670009</c:v>
                </c:pt>
                <c:pt idx="9711">
                  <c:v>8.3661433333329995</c:v>
                </c:pt>
                <c:pt idx="9712">
                  <c:v>8.3676600000000008</c:v>
                </c:pt>
                <c:pt idx="9713">
                  <c:v>8.3693866666669994</c:v>
                </c:pt>
                <c:pt idx="9714">
                  <c:v>8.3676466666669995</c:v>
                </c:pt>
                <c:pt idx="9715">
                  <c:v>8.3653783333330001</c:v>
                </c:pt>
                <c:pt idx="9716">
                  <c:v>8.3664733333329995</c:v>
                </c:pt>
                <c:pt idx="9717">
                  <c:v>8.3661866666669997</c:v>
                </c:pt>
                <c:pt idx="9718">
                  <c:v>8.3665149999999997</c:v>
                </c:pt>
                <c:pt idx="9719">
                  <c:v>8.3650216666669994</c:v>
                </c:pt>
                <c:pt idx="9720">
                  <c:v>8.3655583333330004</c:v>
                </c:pt>
                <c:pt idx="9721">
                  <c:v>8.3649450000000005</c:v>
                </c:pt>
                <c:pt idx="9722">
                  <c:v>8.3669100000000007</c:v>
                </c:pt>
                <c:pt idx="9723">
                  <c:v>8.3670583333330004</c:v>
                </c:pt>
                <c:pt idx="9724">
                  <c:v>8.3662216666670002</c:v>
                </c:pt>
                <c:pt idx="9725">
                  <c:v>8.3654550000000008</c:v>
                </c:pt>
                <c:pt idx="9726">
                  <c:v>8.3669066666669991</c:v>
                </c:pt>
                <c:pt idx="9727">
                  <c:v>8.3676166666670007</c:v>
                </c:pt>
                <c:pt idx="9728">
                  <c:v>8.3674850000000003</c:v>
                </c:pt>
                <c:pt idx="9729">
                  <c:v>8.3645549999999993</c:v>
                </c:pt>
                <c:pt idx="9730">
                  <c:v>8.3654533333330008</c:v>
                </c:pt>
                <c:pt idx="9731">
                  <c:v>8.3661916666669995</c:v>
                </c:pt>
                <c:pt idx="9732">
                  <c:v>8.3667233333330007</c:v>
                </c:pt>
                <c:pt idx="9733">
                  <c:v>8.3659999999999997</c:v>
                </c:pt>
                <c:pt idx="9734">
                  <c:v>8.3655066666670006</c:v>
                </c:pt>
                <c:pt idx="9735">
                  <c:v>8.3660449999999997</c:v>
                </c:pt>
                <c:pt idx="9736">
                  <c:v>8.3661033333329993</c:v>
                </c:pt>
                <c:pt idx="9737">
                  <c:v>8.3677333333329997</c:v>
                </c:pt>
                <c:pt idx="9738">
                  <c:v>8.3674033333329998</c:v>
                </c:pt>
                <c:pt idx="9739">
                  <c:v>8.3648100000000003</c:v>
                </c:pt>
                <c:pt idx="9740">
                  <c:v>8.3649649999999998</c:v>
                </c:pt>
                <c:pt idx="9741">
                  <c:v>8.367258333333</c:v>
                </c:pt>
                <c:pt idx="9742">
                  <c:v>8.3653499999999994</c:v>
                </c:pt>
                <c:pt idx="9743">
                  <c:v>8.3663950000000007</c:v>
                </c:pt>
                <c:pt idx="9744">
                  <c:v>8.3660350000000001</c:v>
                </c:pt>
                <c:pt idx="9745">
                  <c:v>8.3647916666669992</c:v>
                </c:pt>
                <c:pt idx="9746">
                  <c:v>8.3648816666669994</c:v>
                </c:pt>
                <c:pt idx="9747">
                  <c:v>8.3661083333330009</c:v>
                </c:pt>
                <c:pt idx="9748">
                  <c:v>8.3667999999999996</c:v>
                </c:pt>
                <c:pt idx="9749">
                  <c:v>8.3663716666669998</c:v>
                </c:pt>
                <c:pt idx="9750">
                  <c:v>8.3652899999999999</c:v>
                </c:pt>
                <c:pt idx="9751">
                  <c:v>8.3647833333329995</c:v>
                </c:pt>
                <c:pt idx="9752">
                  <c:v>8.3670933333330009</c:v>
                </c:pt>
                <c:pt idx="9753">
                  <c:v>8.3673416666670004</c:v>
                </c:pt>
                <c:pt idx="9754">
                  <c:v>8.3661983333329992</c:v>
                </c:pt>
                <c:pt idx="9755">
                  <c:v>8.3653399999999998</c:v>
                </c:pt>
                <c:pt idx="9756">
                  <c:v>8.3643000000000001</c:v>
                </c:pt>
                <c:pt idx="9757">
                  <c:v>8.3662150000000004</c:v>
                </c:pt>
                <c:pt idx="9758">
                  <c:v>8.3667850000000001</c:v>
                </c:pt>
                <c:pt idx="9759">
                  <c:v>8.3659766666670006</c:v>
                </c:pt>
                <c:pt idx="9760">
                  <c:v>8.3665583333329998</c:v>
                </c:pt>
                <c:pt idx="9761">
                  <c:v>8.3663616666670002</c:v>
                </c:pt>
                <c:pt idx="9762">
                  <c:v>8.3673999999999999</c:v>
                </c:pt>
                <c:pt idx="9763">
                  <c:v>8.3667466666669998</c:v>
                </c:pt>
                <c:pt idx="9764">
                  <c:v>8.3654533333330008</c:v>
                </c:pt>
                <c:pt idx="9765">
                  <c:v>8.3663550000000004</c:v>
                </c:pt>
                <c:pt idx="9766">
                  <c:v>8.3646100000000008</c:v>
                </c:pt>
                <c:pt idx="9767">
                  <c:v>8.3657783333329991</c:v>
                </c:pt>
                <c:pt idx="9768">
                  <c:v>8.3672500000000003</c:v>
                </c:pt>
                <c:pt idx="9769">
                  <c:v>8.3662349999999996</c:v>
                </c:pt>
                <c:pt idx="9770">
                  <c:v>8.3640816666669995</c:v>
                </c:pt>
                <c:pt idx="9771">
                  <c:v>8.3653266666670003</c:v>
                </c:pt>
                <c:pt idx="9772">
                  <c:v>8.3678583333330003</c:v>
                </c:pt>
                <c:pt idx="9773">
                  <c:v>8.3673000000000002</c:v>
                </c:pt>
                <c:pt idx="9774">
                  <c:v>8.3665566666669999</c:v>
                </c:pt>
                <c:pt idx="9775">
                  <c:v>8.3667533333329995</c:v>
                </c:pt>
                <c:pt idx="9776">
                  <c:v>8.3667733333330006</c:v>
                </c:pt>
                <c:pt idx="9777">
                  <c:v>8.3676983333329993</c:v>
                </c:pt>
                <c:pt idx="9778">
                  <c:v>8.3662933333329992</c:v>
                </c:pt>
                <c:pt idx="9779">
                  <c:v>8.3667400000000001</c:v>
                </c:pt>
                <c:pt idx="9780">
                  <c:v>8.3652166666669991</c:v>
                </c:pt>
                <c:pt idx="9781">
                  <c:v>8.3661733333330002</c:v>
                </c:pt>
                <c:pt idx="9782">
                  <c:v>8.3672450000000005</c:v>
                </c:pt>
                <c:pt idx="9783">
                  <c:v>8.3678466666670008</c:v>
                </c:pt>
                <c:pt idx="9784">
                  <c:v>8.3670583333330004</c:v>
                </c:pt>
                <c:pt idx="9785">
                  <c:v>8.3677466666669993</c:v>
                </c:pt>
                <c:pt idx="9786">
                  <c:v>8.3673566666669998</c:v>
                </c:pt>
                <c:pt idx="9787">
                  <c:v>8.3676916666669996</c:v>
                </c:pt>
                <c:pt idx="9788">
                  <c:v>8.3691683333330005</c:v>
                </c:pt>
                <c:pt idx="9789">
                  <c:v>8.3662166666670004</c:v>
                </c:pt>
                <c:pt idx="9790">
                  <c:v>8.3659300000000005</c:v>
                </c:pt>
                <c:pt idx="9791">
                  <c:v>8.366038333333</c:v>
                </c:pt>
                <c:pt idx="9792">
                  <c:v>8.3679283333329995</c:v>
                </c:pt>
                <c:pt idx="9793">
                  <c:v>8.3674933333329999</c:v>
                </c:pt>
                <c:pt idx="9794">
                  <c:v>8.3674649999999993</c:v>
                </c:pt>
                <c:pt idx="9795">
                  <c:v>8.3667049999999996</c:v>
                </c:pt>
                <c:pt idx="9796">
                  <c:v>8.3670783333329997</c:v>
                </c:pt>
                <c:pt idx="9797">
                  <c:v>8.3675350000000002</c:v>
                </c:pt>
                <c:pt idx="9798">
                  <c:v>8.3673116666669998</c:v>
                </c:pt>
                <c:pt idx="9799">
                  <c:v>8.365333333333</c:v>
                </c:pt>
                <c:pt idx="9800">
                  <c:v>8.3642983333330001</c:v>
                </c:pt>
                <c:pt idx="9801">
                  <c:v>8.3657916666670005</c:v>
                </c:pt>
                <c:pt idx="9802">
                  <c:v>8.3679016666670005</c:v>
                </c:pt>
                <c:pt idx="9803">
                  <c:v>8.3685333333329996</c:v>
                </c:pt>
                <c:pt idx="9804">
                  <c:v>8.3677799999999998</c:v>
                </c:pt>
                <c:pt idx="9805">
                  <c:v>8.3672233333329995</c:v>
                </c:pt>
                <c:pt idx="9806">
                  <c:v>8.3667999999999996</c:v>
                </c:pt>
                <c:pt idx="9807">
                  <c:v>8.3670650000000002</c:v>
                </c:pt>
                <c:pt idx="9808">
                  <c:v>8.3659066666669997</c:v>
                </c:pt>
                <c:pt idx="9809">
                  <c:v>8.3647833333329995</c:v>
                </c:pt>
                <c:pt idx="9810">
                  <c:v>8.3643166666669995</c:v>
                </c:pt>
                <c:pt idx="9811">
                  <c:v>8.3660599999999992</c:v>
                </c:pt>
                <c:pt idx="9812">
                  <c:v>8.3654883333329995</c:v>
                </c:pt>
                <c:pt idx="9813">
                  <c:v>8.3660933333329996</c:v>
                </c:pt>
                <c:pt idx="9814">
                  <c:v>8.3643350000000005</c:v>
                </c:pt>
                <c:pt idx="9815">
                  <c:v>8.3644649999999992</c:v>
                </c:pt>
                <c:pt idx="9816">
                  <c:v>8.3631016666669993</c:v>
                </c:pt>
                <c:pt idx="9817">
                  <c:v>8.3662700000000001</c:v>
                </c:pt>
                <c:pt idx="9818">
                  <c:v>8.3669333333329998</c:v>
                </c:pt>
                <c:pt idx="9819">
                  <c:v>8.3645499999999995</c:v>
                </c:pt>
                <c:pt idx="9820">
                  <c:v>8.3654233333330001</c:v>
                </c:pt>
                <c:pt idx="9821">
                  <c:v>8.3636733333330007</c:v>
                </c:pt>
                <c:pt idx="9822">
                  <c:v>8.3664299999999994</c:v>
                </c:pt>
                <c:pt idx="9823">
                  <c:v>8.3662899999999993</c:v>
                </c:pt>
                <c:pt idx="9824">
                  <c:v>8.3650816666670007</c:v>
                </c:pt>
                <c:pt idx="9825">
                  <c:v>8.364818333333</c:v>
                </c:pt>
                <c:pt idx="9826">
                  <c:v>8.3646416666669996</c:v>
                </c:pt>
                <c:pt idx="9827">
                  <c:v>8.3654583333330006</c:v>
                </c:pt>
                <c:pt idx="9828">
                  <c:v>8.3670566666670005</c:v>
                </c:pt>
                <c:pt idx="9829">
                  <c:v>8.3634566666670001</c:v>
                </c:pt>
                <c:pt idx="9830">
                  <c:v>8.3638133333330007</c:v>
                </c:pt>
                <c:pt idx="9831">
                  <c:v>8.3639066666670008</c:v>
                </c:pt>
                <c:pt idx="9832">
                  <c:v>8.3649766666669993</c:v>
                </c:pt>
                <c:pt idx="9833">
                  <c:v>8.3652200000000008</c:v>
                </c:pt>
                <c:pt idx="9834">
                  <c:v>8.3640383333329993</c:v>
                </c:pt>
                <c:pt idx="9835">
                  <c:v>8.363786666667</c:v>
                </c:pt>
                <c:pt idx="9836">
                  <c:v>8.3631049999999991</c:v>
                </c:pt>
                <c:pt idx="9837">
                  <c:v>8.3642749999999992</c:v>
                </c:pt>
                <c:pt idx="9838">
                  <c:v>8.36435</c:v>
                </c:pt>
                <c:pt idx="9839">
                  <c:v>8.3635766666670008</c:v>
                </c:pt>
                <c:pt idx="9840">
                  <c:v>8.3626066666670003</c:v>
                </c:pt>
                <c:pt idx="9841">
                  <c:v>8.3635783333330007</c:v>
                </c:pt>
                <c:pt idx="9842">
                  <c:v>8.3649883333330006</c:v>
                </c:pt>
                <c:pt idx="9843">
                  <c:v>8.3646799999999999</c:v>
                </c:pt>
                <c:pt idx="9844">
                  <c:v>8.3641166666669999</c:v>
                </c:pt>
                <c:pt idx="9845">
                  <c:v>8.3636716666670008</c:v>
                </c:pt>
                <c:pt idx="9846">
                  <c:v>8.363973333333</c:v>
                </c:pt>
                <c:pt idx="9847">
                  <c:v>8.3649616666669999</c:v>
                </c:pt>
                <c:pt idx="9848">
                  <c:v>8.3645116666669992</c:v>
                </c:pt>
                <c:pt idx="9849">
                  <c:v>8.3638066666669992</c:v>
                </c:pt>
                <c:pt idx="9850">
                  <c:v>8.3639166666670004</c:v>
                </c:pt>
                <c:pt idx="9851">
                  <c:v>8.3637116666669993</c:v>
                </c:pt>
                <c:pt idx="9852">
                  <c:v>8.3646100000000008</c:v>
                </c:pt>
                <c:pt idx="9853">
                  <c:v>8.3644433333329999</c:v>
                </c:pt>
                <c:pt idx="9854">
                  <c:v>8.3638150000000007</c:v>
                </c:pt>
                <c:pt idx="9855">
                  <c:v>8.3634749999999993</c:v>
                </c:pt>
                <c:pt idx="9856">
                  <c:v>8.3637483333329996</c:v>
                </c:pt>
                <c:pt idx="9857">
                  <c:v>8.3645766666670003</c:v>
                </c:pt>
                <c:pt idx="9858">
                  <c:v>8.3645883333329998</c:v>
                </c:pt>
                <c:pt idx="9859">
                  <c:v>8.3634149999999998</c:v>
                </c:pt>
                <c:pt idx="9860">
                  <c:v>8.3626083333330001</c:v>
                </c:pt>
                <c:pt idx="9861">
                  <c:v>8.3623933333329994</c:v>
                </c:pt>
                <c:pt idx="9862">
                  <c:v>8.3638549999999992</c:v>
                </c:pt>
                <c:pt idx="9863">
                  <c:v>8.3641000000000005</c:v>
                </c:pt>
                <c:pt idx="9864">
                  <c:v>8.3630633333330007</c:v>
                </c:pt>
                <c:pt idx="9865">
                  <c:v>8.363081666667</c:v>
                </c:pt>
                <c:pt idx="9866">
                  <c:v>8.3631266666670001</c:v>
                </c:pt>
                <c:pt idx="9867">
                  <c:v>8.3655866666669993</c:v>
                </c:pt>
                <c:pt idx="9868">
                  <c:v>8.3647583333330005</c:v>
                </c:pt>
                <c:pt idx="9869">
                  <c:v>8.3652766666670004</c:v>
                </c:pt>
                <c:pt idx="9870">
                  <c:v>8.3645549999999993</c:v>
                </c:pt>
                <c:pt idx="9871">
                  <c:v>8.3654949999999992</c:v>
                </c:pt>
                <c:pt idx="9872">
                  <c:v>8.3661499999999993</c:v>
                </c:pt>
                <c:pt idx="9873">
                  <c:v>8.3657350000000008</c:v>
                </c:pt>
                <c:pt idx="9874">
                  <c:v>8.3657983333330002</c:v>
                </c:pt>
                <c:pt idx="9875">
                  <c:v>8.3636966666669998</c:v>
                </c:pt>
                <c:pt idx="9876">
                  <c:v>8.3649649999999998</c:v>
                </c:pt>
                <c:pt idx="9877">
                  <c:v>8.3649483333330004</c:v>
                </c:pt>
                <c:pt idx="9878">
                  <c:v>8.3661133333330007</c:v>
                </c:pt>
                <c:pt idx="9879">
                  <c:v>8.3657666666669996</c:v>
                </c:pt>
                <c:pt idx="9880">
                  <c:v>8.3662333333329997</c:v>
                </c:pt>
                <c:pt idx="9881">
                  <c:v>8.3652750000000005</c:v>
                </c:pt>
                <c:pt idx="9882">
                  <c:v>8.3672450000000005</c:v>
                </c:pt>
                <c:pt idx="9883">
                  <c:v>8.3673233333329993</c:v>
                </c:pt>
                <c:pt idx="9884">
                  <c:v>8.3660966666669996</c:v>
                </c:pt>
                <c:pt idx="9885">
                  <c:v>8.3651583333329995</c:v>
                </c:pt>
                <c:pt idx="9886">
                  <c:v>8.3662200000000002</c:v>
                </c:pt>
                <c:pt idx="9887">
                  <c:v>8.3671349999999993</c:v>
                </c:pt>
                <c:pt idx="9888">
                  <c:v>8.3675483333329996</c:v>
                </c:pt>
                <c:pt idx="9889">
                  <c:v>8.3670749999999998</c:v>
                </c:pt>
                <c:pt idx="9890">
                  <c:v>8.3666766666670007</c:v>
                </c:pt>
                <c:pt idx="9891">
                  <c:v>8.3672033333330003</c:v>
                </c:pt>
                <c:pt idx="9892">
                  <c:v>8.3684666666670005</c:v>
                </c:pt>
                <c:pt idx="9893">
                  <c:v>8.3689649999999993</c:v>
                </c:pt>
                <c:pt idx="9894">
                  <c:v>8.3687683333329996</c:v>
                </c:pt>
                <c:pt idx="9895">
                  <c:v>8.3681750000000008</c:v>
                </c:pt>
                <c:pt idx="9896">
                  <c:v>8.3681549999999998</c:v>
                </c:pt>
                <c:pt idx="9897">
                  <c:v>8.3689199999999992</c:v>
                </c:pt>
                <c:pt idx="9898">
                  <c:v>8.3691650000000006</c:v>
                </c:pt>
                <c:pt idx="9899">
                  <c:v>8.3684250000000002</c:v>
                </c:pt>
                <c:pt idx="9900">
                  <c:v>8.3676750000000002</c:v>
                </c:pt>
                <c:pt idx="9901">
                  <c:v>8.3684750000000001</c:v>
                </c:pt>
                <c:pt idx="9902">
                  <c:v>8.3696433333330003</c:v>
                </c:pt>
                <c:pt idx="9903">
                  <c:v>8.369416666667</c:v>
                </c:pt>
                <c:pt idx="9904">
                  <c:v>8.3689816666670005</c:v>
                </c:pt>
                <c:pt idx="9905">
                  <c:v>8.3694100000000002</c:v>
                </c:pt>
                <c:pt idx="9906">
                  <c:v>8.3696699999999993</c:v>
                </c:pt>
                <c:pt idx="9907">
                  <c:v>8.3711033333330001</c:v>
                </c:pt>
                <c:pt idx="9908">
                  <c:v>8.3707799999999999</c:v>
                </c:pt>
                <c:pt idx="9909">
                  <c:v>8.3695850000000007</c:v>
                </c:pt>
                <c:pt idx="9910">
                  <c:v>8.3690833333330001</c:v>
                </c:pt>
                <c:pt idx="9911">
                  <c:v>8.3694883333330008</c:v>
                </c:pt>
                <c:pt idx="9912">
                  <c:v>8.3703816666670008</c:v>
                </c:pt>
                <c:pt idx="9913">
                  <c:v>8.370356666667</c:v>
                </c:pt>
                <c:pt idx="9914">
                  <c:v>8.3692783333329999</c:v>
                </c:pt>
                <c:pt idx="9915">
                  <c:v>8.3691616666670008</c:v>
                </c:pt>
                <c:pt idx="9916">
                  <c:v>8.3696433333330003</c:v>
                </c:pt>
                <c:pt idx="9917">
                  <c:v>8.3710316666669993</c:v>
                </c:pt>
                <c:pt idx="9918">
                  <c:v>8.3711516666670001</c:v>
                </c:pt>
                <c:pt idx="9919">
                  <c:v>8.3711749999999991</c:v>
                </c:pt>
                <c:pt idx="9920">
                  <c:v>8.3704400000000003</c:v>
                </c:pt>
                <c:pt idx="9921">
                  <c:v>8.3708849999999995</c:v>
                </c:pt>
                <c:pt idx="9922">
                  <c:v>8.3726466666670003</c:v>
                </c:pt>
                <c:pt idx="9923">
                  <c:v>8.3713233333330006</c:v>
                </c:pt>
                <c:pt idx="9924">
                  <c:v>8.3709349999999993</c:v>
                </c:pt>
                <c:pt idx="9925">
                  <c:v>8.3701266666669998</c:v>
                </c:pt>
                <c:pt idx="9926">
                  <c:v>8.3697716666670008</c:v>
                </c:pt>
                <c:pt idx="9927">
                  <c:v>8.3713750000000005</c:v>
                </c:pt>
                <c:pt idx="9928">
                  <c:v>8.3713583333329993</c:v>
                </c:pt>
                <c:pt idx="9929">
                  <c:v>8.3700866666669995</c:v>
                </c:pt>
                <c:pt idx="9930">
                  <c:v>8.3695199999999996</c:v>
                </c:pt>
                <c:pt idx="9931">
                  <c:v>8.3696583333329997</c:v>
                </c:pt>
                <c:pt idx="9932">
                  <c:v>8.3706983333329994</c:v>
                </c:pt>
                <c:pt idx="9933">
                  <c:v>8.3713049999999996</c:v>
                </c:pt>
                <c:pt idx="9934">
                  <c:v>8.3707349999999998</c:v>
                </c:pt>
                <c:pt idx="9935">
                  <c:v>8.3703983333330001</c:v>
                </c:pt>
                <c:pt idx="9936">
                  <c:v>8.3709583333330002</c:v>
                </c:pt>
                <c:pt idx="9937">
                  <c:v>8.3722383333329997</c:v>
                </c:pt>
                <c:pt idx="9938">
                  <c:v>8.3721483333329996</c:v>
                </c:pt>
                <c:pt idx="9939">
                  <c:v>8.371621666667</c:v>
                </c:pt>
                <c:pt idx="9940">
                  <c:v>8.3709050000000005</c:v>
                </c:pt>
                <c:pt idx="9941">
                  <c:v>8.3704766666670007</c:v>
                </c:pt>
                <c:pt idx="9942">
                  <c:v>8.3713183333330008</c:v>
                </c:pt>
                <c:pt idx="9943">
                  <c:v>8.3713033333329996</c:v>
                </c:pt>
                <c:pt idx="9944">
                  <c:v>8.3706483333329995</c:v>
                </c:pt>
                <c:pt idx="9945">
                  <c:v>8.3700399999999995</c:v>
                </c:pt>
                <c:pt idx="9946">
                  <c:v>8.3703699999999994</c:v>
                </c:pt>
                <c:pt idx="9947">
                  <c:v>8.3712766666670007</c:v>
                </c:pt>
                <c:pt idx="9948">
                  <c:v>8.3714216666670005</c:v>
                </c:pt>
                <c:pt idx="9949">
                  <c:v>8.3710016666670004</c:v>
                </c:pt>
                <c:pt idx="9950">
                  <c:v>8.3709000000000007</c:v>
                </c:pt>
                <c:pt idx="9951">
                  <c:v>8.3712816666670005</c:v>
                </c:pt>
                <c:pt idx="9952">
                  <c:v>8.3726050000000001</c:v>
                </c:pt>
                <c:pt idx="9953">
                  <c:v>8.3729899999999997</c:v>
                </c:pt>
                <c:pt idx="9954">
                  <c:v>8.3722833333329998</c:v>
                </c:pt>
                <c:pt idx="9955">
                  <c:v>8.3717583333330001</c:v>
                </c:pt>
                <c:pt idx="9956">
                  <c:v>8.3717500000000005</c:v>
                </c:pt>
                <c:pt idx="9957">
                  <c:v>8.3733400000000007</c:v>
                </c:pt>
                <c:pt idx="9958">
                  <c:v>8.3733050000000002</c:v>
                </c:pt>
                <c:pt idx="9959">
                  <c:v>8.3724083333330004</c:v>
                </c:pt>
                <c:pt idx="9960">
                  <c:v>8.3715266666670001</c:v>
                </c:pt>
                <c:pt idx="9961">
                  <c:v>8.3711666666669995</c:v>
                </c:pt>
                <c:pt idx="9962">
                  <c:v>8.3727599999999995</c:v>
                </c:pt>
                <c:pt idx="9963">
                  <c:v>8.3727250000000009</c:v>
                </c:pt>
                <c:pt idx="9964">
                  <c:v>8.3724233333329998</c:v>
                </c:pt>
                <c:pt idx="9965">
                  <c:v>8.3712066666669998</c:v>
                </c:pt>
                <c:pt idx="9966">
                  <c:v>8.371433333333</c:v>
                </c:pt>
                <c:pt idx="9967">
                  <c:v>8.3729549999999993</c:v>
                </c:pt>
                <c:pt idx="9968">
                  <c:v>8.3734599999999997</c:v>
                </c:pt>
                <c:pt idx="9969">
                  <c:v>8.3733383333330007</c:v>
                </c:pt>
                <c:pt idx="9970">
                  <c:v>8.372701666667</c:v>
                </c:pt>
                <c:pt idx="9971">
                  <c:v>8.3732566666670003</c:v>
                </c:pt>
                <c:pt idx="9972">
                  <c:v>8.3742916666670002</c:v>
                </c:pt>
                <c:pt idx="9973">
                  <c:v>8.3736650000000008</c:v>
                </c:pt>
                <c:pt idx="9974">
                  <c:v>8.3732316666669995</c:v>
                </c:pt>
                <c:pt idx="9975">
                  <c:v>8.3726666666669995</c:v>
                </c:pt>
                <c:pt idx="9976">
                  <c:v>8.3723966666670009</c:v>
                </c:pt>
                <c:pt idx="9977">
                  <c:v>8.3734683333329993</c:v>
                </c:pt>
                <c:pt idx="9978">
                  <c:v>8.3735066666669997</c:v>
                </c:pt>
                <c:pt idx="9979">
                  <c:v>8.3729783333330001</c:v>
                </c:pt>
                <c:pt idx="9980">
                  <c:v>8.3719850000000005</c:v>
                </c:pt>
                <c:pt idx="9981">
                  <c:v>8.3724683333329999</c:v>
                </c:pt>
                <c:pt idx="9982">
                  <c:v>8.3734183333329995</c:v>
                </c:pt>
                <c:pt idx="9983">
                  <c:v>8.3736966666669996</c:v>
                </c:pt>
                <c:pt idx="9984">
                  <c:v>8.373265</c:v>
                </c:pt>
                <c:pt idx="9985">
                  <c:v>8.3726816666670008</c:v>
                </c:pt>
                <c:pt idx="9986">
                  <c:v>8.3732566666670003</c:v>
                </c:pt>
                <c:pt idx="9987">
                  <c:v>8.374626666667</c:v>
                </c:pt>
                <c:pt idx="9988">
                  <c:v>8.3748716666669996</c:v>
                </c:pt>
                <c:pt idx="9989">
                  <c:v>8.3753100000000007</c:v>
                </c:pt>
                <c:pt idx="9990">
                  <c:v>8.3749800000000008</c:v>
                </c:pt>
                <c:pt idx="9991">
                  <c:v>8.3744949999999996</c:v>
                </c:pt>
                <c:pt idx="9992">
                  <c:v>8.3756599999999999</c:v>
                </c:pt>
                <c:pt idx="9993">
                  <c:v>8.3751433333329999</c:v>
                </c:pt>
                <c:pt idx="9994">
                  <c:v>8.3748066666670002</c:v>
                </c:pt>
                <c:pt idx="9995">
                  <c:v>8.3743683333330008</c:v>
                </c:pt>
                <c:pt idx="9996">
                  <c:v>8.3747900000000008</c:v>
                </c:pt>
                <c:pt idx="9997">
                  <c:v>8.3755866666669991</c:v>
                </c:pt>
                <c:pt idx="9998">
                  <c:v>8.3751533333329995</c:v>
                </c:pt>
                <c:pt idx="9999">
                  <c:v>8.3745466666669994</c:v>
                </c:pt>
                <c:pt idx="10000">
                  <c:v>8.3747083333330004</c:v>
                </c:pt>
                <c:pt idx="10001">
                  <c:v>8.3745049999999992</c:v>
                </c:pt>
                <c:pt idx="10002">
                  <c:v>8.3754816666669996</c:v>
                </c:pt>
                <c:pt idx="10003">
                  <c:v>8.3752483333329995</c:v>
                </c:pt>
                <c:pt idx="10004">
                  <c:v>8.3743316666670005</c:v>
                </c:pt>
                <c:pt idx="10005">
                  <c:v>8.3744350000000001</c:v>
                </c:pt>
                <c:pt idx="10006">
                  <c:v>8.3746200000000002</c:v>
                </c:pt>
                <c:pt idx="10007">
                  <c:v>8.375845</c:v>
                </c:pt>
                <c:pt idx="10008">
                  <c:v>8.3755649999999999</c:v>
                </c:pt>
                <c:pt idx="10009">
                  <c:v>8.3752066666669993</c:v>
                </c:pt>
                <c:pt idx="10010">
                  <c:v>8.3746916666669993</c:v>
                </c:pt>
                <c:pt idx="10011">
                  <c:v>8.3750300000000006</c:v>
                </c:pt>
                <c:pt idx="10012">
                  <c:v>8.3759166666670009</c:v>
                </c:pt>
                <c:pt idx="10013">
                  <c:v>8.3754183333330001</c:v>
                </c:pt>
                <c:pt idx="10014">
                  <c:v>8.3752399999999998</c:v>
                </c:pt>
                <c:pt idx="10015">
                  <c:v>8.3751816666670003</c:v>
                </c:pt>
                <c:pt idx="10016">
                  <c:v>8.3747333333329994</c:v>
                </c:pt>
                <c:pt idx="10017">
                  <c:v>8.3757266666669992</c:v>
                </c:pt>
                <c:pt idx="10018">
                  <c:v>8.3758816666670004</c:v>
                </c:pt>
                <c:pt idx="10019">
                  <c:v>8.3755366666669993</c:v>
                </c:pt>
                <c:pt idx="10020">
                  <c:v>8.3746516666670008</c:v>
                </c:pt>
                <c:pt idx="10021">
                  <c:v>8.3742516666669999</c:v>
                </c:pt>
                <c:pt idx="10022">
                  <c:v>8.3754333333329996</c:v>
                </c:pt>
                <c:pt idx="10023">
                  <c:v>8.3753016666669993</c:v>
                </c:pt>
                <c:pt idx="10024">
                  <c:v>8.375</c:v>
                </c:pt>
                <c:pt idx="10025">
                  <c:v>8.3744250000000005</c:v>
                </c:pt>
                <c:pt idx="10026">
                  <c:v>8.3747783333329995</c:v>
                </c:pt>
                <c:pt idx="10027">
                  <c:v>8.3758666666669992</c:v>
                </c:pt>
                <c:pt idx="10028">
                  <c:v>8.3756850000000007</c:v>
                </c:pt>
                <c:pt idx="10029">
                  <c:v>8.3749833333330006</c:v>
                </c:pt>
                <c:pt idx="10030">
                  <c:v>8.3742983333329999</c:v>
                </c:pt>
                <c:pt idx="10031">
                  <c:v>8.3745849999999997</c:v>
                </c:pt>
                <c:pt idx="10032">
                  <c:v>8.3753299999999999</c:v>
                </c:pt>
                <c:pt idx="10033">
                  <c:v>8.375233333333</c:v>
                </c:pt>
                <c:pt idx="10034">
                  <c:v>8.3748083333330001</c:v>
                </c:pt>
                <c:pt idx="10035">
                  <c:v>8.3744183333330007</c:v>
                </c:pt>
                <c:pt idx="10036">
                  <c:v>8.3740500000000004</c:v>
                </c:pt>
                <c:pt idx="10037">
                  <c:v>8.3751666666670008</c:v>
                </c:pt>
                <c:pt idx="10038">
                  <c:v>8.3747416666669992</c:v>
                </c:pt>
                <c:pt idx="10039">
                  <c:v>8.3745114754099994</c:v>
                </c:pt>
                <c:pt idx="10040">
                  <c:v>8.3746677966099998</c:v>
                </c:pt>
                <c:pt idx="10041">
                  <c:v>8.3745016666669994</c:v>
                </c:pt>
                <c:pt idx="10042">
                  <c:v>8.3758683333330008</c:v>
                </c:pt>
                <c:pt idx="10043">
                  <c:v>8.3758833333330003</c:v>
                </c:pt>
                <c:pt idx="10044">
                  <c:v>8.3752300000000002</c:v>
                </c:pt>
                <c:pt idx="10045">
                  <c:v>8.3743599999999994</c:v>
                </c:pt>
                <c:pt idx="10046">
                  <c:v>8.3749333333330007</c:v>
                </c:pt>
                <c:pt idx="10047">
                  <c:v>8.375845</c:v>
                </c:pt>
                <c:pt idx="10048">
                  <c:v>8.3756316666669992</c:v>
                </c:pt>
                <c:pt idx="10049">
                  <c:v>8.3747883333330009</c:v>
                </c:pt>
                <c:pt idx="10050">
                  <c:v>8.3739899999999992</c:v>
                </c:pt>
                <c:pt idx="10051">
                  <c:v>8.3737966666669994</c:v>
                </c:pt>
                <c:pt idx="10052">
                  <c:v>8.3746749999999999</c:v>
                </c:pt>
                <c:pt idx="10053">
                  <c:v>8.3749166666669996</c:v>
                </c:pt>
                <c:pt idx="10054">
                  <c:v>8.374108333333</c:v>
                </c:pt>
                <c:pt idx="10055">
                  <c:v>8.3739183333330001</c:v>
                </c:pt>
                <c:pt idx="10056">
                  <c:v>8.3739416666669992</c:v>
                </c:pt>
                <c:pt idx="10057">
                  <c:v>8.3750999999999998</c:v>
                </c:pt>
                <c:pt idx="10058">
                  <c:v>8.3753966666669992</c:v>
                </c:pt>
                <c:pt idx="10059">
                  <c:v>8.3741833333330007</c:v>
                </c:pt>
                <c:pt idx="10060">
                  <c:v>8.3737700000000004</c:v>
                </c:pt>
                <c:pt idx="10061">
                  <c:v>8.3740066666670003</c:v>
                </c:pt>
                <c:pt idx="10062">
                  <c:v>8.3764249999999993</c:v>
                </c:pt>
                <c:pt idx="10063">
                  <c:v>8.3759066666669995</c:v>
                </c:pt>
                <c:pt idx="10064">
                  <c:v>8.3750866666670003</c:v>
                </c:pt>
                <c:pt idx="10065">
                  <c:v>8.3745483333329993</c:v>
                </c:pt>
                <c:pt idx="10066">
                  <c:v>8.3746650000000002</c:v>
                </c:pt>
                <c:pt idx="10067">
                  <c:v>8.3759933333329997</c:v>
                </c:pt>
                <c:pt idx="10068">
                  <c:v>8.3758033333329998</c:v>
                </c:pt>
                <c:pt idx="10069">
                  <c:v>8.3745666666670004</c:v>
                </c:pt>
                <c:pt idx="10070">
                  <c:v>8.3743049999999997</c:v>
                </c:pt>
                <c:pt idx="10071">
                  <c:v>8.3744599999999991</c:v>
                </c:pt>
                <c:pt idx="10072">
                  <c:v>8.3759266666670005</c:v>
                </c:pt>
                <c:pt idx="10073">
                  <c:v>8.3752416666669998</c:v>
                </c:pt>
                <c:pt idx="10074">
                  <c:v>8.3742616666669996</c:v>
                </c:pt>
                <c:pt idx="10075">
                  <c:v>8.3736916666669998</c:v>
                </c:pt>
                <c:pt idx="10076">
                  <c:v>8.3741366666670007</c:v>
                </c:pt>
                <c:pt idx="10077">
                  <c:v>8.3756066666670002</c:v>
                </c:pt>
                <c:pt idx="10078">
                  <c:v>8.3757750000000009</c:v>
                </c:pt>
                <c:pt idx="10079">
                  <c:v>8.3751533333329995</c:v>
                </c:pt>
                <c:pt idx="10080">
                  <c:v>8.3742249999999991</c:v>
                </c:pt>
                <c:pt idx="10081">
                  <c:v>8.3744816666670001</c:v>
                </c:pt>
                <c:pt idx="10082">
                  <c:v>8.376218333333</c:v>
                </c:pt>
                <c:pt idx="10083">
                  <c:v>8.3762683333329999</c:v>
                </c:pt>
                <c:pt idx="10084">
                  <c:v>8.3755883333330008</c:v>
                </c:pt>
                <c:pt idx="10085">
                  <c:v>8.3749400000000005</c:v>
                </c:pt>
                <c:pt idx="10086">
                  <c:v>8.3748383333330008</c:v>
                </c:pt>
                <c:pt idx="10087">
                  <c:v>8.3762116666670003</c:v>
                </c:pt>
                <c:pt idx="10088">
                  <c:v>8.3765350000000005</c:v>
                </c:pt>
                <c:pt idx="10089">
                  <c:v>8.3756516666670002</c:v>
                </c:pt>
                <c:pt idx="10090">
                  <c:v>8.3748000000000005</c:v>
                </c:pt>
                <c:pt idx="10091">
                  <c:v>8.3751783333330003</c:v>
                </c:pt>
                <c:pt idx="10092">
                  <c:v>8.3767099999999992</c:v>
                </c:pt>
                <c:pt idx="10093">
                  <c:v>8.3764699999999994</c:v>
                </c:pt>
                <c:pt idx="10094">
                  <c:v>8.3753600000000006</c:v>
                </c:pt>
                <c:pt idx="10095">
                  <c:v>8.3744133333330009</c:v>
                </c:pt>
                <c:pt idx="10096">
                  <c:v>8.3747900000000008</c:v>
                </c:pt>
                <c:pt idx="10097">
                  <c:v>8.3764666666669996</c:v>
                </c:pt>
                <c:pt idx="10098">
                  <c:v>8.3763683333329997</c:v>
                </c:pt>
                <c:pt idx="10099">
                  <c:v>8.3760133333330007</c:v>
                </c:pt>
                <c:pt idx="10100">
                  <c:v>8.3749800000000008</c:v>
                </c:pt>
                <c:pt idx="10101">
                  <c:v>8.3751300000000004</c:v>
                </c:pt>
                <c:pt idx="10102">
                  <c:v>8.376828333333</c:v>
                </c:pt>
                <c:pt idx="10103">
                  <c:v>8.3770866666669992</c:v>
                </c:pt>
                <c:pt idx="10104">
                  <c:v>8.3763249999999996</c:v>
                </c:pt>
                <c:pt idx="10105">
                  <c:v>8.3756916666670005</c:v>
                </c:pt>
                <c:pt idx="10106">
                  <c:v>8.3754266666669999</c:v>
                </c:pt>
                <c:pt idx="10107">
                  <c:v>8.3766733333330006</c:v>
                </c:pt>
                <c:pt idx="10108">
                  <c:v>8.3765883333330002</c:v>
                </c:pt>
                <c:pt idx="10109">
                  <c:v>8.3759566666669993</c:v>
                </c:pt>
                <c:pt idx="10110">
                  <c:v>8.375141666667</c:v>
                </c:pt>
                <c:pt idx="10111">
                  <c:v>8.3751266666670006</c:v>
                </c:pt>
                <c:pt idx="10112">
                  <c:v>8.3764233333329994</c:v>
                </c:pt>
                <c:pt idx="10113">
                  <c:v>8.3769383333329994</c:v>
                </c:pt>
                <c:pt idx="10114">
                  <c:v>8.376501666667</c:v>
                </c:pt>
                <c:pt idx="10115">
                  <c:v>8.3757783333330007</c:v>
                </c:pt>
                <c:pt idx="10116">
                  <c:v>8.3759016666669996</c:v>
                </c:pt>
                <c:pt idx="10117">
                  <c:v>8.3773566666669996</c:v>
                </c:pt>
                <c:pt idx="10118">
                  <c:v>8.3769100000000005</c:v>
                </c:pt>
                <c:pt idx="10119">
                  <c:v>8.3760250000000003</c:v>
                </c:pt>
                <c:pt idx="10120">
                  <c:v>8.3759916666669998</c:v>
                </c:pt>
                <c:pt idx="10121">
                  <c:v>8.3761433333329993</c:v>
                </c:pt>
                <c:pt idx="10122">
                  <c:v>8.3773216666669992</c:v>
                </c:pt>
                <c:pt idx="10123">
                  <c:v>8.3780099999999997</c:v>
                </c:pt>
                <c:pt idx="10124">
                  <c:v>8.3773233333330008</c:v>
                </c:pt>
                <c:pt idx="10125">
                  <c:v>8.376455</c:v>
                </c:pt>
                <c:pt idx="10126">
                  <c:v>8.3761550000000007</c:v>
                </c:pt>
                <c:pt idx="10127">
                  <c:v>8.3781783333330004</c:v>
                </c:pt>
                <c:pt idx="10128">
                  <c:v>8.3777100000000004</c:v>
                </c:pt>
                <c:pt idx="10129">
                  <c:v>8.3767999999999994</c:v>
                </c:pt>
                <c:pt idx="10130">
                  <c:v>8.3764166666669997</c:v>
                </c:pt>
                <c:pt idx="10131">
                  <c:v>8.3763550000000002</c:v>
                </c:pt>
                <c:pt idx="10132">
                  <c:v>8.3774566666669994</c:v>
                </c:pt>
                <c:pt idx="10133">
                  <c:v>8.3771066666670002</c:v>
                </c:pt>
                <c:pt idx="10134">
                  <c:v>8.376925</c:v>
                </c:pt>
                <c:pt idx="10135">
                  <c:v>8.3758766666670006</c:v>
                </c:pt>
                <c:pt idx="10136">
                  <c:v>8.3756533333330001</c:v>
                </c:pt>
                <c:pt idx="10137">
                  <c:v>8.3769316666669997</c:v>
                </c:pt>
                <c:pt idx="10138">
                  <c:v>8.3769349999999996</c:v>
                </c:pt>
                <c:pt idx="10139">
                  <c:v>8.3760100000000008</c:v>
                </c:pt>
                <c:pt idx="10140">
                  <c:v>8.3757916666670003</c:v>
                </c:pt>
                <c:pt idx="10141">
                  <c:v>8.3761566666670006</c:v>
                </c:pt>
                <c:pt idx="10142">
                  <c:v>8.3771149999999999</c:v>
                </c:pt>
                <c:pt idx="10143">
                  <c:v>8.3767816666670001</c:v>
                </c:pt>
                <c:pt idx="10144">
                  <c:v>8.3765149999999995</c:v>
                </c:pt>
                <c:pt idx="10145">
                  <c:v>8.3764616666669998</c:v>
                </c:pt>
                <c:pt idx="10146">
                  <c:v>8.3765866666670004</c:v>
                </c:pt>
                <c:pt idx="10147">
                  <c:v>8.3775650000000006</c:v>
                </c:pt>
                <c:pt idx="10148">
                  <c:v>8.3779699999999995</c:v>
                </c:pt>
                <c:pt idx="10149">
                  <c:v>8.3769916666669992</c:v>
                </c:pt>
                <c:pt idx="10150">
                  <c:v>8.3764766666669992</c:v>
                </c:pt>
                <c:pt idx="10151">
                  <c:v>8.3766466666669999</c:v>
                </c:pt>
                <c:pt idx="10152">
                  <c:v>8.3778299999999994</c:v>
                </c:pt>
                <c:pt idx="10153">
                  <c:v>8.3784283333329999</c:v>
                </c:pt>
                <c:pt idx="10154">
                  <c:v>8.377581666667</c:v>
                </c:pt>
                <c:pt idx="10155">
                  <c:v>8.3773516666669998</c:v>
                </c:pt>
                <c:pt idx="10156">
                  <c:v>8.3771950000000004</c:v>
                </c:pt>
                <c:pt idx="10157">
                  <c:v>8.3779883333330005</c:v>
                </c:pt>
                <c:pt idx="10158">
                  <c:v>8.3778833333329992</c:v>
                </c:pt>
                <c:pt idx="10159">
                  <c:v>8.3776216666670003</c:v>
                </c:pt>
                <c:pt idx="10160">
                  <c:v>8.377158333333</c:v>
                </c:pt>
                <c:pt idx="10161">
                  <c:v>8.3772666666669995</c:v>
                </c:pt>
                <c:pt idx="10162">
                  <c:v>8.3787166666669997</c:v>
                </c:pt>
                <c:pt idx="10163">
                  <c:v>8.378661666667</c:v>
                </c:pt>
                <c:pt idx="10164">
                  <c:v>8.3780583333329997</c:v>
                </c:pt>
                <c:pt idx="10165">
                  <c:v>8.3779149999999998</c:v>
                </c:pt>
                <c:pt idx="10166">
                  <c:v>8.3785399999999992</c:v>
                </c:pt>
                <c:pt idx="10167">
                  <c:v>8.3793966666670006</c:v>
                </c:pt>
                <c:pt idx="10168">
                  <c:v>8.3795216666669994</c:v>
                </c:pt>
                <c:pt idx="10169">
                  <c:v>8.378331666667</c:v>
                </c:pt>
                <c:pt idx="10170">
                  <c:v>8.3777849999999994</c:v>
                </c:pt>
                <c:pt idx="10171">
                  <c:v>8.3781700000000008</c:v>
                </c:pt>
                <c:pt idx="10172">
                  <c:v>8.3798633333330006</c:v>
                </c:pt>
                <c:pt idx="10173">
                  <c:v>8.38049</c:v>
                </c:pt>
                <c:pt idx="10174">
                  <c:v>8.3806333333329999</c:v>
                </c:pt>
                <c:pt idx="10175">
                  <c:v>8.3802500000000002</c:v>
                </c:pt>
                <c:pt idx="10176">
                  <c:v>8.3802816666670008</c:v>
                </c:pt>
                <c:pt idx="10177">
                  <c:v>8.3813516666669994</c:v>
                </c:pt>
                <c:pt idx="10178">
                  <c:v>8.3812566666669994</c:v>
                </c:pt>
                <c:pt idx="10179">
                  <c:v>8.380911666667</c:v>
                </c:pt>
                <c:pt idx="10180">
                  <c:v>8.3809083333330001</c:v>
                </c:pt>
                <c:pt idx="10181">
                  <c:v>8.3807166666670003</c:v>
                </c:pt>
                <c:pt idx="10182">
                  <c:v>8.3812949999999997</c:v>
                </c:pt>
                <c:pt idx="10183">
                  <c:v>8.3806266666670002</c:v>
                </c:pt>
                <c:pt idx="10184">
                  <c:v>8.3802416666670005</c:v>
                </c:pt>
                <c:pt idx="10185">
                  <c:v>8.3805166666670008</c:v>
                </c:pt>
                <c:pt idx="10186">
                  <c:v>8.3806399999999996</c:v>
                </c:pt>
                <c:pt idx="10187">
                  <c:v>8.3816216666669998</c:v>
                </c:pt>
                <c:pt idx="10188">
                  <c:v>8.3814700000000002</c:v>
                </c:pt>
                <c:pt idx="10189">
                  <c:v>8.3814666666670004</c:v>
                </c:pt>
                <c:pt idx="10190">
                  <c:v>8.38096</c:v>
                </c:pt>
                <c:pt idx="10191">
                  <c:v>8.3811049999999998</c:v>
                </c:pt>
                <c:pt idx="10192">
                  <c:v>8.3818199999999994</c:v>
                </c:pt>
                <c:pt idx="10193">
                  <c:v>8.3818333333330006</c:v>
                </c:pt>
                <c:pt idx="10194">
                  <c:v>8.3813183333330006</c:v>
                </c:pt>
                <c:pt idx="10195">
                  <c:v>8.3813983333329993</c:v>
                </c:pt>
                <c:pt idx="10196">
                  <c:v>8.3814983333330009</c:v>
                </c:pt>
                <c:pt idx="10197">
                  <c:v>8.3824116666670001</c:v>
                </c:pt>
                <c:pt idx="10198">
                  <c:v>8.3822349999999997</c:v>
                </c:pt>
                <c:pt idx="10199">
                  <c:v>8.3817933333330004</c:v>
                </c:pt>
                <c:pt idx="10200">
                  <c:v>8.380865</c:v>
                </c:pt>
                <c:pt idx="10201">
                  <c:v>8.3813016666669995</c:v>
                </c:pt>
                <c:pt idx="10202">
                  <c:v>8.3828783333330001</c:v>
                </c:pt>
                <c:pt idx="10203">
                  <c:v>8.3820666666670007</c:v>
                </c:pt>
                <c:pt idx="10204">
                  <c:v>8.3816683333329998</c:v>
                </c:pt>
                <c:pt idx="10205">
                  <c:v>8.3819499999999998</c:v>
                </c:pt>
                <c:pt idx="10206">
                  <c:v>8.3817383333330007</c:v>
                </c:pt>
                <c:pt idx="10207">
                  <c:v>8.3824266666669995</c:v>
                </c:pt>
                <c:pt idx="10208">
                  <c:v>8.3826800000000006</c:v>
                </c:pt>
                <c:pt idx="10209">
                  <c:v>8.3822783333329998</c:v>
                </c:pt>
                <c:pt idx="10210">
                  <c:v>8.381803333333</c:v>
                </c:pt>
                <c:pt idx="10211">
                  <c:v>8.3818249999999992</c:v>
                </c:pt>
                <c:pt idx="10212">
                  <c:v>8.3826266666670008</c:v>
                </c:pt>
                <c:pt idx="10213">
                  <c:v>8.3830883333329993</c:v>
                </c:pt>
                <c:pt idx="10214">
                  <c:v>8.3818000000000001</c:v>
                </c:pt>
                <c:pt idx="10215">
                  <c:v>8.3813250000000004</c:v>
                </c:pt>
                <c:pt idx="10216">
                  <c:v>8.38157</c:v>
                </c:pt>
                <c:pt idx="10217">
                  <c:v>8.3825466666670003</c:v>
                </c:pt>
                <c:pt idx="10218">
                  <c:v>8.3830150000000003</c:v>
                </c:pt>
                <c:pt idx="10219">
                  <c:v>8.3826616666669995</c:v>
                </c:pt>
                <c:pt idx="10220">
                  <c:v>8.3817500000000003</c:v>
                </c:pt>
                <c:pt idx="10221">
                  <c:v>8.382226666667</c:v>
                </c:pt>
                <c:pt idx="10222">
                  <c:v>8.3832500000000003</c:v>
                </c:pt>
                <c:pt idx="10223">
                  <c:v>8.3831266666669997</c:v>
                </c:pt>
                <c:pt idx="10224">
                  <c:v>8.3822933333329992</c:v>
                </c:pt>
                <c:pt idx="10225">
                  <c:v>8.3819300000000005</c:v>
                </c:pt>
                <c:pt idx="10226">
                  <c:v>8.3821200000000005</c:v>
                </c:pt>
                <c:pt idx="10227">
                  <c:v>8.3834566666669996</c:v>
                </c:pt>
                <c:pt idx="10228">
                  <c:v>8.3833249999999992</c:v>
                </c:pt>
                <c:pt idx="10229">
                  <c:v>8.3822500000000009</c:v>
                </c:pt>
                <c:pt idx="10230">
                  <c:v>8.3817283333329993</c:v>
                </c:pt>
                <c:pt idx="10231">
                  <c:v>8.3822333333329997</c:v>
                </c:pt>
                <c:pt idx="10232">
                  <c:v>8.3832916666670005</c:v>
                </c:pt>
                <c:pt idx="10233">
                  <c:v>8.3832149999999999</c:v>
                </c:pt>
                <c:pt idx="10234">
                  <c:v>8.3823716666669998</c:v>
                </c:pt>
                <c:pt idx="10235">
                  <c:v>8.3817433333330005</c:v>
                </c:pt>
                <c:pt idx="10236">
                  <c:v>8.3817883333330006</c:v>
                </c:pt>
                <c:pt idx="10237">
                  <c:v>8.3809883333330006</c:v>
                </c:pt>
                <c:pt idx="10238">
                  <c:v>8.3814399999999996</c:v>
                </c:pt>
                <c:pt idx="10239">
                  <c:v>8.3810216666669994</c:v>
                </c:pt>
                <c:pt idx="10240">
                  <c:v>8.3803133333329995</c:v>
                </c:pt>
                <c:pt idx="10241">
                  <c:v>8.3801633333329999</c:v>
                </c:pt>
                <c:pt idx="10242">
                  <c:v>8.3814133333330005</c:v>
                </c:pt>
                <c:pt idx="10243">
                  <c:v>8.3810833333330006</c:v>
                </c:pt>
                <c:pt idx="10244">
                  <c:v>8.3809966666670004</c:v>
                </c:pt>
                <c:pt idx="10245">
                  <c:v>8.3805633333330007</c:v>
                </c:pt>
                <c:pt idx="10246">
                  <c:v>8.3802666666669996</c:v>
                </c:pt>
                <c:pt idx="10247">
                  <c:v>8.3810866666670005</c:v>
                </c:pt>
                <c:pt idx="10248">
                  <c:v>8.3811850000000003</c:v>
                </c:pt>
                <c:pt idx="10249">
                  <c:v>8.3807833333329995</c:v>
                </c:pt>
                <c:pt idx="10250">
                  <c:v>8.3805933333329996</c:v>
                </c:pt>
                <c:pt idx="10251">
                  <c:v>8.3808733333329997</c:v>
                </c:pt>
                <c:pt idx="10252">
                  <c:v>8.3816450000000007</c:v>
                </c:pt>
                <c:pt idx="10253">
                  <c:v>8.3813650000000006</c:v>
                </c:pt>
                <c:pt idx="10254">
                  <c:v>8.3810016666670002</c:v>
                </c:pt>
                <c:pt idx="10255">
                  <c:v>8.3805583333329992</c:v>
                </c:pt>
                <c:pt idx="10256">
                  <c:v>8.3805816666670001</c:v>
                </c:pt>
                <c:pt idx="10257">
                  <c:v>8.3812650000000009</c:v>
                </c:pt>
                <c:pt idx="10258">
                  <c:v>8.3816366666669992</c:v>
                </c:pt>
                <c:pt idx="10259">
                  <c:v>8.3814849999999996</c:v>
                </c:pt>
                <c:pt idx="10260">
                  <c:v>8.3811549999999997</c:v>
                </c:pt>
                <c:pt idx="10261">
                  <c:v>8.3810716666669993</c:v>
                </c:pt>
                <c:pt idx="10262">
                  <c:v>8.3821433333329995</c:v>
                </c:pt>
                <c:pt idx="10263">
                  <c:v>8.38218</c:v>
                </c:pt>
                <c:pt idx="10264">
                  <c:v>8.3815983333330006</c:v>
                </c:pt>
                <c:pt idx="10265">
                  <c:v>8.3809083333330001</c:v>
                </c:pt>
                <c:pt idx="10266">
                  <c:v>8.3812700000000007</c:v>
                </c:pt>
                <c:pt idx="10267">
                  <c:v>8.3822449999999993</c:v>
                </c:pt>
                <c:pt idx="10268">
                  <c:v>8.3821916666669996</c:v>
                </c:pt>
                <c:pt idx="10269">
                  <c:v>8.3819816666670004</c:v>
                </c:pt>
                <c:pt idx="10270">
                  <c:v>8.381943333333</c:v>
                </c:pt>
                <c:pt idx="10271">
                  <c:v>8.3820183333330007</c:v>
                </c:pt>
                <c:pt idx="10272">
                  <c:v>8.3828933333329996</c:v>
                </c:pt>
                <c:pt idx="10273">
                  <c:v>8.3824933333330005</c:v>
                </c:pt>
                <c:pt idx="10274">
                  <c:v>8.3821866666669997</c:v>
                </c:pt>
                <c:pt idx="10275">
                  <c:v>8.3814466666669993</c:v>
                </c:pt>
                <c:pt idx="10276">
                  <c:v>8.3810800000000008</c:v>
                </c:pt>
                <c:pt idx="10277">
                  <c:v>8.3821833333329998</c:v>
                </c:pt>
                <c:pt idx="10278">
                  <c:v>8.3823533333330005</c:v>
                </c:pt>
                <c:pt idx="10279">
                  <c:v>8.382321666667</c:v>
                </c:pt>
                <c:pt idx="10280">
                  <c:v>8.3819250000000007</c:v>
                </c:pt>
                <c:pt idx="10281">
                  <c:v>8.3824583333330001</c:v>
                </c:pt>
                <c:pt idx="10282">
                  <c:v>8.3830799999999996</c:v>
                </c:pt>
                <c:pt idx="10283">
                  <c:v>8.3831799999999994</c:v>
                </c:pt>
                <c:pt idx="10284">
                  <c:v>8.3826783333330006</c:v>
                </c:pt>
                <c:pt idx="10285">
                  <c:v>8.3819683333330008</c:v>
                </c:pt>
                <c:pt idx="10286">
                  <c:v>8.3822299999999998</c:v>
                </c:pt>
                <c:pt idx="10287">
                  <c:v>8.3835316666670003</c:v>
                </c:pt>
                <c:pt idx="10288">
                  <c:v>8.3833649999999995</c:v>
                </c:pt>
                <c:pt idx="10289">
                  <c:v>8.3828583333329991</c:v>
                </c:pt>
                <c:pt idx="10290">
                  <c:v>8.3824500000000004</c:v>
                </c:pt>
                <c:pt idx="10291">
                  <c:v>8.3825316666669991</c:v>
                </c:pt>
                <c:pt idx="10292">
                  <c:v>8.3835083333329994</c:v>
                </c:pt>
                <c:pt idx="10293">
                  <c:v>8.3835499999999996</c:v>
                </c:pt>
                <c:pt idx="10294">
                  <c:v>8.3832333333329991</c:v>
                </c:pt>
                <c:pt idx="10295">
                  <c:v>8.3830899999999993</c:v>
                </c:pt>
                <c:pt idx="10296">
                  <c:v>8.3832883333330006</c:v>
                </c:pt>
                <c:pt idx="10297">
                  <c:v>8.3842633333329992</c:v>
                </c:pt>
                <c:pt idx="10298">
                  <c:v>8.3845366666669996</c:v>
                </c:pt>
                <c:pt idx="10299">
                  <c:v>8.3841900000000003</c:v>
                </c:pt>
                <c:pt idx="10300">
                  <c:v>8.3838066666670006</c:v>
                </c:pt>
                <c:pt idx="10301">
                  <c:v>8.3840116666669999</c:v>
                </c:pt>
                <c:pt idx="10302">
                  <c:v>8.3848433333330004</c:v>
                </c:pt>
                <c:pt idx="10303">
                  <c:v>8.3849900000000002</c:v>
                </c:pt>
                <c:pt idx="10304">
                  <c:v>8.3843800000000002</c:v>
                </c:pt>
                <c:pt idx="10305">
                  <c:v>8.3841649999999994</c:v>
                </c:pt>
                <c:pt idx="10306">
                  <c:v>8.3844499999999993</c:v>
                </c:pt>
                <c:pt idx="10307">
                  <c:v>8.3852433333329994</c:v>
                </c:pt>
                <c:pt idx="10308">
                  <c:v>8.3849049999999998</c:v>
                </c:pt>
                <c:pt idx="10309">
                  <c:v>8.3845650000000003</c:v>
                </c:pt>
                <c:pt idx="10310">
                  <c:v>8.3838416666669993</c:v>
                </c:pt>
                <c:pt idx="10311">
                  <c:v>8.3841133333329996</c:v>
                </c:pt>
                <c:pt idx="10312">
                  <c:v>8.3847850000000008</c:v>
                </c:pt>
                <c:pt idx="10313">
                  <c:v>8.3850049999999996</c:v>
                </c:pt>
                <c:pt idx="10314">
                  <c:v>8.3848616666669997</c:v>
                </c:pt>
                <c:pt idx="10315">
                  <c:v>8.3843566666669993</c:v>
                </c:pt>
                <c:pt idx="10316">
                  <c:v>8.3842300000000005</c:v>
                </c:pt>
                <c:pt idx="10317">
                  <c:v>8.3849983333329998</c:v>
                </c:pt>
                <c:pt idx="10318">
                  <c:v>8.3847733333329995</c:v>
                </c:pt>
                <c:pt idx="10319">
                  <c:v>8.3841699999999992</c:v>
                </c:pt>
                <c:pt idx="10320">
                  <c:v>8.3840016666670003</c:v>
                </c:pt>
                <c:pt idx="10321">
                  <c:v>8.3843800000000002</c:v>
                </c:pt>
                <c:pt idx="10322">
                  <c:v>8.3856800000000007</c:v>
                </c:pt>
                <c:pt idx="10323">
                  <c:v>8.3855783333329992</c:v>
                </c:pt>
                <c:pt idx="10324">
                  <c:v>8.3854349999999993</c:v>
                </c:pt>
                <c:pt idx="10325">
                  <c:v>8.3852200000000003</c:v>
                </c:pt>
                <c:pt idx="10326">
                  <c:v>8.3848800000000008</c:v>
                </c:pt>
                <c:pt idx="10327">
                  <c:v>8.3856750000000009</c:v>
                </c:pt>
                <c:pt idx="10328">
                  <c:v>8.3856366666670006</c:v>
                </c:pt>
                <c:pt idx="10329">
                  <c:v>8.3855166666669998</c:v>
                </c:pt>
                <c:pt idx="10330">
                  <c:v>8.3852100000000007</c:v>
                </c:pt>
                <c:pt idx="10331">
                  <c:v>8.3858716666670006</c:v>
                </c:pt>
                <c:pt idx="10332">
                  <c:v>8.3867083333330008</c:v>
                </c:pt>
                <c:pt idx="10333">
                  <c:v>8.3869533333330004</c:v>
                </c:pt>
                <c:pt idx="10334">
                  <c:v>8.3865133333329993</c:v>
                </c:pt>
                <c:pt idx="10335">
                  <c:v>8.3856416666670004</c:v>
                </c:pt>
                <c:pt idx="10336">
                  <c:v>8.3856000000000002</c:v>
                </c:pt>
                <c:pt idx="10337">
                  <c:v>8.3863683333329995</c:v>
                </c:pt>
                <c:pt idx="10338">
                  <c:v>8.3860849999999996</c:v>
                </c:pt>
                <c:pt idx="10339">
                  <c:v>8.3857700000000008</c:v>
                </c:pt>
                <c:pt idx="10340">
                  <c:v>8.3851833333329999</c:v>
                </c:pt>
                <c:pt idx="10341">
                  <c:v>8.3855516666670002</c:v>
                </c:pt>
                <c:pt idx="10342">
                  <c:v>8.3866949999999996</c:v>
                </c:pt>
                <c:pt idx="10343">
                  <c:v>8.3867716666670002</c:v>
                </c:pt>
                <c:pt idx="10344">
                  <c:v>8.3856233333329993</c:v>
                </c:pt>
                <c:pt idx="10345">
                  <c:v>8.3857133333329994</c:v>
                </c:pt>
                <c:pt idx="10346">
                  <c:v>8.3862116666670001</c:v>
                </c:pt>
                <c:pt idx="10347">
                  <c:v>8.3863416666670005</c:v>
                </c:pt>
                <c:pt idx="10348">
                  <c:v>8.3863516666670002</c:v>
                </c:pt>
                <c:pt idx="10349">
                  <c:v>8.3857483333329998</c:v>
                </c:pt>
                <c:pt idx="10350">
                  <c:v>8.386121666667</c:v>
                </c:pt>
                <c:pt idx="10351">
                  <c:v>8.3861416666669992</c:v>
                </c:pt>
                <c:pt idx="10352">
                  <c:v>8.386871666667</c:v>
                </c:pt>
                <c:pt idx="10353">
                  <c:v>8.3867100000000008</c:v>
                </c:pt>
                <c:pt idx="10354">
                  <c:v>8.3861566666670004</c:v>
                </c:pt>
                <c:pt idx="10355">
                  <c:v>8.3860833333329996</c:v>
                </c:pt>
                <c:pt idx="10356">
                  <c:v>8.3856149999999996</c:v>
                </c:pt>
                <c:pt idx="10357">
                  <c:v>8.3865683333330008</c:v>
                </c:pt>
                <c:pt idx="10358">
                  <c:v>8.3864683333329992</c:v>
                </c:pt>
                <c:pt idx="10359">
                  <c:v>8.3860700000000001</c:v>
                </c:pt>
                <c:pt idx="10360">
                  <c:v>8.3858099999999993</c:v>
                </c:pt>
                <c:pt idx="10361">
                  <c:v>8.3863149999999997</c:v>
                </c:pt>
                <c:pt idx="10362">
                  <c:v>8.3872666666669993</c:v>
                </c:pt>
                <c:pt idx="10363">
                  <c:v>8.3870183333329997</c:v>
                </c:pt>
                <c:pt idx="10364">
                  <c:v>8.3861699999999999</c:v>
                </c:pt>
                <c:pt idx="10365">
                  <c:v>8.3857116666669995</c:v>
                </c:pt>
                <c:pt idx="10366">
                  <c:v>8.3855416666670006</c:v>
                </c:pt>
                <c:pt idx="10367">
                  <c:v>8.3864766666670008</c:v>
                </c:pt>
                <c:pt idx="10368">
                  <c:v>8.3861183333330001</c:v>
                </c:pt>
                <c:pt idx="10369">
                  <c:v>8.3856800000000007</c:v>
                </c:pt>
                <c:pt idx="10370">
                  <c:v>8.384993333333</c:v>
                </c:pt>
                <c:pt idx="10371">
                  <c:v>8.3853216666670001</c:v>
                </c:pt>
                <c:pt idx="10372">
                  <c:v>8.3865099999999995</c:v>
                </c:pt>
                <c:pt idx="10373">
                  <c:v>8.3858016666669997</c:v>
                </c:pt>
                <c:pt idx="10374">
                  <c:v>8.3851549999999992</c:v>
                </c:pt>
                <c:pt idx="10375">
                  <c:v>8.3848649999999996</c:v>
                </c:pt>
                <c:pt idx="10376">
                  <c:v>8.3852333333329998</c:v>
                </c:pt>
                <c:pt idx="10377">
                  <c:v>8.3862116666670001</c:v>
                </c:pt>
                <c:pt idx="10378">
                  <c:v>8.3859266666670003</c:v>
                </c:pt>
                <c:pt idx="10379">
                  <c:v>8.3857199999999992</c:v>
                </c:pt>
                <c:pt idx="10380">
                  <c:v>8.3849366666670004</c:v>
                </c:pt>
                <c:pt idx="10381">
                  <c:v>8.3849300000000007</c:v>
                </c:pt>
                <c:pt idx="10382">
                  <c:v>8.3857099999999996</c:v>
                </c:pt>
                <c:pt idx="10383">
                  <c:v>8.3859983333329993</c:v>
                </c:pt>
                <c:pt idx="10384">
                  <c:v>8.3853100000000005</c:v>
                </c:pt>
                <c:pt idx="10385">
                  <c:v>8.3846733333329997</c:v>
                </c:pt>
                <c:pt idx="10386">
                  <c:v>8.3842566666669995</c:v>
                </c:pt>
                <c:pt idx="10387">
                  <c:v>8.3859033333329993</c:v>
                </c:pt>
                <c:pt idx="10388">
                  <c:v>8.3857333333330004</c:v>
                </c:pt>
                <c:pt idx="10389">
                  <c:v>8.3842800000000004</c:v>
                </c:pt>
                <c:pt idx="10390">
                  <c:v>8.3837116666670006</c:v>
                </c:pt>
                <c:pt idx="10391">
                  <c:v>8.3839849999999991</c:v>
                </c:pt>
                <c:pt idx="10392">
                  <c:v>8.3854749999999996</c:v>
                </c:pt>
                <c:pt idx="10393">
                  <c:v>8.3852916666669994</c:v>
                </c:pt>
                <c:pt idx="10394">
                  <c:v>8.3849916666670001</c:v>
                </c:pt>
                <c:pt idx="10395">
                  <c:v>8.3844650000000005</c:v>
                </c:pt>
                <c:pt idx="10396">
                  <c:v>8.3842666666669992</c:v>
                </c:pt>
                <c:pt idx="10397">
                  <c:v>8.3853516666670007</c:v>
                </c:pt>
                <c:pt idx="10398">
                  <c:v>8.3856583333329997</c:v>
                </c:pt>
                <c:pt idx="10399">
                  <c:v>8.3849350000000005</c:v>
                </c:pt>
                <c:pt idx="10400">
                  <c:v>8.3840033333330002</c:v>
                </c:pt>
                <c:pt idx="10401">
                  <c:v>8.3838749999999997</c:v>
                </c:pt>
                <c:pt idx="10402">
                  <c:v>8.3851933333329995</c:v>
                </c:pt>
                <c:pt idx="10403">
                  <c:v>8.3856233333329993</c:v>
                </c:pt>
                <c:pt idx="10404">
                  <c:v>8.3849266666670008</c:v>
                </c:pt>
                <c:pt idx="10405">
                  <c:v>8.3836833333329999</c:v>
                </c:pt>
                <c:pt idx="10406">
                  <c:v>8.3836150000000007</c:v>
                </c:pt>
                <c:pt idx="10407">
                  <c:v>8.3847666666669998</c:v>
                </c:pt>
                <c:pt idx="10408">
                  <c:v>8.3850899999999999</c:v>
                </c:pt>
                <c:pt idx="10409">
                  <c:v>8.3849099999999996</c:v>
                </c:pt>
                <c:pt idx="10410">
                  <c:v>8.384385</c:v>
                </c:pt>
                <c:pt idx="10411">
                  <c:v>8.3849983333329998</c:v>
                </c:pt>
                <c:pt idx="10412">
                  <c:v>8.3861366666669994</c:v>
                </c:pt>
                <c:pt idx="10413">
                  <c:v>8.3856999999999999</c:v>
                </c:pt>
                <c:pt idx="10414">
                  <c:v>8.3854749999999996</c:v>
                </c:pt>
                <c:pt idx="10415">
                  <c:v>8.3847466666670005</c:v>
                </c:pt>
                <c:pt idx="10416">
                  <c:v>8.3852216666670003</c:v>
                </c:pt>
                <c:pt idx="10417">
                  <c:v>8.3865266666670006</c:v>
                </c:pt>
                <c:pt idx="10418">
                  <c:v>8.3868333333329996</c:v>
                </c:pt>
                <c:pt idx="10419">
                  <c:v>8.3862299999999994</c:v>
                </c:pt>
                <c:pt idx="10420">
                  <c:v>8.3856099999999998</c:v>
                </c:pt>
                <c:pt idx="10421">
                  <c:v>8.3859566666669991</c:v>
                </c:pt>
                <c:pt idx="10422">
                  <c:v>8.3875483333329992</c:v>
                </c:pt>
                <c:pt idx="10423">
                  <c:v>8.3877133333330001</c:v>
                </c:pt>
                <c:pt idx="10424">
                  <c:v>8.3865333333330003</c:v>
                </c:pt>
                <c:pt idx="10425">
                  <c:v>8.3862050000000004</c:v>
                </c:pt>
                <c:pt idx="10426">
                  <c:v>8.3862550000000002</c:v>
                </c:pt>
                <c:pt idx="10427">
                  <c:v>8.3872716666670009</c:v>
                </c:pt>
                <c:pt idx="10428">
                  <c:v>8.3869716666669998</c:v>
                </c:pt>
                <c:pt idx="10429">
                  <c:v>8.3859966666669994</c:v>
                </c:pt>
                <c:pt idx="10430">
                  <c:v>8.385603333333</c:v>
                </c:pt>
                <c:pt idx="10431">
                  <c:v>8.3858750000000004</c:v>
                </c:pt>
                <c:pt idx="10432">
                  <c:v>8.3874700000000004</c:v>
                </c:pt>
                <c:pt idx="10433">
                  <c:v>8.3873533333329995</c:v>
                </c:pt>
                <c:pt idx="10434">
                  <c:v>8.3868066666670007</c:v>
                </c:pt>
                <c:pt idx="10435">
                  <c:v>8.386026666667</c:v>
                </c:pt>
                <c:pt idx="10436">
                  <c:v>8.38598</c:v>
                </c:pt>
                <c:pt idx="10437">
                  <c:v>8.3873899999999999</c:v>
                </c:pt>
                <c:pt idx="10438">
                  <c:v>8.3875100000000007</c:v>
                </c:pt>
                <c:pt idx="10439">
                  <c:v>8.3862699999999997</c:v>
                </c:pt>
                <c:pt idx="10440">
                  <c:v>8.3853383333329994</c:v>
                </c:pt>
                <c:pt idx="10441">
                  <c:v>8.3858899999999998</c:v>
                </c:pt>
                <c:pt idx="10442">
                  <c:v>8.3880966666669998</c:v>
                </c:pt>
                <c:pt idx="10443">
                  <c:v>8.3874183333330006</c:v>
                </c:pt>
                <c:pt idx="10444">
                  <c:v>8.3866983333329994</c:v>
                </c:pt>
                <c:pt idx="10445">
                  <c:v>8.3860100000000006</c:v>
                </c:pt>
                <c:pt idx="10446">
                  <c:v>8.3862900000000007</c:v>
                </c:pt>
                <c:pt idx="10447">
                  <c:v>8.3882233333330003</c:v>
                </c:pt>
                <c:pt idx="10448">
                  <c:v>8.3877316666669994</c:v>
                </c:pt>
                <c:pt idx="10449">
                  <c:v>8.3866583333329991</c:v>
                </c:pt>
                <c:pt idx="10450">
                  <c:v>8.3864566666669997</c:v>
                </c:pt>
                <c:pt idx="10451">
                  <c:v>8.3864783333330006</c:v>
                </c:pt>
                <c:pt idx="10452">
                  <c:v>8.3872183333329993</c:v>
                </c:pt>
                <c:pt idx="10453">
                  <c:v>8.3874266666670003</c:v>
                </c:pt>
                <c:pt idx="10454">
                  <c:v>8.3866066666669994</c:v>
                </c:pt>
                <c:pt idx="10455">
                  <c:v>8.3861766666669997</c:v>
                </c:pt>
                <c:pt idx="10456">
                  <c:v>8.3868883333329993</c:v>
                </c:pt>
                <c:pt idx="10457">
                  <c:v>8.3881399999999999</c:v>
                </c:pt>
                <c:pt idx="10458">
                  <c:v>8.3883183333330003</c:v>
                </c:pt>
                <c:pt idx="10459">
                  <c:v>8.3872283333330007</c:v>
                </c:pt>
                <c:pt idx="10460">
                  <c:v>8.3871516666670001</c:v>
                </c:pt>
                <c:pt idx="10461">
                  <c:v>8.3872616666669995</c:v>
                </c:pt>
                <c:pt idx="10462">
                  <c:v>8.3882916666669995</c:v>
                </c:pt>
                <c:pt idx="10463">
                  <c:v>8.3880866666670002</c:v>
                </c:pt>
                <c:pt idx="10464">
                  <c:v>8.3874999999999993</c:v>
                </c:pt>
                <c:pt idx="10465">
                  <c:v>8.3871466666670003</c:v>
                </c:pt>
                <c:pt idx="10466">
                  <c:v>8.3870816666669992</c:v>
                </c:pt>
                <c:pt idx="10467">
                  <c:v>8.3881916666669998</c:v>
                </c:pt>
                <c:pt idx="10468">
                  <c:v>8.388748333333</c:v>
                </c:pt>
                <c:pt idx="10469">
                  <c:v>8.3879850000000005</c:v>
                </c:pt>
                <c:pt idx="10470">
                  <c:v>8.3874016666669995</c:v>
                </c:pt>
                <c:pt idx="10471">
                  <c:v>8.38734</c:v>
                </c:pt>
                <c:pt idx="10472">
                  <c:v>8.3890233333330002</c:v>
                </c:pt>
                <c:pt idx="10473">
                  <c:v>8.3886483333330002</c:v>
                </c:pt>
                <c:pt idx="10474">
                  <c:v>8.3881983333329995</c:v>
                </c:pt>
                <c:pt idx="10475">
                  <c:v>8.3880133333329994</c:v>
                </c:pt>
                <c:pt idx="10476">
                  <c:v>8.3876100000000005</c:v>
                </c:pt>
                <c:pt idx="10477">
                  <c:v>8.3884050000000006</c:v>
                </c:pt>
                <c:pt idx="10478">
                  <c:v>8.3878583333329999</c:v>
                </c:pt>
                <c:pt idx="10479">
                  <c:v>8.3873800000000003</c:v>
                </c:pt>
                <c:pt idx="10480">
                  <c:v>8.3872199999999992</c:v>
                </c:pt>
                <c:pt idx="10481">
                  <c:v>8.3874449999999996</c:v>
                </c:pt>
                <c:pt idx="10482">
                  <c:v>8.3887049999999999</c:v>
                </c:pt>
                <c:pt idx="10483">
                  <c:v>8.3886166666669997</c:v>
                </c:pt>
                <c:pt idx="10484">
                  <c:v>8.3875933333329993</c:v>
                </c:pt>
                <c:pt idx="10485">
                  <c:v>8.3870783333329992</c:v>
                </c:pt>
                <c:pt idx="10486">
                  <c:v>8.3874033333329994</c:v>
                </c:pt>
                <c:pt idx="10487">
                  <c:v>8.3889099999999992</c:v>
                </c:pt>
                <c:pt idx="10488">
                  <c:v>8.3886516666670001</c:v>
                </c:pt>
                <c:pt idx="10489">
                  <c:v>8.3880233333330008</c:v>
                </c:pt>
                <c:pt idx="10490">
                  <c:v>8.3874316666670001</c:v>
                </c:pt>
                <c:pt idx="10491">
                  <c:v>8.3877849999999992</c:v>
                </c:pt>
                <c:pt idx="10492">
                  <c:v>8.3883283333329999</c:v>
                </c:pt>
                <c:pt idx="10493">
                  <c:v>8.3888683333330007</c:v>
                </c:pt>
                <c:pt idx="10494">
                  <c:v>8.3882633333330006</c:v>
                </c:pt>
                <c:pt idx="10495">
                  <c:v>8.387573333333</c:v>
                </c:pt>
                <c:pt idx="10496">
                  <c:v>8.38809</c:v>
                </c:pt>
                <c:pt idx="10497">
                  <c:v>8.3895199999999992</c:v>
                </c:pt>
                <c:pt idx="10498">
                  <c:v>8.3896133333329992</c:v>
                </c:pt>
                <c:pt idx="10499">
                  <c:v>8.3893933333330004</c:v>
                </c:pt>
                <c:pt idx="10500">
                  <c:v>8.3883383333329995</c:v>
                </c:pt>
                <c:pt idx="10501">
                  <c:v>8.3889716666670004</c:v>
                </c:pt>
                <c:pt idx="10502">
                  <c:v>8.3901900000000005</c:v>
                </c:pt>
                <c:pt idx="10503">
                  <c:v>8.3899950000000008</c:v>
                </c:pt>
                <c:pt idx="10504">
                  <c:v>8.3891333333329996</c:v>
                </c:pt>
                <c:pt idx="10505">
                  <c:v>8.3884333333329995</c:v>
                </c:pt>
                <c:pt idx="10506">
                  <c:v>8.3887199999999993</c:v>
                </c:pt>
                <c:pt idx="10507">
                  <c:v>8.3899333333329995</c:v>
                </c:pt>
                <c:pt idx="10508">
                  <c:v>8.3899816666669995</c:v>
                </c:pt>
                <c:pt idx="10509">
                  <c:v>8.3893566666670001</c:v>
                </c:pt>
                <c:pt idx="10510">
                  <c:v>8.388841666667</c:v>
                </c:pt>
                <c:pt idx="10511">
                  <c:v>8.3893233333329995</c:v>
                </c:pt>
                <c:pt idx="10512">
                  <c:v>8.3904616666670009</c:v>
                </c:pt>
                <c:pt idx="10513">
                  <c:v>8.3903199999999991</c:v>
                </c:pt>
                <c:pt idx="10514">
                  <c:v>8.3896750000000004</c:v>
                </c:pt>
                <c:pt idx="10515">
                  <c:v>8.3891283333329998</c:v>
                </c:pt>
                <c:pt idx="10516">
                  <c:v>8.3889049999999994</c:v>
                </c:pt>
                <c:pt idx="10517">
                  <c:v>8.3893683333329996</c:v>
                </c:pt>
                <c:pt idx="10518">
                  <c:v>8.3894933333330002</c:v>
                </c:pt>
                <c:pt idx="10519">
                  <c:v>8.3886350000000007</c:v>
                </c:pt>
                <c:pt idx="10520">
                  <c:v>8.3883616666670004</c:v>
                </c:pt>
                <c:pt idx="10521">
                  <c:v>8.3890266666670001</c:v>
                </c:pt>
                <c:pt idx="10522">
                  <c:v>8.3898299999999999</c:v>
                </c:pt>
                <c:pt idx="10523">
                  <c:v>8.3897066666669993</c:v>
                </c:pt>
                <c:pt idx="10524">
                  <c:v>8.3895049999999998</c:v>
                </c:pt>
                <c:pt idx="10525">
                  <c:v>8.388935</c:v>
                </c:pt>
                <c:pt idx="10526">
                  <c:v>8.3886566666669999</c:v>
                </c:pt>
                <c:pt idx="10527">
                  <c:v>8.3895516666669998</c:v>
                </c:pt>
                <c:pt idx="10528">
                  <c:v>8.3897933333329995</c:v>
                </c:pt>
                <c:pt idx="10529">
                  <c:v>8.3892066666670004</c:v>
                </c:pt>
                <c:pt idx="10530">
                  <c:v>8.3888649999999991</c:v>
                </c:pt>
                <c:pt idx="10531">
                  <c:v>8.3892283333329996</c:v>
                </c:pt>
                <c:pt idx="10532">
                  <c:v>8.3906416666669994</c:v>
                </c:pt>
                <c:pt idx="10533">
                  <c:v>8.3902400000000004</c:v>
                </c:pt>
                <c:pt idx="10534">
                  <c:v>8.3897083333329991</c:v>
                </c:pt>
                <c:pt idx="10535">
                  <c:v>8.3886249999999993</c:v>
                </c:pt>
                <c:pt idx="10536">
                  <c:v>8.388841666667</c:v>
                </c:pt>
                <c:pt idx="10537">
                  <c:v>8.3894283333330009</c:v>
                </c:pt>
                <c:pt idx="10538">
                  <c:v>8.3895250000000008</c:v>
                </c:pt>
                <c:pt idx="10539">
                  <c:v>8.3893783333329992</c:v>
                </c:pt>
                <c:pt idx="10540">
                  <c:v>8.3893799999999992</c:v>
                </c:pt>
                <c:pt idx="10541">
                  <c:v>8.3897633333330006</c:v>
                </c:pt>
                <c:pt idx="10542">
                  <c:v>8.3899050000000006</c:v>
                </c:pt>
                <c:pt idx="10543">
                  <c:v>8.3898633333330004</c:v>
                </c:pt>
                <c:pt idx="10544">
                  <c:v>8.3889166666670008</c:v>
                </c:pt>
                <c:pt idx="10545">
                  <c:v>8.3882899999999996</c:v>
                </c:pt>
                <c:pt idx="10546">
                  <c:v>8.3889949999999995</c:v>
                </c:pt>
                <c:pt idx="10547">
                  <c:v>8.3895049999999998</c:v>
                </c:pt>
                <c:pt idx="10548">
                  <c:v>8.3889533333329993</c:v>
                </c:pt>
                <c:pt idx="10549">
                  <c:v>8.3883050000000008</c:v>
                </c:pt>
                <c:pt idx="10550">
                  <c:v>8.3876650000000001</c:v>
                </c:pt>
                <c:pt idx="10551">
                  <c:v>8.388278333333</c:v>
                </c:pt>
                <c:pt idx="10552">
                  <c:v>8.3892233333329997</c:v>
                </c:pt>
                <c:pt idx="10553">
                  <c:v>8.3890233333330002</c:v>
                </c:pt>
                <c:pt idx="10554">
                  <c:v>8.3878716666669995</c:v>
                </c:pt>
                <c:pt idx="10555">
                  <c:v>8.3878149999999998</c:v>
                </c:pt>
                <c:pt idx="10556">
                  <c:v>8.3881166666670008</c:v>
                </c:pt>
                <c:pt idx="10557">
                  <c:v>8.3891066666670007</c:v>
                </c:pt>
                <c:pt idx="10558">
                  <c:v>8.3886833333330006</c:v>
                </c:pt>
                <c:pt idx="10559">
                  <c:v>8.3883683333330001</c:v>
                </c:pt>
                <c:pt idx="10560">
                  <c:v>8.3878149999999998</c:v>
                </c:pt>
                <c:pt idx="10561">
                  <c:v>8.3879633333329995</c:v>
                </c:pt>
                <c:pt idx="10562">
                  <c:v>8.3891633333330002</c:v>
                </c:pt>
                <c:pt idx="10563">
                  <c:v>8.3891016666670009</c:v>
                </c:pt>
                <c:pt idx="10564">
                  <c:v>8.3881516666669995</c:v>
                </c:pt>
                <c:pt idx="10565">
                  <c:v>8.3877500000000005</c:v>
                </c:pt>
                <c:pt idx="10566">
                  <c:v>8.3885333333329992</c:v>
                </c:pt>
                <c:pt idx="10567">
                  <c:v>8.3890133333330006</c:v>
                </c:pt>
                <c:pt idx="10568">
                  <c:v>8.3884783333329995</c:v>
                </c:pt>
                <c:pt idx="10569">
                  <c:v>8.387528333333</c:v>
                </c:pt>
                <c:pt idx="10570">
                  <c:v>8.3868550000000006</c:v>
                </c:pt>
                <c:pt idx="10571">
                  <c:v>8.3867349999999998</c:v>
                </c:pt>
                <c:pt idx="10572">
                  <c:v>8.3882333333329999</c:v>
                </c:pt>
                <c:pt idx="10573">
                  <c:v>8.3880966666669998</c:v>
                </c:pt>
                <c:pt idx="10574">
                  <c:v>8.3872800000000005</c:v>
                </c:pt>
                <c:pt idx="10575">
                  <c:v>8.3872800000000005</c:v>
                </c:pt>
                <c:pt idx="10576">
                  <c:v>8.3869433333330008</c:v>
                </c:pt>
                <c:pt idx="10577">
                  <c:v>8.388325</c:v>
                </c:pt>
                <c:pt idx="10578">
                  <c:v>8.3881983333329995</c:v>
                </c:pt>
                <c:pt idx="10579">
                  <c:v>8.3873183333330008</c:v>
                </c:pt>
                <c:pt idx="10580">
                  <c:v>8.3866433333329997</c:v>
                </c:pt>
                <c:pt idx="10581">
                  <c:v>8.3865266666670006</c:v>
                </c:pt>
                <c:pt idx="10582">
                  <c:v>8.3876416666669993</c:v>
                </c:pt>
                <c:pt idx="10583">
                  <c:v>8.3875516666669991</c:v>
                </c:pt>
                <c:pt idx="10584">
                  <c:v>8.3865549999999995</c:v>
                </c:pt>
                <c:pt idx="10585">
                  <c:v>8.3858483333329996</c:v>
                </c:pt>
                <c:pt idx="10586">
                  <c:v>8.3866916666669997</c:v>
                </c:pt>
                <c:pt idx="10587">
                  <c:v>8.3876399999999993</c:v>
                </c:pt>
                <c:pt idx="10588">
                  <c:v>8.3875166666670005</c:v>
                </c:pt>
                <c:pt idx="10589">
                  <c:v>8.3866333333330001</c:v>
                </c:pt>
                <c:pt idx="10590">
                  <c:v>8.3860316666669998</c:v>
                </c:pt>
                <c:pt idx="10591">
                  <c:v>8.3865283333330005</c:v>
                </c:pt>
                <c:pt idx="10592">
                  <c:v>8.38734</c:v>
                </c:pt>
                <c:pt idx="10593">
                  <c:v>8.3871699999999993</c:v>
                </c:pt>
                <c:pt idx="10594">
                  <c:v>8.3871866666670005</c:v>
                </c:pt>
                <c:pt idx="10595">
                  <c:v>8.3868799999999997</c:v>
                </c:pt>
                <c:pt idx="10596">
                  <c:v>8.3867216666670004</c:v>
                </c:pt>
                <c:pt idx="10597">
                  <c:v>8.3874666666670006</c:v>
                </c:pt>
                <c:pt idx="10598">
                  <c:v>8.3878716666669995</c:v>
                </c:pt>
                <c:pt idx="10599">
                  <c:v>8.3868399999999994</c:v>
                </c:pt>
                <c:pt idx="10600">
                  <c:v>8.3864783333330006</c:v>
                </c:pt>
                <c:pt idx="10601">
                  <c:v>8.3864033333329999</c:v>
                </c:pt>
                <c:pt idx="10602">
                  <c:v>8.3876316666669997</c:v>
                </c:pt>
                <c:pt idx="10603">
                  <c:v>8.3868600000000004</c:v>
                </c:pt>
                <c:pt idx="10604">
                  <c:v>8.3861600000000003</c:v>
                </c:pt>
                <c:pt idx="10605">
                  <c:v>8.3857083333329996</c:v>
                </c:pt>
                <c:pt idx="10606">
                  <c:v>8.3858616666669992</c:v>
                </c:pt>
                <c:pt idx="10607">
                  <c:v>8.3870483333330004</c:v>
                </c:pt>
                <c:pt idx="10608">
                  <c:v>8.3867116666670007</c:v>
                </c:pt>
                <c:pt idx="10609">
                  <c:v>8.3862483333330005</c:v>
                </c:pt>
                <c:pt idx="10610">
                  <c:v>8.3859666666670005</c:v>
                </c:pt>
                <c:pt idx="10611">
                  <c:v>8.3857683333330009</c:v>
                </c:pt>
                <c:pt idx="10612">
                  <c:v>8.3871266666669992</c:v>
                </c:pt>
                <c:pt idx="10613">
                  <c:v>8.3871433333330003</c:v>
                </c:pt>
                <c:pt idx="10614">
                  <c:v>8.3864466666670001</c:v>
                </c:pt>
                <c:pt idx="10615">
                  <c:v>8.3859616666670007</c:v>
                </c:pt>
                <c:pt idx="10616">
                  <c:v>8.3862333333329993</c:v>
                </c:pt>
                <c:pt idx="10617">
                  <c:v>8.3878649999999997</c:v>
                </c:pt>
                <c:pt idx="10618">
                  <c:v>8.3875716666670002</c:v>
                </c:pt>
                <c:pt idx="10619">
                  <c:v>8.387011666667</c:v>
                </c:pt>
                <c:pt idx="10620">
                  <c:v>8.3866399999999999</c:v>
                </c:pt>
                <c:pt idx="10621">
                  <c:v>8.3860916666669993</c:v>
                </c:pt>
                <c:pt idx="10622">
                  <c:v>8.3872566666669996</c:v>
                </c:pt>
                <c:pt idx="10623">
                  <c:v>8.3873750000000005</c:v>
                </c:pt>
                <c:pt idx="10624">
                  <c:v>8.3863166666669997</c:v>
                </c:pt>
                <c:pt idx="10625">
                  <c:v>8.3858499999999996</c:v>
                </c:pt>
                <c:pt idx="10626">
                  <c:v>8.3858666666670008</c:v>
                </c:pt>
                <c:pt idx="10627">
                  <c:v>8.3868816666669996</c:v>
                </c:pt>
                <c:pt idx="10628">
                  <c:v>8.3870316666669993</c:v>
                </c:pt>
                <c:pt idx="10629">
                  <c:v>8.3865200000000009</c:v>
                </c:pt>
                <c:pt idx="10630">
                  <c:v>8.3855866666670007</c:v>
                </c:pt>
                <c:pt idx="10631">
                  <c:v>8.3860316666669998</c:v>
                </c:pt>
                <c:pt idx="10632">
                  <c:v>8.3872883333330002</c:v>
                </c:pt>
                <c:pt idx="10633">
                  <c:v>8.3869566666670003</c:v>
                </c:pt>
                <c:pt idx="10634">
                  <c:v>8.3864099999999997</c:v>
                </c:pt>
                <c:pt idx="10635">
                  <c:v>8.3860133333330005</c:v>
                </c:pt>
                <c:pt idx="10636">
                  <c:v>8.3858099999999993</c:v>
                </c:pt>
                <c:pt idx="10637">
                  <c:v>8.3867583333330007</c:v>
                </c:pt>
                <c:pt idx="10638">
                  <c:v>8.3864883333330003</c:v>
                </c:pt>
                <c:pt idx="10639">
                  <c:v>8.3856416666670004</c:v>
                </c:pt>
                <c:pt idx="10640">
                  <c:v>8.3856433333330003</c:v>
                </c:pt>
                <c:pt idx="10641">
                  <c:v>8.3856483333330001</c:v>
                </c:pt>
                <c:pt idx="10642">
                  <c:v>8.3873116666669993</c:v>
                </c:pt>
                <c:pt idx="10643">
                  <c:v>8.3872866666670003</c:v>
                </c:pt>
                <c:pt idx="10644">
                  <c:v>8.3862816666669993</c:v>
                </c:pt>
                <c:pt idx="10645">
                  <c:v>8.3856416666670004</c:v>
                </c:pt>
                <c:pt idx="10646">
                  <c:v>8.3862783333329993</c:v>
                </c:pt>
                <c:pt idx="10647">
                  <c:v>8.3875933333329993</c:v>
                </c:pt>
                <c:pt idx="10648">
                  <c:v>8.3874899999999997</c:v>
                </c:pt>
                <c:pt idx="10649">
                  <c:v>8.3864699999999992</c:v>
                </c:pt>
                <c:pt idx="10650">
                  <c:v>8.3857999999999997</c:v>
                </c:pt>
                <c:pt idx="10651">
                  <c:v>8.38626</c:v>
                </c:pt>
                <c:pt idx="10652">
                  <c:v>8.3873200000000008</c:v>
                </c:pt>
                <c:pt idx="10653">
                  <c:v>8.3878199999999996</c:v>
                </c:pt>
                <c:pt idx="10654">
                  <c:v>8.3867616666670006</c:v>
                </c:pt>
                <c:pt idx="10655">
                  <c:v>8.3862366666669992</c:v>
                </c:pt>
                <c:pt idx="10656">
                  <c:v>8.3867566666670008</c:v>
                </c:pt>
                <c:pt idx="10657">
                  <c:v>8.3880499999999998</c:v>
                </c:pt>
                <c:pt idx="10658">
                  <c:v>8.3877916666670007</c:v>
                </c:pt>
                <c:pt idx="10659">
                  <c:v>8.3875233333330002</c:v>
                </c:pt>
                <c:pt idx="10660">
                  <c:v>8.3869533333330004</c:v>
                </c:pt>
                <c:pt idx="10661">
                  <c:v>8.3870033333330003</c:v>
                </c:pt>
                <c:pt idx="10662">
                  <c:v>8.3881483333329996</c:v>
                </c:pt>
                <c:pt idx="10663">
                  <c:v>8.3876033333330007</c:v>
                </c:pt>
                <c:pt idx="10664">
                  <c:v>8.3871166666669996</c:v>
                </c:pt>
                <c:pt idx="10665">
                  <c:v>8.3865333333330003</c:v>
                </c:pt>
                <c:pt idx="10666">
                  <c:v>8.386823333333</c:v>
                </c:pt>
                <c:pt idx="10667">
                  <c:v>8.3877216666669998</c:v>
                </c:pt>
                <c:pt idx="10668">
                  <c:v>8.3880250000000007</c:v>
                </c:pt>
                <c:pt idx="10669">
                  <c:v>8.3877766666669995</c:v>
                </c:pt>
                <c:pt idx="10670">
                  <c:v>8.3871366666670006</c:v>
                </c:pt>
                <c:pt idx="10671">
                  <c:v>8.3873883333329999</c:v>
                </c:pt>
                <c:pt idx="10672">
                  <c:v>8.388653333333</c:v>
                </c:pt>
                <c:pt idx="10673">
                  <c:v>8.3884966666670007</c:v>
                </c:pt>
                <c:pt idx="10674">
                  <c:v>8.3876566666670005</c:v>
                </c:pt>
                <c:pt idx="10675">
                  <c:v>8.3870900000000006</c:v>
                </c:pt>
                <c:pt idx="10676">
                  <c:v>8.3871683333329994</c:v>
                </c:pt>
                <c:pt idx="10677">
                  <c:v>8.3886733333329992</c:v>
                </c:pt>
                <c:pt idx="10678">
                  <c:v>8.3885683333329997</c:v>
                </c:pt>
                <c:pt idx="10679">
                  <c:v>8.3880183333329992</c:v>
                </c:pt>
                <c:pt idx="10680">
                  <c:v>8.3873700000000007</c:v>
                </c:pt>
                <c:pt idx="10681">
                  <c:v>8.3874300000000002</c:v>
                </c:pt>
                <c:pt idx="10682">
                  <c:v>8.3879000000000001</c:v>
                </c:pt>
                <c:pt idx="10683">
                  <c:v>8.3881200000000007</c:v>
                </c:pt>
                <c:pt idx="10684">
                  <c:v>8.3875266666670001</c:v>
                </c:pt>
                <c:pt idx="10685">
                  <c:v>8.3870466666670005</c:v>
                </c:pt>
                <c:pt idx="10686">
                  <c:v>8.3871333333330007</c:v>
                </c:pt>
                <c:pt idx="10687">
                  <c:v>8.3881633333330008</c:v>
                </c:pt>
                <c:pt idx="10688">
                  <c:v>8.3881599999999992</c:v>
                </c:pt>
                <c:pt idx="10689">
                  <c:v>8.3879049999999999</c:v>
                </c:pt>
                <c:pt idx="10690">
                  <c:v>8.3871500000000001</c:v>
                </c:pt>
                <c:pt idx="10691">
                  <c:v>8.3874616666670008</c:v>
                </c:pt>
                <c:pt idx="10692">
                  <c:v>8.3885400000000008</c:v>
                </c:pt>
                <c:pt idx="10693">
                  <c:v>8.3883166666670004</c:v>
                </c:pt>
                <c:pt idx="10694">
                  <c:v>8.3876666666670001</c:v>
                </c:pt>
                <c:pt idx="10695">
                  <c:v>8.3871633333329996</c:v>
                </c:pt>
                <c:pt idx="10696">
                  <c:v>8.3877550000000003</c:v>
                </c:pt>
                <c:pt idx="10697">
                  <c:v>8.3890349999999998</c:v>
                </c:pt>
                <c:pt idx="10698">
                  <c:v>8.3890750000000001</c:v>
                </c:pt>
                <c:pt idx="10699">
                  <c:v>8.3875550000000008</c:v>
                </c:pt>
                <c:pt idx="10700">
                  <c:v>8.3865966666669998</c:v>
                </c:pt>
                <c:pt idx="10701">
                  <c:v>8.3869933333330007</c:v>
                </c:pt>
                <c:pt idx="10702">
                  <c:v>8.3884249999999998</c:v>
                </c:pt>
                <c:pt idx="10703">
                  <c:v>8.388278333333</c:v>
                </c:pt>
                <c:pt idx="10704">
                  <c:v>8.3878066666670001</c:v>
                </c:pt>
                <c:pt idx="10705">
                  <c:v>8.3874733333330003</c:v>
                </c:pt>
                <c:pt idx="10706">
                  <c:v>8.3870883333330006</c:v>
                </c:pt>
                <c:pt idx="10707">
                  <c:v>8.3885500000000004</c:v>
                </c:pt>
                <c:pt idx="10708">
                  <c:v>8.388231666667</c:v>
                </c:pt>
                <c:pt idx="10709">
                  <c:v>8.38795</c:v>
                </c:pt>
                <c:pt idx="10710">
                  <c:v>8.3875116666670007</c:v>
                </c:pt>
                <c:pt idx="10711">
                  <c:v>8.3879933333330001</c:v>
                </c:pt>
                <c:pt idx="10712">
                  <c:v>8.3889516666669994</c:v>
                </c:pt>
                <c:pt idx="10713">
                  <c:v>8.3885249999999996</c:v>
                </c:pt>
                <c:pt idx="10714">
                  <c:v>8.3881750000000004</c:v>
                </c:pt>
                <c:pt idx="10715">
                  <c:v>8.3874700000000004</c:v>
                </c:pt>
                <c:pt idx="10716">
                  <c:v>8.3876650000000001</c:v>
                </c:pt>
                <c:pt idx="10717">
                  <c:v>8.3890516666669992</c:v>
                </c:pt>
                <c:pt idx="10718">
                  <c:v>8.3885516666670004</c:v>
                </c:pt>
                <c:pt idx="10719">
                  <c:v>8.3879249999999992</c:v>
                </c:pt>
                <c:pt idx="10720">
                  <c:v>8.3872901639340007</c:v>
                </c:pt>
                <c:pt idx="10721">
                  <c:v>8.3884762711860006</c:v>
                </c:pt>
                <c:pt idx="10722">
                  <c:v>8.3897516666669993</c:v>
                </c:pt>
                <c:pt idx="10723">
                  <c:v>8.3894450000000003</c:v>
                </c:pt>
                <c:pt idx="10724">
                  <c:v>8.3885516666670004</c:v>
                </c:pt>
                <c:pt idx="10725">
                  <c:v>8.3880566666669996</c:v>
                </c:pt>
                <c:pt idx="10726">
                  <c:v>8.3882416666669997</c:v>
                </c:pt>
                <c:pt idx="10727">
                  <c:v>8.3891249999999999</c:v>
                </c:pt>
                <c:pt idx="10728">
                  <c:v>8.3893950000000004</c:v>
                </c:pt>
                <c:pt idx="10729">
                  <c:v>8.3889399999999998</c:v>
                </c:pt>
                <c:pt idx="10730">
                  <c:v>8.3882983333329992</c:v>
                </c:pt>
                <c:pt idx="10731">
                  <c:v>8.3884950000000007</c:v>
                </c:pt>
                <c:pt idx="10732">
                  <c:v>8.389498333333</c:v>
                </c:pt>
                <c:pt idx="10733">
                  <c:v>8.3891116666670005</c:v>
                </c:pt>
                <c:pt idx="10734">
                  <c:v>8.3881949999999996</c:v>
                </c:pt>
                <c:pt idx="10735">
                  <c:v>8.3882399999999997</c:v>
                </c:pt>
                <c:pt idx="10736">
                  <c:v>8.3886149999999997</c:v>
                </c:pt>
                <c:pt idx="10737">
                  <c:v>8.3898899999999994</c:v>
                </c:pt>
                <c:pt idx="10738">
                  <c:v>8.3900683333329997</c:v>
                </c:pt>
                <c:pt idx="10739">
                  <c:v>8.3892916666670008</c:v>
                </c:pt>
                <c:pt idx="10740">
                  <c:v>8.3888966666669997</c:v>
                </c:pt>
                <c:pt idx="10741">
                  <c:v>8.3892316666669995</c:v>
                </c:pt>
                <c:pt idx="10742">
                  <c:v>8.3904250000000005</c:v>
                </c:pt>
                <c:pt idx="10743">
                  <c:v>8.3902016666670001</c:v>
                </c:pt>
                <c:pt idx="10744">
                  <c:v>8.3895633333329993</c:v>
                </c:pt>
                <c:pt idx="10745">
                  <c:v>8.3885550000000002</c:v>
                </c:pt>
                <c:pt idx="10746">
                  <c:v>8.3889533333329993</c:v>
                </c:pt>
                <c:pt idx="10747">
                  <c:v>8.3901433333330004</c:v>
                </c:pt>
                <c:pt idx="10748">
                  <c:v>8.3906333333329997</c:v>
                </c:pt>
                <c:pt idx="10749">
                  <c:v>8.3900066666670003</c:v>
                </c:pt>
                <c:pt idx="10750">
                  <c:v>8.389263333333</c:v>
                </c:pt>
                <c:pt idx="10751">
                  <c:v>8.3892166666670001</c:v>
                </c:pt>
                <c:pt idx="10752">
                  <c:v>8.3905016666669994</c:v>
                </c:pt>
                <c:pt idx="10753">
                  <c:v>8.3902266666669991</c:v>
                </c:pt>
                <c:pt idx="10754">
                  <c:v>8.3896099999999993</c:v>
                </c:pt>
                <c:pt idx="10755">
                  <c:v>8.3895149999999994</c:v>
                </c:pt>
                <c:pt idx="10756">
                  <c:v>8.3894950000000001</c:v>
                </c:pt>
                <c:pt idx="10757">
                  <c:v>8.3905733333330001</c:v>
                </c:pt>
                <c:pt idx="10758">
                  <c:v>8.3906033333330008</c:v>
                </c:pt>
                <c:pt idx="10759">
                  <c:v>8.3897016666669995</c:v>
                </c:pt>
                <c:pt idx="10760">
                  <c:v>8.3892016666670006</c:v>
                </c:pt>
                <c:pt idx="10761">
                  <c:v>8.3892849999999992</c:v>
                </c:pt>
                <c:pt idx="10762">
                  <c:v>8.3905066666669992</c:v>
                </c:pt>
                <c:pt idx="10763">
                  <c:v>8.3902933333330001</c:v>
                </c:pt>
                <c:pt idx="10764">
                  <c:v>8.3898816666669997</c:v>
                </c:pt>
                <c:pt idx="10765">
                  <c:v>8.3901199999999996</c:v>
                </c:pt>
                <c:pt idx="10766">
                  <c:v>8.3903833333330002</c:v>
                </c:pt>
                <c:pt idx="10767">
                  <c:v>8.3914566666670005</c:v>
                </c:pt>
                <c:pt idx="10768">
                  <c:v>8.3913383333329996</c:v>
                </c:pt>
                <c:pt idx="10769">
                  <c:v>8.3907550000000004</c:v>
                </c:pt>
                <c:pt idx="10770">
                  <c:v>8.3903416666670001</c:v>
                </c:pt>
                <c:pt idx="10771">
                  <c:v>8.3903716666670007</c:v>
                </c:pt>
                <c:pt idx="10772">
                  <c:v>8.392081666667</c:v>
                </c:pt>
                <c:pt idx="10773">
                  <c:v>8.3918933333329999</c:v>
                </c:pt>
                <c:pt idx="10774">
                  <c:v>8.3909116666669998</c:v>
                </c:pt>
                <c:pt idx="10775">
                  <c:v>8.3907000000000007</c:v>
                </c:pt>
                <c:pt idx="10776">
                  <c:v>8.3910133333329995</c:v>
                </c:pt>
                <c:pt idx="10777">
                  <c:v>8.3919983333329995</c:v>
                </c:pt>
                <c:pt idx="10778">
                  <c:v>8.3920716666670003</c:v>
                </c:pt>
                <c:pt idx="10779">
                  <c:v>8.3909216666669995</c:v>
                </c:pt>
                <c:pt idx="10780">
                  <c:v>8.3901433333330004</c:v>
                </c:pt>
                <c:pt idx="10781">
                  <c:v>8.3902000000000001</c:v>
                </c:pt>
                <c:pt idx="10782">
                  <c:v>8.3914100000000005</c:v>
                </c:pt>
                <c:pt idx="10783">
                  <c:v>8.3912166666670007</c:v>
                </c:pt>
                <c:pt idx="10784">
                  <c:v>8.3907483333330006</c:v>
                </c:pt>
                <c:pt idx="10785">
                  <c:v>8.3902566666669998</c:v>
                </c:pt>
                <c:pt idx="10786">
                  <c:v>8.3905266666670002</c:v>
                </c:pt>
                <c:pt idx="10787">
                  <c:v>8.3916916666670005</c:v>
                </c:pt>
                <c:pt idx="10788">
                  <c:v>8.3919116666669993</c:v>
                </c:pt>
                <c:pt idx="10789">
                  <c:v>8.3913349999999998</c:v>
                </c:pt>
                <c:pt idx="10790">
                  <c:v>8.3900533333330003</c:v>
                </c:pt>
                <c:pt idx="10791">
                  <c:v>8.3908500000000004</c:v>
                </c:pt>
                <c:pt idx="10792">
                  <c:v>8.3927083333329993</c:v>
                </c:pt>
                <c:pt idx="10793">
                  <c:v>8.3923766666669994</c:v>
                </c:pt>
                <c:pt idx="10794">
                  <c:v>8.3915900000000008</c:v>
                </c:pt>
                <c:pt idx="10795">
                  <c:v>8.3911433333329999</c:v>
                </c:pt>
                <c:pt idx="10796">
                  <c:v>8.3912416666669998</c:v>
                </c:pt>
                <c:pt idx="10797">
                  <c:v>8.3927150000000008</c:v>
                </c:pt>
                <c:pt idx="10798">
                  <c:v>8.3924316666669991</c:v>
                </c:pt>
                <c:pt idx="10799">
                  <c:v>8.3919599999999992</c:v>
                </c:pt>
                <c:pt idx="10800">
                  <c:v>8.3916350000000008</c:v>
                </c:pt>
                <c:pt idx="10801">
                  <c:v>8.3914983333330007</c:v>
                </c:pt>
                <c:pt idx="10802">
                  <c:v>8.3929349999999996</c:v>
                </c:pt>
                <c:pt idx="10803">
                  <c:v>8.393206666667</c:v>
                </c:pt>
                <c:pt idx="10804">
                  <c:v>8.3922683333329999</c:v>
                </c:pt>
                <c:pt idx="10805">
                  <c:v>8.3916483333330003</c:v>
                </c:pt>
                <c:pt idx="10806">
                  <c:v>8.3914733333329998</c:v>
                </c:pt>
                <c:pt idx="10807">
                  <c:v>8.392923333333</c:v>
                </c:pt>
                <c:pt idx="10808">
                  <c:v>8.3928416666669996</c:v>
                </c:pt>
                <c:pt idx="10809">
                  <c:v>8.3922849999999993</c:v>
                </c:pt>
                <c:pt idx="10810">
                  <c:v>8.3919616666669992</c:v>
                </c:pt>
                <c:pt idx="10811">
                  <c:v>8.3921566666670007</c:v>
                </c:pt>
                <c:pt idx="10812">
                  <c:v>8.3935650000000006</c:v>
                </c:pt>
                <c:pt idx="10813">
                  <c:v>8.3932333333330007</c:v>
                </c:pt>
                <c:pt idx="10814">
                  <c:v>8.3925083333329997</c:v>
                </c:pt>
                <c:pt idx="10815">
                  <c:v>8.3918966666669998</c:v>
                </c:pt>
                <c:pt idx="10816">
                  <c:v>8.3923716666669996</c:v>
                </c:pt>
                <c:pt idx="10817">
                  <c:v>8.3936899999999994</c:v>
                </c:pt>
                <c:pt idx="10818">
                  <c:v>8.3935616666670008</c:v>
                </c:pt>
                <c:pt idx="10819">
                  <c:v>8.3930550000000004</c:v>
                </c:pt>
                <c:pt idx="10820">
                  <c:v>8.392501666667</c:v>
                </c:pt>
                <c:pt idx="10821">
                  <c:v>8.3925066666669998</c:v>
                </c:pt>
                <c:pt idx="10822">
                  <c:v>8.3932133333329997</c:v>
                </c:pt>
                <c:pt idx="10823">
                  <c:v>8.3929916666669993</c:v>
                </c:pt>
                <c:pt idx="10824">
                  <c:v>8.3920499999999993</c:v>
                </c:pt>
                <c:pt idx="10825">
                  <c:v>8.3914216666670001</c:v>
                </c:pt>
                <c:pt idx="10826">
                  <c:v>8.3915616666670001</c:v>
                </c:pt>
                <c:pt idx="10827">
                  <c:v>8.3928966666669993</c:v>
                </c:pt>
                <c:pt idx="10828">
                  <c:v>8.3931483333330004</c:v>
                </c:pt>
                <c:pt idx="10829">
                  <c:v>8.3928799999999999</c:v>
                </c:pt>
                <c:pt idx="10830">
                  <c:v>8.3928166666670005</c:v>
                </c:pt>
                <c:pt idx="10831">
                  <c:v>8.3927566666669993</c:v>
                </c:pt>
                <c:pt idx="10832">
                  <c:v>8.3936050000000009</c:v>
                </c:pt>
                <c:pt idx="10833">
                  <c:v>8.3934616666669992</c:v>
                </c:pt>
                <c:pt idx="10834">
                  <c:v>8.3923850000000009</c:v>
                </c:pt>
                <c:pt idx="10835">
                  <c:v>8.3920750000000002</c:v>
                </c:pt>
                <c:pt idx="10836">
                  <c:v>8.3920700000000004</c:v>
                </c:pt>
                <c:pt idx="10837">
                  <c:v>8.3933066666669998</c:v>
                </c:pt>
                <c:pt idx="10838">
                  <c:v>8.3927433333329997</c:v>
                </c:pt>
                <c:pt idx="10839">
                  <c:v>8.3923249999999996</c:v>
                </c:pt>
                <c:pt idx="10840">
                  <c:v>8.3918900000000001</c:v>
                </c:pt>
                <c:pt idx="10841">
                  <c:v>8.3923500000000004</c:v>
                </c:pt>
                <c:pt idx="10842">
                  <c:v>8.394143333333</c:v>
                </c:pt>
                <c:pt idx="10843">
                  <c:v>8.3944916666669993</c:v>
                </c:pt>
                <c:pt idx="10844">
                  <c:v>8.3936949999999992</c:v>
                </c:pt>
                <c:pt idx="10845">
                  <c:v>8.393206666667</c:v>
                </c:pt>
                <c:pt idx="10846">
                  <c:v>8.3932866666670005</c:v>
                </c:pt>
                <c:pt idx="10847">
                  <c:v>8.3935916666669996</c:v>
                </c:pt>
                <c:pt idx="10848">
                  <c:v>8.3940699999999993</c:v>
                </c:pt>
                <c:pt idx="10849">
                  <c:v>8.3932366666670006</c:v>
                </c:pt>
                <c:pt idx="10850">
                  <c:v>8.3927583333329991</c:v>
                </c:pt>
                <c:pt idx="10851">
                  <c:v>8.3927549999999993</c:v>
                </c:pt>
                <c:pt idx="10852">
                  <c:v>8.3932466666670003</c:v>
                </c:pt>
                <c:pt idx="10853">
                  <c:v>8.3937883333329992</c:v>
                </c:pt>
                <c:pt idx="10854">
                  <c:v>8.3935566666669992</c:v>
                </c:pt>
                <c:pt idx="10855">
                  <c:v>8.39297</c:v>
                </c:pt>
                <c:pt idx="10856">
                  <c:v>8.3933499999999999</c:v>
                </c:pt>
                <c:pt idx="10857">
                  <c:v>8.3943633333330006</c:v>
                </c:pt>
                <c:pt idx="10858">
                  <c:v>8.3936399999999995</c:v>
                </c:pt>
                <c:pt idx="10859">
                  <c:v>8.3931683333329996</c:v>
                </c:pt>
                <c:pt idx="10860">
                  <c:v>8.3923850000000009</c:v>
                </c:pt>
                <c:pt idx="10861">
                  <c:v>8.3926016666669998</c:v>
                </c:pt>
                <c:pt idx="10862">
                  <c:v>8.3936666666670003</c:v>
                </c:pt>
                <c:pt idx="10863">
                  <c:v>8.3928733333330001</c:v>
                </c:pt>
                <c:pt idx="10864">
                  <c:v>8.3929133333330004</c:v>
                </c:pt>
                <c:pt idx="10865">
                  <c:v>8.3923933333330005</c:v>
                </c:pt>
                <c:pt idx="10866">
                  <c:v>8.3925116666669997</c:v>
                </c:pt>
                <c:pt idx="10867">
                  <c:v>8.3940350000000006</c:v>
                </c:pt>
                <c:pt idx="10868">
                  <c:v>8.3944899999999993</c:v>
                </c:pt>
                <c:pt idx="10869">
                  <c:v>8.3935966666669994</c:v>
                </c:pt>
                <c:pt idx="10870">
                  <c:v>8.3921316666669998</c:v>
                </c:pt>
                <c:pt idx="10871">
                  <c:v>8.3924166666669997</c:v>
                </c:pt>
                <c:pt idx="10872">
                  <c:v>8.3927116666669992</c:v>
                </c:pt>
                <c:pt idx="10873">
                  <c:v>8.3928983333329992</c:v>
                </c:pt>
                <c:pt idx="10874">
                  <c:v>8.3925816666670006</c:v>
                </c:pt>
                <c:pt idx="10875">
                  <c:v>8.392218333333</c:v>
                </c:pt>
                <c:pt idx="10876">
                  <c:v>8.3915983333330004</c:v>
                </c:pt>
                <c:pt idx="10877">
                  <c:v>8.3925316666670007</c:v>
                </c:pt>
                <c:pt idx="10878">
                  <c:v>8.3923766666669994</c:v>
                </c:pt>
                <c:pt idx="10879">
                  <c:v>8.3921633333330004</c:v>
                </c:pt>
                <c:pt idx="10880">
                  <c:v>8.3919983333329995</c:v>
                </c:pt>
                <c:pt idx="10881">
                  <c:v>8.3919583333329992</c:v>
                </c:pt>
                <c:pt idx="10882">
                  <c:v>8.3931783333329992</c:v>
                </c:pt>
                <c:pt idx="10883">
                  <c:v>8.3926233333330007</c:v>
                </c:pt>
                <c:pt idx="10884">
                  <c:v>8.3926149999999993</c:v>
                </c:pt>
                <c:pt idx="10885">
                  <c:v>8.3918683333330009</c:v>
                </c:pt>
                <c:pt idx="10886">
                  <c:v>8.3918149999999994</c:v>
                </c:pt>
                <c:pt idx="10887">
                  <c:v>8.392078333333</c:v>
                </c:pt>
                <c:pt idx="10888">
                  <c:v>8.3913983333329991</c:v>
                </c:pt>
                <c:pt idx="10889">
                  <c:v>8.3913666666670004</c:v>
                </c:pt>
                <c:pt idx="10890">
                  <c:v>8.3912383333329998</c:v>
                </c:pt>
                <c:pt idx="10891">
                  <c:v>8.3917599999999997</c:v>
                </c:pt>
                <c:pt idx="10892">
                  <c:v>8.3922699999999999</c:v>
                </c:pt>
                <c:pt idx="10893">
                  <c:v>8.39175</c:v>
                </c:pt>
                <c:pt idx="10894">
                  <c:v>8.3915100000000002</c:v>
                </c:pt>
                <c:pt idx="10895">
                  <c:v>8.3914066666670006</c:v>
                </c:pt>
                <c:pt idx="10896">
                  <c:v>8.3913849999999996</c:v>
                </c:pt>
                <c:pt idx="10897">
                  <c:v>8.3924450000000004</c:v>
                </c:pt>
                <c:pt idx="10898">
                  <c:v>8.3926049999999996</c:v>
                </c:pt>
                <c:pt idx="10899">
                  <c:v>8.3921816666669997</c:v>
                </c:pt>
                <c:pt idx="10900">
                  <c:v>8.3915233333329997</c:v>
                </c:pt>
                <c:pt idx="10901">
                  <c:v>8.3919366666670001</c:v>
                </c:pt>
                <c:pt idx="10902">
                  <c:v>8.3926149999999993</c:v>
                </c:pt>
                <c:pt idx="10903">
                  <c:v>8.3929500000000008</c:v>
                </c:pt>
                <c:pt idx="10904">
                  <c:v>8.3927983333329994</c:v>
                </c:pt>
                <c:pt idx="10905">
                  <c:v>8.3926666666669991</c:v>
                </c:pt>
                <c:pt idx="10906">
                  <c:v>8.3931483333330004</c:v>
                </c:pt>
                <c:pt idx="10907">
                  <c:v>8.3937566666670005</c:v>
                </c:pt>
                <c:pt idx="10908">
                  <c:v>8.3939066666670001</c:v>
                </c:pt>
                <c:pt idx="10909">
                  <c:v>8.3933916666670001</c:v>
                </c:pt>
                <c:pt idx="10910">
                  <c:v>8.3928016666669993</c:v>
                </c:pt>
                <c:pt idx="10911">
                  <c:v>8.3935066666669993</c:v>
                </c:pt>
                <c:pt idx="10912">
                  <c:v>8.3942599999999992</c:v>
                </c:pt>
                <c:pt idx="10913">
                  <c:v>8.3948099999999997</c:v>
                </c:pt>
                <c:pt idx="10914">
                  <c:v>8.3940400000000004</c:v>
                </c:pt>
                <c:pt idx="10915">
                  <c:v>8.39405</c:v>
                </c:pt>
                <c:pt idx="10916">
                  <c:v>8.3944716666670001</c:v>
                </c:pt>
                <c:pt idx="10917">
                  <c:v>8.3956350000000004</c:v>
                </c:pt>
                <c:pt idx="10918">
                  <c:v>8.396256666667</c:v>
                </c:pt>
                <c:pt idx="10919">
                  <c:v>8.3956850000000003</c:v>
                </c:pt>
                <c:pt idx="10920">
                  <c:v>8.3956</c:v>
                </c:pt>
                <c:pt idx="10921">
                  <c:v>8.3954766666669993</c:v>
                </c:pt>
                <c:pt idx="10922">
                  <c:v>8.3968066666670005</c:v>
                </c:pt>
                <c:pt idx="10923">
                  <c:v>8.3968516666670006</c:v>
                </c:pt>
                <c:pt idx="10924">
                  <c:v>8.3960433333329991</c:v>
                </c:pt>
                <c:pt idx="10925">
                  <c:v>8.3957949999999997</c:v>
                </c:pt>
                <c:pt idx="10926">
                  <c:v>8.3961183333329998</c:v>
                </c:pt>
                <c:pt idx="10927">
                  <c:v>8.3967600000000004</c:v>
                </c:pt>
                <c:pt idx="10928">
                  <c:v>8.3970383333330005</c:v>
                </c:pt>
                <c:pt idx="10929">
                  <c:v>8.3963633333329994</c:v>
                </c:pt>
                <c:pt idx="10930">
                  <c:v>8.3956483333329999</c:v>
                </c:pt>
                <c:pt idx="10931">
                  <c:v>8.395411666667</c:v>
                </c:pt>
                <c:pt idx="10932">
                  <c:v>8.3959949999999992</c:v>
                </c:pt>
                <c:pt idx="10933">
                  <c:v>8.3955466666670002</c:v>
                </c:pt>
                <c:pt idx="10934">
                  <c:v>8.3949466666669998</c:v>
                </c:pt>
                <c:pt idx="10935">
                  <c:v>8.394143333333</c:v>
                </c:pt>
                <c:pt idx="10936">
                  <c:v>8.3939900000000005</c:v>
                </c:pt>
                <c:pt idx="10937">
                  <c:v>8.3945283333329996</c:v>
                </c:pt>
                <c:pt idx="10938">
                  <c:v>8.3937866666669994</c:v>
                </c:pt>
                <c:pt idx="10939">
                  <c:v>8.3926933333329998</c:v>
                </c:pt>
                <c:pt idx="10940">
                  <c:v>8.3918783333330005</c:v>
                </c:pt>
                <c:pt idx="10941">
                  <c:v>8.3917566666669998</c:v>
                </c:pt>
                <c:pt idx="10942">
                  <c:v>8.3929799999999997</c:v>
                </c:pt>
                <c:pt idx="10943">
                  <c:v>8.3926283333330005</c:v>
                </c:pt>
                <c:pt idx="10944">
                  <c:v>8.3916466666670004</c:v>
                </c:pt>
                <c:pt idx="10945">
                  <c:v>8.3910350000000005</c:v>
                </c:pt>
                <c:pt idx="10946">
                  <c:v>8.3900600000000001</c:v>
                </c:pt>
                <c:pt idx="10947">
                  <c:v>8.3899816666669995</c:v>
                </c:pt>
                <c:pt idx="10948">
                  <c:v>8.3884733333329997</c:v>
                </c:pt>
                <c:pt idx="10949">
                  <c:v>8.3875183333330003</c:v>
                </c:pt>
                <c:pt idx="10950">
                  <c:v>8.3873433333329999</c:v>
                </c:pt>
                <c:pt idx="10951">
                  <c:v>8.3867816666669999</c:v>
                </c:pt>
                <c:pt idx="10952">
                  <c:v>8.3869516666670005</c:v>
                </c:pt>
                <c:pt idx="10953">
                  <c:v>8.3863433333330004</c:v>
                </c:pt>
                <c:pt idx="10954">
                  <c:v>8.3858766666670004</c:v>
                </c:pt>
                <c:pt idx="10955">
                  <c:v>8.3848450000000003</c:v>
                </c:pt>
                <c:pt idx="10956">
                  <c:v>8.3839016666670005</c:v>
                </c:pt>
                <c:pt idx="10957">
                  <c:v>8.3850716666670007</c:v>
                </c:pt>
                <c:pt idx="10958">
                  <c:v>8.3843716666670005</c:v>
                </c:pt>
                <c:pt idx="10959">
                  <c:v>8.3835350000000002</c:v>
                </c:pt>
                <c:pt idx="10960">
                  <c:v>8.3827966666669997</c:v>
                </c:pt>
                <c:pt idx="10961">
                  <c:v>8.3825316666669991</c:v>
                </c:pt>
                <c:pt idx="10962">
                  <c:v>8.3843300000000003</c:v>
                </c:pt>
                <c:pt idx="10963">
                  <c:v>8.3840866666670006</c:v>
                </c:pt>
                <c:pt idx="10964">
                  <c:v>8.3837650000000004</c:v>
                </c:pt>
                <c:pt idx="10965">
                  <c:v>8.3833866666670005</c:v>
                </c:pt>
                <c:pt idx="10966">
                  <c:v>8.3840333333330008</c:v>
                </c:pt>
                <c:pt idx="10967">
                  <c:v>8.3857099999999996</c:v>
                </c:pt>
                <c:pt idx="10968">
                  <c:v>8.3857966666669999</c:v>
                </c:pt>
                <c:pt idx="10969">
                  <c:v>8.3848350000000007</c:v>
                </c:pt>
                <c:pt idx="10970">
                  <c:v>8.3840500000000002</c:v>
                </c:pt>
                <c:pt idx="10971">
                  <c:v>8.3841783333330007</c:v>
                </c:pt>
                <c:pt idx="10972">
                  <c:v>8.3847316666669993</c:v>
                </c:pt>
                <c:pt idx="10973">
                  <c:v>8.3843383333329999</c:v>
                </c:pt>
                <c:pt idx="10974">
                  <c:v>8.3836983333329993</c:v>
                </c:pt>
                <c:pt idx="10975">
                  <c:v>8.3826416666670003</c:v>
                </c:pt>
                <c:pt idx="10976">
                  <c:v>8.3831133333330001</c:v>
                </c:pt>
                <c:pt idx="10977">
                  <c:v>8.3846433333330008</c:v>
                </c:pt>
                <c:pt idx="10978">
                  <c:v>8.3845083333330006</c:v>
                </c:pt>
                <c:pt idx="10979">
                  <c:v>8.3838849999999994</c:v>
                </c:pt>
                <c:pt idx="10980">
                  <c:v>8.3837416666669995</c:v>
                </c:pt>
                <c:pt idx="10981">
                  <c:v>8.3835833333330001</c:v>
                </c:pt>
                <c:pt idx="10982">
                  <c:v>8.3855599999999999</c:v>
                </c:pt>
                <c:pt idx="10983">
                  <c:v>8.3854733333329996</c:v>
                </c:pt>
                <c:pt idx="10984">
                  <c:v>8.3848916666670004</c:v>
                </c:pt>
                <c:pt idx="10985">
                  <c:v>8.3841599999999996</c:v>
                </c:pt>
                <c:pt idx="10986">
                  <c:v>8.3839666666669999</c:v>
                </c:pt>
                <c:pt idx="10987">
                  <c:v>8.3854000000000006</c:v>
                </c:pt>
                <c:pt idx="10988">
                  <c:v>8.3853183333330001</c:v>
                </c:pt>
                <c:pt idx="10989">
                  <c:v>8.3843816666670001</c:v>
                </c:pt>
                <c:pt idx="10990">
                  <c:v>8.3835233333330006</c:v>
                </c:pt>
                <c:pt idx="10991">
                  <c:v>8.383681666667</c:v>
                </c:pt>
                <c:pt idx="10992">
                  <c:v>8.3853799999999996</c:v>
                </c:pt>
                <c:pt idx="10993">
                  <c:v>8.3854416666670009</c:v>
                </c:pt>
                <c:pt idx="10994">
                  <c:v>8.3852316666669999</c:v>
                </c:pt>
                <c:pt idx="10995">
                  <c:v>8.3852483333329992</c:v>
                </c:pt>
                <c:pt idx="10996">
                  <c:v>8.3859449999999995</c:v>
                </c:pt>
                <c:pt idx="10997">
                  <c:v>8.3873800000000003</c:v>
                </c:pt>
                <c:pt idx="10998">
                  <c:v>8.3877533333330003</c:v>
                </c:pt>
                <c:pt idx="10999">
                  <c:v>8.3866283333330003</c:v>
                </c:pt>
                <c:pt idx="11000">
                  <c:v>8.3865283333330005</c:v>
                </c:pt>
                <c:pt idx="11001">
                  <c:v>8.3865400000000001</c:v>
                </c:pt>
                <c:pt idx="11002">
                  <c:v>8.3877516666670004</c:v>
                </c:pt>
                <c:pt idx="11003">
                  <c:v>8.3876449999999991</c:v>
                </c:pt>
                <c:pt idx="11004">
                  <c:v>8.3862316666669994</c:v>
                </c:pt>
                <c:pt idx="11005">
                  <c:v>8.3855616666669999</c:v>
                </c:pt>
                <c:pt idx="11006">
                  <c:v>8.3858683333330006</c:v>
                </c:pt>
                <c:pt idx="11007">
                  <c:v>8.3870349999999991</c:v>
                </c:pt>
                <c:pt idx="11008">
                  <c:v>8.3871316666670008</c:v>
                </c:pt>
                <c:pt idx="11009">
                  <c:v>8.3865133333329993</c:v>
                </c:pt>
                <c:pt idx="11010">
                  <c:v>8.3866549999999993</c:v>
                </c:pt>
                <c:pt idx="11011">
                  <c:v>8.387105</c:v>
                </c:pt>
                <c:pt idx="11012">
                  <c:v>8.3886133333329997</c:v>
                </c:pt>
                <c:pt idx="11013">
                  <c:v>8.3885283333329994</c:v>
                </c:pt>
                <c:pt idx="11014">
                  <c:v>8.3877699999999997</c:v>
                </c:pt>
                <c:pt idx="11015">
                  <c:v>8.3869500000000006</c:v>
                </c:pt>
                <c:pt idx="11016">
                  <c:v>8.3873350000000002</c:v>
                </c:pt>
                <c:pt idx="11017">
                  <c:v>8.3888350000000003</c:v>
                </c:pt>
                <c:pt idx="11018">
                  <c:v>8.3889033333329994</c:v>
                </c:pt>
                <c:pt idx="11019">
                  <c:v>8.3881150000000009</c:v>
                </c:pt>
                <c:pt idx="11020">
                  <c:v>8.3871516666670001</c:v>
                </c:pt>
                <c:pt idx="11021">
                  <c:v>8.3866700000000005</c:v>
                </c:pt>
                <c:pt idx="11022">
                  <c:v>8.3880850000000002</c:v>
                </c:pt>
                <c:pt idx="11023">
                  <c:v>8.3883683333330001</c:v>
                </c:pt>
                <c:pt idx="11024">
                  <c:v>8.3880649999999992</c:v>
                </c:pt>
                <c:pt idx="11025">
                  <c:v>8.3877433333330007</c:v>
                </c:pt>
                <c:pt idx="11026">
                  <c:v>8.3879966666670001</c:v>
                </c:pt>
                <c:pt idx="11027">
                  <c:v>8.3887683333329992</c:v>
                </c:pt>
                <c:pt idx="11028">
                  <c:v>8.3883799999999997</c:v>
                </c:pt>
                <c:pt idx="11029">
                  <c:v>8.3878649999999997</c:v>
                </c:pt>
                <c:pt idx="11030">
                  <c:v>8.3875933333329993</c:v>
                </c:pt>
                <c:pt idx="11031">
                  <c:v>8.3877849999999992</c:v>
                </c:pt>
                <c:pt idx="11032">
                  <c:v>8.3893716666669995</c:v>
                </c:pt>
                <c:pt idx="11033">
                  <c:v>8.3888549999999995</c:v>
                </c:pt>
                <c:pt idx="11034">
                  <c:v>8.3879783333330007</c:v>
                </c:pt>
                <c:pt idx="11035">
                  <c:v>8.3877900000000007</c:v>
                </c:pt>
                <c:pt idx="11036">
                  <c:v>8.3879266666669992</c:v>
                </c:pt>
                <c:pt idx="11037">
                  <c:v>8.3894116666669998</c:v>
                </c:pt>
                <c:pt idx="11038">
                  <c:v>8.3890750000000001</c:v>
                </c:pt>
                <c:pt idx="11039">
                  <c:v>8.3881466666669997</c:v>
                </c:pt>
                <c:pt idx="11040">
                  <c:v>8.3876483333330007</c:v>
                </c:pt>
                <c:pt idx="11041">
                  <c:v>8.3876166666670002</c:v>
                </c:pt>
                <c:pt idx="11042">
                  <c:v>8.3885983333330003</c:v>
                </c:pt>
                <c:pt idx="11043">
                  <c:v>8.3883933333329992</c:v>
                </c:pt>
                <c:pt idx="11044">
                  <c:v>8.3878850000000007</c:v>
                </c:pt>
                <c:pt idx="11045">
                  <c:v>8.3871350000000007</c:v>
                </c:pt>
                <c:pt idx="11046">
                  <c:v>8.3876299999999997</c:v>
                </c:pt>
                <c:pt idx="11047">
                  <c:v>8.3888366666670002</c:v>
                </c:pt>
                <c:pt idx="11048">
                  <c:v>8.3888649999999991</c:v>
                </c:pt>
                <c:pt idx="11049">
                  <c:v>8.3884533333330005</c:v>
                </c:pt>
                <c:pt idx="11050">
                  <c:v>8.3881183333330007</c:v>
                </c:pt>
                <c:pt idx="11051">
                  <c:v>8.3881416666669999</c:v>
                </c:pt>
                <c:pt idx="11052">
                  <c:v>8.3891899999999993</c:v>
                </c:pt>
                <c:pt idx="11053">
                  <c:v>8.3890416666669996</c:v>
                </c:pt>
                <c:pt idx="11054">
                  <c:v>8.3884050000000006</c:v>
                </c:pt>
                <c:pt idx="11055">
                  <c:v>8.3873216666670007</c:v>
                </c:pt>
                <c:pt idx="11056">
                  <c:v>8.3873300000000004</c:v>
                </c:pt>
                <c:pt idx="11057">
                  <c:v>8.3885100000000001</c:v>
                </c:pt>
                <c:pt idx="11058">
                  <c:v>8.3887266666670008</c:v>
                </c:pt>
                <c:pt idx="11059">
                  <c:v>8.3883866666669995</c:v>
                </c:pt>
                <c:pt idx="11060">
                  <c:v>8.3881083333329993</c:v>
                </c:pt>
                <c:pt idx="11061">
                  <c:v>8.3881949999999996</c:v>
                </c:pt>
                <c:pt idx="11062">
                  <c:v>8.3894466666670002</c:v>
                </c:pt>
                <c:pt idx="11063">
                  <c:v>8.3893616666669999</c:v>
                </c:pt>
                <c:pt idx="11064">
                  <c:v>8.3892533333330004</c:v>
                </c:pt>
                <c:pt idx="11065">
                  <c:v>8.3892216666669999</c:v>
                </c:pt>
                <c:pt idx="11066">
                  <c:v>8.3893866666670007</c:v>
                </c:pt>
                <c:pt idx="11067">
                  <c:v>8.3900733333329995</c:v>
                </c:pt>
                <c:pt idx="11068">
                  <c:v>8.3901233333329994</c:v>
                </c:pt>
                <c:pt idx="11069">
                  <c:v>8.3890433333329995</c:v>
                </c:pt>
                <c:pt idx="11070">
                  <c:v>8.3884433333330009</c:v>
                </c:pt>
                <c:pt idx="11071">
                  <c:v>8.3882483333329994</c:v>
                </c:pt>
                <c:pt idx="11072">
                  <c:v>8.3895800000000005</c:v>
                </c:pt>
                <c:pt idx="11073">
                  <c:v>8.3895866666670003</c:v>
                </c:pt>
                <c:pt idx="11074">
                  <c:v>8.3888400000000001</c:v>
                </c:pt>
                <c:pt idx="11075">
                  <c:v>8.3888149999999992</c:v>
                </c:pt>
                <c:pt idx="11076">
                  <c:v>8.3890516666669992</c:v>
                </c:pt>
                <c:pt idx="11077">
                  <c:v>8.3899150000000002</c:v>
                </c:pt>
                <c:pt idx="11078">
                  <c:v>8.3896683333330007</c:v>
                </c:pt>
                <c:pt idx="11079">
                  <c:v>8.3889150000000008</c:v>
                </c:pt>
                <c:pt idx="11080">
                  <c:v>8.3883200000000002</c:v>
                </c:pt>
                <c:pt idx="11081">
                  <c:v>8.3887633333329994</c:v>
                </c:pt>
                <c:pt idx="11082">
                  <c:v>8.3892183333329999</c:v>
                </c:pt>
                <c:pt idx="11083">
                  <c:v>8.3888766666670005</c:v>
                </c:pt>
                <c:pt idx="11084">
                  <c:v>8.3888833333330002</c:v>
                </c:pt>
                <c:pt idx="11085">
                  <c:v>8.3883949999999992</c:v>
                </c:pt>
                <c:pt idx="11086">
                  <c:v>8.3887183333329993</c:v>
                </c:pt>
                <c:pt idx="11087">
                  <c:v>8.389498333333</c:v>
                </c:pt>
                <c:pt idx="11088">
                  <c:v>8.3897216666670005</c:v>
                </c:pt>
                <c:pt idx="11089">
                  <c:v>8.3896216666670007</c:v>
                </c:pt>
                <c:pt idx="11090">
                  <c:v>8.3889316666670002</c:v>
                </c:pt>
                <c:pt idx="11091">
                  <c:v>8.3890716666670002</c:v>
                </c:pt>
                <c:pt idx="11092">
                  <c:v>8.3901466666670004</c:v>
                </c:pt>
                <c:pt idx="11093">
                  <c:v>8.3900333333329993</c:v>
                </c:pt>
                <c:pt idx="11094">
                  <c:v>8.3899016666670008</c:v>
                </c:pt>
                <c:pt idx="11095">
                  <c:v>8.3898966666669992</c:v>
                </c:pt>
                <c:pt idx="11096">
                  <c:v>8.3901450000000004</c:v>
                </c:pt>
                <c:pt idx="11097">
                  <c:v>8.3907550000000004</c:v>
                </c:pt>
                <c:pt idx="11098">
                  <c:v>8.3906533333330007</c:v>
                </c:pt>
                <c:pt idx="11099">
                  <c:v>8.3904983333329994</c:v>
                </c:pt>
                <c:pt idx="11100">
                  <c:v>8.3902450000000002</c:v>
                </c:pt>
                <c:pt idx="11101">
                  <c:v>8.3902099999999997</c:v>
                </c:pt>
                <c:pt idx="11102">
                  <c:v>8.3909183333329995</c:v>
                </c:pt>
                <c:pt idx="11103">
                  <c:v>8.3907683333329999</c:v>
                </c:pt>
                <c:pt idx="11104">
                  <c:v>8.3903083333329995</c:v>
                </c:pt>
                <c:pt idx="11105">
                  <c:v>8.3893950000000004</c:v>
                </c:pt>
                <c:pt idx="11106">
                  <c:v>8.3894483333330001</c:v>
                </c:pt>
                <c:pt idx="11107">
                  <c:v>8.391</c:v>
                </c:pt>
                <c:pt idx="11108">
                  <c:v>8.390906666667</c:v>
                </c:pt>
                <c:pt idx="11109">
                  <c:v>8.3902233333329992</c:v>
                </c:pt>
                <c:pt idx="11110">
                  <c:v>8.3900383333330009</c:v>
                </c:pt>
                <c:pt idx="11111">
                  <c:v>8.3898466666669993</c:v>
                </c:pt>
                <c:pt idx="11112">
                  <c:v>8.390013333333</c:v>
                </c:pt>
                <c:pt idx="11113">
                  <c:v>8.3890849999999997</c:v>
                </c:pt>
                <c:pt idx="11114">
                  <c:v>8.3885883333330007</c:v>
                </c:pt>
                <c:pt idx="11115">
                  <c:v>8.3879916666670002</c:v>
                </c:pt>
                <c:pt idx="11116">
                  <c:v>8.3885950000000005</c:v>
                </c:pt>
                <c:pt idx="11117">
                  <c:v>8.3893333333329991</c:v>
                </c:pt>
                <c:pt idx="11118">
                  <c:v>8.3895133333329994</c:v>
                </c:pt>
                <c:pt idx="11119">
                  <c:v>8.3900100000000002</c:v>
                </c:pt>
                <c:pt idx="11120">
                  <c:v>8.3889683333330005</c:v>
                </c:pt>
                <c:pt idx="11121">
                  <c:v>8.3897049999999993</c:v>
                </c:pt>
                <c:pt idx="11122">
                  <c:v>8.3904549999999993</c:v>
                </c:pt>
                <c:pt idx="11123">
                  <c:v>8.3904800000000002</c:v>
                </c:pt>
                <c:pt idx="11124">
                  <c:v>8.3897216666670005</c:v>
                </c:pt>
                <c:pt idx="11125">
                  <c:v>8.3891849999999994</c:v>
                </c:pt>
                <c:pt idx="11126">
                  <c:v>8.3891650000000002</c:v>
                </c:pt>
                <c:pt idx="11127">
                  <c:v>8.3901733333329993</c:v>
                </c:pt>
                <c:pt idx="11128">
                  <c:v>8.3896599999999992</c:v>
                </c:pt>
                <c:pt idx="11129">
                  <c:v>8.3892100000000003</c:v>
                </c:pt>
                <c:pt idx="11130">
                  <c:v>8.3891399999999994</c:v>
                </c:pt>
                <c:pt idx="11131">
                  <c:v>8.3895166666669994</c:v>
                </c:pt>
                <c:pt idx="11132">
                  <c:v>8.3907816666669994</c:v>
                </c:pt>
                <c:pt idx="11133">
                  <c:v>8.3909199999999995</c:v>
                </c:pt>
                <c:pt idx="11134">
                  <c:v>8.3896916666669998</c:v>
                </c:pt>
                <c:pt idx="11135">
                  <c:v>8.3890166666670005</c:v>
                </c:pt>
                <c:pt idx="11136">
                  <c:v>8.3891266666669999</c:v>
                </c:pt>
                <c:pt idx="11137">
                  <c:v>8.390765</c:v>
                </c:pt>
                <c:pt idx="11138">
                  <c:v>8.3908216666669997</c:v>
                </c:pt>
                <c:pt idx="11139">
                  <c:v>8.3895783333330005</c:v>
                </c:pt>
                <c:pt idx="11140">
                  <c:v>8.3890083333330008</c:v>
                </c:pt>
                <c:pt idx="11141">
                  <c:v>8.3894800000000007</c:v>
                </c:pt>
                <c:pt idx="11142">
                  <c:v>8.3908699999999996</c:v>
                </c:pt>
                <c:pt idx="11143">
                  <c:v>8.3910850000000003</c:v>
                </c:pt>
                <c:pt idx="11144">
                  <c:v>8.3899450000000009</c:v>
                </c:pt>
                <c:pt idx="11145">
                  <c:v>8.3887733333330008</c:v>
                </c:pt>
                <c:pt idx="11146">
                  <c:v>8.3882266666670002</c:v>
                </c:pt>
                <c:pt idx="11147">
                  <c:v>8.3893350000000009</c:v>
                </c:pt>
                <c:pt idx="11148">
                  <c:v>8.3893500000000003</c:v>
                </c:pt>
                <c:pt idx="11149">
                  <c:v>8.388841666667</c:v>
                </c:pt>
                <c:pt idx="11150">
                  <c:v>8.3877916666670007</c:v>
                </c:pt>
                <c:pt idx="11151">
                  <c:v>8.3878450000000004</c:v>
                </c:pt>
                <c:pt idx="11152">
                  <c:v>8.3891849999999994</c:v>
                </c:pt>
                <c:pt idx="11153">
                  <c:v>8.3888700000000007</c:v>
                </c:pt>
                <c:pt idx="11154">
                  <c:v>8.3879966666670001</c:v>
                </c:pt>
                <c:pt idx="11155">
                  <c:v>8.3872599999999995</c:v>
                </c:pt>
                <c:pt idx="11156">
                  <c:v>8.3872599999999995</c:v>
                </c:pt>
                <c:pt idx="11157">
                  <c:v>8.388325</c:v>
                </c:pt>
                <c:pt idx="11158">
                  <c:v>8.3881066666669994</c:v>
                </c:pt>
                <c:pt idx="11159">
                  <c:v>8.3872450000000001</c:v>
                </c:pt>
                <c:pt idx="11160">
                  <c:v>8.3864266666670009</c:v>
                </c:pt>
                <c:pt idx="11161">
                  <c:v>8.3864116666669997</c:v>
                </c:pt>
                <c:pt idx="11162">
                  <c:v>8.3877416666670008</c:v>
                </c:pt>
                <c:pt idx="11163">
                  <c:v>8.387715</c:v>
                </c:pt>
                <c:pt idx="11164">
                  <c:v>8.3867399999999996</c:v>
                </c:pt>
                <c:pt idx="11165">
                  <c:v>8.3863316666669991</c:v>
                </c:pt>
                <c:pt idx="11166">
                  <c:v>8.3867716666670002</c:v>
                </c:pt>
                <c:pt idx="11167">
                  <c:v>8.3879283333330008</c:v>
                </c:pt>
                <c:pt idx="11168">
                  <c:v>8.3877900000000007</c:v>
                </c:pt>
                <c:pt idx="11169">
                  <c:v>8.3870166666669999</c:v>
                </c:pt>
                <c:pt idx="11170">
                  <c:v>8.3864716666669992</c:v>
                </c:pt>
                <c:pt idx="11171">
                  <c:v>8.3867849999999997</c:v>
                </c:pt>
                <c:pt idx="11172">
                  <c:v>8.3879900000000003</c:v>
                </c:pt>
                <c:pt idx="11173">
                  <c:v>8.3879249999999992</c:v>
                </c:pt>
                <c:pt idx="11174">
                  <c:v>8.3865700000000007</c:v>
                </c:pt>
                <c:pt idx="11175">
                  <c:v>8.3859316666670001</c:v>
                </c:pt>
                <c:pt idx="11176">
                  <c:v>8.3864383333330004</c:v>
                </c:pt>
                <c:pt idx="11177">
                  <c:v>8.3878766666669993</c:v>
                </c:pt>
                <c:pt idx="11178">
                  <c:v>8.3874916666669996</c:v>
                </c:pt>
                <c:pt idx="11179">
                  <c:v>8.3870766666669994</c:v>
                </c:pt>
                <c:pt idx="11180">
                  <c:v>8.3863466666670003</c:v>
                </c:pt>
                <c:pt idx="11181">
                  <c:v>8.3868600000000004</c:v>
                </c:pt>
                <c:pt idx="11182">
                  <c:v>8.3879133333329996</c:v>
                </c:pt>
                <c:pt idx="11183">
                  <c:v>8.3877683333329998</c:v>
                </c:pt>
                <c:pt idx="11184">
                  <c:v>8.3870183333329997</c:v>
                </c:pt>
                <c:pt idx="11185">
                  <c:v>8.3859916666669996</c:v>
                </c:pt>
                <c:pt idx="11186">
                  <c:v>8.3857416666670002</c:v>
                </c:pt>
                <c:pt idx="11187">
                  <c:v>8.3869316666669995</c:v>
                </c:pt>
                <c:pt idx="11188">
                  <c:v>8.38706</c:v>
                </c:pt>
                <c:pt idx="11189">
                  <c:v>8.3863466666670003</c:v>
                </c:pt>
                <c:pt idx="11190">
                  <c:v>8.3858999999999995</c:v>
                </c:pt>
                <c:pt idx="11191">
                  <c:v>8.3854983333330004</c:v>
                </c:pt>
                <c:pt idx="11192">
                  <c:v>8.3866416666669998</c:v>
                </c:pt>
                <c:pt idx="11193">
                  <c:v>8.3866350000000001</c:v>
                </c:pt>
                <c:pt idx="11194">
                  <c:v>8.3857350000000004</c:v>
                </c:pt>
                <c:pt idx="11195">
                  <c:v>8.3851999999999993</c:v>
                </c:pt>
                <c:pt idx="11196">
                  <c:v>8.3851833333329999</c:v>
                </c:pt>
                <c:pt idx="11197">
                  <c:v>8.3861349999999995</c:v>
                </c:pt>
                <c:pt idx="11198">
                  <c:v>8.3862633333329999</c:v>
                </c:pt>
                <c:pt idx="11199">
                  <c:v>8.3848366666670007</c:v>
                </c:pt>
                <c:pt idx="11200">
                  <c:v>8.384523333333</c:v>
                </c:pt>
                <c:pt idx="11201">
                  <c:v>8.3849800000000005</c:v>
                </c:pt>
                <c:pt idx="11202">
                  <c:v>8.3863833333330007</c:v>
                </c:pt>
                <c:pt idx="11203">
                  <c:v>8.386026666667</c:v>
                </c:pt>
                <c:pt idx="11204">
                  <c:v>8.3856533333329999</c:v>
                </c:pt>
                <c:pt idx="11205">
                  <c:v>8.3847716666669996</c:v>
                </c:pt>
                <c:pt idx="11206">
                  <c:v>8.3840516666670002</c:v>
                </c:pt>
                <c:pt idx="11207">
                  <c:v>8.3847916666670006</c:v>
                </c:pt>
                <c:pt idx="11208">
                  <c:v>8.3847633333329998</c:v>
                </c:pt>
                <c:pt idx="11209">
                  <c:v>8.384008333333</c:v>
                </c:pt>
                <c:pt idx="11210">
                  <c:v>8.3829233333330002</c:v>
                </c:pt>
                <c:pt idx="11211">
                  <c:v>8.3832733333329994</c:v>
                </c:pt>
                <c:pt idx="11212">
                  <c:v>8.3846083333330004</c:v>
                </c:pt>
                <c:pt idx="11213">
                  <c:v>8.3848416666670005</c:v>
                </c:pt>
                <c:pt idx="11214">
                  <c:v>8.3836849999999998</c:v>
                </c:pt>
                <c:pt idx="11215">
                  <c:v>8.382976666667</c:v>
                </c:pt>
                <c:pt idx="11216">
                  <c:v>8.3831500000000005</c:v>
                </c:pt>
                <c:pt idx="11217">
                  <c:v>8.3841183333329994</c:v>
                </c:pt>
                <c:pt idx="11218">
                  <c:v>8.3843116666669992</c:v>
                </c:pt>
                <c:pt idx="11219">
                  <c:v>8.3840249999999994</c:v>
                </c:pt>
                <c:pt idx="11220">
                  <c:v>8.3827033333329997</c:v>
                </c:pt>
                <c:pt idx="11221">
                  <c:v>8.3831033333330005</c:v>
                </c:pt>
                <c:pt idx="11222">
                  <c:v>8.3841633333329995</c:v>
                </c:pt>
                <c:pt idx="11223">
                  <c:v>8.3834266666670008</c:v>
                </c:pt>
                <c:pt idx="11224">
                  <c:v>8.3826900000000002</c:v>
                </c:pt>
                <c:pt idx="11225">
                  <c:v>8.3817350000000008</c:v>
                </c:pt>
                <c:pt idx="11226">
                  <c:v>8.3822200000000002</c:v>
                </c:pt>
                <c:pt idx="11227">
                  <c:v>8.3836750000000002</c:v>
                </c:pt>
                <c:pt idx="11228">
                  <c:v>8.3844600000000007</c:v>
                </c:pt>
                <c:pt idx="11229">
                  <c:v>8.3837349999999997</c:v>
                </c:pt>
                <c:pt idx="11230">
                  <c:v>8.3832050000000002</c:v>
                </c:pt>
                <c:pt idx="11231">
                  <c:v>8.3827300000000005</c:v>
                </c:pt>
                <c:pt idx="11232">
                  <c:v>8.3832950000000004</c:v>
                </c:pt>
                <c:pt idx="11233">
                  <c:v>8.3836150000000007</c:v>
                </c:pt>
                <c:pt idx="11234">
                  <c:v>8.3828966666669995</c:v>
                </c:pt>
                <c:pt idx="11235">
                  <c:v>8.3819516666669998</c:v>
                </c:pt>
                <c:pt idx="11236">
                  <c:v>8.3820350000000001</c:v>
                </c:pt>
                <c:pt idx="11237">
                  <c:v>8.3840249999999994</c:v>
                </c:pt>
                <c:pt idx="11238">
                  <c:v>8.3836083333329992</c:v>
                </c:pt>
                <c:pt idx="11239">
                  <c:v>8.3830600000000004</c:v>
                </c:pt>
                <c:pt idx="11240">
                  <c:v>8.3819133333329994</c:v>
                </c:pt>
                <c:pt idx="11241">
                  <c:v>8.382836666667</c:v>
                </c:pt>
                <c:pt idx="11242">
                  <c:v>8.3848966666670002</c:v>
                </c:pt>
                <c:pt idx="11243">
                  <c:v>8.3848083333329999</c:v>
                </c:pt>
                <c:pt idx="11244">
                  <c:v>8.3835549999999994</c:v>
                </c:pt>
                <c:pt idx="11245">
                  <c:v>8.3825350000000007</c:v>
                </c:pt>
                <c:pt idx="11246">
                  <c:v>8.3826350000000005</c:v>
                </c:pt>
                <c:pt idx="11247">
                  <c:v>8.3835683333330007</c:v>
                </c:pt>
                <c:pt idx="11248">
                  <c:v>8.3834250000000008</c:v>
                </c:pt>
                <c:pt idx="11249">
                  <c:v>8.3824466666670006</c:v>
                </c:pt>
                <c:pt idx="11250">
                  <c:v>8.3811233333330009</c:v>
                </c:pt>
                <c:pt idx="11251">
                  <c:v>8.3818900000000003</c:v>
                </c:pt>
                <c:pt idx="11252">
                  <c:v>8.3830899999999993</c:v>
                </c:pt>
                <c:pt idx="11253">
                  <c:v>8.3824400000000008</c:v>
                </c:pt>
                <c:pt idx="11254">
                  <c:v>8.3819099999999995</c:v>
                </c:pt>
                <c:pt idx="11255">
                  <c:v>8.3815866666669994</c:v>
                </c:pt>
                <c:pt idx="11256">
                  <c:v>8.3814933333329993</c:v>
                </c:pt>
                <c:pt idx="11257">
                  <c:v>8.3831749999999996</c:v>
                </c:pt>
                <c:pt idx="11258">
                  <c:v>8.3835850000000001</c:v>
                </c:pt>
                <c:pt idx="11259">
                  <c:v>8.3832616666669999</c:v>
                </c:pt>
                <c:pt idx="11260">
                  <c:v>8.3818750000000009</c:v>
                </c:pt>
                <c:pt idx="11261">
                  <c:v>8.3822483333329991</c:v>
                </c:pt>
                <c:pt idx="11262">
                  <c:v>8.3834516666669998</c:v>
                </c:pt>
                <c:pt idx="11263">
                  <c:v>8.3830516666670007</c:v>
                </c:pt>
                <c:pt idx="11264">
                  <c:v>8.3823899999999991</c:v>
                </c:pt>
                <c:pt idx="11265">
                  <c:v>8.3817533333330001</c:v>
                </c:pt>
                <c:pt idx="11266">
                  <c:v>8.3816600000000001</c:v>
                </c:pt>
                <c:pt idx="11267">
                  <c:v>8.3834250000000008</c:v>
                </c:pt>
                <c:pt idx="11268">
                  <c:v>8.3832100000000001</c:v>
                </c:pt>
                <c:pt idx="11269">
                  <c:v>8.3819199999999991</c:v>
                </c:pt>
                <c:pt idx="11270">
                  <c:v>8.3815550000000005</c:v>
                </c:pt>
                <c:pt idx="11271">
                  <c:v>8.3820999999999994</c:v>
                </c:pt>
                <c:pt idx="11272">
                  <c:v>8.3832333333329991</c:v>
                </c:pt>
                <c:pt idx="11273">
                  <c:v>8.3833733333329992</c:v>
                </c:pt>
                <c:pt idx="11274">
                  <c:v>8.3824233333329996</c:v>
                </c:pt>
                <c:pt idx="11275">
                  <c:v>8.3818933333330001</c:v>
                </c:pt>
                <c:pt idx="11276">
                  <c:v>8.3824550000000002</c:v>
                </c:pt>
                <c:pt idx="11277">
                  <c:v>8.3828133333330008</c:v>
                </c:pt>
                <c:pt idx="11278">
                  <c:v>8.3820533333329994</c:v>
                </c:pt>
                <c:pt idx="11279">
                  <c:v>8.3812983333329996</c:v>
                </c:pt>
                <c:pt idx="11280">
                  <c:v>8.3807150000000004</c:v>
                </c:pt>
                <c:pt idx="11281">
                  <c:v>8.3811549999999997</c:v>
                </c:pt>
                <c:pt idx="11282">
                  <c:v>8.3831133333330001</c:v>
                </c:pt>
                <c:pt idx="11283">
                  <c:v>8.3838183333330001</c:v>
                </c:pt>
                <c:pt idx="11284">
                  <c:v>8.3830633333330002</c:v>
                </c:pt>
                <c:pt idx="11285">
                  <c:v>8.3819316666670005</c:v>
                </c:pt>
                <c:pt idx="11286">
                  <c:v>8.3820416666669999</c:v>
                </c:pt>
                <c:pt idx="11287">
                  <c:v>8.3828983333329994</c:v>
                </c:pt>
                <c:pt idx="11288">
                  <c:v>8.3827800000000003</c:v>
                </c:pt>
                <c:pt idx="11289">
                  <c:v>8.3822433333329993</c:v>
                </c:pt>
                <c:pt idx="11290">
                  <c:v>8.3816566666670003</c:v>
                </c:pt>
                <c:pt idx="11291">
                  <c:v>8.3811033333329998</c:v>
                </c:pt>
                <c:pt idx="11292">
                  <c:v>8.3822183333330003</c:v>
                </c:pt>
                <c:pt idx="11293">
                  <c:v>8.3822516666670008</c:v>
                </c:pt>
                <c:pt idx="11294">
                  <c:v>8.3816749999999995</c:v>
                </c:pt>
                <c:pt idx="11295">
                  <c:v>8.3808033333330005</c:v>
                </c:pt>
                <c:pt idx="11296">
                  <c:v>8.3808000000000007</c:v>
                </c:pt>
                <c:pt idx="11297">
                  <c:v>8.3818016666670001</c:v>
                </c:pt>
                <c:pt idx="11298">
                  <c:v>8.3821483333329994</c:v>
                </c:pt>
                <c:pt idx="11299">
                  <c:v>8.3814433333329994</c:v>
                </c:pt>
                <c:pt idx="11300">
                  <c:v>8.3811716666670009</c:v>
                </c:pt>
                <c:pt idx="11301">
                  <c:v>8.3808950000000006</c:v>
                </c:pt>
                <c:pt idx="11302">
                  <c:v>8.3820216666670007</c:v>
                </c:pt>
                <c:pt idx="11303">
                  <c:v>8.3820783333330002</c:v>
                </c:pt>
                <c:pt idx="11304">
                  <c:v>8.3813766666670002</c:v>
                </c:pt>
                <c:pt idx="11305">
                  <c:v>8.3803649999999994</c:v>
                </c:pt>
                <c:pt idx="11306">
                  <c:v>8.3805733333330004</c:v>
                </c:pt>
                <c:pt idx="11307">
                  <c:v>8.3816116666670002</c:v>
                </c:pt>
                <c:pt idx="11308">
                  <c:v>8.3820399999999999</c:v>
                </c:pt>
                <c:pt idx="11309">
                  <c:v>8.3811516666669998</c:v>
                </c:pt>
                <c:pt idx="11310">
                  <c:v>8.3806200000000004</c:v>
                </c:pt>
                <c:pt idx="11311">
                  <c:v>8.3804016666669998</c:v>
                </c:pt>
                <c:pt idx="11312">
                  <c:v>8.3817000000000004</c:v>
                </c:pt>
                <c:pt idx="11313">
                  <c:v>8.3813049999999993</c:v>
                </c:pt>
                <c:pt idx="11314">
                  <c:v>8.3812883333329999</c:v>
                </c:pt>
                <c:pt idx="11315">
                  <c:v>8.3811116666669996</c:v>
                </c:pt>
                <c:pt idx="11316">
                  <c:v>8.3809249999999995</c:v>
                </c:pt>
                <c:pt idx="11317">
                  <c:v>8.3819166666669993</c:v>
                </c:pt>
                <c:pt idx="11318">
                  <c:v>8.3817216666669996</c:v>
                </c:pt>
                <c:pt idx="11319">
                  <c:v>8.3809933333330005</c:v>
                </c:pt>
                <c:pt idx="11320">
                  <c:v>8.3804983333329996</c:v>
                </c:pt>
                <c:pt idx="11321">
                  <c:v>8.3803933333330001</c:v>
                </c:pt>
                <c:pt idx="11322">
                  <c:v>8.3815449999999991</c:v>
                </c:pt>
                <c:pt idx="11323">
                  <c:v>8.3812449999999998</c:v>
                </c:pt>
                <c:pt idx="11324">
                  <c:v>8.3804700000000008</c:v>
                </c:pt>
                <c:pt idx="11325">
                  <c:v>8.3796599999999994</c:v>
                </c:pt>
                <c:pt idx="11326">
                  <c:v>8.3799966666669992</c:v>
                </c:pt>
                <c:pt idx="11327">
                  <c:v>8.3812166666669992</c:v>
                </c:pt>
                <c:pt idx="11328">
                  <c:v>8.3815016666670008</c:v>
                </c:pt>
                <c:pt idx="11329">
                  <c:v>8.3809916666670006</c:v>
                </c:pt>
                <c:pt idx="11330">
                  <c:v>8.3805083333329993</c:v>
                </c:pt>
                <c:pt idx="11331">
                  <c:v>8.3808600000000002</c:v>
                </c:pt>
                <c:pt idx="11332">
                  <c:v>8.3816349999999993</c:v>
                </c:pt>
                <c:pt idx="11333">
                  <c:v>8.3814683333330002</c:v>
                </c:pt>
                <c:pt idx="11334">
                  <c:v>8.3812083333329994</c:v>
                </c:pt>
                <c:pt idx="11335">
                  <c:v>8.3804116666669994</c:v>
                </c:pt>
                <c:pt idx="11336">
                  <c:v>8.3809450000000005</c:v>
                </c:pt>
                <c:pt idx="11337">
                  <c:v>8.3819499999999998</c:v>
                </c:pt>
                <c:pt idx="11338">
                  <c:v>8.3815316666669997</c:v>
                </c:pt>
                <c:pt idx="11339">
                  <c:v>8.3803900000000002</c:v>
                </c:pt>
                <c:pt idx="11340">
                  <c:v>8.3790533333329993</c:v>
                </c:pt>
                <c:pt idx="11341">
                  <c:v>8.3799200000000003</c:v>
                </c:pt>
                <c:pt idx="11342">
                  <c:v>8.38096</c:v>
                </c:pt>
                <c:pt idx="11343">
                  <c:v>8.3812733333330005</c:v>
                </c:pt>
                <c:pt idx="11344">
                  <c:v>8.3803983333329999</c:v>
                </c:pt>
                <c:pt idx="11345">
                  <c:v>8.3802216666669995</c:v>
                </c:pt>
                <c:pt idx="11346">
                  <c:v>8.3800950000000007</c:v>
                </c:pt>
                <c:pt idx="11347">
                  <c:v>8.381476666667</c:v>
                </c:pt>
                <c:pt idx="11348">
                  <c:v>8.3816400000000009</c:v>
                </c:pt>
                <c:pt idx="11349">
                  <c:v>8.3808733333329997</c:v>
                </c:pt>
                <c:pt idx="11350">
                  <c:v>8.3796133333329994</c:v>
                </c:pt>
                <c:pt idx="11351">
                  <c:v>8.3801633333329999</c:v>
                </c:pt>
                <c:pt idx="11352">
                  <c:v>8.3809100000000001</c:v>
                </c:pt>
                <c:pt idx="11353">
                  <c:v>8.3807200000000002</c:v>
                </c:pt>
                <c:pt idx="11354">
                  <c:v>8.3803300000000007</c:v>
                </c:pt>
                <c:pt idx="11355">
                  <c:v>8.3801916666670007</c:v>
                </c:pt>
                <c:pt idx="11356">
                  <c:v>8.3801100000000002</c:v>
                </c:pt>
                <c:pt idx="11357">
                  <c:v>8.3813083333329992</c:v>
                </c:pt>
                <c:pt idx="11358">
                  <c:v>8.3811199999999992</c:v>
                </c:pt>
                <c:pt idx="11359">
                  <c:v>8.380443333333</c:v>
                </c:pt>
                <c:pt idx="11360">
                  <c:v>8.3794950000000004</c:v>
                </c:pt>
                <c:pt idx="11361">
                  <c:v>8.3800333333329995</c:v>
                </c:pt>
                <c:pt idx="11362">
                  <c:v>8.3804766666670005</c:v>
                </c:pt>
                <c:pt idx="11363">
                  <c:v>8.3807483333330008</c:v>
                </c:pt>
                <c:pt idx="11364">
                  <c:v>8.3800016666670007</c:v>
                </c:pt>
                <c:pt idx="11365">
                  <c:v>8.379316666667</c:v>
                </c:pt>
                <c:pt idx="11366">
                  <c:v>8.3795916666670003</c:v>
                </c:pt>
                <c:pt idx="11367">
                  <c:v>8.3803249999999991</c:v>
                </c:pt>
                <c:pt idx="11368">
                  <c:v>8.3803350000000005</c:v>
                </c:pt>
                <c:pt idx="11369">
                  <c:v>8.3798016666669994</c:v>
                </c:pt>
                <c:pt idx="11370">
                  <c:v>8.3791583333330006</c:v>
                </c:pt>
                <c:pt idx="11371">
                  <c:v>8.3791233333330002</c:v>
                </c:pt>
                <c:pt idx="11372">
                  <c:v>8.3804733333330006</c:v>
                </c:pt>
                <c:pt idx="11373">
                  <c:v>8.3805616666670009</c:v>
                </c:pt>
                <c:pt idx="11374">
                  <c:v>8.3799650000000003</c:v>
                </c:pt>
                <c:pt idx="11375">
                  <c:v>8.3793533333330004</c:v>
                </c:pt>
                <c:pt idx="11376">
                  <c:v>8.3794733333329994</c:v>
                </c:pt>
                <c:pt idx="11377">
                  <c:v>8.3805916666669997</c:v>
                </c:pt>
                <c:pt idx="11378">
                  <c:v>8.3804266666670006</c:v>
                </c:pt>
                <c:pt idx="11379">
                  <c:v>8.3799216666670002</c:v>
                </c:pt>
                <c:pt idx="11380">
                  <c:v>8.3797683333330006</c:v>
                </c:pt>
                <c:pt idx="11381">
                  <c:v>8.3796300000000006</c:v>
                </c:pt>
                <c:pt idx="11382">
                  <c:v>8.3806633333330005</c:v>
                </c:pt>
                <c:pt idx="11383">
                  <c:v>8.3808066666670005</c:v>
                </c:pt>
                <c:pt idx="11384">
                  <c:v>8.3802933333330003</c:v>
                </c:pt>
                <c:pt idx="11385">
                  <c:v>8.3797566666669994</c:v>
                </c:pt>
                <c:pt idx="11386">
                  <c:v>8.3803149999999995</c:v>
                </c:pt>
                <c:pt idx="11387">
                  <c:v>8.3809666666669997</c:v>
                </c:pt>
                <c:pt idx="11388">
                  <c:v>8.3807950000000009</c:v>
                </c:pt>
                <c:pt idx="11389">
                  <c:v>8.3800833333329994</c:v>
                </c:pt>
                <c:pt idx="11390">
                  <c:v>8.3798100000000009</c:v>
                </c:pt>
                <c:pt idx="11391">
                  <c:v>8.3797800000000002</c:v>
                </c:pt>
                <c:pt idx="11392">
                  <c:v>8.3808050000000005</c:v>
                </c:pt>
                <c:pt idx="11393">
                  <c:v>8.3810300000000009</c:v>
                </c:pt>
                <c:pt idx="11394">
                  <c:v>8.3804566666669995</c:v>
                </c:pt>
                <c:pt idx="11395">
                  <c:v>8.3802916666670004</c:v>
                </c:pt>
                <c:pt idx="11396">
                  <c:v>8.3799466666669993</c:v>
                </c:pt>
                <c:pt idx="11397">
                  <c:v>8.3804283333330005</c:v>
                </c:pt>
                <c:pt idx="11398">
                  <c:v>8.3802850000000007</c:v>
                </c:pt>
                <c:pt idx="11399">
                  <c:v>8.3795450000000002</c:v>
                </c:pt>
                <c:pt idx="11400">
                  <c:v>8.3790616666670008</c:v>
                </c:pt>
                <c:pt idx="11401">
                  <c:v>8.3788183333329993</c:v>
                </c:pt>
                <c:pt idx="11402">
                  <c:v>8.3797766666670004</c:v>
                </c:pt>
                <c:pt idx="11403">
                  <c:v>8.3800716666669999</c:v>
                </c:pt>
                <c:pt idx="11404">
                  <c:v>8.380348333333</c:v>
                </c:pt>
                <c:pt idx="11405">
                  <c:v>8.3795833333330005</c:v>
                </c:pt>
                <c:pt idx="11406">
                  <c:v>8.3797449999999998</c:v>
                </c:pt>
                <c:pt idx="11407">
                  <c:v>8.3810033333330001</c:v>
                </c:pt>
                <c:pt idx="11408">
                  <c:v>8.3807650000000002</c:v>
                </c:pt>
                <c:pt idx="11409">
                  <c:v>8.3801299999999994</c:v>
                </c:pt>
                <c:pt idx="11410">
                  <c:v>8.3795900000000003</c:v>
                </c:pt>
                <c:pt idx="11411">
                  <c:v>8.3796599999999994</c:v>
                </c:pt>
                <c:pt idx="11412">
                  <c:v>8.3804516666669997</c:v>
                </c:pt>
                <c:pt idx="11413">
                  <c:v>8.3806433333329995</c:v>
                </c:pt>
                <c:pt idx="11414">
                  <c:v>8.3800583333330003</c:v>
                </c:pt>
                <c:pt idx="11415">
                  <c:v>8.3799516666670009</c:v>
                </c:pt>
                <c:pt idx="11416">
                  <c:v>8.3791333333329998</c:v>
                </c:pt>
                <c:pt idx="11417">
                  <c:v>8.3800150000000002</c:v>
                </c:pt>
                <c:pt idx="11418">
                  <c:v>8.3800133333330002</c:v>
                </c:pt>
                <c:pt idx="11419">
                  <c:v>8.3797333333330002</c:v>
                </c:pt>
                <c:pt idx="11420">
                  <c:v>8.379268333333</c:v>
                </c:pt>
                <c:pt idx="11421">
                  <c:v>8.3794950000000004</c:v>
                </c:pt>
                <c:pt idx="11422">
                  <c:v>8.3803166666669995</c:v>
                </c:pt>
                <c:pt idx="11423">
                  <c:v>8.3802766666669992</c:v>
                </c:pt>
                <c:pt idx="11424">
                  <c:v>8.3797533333329994</c:v>
                </c:pt>
                <c:pt idx="11425">
                  <c:v>8.3797516666669996</c:v>
                </c:pt>
                <c:pt idx="11426">
                  <c:v>8.3798933333329995</c:v>
                </c:pt>
                <c:pt idx="11427">
                  <c:v>8.3807016666669991</c:v>
                </c:pt>
                <c:pt idx="11428">
                  <c:v>8.3810833333330006</c:v>
                </c:pt>
                <c:pt idx="11429">
                  <c:v>8.3800783333329996</c:v>
                </c:pt>
                <c:pt idx="11430">
                  <c:v>8.3797483333329996</c:v>
                </c:pt>
                <c:pt idx="11431">
                  <c:v>8.3799499999999991</c:v>
                </c:pt>
                <c:pt idx="11432">
                  <c:v>8.3808249999999997</c:v>
                </c:pt>
                <c:pt idx="11433">
                  <c:v>8.3806766666670001</c:v>
                </c:pt>
                <c:pt idx="11434">
                  <c:v>8.3799766666669999</c:v>
                </c:pt>
                <c:pt idx="11435">
                  <c:v>8.3791066666670009</c:v>
                </c:pt>
                <c:pt idx="11436">
                  <c:v>8.3794749999999993</c:v>
                </c:pt>
                <c:pt idx="11437">
                  <c:v>8.3802066666670001</c:v>
                </c:pt>
                <c:pt idx="11438">
                  <c:v>8.3801066666670003</c:v>
                </c:pt>
                <c:pt idx="11439">
                  <c:v>8.3793416666670009</c:v>
                </c:pt>
                <c:pt idx="11440">
                  <c:v>8.3786749999999994</c:v>
                </c:pt>
                <c:pt idx="11441">
                  <c:v>8.3787466666670003</c:v>
                </c:pt>
                <c:pt idx="11442">
                  <c:v>8.3800033333330006</c:v>
                </c:pt>
                <c:pt idx="11443">
                  <c:v>8.3796400000000002</c:v>
                </c:pt>
                <c:pt idx="11444">
                  <c:v>8.37913</c:v>
                </c:pt>
                <c:pt idx="11445">
                  <c:v>8.3791533333330008</c:v>
                </c:pt>
                <c:pt idx="11446">
                  <c:v>8.3793966666670006</c:v>
                </c:pt>
                <c:pt idx="11447">
                  <c:v>8.3809683333329996</c:v>
                </c:pt>
                <c:pt idx="11448">
                  <c:v>8.381005</c:v>
                </c:pt>
                <c:pt idx="11449">
                  <c:v>8.3805816666670001</c:v>
                </c:pt>
                <c:pt idx="11450">
                  <c:v>8.3800650000000001</c:v>
                </c:pt>
                <c:pt idx="11451">
                  <c:v>8.3803800000000006</c:v>
                </c:pt>
                <c:pt idx="11452">
                  <c:v>8.3806283333330001</c:v>
                </c:pt>
                <c:pt idx="11453">
                  <c:v>8.3808716666669998</c:v>
                </c:pt>
                <c:pt idx="11454">
                  <c:v>8.379973333333</c:v>
                </c:pt>
                <c:pt idx="11455">
                  <c:v>8.3792633333330002</c:v>
                </c:pt>
                <c:pt idx="11456">
                  <c:v>8.3793283333329995</c:v>
                </c:pt>
                <c:pt idx="11457">
                  <c:v>8.3800266666669998</c:v>
                </c:pt>
                <c:pt idx="11458">
                  <c:v>8.3799433333329993</c:v>
                </c:pt>
                <c:pt idx="11459">
                  <c:v>8.3791183333330004</c:v>
                </c:pt>
                <c:pt idx="11460">
                  <c:v>8.3785983333330005</c:v>
                </c:pt>
                <c:pt idx="11461">
                  <c:v>8.378613333333</c:v>
                </c:pt>
                <c:pt idx="11462">
                  <c:v>8.3797099999999993</c:v>
                </c:pt>
                <c:pt idx="11463">
                  <c:v>8.3795933333330002</c:v>
                </c:pt>
                <c:pt idx="11464">
                  <c:v>8.3784666666670002</c:v>
                </c:pt>
                <c:pt idx="11465">
                  <c:v>8.3778583333330001</c:v>
                </c:pt>
                <c:pt idx="11466">
                  <c:v>8.3781266666670007</c:v>
                </c:pt>
                <c:pt idx="11467">
                  <c:v>8.37927</c:v>
                </c:pt>
                <c:pt idx="11468">
                  <c:v>8.3790033333329994</c:v>
                </c:pt>
                <c:pt idx="11469">
                  <c:v>8.378755</c:v>
                </c:pt>
                <c:pt idx="11470">
                  <c:v>8.378755</c:v>
                </c:pt>
                <c:pt idx="11471">
                  <c:v>8.3786050000000003</c:v>
                </c:pt>
                <c:pt idx="11472">
                  <c:v>8.3799983333330008</c:v>
                </c:pt>
                <c:pt idx="11473">
                  <c:v>8.3797916666669998</c:v>
                </c:pt>
                <c:pt idx="11474">
                  <c:v>8.3788549999999997</c:v>
                </c:pt>
                <c:pt idx="11475">
                  <c:v>8.3781066666669997</c:v>
                </c:pt>
                <c:pt idx="11476">
                  <c:v>8.3785216666669999</c:v>
                </c:pt>
                <c:pt idx="11477">
                  <c:v>8.3794299999999993</c:v>
                </c:pt>
                <c:pt idx="11478">
                  <c:v>8.3790466666669996</c:v>
                </c:pt>
                <c:pt idx="11479">
                  <c:v>8.3788216666669992</c:v>
                </c:pt>
                <c:pt idx="11480">
                  <c:v>8.3787500000000001</c:v>
                </c:pt>
                <c:pt idx="11481">
                  <c:v>8.3784050000000008</c:v>
                </c:pt>
                <c:pt idx="11482">
                  <c:v>8.3799166666670004</c:v>
                </c:pt>
                <c:pt idx="11483">
                  <c:v>8.3799050000000008</c:v>
                </c:pt>
                <c:pt idx="11484">
                  <c:v>8.3793066666670004</c:v>
                </c:pt>
                <c:pt idx="11485">
                  <c:v>8.3783250000000002</c:v>
                </c:pt>
                <c:pt idx="11486">
                  <c:v>8.3780583333329997</c:v>
                </c:pt>
                <c:pt idx="11487">
                  <c:v>8.3794016666670004</c:v>
                </c:pt>
                <c:pt idx="11488">
                  <c:v>8.3792866666669994</c:v>
                </c:pt>
                <c:pt idx="11489">
                  <c:v>8.3791616666670006</c:v>
                </c:pt>
                <c:pt idx="11490">
                  <c:v>8.378801666667</c:v>
                </c:pt>
                <c:pt idx="11491">
                  <c:v>8.3795966666670001</c:v>
                </c:pt>
                <c:pt idx="11492">
                  <c:v>8.3813283333330002</c:v>
                </c:pt>
                <c:pt idx="11493">
                  <c:v>8.3809716666669996</c:v>
                </c:pt>
                <c:pt idx="11494">
                  <c:v>8.3795283333330008</c:v>
                </c:pt>
                <c:pt idx="11495">
                  <c:v>8.3789116666669994</c:v>
                </c:pt>
                <c:pt idx="11496">
                  <c:v>8.37941</c:v>
                </c:pt>
                <c:pt idx="11497">
                  <c:v>8.3808933333330007</c:v>
                </c:pt>
                <c:pt idx="11498">
                  <c:v>8.3809749999999994</c:v>
                </c:pt>
                <c:pt idx="11499">
                  <c:v>8.3801349999999992</c:v>
                </c:pt>
                <c:pt idx="11500">
                  <c:v>8.3788633333329994</c:v>
                </c:pt>
                <c:pt idx="11501">
                  <c:v>8.3790833333329999</c:v>
                </c:pt>
                <c:pt idx="11502">
                  <c:v>8.3799883333329994</c:v>
                </c:pt>
                <c:pt idx="11503">
                  <c:v>8.3802033333330002</c:v>
                </c:pt>
                <c:pt idx="11504">
                  <c:v>8.379223333333</c:v>
                </c:pt>
                <c:pt idx="11505">
                  <c:v>8.3785733333329997</c:v>
                </c:pt>
                <c:pt idx="11506">
                  <c:v>8.3790166666670007</c:v>
                </c:pt>
                <c:pt idx="11507">
                  <c:v>8.3803149999999995</c:v>
                </c:pt>
                <c:pt idx="11508">
                  <c:v>8.3805383333329999</c:v>
                </c:pt>
                <c:pt idx="11509">
                  <c:v>8.3791449999999994</c:v>
                </c:pt>
                <c:pt idx="11510">
                  <c:v>8.3778316666669994</c:v>
                </c:pt>
                <c:pt idx="11511">
                  <c:v>8.3784283333329999</c:v>
                </c:pt>
                <c:pt idx="11512">
                  <c:v>8.3802649999999996</c:v>
                </c:pt>
                <c:pt idx="11513">
                  <c:v>8.3801649999999999</c:v>
                </c:pt>
                <c:pt idx="11514">
                  <c:v>8.3798183333330005</c:v>
                </c:pt>
                <c:pt idx="11515">
                  <c:v>8.379271666667</c:v>
                </c:pt>
                <c:pt idx="11516">
                  <c:v>8.3791183333330004</c:v>
                </c:pt>
                <c:pt idx="11517">
                  <c:v>8.3807766666669998</c:v>
                </c:pt>
                <c:pt idx="11518">
                  <c:v>8.3810383333330005</c:v>
                </c:pt>
                <c:pt idx="11519">
                  <c:v>8.380585</c:v>
                </c:pt>
                <c:pt idx="11520">
                  <c:v>8.3801233333329996</c:v>
                </c:pt>
                <c:pt idx="11521">
                  <c:v>8.3808150000000001</c:v>
                </c:pt>
                <c:pt idx="11522">
                  <c:v>8.3821666666670005</c:v>
                </c:pt>
                <c:pt idx="11523">
                  <c:v>8.3818916666670003</c:v>
                </c:pt>
                <c:pt idx="11524">
                  <c:v>8.3810800000000008</c:v>
                </c:pt>
                <c:pt idx="11525">
                  <c:v>8.3804083333329995</c:v>
                </c:pt>
                <c:pt idx="11526">
                  <c:v>8.3810500000000001</c:v>
                </c:pt>
                <c:pt idx="11527">
                  <c:v>8.3826049999999999</c:v>
                </c:pt>
                <c:pt idx="11528">
                  <c:v>8.3827633333329992</c:v>
                </c:pt>
                <c:pt idx="11529">
                  <c:v>8.3815849999999994</c:v>
                </c:pt>
                <c:pt idx="11530">
                  <c:v>8.3802500000000002</c:v>
                </c:pt>
                <c:pt idx="11531">
                  <c:v>8.3803149999999995</c:v>
                </c:pt>
                <c:pt idx="11532">
                  <c:v>8.3818066666669999</c:v>
                </c:pt>
                <c:pt idx="11533">
                  <c:v>8.3821383333329997</c:v>
                </c:pt>
                <c:pt idx="11534">
                  <c:v>8.3813783333330001</c:v>
                </c:pt>
                <c:pt idx="11535">
                  <c:v>8.3807166666670003</c:v>
                </c:pt>
                <c:pt idx="11536">
                  <c:v>8.3808933333330007</c:v>
                </c:pt>
                <c:pt idx="11537">
                  <c:v>8.3828466666669996</c:v>
                </c:pt>
                <c:pt idx="11538">
                  <c:v>8.3830033333330007</c:v>
                </c:pt>
                <c:pt idx="11539">
                  <c:v>8.3824666666669998</c:v>
                </c:pt>
                <c:pt idx="11540">
                  <c:v>8.3820633333330008</c:v>
                </c:pt>
                <c:pt idx="11541">
                  <c:v>8.38185</c:v>
                </c:pt>
                <c:pt idx="11542">
                  <c:v>8.3832216666669996</c:v>
                </c:pt>
                <c:pt idx="11543">
                  <c:v>8.3835716666670006</c:v>
                </c:pt>
                <c:pt idx="11544">
                  <c:v>8.3826466666670001</c:v>
                </c:pt>
                <c:pt idx="11545">
                  <c:v>8.3820583333329992</c:v>
                </c:pt>
                <c:pt idx="11546">
                  <c:v>8.3820033333329995</c:v>
                </c:pt>
                <c:pt idx="11547">
                  <c:v>8.3828583333329991</c:v>
                </c:pt>
                <c:pt idx="11548">
                  <c:v>8.3831816666669994</c:v>
                </c:pt>
                <c:pt idx="11549">
                  <c:v>8.3825083333329999</c:v>
                </c:pt>
                <c:pt idx="11550">
                  <c:v>8.3818400000000004</c:v>
                </c:pt>
                <c:pt idx="11551">
                  <c:v>8.3818266666669992</c:v>
                </c:pt>
                <c:pt idx="11552">
                  <c:v>8.3834016666669999</c:v>
                </c:pt>
                <c:pt idx="11553">
                  <c:v>8.3831683333329998</c:v>
                </c:pt>
                <c:pt idx="11554">
                  <c:v>8.3821366666669999</c:v>
                </c:pt>
                <c:pt idx="11555">
                  <c:v>8.3815349999999995</c:v>
                </c:pt>
                <c:pt idx="11556">
                  <c:v>8.3822116666670006</c:v>
                </c:pt>
                <c:pt idx="11557">
                  <c:v>8.3835800000000003</c:v>
                </c:pt>
                <c:pt idx="11558">
                  <c:v>8.383541666667</c:v>
                </c:pt>
                <c:pt idx="11559">
                  <c:v>8.3828933333329996</c:v>
                </c:pt>
                <c:pt idx="11560">
                  <c:v>8.3823000000000008</c:v>
                </c:pt>
                <c:pt idx="11561">
                  <c:v>8.3825450000000004</c:v>
                </c:pt>
                <c:pt idx="11562">
                  <c:v>8.3841116666669997</c:v>
                </c:pt>
                <c:pt idx="11563">
                  <c:v>8.3843516666669995</c:v>
                </c:pt>
                <c:pt idx="11564">
                  <c:v>8.3835983333329995</c:v>
                </c:pt>
                <c:pt idx="11565">
                  <c:v>8.3833549999999999</c:v>
                </c:pt>
                <c:pt idx="11566">
                  <c:v>8.3831766666669996</c:v>
                </c:pt>
                <c:pt idx="11567">
                  <c:v>8.3848866666670006</c:v>
                </c:pt>
                <c:pt idx="11568">
                  <c:v>8.3846066666670005</c:v>
                </c:pt>
                <c:pt idx="11569">
                  <c:v>8.3836433333329996</c:v>
                </c:pt>
                <c:pt idx="11570">
                  <c:v>8.3826183333329993</c:v>
                </c:pt>
                <c:pt idx="11571">
                  <c:v>8.3827966666669997</c:v>
                </c:pt>
                <c:pt idx="11572">
                  <c:v>8.3840866666670006</c:v>
                </c:pt>
                <c:pt idx="11573">
                  <c:v>8.38401</c:v>
                </c:pt>
                <c:pt idx="11574">
                  <c:v>8.3833783333330008</c:v>
                </c:pt>
                <c:pt idx="11575">
                  <c:v>8.382413333333</c:v>
                </c:pt>
                <c:pt idx="11576">
                  <c:v>8.3824283333329994</c:v>
                </c:pt>
                <c:pt idx="11577">
                  <c:v>8.3838066666670006</c:v>
                </c:pt>
                <c:pt idx="11578">
                  <c:v>8.3841166666669995</c:v>
                </c:pt>
                <c:pt idx="11579">
                  <c:v>8.3826499999999999</c:v>
                </c:pt>
                <c:pt idx="11580">
                  <c:v>8.381711666667</c:v>
                </c:pt>
                <c:pt idx="11581">
                  <c:v>8.3818099999999998</c:v>
                </c:pt>
                <c:pt idx="11582">
                  <c:v>8.3832166666669998</c:v>
                </c:pt>
                <c:pt idx="11583">
                  <c:v>8.3830316666669997</c:v>
                </c:pt>
                <c:pt idx="11584">
                  <c:v>8.3831083333330003</c:v>
                </c:pt>
                <c:pt idx="11585">
                  <c:v>8.3821683333330004</c:v>
                </c:pt>
                <c:pt idx="11586">
                  <c:v>8.3823450000000008</c:v>
                </c:pt>
                <c:pt idx="11587">
                  <c:v>8.3838033333330007</c:v>
                </c:pt>
                <c:pt idx="11588">
                  <c:v>8.3842599999999994</c:v>
                </c:pt>
                <c:pt idx="11589">
                  <c:v>8.3840400000000006</c:v>
                </c:pt>
                <c:pt idx="11590">
                  <c:v>8.3836616666670007</c:v>
                </c:pt>
                <c:pt idx="11591">
                  <c:v>8.3841433333330002</c:v>
                </c:pt>
                <c:pt idx="11592">
                  <c:v>8.3851283333330002</c:v>
                </c:pt>
                <c:pt idx="11593">
                  <c:v>8.3845866666669995</c:v>
                </c:pt>
                <c:pt idx="11594">
                  <c:v>8.3838716666669999</c:v>
                </c:pt>
                <c:pt idx="11595">
                  <c:v>8.3837066666670008</c:v>
                </c:pt>
                <c:pt idx="11596">
                  <c:v>8.3838200000000001</c:v>
                </c:pt>
                <c:pt idx="11597">
                  <c:v>8.3845816666669997</c:v>
                </c:pt>
                <c:pt idx="11598">
                  <c:v>8.3847233333329996</c:v>
                </c:pt>
                <c:pt idx="11599">
                  <c:v>8.3844233333330003</c:v>
                </c:pt>
                <c:pt idx="11600">
                  <c:v>8.3841249999999992</c:v>
                </c:pt>
                <c:pt idx="11601">
                  <c:v>8.3842083333329995</c:v>
                </c:pt>
                <c:pt idx="11602">
                  <c:v>8.3852250000000002</c:v>
                </c:pt>
                <c:pt idx="11603">
                  <c:v>8.3851800000000001</c:v>
                </c:pt>
                <c:pt idx="11604">
                  <c:v>8.3844633333330005</c:v>
                </c:pt>
                <c:pt idx="11605">
                  <c:v>8.383303333333</c:v>
                </c:pt>
                <c:pt idx="11606">
                  <c:v>8.3834766666670006</c:v>
                </c:pt>
                <c:pt idx="11607">
                  <c:v>8.3848099999999999</c:v>
                </c:pt>
                <c:pt idx="11608">
                  <c:v>8.3849916666670001</c:v>
                </c:pt>
                <c:pt idx="11609">
                  <c:v>8.3852849999999997</c:v>
                </c:pt>
                <c:pt idx="11610">
                  <c:v>8.3849850000000004</c:v>
                </c:pt>
                <c:pt idx="11611">
                  <c:v>8.3856350000000006</c:v>
                </c:pt>
                <c:pt idx="11612">
                  <c:v>8.386966666667</c:v>
                </c:pt>
                <c:pt idx="11613">
                  <c:v>8.3872149999999994</c:v>
                </c:pt>
                <c:pt idx="11614">
                  <c:v>8.3863066666670001</c:v>
                </c:pt>
                <c:pt idx="11615">
                  <c:v>8.3855433333330005</c:v>
                </c:pt>
                <c:pt idx="11616">
                  <c:v>8.3862666666669998</c:v>
                </c:pt>
                <c:pt idx="11617">
                  <c:v>8.3872900000000001</c:v>
                </c:pt>
                <c:pt idx="11618">
                  <c:v>8.3867949999999993</c:v>
                </c:pt>
                <c:pt idx="11619">
                  <c:v>8.3857900000000001</c:v>
                </c:pt>
                <c:pt idx="11620">
                  <c:v>8.3852200000000003</c:v>
                </c:pt>
                <c:pt idx="11621">
                  <c:v>8.3858333333330002</c:v>
                </c:pt>
                <c:pt idx="11622">
                  <c:v>8.3867033333329992</c:v>
                </c:pt>
                <c:pt idx="11623">
                  <c:v>8.3867200000000004</c:v>
                </c:pt>
                <c:pt idx="11624">
                  <c:v>8.3858416666669999</c:v>
                </c:pt>
                <c:pt idx="11625">
                  <c:v>8.3860533333330007</c:v>
                </c:pt>
                <c:pt idx="11626">
                  <c:v>8.3858499999999996</c:v>
                </c:pt>
                <c:pt idx="11627">
                  <c:v>8.3867733333330001</c:v>
                </c:pt>
                <c:pt idx="11628">
                  <c:v>8.3860233333330001</c:v>
                </c:pt>
                <c:pt idx="11629">
                  <c:v>8.3853483333330008</c:v>
                </c:pt>
                <c:pt idx="11630">
                  <c:v>8.3850966666669997</c:v>
                </c:pt>
                <c:pt idx="11631">
                  <c:v>8.3855550000000001</c:v>
                </c:pt>
                <c:pt idx="11632">
                  <c:v>8.3867150000000006</c:v>
                </c:pt>
                <c:pt idx="11633">
                  <c:v>8.3858566666669994</c:v>
                </c:pt>
                <c:pt idx="11634">
                  <c:v>8.3856066666669999</c:v>
                </c:pt>
                <c:pt idx="11635">
                  <c:v>8.3854249999999997</c:v>
                </c:pt>
                <c:pt idx="11636">
                  <c:v>8.3854183333329999</c:v>
                </c:pt>
                <c:pt idx="11637">
                  <c:v>8.3864566666669997</c:v>
                </c:pt>
                <c:pt idx="11638">
                  <c:v>8.3868600000000004</c:v>
                </c:pt>
                <c:pt idx="11639">
                  <c:v>8.3857149999999994</c:v>
                </c:pt>
                <c:pt idx="11640">
                  <c:v>8.3853849999999994</c:v>
                </c:pt>
                <c:pt idx="11641">
                  <c:v>8.3861683333329999</c:v>
                </c:pt>
                <c:pt idx="11642">
                  <c:v>8.3870749999999994</c:v>
                </c:pt>
                <c:pt idx="11643">
                  <c:v>8.3868333333329996</c:v>
                </c:pt>
                <c:pt idx="11644">
                  <c:v>8.3864866666670004</c:v>
                </c:pt>
                <c:pt idx="11645">
                  <c:v>8.3860966666669992</c:v>
                </c:pt>
                <c:pt idx="11646">
                  <c:v>8.3866750000000003</c:v>
                </c:pt>
                <c:pt idx="11647">
                  <c:v>8.3878833333330007</c:v>
                </c:pt>
                <c:pt idx="11648">
                  <c:v>8.3881716666670005</c:v>
                </c:pt>
                <c:pt idx="11649">
                  <c:v>8.3880283333330006</c:v>
                </c:pt>
                <c:pt idx="11650">
                  <c:v>8.3865016666669998</c:v>
                </c:pt>
                <c:pt idx="11651">
                  <c:v>8.3866650000000007</c:v>
                </c:pt>
                <c:pt idx="11652">
                  <c:v>8.3876150000000003</c:v>
                </c:pt>
                <c:pt idx="11653">
                  <c:v>8.3878483333330003</c:v>
                </c:pt>
                <c:pt idx="11654">
                  <c:v>8.3876766666669997</c:v>
                </c:pt>
                <c:pt idx="11655">
                  <c:v>8.387481666667</c:v>
                </c:pt>
                <c:pt idx="11656">
                  <c:v>8.3868466666669992</c:v>
                </c:pt>
                <c:pt idx="11657">
                  <c:v>8.3880316666670005</c:v>
                </c:pt>
                <c:pt idx="11658">
                  <c:v>8.3876050000000006</c:v>
                </c:pt>
                <c:pt idx="11659">
                  <c:v>8.3870366666670009</c:v>
                </c:pt>
                <c:pt idx="11660">
                  <c:v>8.3864599999999996</c:v>
                </c:pt>
                <c:pt idx="11661">
                  <c:v>8.3862216666669998</c:v>
                </c:pt>
                <c:pt idx="11662">
                  <c:v>8.387903333333</c:v>
                </c:pt>
                <c:pt idx="11663">
                  <c:v>8.3879016666670001</c:v>
                </c:pt>
                <c:pt idx="11664">
                  <c:v>8.3870233333329995</c:v>
                </c:pt>
                <c:pt idx="11665">
                  <c:v>8.3859683333330004</c:v>
                </c:pt>
                <c:pt idx="11666">
                  <c:v>8.3857999999999997</c:v>
                </c:pt>
                <c:pt idx="11667">
                  <c:v>8.3871766666669991</c:v>
                </c:pt>
                <c:pt idx="11668">
                  <c:v>8.3873333333330002</c:v>
                </c:pt>
                <c:pt idx="11669">
                  <c:v>8.3864433333330002</c:v>
                </c:pt>
                <c:pt idx="11670">
                  <c:v>8.3857783333330005</c:v>
                </c:pt>
                <c:pt idx="11671">
                  <c:v>8.3856766666670008</c:v>
                </c:pt>
                <c:pt idx="11672">
                  <c:v>8.3867783333329999</c:v>
                </c:pt>
                <c:pt idx="11673">
                  <c:v>8.387246666667</c:v>
                </c:pt>
                <c:pt idx="11674">
                  <c:v>8.3869516666670005</c:v>
                </c:pt>
                <c:pt idx="11675">
                  <c:v>8.3867166666670006</c:v>
                </c:pt>
                <c:pt idx="11676">
                  <c:v>8.3869483333330006</c:v>
                </c:pt>
                <c:pt idx="11677">
                  <c:v>8.3881683333330006</c:v>
                </c:pt>
                <c:pt idx="11678">
                  <c:v>8.3880049999999997</c:v>
                </c:pt>
                <c:pt idx="11679">
                  <c:v>8.3874849999999999</c:v>
                </c:pt>
                <c:pt idx="11680">
                  <c:v>8.3871183333329995</c:v>
                </c:pt>
                <c:pt idx="11681">
                  <c:v>8.3874549999999992</c:v>
                </c:pt>
                <c:pt idx="11682">
                  <c:v>8.3884716666669998</c:v>
                </c:pt>
                <c:pt idx="11683">
                  <c:v>8.3879483333330001</c:v>
                </c:pt>
                <c:pt idx="11684">
                  <c:v>8.3873333333330002</c:v>
                </c:pt>
                <c:pt idx="11685">
                  <c:v>8.3874866666669998</c:v>
                </c:pt>
                <c:pt idx="11686">
                  <c:v>8.3875233333330002</c:v>
                </c:pt>
                <c:pt idx="11687">
                  <c:v>8.3885400000000008</c:v>
                </c:pt>
                <c:pt idx="11688">
                  <c:v>8.3880583333329994</c:v>
                </c:pt>
                <c:pt idx="11689">
                  <c:v>8.3875383333329996</c:v>
                </c:pt>
                <c:pt idx="11690">
                  <c:v>8.3874233333330004</c:v>
                </c:pt>
                <c:pt idx="11691">
                  <c:v>8.3872683333329991</c:v>
                </c:pt>
                <c:pt idx="11692">
                  <c:v>8.3876633333330002</c:v>
                </c:pt>
                <c:pt idx="11693">
                  <c:v>8.3881183333330007</c:v>
                </c:pt>
                <c:pt idx="11694">
                  <c:v>8.3876666666670001</c:v>
                </c:pt>
                <c:pt idx="11695">
                  <c:v>8.3872216666669992</c:v>
                </c:pt>
                <c:pt idx="11696">
                  <c:v>8.3869066666670005</c:v>
                </c:pt>
                <c:pt idx="11697">
                  <c:v>8.3878299999999992</c:v>
                </c:pt>
                <c:pt idx="11698">
                  <c:v>8.3879699999999993</c:v>
                </c:pt>
                <c:pt idx="11699">
                  <c:v>8.3873233333330006</c:v>
                </c:pt>
                <c:pt idx="11700">
                  <c:v>8.3867600000000007</c:v>
                </c:pt>
                <c:pt idx="11701">
                  <c:v>8.3863583333329998</c:v>
                </c:pt>
                <c:pt idx="11702">
                  <c:v>8.3874083333329992</c:v>
                </c:pt>
                <c:pt idx="11703">
                  <c:v>8.3879533333329999</c:v>
                </c:pt>
                <c:pt idx="11704">
                  <c:v>8.3872866666670003</c:v>
                </c:pt>
                <c:pt idx="11705">
                  <c:v>8.387011666667</c:v>
                </c:pt>
                <c:pt idx="11706">
                  <c:v>8.3871633333329996</c:v>
                </c:pt>
                <c:pt idx="11707">
                  <c:v>8.3882916666669995</c:v>
                </c:pt>
                <c:pt idx="11708">
                  <c:v>8.3883583333330005</c:v>
                </c:pt>
                <c:pt idx="11709">
                  <c:v>8.3878366666670008</c:v>
                </c:pt>
                <c:pt idx="11710">
                  <c:v>8.3874616666670008</c:v>
                </c:pt>
                <c:pt idx="11711">
                  <c:v>8.3872683333329991</c:v>
                </c:pt>
                <c:pt idx="11712">
                  <c:v>8.3882233333330003</c:v>
                </c:pt>
                <c:pt idx="11713">
                  <c:v>8.3881166666670008</c:v>
                </c:pt>
                <c:pt idx="11714">
                  <c:v>8.3875449999999994</c:v>
                </c:pt>
                <c:pt idx="11715">
                  <c:v>8.387198333333</c:v>
                </c:pt>
                <c:pt idx="11716">
                  <c:v>8.3872166666669994</c:v>
                </c:pt>
                <c:pt idx="11717">
                  <c:v>8.3884333333329995</c:v>
                </c:pt>
                <c:pt idx="11718">
                  <c:v>8.3882266666670002</c:v>
                </c:pt>
                <c:pt idx="11719">
                  <c:v>8.3879049999999999</c:v>
                </c:pt>
                <c:pt idx="11720">
                  <c:v>8.3870316666669993</c:v>
                </c:pt>
                <c:pt idx="11721">
                  <c:v>8.3871333333330007</c:v>
                </c:pt>
                <c:pt idx="11722">
                  <c:v>8.3882933333329994</c:v>
                </c:pt>
                <c:pt idx="11723">
                  <c:v>8.3885699999999996</c:v>
                </c:pt>
                <c:pt idx="11724">
                  <c:v>8.3875383333329996</c:v>
                </c:pt>
                <c:pt idx="11725">
                  <c:v>8.3876650000000001</c:v>
                </c:pt>
                <c:pt idx="11726">
                  <c:v>8.3874399999999998</c:v>
                </c:pt>
                <c:pt idx="11727">
                  <c:v>8.3882966666669994</c:v>
                </c:pt>
                <c:pt idx="11728">
                  <c:v>8.3882566666670009</c:v>
                </c:pt>
                <c:pt idx="11729">
                  <c:v>8.3881899999999998</c:v>
                </c:pt>
                <c:pt idx="11730">
                  <c:v>8.3879383333330004</c:v>
                </c:pt>
                <c:pt idx="11731">
                  <c:v>8.3883466666669992</c:v>
                </c:pt>
                <c:pt idx="11732">
                  <c:v>8.3894816666670007</c:v>
                </c:pt>
                <c:pt idx="11733">
                  <c:v>8.3892316666669995</c:v>
                </c:pt>
                <c:pt idx="11734">
                  <c:v>8.3888999999999996</c:v>
                </c:pt>
                <c:pt idx="11735">
                  <c:v>8.3884316666669996</c:v>
                </c:pt>
                <c:pt idx="11736">
                  <c:v>8.3886566666669999</c:v>
                </c:pt>
                <c:pt idx="11737">
                  <c:v>8.3896533333329995</c:v>
                </c:pt>
                <c:pt idx="11738">
                  <c:v>8.3895616666669994</c:v>
                </c:pt>
                <c:pt idx="11739">
                  <c:v>8.3893766666669993</c:v>
                </c:pt>
                <c:pt idx="11740">
                  <c:v>8.3891566666670006</c:v>
                </c:pt>
                <c:pt idx="11741">
                  <c:v>8.3886633333329996</c:v>
                </c:pt>
                <c:pt idx="11742">
                  <c:v>8.3898299999999999</c:v>
                </c:pt>
                <c:pt idx="11743">
                  <c:v>8.3897733333330002</c:v>
                </c:pt>
                <c:pt idx="11744">
                  <c:v>8.3891933333330009</c:v>
                </c:pt>
                <c:pt idx="11745">
                  <c:v>8.3886816666670008</c:v>
                </c:pt>
                <c:pt idx="11746">
                  <c:v>8.3889233333330004</c:v>
                </c:pt>
                <c:pt idx="11747">
                  <c:v>8.3897049999999993</c:v>
                </c:pt>
                <c:pt idx="11748">
                  <c:v>8.3895366666670004</c:v>
                </c:pt>
                <c:pt idx="11749">
                  <c:v>8.3891500000000008</c:v>
                </c:pt>
                <c:pt idx="11750">
                  <c:v>8.3886900000000004</c:v>
                </c:pt>
                <c:pt idx="11751">
                  <c:v>8.3888666666670009</c:v>
                </c:pt>
                <c:pt idx="11752">
                  <c:v>8.3890933333329993</c:v>
                </c:pt>
                <c:pt idx="11753">
                  <c:v>8.3891733333329999</c:v>
                </c:pt>
                <c:pt idx="11754">
                  <c:v>8.3885766666669994</c:v>
                </c:pt>
                <c:pt idx="11755">
                  <c:v>8.3876716666669999</c:v>
                </c:pt>
                <c:pt idx="11756">
                  <c:v>8.3878000000000004</c:v>
                </c:pt>
                <c:pt idx="11757">
                  <c:v>8.3889433333329997</c:v>
                </c:pt>
                <c:pt idx="11758">
                  <c:v>8.3895133333329994</c:v>
                </c:pt>
                <c:pt idx="11759">
                  <c:v>8.3888766666670005</c:v>
                </c:pt>
                <c:pt idx="11760">
                  <c:v>8.3887433333330002</c:v>
                </c:pt>
                <c:pt idx="11761">
                  <c:v>8.3887283333330007</c:v>
                </c:pt>
                <c:pt idx="11762">
                  <c:v>8.3890133333330006</c:v>
                </c:pt>
                <c:pt idx="11763">
                  <c:v>8.3895216666669992</c:v>
                </c:pt>
                <c:pt idx="11764">
                  <c:v>8.3889416666669998</c:v>
                </c:pt>
                <c:pt idx="11765">
                  <c:v>8.3891383333329994</c:v>
                </c:pt>
                <c:pt idx="11766">
                  <c:v>8.3892066666670004</c:v>
                </c:pt>
                <c:pt idx="11767">
                  <c:v>8.3908783333329993</c:v>
                </c:pt>
                <c:pt idx="11768">
                  <c:v>8.3909833333330006</c:v>
                </c:pt>
                <c:pt idx="11769">
                  <c:v>8.3904566666669993</c:v>
                </c:pt>
                <c:pt idx="11770">
                  <c:v>8.3900299999999994</c:v>
                </c:pt>
                <c:pt idx="11771">
                  <c:v>8.3895883333330001</c:v>
                </c:pt>
                <c:pt idx="11772">
                  <c:v>8.3900366666669992</c:v>
                </c:pt>
                <c:pt idx="11773">
                  <c:v>8.3895900000000001</c:v>
                </c:pt>
                <c:pt idx="11774">
                  <c:v>8.3887816666670005</c:v>
                </c:pt>
                <c:pt idx="11775">
                  <c:v>8.3888466666669999</c:v>
                </c:pt>
                <c:pt idx="11776">
                  <c:v>8.3883683333330001</c:v>
                </c:pt>
                <c:pt idx="11777">
                  <c:v>8.3889666666670006</c:v>
                </c:pt>
                <c:pt idx="11778">
                  <c:v>8.3887283333330007</c:v>
                </c:pt>
                <c:pt idx="11779">
                  <c:v>8.3885550000000002</c:v>
                </c:pt>
                <c:pt idx="11780">
                  <c:v>8.3880700000000008</c:v>
                </c:pt>
                <c:pt idx="11781">
                  <c:v>8.3891650000000002</c:v>
                </c:pt>
                <c:pt idx="11782">
                  <c:v>8.3900333333329993</c:v>
                </c:pt>
                <c:pt idx="11783">
                  <c:v>8.3894466666670002</c:v>
                </c:pt>
                <c:pt idx="11784">
                  <c:v>8.3888933333329998</c:v>
                </c:pt>
                <c:pt idx="11785">
                  <c:v>8.3882349999999999</c:v>
                </c:pt>
                <c:pt idx="11786">
                  <c:v>8.3886016666670002</c:v>
                </c:pt>
                <c:pt idx="11787">
                  <c:v>8.389638333333</c:v>
                </c:pt>
                <c:pt idx="11788">
                  <c:v>8.3888400000000001</c:v>
                </c:pt>
                <c:pt idx="11789">
                  <c:v>8.3886850000000006</c:v>
                </c:pt>
                <c:pt idx="11790">
                  <c:v>8.3878733333329993</c:v>
                </c:pt>
                <c:pt idx="11791">
                  <c:v>8.3880966666669998</c:v>
                </c:pt>
                <c:pt idx="11792">
                  <c:v>8.3885366666669992</c:v>
                </c:pt>
                <c:pt idx="11793">
                  <c:v>8.38856</c:v>
                </c:pt>
                <c:pt idx="11794">
                  <c:v>8.3880750000000006</c:v>
                </c:pt>
                <c:pt idx="11795">
                  <c:v>8.3876650000000001</c:v>
                </c:pt>
                <c:pt idx="11796">
                  <c:v>8.3877466666670006</c:v>
                </c:pt>
                <c:pt idx="11797">
                  <c:v>8.3892616666670001</c:v>
                </c:pt>
                <c:pt idx="11798">
                  <c:v>8.3899100000000004</c:v>
                </c:pt>
                <c:pt idx="11799">
                  <c:v>8.3890516666669992</c:v>
                </c:pt>
                <c:pt idx="11800">
                  <c:v>8.3882966666669994</c:v>
                </c:pt>
                <c:pt idx="11801">
                  <c:v>8.3883666666670003</c:v>
                </c:pt>
                <c:pt idx="11802">
                  <c:v>8.3892866666669992</c:v>
                </c:pt>
                <c:pt idx="11803">
                  <c:v>8.3891299999999998</c:v>
                </c:pt>
                <c:pt idx="11804">
                  <c:v>8.3882216666670004</c:v>
                </c:pt>
                <c:pt idx="11805">
                  <c:v>8.3879300000000008</c:v>
                </c:pt>
                <c:pt idx="11806">
                  <c:v>8.3877500000000005</c:v>
                </c:pt>
                <c:pt idx="11807">
                  <c:v>8.3889816666670001</c:v>
                </c:pt>
                <c:pt idx="11808">
                  <c:v>8.3889233333330004</c:v>
                </c:pt>
                <c:pt idx="11809">
                  <c:v>8.3877849999999992</c:v>
                </c:pt>
                <c:pt idx="11810">
                  <c:v>8.3873583333329993</c:v>
                </c:pt>
                <c:pt idx="11811">
                  <c:v>8.3881283333330003</c:v>
                </c:pt>
                <c:pt idx="11812">
                  <c:v>8.3891183333330002</c:v>
                </c:pt>
                <c:pt idx="11813">
                  <c:v>8.3887699999999992</c:v>
                </c:pt>
                <c:pt idx="11814">
                  <c:v>8.38828</c:v>
                </c:pt>
                <c:pt idx="11815">
                  <c:v>8.3874200000000005</c:v>
                </c:pt>
                <c:pt idx="11816">
                  <c:v>8.3875666666670003</c:v>
                </c:pt>
                <c:pt idx="11817">
                  <c:v>8.3886933333330003</c:v>
                </c:pt>
                <c:pt idx="11818">
                  <c:v>8.3882600000000007</c:v>
                </c:pt>
                <c:pt idx="11819">
                  <c:v>8.3878066666670001</c:v>
                </c:pt>
                <c:pt idx="11820">
                  <c:v>8.3872533333329997</c:v>
                </c:pt>
                <c:pt idx="11821">
                  <c:v>8.3873383333330001</c:v>
                </c:pt>
                <c:pt idx="11822">
                  <c:v>8.3883566666670006</c:v>
                </c:pt>
                <c:pt idx="11823">
                  <c:v>8.3888266666670006</c:v>
                </c:pt>
                <c:pt idx="11824">
                  <c:v>8.3879533333329999</c:v>
                </c:pt>
                <c:pt idx="11825">
                  <c:v>8.3873449999999998</c:v>
                </c:pt>
                <c:pt idx="11826">
                  <c:v>8.3870916666670006</c:v>
                </c:pt>
                <c:pt idx="11827">
                  <c:v>8.3888449999999999</c:v>
                </c:pt>
                <c:pt idx="11828">
                  <c:v>8.3884516666670006</c:v>
                </c:pt>
                <c:pt idx="11829">
                  <c:v>8.3881066666669994</c:v>
                </c:pt>
                <c:pt idx="11830">
                  <c:v>8.3874399999999998</c:v>
                </c:pt>
                <c:pt idx="11831">
                  <c:v>8.3878633333329997</c:v>
                </c:pt>
                <c:pt idx="11832">
                  <c:v>8.3887266666670008</c:v>
                </c:pt>
                <c:pt idx="11833">
                  <c:v>8.38856</c:v>
                </c:pt>
                <c:pt idx="11834">
                  <c:v>8.3878733333329993</c:v>
                </c:pt>
                <c:pt idx="11835">
                  <c:v>8.3873183333330008</c:v>
                </c:pt>
                <c:pt idx="11836">
                  <c:v>8.3876100000000005</c:v>
                </c:pt>
                <c:pt idx="11837">
                  <c:v>8.3889099999999992</c:v>
                </c:pt>
                <c:pt idx="11838">
                  <c:v>8.38889</c:v>
                </c:pt>
                <c:pt idx="11839">
                  <c:v>8.3884733333329997</c:v>
                </c:pt>
                <c:pt idx="11840">
                  <c:v>8.3879433333330002</c:v>
                </c:pt>
                <c:pt idx="11841">
                  <c:v>8.3875966666669992</c:v>
                </c:pt>
                <c:pt idx="11842">
                  <c:v>8.3884833333329993</c:v>
                </c:pt>
                <c:pt idx="11843">
                  <c:v>8.3878016666670003</c:v>
                </c:pt>
                <c:pt idx="11844">
                  <c:v>8.3875583333330006</c:v>
                </c:pt>
                <c:pt idx="11845">
                  <c:v>8.3870066666670002</c:v>
                </c:pt>
                <c:pt idx="11846">
                  <c:v>8.3869316666669995</c:v>
                </c:pt>
                <c:pt idx="11847">
                  <c:v>8.3885699999999996</c:v>
                </c:pt>
                <c:pt idx="11848">
                  <c:v>8.3881650000000008</c:v>
                </c:pt>
                <c:pt idx="11849">
                  <c:v>8.3872149999999994</c:v>
                </c:pt>
                <c:pt idx="11850">
                  <c:v>8.3868950000000009</c:v>
                </c:pt>
                <c:pt idx="11851">
                  <c:v>8.3870483333330004</c:v>
                </c:pt>
                <c:pt idx="11852">
                  <c:v>8.3885833333330009</c:v>
                </c:pt>
                <c:pt idx="11853">
                  <c:v>8.3883449999999993</c:v>
                </c:pt>
                <c:pt idx="11854">
                  <c:v>8.3876749999999998</c:v>
                </c:pt>
                <c:pt idx="11855">
                  <c:v>8.3868766666669998</c:v>
                </c:pt>
                <c:pt idx="11856">
                  <c:v>8.3872133333329995</c:v>
                </c:pt>
                <c:pt idx="11857">
                  <c:v>8.3892816666669994</c:v>
                </c:pt>
                <c:pt idx="11858">
                  <c:v>8.3897316666670001</c:v>
                </c:pt>
                <c:pt idx="11859">
                  <c:v>8.3891749999999998</c:v>
                </c:pt>
                <c:pt idx="11860">
                  <c:v>8.3881883333329998</c:v>
                </c:pt>
                <c:pt idx="11861">
                  <c:v>8.3884450000000008</c:v>
                </c:pt>
                <c:pt idx="11862">
                  <c:v>8.3896733333330005</c:v>
                </c:pt>
                <c:pt idx="11863">
                  <c:v>8.38931</c:v>
                </c:pt>
                <c:pt idx="11864">
                  <c:v>8.38856</c:v>
                </c:pt>
                <c:pt idx="11865">
                  <c:v>8.3878299999999992</c:v>
                </c:pt>
                <c:pt idx="11866">
                  <c:v>8.3879616666669996</c:v>
                </c:pt>
                <c:pt idx="11867">
                  <c:v>8.3898616666670005</c:v>
                </c:pt>
                <c:pt idx="11868">
                  <c:v>8.3903599999999994</c:v>
                </c:pt>
                <c:pt idx="11869">
                  <c:v>8.3890600000000006</c:v>
                </c:pt>
                <c:pt idx="11870">
                  <c:v>8.3884483333330007</c:v>
                </c:pt>
                <c:pt idx="11871">
                  <c:v>8.3885649999999998</c:v>
                </c:pt>
                <c:pt idx="11872">
                  <c:v>8.3898466666669993</c:v>
                </c:pt>
                <c:pt idx="11873">
                  <c:v>8.3894699999999993</c:v>
                </c:pt>
                <c:pt idx="11874">
                  <c:v>8.3888566666669995</c:v>
                </c:pt>
                <c:pt idx="11875">
                  <c:v>8.3877116666670002</c:v>
                </c:pt>
                <c:pt idx="11876">
                  <c:v>8.388186666667</c:v>
                </c:pt>
                <c:pt idx="11877">
                  <c:v>8.3900566666670002</c:v>
                </c:pt>
                <c:pt idx="11878">
                  <c:v>8.3901333333330008</c:v>
                </c:pt>
                <c:pt idx="11879">
                  <c:v>8.3889383333329999</c:v>
                </c:pt>
                <c:pt idx="11880">
                  <c:v>8.3876666666670001</c:v>
                </c:pt>
                <c:pt idx="11881">
                  <c:v>8.3879750000000008</c:v>
                </c:pt>
                <c:pt idx="11882">
                  <c:v>8.3893516666670003</c:v>
                </c:pt>
                <c:pt idx="11883">
                  <c:v>8.389546666667</c:v>
                </c:pt>
                <c:pt idx="11884">
                  <c:v>8.3888383333330001</c:v>
                </c:pt>
                <c:pt idx="11885">
                  <c:v>8.3882933333329994</c:v>
                </c:pt>
                <c:pt idx="11886">
                  <c:v>8.3892199999999999</c:v>
                </c:pt>
                <c:pt idx="11887">
                  <c:v>8.3900716666669997</c:v>
                </c:pt>
                <c:pt idx="11888">
                  <c:v>8.3896966666669996</c:v>
                </c:pt>
                <c:pt idx="11889">
                  <c:v>8.3887866666670003</c:v>
                </c:pt>
                <c:pt idx="11890">
                  <c:v>8.3879850000000005</c:v>
                </c:pt>
                <c:pt idx="11891">
                  <c:v>8.3886050000000001</c:v>
                </c:pt>
                <c:pt idx="11892">
                  <c:v>8.3901299999999992</c:v>
                </c:pt>
                <c:pt idx="11893">
                  <c:v>8.3905583333330007</c:v>
                </c:pt>
                <c:pt idx="11894">
                  <c:v>8.3901516666670002</c:v>
                </c:pt>
                <c:pt idx="11895">
                  <c:v>8.3890399999999996</c:v>
                </c:pt>
                <c:pt idx="11896">
                  <c:v>8.3896616666669992</c:v>
                </c:pt>
                <c:pt idx="11897">
                  <c:v>8.3912483333329995</c:v>
                </c:pt>
                <c:pt idx="11898">
                  <c:v>8.3912449999999996</c:v>
                </c:pt>
                <c:pt idx="11899">
                  <c:v>8.3899950000000008</c:v>
                </c:pt>
                <c:pt idx="11900">
                  <c:v>8.3899183333330001</c:v>
                </c:pt>
                <c:pt idx="11901">
                  <c:v>8.389641666667</c:v>
                </c:pt>
                <c:pt idx="11902">
                  <c:v>8.3906766666669999</c:v>
                </c:pt>
                <c:pt idx="11903">
                  <c:v>8.3904049999999994</c:v>
                </c:pt>
                <c:pt idx="11904">
                  <c:v>8.3900849999999991</c:v>
                </c:pt>
                <c:pt idx="11905">
                  <c:v>8.3894133333329997</c:v>
                </c:pt>
                <c:pt idx="11906">
                  <c:v>8.3894300000000008</c:v>
                </c:pt>
                <c:pt idx="11907">
                  <c:v>8.3903850000000002</c:v>
                </c:pt>
                <c:pt idx="11908">
                  <c:v>8.3904016666669996</c:v>
                </c:pt>
                <c:pt idx="11909">
                  <c:v>8.3898016666669992</c:v>
                </c:pt>
                <c:pt idx="11910">
                  <c:v>8.3888816666670003</c:v>
                </c:pt>
                <c:pt idx="11911">
                  <c:v>8.3895083333329996</c:v>
                </c:pt>
                <c:pt idx="11912">
                  <c:v>8.3907216666669999</c:v>
                </c:pt>
                <c:pt idx="11913">
                  <c:v>8.3910083333329997</c:v>
                </c:pt>
                <c:pt idx="11914">
                  <c:v>8.3900433333330007</c:v>
                </c:pt>
                <c:pt idx="11915">
                  <c:v>8.3895316666670006</c:v>
                </c:pt>
                <c:pt idx="11916">
                  <c:v>8.3898466666669993</c:v>
                </c:pt>
                <c:pt idx="11917">
                  <c:v>8.3915249999999997</c:v>
                </c:pt>
                <c:pt idx="11918">
                  <c:v>8.3912283333330002</c:v>
                </c:pt>
                <c:pt idx="11919">
                  <c:v>8.3904783333330002</c:v>
                </c:pt>
                <c:pt idx="11920">
                  <c:v>8.3899883333329992</c:v>
                </c:pt>
                <c:pt idx="11921">
                  <c:v>8.3900533333330003</c:v>
                </c:pt>
                <c:pt idx="11922">
                  <c:v>8.3914333333329996</c:v>
                </c:pt>
                <c:pt idx="11923">
                  <c:v>8.3916516666670002</c:v>
                </c:pt>
                <c:pt idx="11924">
                  <c:v>8.3912650000000006</c:v>
                </c:pt>
                <c:pt idx="11925">
                  <c:v>8.3905683333330003</c:v>
                </c:pt>
                <c:pt idx="11926">
                  <c:v>8.3913866666669996</c:v>
                </c:pt>
                <c:pt idx="11927">
                  <c:v>8.3921833333329996</c:v>
                </c:pt>
                <c:pt idx="11928">
                  <c:v>8.3919149999999991</c:v>
                </c:pt>
                <c:pt idx="11929">
                  <c:v>8.3916000000000004</c:v>
                </c:pt>
                <c:pt idx="11930">
                  <c:v>8.3907799999999995</c:v>
                </c:pt>
                <c:pt idx="11931">
                  <c:v>8.3903933333329999</c:v>
                </c:pt>
                <c:pt idx="11932">
                  <c:v>8.391798333333</c:v>
                </c:pt>
                <c:pt idx="11933">
                  <c:v>8.3919616666669992</c:v>
                </c:pt>
                <c:pt idx="11934">
                  <c:v>8.3915666666669999</c:v>
                </c:pt>
                <c:pt idx="11935">
                  <c:v>8.3913316666669999</c:v>
                </c:pt>
                <c:pt idx="11936">
                  <c:v>8.3912733333330003</c:v>
                </c:pt>
                <c:pt idx="11937">
                  <c:v>8.3925683333329992</c:v>
                </c:pt>
                <c:pt idx="11938">
                  <c:v>8.3926149999999993</c:v>
                </c:pt>
                <c:pt idx="11939">
                  <c:v>8.3918083333329996</c:v>
                </c:pt>
                <c:pt idx="11940">
                  <c:v>8.3907733333329997</c:v>
                </c:pt>
                <c:pt idx="11941">
                  <c:v>8.3910316666670006</c:v>
                </c:pt>
                <c:pt idx="11942">
                  <c:v>8.3923633333329999</c:v>
                </c:pt>
                <c:pt idx="11943">
                  <c:v>8.3923816666669993</c:v>
                </c:pt>
                <c:pt idx="11944">
                  <c:v>8.3923050000000003</c:v>
                </c:pt>
                <c:pt idx="11945">
                  <c:v>8.3914183333330001</c:v>
                </c:pt>
                <c:pt idx="11946">
                  <c:v>8.3917583333329997</c:v>
                </c:pt>
                <c:pt idx="11947">
                  <c:v>8.3931766666669994</c:v>
                </c:pt>
                <c:pt idx="11948">
                  <c:v>8.3928733333330001</c:v>
                </c:pt>
                <c:pt idx="11949">
                  <c:v>8.3928933333329994</c:v>
                </c:pt>
                <c:pt idx="11950">
                  <c:v>8.3918416666670002</c:v>
                </c:pt>
                <c:pt idx="11951">
                  <c:v>8.3919716666670006</c:v>
                </c:pt>
                <c:pt idx="11952">
                  <c:v>8.3930483333330006</c:v>
                </c:pt>
                <c:pt idx="11953">
                  <c:v>8.3924400000000006</c:v>
                </c:pt>
                <c:pt idx="11954">
                  <c:v>8.3918683333330009</c:v>
                </c:pt>
                <c:pt idx="11955">
                  <c:v>8.3917133333329996</c:v>
                </c:pt>
                <c:pt idx="11956">
                  <c:v>8.3923433333330006</c:v>
                </c:pt>
                <c:pt idx="11957">
                  <c:v>8.3935949999999995</c:v>
                </c:pt>
                <c:pt idx="11958">
                  <c:v>8.393956666667</c:v>
                </c:pt>
                <c:pt idx="11959">
                  <c:v>8.3933149999999994</c:v>
                </c:pt>
                <c:pt idx="11960">
                  <c:v>8.3933183333329993</c:v>
                </c:pt>
                <c:pt idx="11961">
                  <c:v>8.3933266666670008</c:v>
                </c:pt>
                <c:pt idx="11962">
                  <c:v>8.3940566666669998</c:v>
                </c:pt>
                <c:pt idx="11963">
                  <c:v>8.3940616666669996</c:v>
                </c:pt>
                <c:pt idx="11964">
                  <c:v>8.3934499999999996</c:v>
                </c:pt>
                <c:pt idx="11965">
                  <c:v>8.3929116666670005</c:v>
                </c:pt>
                <c:pt idx="11966">
                  <c:v>8.3931833333330008</c:v>
                </c:pt>
                <c:pt idx="11967">
                  <c:v>8.3943150000000006</c:v>
                </c:pt>
                <c:pt idx="11968">
                  <c:v>8.3943949999999994</c:v>
                </c:pt>
                <c:pt idx="11969">
                  <c:v>8.3937000000000008</c:v>
                </c:pt>
                <c:pt idx="11970">
                  <c:v>8.3934999999999995</c:v>
                </c:pt>
                <c:pt idx="11971">
                  <c:v>8.3931033333330003</c:v>
                </c:pt>
                <c:pt idx="11972">
                  <c:v>8.3941300000000005</c:v>
                </c:pt>
                <c:pt idx="11973">
                  <c:v>8.3938416666670008</c:v>
                </c:pt>
                <c:pt idx="11974">
                  <c:v>8.3931466666670005</c:v>
                </c:pt>
                <c:pt idx="11975">
                  <c:v>8.3928183333330004</c:v>
                </c:pt>
                <c:pt idx="11976">
                  <c:v>8.3935250000000003</c:v>
                </c:pt>
                <c:pt idx="11977">
                  <c:v>8.3946283333329994</c:v>
                </c:pt>
                <c:pt idx="11978">
                  <c:v>8.3938199999999998</c:v>
                </c:pt>
                <c:pt idx="11979">
                  <c:v>8.3932800000000007</c:v>
                </c:pt>
                <c:pt idx="11980">
                  <c:v>8.3922600000000003</c:v>
                </c:pt>
                <c:pt idx="11981">
                  <c:v>8.3925933333330001</c:v>
                </c:pt>
                <c:pt idx="11982">
                  <c:v>8.3937416666669993</c:v>
                </c:pt>
                <c:pt idx="11983">
                  <c:v>8.3934250000000006</c:v>
                </c:pt>
                <c:pt idx="11984">
                  <c:v>8.3922849999999993</c:v>
                </c:pt>
                <c:pt idx="11985">
                  <c:v>8.3916950000000003</c:v>
                </c:pt>
                <c:pt idx="11986">
                  <c:v>8.3918649999999992</c:v>
                </c:pt>
                <c:pt idx="11987">
                  <c:v>8.3930849999999992</c:v>
                </c:pt>
                <c:pt idx="11988">
                  <c:v>8.3936883333329995</c:v>
                </c:pt>
                <c:pt idx="11989">
                  <c:v>8.3929183333330002</c:v>
                </c:pt>
                <c:pt idx="11990">
                  <c:v>8.3920650000000006</c:v>
                </c:pt>
                <c:pt idx="11991">
                  <c:v>8.3923483333330005</c:v>
                </c:pt>
                <c:pt idx="11992">
                  <c:v>8.3934116666669993</c:v>
                </c:pt>
                <c:pt idx="11993">
                  <c:v>8.3933066666669998</c:v>
                </c:pt>
                <c:pt idx="11994">
                  <c:v>8.3922899999999991</c:v>
                </c:pt>
                <c:pt idx="11995">
                  <c:v>8.3920150000000007</c:v>
                </c:pt>
                <c:pt idx="11996">
                  <c:v>8.3918350000000004</c:v>
                </c:pt>
                <c:pt idx="11997">
                  <c:v>8.3931016666670004</c:v>
                </c:pt>
                <c:pt idx="11998">
                  <c:v>8.3932383333330005</c:v>
                </c:pt>
                <c:pt idx="11999">
                  <c:v>8.3923933333330005</c:v>
                </c:pt>
                <c:pt idx="12000">
                  <c:v>8.3915283333329995</c:v>
                </c:pt>
                <c:pt idx="12001">
                  <c:v>8.3919149999999991</c:v>
                </c:pt>
                <c:pt idx="12002">
                  <c:v>8.3935600000000008</c:v>
                </c:pt>
                <c:pt idx="12003">
                  <c:v>8.3927716666670005</c:v>
                </c:pt>
                <c:pt idx="12004">
                  <c:v>8.3912399999999998</c:v>
                </c:pt>
                <c:pt idx="12005">
                  <c:v>8.39086</c:v>
                </c:pt>
                <c:pt idx="12006">
                  <c:v>8.3909900000000004</c:v>
                </c:pt>
                <c:pt idx="12007">
                  <c:v>8.3916916666670005</c:v>
                </c:pt>
                <c:pt idx="12008">
                  <c:v>8.3919983333329995</c:v>
                </c:pt>
                <c:pt idx="12009">
                  <c:v>8.3911099999999994</c:v>
                </c:pt>
                <c:pt idx="12010">
                  <c:v>8.390248333333</c:v>
                </c:pt>
                <c:pt idx="12011">
                  <c:v>8.3906833333329995</c:v>
                </c:pt>
                <c:pt idx="12012">
                  <c:v>8.3922533333330005</c:v>
                </c:pt>
                <c:pt idx="12013">
                  <c:v>8.3920150000000007</c:v>
                </c:pt>
                <c:pt idx="12014">
                  <c:v>8.3913033333329992</c:v>
                </c:pt>
                <c:pt idx="12015">
                  <c:v>8.3909733333329992</c:v>
                </c:pt>
                <c:pt idx="12016">
                  <c:v>8.3907566666670004</c:v>
                </c:pt>
                <c:pt idx="12017">
                  <c:v>8.3920433333329996</c:v>
                </c:pt>
                <c:pt idx="12018">
                  <c:v>8.3914816666669996</c:v>
                </c:pt>
                <c:pt idx="12019">
                  <c:v>8.3907500000000006</c:v>
                </c:pt>
                <c:pt idx="12020">
                  <c:v>8.3897033333329993</c:v>
                </c:pt>
                <c:pt idx="12021">
                  <c:v>8.3898700000000002</c:v>
                </c:pt>
                <c:pt idx="12022">
                  <c:v>8.3918700000000008</c:v>
                </c:pt>
                <c:pt idx="12023">
                  <c:v>8.3917199999999994</c:v>
                </c:pt>
                <c:pt idx="12024">
                  <c:v>8.3907916666670008</c:v>
                </c:pt>
                <c:pt idx="12025">
                  <c:v>8.3898166666670004</c:v>
                </c:pt>
                <c:pt idx="12026">
                  <c:v>8.3900849999999991</c:v>
                </c:pt>
                <c:pt idx="12027">
                  <c:v>8.3914733333329998</c:v>
                </c:pt>
                <c:pt idx="12028">
                  <c:v>8.3909716666669993</c:v>
                </c:pt>
                <c:pt idx="12029">
                  <c:v>8.3905166666670006</c:v>
                </c:pt>
                <c:pt idx="12030">
                  <c:v>8.3903516666669997</c:v>
                </c:pt>
                <c:pt idx="12031">
                  <c:v>8.3906466666669992</c:v>
                </c:pt>
                <c:pt idx="12032">
                  <c:v>8.391938333333</c:v>
                </c:pt>
                <c:pt idx="12033">
                  <c:v>8.3919466666669997</c:v>
                </c:pt>
                <c:pt idx="12034">
                  <c:v>8.3911866666670001</c:v>
                </c:pt>
                <c:pt idx="12035">
                  <c:v>8.3904616666670009</c:v>
                </c:pt>
                <c:pt idx="12036">
                  <c:v>8.3910883333330002</c:v>
                </c:pt>
                <c:pt idx="12037">
                  <c:v>8.3922283333329997</c:v>
                </c:pt>
                <c:pt idx="12038">
                  <c:v>8.3919899999999998</c:v>
                </c:pt>
                <c:pt idx="12039">
                  <c:v>8.3905683333330003</c:v>
                </c:pt>
                <c:pt idx="12040">
                  <c:v>8.3900749999999995</c:v>
                </c:pt>
                <c:pt idx="12041">
                  <c:v>8.3907466666670008</c:v>
                </c:pt>
                <c:pt idx="12042">
                  <c:v>8.3921033333330008</c:v>
                </c:pt>
                <c:pt idx="12043">
                  <c:v>8.3918199999999992</c:v>
                </c:pt>
                <c:pt idx="12044">
                  <c:v>8.3905483333329993</c:v>
                </c:pt>
                <c:pt idx="12045">
                  <c:v>8.3901749999999993</c:v>
                </c:pt>
                <c:pt idx="12046">
                  <c:v>8.3908016666670004</c:v>
                </c:pt>
                <c:pt idx="12047">
                  <c:v>8.391516666667</c:v>
                </c:pt>
                <c:pt idx="12048">
                  <c:v>8.3912016666669995</c:v>
                </c:pt>
                <c:pt idx="12049">
                  <c:v>8.3902633333329995</c:v>
                </c:pt>
                <c:pt idx="12050">
                  <c:v>8.3899866666669993</c:v>
                </c:pt>
                <c:pt idx="12051">
                  <c:v>8.3899633333330002</c:v>
                </c:pt>
                <c:pt idx="12052">
                  <c:v>8.3918666666669992</c:v>
                </c:pt>
                <c:pt idx="12053">
                  <c:v>8.3914866666669994</c:v>
                </c:pt>
                <c:pt idx="12054">
                  <c:v>8.3906466666669992</c:v>
                </c:pt>
                <c:pt idx="12055">
                  <c:v>8.3900083333330002</c:v>
                </c:pt>
                <c:pt idx="12056">
                  <c:v>8.3903549999999996</c:v>
                </c:pt>
                <c:pt idx="12057">
                  <c:v>8.3917400000000004</c:v>
                </c:pt>
                <c:pt idx="12058">
                  <c:v>8.3912150000000008</c:v>
                </c:pt>
                <c:pt idx="12059">
                  <c:v>8.390296666667</c:v>
                </c:pt>
                <c:pt idx="12060">
                  <c:v>8.3896700000000006</c:v>
                </c:pt>
                <c:pt idx="12061">
                  <c:v>8.3903099999999995</c:v>
                </c:pt>
                <c:pt idx="12062">
                  <c:v>8.3915183333329999</c:v>
                </c:pt>
                <c:pt idx="12063">
                  <c:v>8.3911983333329996</c:v>
                </c:pt>
                <c:pt idx="12064">
                  <c:v>8.3905183333330005</c:v>
                </c:pt>
                <c:pt idx="12065">
                  <c:v>8.3898799999999998</c:v>
                </c:pt>
                <c:pt idx="12066">
                  <c:v>8.3897883333329997</c:v>
                </c:pt>
                <c:pt idx="12067">
                  <c:v>8.3918516666669998</c:v>
                </c:pt>
                <c:pt idx="12068">
                  <c:v>8.3912866666669998</c:v>
                </c:pt>
                <c:pt idx="12069">
                  <c:v>8.3903616666669993</c:v>
                </c:pt>
                <c:pt idx="12070">
                  <c:v>8.3898416666669995</c:v>
                </c:pt>
                <c:pt idx="12071">
                  <c:v>8.3902000000000001</c:v>
                </c:pt>
                <c:pt idx="12072">
                  <c:v>8.3917666666669994</c:v>
                </c:pt>
                <c:pt idx="12073">
                  <c:v>8.3911250000000006</c:v>
                </c:pt>
                <c:pt idx="12074">
                  <c:v>8.3901383333330006</c:v>
                </c:pt>
                <c:pt idx="12075">
                  <c:v>8.3899483333330007</c:v>
                </c:pt>
                <c:pt idx="12076">
                  <c:v>8.3899950000000008</c:v>
                </c:pt>
                <c:pt idx="12077">
                  <c:v>8.3916666666669997</c:v>
                </c:pt>
                <c:pt idx="12078">
                  <c:v>8.3915849999999992</c:v>
                </c:pt>
                <c:pt idx="12079">
                  <c:v>8.3908833333330008</c:v>
                </c:pt>
                <c:pt idx="12080">
                  <c:v>8.3903049999999997</c:v>
                </c:pt>
                <c:pt idx="12081">
                  <c:v>8.3897300000000001</c:v>
                </c:pt>
                <c:pt idx="12082">
                  <c:v>8.3910999999999998</c:v>
                </c:pt>
                <c:pt idx="12083">
                  <c:v>8.3912316666670002</c:v>
                </c:pt>
                <c:pt idx="12084">
                  <c:v>8.3904449999999997</c:v>
                </c:pt>
                <c:pt idx="12085">
                  <c:v>8.389686666667</c:v>
                </c:pt>
                <c:pt idx="12086">
                  <c:v>8.3897383333329998</c:v>
                </c:pt>
                <c:pt idx="12087">
                  <c:v>8.3911383333330001</c:v>
                </c:pt>
                <c:pt idx="12088">
                  <c:v>8.3907216666669999</c:v>
                </c:pt>
                <c:pt idx="12089">
                  <c:v>8.3904616666670009</c:v>
                </c:pt>
                <c:pt idx="12090">
                  <c:v>8.3898766666669999</c:v>
                </c:pt>
                <c:pt idx="12091">
                  <c:v>8.3900900000000007</c:v>
                </c:pt>
                <c:pt idx="12092">
                  <c:v>8.3914066666670006</c:v>
                </c:pt>
                <c:pt idx="12093">
                  <c:v>8.3911733333330005</c:v>
                </c:pt>
                <c:pt idx="12094">
                  <c:v>8.3907133333330002</c:v>
                </c:pt>
                <c:pt idx="12095">
                  <c:v>8.3904466666669997</c:v>
                </c:pt>
                <c:pt idx="12096">
                  <c:v>8.3903733333330006</c:v>
                </c:pt>
                <c:pt idx="12097">
                  <c:v>8.3916616666669999</c:v>
                </c:pt>
                <c:pt idx="12098">
                  <c:v>8.3918533333329997</c:v>
                </c:pt>
                <c:pt idx="12099">
                  <c:v>8.3911666666670008</c:v>
                </c:pt>
                <c:pt idx="12100">
                  <c:v>8.3907933333330007</c:v>
                </c:pt>
                <c:pt idx="12101">
                  <c:v>8.390765</c:v>
                </c:pt>
                <c:pt idx="12102">
                  <c:v>8.3922083333330004</c:v>
                </c:pt>
                <c:pt idx="12103">
                  <c:v>8.3920466666669995</c:v>
                </c:pt>
                <c:pt idx="12104">
                  <c:v>8.391328333333</c:v>
                </c:pt>
                <c:pt idx="12105">
                  <c:v>8.3911466666669998</c:v>
                </c:pt>
                <c:pt idx="12106">
                  <c:v>8.3914100000000005</c:v>
                </c:pt>
                <c:pt idx="12107">
                  <c:v>8.3926149999999993</c:v>
                </c:pt>
                <c:pt idx="12108">
                  <c:v>8.3928383333329997</c:v>
                </c:pt>
                <c:pt idx="12109">
                  <c:v>8.3917966666670001</c:v>
                </c:pt>
                <c:pt idx="12110">
                  <c:v>8.3907100000000003</c:v>
                </c:pt>
                <c:pt idx="12111">
                  <c:v>8.3911650000000009</c:v>
                </c:pt>
                <c:pt idx="12112">
                  <c:v>8.3926099999999995</c:v>
                </c:pt>
                <c:pt idx="12113">
                  <c:v>8.3926750000000006</c:v>
                </c:pt>
                <c:pt idx="12114">
                  <c:v>8.3917833333330005</c:v>
                </c:pt>
                <c:pt idx="12115">
                  <c:v>8.3908050000000003</c:v>
                </c:pt>
                <c:pt idx="12116">
                  <c:v>8.3912200000000006</c:v>
                </c:pt>
                <c:pt idx="12117">
                  <c:v>8.3919516666669995</c:v>
                </c:pt>
                <c:pt idx="12118">
                  <c:v>8.3919733333330004</c:v>
                </c:pt>
                <c:pt idx="12119">
                  <c:v>8.3912133333330008</c:v>
                </c:pt>
                <c:pt idx="12120">
                  <c:v>8.3911533333329995</c:v>
                </c:pt>
                <c:pt idx="12121">
                  <c:v>8.3909266666669993</c:v>
                </c:pt>
                <c:pt idx="12122">
                  <c:v>8.3922399999999993</c:v>
                </c:pt>
                <c:pt idx="12123">
                  <c:v>8.3925366666670005</c:v>
                </c:pt>
                <c:pt idx="12124">
                  <c:v>8.3912066666669993</c:v>
                </c:pt>
                <c:pt idx="12125">
                  <c:v>8.3909000000000002</c:v>
                </c:pt>
                <c:pt idx="12126">
                  <c:v>8.390578333333</c:v>
                </c:pt>
                <c:pt idx="12127">
                  <c:v>8.3921783333329998</c:v>
                </c:pt>
                <c:pt idx="12128">
                  <c:v>8.3924716666669994</c:v>
                </c:pt>
                <c:pt idx="12129">
                  <c:v>8.3916466666670004</c:v>
                </c:pt>
                <c:pt idx="12130">
                  <c:v>8.3905586206899994</c:v>
                </c:pt>
                <c:pt idx="12131">
                  <c:v>8.3913366666669997</c:v>
                </c:pt>
                <c:pt idx="12132">
                  <c:v>8.3925066666669998</c:v>
                </c:pt>
                <c:pt idx="12133">
                  <c:v>8.3928516666669992</c:v>
                </c:pt>
                <c:pt idx="12134">
                  <c:v>8.3919316666670003</c:v>
                </c:pt>
                <c:pt idx="12135">
                  <c:v>8.3909383333330005</c:v>
                </c:pt>
                <c:pt idx="12136">
                  <c:v>8.3908333333329992</c:v>
                </c:pt>
                <c:pt idx="12137">
                  <c:v>8.3923100000000002</c:v>
                </c:pt>
                <c:pt idx="12138">
                  <c:v>8.3924216666669995</c:v>
                </c:pt>
                <c:pt idx="12139">
                  <c:v>8.3913666666670004</c:v>
                </c:pt>
                <c:pt idx="12140">
                  <c:v>8.3910433333330001</c:v>
                </c:pt>
                <c:pt idx="12141">
                  <c:v>8.3911366666670002</c:v>
                </c:pt>
                <c:pt idx="12142">
                  <c:v>8.3924333333330008</c:v>
                </c:pt>
                <c:pt idx="12143">
                  <c:v>8.3923749999999995</c:v>
                </c:pt>
                <c:pt idx="12144">
                  <c:v>8.3912300000000002</c:v>
                </c:pt>
                <c:pt idx="12145">
                  <c:v>8.3912066666669993</c:v>
                </c:pt>
                <c:pt idx="12146">
                  <c:v>8.3917233333329992</c:v>
                </c:pt>
                <c:pt idx="12147">
                  <c:v>8.3931699999999996</c:v>
                </c:pt>
                <c:pt idx="12148">
                  <c:v>8.3927300000000002</c:v>
                </c:pt>
                <c:pt idx="12149">
                  <c:v>8.3921983333330008</c:v>
                </c:pt>
                <c:pt idx="12150">
                  <c:v>8.3918649999999992</c:v>
                </c:pt>
                <c:pt idx="12151">
                  <c:v>8.3916266666669994</c:v>
                </c:pt>
                <c:pt idx="12152">
                  <c:v>8.3930500000000006</c:v>
                </c:pt>
                <c:pt idx="12153">
                  <c:v>8.3930033333330005</c:v>
                </c:pt>
                <c:pt idx="12154">
                  <c:v>8.3920666666670005</c:v>
                </c:pt>
                <c:pt idx="12155">
                  <c:v>8.3913916666669994</c:v>
                </c:pt>
                <c:pt idx="12156">
                  <c:v>8.3918116666669995</c:v>
                </c:pt>
                <c:pt idx="12157">
                  <c:v>8.3931866666670008</c:v>
                </c:pt>
                <c:pt idx="12158">
                  <c:v>8.3930450000000008</c:v>
                </c:pt>
                <c:pt idx="12159">
                  <c:v>8.3925033333329999</c:v>
                </c:pt>
                <c:pt idx="12160">
                  <c:v>8.3921449999999993</c:v>
                </c:pt>
                <c:pt idx="12161">
                  <c:v>8.3922266666669998</c:v>
                </c:pt>
                <c:pt idx="12162">
                  <c:v>8.3932383333330005</c:v>
                </c:pt>
                <c:pt idx="12163">
                  <c:v>8.3929933333329991</c:v>
                </c:pt>
                <c:pt idx="12164">
                  <c:v>8.3925816666670006</c:v>
                </c:pt>
                <c:pt idx="12165">
                  <c:v>8.3914749999999998</c:v>
                </c:pt>
                <c:pt idx="12166">
                  <c:v>8.3914066666670006</c:v>
                </c:pt>
                <c:pt idx="12167">
                  <c:v>8.3928049999999992</c:v>
                </c:pt>
                <c:pt idx="12168">
                  <c:v>8.3925283333330007</c:v>
                </c:pt>
                <c:pt idx="12169">
                  <c:v>8.3916333333330009</c:v>
                </c:pt>
                <c:pt idx="12170">
                  <c:v>8.3907100000000003</c:v>
                </c:pt>
                <c:pt idx="12171">
                  <c:v>8.3915616666670001</c:v>
                </c:pt>
                <c:pt idx="12172">
                  <c:v>8.3927033333329994</c:v>
                </c:pt>
                <c:pt idx="12173">
                  <c:v>8.3926866666670001</c:v>
                </c:pt>
                <c:pt idx="12174">
                  <c:v>8.3921949999999992</c:v>
                </c:pt>
                <c:pt idx="12175">
                  <c:v>8.3918149999999994</c:v>
                </c:pt>
                <c:pt idx="12176">
                  <c:v>8.3922066666670005</c:v>
                </c:pt>
                <c:pt idx="12177">
                  <c:v>8.3933683333329991</c:v>
                </c:pt>
                <c:pt idx="12178">
                  <c:v>8.393438333333</c:v>
                </c:pt>
                <c:pt idx="12179">
                  <c:v>8.3926350000000003</c:v>
                </c:pt>
                <c:pt idx="12180">
                  <c:v>8.3921683333330002</c:v>
                </c:pt>
                <c:pt idx="12181">
                  <c:v>8.3921933333329992</c:v>
                </c:pt>
                <c:pt idx="12182">
                  <c:v>8.3930399999999992</c:v>
                </c:pt>
                <c:pt idx="12183">
                  <c:v>8.3932866666670005</c:v>
                </c:pt>
                <c:pt idx="12184">
                  <c:v>8.3933066666669998</c:v>
                </c:pt>
                <c:pt idx="12185">
                  <c:v>8.3929849999999995</c:v>
                </c:pt>
                <c:pt idx="12186">
                  <c:v>8.3930699999999998</c:v>
                </c:pt>
                <c:pt idx="12187">
                  <c:v>8.3943616666670007</c:v>
                </c:pt>
                <c:pt idx="12188">
                  <c:v>8.3946316666669993</c:v>
                </c:pt>
                <c:pt idx="12189">
                  <c:v>8.3932166666669996</c:v>
                </c:pt>
                <c:pt idx="12190">
                  <c:v>8.3927583333329991</c:v>
                </c:pt>
                <c:pt idx="12191">
                  <c:v>8.3932266666669992</c:v>
                </c:pt>
                <c:pt idx="12192">
                  <c:v>8.3937449999999991</c:v>
                </c:pt>
                <c:pt idx="12193">
                  <c:v>8.3936849999999996</c:v>
                </c:pt>
                <c:pt idx="12194">
                  <c:v>8.3928633333330005</c:v>
                </c:pt>
                <c:pt idx="12195">
                  <c:v>8.3922133333330002</c:v>
                </c:pt>
                <c:pt idx="12196">
                  <c:v>8.3920283333330001</c:v>
                </c:pt>
                <c:pt idx="12197">
                  <c:v>8.3933983333329998</c:v>
                </c:pt>
                <c:pt idx="12198">
                  <c:v>8.3937650000000001</c:v>
                </c:pt>
                <c:pt idx="12199">
                  <c:v>8.3929216666670001</c:v>
                </c:pt>
                <c:pt idx="12200">
                  <c:v>8.3925300000000007</c:v>
                </c:pt>
                <c:pt idx="12201">
                  <c:v>8.3926033333329997</c:v>
                </c:pt>
                <c:pt idx="12202">
                  <c:v>8.3939299999999992</c:v>
                </c:pt>
                <c:pt idx="12203">
                  <c:v>8.3939249999999994</c:v>
                </c:pt>
                <c:pt idx="12204">
                  <c:v>8.3930116666670003</c:v>
                </c:pt>
                <c:pt idx="12205">
                  <c:v>8.3928433333329995</c:v>
                </c:pt>
                <c:pt idx="12206">
                  <c:v>8.3929299999999998</c:v>
                </c:pt>
                <c:pt idx="12207">
                  <c:v>8.3943549999999991</c:v>
                </c:pt>
                <c:pt idx="12208">
                  <c:v>8.3946799999999993</c:v>
                </c:pt>
                <c:pt idx="12209">
                  <c:v>8.3939666666669996</c:v>
                </c:pt>
                <c:pt idx="12210">
                  <c:v>8.3929666666670002</c:v>
                </c:pt>
                <c:pt idx="12211">
                  <c:v>8.3930983333330005</c:v>
                </c:pt>
                <c:pt idx="12212">
                  <c:v>8.3945516666670006</c:v>
                </c:pt>
                <c:pt idx="12213">
                  <c:v>8.3945583333330003</c:v>
                </c:pt>
                <c:pt idx="12214">
                  <c:v>8.393956666667</c:v>
                </c:pt>
                <c:pt idx="12215">
                  <c:v>8.3935883333329997</c:v>
                </c:pt>
                <c:pt idx="12216">
                  <c:v>8.3937366666669995</c:v>
                </c:pt>
                <c:pt idx="12217">
                  <c:v>8.3946166666669999</c:v>
                </c:pt>
                <c:pt idx="12218">
                  <c:v>8.3948083333329997</c:v>
                </c:pt>
                <c:pt idx="12219">
                  <c:v>8.3941599999999994</c:v>
                </c:pt>
                <c:pt idx="12220">
                  <c:v>8.3937866666669994</c:v>
                </c:pt>
                <c:pt idx="12221">
                  <c:v>8.3937933333330008</c:v>
                </c:pt>
                <c:pt idx="12222">
                  <c:v>8.394755</c:v>
                </c:pt>
                <c:pt idx="12223">
                  <c:v>8.3948983333329998</c:v>
                </c:pt>
                <c:pt idx="12224">
                  <c:v>8.3941733333330006</c:v>
                </c:pt>
                <c:pt idx="12225">
                  <c:v>8.3930950000000006</c:v>
                </c:pt>
                <c:pt idx="12226">
                  <c:v>8.3930283333329996</c:v>
                </c:pt>
                <c:pt idx="12227">
                  <c:v>8.3952100000000005</c:v>
                </c:pt>
                <c:pt idx="12228">
                  <c:v>8.3954016666670004</c:v>
                </c:pt>
                <c:pt idx="12229">
                  <c:v>8.3948766666670007</c:v>
                </c:pt>
                <c:pt idx="12230">
                  <c:v>8.3943233333330003</c:v>
                </c:pt>
                <c:pt idx="12231">
                  <c:v>8.3946083333330002</c:v>
                </c:pt>
                <c:pt idx="12232">
                  <c:v>8.3957783333330003</c:v>
                </c:pt>
                <c:pt idx="12233">
                  <c:v>8.3957049999999995</c:v>
                </c:pt>
                <c:pt idx="12234">
                  <c:v>8.3954149999999998</c:v>
                </c:pt>
                <c:pt idx="12235">
                  <c:v>8.3948066666669998</c:v>
                </c:pt>
                <c:pt idx="12236">
                  <c:v>8.3948266666670008</c:v>
                </c:pt>
                <c:pt idx="12237">
                  <c:v>8.3960633333330001</c:v>
                </c:pt>
                <c:pt idx="12238">
                  <c:v>8.3957933333329997</c:v>
                </c:pt>
                <c:pt idx="12239">
                  <c:v>8.3947666666669996</c:v>
                </c:pt>
                <c:pt idx="12240">
                  <c:v>8.3940266666669991</c:v>
                </c:pt>
                <c:pt idx="12241">
                  <c:v>8.3941466666669999</c:v>
                </c:pt>
                <c:pt idx="12242">
                  <c:v>8.3953699999999998</c:v>
                </c:pt>
                <c:pt idx="12243">
                  <c:v>8.3952866666669994</c:v>
                </c:pt>
                <c:pt idx="12244">
                  <c:v>8.3944600000000005</c:v>
                </c:pt>
                <c:pt idx="12245">
                  <c:v>8.3934983333329996</c:v>
                </c:pt>
                <c:pt idx="12246">
                  <c:v>8.3937899999999992</c:v>
                </c:pt>
                <c:pt idx="12247">
                  <c:v>8.3955133333329997</c:v>
                </c:pt>
                <c:pt idx="12248">
                  <c:v>8.3953699999999998</c:v>
                </c:pt>
                <c:pt idx="12249">
                  <c:v>8.3943349999999999</c:v>
                </c:pt>
                <c:pt idx="12250">
                  <c:v>8.3938649999999999</c:v>
                </c:pt>
                <c:pt idx="12251">
                  <c:v>8.3940983333329999</c:v>
                </c:pt>
                <c:pt idx="12252">
                  <c:v>8.395598333333</c:v>
                </c:pt>
                <c:pt idx="12253">
                  <c:v>8.3952583333330004</c:v>
                </c:pt>
                <c:pt idx="12254">
                  <c:v>8.3952416666669993</c:v>
                </c:pt>
                <c:pt idx="12255">
                  <c:v>8.3946816666669992</c:v>
                </c:pt>
                <c:pt idx="12256">
                  <c:v>8.3946249999999996</c:v>
                </c:pt>
                <c:pt idx="12257">
                  <c:v>8.3960933333330008</c:v>
                </c:pt>
                <c:pt idx="12258">
                  <c:v>8.3955850000000005</c:v>
                </c:pt>
                <c:pt idx="12259">
                  <c:v>8.3949033333329997</c:v>
                </c:pt>
                <c:pt idx="12260">
                  <c:v>8.3943983333329992</c:v>
                </c:pt>
                <c:pt idx="12261">
                  <c:v>8.3942783333330002</c:v>
                </c:pt>
                <c:pt idx="12262">
                  <c:v>8.39527</c:v>
                </c:pt>
                <c:pt idx="12263">
                  <c:v>8.3952183333330002</c:v>
                </c:pt>
                <c:pt idx="12264">
                  <c:v>8.3947350000000007</c:v>
                </c:pt>
                <c:pt idx="12265">
                  <c:v>8.3944416666669994</c:v>
                </c:pt>
                <c:pt idx="12266">
                  <c:v>8.3946500000000004</c:v>
                </c:pt>
                <c:pt idx="12267">
                  <c:v>8.3959150000000005</c:v>
                </c:pt>
                <c:pt idx="12268">
                  <c:v>8.3954683333329996</c:v>
                </c:pt>
                <c:pt idx="12269">
                  <c:v>8.3946249999999996</c:v>
                </c:pt>
                <c:pt idx="12270">
                  <c:v>8.394331666667</c:v>
                </c:pt>
                <c:pt idx="12271">
                  <c:v>8.3943066666669992</c:v>
                </c:pt>
                <c:pt idx="12272">
                  <c:v>8.3954616666669999</c:v>
                </c:pt>
                <c:pt idx="12273">
                  <c:v>8.3954249999999995</c:v>
                </c:pt>
                <c:pt idx="12274">
                  <c:v>8.3949033333329997</c:v>
                </c:pt>
                <c:pt idx="12275">
                  <c:v>8.3941416666670001</c:v>
                </c:pt>
                <c:pt idx="12276">
                  <c:v>8.3943333333329999</c:v>
                </c:pt>
                <c:pt idx="12277">
                  <c:v>8.3956800000000005</c:v>
                </c:pt>
                <c:pt idx="12278">
                  <c:v>8.3953399999999991</c:v>
                </c:pt>
                <c:pt idx="12279">
                  <c:v>8.3949250000000006</c:v>
                </c:pt>
                <c:pt idx="12280">
                  <c:v>8.3940766666670008</c:v>
                </c:pt>
                <c:pt idx="12281">
                  <c:v>8.3943633333330006</c:v>
                </c:pt>
                <c:pt idx="12282">
                  <c:v>8.3952116666670005</c:v>
                </c:pt>
                <c:pt idx="12283">
                  <c:v>8.3944366666669996</c:v>
                </c:pt>
                <c:pt idx="12284">
                  <c:v>8.3939850000000007</c:v>
                </c:pt>
                <c:pt idx="12285">
                  <c:v>8.3933616666669995</c:v>
                </c:pt>
                <c:pt idx="12286">
                  <c:v>8.3941133333329994</c:v>
                </c:pt>
                <c:pt idx="12287">
                  <c:v>8.3953016666670006</c:v>
                </c:pt>
                <c:pt idx="12288">
                  <c:v>8.3946016666670005</c:v>
                </c:pt>
                <c:pt idx="12289">
                  <c:v>8.3943216666670004</c:v>
                </c:pt>
                <c:pt idx="12290">
                  <c:v>8.3940599999999996</c:v>
                </c:pt>
                <c:pt idx="12291">
                  <c:v>8.3936066666670008</c:v>
                </c:pt>
                <c:pt idx="12292">
                  <c:v>8.3950200000000006</c:v>
                </c:pt>
                <c:pt idx="12293">
                  <c:v>8.3952483333330008</c:v>
                </c:pt>
                <c:pt idx="12294">
                  <c:v>8.3949099999999994</c:v>
                </c:pt>
                <c:pt idx="12295">
                  <c:v>8.3945733333329997</c:v>
                </c:pt>
                <c:pt idx="12296">
                  <c:v>8.3945566666670004</c:v>
                </c:pt>
                <c:pt idx="12297">
                  <c:v>8.3957883333329999</c:v>
                </c:pt>
                <c:pt idx="12298">
                  <c:v>8.3953316666669995</c:v>
                </c:pt>
                <c:pt idx="12299">
                  <c:v>8.3948</c:v>
                </c:pt>
                <c:pt idx="12300">
                  <c:v>8.3939183333329996</c:v>
                </c:pt>
                <c:pt idx="12301">
                  <c:v>8.393721666667</c:v>
                </c:pt>
                <c:pt idx="12302">
                  <c:v>8.3948900000000002</c:v>
                </c:pt>
                <c:pt idx="12303">
                  <c:v>8.3951416666669996</c:v>
                </c:pt>
                <c:pt idx="12304">
                  <c:v>8.394753333333</c:v>
                </c:pt>
                <c:pt idx="12305">
                  <c:v>8.3940816666670006</c:v>
                </c:pt>
                <c:pt idx="12306">
                  <c:v>8.394003333333</c:v>
                </c:pt>
                <c:pt idx="12307">
                  <c:v>8.3954516666670003</c:v>
                </c:pt>
                <c:pt idx="12308">
                  <c:v>8.3953749999999996</c:v>
                </c:pt>
                <c:pt idx="12309">
                  <c:v>8.3951216666670003</c:v>
                </c:pt>
                <c:pt idx="12310">
                  <c:v>8.3948450000000001</c:v>
                </c:pt>
                <c:pt idx="12311">
                  <c:v>8.3945699999999999</c:v>
                </c:pt>
                <c:pt idx="12312">
                  <c:v>8.3957049999999995</c:v>
                </c:pt>
                <c:pt idx="12313">
                  <c:v>8.39541</c:v>
                </c:pt>
                <c:pt idx="12314">
                  <c:v>8.3946850000000008</c:v>
                </c:pt>
                <c:pt idx="12315">
                  <c:v>8.3952816666669996</c:v>
                </c:pt>
                <c:pt idx="12316">
                  <c:v>8.3957366666670001</c:v>
                </c:pt>
                <c:pt idx="12317">
                  <c:v>8.3965483333329995</c:v>
                </c:pt>
                <c:pt idx="12318">
                  <c:v>8.3969183333329998</c:v>
                </c:pt>
                <c:pt idx="12319">
                  <c:v>8.3963750000000008</c:v>
                </c:pt>
                <c:pt idx="12320">
                  <c:v>8.3955699999999993</c:v>
                </c:pt>
                <c:pt idx="12321">
                  <c:v>8.396725</c:v>
                </c:pt>
                <c:pt idx="12322">
                  <c:v>8.3983399999999993</c:v>
                </c:pt>
                <c:pt idx="12323">
                  <c:v>8.3982283333329999</c:v>
                </c:pt>
                <c:pt idx="12324">
                  <c:v>8.3972016666669997</c:v>
                </c:pt>
                <c:pt idx="12325">
                  <c:v>8.3968733333329997</c:v>
                </c:pt>
                <c:pt idx="12326">
                  <c:v>8.396491666667</c:v>
                </c:pt>
                <c:pt idx="12327">
                  <c:v>8.398086666667</c:v>
                </c:pt>
                <c:pt idx="12328">
                  <c:v>8.3976000000000006</c:v>
                </c:pt>
                <c:pt idx="12329">
                  <c:v>8.3969000000000005</c:v>
                </c:pt>
                <c:pt idx="12330">
                  <c:v>8.3961316666669994</c:v>
                </c:pt>
                <c:pt idx="12331">
                  <c:v>8.3971033333329999</c:v>
                </c:pt>
                <c:pt idx="12332">
                  <c:v>8.3984916666670006</c:v>
                </c:pt>
                <c:pt idx="12333">
                  <c:v>8.3983699999999999</c:v>
                </c:pt>
                <c:pt idx="12334">
                  <c:v>8.3977133333329999</c:v>
                </c:pt>
                <c:pt idx="12335">
                  <c:v>8.3976516666670005</c:v>
                </c:pt>
                <c:pt idx="12336">
                  <c:v>8.3975816666669996</c:v>
                </c:pt>
                <c:pt idx="12337">
                  <c:v>8.3983699999999999</c:v>
                </c:pt>
                <c:pt idx="12338">
                  <c:v>8.3983100000000004</c:v>
                </c:pt>
                <c:pt idx="12339">
                  <c:v>8.3978933333330001</c:v>
                </c:pt>
                <c:pt idx="12340">
                  <c:v>8.3976400000000009</c:v>
                </c:pt>
                <c:pt idx="12341">
                  <c:v>8.3977699999999995</c:v>
                </c:pt>
                <c:pt idx="12342">
                  <c:v>8.3988033333329994</c:v>
                </c:pt>
                <c:pt idx="12343">
                  <c:v>8.3989399999999996</c:v>
                </c:pt>
                <c:pt idx="12344">
                  <c:v>8.3981483333329994</c:v>
                </c:pt>
                <c:pt idx="12345">
                  <c:v>8.3977716666669995</c:v>
                </c:pt>
                <c:pt idx="12346">
                  <c:v>8.3980183333330007</c:v>
                </c:pt>
                <c:pt idx="12347">
                  <c:v>8.3996316666670001</c:v>
                </c:pt>
                <c:pt idx="12348">
                  <c:v>8.3994266666670008</c:v>
                </c:pt>
                <c:pt idx="12349">
                  <c:v>8.3984416666670008</c:v>
                </c:pt>
                <c:pt idx="12350">
                  <c:v>8.3976000000000006</c:v>
                </c:pt>
                <c:pt idx="12351">
                  <c:v>8.3982033333330008</c:v>
                </c:pt>
                <c:pt idx="12352">
                  <c:v>8.3996483333329994</c:v>
                </c:pt>
                <c:pt idx="12353">
                  <c:v>8.3996716666670004</c:v>
                </c:pt>
                <c:pt idx="12354">
                  <c:v>8.3990416666669994</c:v>
                </c:pt>
                <c:pt idx="12355">
                  <c:v>8.3988949999999996</c:v>
                </c:pt>
                <c:pt idx="12356">
                  <c:v>8.3989366666669998</c:v>
                </c:pt>
                <c:pt idx="12357">
                  <c:v>8.3997716666670001</c:v>
                </c:pt>
                <c:pt idx="12358">
                  <c:v>8.3995800000000003</c:v>
                </c:pt>
                <c:pt idx="12359">
                  <c:v>8.3992100000000001</c:v>
                </c:pt>
                <c:pt idx="12360">
                  <c:v>8.3984966666670005</c:v>
                </c:pt>
                <c:pt idx="12361">
                  <c:v>8.3989116666670007</c:v>
                </c:pt>
                <c:pt idx="12362">
                  <c:v>8.4000599999999999</c:v>
                </c:pt>
                <c:pt idx="12363">
                  <c:v>8.3997466666669993</c:v>
                </c:pt>
                <c:pt idx="12364">
                  <c:v>8.3995899999999999</c:v>
                </c:pt>
                <c:pt idx="12365">
                  <c:v>8.3989750000000001</c:v>
                </c:pt>
                <c:pt idx="12366">
                  <c:v>8.3990950000000009</c:v>
                </c:pt>
                <c:pt idx="12367">
                  <c:v>8.4005583333330005</c:v>
                </c:pt>
                <c:pt idx="12368">
                  <c:v>8.4007749999999994</c:v>
                </c:pt>
                <c:pt idx="12369">
                  <c:v>8.4003700000000006</c:v>
                </c:pt>
                <c:pt idx="12370">
                  <c:v>8.3998150000000003</c:v>
                </c:pt>
                <c:pt idx="12371">
                  <c:v>8.3996733333330003</c:v>
                </c:pt>
                <c:pt idx="12372">
                  <c:v>8.4001000000000001</c:v>
                </c:pt>
                <c:pt idx="12373">
                  <c:v>8.3997633333330004</c:v>
                </c:pt>
                <c:pt idx="12374">
                  <c:v>8.3992816666669992</c:v>
                </c:pt>
                <c:pt idx="12375">
                  <c:v>8.3985350000000007</c:v>
                </c:pt>
                <c:pt idx="12376">
                  <c:v>8.3992216666669997</c:v>
                </c:pt>
                <c:pt idx="12377">
                  <c:v>8.4007500000000004</c:v>
                </c:pt>
                <c:pt idx="12378">
                  <c:v>8.4009900000000002</c:v>
                </c:pt>
                <c:pt idx="12379">
                  <c:v>8.4005366666669996</c:v>
                </c:pt>
                <c:pt idx="12380">
                  <c:v>8.4003250000000005</c:v>
                </c:pt>
                <c:pt idx="12381">
                  <c:v>8.4006633333330001</c:v>
                </c:pt>
                <c:pt idx="12382">
                  <c:v>8.401463333333</c:v>
                </c:pt>
                <c:pt idx="12383">
                  <c:v>8.4014883333330008</c:v>
                </c:pt>
                <c:pt idx="12384">
                  <c:v>8.4007950000000005</c:v>
                </c:pt>
                <c:pt idx="12385">
                  <c:v>8.3999100000000002</c:v>
                </c:pt>
                <c:pt idx="12386">
                  <c:v>8.3997100000000007</c:v>
                </c:pt>
                <c:pt idx="12387">
                  <c:v>8.4008366666670007</c:v>
                </c:pt>
                <c:pt idx="12388">
                  <c:v>8.4001350000000006</c:v>
                </c:pt>
                <c:pt idx="12389">
                  <c:v>8.3995700000000006</c:v>
                </c:pt>
                <c:pt idx="12390">
                  <c:v>8.3997633333330004</c:v>
                </c:pt>
                <c:pt idx="12391">
                  <c:v>8.3998183333330001</c:v>
                </c:pt>
                <c:pt idx="12392">
                  <c:v>8.4012700000000002</c:v>
                </c:pt>
                <c:pt idx="12393">
                  <c:v>8.4013133333330003</c:v>
                </c:pt>
                <c:pt idx="12394">
                  <c:v>8.4009250000000009</c:v>
                </c:pt>
                <c:pt idx="12395">
                  <c:v>8.4005866666669995</c:v>
                </c:pt>
                <c:pt idx="12396">
                  <c:v>8.4005799999999997</c:v>
                </c:pt>
                <c:pt idx="12397">
                  <c:v>8.4020766666669999</c:v>
                </c:pt>
                <c:pt idx="12398">
                  <c:v>8.4019966666669994</c:v>
                </c:pt>
                <c:pt idx="12399">
                  <c:v>8.4006866666669993</c:v>
                </c:pt>
                <c:pt idx="12400">
                  <c:v>8.4003049999999995</c:v>
                </c:pt>
                <c:pt idx="12401">
                  <c:v>8.400761666667</c:v>
                </c:pt>
                <c:pt idx="12402">
                  <c:v>8.4020133333330005</c:v>
                </c:pt>
                <c:pt idx="12403">
                  <c:v>8.4025200000000009</c:v>
                </c:pt>
                <c:pt idx="12404">
                  <c:v>8.4013899999999992</c:v>
                </c:pt>
                <c:pt idx="12405">
                  <c:v>8.4009716666669991</c:v>
                </c:pt>
                <c:pt idx="12406">
                  <c:v>8.4003666666670007</c:v>
                </c:pt>
                <c:pt idx="12407">
                  <c:v>8.4018716666670006</c:v>
                </c:pt>
                <c:pt idx="12408">
                  <c:v>8.4018800000000002</c:v>
                </c:pt>
                <c:pt idx="12409">
                  <c:v>8.4008950000000002</c:v>
                </c:pt>
                <c:pt idx="12410">
                  <c:v>8.4003166666670008</c:v>
                </c:pt>
                <c:pt idx="12411">
                  <c:v>8.4005833333329996</c:v>
                </c:pt>
                <c:pt idx="12412">
                  <c:v>8.4019150000000007</c:v>
                </c:pt>
                <c:pt idx="12413">
                  <c:v>8.4016116666669998</c:v>
                </c:pt>
                <c:pt idx="12414">
                  <c:v>8.4006950000000007</c:v>
                </c:pt>
                <c:pt idx="12415">
                  <c:v>8.3999749999999995</c:v>
                </c:pt>
                <c:pt idx="12416">
                  <c:v>8.3998916666669992</c:v>
                </c:pt>
                <c:pt idx="12417">
                  <c:v>8.4010099999999994</c:v>
                </c:pt>
                <c:pt idx="12418">
                  <c:v>8.4013299999999997</c:v>
                </c:pt>
                <c:pt idx="12419">
                  <c:v>8.4002633333329992</c:v>
                </c:pt>
                <c:pt idx="12420">
                  <c:v>8.3996583333330008</c:v>
                </c:pt>
                <c:pt idx="12421">
                  <c:v>8.4001133333329996</c:v>
                </c:pt>
                <c:pt idx="12422">
                  <c:v>8.4018083333329994</c:v>
                </c:pt>
                <c:pt idx="12423">
                  <c:v>8.4022766666669995</c:v>
                </c:pt>
                <c:pt idx="12424">
                  <c:v>8.4013916666669992</c:v>
                </c:pt>
                <c:pt idx="12425">
                  <c:v>8.4009533333329998</c:v>
                </c:pt>
                <c:pt idx="12426">
                  <c:v>8.4011499999999995</c:v>
                </c:pt>
                <c:pt idx="12427">
                  <c:v>8.4020833333329996</c:v>
                </c:pt>
                <c:pt idx="12428">
                  <c:v>8.4019999999999992</c:v>
                </c:pt>
                <c:pt idx="12429">
                  <c:v>8.4008466666670003</c:v>
                </c:pt>
                <c:pt idx="12430">
                  <c:v>8.4003633333330008</c:v>
                </c:pt>
                <c:pt idx="12431">
                  <c:v>8.4001383333330004</c:v>
                </c:pt>
                <c:pt idx="12432">
                  <c:v>8.4023783333330009</c:v>
                </c:pt>
                <c:pt idx="12433">
                  <c:v>8.4019716666670003</c:v>
                </c:pt>
                <c:pt idx="12434">
                  <c:v>8.4013033333330007</c:v>
                </c:pt>
                <c:pt idx="12435">
                  <c:v>8.4007649999999998</c:v>
                </c:pt>
                <c:pt idx="12436">
                  <c:v>8.4009416666670003</c:v>
                </c:pt>
                <c:pt idx="12437">
                  <c:v>8.4023266666669993</c:v>
                </c:pt>
                <c:pt idx="12438">
                  <c:v>8.4025300000000005</c:v>
                </c:pt>
                <c:pt idx="12439">
                  <c:v>8.4015033333330003</c:v>
                </c:pt>
                <c:pt idx="12440">
                  <c:v>8.4004816666669999</c:v>
                </c:pt>
                <c:pt idx="12441">
                  <c:v>8.4007799999999992</c:v>
                </c:pt>
                <c:pt idx="12442">
                  <c:v>8.4023716666669994</c:v>
                </c:pt>
                <c:pt idx="12443">
                  <c:v>8.4019666666670005</c:v>
                </c:pt>
                <c:pt idx="12444">
                  <c:v>8.4011849999999999</c:v>
                </c:pt>
                <c:pt idx="12445">
                  <c:v>8.4004166666670006</c:v>
                </c:pt>
                <c:pt idx="12446">
                  <c:v>8.4006000000000007</c:v>
                </c:pt>
                <c:pt idx="12447">
                  <c:v>8.4014333333329994</c:v>
                </c:pt>
                <c:pt idx="12448">
                  <c:v>8.4008266666669993</c:v>
                </c:pt>
                <c:pt idx="12449">
                  <c:v>8.4003599999999992</c:v>
                </c:pt>
                <c:pt idx="12450">
                  <c:v>8.3994566666669996</c:v>
                </c:pt>
                <c:pt idx="12451">
                  <c:v>8.3995583333329993</c:v>
                </c:pt>
                <c:pt idx="12452">
                  <c:v>8.4009199999999993</c:v>
                </c:pt>
                <c:pt idx="12453">
                  <c:v>8.4007966666670004</c:v>
                </c:pt>
                <c:pt idx="12454">
                  <c:v>8.4002149999999993</c:v>
                </c:pt>
                <c:pt idx="12455">
                  <c:v>8.3993099999999998</c:v>
                </c:pt>
                <c:pt idx="12456">
                  <c:v>8.3996300000000002</c:v>
                </c:pt>
                <c:pt idx="12457">
                  <c:v>8.4012466666669994</c:v>
                </c:pt>
                <c:pt idx="12458">
                  <c:v>8.4011416666669998</c:v>
                </c:pt>
                <c:pt idx="12459">
                  <c:v>8.3999683333329997</c:v>
                </c:pt>
                <c:pt idx="12460">
                  <c:v>8.3992599999999999</c:v>
                </c:pt>
                <c:pt idx="12461">
                  <c:v>8.3992683333329996</c:v>
                </c:pt>
                <c:pt idx="12462">
                  <c:v>8.4006266666669998</c:v>
                </c:pt>
                <c:pt idx="12463">
                  <c:v>8.4006799999999995</c:v>
                </c:pt>
                <c:pt idx="12464">
                  <c:v>8.3999316666669994</c:v>
                </c:pt>
                <c:pt idx="12465">
                  <c:v>8.3993900000000004</c:v>
                </c:pt>
                <c:pt idx="12466">
                  <c:v>8.3999266666669996</c:v>
                </c:pt>
                <c:pt idx="12467">
                  <c:v>8.4010499999999997</c:v>
                </c:pt>
                <c:pt idx="12468">
                  <c:v>8.4009800000000006</c:v>
                </c:pt>
                <c:pt idx="12469">
                  <c:v>8.4001933333330001</c:v>
                </c:pt>
                <c:pt idx="12470">
                  <c:v>8.3999683333329997</c:v>
                </c:pt>
                <c:pt idx="12471">
                  <c:v>8.4005783333329997</c:v>
                </c:pt>
                <c:pt idx="12472">
                  <c:v>8.4015983333330002</c:v>
                </c:pt>
                <c:pt idx="12473">
                  <c:v>8.4018583333329993</c:v>
                </c:pt>
                <c:pt idx="12474">
                  <c:v>8.4004849999999998</c:v>
                </c:pt>
                <c:pt idx="12475">
                  <c:v>8.3997116666670006</c:v>
                </c:pt>
                <c:pt idx="12476">
                  <c:v>8.3995016666669997</c:v>
                </c:pt>
                <c:pt idx="12477">
                  <c:v>8.4006066666670005</c:v>
                </c:pt>
                <c:pt idx="12478">
                  <c:v>8.4001350000000006</c:v>
                </c:pt>
                <c:pt idx="12479">
                  <c:v>8.3998166666670002</c:v>
                </c:pt>
                <c:pt idx="12480">
                  <c:v>8.3992066666670002</c:v>
                </c:pt>
                <c:pt idx="12481">
                  <c:v>8.3996600000000008</c:v>
                </c:pt>
                <c:pt idx="12482">
                  <c:v>8.4011116666669992</c:v>
                </c:pt>
                <c:pt idx="12483">
                  <c:v>8.4018616666669992</c:v>
                </c:pt>
                <c:pt idx="12484">
                  <c:v>8.4014799999999994</c:v>
                </c:pt>
                <c:pt idx="12485">
                  <c:v>8.400901666667</c:v>
                </c:pt>
                <c:pt idx="12486">
                  <c:v>8.4009983333329998</c:v>
                </c:pt>
                <c:pt idx="12487">
                  <c:v>8.4014299999999995</c:v>
                </c:pt>
                <c:pt idx="12488">
                  <c:v>8.4012399999999996</c:v>
                </c:pt>
                <c:pt idx="12489">
                  <c:v>8.4001116666669997</c:v>
                </c:pt>
                <c:pt idx="12490">
                  <c:v>8.3995099999999994</c:v>
                </c:pt>
                <c:pt idx="12491">
                  <c:v>8.3993266666669992</c:v>
                </c:pt>
                <c:pt idx="12492">
                  <c:v>8.4006100000000004</c:v>
                </c:pt>
                <c:pt idx="12493">
                  <c:v>8.4004716666670003</c:v>
                </c:pt>
                <c:pt idx="12494">
                  <c:v>8.4001216666669993</c:v>
                </c:pt>
                <c:pt idx="12495">
                  <c:v>8.3994766666670007</c:v>
                </c:pt>
                <c:pt idx="12496">
                  <c:v>8.3998716666669999</c:v>
                </c:pt>
                <c:pt idx="12497">
                  <c:v>8.4012483333329993</c:v>
                </c:pt>
                <c:pt idx="12498">
                  <c:v>8.4015066666670002</c:v>
                </c:pt>
                <c:pt idx="12499">
                  <c:v>8.4010666666670009</c:v>
                </c:pt>
                <c:pt idx="12500">
                  <c:v>8.4002416666670001</c:v>
                </c:pt>
                <c:pt idx="12501">
                  <c:v>8.4003233333330005</c:v>
                </c:pt>
                <c:pt idx="12502">
                  <c:v>8.4013266666669999</c:v>
                </c:pt>
                <c:pt idx="12503">
                  <c:v>8.4009300000000007</c:v>
                </c:pt>
                <c:pt idx="12504">
                  <c:v>8.4003583333329992</c:v>
                </c:pt>
                <c:pt idx="12505">
                  <c:v>8.3998583333330004</c:v>
                </c:pt>
                <c:pt idx="12506">
                  <c:v>8.4002333333330004</c:v>
                </c:pt>
                <c:pt idx="12507">
                  <c:v>8.4011733333330003</c:v>
                </c:pt>
                <c:pt idx="12508">
                  <c:v>8.4014199999999999</c:v>
                </c:pt>
                <c:pt idx="12509">
                  <c:v>8.4006783333329995</c:v>
                </c:pt>
                <c:pt idx="12510">
                  <c:v>8.4002983333329997</c:v>
                </c:pt>
                <c:pt idx="12511">
                  <c:v>8.4005299999999998</c:v>
                </c:pt>
                <c:pt idx="12512">
                  <c:v>8.4017049999999998</c:v>
                </c:pt>
                <c:pt idx="12513">
                  <c:v>8.4019750000000002</c:v>
                </c:pt>
                <c:pt idx="12514">
                  <c:v>8.4014199999999999</c:v>
                </c:pt>
                <c:pt idx="12515">
                  <c:v>8.4005316666669998</c:v>
                </c:pt>
                <c:pt idx="12516">
                  <c:v>8.4004966666669993</c:v>
                </c:pt>
                <c:pt idx="12517">
                  <c:v>8.4021533333330005</c:v>
                </c:pt>
                <c:pt idx="12518">
                  <c:v>8.4014883333330008</c:v>
                </c:pt>
                <c:pt idx="12519">
                  <c:v>8.4003449999999997</c:v>
                </c:pt>
                <c:pt idx="12520">
                  <c:v>8.4000633333329997</c:v>
                </c:pt>
                <c:pt idx="12521">
                  <c:v>8.4000950000000003</c:v>
                </c:pt>
                <c:pt idx="12522">
                  <c:v>8.4010283333330005</c:v>
                </c:pt>
                <c:pt idx="12523">
                  <c:v>8.4010250000000006</c:v>
                </c:pt>
                <c:pt idx="12524">
                  <c:v>8.4001216666669993</c:v>
                </c:pt>
                <c:pt idx="12525">
                  <c:v>8.3998466666670009</c:v>
                </c:pt>
                <c:pt idx="12526">
                  <c:v>8.3998483333330007</c:v>
                </c:pt>
                <c:pt idx="12527">
                  <c:v>8.4010700000000007</c:v>
                </c:pt>
                <c:pt idx="12528">
                  <c:v>8.4016149999999996</c:v>
                </c:pt>
                <c:pt idx="12529">
                  <c:v>8.4010700000000007</c:v>
                </c:pt>
                <c:pt idx="12530">
                  <c:v>8.4005216666670002</c:v>
                </c:pt>
                <c:pt idx="12531">
                  <c:v>8.4006533333330005</c:v>
                </c:pt>
                <c:pt idx="12532">
                  <c:v>8.4016833333330005</c:v>
                </c:pt>
                <c:pt idx="12533">
                  <c:v>8.4015533333330001</c:v>
                </c:pt>
                <c:pt idx="12534">
                  <c:v>8.4010116666669994</c:v>
                </c:pt>
                <c:pt idx="12535">
                  <c:v>8.4009383333330003</c:v>
                </c:pt>
                <c:pt idx="12536">
                  <c:v>8.4003633333330008</c:v>
                </c:pt>
                <c:pt idx="12537">
                  <c:v>8.4018449999999998</c:v>
                </c:pt>
                <c:pt idx="12538">
                  <c:v>8.4018200000000007</c:v>
                </c:pt>
                <c:pt idx="12539">
                  <c:v>8.4013283333329998</c:v>
                </c:pt>
                <c:pt idx="12540">
                  <c:v>8.4003616666669991</c:v>
                </c:pt>
                <c:pt idx="12541">
                  <c:v>8.4001266666669991</c:v>
                </c:pt>
                <c:pt idx="12542">
                  <c:v>8.4011983333329994</c:v>
                </c:pt>
                <c:pt idx="12543">
                  <c:v>8.4012566666670008</c:v>
                </c:pt>
                <c:pt idx="12544">
                  <c:v>8.400148333333</c:v>
                </c:pt>
                <c:pt idx="12545">
                  <c:v>8.3999933333330006</c:v>
                </c:pt>
                <c:pt idx="12546">
                  <c:v>8.4006733333329997</c:v>
                </c:pt>
                <c:pt idx="12547">
                  <c:v>8.4011716666670004</c:v>
                </c:pt>
                <c:pt idx="12548">
                  <c:v>8.4004283333330001</c:v>
                </c:pt>
                <c:pt idx="12549">
                  <c:v>8.4004399999999997</c:v>
                </c:pt>
                <c:pt idx="12550">
                  <c:v>8.4001933333330001</c:v>
                </c:pt>
                <c:pt idx="12551">
                  <c:v>8.4000266666669994</c:v>
                </c:pt>
                <c:pt idx="12552">
                  <c:v>8.4015716666669995</c:v>
                </c:pt>
                <c:pt idx="12553">
                  <c:v>8.4008483333330002</c:v>
                </c:pt>
                <c:pt idx="12554">
                  <c:v>8.4010700000000007</c:v>
                </c:pt>
                <c:pt idx="12555">
                  <c:v>8.4004733333330002</c:v>
                </c:pt>
                <c:pt idx="12556">
                  <c:v>8.4002116666669995</c:v>
                </c:pt>
                <c:pt idx="12557">
                  <c:v>8.4010766666670005</c:v>
                </c:pt>
                <c:pt idx="12558">
                  <c:v>8.400853333333</c:v>
                </c:pt>
                <c:pt idx="12559">
                  <c:v>8.4005883333329994</c:v>
                </c:pt>
                <c:pt idx="12560">
                  <c:v>8.3997633333330004</c:v>
                </c:pt>
                <c:pt idx="12561">
                  <c:v>8.4</c:v>
                </c:pt>
                <c:pt idx="12562">
                  <c:v>8.4004866666669997</c:v>
                </c:pt>
                <c:pt idx="12563">
                  <c:v>8.4002083333329995</c:v>
                </c:pt>
                <c:pt idx="12564">
                  <c:v>8.4001049999999999</c:v>
                </c:pt>
                <c:pt idx="12565">
                  <c:v>8.3997383333329996</c:v>
                </c:pt>
                <c:pt idx="12566">
                  <c:v>8.3994983333329998</c:v>
                </c:pt>
                <c:pt idx="12567">
                  <c:v>8.4007550000000002</c:v>
                </c:pt>
                <c:pt idx="12568">
                  <c:v>8.4008149999999997</c:v>
                </c:pt>
                <c:pt idx="12569">
                  <c:v>8.4006050000000005</c:v>
                </c:pt>
                <c:pt idx="12570">
                  <c:v>8.3995466666669998</c:v>
                </c:pt>
                <c:pt idx="12571">
                  <c:v>8.3999866666669991</c:v>
                </c:pt>
                <c:pt idx="12572">
                  <c:v>8.4007483333330004</c:v>
                </c:pt>
                <c:pt idx="12573">
                  <c:v>8.4008249999999993</c:v>
                </c:pt>
                <c:pt idx="12574">
                  <c:v>8.4001266666669991</c:v>
                </c:pt>
                <c:pt idx="12575">
                  <c:v>8.3988766666670003</c:v>
                </c:pt>
                <c:pt idx="12576">
                  <c:v>8.3990399999999994</c:v>
                </c:pt>
                <c:pt idx="12577">
                  <c:v>8.4003766666670003</c:v>
                </c:pt>
                <c:pt idx="12578">
                  <c:v>8.4005616666670004</c:v>
                </c:pt>
                <c:pt idx="12579">
                  <c:v>8.3998416666669993</c:v>
                </c:pt>
                <c:pt idx="12580">
                  <c:v>8.3993116666669998</c:v>
                </c:pt>
                <c:pt idx="12581">
                  <c:v>8.3991799999999994</c:v>
                </c:pt>
                <c:pt idx="12582">
                  <c:v>8.4005816666669997</c:v>
                </c:pt>
                <c:pt idx="12583">
                  <c:v>8.4006050000000005</c:v>
                </c:pt>
                <c:pt idx="12584">
                  <c:v>8.4001816666670006</c:v>
                </c:pt>
                <c:pt idx="12585">
                  <c:v>8.39968</c:v>
                </c:pt>
                <c:pt idx="12586">
                  <c:v>8.3998183333330001</c:v>
                </c:pt>
                <c:pt idx="12587">
                  <c:v>8.4011566666669992</c:v>
                </c:pt>
                <c:pt idx="12588">
                  <c:v>8.4011499999999995</c:v>
                </c:pt>
                <c:pt idx="12589">
                  <c:v>8.3998083333330005</c:v>
                </c:pt>
                <c:pt idx="12590">
                  <c:v>8.3986350000000005</c:v>
                </c:pt>
                <c:pt idx="12591">
                  <c:v>8.3983766666669997</c:v>
                </c:pt>
                <c:pt idx="12592">
                  <c:v>8.3996899999999997</c:v>
                </c:pt>
                <c:pt idx="12593">
                  <c:v>8.3992133333329999</c:v>
                </c:pt>
                <c:pt idx="12594">
                  <c:v>8.3983033333330006</c:v>
                </c:pt>
                <c:pt idx="12595">
                  <c:v>8.3979733333330007</c:v>
                </c:pt>
                <c:pt idx="12596">
                  <c:v>8.3982333333329997</c:v>
                </c:pt>
                <c:pt idx="12597">
                  <c:v>8.3994333333330005</c:v>
                </c:pt>
                <c:pt idx="12598">
                  <c:v>8.3996033333329994</c:v>
                </c:pt>
                <c:pt idx="12599">
                  <c:v>8.3989666666670004</c:v>
                </c:pt>
                <c:pt idx="12600">
                  <c:v>8.3985350000000007</c:v>
                </c:pt>
                <c:pt idx="12601">
                  <c:v>8.3986216666669993</c:v>
                </c:pt>
                <c:pt idx="12602">
                  <c:v>8.3998416666669993</c:v>
                </c:pt>
                <c:pt idx="12603">
                  <c:v>8.3995083333329994</c:v>
                </c:pt>
                <c:pt idx="12604">
                  <c:v>8.3987949999999998</c:v>
                </c:pt>
                <c:pt idx="12605">
                  <c:v>8.3985350000000007</c:v>
                </c:pt>
                <c:pt idx="12606">
                  <c:v>8.3989899999999995</c:v>
                </c:pt>
                <c:pt idx="12607">
                  <c:v>8.4007033333330003</c:v>
                </c:pt>
                <c:pt idx="12608">
                  <c:v>8.3998933333330008</c:v>
                </c:pt>
                <c:pt idx="12609">
                  <c:v>8.3992533333330002</c:v>
                </c:pt>
                <c:pt idx="12610">
                  <c:v>8.3984633333329999</c:v>
                </c:pt>
                <c:pt idx="12611">
                  <c:v>8.3990799999999997</c:v>
                </c:pt>
                <c:pt idx="12612">
                  <c:v>8.4005833333329996</c:v>
                </c:pt>
                <c:pt idx="12613">
                  <c:v>8.4003016666669996</c:v>
                </c:pt>
                <c:pt idx="12614">
                  <c:v>8.3993199999999995</c:v>
                </c:pt>
                <c:pt idx="12615">
                  <c:v>8.3986933333330001</c:v>
                </c:pt>
                <c:pt idx="12616">
                  <c:v>8.3984699999999997</c:v>
                </c:pt>
                <c:pt idx="12617">
                  <c:v>8.4002300000000005</c:v>
                </c:pt>
                <c:pt idx="12618">
                  <c:v>8.4001683333329993</c:v>
                </c:pt>
                <c:pt idx="12619">
                  <c:v>8.3994383333330003</c:v>
                </c:pt>
                <c:pt idx="12620">
                  <c:v>8.3991050000000005</c:v>
                </c:pt>
                <c:pt idx="12621">
                  <c:v>8.3990883333329993</c:v>
                </c:pt>
                <c:pt idx="12622">
                  <c:v>8.400055</c:v>
                </c:pt>
                <c:pt idx="12623">
                  <c:v>8.3997566666670007</c:v>
                </c:pt>
                <c:pt idx="12624">
                  <c:v>8.3988916666669997</c:v>
                </c:pt>
                <c:pt idx="12625">
                  <c:v>8.3985183333329996</c:v>
                </c:pt>
                <c:pt idx="12626">
                  <c:v>8.398883333333</c:v>
                </c:pt>
                <c:pt idx="12627">
                  <c:v>8.3999816666669993</c:v>
                </c:pt>
                <c:pt idx="12628">
                  <c:v>8.3997349999999997</c:v>
                </c:pt>
                <c:pt idx="12629">
                  <c:v>8.3982533333330007</c:v>
                </c:pt>
                <c:pt idx="12630">
                  <c:v>8.3972633333329991</c:v>
                </c:pt>
                <c:pt idx="12631">
                  <c:v>8.3975849999999994</c:v>
                </c:pt>
                <c:pt idx="12632">
                  <c:v>8.3991900000000008</c:v>
                </c:pt>
                <c:pt idx="12633">
                  <c:v>8.3994999999999997</c:v>
                </c:pt>
                <c:pt idx="12634">
                  <c:v>8.398556666667</c:v>
                </c:pt>
                <c:pt idx="12635">
                  <c:v>8.3981816666669999</c:v>
                </c:pt>
                <c:pt idx="12636">
                  <c:v>8.3984649999999998</c:v>
                </c:pt>
                <c:pt idx="12637">
                  <c:v>8.3997933333329993</c:v>
                </c:pt>
                <c:pt idx="12638">
                  <c:v>8.399916666667</c:v>
                </c:pt>
                <c:pt idx="12639">
                  <c:v>8.3992266666669995</c:v>
                </c:pt>
                <c:pt idx="12640">
                  <c:v>8.3982416666669994</c:v>
                </c:pt>
                <c:pt idx="12641">
                  <c:v>8.3980650000000008</c:v>
                </c:pt>
                <c:pt idx="12642">
                  <c:v>8.3991100000000003</c:v>
                </c:pt>
                <c:pt idx="12643">
                  <c:v>8.3990916666669992</c:v>
                </c:pt>
                <c:pt idx="12644">
                  <c:v>8.3987800000000004</c:v>
                </c:pt>
                <c:pt idx="12645">
                  <c:v>8.3983733333329997</c:v>
                </c:pt>
                <c:pt idx="12646">
                  <c:v>8.3984216666669997</c:v>
                </c:pt>
                <c:pt idx="12647">
                  <c:v>8.400151666667</c:v>
                </c:pt>
                <c:pt idx="12648">
                  <c:v>8.3993350000000007</c:v>
                </c:pt>
                <c:pt idx="12649">
                  <c:v>8.3989466666669994</c:v>
                </c:pt>
                <c:pt idx="12650">
                  <c:v>8.3980916666669998</c:v>
                </c:pt>
                <c:pt idx="12651">
                  <c:v>8.3976966666670005</c:v>
                </c:pt>
                <c:pt idx="12652">
                  <c:v>8.3992466666670005</c:v>
                </c:pt>
                <c:pt idx="12653">
                  <c:v>8.3988549999999993</c:v>
                </c:pt>
                <c:pt idx="12654">
                  <c:v>8.3981666666670005</c:v>
                </c:pt>
                <c:pt idx="12655">
                  <c:v>8.3978333333330006</c:v>
                </c:pt>
                <c:pt idx="12656">
                  <c:v>8.3983633333330001</c:v>
                </c:pt>
                <c:pt idx="12657">
                  <c:v>8.4000033333330002</c:v>
                </c:pt>
                <c:pt idx="12658">
                  <c:v>8.3999733333329996</c:v>
                </c:pt>
                <c:pt idx="12659">
                  <c:v>8.3989750000000001</c:v>
                </c:pt>
                <c:pt idx="12660">
                  <c:v>8.3980833333330001</c:v>
                </c:pt>
                <c:pt idx="12661">
                  <c:v>8.3973800000000001</c:v>
                </c:pt>
                <c:pt idx="12662">
                  <c:v>8.3995850000000001</c:v>
                </c:pt>
                <c:pt idx="12663">
                  <c:v>8.3991849999999992</c:v>
                </c:pt>
                <c:pt idx="12664">
                  <c:v>8.3985316666669991</c:v>
                </c:pt>
                <c:pt idx="12665">
                  <c:v>8.3986916666670002</c:v>
                </c:pt>
                <c:pt idx="12666">
                  <c:v>8.3986666666669993</c:v>
                </c:pt>
                <c:pt idx="12667">
                  <c:v>8.3999416666670008</c:v>
                </c:pt>
                <c:pt idx="12668">
                  <c:v>8.3995499999999996</c:v>
                </c:pt>
                <c:pt idx="12669">
                  <c:v>8.3984450000000006</c:v>
                </c:pt>
                <c:pt idx="12670">
                  <c:v>8.398086666667</c:v>
                </c:pt>
                <c:pt idx="12671">
                  <c:v>8.3982650000000003</c:v>
                </c:pt>
                <c:pt idx="12672">
                  <c:v>8.3997466666669993</c:v>
                </c:pt>
                <c:pt idx="12673">
                  <c:v>8.4002533333329996</c:v>
                </c:pt>
                <c:pt idx="12674">
                  <c:v>8.3995116666669993</c:v>
                </c:pt>
                <c:pt idx="12675">
                  <c:v>8.3987383333330001</c:v>
                </c:pt>
                <c:pt idx="12676">
                  <c:v>8.398696666667</c:v>
                </c:pt>
                <c:pt idx="12677">
                  <c:v>8.4004999999999992</c:v>
                </c:pt>
                <c:pt idx="12678">
                  <c:v>8.4010216666670008</c:v>
                </c:pt>
                <c:pt idx="12679">
                  <c:v>8.3995833333330001</c:v>
                </c:pt>
                <c:pt idx="12680">
                  <c:v>8.3988116666669992</c:v>
                </c:pt>
                <c:pt idx="12681">
                  <c:v>8.3990733333329999</c:v>
                </c:pt>
                <c:pt idx="12682">
                  <c:v>8.4010766666670005</c:v>
                </c:pt>
                <c:pt idx="12683">
                  <c:v>8.4012216666670003</c:v>
                </c:pt>
                <c:pt idx="12684">
                  <c:v>8.3999233333329997</c:v>
                </c:pt>
                <c:pt idx="12685">
                  <c:v>8.3993083333329999</c:v>
                </c:pt>
                <c:pt idx="12686">
                  <c:v>8.3989916666669995</c:v>
                </c:pt>
                <c:pt idx="12687">
                  <c:v>8.4007050000000003</c:v>
                </c:pt>
                <c:pt idx="12688">
                  <c:v>8.4003933333329996</c:v>
                </c:pt>
                <c:pt idx="12689">
                  <c:v>8.3990433333329992</c:v>
                </c:pt>
                <c:pt idx="12690">
                  <c:v>8.3986116666669997</c:v>
                </c:pt>
                <c:pt idx="12691">
                  <c:v>8.3989849999999997</c:v>
                </c:pt>
                <c:pt idx="12692">
                  <c:v>8.4007416666670007</c:v>
                </c:pt>
                <c:pt idx="12693">
                  <c:v>8.4006016666670007</c:v>
                </c:pt>
                <c:pt idx="12694">
                  <c:v>8.3991233333329998</c:v>
                </c:pt>
                <c:pt idx="12695">
                  <c:v>8.3989233333330002</c:v>
                </c:pt>
                <c:pt idx="12696">
                  <c:v>8.3989799999999999</c:v>
                </c:pt>
                <c:pt idx="12697">
                  <c:v>8.4004133333330007</c:v>
                </c:pt>
                <c:pt idx="12698">
                  <c:v>8.4004583333330007</c:v>
                </c:pt>
                <c:pt idx="12699">
                  <c:v>8.4000366666670008</c:v>
                </c:pt>
                <c:pt idx="12700">
                  <c:v>8.3994333333330005</c:v>
                </c:pt>
                <c:pt idx="12701">
                  <c:v>8.3995466666669998</c:v>
                </c:pt>
                <c:pt idx="12702">
                  <c:v>8.4008033333330001</c:v>
                </c:pt>
                <c:pt idx="12703">
                  <c:v>8.4003316666670003</c:v>
                </c:pt>
                <c:pt idx="12704">
                  <c:v>8.3993149999999996</c:v>
                </c:pt>
                <c:pt idx="12705">
                  <c:v>8.3984033333330004</c:v>
                </c:pt>
                <c:pt idx="12706">
                  <c:v>8.3987516666669997</c:v>
                </c:pt>
                <c:pt idx="12707">
                  <c:v>8.4008733333329992</c:v>
                </c:pt>
                <c:pt idx="12708">
                  <c:v>8.400855</c:v>
                </c:pt>
                <c:pt idx="12709">
                  <c:v>8.4002466666669999</c:v>
                </c:pt>
                <c:pt idx="12710">
                  <c:v>8.399305</c:v>
                </c:pt>
                <c:pt idx="12711">
                  <c:v>8.3994416666670002</c:v>
                </c:pt>
                <c:pt idx="12712">
                  <c:v>8.4009800000000006</c:v>
                </c:pt>
                <c:pt idx="12713">
                  <c:v>8.4006416666669992</c:v>
                </c:pt>
                <c:pt idx="12714">
                  <c:v>8.3994883333330002</c:v>
                </c:pt>
                <c:pt idx="12715">
                  <c:v>8.3993083333329999</c:v>
                </c:pt>
                <c:pt idx="12716">
                  <c:v>8.399538333333</c:v>
                </c:pt>
                <c:pt idx="12717">
                  <c:v>8.4011283333330002</c:v>
                </c:pt>
                <c:pt idx="12718">
                  <c:v>8.4011016666669995</c:v>
                </c:pt>
                <c:pt idx="12719">
                  <c:v>8.4003750000000004</c:v>
                </c:pt>
                <c:pt idx="12720">
                  <c:v>8.3998733333329998</c:v>
                </c:pt>
                <c:pt idx="12721">
                  <c:v>8.3998533333330005</c:v>
                </c:pt>
                <c:pt idx="12722">
                  <c:v>8.4010716666670007</c:v>
                </c:pt>
                <c:pt idx="12723">
                  <c:v>8.4006516666670006</c:v>
                </c:pt>
                <c:pt idx="12724">
                  <c:v>8.3995099999999994</c:v>
                </c:pt>
                <c:pt idx="12725">
                  <c:v>8.3987966666669998</c:v>
                </c:pt>
                <c:pt idx="12726">
                  <c:v>8.3989150000000006</c:v>
                </c:pt>
                <c:pt idx="12727">
                  <c:v>8.4001766666670008</c:v>
                </c:pt>
                <c:pt idx="12728">
                  <c:v>8.4000883333330005</c:v>
                </c:pt>
                <c:pt idx="12729">
                  <c:v>8.399493333333</c:v>
                </c:pt>
                <c:pt idx="12730">
                  <c:v>8.3990399999999994</c:v>
                </c:pt>
                <c:pt idx="12731">
                  <c:v>8.3986350000000005</c:v>
                </c:pt>
                <c:pt idx="12732">
                  <c:v>8.3998550000000005</c:v>
                </c:pt>
                <c:pt idx="12733">
                  <c:v>8.3998883333329992</c:v>
                </c:pt>
                <c:pt idx="12734">
                  <c:v>8.3995983333329995</c:v>
                </c:pt>
                <c:pt idx="12735">
                  <c:v>8.3994750000000007</c:v>
                </c:pt>
                <c:pt idx="12736">
                  <c:v>8.3998666666670001</c:v>
                </c:pt>
                <c:pt idx="12737">
                  <c:v>8.4013366666669995</c:v>
                </c:pt>
                <c:pt idx="12738">
                  <c:v>8.4012200000000004</c:v>
                </c:pt>
                <c:pt idx="12739">
                  <c:v>8.400525</c:v>
                </c:pt>
                <c:pt idx="12740">
                  <c:v>8.4002133333329994</c:v>
                </c:pt>
                <c:pt idx="12741">
                  <c:v>8.3999500000000005</c:v>
                </c:pt>
                <c:pt idx="12742">
                  <c:v>8.4011800000000001</c:v>
                </c:pt>
                <c:pt idx="12743">
                  <c:v>8.4009250000000009</c:v>
                </c:pt>
                <c:pt idx="12744">
                  <c:v>8.4000950000000003</c:v>
                </c:pt>
                <c:pt idx="12745">
                  <c:v>8.3999683333329997</c:v>
                </c:pt>
                <c:pt idx="12746">
                  <c:v>8.3998983333330006</c:v>
                </c:pt>
                <c:pt idx="12747">
                  <c:v>8.4006916666670008</c:v>
                </c:pt>
                <c:pt idx="12748">
                  <c:v>8.4006749999999997</c:v>
                </c:pt>
                <c:pt idx="12749">
                  <c:v>8.3994433333330001</c:v>
                </c:pt>
                <c:pt idx="12750">
                  <c:v>8.3994883333330002</c:v>
                </c:pt>
                <c:pt idx="12751">
                  <c:v>8.3998116666670004</c:v>
                </c:pt>
                <c:pt idx="12752">
                  <c:v>8.4004383333329997</c:v>
                </c:pt>
                <c:pt idx="12753">
                  <c:v>8.4003883333329998</c:v>
                </c:pt>
                <c:pt idx="12754">
                  <c:v>8.3992083333330001</c:v>
                </c:pt>
                <c:pt idx="12755">
                  <c:v>8.3991833333329993</c:v>
                </c:pt>
                <c:pt idx="12756">
                  <c:v>8.3993833333330006</c:v>
                </c:pt>
                <c:pt idx="12757">
                  <c:v>8.4001049999999999</c:v>
                </c:pt>
                <c:pt idx="12758">
                  <c:v>8.4003366666670001</c:v>
                </c:pt>
                <c:pt idx="12759">
                  <c:v>8.3997216666670003</c:v>
                </c:pt>
                <c:pt idx="12760">
                  <c:v>8.399493333333</c:v>
                </c:pt>
                <c:pt idx="12761">
                  <c:v>8.4004816666669999</c:v>
                </c:pt>
                <c:pt idx="12762">
                  <c:v>8.4019433333329996</c:v>
                </c:pt>
                <c:pt idx="12763">
                  <c:v>8.4020816666669997</c:v>
                </c:pt>
                <c:pt idx="12764">
                  <c:v>8.4014933333330006</c:v>
                </c:pt>
                <c:pt idx="12765">
                  <c:v>8.4007716666669996</c:v>
                </c:pt>
                <c:pt idx="12766">
                  <c:v>8.4007950000000005</c:v>
                </c:pt>
                <c:pt idx="12767">
                  <c:v>8.4017116666669995</c:v>
                </c:pt>
                <c:pt idx="12768">
                  <c:v>8.4016233333329993</c:v>
                </c:pt>
                <c:pt idx="12769">
                  <c:v>8.4005083333330006</c:v>
                </c:pt>
                <c:pt idx="12770">
                  <c:v>8.4002700000000008</c:v>
                </c:pt>
                <c:pt idx="12771">
                  <c:v>8.3999666666669999</c:v>
                </c:pt>
                <c:pt idx="12772">
                  <c:v>8.4014399999999991</c:v>
                </c:pt>
                <c:pt idx="12773">
                  <c:v>8.4016549999999999</c:v>
                </c:pt>
                <c:pt idx="12774">
                  <c:v>8.4008566666669999</c:v>
                </c:pt>
                <c:pt idx="12775">
                  <c:v>8.4002616666669994</c:v>
                </c:pt>
                <c:pt idx="12776">
                  <c:v>8.400151666667</c:v>
                </c:pt>
                <c:pt idx="12777">
                  <c:v>8.4011416666669998</c:v>
                </c:pt>
                <c:pt idx="12778">
                  <c:v>8.4018283333330004</c:v>
                </c:pt>
                <c:pt idx="12779">
                  <c:v>8.4010166666669992</c:v>
                </c:pt>
                <c:pt idx="12780">
                  <c:v>8.4000233333329994</c:v>
                </c:pt>
                <c:pt idx="12781">
                  <c:v>8.4001733333330009</c:v>
                </c:pt>
                <c:pt idx="12782">
                  <c:v>8.4012100000000007</c:v>
                </c:pt>
                <c:pt idx="12783">
                  <c:v>8.4015850000000007</c:v>
                </c:pt>
                <c:pt idx="12784">
                  <c:v>8.4011233333330004</c:v>
                </c:pt>
                <c:pt idx="12785">
                  <c:v>8.4005883333329994</c:v>
                </c:pt>
                <c:pt idx="12786">
                  <c:v>8.3999050000000004</c:v>
                </c:pt>
                <c:pt idx="12787">
                  <c:v>8.4015983333330002</c:v>
                </c:pt>
                <c:pt idx="12788">
                  <c:v>8.4014450000000007</c:v>
                </c:pt>
                <c:pt idx="12789">
                  <c:v>8.4005933333329992</c:v>
                </c:pt>
                <c:pt idx="12790">
                  <c:v>8.4002583333329994</c:v>
                </c:pt>
                <c:pt idx="12791">
                  <c:v>8.4011150000000008</c:v>
                </c:pt>
                <c:pt idx="12792">
                  <c:v>8.4023983333330001</c:v>
                </c:pt>
                <c:pt idx="12793">
                  <c:v>8.4020799999999998</c:v>
                </c:pt>
                <c:pt idx="12794">
                  <c:v>8.4008933333330003</c:v>
                </c:pt>
                <c:pt idx="12795">
                  <c:v>8.4000116666669999</c:v>
                </c:pt>
                <c:pt idx="12796">
                  <c:v>8.3998483333330007</c:v>
                </c:pt>
                <c:pt idx="12797">
                  <c:v>8.4011716666670004</c:v>
                </c:pt>
                <c:pt idx="12798">
                  <c:v>8.4012166666670005</c:v>
                </c:pt>
                <c:pt idx="12799">
                  <c:v>8.4007816666669992</c:v>
                </c:pt>
                <c:pt idx="12800">
                  <c:v>8.4005433333329993</c:v>
                </c:pt>
                <c:pt idx="12801">
                  <c:v>8.4006933333330007</c:v>
                </c:pt>
                <c:pt idx="12802">
                  <c:v>8.40198</c:v>
                </c:pt>
                <c:pt idx="12803">
                  <c:v>8.4017633333329993</c:v>
                </c:pt>
                <c:pt idx="12804">
                  <c:v>8.4012266666670001</c:v>
                </c:pt>
                <c:pt idx="12805">
                  <c:v>8.4009549999999997</c:v>
                </c:pt>
                <c:pt idx="12806">
                  <c:v>8.4011233333330004</c:v>
                </c:pt>
                <c:pt idx="12807">
                  <c:v>8.4024283333330008</c:v>
                </c:pt>
                <c:pt idx="12808">
                  <c:v>8.4024616666669996</c:v>
                </c:pt>
                <c:pt idx="12809">
                  <c:v>8.4020583333330006</c:v>
                </c:pt>
                <c:pt idx="12810">
                  <c:v>8.4015149999999998</c:v>
                </c:pt>
                <c:pt idx="12811">
                  <c:v>8.4014849999999992</c:v>
                </c:pt>
                <c:pt idx="12812">
                  <c:v>8.4030183333329997</c:v>
                </c:pt>
                <c:pt idx="12813">
                  <c:v>8.4028533333330007</c:v>
                </c:pt>
                <c:pt idx="12814">
                  <c:v>8.4021866666669993</c:v>
                </c:pt>
                <c:pt idx="12815">
                  <c:v>8.4015799999999992</c:v>
                </c:pt>
                <c:pt idx="12816">
                  <c:v>8.4016783333330007</c:v>
                </c:pt>
                <c:pt idx="12817">
                  <c:v>8.4021616666670003</c:v>
                </c:pt>
                <c:pt idx="12818">
                  <c:v>8.4022666666669998</c:v>
                </c:pt>
                <c:pt idx="12819">
                  <c:v>8.4016316666670008</c:v>
                </c:pt>
                <c:pt idx="12820">
                  <c:v>8.4011700000000005</c:v>
                </c:pt>
                <c:pt idx="12821">
                  <c:v>8.4011816666670001</c:v>
                </c:pt>
                <c:pt idx="12822">
                  <c:v>8.4023616666669998</c:v>
                </c:pt>
                <c:pt idx="12823">
                  <c:v>8.4020466666669993</c:v>
                </c:pt>
                <c:pt idx="12824">
                  <c:v>8.4013200000000001</c:v>
                </c:pt>
                <c:pt idx="12825">
                  <c:v>8.4011549999999993</c:v>
                </c:pt>
                <c:pt idx="12826">
                  <c:v>8.4016450000000003</c:v>
                </c:pt>
                <c:pt idx="12827">
                  <c:v>8.4027016666669994</c:v>
                </c:pt>
                <c:pt idx="12828">
                  <c:v>8.4024999999999999</c:v>
                </c:pt>
                <c:pt idx="12829">
                  <c:v>8.4020966666669992</c:v>
                </c:pt>
                <c:pt idx="12830">
                  <c:v>8.4022400000000008</c:v>
                </c:pt>
                <c:pt idx="12831">
                  <c:v>8.4023366666670007</c:v>
                </c:pt>
                <c:pt idx="12832">
                  <c:v>8.4033333333330003</c:v>
                </c:pt>
                <c:pt idx="12833">
                  <c:v>8.4031900000000004</c:v>
                </c:pt>
                <c:pt idx="12834">
                  <c:v>8.4029333333329994</c:v>
                </c:pt>
                <c:pt idx="12835">
                  <c:v>8.4023633333329997</c:v>
                </c:pt>
                <c:pt idx="12836">
                  <c:v>8.4024000000000001</c:v>
                </c:pt>
                <c:pt idx="12837">
                  <c:v>8.4034766666670002</c:v>
                </c:pt>
                <c:pt idx="12838">
                  <c:v>8.4030283333329994</c:v>
                </c:pt>
                <c:pt idx="12839">
                  <c:v>8.4027849999999997</c:v>
                </c:pt>
                <c:pt idx="12840">
                  <c:v>8.4030233333329996</c:v>
                </c:pt>
                <c:pt idx="12841">
                  <c:v>8.4031766666669991</c:v>
                </c:pt>
                <c:pt idx="12842">
                  <c:v>8.4039116666669997</c:v>
                </c:pt>
                <c:pt idx="12843">
                  <c:v>8.404373333333</c:v>
                </c:pt>
                <c:pt idx="12844">
                  <c:v>8.4032616666669995</c:v>
                </c:pt>
                <c:pt idx="12845">
                  <c:v>8.4022483333330005</c:v>
                </c:pt>
                <c:pt idx="12846">
                  <c:v>8.4024566666669998</c:v>
                </c:pt>
                <c:pt idx="12847">
                  <c:v>8.4033033333329996</c:v>
                </c:pt>
                <c:pt idx="12848">
                  <c:v>8.403433333333</c:v>
                </c:pt>
                <c:pt idx="12849">
                  <c:v>8.4028500000000008</c:v>
                </c:pt>
                <c:pt idx="12850">
                  <c:v>8.4025566666669995</c:v>
                </c:pt>
                <c:pt idx="12851">
                  <c:v>8.4032216666669992</c:v>
                </c:pt>
                <c:pt idx="12852">
                  <c:v>8.4032666666669993</c:v>
                </c:pt>
                <c:pt idx="12853">
                  <c:v>8.4034600000000008</c:v>
                </c:pt>
                <c:pt idx="12854">
                  <c:v>8.4034499999999994</c:v>
                </c:pt>
                <c:pt idx="12855">
                  <c:v>8.4036650000000002</c:v>
                </c:pt>
                <c:pt idx="12856">
                  <c:v>8.4041916666669998</c:v>
                </c:pt>
                <c:pt idx="12857">
                  <c:v>8.4044916666670009</c:v>
                </c:pt>
                <c:pt idx="12858">
                  <c:v>8.4043500000000009</c:v>
                </c:pt>
                <c:pt idx="12859">
                  <c:v>8.4037316666669994</c:v>
                </c:pt>
                <c:pt idx="12860">
                  <c:v>8.4036100000000005</c:v>
                </c:pt>
                <c:pt idx="12861">
                  <c:v>8.4044433333330009</c:v>
                </c:pt>
                <c:pt idx="12862">
                  <c:v>8.4053416666670007</c:v>
                </c:pt>
                <c:pt idx="12863">
                  <c:v>8.404888333333</c:v>
                </c:pt>
                <c:pt idx="12864">
                  <c:v>8.4047199999999993</c:v>
                </c:pt>
                <c:pt idx="12865">
                  <c:v>8.40395</c:v>
                </c:pt>
                <c:pt idx="12866">
                  <c:v>8.4043933333329992</c:v>
                </c:pt>
                <c:pt idx="12867">
                  <c:v>8.4051683333330001</c:v>
                </c:pt>
                <c:pt idx="12868">
                  <c:v>8.405405</c:v>
                </c:pt>
                <c:pt idx="12869">
                  <c:v>8.4047633333329994</c:v>
                </c:pt>
                <c:pt idx="12870">
                  <c:v>8.4043483333329991</c:v>
                </c:pt>
                <c:pt idx="12871">
                  <c:v>8.4043716666670001</c:v>
                </c:pt>
                <c:pt idx="12872">
                  <c:v>8.4058233333330001</c:v>
                </c:pt>
                <c:pt idx="12873">
                  <c:v>8.4052266666669997</c:v>
                </c:pt>
                <c:pt idx="12874">
                  <c:v>8.4047416666670003</c:v>
                </c:pt>
                <c:pt idx="12875">
                  <c:v>8.4043449999999993</c:v>
                </c:pt>
                <c:pt idx="12876">
                  <c:v>8.4040149999999993</c:v>
                </c:pt>
                <c:pt idx="12877">
                  <c:v>8.4051766666669998</c:v>
                </c:pt>
                <c:pt idx="12878">
                  <c:v>8.4049933333329996</c:v>
                </c:pt>
                <c:pt idx="12879">
                  <c:v>8.4045316666669994</c:v>
                </c:pt>
                <c:pt idx="12880">
                  <c:v>8.4038233333329995</c:v>
                </c:pt>
                <c:pt idx="12881">
                  <c:v>8.4042616666670007</c:v>
                </c:pt>
                <c:pt idx="12882">
                  <c:v>8.4053100000000001</c:v>
                </c:pt>
                <c:pt idx="12883">
                  <c:v>8.4057683333330004</c:v>
                </c:pt>
                <c:pt idx="12884">
                  <c:v>8.4052749999999996</c:v>
                </c:pt>
                <c:pt idx="12885">
                  <c:v>8.4047800000000006</c:v>
                </c:pt>
                <c:pt idx="12886">
                  <c:v>8.4053383333330007</c:v>
                </c:pt>
                <c:pt idx="12887">
                  <c:v>8.4063216666670009</c:v>
                </c:pt>
                <c:pt idx="12888">
                  <c:v>8.4058433333329994</c:v>
                </c:pt>
                <c:pt idx="12889">
                  <c:v>8.4056200000000008</c:v>
                </c:pt>
                <c:pt idx="12890">
                  <c:v>8.4053050000000002</c:v>
                </c:pt>
                <c:pt idx="12891">
                  <c:v>8.4052816666669994</c:v>
                </c:pt>
                <c:pt idx="12892">
                  <c:v>8.4060183333329999</c:v>
                </c:pt>
                <c:pt idx="12893">
                  <c:v>8.4059433333329991</c:v>
                </c:pt>
                <c:pt idx="12894">
                  <c:v>8.4055216666669992</c:v>
                </c:pt>
                <c:pt idx="12895">
                  <c:v>8.405076666667</c:v>
                </c:pt>
                <c:pt idx="12896">
                  <c:v>8.4053199999999997</c:v>
                </c:pt>
                <c:pt idx="12897">
                  <c:v>8.406155</c:v>
                </c:pt>
                <c:pt idx="12898">
                  <c:v>8.4059799999999996</c:v>
                </c:pt>
                <c:pt idx="12899">
                  <c:v>8.4052933333330007</c:v>
                </c:pt>
                <c:pt idx="12900">
                  <c:v>8.4044299999999996</c:v>
                </c:pt>
                <c:pt idx="12901">
                  <c:v>8.4047366666670005</c:v>
                </c:pt>
                <c:pt idx="12902">
                  <c:v>8.4058616666670005</c:v>
                </c:pt>
                <c:pt idx="12903">
                  <c:v>8.4059416666669993</c:v>
                </c:pt>
                <c:pt idx="12904">
                  <c:v>8.4049499999999995</c:v>
                </c:pt>
                <c:pt idx="12905">
                  <c:v>8.4048266666670006</c:v>
                </c:pt>
                <c:pt idx="12906">
                  <c:v>8.4044100000000004</c:v>
                </c:pt>
                <c:pt idx="12907">
                  <c:v>8.4051616666670004</c:v>
                </c:pt>
                <c:pt idx="12908">
                  <c:v>8.4054400000000005</c:v>
                </c:pt>
                <c:pt idx="12909">
                  <c:v>8.4048850000000002</c:v>
                </c:pt>
                <c:pt idx="12910">
                  <c:v>8.4042750000000002</c:v>
                </c:pt>
                <c:pt idx="12911">
                  <c:v>8.404418333333</c:v>
                </c:pt>
                <c:pt idx="12912">
                  <c:v>8.4062316666670007</c:v>
                </c:pt>
                <c:pt idx="12913">
                  <c:v>8.4057250000000003</c:v>
                </c:pt>
                <c:pt idx="12914">
                  <c:v>8.4046183333329996</c:v>
                </c:pt>
                <c:pt idx="12915">
                  <c:v>8.4045833333329991</c:v>
                </c:pt>
                <c:pt idx="12916">
                  <c:v>8.4050516666669992</c:v>
                </c:pt>
                <c:pt idx="12917">
                  <c:v>8.4061699999999995</c:v>
                </c:pt>
                <c:pt idx="12918">
                  <c:v>8.4058499999999992</c:v>
                </c:pt>
                <c:pt idx="12919">
                  <c:v>8.4052983333330005</c:v>
                </c:pt>
                <c:pt idx="12920">
                  <c:v>8.4046933333330003</c:v>
                </c:pt>
                <c:pt idx="12921">
                  <c:v>8.4045216666669997</c:v>
                </c:pt>
                <c:pt idx="12922">
                  <c:v>8.4060216666669998</c:v>
                </c:pt>
                <c:pt idx="12923">
                  <c:v>8.4069133333329997</c:v>
                </c:pt>
                <c:pt idx="12924">
                  <c:v>8.4055516666669998</c:v>
                </c:pt>
                <c:pt idx="12925">
                  <c:v>8.4050016666669993</c:v>
                </c:pt>
                <c:pt idx="12926">
                  <c:v>8.4052566666670003</c:v>
                </c:pt>
                <c:pt idx="12927">
                  <c:v>8.406766666667</c:v>
                </c:pt>
                <c:pt idx="12928">
                  <c:v>8.4069099999999999</c:v>
                </c:pt>
                <c:pt idx="12929">
                  <c:v>8.4061033333330002</c:v>
                </c:pt>
                <c:pt idx="12930">
                  <c:v>8.4045799999999993</c:v>
                </c:pt>
                <c:pt idx="12931">
                  <c:v>8.4051933333329991</c:v>
                </c:pt>
                <c:pt idx="12932">
                  <c:v>8.4069950000000002</c:v>
                </c:pt>
                <c:pt idx="12933">
                  <c:v>8.4070599999999995</c:v>
                </c:pt>
                <c:pt idx="12934">
                  <c:v>8.4067983333330005</c:v>
                </c:pt>
                <c:pt idx="12935">
                  <c:v>8.4075733333329996</c:v>
                </c:pt>
                <c:pt idx="12936">
                  <c:v>8.4075216666669998</c:v>
                </c:pt>
                <c:pt idx="12937">
                  <c:v>8.4086049999999997</c:v>
                </c:pt>
                <c:pt idx="12938">
                  <c:v>8.4083366666669992</c:v>
                </c:pt>
                <c:pt idx="12939">
                  <c:v>8.4073816666669998</c:v>
                </c:pt>
                <c:pt idx="12940">
                  <c:v>8.4069716666669994</c:v>
                </c:pt>
                <c:pt idx="12941">
                  <c:v>8.4074000000000009</c:v>
                </c:pt>
                <c:pt idx="12942">
                  <c:v>8.4087949999999996</c:v>
                </c:pt>
                <c:pt idx="12943">
                  <c:v>8.4086633333329992</c:v>
                </c:pt>
                <c:pt idx="12944">
                  <c:v>8.4080033333329993</c:v>
                </c:pt>
                <c:pt idx="12945">
                  <c:v>8.4068550000000002</c:v>
                </c:pt>
                <c:pt idx="12946">
                  <c:v>8.4071916666669999</c:v>
                </c:pt>
                <c:pt idx="12947">
                  <c:v>8.4089066666670007</c:v>
                </c:pt>
                <c:pt idx="12948">
                  <c:v>8.4092166666669996</c:v>
                </c:pt>
                <c:pt idx="12949">
                  <c:v>8.4080433333329996</c:v>
                </c:pt>
                <c:pt idx="12950">
                  <c:v>8.4076733333329994</c:v>
                </c:pt>
                <c:pt idx="12951">
                  <c:v>8.407375</c:v>
                </c:pt>
                <c:pt idx="12952">
                  <c:v>8.4092483333330001</c:v>
                </c:pt>
                <c:pt idx="12953">
                  <c:v>8.4091316666669993</c:v>
                </c:pt>
                <c:pt idx="12954">
                  <c:v>8.4087099999999992</c:v>
                </c:pt>
                <c:pt idx="12955">
                  <c:v>8.4081250000000001</c:v>
                </c:pt>
                <c:pt idx="12956">
                  <c:v>8.4084950000000003</c:v>
                </c:pt>
                <c:pt idx="12957">
                  <c:v>8.4100166666669995</c:v>
                </c:pt>
                <c:pt idx="12958">
                  <c:v>8.4097483333330008</c:v>
                </c:pt>
                <c:pt idx="12959">
                  <c:v>8.4083000000000006</c:v>
                </c:pt>
                <c:pt idx="12960">
                  <c:v>8.4064899999999998</c:v>
                </c:pt>
                <c:pt idx="12961">
                  <c:v>8.4066483333330009</c:v>
                </c:pt>
                <c:pt idx="12962">
                  <c:v>8.4084216666669995</c:v>
                </c:pt>
                <c:pt idx="12963">
                  <c:v>8.4083066666670003</c:v>
                </c:pt>
                <c:pt idx="12964">
                  <c:v>8.406766666667</c:v>
                </c:pt>
                <c:pt idx="12965">
                  <c:v>8.4059050000000006</c:v>
                </c:pt>
                <c:pt idx="12966">
                  <c:v>8.4063266666670007</c:v>
                </c:pt>
                <c:pt idx="12967">
                  <c:v>8.4079666666670008</c:v>
                </c:pt>
                <c:pt idx="12968">
                  <c:v>8.4078900000000001</c:v>
                </c:pt>
                <c:pt idx="12969">
                  <c:v>8.4070999999999998</c:v>
                </c:pt>
                <c:pt idx="12970">
                  <c:v>8.4060666666669999</c:v>
                </c:pt>
                <c:pt idx="12971">
                  <c:v>8.406345</c:v>
                </c:pt>
                <c:pt idx="12972">
                  <c:v>8.4092383333330005</c:v>
                </c:pt>
                <c:pt idx="12973">
                  <c:v>8.4100383333330004</c:v>
                </c:pt>
                <c:pt idx="12974">
                  <c:v>8.4087166666670008</c:v>
                </c:pt>
                <c:pt idx="12975">
                  <c:v>8.4082816666669995</c:v>
                </c:pt>
                <c:pt idx="12976">
                  <c:v>8.4085383333330004</c:v>
                </c:pt>
                <c:pt idx="12977">
                  <c:v>8.4101666666669992</c:v>
                </c:pt>
                <c:pt idx="12978">
                  <c:v>8.4098699999999997</c:v>
                </c:pt>
                <c:pt idx="12979">
                  <c:v>8.4090016666670007</c:v>
                </c:pt>
                <c:pt idx="12980">
                  <c:v>8.4087449999999997</c:v>
                </c:pt>
                <c:pt idx="12981">
                  <c:v>8.4087049999999994</c:v>
                </c:pt>
                <c:pt idx="12982">
                  <c:v>8.4100666666669994</c:v>
                </c:pt>
                <c:pt idx="12983">
                  <c:v>8.4098066666670004</c:v>
                </c:pt>
                <c:pt idx="12984">
                  <c:v>8.4095016666669995</c:v>
                </c:pt>
                <c:pt idx="12985">
                  <c:v>8.4096016666669993</c:v>
                </c:pt>
                <c:pt idx="12986">
                  <c:v>8.4095200000000006</c:v>
                </c:pt>
                <c:pt idx="12987">
                  <c:v>8.410753333333</c:v>
                </c:pt>
                <c:pt idx="12988">
                  <c:v>8.4110383333329999</c:v>
                </c:pt>
                <c:pt idx="12989">
                  <c:v>8.4102099999999993</c:v>
                </c:pt>
                <c:pt idx="12990">
                  <c:v>8.4097416666669993</c:v>
                </c:pt>
                <c:pt idx="12991">
                  <c:v>8.4095066666669993</c:v>
                </c:pt>
                <c:pt idx="12992">
                  <c:v>8.4110666666670006</c:v>
                </c:pt>
                <c:pt idx="12993">
                  <c:v>8.4107516666670001</c:v>
                </c:pt>
                <c:pt idx="12994">
                  <c:v>8.4098849999999992</c:v>
                </c:pt>
                <c:pt idx="12995">
                  <c:v>8.4090916666670008</c:v>
                </c:pt>
                <c:pt idx="12996">
                  <c:v>8.409441666667</c:v>
                </c:pt>
                <c:pt idx="12997">
                  <c:v>8.4108300000000007</c:v>
                </c:pt>
                <c:pt idx="12998">
                  <c:v>8.4108350000000005</c:v>
                </c:pt>
                <c:pt idx="12999">
                  <c:v>8.4099966666670003</c:v>
                </c:pt>
                <c:pt idx="13000">
                  <c:v>8.4093766666670007</c:v>
                </c:pt>
                <c:pt idx="13001">
                  <c:v>8.4095966666669995</c:v>
                </c:pt>
                <c:pt idx="13002">
                  <c:v>8.4109116666669994</c:v>
                </c:pt>
                <c:pt idx="13003">
                  <c:v>8.4108699999999992</c:v>
                </c:pt>
                <c:pt idx="13004">
                  <c:v>8.4100433333330002</c:v>
                </c:pt>
                <c:pt idx="13005">
                  <c:v>8.4089583333330005</c:v>
                </c:pt>
                <c:pt idx="13006">
                  <c:v>8.4093116666669996</c:v>
                </c:pt>
                <c:pt idx="13007">
                  <c:v>8.4106283333329994</c:v>
                </c:pt>
                <c:pt idx="13008">
                  <c:v>8.4103250000000003</c:v>
                </c:pt>
                <c:pt idx="13009">
                  <c:v>8.4102333333330002</c:v>
                </c:pt>
                <c:pt idx="13010">
                  <c:v>8.4098333333329993</c:v>
                </c:pt>
                <c:pt idx="13011">
                  <c:v>8.4096566666670007</c:v>
                </c:pt>
                <c:pt idx="13012">
                  <c:v>8.4112266666669999</c:v>
                </c:pt>
                <c:pt idx="13013">
                  <c:v>8.4110300000000002</c:v>
                </c:pt>
                <c:pt idx="13014">
                  <c:v>8.4103200000000005</c:v>
                </c:pt>
                <c:pt idx="13015">
                  <c:v>8.4096299999999999</c:v>
                </c:pt>
                <c:pt idx="13016">
                  <c:v>8.4094300000000004</c:v>
                </c:pt>
                <c:pt idx="13017">
                  <c:v>8.4109766666670005</c:v>
                </c:pt>
                <c:pt idx="13018">
                  <c:v>8.4109999999999996</c:v>
                </c:pt>
                <c:pt idx="13019">
                  <c:v>8.4101566666669996</c:v>
                </c:pt>
                <c:pt idx="13020">
                  <c:v>8.4098216666669998</c:v>
                </c:pt>
                <c:pt idx="13021">
                  <c:v>8.4098683333329998</c:v>
                </c:pt>
                <c:pt idx="13022">
                  <c:v>8.4110116666669992</c:v>
                </c:pt>
                <c:pt idx="13023">
                  <c:v>8.411363333333</c:v>
                </c:pt>
                <c:pt idx="13024">
                  <c:v>8.4107316666669991</c:v>
                </c:pt>
                <c:pt idx="13025">
                  <c:v>8.4103883333329996</c:v>
                </c:pt>
                <c:pt idx="13026">
                  <c:v>8.4104883333329994</c:v>
                </c:pt>
                <c:pt idx="13027">
                  <c:v>8.4119683333330002</c:v>
                </c:pt>
                <c:pt idx="13028">
                  <c:v>8.4117583333329993</c:v>
                </c:pt>
                <c:pt idx="13029">
                  <c:v>8.4110600000000009</c:v>
                </c:pt>
                <c:pt idx="13030">
                  <c:v>8.4109683333330008</c:v>
                </c:pt>
                <c:pt idx="13031">
                  <c:v>8.4113683333329998</c:v>
                </c:pt>
                <c:pt idx="13032">
                  <c:v>8.4120050000000006</c:v>
                </c:pt>
                <c:pt idx="13033">
                  <c:v>8.4115416666670004</c:v>
                </c:pt>
                <c:pt idx="13034">
                  <c:v>8.4111183333330004</c:v>
                </c:pt>
                <c:pt idx="13035">
                  <c:v>8.4106433333330006</c:v>
                </c:pt>
                <c:pt idx="13036">
                  <c:v>8.4106100000000001</c:v>
                </c:pt>
                <c:pt idx="13037">
                  <c:v>8.4116366666670004</c:v>
                </c:pt>
                <c:pt idx="13038">
                  <c:v>8.4114133333329999</c:v>
                </c:pt>
                <c:pt idx="13039">
                  <c:v>8.4111533333330009</c:v>
                </c:pt>
                <c:pt idx="13040">
                  <c:v>8.4107783333330008</c:v>
                </c:pt>
                <c:pt idx="13041">
                  <c:v>8.4106966666670004</c:v>
                </c:pt>
                <c:pt idx="13042">
                  <c:v>8.4116583333329995</c:v>
                </c:pt>
                <c:pt idx="13043">
                  <c:v>8.412116666667</c:v>
                </c:pt>
                <c:pt idx="13044">
                  <c:v>8.4120116666670004</c:v>
                </c:pt>
                <c:pt idx="13045">
                  <c:v>8.4116549999999997</c:v>
                </c:pt>
                <c:pt idx="13046">
                  <c:v>8.4117233333330006</c:v>
                </c:pt>
                <c:pt idx="13047">
                  <c:v>8.4129316666669993</c:v>
                </c:pt>
                <c:pt idx="13048">
                  <c:v>8.4133533333329993</c:v>
                </c:pt>
                <c:pt idx="13049">
                  <c:v>8.4125033333329995</c:v>
                </c:pt>
                <c:pt idx="13050">
                  <c:v>8.4114249999999995</c:v>
                </c:pt>
                <c:pt idx="13051">
                  <c:v>8.4114783333329992</c:v>
                </c:pt>
                <c:pt idx="13052">
                  <c:v>8.4129500000000004</c:v>
                </c:pt>
                <c:pt idx="13053">
                  <c:v>8.4126849999999997</c:v>
                </c:pt>
                <c:pt idx="13054">
                  <c:v>8.4116033333329998</c:v>
                </c:pt>
                <c:pt idx="13055">
                  <c:v>8.4111833333329997</c:v>
                </c:pt>
                <c:pt idx="13056">
                  <c:v>8.4115599999999997</c:v>
                </c:pt>
                <c:pt idx="13057">
                  <c:v>8.4121783333329994</c:v>
                </c:pt>
                <c:pt idx="13058">
                  <c:v>8.4128366666669994</c:v>
                </c:pt>
                <c:pt idx="13059">
                  <c:v>8.4120283333329997</c:v>
                </c:pt>
                <c:pt idx="13060">
                  <c:v>8.4112266666669999</c:v>
                </c:pt>
                <c:pt idx="13061">
                  <c:v>8.4118883333329997</c:v>
                </c:pt>
                <c:pt idx="13062">
                  <c:v>8.4126433333329995</c:v>
                </c:pt>
                <c:pt idx="13063">
                  <c:v>8.4124199999999991</c:v>
                </c:pt>
                <c:pt idx="13064">
                  <c:v>8.4116183333329992</c:v>
                </c:pt>
                <c:pt idx="13065">
                  <c:v>8.4114699999999996</c:v>
                </c:pt>
                <c:pt idx="13066">
                  <c:v>8.4120566666670005</c:v>
                </c:pt>
                <c:pt idx="13067">
                  <c:v>8.4134266666670001</c:v>
                </c:pt>
                <c:pt idx="13068">
                  <c:v>8.4130133333329997</c:v>
                </c:pt>
                <c:pt idx="13069">
                  <c:v>8.4125650000000007</c:v>
                </c:pt>
                <c:pt idx="13070">
                  <c:v>8.4119883333329994</c:v>
                </c:pt>
                <c:pt idx="13071">
                  <c:v>8.4124466666669999</c:v>
                </c:pt>
                <c:pt idx="13072">
                  <c:v>8.413475</c:v>
                </c:pt>
                <c:pt idx="13073">
                  <c:v>8.413523333333</c:v>
                </c:pt>
                <c:pt idx="13074">
                  <c:v>8.4130333333330007</c:v>
                </c:pt>
                <c:pt idx="13075">
                  <c:v>8.4126516666669993</c:v>
                </c:pt>
                <c:pt idx="13076">
                  <c:v>8.4128083333330004</c:v>
                </c:pt>
                <c:pt idx="13077">
                  <c:v>8.4138966666670001</c:v>
                </c:pt>
                <c:pt idx="13078">
                  <c:v>8.4136233333329997</c:v>
                </c:pt>
                <c:pt idx="13079">
                  <c:v>8.4135416666669993</c:v>
                </c:pt>
                <c:pt idx="13080">
                  <c:v>8.4131183333329993</c:v>
                </c:pt>
                <c:pt idx="13081">
                  <c:v>8.4130666666669995</c:v>
                </c:pt>
                <c:pt idx="13082">
                  <c:v>8.4144633333329999</c:v>
                </c:pt>
                <c:pt idx="13083">
                  <c:v>8.4147016666669998</c:v>
                </c:pt>
                <c:pt idx="13084">
                  <c:v>8.4144749999999995</c:v>
                </c:pt>
                <c:pt idx="13085">
                  <c:v>8.4142700000000001</c:v>
                </c:pt>
                <c:pt idx="13086">
                  <c:v>8.4144583333330001</c:v>
                </c:pt>
                <c:pt idx="13087">
                  <c:v>8.4155116666669993</c:v>
                </c:pt>
                <c:pt idx="13088">
                  <c:v>8.4156616666670008</c:v>
                </c:pt>
                <c:pt idx="13089">
                  <c:v>8.4152283333329994</c:v>
                </c:pt>
                <c:pt idx="13090">
                  <c:v>8.4150283333329998</c:v>
                </c:pt>
                <c:pt idx="13091">
                  <c:v>8.4148383333329999</c:v>
                </c:pt>
                <c:pt idx="13092">
                  <c:v>8.41568</c:v>
                </c:pt>
                <c:pt idx="13093">
                  <c:v>8.4156150000000007</c:v>
                </c:pt>
                <c:pt idx="13094">
                  <c:v>8.414508333333</c:v>
                </c:pt>
                <c:pt idx="13095">
                  <c:v>8.4139183333329992</c:v>
                </c:pt>
                <c:pt idx="13096">
                  <c:v>8.4141133333330007</c:v>
                </c:pt>
                <c:pt idx="13097">
                  <c:v>8.4148650000000007</c:v>
                </c:pt>
                <c:pt idx="13098">
                  <c:v>8.4152950000000004</c:v>
                </c:pt>
                <c:pt idx="13099">
                  <c:v>8.4149166666670006</c:v>
                </c:pt>
                <c:pt idx="13100">
                  <c:v>8.4146266666670009</c:v>
                </c:pt>
                <c:pt idx="13101">
                  <c:v>8.4143383333329993</c:v>
                </c:pt>
                <c:pt idx="13102">
                  <c:v>8.4153816666670007</c:v>
                </c:pt>
                <c:pt idx="13103">
                  <c:v>8.4157449999999994</c:v>
                </c:pt>
                <c:pt idx="13104">
                  <c:v>8.4150033333330008</c:v>
                </c:pt>
                <c:pt idx="13105">
                  <c:v>8.4143349999999995</c:v>
                </c:pt>
                <c:pt idx="13106">
                  <c:v>8.4140916666669998</c:v>
                </c:pt>
                <c:pt idx="13107">
                  <c:v>8.4150650000000002</c:v>
                </c:pt>
                <c:pt idx="13108">
                  <c:v>8.4153633333329996</c:v>
                </c:pt>
                <c:pt idx="13109">
                  <c:v>8.4148883333329998</c:v>
                </c:pt>
                <c:pt idx="13110">
                  <c:v>8.4145749999999992</c:v>
                </c:pt>
                <c:pt idx="13111">
                  <c:v>8.415023333333</c:v>
                </c:pt>
                <c:pt idx="13112">
                  <c:v>8.4164416666669997</c:v>
                </c:pt>
                <c:pt idx="13113">
                  <c:v>8.4161133333329996</c:v>
                </c:pt>
                <c:pt idx="13114">
                  <c:v>8.4154949999999999</c:v>
                </c:pt>
                <c:pt idx="13115">
                  <c:v>8.4154033333329998</c:v>
                </c:pt>
                <c:pt idx="13116">
                  <c:v>8.4155099999999994</c:v>
                </c:pt>
                <c:pt idx="13117">
                  <c:v>8.4167333333329992</c:v>
                </c:pt>
                <c:pt idx="13118">
                  <c:v>8.4166749999999997</c:v>
                </c:pt>
                <c:pt idx="13119">
                  <c:v>8.4157816666669998</c:v>
                </c:pt>
                <c:pt idx="13120">
                  <c:v>8.4153233333329993</c:v>
                </c:pt>
                <c:pt idx="13121">
                  <c:v>8.4154450000000001</c:v>
                </c:pt>
                <c:pt idx="13122">
                  <c:v>8.4167566666670002</c:v>
                </c:pt>
                <c:pt idx="13123">
                  <c:v>8.416901666667</c:v>
                </c:pt>
                <c:pt idx="13124">
                  <c:v>8.4160716666669995</c:v>
                </c:pt>
                <c:pt idx="13125">
                  <c:v>8.4153149999999997</c:v>
                </c:pt>
                <c:pt idx="13126">
                  <c:v>8.4157366666669997</c:v>
                </c:pt>
                <c:pt idx="13127">
                  <c:v>8.4167149999999999</c:v>
                </c:pt>
                <c:pt idx="13128">
                  <c:v>8.4165283333329999</c:v>
                </c:pt>
                <c:pt idx="13129">
                  <c:v>8.4160716666669995</c:v>
                </c:pt>
                <c:pt idx="13130">
                  <c:v>8.4155549999999995</c:v>
                </c:pt>
                <c:pt idx="13131">
                  <c:v>8.4153950000000002</c:v>
                </c:pt>
                <c:pt idx="13132">
                  <c:v>8.4163049999999995</c:v>
                </c:pt>
                <c:pt idx="13133">
                  <c:v>8.4160066666670001</c:v>
                </c:pt>
                <c:pt idx="13134">
                  <c:v>8.4151199999999999</c:v>
                </c:pt>
                <c:pt idx="13135">
                  <c:v>8.4149700000000003</c:v>
                </c:pt>
                <c:pt idx="13136">
                  <c:v>8.4147866666670001</c:v>
                </c:pt>
                <c:pt idx="13137">
                  <c:v>8.4157783333329998</c:v>
                </c:pt>
                <c:pt idx="13138">
                  <c:v>8.4161099999999998</c:v>
                </c:pt>
                <c:pt idx="13139">
                  <c:v>8.4159583333330001</c:v>
                </c:pt>
                <c:pt idx="13140">
                  <c:v>8.4154633333329993</c:v>
                </c:pt>
                <c:pt idx="13141">
                  <c:v>8.4155999999999995</c:v>
                </c:pt>
                <c:pt idx="13142">
                  <c:v>8.4155383333330001</c:v>
                </c:pt>
                <c:pt idx="13143">
                  <c:v>8.4146350000000005</c:v>
                </c:pt>
                <c:pt idx="13144">
                  <c:v>8.4141283333330001</c:v>
                </c:pt>
                <c:pt idx="13145">
                  <c:v>8.4137749999999993</c:v>
                </c:pt>
                <c:pt idx="13146">
                  <c:v>8.414038333333</c:v>
                </c:pt>
                <c:pt idx="13147">
                  <c:v>8.4148316666670002</c:v>
                </c:pt>
                <c:pt idx="13148">
                  <c:v>8.4147283333330005</c:v>
                </c:pt>
                <c:pt idx="13149">
                  <c:v>8.4144116666670001</c:v>
                </c:pt>
                <c:pt idx="13150">
                  <c:v>8.41404</c:v>
                </c:pt>
                <c:pt idx="13151">
                  <c:v>8.4143416666669992</c:v>
                </c:pt>
                <c:pt idx="13152">
                  <c:v>8.415353333333</c:v>
                </c:pt>
                <c:pt idx="13153">
                  <c:v>8.415401666667</c:v>
                </c:pt>
                <c:pt idx="13154">
                  <c:v>8.4148216666670006</c:v>
                </c:pt>
                <c:pt idx="13155">
                  <c:v>8.4146049999999999</c:v>
                </c:pt>
                <c:pt idx="13156">
                  <c:v>8.4147983333329996</c:v>
                </c:pt>
                <c:pt idx="13157">
                  <c:v>8.4153416666670005</c:v>
                </c:pt>
                <c:pt idx="13158">
                  <c:v>8.4155716666670006</c:v>
                </c:pt>
                <c:pt idx="13159">
                  <c:v>8.4153116666669998</c:v>
                </c:pt>
                <c:pt idx="13160">
                  <c:v>8.4144866666670008</c:v>
                </c:pt>
                <c:pt idx="13161">
                  <c:v>8.4145900000000005</c:v>
                </c:pt>
                <c:pt idx="13162">
                  <c:v>8.415915</c:v>
                </c:pt>
                <c:pt idx="13163">
                  <c:v>8.4157533333330008</c:v>
                </c:pt>
                <c:pt idx="13164">
                  <c:v>8.4148783333330002</c:v>
                </c:pt>
                <c:pt idx="13165">
                  <c:v>8.4142849999999996</c:v>
                </c:pt>
                <c:pt idx="13166">
                  <c:v>8.4145716666669994</c:v>
                </c:pt>
                <c:pt idx="13167">
                  <c:v>8.4155266666670006</c:v>
                </c:pt>
                <c:pt idx="13168">
                  <c:v>8.4156366666669999</c:v>
                </c:pt>
                <c:pt idx="13169">
                  <c:v>8.4153783333330008</c:v>
                </c:pt>
                <c:pt idx="13170">
                  <c:v>8.4154316666670006</c:v>
                </c:pt>
                <c:pt idx="13171">
                  <c:v>8.4151266666669997</c:v>
                </c:pt>
                <c:pt idx="13172">
                  <c:v>8.416431666667</c:v>
                </c:pt>
                <c:pt idx="13173">
                  <c:v>8.4163316666670003</c:v>
                </c:pt>
                <c:pt idx="13174">
                  <c:v>8.4159500000000005</c:v>
                </c:pt>
                <c:pt idx="13175">
                  <c:v>8.4157416666669995</c:v>
                </c:pt>
                <c:pt idx="13176">
                  <c:v>8.4154750000000007</c:v>
                </c:pt>
                <c:pt idx="13177">
                  <c:v>8.4165466666669992</c:v>
                </c:pt>
                <c:pt idx="13178">
                  <c:v>8.4165749999999999</c:v>
                </c:pt>
                <c:pt idx="13179">
                  <c:v>8.4162750000000006</c:v>
                </c:pt>
                <c:pt idx="13180">
                  <c:v>8.4162250000000007</c:v>
                </c:pt>
                <c:pt idx="13181">
                  <c:v>8.4162116666669995</c:v>
                </c:pt>
                <c:pt idx="13182">
                  <c:v>8.4175033333330003</c:v>
                </c:pt>
                <c:pt idx="13183">
                  <c:v>8.4174783333329994</c:v>
                </c:pt>
                <c:pt idx="13184">
                  <c:v>8.4173733333329999</c:v>
                </c:pt>
                <c:pt idx="13185">
                  <c:v>8.4164516666669993</c:v>
                </c:pt>
                <c:pt idx="13186">
                  <c:v>8.4165766666669999</c:v>
                </c:pt>
                <c:pt idx="13187">
                  <c:v>8.4175516666670003</c:v>
                </c:pt>
                <c:pt idx="13188">
                  <c:v>8.4177400000000002</c:v>
                </c:pt>
                <c:pt idx="13189">
                  <c:v>8.4176666666669995</c:v>
                </c:pt>
                <c:pt idx="13190">
                  <c:v>8.4171883333329998</c:v>
                </c:pt>
                <c:pt idx="13191">
                  <c:v>8.4176733333329992</c:v>
                </c:pt>
                <c:pt idx="13192">
                  <c:v>8.4186566666669993</c:v>
                </c:pt>
                <c:pt idx="13193">
                  <c:v>8.4187066666669992</c:v>
                </c:pt>
                <c:pt idx="13194">
                  <c:v>8.418355</c:v>
                </c:pt>
                <c:pt idx="13195">
                  <c:v>8.4178333333330002</c:v>
                </c:pt>
                <c:pt idx="13196">
                  <c:v>8.4185800000000004</c:v>
                </c:pt>
                <c:pt idx="13197">
                  <c:v>8.41906</c:v>
                </c:pt>
                <c:pt idx="13198">
                  <c:v>8.4190016666670004</c:v>
                </c:pt>
                <c:pt idx="13199">
                  <c:v>8.4190716666669996</c:v>
                </c:pt>
                <c:pt idx="13200">
                  <c:v>8.4194066666669993</c:v>
                </c:pt>
                <c:pt idx="13201">
                  <c:v>8.4193983333329996</c:v>
                </c:pt>
                <c:pt idx="13202">
                  <c:v>8.4204666666670001</c:v>
                </c:pt>
                <c:pt idx="13203">
                  <c:v>8.4205216666669997</c:v>
                </c:pt>
                <c:pt idx="13204">
                  <c:v>8.420045</c:v>
                </c:pt>
                <c:pt idx="13205">
                  <c:v>8.4195233333330002</c:v>
                </c:pt>
                <c:pt idx="13206">
                  <c:v>8.4197566666670003</c:v>
                </c:pt>
                <c:pt idx="13207">
                  <c:v>8.4207516666669999</c:v>
                </c:pt>
                <c:pt idx="13208">
                  <c:v>8.4209300000000002</c:v>
                </c:pt>
                <c:pt idx="13209">
                  <c:v>8.4203866666669995</c:v>
                </c:pt>
                <c:pt idx="13210">
                  <c:v>8.4202466666669995</c:v>
                </c:pt>
                <c:pt idx="13211">
                  <c:v>8.4210416666669996</c:v>
                </c:pt>
                <c:pt idx="13212">
                  <c:v>8.4216766666670004</c:v>
                </c:pt>
                <c:pt idx="13213">
                  <c:v>8.4221683333329995</c:v>
                </c:pt>
                <c:pt idx="13214">
                  <c:v>8.4214599999999997</c:v>
                </c:pt>
                <c:pt idx="13215">
                  <c:v>8.421311666667</c:v>
                </c:pt>
                <c:pt idx="13216">
                  <c:v>8.4217133333330008</c:v>
                </c:pt>
                <c:pt idx="13217">
                  <c:v>8.4227450000000008</c:v>
                </c:pt>
                <c:pt idx="13218">
                  <c:v>8.4228666666669998</c:v>
                </c:pt>
                <c:pt idx="13219">
                  <c:v>8.4228666666669998</c:v>
                </c:pt>
                <c:pt idx="13220">
                  <c:v>8.4222316666670007</c:v>
                </c:pt>
                <c:pt idx="13221">
                  <c:v>8.4224049999999995</c:v>
                </c:pt>
                <c:pt idx="13222">
                  <c:v>8.4240966666669994</c:v>
                </c:pt>
                <c:pt idx="13223">
                  <c:v>8.4237733333329992</c:v>
                </c:pt>
                <c:pt idx="13224">
                  <c:v>8.423</c:v>
                </c:pt>
                <c:pt idx="13225">
                  <c:v>8.4231983333329996</c:v>
                </c:pt>
                <c:pt idx="13226">
                  <c:v>8.4233816666669998</c:v>
                </c:pt>
                <c:pt idx="13227">
                  <c:v>8.4245900000000002</c:v>
                </c:pt>
                <c:pt idx="13228">
                  <c:v>8.4240250000000003</c:v>
                </c:pt>
                <c:pt idx="13229">
                  <c:v>8.4240733333330002</c:v>
                </c:pt>
                <c:pt idx="13230">
                  <c:v>8.4232700000000005</c:v>
                </c:pt>
                <c:pt idx="13231">
                  <c:v>8.4238483333329999</c:v>
                </c:pt>
                <c:pt idx="13232">
                  <c:v>8.423658333333</c:v>
                </c:pt>
                <c:pt idx="13233">
                  <c:v>8.4239033333329996</c:v>
                </c:pt>
                <c:pt idx="13234">
                  <c:v>8.4240483333329994</c:v>
                </c:pt>
                <c:pt idx="13235">
                  <c:v>8.4244183333329996</c:v>
                </c:pt>
                <c:pt idx="13236">
                  <c:v>8.4240833333329999</c:v>
                </c:pt>
                <c:pt idx="13237">
                  <c:v>8.4250100000000003</c:v>
                </c:pt>
                <c:pt idx="13238">
                  <c:v>8.424783333333</c:v>
                </c:pt>
                <c:pt idx="13239">
                  <c:v>8.4242150000000002</c:v>
                </c:pt>
                <c:pt idx="13240">
                  <c:v>8.4233750000000001</c:v>
                </c:pt>
                <c:pt idx="13241">
                  <c:v>8.4234583333330004</c:v>
                </c:pt>
                <c:pt idx="13242">
                  <c:v>8.4237500000000001</c:v>
                </c:pt>
                <c:pt idx="13243">
                  <c:v>8.4246233333330007</c:v>
                </c:pt>
                <c:pt idx="13244">
                  <c:v>8.4241250000000001</c:v>
                </c:pt>
                <c:pt idx="13245">
                  <c:v>8.4227783333329995</c:v>
                </c:pt>
                <c:pt idx="13246">
                  <c:v>8.4227566666670004</c:v>
                </c:pt>
                <c:pt idx="13247">
                  <c:v>8.4244733333329993</c:v>
                </c:pt>
                <c:pt idx="13248">
                  <c:v>8.4236966666670003</c:v>
                </c:pt>
                <c:pt idx="13249">
                  <c:v>8.4230850000000004</c:v>
                </c:pt>
                <c:pt idx="13250">
                  <c:v>8.4236299999999993</c:v>
                </c:pt>
                <c:pt idx="13251">
                  <c:v>8.4231033333329997</c:v>
                </c:pt>
                <c:pt idx="13252">
                  <c:v>8.4231116666669994</c:v>
                </c:pt>
                <c:pt idx="13253">
                  <c:v>8.4243716666669997</c:v>
                </c:pt>
                <c:pt idx="13254">
                  <c:v>8.4223066666669997</c:v>
                </c:pt>
                <c:pt idx="13255">
                  <c:v>8.4219366666669995</c:v>
                </c:pt>
                <c:pt idx="13256">
                  <c:v>8.4225733333330002</c:v>
                </c:pt>
                <c:pt idx="13257">
                  <c:v>8.4232433333329997</c:v>
                </c:pt>
                <c:pt idx="13258">
                  <c:v>8.4233633333330005</c:v>
                </c:pt>
                <c:pt idx="13259">
                  <c:v>8.4224183333330007</c:v>
                </c:pt>
                <c:pt idx="13260">
                  <c:v>8.4212500000000006</c:v>
                </c:pt>
                <c:pt idx="13261">
                  <c:v>8.4212983333330005</c:v>
                </c:pt>
                <c:pt idx="13262">
                  <c:v>8.4217583333330008</c:v>
                </c:pt>
                <c:pt idx="13263">
                  <c:v>8.4214466666670003</c:v>
                </c:pt>
                <c:pt idx="13264">
                  <c:v>8.4200900000000001</c:v>
                </c:pt>
                <c:pt idx="13265">
                  <c:v>8.4198333333330009</c:v>
                </c:pt>
                <c:pt idx="13266">
                  <c:v>8.4201133333329992</c:v>
                </c:pt>
                <c:pt idx="13267">
                  <c:v>8.4218183333330003</c:v>
                </c:pt>
                <c:pt idx="13268">
                  <c:v>8.4212683333329998</c:v>
                </c:pt>
                <c:pt idx="13269">
                  <c:v>8.4203550000000007</c:v>
                </c:pt>
                <c:pt idx="13270">
                  <c:v>8.4191583333329998</c:v>
                </c:pt>
                <c:pt idx="13271">
                  <c:v>8.4181033333330006</c:v>
                </c:pt>
                <c:pt idx="13272">
                  <c:v>8.4199966666670001</c:v>
                </c:pt>
                <c:pt idx="13273">
                  <c:v>8.4190816666669992</c:v>
                </c:pt>
                <c:pt idx="13274">
                  <c:v>8.4181966666670007</c:v>
                </c:pt>
                <c:pt idx="13275">
                  <c:v>8.4183599999999998</c:v>
                </c:pt>
                <c:pt idx="13276">
                  <c:v>8.4183216666669995</c:v>
                </c:pt>
                <c:pt idx="13277">
                  <c:v>8.4195150000000005</c:v>
                </c:pt>
                <c:pt idx="13278">
                  <c:v>8.4194183333330006</c:v>
                </c:pt>
                <c:pt idx="13279">
                  <c:v>8.41859</c:v>
                </c:pt>
                <c:pt idx="13280">
                  <c:v>8.4186883333329998</c:v>
                </c:pt>
                <c:pt idx="13281">
                  <c:v>8.4179700000000004</c:v>
                </c:pt>
                <c:pt idx="13282">
                  <c:v>8.4192216666669992</c:v>
                </c:pt>
                <c:pt idx="13283">
                  <c:v>8.4183533333330001</c:v>
                </c:pt>
                <c:pt idx="13284">
                  <c:v>8.4169316666670007</c:v>
                </c:pt>
                <c:pt idx="13285">
                  <c:v>8.4167666666669998</c:v>
                </c:pt>
                <c:pt idx="13286">
                  <c:v>8.4162983333329997</c:v>
                </c:pt>
                <c:pt idx="13287">
                  <c:v>8.4179616666670007</c:v>
                </c:pt>
                <c:pt idx="13288">
                  <c:v>8.4181716666669999</c:v>
                </c:pt>
                <c:pt idx="13289">
                  <c:v>8.4173133333330004</c:v>
                </c:pt>
                <c:pt idx="13290">
                  <c:v>8.4175766666669993</c:v>
                </c:pt>
                <c:pt idx="13291">
                  <c:v>8.4176283333330009</c:v>
                </c:pt>
                <c:pt idx="13292">
                  <c:v>8.4191933333330002</c:v>
                </c:pt>
                <c:pt idx="13293">
                  <c:v>8.4183299999999992</c:v>
                </c:pt>
                <c:pt idx="13294">
                  <c:v>8.4179666666670006</c:v>
                </c:pt>
                <c:pt idx="13295">
                  <c:v>8.4165483333329991</c:v>
                </c:pt>
                <c:pt idx="13296">
                  <c:v>8.4169999999999998</c:v>
                </c:pt>
                <c:pt idx="13297">
                  <c:v>8.4182299999999994</c:v>
                </c:pt>
                <c:pt idx="13298">
                  <c:v>8.4179233333330004</c:v>
                </c:pt>
                <c:pt idx="13299">
                  <c:v>8.417698333333</c:v>
                </c:pt>
                <c:pt idx="13300">
                  <c:v>8.4173483333330008</c:v>
                </c:pt>
                <c:pt idx="13301">
                  <c:v>8.4172799999999999</c:v>
                </c:pt>
                <c:pt idx="13302">
                  <c:v>8.4182966666670005</c:v>
                </c:pt>
                <c:pt idx="13303">
                  <c:v>8.4182516666670004</c:v>
                </c:pt>
                <c:pt idx="13304">
                  <c:v>8.4176883333330004</c:v>
                </c:pt>
                <c:pt idx="13305">
                  <c:v>8.4169450000000001</c:v>
                </c:pt>
                <c:pt idx="13306">
                  <c:v>8.4175749999999994</c:v>
                </c:pt>
                <c:pt idx="13307">
                  <c:v>8.41873</c:v>
                </c:pt>
                <c:pt idx="13308">
                  <c:v>8.4186650000000007</c:v>
                </c:pt>
                <c:pt idx="13309">
                  <c:v>8.4179300000000001</c:v>
                </c:pt>
                <c:pt idx="13310">
                  <c:v>8.4171750000000003</c:v>
                </c:pt>
                <c:pt idx="13311">
                  <c:v>8.4175483333330003</c:v>
                </c:pt>
                <c:pt idx="13312">
                  <c:v>8.4190016666670004</c:v>
                </c:pt>
                <c:pt idx="13313">
                  <c:v>8.4189583333330003</c:v>
                </c:pt>
                <c:pt idx="13314">
                  <c:v>8.4181849999999994</c:v>
                </c:pt>
                <c:pt idx="13315">
                  <c:v>8.4173500000000008</c:v>
                </c:pt>
                <c:pt idx="13316">
                  <c:v>8.4169383333330003</c:v>
                </c:pt>
                <c:pt idx="13317">
                  <c:v>8.4184400000000004</c:v>
                </c:pt>
                <c:pt idx="13318">
                  <c:v>8.4180449999999993</c:v>
                </c:pt>
                <c:pt idx="13319">
                  <c:v>8.4172799999999999</c:v>
                </c:pt>
                <c:pt idx="13320">
                  <c:v>8.4164499999999993</c:v>
                </c:pt>
                <c:pt idx="13321">
                  <c:v>8.4169400000000003</c:v>
                </c:pt>
                <c:pt idx="13322">
                  <c:v>8.4189316666669995</c:v>
                </c:pt>
                <c:pt idx="13323">
                  <c:v>8.4183133333329998</c:v>
                </c:pt>
                <c:pt idx="13324">
                  <c:v>8.4174716666669998</c:v>
                </c:pt>
                <c:pt idx="13325">
                  <c:v>8.4170266666670006</c:v>
                </c:pt>
                <c:pt idx="13326">
                  <c:v>8.4170183333330009</c:v>
                </c:pt>
                <c:pt idx="13327">
                  <c:v>8.4188833333329995</c:v>
                </c:pt>
                <c:pt idx="13328">
                  <c:v>8.4190483333330004</c:v>
                </c:pt>
                <c:pt idx="13329">
                  <c:v>8.4181033333330006</c:v>
                </c:pt>
                <c:pt idx="13330">
                  <c:v>8.4173950000000008</c:v>
                </c:pt>
                <c:pt idx="13331">
                  <c:v>8.4176266666669992</c:v>
                </c:pt>
                <c:pt idx="13332">
                  <c:v>8.4190916666670006</c:v>
                </c:pt>
                <c:pt idx="13333">
                  <c:v>8.4190983333330003</c:v>
                </c:pt>
                <c:pt idx="13334">
                  <c:v>8.4183450000000004</c:v>
                </c:pt>
                <c:pt idx="13335">
                  <c:v>8.4179983333329993</c:v>
                </c:pt>
                <c:pt idx="13336">
                  <c:v>8.4184199999999993</c:v>
                </c:pt>
                <c:pt idx="13337">
                  <c:v>8.4194399999999998</c:v>
                </c:pt>
                <c:pt idx="13338">
                  <c:v>8.4194716666670004</c:v>
                </c:pt>
                <c:pt idx="13339">
                  <c:v>8.4192633333329994</c:v>
                </c:pt>
                <c:pt idx="13340">
                  <c:v>8.4188449999999992</c:v>
                </c:pt>
                <c:pt idx="13341">
                  <c:v>8.419061666667</c:v>
                </c:pt>
                <c:pt idx="13342">
                  <c:v>8.4203116666670006</c:v>
                </c:pt>
                <c:pt idx="13343">
                  <c:v>8.4200400000000002</c:v>
                </c:pt>
                <c:pt idx="13344">
                  <c:v>8.4191333333330007</c:v>
                </c:pt>
                <c:pt idx="13345">
                  <c:v>8.4188700000000001</c:v>
                </c:pt>
                <c:pt idx="13346">
                  <c:v>8.4193149999999992</c:v>
                </c:pt>
                <c:pt idx="13347">
                  <c:v>8.4208483333329998</c:v>
                </c:pt>
                <c:pt idx="13348">
                  <c:v>8.4210999999999991</c:v>
                </c:pt>
                <c:pt idx="13349">
                  <c:v>8.420045</c:v>
                </c:pt>
                <c:pt idx="13350">
                  <c:v>8.4191916666670004</c:v>
                </c:pt>
                <c:pt idx="13351">
                  <c:v>8.419058333333</c:v>
                </c:pt>
                <c:pt idx="13352">
                  <c:v>8.4208066666669996</c:v>
                </c:pt>
                <c:pt idx="13353">
                  <c:v>8.4204050000000006</c:v>
                </c:pt>
                <c:pt idx="13354">
                  <c:v>8.4193200000000008</c:v>
                </c:pt>
                <c:pt idx="13355">
                  <c:v>8.4188783333329997</c:v>
                </c:pt>
                <c:pt idx="13356">
                  <c:v>8.4190133333329999</c:v>
                </c:pt>
                <c:pt idx="13357">
                  <c:v>8.4204116666670004</c:v>
                </c:pt>
                <c:pt idx="13358">
                  <c:v>8.4205649999999999</c:v>
                </c:pt>
                <c:pt idx="13359">
                  <c:v>8.4204550000000005</c:v>
                </c:pt>
                <c:pt idx="13360">
                  <c:v>8.4195700000000002</c:v>
                </c:pt>
                <c:pt idx="13361">
                  <c:v>8.4198599999999999</c:v>
                </c:pt>
                <c:pt idx="13362">
                  <c:v>8.4211616666670004</c:v>
                </c:pt>
                <c:pt idx="13363">
                  <c:v>8.4205249999999996</c:v>
                </c:pt>
                <c:pt idx="13364">
                  <c:v>8.4200733333330007</c:v>
                </c:pt>
                <c:pt idx="13365">
                  <c:v>8.4196366666669995</c:v>
                </c:pt>
                <c:pt idx="13366">
                  <c:v>8.4198033333330002</c:v>
                </c:pt>
                <c:pt idx="13367">
                  <c:v>8.4208566666669995</c:v>
                </c:pt>
                <c:pt idx="13368">
                  <c:v>8.4215266666670008</c:v>
                </c:pt>
                <c:pt idx="13369">
                  <c:v>8.4207783333330006</c:v>
                </c:pt>
                <c:pt idx="13370">
                  <c:v>8.4199333333330006</c:v>
                </c:pt>
                <c:pt idx="13371">
                  <c:v>8.4206683333329995</c:v>
                </c:pt>
                <c:pt idx="13372">
                  <c:v>8.4213966666670004</c:v>
                </c:pt>
                <c:pt idx="13373">
                  <c:v>8.421593333333</c:v>
                </c:pt>
                <c:pt idx="13374">
                  <c:v>8.4211333333329996</c:v>
                </c:pt>
                <c:pt idx="13375">
                  <c:v>8.4206450000000004</c:v>
                </c:pt>
                <c:pt idx="13376">
                  <c:v>8.4202283333330001</c:v>
                </c:pt>
                <c:pt idx="13377">
                  <c:v>8.4217399999999998</c:v>
                </c:pt>
                <c:pt idx="13378">
                  <c:v>8.4214483333330001</c:v>
                </c:pt>
                <c:pt idx="13379">
                  <c:v>8.4211183333330002</c:v>
                </c:pt>
                <c:pt idx="13380">
                  <c:v>8.4204799999999995</c:v>
                </c:pt>
                <c:pt idx="13381">
                  <c:v>8.4208416666670001</c:v>
                </c:pt>
                <c:pt idx="13382">
                  <c:v>8.4214833333330006</c:v>
                </c:pt>
                <c:pt idx="13383">
                  <c:v>8.4215199999999992</c:v>
                </c:pt>
                <c:pt idx="13384">
                  <c:v>8.4212849999999992</c:v>
                </c:pt>
                <c:pt idx="13385">
                  <c:v>8.4207716666669992</c:v>
                </c:pt>
                <c:pt idx="13386">
                  <c:v>8.4211566666670006</c:v>
                </c:pt>
                <c:pt idx="13387">
                  <c:v>8.4219933333330008</c:v>
                </c:pt>
                <c:pt idx="13388">
                  <c:v>8.4221883333330005</c:v>
                </c:pt>
                <c:pt idx="13389">
                  <c:v>8.4215416666670002</c:v>
                </c:pt>
                <c:pt idx="13390">
                  <c:v>8.4213033333330003</c:v>
                </c:pt>
                <c:pt idx="13391">
                  <c:v>8.4215066666669998</c:v>
                </c:pt>
                <c:pt idx="13392">
                  <c:v>8.4225949999999994</c:v>
                </c:pt>
                <c:pt idx="13393">
                  <c:v>8.4229866666670006</c:v>
                </c:pt>
                <c:pt idx="13394">
                  <c:v>8.4229833333330006</c:v>
                </c:pt>
                <c:pt idx="13395">
                  <c:v>8.4220866666669991</c:v>
                </c:pt>
                <c:pt idx="13396">
                  <c:v>8.4220983333330004</c:v>
                </c:pt>
                <c:pt idx="13397">
                  <c:v>8.4226799999999997</c:v>
                </c:pt>
                <c:pt idx="13398">
                  <c:v>8.4231516666669997</c:v>
                </c:pt>
                <c:pt idx="13399">
                  <c:v>8.4224650000000008</c:v>
                </c:pt>
                <c:pt idx="13400">
                  <c:v>8.4217983333329993</c:v>
                </c:pt>
                <c:pt idx="13401">
                  <c:v>8.4220749999999995</c:v>
                </c:pt>
                <c:pt idx="13402">
                  <c:v>8.4232099999999992</c:v>
                </c:pt>
                <c:pt idx="13403">
                  <c:v>8.4230083333329997</c:v>
                </c:pt>
                <c:pt idx="13404">
                  <c:v>8.4216966666669997</c:v>
                </c:pt>
                <c:pt idx="13405">
                  <c:v>8.4212916666670008</c:v>
                </c:pt>
                <c:pt idx="13406">
                  <c:v>8.4218050000000009</c:v>
                </c:pt>
                <c:pt idx="13407">
                  <c:v>8.4223599999999994</c:v>
                </c:pt>
                <c:pt idx="13408">
                  <c:v>8.4226283333329999</c:v>
                </c:pt>
                <c:pt idx="13409">
                  <c:v>8.4218983333330009</c:v>
                </c:pt>
                <c:pt idx="13410">
                  <c:v>8.4218783333329998</c:v>
                </c:pt>
                <c:pt idx="13411">
                  <c:v>8.4217083333329992</c:v>
                </c:pt>
                <c:pt idx="13412">
                  <c:v>8.4225066666669992</c:v>
                </c:pt>
                <c:pt idx="13413">
                  <c:v>8.422343333333</c:v>
                </c:pt>
                <c:pt idx="13414">
                  <c:v>8.4216300000000004</c:v>
                </c:pt>
                <c:pt idx="13415">
                  <c:v>8.4207583333329996</c:v>
                </c:pt>
                <c:pt idx="13416">
                  <c:v>8.4208633333329992</c:v>
                </c:pt>
                <c:pt idx="13417">
                  <c:v>8.4214549999999999</c:v>
                </c:pt>
                <c:pt idx="13418">
                  <c:v>8.4218816666669998</c:v>
                </c:pt>
                <c:pt idx="13419">
                  <c:v>8.4212100000000003</c:v>
                </c:pt>
                <c:pt idx="13420">
                  <c:v>8.420796666667</c:v>
                </c:pt>
                <c:pt idx="13421">
                  <c:v>8.4207549999999998</c:v>
                </c:pt>
                <c:pt idx="13422">
                  <c:v>8.4221766666669993</c:v>
                </c:pt>
                <c:pt idx="13423">
                  <c:v>8.4219550000000005</c:v>
                </c:pt>
                <c:pt idx="13424">
                  <c:v>8.4214549999999999</c:v>
                </c:pt>
                <c:pt idx="13425">
                  <c:v>8.4210150000000006</c:v>
                </c:pt>
                <c:pt idx="13426">
                  <c:v>8.4211449999999992</c:v>
                </c:pt>
                <c:pt idx="13427">
                  <c:v>8.4216166666669992</c:v>
                </c:pt>
                <c:pt idx="13428">
                  <c:v>8.4218449999999994</c:v>
                </c:pt>
                <c:pt idx="13429">
                  <c:v>8.4212333333329994</c:v>
                </c:pt>
                <c:pt idx="13430">
                  <c:v>8.4201833333330001</c:v>
                </c:pt>
                <c:pt idx="13431">
                  <c:v>8.420515</c:v>
                </c:pt>
                <c:pt idx="13432">
                  <c:v>8.4214616666669997</c:v>
                </c:pt>
                <c:pt idx="13433">
                  <c:v>8.4215400000000002</c:v>
                </c:pt>
                <c:pt idx="13434">
                  <c:v>8.4211766666669998</c:v>
                </c:pt>
                <c:pt idx="13435">
                  <c:v>8.4202633333330006</c:v>
                </c:pt>
                <c:pt idx="13436">
                  <c:v>8.4202316666670001</c:v>
                </c:pt>
                <c:pt idx="13437">
                  <c:v>8.4204583333330003</c:v>
                </c:pt>
                <c:pt idx="13438">
                  <c:v>8.4200750000000006</c:v>
                </c:pt>
                <c:pt idx="13439">
                  <c:v>8.4192516666669999</c:v>
                </c:pt>
                <c:pt idx="13440">
                  <c:v>8.4186816666670001</c:v>
                </c:pt>
                <c:pt idx="13441">
                  <c:v>8.4186383333329999</c:v>
                </c:pt>
                <c:pt idx="13442">
                  <c:v>8.4199466666670002</c:v>
                </c:pt>
                <c:pt idx="13443">
                  <c:v>8.4202700000000004</c:v>
                </c:pt>
                <c:pt idx="13444">
                  <c:v>8.4194033333329994</c:v>
                </c:pt>
                <c:pt idx="13445">
                  <c:v>8.4186933333329996</c:v>
                </c:pt>
                <c:pt idx="13446">
                  <c:v>8.4192183333329993</c:v>
                </c:pt>
                <c:pt idx="13447">
                  <c:v>8.4208966666669998</c:v>
                </c:pt>
                <c:pt idx="13448">
                  <c:v>8.4203050000000008</c:v>
                </c:pt>
                <c:pt idx="13449">
                  <c:v>8.4195183333330004</c:v>
                </c:pt>
                <c:pt idx="13450">
                  <c:v>8.4191433333330004</c:v>
                </c:pt>
                <c:pt idx="13451">
                  <c:v>8.4188133333330004</c:v>
                </c:pt>
                <c:pt idx="13452">
                  <c:v>8.4198350000000008</c:v>
                </c:pt>
                <c:pt idx="13453">
                  <c:v>8.4197216666669998</c:v>
                </c:pt>
                <c:pt idx="13454">
                  <c:v>8.4187216666670004</c:v>
                </c:pt>
                <c:pt idx="13455">
                  <c:v>8.4184666666669994</c:v>
                </c:pt>
                <c:pt idx="13456">
                  <c:v>8.4181933333330008</c:v>
                </c:pt>
                <c:pt idx="13457">
                  <c:v>8.4193266666670006</c:v>
                </c:pt>
                <c:pt idx="13458">
                  <c:v>8.4192766666670007</c:v>
                </c:pt>
                <c:pt idx="13459">
                  <c:v>8.4183900000000005</c:v>
                </c:pt>
                <c:pt idx="13460">
                  <c:v>8.4179916666669996</c:v>
                </c:pt>
                <c:pt idx="13461">
                  <c:v>8.4183249999999994</c:v>
                </c:pt>
                <c:pt idx="13462">
                  <c:v>8.4201049999999995</c:v>
                </c:pt>
                <c:pt idx="13463">
                  <c:v>8.4199750000000009</c:v>
                </c:pt>
                <c:pt idx="13464">
                  <c:v>8.4192999999999998</c:v>
                </c:pt>
                <c:pt idx="13465">
                  <c:v>8.418356666667</c:v>
                </c:pt>
                <c:pt idx="13466">
                  <c:v>8.4187233333330003</c:v>
                </c:pt>
                <c:pt idx="13467">
                  <c:v>8.4197883333330008</c:v>
                </c:pt>
                <c:pt idx="13468">
                  <c:v>8.4195049999999991</c:v>
                </c:pt>
                <c:pt idx="13469">
                  <c:v>8.418871666667</c:v>
                </c:pt>
                <c:pt idx="13470">
                  <c:v>8.4183850000000007</c:v>
                </c:pt>
                <c:pt idx="13471">
                  <c:v>8.4183783333329991</c:v>
                </c:pt>
                <c:pt idx="13472">
                  <c:v>8.4195333333329998</c:v>
                </c:pt>
                <c:pt idx="13473">
                  <c:v>8.4193033333329996</c:v>
                </c:pt>
                <c:pt idx="13474">
                  <c:v>8.4181416666669993</c:v>
                </c:pt>
                <c:pt idx="13475">
                  <c:v>8.4173899999999993</c:v>
                </c:pt>
                <c:pt idx="13476">
                  <c:v>8.4179866666669998</c:v>
                </c:pt>
                <c:pt idx="13477">
                  <c:v>8.4192549999999997</c:v>
                </c:pt>
                <c:pt idx="13478">
                  <c:v>8.4196399999999993</c:v>
                </c:pt>
                <c:pt idx="13479">
                  <c:v>8.4186666666670007</c:v>
                </c:pt>
                <c:pt idx="13480">
                  <c:v>8.4175199999999997</c:v>
                </c:pt>
                <c:pt idx="13481">
                  <c:v>8.4179616666670007</c:v>
                </c:pt>
                <c:pt idx="13482">
                  <c:v>8.4195049999999991</c:v>
                </c:pt>
                <c:pt idx="13483">
                  <c:v>8.4191149999999997</c:v>
                </c:pt>
                <c:pt idx="13484">
                  <c:v>8.4177116666669995</c:v>
                </c:pt>
                <c:pt idx="13485">
                  <c:v>8.4177149999999994</c:v>
                </c:pt>
                <c:pt idx="13486">
                  <c:v>8.4178016666669997</c:v>
                </c:pt>
                <c:pt idx="13487">
                  <c:v>8.4193383333330001</c:v>
                </c:pt>
                <c:pt idx="13488">
                  <c:v>8.4192166666669994</c:v>
                </c:pt>
                <c:pt idx="13489">
                  <c:v>8.41873</c:v>
                </c:pt>
                <c:pt idx="13490">
                  <c:v>8.4182849999999991</c:v>
                </c:pt>
                <c:pt idx="13491">
                  <c:v>8.4212833333329993</c:v>
                </c:pt>
                <c:pt idx="13492">
                  <c:v>8.4223983333329997</c:v>
                </c:pt>
                <c:pt idx="13493">
                  <c:v>8.4224666666670007</c:v>
                </c:pt>
                <c:pt idx="13494">
                  <c:v>8.4215433333330001</c:v>
                </c:pt>
                <c:pt idx="13495">
                  <c:v>8.4208449999999999</c:v>
                </c:pt>
                <c:pt idx="13496">
                  <c:v>8.4207416666670003</c:v>
                </c:pt>
                <c:pt idx="13497">
                  <c:v>8.4223066666669997</c:v>
                </c:pt>
                <c:pt idx="13498">
                  <c:v>8.4220550000000003</c:v>
                </c:pt>
                <c:pt idx="13499">
                  <c:v>8.4209066666669994</c:v>
                </c:pt>
                <c:pt idx="13500">
                  <c:v>8.420418333333</c:v>
                </c:pt>
                <c:pt idx="13501">
                  <c:v>8.4204799999999995</c:v>
                </c:pt>
                <c:pt idx="13502">
                  <c:v>8.4219899999999992</c:v>
                </c:pt>
                <c:pt idx="13503">
                  <c:v>8.422248333333</c:v>
                </c:pt>
                <c:pt idx="13504">
                  <c:v>8.4212799999999994</c:v>
                </c:pt>
                <c:pt idx="13505">
                  <c:v>8.4205749999999995</c:v>
                </c:pt>
                <c:pt idx="13506">
                  <c:v>8.4206233333329994</c:v>
                </c:pt>
                <c:pt idx="13507">
                  <c:v>8.4222249999999992</c:v>
                </c:pt>
                <c:pt idx="13508">
                  <c:v>8.4220199999999998</c:v>
                </c:pt>
                <c:pt idx="13509">
                  <c:v>8.4213349999999991</c:v>
                </c:pt>
                <c:pt idx="13510">
                  <c:v>8.4204966666670007</c:v>
                </c:pt>
                <c:pt idx="13511">
                  <c:v>8.4203133333330005</c:v>
                </c:pt>
                <c:pt idx="13512">
                  <c:v>8.4218083333330007</c:v>
                </c:pt>
                <c:pt idx="13513">
                  <c:v>8.4217949999999995</c:v>
                </c:pt>
                <c:pt idx="13514">
                  <c:v>8.4215916666670001</c:v>
                </c:pt>
                <c:pt idx="13515">
                  <c:v>8.4207333333330006</c:v>
                </c:pt>
                <c:pt idx="13516">
                  <c:v>8.4209166666670008</c:v>
                </c:pt>
                <c:pt idx="13517">
                  <c:v>8.4220566666670003</c:v>
                </c:pt>
                <c:pt idx="13518">
                  <c:v>8.422108333333</c:v>
                </c:pt>
                <c:pt idx="13519">
                  <c:v>8.4211533333330006</c:v>
                </c:pt>
                <c:pt idx="13520">
                  <c:v>8.4209750000000003</c:v>
                </c:pt>
                <c:pt idx="13521">
                  <c:v>8.4215450000000001</c:v>
                </c:pt>
                <c:pt idx="13522">
                  <c:v>8.4225133333330007</c:v>
                </c:pt>
                <c:pt idx="13523">
                  <c:v>8.422766666667</c:v>
                </c:pt>
                <c:pt idx="13524">
                  <c:v>8.4220050000000004</c:v>
                </c:pt>
                <c:pt idx="13525">
                  <c:v>8.4211616666670004</c:v>
                </c:pt>
                <c:pt idx="13526">
                  <c:v>8.42136</c:v>
                </c:pt>
                <c:pt idx="13527">
                  <c:v>8.4224999999999994</c:v>
                </c:pt>
                <c:pt idx="13528">
                  <c:v>8.4227616666670002</c:v>
                </c:pt>
                <c:pt idx="13529">
                  <c:v>8.4220816666669993</c:v>
                </c:pt>
                <c:pt idx="13530">
                  <c:v>8.4218316666669999</c:v>
                </c:pt>
                <c:pt idx="13531">
                  <c:v>8.4219600000000003</c:v>
                </c:pt>
                <c:pt idx="13532">
                  <c:v>8.4226183333330003</c:v>
                </c:pt>
                <c:pt idx="13533">
                  <c:v>8.4228416666670007</c:v>
                </c:pt>
                <c:pt idx="13534">
                  <c:v>8.4222666666669994</c:v>
                </c:pt>
                <c:pt idx="13535">
                  <c:v>8.4215833333330004</c:v>
                </c:pt>
                <c:pt idx="13536">
                  <c:v>8.4217449999999996</c:v>
                </c:pt>
                <c:pt idx="13537">
                  <c:v>8.4230800000000006</c:v>
                </c:pt>
                <c:pt idx="13538">
                  <c:v>8.4224133333329991</c:v>
                </c:pt>
                <c:pt idx="13539">
                  <c:v>8.4216949999999997</c:v>
                </c:pt>
                <c:pt idx="13540">
                  <c:v>8.4211983333330007</c:v>
                </c:pt>
                <c:pt idx="13541">
                  <c:v>8.4220383333329991</c:v>
                </c:pt>
                <c:pt idx="13542">
                  <c:v>8.4229933333330003</c:v>
                </c:pt>
                <c:pt idx="13543">
                  <c:v>8.4228483333330004</c:v>
                </c:pt>
                <c:pt idx="13544">
                  <c:v>8.4225349999999999</c:v>
                </c:pt>
                <c:pt idx="13545">
                  <c:v>8.4215699999999991</c:v>
                </c:pt>
                <c:pt idx="13546">
                  <c:v>8.4218466666669993</c:v>
                </c:pt>
                <c:pt idx="13547">
                  <c:v>8.422485</c:v>
                </c:pt>
                <c:pt idx="13548">
                  <c:v>8.4225349999999999</c:v>
                </c:pt>
                <c:pt idx="13549">
                  <c:v>8.422108333333</c:v>
                </c:pt>
                <c:pt idx="13550">
                  <c:v>8.4214316666670008</c:v>
                </c:pt>
                <c:pt idx="13551">
                  <c:v>8.4218033333329991</c:v>
                </c:pt>
                <c:pt idx="13552">
                  <c:v>8.4231816666670003</c:v>
                </c:pt>
                <c:pt idx="13553">
                  <c:v>8.4235283333329996</c:v>
                </c:pt>
                <c:pt idx="13554">
                  <c:v>8.4233133333330006</c:v>
                </c:pt>
                <c:pt idx="13555">
                  <c:v>8.4232133333330008</c:v>
                </c:pt>
                <c:pt idx="13556">
                  <c:v>8.4225483333329993</c:v>
                </c:pt>
                <c:pt idx="13557">
                  <c:v>8.4229616666669997</c:v>
                </c:pt>
                <c:pt idx="13558">
                  <c:v>8.4231566666669995</c:v>
                </c:pt>
                <c:pt idx="13559">
                  <c:v>8.4223233333330008</c:v>
                </c:pt>
                <c:pt idx="13560">
                  <c:v>8.4217166666670007</c:v>
                </c:pt>
                <c:pt idx="13561">
                  <c:v>8.422111666667</c:v>
                </c:pt>
                <c:pt idx="13562">
                  <c:v>8.4231433333329999</c:v>
                </c:pt>
                <c:pt idx="13563">
                  <c:v>8.4231316666670004</c:v>
                </c:pt>
                <c:pt idx="13564">
                  <c:v>8.4228066666670003</c:v>
                </c:pt>
                <c:pt idx="13565">
                  <c:v>8.4225250000000003</c:v>
                </c:pt>
                <c:pt idx="13566">
                  <c:v>8.4224666666670007</c:v>
                </c:pt>
                <c:pt idx="13567">
                  <c:v>8.4235416666670009</c:v>
                </c:pt>
                <c:pt idx="13568">
                  <c:v>8.4234100000000005</c:v>
                </c:pt>
                <c:pt idx="13569">
                  <c:v>8.4227583333330003</c:v>
                </c:pt>
                <c:pt idx="13570">
                  <c:v>8.4221149999999998</c:v>
                </c:pt>
                <c:pt idx="13571">
                  <c:v>8.4217533333329992</c:v>
                </c:pt>
                <c:pt idx="13572">
                  <c:v>8.4224133333329991</c:v>
                </c:pt>
                <c:pt idx="13573">
                  <c:v>8.4226433333329993</c:v>
                </c:pt>
                <c:pt idx="13574">
                  <c:v>8.4221583333329999</c:v>
                </c:pt>
                <c:pt idx="13575">
                  <c:v>8.4219283333329997</c:v>
                </c:pt>
                <c:pt idx="13576">
                  <c:v>8.4224150000000009</c:v>
                </c:pt>
                <c:pt idx="13577">
                  <c:v>8.423565</c:v>
                </c:pt>
                <c:pt idx="13578">
                  <c:v>8.4240416666669997</c:v>
                </c:pt>
                <c:pt idx="13579">
                  <c:v>8.4232483333329995</c:v>
                </c:pt>
                <c:pt idx="13580">
                  <c:v>8.4223750000000006</c:v>
                </c:pt>
                <c:pt idx="13581">
                  <c:v>8.4227699999999999</c:v>
                </c:pt>
                <c:pt idx="13582">
                  <c:v>8.4238</c:v>
                </c:pt>
                <c:pt idx="13583">
                  <c:v>8.4234416666669993</c:v>
                </c:pt>
                <c:pt idx="13584">
                  <c:v>8.4227483333330007</c:v>
                </c:pt>
                <c:pt idx="13585">
                  <c:v>8.4222016666670001</c:v>
                </c:pt>
                <c:pt idx="13586">
                  <c:v>8.4221016666670003</c:v>
                </c:pt>
                <c:pt idx="13587">
                  <c:v>8.4234000000000009</c:v>
                </c:pt>
                <c:pt idx="13588">
                  <c:v>8.4230900000000002</c:v>
                </c:pt>
                <c:pt idx="13589">
                  <c:v>8.4225600000000007</c:v>
                </c:pt>
                <c:pt idx="13590">
                  <c:v>8.4215166666669994</c:v>
                </c:pt>
                <c:pt idx="13591">
                  <c:v>8.4225916666669995</c:v>
                </c:pt>
                <c:pt idx="13592">
                  <c:v>8.423563333333</c:v>
                </c:pt>
                <c:pt idx="13593">
                  <c:v>8.4238216666669992</c:v>
                </c:pt>
                <c:pt idx="13594">
                  <c:v>8.4231999999999996</c:v>
                </c:pt>
                <c:pt idx="13595">
                  <c:v>8.4219616666670003</c:v>
                </c:pt>
                <c:pt idx="13596">
                  <c:v>8.4222166666669995</c:v>
                </c:pt>
                <c:pt idx="13597">
                  <c:v>8.4238333333330004</c:v>
                </c:pt>
                <c:pt idx="13598">
                  <c:v>8.4241583333330006</c:v>
                </c:pt>
                <c:pt idx="13599">
                  <c:v>8.423376666667</c:v>
                </c:pt>
                <c:pt idx="13600">
                  <c:v>8.4229583333329998</c:v>
                </c:pt>
                <c:pt idx="13601">
                  <c:v>8.4228533333330002</c:v>
                </c:pt>
                <c:pt idx="13602">
                  <c:v>8.4243000000000006</c:v>
                </c:pt>
                <c:pt idx="13603">
                  <c:v>8.4243316666669994</c:v>
                </c:pt>
                <c:pt idx="13604">
                  <c:v>8.4234283333329998</c:v>
                </c:pt>
                <c:pt idx="13605">
                  <c:v>8.4221983333330002</c:v>
                </c:pt>
                <c:pt idx="13606">
                  <c:v>8.4221500000000002</c:v>
                </c:pt>
                <c:pt idx="13607">
                  <c:v>8.4240449999999996</c:v>
                </c:pt>
                <c:pt idx="13608">
                  <c:v>8.4238049999999998</c:v>
                </c:pt>
                <c:pt idx="13609">
                  <c:v>8.4231066666669996</c:v>
                </c:pt>
                <c:pt idx="13610">
                  <c:v>8.4223633333329992</c:v>
                </c:pt>
                <c:pt idx="13611">
                  <c:v>8.4224949999999996</c:v>
                </c:pt>
                <c:pt idx="13612">
                  <c:v>8.4236266666669994</c:v>
                </c:pt>
                <c:pt idx="13613">
                  <c:v>8.4239133333329992</c:v>
                </c:pt>
                <c:pt idx="13614">
                  <c:v>8.4229766666669992</c:v>
                </c:pt>
                <c:pt idx="13615">
                  <c:v>8.4225083333330009</c:v>
                </c:pt>
                <c:pt idx="13616">
                  <c:v>8.4226500000000009</c:v>
                </c:pt>
                <c:pt idx="13617">
                  <c:v>8.4239750000000004</c:v>
                </c:pt>
                <c:pt idx="13618">
                  <c:v>8.4238316666670006</c:v>
                </c:pt>
                <c:pt idx="13619">
                  <c:v>8.4236166666669998</c:v>
                </c:pt>
                <c:pt idx="13620">
                  <c:v>8.4231633333329992</c:v>
                </c:pt>
                <c:pt idx="13621">
                  <c:v>8.4236416666670006</c:v>
                </c:pt>
                <c:pt idx="13622">
                  <c:v>8.4243233333329997</c:v>
                </c:pt>
                <c:pt idx="13623">
                  <c:v>8.4241883333329994</c:v>
                </c:pt>
                <c:pt idx="13624">
                  <c:v>8.4235933333330006</c:v>
                </c:pt>
                <c:pt idx="13625">
                  <c:v>8.4230133333329995</c:v>
                </c:pt>
                <c:pt idx="13626">
                  <c:v>8.4230983333329998</c:v>
                </c:pt>
                <c:pt idx="13627">
                  <c:v>8.4240466666669995</c:v>
                </c:pt>
                <c:pt idx="13628">
                  <c:v>8.4239800000000002</c:v>
                </c:pt>
                <c:pt idx="13629">
                  <c:v>8.4233333333329998</c:v>
                </c:pt>
                <c:pt idx="13630">
                  <c:v>8.4224466666669997</c:v>
                </c:pt>
                <c:pt idx="13631">
                  <c:v>8.422578333333</c:v>
                </c:pt>
                <c:pt idx="13632">
                  <c:v>8.4238666666669992</c:v>
                </c:pt>
                <c:pt idx="13633">
                  <c:v>8.4235883333330008</c:v>
                </c:pt>
                <c:pt idx="13634">
                  <c:v>8.4229383333330006</c:v>
                </c:pt>
                <c:pt idx="13635">
                  <c:v>8.4219799999999996</c:v>
                </c:pt>
                <c:pt idx="13636">
                  <c:v>8.4217683333330005</c:v>
                </c:pt>
                <c:pt idx="13637">
                  <c:v>8.4226883333329994</c:v>
                </c:pt>
                <c:pt idx="13638">
                  <c:v>8.4225300000000001</c:v>
                </c:pt>
                <c:pt idx="13639">
                  <c:v>8.4220466666670006</c:v>
                </c:pt>
                <c:pt idx="13640">
                  <c:v>8.4220016666670006</c:v>
                </c:pt>
                <c:pt idx="13641">
                  <c:v>8.4220799999999993</c:v>
                </c:pt>
                <c:pt idx="13642">
                  <c:v>8.4231499999999997</c:v>
                </c:pt>
                <c:pt idx="13643">
                  <c:v>8.4234950000000008</c:v>
                </c:pt>
                <c:pt idx="13644">
                  <c:v>8.4234066666670007</c:v>
                </c:pt>
                <c:pt idx="13645">
                  <c:v>8.4223516666669997</c:v>
                </c:pt>
                <c:pt idx="13646">
                  <c:v>8.4222166666669995</c:v>
                </c:pt>
                <c:pt idx="13647">
                  <c:v>8.4233583333330007</c:v>
                </c:pt>
                <c:pt idx="13648">
                  <c:v>8.4236450000000005</c:v>
                </c:pt>
                <c:pt idx="13649">
                  <c:v>8.4231016666669998</c:v>
                </c:pt>
                <c:pt idx="13650">
                  <c:v>8.4222350000000006</c:v>
                </c:pt>
                <c:pt idx="13651">
                  <c:v>8.4221133333329998</c:v>
                </c:pt>
                <c:pt idx="13652">
                  <c:v>8.4230850000000004</c:v>
                </c:pt>
                <c:pt idx="13653">
                  <c:v>8.4228933333330005</c:v>
                </c:pt>
                <c:pt idx="13654">
                  <c:v>8.4221066666670001</c:v>
                </c:pt>
                <c:pt idx="13655">
                  <c:v>8.421638333333</c:v>
                </c:pt>
                <c:pt idx="13656">
                  <c:v>8.4222900000000003</c:v>
                </c:pt>
                <c:pt idx="13657">
                  <c:v>8.4232483333329995</c:v>
                </c:pt>
                <c:pt idx="13658">
                  <c:v>8.4231250000000006</c:v>
                </c:pt>
                <c:pt idx="13659">
                  <c:v>8.4222649999999994</c:v>
                </c:pt>
                <c:pt idx="13660">
                  <c:v>8.4217316666670001</c:v>
                </c:pt>
                <c:pt idx="13661">
                  <c:v>8.4218216666670003</c:v>
                </c:pt>
                <c:pt idx="13662">
                  <c:v>8.4227683333329999</c:v>
                </c:pt>
                <c:pt idx="13663">
                  <c:v>8.4230583333329996</c:v>
                </c:pt>
                <c:pt idx="13664">
                  <c:v>8.4232250000000004</c:v>
                </c:pt>
                <c:pt idx="13665">
                  <c:v>8.4225100000000008</c:v>
                </c:pt>
                <c:pt idx="13666">
                  <c:v>8.4225250000000003</c:v>
                </c:pt>
                <c:pt idx="13667">
                  <c:v>8.4239300000000004</c:v>
                </c:pt>
                <c:pt idx="13668">
                  <c:v>8.4238566666669996</c:v>
                </c:pt>
                <c:pt idx="13669">
                  <c:v>8.4229416666670005</c:v>
                </c:pt>
                <c:pt idx="13670">
                  <c:v>8.4221733333329993</c:v>
                </c:pt>
                <c:pt idx="13671">
                  <c:v>8.4225700000000003</c:v>
                </c:pt>
                <c:pt idx="13672">
                  <c:v>8.4243216666669998</c:v>
                </c:pt>
                <c:pt idx="13673">
                  <c:v>8.4242249999999999</c:v>
                </c:pt>
                <c:pt idx="13674">
                  <c:v>8.4232216666670006</c:v>
                </c:pt>
                <c:pt idx="13675">
                  <c:v>8.4225983333329992</c:v>
                </c:pt>
                <c:pt idx="13676">
                  <c:v>8.4227966666670007</c:v>
                </c:pt>
                <c:pt idx="13677">
                  <c:v>8.4237633333329995</c:v>
                </c:pt>
                <c:pt idx="13678">
                  <c:v>8.4236433333330005</c:v>
                </c:pt>
                <c:pt idx="13679">
                  <c:v>8.4231616666669993</c:v>
                </c:pt>
                <c:pt idx="13680">
                  <c:v>8.4227633333330001</c:v>
                </c:pt>
                <c:pt idx="13681">
                  <c:v>8.4231066666669996</c:v>
                </c:pt>
                <c:pt idx="13682">
                  <c:v>8.4241816666669997</c:v>
                </c:pt>
                <c:pt idx="13683">
                  <c:v>8.4243883333330007</c:v>
                </c:pt>
                <c:pt idx="13684">
                  <c:v>8.4239266666670005</c:v>
                </c:pt>
                <c:pt idx="13685">
                  <c:v>8.4232183333330006</c:v>
                </c:pt>
                <c:pt idx="13686">
                  <c:v>8.4235199999999999</c:v>
                </c:pt>
                <c:pt idx="13687">
                  <c:v>8.4245800000000006</c:v>
                </c:pt>
                <c:pt idx="13688">
                  <c:v>8.4241466666669993</c:v>
                </c:pt>
                <c:pt idx="13689">
                  <c:v>8.4230666666669993</c:v>
                </c:pt>
                <c:pt idx="13690">
                  <c:v>8.4223666666669992</c:v>
                </c:pt>
                <c:pt idx="13691">
                  <c:v>8.4227749999999997</c:v>
                </c:pt>
                <c:pt idx="13692">
                  <c:v>8.4242733333329998</c:v>
                </c:pt>
                <c:pt idx="13693">
                  <c:v>8.4245149999999995</c:v>
                </c:pt>
                <c:pt idx="13694">
                  <c:v>8.4239750000000004</c:v>
                </c:pt>
                <c:pt idx="13695">
                  <c:v>8.4232083333329992</c:v>
                </c:pt>
                <c:pt idx="13696">
                  <c:v>8.4234316666669997</c:v>
                </c:pt>
                <c:pt idx="13697">
                  <c:v>8.4244966666670003</c:v>
                </c:pt>
                <c:pt idx="13698">
                  <c:v>8.4242733333329998</c:v>
                </c:pt>
                <c:pt idx="13699">
                  <c:v>8.4238033333329998</c:v>
                </c:pt>
                <c:pt idx="13700">
                  <c:v>8.4231533333329995</c:v>
                </c:pt>
                <c:pt idx="13701">
                  <c:v>8.4232383333329999</c:v>
                </c:pt>
                <c:pt idx="13702">
                  <c:v>8.4248049999999992</c:v>
                </c:pt>
                <c:pt idx="13703">
                  <c:v>8.4251433333330006</c:v>
                </c:pt>
                <c:pt idx="13704">
                  <c:v>8.4242983333330006</c:v>
                </c:pt>
                <c:pt idx="13705">
                  <c:v>8.4238700000000009</c:v>
                </c:pt>
                <c:pt idx="13706">
                  <c:v>8.4236966666670003</c:v>
                </c:pt>
                <c:pt idx="13707">
                  <c:v>8.4246949999999998</c:v>
                </c:pt>
                <c:pt idx="13708">
                  <c:v>8.4246800000000004</c:v>
                </c:pt>
                <c:pt idx="13709">
                  <c:v>8.4240999999999993</c:v>
                </c:pt>
                <c:pt idx="13710">
                  <c:v>8.4235849999999992</c:v>
                </c:pt>
                <c:pt idx="13711">
                  <c:v>8.4238033333329998</c:v>
                </c:pt>
                <c:pt idx="13712">
                  <c:v>8.4249583333330005</c:v>
                </c:pt>
                <c:pt idx="13713">
                  <c:v>8.4249616666670004</c:v>
                </c:pt>
                <c:pt idx="13714">
                  <c:v>8.4243016666670005</c:v>
                </c:pt>
                <c:pt idx="13715">
                  <c:v>8.4240416666669997</c:v>
                </c:pt>
                <c:pt idx="13716">
                  <c:v>8.4242766666669997</c:v>
                </c:pt>
                <c:pt idx="13717">
                  <c:v>8.4255549999999992</c:v>
                </c:pt>
                <c:pt idx="13718">
                  <c:v>8.4251033333330003</c:v>
                </c:pt>
                <c:pt idx="13719">
                  <c:v>8.4240499999999994</c:v>
                </c:pt>
                <c:pt idx="13720">
                  <c:v>8.4231649999999991</c:v>
                </c:pt>
                <c:pt idx="13721">
                  <c:v>8.4238049999999998</c:v>
                </c:pt>
                <c:pt idx="13722">
                  <c:v>8.4250133333330002</c:v>
                </c:pt>
                <c:pt idx="13723">
                  <c:v>8.4245466666670001</c:v>
                </c:pt>
                <c:pt idx="13724">
                  <c:v>8.4241083333330007</c:v>
                </c:pt>
                <c:pt idx="13725">
                  <c:v>8.4235349999999993</c:v>
                </c:pt>
                <c:pt idx="13726">
                  <c:v>8.4236500000000003</c:v>
                </c:pt>
                <c:pt idx="13727">
                  <c:v>8.4245766666670008</c:v>
                </c:pt>
                <c:pt idx="13728">
                  <c:v>8.4246816666670004</c:v>
                </c:pt>
                <c:pt idx="13729">
                  <c:v>8.4249033333330008</c:v>
                </c:pt>
                <c:pt idx="13730">
                  <c:v>8.4238883333330001</c:v>
                </c:pt>
                <c:pt idx="13731">
                  <c:v>8.4244383333330006</c:v>
                </c:pt>
                <c:pt idx="13732">
                  <c:v>8.4256650000000004</c:v>
                </c:pt>
                <c:pt idx="13733">
                  <c:v>8.4255499999999994</c:v>
                </c:pt>
                <c:pt idx="13734">
                  <c:v>8.4247549999999993</c:v>
                </c:pt>
                <c:pt idx="13735">
                  <c:v>8.4240349999999999</c:v>
                </c:pt>
                <c:pt idx="13736">
                  <c:v>8.4235566666670003</c:v>
                </c:pt>
                <c:pt idx="13737">
                  <c:v>8.4242399999999993</c:v>
                </c:pt>
                <c:pt idx="13738">
                  <c:v>8.4244299999999992</c:v>
                </c:pt>
                <c:pt idx="13739">
                  <c:v>8.4242433333329991</c:v>
                </c:pt>
                <c:pt idx="13740">
                  <c:v>8.4239949999999997</c:v>
                </c:pt>
                <c:pt idx="13741">
                  <c:v>8.4241266666670001</c:v>
                </c:pt>
                <c:pt idx="13742">
                  <c:v>8.4253916666670001</c:v>
                </c:pt>
                <c:pt idx="13743">
                  <c:v>8.4252783333330008</c:v>
                </c:pt>
                <c:pt idx="13744">
                  <c:v>8.4243349999999992</c:v>
                </c:pt>
                <c:pt idx="13745">
                  <c:v>8.4236683333329996</c:v>
                </c:pt>
                <c:pt idx="13746">
                  <c:v>8.4240916666669996</c:v>
                </c:pt>
                <c:pt idx="13747">
                  <c:v>8.4251699999999996</c:v>
                </c:pt>
                <c:pt idx="13748">
                  <c:v>8.4250966666670006</c:v>
                </c:pt>
                <c:pt idx="13749">
                  <c:v>8.4247750000000003</c:v>
                </c:pt>
                <c:pt idx="13750">
                  <c:v>8.4245833333330005</c:v>
                </c:pt>
                <c:pt idx="13751">
                  <c:v>8.4246599999999994</c:v>
                </c:pt>
                <c:pt idx="13752">
                  <c:v>8.4254466666669998</c:v>
                </c:pt>
                <c:pt idx="13753">
                  <c:v>8.4254616666669992</c:v>
                </c:pt>
                <c:pt idx="13754">
                  <c:v>8.4248516666669993</c:v>
                </c:pt>
                <c:pt idx="13755">
                  <c:v>8.4245716666669992</c:v>
                </c:pt>
                <c:pt idx="13756">
                  <c:v>8.4249016666669991</c:v>
                </c:pt>
                <c:pt idx="13757">
                  <c:v>8.4255999999999993</c:v>
                </c:pt>
                <c:pt idx="13758">
                  <c:v>8.4259216666669996</c:v>
                </c:pt>
                <c:pt idx="13759">
                  <c:v>8.4254383333330001</c:v>
                </c:pt>
                <c:pt idx="13760">
                  <c:v>8.4249283333329998</c:v>
                </c:pt>
                <c:pt idx="13761">
                  <c:v>8.4251100000000001</c:v>
                </c:pt>
                <c:pt idx="13762">
                  <c:v>8.4255750000000003</c:v>
                </c:pt>
                <c:pt idx="13763">
                  <c:v>8.425768333333</c:v>
                </c:pt>
                <c:pt idx="13764">
                  <c:v>8.4245983333329999</c:v>
                </c:pt>
                <c:pt idx="13765">
                  <c:v>8.4245816666670006</c:v>
                </c:pt>
                <c:pt idx="13766">
                  <c:v>8.4247433333329997</c:v>
                </c:pt>
                <c:pt idx="13767">
                  <c:v>8.4263949999999994</c:v>
                </c:pt>
                <c:pt idx="13768">
                  <c:v>8.4263100000000009</c:v>
                </c:pt>
                <c:pt idx="13769">
                  <c:v>8.4260666666669994</c:v>
                </c:pt>
                <c:pt idx="13770">
                  <c:v>8.4261083333329996</c:v>
                </c:pt>
                <c:pt idx="13771">
                  <c:v>8.4263200000000005</c:v>
                </c:pt>
                <c:pt idx="13772">
                  <c:v>8.426566666667</c:v>
                </c:pt>
                <c:pt idx="13773">
                  <c:v>8.4265650000000001</c:v>
                </c:pt>
                <c:pt idx="13774">
                  <c:v>8.4256150000000005</c:v>
                </c:pt>
                <c:pt idx="13775">
                  <c:v>8.4253</c:v>
                </c:pt>
                <c:pt idx="13776">
                  <c:v>8.4259316666669992</c:v>
                </c:pt>
                <c:pt idx="13777">
                  <c:v>8.4270983333329994</c:v>
                </c:pt>
                <c:pt idx="13778">
                  <c:v>8.4271550000000008</c:v>
                </c:pt>
                <c:pt idx="13779">
                  <c:v>8.4263566666669991</c:v>
                </c:pt>
                <c:pt idx="13780">
                  <c:v>8.4258816666669993</c:v>
                </c:pt>
                <c:pt idx="13781">
                  <c:v>8.4259450000000005</c:v>
                </c:pt>
                <c:pt idx="13782">
                  <c:v>8.4273466666670007</c:v>
                </c:pt>
                <c:pt idx="13783">
                  <c:v>8.42746</c:v>
                </c:pt>
                <c:pt idx="13784">
                  <c:v>8.4272283333329998</c:v>
                </c:pt>
                <c:pt idx="13785">
                  <c:v>8.4269383333330001</c:v>
                </c:pt>
                <c:pt idx="13786">
                  <c:v>8.4264466666669993</c:v>
                </c:pt>
                <c:pt idx="13787">
                  <c:v>8.4280066666670006</c:v>
                </c:pt>
                <c:pt idx="13788">
                  <c:v>8.4281933333330006</c:v>
                </c:pt>
                <c:pt idx="13789">
                  <c:v>8.4281416666670008</c:v>
                </c:pt>
                <c:pt idx="13790">
                  <c:v>8.4276750000000007</c:v>
                </c:pt>
                <c:pt idx="13791">
                  <c:v>8.4281533333330003</c:v>
                </c:pt>
                <c:pt idx="13792">
                  <c:v>8.4290299999999991</c:v>
                </c:pt>
                <c:pt idx="13793">
                  <c:v>8.42896</c:v>
                </c:pt>
                <c:pt idx="13794">
                  <c:v>8.4281983333330004</c:v>
                </c:pt>
                <c:pt idx="13795">
                  <c:v>8.4275950000000002</c:v>
                </c:pt>
                <c:pt idx="13796">
                  <c:v>8.4274066666670002</c:v>
                </c:pt>
                <c:pt idx="13797">
                  <c:v>8.4281349999999993</c:v>
                </c:pt>
                <c:pt idx="13798">
                  <c:v>8.427928333333</c:v>
                </c:pt>
                <c:pt idx="13799">
                  <c:v>8.4270166666670008</c:v>
                </c:pt>
                <c:pt idx="13800">
                  <c:v>8.4269383333330001</c:v>
                </c:pt>
                <c:pt idx="13801">
                  <c:v>8.4269250000000007</c:v>
                </c:pt>
                <c:pt idx="13802">
                  <c:v>8.4280733333329998</c:v>
                </c:pt>
                <c:pt idx="13803">
                  <c:v>8.4278966666669994</c:v>
                </c:pt>
                <c:pt idx="13804">
                  <c:v>8.4278316666670001</c:v>
                </c:pt>
                <c:pt idx="13805">
                  <c:v>8.4278866666669998</c:v>
                </c:pt>
                <c:pt idx="13806">
                  <c:v>8.4281366666669992</c:v>
                </c:pt>
                <c:pt idx="13807">
                  <c:v>8.4283633333329995</c:v>
                </c:pt>
                <c:pt idx="13808">
                  <c:v>8.4280283333329997</c:v>
                </c:pt>
                <c:pt idx="13809">
                  <c:v>8.4273550000000004</c:v>
                </c:pt>
                <c:pt idx="13810">
                  <c:v>8.4271816666669999</c:v>
                </c:pt>
                <c:pt idx="13811">
                  <c:v>8.4273833333329993</c:v>
                </c:pt>
                <c:pt idx="13812">
                  <c:v>8.4286033333329993</c:v>
                </c:pt>
                <c:pt idx="13813">
                  <c:v>8.428115</c:v>
                </c:pt>
                <c:pt idx="13814">
                  <c:v>8.4273816666669994</c:v>
                </c:pt>
                <c:pt idx="13815">
                  <c:v>8.4272366666669996</c:v>
                </c:pt>
                <c:pt idx="13816">
                  <c:v>8.4274900000000006</c:v>
                </c:pt>
                <c:pt idx="13817">
                  <c:v>8.4289483333330004</c:v>
                </c:pt>
                <c:pt idx="13818">
                  <c:v>8.4283883333330003</c:v>
                </c:pt>
                <c:pt idx="13819">
                  <c:v>8.4276900000000001</c:v>
                </c:pt>
                <c:pt idx="13820">
                  <c:v>8.4273299999999995</c:v>
                </c:pt>
                <c:pt idx="13821">
                  <c:v>8.4275450000000003</c:v>
                </c:pt>
                <c:pt idx="13822">
                  <c:v>8.4292033333329996</c:v>
                </c:pt>
                <c:pt idx="13823">
                  <c:v>8.428631666667</c:v>
                </c:pt>
                <c:pt idx="13824">
                  <c:v>8.4277916666669999</c:v>
                </c:pt>
                <c:pt idx="13825">
                  <c:v>8.4270333333330001</c:v>
                </c:pt>
                <c:pt idx="13826">
                  <c:v>8.4272483333330008</c:v>
                </c:pt>
                <c:pt idx="13827">
                  <c:v>8.4285283333330003</c:v>
                </c:pt>
                <c:pt idx="13828">
                  <c:v>8.4283766666670008</c:v>
                </c:pt>
                <c:pt idx="13829">
                  <c:v>8.4277633333330009</c:v>
                </c:pt>
                <c:pt idx="13830">
                  <c:v>8.4275566666669999</c:v>
                </c:pt>
                <c:pt idx="13831">
                  <c:v>8.4280866666669993</c:v>
                </c:pt>
                <c:pt idx="13832">
                  <c:v>8.4296000000000006</c:v>
                </c:pt>
                <c:pt idx="13833">
                  <c:v>8.4301716666670004</c:v>
                </c:pt>
                <c:pt idx="13834">
                  <c:v>8.4296616666670001</c:v>
                </c:pt>
                <c:pt idx="13835">
                  <c:v>8.4289083333330002</c:v>
                </c:pt>
                <c:pt idx="13836">
                  <c:v>8.4287500000000009</c:v>
                </c:pt>
                <c:pt idx="13837">
                  <c:v>8.4298249999999992</c:v>
                </c:pt>
                <c:pt idx="13838">
                  <c:v>8.4300333333330002</c:v>
                </c:pt>
                <c:pt idx="13839">
                  <c:v>8.4295283333329998</c:v>
                </c:pt>
                <c:pt idx="13840">
                  <c:v>8.4288133333330002</c:v>
                </c:pt>
                <c:pt idx="13841">
                  <c:v>8.4290983333330001</c:v>
                </c:pt>
                <c:pt idx="13842">
                  <c:v>8.4301399999999997</c:v>
                </c:pt>
                <c:pt idx="13843">
                  <c:v>8.4298716666669993</c:v>
                </c:pt>
                <c:pt idx="13844">
                  <c:v>8.4291250000000009</c:v>
                </c:pt>
                <c:pt idx="13845">
                  <c:v>8.4284499999999998</c:v>
                </c:pt>
                <c:pt idx="13846">
                  <c:v>8.4288716666669998</c:v>
                </c:pt>
                <c:pt idx="13847">
                  <c:v>8.4304383333330009</c:v>
                </c:pt>
                <c:pt idx="13848">
                  <c:v>8.4307166666669993</c:v>
                </c:pt>
                <c:pt idx="13849">
                  <c:v>8.4295650000000002</c:v>
                </c:pt>
                <c:pt idx="13850">
                  <c:v>8.4291099999999997</c:v>
                </c:pt>
                <c:pt idx="13851">
                  <c:v>8.4286466666669995</c:v>
                </c:pt>
                <c:pt idx="13852">
                  <c:v>8.4300416666669999</c:v>
                </c:pt>
                <c:pt idx="13853">
                  <c:v>8.4298300000000008</c:v>
                </c:pt>
                <c:pt idx="13854">
                  <c:v>8.4288699999999999</c:v>
                </c:pt>
                <c:pt idx="13855">
                  <c:v>8.4280933333330008</c:v>
                </c:pt>
                <c:pt idx="13856">
                  <c:v>8.4285633333330008</c:v>
                </c:pt>
                <c:pt idx="13857">
                  <c:v>8.4301733333330002</c:v>
                </c:pt>
                <c:pt idx="13858">
                  <c:v>8.4302766666669999</c:v>
                </c:pt>
                <c:pt idx="13859">
                  <c:v>8.4296383333329992</c:v>
                </c:pt>
                <c:pt idx="13860">
                  <c:v>8.4287466666669992</c:v>
                </c:pt>
                <c:pt idx="13861">
                  <c:v>8.4293750000000003</c:v>
                </c:pt>
                <c:pt idx="13862">
                  <c:v>8.4305616666669998</c:v>
                </c:pt>
                <c:pt idx="13863">
                  <c:v>8.4304633333329999</c:v>
                </c:pt>
                <c:pt idx="13864">
                  <c:v>8.4299916666670001</c:v>
                </c:pt>
                <c:pt idx="13865">
                  <c:v>8.4292283333330005</c:v>
                </c:pt>
                <c:pt idx="13866">
                  <c:v>8.4293983333329994</c:v>
                </c:pt>
                <c:pt idx="13867">
                  <c:v>8.4309550000000009</c:v>
                </c:pt>
                <c:pt idx="13868">
                  <c:v>8.4310283333329998</c:v>
                </c:pt>
                <c:pt idx="13869">
                  <c:v>8.4302650000000003</c:v>
                </c:pt>
                <c:pt idx="13870">
                  <c:v>8.4292499999999997</c:v>
                </c:pt>
                <c:pt idx="13871">
                  <c:v>8.4291066666669998</c:v>
                </c:pt>
                <c:pt idx="13872">
                  <c:v>8.4301133333330007</c:v>
                </c:pt>
                <c:pt idx="13873">
                  <c:v>8.4304333333329993</c:v>
                </c:pt>
                <c:pt idx="13874">
                  <c:v>8.4291649999999994</c:v>
                </c:pt>
                <c:pt idx="13875">
                  <c:v>8.4284416666670001</c:v>
                </c:pt>
                <c:pt idx="13876">
                  <c:v>8.4291499999999999</c:v>
                </c:pt>
                <c:pt idx="13877">
                  <c:v>8.430788333333</c:v>
                </c:pt>
                <c:pt idx="13878">
                  <c:v>8.4306133333329996</c:v>
                </c:pt>
                <c:pt idx="13879">
                  <c:v>8.4302200000000003</c:v>
                </c:pt>
                <c:pt idx="13880">
                  <c:v>8.4298400000000004</c:v>
                </c:pt>
                <c:pt idx="13881">
                  <c:v>8.4300433333329998</c:v>
                </c:pt>
                <c:pt idx="13882">
                  <c:v>8.4318100000000005</c:v>
                </c:pt>
                <c:pt idx="13883">
                  <c:v>8.4316583333330009</c:v>
                </c:pt>
                <c:pt idx="13884">
                  <c:v>8.4303433333329991</c:v>
                </c:pt>
                <c:pt idx="13885">
                  <c:v>8.4297866666670007</c:v>
                </c:pt>
                <c:pt idx="13886">
                  <c:v>8.4299683333330009</c:v>
                </c:pt>
                <c:pt idx="13887">
                  <c:v>8.4313333333330007</c:v>
                </c:pt>
                <c:pt idx="13888">
                  <c:v>8.4313199999999995</c:v>
                </c:pt>
                <c:pt idx="13889">
                  <c:v>8.4306549999999998</c:v>
                </c:pt>
                <c:pt idx="13890">
                  <c:v>8.4298316666670008</c:v>
                </c:pt>
                <c:pt idx="13891">
                  <c:v>8.4298999999999999</c:v>
                </c:pt>
                <c:pt idx="13892">
                  <c:v>8.4314850000000003</c:v>
                </c:pt>
                <c:pt idx="13893">
                  <c:v>8.4313833333330006</c:v>
                </c:pt>
                <c:pt idx="13894">
                  <c:v>8.4307800000000004</c:v>
                </c:pt>
                <c:pt idx="13895">
                  <c:v>8.4303333333329995</c:v>
                </c:pt>
                <c:pt idx="13896">
                  <c:v>8.4303100000000004</c:v>
                </c:pt>
                <c:pt idx="13897">
                  <c:v>8.4313500000000001</c:v>
                </c:pt>
                <c:pt idx="13898">
                  <c:v>8.4314516666669999</c:v>
                </c:pt>
                <c:pt idx="13899">
                  <c:v>8.4307200000000009</c:v>
                </c:pt>
                <c:pt idx="13900">
                  <c:v>8.4298450000000003</c:v>
                </c:pt>
                <c:pt idx="13901">
                  <c:v>8.4300716666670006</c:v>
                </c:pt>
                <c:pt idx="13902">
                  <c:v>8.4313166666669996</c:v>
                </c:pt>
                <c:pt idx="13903">
                  <c:v>8.4309349999999998</c:v>
                </c:pt>
                <c:pt idx="13904">
                  <c:v>8.4303633333330001</c:v>
                </c:pt>
                <c:pt idx="13905">
                  <c:v>8.4299233333330008</c:v>
                </c:pt>
                <c:pt idx="13906">
                  <c:v>8.4303183333330001</c:v>
                </c:pt>
                <c:pt idx="13907">
                  <c:v>8.4313416666670005</c:v>
                </c:pt>
                <c:pt idx="13908">
                  <c:v>8.4315683333330007</c:v>
                </c:pt>
                <c:pt idx="13909">
                  <c:v>8.4312916666670006</c:v>
                </c:pt>
                <c:pt idx="13910">
                  <c:v>8.430696666667</c:v>
                </c:pt>
                <c:pt idx="13911">
                  <c:v>8.4305416666670006</c:v>
                </c:pt>
                <c:pt idx="13912">
                  <c:v>8.4315250000000006</c:v>
                </c:pt>
                <c:pt idx="13913">
                  <c:v>8.4310583333330005</c:v>
                </c:pt>
                <c:pt idx="13914">
                  <c:v>8.4299866666670003</c:v>
                </c:pt>
                <c:pt idx="13915">
                  <c:v>8.4296816666669994</c:v>
                </c:pt>
                <c:pt idx="13916">
                  <c:v>8.4292983333329996</c:v>
                </c:pt>
                <c:pt idx="13917">
                  <c:v>8.4309466666669994</c:v>
                </c:pt>
                <c:pt idx="13918">
                  <c:v>8.4315633333329991</c:v>
                </c:pt>
                <c:pt idx="13919">
                  <c:v>8.4313199999999995</c:v>
                </c:pt>
                <c:pt idx="13920">
                  <c:v>8.4303566666670005</c:v>
                </c:pt>
                <c:pt idx="13921">
                  <c:v>8.4304749999999995</c:v>
                </c:pt>
                <c:pt idx="13922">
                  <c:v>8.4311933333330007</c:v>
                </c:pt>
                <c:pt idx="13923">
                  <c:v>8.4307333333330003</c:v>
                </c:pt>
                <c:pt idx="13924">
                  <c:v>8.4301049999999993</c:v>
                </c:pt>
                <c:pt idx="13925">
                  <c:v>8.4291866666670003</c:v>
                </c:pt>
                <c:pt idx="13926">
                  <c:v>8.4291983333329998</c:v>
                </c:pt>
                <c:pt idx="13927">
                  <c:v>8.4310533333330007</c:v>
                </c:pt>
                <c:pt idx="13928">
                  <c:v>8.4315700000000007</c:v>
                </c:pt>
                <c:pt idx="13929">
                  <c:v>8.4310066666670007</c:v>
                </c:pt>
                <c:pt idx="13930">
                  <c:v>8.4312616666669999</c:v>
                </c:pt>
                <c:pt idx="13931">
                  <c:v>8.4313416666670005</c:v>
                </c:pt>
                <c:pt idx="13932">
                  <c:v>8.4320866666670007</c:v>
                </c:pt>
                <c:pt idx="13933">
                  <c:v>8.4319950000000006</c:v>
                </c:pt>
                <c:pt idx="13934">
                  <c:v>8.4312983333330003</c:v>
                </c:pt>
                <c:pt idx="13935">
                  <c:v>8.4309583333330007</c:v>
                </c:pt>
                <c:pt idx="13936">
                  <c:v>8.4306066666669999</c:v>
                </c:pt>
                <c:pt idx="13937">
                  <c:v>8.431728333333</c:v>
                </c:pt>
                <c:pt idx="13938">
                  <c:v>8.4319050000000004</c:v>
                </c:pt>
                <c:pt idx="13939">
                  <c:v>8.4308449999999997</c:v>
                </c:pt>
                <c:pt idx="13940">
                  <c:v>8.4301449999999996</c:v>
                </c:pt>
                <c:pt idx="13941">
                  <c:v>8.4306283333330008</c:v>
                </c:pt>
                <c:pt idx="13942">
                  <c:v>8.4318600000000004</c:v>
                </c:pt>
                <c:pt idx="13943">
                  <c:v>8.4319649999999999</c:v>
                </c:pt>
                <c:pt idx="13944">
                  <c:v>8.4316616666670008</c:v>
                </c:pt>
                <c:pt idx="13945">
                  <c:v>8.4309883333329996</c:v>
                </c:pt>
                <c:pt idx="13946">
                  <c:v>8.4309383333329997</c:v>
                </c:pt>
                <c:pt idx="13947">
                  <c:v>8.4318233333329999</c:v>
                </c:pt>
                <c:pt idx="13948">
                  <c:v>8.4320433333330005</c:v>
                </c:pt>
                <c:pt idx="13949">
                  <c:v>8.4312183333329997</c:v>
                </c:pt>
                <c:pt idx="13950">
                  <c:v>8.4306266666669991</c:v>
                </c:pt>
                <c:pt idx="13951">
                  <c:v>8.4305533333330001</c:v>
                </c:pt>
                <c:pt idx="13952">
                  <c:v>8.4314333333330005</c:v>
                </c:pt>
                <c:pt idx="13953">
                  <c:v>8.4318733333329998</c:v>
                </c:pt>
                <c:pt idx="13954">
                  <c:v>8.4313649999999996</c:v>
                </c:pt>
                <c:pt idx="13955">
                  <c:v>8.4306033333329999</c:v>
                </c:pt>
                <c:pt idx="13956">
                  <c:v>8.4306549999999998</c:v>
                </c:pt>
                <c:pt idx="13957">
                  <c:v>8.4318249999999999</c:v>
                </c:pt>
                <c:pt idx="13958">
                  <c:v>8.4319416666670008</c:v>
                </c:pt>
                <c:pt idx="13959">
                  <c:v>8.431023333333</c:v>
                </c:pt>
                <c:pt idx="13960">
                  <c:v>8.4306666666669994</c:v>
                </c:pt>
                <c:pt idx="13961">
                  <c:v>8.4306433333330002</c:v>
                </c:pt>
                <c:pt idx="13962">
                  <c:v>8.4322083333329996</c:v>
                </c:pt>
                <c:pt idx="13963">
                  <c:v>8.4319349999999993</c:v>
                </c:pt>
                <c:pt idx="13964">
                  <c:v>8.4313483333330002</c:v>
                </c:pt>
                <c:pt idx="13965">
                  <c:v>8.4306316666670007</c:v>
                </c:pt>
                <c:pt idx="13966">
                  <c:v>8.4302799999999998</c:v>
                </c:pt>
                <c:pt idx="13967">
                  <c:v>8.4312050000000003</c:v>
                </c:pt>
                <c:pt idx="13968">
                  <c:v>8.4308599999999991</c:v>
                </c:pt>
                <c:pt idx="13969">
                  <c:v>8.4299149999999994</c:v>
                </c:pt>
                <c:pt idx="13970">
                  <c:v>8.4297616666669999</c:v>
                </c:pt>
                <c:pt idx="13971">
                  <c:v>8.4299416666670002</c:v>
                </c:pt>
                <c:pt idx="13972">
                  <c:v>8.4309683333330003</c:v>
                </c:pt>
                <c:pt idx="13973">
                  <c:v>8.4309150000000006</c:v>
                </c:pt>
                <c:pt idx="13974">
                  <c:v>8.4311116666670003</c:v>
                </c:pt>
                <c:pt idx="13975">
                  <c:v>8.4308116666669992</c:v>
                </c:pt>
                <c:pt idx="13976">
                  <c:v>8.4306383333330004</c:v>
                </c:pt>
                <c:pt idx="13977">
                  <c:v>8.43215</c:v>
                </c:pt>
                <c:pt idx="13978">
                  <c:v>8.4315766666670005</c:v>
                </c:pt>
                <c:pt idx="13979">
                  <c:v>8.4313083333329999</c:v>
                </c:pt>
                <c:pt idx="13980">
                  <c:v>8.430181666667</c:v>
                </c:pt>
                <c:pt idx="13981">
                  <c:v>8.4298433333330003</c:v>
                </c:pt>
                <c:pt idx="13982">
                  <c:v>8.4314149999999994</c:v>
                </c:pt>
                <c:pt idx="13983">
                  <c:v>8.4307766666670005</c:v>
                </c:pt>
                <c:pt idx="13984">
                  <c:v>8.4292599999999993</c:v>
                </c:pt>
                <c:pt idx="13985">
                  <c:v>8.4284733333330006</c:v>
                </c:pt>
                <c:pt idx="13986">
                  <c:v>8.4291316666670006</c:v>
                </c:pt>
                <c:pt idx="13987">
                  <c:v>8.4301383333329998</c:v>
                </c:pt>
                <c:pt idx="13988">
                  <c:v>8.4298933333330002</c:v>
                </c:pt>
                <c:pt idx="13989">
                  <c:v>8.429335</c:v>
                </c:pt>
                <c:pt idx="13990">
                  <c:v>8.4287933333329992</c:v>
                </c:pt>
                <c:pt idx="13991">
                  <c:v>8.4294733333330001</c:v>
                </c:pt>
                <c:pt idx="13992">
                  <c:v>8.4307966666669998</c:v>
                </c:pt>
                <c:pt idx="13993">
                  <c:v>8.4310066666670007</c:v>
                </c:pt>
                <c:pt idx="13994">
                  <c:v>8.4297199999999997</c:v>
                </c:pt>
                <c:pt idx="13995">
                  <c:v>8.4291166666669994</c:v>
                </c:pt>
                <c:pt idx="13996">
                  <c:v>8.4296266666669997</c:v>
                </c:pt>
                <c:pt idx="13997">
                  <c:v>8.4304699999999997</c:v>
                </c:pt>
                <c:pt idx="13998">
                  <c:v>8.4301983333329993</c:v>
                </c:pt>
                <c:pt idx="13999">
                  <c:v>8.4291566666669997</c:v>
                </c:pt>
                <c:pt idx="14000">
                  <c:v>8.4286616666670007</c:v>
                </c:pt>
                <c:pt idx="14001">
                  <c:v>8.4285966666669996</c:v>
                </c:pt>
                <c:pt idx="14002">
                  <c:v>8.4297749999999994</c:v>
                </c:pt>
                <c:pt idx="14003">
                  <c:v>8.4295849999999994</c:v>
                </c:pt>
                <c:pt idx="14004">
                  <c:v>8.4290500000000002</c:v>
                </c:pt>
                <c:pt idx="14005">
                  <c:v>8.4283000000000001</c:v>
                </c:pt>
                <c:pt idx="14006">
                  <c:v>8.4280466666670009</c:v>
                </c:pt>
                <c:pt idx="14007">
                  <c:v>8.4290366666670007</c:v>
                </c:pt>
                <c:pt idx="14008">
                  <c:v>8.4288799999999995</c:v>
                </c:pt>
                <c:pt idx="14009">
                  <c:v>8.4281799999999993</c:v>
                </c:pt>
                <c:pt idx="14010">
                  <c:v>8.4276216666669992</c:v>
                </c:pt>
                <c:pt idx="14011">
                  <c:v>8.4273699999999998</c:v>
                </c:pt>
                <c:pt idx="14012">
                  <c:v>8.4287550000000007</c:v>
                </c:pt>
                <c:pt idx="14013">
                  <c:v>8.4282683333329995</c:v>
                </c:pt>
                <c:pt idx="14014">
                  <c:v>8.4278316666670001</c:v>
                </c:pt>
                <c:pt idx="14015">
                  <c:v>8.4279250000000001</c:v>
                </c:pt>
                <c:pt idx="14016">
                  <c:v>8.4282733333329993</c:v>
                </c:pt>
                <c:pt idx="14017">
                  <c:v>8.4298199999999994</c:v>
                </c:pt>
                <c:pt idx="14018">
                  <c:v>8.4293016666669995</c:v>
                </c:pt>
                <c:pt idx="14019">
                  <c:v>8.4284049999999997</c:v>
                </c:pt>
                <c:pt idx="14020">
                  <c:v>8.4275416666670004</c:v>
                </c:pt>
                <c:pt idx="14021">
                  <c:v>8.4276283333330007</c:v>
                </c:pt>
                <c:pt idx="14022">
                  <c:v>8.4280416666669993</c:v>
                </c:pt>
                <c:pt idx="14023">
                  <c:v>8.4283783333330007</c:v>
                </c:pt>
                <c:pt idx="14024">
                  <c:v>8.4275766666669991</c:v>
                </c:pt>
                <c:pt idx="14025">
                  <c:v>8.4270216666670006</c:v>
                </c:pt>
                <c:pt idx="14026">
                  <c:v>8.4267500000000002</c:v>
                </c:pt>
                <c:pt idx="14027">
                  <c:v>8.4279183333330003</c:v>
                </c:pt>
                <c:pt idx="14028">
                  <c:v>8.4277700000000006</c:v>
                </c:pt>
                <c:pt idx="14029">
                  <c:v>8.4275649999999995</c:v>
                </c:pt>
                <c:pt idx="14030">
                  <c:v>8.4264083333330007</c:v>
                </c:pt>
                <c:pt idx="14031">
                  <c:v>8.4268249999999991</c:v>
                </c:pt>
                <c:pt idx="14032">
                  <c:v>8.428021666667</c:v>
                </c:pt>
                <c:pt idx="14033">
                  <c:v>8.427738333333</c:v>
                </c:pt>
                <c:pt idx="14034">
                  <c:v>8.4273483333330006</c:v>
                </c:pt>
                <c:pt idx="14035">
                  <c:v>8.4271533333330009</c:v>
                </c:pt>
                <c:pt idx="14036">
                  <c:v>8.4272516666670008</c:v>
                </c:pt>
                <c:pt idx="14037">
                  <c:v>8.4282050000000002</c:v>
                </c:pt>
                <c:pt idx="14038">
                  <c:v>8.4283383333330004</c:v>
                </c:pt>
                <c:pt idx="14039">
                  <c:v>8.4281616666670001</c:v>
                </c:pt>
                <c:pt idx="14040">
                  <c:v>8.4273233333329998</c:v>
                </c:pt>
                <c:pt idx="14041">
                  <c:v>8.4271483333329993</c:v>
                </c:pt>
                <c:pt idx="14042">
                  <c:v>8.4290883333330004</c:v>
                </c:pt>
                <c:pt idx="14043">
                  <c:v>8.4288116666670003</c:v>
                </c:pt>
                <c:pt idx="14044">
                  <c:v>8.4275266666669992</c:v>
                </c:pt>
                <c:pt idx="14045">
                  <c:v>8.4268850000000004</c:v>
                </c:pt>
                <c:pt idx="14046">
                  <c:v>8.4269149999999993</c:v>
                </c:pt>
                <c:pt idx="14047">
                  <c:v>8.4285700000000006</c:v>
                </c:pt>
                <c:pt idx="14048">
                  <c:v>8.4280983333330006</c:v>
                </c:pt>
                <c:pt idx="14049">
                  <c:v>8.4271966666669993</c:v>
                </c:pt>
                <c:pt idx="14050">
                  <c:v>8.4267966666670002</c:v>
                </c:pt>
                <c:pt idx="14051">
                  <c:v>8.4270016666669996</c:v>
                </c:pt>
                <c:pt idx="14052">
                  <c:v>8.4277083333329994</c:v>
                </c:pt>
                <c:pt idx="14053">
                  <c:v>8.427973333333</c:v>
                </c:pt>
                <c:pt idx="14054">
                  <c:v>8.4274333333329992</c:v>
                </c:pt>
                <c:pt idx="14055">
                  <c:v>8.4270383333329999</c:v>
                </c:pt>
                <c:pt idx="14056">
                  <c:v>8.4274299999999993</c:v>
                </c:pt>
                <c:pt idx="14057">
                  <c:v>8.4285233333330005</c:v>
                </c:pt>
                <c:pt idx="14058">
                  <c:v>8.4280849999999994</c:v>
                </c:pt>
                <c:pt idx="14059">
                  <c:v>8.4268066666669998</c:v>
                </c:pt>
                <c:pt idx="14060">
                  <c:v>8.4262333333330002</c:v>
                </c:pt>
                <c:pt idx="14061">
                  <c:v>8.4264550000000007</c:v>
                </c:pt>
                <c:pt idx="14062">
                  <c:v>8.4284283333330006</c:v>
                </c:pt>
                <c:pt idx="14063">
                  <c:v>8.4283916666670002</c:v>
                </c:pt>
                <c:pt idx="14064">
                  <c:v>8.4276016666669999</c:v>
                </c:pt>
                <c:pt idx="14065">
                  <c:v>8.4263116666670008</c:v>
                </c:pt>
                <c:pt idx="14066">
                  <c:v>8.4261283333330006</c:v>
                </c:pt>
                <c:pt idx="14067">
                  <c:v>8.4280950000000008</c:v>
                </c:pt>
                <c:pt idx="14068">
                  <c:v>8.4282383333330007</c:v>
                </c:pt>
                <c:pt idx="14069">
                  <c:v>8.4275450000000003</c:v>
                </c:pt>
                <c:pt idx="14070">
                  <c:v>8.4262733333330004</c:v>
                </c:pt>
                <c:pt idx="14071">
                  <c:v>8.426098333333</c:v>
                </c:pt>
                <c:pt idx="14072">
                  <c:v>8.4278466666669996</c:v>
                </c:pt>
                <c:pt idx="14073">
                  <c:v>8.4277583333329993</c:v>
                </c:pt>
                <c:pt idx="14074">
                  <c:v>8.4267483333330002</c:v>
                </c:pt>
                <c:pt idx="14075">
                  <c:v>8.4259716666669995</c:v>
                </c:pt>
                <c:pt idx="14076">
                  <c:v>8.4262266666670005</c:v>
                </c:pt>
                <c:pt idx="14077">
                  <c:v>8.4275149999999996</c:v>
                </c:pt>
                <c:pt idx="14078">
                  <c:v>8.4274983333330002</c:v>
                </c:pt>
                <c:pt idx="14079">
                  <c:v>8.42685</c:v>
                </c:pt>
                <c:pt idx="14080">
                  <c:v>8.4267033333330001</c:v>
                </c:pt>
                <c:pt idx="14081">
                  <c:v>8.4267583333329998</c:v>
                </c:pt>
                <c:pt idx="14082">
                  <c:v>8.4284850000000002</c:v>
                </c:pt>
                <c:pt idx="14083">
                  <c:v>8.4283916666670002</c:v>
                </c:pt>
                <c:pt idx="14084">
                  <c:v>8.4277716666670006</c:v>
                </c:pt>
                <c:pt idx="14085">
                  <c:v>8.4269116666669994</c:v>
                </c:pt>
                <c:pt idx="14086">
                  <c:v>8.4269266666670006</c:v>
                </c:pt>
                <c:pt idx="14087">
                  <c:v>8.4284166666669993</c:v>
                </c:pt>
                <c:pt idx="14088">
                  <c:v>8.4283900000000003</c:v>
                </c:pt>
                <c:pt idx="14089">
                  <c:v>8.4276300000000006</c:v>
                </c:pt>
                <c:pt idx="14090">
                  <c:v>8.4266333333329992</c:v>
                </c:pt>
                <c:pt idx="14091">
                  <c:v>8.4267350000000008</c:v>
                </c:pt>
                <c:pt idx="14092">
                  <c:v>8.4280983333330006</c:v>
                </c:pt>
                <c:pt idx="14093">
                  <c:v>8.4279866666669996</c:v>
                </c:pt>
                <c:pt idx="14094">
                  <c:v>8.4277149999999992</c:v>
                </c:pt>
                <c:pt idx="14095">
                  <c:v>8.4270716666670005</c:v>
                </c:pt>
                <c:pt idx="14096">
                  <c:v>8.4267966666670002</c:v>
                </c:pt>
                <c:pt idx="14097">
                  <c:v>8.4283199999999994</c:v>
                </c:pt>
                <c:pt idx="14098">
                  <c:v>8.4280666666670001</c:v>
                </c:pt>
                <c:pt idx="14099">
                  <c:v>8.4282166666669998</c:v>
                </c:pt>
                <c:pt idx="14100">
                  <c:v>8.4275000000000002</c:v>
                </c:pt>
                <c:pt idx="14101">
                  <c:v>8.4283666666669994</c:v>
                </c:pt>
                <c:pt idx="14102">
                  <c:v>8.4299116666669995</c:v>
                </c:pt>
                <c:pt idx="14103">
                  <c:v>8.4291149999999995</c:v>
                </c:pt>
                <c:pt idx="14104">
                  <c:v>8.4280283333329997</c:v>
                </c:pt>
                <c:pt idx="14105">
                  <c:v>8.4271416666669996</c:v>
                </c:pt>
                <c:pt idx="14106">
                  <c:v>8.4275183333329995</c:v>
                </c:pt>
                <c:pt idx="14107">
                  <c:v>8.4286999999999992</c:v>
                </c:pt>
                <c:pt idx="14108">
                  <c:v>8.4289450000000006</c:v>
                </c:pt>
                <c:pt idx="14109">
                  <c:v>8.4288299999999996</c:v>
                </c:pt>
                <c:pt idx="14110">
                  <c:v>8.4284250000000007</c:v>
                </c:pt>
                <c:pt idx="14111">
                  <c:v>8.4283900000000003</c:v>
                </c:pt>
                <c:pt idx="14112">
                  <c:v>8.4301499999999994</c:v>
                </c:pt>
                <c:pt idx="14113">
                  <c:v>8.4300033333329996</c:v>
                </c:pt>
                <c:pt idx="14114">
                  <c:v>8.4291783333330006</c:v>
                </c:pt>
                <c:pt idx="14115">
                  <c:v>8.4282683333329995</c:v>
                </c:pt>
                <c:pt idx="14116">
                  <c:v>8.4286383333329997</c:v>
                </c:pt>
                <c:pt idx="14117">
                  <c:v>8.4303983333330006</c:v>
                </c:pt>
                <c:pt idx="14118">
                  <c:v>8.4306316666670007</c:v>
                </c:pt>
                <c:pt idx="14119">
                  <c:v>8.4295883333329993</c:v>
                </c:pt>
                <c:pt idx="14120">
                  <c:v>8.4289483333330004</c:v>
                </c:pt>
                <c:pt idx="14121">
                  <c:v>8.4292400000000001</c:v>
                </c:pt>
                <c:pt idx="14122">
                  <c:v>8.4301383333329998</c:v>
                </c:pt>
                <c:pt idx="14123">
                  <c:v>8.4305916666670004</c:v>
                </c:pt>
                <c:pt idx="14124">
                  <c:v>8.4298900000000003</c:v>
                </c:pt>
                <c:pt idx="14125">
                  <c:v>8.4294216666670003</c:v>
                </c:pt>
                <c:pt idx="14126">
                  <c:v>8.4301716666670004</c:v>
                </c:pt>
                <c:pt idx="14127">
                  <c:v>8.4319216666669998</c:v>
                </c:pt>
                <c:pt idx="14128">
                  <c:v>8.4316233333330004</c:v>
                </c:pt>
                <c:pt idx="14129">
                  <c:v>8.4309200000000004</c:v>
                </c:pt>
                <c:pt idx="14130">
                  <c:v>8.4298433333330003</c:v>
                </c:pt>
                <c:pt idx="14131">
                  <c:v>8.4296216666669999</c:v>
                </c:pt>
                <c:pt idx="14132">
                  <c:v>8.431023333333</c:v>
                </c:pt>
                <c:pt idx="14133">
                  <c:v>8.4309499999999993</c:v>
                </c:pt>
                <c:pt idx="14134">
                  <c:v>8.43004</c:v>
                </c:pt>
                <c:pt idx="14135">
                  <c:v>8.4292549999999995</c:v>
                </c:pt>
                <c:pt idx="14136">
                  <c:v>8.4294066666669991</c:v>
                </c:pt>
                <c:pt idx="14137">
                  <c:v>8.4306866666670004</c:v>
                </c:pt>
                <c:pt idx="14138">
                  <c:v>8.4307833333330002</c:v>
                </c:pt>
                <c:pt idx="14139">
                  <c:v>8.4304733333329995</c:v>
                </c:pt>
                <c:pt idx="14140">
                  <c:v>8.4295600000000004</c:v>
                </c:pt>
                <c:pt idx="14141">
                  <c:v>8.4297000000000004</c:v>
                </c:pt>
                <c:pt idx="14142">
                  <c:v>8.4306233333329992</c:v>
                </c:pt>
                <c:pt idx="14143">
                  <c:v>8.4303633333330001</c:v>
                </c:pt>
                <c:pt idx="14144">
                  <c:v>8.4300433333329998</c:v>
                </c:pt>
                <c:pt idx="14145">
                  <c:v>8.4296733333329996</c:v>
                </c:pt>
                <c:pt idx="14146">
                  <c:v>8.4294849999999997</c:v>
                </c:pt>
                <c:pt idx="14147">
                  <c:v>8.4301683333330004</c:v>
                </c:pt>
                <c:pt idx="14148">
                  <c:v>8.430273333333</c:v>
                </c:pt>
                <c:pt idx="14149">
                  <c:v>8.4304433333330007</c:v>
                </c:pt>
                <c:pt idx="14150">
                  <c:v>8.4297350000000009</c:v>
                </c:pt>
                <c:pt idx="14151">
                  <c:v>8.4294750000000001</c:v>
                </c:pt>
                <c:pt idx="14152">
                  <c:v>8.4312749999999994</c:v>
                </c:pt>
                <c:pt idx="14153">
                  <c:v>8.4310366666669996</c:v>
                </c:pt>
                <c:pt idx="14154">
                  <c:v>8.4307716666670007</c:v>
                </c:pt>
                <c:pt idx="14155">
                  <c:v>8.4306266666669991</c:v>
                </c:pt>
                <c:pt idx="14156">
                  <c:v>8.4305483333330002</c:v>
                </c:pt>
                <c:pt idx="14157">
                  <c:v>8.4310516666670008</c:v>
                </c:pt>
                <c:pt idx="14158">
                  <c:v>8.4309650000000005</c:v>
                </c:pt>
                <c:pt idx="14159">
                  <c:v>8.4307750000000006</c:v>
                </c:pt>
                <c:pt idx="14160">
                  <c:v>8.43018</c:v>
                </c:pt>
                <c:pt idx="14161">
                  <c:v>8.4303966666670007</c:v>
                </c:pt>
                <c:pt idx="14162">
                  <c:v>8.4311416666669992</c:v>
                </c:pt>
                <c:pt idx="14163">
                  <c:v>8.4311249999999998</c:v>
                </c:pt>
                <c:pt idx="14164">
                  <c:v>8.4303266666669998</c:v>
                </c:pt>
                <c:pt idx="14165">
                  <c:v>8.4303899999999992</c:v>
                </c:pt>
                <c:pt idx="14166">
                  <c:v>8.4302666666670003</c:v>
                </c:pt>
                <c:pt idx="14167">
                  <c:v>8.4315333333330003</c:v>
                </c:pt>
                <c:pt idx="14168">
                  <c:v>8.4315783333330003</c:v>
                </c:pt>
                <c:pt idx="14169">
                  <c:v>8.430883333333</c:v>
                </c:pt>
                <c:pt idx="14170">
                  <c:v>8.4301733333330002</c:v>
                </c:pt>
                <c:pt idx="14171">
                  <c:v>8.4306733333330008</c:v>
                </c:pt>
                <c:pt idx="14172">
                  <c:v>8.4320249999999994</c:v>
                </c:pt>
                <c:pt idx="14173">
                  <c:v>8.4321383333330004</c:v>
                </c:pt>
                <c:pt idx="14174">
                  <c:v>8.4316150000000007</c:v>
                </c:pt>
                <c:pt idx="14175">
                  <c:v>8.4312166666669999</c:v>
                </c:pt>
                <c:pt idx="14176">
                  <c:v>8.4315449999999998</c:v>
                </c:pt>
                <c:pt idx="14177">
                  <c:v>8.4328050000000001</c:v>
                </c:pt>
                <c:pt idx="14178">
                  <c:v>8.4328166666669997</c:v>
                </c:pt>
                <c:pt idx="14179">
                  <c:v>8.4321400000000004</c:v>
                </c:pt>
                <c:pt idx="14180">
                  <c:v>8.4314800000000005</c:v>
                </c:pt>
                <c:pt idx="14181">
                  <c:v>8.4321333333330006</c:v>
                </c:pt>
                <c:pt idx="14182">
                  <c:v>8.4333766666669998</c:v>
                </c:pt>
                <c:pt idx="14183">
                  <c:v>8.4331750000000003</c:v>
                </c:pt>
                <c:pt idx="14184">
                  <c:v>8.432338333333</c:v>
                </c:pt>
                <c:pt idx="14185">
                  <c:v>8.4314049999999998</c:v>
                </c:pt>
                <c:pt idx="14186">
                  <c:v>8.4314099999999996</c:v>
                </c:pt>
                <c:pt idx="14187">
                  <c:v>8.432995</c:v>
                </c:pt>
                <c:pt idx="14188">
                  <c:v>8.4335066666670002</c:v>
                </c:pt>
                <c:pt idx="14189">
                  <c:v>8.4326966666670007</c:v>
                </c:pt>
                <c:pt idx="14190">
                  <c:v>8.4320316666669992</c:v>
                </c:pt>
                <c:pt idx="14191">
                  <c:v>8.4321616666669996</c:v>
                </c:pt>
                <c:pt idx="14192">
                  <c:v>8.4331966666669995</c:v>
                </c:pt>
                <c:pt idx="14193">
                  <c:v>8.4338983333329995</c:v>
                </c:pt>
                <c:pt idx="14194">
                  <c:v>8.4329366666670005</c:v>
                </c:pt>
                <c:pt idx="14195">
                  <c:v>8.4324116666670008</c:v>
                </c:pt>
                <c:pt idx="14196">
                  <c:v>8.4325433333329993</c:v>
                </c:pt>
                <c:pt idx="14197">
                  <c:v>8.4336833333330006</c:v>
                </c:pt>
                <c:pt idx="14198">
                  <c:v>8.4338300000000004</c:v>
                </c:pt>
                <c:pt idx="14199">
                  <c:v>8.4338350000000002</c:v>
                </c:pt>
                <c:pt idx="14200">
                  <c:v>8.4333066666670007</c:v>
                </c:pt>
                <c:pt idx="14201">
                  <c:v>8.4333183333330002</c:v>
                </c:pt>
                <c:pt idx="14202">
                  <c:v>8.4344350000000006</c:v>
                </c:pt>
                <c:pt idx="14203">
                  <c:v>8.4345483333329998</c:v>
                </c:pt>
                <c:pt idx="14204">
                  <c:v>8.4337</c:v>
                </c:pt>
                <c:pt idx="14205">
                  <c:v>8.4328716666669994</c:v>
                </c:pt>
                <c:pt idx="14206">
                  <c:v>8.4328466666670003</c:v>
                </c:pt>
                <c:pt idx="14207">
                  <c:v>8.4341266666669998</c:v>
                </c:pt>
                <c:pt idx="14208">
                  <c:v>8.4340716666670001</c:v>
                </c:pt>
                <c:pt idx="14209">
                  <c:v>8.4336699999999993</c:v>
                </c:pt>
                <c:pt idx="14210">
                  <c:v>8.4324233333330003</c:v>
                </c:pt>
                <c:pt idx="14211">
                  <c:v>8.4332783333329999</c:v>
                </c:pt>
                <c:pt idx="14212">
                  <c:v>8.4344633333329995</c:v>
                </c:pt>
                <c:pt idx="14213">
                  <c:v>8.4346899999999998</c:v>
                </c:pt>
                <c:pt idx="14214">
                  <c:v>8.4341283333329997</c:v>
                </c:pt>
                <c:pt idx="14215">
                  <c:v>8.4340892857140002</c:v>
                </c:pt>
                <c:pt idx="14216">
                  <c:v>8.4337833333330003</c:v>
                </c:pt>
                <c:pt idx="14217">
                  <c:v>8.4350516666670003</c:v>
                </c:pt>
                <c:pt idx="14218">
                  <c:v>8.4352450000000001</c:v>
                </c:pt>
                <c:pt idx="14219">
                  <c:v>8.4346099999999993</c:v>
                </c:pt>
                <c:pt idx="14220">
                  <c:v>8.4340250000000001</c:v>
                </c:pt>
                <c:pt idx="14221">
                  <c:v>8.4341383333329993</c:v>
                </c:pt>
                <c:pt idx="14222">
                  <c:v>8.4349133333330002</c:v>
                </c:pt>
                <c:pt idx="14223">
                  <c:v>8.4349966666670007</c:v>
                </c:pt>
                <c:pt idx="14224">
                  <c:v>8.4339083333329992</c:v>
                </c:pt>
                <c:pt idx="14225">
                  <c:v>8.4338499999999996</c:v>
                </c:pt>
                <c:pt idx="14226">
                  <c:v>8.4340383333329996</c:v>
                </c:pt>
                <c:pt idx="14227">
                  <c:v>8.4351050000000001</c:v>
                </c:pt>
                <c:pt idx="14228">
                  <c:v>8.4352816666670005</c:v>
                </c:pt>
                <c:pt idx="14229">
                  <c:v>8.4343966666670003</c:v>
                </c:pt>
                <c:pt idx="14230">
                  <c:v>8.4338666666670008</c:v>
                </c:pt>
                <c:pt idx="14231">
                  <c:v>8.4340616666670005</c:v>
                </c:pt>
                <c:pt idx="14232">
                  <c:v>8.4352099999999997</c:v>
                </c:pt>
                <c:pt idx="14233">
                  <c:v>8.4356833333329995</c:v>
                </c:pt>
                <c:pt idx="14234">
                  <c:v>8.4351616666669997</c:v>
                </c:pt>
                <c:pt idx="14235">
                  <c:v>8.4346616666669991</c:v>
                </c:pt>
                <c:pt idx="14236">
                  <c:v>8.4352300000000007</c:v>
                </c:pt>
                <c:pt idx="14237">
                  <c:v>8.435998333333</c:v>
                </c:pt>
                <c:pt idx="14238">
                  <c:v>8.4353649999999991</c:v>
                </c:pt>
                <c:pt idx="14239">
                  <c:v>8.4344383333330004</c:v>
                </c:pt>
                <c:pt idx="14240">
                  <c:v>8.4345716666670008</c:v>
                </c:pt>
                <c:pt idx="14241">
                  <c:v>8.4354416666669998</c:v>
                </c:pt>
                <c:pt idx="14242">
                  <c:v>8.4365775862069992</c:v>
                </c:pt>
                <c:pt idx="14243">
                  <c:v>8.4361200000000007</c:v>
                </c:pt>
                <c:pt idx="14244">
                  <c:v>8.4356066666670007</c:v>
                </c:pt>
                <c:pt idx="14245">
                  <c:v>8.4349116666670003</c:v>
                </c:pt>
                <c:pt idx="14246">
                  <c:v>8.4350166666669999</c:v>
                </c:pt>
                <c:pt idx="14247">
                  <c:v>8.4361566666669994</c:v>
                </c:pt>
                <c:pt idx="14248">
                  <c:v>8.4363650000000003</c:v>
                </c:pt>
                <c:pt idx="14249">
                  <c:v>8.4355533333330008</c:v>
                </c:pt>
                <c:pt idx="14250">
                  <c:v>8.4352483333329999</c:v>
                </c:pt>
                <c:pt idx="14251">
                  <c:v>8.4353316666670004</c:v>
                </c:pt>
                <c:pt idx="14252">
                  <c:v>8.4364316666669996</c:v>
                </c:pt>
                <c:pt idx="14253">
                  <c:v>8.4362716666670003</c:v>
                </c:pt>
                <c:pt idx="14254">
                  <c:v>8.435716666667</c:v>
                </c:pt>
                <c:pt idx="14255">
                  <c:v>8.43506</c:v>
                </c:pt>
                <c:pt idx="14256">
                  <c:v>8.4355333333329998</c:v>
                </c:pt>
                <c:pt idx="14257">
                  <c:v>8.4367400000000004</c:v>
                </c:pt>
                <c:pt idx="14258">
                  <c:v>8.4374583333329998</c:v>
                </c:pt>
                <c:pt idx="14259">
                  <c:v>8.4367766666670008</c:v>
                </c:pt>
                <c:pt idx="14260">
                  <c:v>8.4360750000000007</c:v>
                </c:pt>
                <c:pt idx="14261">
                  <c:v>8.4360916666670001</c:v>
                </c:pt>
                <c:pt idx="14262">
                  <c:v>8.4371916666669993</c:v>
                </c:pt>
                <c:pt idx="14263">
                  <c:v>8.4372033333330005</c:v>
                </c:pt>
                <c:pt idx="14264">
                  <c:v>8.4367883333330003</c:v>
                </c:pt>
                <c:pt idx="14265">
                  <c:v>8.4359850000000005</c:v>
                </c:pt>
                <c:pt idx="14266">
                  <c:v>8.4360933333329999</c:v>
                </c:pt>
                <c:pt idx="14267">
                  <c:v>8.4368283333330005</c:v>
                </c:pt>
                <c:pt idx="14268">
                  <c:v>8.4371283333329998</c:v>
                </c:pt>
                <c:pt idx="14269">
                  <c:v>8.4369383333329999</c:v>
                </c:pt>
                <c:pt idx="14270">
                  <c:v>8.4365600000000001</c:v>
                </c:pt>
                <c:pt idx="14271">
                  <c:v>8.4362566666669991</c:v>
                </c:pt>
                <c:pt idx="14272">
                  <c:v>8.4372866666669992</c:v>
                </c:pt>
                <c:pt idx="14273">
                  <c:v>8.4366766666669992</c:v>
                </c:pt>
                <c:pt idx="14274">
                  <c:v>8.4361216666670007</c:v>
                </c:pt>
                <c:pt idx="14275">
                  <c:v>8.4360966666669999</c:v>
                </c:pt>
                <c:pt idx="14276">
                  <c:v>8.436655</c:v>
                </c:pt>
                <c:pt idx="14277">
                  <c:v>8.4373450000000005</c:v>
                </c:pt>
                <c:pt idx="14278">
                  <c:v>8.4374333333330007</c:v>
                </c:pt>
                <c:pt idx="14279">
                  <c:v>8.4365900000000007</c:v>
                </c:pt>
                <c:pt idx="14280">
                  <c:v>8.4362683333330004</c:v>
                </c:pt>
                <c:pt idx="14281">
                  <c:v>8.4362483333329994</c:v>
                </c:pt>
                <c:pt idx="14282">
                  <c:v>8.4376766666670004</c:v>
                </c:pt>
                <c:pt idx="14283">
                  <c:v>8.43764</c:v>
                </c:pt>
                <c:pt idx="14284">
                  <c:v>8.4368966666669998</c:v>
                </c:pt>
                <c:pt idx="14285">
                  <c:v>8.4365199999999998</c:v>
                </c:pt>
                <c:pt idx="14286">
                  <c:v>8.4357733333329996</c:v>
                </c:pt>
                <c:pt idx="14287">
                  <c:v>8.4371299999999998</c:v>
                </c:pt>
                <c:pt idx="14288">
                  <c:v>8.4369150000000008</c:v>
                </c:pt>
                <c:pt idx="14289">
                  <c:v>8.4363650000000003</c:v>
                </c:pt>
                <c:pt idx="14290">
                  <c:v>8.4365966666670005</c:v>
                </c:pt>
                <c:pt idx="14291">
                  <c:v>8.4370433333329995</c:v>
                </c:pt>
                <c:pt idx="14292">
                  <c:v>8.4377049999999993</c:v>
                </c:pt>
                <c:pt idx="14293">
                  <c:v>8.4374383333330005</c:v>
                </c:pt>
                <c:pt idx="14294">
                  <c:v>8.4366116666669999</c:v>
                </c:pt>
                <c:pt idx="14295">
                  <c:v>8.4358283333329993</c:v>
                </c:pt>
                <c:pt idx="14296">
                  <c:v>8.4357333333329994</c:v>
                </c:pt>
                <c:pt idx="14297">
                  <c:v>8.4374933333330002</c:v>
                </c:pt>
                <c:pt idx="14298">
                  <c:v>8.4372316666669995</c:v>
                </c:pt>
                <c:pt idx="14299">
                  <c:v>8.4367016666670001</c:v>
                </c:pt>
                <c:pt idx="14300">
                  <c:v>8.4367199999999993</c:v>
                </c:pt>
                <c:pt idx="14301">
                  <c:v>8.4367166666669995</c:v>
                </c:pt>
                <c:pt idx="14302">
                  <c:v>8.4372033333330005</c:v>
                </c:pt>
                <c:pt idx="14303">
                  <c:v>8.4369899999999998</c:v>
                </c:pt>
                <c:pt idx="14304">
                  <c:v>8.4367249999999991</c:v>
                </c:pt>
                <c:pt idx="14305">
                  <c:v>8.4360316666670006</c:v>
                </c:pt>
                <c:pt idx="14306">
                  <c:v>8.4359300000000008</c:v>
                </c:pt>
                <c:pt idx="14307">
                  <c:v>8.436985</c:v>
                </c:pt>
                <c:pt idx="14308">
                  <c:v>8.4363616666670005</c:v>
                </c:pt>
                <c:pt idx="14309">
                  <c:v>8.4360300000000006</c:v>
                </c:pt>
                <c:pt idx="14310">
                  <c:v>8.4355633333330005</c:v>
                </c:pt>
                <c:pt idx="14311">
                  <c:v>8.4353583333329993</c:v>
                </c:pt>
                <c:pt idx="14312">
                  <c:v>8.436795</c:v>
                </c:pt>
                <c:pt idx="14313">
                  <c:v>8.4372983333330005</c:v>
                </c:pt>
                <c:pt idx="14314">
                  <c:v>8.437266666667</c:v>
                </c:pt>
                <c:pt idx="14315">
                  <c:v>8.4366933333330003</c:v>
                </c:pt>
                <c:pt idx="14316">
                  <c:v>8.4370166666670006</c:v>
                </c:pt>
                <c:pt idx="14317">
                  <c:v>8.4375316666670006</c:v>
                </c:pt>
                <c:pt idx="14318">
                  <c:v>8.4377216666670005</c:v>
                </c:pt>
                <c:pt idx="14319">
                  <c:v>8.4376233333330006</c:v>
                </c:pt>
                <c:pt idx="14320">
                  <c:v>8.4367533333329998</c:v>
                </c:pt>
                <c:pt idx="14321">
                  <c:v>8.436513333333</c:v>
                </c:pt>
                <c:pt idx="14322">
                  <c:v>8.4373799999999992</c:v>
                </c:pt>
                <c:pt idx="14323">
                  <c:v>8.4371333333329996</c:v>
                </c:pt>
                <c:pt idx="14324">
                  <c:v>8.4363983333330008</c:v>
                </c:pt>
                <c:pt idx="14325">
                  <c:v>8.4359266666669992</c:v>
                </c:pt>
                <c:pt idx="14326">
                  <c:v>8.4361616666669992</c:v>
                </c:pt>
                <c:pt idx="14327">
                  <c:v>8.4370833333329998</c:v>
                </c:pt>
                <c:pt idx="14328">
                  <c:v>8.4363250000000001</c:v>
                </c:pt>
                <c:pt idx="14329">
                  <c:v>8.435906666667</c:v>
                </c:pt>
                <c:pt idx="14330">
                  <c:v>8.4354300000000002</c:v>
                </c:pt>
                <c:pt idx="14331">
                  <c:v>8.4356083333330005</c:v>
                </c:pt>
                <c:pt idx="14332">
                  <c:v>8.4366816666670008</c:v>
                </c:pt>
                <c:pt idx="14333">
                  <c:v>8.4365033333330004</c:v>
                </c:pt>
                <c:pt idx="14334">
                  <c:v>8.4361683333330006</c:v>
                </c:pt>
                <c:pt idx="14335">
                  <c:v>8.4357566666670003</c:v>
                </c:pt>
                <c:pt idx="14336">
                  <c:v>8.4355983333329991</c:v>
                </c:pt>
                <c:pt idx="14337">
                  <c:v>8.4370116666670008</c:v>
                </c:pt>
                <c:pt idx="14338">
                  <c:v>8.4371783333329997</c:v>
                </c:pt>
                <c:pt idx="14339">
                  <c:v>8.4361083333329994</c:v>
                </c:pt>
                <c:pt idx="14340">
                  <c:v>8.4351433333330004</c:v>
                </c:pt>
                <c:pt idx="14341">
                  <c:v>8.4358166666669998</c:v>
                </c:pt>
                <c:pt idx="14342">
                  <c:v>8.4368083333329995</c:v>
                </c:pt>
                <c:pt idx="14343">
                  <c:v>8.4366616666669998</c:v>
                </c:pt>
                <c:pt idx="14344">
                  <c:v>8.4363983333330008</c:v>
                </c:pt>
                <c:pt idx="14345">
                  <c:v>8.4360283333330006</c:v>
                </c:pt>
                <c:pt idx="14346">
                  <c:v>8.4358733333329994</c:v>
                </c:pt>
                <c:pt idx="14347">
                  <c:v>8.4370416666669996</c:v>
                </c:pt>
                <c:pt idx="14348">
                  <c:v>8.4367816666670006</c:v>
                </c:pt>
                <c:pt idx="14349">
                  <c:v>8.4360616666669994</c:v>
                </c:pt>
                <c:pt idx="14350">
                  <c:v>8.4352599999999995</c:v>
                </c:pt>
                <c:pt idx="14351">
                  <c:v>8.4354566666669992</c:v>
                </c:pt>
                <c:pt idx="14352">
                  <c:v>8.4371949999999991</c:v>
                </c:pt>
                <c:pt idx="14353">
                  <c:v>8.43703</c:v>
                </c:pt>
                <c:pt idx="14354">
                  <c:v>8.4363466666669993</c:v>
                </c:pt>
                <c:pt idx="14355">
                  <c:v>8.4352999999999998</c:v>
                </c:pt>
                <c:pt idx="14356">
                  <c:v>8.4351383333330006</c:v>
                </c:pt>
                <c:pt idx="14357">
                  <c:v>8.4361216666670007</c:v>
                </c:pt>
                <c:pt idx="14358">
                  <c:v>8.4360533333329997</c:v>
                </c:pt>
                <c:pt idx="14359">
                  <c:v>8.4351900000000004</c:v>
                </c:pt>
                <c:pt idx="14360">
                  <c:v>8.4342633333329999</c:v>
                </c:pt>
                <c:pt idx="14361">
                  <c:v>8.434403333333</c:v>
                </c:pt>
                <c:pt idx="14362">
                  <c:v>8.4360800000000005</c:v>
                </c:pt>
                <c:pt idx="14363">
                  <c:v>8.4359599999999997</c:v>
                </c:pt>
                <c:pt idx="14364">
                  <c:v>8.4350866666670008</c:v>
                </c:pt>
                <c:pt idx="14365">
                  <c:v>8.4344816666670006</c:v>
                </c:pt>
                <c:pt idx="14366">
                  <c:v>8.4339133333330008</c:v>
                </c:pt>
                <c:pt idx="14367">
                  <c:v>8.4360066666669997</c:v>
                </c:pt>
                <c:pt idx="14368">
                  <c:v>8.4361566666669994</c:v>
                </c:pt>
                <c:pt idx="14369">
                  <c:v>8.435998333333</c:v>
                </c:pt>
                <c:pt idx="14370">
                  <c:v>8.4353750000000005</c:v>
                </c:pt>
                <c:pt idx="14371">
                  <c:v>8.4357666666669999</c:v>
                </c:pt>
                <c:pt idx="14372">
                  <c:v>8.4369266666670004</c:v>
                </c:pt>
                <c:pt idx="14373">
                  <c:v>8.4371550000000006</c:v>
                </c:pt>
                <c:pt idx="14374">
                  <c:v>8.4357683333329998</c:v>
                </c:pt>
                <c:pt idx="14375">
                  <c:v>8.434966666667</c:v>
                </c:pt>
                <c:pt idx="14376">
                  <c:v>8.4352149999999995</c:v>
                </c:pt>
                <c:pt idx="14377">
                  <c:v>8.4365916666670007</c:v>
                </c:pt>
                <c:pt idx="14378">
                  <c:v>8.4364550000000005</c:v>
                </c:pt>
                <c:pt idx="14379">
                  <c:v>8.4366266666669993</c:v>
                </c:pt>
                <c:pt idx="14380">
                  <c:v>8.4359716666669993</c:v>
                </c:pt>
                <c:pt idx="14381">
                  <c:v>8.4352433333330001</c:v>
                </c:pt>
                <c:pt idx="14382">
                  <c:v>8.4365649999999999</c:v>
                </c:pt>
                <c:pt idx="14383">
                  <c:v>8.4363183333330003</c:v>
                </c:pt>
                <c:pt idx="14384">
                  <c:v>8.4354583333330009</c:v>
                </c:pt>
                <c:pt idx="14385">
                  <c:v>8.4345316666670005</c:v>
                </c:pt>
                <c:pt idx="14386">
                  <c:v>8.4349799999999995</c:v>
                </c:pt>
                <c:pt idx="14387">
                  <c:v>8.4365333333329993</c:v>
                </c:pt>
                <c:pt idx="14388">
                  <c:v>8.4362266666670003</c:v>
                </c:pt>
                <c:pt idx="14389">
                  <c:v>8.4351916666670004</c:v>
                </c:pt>
                <c:pt idx="14390">
                  <c:v>8.4345366666670003</c:v>
                </c:pt>
                <c:pt idx="14391">
                  <c:v>8.4347266666670002</c:v>
                </c:pt>
                <c:pt idx="14392">
                  <c:v>8.4361683333330006</c:v>
                </c:pt>
                <c:pt idx="14393">
                  <c:v>8.4360199999999992</c:v>
                </c:pt>
                <c:pt idx="14394">
                  <c:v>8.4355499999999992</c:v>
                </c:pt>
                <c:pt idx="14395">
                  <c:v>8.4348583333330005</c:v>
                </c:pt>
                <c:pt idx="14396">
                  <c:v>8.4348216666670002</c:v>
                </c:pt>
                <c:pt idx="14397">
                  <c:v>8.4366333333330008</c:v>
                </c:pt>
                <c:pt idx="14398">
                  <c:v>8.4363066666670008</c:v>
                </c:pt>
                <c:pt idx="14399">
                  <c:v>8.4351299999999991</c:v>
                </c:pt>
                <c:pt idx="14400">
                  <c:v>8.4347983333329992</c:v>
                </c:pt>
                <c:pt idx="14401">
                  <c:v>8.4352416666670003</c:v>
                </c:pt>
                <c:pt idx="14402">
                  <c:v>8.4372966666670006</c:v>
                </c:pt>
                <c:pt idx="14403">
                  <c:v>8.4370583333330007</c:v>
                </c:pt>
                <c:pt idx="14404">
                  <c:v>8.4359599999999997</c:v>
                </c:pt>
                <c:pt idx="14405">
                  <c:v>8.4355250000000002</c:v>
                </c:pt>
                <c:pt idx="14406">
                  <c:v>8.4358216666669996</c:v>
                </c:pt>
                <c:pt idx="14407">
                  <c:v>8.4376066666669995</c:v>
                </c:pt>
                <c:pt idx="14408">
                  <c:v>8.4372450000000008</c:v>
                </c:pt>
                <c:pt idx="14409">
                  <c:v>8.4367033333329999</c:v>
                </c:pt>
                <c:pt idx="14410">
                  <c:v>8.4355683333330003</c:v>
                </c:pt>
                <c:pt idx="14411">
                  <c:v>8.4358883333330006</c:v>
                </c:pt>
                <c:pt idx="14412">
                  <c:v>8.437501666667</c:v>
                </c:pt>
                <c:pt idx="14413">
                  <c:v>8.4377466666669996</c:v>
                </c:pt>
                <c:pt idx="14414">
                  <c:v>8.4367983333329999</c:v>
                </c:pt>
                <c:pt idx="14415">
                  <c:v>8.4360016666669999</c:v>
                </c:pt>
                <c:pt idx="14416">
                  <c:v>8.4357349999999993</c:v>
                </c:pt>
                <c:pt idx="14417">
                  <c:v>8.4368633333329992</c:v>
                </c:pt>
                <c:pt idx="14418">
                  <c:v>8.4371416666669994</c:v>
                </c:pt>
                <c:pt idx="14419">
                  <c:v>8.4363550000000007</c:v>
                </c:pt>
                <c:pt idx="14420">
                  <c:v>8.4359683333329993</c:v>
                </c:pt>
                <c:pt idx="14421">
                  <c:v>8.436375</c:v>
                </c:pt>
                <c:pt idx="14422">
                  <c:v>8.437875</c:v>
                </c:pt>
                <c:pt idx="14423">
                  <c:v>8.4373983333330003</c:v>
                </c:pt>
                <c:pt idx="14424">
                  <c:v>8.4365016666670005</c:v>
                </c:pt>
                <c:pt idx="14425">
                  <c:v>8.4358216666669996</c:v>
                </c:pt>
                <c:pt idx="14426">
                  <c:v>8.4359749999999991</c:v>
                </c:pt>
                <c:pt idx="14427">
                  <c:v>8.4372316666669995</c:v>
                </c:pt>
                <c:pt idx="14428">
                  <c:v>8.4369016666669996</c:v>
                </c:pt>
                <c:pt idx="14429">
                  <c:v>8.4362466666669995</c:v>
                </c:pt>
                <c:pt idx="14430">
                  <c:v>8.4356883333329993</c:v>
                </c:pt>
                <c:pt idx="14431">
                  <c:v>8.4362150000000007</c:v>
                </c:pt>
                <c:pt idx="14432">
                  <c:v>8.4380699999999997</c:v>
                </c:pt>
                <c:pt idx="14433">
                  <c:v>8.4377949999999995</c:v>
                </c:pt>
                <c:pt idx="14434">
                  <c:v>8.4365816666669993</c:v>
                </c:pt>
                <c:pt idx="14435">
                  <c:v>8.4362499999999994</c:v>
                </c:pt>
                <c:pt idx="14436">
                  <c:v>8.4363033333330009</c:v>
                </c:pt>
                <c:pt idx="14437">
                  <c:v>8.4377416666669998</c:v>
                </c:pt>
                <c:pt idx="14438">
                  <c:v>8.4378166666670005</c:v>
                </c:pt>
                <c:pt idx="14439">
                  <c:v>8.4370250000000002</c:v>
                </c:pt>
                <c:pt idx="14440">
                  <c:v>8.4361149999999991</c:v>
                </c:pt>
                <c:pt idx="14441">
                  <c:v>8.4365466666670006</c:v>
                </c:pt>
                <c:pt idx="14442">
                  <c:v>8.4381450000000005</c:v>
                </c:pt>
                <c:pt idx="14443">
                  <c:v>8.4381249999999994</c:v>
                </c:pt>
                <c:pt idx="14444">
                  <c:v>8.437126666667</c:v>
                </c:pt>
                <c:pt idx="14445">
                  <c:v>8.4368183333329991</c:v>
                </c:pt>
                <c:pt idx="14446">
                  <c:v>8.4369633333330007</c:v>
                </c:pt>
                <c:pt idx="14447">
                  <c:v>8.4387833333329993</c:v>
                </c:pt>
                <c:pt idx="14448">
                  <c:v>8.4390416666670003</c:v>
                </c:pt>
                <c:pt idx="14449">
                  <c:v>8.4381416666670006</c:v>
                </c:pt>
                <c:pt idx="14450">
                  <c:v>8.4367649999999994</c:v>
                </c:pt>
                <c:pt idx="14451">
                  <c:v>8.4371633333330003</c:v>
                </c:pt>
                <c:pt idx="14452">
                  <c:v>8.4383350000000004</c:v>
                </c:pt>
                <c:pt idx="14453">
                  <c:v>8.4382933333330001</c:v>
                </c:pt>
                <c:pt idx="14454">
                  <c:v>8.4374116666669998</c:v>
                </c:pt>
                <c:pt idx="14455">
                  <c:v>8.4371183333330002</c:v>
                </c:pt>
                <c:pt idx="14456">
                  <c:v>8.4377099999999992</c:v>
                </c:pt>
                <c:pt idx="14457">
                  <c:v>8.4385650000000005</c:v>
                </c:pt>
                <c:pt idx="14458">
                  <c:v>8.4383983333329997</c:v>
                </c:pt>
                <c:pt idx="14459">
                  <c:v>8.4379633333330002</c:v>
                </c:pt>
                <c:pt idx="14460">
                  <c:v>8.4379083333330005</c:v>
                </c:pt>
                <c:pt idx="14461">
                  <c:v>8.4376716666670006</c:v>
                </c:pt>
                <c:pt idx="14462">
                  <c:v>8.4384766666670004</c:v>
                </c:pt>
                <c:pt idx="14463">
                  <c:v>8.4385499999999993</c:v>
                </c:pt>
                <c:pt idx="14464">
                  <c:v>8.4382366666670006</c:v>
                </c:pt>
                <c:pt idx="14465">
                  <c:v>8.4378633333330004</c:v>
                </c:pt>
                <c:pt idx="14466">
                  <c:v>8.4378383333329996</c:v>
                </c:pt>
                <c:pt idx="14467">
                  <c:v>8.4389400000000006</c:v>
                </c:pt>
                <c:pt idx="14468">
                  <c:v>8.4390400000000003</c:v>
                </c:pt>
                <c:pt idx="14469">
                  <c:v>8.4388649999999998</c:v>
                </c:pt>
                <c:pt idx="14470">
                  <c:v>8.4382733333329991</c:v>
                </c:pt>
                <c:pt idx="14471">
                  <c:v>8.4379933333330008</c:v>
                </c:pt>
                <c:pt idx="14472">
                  <c:v>8.4388983333330003</c:v>
                </c:pt>
                <c:pt idx="14473">
                  <c:v>8.4387883333329992</c:v>
                </c:pt>
                <c:pt idx="14474">
                  <c:v>8.4381216666669996</c:v>
                </c:pt>
                <c:pt idx="14475">
                  <c:v>8.4379383333329994</c:v>
                </c:pt>
                <c:pt idx="14476">
                  <c:v>8.4377549999999992</c:v>
                </c:pt>
                <c:pt idx="14477">
                  <c:v>8.4387849999999993</c:v>
                </c:pt>
                <c:pt idx="14478">
                  <c:v>8.4387933333330007</c:v>
                </c:pt>
                <c:pt idx="14479">
                  <c:v>8.4387050000000006</c:v>
                </c:pt>
                <c:pt idx="14480">
                  <c:v>8.4388566666670002</c:v>
                </c:pt>
                <c:pt idx="14481">
                  <c:v>8.4392516666669994</c:v>
                </c:pt>
                <c:pt idx="14482">
                  <c:v>8.4401016666669992</c:v>
                </c:pt>
                <c:pt idx="14483">
                  <c:v>8.43994</c:v>
                </c:pt>
                <c:pt idx="14484">
                  <c:v>8.4402233333329999</c:v>
                </c:pt>
                <c:pt idx="14485">
                  <c:v>8.4392499999999995</c:v>
                </c:pt>
                <c:pt idx="14486">
                  <c:v>8.4394616666670004</c:v>
                </c:pt>
                <c:pt idx="14487">
                  <c:v>8.4400283333330002</c:v>
                </c:pt>
                <c:pt idx="14488">
                  <c:v>8.4402633333330002</c:v>
                </c:pt>
                <c:pt idx="14489">
                  <c:v>8.4400683333330004</c:v>
                </c:pt>
                <c:pt idx="14490">
                  <c:v>8.4391400000000001</c:v>
                </c:pt>
                <c:pt idx="14491">
                  <c:v>8.438673333333</c:v>
                </c:pt>
                <c:pt idx="14492">
                  <c:v>8.4402399999999993</c:v>
                </c:pt>
                <c:pt idx="14493">
                  <c:v>8.4404283333329992</c:v>
                </c:pt>
                <c:pt idx="14494">
                  <c:v>8.4399166666669991</c:v>
                </c:pt>
                <c:pt idx="14495">
                  <c:v>8.4391300000000005</c:v>
                </c:pt>
                <c:pt idx="14496">
                  <c:v>8.4389249999999993</c:v>
                </c:pt>
                <c:pt idx="14497">
                  <c:v>8.4402483333330007</c:v>
                </c:pt>
                <c:pt idx="14498">
                  <c:v>8.4405599999999996</c:v>
                </c:pt>
                <c:pt idx="14499">
                  <c:v>8.4403883333330008</c:v>
                </c:pt>
                <c:pt idx="14500">
                  <c:v>8.4395033333330005</c:v>
                </c:pt>
                <c:pt idx="14501">
                  <c:v>8.4393616666670006</c:v>
                </c:pt>
                <c:pt idx="14502">
                  <c:v>8.4408566666670009</c:v>
                </c:pt>
                <c:pt idx="14503">
                  <c:v>8.4406533333329996</c:v>
                </c:pt>
                <c:pt idx="14504">
                  <c:v>8.4400099999999991</c:v>
                </c:pt>
                <c:pt idx="14505">
                  <c:v>8.4404299999999992</c:v>
                </c:pt>
                <c:pt idx="14506">
                  <c:v>8.4403966666670005</c:v>
                </c:pt>
                <c:pt idx="14507">
                  <c:v>8.441066666667</c:v>
                </c:pt>
                <c:pt idx="14508">
                  <c:v>8.4410933333330007</c:v>
                </c:pt>
                <c:pt idx="14509">
                  <c:v>8.4406866666670002</c:v>
                </c:pt>
                <c:pt idx="14510">
                  <c:v>8.4398999999999997</c:v>
                </c:pt>
                <c:pt idx="14511">
                  <c:v>8.4401033333329991</c:v>
                </c:pt>
                <c:pt idx="14512">
                  <c:v>8.4413566666669997</c:v>
                </c:pt>
                <c:pt idx="14513">
                  <c:v>8.4414266666670006</c:v>
                </c:pt>
                <c:pt idx="14514">
                  <c:v>8.4409349999999996</c:v>
                </c:pt>
                <c:pt idx="14515">
                  <c:v>8.441158333333</c:v>
                </c:pt>
                <c:pt idx="14516">
                  <c:v>8.4412183333329995</c:v>
                </c:pt>
                <c:pt idx="14517">
                  <c:v>8.4421800000000005</c:v>
                </c:pt>
                <c:pt idx="14518">
                  <c:v>8.4423983333329993</c:v>
                </c:pt>
                <c:pt idx="14519">
                  <c:v>8.4416250000000002</c:v>
                </c:pt>
                <c:pt idx="14520">
                  <c:v>8.441393333333</c:v>
                </c:pt>
                <c:pt idx="14521">
                  <c:v>8.4415783333330001</c:v>
                </c:pt>
                <c:pt idx="14522">
                  <c:v>8.4421966666669999</c:v>
                </c:pt>
                <c:pt idx="14523">
                  <c:v>8.4426933333330005</c:v>
                </c:pt>
                <c:pt idx="14524">
                  <c:v>8.442381666667</c:v>
                </c:pt>
                <c:pt idx="14525">
                  <c:v>8.4416833333329997</c:v>
                </c:pt>
                <c:pt idx="14526">
                  <c:v>8.4424600000000005</c:v>
                </c:pt>
                <c:pt idx="14527">
                  <c:v>8.4433516666670005</c:v>
                </c:pt>
                <c:pt idx="14528">
                  <c:v>8.4430200000000006</c:v>
                </c:pt>
                <c:pt idx="14529">
                  <c:v>8.4422599999999992</c:v>
                </c:pt>
                <c:pt idx="14530">
                  <c:v>8.4414899999999999</c:v>
                </c:pt>
                <c:pt idx="14531">
                  <c:v>8.4415233333330004</c:v>
                </c:pt>
                <c:pt idx="14532">
                  <c:v>8.4426483333330005</c:v>
                </c:pt>
                <c:pt idx="14533">
                  <c:v>8.4427099999999999</c:v>
                </c:pt>
                <c:pt idx="14534">
                  <c:v>8.442521666667</c:v>
                </c:pt>
                <c:pt idx="14535">
                  <c:v>8.4417083333330005</c:v>
                </c:pt>
                <c:pt idx="14536">
                  <c:v>8.441771666667</c:v>
                </c:pt>
                <c:pt idx="14537">
                  <c:v>8.4430166666670008</c:v>
                </c:pt>
                <c:pt idx="14538">
                  <c:v>8.442753333333</c:v>
                </c:pt>
                <c:pt idx="14539">
                  <c:v>8.4425066666670006</c:v>
                </c:pt>
                <c:pt idx="14540">
                  <c:v>8.4420166666669996</c:v>
                </c:pt>
                <c:pt idx="14541">
                  <c:v>8.4422549999999994</c:v>
                </c:pt>
                <c:pt idx="14542">
                  <c:v>8.4432150000000004</c:v>
                </c:pt>
                <c:pt idx="14543">
                  <c:v>8.4428883333330003</c:v>
                </c:pt>
                <c:pt idx="14544">
                  <c:v>8.4425450000000009</c:v>
                </c:pt>
                <c:pt idx="14545">
                  <c:v>8.4417283333329998</c:v>
                </c:pt>
                <c:pt idx="14546">
                  <c:v>8.4421099999999996</c:v>
                </c:pt>
                <c:pt idx="14547">
                  <c:v>8.4438250000000004</c:v>
                </c:pt>
                <c:pt idx="14548">
                  <c:v>8.4434266666669995</c:v>
                </c:pt>
                <c:pt idx="14549">
                  <c:v>8.4431916666669995</c:v>
                </c:pt>
                <c:pt idx="14550">
                  <c:v>8.4426566666670002</c:v>
                </c:pt>
                <c:pt idx="14551">
                  <c:v>8.4425866666669993</c:v>
                </c:pt>
                <c:pt idx="14552">
                  <c:v>8.4437116666669993</c:v>
                </c:pt>
                <c:pt idx="14553">
                  <c:v>8.4436900000000001</c:v>
                </c:pt>
                <c:pt idx="14554">
                  <c:v>8.4428833333330005</c:v>
                </c:pt>
                <c:pt idx="14555">
                  <c:v>8.4421233333330008</c:v>
                </c:pt>
                <c:pt idx="14556">
                  <c:v>8.4425950000000007</c:v>
                </c:pt>
                <c:pt idx="14557">
                  <c:v>8.4441016666670006</c:v>
                </c:pt>
                <c:pt idx="14558">
                  <c:v>8.4439783333329999</c:v>
                </c:pt>
                <c:pt idx="14559">
                  <c:v>8.4410000000000007</c:v>
                </c:pt>
                <c:pt idx="14560">
                  <c:v>8.4401333333329998</c:v>
                </c:pt>
                <c:pt idx="14561">
                  <c:v>8.4406333333330004</c:v>
                </c:pt>
                <c:pt idx="14562">
                  <c:v>8.4418450000000007</c:v>
                </c:pt>
                <c:pt idx="14563">
                  <c:v>8.4411733333329995</c:v>
                </c:pt>
                <c:pt idx="14564">
                  <c:v>8.4407183333330007</c:v>
                </c:pt>
                <c:pt idx="14565">
                  <c:v>8.4405233333329992</c:v>
                </c:pt>
                <c:pt idx="14566">
                  <c:v>8.4403683333329997</c:v>
                </c:pt>
                <c:pt idx="14567">
                  <c:v>8.4413116666669996</c:v>
                </c:pt>
                <c:pt idx="14568">
                  <c:v>8.4414366666670002</c:v>
                </c:pt>
                <c:pt idx="14569">
                  <c:v>8.4407016666669996</c:v>
                </c:pt>
                <c:pt idx="14570">
                  <c:v>8.4401766666669999</c:v>
                </c:pt>
                <c:pt idx="14571">
                  <c:v>8.4402883333329992</c:v>
                </c:pt>
                <c:pt idx="14572">
                  <c:v>8.4415533333329993</c:v>
                </c:pt>
                <c:pt idx="14573">
                  <c:v>8.4412783333330008</c:v>
                </c:pt>
                <c:pt idx="14574">
                  <c:v>8.4411833333330009</c:v>
                </c:pt>
                <c:pt idx="14575">
                  <c:v>8.4407032786889999</c:v>
                </c:pt>
                <c:pt idx="14576">
                  <c:v>8.4405525423730001</c:v>
                </c:pt>
                <c:pt idx="14577">
                  <c:v>8.4415633333330007</c:v>
                </c:pt>
                <c:pt idx="14578">
                  <c:v>8.441255</c:v>
                </c:pt>
                <c:pt idx="14579">
                  <c:v>8.4411166666669999</c:v>
                </c:pt>
                <c:pt idx="14580">
                  <c:v>8.4404633333329997</c:v>
                </c:pt>
                <c:pt idx="14581">
                  <c:v>8.4409483333330009</c:v>
                </c:pt>
                <c:pt idx="14582">
                  <c:v>8.4420300000000008</c:v>
                </c:pt>
                <c:pt idx="14583">
                  <c:v>8.4417916666669992</c:v>
                </c:pt>
                <c:pt idx="14584">
                  <c:v>8.4412450000000003</c:v>
                </c:pt>
                <c:pt idx="14585">
                  <c:v>8.4413166666669994</c:v>
                </c:pt>
                <c:pt idx="14586">
                  <c:v>8.4410433333330008</c:v>
                </c:pt>
                <c:pt idx="14587">
                  <c:v>8.4424650000000003</c:v>
                </c:pt>
                <c:pt idx="14588">
                  <c:v>8.4424550000000007</c:v>
                </c:pt>
                <c:pt idx="14589">
                  <c:v>8.4417249999999999</c:v>
                </c:pt>
                <c:pt idx="14590">
                  <c:v>8.4412400000000005</c:v>
                </c:pt>
                <c:pt idx="14591">
                  <c:v>8.4415200000000006</c:v>
                </c:pt>
                <c:pt idx="14592">
                  <c:v>8.4422466666669997</c:v>
                </c:pt>
                <c:pt idx="14593">
                  <c:v>8.4423916666669996</c:v>
                </c:pt>
                <c:pt idx="14594">
                  <c:v>8.4421783333330005</c:v>
                </c:pt>
                <c:pt idx="14595">
                  <c:v>8.4416366666669997</c:v>
                </c:pt>
                <c:pt idx="14596">
                  <c:v>8.4411466666670005</c:v>
                </c:pt>
                <c:pt idx="14597">
                  <c:v>8.4422499999999996</c:v>
                </c:pt>
                <c:pt idx="14598">
                  <c:v>8.4425916666669991</c:v>
                </c:pt>
                <c:pt idx="14599">
                  <c:v>8.4422899999999998</c:v>
                </c:pt>
                <c:pt idx="14600">
                  <c:v>8.4418349999999993</c:v>
                </c:pt>
                <c:pt idx="14601">
                  <c:v>8.4419166666669998</c:v>
                </c:pt>
                <c:pt idx="14602">
                  <c:v>8.443083333333</c:v>
                </c:pt>
                <c:pt idx="14603">
                  <c:v>8.4429633333329992</c:v>
                </c:pt>
                <c:pt idx="14604">
                  <c:v>8.4424566666670007</c:v>
                </c:pt>
                <c:pt idx="14605">
                  <c:v>8.4422899999999998</c:v>
                </c:pt>
                <c:pt idx="14606">
                  <c:v>8.4426450000000006</c:v>
                </c:pt>
                <c:pt idx="14607">
                  <c:v>8.4434149999999999</c:v>
                </c:pt>
                <c:pt idx="14608">
                  <c:v>8.4431416666669996</c:v>
                </c:pt>
                <c:pt idx="14609">
                  <c:v>8.4424433333329993</c:v>
                </c:pt>
                <c:pt idx="14610">
                  <c:v>8.4427766666669992</c:v>
                </c:pt>
                <c:pt idx="14611">
                  <c:v>8.4425383333329993</c:v>
                </c:pt>
                <c:pt idx="14612">
                  <c:v>8.4432150000000004</c:v>
                </c:pt>
                <c:pt idx="14613">
                  <c:v>8.4431233333330002</c:v>
                </c:pt>
                <c:pt idx="14614">
                  <c:v>8.4429049999999997</c:v>
                </c:pt>
                <c:pt idx="14615">
                  <c:v>8.4419633333329998</c:v>
                </c:pt>
                <c:pt idx="14616">
                  <c:v>8.4419416666670006</c:v>
                </c:pt>
                <c:pt idx="14617">
                  <c:v>8.4429116666669994</c:v>
                </c:pt>
                <c:pt idx="14618">
                  <c:v>8.443458333333</c:v>
                </c:pt>
                <c:pt idx="14619">
                  <c:v>8.4431966666669993</c:v>
                </c:pt>
                <c:pt idx="14620">
                  <c:v>8.4429400000000001</c:v>
                </c:pt>
                <c:pt idx="14621">
                  <c:v>8.4428450000000002</c:v>
                </c:pt>
                <c:pt idx="14622">
                  <c:v>8.4433166666670001</c:v>
                </c:pt>
                <c:pt idx="14623">
                  <c:v>8.4436533333329997</c:v>
                </c:pt>
                <c:pt idx="14624">
                  <c:v>8.4431483333329993</c:v>
                </c:pt>
                <c:pt idx="14625">
                  <c:v>8.4435016666670002</c:v>
                </c:pt>
                <c:pt idx="14626">
                  <c:v>8.4430666666670007</c:v>
                </c:pt>
                <c:pt idx="14627">
                  <c:v>8.4439333333329998</c:v>
                </c:pt>
                <c:pt idx="14628">
                  <c:v>8.4439100000000007</c:v>
                </c:pt>
                <c:pt idx="14629">
                  <c:v>8.4436533333329997</c:v>
                </c:pt>
                <c:pt idx="14630">
                  <c:v>8.4436666666669993</c:v>
                </c:pt>
                <c:pt idx="14631">
                  <c:v>8.4431166666670006</c:v>
                </c:pt>
                <c:pt idx="14632">
                  <c:v>8.4440983333330006</c:v>
                </c:pt>
                <c:pt idx="14633">
                  <c:v>8.4440749999999998</c:v>
                </c:pt>
                <c:pt idx="14634">
                  <c:v>8.4435633333329996</c:v>
                </c:pt>
                <c:pt idx="14635">
                  <c:v>8.4438633333330007</c:v>
                </c:pt>
                <c:pt idx="14636">
                  <c:v>8.4440666666670001</c:v>
                </c:pt>
                <c:pt idx="14637">
                  <c:v>8.4450716666669994</c:v>
                </c:pt>
                <c:pt idx="14638">
                  <c:v>8.4447866666669995</c:v>
                </c:pt>
                <c:pt idx="14639">
                  <c:v>8.4443049999999999</c:v>
                </c:pt>
                <c:pt idx="14640">
                  <c:v>8.4438083333329992</c:v>
                </c:pt>
                <c:pt idx="14641">
                  <c:v>8.4441516666670005</c:v>
                </c:pt>
                <c:pt idx="14642">
                  <c:v>8.4450050000000001</c:v>
                </c:pt>
                <c:pt idx="14643">
                  <c:v>8.4448399999999992</c:v>
                </c:pt>
                <c:pt idx="14644">
                  <c:v>8.4446416666669997</c:v>
                </c:pt>
                <c:pt idx="14645">
                  <c:v>8.4438883333329997</c:v>
                </c:pt>
                <c:pt idx="14646">
                  <c:v>8.4436800000000005</c:v>
                </c:pt>
                <c:pt idx="14647">
                  <c:v>8.4447016666669992</c:v>
                </c:pt>
                <c:pt idx="14648">
                  <c:v>8.4448000000000008</c:v>
                </c:pt>
                <c:pt idx="14649">
                  <c:v>8.4448699999999999</c:v>
                </c:pt>
                <c:pt idx="14650">
                  <c:v>8.4441500000000005</c:v>
                </c:pt>
                <c:pt idx="14651">
                  <c:v>8.4437316666670004</c:v>
                </c:pt>
                <c:pt idx="14652">
                  <c:v>8.4450199999999995</c:v>
                </c:pt>
                <c:pt idx="14653">
                  <c:v>8.4450599999999998</c:v>
                </c:pt>
                <c:pt idx="14654">
                  <c:v>8.4446833333329998</c:v>
                </c:pt>
                <c:pt idx="14655">
                  <c:v>8.4436983333329998</c:v>
                </c:pt>
                <c:pt idx="14656">
                  <c:v>8.4439100000000007</c:v>
                </c:pt>
                <c:pt idx="14657">
                  <c:v>8.4449933333330005</c:v>
                </c:pt>
                <c:pt idx="14658">
                  <c:v>8.4448600000000003</c:v>
                </c:pt>
                <c:pt idx="14659">
                  <c:v>8.4447749999999999</c:v>
                </c:pt>
                <c:pt idx="14660">
                  <c:v>8.444491666667</c:v>
                </c:pt>
                <c:pt idx="14661">
                  <c:v>8.4444700000000008</c:v>
                </c:pt>
                <c:pt idx="14662">
                  <c:v>8.4448283333329996</c:v>
                </c:pt>
                <c:pt idx="14663">
                  <c:v>8.4447033333330008</c:v>
                </c:pt>
                <c:pt idx="14664">
                  <c:v>8.443833333333</c:v>
                </c:pt>
                <c:pt idx="14665">
                  <c:v>8.4437750000000005</c:v>
                </c:pt>
                <c:pt idx="14666">
                  <c:v>8.4441466666670006</c:v>
                </c:pt>
                <c:pt idx="14667">
                  <c:v>8.4453466666669996</c:v>
                </c:pt>
                <c:pt idx="14668">
                  <c:v>8.4454750000000001</c:v>
                </c:pt>
                <c:pt idx="14669">
                  <c:v>8.4449050000000003</c:v>
                </c:pt>
                <c:pt idx="14670">
                  <c:v>8.4445049999999995</c:v>
                </c:pt>
                <c:pt idx="14671">
                  <c:v>8.4446866666669997</c:v>
                </c:pt>
                <c:pt idx="14672">
                  <c:v>8.4453733333330003</c:v>
                </c:pt>
                <c:pt idx="14673">
                  <c:v>8.4449850000000009</c:v>
                </c:pt>
                <c:pt idx="14674">
                  <c:v>8.4444266666670007</c:v>
                </c:pt>
                <c:pt idx="14675">
                  <c:v>8.4440766666669997</c:v>
                </c:pt>
                <c:pt idx="14676">
                  <c:v>8.4445683333330006</c:v>
                </c:pt>
                <c:pt idx="14677">
                  <c:v>8.4456450000000007</c:v>
                </c:pt>
                <c:pt idx="14678">
                  <c:v>8.4457333333329991</c:v>
                </c:pt>
                <c:pt idx="14679">
                  <c:v>8.4452566666669995</c:v>
                </c:pt>
                <c:pt idx="14680">
                  <c:v>8.4450466666670003</c:v>
                </c:pt>
                <c:pt idx="14681">
                  <c:v>8.4447133333330004</c:v>
                </c:pt>
                <c:pt idx="14682">
                  <c:v>8.4453483333329995</c:v>
                </c:pt>
                <c:pt idx="14683">
                  <c:v>8.4456216666669999</c:v>
                </c:pt>
                <c:pt idx="14684">
                  <c:v>8.4454200000000004</c:v>
                </c:pt>
                <c:pt idx="14685">
                  <c:v>8.4448950000000007</c:v>
                </c:pt>
                <c:pt idx="14686">
                  <c:v>8.4451499999999999</c:v>
                </c:pt>
                <c:pt idx="14687">
                  <c:v>8.4463483333330007</c:v>
                </c:pt>
                <c:pt idx="14688">
                  <c:v>8.4459266666670008</c:v>
                </c:pt>
                <c:pt idx="14689">
                  <c:v>8.4452733333330006</c:v>
                </c:pt>
                <c:pt idx="14690">
                  <c:v>8.444866666667</c:v>
                </c:pt>
                <c:pt idx="14691">
                  <c:v>8.4451633333329994</c:v>
                </c:pt>
                <c:pt idx="14692">
                  <c:v>8.4456983333330005</c:v>
                </c:pt>
                <c:pt idx="14693">
                  <c:v>8.445711666667</c:v>
                </c:pt>
                <c:pt idx="14694">
                  <c:v>8.4453633333330007</c:v>
                </c:pt>
                <c:pt idx="14695">
                  <c:v>8.4449783333329993</c:v>
                </c:pt>
                <c:pt idx="14696">
                  <c:v>8.4442249999999994</c:v>
                </c:pt>
                <c:pt idx="14697">
                  <c:v>8.4453316666670002</c:v>
                </c:pt>
                <c:pt idx="14698">
                  <c:v>8.4457383333330007</c:v>
                </c:pt>
                <c:pt idx="14699">
                  <c:v>8.4450266666669993</c:v>
                </c:pt>
                <c:pt idx="14700">
                  <c:v>8.4446833333329998</c:v>
                </c:pt>
                <c:pt idx="14701">
                  <c:v>8.4449116666670001</c:v>
                </c:pt>
                <c:pt idx="14702">
                  <c:v>8.4461283333330002</c:v>
                </c:pt>
                <c:pt idx="14703">
                  <c:v>8.4455883333329993</c:v>
                </c:pt>
                <c:pt idx="14704">
                  <c:v>8.4451516666669999</c:v>
                </c:pt>
                <c:pt idx="14705">
                  <c:v>8.4453449999999997</c:v>
                </c:pt>
                <c:pt idx="14706">
                  <c:v>8.4457483333330003</c:v>
                </c:pt>
                <c:pt idx="14707">
                  <c:v>8.4467250000000007</c:v>
                </c:pt>
                <c:pt idx="14708">
                  <c:v>8.4468999999999994</c:v>
                </c:pt>
                <c:pt idx="14709">
                  <c:v>8.4459266666670008</c:v>
                </c:pt>
                <c:pt idx="14710">
                  <c:v>8.4449500000000004</c:v>
                </c:pt>
                <c:pt idx="14711">
                  <c:v>8.4448583333330003</c:v>
                </c:pt>
                <c:pt idx="14712">
                  <c:v>8.4462416666669995</c:v>
                </c:pt>
                <c:pt idx="14713">
                  <c:v>8.4463083333330005</c:v>
                </c:pt>
                <c:pt idx="14714">
                  <c:v>8.4452116666669994</c:v>
                </c:pt>
                <c:pt idx="14715">
                  <c:v>8.4445883333329999</c:v>
                </c:pt>
                <c:pt idx="14716">
                  <c:v>8.4452766666670005</c:v>
                </c:pt>
                <c:pt idx="14717">
                  <c:v>8.4464649999999999</c:v>
                </c:pt>
                <c:pt idx="14718">
                  <c:v>8.4467766666670006</c:v>
                </c:pt>
                <c:pt idx="14719">
                  <c:v>8.4460949999999997</c:v>
                </c:pt>
                <c:pt idx="14720">
                  <c:v>8.4450599999999998</c:v>
                </c:pt>
                <c:pt idx="14721">
                  <c:v>8.4454633333330005</c:v>
                </c:pt>
                <c:pt idx="14722">
                  <c:v>8.4470899999999993</c:v>
                </c:pt>
                <c:pt idx="14723">
                  <c:v>8.4467850000000002</c:v>
                </c:pt>
                <c:pt idx="14724">
                  <c:v>8.4460316666670003</c:v>
                </c:pt>
                <c:pt idx="14725">
                  <c:v>8.4458216666669994</c:v>
                </c:pt>
                <c:pt idx="14726">
                  <c:v>8.4461933333329995</c:v>
                </c:pt>
                <c:pt idx="14727">
                  <c:v>8.4477250000000002</c:v>
                </c:pt>
                <c:pt idx="14728">
                  <c:v>8.4476999999999993</c:v>
                </c:pt>
                <c:pt idx="14729">
                  <c:v>8.446885</c:v>
                </c:pt>
                <c:pt idx="14730">
                  <c:v>8.4463249999999999</c:v>
                </c:pt>
                <c:pt idx="14731">
                  <c:v>8.4462866666669996</c:v>
                </c:pt>
                <c:pt idx="14732">
                  <c:v>8.4481116666669998</c:v>
                </c:pt>
                <c:pt idx="14733">
                  <c:v>8.4479816666669993</c:v>
                </c:pt>
                <c:pt idx="14734">
                  <c:v>8.4474</c:v>
                </c:pt>
                <c:pt idx="14735">
                  <c:v>8.446413333333</c:v>
                </c:pt>
                <c:pt idx="14736">
                  <c:v>8.4467683333330008</c:v>
                </c:pt>
                <c:pt idx="14737">
                  <c:v>8.448291666667</c:v>
                </c:pt>
                <c:pt idx="14738">
                  <c:v>8.4487483333330005</c:v>
                </c:pt>
                <c:pt idx="14739">
                  <c:v>8.4480283333329993</c:v>
                </c:pt>
                <c:pt idx="14740">
                  <c:v>8.4479299999999995</c:v>
                </c:pt>
                <c:pt idx="14741">
                  <c:v>8.4474183333329993</c:v>
                </c:pt>
                <c:pt idx="14742">
                  <c:v>8.4487533333330003</c:v>
                </c:pt>
                <c:pt idx="14743">
                  <c:v>8.4479716666669997</c:v>
                </c:pt>
                <c:pt idx="14744">
                  <c:v>8.4470500000000008</c:v>
                </c:pt>
                <c:pt idx="14745">
                  <c:v>8.4469333333329999</c:v>
                </c:pt>
                <c:pt idx="14746">
                  <c:v>8.4469983333329992</c:v>
                </c:pt>
                <c:pt idx="14747">
                  <c:v>8.4486583333330003</c:v>
                </c:pt>
                <c:pt idx="14748">
                  <c:v>8.4486849999999993</c:v>
                </c:pt>
                <c:pt idx="14749">
                  <c:v>8.4475433333329999</c:v>
                </c:pt>
                <c:pt idx="14750">
                  <c:v>8.4473916666670004</c:v>
                </c:pt>
                <c:pt idx="14751">
                  <c:v>8.4472166666669999</c:v>
                </c:pt>
                <c:pt idx="14752">
                  <c:v>8.4485583333330005</c:v>
                </c:pt>
                <c:pt idx="14753">
                  <c:v>8.4482149999999994</c:v>
                </c:pt>
                <c:pt idx="14754">
                  <c:v>8.4472483333330004</c:v>
                </c:pt>
                <c:pt idx="14755">
                  <c:v>8.4463333333329995</c:v>
                </c:pt>
                <c:pt idx="14756">
                  <c:v>8.4473299999999991</c:v>
                </c:pt>
                <c:pt idx="14757">
                  <c:v>8.4491700000000005</c:v>
                </c:pt>
                <c:pt idx="14758">
                  <c:v>8.4495616666669999</c:v>
                </c:pt>
                <c:pt idx="14759">
                  <c:v>8.4485449999999993</c:v>
                </c:pt>
                <c:pt idx="14760">
                  <c:v>8.447166666667</c:v>
                </c:pt>
                <c:pt idx="14761">
                  <c:v>8.4473733333329992</c:v>
                </c:pt>
                <c:pt idx="14762">
                  <c:v>8.4486299999999996</c:v>
                </c:pt>
                <c:pt idx="14763">
                  <c:v>8.4489549999999998</c:v>
                </c:pt>
                <c:pt idx="14764">
                  <c:v>8.4480900000000005</c:v>
                </c:pt>
                <c:pt idx="14765">
                  <c:v>8.4474583333329996</c:v>
                </c:pt>
                <c:pt idx="14766">
                  <c:v>8.4475066666669996</c:v>
                </c:pt>
                <c:pt idx="14767">
                  <c:v>8.4476566666669992</c:v>
                </c:pt>
                <c:pt idx="14768">
                  <c:v>8.4478583333330004</c:v>
                </c:pt>
                <c:pt idx="14769">
                  <c:v>8.4472466666670005</c:v>
                </c:pt>
                <c:pt idx="14770">
                  <c:v>8.4471500000000006</c:v>
                </c:pt>
                <c:pt idx="14771">
                  <c:v>8.4470933333329992</c:v>
                </c:pt>
                <c:pt idx="14772">
                  <c:v>8.4488149999999997</c:v>
                </c:pt>
                <c:pt idx="14773">
                  <c:v>8.4481066666669999</c:v>
                </c:pt>
                <c:pt idx="14774">
                  <c:v>8.4471699999999998</c:v>
                </c:pt>
                <c:pt idx="14775">
                  <c:v>8.4462200000000003</c:v>
                </c:pt>
                <c:pt idx="14776">
                  <c:v>8.4468150000000009</c:v>
                </c:pt>
                <c:pt idx="14777">
                  <c:v>8.448198333333</c:v>
                </c:pt>
                <c:pt idx="14778">
                  <c:v>8.4483049999999995</c:v>
                </c:pt>
                <c:pt idx="14779">
                  <c:v>8.4472083333330001</c:v>
                </c:pt>
                <c:pt idx="14780">
                  <c:v>8.4467483333329998</c:v>
                </c:pt>
                <c:pt idx="14781">
                  <c:v>8.4469366666669998</c:v>
                </c:pt>
                <c:pt idx="14782">
                  <c:v>8.4482983333329997</c:v>
                </c:pt>
                <c:pt idx="14783">
                  <c:v>8.4480133333329999</c:v>
                </c:pt>
                <c:pt idx="14784">
                  <c:v>8.4472883333330007</c:v>
                </c:pt>
                <c:pt idx="14785">
                  <c:v>8.4465366666670008</c:v>
                </c:pt>
                <c:pt idx="14786">
                  <c:v>8.4468083333329993</c:v>
                </c:pt>
                <c:pt idx="14787">
                  <c:v>8.4475983333329996</c:v>
                </c:pt>
                <c:pt idx="14788">
                  <c:v>8.4484200000000005</c:v>
                </c:pt>
                <c:pt idx="14789">
                  <c:v>8.4477333333329998</c:v>
                </c:pt>
                <c:pt idx="14790">
                  <c:v>8.4469483333329993</c:v>
                </c:pt>
                <c:pt idx="14791">
                  <c:v>8.4471683333329999</c:v>
                </c:pt>
                <c:pt idx="14792">
                  <c:v>8.4482083333329996</c:v>
                </c:pt>
                <c:pt idx="14793">
                  <c:v>8.4482633333329993</c:v>
                </c:pt>
                <c:pt idx="14794">
                  <c:v>8.4478200000000001</c:v>
                </c:pt>
                <c:pt idx="14795">
                  <c:v>8.4473583333329998</c:v>
                </c:pt>
                <c:pt idx="14796">
                  <c:v>8.4476133333330008</c:v>
                </c:pt>
                <c:pt idx="14797">
                  <c:v>8.4495716666669995</c:v>
                </c:pt>
                <c:pt idx="14798">
                  <c:v>8.4500700000000002</c:v>
                </c:pt>
                <c:pt idx="14799">
                  <c:v>8.4488649999999996</c:v>
                </c:pt>
                <c:pt idx="14800">
                  <c:v>8.4483316666670003</c:v>
                </c:pt>
                <c:pt idx="14801">
                  <c:v>8.4487850000000009</c:v>
                </c:pt>
                <c:pt idx="14802">
                  <c:v>8.4498099999999994</c:v>
                </c:pt>
                <c:pt idx="14803">
                  <c:v>8.4497599999999995</c:v>
                </c:pt>
                <c:pt idx="14804">
                  <c:v>8.4497250000000008</c:v>
                </c:pt>
                <c:pt idx="14805">
                  <c:v>8.4488699999999994</c:v>
                </c:pt>
                <c:pt idx="14806">
                  <c:v>8.4487583333330001</c:v>
                </c:pt>
                <c:pt idx="14807">
                  <c:v>8.4500600000000006</c:v>
                </c:pt>
                <c:pt idx="14808">
                  <c:v>8.4502500000000005</c:v>
                </c:pt>
                <c:pt idx="14809">
                  <c:v>8.4493633333330003</c:v>
                </c:pt>
                <c:pt idx="14810">
                  <c:v>8.4486316666669996</c:v>
                </c:pt>
                <c:pt idx="14811">
                  <c:v>8.4490300000000005</c:v>
                </c:pt>
                <c:pt idx="14812">
                  <c:v>8.4498099999999994</c:v>
                </c:pt>
                <c:pt idx="14813">
                  <c:v>8.4496699999999993</c:v>
                </c:pt>
                <c:pt idx="14814">
                  <c:v>8.4492283333330001</c:v>
                </c:pt>
                <c:pt idx="14815">
                  <c:v>8.4487450000000006</c:v>
                </c:pt>
                <c:pt idx="14816">
                  <c:v>8.4491633333330007</c:v>
                </c:pt>
                <c:pt idx="14817">
                  <c:v>8.45045</c:v>
                </c:pt>
                <c:pt idx="14818">
                  <c:v>8.4505250000000007</c:v>
                </c:pt>
                <c:pt idx="14819">
                  <c:v>8.4497683333329991</c:v>
                </c:pt>
                <c:pt idx="14820">
                  <c:v>8.4497766666670007</c:v>
                </c:pt>
                <c:pt idx="14821">
                  <c:v>8.4498383333330001</c:v>
                </c:pt>
                <c:pt idx="14822">
                  <c:v>8.4508416666669994</c:v>
                </c:pt>
                <c:pt idx="14823">
                  <c:v>8.4506250000000005</c:v>
                </c:pt>
                <c:pt idx="14824">
                  <c:v>8.4499033333329994</c:v>
                </c:pt>
                <c:pt idx="14825">
                  <c:v>8.4496466666670003</c:v>
                </c:pt>
                <c:pt idx="14826">
                  <c:v>8.4492550000000008</c:v>
                </c:pt>
                <c:pt idx="14827">
                  <c:v>8.4500399999999996</c:v>
                </c:pt>
                <c:pt idx="14828">
                  <c:v>8.4508416666669994</c:v>
                </c:pt>
                <c:pt idx="14829">
                  <c:v>8.4505649999999992</c:v>
                </c:pt>
                <c:pt idx="14830">
                  <c:v>8.4502349999999993</c:v>
                </c:pt>
                <c:pt idx="14831">
                  <c:v>8.4503500000000003</c:v>
                </c:pt>
                <c:pt idx="14832">
                  <c:v>8.4508966666669991</c:v>
                </c:pt>
                <c:pt idx="14833">
                  <c:v>8.4511766666669992</c:v>
                </c:pt>
                <c:pt idx="14834">
                  <c:v>8.4506733333330004</c:v>
                </c:pt>
                <c:pt idx="14835">
                  <c:v>8.4501416666669993</c:v>
                </c:pt>
                <c:pt idx="14836">
                  <c:v>8.4500433333329994</c:v>
                </c:pt>
                <c:pt idx="14837">
                  <c:v>8.451341666667</c:v>
                </c:pt>
                <c:pt idx="14838">
                  <c:v>8.4517316666669995</c:v>
                </c:pt>
                <c:pt idx="14839">
                  <c:v>8.4511816666670008</c:v>
                </c:pt>
                <c:pt idx="14840">
                  <c:v>8.4507766666670001</c:v>
                </c:pt>
                <c:pt idx="14841">
                  <c:v>8.4510500000000004</c:v>
                </c:pt>
                <c:pt idx="14842">
                  <c:v>8.4518050000000002</c:v>
                </c:pt>
                <c:pt idx="14843">
                  <c:v>8.4516116666670005</c:v>
                </c:pt>
                <c:pt idx="14844">
                  <c:v>8.4507899999999996</c:v>
                </c:pt>
                <c:pt idx="14845">
                  <c:v>8.4508349999999997</c:v>
                </c:pt>
                <c:pt idx="14846">
                  <c:v>8.450918333333</c:v>
                </c:pt>
                <c:pt idx="14847">
                  <c:v>8.45167</c:v>
                </c:pt>
                <c:pt idx="14848">
                  <c:v>8.4518450000000005</c:v>
                </c:pt>
                <c:pt idx="14849">
                  <c:v>8.4513400000000001</c:v>
                </c:pt>
                <c:pt idx="14850">
                  <c:v>8.4506399999999999</c:v>
                </c:pt>
                <c:pt idx="14851">
                  <c:v>8.4510450000000006</c:v>
                </c:pt>
                <c:pt idx="14852">
                  <c:v>8.4517950000000006</c:v>
                </c:pt>
                <c:pt idx="14853">
                  <c:v>8.4514150000000008</c:v>
                </c:pt>
                <c:pt idx="14854">
                  <c:v>8.4506766666670003</c:v>
                </c:pt>
                <c:pt idx="14855">
                  <c:v>8.4500866666669996</c:v>
                </c:pt>
                <c:pt idx="14856">
                  <c:v>8.4500866666669996</c:v>
                </c:pt>
                <c:pt idx="14857">
                  <c:v>8.4515233333330002</c:v>
                </c:pt>
                <c:pt idx="14858">
                  <c:v>8.4517266666669997</c:v>
                </c:pt>
                <c:pt idx="14859">
                  <c:v>8.4509849999999993</c:v>
                </c:pt>
                <c:pt idx="14860">
                  <c:v>8.4500983333330009</c:v>
                </c:pt>
                <c:pt idx="14861">
                  <c:v>8.4506333333330002</c:v>
                </c:pt>
                <c:pt idx="14862">
                  <c:v>8.4516249999999999</c:v>
                </c:pt>
                <c:pt idx="14863">
                  <c:v>8.4513250000000006</c:v>
                </c:pt>
                <c:pt idx="14864">
                  <c:v>8.4506683333330006</c:v>
                </c:pt>
                <c:pt idx="14865">
                  <c:v>8.4500566666670007</c:v>
                </c:pt>
                <c:pt idx="14866">
                  <c:v>8.4500316666669999</c:v>
                </c:pt>
                <c:pt idx="14867">
                  <c:v>8.4517033333330005</c:v>
                </c:pt>
                <c:pt idx="14868">
                  <c:v>8.4510783333329993</c:v>
                </c:pt>
                <c:pt idx="14869">
                  <c:v>8.4503883333330005</c:v>
                </c:pt>
                <c:pt idx="14870">
                  <c:v>8.4502966666670005</c:v>
                </c:pt>
                <c:pt idx="14871">
                  <c:v>8.4505016666669999</c:v>
                </c:pt>
                <c:pt idx="14872">
                  <c:v>8.4519616666669997</c:v>
                </c:pt>
                <c:pt idx="14873">
                  <c:v>8.4516833333329995</c:v>
                </c:pt>
                <c:pt idx="14874">
                  <c:v>8.4505183333329992</c:v>
                </c:pt>
                <c:pt idx="14875">
                  <c:v>8.4499849999999999</c:v>
                </c:pt>
                <c:pt idx="14876">
                  <c:v>8.4508050000000008</c:v>
                </c:pt>
                <c:pt idx="14877">
                  <c:v>8.4516133333330004</c:v>
                </c:pt>
                <c:pt idx="14878">
                  <c:v>8.4518316666669993</c:v>
                </c:pt>
                <c:pt idx="14879">
                  <c:v>8.4513250000000006</c:v>
                </c:pt>
                <c:pt idx="14880">
                  <c:v>8.4502583333330001</c:v>
                </c:pt>
                <c:pt idx="14881">
                  <c:v>8.4505683333330008</c:v>
                </c:pt>
                <c:pt idx="14882">
                  <c:v>8.4523833333329996</c:v>
                </c:pt>
                <c:pt idx="14883">
                  <c:v>8.4521033333329996</c:v>
                </c:pt>
                <c:pt idx="14884">
                  <c:v>8.4511800000000008</c:v>
                </c:pt>
                <c:pt idx="14885">
                  <c:v>8.4510316666669993</c:v>
                </c:pt>
                <c:pt idx="14886">
                  <c:v>8.4508349999999997</c:v>
                </c:pt>
                <c:pt idx="14887">
                  <c:v>8.4520016666669999</c:v>
                </c:pt>
                <c:pt idx="14888">
                  <c:v>8.4512133333329995</c:v>
                </c:pt>
                <c:pt idx="14889">
                  <c:v>8.4507449999999995</c:v>
                </c:pt>
                <c:pt idx="14890">
                  <c:v>8.4501600000000003</c:v>
                </c:pt>
                <c:pt idx="14891">
                  <c:v>8.4496333333330007</c:v>
                </c:pt>
                <c:pt idx="14892">
                  <c:v>8.4506283333330003</c:v>
                </c:pt>
                <c:pt idx="14893">
                  <c:v>8.4508399999999995</c:v>
                </c:pt>
                <c:pt idx="14894">
                  <c:v>8.4498350000000002</c:v>
                </c:pt>
                <c:pt idx="14895">
                  <c:v>8.4494283333329996</c:v>
                </c:pt>
                <c:pt idx="14896">
                  <c:v>8.4494399999999992</c:v>
                </c:pt>
                <c:pt idx="14897">
                  <c:v>8.4513800000000003</c:v>
                </c:pt>
                <c:pt idx="14898">
                  <c:v>8.4510983333330003</c:v>
                </c:pt>
                <c:pt idx="14899">
                  <c:v>8.4504183333329994</c:v>
                </c:pt>
                <c:pt idx="14900">
                  <c:v>8.4502233333329997</c:v>
                </c:pt>
                <c:pt idx="14901">
                  <c:v>8.4498183333330008</c:v>
                </c:pt>
                <c:pt idx="14902">
                  <c:v>8.4513116666669994</c:v>
                </c:pt>
                <c:pt idx="14903">
                  <c:v>8.4513733333330006</c:v>
                </c:pt>
                <c:pt idx="14904">
                  <c:v>8.4502833333329992</c:v>
                </c:pt>
                <c:pt idx="14905">
                  <c:v>8.4494950000000006</c:v>
                </c:pt>
                <c:pt idx="14906">
                  <c:v>8.4499399999999998</c:v>
                </c:pt>
                <c:pt idx="14907">
                  <c:v>8.4511500000000002</c:v>
                </c:pt>
                <c:pt idx="14908">
                  <c:v>8.4510633333329999</c:v>
                </c:pt>
                <c:pt idx="14909">
                  <c:v>8.4505466666669999</c:v>
                </c:pt>
                <c:pt idx="14910">
                  <c:v>8.4496000000000002</c:v>
                </c:pt>
                <c:pt idx="14911">
                  <c:v>8.4495000000000005</c:v>
                </c:pt>
                <c:pt idx="14912">
                  <c:v>8.4511149999999997</c:v>
                </c:pt>
                <c:pt idx="14913">
                  <c:v>8.4510100000000001</c:v>
                </c:pt>
                <c:pt idx="14914">
                  <c:v>8.450451666667</c:v>
                </c:pt>
                <c:pt idx="14915">
                  <c:v>8.4493683333330001</c:v>
                </c:pt>
                <c:pt idx="14916">
                  <c:v>8.4495133333329999</c:v>
                </c:pt>
                <c:pt idx="14917">
                  <c:v>8.4512566666669997</c:v>
                </c:pt>
                <c:pt idx="14918">
                  <c:v>8.4517849999999992</c:v>
                </c:pt>
                <c:pt idx="14919">
                  <c:v>8.4506433333329998</c:v>
                </c:pt>
                <c:pt idx="14920">
                  <c:v>8.4494216666669999</c:v>
                </c:pt>
                <c:pt idx="14921">
                  <c:v>8.4492999999999991</c:v>
                </c:pt>
                <c:pt idx="14922">
                  <c:v>8.4508299999999998</c:v>
                </c:pt>
                <c:pt idx="14923">
                  <c:v>8.4504000000000001</c:v>
                </c:pt>
                <c:pt idx="14924">
                  <c:v>8.4495450000000005</c:v>
                </c:pt>
                <c:pt idx="14925">
                  <c:v>8.4488950000000003</c:v>
                </c:pt>
                <c:pt idx="14926">
                  <c:v>8.4492899999999995</c:v>
                </c:pt>
                <c:pt idx="14927">
                  <c:v>8.4506150000000009</c:v>
                </c:pt>
                <c:pt idx="14928">
                  <c:v>8.4507983333329992</c:v>
                </c:pt>
                <c:pt idx="14929">
                  <c:v>8.4499700000000004</c:v>
                </c:pt>
                <c:pt idx="14930">
                  <c:v>8.4490499999999997</c:v>
                </c:pt>
                <c:pt idx="14931">
                  <c:v>8.4492150000000006</c:v>
                </c:pt>
                <c:pt idx="14932">
                  <c:v>8.4506449999999997</c:v>
                </c:pt>
                <c:pt idx="14933">
                  <c:v>8.4507300000000001</c:v>
                </c:pt>
                <c:pt idx="14934">
                  <c:v>8.4495916666670006</c:v>
                </c:pt>
                <c:pt idx="14935">
                  <c:v>8.4488316666669991</c:v>
                </c:pt>
                <c:pt idx="14936">
                  <c:v>8.4492799999999999</c:v>
                </c:pt>
                <c:pt idx="14937">
                  <c:v>8.4499516666669994</c:v>
                </c:pt>
                <c:pt idx="14938">
                  <c:v>8.4498366666670002</c:v>
                </c:pt>
                <c:pt idx="14939">
                  <c:v>8.4491499999999995</c:v>
                </c:pt>
                <c:pt idx="14940">
                  <c:v>8.4487199999999998</c:v>
                </c:pt>
                <c:pt idx="14941">
                  <c:v>8.4484349999999999</c:v>
                </c:pt>
                <c:pt idx="14942">
                  <c:v>8.4503716666669995</c:v>
                </c:pt>
                <c:pt idx="14943">
                  <c:v>8.4500466666669993</c:v>
                </c:pt>
                <c:pt idx="14944">
                  <c:v>8.4497233333330009</c:v>
                </c:pt>
                <c:pt idx="14945">
                  <c:v>8.4490700000000007</c:v>
                </c:pt>
                <c:pt idx="14946">
                  <c:v>8.4491383333329999</c:v>
                </c:pt>
                <c:pt idx="14947">
                  <c:v>8.4506566666669993</c:v>
                </c:pt>
                <c:pt idx="14948">
                  <c:v>8.449793333333</c:v>
                </c:pt>
                <c:pt idx="14949">
                  <c:v>8.4492899999999995</c:v>
                </c:pt>
                <c:pt idx="14950">
                  <c:v>8.4497499999999999</c:v>
                </c:pt>
                <c:pt idx="14951">
                  <c:v>8.4498716666670006</c:v>
                </c:pt>
                <c:pt idx="14952">
                  <c:v>8.4511716666669994</c:v>
                </c:pt>
                <c:pt idx="14953">
                  <c:v>8.4505683333330008</c:v>
                </c:pt>
                <c:pt idx="14954">
                  <c:v>8.4494533333330004</c:v>
                </c:pt>
                <c:pt idx="14955">
                  <c:v>8.4486299999999996</c:v>
                </c:pt>
                <c:pt idx="14956">
                  <c:v>8.4492799999999999</c:v>
                </c:pt>
                <c:pt idx="14957">
                  <c:v>8.4512499999999999</c:v>
                </c:pt>
                <c:pt idx="14958">
                  <c:v>8.4508583333330005</c:v>
                </c:pt>
                <c:pt idx="14959">
                  <c:v>8.4504900000000003</c:v>
                </c:pt>
                <c:pt idx="14960">
                  <c:v>8.4493500000000008</c:v>
                </c:pt>
                <c:pt idx="14961">
                  <c:v>8.4492949999999993</c:v>
                </c:pt>
                <c:pt idx="14962">
                  <c:v>8.45059</c:v>
                </c:pt>
                <c:pt idx="14963">
                  <c:v>8.4506283333330003</c:v>
                </c:pt>
                <c:pt idx="14964">
                  <c:v>8.4491750000000003</c:v>
                </c:pt>
                <c:pt idx="14965">
                  <c:v>8.4491650000000007</c:v>
                </c:pt>
                <c:pt idx="14966">
                  <c:v>8.4496566666669999</c:v>
                </c:pt>
                <c:pt idx="14967">
                  <c:v>8.4508516666670008</c:v>
                </c:pt>
                <c:pt idx="14968">
                  <c:v>8.4507716666670003</c:v>
                </c:pt>
                <c:pt idx="14969">
                  <c:v>8.4498966666669997</c:v>
                </c:pt>
                <c:pt idx="14970">
                  <c:v>8.4493833333329995</c:v>
                </c:pt>
                <c:pt idx="14971">
                  <c:v>8.4493283333329998</c:v>
                </c:pt>
                <c:pt idx="14972">
                  <c:v>8.4506116666669993</c:v>
                </c:pt>
                <c:pt idx="14973">
                  <c:v>8.4508416666669994</c:v>
                </c:pt>
                <c:pt idx="14974">
                  <c:v>8.4501150000000003</c:v>
                </c:pt>
                <c:pt idx="14975">
                  <c:v>8.4499133333330008</c:v>
                </c:pt>
                <c:pt idx="14976">
                  <c:v>8.4497549999999997</c:v>
                </c:pt>
                <c:pt idx="14977">
                  <c:v>8.4515650000000004</c:v>
                </c:pt>
                <c:pt idx="14978">
                  <c:v>8.4513866666670001</c:v>
                </c:pt>
                <c:pt idx="14979">
                  <c:v>8.4507116666670008</c:v>
                </c:pt>
                <c:pt idx="14980">
                  <c:v>8.4505049999999997</c:v>
                </c:pt>
                <c:pt idx="14981">
                  <c:v>8.4508566666670006</c:v>
                </c:pt>
                <c:pt idx="14982">
                  <c:v>8.451905</c:v>
                </c:pt>
                <c:pt idx="14983">
                  <c:v>8.4513283333330005</c:v>
                </c:pt>
                <c:pt idx="14984">
                  <c:v>8.4508050000000008</c:v>
                </c:pt>
                <c:pt idx="14985">
                  <c:v>8.4501583333330004</c:v>
                </c:pt>
                <c:pt idx="14986">
                  <c:v>8.4501983333330006</c:v>
                </c:pt>
                <c:pt idx="14987">
                  <c:v>8.4518133333329999</c:v>
                </c:pt>
                <c:pt idx="14988">
                  <c:v>8.4519900000000003</c:v>
                </c:pt>
                <c:pt idx="14989">
                  <c:v>8.4514183333330006</c:v>
                </c:pt>
                <c:pt idx="14990">
                  <c:v>8.4508366666669996</c:v>
                </c:pt>
                <c:pt idx="14991">
                  <c:v>8.4506283333330003</c:v>
                </c:pt>
                <c:pt idx="14992">
                  <c:v>8.451858333333</c:v>
                </c:pt>
                <c:pt idx="14993">
                  <c:v>8.4509849999999993</c:v>
                </c:pt>
                <c:pt idx="14994">
                  <c:v>8.4505533333329996</c:v>
                </c:pt>
                <c:pt idx="14995">
                  <c:v>8.4499099999999991</c:v>
                </c:pt>
                <c:pt idx="14996">
                  <c:v>8.4499066666669993</c:v>
                </c:pt>
                <c:pt idx="14997">
                  <c:v>8.4512333333330005</c:v>
                </c:pt>
                <c:pt idx="14998">
                  <c:v>8.4511883333330005</c:v>
                </c:pt>
                <c:pt idx="14999">
                  <c:v>8.4509349999999994</c:v>
                </c:pt>
                <c:pt idx="15000">
                  <c:v>8.4506716666670005</c:v>
                </c:pt>
                <c:pt idx="15001">
                  <c:v>8.4508799999999997</c:v>
                </c:pt>
                <c:pt idx="15002">
                  <c:v>8.4522700000000004</c:v>
                </c:pt>
                <c:pt idx="15003">
                  <c:v>8.4521266666670005</c:v>
                </c:pt>
                <c:pt idx="15004">
                  <c:v>8.4516150000000003</c:v>
                </c:pt>
                <c:pt idx="15005">
                  <c:v>8.4517166666670001</c:v>
                </c:pt>
                <c:pt idx="15006">
                  <c:v>8.4513483333329997</c:v>
                </c:pt>
                <c:pt idx="15007">
                  <c:v>8.45214</c:v>
                </c:pt>
                <c:pt idx="15008">
                  <c:v>8.4517916666670008</c:v>
                </c:pt>
                <c:pt idx="15009">
                  <c:v>8.4513016666669998</c:v>
                </c:pt>
                <c:pt idx="15010">
                  <c:v>8.4512883333330002</c:v>
                </c:pt>
                <c:pt idx="15011">
                  <c:v>8.4514383333329999</c:v>
                </c:pt>
                <c:pt idx="15012">
                  <c:v>8.4530533333329991</c:v>
                </c:pt>
                <c:pt idx="15013">
                  <c:v>8.4531183333330002</c:v>
                </c:pt>
                <c:pt idx="15014">
                  <c:v>8.4521566666669994</c:v>
                </c:pt>
                <c:pt idx="15015">
                  <c:v>8.4513649999999991</c:v>
                </c:pt>
                <c:pt idx="15016">
                  <c:v>8.4508633333330003</c:v>
                </c:pt>
                <c:pt idx="15017">
                  <c:v>8.4520350000000004</c:v>
                </c:pt>
                <c:pt idx="15018">
                  <c:v>8.4520949999999999</c:v>
                </c:pt>
                <c:pt idx="15019">
                  <c:v>8.4516449999999992</c:v>
                </c:pt>
                <c:pt idx="15020">
                  <c:v>8.4507216666670004</c:v>
                </c:pt>
                <c:pt idx="15021">
                  <c:v>8.4510349999999992</c:v>
                </c:pt>
                <c:pt idx="15022">
                  <c:v>8.4521949999999997</c:v>
                </c:pt>
                <c:pt idx="15023">
                  <c:v>8.4516650000000002</c:v>
                </c:pt>
                <c:pt idx="15024">
                  <c:v>8.4512549999999997</c:v>
                </c:pt>
                <c:pt idx="15025">
                  <c:v>8.4503599999999999</c:v>
                </c:pt>
                <c:pt idx="15026">
                  <c:v>8.4509083333330004</c:v>
                </c:pt>
                <c:pt idx="15027">
                  <c:v>8.4524299999999997</c:v>
                </c:pt>
                <c:pt idx="15028">
                  <c:v>8.4528616666669993</c:v>
                </c:pt>
                <c:pt idx="15029">
                  <c:v>8.4527066666669999</c:v>
                </c:pt>
                <c:pt idx="15030">
                  <c:v>8.4518783333329992</c:v>
                </c:pt>
                <c:pt idx="15031">
                  <c:v>8.4545583333330008</c:v>
                </c:pt>
                <c:pt idx="15032">
                  <c:v>8.4559999999999995</c:v>
                </c:pt>
                <c:pt idx="15033">
                  <c:v>8.4560449999999996</c:v>
                </c:pt>
                <c:pt idx="15034">
                  <c:v>8.4557166666669996</c:v>
                </c:pt>
                <c:pt idx="15035">
                  <c:v>8.4548900000000007</c:v>
                </c:pt>
                <c:pt idx="15036">
                  <c:v>8.4553349999999998</c:v>
                </c:pt>
                <c:pt idx="15037">
                  <c:v>8.4564066666670001</c:v>
                </c:pt>
                <c:pt idx="15038">
                  <c:v>8.4530716666670003</c:v>
                </c:pt>
                <c:pt idx="15039">
                  <c:v>8.4518366666670008</c:v>
                </c:pt>
                <c:pt idx="15040">
                  <c:v>8.4511983333330001</c:v>
                </c:pt>
                <c:pt idx="15041">
                  <c:v>8.4509100000000004</c:v>
                </c:pt>
                <c:pt idx="15042">
                  <c:v>8.4525716666669997</c:v>
                </c:pt>
                <c:pt idx="15043">
                  <c:v>8.4527316666670007</c:v>
                </c:pt>
                <c:pt idx="15044">
                  <c:v>8.4522083333329991</c:v>
                </c:pt>
                <c:pt idx="15045">
                  <c:v>8.4512766666670007</c:v>
                </c:pt>
                <c:pt idx="15046">
                  <c:v>8.4516183333330002</c:v>
                </c:pt>
                <c:pt idx="15047">
                  <c:v>8.4534900000000004</c:v>
                </c:pt>
                <c:pt idx="15048">
                  <c:v>8.4535450000000001</c:v>
                </c:pt>
                <c:pt idx="15049">
                  <c:v>8.4529666666670007</c:v>
                </c:pt>
                <c:pt idx="15050">
                  <c:v>8.4524266666669998</c:v>
                </c:pt>
                <c:pt idx="15051">
                  <c:v>8.4525916666670007</c:v>
                </c:pt>
                <c:pt idx="15052">
                  <c:v>8.4541066666670002</c:v>
                </c:pt>
                <c:pt idx="15053">
                  <c:v>8.4538833333329997</c:v>
                </c:pt>
                <c:pt idx="15054">
                  <c:v>8.4532683333329999</c:v>
                </c:pt>
                <c:pt idx="15055">
                  <c:v>8.4530150000000006</c:v>
                </c:pt>
                <c:pt idx="15056">
                  <c:v>8.4532600000000002</c:v>
                </c:pt>
                <c:pt idx="15057">
                  <c:v>8.4549166666669997</c:v>
                </c:pt>
                <c:pt idx="15058">
                  <c:v>8.4546866666669995</c:v>
                </c:pt>
                <c:pt idx="15059">
                  <c:v>8.4536316666670004</c:v>
                </c:pt>
                <c:pt idx="15060">
                  <c:v>8.4531766666669999</c:v>
                </c:pt>
                <c:pt idx="15061">
                  <c:v>8.4531116666670005</c:v>
                </c:pt>
                <c:pt idx="15062">
                  <c:v>8.4555016666670006</c:v>
                </c:pt>
                <c:pt idx="15063">
                  <c:v>8.4573516666669999</c:v>
                </c:pt>
                <c:pt idx="15064">
                  <c:v>8.4565983333329999</c:v>
                </c:pt>
                <c:pt idx="15065">
                  <c:v>8.4562849999999994</c:v>
                </c:pt>
                <c:pt idx="15066">
                  <c:v>8.4563733333329996</c:v>
                </c:pt>
                <c:pt idx="15067">
                  <c:v>8.4577033333330007</c:v>
                </c:pt>
                <c:pt idx="15068">
                  <c:v>8.4579299999999993</c:v>
                </c:pt>
                <c:pt idx="15069">
                  <c:v>8.4566850000000002</c:v>
                </c:pt>
                <c:pt idx="15070">
                  <c:v>8.4564766666669993</c:v>
                </c:pt>
                <c:pt idx="15071">
                  <c:v>8.4569466666669992</c:v>
                </c:pt>
                <c:pt idx="15072">
                  <c:v>8.4583300000000001</c:v>
                </c:pt>
                <c:pt idx="15073">
                  <c:v>8.4576483333329993</c:v>
                </c:pt>
                <c:pt idx="15074">
                  <c:v>8.4571299999999994</c:v>
                </c:pt>
                <c:pt idx="15075">
                  <c:v>8.4561816666669998</c:v>
                </c:pt>
                <c:pt idx="15076">
                  <c:v>8.4563199999999998</c:v>
                </c:pt>
                <c:pt idx="15077">
                  <c:v>8.4574066666669996</c:v>
                </c:pt>
                <c:pt idx="15078">
                  <c:v>8.4576399999999996</c:v>
                </c:pt>
                <c:pt idx="15079">
                  <c:v>8.4574066666669996</c:v>
                </c:pt>
                <c:pt idx="15080">
                  <c:v>8.4569616666670004</c:v>
                </c:pt>
                <c:pt idx="15081">
                  <c:v>8.4566833333330003</c:v>
                </c:pt>
                <c:pt idx="15082">
                  <c:v>8.4579000000000004</c:v>
                </c:pt>
                <c:pt idx="15083">
                  <c:v>8.4578349999999993</c:v>
                </c:pt>
                <c:pt idx="15084">
                  <c:v>8.4574116666669994</c:v>
                </c:pt>
                <c:pt idx="15085">
                  <c:v>8.45669</c:v>
                </c:pt>
                <c:pt idx="15086">
                  <c:v>8.4568250000000003</c:v>
                </c:pt>
                <c:pt idx="15087">
                  <c:v>8.4579783333329992</c:v>
                </c:pt>
                <c:pt idx="15088">
                  <c:v>8.4578433333330008</c:v>
                </c:pt>
                <c:pt idx="15089">
                  <c:v>8.4563483333330005</c:v>
                </c:pt>
                <c:pt idx="15090">
                  <c:v>8.4555050000000005</c:v>
                </c:pt>
                <c:pt idx="15091">
                  <c:v>8.4562033333330007</c:v>
                </c:pt>
                <c:pt idx="15092">
                  <c:v>8.4576349999999998</c:v>
                </c:pt>
                <c:pt idx="15093">
                  <c:v>8.4571816666669992</c:v>
                </c:pt>
                <c:pt idx="15094">
                  <c:v>8.4565333333330006</c:v>
                </c:pt>
                <c:pt idx="15095">
                  <c:v>8.4558649999999993</c:v>
                </c:pt>
                <c:pt idx="15096">
                  <c:v>8.4562883333329992</c:v>
                </c:pt>
                <c:pt idx="15097">
                  <c:v>8.4575200000000006</c:v>
                </c:pt>
                <c:pt idx="15098">
                  <c:v>8.4572766666669992</c:v>
                </c:pt>
                <c:pt idx="15099">
                  <c:v>8.4567466666669997</c:v>
                </c:pt>
                <c:pt idx="15100">
                  <c:v>8.4566833333330003</c:v>
                </c:pt>
                <c:pt idx="15101">
                  <c:v>8.4567116666669992</c:v>
                </c:pt>
                <c:pt idx="15102">
                  <c:v>8.4576833333329997</c:v>
                </c:pt>
                <c:pt idx="15103">
                  <c:v>8.4575966666669995</c:v>
                </c:pt>
                <c:pt idx="15104">
                  <c:v>8.4565549999999998</c:v>
                </c:pt>
                <c:pt idx="15105">
                  <c:v>8.4562133333330003</c:v>
                </c:pt>
                <c:pt idx="15106">
                  <c:v>8.4564316666669992</c:v>
                </c:pt>
                <c:pt idx="15107">
                  <c:v>8.4573133333329995</c:v>
                </c:pt>
                <c:pt idx="15108">
                  <c:v>8.4575949999999995</c:v>
                </c:pt>
                <c:pt idx="15109">
                  <c:v>8.4565300000000008</c:v>
                </c:pt>
                <c:pt idx="15110">
                  <c:v>8.4560133333330008</c:v>
                </c:pt>
                <c:pt idx="15111">
                  <c:v>8.4564916666670005</c:v>
                </c:pt>
                <c:pt idx="15112">
                  <c:v>8.4578816666669994</c:v>
                </c:pt>
                <c:pt idx="15113">
                  <c:v>8.457771666667</c:v>
                </c:pt>
                <c:pt idx="15114">
                  <c:v>8.4566049999999997</c:v>
                </c:pt>
                <c:pt idx="15115">
                  <c:v>8.4556199999999997</c:v>
                </c:pt>
                <c:pt idx="15116">
                  <c:v>8.4557533333329999</c:v>
                </c:pt>
                <c:pt idx="15117">
                  <c:v>8.4570450000000008</c:v>
                </c:pt>
                <c:pt idx="15118">
                  <c:v>8.4569799999999997</c:v>
                </c:pt>
                <c:pt idx="15119">
                  <c:v>8.4565249999999992</c:v>
                </c:pt>
                <c:pt idx="15120">
                  <c:v>8.4556933333330004</c:v>
                </c:pt>
                <c:pt idx="15121">
                  <c:v>8.4556183333329997</c:v>
                </c:pt>
                <c:pt idx="15122">
                  <c:v>8.4574516666669997</c:v>
                </c:pt>
                <c:pt idx="15123">
                  <c:v>8.4567016666669996</c:v>
                </c:pt>
                <c:pt idx="15124">
                  <c:v>8.4560683333330005</c:v>
                </c:pt>
                <c:pt idx="15125">
                  <c:v>8.4550433333330002</c:v>
                </c:pt>
                <c:pt idx="15126">
                  <c:v>8.4554316666669997</c:v>
                </c:pt>
                <c:pt idx="15127">
                  <c:v>8.4567599999999992</c:v>
                </c:pt>
                <c:pt idx="15128">
                  <c:v>8.4569866666669995</c:v>
                </c:pt>
                <c:pt idx="15129">
                  <c:v>8.4569216666670002</c:v>
                </c:pt>
                <c:pt idx="15130">
                  <c:v>8.4565216666669993</c:v>
                </c:pt>
                <c:pt idx="15131">
                  <c:v>8.4561150000000005</c:v>
                </c:pt>
                <c:pt idx="15132">
                  <c:v>8.4567285714290001</c:v>
                </c:pt>
                <c:pt idx="15133">
                  <c:v>8.4569583333330005</c:v>
                </c:pt>
                <c:pt idx="15134">
                  <c:v>8.455893333333</c:v>
                </c:pt>
                <c:pt idx="15135">
                  <c:v>8.4554200000000002</c:v>
                </c:pt>
                <c:pt idx="15136">
                  <c:v>8.4555849999999992</c:v>
                </c:pt>
                <c:pt idx="15137">
                  <c:v>8.4563316666669994</c:v>
                </c:pt>
                <c:pt idx="15138">
                  <c:v>8.4564833333330007</c:v>
                </c:pt>
                <c:pt idx="15139">
                  <c:v>8.4557900000000004</c:v>
                </c:pt>
                <c:pt idx="15140">
                  <c:v>8.4555566666670003</c:v>
                </c:pt>
                <c:pt idx="15141">
                  <c:v>8.4553166666670005</c:v>
                </c:pt>
                <c:pt idx="15142">
                  <c:v>8.4560483333329994</c:v>
                </c:pt>
                <c:pt idx="15143">
                  <c:v>8.4557549999999999</c:v>
                </c:pt>
                <c:pt idx="15144">
                  <c:v>8.4555683333329998</c:v>
                </c:pt>
                <c:pt idx="15145">
                  <c:v>8.4552583333329991</c:v>
                </c:pt>
                <c:pt idx="15146">
                  <c:v>8.4554416666669994</c:v>
                </c:pt>
                <c:pt idx="15147">
                  <c:v>8.45655</c:v>
                </c:pt>
                <c:pt idx="15148">
                  <c:v>8.4565466666670002</c:v>
                </c:pt>
                <c:pt idx="15149">
                  <c:v>8.4563216666669998</c:v>
                </c:pt>
                <c:pt idx="15150">
                  <c:v>8.4549699999999994</c:v>
                </c:pt>
                <c:pt idx="15151">
                  <c:v>8.4557199999999995</c:v>
                </c:pt>
                <c:pt idx="15152">
                  <c:v>8.4571383333330008</c:v>
                </c:pt>
                <c:pt idx="15153">
                  <c:v>8.4576483333329993</c:v>
                </c:pt>
                <c:pt idx="15154">
                  <c:v>8.456831666667</c:v>
                </c:pt>
                <c:pt idx="15155">
                  <c:v>8.4568633333330006</c:v>
                </c:pt>
                <c:pt idx="15156">
                  <c:v>8.4581433333330001</c:v>
                </c:pt>
                <c:pt idx="15157">
                  <c:v>8.4598916666669997</c:v>
                </c:pt>
                <c:pt idx="15158">
                  <c:v>8.4603249999999992</c:v>
                </c:pt>
                <c:pt idx="15159">
                  <c:v>8.4609450000000006</c:v>
                </c:pt>
                <c:pt idx="15160">
                  <c:v>8.4599866666669996</c:v>
                </c:pt>
                <c:pt idx="15161">
                  <c:v>8.4599433333329994</c:v>
                </c:pt>
                <c:pt idx="15162">
                  <c:v>8.4616816666669994</c:v>
                </c:pt>
                <c:pt idx="15163">
                  <c:v>8.4612933333329998</c:v>
                </c:pt>
                <c:pt idx="15164">
                  <c:v>8.4613533333329993</c:v>
                </c:pt>
                <c:pt idx="15165">
                  <c:v>8.4612616666669993</c:v>
                </c:pt>
                <c:pt idx="15166">
                  <c:v>8.4611316666670007</c:v>
                </c:pt>
                <c:pt idx="15167">
                  <c:v>8.4632733333329995</c:v>
                </c:pt>
                <c:pt idx="15168">
                  <c:v>8.4638383333329994</c:v>
                </c:pt>
                <c:pt idx="15169">
                  <c:v>8.4631166666670001</c:v>
                </c:pt>
                <c:pt idx="15170">
                  <c:v>8.4638366666669995</c:v>
                </c:pt>
                <c:pt idx="15171">
                  <c:v>8.4631483333330007</c:v>
                </c:pt>
                <c:pt idx="15172">
                  <c:v>8.4640183333329997</c:v>
                </c:pt>
                <c:pt idx="15173">
                  <c:v>8.4644383333329998</c:v>
                </c:pt>
                <c:pt idx="15174">
                  <c:v>8.4641149999999996</c:v>
                </c:pt>
                <c:pt idx="15175">
                  <c:v>8.4638000000000009</c:v>
                </c:pt>
                <c:pt idx="15176">
                  <c:v>8.4641333333330007</c:v>
                </c:pt>
                <c:pt idx="15177">
                  <c:v>8.4659983333329993</c:v>
                </c:pt>
                <c:pt idx="15178">
                  <c:v>8.4655716666669996</c:v>
                </c:pt>
                <c:pt idx="15179">
                  <c:v>8.4646866666669993</c:v>
                </c:pt>
                <c:pt idx="15180">
                  <c:v>8.4646433333329991</c:v>
                </c:pt>
                <c:pt idx="15181">
                  <c:v>8.4649300000000007</c:v>
                </c:pt>
                <c:pt idx="15182">
                  <c:v>8.4666116666669993</c:v>
                </c:pt>
                <c:pt idx="15183">
                  <c:v>8.4659583333330009</c:v>
                </c:pt>
                <c:pt idx="15184">
                  <c:v>8.4656383333330005</c:v>
                </c:pt>
                <c:pt idx="15185">
                  <c:v>8.4657900000000001</c:v>
                </c:pt>
                <c:pt idx="15186">
                  <c:v>8.4658966666669997</c:v>
                </c:pt>
                <c:pt idx="15187">
                  <c:v>8.4674983333329994</c:v>
                </c:pt>
                <c:pt idx="15188">
                  <c:v>8.4675066666669991</c:v>
                </c:pt>
                <c:pt idx="15189">
                  <c:v>8.4661799999999996</c:v>
                </c:pt>
                <c:pt idx="15190">
                  <c:v>8.4655233333329996</c:v>
                </c:pt>
                <c:pt idx="15191">
                  <c:v>8.4660250000000001</c:v>
                </c:pt>
                <c:pt idx="15192">
                  <c:v>8.4667716666670003</c:v>
                </c:pt>
                <c:pt idx="15193">
                  <c:v>8.4666899999999998</c:v>
                </c:pt>
                <c:pt idx="15194">
                  <c:v>8.4670883333330007</c:v>
                </c:pt>
                <c:pt idx="15195">
                  <c:v>8.4666766666670004</c:v>
                </c:pt>
                <c:pt idx="15196">
                  <c:v>8.4664183333329994</c:v>
                </c:pt>
                <c:pt idx="15197">
                  <c:v>8.4672266666670009</c:v>
                </c:pt>
                <c:pt idx="15198">
                  <c:v>8.4676016666670009</c:v>
                </c:pt>
                <c:pt idx="15199">
                  <c:v>8.4668233333330001</c:v>
                </c:pt>
                <c:pt idx="15200">
                  <c:v>8.4664783333330007</c:v>
                </c:pt>
                <c:pt idx="15201">
                  <c:v>8.4671850000000006</c:v>
                </c:pt>
                <c:pt idx="15202">
                  <c:v>8.4691833333329996</c:v>
                </c:pt>
                <c:pt idx="15203">
                  <c:v>8.4691633333330003</c:v>
                </c:pt>
                <c:pt idx="15204">
                  <c:v>8.4686316666669992</c:v>
                </c:pt>
                <c:pt idx="15205">
                  <c:v>8.4686583333329999</c:v>
                </c:pt>
                <c:pt idx="15206">
                  <c:v>8.4690516666669993</c:v>
                </c:pt>
                <c:pt idx="15207">
                  <c:v>8.4707683333329999</c:v>
                </c:pt>
                <c:pt idx="15208">
                  <c:v>8.4703683333330009</c:v>
                </c:pt>
                <c:pt idx="15209">
                  <c:v>8.4698949999999993</c:v>
                </c:pt>
                <c:pt idx="15210">
                  <c:v>8.4688516666669997</c:v>
                </c:pt>
                <c:pt idx="15211">
                  <c:v>8.4692399999999992</c:v>
                </c:pt>
                <c:pt idx="15212">
                  <c:v>8.4704499999999996</c:v>
                </c:pt>
                <c:pt idx="15213">
                  <c:v>8.4708050000000004</c:v>
                </c:pt>
                <c:pt idx="15214">
                  <c:v>8.4711933333329998</c:v>
                </c:pt>
                <c:pt idx="15215">
                  <c:v>8.4703850000000003</c:v>
                </c:pt>
                <c:pt idx="15216">
                  <c:v>8.4701500000000003</c:v>
                </c:pt>
                <c:pt idx="15217">
                  <c:v>8.4712300000000003</c:v>
                </c:pt>
                <c:pt idx="15218">
                  <c:v>8.4708783333329993</c:v>
                </c:pt>
                <c:pt idx="15219">
                  <c:v>8.4705750000000002</c:v>
                </c:pt>
                <c:pt idx="15220">
                  <c:v>8.4707366666669994</c:v>
                </c:pt>
                <c:pt idx="15221">
                  <c:v>8.4702216666669994</c:v>
                </c:pt>
                <c:pt idx="15222">
                  <c:v>8.4719850000000001</c:v>
                </c:pt>
                <c:pt idx="15223">
                  <c:v>8.4720499999999994</c:v>
                </c:pt>
                <c:pt idx="15224">
                  <c:v>8.471706666667</c:v>
                </c:pt>
                <c:pt idx="15225">
                  <c:v>8.4717599999999997</c:v>
                </c:pt>
                <c:pt idx="15226">
                  <c:v>8.4716833333330008</c:v>
                </c:pt>
                <c:pt idx="15227">
                  <c:v>8.47288</c:v>
                </c:pt>
                <c:pt idx="15228">
                  <c:v>8.4727650000000008</c:v>
                </c:pt>
                <c:pt idx="15229">
                  <c:v>8.4718166666669994</c:v>
                </c:pt>
                <c:pt idx="15230">
                  <c:v>8.4713283333330001</c:v>
                </c:pt>
                <c:pt idx="15231">
                  <c:v>8.4712966666669995</c:v>
                </c:pt>
                <c:pt idx="15232">
                  <c:v>8.4723733333329996</c:v>
                </c:pt>
                <c:pt idx="15233">
                  <c:v>8.4724783333329992</c:v>
                </c:pt>
                <c:pt idx="15234">
                  <c:v>8.4718416666670002</c:v>
                </c:pt>
                <c:pt idx="15235">
                  <c:v>8.4714650000000002</c:v>
                </c:pt>
                <c:pt idx="15236">
                  <c:v>8.4716433333330006</c:v>
                </c:pt>
                <c:pt idx="15237">
                  <c:v>8.4726516666669998</c:v>
                </c:pt>
                <c:pt idx="15238">
                  <c:v>8.4729916666669993</c:v>
                </c:pt>
                <c:pt idx="15239">
                  <c:v>8.4722483333330008</c:v>
                </c:pt>
                <c:pt idx="15240">
                  <c:v>8.4718766666670007</c:v>
                </c:pt>
                <c:pt idx="15241">
                  <c:v>8.4717483333330001</c:v>
                </c:pt>
                <c:pt idx="15242">
                  <c:v>8.4729166666670004</c:v>
                </c:pt>
                <c:pt idx="15243">
                  <c:v>8.4728483333329994</c:v>
                </c:pt>
                <c:pt idx="15244">
                  <c:v>8.4726672413789998</c:v>
                </c:pt>
                <c:pt idx="15245">
                  <c:v>8.4721566666670007</c:v>
                </c:pt>
                <c:pt idx="15246">
                  <c:v>8.4729383333329995</c:v>
                </c:pt>
                <c:pt idx="15247">
                  <c:v>8.4737741379310005</c:v>
                </c:pt>
                <c:pt idx="15248">
                  <c:v>8.4735034482760003</c:v>
                </c:pt>
                <c:pt idx="15249">
                  <c:v>8.4726049999999997</c:v>
                </c:pt>
                <c:pt idx="15250">
                  <c:v>8.4720016666669995</c:v>
                </c:pt>
                <c:pt idx="15251">
                  <c:v>8.4721349999999997</c:v>
                </c:pt>
                <c:pt idx="15252">
                  <c:v>8.4731016666670005</c:v>
                </c:pt>
                <c:pt idx="15253">
                  <c:v>8.4733166666669995</c:v>
                </c:pt>
                <c:pt idx="15254">
                  <c:v>8.4724683333329995</c:v>
                </c:pt>
                <c:pt idx="15255">
                  <c:v>8.4722333333329995</c:v>
                </c:pt>
                <c:pt idx="15256">
                  <c:v>8.472643333333</c:v>
                </c:pt>
                <c:pt idx="15257">
                  <c:v>8.4735416666669998</c:v>
                </c:pt>
                <c:pt idx="15258">
                  <c:v>8.4732283333329992</c:v>
                </c:pt>
                <c:pt idx="15259">
                  <c:v>8.4723966666670005</c:v>
                </c:pt>
                <c:pt idx="15260">
                  <c:v>8.4720533333329993</c:v>
                </c:pt>
                <c:pt idx="15261">
                  <c:v>8.4727483333329996</c:v>
                </c:pt>
                <c:pt idx="15262">
                  <c:v>8.4745699999999999</c:v>
                </c:pt>
                <c:pt idx="15263">
                  <c:v>8.4748549999999998</c:v>
                </c:pt>
                <c:pt idx="15264">
                  <c:v>8.4735716666670005</c:v>
                </c:pt>
                <c:pt idx="15265">
                  <c:v>8.4728300000000001</c:v>
                </c:pt>
                <c:pt idx="15266">
                  <c:v>8.4729550000000007</c:v>
                </c:pt>
                <c:pt idx="15267">
                  <c:v>8.4736583333330007</c:v>
                </c:pt>
                <c:pt idx="15268">
                  <c:v>8.4742616666669992</c:v>
                </c:pt>
                <c:pt idx="15269">
                  <c:v>8.4735333333330001</c:v>
                </c:pt>
                <c:pt idx="15270">
                  <c:v>8.4718083333329997</c:v>
                </c:pt>
                <c:pt idx="15271">
                  <c:v>8.4717833333330006</c:v>
                </c:pt>
                <c:pt idx="15272">
                  <c:v>8.4731583333330001</c:v>
                </c:pt>
                <c:pt idx="15273">
                  <c:v>8.4734866666670001</c:v>
                </c:pt>
                <c:pt idx="15274">
                  <c:v>8.4728283333330001</c:v>
                </c:pt>
                <c:pt idx="15275">
                  <c:v>8.4727449999999997</c:v>
                </c:pt>
                <c:pt idx="15276">
                  <c:v>8.4728183333330005</c:v>
                </c:pt>
                <c:pt idx="15277">
                  <c:v>8.4734583333329994</c:v>
                </c:pt>
                <c:pt idx="15278">
                  <c:v>8.4738333333329994</c:v>
                </c:pt>
                <c:pt idx="15279">
                  <c:v>8.4731933333330005</c:v>
                </c:pt>
                <c:pt idx="15280">
                  <c:v>8.4724900000000005</c:v>
                </c:pt>
                <c:pt idx="15281">
                  <c:v>8.4729716666670001</c:v>
                </c:pt>
                <c:pt idx="15282">
                  <c:v>8.4741206896550008</c:v>
                </c:pt>
                <c:pt idx="15283">
                  <c:v>8.4737066666670007</c:v>
                </c:pt>
                <c:pt idx="15284">
                  <c:v>8.4730950000000007</c:v>
                </c:pt>
                <c:pt idx="15285">
                  <c:v>8.4725566666669998</c:v>
                </c:pt>
                <c:pt idx="15286">
                  <c:v>8.4730516666670006</c:v>
                </c:pt>
                <c:pt idx="15287">
                  <c:v>8.4747983333330001</c:v>
                </c:pt>
                <c:pt idx="15288">
                  <c:v>8.4749333333330004</c:v>
                </c:pt>
                <c:pt idx="15289">
                  <c:v>8.4746033333330004</c:v>
                </c:pt>
                <c:pt idx="15290">
                  <c:v>8.4736916666669995</c:v>
                </c:pt>
                <c:pt idx="15291">
                  <c:v>8.4735716666670005</c:v>
                </c:pt>
                <c:pt idx="15292">
                  <c:v>8.4748916666670002</c:v>
                </c:pt>
                <c:pt idx="15293">
                  <c:v>8.4752183333330002</c:v>
                </c:pt>
                <c:pt idx="15294">
                  <c:v>8.4744333333329998</c:v>
                </c:pt>
                <c:pt idx="15295">
                  <c:v>8.474003333333</c:v>
                </c:pt>
                <c:pt idx="15296">
                  <c:v>8.4742049999999995</c:v>
                </c:pt>
                <c:pt idx="15297">
                  <c:v>8.4756149999999995</c:v>
                </c:pt>
                <c:pt idx="15298">
                  <c:v>8.4753166666670001</c:v>
                </c:pt>
                <c:pt idx="15299">
                  <c:v>8.4750733333330004</c:v>
                </c:pt>
                <c:pt idx="15300">
                  <c:v>8.4749516666669997</c:v>
                </c:pt>
                <c:pt idx="15301">
                  <c:v>8.4754466666670005</c:v>
                </c:pt>
                <c:pt idx="15302">
                  <c:v>8.4765200000000007</c:v>
                </c:pt>
                <c:pt idx="15303">
                  <c:v>8.4769100000000002</c:v>
                </c:pt>
                <c:pt idx="15304">
                  <c:v>8.4764966666669999</c:v>
                </c:pt>
                <c:pt idx="15305">
                  <c:v>8.4760100000000005</c:v>
                </c:pt>
                <c:pt idx="15306">
                  <c:v>8.4759049999999991</c:v>
                </c:pt>
                <c:pt idx="15307">
                  <c:v>8.4771000000000001</c:v>
                </c:pt>
                <c:pt idx="15308">
                  <c:v>8.4770400000000006</c:v>
                </c:pt>
                <c:pt idx="15309">
                  <c:v>8.4762783333329992</c:v>
                </c:pt>
                <c:pt idx="15310">
                  <c:v>8.4755749999999992</c:v>
                </c:pt>
                <c:pt idx="15311">
                  <c:v>8.4758666666670006</c:v>
                </c:pt>
                <c:pt idx="15312">
                  <c:v>8.47668</c:v>
                </c:pt>
                <c:pt idx="15313">
                  <c:v>8.4768699999999999</c:v>
                </c:pt>
                <c:pt idx="15314">
                  <c:v>8.4760950000000008</c:v>
                </c:pt>
                <c:pt idx="15315">
                  <c:v>8.4759100000000007</c:v>
                </c:pt>
                <c:pt idx="15316">
                  <c:v>8.4760633333330002</c:v>
                </c:pt>
                <c:pt idx="15317">
                  <c:v>8.4775550000000006</c:v>
                </c:pt>
                <c:pt idx="15318">
                  <c:v>8.4768733333329997</c:v>
                </c:pt>
                <c:pt idx="15319">
                  <c:v>8.4768416666669992</c:v>
                </c:pt>
                <c:pt idx="15320">
                  <c:v>8.4762516666670003</c:v>
                </c:pt>
                <c:pt idx="15321">
                  <c:v>8.4768133333330002</c:v>
                </c:pt>
                <c:pt idx="15322">
                  <c:v>8.4783950000000008</c:v>
                </c:pt>
                <c:pt idx="15323">
                  <c:v>8.4784050000000004</c:v>
                </c:pt>
                <c:pt idx="15324">
                  <c:v>8.4776566666670004</c:v>
                </c:pt>
                <c:pt idx="15325">
                  <c:v>8.4772499999999997</c:v>
                </c:pt>
                <c:pt idx="15326">
                  <c:v>8.4777933333330004</c:v>
                </c:pt>
                <c:pt idx="15327">
                  <c:v>8.4789916666669995</c:v>
                </c:pt>
                <c:pt idx="15328">
                  <c:v>8.4787233333330008</c:v>
                </c:pt>
                <c:pt idx="15329">
                  <c:v>8.4779800000000005</c:v>
                </c:pt>
                <c:pt idx="15330">
                  <c:v>8.4772133333329993</c:v>
                </c:pt>
                <c:pt idx="15331">
                  <c:v>8.4769600000000001</c:v>
                </c:pt>
                <c:pt idx="15332">
                  <c:v>8.4779966666669999</c:v>
                </c:pt>
                <c:pt idx="15333">
                  <c:v>8.477525</c:v>
                </c:pt>
                <c:pt idx="15334">
                  <c:v>8.4773033333329995</c:v>
                </c:pt>
                <c:pt idx="15335">
                  <c:v>8.4773166666670008</c:v>
                </c:pt>
                <c:pt idx="15336">
                  <c:v>8.4772633333329992</c:v>
                </c:pt>
                <c:pt idx="15337">
                  <c:v>8.4784749999999995</c:v>
                </c:pt>
                <c:pt idx="15338">
                  <c:v>8.4784233333329997</c:v>
                </c:pt>
                <c:pt idx="15339">
                  <c:v>8.4773116666669992</c:v>
                </c:pt>
                <c:pt idx="15340">
                  <c:v>8.4767899999999994</c:v>
                </c:pt>
                <c:pt idx="15341">
                  <c:v>8.4770183333329996</c:v>
                </c:pt>
                <c:pt idx="15342">
                  <c:v>8.4781616666670008</c:v>
                </c:pt>
                <c:pt idx="15343">
                  <c:v>8.4785799999999991</c:v>
                </c:pt>
                <c:pt idx="15344">
                  <c:v>8.4784749999999995</c:v>
                </c:pt>
                <c:pt idx="15345">
                  <c:v>8.4781066666669993</c:v>
                </c:pt>
                <c:pt idx="15346">
                  <c:v>8.4781999999999993</c:v>
                </c:pt>
                <c:pt idx="15347">
                  <c:v>8.4792299999999994</c:v>
                </c:pt>
                <c:pt idx="15348">
                  <c:v>8.4795449999999999</c:v>
                </c:pt>
                <c:pt idx="15349">
                  <c:v>8.4788233333330005</c:v>
                </c:pt>
                <c:pt idx="15350">
                  <c:v>8.4784433333330007</c:v>
                </c:pt>
                <c:pt idx="15351">
                  <c:v>8.4783000000000008</c:v>
                </c:pt>
                <c:pt idx="15352">
                  <c:v>8.4788516666669995</c:v>
                </c:pt>
                <c:pt idx="15353">
                  <c:v>8.4788283333330003</c:v>
                </c:pt>
                <c:pt idx="15354">
                  <c:v>8.4788416666669999</c:v>
                </c:pt>
                <c:pt idx="15355">
                  <c:v>8.4792216666669997</c:v>
                </c:pt>
                <c:pt idx="15356">
                  <c:v>8.4793083333329999</c:v>
                </c:pt>
                <c:pt idx="15357">
                  <c:v>8.4796866666669999</c:v>
                </c:pt>
                <c:pt idx="15358">
                  <c:v>8.4804116666670009</c:v>
                </c:pt>
                <c:pt idx="15359">
                  <c:v>8.4806033333330006</c:v>
                </c:pt>
                <c:pt idx="15360">
                  <c:v>8.4803783333330003</c:v>
                </c:pt>
                <c:pt idx="15361">
                  <c:v>8.4803916666669998</c:v>
                </c:pt>
                <c:pt idx="15362">
                  <c:v>8.4815666666669998</c:v>
                </c:pt>
                <c:pt idx="15363">
                  <c:v>8.4813700000000001</c:v>
                </c:pt>
                <c:pt idx="15364">
                  <c:v>8.4808733333329993</c:v>
                </c:pt>
                <c:pt idx="15365">
                  <c:v>8.4807816666669993</c:v>
                </c:pt>
                <c:pt idx="15366">
                  <c:v>8.4810599999999994</c:v>
                </c:pt>
                <c:pt idx="15367">
                  <c:v>8.4812966666669993</c:v>
                </c:pt>
                <c:pt idx="15368">
                  <c:v>8.4816299999999991</c:v>
                </c:pt>
                <c:pt idx="15369">
                  <c:v>8.4817116666669996</c:v>
                </c:pt>
                <c:pt idx="15370">
                  <c:v>8.4815550000000002</c:v>
                </c:pt>
                <c:pt idx="15371">
                  <c:v>8.4811916666669998</c:v>
                </c:pt>
                <c:pt idx="15372">
                  <c:v>8.4819883333329997</c:v>
                </c:pt>
                <c:pt idx="15373">
                  <c:v>8.4818316666670004</c:v>
                </c:pt>
                <c:pt idx="15374">
                  <c:v>8.4815216666669997</c:v>
                </c:pt>
                <c:pt idx="15375">
                  <c:v>8.480715</c:v>
                </c:pt>
                <c:pt idx="15376">
                  <c:v>8.4812666666670005</c:v>
                </c:pt>
                <c:pt idx="15377">
                  <c:v>8.4809000000000001</c:v>
                </c:pt>
                <c:pt idx="15378">
                  <c:v>8.4808033333330002</c:v>
                </c:pt>
                <c:pt idx="15379">
                  <c:v>8.4803033333329996</c:v>
                </c:pt>
                <c:pt idx="15380">
                  <c:v>8.4795833333330002</c:v>
                </c:pt>
                <c:pt idx="15381">
                  <c:v>8.4795850000000002</c:v>
                </c:pt>
                <c:pt idx="15382">
                  <c:v>8.4808233333329994</c:v>
                </c:pt>
                <c:pt idx="15383">
                  <c:v>8.4805700000000002</c:v>
                </c:pt>
                <c:pt idx="15384">
                  <c:v>8.4802533333329997</c:v>
                </c:pt>
                <c:pt idx="15385">
                  <c:v>8.4798483333330008</c:v>
                </c:pt>
                <c:pt idx="15386">
                  <c:v>8.4799816666669994</c:v>
                </c:pt>
                <c:pt idx="15387">
                  <c:v>8.4807799999999993</c:v>
                </c:pt>
                <c:pt idx="15388">
                  <c:v>8.4806783333329996</c:v>
                </c:pt>
                <c:pt idx="15389">
                  <c:v>8.4802483333329999</c:v>
                </c:pt>
                <c:pt idx="15390">
                  <c:v>8.479541666667</c:v>
                </c:pt>
                <c:pt idx="15391">
                  <c:v>8.4796333333330001</c:v>
                </c:pt>
                <c:pt idx="15392">
                  <c:v>8.4804066666669993</c:v>
                </c:pt>
                <c:pt idx="15393">
                  <c:v>8.4802416666670002</c:v>
                </c:pt>
                <c:pt idx="15394">
                  <c:v>8.4797166666670005</c:v>
                </c:pt>
                <c:pt idx="15395">
                  <c:v>8.4789250000000003</c:v>
                </c:pt>
                <c:pt idx="15396">
                  <c:v>8.4791366666669994</c:v>
                </c:pt>
                <c:pt idx="15397">
                  <c:v>8.4803883333329999</c:v>
                </c:pt>
                <c:pt idx="15398">
                  <c:v>8.4803250000000006</c:v>
                </c:pt>
                <c:pt idx="15399">
                  <c:v>8.4799733333329996</c:v>
                </c:pt>
                <c:pt idx="15400">
                  <c:v>8.4797816666669998</c:v>
                </c:pt>
                <c:pt idx="15401">
                  <c:v>8.4797100000000007</c:v>
                </c:pt>
                <c:pt idx="15402">
                  <c:v>8.4812083333330008</c:v>
                </c:pt>
                <c:pt idx="15403">
                  <c:v>8.4811216666670006</c:v>
                </c:pt>
                <c:pt idx="15404">
                  <c:v>8.4800966666670003</c:v>
                </c:pt>
                <c:pt idx="15405">
                  <c:v>8.4797166666670005</c:v>
                </c:pt>
                <c:pt idx="15406">
                  <c:v>8.4796816666670001</c:v>
                </c:pt>
                <c:pt idx="15407">
                  <c:v>8.4807500000000005</c:v>
                </c:pt>
                <c:pt idx="15408">
                  <c:v>8.4804566666669992</c:v>
                </c:pt>
                <c:pt idx="15409">
                  <c:v>8.480621666667</c:v>
                </c:pt>
                <c:pt idx="15410">
                  <c:v>8.4812616666670007</c:v>
                </c:pt>
                <c:pt idx="15411">
                  <c:v>8.4811633333330008</c:v>
                </c:pt>
                <c:pt idx="15412">
                  <c:v>8.4816900000000004</c:v>
                </c:pt>
                <c:pt idx="15413">
                  <c:v>8.4813133333330004</c:v>
                </c:pt>
                <c:pt idx="15414">
                  <c:v>8.4809733333330009</c:v>
                </c:pt>
                <c:pt idx="15415">
                  <c:v>8.4810966666669998</c:v>
                </c:pt>
                <c:pt idx="15416">
                  <c:v>8.4811999999999994</c:v>
                </c:pt>
                <c:pt idx="15417">
                  <c:v>8.4816083333329999</c:v>
                </c:pt>
                <c:pt idx="15418">
                  <c:v>8.4819066666669993</c:v>
                </c:pt>
                <c:pt idx="15419">
                  <c:v>8.4805966666669992</c:v>
                </c:pt>
                <c:pt idx="15420">
                  <c:v>8.4798566666670006</c:v>
                </c:pt>
                <c:pt idx="15421">
                  <c:v>8.4801583333329997</c:v>
                </c:pt>
                <c:pt idx="15422">
                  <c:v>8.4810850000000002</c:v>
                </c:pt>
                <c:pt idx="15423">
                  <c:v>8.4811066666669994</c:v>
                </c:pt>
                <c:pt idx="15424">
                  <c:v>8.4813466666669992</c:v>
                </c:pt>
                <c:pt idx="15425">
                  <c:v>8.4807266666669996</c:v>
                </c:pt>
                <c:pt idx="15426">
                  <c:v>8.4808066666670001</c:v>
                </c:pt>
                <c:pt idx="15427">
                  <c:v>8.4822799999999994</c:v>
                </c:pt>
                <c:pt idx="15428">
                  <c:v>8.4815033333330003</c:v>
                </c:pt>
                <c:pt idx="15429">
                  <c:v>8.4814249999999998</c:v>
                </c:pt>
                <c:pt idx="15430">
                  <c:v>8.480481666667</c:v>
                </c:pt>
                <c:pt idx="15431">
                  <c:v>8.4802116666669995</c:v>
                </c:pt>
                <c:pt idx="15432">
                  <c:v>8.4811483333329996</c:v>
                </c:pt>
                <c:pt idx="15433">
                  <c:v>8.4814133333330002</c:v>
                </c:pt>
                <c:pt idx="15434">
                  <c:v>8.4815249999999995</c:v>
                </c:pt>
                <c:pt idx="15435">
                  <c:v>8.4811466666669997</c:v>
                </c:pt>
                <c:pt idx="15436">
                  <c:v>8.4816933333330002</c:v>
                </c:pt>
                <c:pt idx="15437">
                  <c:v>8.4831133333329998</c:v>
                </c:pt>
                <c:pt idx="15438">
                  <c:v>8.4831149999999997</c:v>
                </c:pt>
                <c:pt idx="15439">
                  <c:v>8.4826449999999998</c:v>
                </c:pt>
                <c:pt idx="15440">
                  <c:v>8.4824916666670003</c:v>
                </c:pt>
                <c:pt idx="15441">
                  <c:v>8.4823316666669992</c:v>
                </c:pt>
                <c:pt idx="15442">
                  <c:v>8.4833416666670001</c:v>
                </c:pt>
                <c:pt idx="15443">
                  <c:v>8.4829550000000005</c:v>
                </c:pt>
                <c:pt idx="15444">
                  <c:v>8.4821233333329999</c:v>
                </c:pt>
                <c:pt idx="15445">
                  <c:v>8.4819099999999992</c:v>
                </c:pt>
                <c:pt idx="15446">
                  <c:v>8.4823966666670003</c:v>
                </c:pt>
                <c:pt idx="15447">
                  <c:v>8.4833516666669997</c:v>
                </c:pt>
                <c:pt idx="15448">
                  <c:v>8.4832133333329995</c:v>
                </c:pt>
                <c:pt idx="15449">
                  <c:v>8.48245</c:v>
                </c:pt>
                <c:pt idx="15450">
                  <c:v>8.4822050000000004</c:v>
                </c:pt>
                <c:pt idx="15451">
                  <c:v>8.4824883333330003</c:v>
                </c:pt>
                <c:pt idx="15452">
                  <c:v>8.4833766666670005</c:v>
                </c:pt>
                <c:pt idx="15453">
                  <c:v>8.4837249999999997</c:v>
                </c:pt>
                <c:pt idx="15454">
                  <c:v>8.4827150000000007</c:v>
                </c:pt>
                <c:pt idx="15455">
                  <c:v>8.4819683333330005</c:v>
                </c:pt>
                <c:pt idx="15456">
                  <c:v>8.4825533333329997</c:v>
                </c:pt>
                <c:pt idx="15457">
                  <c:v>8.4833933333329998</c:v>
                </c:pt>
                <c:pt idx="15458">
                  <c:v>8.4834350000000001</c:v>
                </c:pt>
                <c:pt idx="15459">
                  <c:v>8.4799150000000001</c:v>
                </c:pt>
                <c:pt idx="15460">
                  <c:v>8.4779</c:v>
                </c:pt>
                <c:pt idx="15461">
                  <c:v>8.4779566666669997</c:v>
                </c:pt>
                <c:pt idx="15462">
                  <c:v>8.4794433333330002</c:v>
                </c:pt>
                <c:pt idx="15463">
                  <c:v>8.4790533333330007</c:v>
                </c:pt>
                <c:pt idx="15464">
                  <c:v>8.4788533333329994</c:v>
                </c:pt>
                <c:pt idx="15465">
                  <c:v>8.4788716666670005</c:v>
                </c:pt>
                <c:pt idx="15466">
                  <c:v>8.47837</c:v>
                </c:pt>
                <c:pt idx="15467">
                  <c:v>8.4796683333330005</c:v>
                </c:pt>
                <c:pt idx="15468">
                  <c:v>8.4796283333330003</c:v>
                </c:pt>
                <c:pt idx="15469">
                  <c:v>8.4789133333330007</c:v>
                </c:pt>
                <c:pt idx="15470">
                  <c:v>8.4779966666669999</c:v>
                </c:pt>
                <c:pt idx="15471">
                  <c:v>8.4801866666670005</c:v>
                </c:pt>
                <c:pt idx="15472">
                  <c:v>8.4826166666670009</c:v>
                </c:pt>
                <c:pt idx="15473">
                  <c:v>8.4819033333329994</c:v>
                </c:pt>
                <c:pt idx="15474">
                  <c:v>8.4815466666670005</c:v>
                </c:pt>
                <c:pt idx="15475">
                  <c:v>8.4811449999999997</c:v>
                </c:pt>
                <c:pt idx="15476">
                  <c:v>8.4814766666669996</c:v>
                </c:pt>
                <c:pt idx="15477">
                  <c:v>8.4824750000000009</c:v>
                </c:pt>
                <c:pt idx="15478">
                  <c:v>8.4831783333330009</c:v>
                </c:pt>
                <c:pt idx="15479">
                  <c:v>8.4814766666669996</c:v>
                </c:pt>
                <c:pt idx="15480">
                  <c:v>8.4809816666670006</c:v>
                </c:pt>
                <c:pt idx="15481">
                  <c:v>8.4813483333330009</c:v>
                </c:pt>
                <c:pt idx="15482">
                  <c:v>8.4823149999999998</c:v>
                </c:pt>
                <c:pt idx="15483">
                  <c:v>8.4823599999999999</c:v>
                </c:pt>
                <c:pt idx="15484">
                  <c:v>8.4817549999999997</c:v>
                </c:pt>
                <c:pt idx="15485">
                  <c:v>8.4811216666670006</c:v>
                </c:pt>
                <c:pt idx="15486">
                  <c:v>8.481418333333</c:v>
                </c:pt>
                <c:pt idx="15487">
                  <c:v>8.4829299999999996</c:v>
                </c:pt>
                <c:pt idx="15488">
                  <c:v>8.4825999999999997</c:v>
                </c:pt>
                <c:pt idx="15489">
                  <c:v>8.4823149999999998</c:v>
                </c:pt>
                <c:pt idx="15490">
                  <c:v>8.4813299999999998</c:v>
                </c:pt>
                <c:pt idx="15491">
                  <c:v>8.481795</c:v>
                </c:pt>
                <c:pt idx="15492">
                  <c:v>8.4830000000000005</c:v>
                </c:pt>
                <c:pt idx="15493">
                  <c:v>8.4830666666669998</c:v>
                </c:pt>
                <c:pt idx="15494">
                  <c:v>8.4823000000000004</c:v>
                </c:pt>
                <c:pt idx="15495">
                  <c:v>8.4816733333329992</c:v>
                </c:pt>
                <c:pt idx="15496">
                  <c:v>8.4820100000000007</c:v>
                </c:pt>
                <c:pt idx="15497">
                  <c:v>8.4836183333330002</c:v>
                </c:pt>
                <c:pt idx="15498">
                  <c:v>8.4833933333329998</c:v>
                </c:pt>
                <c:pt idx="15499">
                  <c:v>8.4824833333330005</c:v>
                </c:pt>
                <c:pt idx="15500">
                  <c:v>8.4824483333330001</c:v>
                </c:pt>
                <c:pt idx="15501">
                  <c:v>8.4820616666670006</c:v>
                </c:pt>
                <c:pt idx="15502">
                  <c:v>8.4813749999999999</c:v>
                </c:pt>
                <c:pt idx="15503">
                  <c:v>8.4800450000000005</c:v>
                </c:pt>
                <c:pt idx="15504">
                  <c:v>8.4783633333330002</c:v>
                </c:pt>
                <c:pt idx="15505">
                  <c:v>8.4783633333330002</c:v>
                </c:pt>
                <c:pt idx="15506">
                  <c:v>8.4780816666670002</c:v>
                </c:pt>
                <c:pt idx="15507">
                  <c:v>8.4796549999999993</c:v>
                </c:pt>
                <c:pt idx="15508">
                  <c:v>8.4790833333329996</c:v>
                </c:pt>
                <c:pt idx="15509">
                  <c:v>8.4780266666670006</c:v>
                </c:pt>
                <c:pt idx="15510">
                  <c:v>8.4777483333330004</c:v>
                </c:pt>
                <c:pt idx="15511">
                  <c:v>8.4781683333330005</c:v>
                </c:pt>
                <c:pt idx="15512">
                  <c:v>8.4794283333330007</c:v>
                </c:pt>
                <c:pt idx="15513">
                  <c:v>8.4789066666669992</c:v>
                </c:pt>
                <c:pt idx="15514">
                  <c:v>8.4781399999999998</c:v>
                </c:pt>
                <c:pt idx="15515">
                  <c:v>8.4773116666669992</c:v>
                </c:pt>
                <c:pt idx="15516">
                  <c:v>8.4776116666670003</c:v>
                </c:pt>
                <c:pt idx="15517">
                  <c:v>8.4787783333330005</c:v>
                </c:pt>
                <c:pt idx="15518">
                  <c:v>8.4787466666669999</c:v>
                </c:pt>
                <c:pt idx="15519">
                  <c:v>8.4784683333329998</c:v>
                </c:pt>
                <c:pt idx="15520">
                  <c:v>8.4781949999999995</c:v>
                </c:pt>
                <c:pt idx="15521">
                  <c:v>8.4789266666670002</c:v>
                </c:pt>
                <c:pt idx="15522">
                  <c:v>8.480716666667</c:v>
                </c:pt>
                <c:pt idx="15523">
                  <c:v>8.4805700000000002</c:v>
                </c:pt>
                <c:pt idx="15524">
                  <c:v>8.479495</c:v>
                </c:pt>
                <c:pt idx="15525">
                  <c:v>8.4783449999999991</c:v>
                </c:pt>
                <c:pt idx="15526">
                  <c:v>8.4783849999999994</c:v>
                </c:pt>
                <c:pt idx="15527">
                  <c:v>8.4800900000000006</c:v>
                </c:pt>
                <c:pt idx="15528">
                  <c:v>8.4803783333330003</c:v>
                </c:pt>
                <c:pt idx="15529">
                  <c:v>8.4794533333329998</c:v>
                </c:pt>
                <c:pt idx="15530">
                  <c:v>8.4783283333329997</c:v>
                </c:pt>
                <c:pt idx="15531">
                  <c:v>8.4784916666670007</c:v>
                </c:pt>
                <c:pt idx="15532">
                  <c:v>8.4801016666670002</c:v>
                </c:pt>
                <c:pt idx="15533">
                  <c:v>8.4794066666669998</c:v>
                </c:pt>
                <c:pt idx="15534">
                  <c:v>8.4795516666669997</c:v>
                </c:pt>
                <c:pt idx="15535">
                  <c:v>8.4784749999999995</c:v>
                </c:pt>
                <c:pt idx="15536">
                  <c:v>8.4788466666669997</c:v>
                </c:pt>
                <c:pt idx="15537">
                  <c:v>8.4812166666670006</c:v>
                </c:pt>
                <c:pt idx="15538">
                  <c:v>8.4811416666669999</c:v>
                </c:pt>
                <c:pt idx="15539">
                  <c:v>8.4802</c:v>
                </c:pt>
                <c:pt idx="15540">
                  <c:v>8.4786766666670008</c:v>
                </c:pt>
                <c:pt idx="15541">
                  <c:v>8.4789866666669997</c:v>
                </c:pt>
                <c:pt idx="15542">
                  <c:v>8.4805533333330008</c:v>
                </c:pt>
                <c:pt idx="15543">
                  <c:v>8.4798133333330004</c:v>
                </c:pt>
                <c:pt idx="15544">
                  <c:v>8.4791899999999991</c:v>
                </c:pt>
                <c:pt idx="15545">
                  <c:v>8.4787750000000006</c:v>
                </c:pt>
                <c:pt idx="15546">
                  <c:v>8.4793500000000002</c:v>
                </c:pt>
                <c:pt idx="15547">
                  <c:v>8.4813650000000003</c:v>
                </c:pt>
                <c:pt idx="15548">
                  <c:v>8.4807590163929998</c:v>
                </c:pt>
                <c:pt idx="15549">
                  <c:v>8.4802559322030007</c:v>
                </c:pt>
                <c:pt idx="15550">
                  <c:v>8.4793483333330002</c:v>
                </c:pt>
                <c:pt idx="15551">
                  <c:v>8.4796949999999995</c:v>
                </c:pt>
                <c:pt idx="15552">
                  <c:v>8.4817916666670001</c:v>
                </c:pt>
                <c:pt idx="15553">
                  <c:v>8.4813896551720003</c:v>
                </c:pt>
                <c:pt idx="15554">
                  <c:v>8.4802599999999995</c:v>
                </c:pt>
                <c:pt idx="15555">
                  <c:v>8.4794266666670008</c:v>
                </c:pt>
                <c:pt idx="15556">
                  <c:v>8.4801350000000006</c:v>
                </c:pt>
                <c:pt idx="15557">
                  <c:v>8.4813766666669999</c:v>
                </c:pt>
                <c:pt idx="15558">
                  <c:v>8.4815533333330002</c:v>
                </c:pt>
                <c:pt idx="15559">
                  <c:v>8.480326229508</c:v>
                </c:pt>
                <c:pt idx="15560">
                  <c:v>8.4799728813559998</c:v>
                </c:pt>
                <c:pt idx="15561">
                  <c:v>8.4808240740740004</c:v>
                </c:pt>
                <c:pt idx="15562">
                  <c:v>8.4822050000000004</c:v>
                </c:pt>
                <c:pt idx="15563">
                  <c:v>8.4821849999999994</c:v>
                </c:pt>
                <c:pt idx="15564">
                  <c:v>8.4813316666669998</c:v>
                </c:pt>
                <c:pt idx="15565">
                  <c:v>8.4806699999999999</c:v>
                </c:pt>
                <c:pt idx="15566">
                  <c:v>8.4805633333330004</c:v>
                </c:pt>
                <c:pt idx="15567">
                  <c:v>8.4820066666670009</c:v>
                </c:pt>
                <c:pt idx="15568">
                  <c:v>8.4820600000000006</c:v>
                </c:pt>
                <c:pt idx="15569">
                  <c:v>8.4805216666670002</c:v>
                </c:pt>
                <c:pt idx="15570">
                  <c:v>8.4796033333329994</c:v>
                </c:pt>
                <c:pt idx="15571">
                  <c:v>8.4799533333330004</c:v>
                </c:pt>
                <c:pt idx="15572">
                  <c:v>8.481185</c:v>
                </c:pt>
                <c:pt idx="15573">
                  <c:v>8.4812999999999992</c:v>
                </c:pt>
                <c:pt idx="15574">
                  <c:v>8.4803283333330004</c:v>
                </c:pt>
                <c:pt idx="15575">
                  <c:v>8.4793916666670004</c:v>
                </c:pt>
                <c:pt idx="15576">
                  <c:v>8.4792699999999996</c:v>
                </c:pt>
                <c:pt idx="15577">
                  <c:v>8.4800066666670002</c:v>
                </c:pt>
                <c:pt idx="15578">
                  <c:v>8.4802366666670004</c:v>
                </c:pt>
                <c:pt idx="15579">
                  <c:v>8.480151666667</c:v>
                </c:pt>
                <c:pt idx="15580">
                  <c:v>8.4793866666670006</c:v>
                </c:pt>
                <c:pt idx="15581">
                  <c:v>8.480011666667</c:v>
                </c:pt>
                <c:pt idx="15582">
                  <c:v>8.4810250000000007</c:v>
                </c:pt>
                <c:pt idx="15583">
                  <c:v>8.4806466666670008</c:v>
                </c:pt>
                <c:pt idx="15584">
                  <c:v>8.4799316666669995</c:v>
                </c:pt>
                <c:pt idx="15585">
                  <c:v>8.4792749999999995</c:v>
                </c:pt>
                <c:pt idx="15586">
                  <c:v>8.4788666666670007</c:v>
                </c:pt>
                <c:pt idx="15587">
                  <c:v>8.4802866666670003</c:v>
                </c:pt>
                <c:pt idx="15588">
                  <c:v>8.4805033333330009</c:v>
                </c:pt>
                <c:pt idx="15589">
                  <c:v>8.4796066666669994</c:v>
                </c:pt>
                <c:pt idx="15590">
                  <c:v>8.4791166666670001</c:v>
                </c:pt>
                <c:pt idx="15591">
                  <c:v>8.4788766666670004</c:v>
                </c:pt>
                <c:pt idx="15592">
                  <c:v>8.4803800000000003</c:v>
                </c:pt>
                <c:pt idx="15593">
                  <c:v>8.4801000000000002</c:v>
                </c:pt>
                <c:pt idx="15594">
                  <c:v>8.4795200000000008</c:v>
                </c:pt>
                <c:pt idx="15595">
                  <c:v>8.4792066666670003</c:v>
                </c:pt>
                <c:pt idx="15596">
                  <c:v>8.4795066666669996</c:v>
                </c:pt>
                <c:pt idx="15597">
                  <c:v>8.480855</c:v>
                </c:pt>
                <c:pt idx="15598">
                  <c:v>8.4808299999999992</c:v>
                </c:pt>
                <c:pt idx="15599">
                  <c:v>8.4801433333330003</c:v>
                </c:pt>
                <c:pt idx="15600">
                  <c:v>8.4795116666669994</c:v>
                </c:pt>
                <c:pt idx="15601">
                  <c:v>8.4796150000000008</c:v>
                </c:pt>
                <c:pt idx="15602">
                  <c:v>8.4804033333329993</c:v>
                </c:pt>
                <c:pt idx="15603">
                  <c:v>8.4802816666670005</c:v>
                </c:pt>
                <c:pt idx="15604">
                  <c:v>8.4796899999999997</c:v>
                </c:pt>
                <c:pt idx="15605">
                  <c:v>8.4795033333329997</c:v>
                </c:pt>
                <c:pt idx="15606">
                  <c:v>8.479401666667</c:v>
                </c:pt>
                <c:pt idx="15607">
                  <c:v>8.4806233333329999</c:v>
                </c:pt>
                <c:pt idx="15608">
                  <c:v>8.4803816666670002</c:v>
                </c:pt>
                <c:pt idx="15609">
                  <c:v>8.4799716666669998</c:v>
                </c:pt>
                <c:pt idx="15610">
                  <c:v>8.4792333333329992</c:v>
                </c:pt>
                <c:pt idx="15611">
                  <c:v>8.4800916666670005</c:v>
                </c:pt>
                <c:pt idx="15612">
                  <c:v>8.4808333333330008</c:v>
                </c:pt>
                <c:pt idx="15613">
                  <c:v>8.4800566666670001</c:v>
                </c:pt>
                <c:pt idx="15614">
                  <c:v>8.4792216666669997</c:v>
                </c:pt>
                <c:pt idx="15615">
                  <c:v>8.4791816666669995</c:v>
                </c:pt>
                <c:pt idx="15616">
                  <c:v>8.4792966666670004</c:v>
                </c:pt>
                <c:pt idx="15617">
                  <c:v>8.4806399999999993</c:v>
                </c:pt>
                <c:pt idx="15618">
                  <c:v>8.4806416666669993</c:v>
                </c:pt>
                <c:pt idx="15619">
                  <c:v>8.4801099999999998</c:v>
                </c:pt>
                <c:pt idx="15620">
                  <c:v>8.4797399999999996</c:v>
                </c:pt>
                <c:pt idx="15621">
                  <c:v>8.4799833333329993</c:v>
                </c:pt>
                <c:pt idx="15622">
                  <c:v>8.4808533333330001</c:v>
                </c:pt>
                <c:pt idx="15623">
                  <c:v>8.480573333333</c:v>
                </c:pt>
                <c:pt idx="15624">
                  <c:v>8.4798766666669998</c:v>
                </c:pt>
                <c:pt idx="15625">
                  <c:v>8.4790816666669997</c:v>
                </c:pt>
                <c:pt idx="15626">
                  <c:v>8.4786833333330005</c:v>
                </c:pt>
                <c:pt idx="15627">
                  <c:v>8.4802066666669997</c:v>
                </c:pt>
                <c:pt idx="15628">
                  <c:v>8.4800649999999997</c:v>
                </c:pt>
                <c:pt idx="15629">
                  <c:v>8.4796700000000005</c:v>
                </c:pt>
                <c:pt idx="15630">
                  <c:v>8.4790966666669991</c:v>
                </c:pt>
                <c:pt idx="15631">
                  <c:v>8.4794316666670007</c:v>
                </c:pt>
                <c:pt idx="15632">
                  <c:v>8.4800233333329995</c:v>
                </c:pt>
                <c:pt idx="15633">
                  <c:v>8.480284482759</c:v>
                </c:pt>
                <c:pt idx="15634">
                  <c:v>8.4795133333329993</c:v>
                </c:pt>
                <c:pt idx="15635">
                  <c:v>8.4791383333329993</c:v>
                </c:pt>
                <c:pt idx="15636">
                  <c:v>8.4788983333329995</c:v>
                </c:pt>
                <c:pt idx="15637">
                  <c:v>8.4800516666670003</c:v>
                </c:pt>
                <c:pt idx="15638">
                  <c:v>8.4802733333330007</c:v>
                </c:pt>
                <c:pt idx="15639">
                  <c:v>8.4802316666670006</c:v>
                </c:pt>
                <c:pt idx="15640">
                  <c:v>8.4793383333330006</c:v>
                </c:pt>
                <c:pt idx="15641">
                  <c:v>8.4790100000000006</c:v>
                </c:pt>
                <c:pt idx="15642">
                  <c:v>8.4799433333330008</c:v>
                </c:pt>
                <c:pt idx="15643">
                  <c:v>8.4801483333330001</c:v>
                </c:pt>
                <c:pt idx="15644">
                  <c:v>8.4795366666670002</c:v>
                </c:pt>
                <c:pt idx="15645">
                  <c:v>8.4788116666669993</c:v>
                </c:pt>
                <c:pt idx="15646">
                  <c:v>8.479026666667</c:v>
                </c:pt>
                <c:pt idx="15647">
                  <c:v>8.4792833333330009</c:v>
                </c:pt>
                <c:pt idx="15648">
                  <c:v>8.4788516666669995</c:v>
                </c:pt>
                <c:pt idx="15649">
                  <c:v>8.4784533333330003</c:v>
                </c:pt>
                <c:pt idx="15650">
                  <c:v>8.4778300000000009</c:v>
                </c:pt>
                <c:pt idx="15651">
                  <c:v>8.4779133333329995</c:v>
                </c:pt>
                <c:pt idx="15652">
                  <c:v>8.4785550000000001</c:v>
                </c:pt>
                <c:pt idx="15653">
                  <c:v>8.4790050000000008</c:v>
                </c:pt>
                <c:pt idx="15654">
                  <c:v>8.4780733333330005</c:v>
                </c:pt>
                <c:pt idx="15655">
                  <c:v>8.477243333333</c:v>
                </c:pt>
                <c:pt idx="15656">
                  <c:v>8.4773066666669994</c:v>
                </c:pt>
                <c:pt idx="15657">
                  <c:v>8.4785216666669996</c:v>
                </c:pt>
                <c:pt idx="15658">
                  <c:v>8.4782533333330008</c:v>
                </c:pt>
                <c:pt idx="15659">
                  <c:v>8.4774983333329992</c:v>
                </c:pt>
                <c:pt idx="15660">
                  <c:v>8.4768483333330007</c:v>
                </c:pt>
                <c:pt idx="15661">
                  <c:v>8.4767233333330001</c:v>
                </c:pt>
                <c:pt idx="15662">
                  <c:v>8.478651666667</c:v>
                </c:pt>
                <c:pt idx="15663">
                  <c:v>8.4784533333330003</c:v>
                </c:pt>
                <c:pt idx="15664">
                  <c:v>8.4773666666670007</c:v>
                </c:pt>
                <c:pt idx="15665">
                  <c:v>8.4770649999999996</c:v>
                </c:pt>
                <c:pt idx="15666">
                  <c:v>8.4766049999999993</c:v>
                </c:pt>
                <c:pt idx="15667">
                  <c:v>8.4777283333329994</c:v>
                </c:pt>
                <c:pt idx="15668">
                  <c:v>8.4775500000000008</c:v>
                </c:pt>
                <c:pt idx="15669">
                  <c:v>8.4769833333329991</c:v>
                </c:pt>
                <c:pt idx="15670">
                  <c:v>8.4761483333330006</c:v>
                </c:pt>
                <c:pt idx="15671">
                  <c:v>8.4768083333330004</c:v>
                </c:pt>
                <c:pt idx="15672">
                  <c:v>8.4772333333330003</c:v>
                </c:pt>
                <c:pt idx="15673">
                  <c:v>8.4774783333329999</c:v>
                </c:pt>
                <c:pt idx="15674">
                  <c:v>8.4759600000000006</c:v>
                </c:pt>
                <c:pt idx="15675">
                  <c:v>8.4744616666670005</c:v>
                </c:pt>
                <c:pt idx="15676">
                  <c:v>8.4746366666669992</c:v>
                </c:pt>
                <c:pt idx="15677">
                  <c:v>8.47621</c:v>
                </c:pt>
                <c:pt idx="15678">
                  <c:v>8.4762583333329999</c:v>
                </c:pt>
                <c:pt idx="15679">
                  <c:v>8.4756800000000005</c:v>
                </c:pt>
                <c:pt idx="15680">
                  <c:v>8.4755099999999999</c:v>
                </c:pt>
                <c:pt idx="15681">
                  <c:v>8.4762183333329997</c:v>
                </c:pt>
                <c:pt idx="15682">
                  <c:v>8.4766233333330003</c:v>
                </c:pt>
                <c:pt idx="15683">
                  <c:v>8.4762816666669991</c:v>
                </c:pt>
                <c:pt idx="15684">
                  <c:v>8.4756866666670003</c:v>
                </c:pt>
                <c:pt idx="15685">
                  <c:v>8.4748316666670007</c:v>
                </c:pt>
                <c:pt idx="15686">
                  <c:v>8.4749883333330001</c:v>
                </c:pt>
                <c:pt idx="15687">
                  <c:v>8.4758083333329992</c:v>
                </c:pt>
                <c:pt idx="15688">
                  <c:v>8.4753266666669997</c:v>
                </c:pt>
                <c:pt idx="15689">
                  <c:v>8.4744483333329992</c:v>
                </c:pt>
                <c:pt idx="15690">
                  <c:v>8.4738233333329998</c:v>
                </c:pt>
                <c:pt idx="15691">
                  <c:v>8.4735899999999997</c:v>
                </c:pt>
                <c:pt idx="15692">
                  <c:v>8.4746983333330004</c:v>
                </c:pt>
                <c:pt idx="15693">
                  <c:v>8.4749566666669995</c:v>
                </c:pt>
                <c:pt idx="15694">
                  <c:v>8.475131666667</c:v>
                </c:pt>
                <c:pt idx="15695">
                  <c:v>8.4747866666670006</c:v>
                </c:pt>
                <c:pt idx="15696">
                  <c:v>8.4748316666670007</c:v>
                </c:pt>
                <c:pt idx="15697">
                  <c:v>8.4759250000000002</c:v>
                </c:pt>
                <c:pt idx="15698">
                  <c:v>8.4757099999999994</c:v>
                </c:pt>
                <c:pt idx="15699">
                  <c:v>8.4751150000000006</c:v>
                </c:pt>
                <c:pt idx="15700">
                  <c:v>8.4738399999999992</c:v>
                </c:pt>
                <c:pt idx="15701">
                  <c:v>8.4739900000000006</c:v>
                </c:pt>
                <c:pt idx="15702">
                  <c:v>8.4749266666670007</c:v>
                </c:pt>
                <c:pt idx="15703">
                  <c:v>8.4744949999999992</c:v>
                </c:pt>
                <c:pt idx="15704">
                  <c:v>8.4737516666670007</c:v>
                </c:pt>
                <c:pt idx="15705">
                  <c:v>8.4731500000000004</c:v>
                </c:pt>
                <c:pt idx="15706">
                  <c:v>8.4728758620689995</c:v>
                </c:pt>
                <c:pt idx="15707">
                  <c:v>8.4743966666669994</c:v>
                </c:pt>
                <c:pt idx="15708">
                  <c:v>8.4749649999999992</c:v>
                </c:pt>
                <c:pt idx="15709">
                  <c:v>8.4744299999999999</c:v>
                </c:pt>
                <c:pt idx="15710">
                  <c:v>8.473441666667</c:v>
                </c:pt>
                <c:pt idx="15711">
                  <c:v>8.4739633333329998</c:v>
                </c:pt>
                <c:pt idx="15712">
                  <c:v>8.4753000000000007</c:v>
                </c:pt>
                <c:pt idx="15713">
                  <c:v>8.4750383333329999</c:v>
                </c:pt>
                <c:pt idx="15714">
                  <c:v>8.4745833333329994</c:v>
                </c:pt>
                <c:pt idx="15715">
                  <c:v>8.4746249999999996</c:v>
                </c:pt>
                <c:pt idx="15716">
                  <c:v>8.4747883333330005</c:v>
                </c:pt>
                <c:pt idx="15717">
                  <c:v>8.4750499999999995</c:v>
                </c:pt>
                <c:pt idx="15718">
                  <c:v>8.4752416666669994</c:v>
                </c:pt>
                <c:pt idx="15719">
                  <c:v>8.4746199999999998</c:v>
                </c:pt>
                <c:pt idx="15720">
                  <c:v>8.4738383333329992</c:v>
                </c:pt>
                <c:pt idx="15721">
                  <c:v>8.4743266666670003</c:v>
                </c:pt>
                <c:pt idx="15722">
                  <c:v>8.4748599999999996</c:v>
                </c:pt>
                <c:pt idx="15723">
                  <c:v>8.4747216666669996</c:v>
                </c:pt>
                <c:pt idx="15724">
                  <c:v>8.4738733333329996</c:v>
                </c:pt>
                <c:pt idx="15725">
                  <c:v>8.4736466666669994</c:v>
                </c:pt>
                <c:pt idx="15726">
                  <c:v>8.473865</c:v>
                </c:pt>
                <c:pt idx="15727">
                  <c:v>8.4756099999999996</c:v>
                </c:pt>
                <c:pt idx="15728">
                  <c:v>8.4759716666670002</c:v>
                </c:pt>
                <c:pt idx="15729">
                  <c:v>8.4755199999999995</c:v>
                </c:pt>
                <c:pt idx="15730">
                  <c:v>8.4756333333330005</c:v>
                </c:pt>
                <c:pt idx="15731">
                  <c:v>8.4759150000000005</c:v>
                </c:pt>
                <c:pt idx="15732">
                  <c:v>8.4768849999999993</c:v>
                </c:pt>
                <c:pt idx="15733">
                  <c:v>8.4768600000000003</c:v>
                </c:pt>
                <c:pt idx="15734">
                  <c:v>8.4758849999999999</c:v>
                </c:pt>
                <c:pt idx="15735">
                  <c:v>8.4750633333330008</c:v>
                </c:pt>
                <c:pt idx="15736">
                  <c:v>8.475553333333</c:v>
                </c:pt>
                <c:pt idx="15737">
                  <c:v>8.4757383333330001</c:v>
                </c:pt>
                <c:pt idx="15738">
                  <c:v>8.4751650000000005</c:v>
                </c:pt>
                <c:pt idx="15739">
                  <c:v>8.4746349999999993</c:v>
                </c:pt>
                <c:pt idx="15740">
                  <c:v>8.4742549999999994</c:v>
                </c:pt>
                <c:pt idx="15741">
                  <c:v>8.4744583333330006</c:v>
                </c:pt>
                <c:pt idx="15742">
                  <c:v>8.4753000000000007</c:v>
                </c:pt>
                <c:pt idx="15743">
                  <c:v>8.4755050000000001</c:v>
                </c:pt>
                <c:pt idx="15744">
                  <c:v>8.4750533333329994</c:v>
                </c:pt>
                <c:pt idx="15745">
                  <c:v>8.4743449999999996</c:v>
                </c:pt>
                <c:pt idx="15746">
                  <c:v>8.4750750000000004</c:v>
                </c:pt>
                <c:pt idx="15747">
                  <c:v>8.4760100000000005</c:v>
                </c:pt>
                <c:pt idx="15748">
                  <c:v>8.4758883333329997</c:v>
                </c:pt>
                <c:pt idx="15749">
                  <c:v>8.4754500000000004</c:v>
                </c:pt>
                <c:pt idx="15750">
                  <c:v>8.4749116666669995</c:v>
                </c:pt>
                <c:pt idx="15751">
                  <c:v>8.4752449999999993</c:v>
                </c:pt>
                <c:pt idx="15752">
                  <c:v>8.476116666667</c:v>
                </c:pt>
                <c:pt idx="15753">
                  <c:v>8.4758433333329997</c:v>
                </c:pt>
                <c:pt idx="15754">
                  <c:v>8.4747366666670008</c:v>
                </c:pt>
                <c:pt idx="15755">
                  <c:v>8.4750549999999993</c:v>
                </c:pt>
                <c:pt idx="15756">
                  <c:v>8.4755516666670001</c:v>
                </c:pt>
                <c:pt idx="15757">
                  <c:v>8.4760733333329998</c:v>
                </c:pt>
                <c:pt idx="15758">
                  <c:v>8.4759449999999994</c:v>
                </c:pt>
                <c:pt idx="15759">
                  <c:v>8.4751183333330005</c:v>
                </c:pt>
                <c:pt idx="15760">
                  <c:v>8.4745500000000007</c:v>
                </c:pt>
                <c:pt idx="15761">
                  <c:v>8.4754850000000008</c:v>
                </c:pt>
                <c:pt idx="15762">
                  <c:v>8.4767299999999999</c:v>
                </c:pt>
                <c:pt idx="15763">
                  <c:v>8.4762266666669994</c:v>
                </c:pt>
                <c:pt idx="15764">
                  <c:v>8.4754916666670006</c:v>
                </c:pt>
                <c:pt idx="15765">
                  <c:v>8.4755000000000003</c:v>
                </c:pt>
                <c:pt idx="15766">
                  <c:v>8.4760449999999992</c:v>
                </c:pt>
                <c:pt idx="15767">
                  <c:v>8.477571666667</c:v>
                </c:pt>
                <c:pt idx="15768">
                  <c:v>8.4767633333330004</c:v>
                </c:pt>
                <c:pt idx="15769">
                  <c:v>8.4758433333329997</c:v>
                </c:pt>
                <c:pt idx="15770">
                  <c:v>8.475741666667</c:v>
                </c:pt>
                <c:pt idx="15771">
                  <c:v>8.4753100000000003</c:v>
                </c:pt>
                <c:pt idx="15772">
                  <c:v>8.476116666667</c:v>
                </c:pt>
                <c:pt idx="15773">
                  <c:v>8.4756266666670008</c:v>
                </c:pt>
                <c:pt idx="15774">
                  <c:v>8.4751166666670006</c:v>
                </c:pt>
                <c:pt idx="15775">
                  <c:v>8.4744633333330004</c:v>
                </c:pt>
                <c:pt idx="15776">
                  <c:v>8.4744050000000009</c:v>
                </c:pt>
                <c:pt idx="15777">
                  <c:v>8.4759783333329999</c:v>
                </c:pt>
                <c:pt idx="15778">
                  <c:v>8.4757366666670002</c:v>
                </c:pt>
                <c:pt idx="15779">
                  <c:v>8.4751049999999992</c:v>
                </c:pt>
                <c:pt idx="15780">
                  <c:v>8.4747616666669998</c:v>
                </c:pt>
                <c:pt idx="15781">
                  <c:v>8.4754216666669997</c:v>
                </c:pt>
                <c:pt idx="15782">
                  <c:v>8.4763766666670008</c:v>
                </c:pt>
                <c:pt idx="15783">
                  <c:v>8.4763149999999996</c:v>
                </c:pt>
                <c:pt idx="15784">
                  <c:v>8.4758633333330007</c:v>
                </c:pt>
                <c:pt idx="15785">
                  <c:v>8.4748016666670001</c:v>
                </c:pt>
                <c:pt idx="15786">
                  <c:v>8.4749383333330002</c:v>
                </c:pt>
                <c:pt idx="15787">
                  <c:v>8.4763083333329998</c:v>
                </c:pt>
                <c:pt idx="15788">
                  <c:v>8.4762883333330006</c:v>
                </c:pt>
                <c:pt idx="15789">
                  <c:v>8.4753050000000005</c:v>
                </c:pt>
                <c:pt idx="15790">
                  <c:v>8.4743433333329996</c:v>
                </c:pt>
                <c:pt idx="15791">
                  <c:v>8.4740416666670004</c:v>
                </c:pt>
                <c:pt idx="15792">
                  <c:v>8.475976666667</c:v>
                </c:pt>
                <c:pt idx="15793">
                  <c:v>8.4755616666669997</c:v>
                </c:pt>
                <c:pt idx="15794">
                  <c:v>8.4742300000000004</c:v>
                </c:pt>
                <c:pt idx="15795">
                  <c:v>8.4735616666670008</c:v>
                </c:pt>
                <c:pt idx="15796">
                  <c:v>8.4735083333329992</c:v>
                </c:pt>
                <c:pt idx="15797">
                  <c:v>8.4756716666669991</c:v>
                </c:pt>
                <c:pt idx="15798">
                  <c:v>8.476305</c:v>
                </c:pt>
                <c:pt idx="15799">
                  <c:v>8.4758399999999998</c:v>
                </c:pt>
                <c:pt idx="15800">
                  <c:v>8.4750866666669999</c:v>
                </c:pt>
                <c:pt idx="15801">
                  <c:v>8.4747066666670001</c:v>
                </c:pt>
                <c:pt idx="15802">
                  <c:v>8.4762245901639997</c:v>
                </c:pt>
                <c:pt idx="15803">
                  <c:v>8.4759474576270009</c:v>
                </c:pt>
                <c:pt idx="15804">
                  <c:v>8.4749033333329997</c:v>
                </c:pt>
                <c:pt idx="15805">
                  <c:v>8.4745650000000001</c:v>
                </c:pt>
                <c:pt idx="15806">
                  <c:v>8.4748350000000006</c:v>
                </c:pt>
                <c:pt idx="15807">
                  <c:v>8.4758166666670007</c:v>
                </c:pt>
                <c:pt idx="15808">
                  <c:v>8.4762149999999998</c:v>
                </c:pt>
                <c:pt idx="15809">
                  <c:v>8.4759216666670003</c:v>
                </c:pt>
                <c:pt idx="15810">
                  <c:v>8.4764766666670006</c:v>
                </c:pt>
                <c:pt idx="15811">
                  <c:v>8.4759816666669998</c:v>
                </c:pt>
                <c:pt idx="15812">
                  <c:v>8.4768916666669991</c:v>
                </c:pt>
                <c:pt idx="15813">
                  <c:v>8.4784966666670005</c:v>
                </c:pt>
                <c:pt idx="15814">
                  <c:v>8.4772083333329995</c:v>
                </c:pt>
                <c:pt idx="15815">
                  <c:v>8.4761199999999999</c:v>
                </c:pt>
                <c:pt idx="15816">
                  <c:v>8.4764133333329994</c:v>
                </c:pt>
                <c:pt idx="15817">
                  <c:v>8.4775616666670004</c:v>
                </c:pt>
                <c:pt idx="15818">
                  <c:v>8.4777950000000004</c:v>
                </c:pt>
                <c:pt idx="15819">
                  <c:v>8.4773383333329999</c:v>
                </c:pt>
                <c:pt idx="15820">
                  <c:v>8.4768733333329997</c:v>
                </c:pt>
                <c:pt idx="15821">
                  <c:v>8.4770350000000008</c:v>
                </c:pt>
                <c:pt idx="15822">
                  <c:v>8.4782100000000007</c:v>
                </c:pt>
                <c:pt idx="15823">
                  <c:v>8.4779800000000005</c:v>
                </c:pt>
                <c:pt idx="15824">
                  <c:v>8.4768016666670007</c:v>
                </c:pt>
                <c:pt idx="15825">
                  <c:v>8.4755199999999995</c:v>
                </c:pt>
                <c:pt idx="15826">
                  <c:v>8.4753916666670008</c:v>
                </c:pt>
                <c:pt idx="15827">
                  <c:v>8.4767716666670001</c:v>
                </c:pt>
                <c:pt idx="15828">
                  <c:v>8.4768416666669992</c:v>
                </c:pt>
                <c:pt idx="15829">
                  <c:v>8.4761933333330006</c:v>
                </c:pt>
                <c:pt idx="15830">
                  <c:v>8.4758200000000006</c:v>
                </c:pt>
                <c:pt idx="15831">
                  <c:v>8.4767233333330001</c:v>
                </c:pt>
                <c:pt idx="15832">
                  <c:v>8.4783383333329994</c:v>
                </c:pt>
                <c:pt idx="15833">
                  <c:v>8.4787216666669991</c:v>
                </c:pt>
                <c:pt idx="15834">
                  <c:v>8.4767383333329995</c:v>
                </c:pt>
                <c:pt idx="15835">
                  <c:v>8.4756649999999993</c:v>
                </c:pt>
                <c:pt idx="15836">
                  <c:v>8.4756666666669993</c:v>
                </c:pt>
                <c:pt idx="15837">
                  <c:v>8.4774650000000005</c:v>
                </c:pt>
                <c:pt idx="15838">
                  <c:v>8.4774933333329994</c:v>
                </c:pt>
                <c:pt idx="15839">
                  <c:v>8.476913333333</c:v>
                </c:pt>
                <c:pt idx="15840">
                  <c:v>8.4763633333329995</c:v>
                </c:pt>
                <c:pt idx="15841">
                  <c:v>8.4763233333329993</c:v>
                </c:pt>
                <c:pt idx="15842">
                  <c:v>8.4769733333329995</c:v>
                </c:pt>
                <c:pt idx="15843">
                  <c:v>8.4770800000000008</c:v>
                </c:pt>
                <c:pt idx="15844">
                  <c:v>8.4763300000000008</c:v>
                </c:pt>
                <c:pt idx="15845">
                  <c:v>8.4754866666670008</c:v>
                </c:pt>
                <c:pt idx="15846">
                  <c:v>8.4751433333329995</c:v>
                </c:pt>
                <c:pt idx="15847">
                  <c:v>8.4769733333329995</c:v>
                </c:pt>
                <c:pt idx="15848">
                  <c:v>8.4773949999999996</c:v>
                </c:pt>
                <c:pt idx="15849">
                  <c:v>8.4767566666670007</c:v>
                </c:pt>
                <c:pt idx="15850">
                  <c:v>8.4757916666669999</c:v>
                </c:pt>
                <c:pt idx="15851">
                  <c:v>8.4760366666669995</c:v>
                </c:pt>
                <c:pt idx="15852">
                  <c:v>8.4776849999999992</c:v>
                </c:pt>
                <c:pt idx="15853">
                  <c:v>8.4777933333330004</c:v>
                </c:pt>
                <c:pt idx="15854">
                  <c:v>8.4770883333330005</c:v>
                </c:pt>
                <c:pt idx="15855">
                  <c:v>8.4766549999999992</c:v>
                </c:pt>
                <c:pt idx="15856">
                  <c:v>8.4769183333329998</c:v>
                </c:pt>
                <c:pt idx="15857">
                  <c:v>8.4784866666669991</c:v>
                </c:pt>
                <c:pt idx="15858">
                  <c:v>8.4785166666669998</c:v>
                </c:pt>
                <c:pt idx="15859">
                  <c:v>8.4775833333329995</c:v>
                </c:pt>
                <c:pt idx="15860">
                  <c:v>8.4768249999999998</c:v>
                </c:pt>
                <c:pt idx="15861">
                  <c:v>8.4760849999999994</c:v>
                </c:pt>
                <c:pt idx="15862">
                  <c:v>8.4776383333329992</c:v>
                </c:pt>
                <c:pt idx="15863">
                  <c:v>8.4768916666669991</c:v>
                </c:pt>
                <c:pt idx="15864">
                  <c:v>8.4756566666669997</c:v>
                </c:pt>
                <c:pt idx="15865">
                  <c:v>8.4753683333329999</c:v>
                </c:pt>
                <c:pt idx="15866">
                  <c:v>8.4756316666670006</c:v>
                </c:pt>
                <c:pt idx="15867">
                  <c:v>8.4774783333329999</c:v>
                </c:pt>
                <c:pt idx="15868">
                  <c:v>8.4772316666670005</c:v>
                </c:pt>
                <c:pt idx="15869">
                  <c:v>8.4767283333329999</c:v>
                </c:pt>
                <c:pt idx="15870">
                  <c:v>8.4764333333330004</c:v>
                </c:pt>
                <c:pt idx="15871">
                  <c:v>8.4761783333329994</c:v>
                </c:pt>
                <c:pt idx="15872">
                  <c:v>8.4771633333329994</c:v>
                </c:pt>
                <c:pt idx="15873">
                  <c:v>8.4770199999999996</c:v>
                </c:pt>
                <c:pt idx="15874">
                  <c:v>8.4767666666670003</c:v>
                </c:pt>
                <c:pt idx="15875">
                  <c:v>8.4762850000000007</c:v>
                </c:pt>
                <c:pt idx="15876">
                  <c:v>8.4764816666670004</c:v>
                </c:pt>
                <c:pt idx="15877">
                  <c:v>8.4776833333329993</c:v>
                </c:pt>
                <c:pt idx="15878">
                  <c:v>8.4774866666669997</c:v>
                </c:pt>
                <c:pt idx="15879">
                  <c:v>8.476398333333</c:v>
                </c:pt>
                <c:pt idx="15880">
                  <c:v>8.4756483333329999</c:v>
                </c:pt>
                <c:pt idx="15881">
                  <c:v>8.4754383333330008</c:v>
                </c:pt>
                <c:pt idx="15882">
                  <c:v>8.4761249999999997</c:v>
                </c:pt>
                <c:pt idx="15883">
                  <c:v>8.4762249999999995</c:v>
                </c:pt>
                <c:pt idx="15884">
                  <c:v>8.4758916666669997</c:v>
                </c:pt>
                <c:pt idx="15885">
                  <c:v>8.4751716666670003</c:v>
                </c:pt>
                <c:pt idx="15886">
                  <c:v>8.4752799999999997</c:v>
                </c:pt>
                <c:pt idx="15887">
                  <c:v>8.4767299999999999</c:v>
                </c:pt>
                <c:pt idx="15888">
                  <c:v>8.4766066666669992</c:v>
                </c:pt>
                <c:pt idx="15889">
                  <c:v>8.4761566666670003</c:v>
                </c:pt>
                <c:pt idx="15890">
                  <c:v>8.4759566666670008</c:v>
                </c:pt>
                <c:pt idx="15891">
                  <c:v>8.4765883333329999</c:v>
                </c:pt>
                <c:pt idx="15892">
                  <c:v>8.477666666667</c:v>
                </c:pt>
                <c:pt idx="15893">
                  <c:v>8.4771699999999992</c:v>
                </c:pt>
                <c:pt idx="15894">
                  <c:v>8.4769950000000005</c:v>
                </c:pt>
                <c:pt idx="15895">
                  <c:v>8.4766049999999993</c:v>
                </c:pt>
                <c:pt idx="15896">
                  <c:v>8.4771783333330006</c:v>
                </c:pt>
                <c:pt idx="15897">
                  <c:v>8.477901666667</c:v>
                </c:pt>
                <c:pt idx="15898">
                  <c:v>8.4775983333330007</c:v>
                </c:pt>
                <c:pt idx="15899">
                  <c:v>8.477053333333</c:v>
                </c:pt>
                <c:pt idx="15900">
                  <c:v>8.4767933333329992</c:v>
                </c:pt>
                <c:pt idx="15901">
                  <c:v>8.4766566666669991</c:v>
                </c:pt>
                <c:pt idx="15902">
                  <c:v>8.4770866666670006</c:v>
                </c:pt>
                <c:pt idx="15903">
                  <c:v>8.4771516666669999</c:v>
                </c:pt>
                <c:pt idx="15904">
                  <c:v>8.4762950000000004</c:v>
                </c:pt>
                <c:pt idx="15905">
                  <c:v>8.4768433333330009</c:v>
                </c:pt>
                <c:pt idx="15906">
                  <c:v>8.4760616666670003</c:v>
                </c:pt>
                <c:pt idx="15907">
                  <c:v>8.4771599999999996</c:v>
                </c:pt>
                <c:pt idx="15908">
                  <c:v>8.4764066666669997</c:v>
                </c:pt>
                <c:pt idx="15909">
                  <c:v>8.4765366666670001</c:v>
                </c:pt>
                <c:pt idx="15910">
                  <c:v>8.4761083333330003</c:v>
                </c:pt>
                <c:pt idx="15911">
                  <c:v>8.4766866666669998</c:v>
                </c:pt>
                <c:pt idx="15912">
                  <c:v>8.477666666667</c:v>
                </c:pt>
                <c:pt idx="15913">
                  <c:v>8.4777100000000001</c:v>
                </c:pt>
                <c:pt idx="15914">
                  <c:v>8.4774799999999999</c:v>
                </c:pt>
                <c:pt idx="15915">
                  <c:v>8.4771116666669997</c:v>
                </c:pt>
                <c:pt idx="15916">
                  <c:v>8.4778199999999995</c:v>
                </c:pt>
                <c:pt idx="15917">
                  <c:v>8.4783050000000006</c:v>
                </c:pt>
                <c:pt idx="15918">
                  <c:v>8.478368333333</c:v>
                </c:pt>
                <c:pt idx="15919">
                  <c:v>8.4785866666670007</c:v>
                </c:pt>
                <c:pt idx="15920">
                  <c:v>8.478275</c:v>
                </c:pt>
                <c:pt idx="15921">
                  <c:v>8.4778416666670005</c:v>
                </c:pt>
                <c:pt idx="15922">
                  <c:v>8.4782466666669993</c:v>
                </c:pt>
                <c:pt idx="15923">
                  <c:v>8.4778616666669997</c:v>
                </c:pt>
                <c:pt idx="15924">
                  <c:v>8.4772033333329997</c:v>
                </c:pt>
                <c:pt idx="15925">
                  <c:v>8.4758883333329997</c:v>
                </c:pt>
                <c:pt idx="15926">
                  <c:v>8.4763816666670007</c:v>
                </c:pt>
                <c:pt idx="15927">
                  <c:v>8.4767316666669998</c:v>
                </c:pt>
                <c:pt idx="15928">
                  <c:v>8.4770883333330005</c:v>
                </c:pt>
                <c:pt idx="15929">
                  <c:v>8.4766250000000003</c:v>
                </c:pt>
                <c:pt idx="15930">
                  <c:v>8.4776266666669997</c:v>
                </c:pt>
                <c:pt idx="15931">
                  <c:v>8.4771666666669994</c:v>
                </c:pt>
                <c:pt idx="15932">
                  <c:v>8.4779699999999991</c:v>
                </c:pt>
                <c:pt idx="15933">
                  <c:v>8.4783783333329996</c:v>
                </c:pt>
                <c:pt idx="15934">
                  <c:v>8.4777433333330006</c:v>
                </c:pt>
                <c:pt idx="15935">
                  <c:v>8.4774883333329996</c:v>
                </c:pt>
                <c:pt idx="15936">
                  <c:v>8.4774999999999991</c:v>
                </c:pt>
                <c:pt idx="15937">
                  <c:v>8.4789349999999999</c:v>
                </c:pt>
                <c:pt idx="15938">
                  <c:v>8.4787133333329994</c:v>
                </c:pt>
                <c:pt idx="15939">
                  <c:v>8.4782883333329995</c:v>
                </c:pt>
                <c:pt idx="15940">
                  <c:v>8.4777283333329994</c:v>
                </c:pt>
                <c:pt idx="15941">
                  <c:v>8.4781783333330001</c:v>
                </c:pt>
                <c:pt idx="15942">
                  <c:v>8.4793583333329998</c:v>
                </c:pt>
                <c:pt idx="15943">
                  <c:v>8.4791533333330005</c:v>
                </c:pt>
                <c:pt idx="15944">
                  <c:v>8.4787949999999999</c:v>
                </c:pt>
                <c:pt idx="15945">
                  <c:v>8.4783616666670003</c:v>
                </c:pt>
                <c:pt idx="15946">
                  <c:v>8.4783983333330006</c:v>
                </c:pt>
                <c:pt idx="15947">
                  <c:v>8.4789733333330002</c:v>
                </c:pt>
                <c:pt idx="15948">
                  <c:v>8.4782700000000002</c:v>
                </c:pt>
                <c:pt idx="15949">
                  <c:v>8.4777416666670007</c:v>
                </c:pt>
                <c:pt idx="15950">
                  <c:v>8.4770933333330003</c:v>
                </c:pt>
                <c:pt idx="15951">
                  <c:v>8.4771633333329994</c:v>
                </c:pt>
                <c:pt idx="15952">
                  <c:v>8.4780750000000005</c:v>
                </c:pt>
                <c:pt idx="15953">
                  <c:v>8.4775033333330008</c:v>
                </c:pt>
                <c:pt idx="15954">
                  <c:v>8.4768183333330001</c:v>
                </c:pt>
                <c:pt idx="15955">
                  <c:v>8.4766250000000003</c:v>
                </c:pt>
                <c:pt idx="15956">
                  <c:v>8.4765099999999993</c:v>
                </c:pt>
                <c:pt idx="15957">
                  <c:v>8.4783066666670006</c:v>
                </c:pt>
                <c:pt idx="15958">
                  <c:v>8.4787083333329996</c:v>
                </c:pt>
                <c:pt idx="15959">
                  <c:v>8.4781083333329992</c:v>
                </c:pt>
                <c:pt idx="15960">
                  <c:v>8.4778433333330003</c:v>
                </c:pt>
                <c:pt idx="15961">
                  <c:v>8.4784933333330006</c:v>
                </c:pt>
                <c:pt idx="15962">
                  <c:v>8.4796466666669996</c:v>
                </c:pt>
                <c:pt idx="15963">
                  <c:v>8.4793883333330005</c:v>
                </c:pt>
                <c:pt idx="15964">
                  <c:v>8.4785450000000004</c:v>
                </c:pt>
                <c:pt idx="15965">
                  <c:v>8.4776466666670007</c:v>
                </c:pt>
                <c:pt idx="15966">
                  <c:v>8.4778950000000002</c:v>
                </c:pt>
                <c:pt idx="15967">
                  <c:v>8.4788250000000005</c:v>
                </c:pt>
                <c:pt idx="15968">
                  <c:v>8.4783500000000007</c:v>
                </c:pt>
                <c:pt idx="15969">
                  <c:v>8.4772583333329994</c:v>
                </c:pt>
                <c:pt idx="15970">
                  <c:v>8.4768533333330005</c:v>
                </c:pt>
                <c:pt idx="15971">
                  <c:v>8.4772383333330001</c:v>
                </c:pt>
                <c:pt idx="15972">
                  <c:v>8.4787516666669998</c:v>
                </c:pt>
                <c:pt idx="15973">
                  <c:v>8.4778350000000007</c:v>
                </c:pt>
                <c:pt idx="15974">
                  <c:v>8.4773816666670001</c:v>
                </c:pt>
                <c:pt idx="15975">
                  <c:v>8.4767766666669999</c:v>
                </c:pt>
                <c:pt idx="15976">
                  <c:v>8.4768333333329995</c:v>
                </c:pt>
                <c:pt idx="15977">
                  <c:v>8.4783516666670007</c:v>
                </c:pt>
                <c:pt idx="15978">
                  <c:v>8.4777366666670009</c:v>
                </c:pt>
                <c:pt idx="15979">
                  <c:v>8.4780633333330009</c:v>
                </c:pt>
                <c:pt idx="15980">
                  <c:v>8.4779316666670006</c:v>
                </c:pt>
                <c:pt idx="15981">
                  <c:v>8.4786249999999992</c:v>
                </c:pt>
                <c:pt idx="15982">
                  <c:v>8.4791466666670008</c:v>
                </c:pt>
                <c:pt idx="15983">
                  <c:v>8.479353333333</c:v>
                </c:pt>
                <c:pt idx="15984">
                  <c:v>8.4787683333330008</c:v>
                </c:pt>
                <c:pt idx="15985">
                  <c:v>8.477665</c:v>
                </c:pt>
                <c:pt idx="15986">
                  <c:v>8.4781833333329999</c:v>
                </c:pt>
                <c:pt idx="15987">
                  <c:v>8.4794416666670003</c:v>
                </c:pt>
                <c:pt idx="15988">
                  <c:v>8.4791633333330001</c:v>
                </c:pt>
                <c:pt idx="15989">
                  <c:v>8.4790666666670003</c:v>
                </c:pt>
                <c:pt idx="15990">
                  <c:v>8.4785550000000001</c:v>
                </c:pt>
                <c:pt idx="15991">
                  <c:v>8.4779850000000003</c:v>
                </c:pt>
                <c:pt idx="15992">
                  <c:v>8.4787133333329994</c:v>
                </c:pt>
                <c:pt idx="15993">
                  <c:v>8.4788549999999994</c:v>
                </c:pt>
                <c:pt idx="15994">
                  <c:v>8.4778199999999995</c:v>
                </c:pt>
                <c:pt idx="15995">
                  <c:v>8.4769416666670008</c:v>
                </c:pt>
                <c:pt idx="15996">
                  <c:v>8.4768000000000008</c:v>
                </c:pt>
                <c:pt idx="15997">
                  <c:v>8.4777900000000006</c:v>
                </c:pt>
                <c:pt idx="15998">
                  <c:v>8.477663333333</c:v>
                </c:pt>
                <c:pt idx="15999">
                  <c:v>8.4768683333329999</c:v>
                </c:pt>
                <c:pt idx="16000">
                  <c:v>8.4765316666670003</c:v>
                </c:pt>
                <c:pt idx="16001">
                  <c:v>8.4768533333330005</c:v>
                </c:pt>
                <c:pt idx="16002">
                  <c:v>8.4779866666670003</c:v>
                </c:pt>
                <c:pt idx="16003">
                  <c:v>8.4779866666670003</c:v>
                </c:pt>
                <c:pt idx="16004">
                  <c:v>8.4776966666670006</c:v>
                </c:pt>
                <c:pt idx="16005">
                  <c:v>8.4777933333330004</c:v>
                </c:pt>
                <c:pt idx="16006">
                  <c:v>8.4782183333330003</c:v>
                </c:pt>
                <c:pt idx="16007">
                  <c:v>8.4794983333329998</c:v>
                </c:pt>
                <c:pt idx="16008">
                  <c:v>8.4790133333330004</c:v>
                </c:pt>
                <c:pt idx="16009">
                  <c:v>8.4785466666670004</c:v>
                </c:pt>
                <c:pt idx="16010">
                  <c:v>8.4779083333329996</c:v>
                </c:pt>
                <c:pt idx="16011">
                  <c:v>8.4779333333330005</c:v>
                </c:pt>
                <c:pt idx="16012">
                  <c:v>8.4794416666670003</c:v>
                </c:pt>
                <c:pt idx="16013">
                  <c:v>8.4789700000000003</c:v>
                </c:pt>
                <c:pt idx="16014">
                  <c:v>8.4784900000000007</c:v>
                </c:pt>
                <c:pt idx="16015">
                  <c:v>8.4782083333330007</c:v>
                </c:pt>
                <c:pt idx="16016">
                  <c:v>8.4781683333330005</c:v>
                </c:pt>
                <c:pt idx="16017">
                  <c:v>8.4791566666670004</c:v>
                </c:pt>
                <c:pt idx="16018">
                  <c:v>8.4791983333330005</c:v>
                </c:pt>
                <c:pt idx="16019">
                  <c:v>8.4782700000000002</c:v>
                </c:pt>
                <c:pt idx="16020">
                  <c:v>8.4777916666670006</c:v>
                </c:pt>
                <c:pt idx="16021">
                  <c:v>8.4782333333329998</c:v>
                </c:pt>
                <c:pt idx="16022">
                  <c:v>8.4793016666670002</c:v>
                </c:pt>
                <c:pt idx="16023">
                  <c:v>8.4796083333329992</c:v>
                </c:pt>
                <c:pt idx="16024">
                  <c:v>8.4793683333329994</c:v>
                </c:pt>
                <c:pt idx="16025">
                  <c:v>8.4786549999999998</c:v>
                </c:pt>
                <c:pt idx="16026">
                  <c:v>8.4784900000000007</c:v>
                </c:pt>
                <c:pt idx="16027">
                  <c:v>8.4800450000000005</c:v>
                </c:pt>
                <c:pt idx="16028">
                  <c:v>8.4801733333329992</c:v>
                </c:pt>
                <c:pt idx="16029">
                  <c:v>8.4799016666670006</c:v>
                </c:pt>
                <c:pt idx="16030">
                  <c:v>8.4798416666669993</c:v>
                </c:pt>
                <c:pt idx="16031">
                  <c:v>8.4795516666669997</c:v>
                </c:pt>
                <c:pt idx="16032">
                  <c:v>8.4807116666670002</c:v>
                </c:pt>
                <c:pt idx="16033">
                  <c:v>8.4803250000000006</c:v>
                </c:pt>
                <c:pt idx="16034">
                  <c:v>8.4798083333330005</c:v>
                </c:pt>
                <c:pt idx="16035">
                  <c:v>8.4793800000000008</c:v>
                </c:pt>
                <c:pt idx="16036">
                  <c:v>8.479261666667</c:v>
                </c:pt>
                <c:pt idx="16037">
                  <c:v>8.4796999999999993</c:v>
                </c:pt>
                <c:pt idx="16038">
                  <c:v>8.479401666667</c:v>
                </c:pt>
                <c:pt idx="16039">
                  <c:v>8.4787850000000002</c:v>
                </c:pt>
                <c:pt idx="16040">
                  <c:v>8.4781166666670007</c:v>
                </c:pt>
                <c:pt idx="16041">
                  <c:v>8.4783516666670007</c:v>
                </c:pt>
                <c:pt idx="16042">
                  <c:v>8.4791716666669998</c:v>
                </c:pt>
                <c:pt idx="16043">
                  <c:v>8.4796650000000007</c:v>
                </c:pt>
                <c:pt idx="16044">
                  <c:v>8.4788949999999996</c:v>
                </c:pt>
                <c:pt idx="16045">
                  <c:v>8.4786483333330001</c:v>
                </c:pt>
                <c:pt idx="16046">
                  <c:v>8.4788316666670003</c:v>
                </c:pt>
                <c:pt idx="16047">
                  <c:v>8.4801249999999992</c:v>
                </c:pt>
                <c:pt idx="16048">
                  <c:v>8.4803616666669992</c:v>
                </c:pt>
                <c:pt idx="16049">
                  <c:v>8.4797266666670001</c:v>
                </c:pt>
                <c:pt idx="16050">
                  <c:v>8.4792799999999993</c:v>
                </c:pt>
                <c:pt idx="16051">
                  <c:v>8.4796633333330007</c:v>
                </c:pt>
                <c:pt idx="16052">
                  <c:v>8.4809666666669994</c:v>
                </c:pt>
                <c:pt idx="16053">
                  <c:v>8.4808716666669994</c:v>
                </c:pt>
                <c:pt idx="16054">
                  <c:v>8.4805550000000007</c:v>
                </c:pt>
                <c:pt idx="16055">
                  <c:v>8.4800216666669996</c:v>
                </c:pt>
                <c:pt idx="16056">
                  <c:v>8.4800749999999994</c:v>
                </c:pt>
                <c:pt idx="16057">
                  <c:v>8.4808316666669992</c:v>
                </c:pt>
                <c:pt idx="16058">
                  <c:v>8.4801850000000005</c:v>
                </c:pt>
                <c:pt idx="16059">
                  <c:v>8.47912</c:v>
                </c:pt>
                <c:pt idx="16060">
                  <c:v>8.4784172413790007</c:v>
                </c:pt>
                <c:pt idx="16061">
                  <c:v>8.479166666667</c:v>
                </c:pt>
                <c:pt idx="16062">
                  <c:v>8.4798166666670003</c:v>
                </c:pt>
                <c:pt idx="16063">
                  <c:v>8.4782600000000006</c:v>
                </c:pt>
                <c:pt idx="16064">
                  <c:v>8.4774516666669992</c:v>
                </c:pt>
                <c:pt idx="16065">
                  <c:v>8.4772750000000006</c:v>
                </c:pt>
                <c:pt idx="16066">
                  <c:v>8.4777833333330008</c:v>
                </c:pt>
                <c:pt idx="16067">
                  <c:v>8.4788366666670001</c:v>
                </c:pt>
                <c:pt idx="16068">
                  <c:v>8.4793649999999996</c:v>
                </c:pt>
                <c:pt idx="16069">
                  <c:v>8.4787983333329997</c:v>
                </c:pt>
                <c:pt idx="16070">
                  <c:v>8.4779883333330002</c:v>
                </c:pt>
                <c:pt idx="16071">
                  <c:v>8.4781700000000004</c:v>
                </c:pt>
                <c:pt idx="16072">
                  <c:v>8.4792866666670008</c:v>
                </c:pt>
                <c:pt idx="16073">
                  <c:v>8.4792366666669992</c:v>
                </c:pt>
                <c:pt idx="16074">
                  <c:v>8.4791650000000001</c:v>
                </c:pt>
                <c:pt idx="16075">
                  <c:v>8.4787549999999996</c:v>
                </c:pt>
                <c:pt idx="16076">
                  <c:v>8.4788933333329997</c:v>
                </c:pt>
                <c:pt idx="16077">
                  <c:v>8.4799150000000001</c:v>
                </c:pt>
                <c:pt idx="16078">
                  <c:v>8.4797499999999992</c:v>
                </c:pt>
                <c:pt idx="16079">
                  <c:v>8.4789716666670003</c:v>
                </c:pt>
                <c:pt idx="16080">
                  <c:v>8.4785699999999995</c:v>
                </c:pt>
                <c:pt idx="16081">
                  <c:v>8.4780516666669996</c:v>
                </c:pt>
                <c:pt idx="16082">
                  <c:v>8.4787199999999991</c:v>
                </c:pt>
                <c:pt idx="16083">
                  <c:v>8.4783266666669999</c:v>
                </c:pt>
                <c:pt idx="16084">
                  <c:v>8.4772033333329997</c:v>
                </c:pt>
                <c:pt idx="16085">
                  <c:v>8.4776249999999997</c:v>
                </c:pt>
                <c:pt idx="16086">
                  <c:v>8.4778599999999997</c:v>
                </c:pt>
                <c:pt idx="16087">
                  <c:v>8.4784799999999994</c:v>
                </c:pt>
                <c:pt idx="16088">
                  <c:v>8.4783116666670004</c:v>
                </c:pt>
                <c:pt idx="16089">
                  <c:v>8.4781216666670005</c:v>
                </c:pt>
                <c:pt idx="16090">
                  <c:v>8.4776033333330005</c:v>
                </c:pt>
                <c:pt idx="16091">
                  <c:v>8.4776316666669995</c:v>
                </c:pt>
                <c:pt idx="16092">
                  <c:v>8.4787199999999991</c:v>
                </c:pt>
                <c:pt idx="16093">
                  <c:v>8.4789499999999993</c:v>
                </c:pt>
                <c:pt idx="16094">
                  <c:v>8.4785500000000003</c:v>
                </c:pt>
                <c:pt idx="16095">
                  <c:v>8.4788183333330007</c:v>
                </c:pt>
                <c:pt idx="16096">
                  <c:v>8.4788350000000001</c:v>
                </c:pt>
                <c:pt idx="16097">
                  <c:v>8.4796016666669995</c:v>
                </c:pt>
                <c:pt idx="16098">
                  <c:v>8.4790700000000001</c:v>
                </c:pt>
                <c:pt idx="16099">
                  <c:v>8.478416666667</c:v>
                </c:pt>
                <c:pt idx="16100">
                  <c:v>8.4777216666669997</c:v>
                </c:pt>
                <c:pt idx="16101">
                  <c:v>8.4776366666669993</c:v>
                </c:pt>
                <c:pt idx="16102">
                  <c:v>8.477901666667</c:v>
                </c:pt>
                <c:pt idx="16103">
                  <c:v>8.4778766666669991</c:v>
                </c:pt>
                <c:pt idx="16104">
                  <c:v>8.4778366666670006</c:v>
                </c:pt>
                <c:pt idx="16105">
                  <c:v>8.4771416666670003</c:v>
                </c:pt>
                <c:pt idx="16106">
                  <c:v>8.4768000000000008</c:v>
                </c:pt>
                <c:pt idx="16107">
                  <c:v>8.4775483333330008</c:v>
                </c:pt>
                <c:pt idx="16108">
                  <c:v>8.4777566666670001</c:v>
                </c:pt>
                <c:pt idx="16109">
                  <c:v>8.4776366666669993</c:v>
                </c:pt>
                <c:pt idx="16110">
                  <c:v>8.4772233333330007</c:v>
                </c:pt>
                <c:pt idx="16111">
                  <c:v>8.4774499999999993</c:v>
                </c:pt>
                <c:pt idx="16112">
                  <c:v>8.4787666666669992</c:v>
                </c:pt>
                <c:pt idx="16113">
                  <c:v>8.4790783333329998</c:v>
                </c:pt>
                <c:pt idx="16114">
                  <c:v>8.4787883333330001</c:v>
                </c:pt>
                <c:pt idx="16115">
                  <c:v>8.4783799999999996</c:v>
                </c:pt>
                <c:pt idx="16116">
                  <c:v>8.4785050000000002</c:v>
                </c:pt>
                <c:pt idx="16117">
                  <c:v>8.4793483333330002</c:v>
                </c:pt>
                <c:pt idx="16118">
                  <c:v>8.4792416666670007</c:v>
                </c:pt>
                <c:pt idx="16119">
                  <c:v>8.4788966666669996</c:v>
                </c:pt>
                <c:pt idx="16120">
                  <c:v>8.4781449999999996</c:v>
                </c:pt>
                <c:pt idx="16121">
                  <c:v>8.4783083333330005</c:v>
                </c:pt>
                <c:pt idx="16122">
                  <c:v>8.4791550000000004</c:v>
                </c:pt>
                <c:pt idx="16123">
                  <c:v>8.4788399999999999</c:v>
                </c:pt>
                <c:pt idx="16124">
                  <c:v>8.4781533333329993</c:v>
                </c:pt>
                <c:pt idx="16125">
                  <c:v>8.4774533333330009</c:v>
                </c:pt>
                <c:pt idx="16126">
                  <c:v>8.4769833333329991</c:v>
                </c:pt>
                <c:pt idx="16127">
                  <c:v>8.4787166666669993</c:v>
                </c:pt>
                <c:pt idx="16128">
                  <c:v>8.4779883333330002</c:v>
                </c:pt>
                <c:pt idx="16129">
                  <c:v>8.4770749999999992</c:v>
                </c:pt>
                <c:pt idx="16130">
                  <c:v>8.4766700000000004</c:v>
                </c:pt>
                <c:pt idx="16131">
                  <c:v>8.4770099999999999</c:v>
                </c:pt>
                <c:pt idx="16132">
                  <c:v>8.4784983333330004</c:v>
                </c:pt>
                <c:pt idx="16133">
                  <c:v>8.4779833333330004</c:v>
                </c:pt>
                <c:pt idx="16134">
                  <c:v>8.4775200000000002</c:v>
                </c:pt>
                <c:pt idx="16135">
                  <c:v>8.4766516666669993</c:v>
                </c:pt>
                <c:pt idx="16136">
                  <c:v>8.4769600000000001</c:v>
                </c:pt>
                <c:pt idx="16137">
                  <c:v>8.4785733333329993</c:v>
                </c:pt>
                <c:pt idx="16138">
                  <c:v>8.4784683333329998</c:v>
                </c:pt>
                <c:pt idx="16139">
                  <c:v>8.4780300000000004</c:v>
                </c:pt>
                <c:pt idx="16140">
                  <c:v>8.4774616666670006</c:v>
                </c:pt>
                <c:pt idx="16141">
                  <c:v>8.4778649999999995</c:v>
                </c:pt>
                <c:pt idx="16142">
                  <c:v>8.4791933333330007</c:v>
                </c:pt>
                <c:pt idx="16143">
                  <c:v>8.4792883333330007</c:v>
                </c:pt>
                <c:pt idx="16144">
                  <c:v>8.4783333333329995</c:v>
                </c:pt>
                <c:pt idx="16145">
                  <c:v>8.4777216666669997</c:v>
                </c:pt>
                <c:pt idx="16146">
                  <c:v>8.4773583333329992</c:v>
                </c:pt>
                <c:pt idx="16147">
                  <c:v>8.478603333333</c:v>
                </c:pt>
                <c:pt idx="16148">
                  <c:v>8.4788716666670005</c:v>
                </c:pt>
                <c:pt idx="16149">
                  <c:v>8.478133333333</c:v>
                </c:pt>
                <c:pt idx="16150">
                  <c:v>8.4772083333329995</c:v>
                </c:pt>
                <c:pt idx="16151">
                  <c:v>8.4769883333330007</c:v>
                </c:pt>
                <c:pt idx="16152">
                  <c:v>8.4785350000000008</c:v>
                </c:pt>
                <c:pt idx="16153">
                  <c:v>8.4785450000000004</c:v>
                </c:pt>
                <c:pt idx="16154">
                  <c:v>8.4782016666669993</c:v>
                </c:pt>
                <c:pt idx="16155">
                  <c:v>8.4779133333329995</c:v>
                </c:pt>
                <c:pt idx="16156">
                  <c:v>8.4781650000000006</c:v>
                </c:pt>
                <c:pt idx="16157">
                  <c:v>8.4800633333329998</c:v>
                </c:pt>
                <c:pt idx="16158">
                  <c:v>8.4805333333329997</c:v>
                </c:pt>
                <c:pt idx="16159">
                  <c:v>8.4796049999999994</c:v>
                </c:pt>
                <c:pt idx="16160">
                  <c:v>8.4788066666669994</c:v>
                </c:pt>
                <c:pt idx="16161">
                  <c:v>8.4793900000000004</c:v>
                </c:pt>
                <c:pt idx="16162">
                  <c:v>8.4809116666669997</c:v>
                </c:pt>
                <c:pt idx="16163">
                  <c:v>8.4813766666669999</c:v>
                </c:pt>
                <c:pt idx="16164">
                  <c:v>8.4804433333329996</c:v>
                </c:pt>
                <c:pt idx="16165">
                  <c:v>8.4800916666670005</c:v>
                </c:pt>
                <c:pt idx="16166">
                  <c:v>8.4800933333330004</c:v>
                </c:pt>
                <c:pt idx="16167">
                  <c:v>8.4808683333329995</c:v>
                </c:pt>
                <c:pt idx="16168">
                  <c:v>8.4809083333329998</c:v>
                </c:pt>
                <c:pt idx="16169">
                  <c:v>8.4800299999999993</c:v>
                </c:pt>
                <c:pt idx="16170">
                  <c:v>8.4797266666670001</c:v>
                </c:pt>
                <c:pt idx="16171">
                  <c:v>8.47959</c:v>
                </c:pt>
                <c:pt idx="16172">
                  <c:v>8.4807566666670002</c:v>
                </c:pt>
                <c:pt idx="16173">
                  <c:v>8.4807383333330009</c:v>
                </c:pt>
                <c:pt idx="16174">
                  <c:v>8.479496666667</c:v>
                </c:pt>
                <c:pt idx="16175">
                  <c:v>8.4786866666670004</c:v>
                </c:pt>
                <c:pt idx="16176">
                  <c:v>8.4790633333330003</c:v>
                </c:pt>
                <c:pt idx="16177">
                  <c:v>8.4808816666670008</c:v>
                </c:pt>
                <c:pt idx="16178">
                  <c:v>8.4813183333330002</c:v>
                </c:pt>
                <c:pt idx="16179">
                  <c:v>8.4806600000000003</c:v>
                </c:pt>
                <c:pt idx="16180">
                  <c:v>8.4802250000000008</c:v>
                </c:pt>
                <c:pt idx="16181">
                  <c:v>8.4807466666670006</c:v>
                </c:pt>
                <c:pt idx="16182">
                  <c:v>8.4817316666670006</c:v>
                </c:pt>
                <c:pt idx="16183">
                  <c:v>8.4821899999999992</c:v>
                </c:pt>
                <c:pt idx="16184">
                  <c:v>8.4821566666670005</c:v>
                </c:pt>
                <c:pt idx="16185">
                  <c:v>8.4810099999999995</c:v>
                </c:pt>
                <c:pt idx="16186">
                  <c:v>8.4810416666670001</c:v>
                </c:pt>
                <c:pt idx="16187">
                  <c:v>8.4827066666669992</c:v>
                </c:pt>
                <c:pt idx="16188">
                  <c:v>8.4829100000000004</c:v>
                </c:pt>
                <c:pt idx="16189">
                  <c:v>8.4818916666669999</c:v>
                </c:pt>
                <c:pt idx="16190">
                  <c:v>8.4794166666669994</c:v>
                </c:pt>
                <c:pt idx="16191">
                  <c:v>8.4798666666670002</c:v>
                </c:pt>
                <c:pt idx="16192">
                  <c:v>8.4812116666670008</c:v>
                </c:pt>
                <c:pt idx="16193">
                  <c:v>8.4810766666670006</c:v>
                </c:pt>
                <c:pt idx="16194">
                  <c:v>8.4799983333330005</c:v>
                </c:pt>
                <c:pt idx="16195">
                  <c:v>8.4788150000000009</c:v>
                </c:pt>
                <c:pt idx="16196">
                  <c:v>8.4791733333329997</c:v>
                </c:pt>
                <c:pt idx="16197">
                  <c:v>8.4806500000000007</c:v>
                </c:pt>
                <c:pt idx="16198">
                  <c:v>8.4801216666669994</c:v>
                </c:pt>
                <c:pt idx="16199">
                  <c:v>8.4789700000000003</c:v>
                </c:pt>
                <c:pt idx="16200">
                  <c:v>8.4784583333330001</c:v>
                </c:pt>
                <c:pt idx="16201">
                  <c:v>8.4790433333329993</c:v>
                </c:pt>
                <c:pt idx="16202">
                  <c:v>8.480341666667</c:v>
                </c:pt>
                <c:pt idx="16203">
                  <c:v>8.4807733333329995</c:v>
                </c:pt>
                <c:pt idx="16204">
                  <c:v>8.4803449999999998</c:v>
                </c:pt>
                <c:pt idx="16205">
                  <c:v>8.4803533333329995</c:v>
                </c:pt>
                <c:pt idx="16206">
                  <c:v>8.4806033333330006</c:v>
                </c:pt>
                <c:pt idx="16207">
                  <c:v>8.4820316666669999</c:v>
                </c:pt>
                <c:pt idx="16208">
                  <c:v>8.4818166666669992</c:v>
                </c:pt>
                <c:pt idx="16209">
                  <c:v>8.4809950000000001</c:v>
                </c:pt>
                <c:pt idx="16210">
                  <c:v>8.4803750000000004</c:v>
                </c:pt>
                <c:pt idx="16211">
                  <c:v>8.4802783333330005</c:v>
                </c:pt>
                <c:pt idx="16212">
                  <c:v>8.4812733333330002</c:v>
                </c:pt>
                <c:pt idx="16213">
                  <c:v>8.4813733333329999</c:v>
                </c:pt>
                <c:pt idx="16214">
                  <c:v>8.4801300000000008</c:v>
                </c:pt>
                <c:pt idx="16215">
                  <c:v>8.4793316666670009</c:v>
                </c:pt>
                <c:pt idx="16216">
                  <c:v>8.4796583333329991</c:v>
                </c:pt>
                <c:pt idx="16217">
                  <c:v>8.4809716666669992</c:v>
                </c:pt>
                <c:pt idx="16218">
                  <c:v>8.4805916666669994</c:v>
                </c:pt>
                <c:pt idx="16219">
                  <c:v>8.4801233333329993</c:v>
                </c:pt>
                <c:pt idx="16220">
                  <c:v>8.4797566666670008</c:v>
                </c:pt>
                <c:pt idx="16221">
                  <c:v>8.4805333333329997</c:v>
                </c:pt>
                <c:pt idx="16222">
                  <c:v>8.4821166666670003</c:v>
                </c:pt>
                <c:pt idx="16223">
                  <c:v>8.4819549999999992</c:v>
                </c:pt>
                <c:pt idx="16224">
                  <c:v>8.4814699999999998</c:v>
                </c:pt>
                <c:pt idx="16225">
                  <c:v>8.4810966666669998</c:v>
                </c:pt>
                <c:pt idx="16226">
                  <c:v>8.481043333333</c:v>
                </c:pt>
                <c:pt idx="16227">
                  <c:v>8.4819949999999995</c:v>
                </c:pt>
                <c:pt idx="16228">
                  <c:v>8.4818666666670008</c:v>
                </c:pt>
                <c:pt idx="16229">
                  <c:v>8.4812883333329996</c:v>
                </c:pt>
                <c:pt idx="16230">
                  <c:v>8.481185</c:v>
                </c:pt>
                <c:pt idx="16231">
                  <c:v>8.4810016666669998</c:v>
                </c:pt>
                <c:pt idx="16232">
                  <c:v>8.4820716666670002</c:v>
                </c:pt>
                <c:pt idx="16233">
                  <c:v>8.4824483333330001</c:v>
                </c:pt>
                <c:pt idx="16234">
                  <c:v>8.48156</c:v>
                </c:pt>
                <c:pt idx="16235">
                  <c:v>8.4806050000000006</c:v>
                </c:pt>
                <c:pt idx="16236">
                  <c:v>8.4805566666670007</c:v>
                </c:pt>
                <c:pt idx="16237">
                  <c:v>8.4818266666670006</c:v>
                </c:pt>
                <c:pt idx="16238">
                  <c:v>8.4819616666670008</c:v>
                </c:pt>
                <c:pt idx="16239">
                  <c:v>8.4812516666669993</c:v>
                </c:pt>
                <c:pt idx="16240">
                  <c:v>8.4817350000000005</c:v>
                </c:pt>
                <c:pt idx="16241">
                  <c:v>8.4820783333329999</c:v>
                </c:pt>
                <c:pt idx="16242">
                  <c:v>8.4829883333329992</c:v>
                </c:pt>
                <c:pt idx="16243">
                  <c:v>8.4829333333329995</c:v>
                </c:pt>
                <c:pt idx="16244">
                  <c:v>8.4829500000000007</c:v>
                </c:pt>
                <c:pt idx="16245">
                  <c:v>8.4826483333329996</c:v>
                </c:pt>
                <c:pt idx="16246">
                  <c:v>8.4833683333330008</c:v>
                </c:pt>
                <c:pt idx="16247">
                  <c:v>8.4843716666670002</c:v>
                </c:pt>
                <c:pt idx="16248">
                  <c:v>8.4842783333330001</c:v>
                </c:pt>
                <c:pt idx="16249">
                  <c:v>8.4834333333330001</c:v>
                </c:pt>
                <c:pt idx="16250">
                  <c:v>8.4831733333329993</c:v>
                </c:pt>
                <c:pt idx="16251">
                  <c:v>8.4831583333329998</c:v>
                </c:pt>
                <c:pt idx="16252">
                  <c:v>8.4847833333330005</c:v>
                </c:pt>
                <c:pt idx="16253">
                  <c:v>8.4847249999999992</c:v>
                </c:pt>
                <c:pt idx="16254">
                  <c:v>8.4838916666670006</c:v>
                </c:pt>
                <c:pt idx="16255">
                  <c:v>8.4834983333329994</c:v>
                </c:pt>
                <c:pt idx="16256">
                  <c:v>8.4835083333330008</c:v>
                </c:pt>
                <c:pt idx="16257">
                  <c:v>8.4846733333329993</c:v>
                </c:pt>
                <c:pt idx="16258">
                  <c:v>8.4844066666670006</c:v>
                </c:pt>
                <c:pt idx="16259">
                  <c:v>8.4836083333330006</c:v>
                </c:pt>
                <c:pt idx="16260">
                  <c:v>8.4829799999999995</c:v>
                </c:pt>
                <c:pt idx="16261">
                  <c:v>8.4836150000000004</c:v>
                </c:pt>
                <c:pt idx="16262">
                  <c:v>8.4849566666669993</c:v>
                </c:pt>
                <c:pt idx="16263">
                  <c:v>8.4849733333330004</c:v>
                </c:pt>
                <c:pt idx="16264">
                  <c:v>8.4848733333330006</c:v>
                </c:pt>
                <c:pt idx="16265">
                  <c:v>8.4844233333329999</c:v>
                </c:pt>
                <c:pt idx="16266">
                  <c:v>8.4845450000000007</c:v>
                </c:pt>
                <c:pt idx="16267">
                  <c:v>8.4861900000000006</c:v>
                </c:pt>
                <c:pt idx="16268">
                  <c:v>8.4859816666669996</c:v>
                </c:pt>
                <c:pt idx="16269">
                  <c:v>8.4854883333330005</c:v>
                </c:pt>
                <c:pt idx="16270">
                  <c:v>8.4846366666670008</c:v>
                </c:pt>
                <c:pt idx="16271">
                  <c:v>8.4847049999999999</c:v>
                </c:pt>
                <c:pt idx="16272">
                  <c:v>8.4849099999999993</c:v>
                </c:pt>
                <c:pt idx="16273">
                  <c:v>8.4852266666669998</c:v>
                </c:pt>
                <c:pt idx="16274">
                  <c:v>8.4845033333330004</c:v>
                </c:pt>
                <c:pt idx="16275">
                  <c:v>8.4839966666670001</c:v>
                </c:pt>
                <c:pt idx="16276">
                  <c:v>8.4840350000000004</c:v>
                </c:pt>
                <c:pt idx="16277">
                  <c:v>8.4853033333330004</c:v>
                </c:pt>
                <c:pt idx="16278">
                  <c:v>8.4850283333330001</c:v>
                </c:pt>
                <c:pt idx="16279">
                  <c:v>8.4839783333330008</c:v>
                </c:pt>
                <c:pt idx="16280">
                  <c:v>8.4829450000000008</c:v>
                </c:pt>
                <c:pt idx="16281">
                  <c:v>8.4834350000000001</c:v>
                </c:pt>
                <c:pt idx="16282">
                  <c:v>8.4847810344829995</c:v>
                </c:pt>
                <c:pt idx="16283">
                  <c:v>8.4850583333330007</c:v>
                </c:pt>
                <c:pt idx="16284">
                  <c:v>8.4851083333330006</c:v>
                </c:pt>
                <c:pt idx="16285">
                  <c:v>8.4845283333329995</c:v>
                </c:pt>
                <c:pt idx="16286">
                  <c:v>8.484748333333</c:v>
                </c:pt>
                <c:pt idx="16287">
                  <c:v>8.4857816666670001</c:v>
                </c:pt>
                <c:pt idx="16288">
                  <c:v>8.4849716666670005</c:v>
                </c:pt>
                <c:pt idx="16289">
                  <c:v>8.4846749999999993</c:v>
                </c:pt>
                <c:pt idx="16290">
                  <c:v>8.4842666666670006</c:v>
                </c:pt>
                <c:pt idx="16291">
                  <c:v>8.4842533333329992</c:v>
                </c:pt>
                <c:pt idx="16292">
                  <c:v>8.4851349999999996</c:v>
                </c:pt>
                <c:pt idx="16293">
                  <c:v>8.4853033333330004</c:v>
                </c:pt>
                <c:pt idx="16294">
                  <c:v>8.4844533333330006</c:v>
                </c:pt>
                <c:pt idx="16295">
                  <c:v>8.4837366666669993</c:v>
                </c:pt>
                <c:pt idx="16296">
                  <c:v>8.484093333333</c:v>
                </c:pt>
                <c:pt idx="16297">
                  <c:v>8.4850083333330009</c:v>
                </c:pt>
                <c:pt idx="16298">
                  <c:v>8.4842383333329998</c:v>
                </c:pt>
                <c:pt idx="16299">
                  <c:v>8.4837466666670007</c:v>
                </c:pt>
                <c:pt idx="16300">
                  <c:v>8.4829100000000004</c:v>
                </c:pt>
                <c:pt idx="16301">
                  <c:v>8.483156666667</c:v>
                </c:pt>
                <c:pt idx="16302">
                  <c:v>8.4841116666669993</c:v>
                </c:pt>
                <c:pt idx="16303">
                  <c:v>8.48461</c:v>
                </c:pt>
                <c:pt idx="16304">
                  <c:v>8.4836333333329996</c:v>
                </c:pt>
                <c:pt idx="16305">
                  <c:v>8.4834066666669994</c:v>
                </c:pt>
                <c:pt idx="16306">
                  <c:v>8.4838366666670009</c:v>
                </c:pt>
                <c:pt idx="16307">
                  <c:v>8.4852849999999993</c:v>
                </c:pt>
                <c:pt idx="16308">
                  <c:v>8.4854749999999992</c:v>
                </c:pt>
                <c:pt idx="16309">
                  <c:v>8.4846283333329993</c:v>
                </c:pt>
                <c:pt idx="16310">
                  <c:v>8.4837166666670001</c:v>
                </c:pt>
                <c:pt idx="16311">
                  <c:v>8.4838366666670009</c:v>
                </c:pt>
                <c:pt idx="16312">
                  <c:v>8.4848716666670008</c:v>
                </c:pt>
                <c:pt idx="16313">
                  <c:v>8.4848066666669997</c:v>
                </c:pt>
                <c:pt idx="16314">
                  <c:v>8.4840116666669996</c:v>
                </c:pt>
                <c:pt idx="16315">
                  <c:v>8.4832183333329994</c:v>
                </c:pt>
                <c:pt idx="16316">
                  <c:v>8.482921666667</c:v>
                </c:pt>
                <c:pt idx="16317">
                  <c:v>8.4842766666670002</c:v>
                </c:pt>
                <c:pt idx="16318">
                  <c:v>8.4844633333330002</c:v>
                </c:pt>
                <c:pt idx="16319">
                  <c:v>8.4839166666669996</c:v>
                </c:pt>
                <c:pt idx="16320">
                  <c:v>8.4831616666669998</c:v>
                </c:pt>
                <c:pt idx="16321">
                  <c:v>8.4836566666670006</c:v>
                </c:pt>
                <c:pt idx="16322">
                  <c:v>8.4846810344829997</c:v>
                </c:pt>
                <c:pt idx="16323">
                  <c:v>8.4840633333329993</c:v>
                </c:pt>
                <c:pt idx="16324">
                  <c:v>8.4833049999999997</c:v>
                </c:pt>
                <c:pt idx="16325">
                  <c:v>8.4826499999999996</c:v>
                </c:pt>
                <c:pt idx="16326">
                  <c:v>8.4826666666670008</c:v>
                </c:pt>
                <c:pt idx="16327">
                  <c:v>8.4833716666670007</c:v>
                </c:pt>
                <c:pt idx="16328">
                  <c:v>8.4827833333329998</c:v>
                </c:pt>
                <c:pt idx="16329">
                  <c:v>8.4826633333330008</c:v>
                </c:pt>
                <c:pt idx="16330">
                  <c:v>8.4824149999999996</c:v>
                </c:pt>
                <c:pt idx="16331">
                  <c:v>8.4828499999999991</c:v>
                </c:pt>
                <c:pt idx="16332">
                  <c:v>8.4841099999999994</c:v>
                </c:pt>
                <c:pt idx="16333">
                  <c:v>8.484138333333</c:v>
                </c:pt>
                <c:pt idx="16334">
                  <c:v>8.4832850000000004</c:v>
                </c:pt>
                <c:pt idx="16335">
                  <c:v>8.4829266666669998</c:v>
                </c:pt>
                <c:pt idx="16336">
                  <c:v>8.4826449999999998</c:v>
                </c:pt>
                <c:pt idx="16337">
                  <c:v>8.4843166666670005</c:v>
                </c:pt>
                <c:pt idx="16338">
                  <c:v>8.4843016666669993</c:v>
                </c:pt>
                <c:pt idx="16339">
                  <c:v>8.4836200000000002</c:v>
                </c:pt>
                <c:pt idx="16340">
                  <c:v>8.4825733333330007</c:v>
                </c:pt>
                <c:pt idx="16341">
                  <c:v>8.4821033333330007</c:v>
                </c:pt>
                <c:pt idx="16342">
                  <c:v>8.4831966666670002</c:v>
                </c:pt>
                <c:pt idx="16343">
                  <c:v>8.4832066666669999</c:v>
                </c:pt>
                <c:pt idx="16344">
                  <c:v>8.4824149999999996</c:v>
                </c:pt>
                <c:pt idx="16345">
                  <c:v>8.4811233333330005</c:v>
                </c:pt>
                <c:pt idx="16346">
                  <c:v>8.4818449999999999</c:v>
                </c:pt>
                <c:pt idx="16347">
                  <c:v>8.4831149999999997</c:v>
                </c:pt>
                <c:pt idx="16348">
                  <c:v>8.4832066666669999</c:v>
                </c:pt>
                <c:pt idx="16349">
                  <c:v>8.4831350000000008</c:v>
                </c:pt>
                <c:pt idx="16350">
                  <c:v>8.482543333333</c:v>
                </c:pt>
                <c:pt idx="16351">
                  <c:v>8.4826533333329994</c:v>
                </c:pt>
                <c:pt idx="16352">
                  <c:v>8.4841800000000003</c:v>
                </c:pt>
                <c:pt idx="16353">
                  <c:v>8.4838983333330003</c:v>
                </c:pt>
                <c:pt idx="16354">
                  <c:v>8.4831766666669992</c:v>
                </c:pt>
                <c:pt idx="16355">
                  <c:v>8.4821933333330009</c:v>
                </c:pt>
                <c:pt idx="16356">
                  <c:v>8.4826766666670004</c:v>
                </c:pt>
                <c:pt idx="16357">
                  <c:v>8.4846166666669998</c:v>
                </c:pt>
                <c:pt idx="16358">
                  <c:v>8.4845066666670004</c:v>
                </c:pt>
                <c:pt idx="16359">
                  <c:v>8.4832366666670005</c:v>
                </c:pt>
                <c:pt idx="16360">
                  <c:v>8.4824316666670008</c:v>
                </c:pt>
                <c:pt idx="16361">
                  <c:v>8.4822183333329999</c:v>
                </c:pt>
                <c:pt idx="16362">
                  <c:v>8.4833099999999995</c:v>
                </c:pt>
                <c:pt idx="16363">
                  <c:v>8.4833266666670006</c:v>
                </c:pt>
                <c:pt idx="16364">
                  <c:v>8.4825816666670004</c:v>
                </c:pt>
                <c:pt idx="16365">
                  <c:v>8.4815699999999996</c:v>
                </c:pt>
                <c:pt idx="16366">
                  <c:v>8.4818300000000004</c:v>
                </c:pt>
                <c:pt idx="16367">
                  <c:v>8.4833949999999998</c:v>
                </c:pt>
                <c:pt idx="16368">
                  <c:v>8.4837866666669992</c:v>
                </c:pt>
                <c:pt idx="16369">
                  <c:v>8.482873333333</c:v>
                </c:pt>
                <c:pt idx="16370">
                  <c:v>8.4821200000000001</c:v>
                </c:pt>
                <c:pt idx="16371">
                  <c:v>8.4823633333329997</c:v>
                </c:pt>
                <c:pt idx="16372">
                  <c:v>8.4843683333330002</c:v>
                </c:pt>
                <c:pt idx="16373">
                  <c:v>8.4842200000000005</c:v>
                </c:pt>
                <c:pt idx="16374">
                  <c:v>8.4840966666669999</c:v>
                </c:pt>
                <c:pt idx="16375">
                  <c:v>8.4832900000000002</c:v>
                </c:pt>
                <c:pt idx="16376">
                  <c:v>8.4835616666670006</c:v>
                </c:pt>
                <c:pt idx="16377">
                  <c:v>8.4853033333330004</c:v>
                </c:pt>
                <c:pt idx="16378">
                  <c:v>8.4848850000000002</c:v>
                </c:pt>
                <c:pt idx="16379">
                  <c:v>8.4839666666669995</c:v>
                </c:pt>
                <c:pt idx="16380">
                  <c:v>8.4831783333330009</c:v>
                </c:pt>
                <c:pt idx="16381">
                  <c:v>8.4829450000000008</c:v>
                </c:pt>
                <c:pt idx="16382">
                  <c:v>8.4843583333330006</c:v>
                </c:pt>
                <c:pt idx="16383">
                  <c:v>8.4841149999999992</c:v>
                </c:pt>
                <c:pt idx="16384">
                  <c:v>8.4829500000000007</c:v>
                </c:pt>
                <c:pt idx="16385">
                  <c:v>8.4822483333330005</c:v>
                </c:pt>
                <c:pt idx="16386">
                  <c:v>8.4827233333330003</c:v>
                </c:pt>
                <c:pt idx="16387">
                  <c:v>8.4840350000000004</c:v>
                </c:pt>
                <c:pt idx="16388">
                  <c:v>8.4838533333330002</c:v>
                </c:pt>
                <c:pt idx="16389">
                  <c:v>8.4830400000000008</c:v>
                </c:pt>
                <c:pt idx="16390">
                  <c:v>8.4827300000000001</c:v>
                </c:pt>
                <c:pt idx="16391">
                  <c:v>8.4829983333330006</c:v>
                </c:pt>
                <c:pt idx="16392">
                  <c:v>8.4847699999999993</c:v>
                </c:pt>
                <c:pt idx="16393">
                  <c:v>8.4850816666669999</c:v>
                </c:pt>
                <c:pt idx="16394">
                  <c:v>8.4846433333330005</c:v>
                </c:pt>
                <c:pt idx="16395">
                  <c:v>8.4839216666669994</c:v>
                </c:pt>
                <c:pt idx="16396">
                  <c:v>8.4837699999999998</c:v>
                </c:pt>
                <c:pt idx="16397">
                  <c:v>8.4847999999999999</c:v>
                </c:pt>
                <c:pt idx="16398">
                  <c:v>8.4850116666670008</c:v>
                </c:pt>
                <c:pt idx="16399">
                  <c:v>8.4840066666669998</c:v>
                </c:pt>
                <c:pt idx="16400">
                  <c:v>8.4830483333330005</c:v>
                </c:pt>
                <c:pt idx="16401">
                  <c:v>8.4832066666669999</c:v>
                </c:pt>
                <c:pt idx="16402">
                  <c:v>8.4841183333330008</c:v>
                </c:pt>
                <c:pt idx="16403">
                  <c:v>8.4841333333330002</c:v>
                </c:pt>
                <c:pt idx="16404">
                  <c:v>8.4836383333329994</c:v>
                </c:pt>
                <c:pt idx="16405">
                  <c:v>8.4828299999999999</c:v>
                </c:pt>
                <c:pt idx="16406">
                  <c:v>8.4828566666670007</c:v>
                </c:pt>
                <c:pt idx="16407">
                  <c:v>8.4838133333329999</c:v>
                </c:pt>
                <c:pt idx="16408">
                  <c:v>8.4836733333329999</c:v>
                </c:pt>
                <c:pt idx="16409">
                  <c:v>8.4829116666670004</c:v>
                </c:pt>
                <c:pt idx="16410">
                  <c:v>8.4824283333330008</c:v>
                </c:pt>
                <c:pt idx="16411">
                  <c:v>8.4826800000000002</c:v>
                </c:pt>
                <c:pt idx="16412">
                  <c:v>8.4841200000000008</c:v>
                </c:pt>
                <c:pt idx="16413">
                  <c:v>8.4840616666669995</c:v>
                </c:pt>
                <c:pt idx="16414">
                  <c:v>8.4837266666669997</c:v>
                </c:pt>
                <c:pt idx="16415">
                  <c:v>8.4829483333330007</c:v>
                </c:pt>
                <c:pt idx="16416">
                  <c:v>8.4832850000000004</c:v>
                </c:pt>
                <c:pt idx="16417">
                  <c:v>8.4847149999999996</c:v>
                </c:pt>
                <c:pt idx="16418">
                  <c:v>8.4850466666669995</c:v>
                </c:pt>
                <c:pt idx="16419">
                  <c:v>8.4838066666670002</c:v>
                </c:pt>
                <c:pt idx="16420">
                  <c:v>8.4832316666670007</c:v>
                </c:pt>
                <c:pt idx="16421">
                  <c:v>8.4826750000000004</c:v>
                </c:pt>
                <c:pt idx="16422">
                  <c:v>8.48325</c:v>
                </c:pt>
                <c:pt idx="16423">
                  <c:v>8.4827666666670005</c:v>
                </c:pt>
                <c:pt idx="16424">
                  <c:v>8.4824350000000006</c:v>
                </c:pt>
                <c:pt idx="16425">
                  <c:v>8.4822933333330006</c:v>
                </c:pt>
                <c:pt idx="16426">
                  <c:v>8.482545</c:v>
                </c:pt>
                <c:pt idx="16427">
                  <c:v>8.4840333333330005</c:v>
                </c:pt>
                <c:pt idx="16428">
                  <c:v>8.4840566666669996</c:v>
                </c:pt>
                <c:pt idx="16429">
                  <c:v>8.4831466666670003</c:v>
                </c:pt>
                <c:pt idx="16430">
                  <c:v>8.4828666666670003</c:v>
                </c:pt>
                <c:pt idx="16431">
                  <c:v>8.4831333333330008</c:v>
                </c:pt>
                <c:pt idx="16432">
                  <c:v>8.4843883333329995</c:v>
                </c:pt>
                <c:pt idx="16433">
                  <c:v>8.4850016666669994</c:v>
                </c:pt>
                <c:pt idx="16434">
                  <c:v>8.4840224137929994</c:v>
                </c:pt>
                <c:pt idx="16435">
                  <c:v>8.4839950000000002</c:v>
                </c:pt>
                <c:pt idx="16436">
                  <c:v>8.4843916666669994</c:v>
                </c:pt>
                <c:pt idx="16437">
                  <c:v>8.4852433333330008</c:v>
                </c:pt>
                <c:pt idx="16438">
                  <c:v>8.4848499999999998</c:v>
                </c:pt>
                <c:pt idx="16439">
                  <c:v>8.4844583333330004</c:v>
                </c:pt>
                <c:pt idx="16440">
                  <c:v>8.4838850000000008</c:v>
                </c:pt>
                <c:pt idx="16441">
                  <c:v>8.4848816666670004</c:v>
                </c:pt>
                <c:pt idx="16442">
                  <c:v>8.4851949999999992</c:v>
                </c:pt>
                <c:pt idx="16443">
                  <c:v>8.4844299999999997</c:v>
                </c:pt>
                <c:pt idx="16444">
                  <c:v>8.4830833333329991</c:v>
                </c:pt>
                <c:pt idx="16445">
                  <c:v>8.4826666666670008</c:v>
                </c:pt>
                <c:pt idx="16446">
                  <c:v>8.4824333333330006</c:v>
                </c:pt>
                <c:pt idx="16447">
                  <c:v>8.4839233333329993</c:v>
                </c:pt>
                <c:pt idx="16448">
                  <c:v>8.4840333333330005</c:v>
                </c:pt>
                <c:pt idx="16449">
                  <c:v>8.4837316666669995</c:v>
                </c:pt>
                <c:pt idx="16450">
                  <c:v>8.4837483333330006</c:v>
                </c:pt>
                <c:pt idx="16451">
                  <c:v>8.4839833333330006</c:v>
                </c:pt>
                <c:pt idx="16452">
                  <c:v>8.4846266666669994</c:v>
                </c:pt>
                <c:pt idx="16453">
                  <c:v>8.4848300000000005</c:v>
                </c:pt>
                <c:pt idx="16454">
                  <c:v>8.4841949999999997</c:v>
                </c:pt>
                <c:pt idx="16455">
                  <c:v>8.4838666666669997</c:v>
                </c:pt>
                <c:pt idx="16456">
                  <c:v>8.4842233333330004</c:v>
                </c:pt>
                <c:pt idx="16457">
                  <c:v>8.4852600000000002</c:v>
                </c:pt>
                <c:pt idx="16458">
                  <c:v>8.4853649999999998</c:v>
                </c:pt>
                <c:pt idx="16459">
                  <c:v>8.4859416666669993</c:v>
                </c:pt>
                <c:pt idx="16460">
                  <c:v>8.4863099999999996</c:v>
                </c:pt>
                <c:pt idx="16461">
                  <c:v>8.4864800000000002</c:v>
                </c:pt>
                <c:pt idx="16462">
                  <c:v>8.4875766666669996</c:v>
                </c:pt>
                <c:pt idx="16463">
                  <c:v>8.4872583333329992</c:v>
                </c:pt>
                <c:pt idx="16464">
                  <c:v>8.4864316666670003</c:v>
                </c:pt>
                <c:pt idx="16465">
                  <c:v>8.4862266666669992</c:v>
                </c:pt>
                <c:pt idx="16466">
                  <c:v>8.4855716666669991</c:v>
                </c:pt>
                <c:pt idx="16467">
                  <c:v>8.4865250000000003</c:v>
                </c:pt>
                <c:pt idx="16468">
                  <c:v>8.4861966666670003</c:v>
                </c:pt>
                <c:pt idx="16469">
                  <c:v>8.4859416666669993</c:v>
                </c:pt>
                <c:pt idx="16470">
                  <c:v>8.4857683333330005</c:v>
                </c:pt>
                <c:pt idx="16471">
                  <c:v>8.4862216666669994</c:v>
                </c:pt>
                <c:pt idx="16472">
                  <c:v>8.4877283333329991</c:v>
                </c:pt>
                <c:pt idx="16473">
                  <c:v>8.4873049999999992</c:v>
                </c:pt>
                <c:pt idx="16474">
                  <c:v>8.4870116666669997</c:v>
                </c:pt>
                <c:pt idx="16475">
                  <c:v>8.4869166666669997</c:v>
                </c:pt>
                <c:pt idx="16476">
                  <c:v>8.4871016666669998</c:v>
                </c:pt>
                <c:pt idx="16477">
                  <c:v>8.4882183333330001</c:v>
                </c:pt>
                <c:pt idx="16478">
                  <c:v>8.4879800000000003</c:v>
                </c:pt>
                <c:pt idx="16479">
                  <c:v>8.4872716666670005</c:v>
                </c:pt>
                <c:pt idx="16480">
                  <c:v>8.4864683333330007</c:v>
                </c:pt>
                <c:pt idx="16481">
                  <c:v>8.4865999999999993</c:v>
                </c:pt>
                <c:pt idx="16482">
                  <c:v>8.4876366666669991</c:v>
                </c:pt>
                <c:pt idx="16483">
                  <c:v>8.4873683333330003</c:v>
                </c:pt>
                <c:pt idx="16484">
                  <c:v>8.4868849999999991</c:v>
                </c:pt>
                <c:pt idx="16485">
                  <c:v>8.4865316666670001</c:v>
                </c:pt>
                <c:pt idx="16486">
                  <c:v>8.4864666666670008</c:v>
                </c:pt>
                <c:pt idx="16487">
                  <c:v>8.4871850000000002</c:v>
                </c:pt>
                <c:pt idx="16488">
                  <c:v>8.487331666667</c:v>
                </c:pt>
                <c:pt idx="16489">
                  <c:v>8.4866216666670002</c:v>
                </c:pt>
                <c:pt idx="16490">
                  <c:v>8.4859749999999998</c:v>
                </c:pt>
                <c:pt idx="16491">
                  <c:v>8.4866650000000003</c:v>
                </c:pt>
                <c:pt idx="16492">
                  <c:v>8.4881049999999991</c:v>
                </c:pt>
                <c:pt idx="16493">
                  <c:v>8.4883733333329996</c:v>
                </c:pt>
                <c:pt idx="16494">
                  <c:v>8.4878</c:v>
                </c:pt>
                <c:pt idx="16495">
                  <c:v>8.4870999999999999</c:v>
                </c:pt>
                <c:pt idx="16496">
                  <c:v>8.4877483333330002</c:v>
                </c:pt>
                <c:pt idx="16497">
                  <c:v>8.4889933333329992</c:v>
                </c:pt>
                <c:pt idx="16498">
                  <c:v>8.4887275862070002</c:v>
                </c:pt>
                <c:pt idx="16499">
                  <c:v>8.4879316666670004</c:v>
                </c:pt>
                <c:pt idx="16500">
                  <c:v>8.4867833333329994</c:v>
                </c:pt>
                <c:pt idx="16501">
                  <c:v>8.4868450000000006</c:v>
                </c:pt>
                <c:pt idx="16502">
                  <c:v>8.4873700000000003</c:v>
                </c:pt>
                <c:pt idx="16503">
                  <c:v>8.4875299999999996</c:v>
                </c:pt>
                <c:pt idx="16504">
                  <c:v>8.4869783333329991</c:v>
                </c:pt>
                <c:pt idx="16505">
                  <c:v>8.4867183333330001</c:v>
                </c:pt>
                <c:pt idx="16506">
                  <c:v>8.4865683333330004</c:v>
                </c:pt>
                <c:pt idx="16507">
                  <c:v>8.4877000000000002</c:v>
                </c:pt>
                <c:pt idx="16508">
                  <c:v>8.4876533333330002</c:v>
                </c:pt>
                <c:pt idx="16509">
                  <c:v>8.4867516666670006</c:v>
                </c:pt>
                <c:pt idx="16510">
                  <c:v>8.4867866666669993</c:v>
                </c:pt>
                <c:pt idx="16511">
                  <c:v>8.4865516666669993</c:v>
                </c:pt>
                <c:pt idx="16512">
                  <c:v>8.4879783333330003</c:v>
                </c:pt>
                <c:pt idx="16513">
                  <c:v>8.4883216666669998</c:v>
                </c:pt>
                <c:pt idx="16514">
                  <c:v>8.4873966666669993</c:v>
                </c:pt>
                <c:pt idx="16515">
                  <c:v>8.4873433333329995</c:v>
                </c:pt>
                <c:pt idx="16516">
                  <c:v>8.4875783333329995</c:v>
                </c:pt>
                <c:pt idx="16517">
                  <c:v>8.4888499999999993</c:v>
                </c:pt>
                <c:pt idx="16518">
                  <c:v>8.4882716666669999</c:v>
                </c:pt>
                <c:pt idx="16519">
                  <c:v>8.487518333333</c:v>
                </c:pt>
                <c:pt idx="16520">
                  <c:v>8.4873066666669992</c:v>
                </c:pt>
                <c:pt idx="16521">
                  <c:v>8.4877350000000007</c:v>
                </c:pt>
                <c:pt idx="16522">
                  <c:v>8.4883100000000002</c:v>
                </c:pt>
                <c:pt idx="16523">
                  <c:v>8.4882216666670001</c:v>
                </c:pt>
                <c:pt idx="16524">
                  <c:v>8.4875849999999993</c:v>
                </c:pt>
                <c:pt idx="16525">
                  <c:v>8.4867966666670007</c:v>
                </c:pt>
                <c:pt idx="16526">
                  <c:v>8.4866550000000007</c:v>
                </c:pt>
                <c:pt idx="16527">
                  <c:v>8.4881866666669996</c:v>
                </c:pt>
                <c:pt idx="16528">
                  <c:v>8.4885733333329991</c:v>
                </c:pt>
                <c:pt idx="16529">
                  <c:v>8.4876216666669997</c:v>
                </c:pt>
                <c:pt idx="16530">
                  <c:v>8.4875516666670006</c:v>
                </c:pt>
                <c:pt idx="16531">
                  <c:v>8.4874749999999999</c:v>
                </c:pt>
                <c:pt idx="16532">
                  <c:v>8.4893800000000006</c:v>
                </c:pt>
                <c:pt idx="16533">
                  <c:v>8.4894266666670006</c:v>
                </c:pt>
                <c:pt idx="16534">
                  <c:v>8.4889600000000005</c:v>
                </c:pt>
                <c:pt idx="16535">
                  <c:v>8.4884366666670008</c:v>
                </c:pt>
                <c:pt idx="16536">
                  <c:v>8.4885433333330003</c:v>
                </c:pt>
                <c:pt idx="16537">
                  <c:v>8.4896533333330009</c:v>
                </c:pt>
                <c:pt idx="16538">
                  <c:v>8.4893733333330008</c:v>
                </c:pt>
                <c:pt idx="16539">
                  <c:v>8.4885599999999997</c:v>
                </c:pt>
                <c:pt idx="16540">
                  <c:v>8.4881616666670006</c:v>
                </c:pt>
                <c:pt idx="16541">
                  <c:v>8.4881383333329996</c:v>
                </c:pt>
                <c:pt idx="16542">
                  <c:v>8.4892749999999992</c:v>
                </c:pt>
                <c:pt idx="16543">
                  <c:v>8.4894983333329996</c:v>
                </c:pt>
                <c:pt idx="16544">
                  <c:v>8.4891166666669999</c:v>
                </c:pt>
                <c:pt idx="16545">
                  <c:v>8.4884866666670007</c:v>
                </c:pt>
                <c:pt idx="16546">
                  <c:v>8.4888150000000007</c:v>
                </c:pt>
                <c:pt idx="16547">
                  <c:v>8.4902016666669997</c:v>
                </c:pt>
                <c:pt idx="16548">
                  <c:v>8.4902233333330006</c:v>
                </c:pt>
                <c:pt idx="16549">
                  <c:v>8.4895800000000001</c:v>
                </c:pt>
                <c:pt idx="16550">
                  <c:v>8.4888499999999993</c:v>
                </c:pt>
                <c:pt idx="16551">
                  <c:v>8.4889816666669997</c:v>
                </c:pt>
                <c:pt idx="16552">
                  <c:v>8.4903416666669997</c:v>
                </c:pt>
                <c:pt idx="16553">
                  <c:v>8.4904150000000005</c:v>
                </c:pt>
                <c:pt idx="16554">
                  <c:v>8.4895933333329996</c:v>
                </c:pt>
                <c:pt idx="16555">
                  <c:v>8.4889150000000004</c:v>
                </c:pt>
                <c:pt idx="16556">
                  <c:v>8.4888433333329996</c:v>
                </c:pt>
                <c:pt idx="16557">
                  <c:v>8.4900900000000004</c:v>
                </c:pt>
                <c:pt idx="16558">
                  <c:v>8.4905383333329993</c:v>
                </c:pt>
                <c:pt idx="16559">
                  <c:v>8.4895966666669995</c:v>
                </c:pt>
                <c:pt idx="16560">
                  <c:v>8.4891233333329996</c:v>
                </c:pt>
                <c:pt idx="16561">
                  <c:v>8.4896416666669996</c:v>
                </c:pt>
                <c:pt idx="16562">
                  <c:v>8.4905849999999994</c:v>
                </c:pt>
                <c:pt idx="16563">
                  <c:v>8.4913016666670007</c:v>
                </c:pt>
                <c:pt idx="16564">
                  <c:v>8.4908866666670004</c:v>
                </c:pt>
                <c:pt idx="16565">
                  <c:v>8.4908300000000008</c:v>
                </c:pt>
                <c:pt idx="16566">
                  <c:v>8.4910999999999994</c:v>
                </c:pt>
                <c:pt idx="16567">
                  <c:v>8.4926049999999993</c:v>
                </c:pt>
                <c:pt idx="16568">
                  <c:v>8.4924666666669992</c:v>
                </c:pt>
                <c:pt idx="16569">
                  <c:v>8.4917183333330009</c:v>
                </c:pt>
                <c:pt idx="16570">
                  <c:v>8.4904916666669994</c:v>
                </c:pt>
                <c:pt idx="16571">
                  <c:v>8.4903766666670002</c:v>
                </c:pt>
                <c:pt idx="16572">
                  <c:v>8.4919650000000004</c:v>
                </c:pt>
                <c:pt idx="16573">
                  <c:v>8.4920349999999996</c:v>
                </c:pt>
                <c:pt idx="16574">
                  <c:v>8.4918666666670006</c:v>
                </c:pt>
                <c:pt idx="16575">
                  <c:v>8.4911449999999995</c:v>
                </c:pt>
                <c:pt idx="16576">
                  <c:v>8.4917983333329996</c:v>
                </c:pt>
                <c:pt idx="16577">
                  <c:v>8.4934049999999992</c:v>
                </c:pt>
                <c:pt idx="16578">
                  <c:v>8.493618333333</c:v>
                </c:pt>
                <c:pt idx="16579">
                  <c:v>8.4925916666669998</c:v>
                </c:pt>
                <c:pt idx="16580">
                  <c:v>8.4925016666669997</c:v>
                </c:pt>
                <c:pt idx="16581">
                  <c:v>8.4928183333330001</c:v>
                </c:pt>
                <c:pt idx="16582">
                  <c:v>8.4937799999999992</c:v>
                </c:pt>
                <c:pt idx="16583">
                  <c:v>8.4933016666669996</c:v>
                </c:pt>
                <c:pt idx="16584">
                  <c:v>8.4925883333329999</c:v>
                </c:pt>
                <c:pt idx="16585">
                  <c:v>8.4920349999999996</c:v>
                </c:pt>
                <c:pt idx="16586">
                  <c:v>8.4915599999999998</c:v>
                </c:pt>
                <c:pt idx="16587">
                  <c:v>8.492678333333</c:v>
                </c:pt>
                <c:pt idx="16588">
                  <c:v>8.4928833333329994</c:v>
                </c:pt>
                <c:pt idx="16589">
                  <c:v>8.4924949999999999</c:v>
                </c:pt>
                <c:pt idx="16590">
                  <c:v>8.4919383333329996</c:v>
                </c:pt>
                <c:pt idx="16591">
                  <c:v>8.4921050000000005</c:v>
                </c:pt>
                <c:pt idx="16592">
                  <c:v>8.4938716666669993</c:v>
                </c:pt>
                <c:pt idx="16593">
                  <c:v>8.4943449999999991</c:v>
                </c:pt>
                <c:pt idx="16594">
                  <c:v>8.4941499999999994</c:v>
                </c:pt>
                <c:pt idx="16595">
                  <c:v>8.4940683333330007</c:v>
                </c:pt>
                <c:pt idx="16596">
                  <c:v>8.4939383333330003</c:v>
                </c:pt>
                <c:pt idx="16597">
                  <c:v>8.4949433333329996</c:v>
                </c:pt>
                <c:pt idx="16598">
                  <c:v>8.4952633333329999</c:v>
                </c:pt>
                <c:pt idx="16599">
                  <c:v>8.4944033333330005</c:v>
                </c:pt>
                <c:pt idx="16600">
                  <c:v>8.4940350000000002</c:v>
                </c:pt>
                <c:pt idx="16601">
                  <c:v>8.494181666667</c:v>
                </c:pt>
                <c:pt idx="16602">
                  <c:v>8.4949766666670001</c:v>
                </c:pt>
                <c:pt idx="16603">
                  <c:v>8.4954400000000003</c:v>
                </c:pt>
                <c:pt idx="16604">
                  <c:v>8.4945016666670004</c:v>
                </c:pt>
                <c:pt idx="16605">
                  <c:v>8.4940566666669994</c:v>
                </c:pt>
                <c:pt idx="16606">
                  <c:v>8.4940850000000001</c:v>
                </c:pt>
                <c:pt idx="16607">
                  <c:v>8.4952833333329991</c:v>
                </c:pt>
                <c:pt idx="16608">
                  <c:v>8.4953383333330006</c:v>
                </c:pt>
                <c:pt idx="16609">
                  <c:v>8.4947616666669994</c:v>
                </c:pt>
                <c:pt idx="16610">
                  <c:v>8.4949266666670002</c:v>
                </c:pt>
                <c:pt idx="16611">
                  <c:v>8.4946966666670001</c:v>
                </c:pt>
                <c:pt idx="16612">
                  <c:v>8.4959716666669998</c:v>
                </c:pt>
                <c:pt idx="16613">
                  <c:v>8.496105</c:v>
                </c:pt>
                <c:pt idx="16614">
                  <c:v>8.4951266666669998</c:v>
                </c:pt>
                <c:pt idx="16615">
                  <c:v>8.4947366666670003</c:v>
                </c:pt>
                <c:pt idx="16616">
                  <c:v>8.4947666666669992</c:v>
                </c:pt>
                <c:pt idx="16617">
                  <c:v>8.4954750000000008</c:v>
                </c:pt>
                <c:pt idx="16618">
                  <c:v>8.4949266666670002</c:v>
                </c:pt>
                <c:pt idx="16619">
                  <c:v>8.4945500000000003</c:v>
                </c:pt>
                <c:pt idx="16620">
                  <c:v>8.4943849999999994</c:v>
                </c:pt>
                <c:pt idx="16621">
                  <c:v>8.4948899999999998</c:v>
                </c:pt>
                <c:pt idx="16622">
                  <c:v>8.4964499999999994</c:v>
                </c:pt>
                <c:pt idx="16623">
                  <c:v>8.4965166666670005</c:v>
                </c:pt>
                <c:pt idx="16624">
                  <c:v>8.4964633333330006</c:v>
                </c:pt>
                <c:pt idx="16625">
                  <c:v>8.4958266666669999</c:v>
                </c:pt>
                <c:pt idx="16626">
                  <c:v>8.4957933333329994</c:v>
                </c:pt>
                <c:pt idx="16627">
                  <c:v>8.4969583333329997</c:v>
                </c:pt>
                <c:pt idx="16628">
                  <c:v>8.4969900000000003</c:v>
                </c:pt>
                <c:pt idx="16629">
                  <c:v>8.4962350000000004</c:v>
                </c:pt>
                <c:pt idx="16630">
                  <c:v>8.4955633333329992</c:v>
                </c:pt>
                <c:pt idx="16631">
                  <c:v>8.4957833333329997</c:v>
                </c:pt>
                <c:pt idx="16632">
                  <c:v>8.4972600000000007</c:v>
                </c:pt>
                <c:pt idx="16633">
                  <c:v>8.4972416666669996</c:v>
                </c:pt>
                <c:pt idx="16634">
                  <c:v>8.4968249999999994</c:v>
                </c:pt>
                <c:pt idx="16635">
                  <c:v>8.4965516666669991</c:v>
                </c:pt>
                <c:pt idx="16636">
                  <c:v>8.4966766666669997</c:v>
                </c:pt>
                <c:pt idx="16637">
                  <c:v>8.4980433333329994</c:v>
                </c:pt>
                <c:pt idx="16638">
                  <c:v>8.4984616666669996</c:v>
                </c:pt>
                <c:pt idx="16639">
                  <c:v>8.4984249999999992</c:v>
                </c:pt>
                <c:pt idx="16640">
                  <c:v>8.4983383333330007</c:v>
                </c:pt>
                <c:pt idx="16641">
                  <c:v>8.4984649999999995</c:v>
                </c:pt>
                <c:pt idx="16642">
                  <c:v>8.4995183333330004</c:v>
                </c:pt>
                <c:pt idx="16643">
                  <c:v>8.4994816666670001</c:v>
                </c:pt>
                <c:pt idx="16644">
                  <c:v>8.4983166666669998</c:v>
                </c:pt>
                <c:pt idx="16645">
                  <c:v>8.4970300000000005</c:v>
                </c:pt>
                <c:pt idx="16646">
                  <c:v>8.4967533333330003</c:v>
                </c:pt>
                <c:pt idx="16647">
                  <c:v>8.4980899999999995</c:v>
                </c:pt>
                <c:pt idx="16648">
                  <c:v>8.4985099999999996</c:v>
                </c:pt>
                <c:pt idx="16649">
                  <c:v>8.4979949999999995</c:v>
                </c:pt>
                <c:pt idx="16650">
                  <c:v>8.4976350000000007</c:v>
                </c:pt>
                <c:pt idx="16651">
                  <c:v>8.4975516666670003</c:v>
                </c:pt>
                <c:pt idx="16652">
                  <c:v>8.4984249999999992</c:v>
                </c:pt>
                <c:pt idx="16653">
                  <c:v>8.4981583333330004</c:v>
                </c:pt>
                <c:pt idx="16654">
                  <c:v>8.497795</c:v>
                </c:pt>
                <c:pt idx="16655">
                  <c:v>8.4974366666669994</c:v>
                </c:pt>
                <c:pt idx="16656">
                  <c:v>8.4980666666670004</c:v>
                </c:pt>
                <c:pt idx="16657">
                  <c:v>8.4982983333330004</c:v>
                </c:pt>
                <c:pt idx="16658">
                  <c:v>8.4984316666670008</c:v>
                </c:pt>
                <c:pt idx="16659">
                  <c:v>8.4979983333329994</c:v>
                </c:pt>
                <c:pt idx="16660">
                  <c:v>8.4975149999999999</c:v>
                </c:pt>
                <c:pt idx="16661">
                  <c:v>8.4976900000000004</c:v>
                </c:pt>
                <c:pt idx="16662">
                  <c:v>8.4985483333329999</c:v>
                </c:pt>
                <c:pt idx="16663">
                  <c:v>8.4988966666669992</c:v>
                </c:pt>
                <c:pt idx="16664">
                  <c:v>8.4980216666670003</c:v>
                </c:pt>
                <c:pt idx="16665">
                  <c:v>8.4976199999999995</c:v>
                </c:pt>
                <c:pt idx="16666">
                  <c:v>8.4980883333329995</c:v>
                </c:pt>
                <c:pt idx="16667">
                  <c:v>8.4993516666669997</c:v>
                </c:pt>
                <c:pt idx="16668">
                  <c:v>8.4996466666669992</c:v>
                </c:pt>
                <c:pt idx="16669">
                  <c:v>8.4984116666669998</c:v>
                </c:pt>
                <c:pt idx="16670">
                  <c:v>8.4977183333329993</c:v>
                </c:pt>
                <c:pt idx="16671">
                  <c:v>8.4976733333329992</c:v>
                </c:pt>
                <c:pt idx="16672">
                  <c:v>8.4987616666670007</c:v>
                </c:pt>
                <c:pt idx="16673">
                  <c:v>8.4992666666669994</c:v>
                </c:pt>
                <c:pt idx="16674">
                  <c:v>8.4988349999999997</c:v>
                </c:pt>
                <c:pt idx="16675">
                  <c:v>8.4988299999999999</c:v>
                </c:pt>
                <c:pt idx="16676">
                  <c:v>8.4994266666670004</c:v>
                </c:pt>
                <c:pt idx="16677">
                  <c:v>8.5006683333329995</c:v>
                </c:pt>
                <c:pt idx="16678">
                  <c:v>8.5002750000000002</c:v>
                </c:pt>
                <c:pt idx="16679">
                  <c:v>8.4997833333329993</c:v>
                </c:pt>
                <c:pt idx="16680">
                  <c:v>8.4996033333330008</c:v>
                </c:pt>
                <c:pt idx="16681">
                  <c:v>8.4993083333329995</c:v>
                </c:pt>
                <c:pt idx="16682">
                  <c:v>8.5006666666669997</c:v>
                </c:pt>
                <c:pt idx="16683">
                  <c:v>8.500563333333</c:v>
                </c:pt>
                <c:pt idx="16684">
                  <c:v>8.4999216666669994</c:v>
                </c:pt>
                <c:pt idx="16685">
                  <c:v>8.4991500000000002</c:v>
                </c:pt>
                <c:pt idx="16686">
                  <c:v>8.4991116666669999</c:v>
                </c:pt>
                <c:pt idx="16687">
                  <c:v>8.4999683333329994</c:v>
                </c:pt>
                <c:pt idx="16688">
                  <c:v>8.4998033333330003</c:v>
                </c:pt>
                <c:pt idx="16689">
                  <c:v>8.4991350000000008</c:v>
                </c:pt>
                <c:pt idx="16690">
                  <c:v>8.4984166666669996</c:v>
                </c:pt>
                <c:pt idx="16691">
                  <c:v>8.4985750000000007</c:v>
                </c:pt>
                <c:pt idx="16692">
                  <c:v>8.4993449999999999</c:v>
                </c:pt>
                <c:pt idx="16693">
                  <c:v>8.498778333333</c:v>
                </c:pt>
                <c:pt idx="16694">
                  <c:v>8.4974349999999994</c:v>
                </c:pt>
                <c:pt idx="16695">
                  <c:v>8.4969583333329997</c:v>
                </c:pt>
                <c:pt idx="16696">
                  <c:v>8.4969333333330006</c:v>
                </c:pt>
                <c:pt idx="16697">
                  <c:v>8.4974699999999999</c:v>
                </c:pt>
                <c:pt idx="16698">
                  <c:v>8.4969716666669992</c:v>
                </c:pt>
                <c:pt idx="16699">
                  <c:v>8.4955033333329997</c:v>
                </c:pt>
                <c:pt idx="16700">
                  <c:v>8.4945583333329999</c:v>
                </c:pt>
                <c:pt idx="16701">
                  <c:v>8.4944766666669995</c:v>
                </c:pt>
                <c:pt idx="16702">
                  <c:v>8.4957583333330007</c:v>
                </c:pt>
                <c:pt idx="16703">
                  <c:v>8.4952216666669997</c:v>
                </c:pt>
                <c:pt idx="16704">
                  <c:v>8.4943466666669991</c:v>
                </c:pt>
                <c:pt idx="16705">
                  <c:v>8.4934366666669998</c:v>
                </c:pt>
                <c:pt idx="16706">
                  <c:v>8.4936500000000006</c:v>
                </c:pt>
                <c:pt idx="16707">
                  <c:v>8.4950716666670001</c:v>
                </c:pt>
                <c:pt idx="16708">
                  <c:v>8.4951533333330005</c:v>
                </c:pt>
                <c:pt idx="16709">
                  <c:v>8.4946766666670008</c:v>
                </c:pt>
                <c:pt idx="16710">
                  <c:v>8.4944900000000008</c:v>
                </c:pt>
                <c:pt idx="16711">
                  <c:v>8.4947533333329996</c:v>
                </c:pt>
                <c:pt idx="16712">
                  <c:v>8.4953716666669994</c:v>
                </c:pt>
                <c:pt idx="16713">
                  <c:v>8.4953616666669998</c:v>
                </c:pt>
                <c:pt idx="16714">
                  <c:v>8.4944816666669993</c:v>
                </c:pt>
                <c:pt idx="16715">
                  <c:v>8.493805</c:v>
                </c:pt>
                <c:pt idx="16716">
                  <c:v>8.4932750000000006</c:v>
                </c:pt>
                <c:pt idx="16717">
                  <c:v>8.4946416666670004</c:v>
                </c:pt>
                <c:pt idx="16718">
                  <c:v>8.4947283333330006</c:v>
                </c:pt>
                <c:pt idx="16719">
                  <c:v>8.4937116666670001</c:v>
                </c:pt>
                <c:pt idx="16720">
                  <c:v>8.4931066666669999</c:v>
                </c:pt>
                <c:pt idx="16721">
                  <c:v>8.4934700000000003</c:v>
                </c:pt>
                <c:pt idx="16722">
                  <c:v>8.4947216666669991</c:v>
                </c:pt>
                <c:pt idx="16723">
                  <c:v>8.4949600000000007</c:v>
                </c:pt>
                <c:pt idx="16724">
                  <c:v>8.4946166666669995</c:v>
                </c:pt>
                <c:pt idx="16725">
                  <c:v>8.4941916666669997</c:v>
                </c:pt>
                <c:pt idx="16726">
                  <c:v>8.4940149999999992</c:v>
                </c:pt>
                <c:pt idx="16727">
                  <c:v>8.4951783333329995</c:v>
                </c:pt>
                <c:pt idx="16728">
                  <c:v>8.4944888888890002</c:v>
                </c:pt>
                <c:pt idx="16729">
                  <c:v>8.4940833333330001</c:v>
                </c:pt>
                <c:pt idx="16730">
                  <c:v>8.4935083333330006</c:v>
                </c:pt>
                <c:pt idx="16731">
                  <c:v>8.4937699999999996</c:v>
                </c:pt>
                <c:pt idx="16732">
                  <c:v>8.495166666667</c:v>
                </c:pt>
                <c:pt idx="16733">
                  <c:v>8.4952083333330002</c:v>
                </c:pt>
                <c:pt idx="16734">
                  <c:v>8.4941449999999996</c:v>
                </c:pt>
                <c:pt idx="16735">
                  <c:v>8.493526666667</c:v>
                </c:pt>
                <c:pt idx="16736">
                  <c:v>8.4939616666669995</c:v>
                </c:pt>
                <c:pt idx="16737">
                  <c:v>8.4954783333330006</c:v>
                </c:pt>
                <c:pt idx="16738">
                  <c:v>8.4955316666670004</c:v>
                </c:pt>
                <c:pt idx="16739">
                  <c:v>8.4947700000000008</c:v>
                </c:pt>
                <c:pt idx="16740">
                  <c:v>8.4938583333329998</c:v>
                </c:pt>
                <c:pt idx="16741">
                  <c:v>8.4940516666669996</c:v>
                </c:pt>
                <c:pt idx="16742">
                  <c:v>8.495213333333</c:v>
                </c:pt>
                <c:pt idx="16743">
                  <c:v>8.4953916666670004</c:v>
                </c:pt>
                <c:pt idx="16744">
                  <c:v>8.4941533333329993</c:v>
                </c:pt>
                <c:pt idx="16745">
                  <c:v>8.4937550000000002</c:v>
                </c:pt>
                <c:pt idx="16746">
                  <c:v>8.4942266666670001</c:v>
                </c:pt>
                <c:pt idx="16747">
                  <c:v>8.4957916666669995</c:v>
                </c:pt>
                <c:pt idx="16748">
                  <c:v>8.4955483333329997</c:v>
                </c:pt>
                <c:pt idx="16749">
                  <c:v>8.4948049999999995</c:v>
                </c:pt>
                <c:pt idx="16750">
                  <c:v>8.494088333333</c:v>
                </c:pt>
                <c:pt idx="16751">
                  <c:v>8.494651666667</c:v>
                </c:pt>
                <c:pt idx="16752">
                  <c:v>8.4959500000000006</c:v>
                </c:pt>
                <c:pt idx="16753">
                  <c:v>8.4954400000000003</c:v>
                </c:pt>
                <c:pt idx="16754">
                  <c:v>8.4948233333330005</c:v>
                </c:pt>
                <c:pt idx="16755">
                  <c:v>8.4943650000000002</c:v>
                </c:pt>
                <c:pt idx="16756">
                  <c:v>8.4948366666670001</c:v>
                </c:pt>
                <c:pt idx="16757">
                  <c:v>8.4956250000000004</c:v>
                </c:pt>
                <c:pt idx="16758">
                  <c:v>8.4957416666669996</c:v>
                </c:pt>
                <c:pt idx="16759">
                  <c:v>8.4950700000000001</c:v>
                </c:pt>
                <c:pt idx="16760">
                  <c:v>8.4943483333330008</c:v>
                </c:pt>
                <c:pt idx="16761">
                  <c:v>8.4948200000000007</c:v>
                </c:pt>
                <c:pt idx="16762">
                  <c:v>8.4962499999999999</c:v>
                </c:pt>
                <c:pt idx="16763">
                  <c:v>8.4962833333330003</c:v>
                </c:pt>
                <c:pt idx="16764">
                  <c:v>8.495636666667</c:v>
                </c:pt>
                <c:pt idx="16765">
                  <c:v>8.4950416666669994</c:v>
                </c:pt>
                <c:pt idx="16766">
                  <c:v>8.4946400000000004</c:v>
                </c:pt>
                <c:pt idx="16767">
                  <c:v>8.4958050000000007</c:v>
                </c:pt>
                <c:pt idx="16768">
                  <c:v>8.4955983333329996</c:v>
                </c:pt>
                <c:pt idx="16769">
                  <c:v>8.4950833333329996</c:v>
                </c:pt>
                <c:pt idx="16770">
                  <c:v>8.4945316666669992</c:v>
                </c:pt>
                <c:pt idx="16771">
                  <c:v>8.4944816666669993</c:v>
                </c:pt>
                <c:pt idx="16772">
                  <c:v>8.4960283333329993</c:v>
                </c:pt>
                <c:pt idx="16773">
                  <c:v>8.4957533333330009</c:v>
                </c:pt>
                <c:pt idx="16774">
                  <c:v>8.4949949999999994</c:v>
                </c:pt>
                <c:pt idx="16775">
                  <c:v>8.4946883333330003</c:v>
                </c:pt>
                <c:pt idx="16776">
                  <c:v>8.4945633333329997</c:v>
                </c:pt>
                <c:pt idx="16777">
                  <c:v>8.4958200000000001</c:v>
                </c:pt>
                <c:pt idx="16778">
                  <c:v>8.4960883333330006</c:v>
                </c:pt>
                <c:pt idx="16779">
                  <c:v>8.4952850000000009</c:v>
                </c:pt>
                <c:pt idx="16780">
                  <c:v>8.4947216666669991</c:v>
                </c:pt>
                <c:pt idx="16781">
                  <c:v>8.4948016666669997</c:v>
                </c:pt>
                <c:pt idx="16782">
                  <c:v>8.4961133333329997</c:v>
                </c:pt>
                <c:pt idx="16783">
                  <c:v>8.4960000000000004</c:v>
                </c:pt>
                <c:pt idx="16784">
                  <c:v>8.4955933333329998</c:v>
                </c:pt>
                <c:pt idx="16785">
                  <c:v>8.4956099999999992</c:v>
                </c:pt>
                <c:pt idx="16786">
                  <c:v>8.4958950000000009</c:v>
                </c:pt>
                <c:pt idx="16787">
                  <c:v>8.4970833333330003</c:v>
                </c:pt>
                <c:pt idx="16788">
                  <c:v>8.4969216666669993</c:v>
                </c:pt>
                <c:pt idx="16789">
                  <c:v>8.4956300000000002</c:v>
                </c:pt>
                <c:pt idx="16790">
                  <c:v>8.4952583333330001</c:v>
                </c:pt>
                <c:pt idx="16791">
                  <c:v>8.4954699999999992</c:v>
                </c:pt>
                <c:pt idx="16792">
                  <c:v>8.4969933333330001</c:v>
                </c:pt>
                <c:pt idx="16793">
                  <c:v>8.4968133333329998</c:v>
                </c:pt>
                <c:pt idx="16794">
                  <c:v>8.4959116666670003</c:v>
                </c:pt>
                <c:pt idx="16795">
                  <c:v>8.4955449999999999</c:v>
                </c:pt>
                <c:pt idx="16796">
                  <c:v>8.4957083333330008</c:v>
                </c:pt>
                <c:pt idx="16797">
                  <c:v>8.4972366666669998</c:v>
                </c:pt>
                <c:pt idx="16798">
                  <c:v>8.4973283333329999</c:v>
                </c:pt>
                <c:pt idx="16799">
                  <c:v>8.4969466666670002</c:v>
                </c:pt>
                <c:pt idx="16800">
                  <c:v>8.4969199999999994</c:v>
                </c:pt>
                <c:pt idx="16801">
                  <c:v>8.4969833333330005</c:v>
                </c:pt>
                <c:pt idx="16802">
                  <c:v>8.497796666667</c:v>
                </c:pt>
                <c:pt idx="16803">
                  <c:v>8.4978983333329996</c:v>
                </c:pt>
                <c:pt idx="16804">
                  <c:v>8.4974500000000006</c:v>
                </c:pt>
                <c:pt idx="16805">
                  <c:v>8.4968350000000008</c:v>
                </c:pt>
                <c:pt idx="16806">
                  <c:v>8.4969400000000004</c:v>
                </c:pt>
                <c:pt idx="16807">
                  <c:v>8.4977166666669994</c:v>
                </c:pt>
                <c:pt idx="16808">
                  <c:v>8.4977733333330008</c:v>
                </c:pt>
                <c:pt idx="16809">
                  <c:v>8.4974299999999996</c:v>
                </c:pt>
                <c:pt idx="16810">
                  <c:v>8.4968883333330005</c:v>
                </c:pt>
                <c:pt idx="16811">
                  <c:v>8.4972049999999992</c:v>
                </c:pt>
                <c:pt idx="16812">
                  <c:v>8.4985033333329998</c:v>
                </c:pt>
                <c:pt idx="16813">
                  <c:v>8.4981633333330002</c:v>
                </c:pt>
                <c:pt idx="16814">
                  <c:v>8.4978016666669998</c:v>
                </c:pt>
                <c:pt idx="16815">
                  <c:v>8.4976116666669999</c:v>
                </c:pt>
                <c:pt idx="16816">
                  <c:v>8.4974516666670006</c:v>
                </c:pt>
                <c:pt idx="16817">
                  <c:v>8.4983433333330005</c:v>
                </c:pt>
                <c:pt idx="16818">
                  <c:v>8.4981733333329998</c:v>
                </c:pt>
                <c:pt idx="16819">
                  <c:v>8.4975966666670004</c:v>
                </c:pt>
                <c:pt idx="16820">
                  <c:v>8.4977833333330004</c:v>
                </c:pt>
                <c:pt idx="16821">
                  <c:v>8.4980650000000004</c:v>
                </c:pt>
                <c:pt idx="16822">
                  <c:v>8.4991050000000001</c:v>
                </c:pt>
                <c:pt idx="16823">
                  <c:v>8.4990933333330005</c:v>
                </c:pt>
                <c:pt idx="16824">
                  <c:v>8.4993633333329992</c:v>
                </c:pt>
                <c:pt idx="16825">
                  <c:v>8.4991883333330005</c:v>
                </c:pt>
                <c:pt idx="16826">
                  <c:v>8.4987833333329998</c:v>
                </c:pt>
                <c:pt idx="16827">
                  <c:v>8.4998716666669996</c:v>
                </c:pt>
                <c:pt idx="16828">
                  <c:v>8.4997533333330004</c:v>
                </c:pt>
                <c:pt idx="16829">
                  <c:v>8.4989016666670008</c:v>
                </c:pt>
                <c:pt idx="16830">
                  <c:v>8.4984616666669996</c:v>
                </c:pt>
                <c:pt idx="16831">
                  <c:v>8.4983716666669995</c:v>
                </c:pt>
                <c:pt idx="16832">
                  <c:v>8.4998716666669996</c:v>
                </c:pt>
                <c:pt idx="16833">
                  <c:v>8.4997333333329994</c:v>
                </c:pt>
                <c:pt idx="16834">
                  <c:v>8.4992516666669999</c:v>
                </c:pt>
                <c:pt idx="16835">
                  <c:v>8.4996449999999992</c:v>
                </c:pt>
                <c:pt idx="16836">
                  <c:v>8.5001300000000004</c:v>
                </c:pt>
                <c:pt idx="16837">
                  <c:v>8.5011949999999992</c:v>
                </c:pt>
                <c:pt idx="16838">
                  <c:v>8.501126666667</c:v>
                </c:pt>
                <c:pt idx="16839">
                  <c:v>8.5003333333329998</c:v>
                </c:pt>
                <c:pt idx="16840">
                  <c:v>8.4994099999999992</c:v>
                </c:pt>
                <c:pt idx="16841">
                  <c:v>8.4989383333329993</c:v>
                </c:pt>
                <c:pt idx="16842">
                  <c:v>8.5004449999999991</c:v>
                </c:pt>
                <c:pt idx="16843">
                  <c:v>8.5007149999999996</c:v>
                </c:pt>
                <c:pt idx="16844">
                  <c:v>8.4999749999999992</c:v>
                </c:pt>
                <c:pt idx="16845">
                  <c:v>8.5002150000000007</c:v>
                </c:pt>
                <c:pt idx="16846">
                  <c:v>8.5010949999999994</c:v>
                </c:pt>
                <c:pt idx="16847">
                  <c:v>8.5021366666670009</c:v>
                </c:pt>
                <c:pt idx="16848">
                  <c:v>8.5021850000000008</c:v>
                </c:pt>
                <c:pt idx="16849">
                  <c:v>8.5017133333330008</c:v>
                </c:pt>
                <c:pt idx="16850">
                  <c:v>8.5005116666670002</c:v>
                </c:pt>
                <c:pt idx="16851">
                  <c:v>8.5006816666670009</c:v>
                </c:pt>
                <c:pt idx="16852">
                  <c:v>8.5018733333330001</c:v>
                </c:pt>
                <c:pt idx="16853">
                  <c:v>8.5015916666670002</c:v>
                </c:pt>
                <c:pt idx="16854">
                  <c:v>8.5017750000000003</c:v>
                </c:pt>
                <c:pt idx="16855">
                  <c:v>8.5009716666670005</c:v>
                </c:pt>
                <c:pt idx="16856">
                  <c:v>8.4999966666670002</c:v>
                </c:pt>
                <c:pt idx="16857">
                  <c:v>8.5004950000000008</c:v>
                </c:pt>
                <c:pt idx="16858">
                  <c:v>8.5006183333329997</c:v>
                </c:pt>
                <c:pt idx="16859">
                  <c:v>8.5010666666670005</c:v>
                </c:pt>
                <c:pt idx="16860">
                  <c:v>8.5011200000000002</c:v>
                </c:pt>
                <c:pt idx="16861">
                  <c:v>8.5013266666669995</c:v>
                </c:pt>
                <c:pt idx="16862">
                  <c:v>8.5028866666670009</c:v>
                </c:pt>
                <c:pt idx="16863">
                  <c:v>8.5024016666669997</c:v>
                </c:pt>
                <c:pt idx="16864">
                  <c:v>8.5016866666670001</c:v>
                </c:pt>
                <c:pt idx="16865">
                  <c:v>8.5014400000000006</c:v>
                </c:pt>
                <c:pt idx="16866">
                  <c:v>8.5011766666669999</c:v>
                </c:pt>
                <c:pt idx="16867">
                  <c:v>8.5020299999999995</c:v>
                </c:pt>
                <c:pt idx="16868">
                  <c:v>8.5021833333330008</c:v>
                </c:pt>
                <c:pt idx="16869">
                  <c:v>8.5011633333330003</c:v>
                </c:pt>
                <c:pt idx="16870">
                  <c:v>8.5007000000000001</c:v>
                </c:pt>
                <c:pt idx="16871">
                  <c:v>8.5014516666670001</c:v>
                </c:pt>
                <c:pt idx="16872">
                  <c:v>8.5027033333330007</c:v>
                </c:pt>
                <c:pt idx="16873">
                  <c:v>8.5029016666670003</c:v>
                </c:pt>
                <c:pt idx="16874">
                  <c:v>8.5024133333329992</c:v>
                </c:pt>
                <c:pt idx="16875">
                  <c:v>8.5017883333329998</c:v>
                </c:pt>
                <c:pt idx="16876">
                  <c:v>8.5019550000000006</c:v>
                </c:pt>
                <c:pt idx="16877">
                  <c:v>8.5027883333329992</c:v>
                </c:pt>
                <c:pt idx="16878">
                  <c:v>8.5022866666670005</c:v>
                </c:pt>
                <c:pt idx="16879">
                  <c:v>8.5017716666670005</c:v>
                </c:pt>
                <c:pt idx="16880">
                  <c:v>8.5008149999999993</c:v>
                </c:pt>
                <c:pt idx="16881">
                  <c:v>8.5008383333330002</c:v>
                </c:pt>
                <c:pt idx="16882">
                  <c:v>8.5025200000000005</c:v>
                </c:pt>
                <c:pt idx="16883">
                  <c:v>8.5027116666670004</c:v>
                </c:pt>
                <c:pt idx="16884">
                  <c:v>8.5025416666669997</c:v>
                </c:pt>
                <c:pt idx="16885">
                  <c:v>8.5023333333330005</c:v>
                </c:pt>
                <c:pt idx="16886">
                  <c:v>8.5030183333329994</c:v>
                </c:pt>
                <c:pt idx="16887">
                  <c:v>8.5040549999999993</c:v>
                </c:pt>
                <c:pt idx="16888">
                  <c:v>8.5037783333330008</c:v>
                </c:pt>
                <c:pt idx="16889">
                  <c:v>8.5026916666669994</c:v>
                </c:pt>
                <c:pt idx="16890">
                  <c:v>8.5021016666670004</c:v>
                </c:pt>
                <c:pt idx="16891">
                  <c:v>8.5024883333329999</c:v>
                </c:pt>
                <c:pt idx="16892">
                  <c:v>8.5036649999999998</c:v>
                </c:pt>
                <c:pt idx="16893">
                  <c:v>8.5038283333330007</c:v>
                </c:pt>
                <c:pt idx="16894">
                  <c:v>8.5034449999999993</c:v>
                </c:pt>
                <c:pt idx="16895">
                  <c:v>8.502813333333</c:v>
                </c:pt>
                <c:pt idx="16896">
                  <c:v>8.5028183333329999</c:v>
                </c:pt>
                <c:pt idx="16897">
                  <c:v>8.5041383333329996</c:v>
                </c:pt>
                <c:pt idx="16898">
                  <c:v>8.5047949999999997</c:v>
                </c:pt>
                <c:pt idx="16899">
                  <c:v>8.5037233333329993</c:v>
                </c:pt>
                <c:pt idx="16900">
                  <c:v>8.5033399999999997</c:v>
                </c:pt>
                <c:pt idx="16901">
                  <c:v>8.5034433333329993</c:v>
                </c:pt>
                <c:pt idx="16902">
                  <c:v>8.5041666666670004</c:v>
                </c:pt>
                <c:pt idx="16903">
                  <c:v>8.5040800000000001</c:v>
                </c:pt>
                <c:pt idx="16904">
                  <c:v>8.5035716666669998</c:v>
                </c:pt>
                <c:pt idx="16905">
                  <c:v>8.5025383333329998</c:v>
                </c:pt>
                <c:pt idx="16906">
                  <c:v>8.5027200000000001</c:v>
                </c:pt>
                <c:pt idx="16907">
                  <c:v>8.5043249999999997</c:v>
                </c:pt>
                <c:pt idx="16908">
                  <c:v>8.504833333333</c:v>
                </c:pt>
                <c:pt idx="16909">
                  <c:v>8.5045683333329993</c:v>
                </c:pt>
                <c:pt idx="16910">
                  <c:v>8.5038516666669999</c:v>
                </c:pt>
                <c:pt idx="16911">
                  <c:v>8.5041650000000004</c:v>
                </c:pt>
                <c:pt idx="16912">
                  <c:v>8.5053099999999997</c:v>
                </c:pt>
                <c:pt idx="16913">
                  <c:v>8.5053583333329996</c:v>
                </c:pt>
                <c:pt idx="16914">
                  <c:v>8.5044649999999997</c:v>
                </c:pt>
                <c:pt idx="16915">
                  <c:v>8.5041183333330004</c:v>
                </c:pt>
                <c:pt idx="16916">
                  <c:v>8.5039833333330002</c:v>
                </c:pt>
                <c:pt idx="16917">
                  <c:v>8.5057050000000007</c:v>
                </c:pt>
                <c:pt idx="16918">
                  <c:v>8.5055666666670007</c:v>
                </c:pt>
                <c:pt idx="16919">
                  <c:v>8.5052466666670004</c:v>
                </c:pt>
                <c:pt idx="16920">
                  <c:v>8.5047233333330006</c:v>
                </c:pt>
                <c:pt idx="16921">
                  <c:v>8.5048616666670007</c:v>
                </c:pt>
                <c:pt idx="16922">
                  <c:v>8.5056483333329993</c:v>
                </c:pt>
                <c:pt idx="16923">
                  <c:v>8.5058699999999998</c:v>
                </c:pt>
                <c:pt idx="16924">
                  <c:v>8.5046783333330005</c:v>
                </c:pt>
                <c:pt idx="16925">
                  <c:v>8.5040650000000007</c:v>
                </c:pt>
                <c:pt idx="16926">
                  <c:v>8.5040150000000008</c:v>
                </c:pt>
                <c:pt idx="16927">
                  <c:v>8.5060666666669995</c:v>
                </c:pt>
                <c:pt idx="16928">
                  <c:v>8.5066183333329999</c:v>
                </c:pt>
                <c:pt idx="16929">
                  <c:v>8.5056550000000009</c:v>
                </c:pt>
                <c:pt idx="16930">
                  <c:v>8.5051766666669995</c:v>
                </c:pt>
                <c:pt idx="16931">
                  <c:v>8.5056250000000002</c:v>
                </c:pt>
                <c:pt idx="16932">
                  <c:v>8.5072566666670006</c:v>
                </c:pt>
                <c:pt idx="16933">
                  <c:v>8.5076783333330006</c:v>
                </c:pt>
                <c:pt idx="16934">
                  <c:v>8.5071183333330005</c:v>
                </c:pt>
                <c:pt idx="16935">
                  <c:v>8.5068599999999996</c:v>
                </c:pt>
                <c:pt idx="16936">
                  <c:v>8.5064299999999999</c:v>
                </c:pt>
                <c:pt idx="16937">
                  <c:v>8.5075216666669995</c:v>
                </c:pt>
                <c:pt idx="16938">
                  <c:v>8.5073516666670006</c:v>
                </c:pt>
                <c:pt idx="16939">
                  <c:v>8.506616666667</c:v>
                </c:pt>
                <c:pt idx="16940">
                  <c:v>8.5062983333329996</c:v>
                </c:pt>
                <c:pt idx="16941">
                  <c:v>8.5068649999999995</c:v>
                </c:pt>
                <c:pt idx="16942">
                  <c:v>8.5080116666670005</c:v>
                </c:pt>
                <c:pt idx="16943">
                  <c:v>8.5079366666669998</c:v>
                </c:pt>
                <c:pt idx="16944">
                  <c:v>8.5068000000000001</c:v>
                </c:pt>
                <c:pt idx="16945">
                  <c:v>8.5067749999999993</c:v>
                </c:pt>
                <c:pt idx="16946">
                  <c:v>8.5072050000000008</c:v>
                </c:pt>
                <c:pt idx="16947">
                  <c:v>8.5086233333330004</c:v>
                </c:pt>
                <c:pt idx="16948">
                  <c:v>8.5091199999999994</c:v>
                </c:pt>
                <c:pt idx="16949">
                  <c:v>8.5079466666669994</c:v>
                </c:pt>
                <c:pt idx="16950">
                  <c:v>8.5071449999999995</c:v>
                </c:pt>
                <c:pt idx="16951">
                  <c:v>8.5073683333329999</c:v>
                </c:pt>
                <c:pt idx="16952">
                  <c:v>8.5093866666669999</c:v>
                </c:pt>
                <c:pt idx="16953">
                  <c:v>8.5089950000000005</c:v>
                </c:pt>
                <c:pt idx="16954">
                  <c:v>8.5078549999999993</c:v>
                </c:pt>
                <c:pt idx="16955">
                  <c:v>8.5073166666670001</c:v>
                </c:pt>
                <c:pt idx="16956">
                  <c:v>8.5078533333329993</c:v>
                </c:pt>
                <c:pt idx="16957">
                  <c:v>8.5103216666670001</c:v>
                </c:pt>
                <c:pt idx="16958">
                  <c:v>8.5092800000000004</c:v>
                </c:pt>
                <c:pt idx="16959">
                  <c:v>8.5085783333330003</c:v>
                </c:pt>
                <c:pt idx="16960">
                  <c:v>8.507553333333</c:v>
                </c:pt>
                <c:pt idx="16961">
                  <c:v>8.5070183333330007</c:v>
                </c:pt>
                <c:pt idx="16962">
                  <c:v>8.5083166666669996</c:v>
                </c:pt>
                <c:pt idx="16963">
                  <c:v>8.5084383333330003</c:v>
                </c:pt>
                <c:pt idx="16964">
                  <c:v>8.5073616666670002</c:v>
                </c:pt>
                <c:pt idx="16965">
                  <c:v>8.5064949999999993</c:v>
                </c:pt>
                <c:pt idx="16966">
                  <c:v>8.5070666666670007</c:v>
                </c:pt>
                <c:pt idx="16967">
                  <c:v>8.5085433333329998</c:v>
                </c:pt>
                <c:pt idx="16968">
                  <c:v>8.5083549999999999</c:v>
                </c:pt>
                <c:pt idx="16969">
                  <c:v>8.5083216666669994</c:v>
                </c:pt>
                <c:pt idx="16970">
                  <c:v>8.5070433333329998</c:v>
                </c:pt>
                <c:pt idx="16971">
                  <c:v>8.5066333333329993</c:v>
                </c:pt>
                <c:pt idx="16972">
                  <c:v>8.5086899999999996</c:v>
                </c:pt>
                <c:pt idx="16973">
                  <c:v>8.5084549999999997</c:v>
                </c:pt>
                <c:pt idx="16974">
                  <c:v>8.5077866666670001</c:v>
                </c:pt>
                <c:pt idx="16975">
                  <c:v>8.5069966666669998</c:v>
                </c:pt>
                <c:pt idx="16976">
                  <c:v>8.5071416666669997</c:v>
                </c:pt>
                <c:pt idx="16977">
                  <c:v>8.5080166666670003</c:v>
                </c:pt>
                <c:pt idx="16978">
                  <c:v>8.5081816666669994</c:v>
                </c:pt>
                <c:pt idx="16979">
                  <c:v>8.5070283333330003</c:v>
                </c:pt>
                <c:pt idx="16980">
                  <c:v>8.5059233333329995</c:v>
                </c:pt>
                <c:pt idx="16981">
                  <c:v>8.507178333333</c:v>
                </c:pt>
                <c:pt idx="16982">
                  <c:v>8.5072016666669992</c:v>
                </c:pt>
                <c:pt idx="16983">
                  <c:v>8.5072500000000009</c:v>
                </c:pt>
                <c:pt idx="16984">
                  <c:v>8.5062683333330007</c:v>
                </c:pt>
                <c:pt idx="16985">
                  <c:v>8.5060950000000002</c:v>
                </c:pt>
                <c:pt idx="16986">
                  <c:v>8.5061766666670007</c:v>
                </c:pt>
                <c:pt idx="16987">
                  <c:v>8.5065366666669995</c:v>
                </c:pt>
                <c:pt idx="16988">
                  <c:v>8.5074916666670006</c:v>
                </c:pt>
                <c:pt idx="16989">
                  <c:v>8.5059833333330008</c:v>
                </c:pt>
                <c:pt idx="16990">
                  <c:v>8.5057183333330002</c:v>
                </c:pt>
                <c:pt idx="16991">
                  <c:v>8.5066749999999995</c:v>
                </c:pt>
                <c:pt idx="16992">
                  <c:v>8.5072316666669998</c:v>
                </c:pt>
                <c:pt idx="16993">
                  <c:v>8.5088600000000003</c:v>
                </c:pt>
                <c:pt idx="16994">
                  <c:v>8.5072433333329993</c:v>
                </c:pt>
                <c:pt idx="16995">
                  <c:v>8.506195</c:v>
                </c:pt>
                <c:pt idx="16996">
                  <c:v>8.5063016666669995</c:v>
                </c:pt>
                <c:pt idx="16997">
                  <c:v>8.5083599999999997</c:v>
                </c:pt>
                <c:pt idx="16998">
                  <c:v>8.5075199999999995</c:v>
                </c:pt>
                <c:pt idx="16999">
                  <c:v>8.5055200000000006</c:v>
                </c:pt>
                <c:pt idx="17000">
                  <c:v>8.5053850000000004</c:v>
                </c:pt>
                <c:pt idx="17001">
                  <c:v>8.5051183333329998</c:v>
                </c:pt>
                <c:pt idx="17002">
                  <c:v>8.5062933333329998</c:v>
                </c:pt>
                <c:pt idx="17003">
                  <c:v>8.5054533333329996</c:v>
                </c:pt>
                <c:pt idx="17004">
                  <c:v>8.5047099999999993</c:v>
                </c:pt>
                <c:pt idx="17005">
                  <c:v>8.5039683333330007</c:v>
                </c:pt>
                <c:pt idx="17006">
                  <c:v>8.5035016666670007</c:v>
                </c:pt>
                <c:pt idx="17007">
                  <c:v>8.5052033333330002</c:v>
                </c:pt>
                <c:pt idx="17008">
                  <c:v>8.5054833333330002</c:v>
                </c:pt>
                <c:pt idx="17009">
                  <c:v>8.5048866666669998</c:v>
                </c:pt>
                <c:pt idx="17010">
                  <c:v>8.5036833333330009</c:v>
                </c:pt>
                <c:pt idx="17011">
                  <c:v>8.5035933333330007</c:v>
                </c:pt>
                <c:pt idx="17012">
                  <c:v>8.5053199999999993</c:v>
                </c:pt>
                <c:pt idx="17013">
                  <c:v>8.5050550000000005</c:v>
                </c:pt>
                <c:pt idx="17014">
                  <c:v>8.5043216666669998</c:v>
                </c:pt>
                <c:pt idx="17015">
                  <c:v>8.5039866666670001</c:v>
                </c:pt>
                <c:pt idx="17016">
                  <c:v>8.5042583333330004</c:v>
                </c:pt>
                <c:pt idx="17017">
                  <c:v>8.5054400000000001</c:v>
                </c:pt>
                <c:pt idx="17018">
                  <c:v>8.5047250000000005</c:v>
                </c:pt>
                <c:pt idx="17019">
                  <c:v>8.5036983333330003</c:v>
                </c:pt>
                <c:pt idx="17020">
                  <c:v>8.5036000000000005</c:v>
                </c:pt>
                <c:pt idx="17021">
                  <c:v>8.5038533333329998</c:v>
                </c:pt>
                <c:pt idx="17022">
                  <c:v>8.5053699999999992</c:v>
                </c:pt>
                <c:pt idx="17023">
                  <c:v>8.5050416666669992</c:v>
                </c:pt>
                <c:pt idx="17024">
                  <c:v>8.5044316666669992</c:v>
                </c:pt>
                <c:pt idx="17025">
                  <c:v>8.5042000000000009</c:v>
                </c:pt>
                <c:pt idx="17026">
                  <c:v>8.5036749999999994</c:v>
                </c:pt>
                <c:pt idx="17027">
                  <c:v>8.5046283333330006</c:v>
                </c:pt>
                <c:pt idx="17028">
                  <c:v>8.5049399999999995</c:v>
                </c:pt>
                <c:pt idx="17029">
                  <c:v>8.5039350000000002</c:v>
                </c:pt>
                <c:pt idx="17030">
                  <c:v>8.5037333333330007</c:v>
                </c:pt>
                <c:pt idx="17031">
                  <c:v>8.5039599999999993</c:v>
                </c:pt>
                <c:pt idx="17032">
                  <c:v>8.5051983333330003</c:v>
                </c:pt>
                <c:pt idx="17033">
                  <c:v>8.5055449999999997</c:v>
                </c:pt>
                <c:pt idx="17034">
                  <c:v>8.5051083333330002</c:v>
                </c:pt>
                <c:pt idx="17035">
                  <c:v>8.5043699999999998</c:v>
                </c:pt>
                <c:pt idx="17036">
                  <c:v>8.5044966666670003</c:v>
                </c:pt>
                <c:pt idx="17037">
                  <c:v>8.5056783333329999</c:v>
                </c:pt>
                <c:pt idx="17038">
                  <c:v>8.5056499999999993</c:v>
                </c:pt>
                <c:pt idx="17039">
                  <c:v>8.5047899999999998</c:v>
                </c:pt>
                <c:pt idx="17040">
                  <c:v>8.5036916666670006</c:v>
                </c:pt>
                <c:pt idx="17041">
                  <c:v>8.5038566666669997</c:v>
                </c:pt>
                <c:pt idx="17042">
                  <c:v>8.5044416666670006</c:v>
                </c:pt>
                <c:pt idx="17043">
                  <c:v>8.5044966666670003</c:v>
                </c:pt>
                <c:pt idx="17044">
                  <c:v>8.503753333333</c:v>
                </c:pt>
                <c:pt idx="17045">
                  <c:v>8.5035366666669994</c:v>
                </c:pt>
                <c:pt idx="17046">
                  <c:v>8.5039233333330007</c:v>
                </c:pt>
                <c:pt idx="17047">
                  <c:v>8.5056516666669992</c:v>
                </c:pt>
                <c:pt idx="17048">
                  <c:v>8.5056366666669998</c:v>
                </c:pt>
                <c:pt idx="17049">
                  <c:v>8.5049433333329993</c:v>
                </c:pt>
                <c:pt idx="17050">
                  <c:v>8.5043516666670005</c:v>
                </c:pt>
                <c:pt idx="17051">
                  <c:v>8.5040766666670002</c:v>
                </c:pt>
                <c:pt idx="17052">
                  <c:v>8.5053133333329995</c:v>
                </c:pt>
                <c:pt idx="17053">
                  <c:v>8.5053033333329999</c:v>
                </c:pt>
                <c:pt idx="17054">
                  <c:v>8.5049933333329992</c:v>
                </c:pt>
                <c:pt idx="17055">
                  <c:v>8.5050083333330004</c:v>
                </c:pt>
                <c:pt idx="17056">
                  <c:v>8.5051550000000002</c:v>
                </c:pt>
                <c:pt idx="17057">
                  <c:v>8.5061216666669992</c:v>
                </c:pt>
                <c:pt idx="17058">
                  <c:v>8.5056399999999996</c:v>
                </c:pt>
                <c:pt idx="17059">
                  <c:v>8.5048650000000006</c:v>
                </c:pt>
                <c:pt idx="17060">
                  <c:v>8.5042783333329997</c:v>
                </c:pt>
                <c:pt idx="17061">
                  <c:v>8.5043799999999994</c:v>
                </c:pt>
                <c:pt idx="17062">
                  <c:v>8.5047233333330006</c:v>
                </c:pt>
                <c:pt idx="17063">
                  <c:v>8.5043900000000008</c:v>
                </c:pt>
                <c:pt idx="17064">
                  <c:v>8.5041533333330008</c:v>
                </c:pt>
                <c:pt idx="17065">
                  <c:v>8.5036466666670005</c:v>
                </c:pt>
                <c:pt idx="17066">
                  <c:v>8.5038183333329993</c:v>
                </c:pt>
                <c:pt idx="17067">
                  <c:v>8.5045300000000008</c:v>
                </c:pt>
                <c:pt idx="17068">
                  <c:v>8.5046266666670007</c:v>
                </c:pt>
                <c:pt idx="17069">
                  <c:v>8.5042799999999996</c:v>
                </c:pt>
                <c:pt idx="17070">
                  <c:v>8.5038450000000001</c:v>
                </c:pt>
                <c:pt idx="17071">
                  <c:v>8.5039899999999999</c:v>
                </c:pt>
                <c:pt idx="17072">
                  <c:v>8.5042950000000008</c:v>
                </c:pt>
                <c:pt idx="17073">
                  <c:v>8.5040433333329997</c:v>
                </c:pt>
                <c:pt idx="17074">
                  <c:v>8.5036349999999992</c:v>
                </c:pt>
                <c:pt idx="17075">
                  <c:v>8.5032633333330008</c:v>
                </c:pt>
                <c:pt idx="17076">
                  <c:v>8.5033933333329994</c:v>
                </c:pt>
                <c:pt idx="17077">
                  <c:v>8.5042849999999994</c:v>
                </c:pt>
                <c:pt idx="17078">
                  <c:v>8.5040750000000003</c:v>
                </c:pt>
                <c:pt idx="17079">
                  <c:v>8.5039599999999993</c:v>
                </c:pt>
                <c:pt idx="17080">
                  <c:v>8.5037116666669998</c:v>
                </c:pt>
                <c:pt idx="17081">
                  <c:v>8.5033300000000001</c:v>
                </c:pt>
                <c:pt idx="17082">
                  <c:v>8.5037016666670002</c:v>
                </c:pt>
                <c:pt idx="17083">
                  <c:v>8.5040266666670004</c:v>
                </c:pt>
                <c:pt idx="17084">
                  <c:v>8.5031466666669999</c:v>
                </c:pt>
                <c:pt idx="17085">
                  <c:v>8.5026283333329999</c:v>
                </c:pt>
                <c:pt idx="17086">
                  <c:v>8.5024716666670006</c:v>
                </c:pt>
                <c:pt idx="17087">
                  <c:v>8.5032816666670001</c:v>
                </c:pt>
                <c:pt idx="17088">
                  <c:v>8.5030699999999992</c:v>
                </c:pt>
                <c:pt idx="17089">
                  <c:v>8.5026883333329994</c:v>
                </c:pt>
                <c:pt idx="17090">
                  <c:v>8.5018033333329992</c:v>
                </c:pt>
                <c:pt idx="17091">
                  <c:v>8.5025583333330008</c:v>
                </c:pt>
                <c:pt idx="17092">
                  <c:v>8.5032250000000005</c:v>
                </c:pt>
                <c:pt idx="17093">
                  <c:v>8.5034200000000002</c:v>
                </c:pt>
                <c:pt idx="17094">
                  <c:v>8.5031616666669994</c:v>
                </c:pt>
                <c:pt idx="17095">
                  <c:v>8.5020299999999995</c:v>
                </c:pt>
                <c:pt idx="17096">
                  <c:v>8.5016316666670004</c:v>
                </c:pt>
                <c:pt idx="17097">
                  <c:v>8.5027100000000004</c:v>
                </c:pt>
                <c:pt idx="17098">
                  <c:v>8.5025233333330004</c:v>
                </c:pt>
                <c:pt idx="17099">
                  <c:v>8.5017250000000004</c:v>
                </c:pt>
                <c:pt idx="17100">
                  <c:v>8.5006766666669993</c:v>
                </c:pt>
                <c:pt idx="17101">
                  <c:v>8.5008866666670002</c:v>
                </c:pt>
                <c:pt idx="17102">
                  <c:v>8.5013733333329995</c:v>
                </c:pt>
                <c:pt idx="17103">
                  <c:v>8.5011183333330003</c:v>
                </c:pt>
                <c:pt idx="17104">
                  <c:v>8.500375</c:v>
                </c:pt>
                <c:pt idx="17105">
                  <c:v>8.4998016666670004</c:v>
                </c:pt>
                <c:pt idx="17106">
                  <c:v>8.4998566666670001</c:v>
                </c:pt>
                <c:pt idx="17107">
                  <c:v>8.5011333333329997</c:v>
                </c:pt>
                <c:pt idx="17108">
                  <c:v>8.5015366666670005</c:v>
                </c:pt>
                <c:pt idx="17109">
                  <c:v>8.5009933333329997</c:v>
                </c:pt>
                <c:pt idx="17110">
                  <c:v>8.5002499999999994</c:v>
                </c:pt>
                <c:pt idx="17111">
                  <c:v>8.4999450000000003</c:v>
                </c:pt>
                <c:pt idx="17112">
                  <c:v>8.5004899999999992</c:v>
                </c:pt>
                <c:pt idx="17113">
                  <c:v>8.5004883333329992</c:v>
                </c:pt>
                <c:pt idx="17114">
                  <c:v>8.4991649999999996</c:v>
                </c:pt>
                <c:pt idx="17115">
                  <c:v>8.4985483333329999</c:v>
                </c:pt>
                <c:pt idx="17116">
                  <c:v>8.4983799999999992</c:v>
                </c:pt>
                <c:pt idx="17117">
                  <c:v>8.4994949999999996</c:v>
                </c:pt>
                <c:pt idx="17118">
                  <c:v>8.4990050000000004</c:v>
                </c:pt>
                <c:pt idx="17119">
                  <c:v>8.4978649999999991</c:v>
                </c:pt>
                <c:pt idx="17120">
                  <c:v>8.4972416666669996</c:v>
                </c:pt>
                <c:pt idx="17121">
                  <c:v>8.4976016666670002</c:v>
                </c:pt>
                <c:pt idx="17122">
                  <c:v>8.4987844827589996</c:v>
                </c:pt>
                <c:pt idx="17123">
                  <c:v>8.4989483333330007</c:v>
                </c:pt>
                <c:pt idx="17124">
                  <c:v>8.4980700000000002</c:v>
                </c:pt>
                <c:pt idx="17125">
                  <c:v>8.4977699999999992</c:v>
                </c:pt>
                <c:pt idx="17126">
                  <c:v>8.4976950000000002</c:v>
                </c:pt>
                <c:pt idx="17127">
                  <c:v>8.4984749999999991</c:v>
                </c:pt>
                <c:pt idx="17128">
                  <c:v>8.4984016666670001</c:v>
                </c:pt>
                <c:pt idx="17129">
                  <c:v>8.4977049999999998</c:v>
                </c:pt>
                <c:pt idx="17130">
                  <c:v>8.496951666667</c:v>
                </c:pt>
                <c:pt idx="17131">
                  <c:v>8.4966733333329998</c:v>
                </c:pt>
                <c:pt idx="17132">
                  <c:v>8.4974366666669994</c:v>
                </c:pt>
                <c:pt idx="17133">
                  <c:v>8.4972916666669995</c:v>
                </c:pt>
                <c:pt idx="17134">
                  <c:v>8.4966550000000005</c:v>
                </c:pt>
                <c:pt idx="17135">
                  <c:v>8.4965066666670008</c:v>
                </c:pt>
                <c:pt idx="17136">
                  <c:v>8.4964516666669994</c:v>
                </c:pt>
                <c:pt idx="17137">
                  <c:v>8.4975183333329998</c:v>
                </c:pt>
                <c:pt idx="17138">
                  <c:v>8.4975550000000002</c:v>
                </c:pt>
                <c:pt idx="17139">
                  <c:v>8.4967000000000006</c:v>
                </c:pt>
                <c:pt idx="17140">
                  <c:v>8.4964883333329997</c:v>
                </c:pt>
                <c:pt idx="17141">
                  <c:v>8.4958883333329993</c:v>
                </c:pt>
                <c:pt idx="17142">
                  <c:v>8.4971116666669992</c:v>
                </c:pt>
                <c:pt idx="17143">
                  <c:v>8.4967883333330008</c:v>
                </c:pt>
                <c:pt idx="17144">
                  <c:v>8.4967450000000007</c:v>
                </c:pt>
                <c:pt idx="17145">
                  <c:v>8.4965166666670005</c:v>
                </c:pt>
                <c:pt idx="17146">
                  <c:v>8.496011666667</c:v>
                </c:pt>
                <c:pt idx="17147">
                  <c:v>8.4966600000000003</c:v>
                </c:pt>
                <c:pt idx="17148">
                  <c:v>8.4965383333329996</c:v>
                </c:pt>
                <c:pt idx="17149">
                  <c:v>8.4960416666670007</c:v>
                </c:pt>
                <c:pt idx="17150">
                  <c:v>8.4955333333330003</c:v>
                </c:pt>
                <c:pt idx="17151">
                  <c:v>8.495776666667</c:v>
                </c:pt>
                <c:pt idx="17152">
                  <c:v>8.4959150000000001</c:v>
                </c:pt>
                <c:pt idx="17153">
                  <c:v>8.4955083333329995</c:v>
                </c:pt>
                <c:pt idx="17154">
                  <c:v>8.4952299999999994</c:v>
                </c:pt>
                <c:pt idx="17155">
                  <c:v>8.4941466666669996</c:v>
                </c:pt>
                <c:pt idx="17156">
                  <c:v>8.4939783333330006</c:v>
                </c:pt>
                <c:pt idx="17157">
                  <c:v>8.4948366666670001</c:v>
                </c:pt>
                <c:pt idx="17158">
                  <c:v>8.4956683333330005</c:v>
                </c:pt>
                <c:pt idx="17159">
                  <c:v>8.4952683333329997</c:v>
                </c:pt>
                <c:pt idx="17160">
                  <c:v>8.4949100000000008</c:v>
                </c:pt>
                <c:pt idx="17161">
                  <c:v>8.4949383333329997</c:v>
                </c:pt>
                <c:pt idx="17162">
                  <c:v>8.4955800000000004</c:v>
                </c:pt>
                <c:pt idx="17163">
                  <c:v>8.4964200000000005</c:v>
                </c:pt>
                <c:pt idx="17164">
                  <c:v>8.4959100000000003</c:v>
                </c:pt>
                <c:pt idx="17165">
                  <c:v>8.4946716666669992</c:v>
                </c:pt>
                <c:pt idx="17166">
                  <c:v>8.4949750000000002</c:v>
                </c:pt>
                <c:pt idx="17167">
                  <c:v>8.4962350000000004</c:v>
                </c:pt>
                <c:pt idx="17168">
                  <c:v>8.4969816666670006</c:v>
                </c:pt>
                <c:pt idx="17169">
                  <c:v>8.4965200000000003</c:v>
                </c:pt>
                <c:pt idx="17170">
                  <c:v>8.4953850000000006</c:v>
                </c:pt>
                <c:pt idx="17171">
                  <c:v>8.4949716666670003</c:v>
                </c:pt>
                <c:pt idx="17172">
                  <c:v>8.4955283333330005</c:v>
                </c:pt>
                <c:pt idx="17173">
                  <c:v>8.4954816666670006</c:v>
                </c:pt>
                <c:pt idx="17174">
                  <c:v>8.4950150000000004</c:v>
                </c:pt>
                <c:pt idx="17175">
                  <c:v>8.4943399999999993</c:v>
                </c:pt>
                <c:pt idx="17176">
                  <c:v>8.4941166666670007</c:v>
                </c:pt>
                <c:pt idx="17177">
                  <c:v>8.4950083333330006</c:v>
                </c:pt>
                <c:pt idx="17178">
                  <c:v>8.4958433333329992</c:v>
                </c:pt>
                <c:pt idx="17179">
                  <c:v>8.4956666666670007</c:v>
                </c:pt>
                <c:pt idx="17180">
                  <c:v>8.4950933333329992</c:v>
                </c:pt>
                <c:pt idx="17181">
                  <c:v>8.4949516666669993</c:v>
                </c:pt>
                <c:pt idx="17182">
                  <c:v>8.4962599999999995</c:v>
                </c:pt>
                <c:pt idx="17183">
                  <c:v>8.4966983333330006</c:v>
                </c:pt>
                <c:pt idx="17184">
                  <c:v>8.4962266666670008</c:v>
                </c:pt>
                <c:pt idx="17185">
                  <c:v>8.4961316666670008</c:v>
                </c:pt>
                <c:pt idx="17186">
                  <c:v>8.4958899999999993</c:v>
                </c:pt>
                <c:pt idx="17187">
                  <c:v>8.4970733333330006</c:v>
                </c:pt>
                <c:pt idx="17188">
                  <c:v>8.4971883333329998</c:v>
                </c:pt>
                <c:pt idx="17189">
                  <c:v>8.4963083333329994</c:v>
                </c:pt>
                <c:pt idx="17190">
                  <c:v>8.4957616666670006</c:v>
                </c:pt>
                <c:pt idx="17191">
                  <c:v>8.4962149999999994</c:v>
                </c:pt>
                <c:pt idx="17192">
                  <c:v>8.4967483333330005</c:v>
                </c:pt>
                <c:pt idx="17193">
                  <c:v>8.4965916666669994</c:v>
                </c:pt>
                <c:pt idx="17194">
                  <c:v>8.4955116666669994</c:v>
                </c:pt>
                <c:pt idx="17195">
                  <c:v>8.4952016666670005</c:v>
                </c:pt>
                <c:pt idx="17196">
                  <c:v>8.4951050000000006</c:v>
                </c:pt>
                <c:pt idx="17197">
                  <c:v>8.4962416666670002</c:v>
                </c:pt>
                <c:pt idx="17198">
                  <c:v>8.4962750000000007</c:v>
                </c:pt>
                <c:pt idx="17199">
                  <c:v>8.4952383333330008</c:v>
                </c:pt>
                <c:pt idx="17200">
                  <c:v>8.4942849999999996</c:v>
                </c:pt>
                <c:pt idx="17201">
                  <c:v>8.4952566666670002</c:v>
                </c:pt>
                <c:pt idx="17202">
                  <c:v>8.4968599999999999</c:v>
                </c:pt>
                <c:pt idx="17203">
                  <c:v>8.4964583333330008</c:v>
                </c:pt>
                <c:pt idx="17204">
                  <c:v>8.4961516666670001</c:v>
                </c:pt>
                <c:pt idx="17205">
                  <c:v>8.4961199999999995</c:v>
                </c:pt>
                <c:pt idx="17206">
                  <c:v>8.4964750000000002</c:v>
                </c:pt>
                <c:pt idx="17207">
                  <c:v>8.4977566666669997</c:v>
                </c:pt>
                <c:pt idx="17208">
                  <c:v>8.4971933333329996</c:v>
                </c:pt>
                <c:pt idx="17209">
                  <c:v>8.4959483333330006</c:v>
                </c:pt>
                <c:pt idx="17210">
                  <c:v>8.4955999999999996</c:v>
                </c:pt>
                <c:pt idx="17211">
                  <c:v>8.4951233333329998</c:v>
                </c:pt>
                <c:pt idx="17212">
                  <c:v>8.4959916666670008</c:v>
                </c:pt>
                <c:pt idx="17213">
                  <c:v>8.4958416666669994</c:v>
                </c:pt>
                <c:pt idx="17214">
                  <c:v>8.4949700000000004</c:v>
                </c:pt>
                <c:pt idx="17215">
                  <c:v>8.4946466666670002</c:v>
                </c:pt>
                <c:pt idx="17216">
                  <c:v>8.4946233333329992</c:v>
                </c:pt>
                <c:pt idx="17217">
                  <c:v>8.4954450000000001</c:v>
                </c:pt>
                <c:pt idx="17218">
                  <c:v>8.4954133333329995</c:v>
                </c:pt>
                <c:pt idx="17219">
                  <c:v>8.4948616666669992</c:v>
                </c:pt>
                <c:pt idx="17220">
                  <c:v>8.4938400000000005</c:v>
                </c:pt>
                <c:pt idx="17221">
                  <c:v>8.4939616666669995</c:v>
                </c:pt>
                <c:pt idx="17222">
                  <c:v>8.4955549999999995</c:v>
                </c:pt>
                <c:pt idx="17223">
                  <c:v>8.4955783333330004</c:v>
                </c:pt>
                <c:pt idx="17224">
                  <c:v>8.4948949999999996</c:v>
                </c:pt>
                <c:pt idx="17225">
                  <c:v>8.4945233333329995</c:v>
                </c:pt>
                <c:pt idx="17226">
                  <c:v>8.4954283333330007</c:v>
                </c:pt>
                <c:pt idx="17227">
                  <c:v>8.4960500000000003</c:v>
                </c:pt>
                <c:pt idx="17228">
                  <c:v>8.4964533333329992</c:v>
                </c:pt>
                <c:pt idx="17229">
                  <c:v>8.4956650000000007</c:v>
                </c:pt>
                <c:pt idx="17230">
                  <c:v>8.4940533333329995</c:v>
                </c:pt>
                <c:pt idx="17231">
                  <c:v>8.4943399999999993</c:v>
                </c:pt>
                <c:pt idx="17232">
                  <c:v>8.4955516666669997</c:v>
                </c:pt>
                <c:pt idx="17233">
                  <c:v>8.4958299999999998</c:v>
                </c:pt>
                <c:pt idx="17234">
                  <c:v>8.4951133333330002</c:v>
                </c:pt>
                <c:pt idx="17235">
                  <c:v>8.4943916666669992</c:v>
                </c:pt>
                <c:pt idx="17236">
                  <c:v>8.4949949999999994</c:v>
                </c:pt>
                <c:pt idx="17237">
                  <c:v>8.4957849999999997</c:v>
                </c:pt>
                <c:pt idx="17238">
                  <c:v>8.4952183333329998</c:v>
                </c:pt>
                <c:pt idx="17239">
                  <c:v>8.4944266666669996</c:v>
                </c:pt>
                <c:pt idx="17240">
                  <c:v>8.4934349999999998</c:v>
                </c:pt>
                <c:pt idx="17241">
                  <c:v>8.4936199999999999</c:v>
                </c:pt>
                <c:pt idx="17242">
                  <c:v>8.4953699999999994</c:v>
                </c:pt>
                <c:pt idx="17243">
                  <c:v>8.4957233333330002</c:v>
                </c:pt>
                <c:pt idx="17244">
                  <c:v>8.4943966666670008</c:v>
                </c:pt>
                <c:pt idx="17245">
                  <c:v>8.4939350000000005</c:v>
                </c:pt>
                <c:pt idx="17246">
                  <c:v>8.4937983333330003</c:v>
                </c:pt>
                <c:pt idx="17247">
                  <c:v>8.4949133333330007</c:v>
                </c:pt>
                <c:pt idx="17248">
                  <c:v>8.4946383333330004</c:v>
                </c:pt>
                <c:pt idx="17249">
                  <c:v>8.4933483333329995</c:v>
                </c:pt>
                <c:pt idx="17250">
                  <c:v>8.4927166666670004</c:v>
                </c:pt>
                <c:pt idx="17251">
                  <c:v>8.4927399999999995</c:v>
                </c:pt>
                <c:pt idx="17252">
                  <c:v>8.4944950000000006</c:v>
                </c:pt>
                <c:pt idx="17253">
                  <c:v>8.4935100000000006</c:v>
                </c:pt>
                <c:pt idx="17254">
                  <c:v>8.4934833333329998</c:v>
                </c:pt>
                <c:pt idx="17255">
                  <c:v>8.4928183333330001</c:v>
                </c:pt>
                <c:pt idx="17256">
                  <c:v>8.4934916666669995</c:v>
                </c:pt>
                <c:pt idx="17257">
                  <c:v>8.4952316666669994</c:v>
                </c:pt>
                <c:pt idx="17258">
                  <c:v>8.495121666667</c:v>
                </c:pt>
                <c:pt idx="17259">
                  <c:v>8.4946999999999999</c:v>
                </c:pt>
                <c:pt idx="17260">
                  <c:v>8.4937816666669992</c:v>
                </c:pt>
                <c:pt idx="17261">
                  <c:v>8.4935966666670009</c:v>
                </c:pt>
                <c:pt idx="17262">
                  <c:v>8.4954549999999998</c:v>
                </c:pt>
                <c:pt idx="17263">
                  <c:v>8.4946616666669996</c:v>
                </c:pt>
                <c:pt idx="17264">
                  <c:v>8.4937450000000005</c:v>
                </c:pt>
                <c:pt idx="17265">
                  <c:v>8.4924516666669998</c:v>
                </c:pt>
                <c:pt idx="17266">
                  <c:v>8.4926533333329992</c:v>
                </c:pt>
                <c:pt idx="17267">
                  <c:v>8.4944833333329992</c:v>
                </c:pt>
                <c:pt idx="17268">
                  <c:v>8.4943883333329993</c:v>
                </c:pt>
                <c:pt idx="17269">
                  <c:v>8.4931083333329997</c:v>
                </c:pt>
                <c:pt idx="17270">
                  <c:v>8.4922400000000007</c:v>
                </c:pt>
                <c:pt idx="17271">
                  <c:v>8.4925516666669996</c:v>
                </c:pt>
                <c:pt idx="17272">
                  <c:v>8.4943100000000005</c:v>
                </c:pt>
                <c:pt idx="17273">
                  <c:v>8.4939866666670003</c:v>
                </c:pt>
                <c:pt idx="17274">
                  <c:v>8.4928633333330001</c:v>
                </c:pt>
                <c:pt idx="17275">
                  <c:v>8.4921550000000003</c:v>
                </c:pt>
                <c:pt idx="17276">
                  <c:v>8.4924283333330006</c:v>
                </c:pt>
                <c:pt idx="17277">
                  <c:v>8.4936466666670007</c:v>
                </c:pt>
                <c:pt idx="17278">
                  <c:v>8.4932166666669993</c:v>
                </c:pt>
                <c:pt idx="17279">
                  <c:v>8.4922500000000003</c:v>
                </c:pt>
                <c:pt idx="17280">
                  <c:v>8.4916616666669995</c:v>
                </c:pt>
                <c:pt idx="17281">
                  <c:v>8.4915383333330006</c:v>
                </c:pt>
                <c:pt idx="17282">
                  <c:v>8.4927983333330008</c:v>
                </c:pt>
                <c:pt idx="17283">
                  <c:v>8.4934150000000006</c:v>
                </c:pt>
                <c:pt idx="17284">
                  <c:v>8.4929550000000003</c:v>
                </c:pt>
                <c:pt idx="17285">
                  <c:v>8.4919799999999999</c:v>
                </c:pt>
                <c:pt idx="17286">
                  <c:v>8.4920933333330009</c:v>
                </c:pt>
                <c:pt idx="17287">
                  <c:v>8.4935583333330005</c:v>
                </c:pt>
                <c:pt idx="17288">
                  <c:v>8.4936416666669992</c:v>
                </c:pt>
                <c:pt idx="17289">
                  <c:v>8.4930800000000009</c:v>
                </c:pt>
                <c:pt idx="17290">
                  <c:v>8.4929016666670005</c:v>
                </c:pt>
                <c:pt idx="17291">
                  <c:v>8.4927349999999997</c:v>
                </c:pt>
                <c:pt idx="17292">
                  <c:v>8.4941466666669996</c:v>
                </c:pt>
                <c:pt idx="17293">
                  <c:v>8.4940666666670008</c:v>
                </c:pt>
                <c:pt idx="17294">
                  <c:v>8.4928666666670001</c:v>
                </c:pt>
                <c:pt idx="17295">
                  <c:v>8.4921849999999992</c:v>
                </c:pt>
                <c:pt idx="17296">
                  <c:v>8.4920216666670001</c:v>
                </c:pt>
                <c:pt idx="17297">
                  <c:v>8.4935333333329996</c:v>
                </c:pt>
                <c:pt idx="17298">
                  <c:v>8.4933750000000003</c:v>
                </c:pt>
                <c:pt idx="17299">
                  <c:v>8.4925666666670008</c:v>
                </c:pt>
                <c:pt idx="17300">
                  <c:v>8.4917783333330004</c:v>
                </c:pt>
                <c:pt idx="17301">
                  <c:v>8.492678333333</c:v>
                </c:pt>
                <c:pt idx="17302">
                  <c:v>8.4936983333330005</c:v>
                </c:pt>
                <c:pt idx="17303">
                  <c:v>8.4935700000000001</c:v>
                </c:pt>
                <c:pt idx="17304">
                  <c:v>8.4927066666670008</c:v>
                </c:pt>
                <c:pt idx="17305">
                  <c:v>8.4916583333329996</c:v>
                </c:pt>
                <c:pt idx="17306">
                  <c:v>8.4918549999999993</c:v>
                </c:pt>
                <c:pt idx="17307">
                  <c:v>8.4934133333330006</c:v>
                </c:pt>
                <c:pt idx="17308">
                  <c:v>8.4927366666669997</c:v>
                </c:pt>
                <c:pt idx="17309">
                  <c:v>8.4921550000000003</c:v>
                </c:pt>
                <c:pt idx="17310">
                  <c:v>8.4916049999999998</c:v>
                </c:pt>
                <c:pt idx="17311">
                  <c:v>8.4917850000000001</c:v>
                </c:pt>
                <c:pt idx="17312">
                  <c:v>8.4931733333330008</c:v>
                </c:pt>
                <c:pt idx="17313">
                  <c:v>8.4927633333330004</c:v>
                </c:pt>
                <c:pt idx="17314">
                  <c:v>8.4918833333329999</c:v>
                </c:pt>
                <c:pt idx="17315">
                  <c:v>8.4913516666670006</c:v>
                </c:pt>
                <c:pt idx="17316">
                  <c:v>8.4918183333330006</c:v>
                </c:pt>
                <c:pt idx="17317">
                  <c:v>8.4931016666670001</c:v>
                </c:pt>
                <c:pt idx="17318">
                  <c:v>8.4927566666670007</c:v>
                </c:pt>
                <c:pt idx="17319">
                  <c:v>8.4919233333330002</c:v>
                </c:pt>
                <c:pt idx="17320">
                  <c:v>8.4913283333329996</c:v>
                </c:pt>
                <c:pt idx="17321">
                  <c:v>8.4911966666669993</c:v>
                </c:pt>
                <c:pt idx="17322">
                  <c:v>8.4929016666670005</c:v>
                </c:pt>
                <c:pt idx="17323">
                  <c:v>8.4932383333330002</c:v>
                </c:pt>
                <c:pt idx="17324">
                  <c:v>8.491788333333</c:v>
                </c:pt>
                <c:pt idx="17325">
                  <c:v>8.4914149999999999</c:v>
                </c:pt>
                <c:pt idx="17326">
                  <c:v>8.4916800000000006</c:v>
                </c:pt>
                <c:pt idx="17327">
                  <c:v>8.4924916666670001</c:v>
                </c:pt>
                <c:pt idx="17328">
                  <c:v>8.4930733333329993</c:v>
                </c:pt>
                <c:pt idx="17329">
                  <c:v>8.4926633333330006</c:v>
                </c:pt>
                <c:pt idx="17330">
                  <c:v>8.4923183333329995</c:v>
                </c:pt>
                <c:pt idx="17331">
                  <c:v>8.4927283333329999</c:v>
                </c:pt>
                <c:pt idx="17332">
                  <c:v>8.4949949999999994</c:v>
                </c:pt>
                <c:pt idx="17333">
                  <c:v>8.4948066666669995</c:v>
                </c:pt>
                <c:pt idx="17334">
                  <c:v>8.4939</c:v>
                </c:pt>
                <c:pt idx="17335">
                  <c:v>8.4943066666670006</c:v>
                </c:pt>
                <c:pt idx="17336">
                  <c:v>8.4938216666669994</c:v>
                </c:pt>
                <c:pt idx="17337">
                  <c:v>8.4948266666670005</c:v>
                </c:pt>
                <c:pt idx="17338">
                  <c:v>8.4947099999999995</c:v>
                </c:pt>
                <c:pt idx="17339">
                  <c:v>8.4941533333329993</c:v>
                </c:pt>
                <c:pt idx="17340">
                  <c:v>8.4941399999999998</c:v>
                </c:pt>
                <c:pt idx="17341">
                  <c:v>8.4939866666670003</c:v>
                </c:pt>
                <c:pt idx="17342">
                  <c:v>8.4945966666670003</c:v>
                </c:pt>
                <c:pt idx="17343">
                  <c:v>8.4946133333329996</c:v>
                </c:pt>
                <c:pt idx="17344">
                  <c:v>8.4944866666669991</c:v>
                </c:pt>
                <c:pt idx="17345">
                  <c:v>8.4942583333330006</c:v>
                </c:pt>
                <c:pt idx="17346">
                  <c:v>8.4945316666669992</c:v>
                </c:pt>
                <c:pt idx="17347">
                  <c:v>8.4954166666669995</c:v>
                </c:pt>
                <c:pt idx="17348">
                  <c:v>8.4950183333330003</c:v>
                </c:pt>
                <c:pt idx="17349">
                  <c:v>8.4936749999999996</c:v>
                </c:pt>
                <c:pt idx="17350">
                  <c:v>8.4928416666669992</c:v>
                </c:pt>
                <c:pt idx="17351">
                  <c:v>8.4934616666670006</c:v>
                </c:pt>
                <c:pt idx="17352">
                  <c:v>8.4958266666669999</c:v>
                </c:pt>
                <c:pt idx="17353">
                  <c:v>8.4958399999999994</c:v>
                </c:pt>
                <c:pt idx="17354">
                  <c:v>8.4951933333330008</c:v>
                </c:pt>
                <c:pt idx="17355">
                  <c:v>8.4945799999999991</c:v>
                </c:pt>
                <c:pt idx="17356">
                  <c:v>8.4944266666669996</c:v>
                </c:pt>
                <c:pt idx="17357">
                  <c:v>8.4956466666669996</c:v>
                </c:pt>
                <c:pt idx="17358">
                  <c:v>8.4950949999999992</c:v>
                </c:pt>
                <c:pt idx="17359">
                  <c:v>8.4946883333330003</c:v>
                </c:pt>
                <c:pt idx="17360">
                  <c:v>8.4940933333329998</c:v>
                </c:pt>
                <c:pt idx="17361">
                  <c:v>8.4945500000000003</c:v>
                </c:pt>
                <c:pt idx="17362">
                  <c:v>8.4954516666669999</c:v>
                </c:pt>
                <c:pt idx="17363">
                  <c:v>8.4953000000000003</c:v>
                </c:pt>
                <c:pt idx="17364">
                  <c:v>8.4953599999999998</c:v>
                </c:pt>
                <c:pt idx="17365">
                  <c:v>8.4954216666669993</c:v>
                </c:pt>
                <c:pt idx="17366">
                  <c:v>8.495308333333</c:v>
                </c:pt>
                <c:pt idx="17367">
                  <c:v>8.4958633333330003</c:v>
                </c:pt>
                <c:pt idx="17368">
                  <c:v>8.4961033333330001</c:v>
                </c:pt>
                <c:pt idx="17369">
                  <c:v>8.4956633333330007</c:v>
                </c:pt>
                <c:pt idx="17370">
                  <c:v>8.4952466666670006</c:v>
                </c:pt>
                <c:pt idx="17371">
                  <c:v>8.4951966666670007</c:v>
                </c:pt>
                <c:pt idx="17372">
                  <c:v>8.4965516666669991</c:v>
                </c:pt>
                <c:pt idx="17373">
                  <c:v>8.496621666667</c:v>
                </c:pt>
                <c:pt idx="17374">
                  <c:v>8.4961733333329992</c:v>
                </c:pt>
                <c:pt idx="17375">
                  <c:v>8.4961300000000008</c:v>
                </c:pt>
                <c:pt idx="17376">
                  <c:v>8.4966583333330004</c:v>
                </c:pt>
                <c:pt idx="17377">
                  <c:v>8.4984566666669998</c:v>
                </c:pt>
                <c:pt idx="17378">
                  <c:v>8.4981000000000009</c:v>
                </c:pt>
                <c:pt idx="17379">
                  <c:v>8.4974033333330006</c:v>
                </c:pt>
                <c:pt idx="17380">
                  <c:v>8.4970350000000003</c:v>
                </c:pt>
                <c:pt idx="17381">
                  <c:v>8.4974783333329995</c:v>
                </c:pt>
                <c:pt idx="17382">
                  <c:v>8.4986233333330006</c:v>
                </c:pt>
                <c:pt idx="17383">
                  <c:v>8.4985733333330007</c:v>
                </c:pt>
                <c:pt idx="17384">
                  <c:v>8.4977466666670001</c:v>
                </c:pt>
                <c:pt idx="17385">
                  <c:v>8.4971150000000009</c:v>
                </c:pt>
                <c:pt idx="17386">
                  <c:v>8.4969616666669996</c:v>
                </c:pt>
                <c:pt idx="17387">
                  <c:v>8.4989633333330001</c:v>
                </c:pt>
                <c:pt idx="17388">
                  <c:v>8.4989583333330003</c:v>
                </c:pt>
                <c:pt idx="17389">
                  <c:v>8.4985250000000008</c:v>
                </c:pt>
                <c:pt idx="17390">
                  <c:v>8.4977516666669999</c:v>
                </c:pt>
                <c:pt idx="17391">
                  <c:v>8.4975183333329998</c:v>
                </c:pt>
                <c:pt idx="17392">
                  <c:v>8.4988016666669992</c:v>
                </c:pt>
                <c:pt idx="17393">
                  <c:v>8.4993266666670007</c:v>
                </c:pt>
                <c:pt idx="17394">
                  <c:v>8.4990683333329997</c:v>
                </c:pt>
                <c:pt idx="17395">
                  <c:v>8.4984350000000006</c:v>
                </c:pt>
                <c:pt idx="17396">
                  <c:v>8.4983833333330008</c:v>
                </c:pt>
                <c:pt idx="17397">
                  <c:v>8.4998866666670008</c:v>
                </c:pt>
                <c:pt idx="17398">
                  <c:v>8.4997199999999999</c:v>
                </c:pt>
                <c:pt idx="17399">
                  <c:v>8.4987049999999993</c:v>
                </c:pt>
                <c:pt idx="17400">
                  <c:v>8.4982249999999997</c:v>
                </c:pt>
                <c:pt idx="17401">
                  <c:v>8.4982183333329999</c:v>
                </c:pt>
                <c:pt idx="17402">
                  <c:v>8.4998783333329992</c:v>
                </c:pt>
                <c:pt idx="17403">
                  <c:v>8.499296666667</c:v>
                </c:pt>
                <c:pt idx="17404">
                  <c:v>8.4984199999999994</c:v>
                </c:pt>
                <c:pt idx="17405">
                  <c:v>8.4980016666669993</c:v>
                </c:pt>
                <c:pt idx="17406">
                  <c:v>8.4978366666670002</c:v>
                </c:pt>
                <c:pt idx="17407">
                  <c:v>8.4986516666669996</c:v>
                </c:pt>
                <c:pt idx="17408">
                  <c:v>8.4984316666670008</c:v>
                </c:pt>
                <c:pt idx="17409">
                  <c:v>8.4976583333329998</c:v>
                </c:pt>
                <c:pt idx="17410">
                  <c:v>8.4973666666670002</c:v>
                </c:pt>
                <c:pt idx="17411">
                  <c:v>8.4976416666670005</c:v>
                </c:pt>
                <c:pt idx="17412">
                  <c:v>8.4988566666670007</c:v>
                </c:pt>
                <c:pt idx="17413">
                  <c:v>8.4991166666669997</c:v>
                </c:pt>
                <c:pt idx="17414">
                  <c:v>8.498075</c:v>
                </c:pt>
                <c:pt idx="17415">
                  <c:v>8.4975233333329996</c:v>
                </c:pt>
                <c:pt idx="17416">
                  <c:v>8.4980266666670001</c:v>
                </c:pt>
                <c:pt idx="17417">
                  <c:v>8.4996100000000006</c:v>
                </c:pt>
                <c:pt idx="17418">
                  <c:v>8.4995433333329995</c:v>
                </c:pt>
                <c:pt idx="17419">
                  <c:v>8.4993766666670005</c:v>
                </c:pt>
                <c:pt idx="17420">
                  <c:v>8.4990233333329996</c:v>
                </c:pt>
                <c:pt idx="17421">
                  <c:v>8.4987866666669998</c:v>
                </c:pt>
                <c:pt idx="17422">
                  <c:v>8.5000816666670005</c:v>
                </c:pt>
                <c:pt idx="17423">
                  <c:v>8.4998433333330006</c:v>
                </c:pt>
                <c:pt idx="17424">
                  <c:v>8.4994183333330007</c:v>
                </c:pt>
                <c:pt idx="17425">
                  <c:v>8.4992649999999994</c:v>
                </c:pt>
                <c:pt idx="17426">
                  <c:v>8.4993716666670007</c:v>
                </c:pt>
                <c:pt idx="17427">
                  <c:v>8.5002383333329998</c:v>
                </c:pt>
                <c:pt idx="17428">
                  <c:v>8.5004566666670005</c:v>
                </c:pt>
                <c:pt idx="17429">
                  <c:v>8.5004166666670002</c:v>
                </c:pt>
                <c:pt idx="17430">
                  <c:v>8.499858333333</c:v>
                </c:pt>
                <c:pt idx="17431">
                  <c:v>8.4990199999999998</c:v>
                </c:pt>
                <c:pt idx="17432">
                  <c:v>8.4997600000000002</c:v>
                </c:pt>
                <c:pt idx="17433">
                  <c:v>8.4996683333330001</c:v>
                </c:pt>
                <c:pt idx="17434">
                  <c:v>8.4997900000000008</c:v>
                </c:pt>
                <c:pt idx="17435">
                  <c:v>8.4991483333330002</c:v>
                </c:pt>
                <c:pt idx="17436">
                  <c:v>8.4992733333330008</c:v>
                </c:pt>
                <c:pt idx="17437">
                  <c:v>8.5003966666669992</c:v>
                </c:pt>
                <c:pt idx="17438">
                  <c:v>8.5003566666670007</c:v>
                </c:pt>
                <c:pt idx="17439">
                  <c:v>8.4996050000000007</c:v>
                </c:pt>
                <c:pt idx="17440">
                  <c:v>8.4993499999999997</c:v>
                </c:pt>
                <c:pt idx="17441">
                  <c:v>8.4998500000000003</c:v>
                </c:pt>
                <c:pt idx="17442">
                  <c:v>8.500983333333</c:v>
                </c:pt>
                <c:pt idx="17443">
                  <c:v>8.500515</c:v>
                </c:pt>
                <c:pt idx="17444">
                  <c:v>8.4996650000000002</c:v>
                </c:pt>
                <c:pt idx="17445">
                  <c:v>8.4993583333329994</c:v>
                </c:pt>
                <c:pt idx="17446">
                  <c:v>8.4991850000000007</c:v>
                </c:pt>
                <c:pt idx="17447">
                  <c:v>8.5000266666670008</c:v>
                </c:pt>
                <c:pt idx="17448">
                  <c:v>8.5000999999999998</c:v>
                </c:pt>
                <c:pt idx="17449">
                  <c:v>8.499531666667</c:v>
                </c:pt>
                <c:pt idx="17450">
                  <c:v>8.4997066666670005</c:v>
                </c:pt>
                <c:pt idx="17451">
                  <c:v>8.4996299999999998</c:v>
                </c:pt>
                <c:pt idx="17452">
                  <c:v>8.5003116666670007</c:v>
                </c:pt>
                <c:pt idx="17453">
                  <c:v>8.5004783333329996</c:v>
                </c:pt>
                <c:pt idx="17454">
                  <c:v>8.4998533333330002</c:v>
                </c:pt>
                <c:pt idx="17455">
                  <c:v>8.4991833333330007</c:v>
                </c:pt>
                <c:pt idx="17456">
                  <c:v>8.499485</c:v>
                </c:pt>
                <c:pt idx="17457">
                  <c:v>8.500515</c:v>
                </c:pt>
                <c:pt idx="17458">
                  <c:v>8.5004500000000007</c:v>
                </c:pt>
                <c:pt idx="17459">
                  <c:v>8.5001999999999995</c:v>
                </c:pt>
                <c:pt idx="17460">
                  <c:v>8.4997766666669996</c:v>
                </c:pt>
                <c:pt idx="17461">
                  <c:v>8.4996833333329995</c:v>
                </c:pt>
                <c:pt idx="17462">
                  <c:v>8.5003399999999996</c:v>
                </c:pt>
                <c:pt idx="17463">
                  <c:v>8.5003666666670004</c:v>
                </c:pt>
                <c:pt idx="17464">
                  <c:v>8.5001383333330001</c:v>
                </c:pt>
                <c:pt idx="17465">
                  <c:v>8.4994800000000001</c:v>
                </c:pt>
                <c:pt idx="17466">
                  <c:v>8.5000800000000005</c:v>
                </c:pt>
                <c:pt idx="17467">
                  <c:v>8.5008283333330006</c:v>
                </c:pt>
                <c:pt idx="17468">
                  <c:v>8.5006950000000003</c:v>
                </c:pt>
                <c:pt idx="17469">
                  <c:v>8.5001433333329999</c:v>
                </c:pt>
                <c:pt idx="17470">
                  <c:v>8.4994633333330007</c:v>
                </c:pt>
                <c:pt idx="17471">
                  <c:v>8.4995616666670006</c:v>
                </c:pt>
                <c:pt idx="17472">
                  <c:v>8.5002416666669998</c:v>
                </c:pt>
                <c:pt idx="17473">
                  <c:v>8.4997583333330002</c:v>
                </c:pt>
                <c:pt idx="17474">
                  <c:v>8.4991733333329993</c:v>
                </c:pt>
                <c:pt idx="17475">
                  <c:v>8.4989383333329993</c:v>
                </c:pt>
                <c:pt idx="17476">
                  <c:v>8.4987683333330004</c:v>
                </c:pt>
                <c:pt idx="17477">
                  <c:v>8.4999966666670002</c:v>
                </c:pt>
                <c:pt idx="17478">
                  <c:v>8.4999133333329997</c:v>
                </c:pt>
                <c:pt idx="17479">
                  <c:v>8.5002516666669994</c:v>
                </c:pt>
                <c:pt idx="17480">
                  <c:v>8.4994533333329993</c:v>
                </c:pt>
                <c:pt idx="17481">
                  <c:v>8.4993866666670002</c:v>
                </c:pt>
                <c:pt idx="17482">
                  <c:v>8.5002150000000007</c:v>
                </c:pt>
                <c:pt idx="17483">
                  <c:v>8.4996899999999993</c:v>
                </c:pt>
                <c:pt idx="17484">
                  <c:v>8.4990950000000005</c:v>
                </c:pt>
                <c:pt idx="17485">
                  <c:v>8.4987383333329998</c:v>
                </c:pt>
                <c:pt idx="17486">
                  <c:v>8.4987283333330002</c:v>
                </c:pt>
                <c:pt idx="17487">
                  <c:v>8.4994549999999993</c:v>
                </c:pt>
                <c:pt idx="17488">
                  <c:v>8.4995100000000008</c:v>
                </c:pt>
                <c:pt idx="17489">
                  <c:v>8.4990666666669998</c:v>
                </c:pt>
                <c:pt idx="17490">
                  <c:v>8.4988100000000006</c:v>
                </c:pt>
                <c:pt idx="17491">
                  <c:v>8.4989616666670003</c:v>
                </c:pt>
                <c:pt idx="17492">
                  <c:v>8.4996799999999997</c:v>
                </c:pt>
                <c:pt idx="17493">
                  <c:v>8.4989249999999998</c:v>
                </c:pt>
                <c:pt idx="17494">
                  <c:v>8.4983266666669994</c:v>
                </c:pt>
                <c:pt idx="17495">
                  <c:v>8.497936666667</c:v>
                </c:pt>
                <c:pt idx="17496">
                  <c:v>8.4978966666669997</c:v>
                </c:pt>
                <c:pt idx="17497">
                  <c:v>8.4989799999999995</c:v>
                </c:pt>
                <c:pt idx="17498">
                  <c:v>8.4987983333329993</c:v>
                </c:pt>
                <c:pt idx="17499">
                  <c:v>8.4984350000000006</c:v>
                </c:pt>
                <c:pt idx="17500">
                  <c:v>8.4981100000000005</c:v>
                </c:pt>
                <c:pt idx="17501">
                  <c:v>8.4984916666670003</c:v>
                </c:pt>
                <c:pt idx="17502">
                  <c:v>8.4993800000000004</c:v>
                </c:pt>
                <c:pt idx="17503">
                  <c:v>8.4996933333329991</c:v>
                </c:pt>
                <c:pt idx="17504">
                  <c:v>8.4993733333330006</c:v>
                </c:pt>
                <c:pt idx="17505">
                  <c:v>8.4986816666670002</c:v>
                </c:pt>
                <c:pt idx="17506">
                  <c:v>8.4988516666670009</c:v>
                </c:pt>
                <c:pt idx="17507">
                  <c:v>8.4996916666669993</c:v>
                </c:pt>
                <c:pt idx="17508">
                  <c:v>8.4995083333330008</c:v>
                </c:pt>
                <c:pt idx="17509">
                  <c:v>8.4991699999999994</c:v>
                </c:pt>
                <c:pt idx="17510">
                  <c:v>8.4988133333330005</c:v>
                </c:pt>
                <c:pt idx="17511">
                  <c:v>8.4985966666669999</c:v>
                </c:pt>
                <c:pt idx="17512">
                  <c:v>8.4996500000000008</c:v>
                </c:pt>
                <c:pt idx="17513">
                  <c:v>8.4990383333330008</c:v>
                </c:pt>
                <c:pt idx="17514">
                  <c:v>8.4983016666670004</c:v>
                </c:pt>
                <c:pt idx="17515">
                  <c:v>8.4985266666670007</c:v>
                </c:pt>
                <c:pt idx="17516">
                  <c:v>8.4988299999999999</c:v>
                </c:pt>
                <c:pt idx="17517">
                  <c:v>8.4993283333330005</c:v>
                </c:pt>
                <c:pt idx="17518">
                  <c:v>8.4992216666669993</c:v>
                </c:pt>
                <c:pt idx="17519">
                  <c:v>8.4981299999999997</c:v>
                </c:pt>
                <c:pt idx="17520">
                  <c:v>8.4973983333330008</c:v>
                </c:pt>
                <c:pt idx="17521">
                  <c:v>8.4978016666669998</c:v>
                </c:pt>
                <c:pt idx="17522">
                  <c:v>8.498171666667</c:v>
                </c:pt>
                <c:pt idx="17523">
                  <c:v>8.4978533333329995</c:v>
                </c:pt>
                <c:pt idx="17524">
                  <c:v>8.4977366666670004</c:v>
                </c:pt>
                <c:pt idx="17525">
                  <c:v>8.4973583333330005</c:v>
                </c:pt>
                <c:pt idx="17526">
                  <c:v>8.4970350000000003</c:v>
                </c:pt>
                <c:pt idx="17527">
                  <c:v>8.4982233333329997</c:v>
                </c:pt>
                <c:pt idx="17528">
                  <c:v>8.4978916666669999</c:v>
                </c:pt>
                <c:pt idx="17529">
                  <c:v>8.4975733333329995</c:v>
                </c:pt>
                <c:pt idx="17530">
                  <c:v>8.4973616666670004</c:v>
                </c:pt>
                <c:pt idx="17531">
                  <c:v>8.497793333333</c:v>
                </c:pt>
                <c:pt idx="17532">
                  <c:v>8.498733333333</c:v>
                </c:pt>
                <c:pt idx="17533">
                  <c:v>8.4987316666670001</c:v>
                </c:pt>
                <c:pt idx="17534">
                  <c:v>8.4976883333330004</c:v>
                </c:pt>
                <c:pt idx="17535">
                  <c:v>8.4974366666669994</c:v>
                </c:pt>
                <c:pt idx="17536">
                  <c:v>8.4971816666670001</c:v>
                </c:pt>
                <c:pt idx="17537">
                  <c:v>8.4980216666670003</c:v>
                </c:pt>
                <c:pt idx="17538">
                  <c:v>8.4977733333330008</c:v>
                </c:pt>
                <c:pt idx="17539">
                  <c:v>8.4976416666670005</c:v>
                </c:pt>
                <c:pt idx="17540">
                  <c:v>8.4971816666670001</c:v>
                </c:pt>
                <c:pt idx="17541">
                  <c:v>8.4976699999999994</c:v>
                </c:pt>
                <c:pt idx="17542">
                  <c:v>8.4982333333329994</c:v>
                </c:pt>
                <c:pt idx="17543">
                  <c:v>8.4978049999999996</c:v>
                </c:pt>
                <c:pt idx="17544">
                  <c:v>8.4973183333330002</c:v>
                </c:pt>
                <c:pt idx="17545">
                  <c:v>8.4971183333330007</c:v>
                </c:pt>
                <c:pt idx="17546">
                  <c:v>8.4974033333330006</c:v>
                </c:pt>
                <c:pt idx="17547">
                  <c:v>8.4984599999999997</c:v>
                </c:pt>
                <c:pt idx="17548">
                  <c:v>8.4984783333330007</c:v>
                </c:pt>
                <c:pt idx="17549">
                  <c:v>8.4983566666670001</c:v>
                </c:pt>
                <c:pt idx="17550">
                  <c:v>8.4979949999999995</c:v>
                </c:pt>
                <c:pt idx="17551">
                  <c:v>8.4980566666670008</c:v>
                </c:pt>
                <c:pt idx="17552">
                  <c:v>8.4990199999999998</c:v>
                </c:pt>
                <c:pt idx="17553">
                  <c:v>8.4992916666670002</c:v>
                </c:pt>
                <c:pt idx="17554">
                  <c:v>8.4989500000000007</c:v>
                </c:pt>
                <c:pt idx="17555">
                  <c:v>8.4987416666669997</c:v>
                </c:pt>
                <c:pt idx="17556">
                  <c:v>8.4990883333330007</c:v>
                </c:pt>
                <c:pt idx="17557">
                  <c:v>8.5001666666670008</c:v>
                </c:pt>
                <c:pt idx="17558">
                  <c:v>8.4995750000000001</c:v>
                </c:pt>
                <c:pt idx="17559">
                  <c:v>8.4991283333329992</c:v>
                </c:pt>
                <c:pt idx="17560">
                  <c:v>8.4983916666670005</c:v>
                </c:pt>
                <c:pt idx="17561">
                  <c:v>8.4983416666670006</c:v>
                </c:pt>
                <c:pt idx="17562">
                  <c:v>8.4997600000000002</c:v>
                </c:pt>
                <c:pt idx="17563">
                  <c:v>8.4998216666669997</c:v>
                </c:pt>
                <c:pt idx="17564">
                  <c:v>8.4991299999999992</c:v>
                </c:pt>
                <c:pt idx="17565">
                  <c:v>8.498265</c:v>
                </c:pt>
                <c:pt idx="17566">
                  <c:v>8.4985300000000006</c:v>
                </c:pt>
                <c:pt idx="17567">
                  <c:v>8.4998783333329992</c:v>
                </c:pt>
                <c:pt idx="17568">
                  <c:v>8.4994383333329999</c:v>
                </c:pt>
                <c:pt idx="17569">
                  <c:v>8.4990666666669998</c:v>
                </c:pt>
                <c:pt idx="17570">
                  <c:v>8.4985300000000006</c:v>
                </c:pt>
                <c:pt idx="17571">
                  <c:v>8.4991333333330008</c:v>
                </c:pt>
                <c:pt idx="17572">
                  <c:v>8.5001216666670008</c:v>
                </c:pt>
                <c:pt idx="17573">
                  <c:v>8.5002633333330007</c:v>
                </c:pt>
                <c:pt idx="17574">
                  <c:v>8.4992766666670008</c:v>
                </c:pt>
                <c:pt idx="17575">
                  <c:v>8.4992866666670004</c:v>
                </c:pt>
                <c:pt idx="17576">
                  <c:v>8.4991966666670002</c:v>
                </c:pt>
                <c:pt idx="17577">
                  <c:v>8.5006433333330005</c:v>
                </c:pt>
                <c:pt idx="17578">
                  <c:v>8.4999516666670001</c:v>
                </c:pt>
                <c:pt idx="17579">
                  <c:v>8.4993483333329998</c:v>
                </c:pt>
                <c:pt idx="17580">
                  <c:v>8.4986583333329992</c:v>
                </c:pt>
                <c:pt idx="17581">
                  <c:v>8.4986916666669998</c:v>
                </c:pt>
                <c:pt idx="17582">
                  <c:v>8.4998166666669999</c:v>
                </c:pt>
                <c:pt idx="17583">
                  <c:v>8.499906666667</c:v>
                </c:pt>
                <c:pt idx="17584">
                  <c:v>8.4992599999999996</c:v>
                </c:pt>
                <c:pt idx="17585">
                  <c:v>8.4994783333330002</c:v>
                </c:pt>
                <c:pt idx="17586">
                  <c:v>8.4991883333330005</c:v>
                </c:pt>
                <c:pt idx="17587">
                  <c:v>8.50075</c:v>
                </c:pt>
                <c:pt idx="17588">
                  <c:v>8.5005666666669999</c:v>
                </c:pt>
                <c:pt idx="17589">
                  <c:v>8.4993233333330007</c:v>
                </c:pt>
                <c:pt idx="17590">
                  <c:v>8.4988133333330005</c:v>
                </c:pt>
                <c:pt idx="17591">
                  <c:v>8.498781666667</c:v>
                </c:pt>
                <c:pt idx="17592">
                  <c:v>8.4999183333329995</c:v>
                </c:pt>
                <c:pt idx="17593">
                  <c:v>8.5003100000000007</c:v>
                </c:pt>
                <c:pt idx="17594">
                  <c:v>8.4997716666669998</c:v>
                </c:pt>
                <c:pt idx="17595">
                  <c:v>8.4993083333329995</c:v>
                </c:pt>
                <c:pt idx="17596">
                  <c:v>8.4988683333330002</c:v>
                </c:pt>
                <c:pt idx="17597">
                  <c:v>8.5008216666669991</c:v>
                </c:pt>
                <c:pt idx="17598">
                  <c:v>8.5008383333330002</c:v>
                </c:pt>
                <c:pt idx="17599">
                  <c:v>8.4999566666669999</c:v>
                </c:pt>
                <c:pt idx="17600">
                  <c:v>8.4990516666670004</c:v>
                </c:pt>
                <c:pt idx="17601">
                  <c:v>8.4997616666670002</c:v>
                </c:pt>
                <c:pt idx="17602">
                  <c:v>8.5012899999999991</c:v>
                </c:pt>
                <c:pt idx="17603">
                  <c:v>8.5007416666670004</c:v>
                </c:pt>
                <c:pt idx="17604">
                  <c:v>8.5004383333329994</c:v>
                </c:pt>
                <c:pt idx="17605">
                  <c:v>8.4995133333330006</c:v>
                </c:pt>
                <c:pt idx="17606">
                  <c:v>8.5002783333330001</c:v>
                </c:pt>
                <c:pt idx="17607">
                  <c:v>8.5018999999999991</c:v>
                </c:pt>
                <c:pt idx="17608">
                  <c:v>8.5014749999999992</c:v>
                </c:pt>
                <c:pt idx="17609">
                  <c:v>8.5004783333329996</c:v>
                </c:pt>
                <c:pt idx="17610">
                  <c:v>8.5000850000000003</c:v>
                </c:pt>
                <c:pt idx="17611">
                  <c:v>8.4998799999999992</c:v>
                </c:pt>
                <c:pt idx="17612">
                  <c:v>8.5012950000000007</c:v>
                </c:pt>
                <c:pt idx="17613">
                  <c:v>8.5013500000000004</c:v>
                </c:pt>
                <c:pt idx="17614">
                  <c:v>8.500233333333</c:v>
                </c:pt>
                <c:pt idx="17615">
                  <c:v>8.4990500000000004</c:v>
                </c:pt>
                <c:pt idx="17616">
                  <c:v>8.4991383333330006</c:v>
                </c:pt>
                <c:pt idx="17617">
                  <c:v>8.5014416666670005</c:v>
                </c:pt>
                <c:pt idx="17618">
                  <c:v>8.5008066666669997</c:v>
                </c:pt>
                <c:pt idx="17619">
                  <c:v>8.5009716666670005</c:v>
                </c:pt>
                <c:pt idx="17620">
                  <c:v>8.4999083333329999</c:v>
                </c:pt>
                <c:pt idx="17621">
                  <c:v>8.4998916666670006</c:v>
                </c:pt>
                <c:pt idx="17622">
                  <c:v>8.5011816666669997</c:v>
                </c:pt>
                <c:pt idx="17623">
                  <c:v>8.5013783333329993</c:v>
                </c:pt>
                <c:pt idx="17624">
                  <c:v>8.5001916666669999</c:v>
                </c:pt>
                <c:pt idx="17625">
                  <c:v>8.4995566666670008</c:v>
                </c:pt>
                <c:pt idx="17626">
                  <c:v>8.4993599999999994</c:v>
                </c:pt>
                <c:pt idx="17627">
                  <c:v>8.5012450000000008</c:v>
                </c:pt>
                <c:pt idx="17628">
                  <c:v>8.5012249999999998</c:v>
                </c:pt>
                <c:pt idx="17629">
                  <c:v>8.5003250000000001</c:v>
                </c:pt>
                <c:pt idx="17630">
                  <c:v>8.4996516666670008</c:v>
                </c:pt>
                <c:pt idx="17631">
                  <c:v>8.4992983333329999</c:v>
                </c:pt>
                <c:pt idx="17632">
                  <c:v>8.5010166666670006</c:v>
                </c:pt>
                <c:pt idx="17633">
                  <c:v>8.5014066666670001</c:v>
                </c:pt>
                <c:pt idx="17634">
                  <c:v>8.500611666667</c:v>
                </c:pt>
                <c:pt idx="17635">
                  <c:v>8.5001999999999995</c:v>
                </c:pt>
                <c:pt idx="17636">
                  <c:v>8.4997150000000001</c:v>
                </c:pt>
                <c:pt idx="17637">
                  <c:v>8.5011516666670008</c:v>
                </c:pt>
                <c:pt idx="17638">
                  <c:v>8.5008983333329997</c:v>
                </c:pt>
                <c:pt idx="17639">
                  <c:v>8.5001466666669998</c:v>
                </c:pt>
                <c:pt idx="17640">
                  <c:v>8.4997083333330004</c:v>
                </c:pt>
                <c:pt idx="17641">
                  <c:v>8.5005400000000009</c:v>
                </c:pt>
                <c:pt idx="17642">
                  <c:v>8.5015733333330008</c:v>
                </c:pt>
                <c:pt idx="17643">
                  <c:v>8.5016433333329999</c:v>
                </c:pt>
                <c:pt idx="17644">
                  <c:v>8.5007649999999995</c:v>
                </c:pt>
                <c:pt idx="17645">
                  <c:v>8.4999133333329997</c:v>
                </c:pt>
                <c:pt idx="17646">
                  <c:v>8.5003150000000005</c:v>
                </c:pt>
                <c:pt idx="17647">
                  <c:v>8.5015699999999992</c:v>
                </c:pt>
                <c:pt idx="17648">
                  <c:v>8.5016216666670008</c:v>
                </c:pt>
                <c:pt idx="17649">
                  <c:v>8.5014050000000001</c:v>
                </c:pt>
                <c:pt idx="17650">
                  <c:v>8.5004883333329992</c:v>
                </c:pt>
                <c:pt idx="17651">
                  <c:v>8.5011316666669998</c:v>
                </c:pt>
                <c:pt idx="17652">
                  <c:v>8.5025183333330006</c:v>
                </c:pt>
                <c:pt idx="17653">
                  <c:v>8.5024833333330001</c:v>
                </c:pt>
                <c:pt idx="17654">
                  <c:v>8.5012950000000007</c:v>
                </c:pt>
                <c:pt idx="17655">
                  <c:v>8.5005033333330005</c:v>
                </c:pt>
                <c:pt idx="17656">
                  <c:v>8.5010183333330005</c:v>
                </c:pt>
                <c:pt idx="17657">
                  <c:v>8.5030766666670008</c:v>
                </c:pt>
                <c:pt idx="17658">
                  <c:v>8.5026283333329999</c:v>
                </c:pt>
                <c:pt idx="17659">
                  <c:v>8.5018949999999993</c:v>
                </c:pt>
                <c:pt idx="17660">
                  <c:v>8.5017666666670006</c:v>
                </c:pt>
                <c:pt idx="17661">
                  <c:v>8.5014033333330001</c:v>
                </c:pt>
                <c:pt idx="17662">
                  <c:v>8.5024099999999994</c:v>
                </c:pt>
                <c:pt idx="17663">
                  <c:v>8.5027283333329997</c:v>
                </c:pt>
                <c:pt idx="17664">
                  <c:v>8.5021183333329997</c:v>
                </c:pt>
                <c:pt idx="17665">
                  <c:v>8.5011066666670008</c:v>
                </c:pt>
                <c:pt idx="17666">
                  <c:v>8.5013983333330003</c:v>
                </c:pt>
                <c:pt idx="17667">
                  <c:v>8.5032883333329998</c:v>
                </c:pt>
                <c:pt idx="17668">
                  <c:v>8.5031666666669992</c:v>
                </c:pt>
                <c:pt idx="17669">
                  <c:v>8.5025183333330006</c:v>
                </c:pt>
                <c:pt idx="17670">
                  <c:v>8.5020249999999997</c:v>
                </c:pt>
                <c:pt idx="17671">
                  <c:v>8.5022500000000001</c:v>
                </c:pt>
                <c:pt idx="17672">
                  <c:v>8.5034650000000003</c:v>
                </c:pt>
                <c:pt idx="17673">
                  <c:v>8.5034933333329992</c:v>
                </c:pt>
                <c:pt idx="17674">
                  <c:v>8.5028033333330004</c:v>
                </c:pt>
                <c:pt idx="17675">
                  <c:v>8.5017183333330006</c:v>
                </c:pt>
                <c:pt idx="17676">
                  <c:v>8.5023549999999997</c:v>
                </c:pt>
                <c:pt idx="17677">
                  <c:v>8.503613333333</c:v>
                </c:pt>
                <c:pt idx="17678">
                  <c:v>8.5036166666669999</c:v>
                </c:pt>
                <c:pt idx="17679">
                  <c:v>8.503285</c:v>
                </c:pt>
                <c:pt idx="17680">
                  <c:v>8.5030983333329999</c:v>
                </c:pt>
                <c:pt idx="17681">
                  <c:v>8.5034183333330002</c:v>
                </c:pt>
                <c:pt idx="17682">
                  <c:v>8.5047800000000002</c:v>
                </c:pt>
                <c:pt idx="17683">
                  <c:v>8.5040433333329997</c:v>
                </c:pt>
                <c:pt idx="17684">
                  <c:v>8.5028783333329994</c:v>
                </c:pt>
                <c:pt idx="17685">
                  <c:v>8.5025916666669996</c:v>
                </c:pt>
                <c:pt idx="17686">
                  <c:v>8.5029966666670003</c:v>
                </c:pt>
                <c:pt idx="17687">
                  <c:v>8.5042299999999997</c:v>
                </c:pt>
                <c:pt idx="17688">
                  <c:v>8.5044749999999993</c:v>
                </c:pt>
                <c:pt idx="17689">
                  <c:v>8.5038099999999996</c:v>
                </c:pt>
                <c:pt idx="17690">
                  <c:v>8.5033483333329993</c:v>
                </c:pt>
                <c:pt idx="17691">
                  <c:v>8.5038233333329991</c:v>
                </c:pt>
                <c:pt idx="17692">
                  <c:v>8.5046283333330006</c:v>
                </c:pt>
                <c:pt idx="17693">
                  <c:v>8.5043916666670007</c:v>
                </c:pt>
                <c:pt idx="17694">
                  <c:v>8.5038800000000005</c:v>
                </c:pt>
                <c:pt idx="17695">
                  <c:v>8.5037249999999993</c:v>
                </c:pt>
                <c:pt idx="17696">
                  <c:v>8.5033666666670005</c:v>
                </c:pt>
                <c:pt idx="17697">
                  <c:v>8.5042500000000008</c:v>
                </c:pt>
                <c:pt idx="17698">
                  <c:v>8.5044850000000007</c:v>
                </c:pt>
                <c:pt idx="17699">
                  <c:v>8.5042600000000004</c:v>
                </c:pt>
                <c:pt idx="17700">
                  <c:v>8.504175</c:v>
                </c:pt>
                <c:pt idx="17701">
                  <c:v>8.5040916666669997</c:v>
                </c:pt>
                <c:pt idx="17702">
                  <c:v>8.5059100000000001</c:v>
                </c:pt>
                <c:pt idx="17703">
                  <c:v>8.5056550000000009</c:v>
                </c:pt>
                <c:pt idx="17704">
                  <c:v>8.5046483333329999</c:v>
                </c:pt>
                <c:pt idx="17705">
                  <c:v>8.5039633333329991</c:v>
                </c:pt>
                <c:pt idx="17706">
                  <c:v>8.5042933333330009</c:v>
                </c:pt>
                <c:pt idx="17707">
                  <c:v>8.5051416666670008</c:v>
                </c:pt>
                <c:pt idx="17708">
                  <c:v>8.5049866666669995</c:v>
                </c:pt>
                <c:pt idx="17709">
                  <c:v>8.5045533333329999</c:v>
                </c:pt>
                <c:pt idx="17710">
                  <c:v>8.5040833333329999</c:v>
                </c:pt>
                <c:pt idx="17711">
                  <c:v>8.504223333333</c:v>
                </c:pt>
                <c:pt idx="17712">
                  <c:v>8.5053083333329997</c:v>
                </c:pt>
                <c:pt idx="17713">
                  <c:v>8.505301666667</c:v>
                </c:pt>
                <c:pt idx="17714">
                  <c:v>8.5048466666669995</c:v>
                </c:pt>
                <c:pt idx="17715">
                  <c:v>8.5041983333329991</c:v>
                </c:pt>
                <c:pt idx="17716">
                  <c:v>8.5039049999999996</c:v>
                </c:pt>
                <c:pt idx="17717">
                  <c:v>8.5054066666669996</c:v>
                </c:pt>
                <c:pt idx="17718">
                  <c:v>8.5051983333330003</c:v>
                </c:pt>
                <c:pt idx="17719">
                  <c:v>8.5041816666669998</c:v>
                </c:pt>
                <c:pt idx="17720">
                  <c:v>8.5039049999999996</c:v>
                </c:pt>
                <c:pt idx="17721">
                  <c:v>8.5047783333330003</c:v>
                </c:pt>
                <c:pt idx="17722">
                  <c:v>8.5054499999999997</c:v>
                </c:pt>
                <c:pt idx="17723">
                  <c:v>8.5049449999999993</c:v>
                </c:pt>
                <c:pt idx="17724">
                  <c:v>8.5045800000000007</c:v>
                </c:pt>
                <c:pt idx="17725">
                  <c:v>8.5041316666669999</c:v>
                </c:pt>
                <c:pt idx="17726">
                  <c:v>8.5039800000000003</c:v>
                </c:pt>
                <c:pt idx="17727">
                  <c:v>8.5049133333330005</c:v>
                </c:pt>
                <c:pt idx="17728">
                  <c:v>8.5048300000000001</c:v>
                </c:pt>
                <c:pt idx="17729">
                  <c:v>8.503801666667</c:v>
                </c:pt>
                <c:pt idx="17730">
                  <c:v>8.5034299999999998</c:v>
                </c:pt>
                <c:pt idx="17731">
                  <c:v>8.5037316666670009</c:v>
                </c:pt>
                <c:pt idx="17732">
                  <c:v>8.5051833333329991</c:v>
                </c:pt>
                <c:pt idx="17733">
                  <c:v>8.5050233333329999</c:v>
                </c:pt>
                <c:pt idx="17734">
                  <c:v>8.5043150000000001</c:v>
                </c:pt>
                <c:pt idx="17735">
                  <c:v>8.5038750000000007</c:v>
                </c:pt>
                <c:pt idx="17736">
                  <c:v>8.5041033333329992</c:v>
                </c:pt>
                <c:pt idx="17737">
                  <c:v>8.5046833333330003</c:v>
                </c:pt>
                <c:pt idx="17738">
                  <c:v>8.5045466666670002</c:v>
                </c:pt>
                <c:pt idx="17739">
                  <c:v>8.5044216666669996</c:v>
                </c:pt>
                <c:pt idx="17740">
                  <c:v>8.5041949999999993</c:v>
                </c:pt>
                <c:pt idx="17741">
                  <c:v>8.50427</c:v>
                </c:pt>
                <c:pt idx="17742">
                  <c:v>8.5057016666669991</c:v>
                </c:pt>
                <c:pt idx="17743">
                  <c:v>8.5054149999999993</c:v>
                </c:pt>
                <c:pt idx="17744">
                  <c:v>8.5048283333330001</c:v>
                </c:pt>
                <c:pt idx="17745">
                  <c:v>8.5046383333330002</c:v>
                </c:pt>
                <c:pt idx="17746">
                  <c:v>8.5036533333330002</c:v>
                </c:pt>
                <c:pt idx="17747">
                  <c:v>8.5044883333330006</c:v>
                </c:pt>
                <c:pt idx="17748">
                  <c:v>8.5043033333330005</c:v>
                </c:pt>
                <c:pt idx="17749">
                  <c:v>8.5036299999999994</c:v>
                </c:pt>
                <c:pt idx="17750">
                  <c:v>8.5031866666670002</c:v>
                </c:pt>
                <c:pt idx="17751">
                  <c:v>8.5032033333329995</c:v>
                </c:pt>
                <c:pt idx="17752">
                  <c:v>8.5043566666670003</c:v>
                </c:pt>
                <c:pt idx="17753">
                  <c:v>8.5043249999999997</c:v>
                </c:pt>
                <c:pt idx="17754">
                  <c:v>8.5041366666669997</c:v>
                </c:pt>
                <c:pt idx="17755">
                  <c:v>8.5036833333330009</c:v>
                </c:pt>
                <c:pt idx="17756">
                  <c:v>8.5033049999999992</c:v>
                </c:pt>
                <c:pt idx="17757">
                  <c:v>8.5049550000000007</c:v>
                </c:pt>
                <c:pt idx="17758">
                  <c:v>8.5047233333330006</c:v>
                </c:pt>
                <c:pt idx="17759">
                  <c:v>8.5041883333329995</c:v>
                </c:pt>
                <c:pt idx="17760">
                  <c:v>8.5035683333329999</c:v>
                </c:pt>
                <c:pt idx="17761">
                  <c:v>8.5036016666670005</c:v>
                </c:pt>
                <c:pt idx="17762">
                  <c:v>8.5045883333330003</c:v>
                </c:pt>
                <c:pt idx="17763">
                  <c:v>8.5043466666670007</c:v>
                </c:pt>
                <c:pt idx="17764">
                  <c:v>8.5034383333329995</c:v>
                </c:pt>
                <c:pt idx="17765">
                  <c:v>8.5036216666669997</c:v>
                </c:pt>
                <c:pt idx="17766">
                  <c:v>8.50352</c:v>
                </c:pt>
                <c:pt idx="17767">
                  <c:v>8.5046400000000002</c:v>
                </c:pt>
                <c:pt idx="17768">
                  <c:v>8.5049316666669998</c:v>
                </c:pt>
                <c:pt idx="17769">
                  <c:v>8.5036850000000008</c:v>
                </c:pt>
                <c:pt idx="17770">
                  <c:v>8.5030149999999995</c:v>
                </c:pt>
                <c:pt idx="17771">
                  <c:v>8.5031366666670003</c:v>
                </c:pt>
                <c:pt idx="17772">
                  <c:v>8.5045366666670006</c:v>
                </c:pt>
                <c:pt idx="17773">
                  <c:v>8.50474</c:v>
                </c:pt>
                <c:pt idx="17774">
                  <c:v>8.5037483333330002</c:v>
                </c:pt>
                <c:pt idx="17775">
                  <c:v>8.503331666667</c:v>
                </c:pt>
                <c:pt idx="17776">
                  <c:v>8.5034349999999996</c:v>
                </c:pt>
                <c:pt idx="17777">
                  <c:v>8.5047333333330002</c:v>
                </c:pt>
                <c:pt idx="17778">
                  <c:v>8.5047916666669998</c:v>
                </c:pt>
                <c:pt idx="17779">
                  <c:v>8.503988333333</c:v>
                </c:pt>
                <c:pt idx="17780">
                  <c:v>8.5033600000000007</c:v>
                </c:pt>
                <c:pt idx="17781">
                  <c:v>8.5034616666670004</c:v>
                </c:pt>
                <c:pt idx="17782">
                  <c:v>8.5047216666670007</c:v>
                </c:pt>
                <c:pt idx="17783">
                  <c:v>8.5049200000000003</c:v>
                </c:pt>
                <c:pt idx="17784">
                  <c:v>8.5037333333330007</c:v>
                </c:pt>
                <c:pt idx="17785">
                  <c:v>8.5033650000000005</c:v>
                </c:pt>
                <c:pt idx="17786">
                  <c:v>8.5037099999999999</c:v>
                </c:pt>
                <c:pt idx="17787">
                  <c:v>8.5046700000000008</c:v>
                </c:pt>
                <c:pt idx="17788">
                  <c:v>8.5055283333330003</c:v>
                </c:pt>
                <c:pt idx="17789">
                  <c:v>8.5045583333329997</c:v>
                </c:pt>
                <c:pt idx="17790">
                  <c:v>8.5028433333330007</c:v>
                </c:pt>
                <c:pt idx="17791">
                  <c:v>8.503893333333</c:v>
                </c:pt>
                <c:pt idx="17792">
                  <c:v>8.5054200000000009</c:v>
                </c:pt>
                <c:pt idx="17793">
                  <c:v>8.5052433333330004</c:v>
                </c:pt>
                <c:pt idx="17794">
                  <c:v>8.5053983333329999</c:v>
                </c:pt>
                <c:pt idx="17795">
                  <c:v>8.5039166666669992</c:v>
                </c:pt>
                <c:pt idx="17796">
                  <c:v>8.5045116666669998</c:v>
                </c:pt>
                <c:pt idx="17797">
                  <c:v>8.506053333333</c:v>
                </c:pt>
                <c:pt idx="17798">
                  <c:v>8.5052883333330005</c:v>
                </c:pt>
                <c:pt idx="17799">
                  <c:v>8.5053400000000003</c:v>
                </c:pt>
                <c:pt idx="17800">
                  <c:v>8.5036333333329992</c:v>
                </c:pt>
                <c:pt idx="17801">
                  <c:v>8.5039466666669998</c:v>
                </c:pt>
                <c:pt idx="17802">
                  <c:v>8.5053233333329992</c:v>
                </c:pt>
                <c:pt idx="17803">
                  <c:v>8.5052466666670004</c:v>
                </c:pt>
                <c:pt idx="17804">
                  <c:v>8.5046616666669994</c:v>
                </c:pt>
                <c:pt idx="17805">
                  <c:v>8.5037450000000003</c:v>
                </c:pt>
                <c:pt idx="17806">
                  <c:v>8.5041799999999999</c:v>
                </c:pt>
                <c:pt idx="17807">
                  <c:v>8.5059716666669996</c:v>
                </c:pt>
                <c:pt idx="17808">
                  <c:v>8.5056283333330001</c:v>
                </c:pt>
                <c:pt idx="17809">
                  <c:v>8.5047516666669996</c:v>
                </c:pt>
                <c:pt idx="17810">
                  <c:v>8.5044299999999993</c:v>
                </c:pt>
                <c:pt idx="17811">
                  <c:v>8.5046149999999994</c:v>
                </c:pt>
                <c:pt idx="17812">
                  <c:v>8.5058299999999996</c:v>
                </c:pt>
                <c:pt idx="17813">
                  <c:v>8.5048399999999997</c:v>
                </c:pt>
                <c:pt idx="17814">
                  <c:v>8.5040533333329993</c:v>
                </c:pt>
                <c:pt idx="17815">
                  <c:v>8.5045216666669994</c:v>
                </c:pt>
                <c:pt idx="17816">
                  <c:v>8.5046483333329999</c:v>
                </c:pt>
                <c:pt idx="17817">
                  <c:v>8.5063049999999993</c:v>
                </c:pt>
                <c:pt idx="17818">
                  <c:v>8.5066683333329998</c:v>
                </c:pt>
                <c:pt idx="17819">
                  <c:v>8.5047283333330004</c:v>
                </c:pt>
                <c:pt idx="17820">
                  <c:v>8.5050550000000005</c:v>
                </c:pt>
                <c:pt idx="17821">
                  <c:v>8.5036749999999994</c:v>
                </c:pt>
                <c:pt idx="17822">
                  <c:v>8.5073883333329992</c:v>
                </c:pt>
                <c:pt idx="17823">
                  <c:v>8.5069800000000004</c:v>
                </c:pt>
                <c:pt idx="17824">
                  <c:v>8.5045316666670008</c:v>
                </c:pt>
                <c:pt idx="17825">
                  <c:v>8.5063066666669993</c:v>
                </c:pt>
                <c:pt idx="17826">
                  <c:v>8.5038400000000003</c:v>
                </c:pt>
                <c:pt idx="17827">
                  <c:v>8.5068633333329995</c:v>
                </c:pt>
                <c:pt idx="17828">
                  <c:v>8.5081600000000002</c:v>
                </c:pt>
                <c:pt idx="17829">
                  <c:v>8.5070966666669996</c:v>
                </c:pt>
                <c:pt idx="17830">
                  <c:v>8.5070250000000005</c:v>
                </c:pt>
                <c:pt idx="17831">
                  <c:v>8.5069199999999991</c:v>
                </c:pt>
                <c:pt idx="17832">
                  <c:v>8.5075900000000004</c:v>
                </c:pt>
                <c:pt idx="17833">
                  <c:v>8.5072700000000001</c:v>
                </c:pt>
                <c:pt idx="17834">
                  <c:v>8.5057016666669991</c:v>
                </c:pt>
                <c:pt idx="17835">
                  <c:v>8.5040399999999998</c:v>
                </c:pt>
                <c:pt idx="17836">
                  <c:v>8.5062149999999992</c:v>
                </c:pt>
                <c:pt idx="17837">
                  <c:v>8.5082249999999995</c:v>
                </c:pt>
                <c:pt idx="17838">
                  <c:v>8.5061216666669992</c:v>
                </c:pt>
                <c:pt idx="17839">
                  <c:v>8.5040150000000008</c:v>
                </c:pt>
                <c:pt idx="17840">
                  <c:v>8.5034116666670005</c:v>
                </c:pt>
                <c:pt idx="17841">
                  <c:v>8.5041483333329992</c:v>
                </c:pt>
                <c:pt idx="17842">
                  <c:v>8.5065950000000008</c:v>
                </c:pt>
                <c:pt idx="17843">
                  <c:v>8.5061383333330003</c:v>
                </c:pt>
                <c:pt idx="17844">
                  <c:v>8.5062983333329996</c:v>
                </c:pt>
                <c:pt idx="17845">
                  <c:v>8.506005</c:v>
                </c:pt>
                <c:pt idx="17846">
                  <c:v>8.5060483333330001</c:v>
                </c:pt>
                <c:pt idx="17847">
                  <c:v>8.5068766666670008</c:v>
                </c:pt>
                <c:pt idx="17848">
                  <c:v>8.5069800000000004</c:v>
                </c:pt>
                <c:pt idx="17849">
                  <c:v>8.5064583333330006</c:v>
                </c:pt>
                <c:pt idx="17850">
                  <c:v>8.5058816666669994</c:v>
                </c:pt>
                <c:pt idx="17851">
                  <c:v>8.5060649999999995</c:v>
                </c:pt>
                <c:pt idx="17852">
                  <c:v>8.5073749999999997</c:v>
                </c:pt>
                <c:pt idx="17853">
                  <c:v>8.5070416666669999</c:v>
                </c:pt>
                <c:pt idx="17854">
                  <c:v>8.5067500000000003</c:v>
                </c:pt>
                <c:pt idx="17855">
                  <c:v>8.506241666667</c:v>
                </c:pt>
                <c:pt idx="17856">
                  <c:v>8.5058733333329997</c:v>
                </c:pt>
                <c:pt idx="17857">
                  <c:v>8.5071916666669996</c:v>
                </c:pt>
                <c:pt idx="17858">
                  <c:v>8.5067783333329992</c:v>
                </c:pt>
                <c:pt idx="17859">
                  <c:v>8.5062800000000003</c:v>
                </c:pt>
                <c:pt idx="17860">
                  <c:v>8.5058483333330006</c:v>
                </c:pt>
                <c:pt idx="17861">
                  <c:v>8.5063399999999998</c:v>
                </c:pt>
                <c:pt idx="17862">
                  <c:v>8.5076649999999994</c:v>
                </c:pt>
                <c:pt idx="17863">
                  <c:v>8.5079183333330004</c:v>
                </c:pt>
                <c:pt idx="17864">
                  <c:v>8.5068533333329999</c:v>
                </c:pt>
                <c:pt idx="17865">
                  <c:v>8.5059666666669997</c:v>
                </c:pt>
                <c:pt idx="17866">
                  <c:v>8.5066050000000004</c:v>
                </c:pt>
                <c:pt idx="17867">
                  <c:v>8.5071849999999998</c:v>
                </c:pt>
                <c:pt idx="17868">
                  <c:v>8.5074583333330001</c:v>
                </c:pt>
                <c:pt idx="17869">
                  <c:v>8.50732</c:v>
                </c:pt>
                <c:pt idx="17870">
                  <c:v>8.5068416666670004</c:v>
                </c:pt>
                <c:pt idx="17871">
                  <c:v>8.5067433333330005</c:v>
                </c:pt>
                <c:pt idx="17872">
                  <c:v>8.5074283333329994</c:v>
                </c:pt>
                <c:pt idx="17873">
                  <c:v>8.5077149999999993</c:v>
                </c:pt>
                <c:pt idx="17874">
                  <c:v>8.5072466666669992</c:v>
                </c:pt>
                <c:pt idx="17875">
                  <c:v>8.5063016666669995</c:v>
                </c:pt>
                <c:pt idx="17876">
                  <c:v>8.5069750000000006</c:v>
                </c:pt>
                <c:pt idx="17877">
                  <c:v>8.5089216666669998</c:v>
                </c:pt>
                <c:pt idx="17878">
                  <c:v>8.5091599999999996</c:v>
                </c:pt>
                <c:pt idx="17879">
                  <c:v>8.5057516666670008</c:v>
                </c:pt>
                <c:pt idx="17880">
                  <c:v>8.5067733333329993</c:v>
                </c:pt>
                <c:pt idx="17881">
                  <c:v>8.5054416666670001</c:v>
                </c:pt>
                <c:pt idx="17882">
                  <c:v>8.5073299999999996</c:v>
                </c:pt>
                <c:pt idx="17883">
                  <c:v>8.5075266666669993</c:v>
                </c:pt>
                <c:pt idx="17884">
                  <c:v>8.5069983333329997</c:v>
                </c:pt>
                <c:pt idx="17885">
                  <c:v>8.5064666666670004</c:v>
                </c:pt>
                <c:pt idx="17886">
                  <c:v>8.50685</c:v>
                </c:pt>
                <c:pt idx="17887">
                  <c:v>8.5082016666670004</c:v>
                </c:pt>
                <c:pt idx="17888">
                  <c:v>8.5075099999999999</c:v>
                </c:pt>
                <c:pt idx="17889">
                  <c:v>8.5075950000000002</c:v>
                </c:pt>
                <c:pt idx="17890">
                  <c:v>8.5065533333330006</c:v>
                </c:pt>
                <c:pt idx="17891">
                  <c:v>8.5071583333330008</c:v>
                </c:pt>
                <c:pt idx="17892">
                  <c:v>8.5088066666670006</c:v>
                </c:pt>
                <c:pt idx="17893">
                  <c:v>8.5086849999999998</c:v>
                </c:pt>
                <c:pt idx="17894">
                  <c:v>8.5078399999999998</c:v>
                </c:pt>
                <c:pt idx="17895">
                  <c:v>8.5072133333330004</c:v>
                </c:pt>
                <c:pt idx="17896">
                  <c:v>8.5075083333329999</c:v>
                </c:pt>
                <c:pt idx="17897">
                  <c:v>8.5087650000000004</c:v>
                </c:pt>
                <c:pt idx="17898">
                  <c:v>8.5080583333330004</c:v>
                </c:pt>
                <c:pt idx="17899">
                  <c:v>8.507976666667</c:v>
                </c:pt>
                <c:pt idx="17900">
                  <c:v>8.5076116666669996</c:v>
                </c:pt>
                <c:pt idx="17901">
                  <c:v>8.5074950000000005</c:v>
                </c:pt>
                <c:pt idx="17902">
                  <c:v>8.5085366666670001</c:v>
                </c:pt>
                <c:pt idx="17903">
                  <c:v>8.5081216666669999</c:v>
                </c:pt>
                <c:pt idx="17904">
                  <c:v>8.5073083333330004</c:v>
                </c:pt>
                <c:pt idx="17905">
                  <c:v>8.5070766666670004</c:v>
                </c:pt>
                <c:pt idx="17906">
                  <c:v>8.5078466666669996</c:v>
                </c:pt>
                <c:pt idx="17907">
                  <c:v>8.5096849999999993</c:v>
                </c:pt>
                <c:pt idx="17908">
                  <c:v>8.5099583333329996</c:v>
                </c:pt>
                <c:pt idx="17909">
                  <c:v>8.5099800000000005</c:v>
                </c:pt>
                <c:pt idx="17910">
                  <c:v>8.5107833333330003</c:v>
                </c:pt>
                <c:pt idx="17911">
                  <c:v>8.5117200000000004</c:v>
                </c:pt>
                <c:pt idx="17912">
                  <c:v>8.5140883333329995</c:v>
                </c:pt>
                <c:pt idx="17913">
                  <c:v>8.5143149999999999</c:v>
                </c:pt>
                <c:pt idx="17914">
                  <c:v>8.5140066666669991</c:v>
                </c:pt>
                <c:pt idx="17915">
                  <c:v>8.5139200000000006</c:v>
                </c:pt>
                <c:pt idx="17916">
                  <c:v>8.5143783333329992</c:v>
                </c:pt>
                <c:pt idx="17917">
                  <c:v>8.5156933333329992</c:v>
                </c:pt>
                <c:pt idx="17918">
                  <c:v>8.5160999999999998</c:v>
                </c:pt>
                <c:pt idx="17919">
                  <c:v>8.5157900000000009</c:v>
                </c:pt>
                <c:pt idx="17920">
                  <c:v>8.5157866666669992</c:v>
                </c:pt>
                <c:pt idx="17921">
                  <c:v>8.5165883333330008</c:v>
                </c:pt>
                <c:pt idx="17922">
                  <c:v>8.5172883333329992</c:v>
                </c:pt>
                <c:pt idx="17923">
                  <c:v>8.5171100000000006</c:v>
                </c:pt>
                <c:pt idx="17924">
                  <c:v>8.5172000000000008</c:v>
                </c:pt>
                <c:pt idx="17925">
                  <c:v>8.5172783333329996</c:v>
                </c:pt>
                <c:pt idx="17926">
                  <c:v>8.5178833333329997</c:v>
                </c:pt>
                <c:pt idx="17927">
                  <c:v>8.5198233333329991</c:v>
                </c:pt>
                <c:pt idx="17928">
                  <c:v>8.5204216666669996</c:v>
                </c:pt>
                <c:pt idx="17929">
                  <c:v>8.5201666666670004</c:v>
                </c:pt>
                <c:pt idx="17930">
                  <c:v>8.5191666666669992</c:v>
                </c:pt>
                <c:pt idx="17931">
                  <c:v>8.5195950000000007</c:v>
                </c:pt>
                <c:pt idx="17932">
                  <c:v>8.5206700000000009</c:v>
                </c:pt>
                <c:pt idx="17933">
                  <c:v>8.5210516666670006</c:v>
                </c:pt>
                <c:pt idx="17934">
                  <c:v>8.5209183333330003</c:v>
                </c:pt>
                <c:pt idx="17935">
                  <c:v>8.520268333333</c:v>
                </c:pt>
                <c:pt idx="17936">
                  <c:v>8.5203833333329992</c:v>
                </c:pt>
                <c:pt idx="17937">
                  <c:v>8.5214716666670007</c:v>
                </c:pt>
                <c:pt idx="17938">
                  <c:v>8.5214758620689999</c:v>
                </c:pt>
                <c:pt idx="17939">
                  <c:v>8.5208933333329995</c:v>
                </c:pt>
                <c:pt idx="17940">
                  <c:v>8.5208083333329991</c:v>
                </c:pt>
                <c:pt idx="17941">
                  <c:v>8.5206499999999998</c:v>
                </c:pt>
                <c:pt idx="17942">
                  <c:v>8.5220766666669991</c:v>
                </c:pt>
                <c:pt idx="17943">
                  <c:v>8.5219783333329993</c:v>
                </c:pt>
                <c:pt idx="17944">
                  <c:v>8.5216266666670002</c:v>
                </c:pt>
                <c:pt idx="17945">
                  <c:v>8.5210066666670006</c:v>
                </c:pt>
                <c:pt idx="17946">
                  <c:v>8.5212866666670006</c:v>
                </c:pt>
                <c:pt idx="17947">
                  <c:v>8.5229283333330006</c:v>
                </c:pt>
                <c:pt idx="17948">
                  <c:v>8.5229933333329999</c:v>
                </c:pt>
                <c:pt idx="17949">
                  <c:v>8.5224416666669995</c:v>
                </c:pt>
                <c:pt idx="17950">
                  <c:v>8.5222633333329991</c:v>
                </c:pt>
                <c:pt idx="17951">
                  <c:v>8.5226699999999997</c:v>
                </c:pt>
                <c:pt idx="17952">
                  <c:v>8.5238566666669993</c:v>
                </c:pt>
                <c:pt idx="17953">
                  <c:v>8.5236166666669995</c:v>
                </c:pt>
                <c:pt idx="17954">
                  <c:v>8.5228833333330005</c:v>
                </c:pt>
                <c:pt idx="17955">
                  <c:v>8.5219766666669994</c:v>
                </c:pt>
                <c:pt idx="17956">
                  <c:v>8.5221166666669994</c:v>
                </c:pt>
                <c:pt idx="17957">
                  <c:v>8.5235800000000008</c:v>
                </c:pt>
                <c:pt idx="17958">
                  <c:v>8.5232633333330003</c:v>
                </c:pt>
                <c:pt idx="17959">
                  <c:v>8.5226866666669991</c:v>
                </c:pt>
                <c:pt idx="17960">
                  <c:v>8.5223083333329992</c:v>
                </c:pt>
                <c:pt idx="17961">
                  <c:v>8.5222083333329994</c:v>
                </c:pt>
                <c:pt idx="17962">
                  <c:v>8.5233466666670008</c:v>
                </c:pt>
                <c:pt idx="17963">
                  <c:v>8.5236283333330007</c:v>
                </c:pt>
                <c:pt idx="17964">
                  <c:v>8.5231266666670003</c:v>
                </c:pt>
                <c:pt idx="17965">
                  <c:v>8.5228283333330008</c:v>
                </c:pt>
                <c:pt idx="17966">
                  <c:v>8.5228433333330003</c:v>
                </c:pt>
                <c:pt idx="17967">
                  <c:v>8.523931666667</c:v>
                </c:pt>
                <c:pt idx="17968">
                  <c:v>8.523931666667</c:v>
                </c:pt>
                <c:pt idx="17969">
                  <c:v>8.5230616666669992</c:v>
                </c:pt>
                <c:pt idx="17970">
                  <c:v>8.5225016666670008</c:v>
                </c:pt>
                <c:pt idx="17971">
                  <c:v>8.5231933333329994</c:v>
                </c:pt>
                <c:pt idx="17972">
                  <c:v>8.5249349999999993</c:v>
                </c:pt>
                <c:pt idx="17973">
                  <c:v>8.5248583333330004</c:v>
                </c:pt>
                <c:pt idx="17974">
                  <c:v>8.5245616666669992</c:v>
                </c:pt>
                <c:pt idx="17975">
                  <c:v>8.5243283333330009</c:v>
                </c:pt>
                <c:pt idx="17976">
                  <c:v>8.5243450000000003</c:v>
                </c:pt>
                <c:pt idx="17977">
                  <c:v>8.5259250000000009</c:v>
                </c:pt>
                <c:pt idx="17978">
                  <c:v>8.5265900000000006</c:v>
                </c:pt>
                <c:pt idx="17979">
                  <c:v>8.5257850000000008</c:v>
                </c:pt>
                <c:pt idx="17980">
                  <c:v>8.5253183333330007</c:v>
                </c:pt>
                <c:pt idx="17981">
                  <c:v>8.5248699999999999</c:v>
                </c:pt>
                <c:pt idx="17982">
                  <c:v>8.5260833333330002</c:v>
                </c:pt>
                <c:pt idx="17983">
                  <c:v>8.5260666666670009</c:v>
                </c:pt>
                <c:pt idx="17984">
                  <c:v>8.5255283333329999</c:v>
                </c:pt>
                <c:pt idx="17985">
                  <c:v>8.5247600000000006</c:v>
                </c:pt>
                <c:pt idx="17986">
                  <c:v>8.5251750000000008</c:v>
                </c:pt>
                <c:pt idx="17987">
                  <c:v>8.5270516666670009</c:v>
                </c:pt>
                <c:pt idx="17988">
                  <c:v>8.5270083333330007</c:v>
                </c:pt>
                <c:pt idx="17989">
                  <c:v>8.5267983333329997</c:v>
                </c:pt>
                <c:pt idx="17990">
                  <c:v>8.5263433333329992</c:v>
                </c:pt>
                <c:pt idx="17991">
                  <c:v>8.5264833333329992</c:v>
                </c:pt>
                <c:pt idx="17992">
                  <c:v>8.5275766666670005</c:v>
                </c:pt>
                <c:pt idx="17993">
                  <c:v>8.5275283333330005</c:v>
                </c:pt>
                <c:pt idx="17994">
                  <c:v>8.5270866666669995</c:v>
                </c:pt>
                <c:pt idx="17995">
                  <c:v>8.5258116666669999</c:v>
                </c:pt>
                <c:pt idx="17996">
                  <c:v>8.5256333333329994</c:v>
                </c:pt>
                <c:pt idx="17997">
                  <c:v>8.5267716666670008</c:v>
                </c:pt>
                <c:pt idx="17998">
                  <c:v>8.5266666666669995</c:v>
                </c:pt>
                <c:pt idx="17999">
                  <c:v>8.5257749999999994</c:v>
                </c:pt>
                <c:pt idx="18000">
                  <c:v>8.5252066666669997</c:v>
                </c:pt>
                <c:pt idx="18001">
                  <c:v>8.5257716666669996</c:v>
                </c:pt>
                <c:pt idx="18002">
                  <c:v>8.5273783333330009</c:v>
                </c:pt>
                <c:pt idx="18003">
                  <c:v>8.5275483333329998</c:v>
                </c:pt>
                <c:pt idx="18004">
                  <c:v>8.5273066666670001</c:v>
                </c:pt>
                <c:pt idx="18005">
                  <c:v>8.5269116666670008</c:v>
                </c:pt>
                <c:pt idx="18006">
                  <c:v>8.5270666666670003</c:v>
                </c:pt>
                <c:pt idx="18007">
                  <c:v>8.5282383333330003</c:v>
                </c:pt>
                <c:pt idx="18008">
                  <c:v>8.5284616666670008</c:v>
                </c:pt>
                <c:pt idx="18009">
                  <c:v>8.5279900000000008</c:v>
                </c:pt>
                <c:pt idx="18010">
                  <c:v>8.5268916666669998</c:v>
                </c:pt>
                <c:pt idx="18011">
                  <c:v>8.5268149999999991</c:v>
                </c:pt>
                <c:pt idx="18012">
                  <c:v>8.52773</c:v>
                </c:pt>
                <c:pt idx="18013">
                  <c:v>8.5284016666669995</c:v>
                </c:pt>
                <c:pt idx="18014">
                  <c:v>8.5277233333330003</c:v>
                </c:pt>
                <c:pt idx="18015">
                  <c:v>8.5270883333329994</c:v>
                </c:pt>
                <c:pt idx="18016">
                  <c:v>8.5272749999999995</c:v>
                </c:pt>
                <c:pt idx="18017">
                  <c:v>8.5290499999999998</c:v>
                </c:pt>
                <c:pt idx="18018">
                  <c:v>8.5291233333330005</c:v>
                </c:pt>
                <c:pt idx="18019">
                  <c:v>8.528433333333</c:v>
                </c:pt>
                <c:pt idx="18020">
                  <c:v>8.5282083333329997</c:v>
                </c:pt>
                <c:pt idx="18021">
                  <c:v>8.5286633333330002</c:v>
                </c:pt>
                <c:pt idx="18022">
                  <c:v>8.5298216666670008</c:v>
                </c:pt>
                <c:pt idx="18023">
                  <c:v>8.5296733333329993</c:v>
                </c:pt>
                <c:pt idx="18024">
                  <c:v>8.5288416666670006</c:v>
                </c:pt>
                <c:pt idx="18025">
                  <c:v>8.5282049999999998</c:v>
                </c:pt>
                <c:pt idx="18026">
                  <c:v>8.5286033333330007</c:v>
                </c:pt>
                <c:pt idx="18027">
                  <c:v>8.5291200000000007</c:v>
                </c:pt>
                <c:pt idx="18028">
                  <c:v>8.5293216666670002</c:v>
                </c:pt>
                <c:pt idx="18029">
                  <c:v>8.5288699999999995</c:v>
                </c:pt>
                <c:pt idx="18030">
                  <c:v>8.5285233333330002</c:v>
                </c:pt>
                <c:pt idx="18031">
                  <c:v>8.5292650000000005</c:v>
                </c:pt>
                <c:pt idx="18032">
                  <c:v>8.5304900000000004</c:v>
                </c:pt>
                <c:pt idx="18033">
                  <c:v>8.5297900000000002</c:v>
                </c:pt>
                <c:pt idx="18034">
                  <c:v>8.5295533333330003</c:v>
                </c:pt>
                <c:pt idx="18035">
                  <c:v>8.5290049999999997</c:v>
                </c:pt>
                <c:pt idx="18036">
                  <c:v>8.5289016666670001</c:v>
                </c:pt>
                <c:pt idx="18037">
                  <c:v>8.5300416666669996</c:v>
                </c:pt>
                <c:pt idx="18038">
                  <c:v>8.5300383333329997</c:v>
                </c:pt>
                <c:pt idx="18039">
                  <c:v>8.5293183333330003</c:v>
                </c:pt>
                <c:pt idx="18040">
                  <c:v>8.5287616666670001</c:v>
                </c:pt>
                <c:pt idx="18041">
                  <c:v>8.5291116666669993</c:v>
                </c:pt>
                <c:pt idx="18042">
                  <c:v>8.5303783333329992</c:v>
                </c:pt>
                <c:pt idx="18043">
                  <c:v>8.5303283333329993</c:v>
                </c:pt>
                <c:pt idx="18044">
                  <c:v>8.5294866666669993</c:v>
                </c:pt>
                <c:pt idx="18045">
                  <c:v>8.5290516666669998</c:v>
                </c:pt>
                <c:pt idx="18046">
                  <c:v>8.5296299999999992</c:v>
                </c:pt>
                <c:pt idx="18047">
                  <c:v>8.5307983333329993</c:v>
                </c:pt>
                <c:pt idx="18048">
                  <c:v>8.5313166666669993</c:v>
                </c:pt>
                <c:pt idx="18049">
                  <c:v>8.5310616666670001</c:v>
                </c:pt>
                <c:pt idx="18050">
                  <c:v>8.5297766666670007</c:v>
                </c:pt>
                <c:pt idx="18051">
                  <c:v>8.5300499999999992</c:v>
                </c:pt>
                <c:pt idx="18052">
                  <c:v>8.5307049999999993</c:v>
                </c:pt>
                <c:pt idx="18053">
                  <c:v>8.5308666666670003</c:v>
                </c:pt>
                <c:pt idx="18054">
                  <c:v>8.5295866666670008</c:v>
                </c:pt>
                <c:pt idx="18055">
                  <c:v>8.5297999999999998</c:v>
                </c:pt>
                <c:pt idx="18056">
                  <c:v>8.5298350000000003</c:v>
                </c:pt>
                <c:pt idx="18057">
                  <c:v>8.5311749999999993</c:v>
                </c:pt>
                <c:pt idx="18058">
                  <c:v>8.5314899999999998</c:v>
                </c:pt>
                <c:pt idx="18059">
                  <c:v>8.5310416666670008</c:v>
                </c:pt>
                <c:pt idx="18060">
                  <c:v>8.5305216666669992</c:v>
                </c:pt>
                <c:pt idx="18061">
                  <c:v>8.5308883333329995</c:v>
                </c:pt>
                <c:pt idx="18062">
                  <c:v>8.5322933333329996</c:v>
                </c:pt>
                <c:pt idx="18063">
                  <c:v>8.5321033333329996</c:v>
                </c:pt>
                <c:pt idx="18064">
                  <c:v>8.5316166666670004</c:v>
                </c:pt>
                <c:pt idx="18065">
                  <c:v>8.5311666666669996</c:v>
                </c:pt>
                <c:pt idx="18066">
                  <c:v>8.5310733333329996</c:v>
                </c:pt>
                <c:pt idx="18067">
                  <c:v>8.5320216666669992</c:v>
                </c:pt>
                <c:pt idx="18068">
                  <c:v>8.5321350000000002</c:v>
                </c:pt>
                <c:pt idx="18069">
                  <c:v>8.5313300000000005</c:v>
                </c:pt>
                <c:pt idx="18070">
                  <c:v>8.5310433333330007</c:v>
                </c:pt>
                <c:pt idx="18071">
                  <c:v>8.5311883333330005</c:v>
                </c:pt>
                <c:pt idx="18072">
                  <c:v>8.5325299999999995</c:v>
                </c:pt>
                <c:pt idx="18073">
                  <c:v>8.5330916666669996</c:v>
                </c:pt>
                <c:pt idx="18074">
                  <c:v>8.5325766666669995</c:v>
                </c:pt>
                <c:pt idx="18075">
                  <c:v>8.532563333333</c:v>
                </c:pt>
                <c:pt idx="18076">
                  <c:v>8.5323116666670007</c:v>
                </c:pt>
                <c:pt idx="18077">
                  <c:v>8.5330683333330004</c:v>
                </c:pt>
                <c:pt idx="18078">
                  <c:v>8.5327916666670003</c:v>
                </c:pt>
                <c:pt idx="18079">
                  <c:v>8.5323200000000003</c:v>
                </c:pt>
                <c:pt idx="18080">
                  <c:v>8.5313099999999995</c:v>
                </c:pt>
                <c:pt idx="18081">
                  <c:v>8.5314966666669996</c:v>
                </c:pt>
                <c:pt idx="18082">
                  <c:v>8.5321816666670003</c:v>
                </c:pt>
                <c:pt idx="18083">
                  <c:v>8.5316616666670004</c:v>
                </c:pt>
                <c:pt idx="18084">
                  <c:v>8.5314599999999992</c:v>
                </c:pt>
                <c:pt idx="18085">
                  <c:v>8.5308133333330005</c:v>
                </c:pt>
                <c:pt idx="18086">
                  <c:v>8.5309500000000007</c:v>
                </c:pt>
                <c:pt idx="18087">
                  <c:v>8.5320416666670003</c:v>
                </c:pt>
                <c:pt idx="18088">
                  <c:v>8.5324050000000007</c:v>
                </c:pt>
                <c:pt idx="18089">
                  <c:v>8.5319616666669997</c:v>
                </c:pt>
                <c:pt idx="18090">
                  <c:v>8.5313750000000006</c:v>
                </c:pt>
                <c:pt idx="18091">
                  <c:v>8.5314433333329998</c:v>
                </c:pt>
                <c:pt idx="18092">
                  <c:v>8.5323083333330008</c:v>
                </c:pt>
                <c:pt idx="18093">
                  <c:v>8.5323049999999991</c:v>
                </c:pt>
                <c:pt idx="18094">
                  <c:v>8.5315349999999999</c:v>
                </c:pt>
                <c:pt idx="18095">
                  <c:v>8.5314516666669995</c:v>
                </c:pt>
                <c:pt idx="18096">
                  <c:v>8.5310816666669993</c:v>
                </c:pt>
                <c:pt idx="18097">
                  <c:v>8.5321183333330008</c:v>
                </c:pt>
                <c:pt idx="18098">
                  <c:v>8.5322733333330003</c:v>
                </c:pt>
                <c:pt idx="18099">
                  <c:v>8.5322083333329992</c:v>
                </c:pt>
                <c:pt idx="18100">
                  <c:v>8.5315866666669997</c:v>
                </c:pt>
                <c:pt idx="18101">
                  <c:v>8.531765</c:v>
                </c:pt>
                <c:pt idx="18102">
                  <c:v>8.5328916666670001</c:v>
                </c:pt>
                <c:pt idx="18103">
                  <c:v>8.5329883333329999</c:v>
                </c:pt>
                <c:pt idx="18104">
                  <c:v>8.5327783333330007</c:v>
                </c:pt>
                <c:pt idx="18105">
                  <c:v>8.5318533333330002</c:v>
                </c:pt>
                <c:pt idx="18106">
                  <c:v>8.5318149999999999</c:v>
                </c:pt>
                <c:pt idx="18107">
                  <c:v>8.5331349999999997</c:v>
                </c:pt>
                <c:pt idx="18108">
                  <c:v>8.5334050000000001</c:v>
                </c:pt>
                <c:pt idx="18109">
                  <c:v>8.5322999999999993</c:v>
                </c:pt>
                <c:pt idx="18110">
                  <c:v>8.5313250000000007</c:v>
                </c:pt>
                <c:pt idx="18111">
                  <c:v>8.5315049999999992</c:v>
                </c:pt>
                <c:pt idx="18112">
                  <c:v>8.5328783333330005</c:v>
                </c:pt>
                <c:pt idx="18113">
                  <c:v>8.5335649999999994</c:v>
                </c:pt>
                <c:pt idx="18114">
                  <c:v>8.5332849999999993</c:v>
                </c:pt>
                <c:pt idx="18115">
                  <c:v>8.5325749999999996</c:v>
                </c:pt>
                <c:pt idx="18116">
                  <c:v>8.532611666667</c:v>
                </c:pt>
                <c:pt idx="18117">
                  <c:v>8.5341749999999994</c:v>
                </c:pt>
                <c:pt idx="18118">
                  <c:v>8.5343583333329995</c:v>
                </c:pt>
                <c:pt idx="18119">
                  <c:v>8.5339583333330005</c:v>
                </c:pt>
                <c:pt idx="18120">
                  <c:v>8.5334733333329993</c:v>
                </c:pt>
                <c:pt idx="18121">
                  <c:v>8.5337549999999993</c:v>
                </c:pt>
                <c:pt idx="18122">
                  <c:v>8.5346600000000006</c:v>
                </c:pt>
                <c:pt idx="18123">
                  <c:v>8.5343966666669999</c:v>
                </c:pt>
                <c:pt idx="18124">
                  <c:v>8.5341850000000008</c:v>
                </c:pt>
                <c:pt idx="18125">
                  <c:v>8.5336466666669999</c:v>
                </c:pt>
                <c:pt idx="18126">
                  <c:v>8.5333033333330004</c:v>
                </c:pt>
                <c:pt idx="18127">
                  <c:v>8.5346849999999996</c:v>
                </c:pt>
                <c:pt idx="18128">
                  <c:v>8.5346783333329999</c:v>
                </c:pt>
                <c:pt idx="18129">
                  <c:v>8.5339700000000001</c:v>
                </c:pt>
                <c:pt idx="18130">
                  <c:v>8.5337983333329994</c:v>
                </c:pt>
                <c:pt idx="18131">
                  <c:v>8.5339583333330005</c:v>
                </c:pt>
                <c:pt idx="18132">
                  <c:v>8.5350866666670004</c:v>
                </c:pt>
                <c:pt idx="18133">
                  <c:v>8.535003333333</c:v>
                </c:pt>
                <c:pt idx="18134">
                  <c:v>8.5347366666669995</c:v>
                </c:pt>
                <c:pt idx="18135">
                  <c:v>8.5338283333330001</c:v>
                </c:pt>
                <c:pt idx="18136">
                  <c:v>8.5336016666669998</c:v>
                </c:pt>
                <c:pt idx="18137">
                  <c:v>8.5348616666670001</c:v>
                </c:pt>
                <c:pt idx="18138">
                  <c:v>8.5354050000000008</c:v>
                </c:pt>
                <c:pt idx="18139">
                  <c:v>8.5353899999999996</c:v>
                </c:pt>
                <c:pt idx="18140">
                  <c:v>8.5352766666670004</c:v>
                </c:pt>
                <c:pt idx="18141">
                  <c:v>8.5349616666669998</c:v>
                </c:pt>
                <c:pt idx="18142">
                  <c:v>8.5363900000000008</c:v>
                </c:pt>
                <c:pt idx="18143">
                  <c:v>8.5365333333330007</c:v>
                </c:pt>
                <c:pt idx="18144">
                  <c:v>8.5364366666670008</c:v>
                </c:pt>
                <c:pt idx="18145">
                  <c:v>8.5354483333329991</c:v>
                </c:pt>
                <c:pt idx="18146">
                  <c:v>8.5361683333330003</c:v>
                </c:pt>
                <c:pt idx="18147">
                  <c:v>8.5377916666669993</c:v>
                </c:pt>
                <c:pt idx="18148">
                  <c:v>8.5372916666670005</c:v>
                </c:pt>
                <c:pt idx="18149">
                  <c:v>8.5366966666669999</c:v>
                </c:pt>
                <c:pt idx="18150">
                  <c:v>8.5364649999999997</c:v>
                </c:pt>
                <c:pt idx="18151">
                  <c:v>8.5364883333330006</c:v>
                </c:pt>
                <c:pt idx="18152">
                  <c:v>8.5380433333330004</c:v>
                </c:pt>
                <c:pt idx="18153">
                  <c:v>8.537961666667</c:v>
                </c:pt>
                <c:pt idx="18154">
                  <c:v>8.5378983333330005</c:v>
                </c:pt>
                <c:pt idx="18155">
                  <c:v>8.5374666666669992</c:v>
                </c:pt>
                <c:pt idx="18156">
                  <c:v>8.5375916666669998</c:v>
                </c:pt>
                <c:pt idx="18157">
                  <c:v>8.5394450000000006</c:v>
                </c:pt>
                <c:pt idx="18158">
                  <c:v>8.5395433333330004</c:v>
                </c:pt>
                <c:pt idx="18159">
                  <c:v>8.5390283333330004</c:v>
                </c:pt>
                <c:pt idx="18160">
                  <c:v>8.5387749999999993</c:v>
                </c:pt>
                <c:pt idx="18161">
                  <c:v>8.5381116666669996</c:v>
                </c:pt>
                <c:pt idx="18162">
                  <c:v>8.5398933333329996</c:v>
                </c:pt>
                <c:pt idx="18163">
                  <c:v>8.5395000000000003</c:v>
                </c:pt>
                <c:pt idx="18164">
                  <c:v>8.538616666667</c:v>
                </c:pt>
                <c:pt idx="18165">
                  <c:v>8.5389166666669993</c:v>
                </c:pt>
                <c:pt idx="18166">
                  <c:v>8.5396516666669999</c:v>
                </c:pt>
                <c:pt idx="18167">
                  <c:v>8.5407250000000001</c:v>
                </c:pt>
                <c:pt idx="18168">
                  <c:v>8.5411549999999998</c:v>
                </c:pt>
                <c:pt idx="18169">
                  <c:v>8.5403083333329999</c:v>
                </c:pt>
              </c:numCache>
            </c:numRef>
          </c:yVal>
          <c:smooth val="0"/>
        </c:ser>
        <c:ser>
          <c:idx val="2"/>
          <c:order val="2"/>
          <c:tx>
            <c:strRef>
              <c:f>GGAa_A!$X$1:$X$3</c:f>
              <c:strCache>
                <c:ptCount val="1"/>
                <c:pt idx="0">
                  <c:v>1 GGAC_A</c:v>
                </c:pt>
              </c:strCache>
            </c:strRef>
          </c:tx>
          <c:spPr>
            <a:ln w="3175">
              <a:solidFill>
                <a:srgbClr val="00B05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GGAa_A!$X$4:$X$18204</c:f>
              <c:numCache>
                <c:formatCode>General</c:formatCode>
                <c:ptCount val="18201"/>
                <c:pt idx="0">
                  <c:v>8.1215866666669996</c:v>
                </c:pt>
                <c:pt idx="1">
                  <c:v>8.1224050000000005</c:v>
                </c:pt>
                <c:pt idx="2">
                  <c:v>8.1216933333330008</c:v>
                </c:pt>
                <c:pt idx="3">
                  <c:v>8.12209</c:v>
                </c:pt>
                <c:pt idx="4">
                  <c:v>8.1220700000000008</c:v>
                </c:pt>
                <c:pt idx="5">
                  <c:v>8.1217716666669997</c:v>
                </c:pt>
                <c:pt idx="6">
                  <c:v>8.1217916666670007</c:v>
                </c:pt>
                <c:pt idx="7">
                  <c:v>8.121903333333</c:v>
                </c:pt>
                <c:pt idx="8">
                  <c:v>8.1215200000000003</c:v>
                </c:pt>
                <c:pt idx="9">
                  <c:v>8.1214999999999993</c:v>
                </c:pt>
                <c:pt idx="10">
                  <c:v>8.1216349999999995</c:v>
                </c:pt>
                <c:pt idx="11">
                  <c:v>8.1215616666670005</c:v>
                </c:pt>
                <c:pt idx="12">
                  <c:v>8.1218116666669999</c:v>
                </c:pt>
                <c:pt idx="13">
                  <c:v>8.1223500000000008</c:v>
                </c:pt>
                <c:pt idx="14">
                  <c:v>8.1215883333329995</c:v>
                </c:pt>
                <c:pt idx="15">
                  <c:v>8.1217299999999994</c:v>
                </c:pt>
                <c:pt idx="16">
                  <c:v>8.1219450000000002</c:v>
                </c:pt>
                <c:pt idx="17">
                  <c:v>8.1223983333330008</c:v>
                </c:pt>
                <c:pt idx="18">
                  <c:v>8.1215899999999994</c:v>
                </c:pt>
                <c:pt idx="19">
                  <c:v>8.1220066666669997</c:v>
                </c:pt>
                <c:pt idx="20">
                  <c:v>8.1216883333329992</c:v>
                </c:pt>
                <c:pt idx="21">
                  <c:v>8.122185</c:v>
                </c:pt>
                <c:pt idx="22">
                  <c:v>8.1215416666669995</c:v>
                </c:pt>
                <c:pt idx="23">
                  <c:v>8.1215116666670006</c:v>
                </c:pt>
                <c:pt idx="24">
                  <c:v>8.1220116666669995</c:v>
                </c:pt>
                <c:pt idx="25">
                  <c:v>8.1218916666670005</c:v>
                </c:pt>
                <c:pt idx="26">
                  <c:v>8.1217950000000005</c:v>
                </c:pt>
                <c:pt idx="27">
                  <c:v>8.1223183333330002</c:v>
                </c:pt>
                <c:pt idx="28">
                  <c:v>8.1222083333330009</c:v>
                </c:pt>
                <c:pt idx="29">
                  <c:v>8.1221099999999993</c:v>
                </c:pt>
                <c:pt idx="30">
                  <c:v>8.1220183333329992</c:v>
                </c:pt>
                <c:pt idx="31">
                  <c:v>8.1217116666670002</c:v>
                </c:pt>
                <c:pt idx="32">
                  <c:v>8.1224233333329998</c:v>
                </c:pt>
                <c:pt idx="33">
                  <c:v>8.1219599999999996</c:v>
                </c:pt>
                <c:pt idx="34">
                  <c:v>8.1219300000000008</c:v>
                </c:pt>
                <c:pt idx="35">
                  <c:v>8.121808333333</c:v>
                </c:pt>
                <c:pt idx="36">
                  <c:v>8.1216699999999999</c:v>
                </c:pt>
                <c:pt idx="37">
                  <c:v>8.1215033333329991</c:v>
                </c:pt>
                <c:pt idx="38">
                  <c:v>8.1220149999999993</c:v>
                </c:pt>
                <c:pt idx="39">
                  <c:v>8.121903333333</c:v>
                </c:pt>
                <c:pt idx="40">
                  <c:v>8.1218350000000008</c:v>
                </c:pt>
                <c:pt idx="41">
                  <c:v>8.122418333333</c:v>
                </c:pt>
                <c:pt idx="42">
                  <c:v>8.1221883333329998</c:v>
                </c:pt>
                <c:pt idx="43">
                  <c:v>8.1221983333329995</c:v>
                </c:pt>
                <c:pt idx="44">
                  <c:v>8.1218783333329991</c:v>
                </c:pt>
                <c:pt idx="45">
                  <c:v>8.1222083333330009</c:v>
                </c:pt>
                <c:pt idx="46">
                  <c:v>8.1218749999999993</c:v>
                </c:pt>
                <c:pt idx="47">
                  <c:v>8.1220250000000007</c:v>
                </c:pt>
                <c:pt idx="48">
                  <c:v>8.1222383333329997</c:v>
                </c:pt>
                <c:pt idx="49">
                  <c:v>8.1226450000000003</c:v>
                </c:pt>
                <c:pt idx="50">
                  <c:v>8.1220149999999993</c:v>
                </c:pt>
                <c:pt idx="51">
                  <c:v>8.1222300000000001</c:v>
                </c:pt>
                <c:pt idx="52">
                  <c:v>8.1218199999999996</c:v>
                </c:pt>
                <c:pt idx="53">
                  <c:v>8.1218599999999999</c:v>
                </c:pt>
                <c:pt idx="54">
                  <c:v>8.1225333333329992</c:v>
                </c:pt>
                <c:pt idx="55">
                  <c:v>8.1224050000000005</c:v>
                </c:pt>
                <c:pt idx="56">
                  <c:v>8.1225033333330003</c:v>
                </c:pt>
                <c:pt idx="57">
                  <c:v>8.1224050000000005</c:v>
                </c:pt>
                <c:pt idx="58">
                  <c:v>8.1223116666670006</c:v>
                </c:pt>
                <c:pt idx="59">
                  <c:v>8.1224933333330007</c:v>
                </c:pt>
                <c:pt idx="60">
                  <c:v>8.1224249999999998</c:v>
                </c:pt>
                <c:pt idx="61">
                  <c:v>8.1224416666669992</c:v>
                </c:pt>
                <c:pt idx="62">
                  <c:v>8.1227549999999997</c:v>
                </c:pt>
                <c:pt idx="63">
                  <c:v>8.1221416666669999</c:v>
                </c:pt>
                <c:pt idx="64">
                  <c:v>8.1227833333330004</c:v>
                </c:pt>
                <c:pt idx="65">
                  <c:v>8.1222833333329998</c:v>
                </c:pt>
                <c:pt idx="66">
                  <c:v>8.1226616666669997</c:v>
                </c:pt>
                <c:pt idx="67">
                  <c:v>8.1222150000000006</c:v>
                </c:pt>
                <c:pt idx="68">
                  <c:v>8.1219883333330003</c:v>
                </c:pt>
                <c:pt idx="69">
                  <c:v>8.1222183333330005</c:v>
                </c:pt>
                <c:pt idx="70">
                  <c:v>8.1227350000000005</c:v>
                </c:pt>
                <c:pt idx="71">
                  <c:v>8.1222899999999996</c:v>
                </c:pt>
                <c:pt idx="72">
                  <c:v>8.1226149999999997</c:v>
                </c:pt>
                <c:pt idx="73">
                  <c:v>8.1224566666670004</c:v>
                </c:pt>
                <c:pt idx="74">
                  <c:v>8.1231249999999999</c:v>
                </c:pt>
                <c:pt idx="75">
                  <c:v>8.1231793103449998</c:v>
                </c:pt>
                <c:pt idx="76">
                  <c:v>8.1227466666670001</c:v>
                </c:pt>
                <c:pt idx="77">
                  <c:v>8.1220850000000002</c:v>
                </c:pt>
                <c:pt idx="78">
                  <c:v>8.1222216666670004</c:v>
                </c:pt>
                <c:pt idx="79">
                  <c:v>8.1219283333330008</c:v>
                </c:pt>
                <c:pt idx="80">
                  <c:v>8.1217833333329992</c:v>
                </c:pt>
                <c:pt idx="81">
                  <c:v>8.1223766666669999</c:v>
                </c:pt>
                <c:pt idx="82">
                  <c:v>8.1221433333329998</c:v>
                </c:pt>
                <c:pt idx="83">
                  <c:v>8.1219599999999996</c:v>
                </c:pt>
                <c:pt idx="84">
                  <c:v>8.1222333333329999</c:v>
                </c:pt>
                <c:pt idx="85">
                  <c:v>8.1229916666669997</c:v>
                </c:pt>
                <c:pt idx="86">
                  <c:v>8.1232349999999993</c:v>
                </c:pt>
                <c:pt idx="87">
                  <c:v>8.1226000000000003</c:v>
                </c:pt>
                <c:pt idx="88">
                  <c:v>8.1218683333329995</c:v>
                </c:pt>
                <c:pt idx="89">
                  <c:v>8.1230083333330008</c:v>
                </c:pt>
                <c:pt idx="90">
                  <c:v>8.1221683333330006</c:v>
                </c:pt>
                <c:pt idx="91">
                  <c:v>8.1231449999999992</c:v>
                </c:pt>
                <c:pt idx="92">
                  <c:v>8.1223233333330001</c:v>
                </c:pt>
                <c:pt idx="93">
                  <c:v>8.1227383333330003</c:v>
                </c:pt>
                <c:pt idx="94">
                  <c:v>8.1231933333330009</c:v>
                </c:pt>
                <c:pt idx="95">
                  <c:v>8.1229449999999996</c:v>
                </c:pt>
                <c:pt idx="96">
                  <c:v>8.1234400000000004</c:v>
                </c:pt>
                <c:pt idx="97">
                  <c:v>8.1230316666669999</c:v>
                </c:pt>
                <c:pt idx="98">
                  <c:v>8.1235949999999999</c:v>
                </c:pt>
                <c:pt idx="99">
                  <c:v>8.1231449999999992</c:v>
                </c:pt>
                <c:pt idx="100">
                  <c:v>8.1227750000000007</c:v>
                </c:pt>
                <c:pt idx="101">
                  <c:v>8.1231150000000003</c:v>
                </c:pt>
                <c:pt idx="102">
                  <c:v>8.1228433333329999</c:v>
                </c:pt>
                <c:pt idx="103">
                  <c:v>8.1230816666669998</c:v>
                </c:pt>
                <c:pt idx="104">
                  <c:v>8.1229016666669995</c:v>
                </c:pt>
                <c:pt idx="105">
                  <c:v>8.1232249999999997</c:v>
                </c:pt>
                <c:pt idx="106">
                  <c:v>8.1233666666669997</c:v>
                </c:pt>
                <c:pt idx="107">
                  <c:v>8.1229383333329999</c:v>
                </c:pt>
                <c:pt idx="108">
                  <c:v>8.1233916666670005</c:v>
                </c:pt>
                <c:pt idx="109">
                  <c:v>8.1227633333329994</c:v>
                </c:pt>
                <c:pt idx="110">
                  <c:v>8.123075</c:v>
                </c:pt>
                <c:pt idx="111">
                  <c:v>8.1236350000000002</c:v>
                </c:pt>
                <c:pt idx="112">
                  <c:v>8.1236433333329998</c:v>
                </c:pt>
                <c:pt idx="113">
                  <c:v>8.1236099999999993</c:v>
                </c:pt>
                <c:pt idx="114">
                  <c:v>8.1236449999999998</c:v>
                </c:pt>
                <c:pt idx="115">
                  <c:v>8.1241366666670007</c:v>
                </c:pt>
                <c:pt idx="116">
                  <c:v>8.1232983333330004</c:v>
                </c:pt>
                <c:pt idx="117">
                  <c:v>8.1240833333329991</c:v>
                </c:pt>
                <c:pt idx="118">
                  <c:v>8.1232366666669993</c:v>
                </c:pt>
                <c:pt idx="119">
                  <c:v>8.1239433333329991</c:v>
                </c:pt>
                <c:pt idx="120">
                  <c:v>8.1241783333330009</c:v>
                </c:pt>
                <c:pt idx="121">
                  <c:v>8.1248916666670006</c:v>
                </c:pt>
                <c:pt idx="122">
                  <c:v>8.1245399999999997</c:v>
                </c:pt>
                <c:pt idx="123">
                  <c:v>8.1246449999999992</c:v>
                </c:pt>
                <c:pt idx="124">
                  <c:v>8.1243983333329997</c:v>
                </c:pt>
                <c:pt idx="125">
                  <c:v>8.1249850000000006</c:v>
                </c:pt>
                <c:pt idx="126">
                  <c:v>8.125938333333</c:v>
                </c:pt>
                <c:pt idx="127">
                  <c:v>8.1255900000000008</c:v>
                </c:pt>
                <c:pt idx="128">
                  <c:v>8.1255983333330004</c:v>
                </c:pt>
                <c:pt idx="129">
                  <c:v>8.1253483333329992</c:v>
                </c:pt>
                <c:pt idx="130">
                  <c:v>8.1254166666670002</c:v>
                </c:pt>
                <c:pt idx="131">
                  <c:v>8.1258700000000008</c:v>
                </c:pt>
                <c:pt idx="132">
                  <c:v>8.1261949999999992</c:v>
                </c:pt>
                <c:pt idx="133">
                  <c:v>8.1259350000000001</c:v>
                </c:pt>
                <c:pt idx="134">
                  <c:v>8.1263433333330006</c:v>
                </c:pt>
                <c:pt idx="135">
                  <c:v>8.1265266666670009</c:v>
                </c:pt>
                <c:pt idx="136">
                  <c:v>8.1256283333329993</c:v>
                </c:pt>
                <c:pt idx="137">
                  <c:v>8.1253883333329995</c:v>
                </c:pt>
                <c:pt idx="138">
                  <c:v>8.1257950000000001</c:v>
                </c:pt>
                <c:pt idx="139">
                  <c:v>8.1258850000000002</c:v>
                </c:pt>
                <c:pt idx="140">
                  <c:v>8.1258816666670004</c:v>
                </c:pt>
                <c:pt idx="141">
                  <c:v>8.1258900000000001</c:v>
                </c:pt>
                <c:pt idx="142">
                  <c:v>8.1257750000000009</c:v>
                </c:pt>
                <c:pt idx="143">
                  <c:v>8.1263216666669997</c:v>
                </c:pt>
                <c:pt idx="144">
                  <c:v>8.1255966666670005</c:v>
                </c:pt>
                <c:pt idx="145">
                  <c:v>8.1260516666669993</c:v>
                </c:pt>
                <c:pt idx="146">
                  <c:v>8.1255983333330004</c:v>
                </c:pt>
                <c:pt idx="147">
                  <c:v>8.1258400000000002</c:v>
                </c:pt>
                <c:pt idx="148">
                  <c:v>8.1259416666669999</c:v>
                </c:pt>
                <c:pt idx="149">
                  <c:v>8.1264083333329999</c:v>
                </c:pt>
                <c:pt idx="150">
                  <c:v>8.1267933333329996</c:v>
                </c:pt>
                <c:pt idx="151">
                  <c:v>8.1271249999999995</c:v>
                </c:pt>
                <c:pt idx="152">
                  <c:v>8.1271266666669995</c:v>
                </c:pt>
                <c:pt idx="153">
                  <c:v>8.1263433333330006</c:v>
                </c:pt>
                <c:pt idx="154">
                  <c:v>8.1271683333329996</c:v>
                </c:pt>
                <c:pt idx="155">
                  <c:v>8.1265633333329994</c:v>
                </c:pt>
                <c:pt idx="156">
                  <c:v>8.1264000000000003</c:v>
                </c:pt>
                <c:pt idx="157">
                  <c:v>8.1267999999999994</c:v>
                </c:pt>
                <c:pt idx="158">
                  <c:v>8.1269399999999994</c:v>
                </c:pt>
                <c:pt idx="159">
                  <c:v>8.1259683333330006</c:v>
                </c:pt>
                <c:pt idx="160">
                  <c:v>8.1258199999999992</c:v>
                </c:pt>
                <c:pt idx="161">
                  <c:v>8.1261133333330005</c:v>
                </c:pt>
                <c:pt idx="162">
                  <c:v>8.1265616666669995</c:v>
                </c:pt>
                <c:pt idx="163">
                  <c:v>8.1268049999999992</c:v>
                </c:pt>
                <c:pt idx="164">
                  <c:v>8.1268933333329993</c:v>
                </c:pt>
                <c:pt idx="165">
                  <c:v>8.1261983333330008</c:v>
                </c:pt>
                <c:pt idx="166">
                  <c:v>8.1266016666669998</c:v>
                </c:pt>
                <c:pt idx="167">
                  <c:v>8.1264249999999993</c:v>
                </c:pt>
                <c:pt idx="168">
                  <c:v>8.1266333333330003</c:v>
                </c:pt>
                <c:pt idx="169">
                  <c:v>8.1267533333329993</c:v>
                </c:pt>
                <c:pt idx="170">
                  <c:v>8.1271716666669995</c:v>
                </c:pt>
                <c:pt idx="171">
                  <c:v>8.1267316666670002</c:v>
                </c:pt>
                <c:pt idx="172">
                  <c:v>8.1270866666669992</c:v>
                </c:pt>
                <c:pt idx="173">
                  <c:v>8.1268999999999991</c:v>
                </c:pt>
                <c:pt idx="174">
                  <c:v>8.128003333333</c:v>
                </c:pt>
                <c:pt idx="175">
                  <c:v>8.1273949999999999</c:v>
                </c:pt>
                <c:pt idx="176">
                  <c:v>8.1267633333330007</c:v>
                </c:pt>
                <c:pt idx="177">
                  <c:v>8.1271166666669998</c:v>
                </c:pt>
                <c:pt idx="178">
                  <c:v>8.1274983333329995</c:v>
                </c:pt>
                <c:pt idx="179">
                  <c:v>8.1272649999999995</c:v>
                </c:pt>
                <c:pt idx="180">
                  <c:v>8.1265616666669995</c:v>
                </c:pt>
                <c:pt idx="181">
                  <c:v>8.1267133333330008</c:v>
                </c:pt>
                <c:pt idx="182">
                  <c:v>8.1273733333330007</c:v>
                </c:pt>
                <c:pt idx="183">
                  <c:v>8.1270683333329998</c:v>
                </c:pt>
                <c:pt idx="184">
                  <c:v>8.1267416666669998</c:v>
                </c:pt>
                <c:pt idx="185">
                  <c:v>8.1277550000000005</c:v>
                </c:pt>
                <c:pt idx="186">
                  <c:v>8.1275999999999993</c:v>
                </c:pt>
                <c:pt idx="187">
                  <c:v>8.1268933333329993</c:v>
                </c:pt>
                <c:pt idx="188">
                  <c:v>8.1271783333329992</c:v>
                </c:pt>
                <c:pt idx="189">
                  <c:v>8.1270216666669999</c:v>
                </c:pt>
                <c:pt idx="190">
                  <c:v>8.1272666666669995</c:v>
                </c:pt>
                <c:pt idx="191">
                  <c:v>8.1275150000000007</c:v>
                </c:pt>
                <c:pt idx="192">
                  <c:v>8.1272816666670007</c:v>
                </c:pt>
                <c:pt idx="193">
                  <c:v>8.1271000000000004</c:v>
                </c:pt>
                <c:pt idx="194">
                  <c:v>8.1275899999999996</c:v>
                </c:pt>
                <c:pt idx="195">
                  <c:v>8.1277433333329991</c:v>
                </c:pt>
                <c:pt idx="196">
                  <c:v>8.1274916666669998</c:v>
                </c:pt>
                <c:pt idx="197">
                  <c:v>8.1283966666669993</c:v>
                </c:pt>
                <c:pt idx="198">
                  <c:v>8.1277950000000008</c:v>
                </c:pt>
                <c:pt idx="199">
                  <c:v>8.1282250000000005</c:v>
                </c:pt>
                <c:pt idx="200">
                  <c:v>8.1282016666669996</c:v>
                </c:pt>
                <c:pt idx="201">
                  <c:v>8.1280583333329997</c:v>
                </c:pt>
                <c:pt idx="202">
                  <c:v>8.1278633333329999</c:v>
                </c:pt>
                <c:pt idx="203">
                  <c:v>8.1281300000000005</c:v>
                </c:pt>
                <c:pt idx="204">
                  <c:v>8.1282316666670003</c:v>
                </c:pt>
                <c:pt idx="205">
                  <c:v>8.1281316666670005</c:v>
                </c:pt>
                <c:pt idx="206">
                  <c:v>8.1285749999999997</c:v>
                </c:pt>
                <c:pt idx="207">
                  <c:v>8.1280599999999996</c:v>
                </c:pt>
                <c:pt idx="208">
                  <c:v>8.1279816666670008</c:v>
                </c:pt>
                <c:pt idx="209">
                  <c:v>8.1284399999999994</c:v>
                </c:pt>
                <c:pt idx="210">
                  <c:v>8.1286083333330001</c:v>
                </c:pt>
                <c:pt idx="211">
                  <c:v>8.1290816666670001</c:v>
                </c:pt>
                <c:pt idx="212">
                  <c:v>8.1285699999999999</c:v>
                </c:pt>
                <c:pt idx="213">
                  <c:v>8.1285716666669998</c:v>
                </c:pt>
                <c:pt idx="214">
                  <c:v>8.1284899999999993</c:v>
                </c:pt>
                <c:pt idx="215">
                  <c:v>8.1286766666669994</c:v>
                </c:pt>
                <c:pt idx="216">
                  <c:v>8.1289800000000003</c:v>
                </c:pt>
                <c:pt idx="217">
                  <c:v>8.1290250000000004</c:v>
                </c:pt>
                <c:pt idx="218">
                  <c:v>8.1279649999999997</c:v>
                </c:pt>
                <c:pt idx="219">
                  <c:v>8.1283849999999997</c:v>
                </c:pt>
                <c:pt idx="220">
                  <c:v>8.1286666666669998</c:v>
                </c:pt>
                <c:pt idx="221">
                  <c:v>8.1291666666670004</c:v>
                </c:pt>
                <c:pt idx="222">
                  <c:v>8.1296733333330007</c:v>
                </c:pt>
                <c:pt idx="223">
                  <c:v>8.1290200000000006</c:v>
                </c:pt>
                <c:pt idx="224">
                  <c:v>8.1284216666670002</c:v>
                </c:pt>
                <c:pt idx="225">
                  <c:v>8.1294149999999998</c:v>
                </c:pt>
                <c:pt idx="226">
                  <c:v>8.1288366666670004</c:v>
                </c:pt>
                <c:pt idx="227">
                  <c:v>8.1289200000000008</c:v>
                </c:pt>
                <c:pt idx="228">
                  <c:v>8.1297083333329994</c:v>
                </c:pt>
                <c:pt idx="229">
                  <c:v>8.1293749999999996</c:v>
                </c:pt>
                <c:pt idx="230">
                  <c:v>8.1292833333329995</c:v>
                </c:pt>
                <c:pt idx="231">
                  <c:v>8.1299600000000005</c:v>
                </c:pt>
                <c:pt idx="232">
                  <c:v>8.1295733333329991</c:v>
                </c:pt>
                <c:pt idx="233">
                  <c:v>8.1296549999999996</c:v>
                </c:pt>
                <c:pt idx="234">
                  <c:v>8.1301216666669998</c:v>
                </c:pt>
                <c:pt idx="235">
                  <c:v>8.1295633333329995</c:v>
                </c:pt>
                <c:pt idx="236">
                  <c:v>8.1295683333329993</c:v>
                </c:pt>
                <c:pt idx="237">
                  <c:v>8.1305866666669999</c:v>
                </c:pt>
                <c:pt idx="238">
                  <c:v>8.1304566666669995</c:v>
                </c:pt>
                <c:pt idx="239">
                  <c:v>8.1304416666670001</c:v>
                </c:pt>
                <c:pt idx="240">
                  <c:v>8.1293699999999998</c:v>
                </c:pt>
                <c:pt idx="241">
                  <c:v>8.1300016666670007</c:v>
                </c:pt>
                <c:pt idx="242">
                  <c:v>8.129973333333</c:v>
                </c:pt>
                <c:pt idx="243">
                  <c:v>8.1302983333330001</c:v>
                </c:pt>
                <c:pt idx="244">
                  <c:v>8.1295300000000008</c:v>
                </c:pt>
                <c:pt idx="245">
                  <c:v>8.1297483333329996</c:v>
                </c:pt>
                <c:pt idx="246">
                  <c:v>8.1300150000000002</c:v>
                </c:pt>
                <c:pt idx="247">
                  <c:v>8.1298633333330006</c:v>
                </c:pt>
                <c:pt idx="248">
                  <c:v>8.1300600000000003</c:v>
                </c:pt>
                <c:pt idx="249">
                  <c:v>8.1302850000000007</c:v>
                </c:pt>
                <c:pt idx="250">
                  <c:v>8.1304983333329996</c:v>
                </c:pt>
                <c:pt idx="251">
                  <c:v>8.1296283333330006</c:v>
                </c:pt>
                <c:pt idx="252">
                  <c:v>8.1297333333330002</c:v>
                </c:pt>
                <c:pt idx="253">
                  <c:v>8.1299333333329997</c:v>
                </c:pt>
                <c:pt idx="254">
                  <c:v>8.1306883333329996</c:v>
                </c:pt>
                <c:pt idx="255">
                  <c:v>8.1297233333330006</c:v>
                </c:pt>
                <c:pt idx="256">
                  <c:v>8.1299916666669994</c:v>
                </c:pt>
                <c:pt idx="257">
                  <c:v>8.1296199999999992</c:v>
                </c:pt>
                <c:pt idx="258">
                  <c:v>8.1303199999999993</c:v>
                </c:pt>
                <c:pt idx="259">
                  <c:v>8.1299633333330004</c:v>
                </c:pt>
                <c:pt idx="260">
                  <c:v>8.1299349999999997</c:v>
                </c:pt>
                <c:pt idx="261">
                  <c:v>8.1307466666669992</c:v>
                </c:pt>
                <c:pt idx="262">
                  <c:v>8.131101666667</c:v>
                </c:pt>
                <c:pt idx="263">
                  <c:v>8.1304750000000006</c:v>
                </c:pt>
                <c:pt idx="264">
                  <c:v>8.1308849999999993</c:v>
                </c:pt>
                <c:pt idx="265">
                  <c:v>8.1294633333329998</c:v>
                </c:pt>
                <c:pt idx="266">
                  <c:v>8.1303733333330008</c:v>
                </c:pt>
                <c:pt idx="267">
                  <c:v>8.1311533333329997</c:v>
                </c:pt>
                <c:pt idx="268">
                  <c:v>8.1311516666669998</c:v>
                </c:pt>
                <c:pt idx="269">
                  <c:v>8.1310000000000002</c:v>
                </c:pt>
                <c:pt idx="270">
                  <c:v>8.1306233333330002</c:v>
                </c:pt>
                <c:pt idx="271">
                  <c:v>8.1303733333330008</c:v>
                </c:pt>
                <c:pt idx="272">
                  <c:v>8.130866666667</c:v>
                </c:pt>
                <c:pt idx="273">
                  <c:v>8.1312183333330008</c:v>
                </c:pt>
                <c:pt idx="274">
                  <c:v>8.1307533333330007</c:v>
                </c:pt>
                <c:pt idx="275">
                  <c:v>8.1308333333329994</c:v>
                </c:pt>
                <c:pt idx="276">
                  <c:v>8.1313033333329994</c:v>
                </c:pt>
                <c:pt idx="277">
                  <c:v>8.1301333333329993</c:v>
                </c:pt>
                <c:pt idx="278">
                  <c:v>8.131006666667</c:v>
                </c:pt>
                <c:pt idx="279">
                  <c:v>8.1306233333330002</c:v>
                </c:pt>
                <c:pt idx="280">
                  <c:v>8.1311599999999995</c:v>
                </c:pt>
                <c:pt idx="281">
                  <c:v>8.1310133333329997</c:v>
                </c:pt>
                <c:pt idx="282">
                  <c:v>8.1310216666669994</c:v>
                </c:pt>
                <c:pt idx="283">
                  <c:v>8.1319516666669998</c:v>
                </c:pt>
                <c:pt idx="284">
                  <c:v>8.1312783333330003</c:v>
                </c:pt>
                <c:pt idx="285">
                  <c:v>8.1317716666669995</c:v>
                </c:pt>
                <c:pt idx="286">
                  <c:v>8.1312083333329994</c:v>
                </c:pt>
                <c:pt idx="287">
                  <c:v>8.1314600000000006</c:v>
                </c:pt>
                <c:pt idx="288">
                  <c:v>8.1318716666669992</c:v>
                </c:pt>
                <c:pt idx="289">
                  <c:v>8.1322816666669997</c:v>
                </c:pt>
                <c:pt idx="290">
                  <c:v>8.1320399999999999</c:v>
                </c:pt>
                <c:pt idx="291">
                  <c:v>8.1324116666670001</c:v>
                </c:pt>
                <c:pt idx="292">
                  <c:v>8.1321666666670005</c:v>
                </c:pt>
                <c:pt idx="293">
                  <c:v>8.1324283333329994</c:v>
                </c:pt>
                <c:pt idx="294">
                  <c:v>8.1326766666670007</c:v>
                </c:pt>
                <c:pt idx="295">
                  <c:v>8.1329466666669994</c:v>
                </c:pt>
                <c:pt idx="296">
                  <c:v>8.1327666666670009</c:v>
                </c:pt>
                <c:pt idx="297">
                  <c:v>8.1326699999999992</c:v>
                </c:pt>
                <c:pt idx="298">
                  <c:v>8.1330766666669998</c:v>
                </c:pt>
                <c:pt idx="299">
                  <c:v>8.1326533333329998</c:v>
                </c:pt>
                <c:pt idx="300">
                  <c:v>8.1326216666669993</c:v>
                </c:pt>
                <c:pt idx="301">
                  <c:v>8.1323916666670009</c:v>
                </c:pt>
                <c:pt idx="302">
                  <c:v>8.1329033333329992</c:v>
                </c:pt>
                <c:pt idx="303">
                  <c:v>8.1334250000000008</c:v>
                </c:pt>
                <c:pt idx="304">
                  <c:v>8.1334066666669997</c:v>
                </c:pt>
                <c:pt idx="305">
                  <c:v>8.1331199999999999</c:v>
                </c:pt>
                <c:pt idx="306">
                  <c:v>8.1337883333329994</c:v>
                </c:pt>
                <c:pt idx="307">
                  <c:v>8.133916666667</c:v>
                </c:pt>
                <c:pt idx="308">
                  <c:v>8.1329233333330002</c:v>
                </c:pt>
                <c:pt idx="309">
                  <c:v>8.1333950000000002</c:v>
                </c:pt>
                <c:pt idx="310">
                  <c:v>8.1341049999999999</c:v>
                </c:pt>
                <c:pt idx="311">
                  <c:v>8.1341450000000002</c:v>
                </c:pt>
                <c:pt idx="312">
                  <c:v>8.1346933333330007</c:v>
                </c:pt>
                <c:pt idx="313">
                  <c:v>8.1342099999999995</c:v>
                </c:pt>
                <c:pt idx="314">
                  <c:v>8.1339799999999993</c:v>
                </c:pt>
                <c:pt idx="315">
                  <c:v>8.1343066666669994</c:v>
                </c:pt>
                <c:pt idx="316">
                  <c:v>8.1336316666670001</c:v>
                </c:pt>
                <c:pt idx="317">
                  <c:v>8.1340516666670002</c:v>
                </c:pt>
                <c:pt idx="318">
                  <c:v>8.1351316666670002</c:v>
                </c:pt>
                <c:pt idx="319">
                  <c:v>8.1348599999999998</c:v>
                </c:pt>
                <c:pt idx="320">
                  <c:v>8.1346399999999992</c:v>
                </c:pt>
                <c:pt idx="321">
                  <c:v>8.1349300000000007</c:v>
                </c:pt>
                <c:pt idx="322">
                  <c:v>8.1345799999999997</c:v>
                </c:pt>
                <c:pt idx="323">
                  <c:v>8.1353449999999992</c:v>
                </c:pt>
                <c:pt idx="324">
                  <c:v>8.1354066666670004</c:v>
                </c:pt>
                <c:pt idx="325">
                  <c:v>8.1356533333329999</c:v>
                </c:pt>
                <c:pt idx="326">
                  <c:v>8.1356649999999995</c:v>
                </c:pt>
                <c:pt idx="327">
                  <c:v>8.1346383333329992</c:v>
                </c:pt>
                <c:pt idx="328">
                  <c:v>8.1347966666670004</c:v>
                </c:pt>
                <c:pt idx="329">
                  <c:v>8.1350599999999993</c:v>
                </c:pt>
                <c:pt idx="330">
                  <c:v>8.1350283333330005</c:v>
                </c:pt>
                <c:pt idx="331">
                  <c:v>8.1347450000000006</c:v>
                </c:pt>
                <c:pt idx="332">
                  <c:v>8.1349033333329999</c:v>
                </c:pt>
                <c:pt idx="333">
                  <c:v>8.1352916666669994</c:v>
                </c:pt>
                <c:pt idx="334">
                  <c:v>8.1356633333329995</c:v>
                </c:pt>
                <c:pt idx="335">
                  <c:v>8.1356866666670005</c:v>
                </c:pt>
                <c:pt idx="336">
                  <c:v>8.1352916666669994</c:v>
                </c:pt>
                <c:pt idx="337">
                  <c:v>8.1357383333330002</c:v>
                </c:pt>
                <c:pt idx="338">
                  <c:v>8.1354649999999999</c:v>
                </c:pt>
                <c:pt idx="339">
                  <c:v>8.1348483333330002</c:v>
                </c:pt>
                <c:pt idx="340">
                  <c:v>8.1349416666670002</c:v>
                </c:pt>
                <c:pt idx="341">
                  <c:v>8.1355083333330001</c:v>
                </c:pt>
                <c:pt idx="342">
                  <c:v>8.1359433333329996</c:v>
                </c:pt>
                <c:pt idx="343">
                  <c:v>8.1356599999999997</c:v>
                </c:pt>
                <c:pt idx="344">
                  <c:v>8.1355050000000002</c:v>
                </c:pt>
                <c:pt idx="345">
                  <c:v>8.1358949999999997</c:v>
                </c:pt>
                <c:pt idx="346">
                  <c:v>8.135978333333</c:v>
                </c:pt>
                <c:pt idx="347">
                  <c:v>8.1357383333330002</c:v>
                </c:pt>
                <c:pt idx="348">
                  <c:v>8.1361550000000005</c:v>
                </c:pt>
                <c:pt idx="349">
                  <c:v>8.1360633333330004</c:v>
                </c:pt>
                <c:pt idx="350">
                  <c:v>8.1356366666670006</c:v>
                </c:pt>
                <c:pt idx="351">
                  <c:v>8.1356433333330003</c:v>
                </c:pt>
                <c:pt idx="352">
                  <c:v>8.1359983333329993</c:v>
                </c:pt>
                <c:pt idx="353">
                  <c:v>8.1361833333329994</c:v>
                </c:pt>
                <c:pt idx="354">
                  <c:v>8.1366133333330009</c:v>
                </c:pt>
                <c:pt idx="355">
                  <c:v>8.1365599999999993</c:v>
                </c:pt>
                <c:pt idx="356">
                  <c:v>8.1368116666670005</c:v>
                </c:pt>
                <c:pt idx="357">
                  <c:v>8.1361566666670004</c:v>
                </c:pt>
                <c:pt idx="358">
                  <c:v>8.1363249999999994</c:v>
                </c:pt>
                <c:pt idx="359">
                  <c:v>8.1365316666670005</c:v>
                </c:pt>
                <c:pt idx="360">
                  <c:v>8.1363583333329998</c:v>
                </c:pt>
                <c:pt idx="361">
                  <c:v>8.1360650000000003</c:v>
                </c:pt>
                <c:pt idx="362">
                  <c:v>8.1362233333329996</c:v>
                </c:pt>
                <c:pt idx="363">
                  <c:v>8.1366700000000005</c:v>
                </c:pt>
                <c:pt idx="364">
                  <c:v>8.1369100000000003</c:v>
                </c:pt>
                <c:pt idx="365">
                  <c:v>8.1365666666669991</c:v>
                </c:pt>
                <c:pt idx="366">
                  <c:v>8.1361933333330008</c:v>
                </c:pt>
                <c:pt idx="367">
                  <c:v>8.1370149999999999</c:v>
                </c:pt>
                <c:pt idx="368">
                  <c:v>8.1364866666670004</c:v>
                </c:pt>
                <c:pt idx="369">
                  <c:v>8.1369483333330006</c:v>
                </c:pt>
                <c:pt idx="370">
                  <c:v>8.1370749999999994</c:v>
                </c:pt>
                <c:pt idx="371">
                  <c:v>8.1374516666669994</c:v>
                </c:pt>
                <c:pt idx="372">
                  <c:v>8.1375383333329996</c:v>
                </c:pt>
                <c:pt idx="373">
                  <c:v>8.1369550000000004</c:v>
                </c:pt>
                <c:pt idx="374">
                  <c:v>8.1371716666669993</c:v>
                </c:pt>
                <c:pt idx="375">
                  <c:v>8.137668333333</c:v>
                </c:pt>
                <c:pt idx="376">
                  <c:v>8.1377916666670007</c:v>
                </c:pt>
                <c:pt idx="377">
                  <c:v>8.1375399999999996</c:v>
                </c:pt>
                <c:pt idx="378">
                  <c:v>8.1379549999999998</c:v>
                </c:pt>
                <c:pt idx="379">
                  <c:v>8.1378416666670006</c:v>
                </c:pt>
                <c:pt idx="380">
                  <c:v>8.1374449999999996</c:v>
                </c:pt>
                <c:pt idx="381">
                  <c:v>8.1375150000000005</c:v>
                </c:pt>
                <c:pt idx="382">
                  <c:v>8.1379300000000008</c:v>
                </c:pt>
                <c:pt idx="383">
                  <c:v>8.1380149999999993</c:v>
                </c:pt>
                <c:pt idx="384">
                  <c:v>8.1372649999999993</c:v>
                </c:pt>
                <c:pt idx="385">
                  <c:v>8.1374549999999992</c:v>
                </c:pt>
                <c:pt idx="386">
                  <c:v>8.137573333333</c:v>
                </c:pt>
                <c:pt idx="387">
                  <c:v>8.1375166666670005</c:v>
                </c:pt>
                <c:pt idx="388">
                  <c:v>8.1375133333330005</c:v>
                </c:pt>
                <c:pt idx="389">
                  <c:v>8.13748</c:v>
                </c:pt>
                <c:pt idx="390">
                  <c:v>8.1379966666670001</c:v>
                </c:pt>
                <c:pt idx="391">
                  <c:v>8.1372183333329993</c:v>
                </c:pt>
                <c:pt idx="392">
                  <c:v>8.1375050000000009</c:v>
                </c:pt>
                <c:pt idx="393">
                  <c:v>8.1377633333329999</c:v>
                </c:pt>
                <c:pt idx="394">
                  <c:v>8.1375266666670001</c:v>
                </c:pt>
                <c:pt idx="395">
                  <c:v>8.137198333333</c:v>
                </c:pt>
                <c:pt idx="396">
                  <c:v>8.1373099999999994</c:v>
                </c:pt>
                <c:pt idx="397">
                  <c:v>8.1373083333329994</c:v>
                </c:pt>
                <c:pt idx="398">
                  <c:v>8.1374499999999994</c:v>
                </c:pt>
                <c:pt idx="399">
                  <c:v>8.1373350000000002</c:v>
                </c:pt>
                <c:pt idx="400">
                  <c:v>8.1374516666669994</c:v>
                </c:pt>
                <c:pt idx="401">
                  <c:v>8.1379366666670006</c:v>
                </c:pt>
                <c:pt idx="402">
                  <c:v>8.137856666667</c:v>
                </c:pt>
                <c:pt idx="403">
                  <c:v>8.1377366666669992</c:v>
                </c:pt>
                <c:pt idx="404">
                  <c:v>8.1372416666670002</c:v>
                </c:pt>
                <c:pt idx="405">
                  <c:v>8.1374716666670004</c:v>
                </c:pt>
                <c:pt idx="406">
                  <c:v>8.1375483333329992</c:v>
                </c:pt>
                <c:pt idx="407">
                  <c:v>8.1374866666669998</c:v>
                </c:pt>
                <c:pt idx="408">
                  <c:v>8.1371833333330006</c:v>
                </c:pt>
                <c:pt idx="409">
                  <c:v>8.1375616666670005</c:v>
                </c:pt>
                <c:pt idx="410">
                  <c:v>8.1374750000000002</c:v>
                </c:pt>
                <c:pt idx="411">
                  <c:v>8.1382266666670002</c:v>
                </c:pt>
                <c:pt idx="412">
                  <c:v>8.1380116666669995</c:v>
                </c:pt>
                <c:pt idx="413">
                  <c:v>8.1377933333330006</c:v>
                </c:pt>
                <c:pt idx="414">
                  <c:v>8.1387800000000006</c:v>
                </c:pt>
                <c:pt idx="415">
                  <c:v>8.1379750000000008</c:v>
                </c:pt>
                <c:pt idx="416">
                  <c:v>8.1380366666670003</c:v>
                </c:pt>
                <c:pt idx="417">
                  <c:v>8.1381200000000007</c:v>
                </c:pt>
                <c:pt idx="418">
                  <c:v>8.1381016666669996</c:v>
                </c:pt>
                <c:pt idx="419">
                  <c:v>8.1376933333330008</c:v>
                </c:pt>
                <c:pt idx="420">
                  <c:v>8.1381616666669991</c:v>
                </c:pt>
                <c:pt idx="421">
                  <c:v>8.1380683333330008</c:v>
                </c:pt>
                <c:pt idx="422">
                  <c:v>8.1380700000000008</c:v>
                </c:pt>
                <c:pt idx="423">
                  <c:v>8.1378450000000004</c:v>
                </c:pt>
                <c:pt idx="424">
                  <c:v>8.1381983333329995</c:v>
                </c:pt>
                <c:pt idx="425">
                  <c:v>8.1373916666669999</c:v>
                </c:pt>
                <c:pt idx="426">
                  <c:v>8.1378799999999991</c:v>
                </c:pt>
                <c:pt idx="427">
                  <c:v>8.1380800000000004</c:v>
                </c:pt>
                <c:pt idx="428">
                  <c:v>8.1382366666669999</c:v>
                </c:pt>
                <c:pt idx="429">
                  <c:v>8.1379783333330007</c:v>
                </c:pt>
                <c:pt idx="430">
                  <c:v>8.1379116666669997</c:v>
                </c:pt>
                <c:pt idx="431">
                  <c:v>8.1378149999999998</c:v>
                </c:pt>
                <c:pt idx="432">
                  <c:v>8.1378666666669996</c:v>
                </c:pt>
                <c:pt idx="433">
                  <c:v>8.1377333333329993</c:v>
                </c:pt>
                <c:pt idx="434">
                  <c:v>8.1376833333329994</c:v>
                </c:pt>
                <c:pt idx="435">
                  <c:v>8.1378016666670003</c:v>
                </c:pt>
                <c:pt idx="436">
                  <c:v>8.1375483333329992</c:v>
                </c:pt>
                <c:pt idx="437">
                  <c:v>8.1380716666670008</c:v>
                </c:pt>
                <c:pt idx="438">
                  <c:v>8.1376033333330007</c:v>
                </c:pt>
                <c:pt idx="439">
                  <c:v>8.1378616666669998</c:v>
                </c:pt>
                <c:pt idx="440">
                  <c:v>8.1379649999999994</c:v>
                </c:pt>
                <c:pt idx="441">
                  <c:v>8.1385900000000007</c:v>
                </c:pt>
                <c:pt idx="442">
                  <c:v>8.1380966666669998</c:v>
                </c:pt>
                <c:pt idx="443">
                  <c:v>8.1382166666670006</c:v>
                </c:pt>
                <c:pt idx="444">
                  <c:v>8.1389999999999993</c:v>
                </c:pt>
                <c:pt idx="445">
                  <c:v>8.1379116666669997</c:v>
                </c:pt>
                <c:pt idx="446">
                  <c:v>8.1377783333329994</c:v>
                </c:pt>
                <c:pt idx="447">
                  <c:v>8.1382700000000003</c:v>
                </c:pt>
                <c:pt idx="448">
                  <c:v>8.1376150000000003</c:v>
                </c:pt>
                <c:pt idx="449">
                  <c:v>8.1381049999999995</c:v>
                </c:pt>
                <c:pt idx="450">
                  <c:v>8.1379166666669995</c:v>
                </c:pt>
                <c:pt idx="451">
                  <c:v>8.1382899999999996</c:v>
                </c:pt>
                <c:pt idx="452">
                  <c:v>8.1385733333329995</c:v>
                </c:pt>
                <c:pt idx="453">
                  <c:v>8.1389633333330007</c:v>
                </c:pt>
                <c:pt idx="454">
                  <c:v>8.1376183333330001</c:v>
                </c:pt>
                <c:pt idx="455">
                  <c:v>8.1383316666669998</c:v>
                </c:pt>
                <c:pt idx="456">
                  <c:v>8.1382033333329993</c:v>
                </c:pt>
                <c:pt idx="457">
                  <c:v>8.1393249999999995</c:v>
                </c:pt>
                <c:pt idx="458">
                  <c:v>8.1385933333330005</c:v>
                </c:pt>
                <c:pt idx="459">
                  <c:v>8.1386483333330002</c:v>
                </c:pt>
                <c:pt idx="460">
                  <c:v>8.1389849999999999</c:v>
                </c:pt>
                <c:pt idx="461">
                  <c:v>8.1385349999999992</c:v>
                </c:pt>
                <c:pt idx="462">
                  <c:v>8.1380116666669995</c:v>
                </c:pt>
                <c:pt idx="463">
                  <c:v>8.1391533333330006</c:v>
                </c:pt>
                <c:pt idx="464">
                  <c:v>8.1388683333330007</c:v>
                </c:pt>
                <c:pt idx="465">
                  <c:v>8.1382616666670007</c:v>
                </c:pt>
                <c:pt idx="466">
                  <c:v>8.1386966666670002</c:v>
                </c:pt>
                <c:pt idx="467">
                  <c:v>8.1385966666670004</c:v>
                </c:pt>
                <c:pt idx="468">
                  <c:v>8.138655</c:v>
                </c:pt>
                <c:pt idx="469">
                  <c:v>8.1392466666670007</c:v>
                </c:pt>
                <c:pt idx="470">
                  <c:v>8.1384983333330005</c:v>
                </c:pt>
                <c:pt idx="471">
                  <c:v>8.1392749999999996</c:v>
                </c:pt>
                <c:pt idx="472">
                  <c:v>8.1387333333330005</c:v>
                </c:pt>
                <c:pt idx="473">
                  <c:v>8.1394599999999997</c:v>
                </c:pt>
                <c:pt idx="474">
                  <c:v>8.1383616666670004</c:v>
                </c:pt>
                <c:pt idx="475">
                  <c:v>8.1392433333330008</c:v>
                </c:pt>
                <c:pt idx="476">
                  <c:v>8.1380416666670001</c:v>
                </c:pt>
                <c:pt idx="477">
                  <c:v>8.1393900000000006</c:v>
                </c:pt>
                <c:pt idx="478">
                  <c:v>8.1392866666669992</c:v>
                </c:pt>
                <c:pt idx="479">
                  <c:v>8.1396350000000002</c:v>
                </c:pt>
                <c:pt idx="480">
                  <c:v>8.1394599999999997</c:v>
                </c:pt>
                <c:pt idx="481">
                  <c:v>8.1387533333329998</c:v>
                </c:pt>
                <c:pt idx="482">
                  <c:v>8.1389516666669994</c:v>
                </c:pt>
                <c:pt idx="483">
                  <c:v>8.1389583333329991</c:v>
                </c:pt>
                <c:pt idx="484">
                  <c:v>8.1391799999999996</c:v>
                </c:pt>
                <c:pt idx="485">
                  <c:v>8.1402566666669998</c:v>
                </c:pt>
                <c:pt idx="486">
                  <c:v>8.1401633333329997</c:v>
                </c:pt>
                <c:pt idx="487">
                  <c:v>8.1400183333329998</c:v>
                </c:pt>
                <c:pt idx="488">
                  <c:v>8.1397766666670002</c:v>
                </c:pt>
                <c:pt idx="489">
                  <c:v>8.1393916666670005</c:v>
                </c:pt>
                <c:pt idx="490">
                  <c:v>8.1396250000000006</c:v>
                </c:pt>
                <c:pt idx="491">
                  <c:v>8.1398849999999996</c:v>
                </c:pt>
                <c:pt idx="492">
                  <c:v>8.1396966666669996</c:v>
                </c:pt>
                <c:pt idx="493">
                  <c:v>8.1396149999999992</c:v>
                </c:pt>
                <c:pt idx="494">
                  <c:v>8.1397833333329999</c:v>
                </c:pt>
                <c:pt idx="495">
                  <c:v>8.1397733333330002</c:v>
                </c:pt>
                <c:pt idx="496">
                  <c:v>8.1389033333329994</c:v>
                </c:pt>
                <c:pt idx="497">
                  <c:v>8.1396499999999996</c:v>
                </c:pt>
                <c:pt idx="498">
                  <c:v>8.1397383333329998</c:v>
                </c:pt>
                <c:pt idx="499">
                  <c:v>8.1398399999999995</c:v>
                </c:pt>
                <c:pt idx="500">
                  <c:v>8.1390883333329995</c:v>
                </c:pt>
                <c:pt idx="501">
                  <c:v>8.1389066666669994</c:v>
                </c:pt>
                <c:pt idx="502">
                  <c:v>8.1394366666670006</c:v>
                </c:pt>
                <c:pt idx="503">
                  <c:v>8.1400299999999994</c:v>
                </c:pt>
                <c:pt idx="504">
                  <c:v>8.1399066666670006</c:v>
                </c:pt>
                <c:pt idx="505">
                  <c:v>8.140108333333</c:v>
                </c:pt>
                <c:pt idx="506">
                  <c:v>8.1400733333329995</c:v>
                </c:pt>
                <c:pt idx="507">
                  <c:v>8.1394249999999992</c:v>
                </c:pt>
                <c:pt idx="508">
                  <c:v>8.1395483333329999</c:v>
                </c:pt>
                <c:pt idx="509">
                  <c:v>8.1387583333329996</c:v>
                </c:pt>
                <c:pt idx="510">
                  <c:v>8.1394333333330007</c:v>
                </c:pt>
                <c:pt idx="511">
                  <c:v>8.1391600000000004</c:v>
                </c:pt>
                <c:pt idx="512">
                  <c:v>8.1391016666670009</c:v>
                </c:pt>
                <c:pt idx="513">
                  <c:v>8.1395549999999997</c:v>
                </c:pt>
                <c:pt idx="514">
                  <c:v>8.1392516666670005</c:v>
                </c:pt>
                <c:pt idx="515">
                  <c:v>8.1395766666670006</c:v>
                </c:pt>
                <c:pt idx="516">
                  <c:v>8.1394950000000001</c:v>
                </c:pt>
                <c:pt idx="517">
                  <c:v>8.1394149999999996</c:v>
                </c:pt>
                <c:pt idx="518">
                  <c:v>8.1389466666669996</c:v>
                </c:pt>
                <c:pt idx="519">
                  <c:v>8.1390733333330001</c:v>
                </c:pt>
                <c:pt idx="520">
                  <c:v>8.1402066666669999</c:v>
                </c:pt>
                <c:pt idx="521">
                  <c:v>8.139546666667</c:v>
                </c:pt>
                <c:pt idx="522">
                  <c:v>8.1392950000000006</c:v>
                </c:pt>
                <c:pt idx="523">
                  <c:v>8.1387116666669996</c:v>
                </c:pt>
                <c:pt idx="524">
                  <c:v>8.139545</c:v>
                </c:pt>
                <c:pt idx="525">
                  <c:v>8.1392450000000007</c:v>
                </c:pt>
                <c:pt idx="526">
                  <c:v>8.1394483333330001</c:v>
                </c:pt>
                <c:pt idx="527">
                  <c:v>8.1396700000000006</c:v>
                </c:pt>
                <c:pt idx="528">
                  <c:v>8.1397533333329992</c:v>
                </c:pt>
                <c:pt idx="529">
                  <c:v>8.1392749999999996</c:v>
                </c:pt>
                <c:pt idx="530">
                  <c:v>8.1398499999999991</c:v>
                </c:pt>
                <c:pt idx="531">
                  <c:v>8.1388850000000001</c:v>
                </c:pt>
                <c:pt idx="532">
                  <c:v>8.1395300000000006</c:v>
                </c:pt>
                <c:pt idx="533">
                  <c:v>8.1393950000000004</c:v>
                </c:pt>
                <c:pt idx="534">
                  <c:v>8.1397283333330002</c:v>
                </c:pt>
                <c:pt idx="535">
                  <c:v>8.1399733333329998</c:v>
                </c:pt>
                <c:pt idx="536">
                  <c:v>8.1398983333330008</c:v>
                </c:pt>
                <c:pt idx="537">
                  <c:v>8.1398233333330001</c:v>
                </c:pt>
                <c:pt idx="538">
                  <c:v>8.1399633333330002</c:v>
                </c:pt>
                <c:pt idx="539">
                  <c:v>8.1393983333330002</c:v>
                </c:pt>
                <c:pt idx="540">
                  <c:v>8.1392433333330008</c:v>
                </c:pt>
                <c:pt idx="541">
                  <c:v>8.1388116666669994</c:v>
                </c:pt>
                <c:pt idx="542">
                  <c:v>8.1399133333330003</c:v>
                </c:pt>
                <c:pt idx="543">
                  <c:v>8.1398783333329998</c:v>
                </c:pt>
                <c:pt idx="544">
                  <c:v>8.1396966666669996</c:v>
                </c:pt>
                <c:pt idx="545">
                  <c:v>8.139873333333</c:v>
                </c:pt>
                <c:pt idx="546">
                  <c:v>8.13978</c:v>
                </c:pt>
                <c:pt idx="547">
                  <c:v>8.1395816666670004</c:v>
                </c:pt>
                <c:pt idx="548">
                  <c:v>8.1398583333330006</c:v>
                </c:pt>
                <c:pt idx="549">
                  <c:v>8.1399600000000003</c:v>
                </c:pt>
                <c:pt idx="550">
                  <c:v>8.1396916666669998</c:v>
                </c:pt>
                <c:pt idx="551">
                  <c:v>8.1404300000000003</c:v>
                </c:pt>
                <c:pt idx="552">
                  <c:v>8.1401033333330002</c:v>
                </c:pt>
                <c:pt idx="553">
                  <c:v>8.1401933333330003</c:v>
                </c:pt>
                <c:pt idx="554">
                  <c:v>8.1402716666669992</c:v>
                </c:pt>
                <c:pt idx="555">
                  <c:v>8.1395983333329998</c:v>
                </c:pt>
                <c:pt idx="556">
                  <c:v>8.1397099999999991</c:v>
                </c:pt>
                <c:pt idx="557">
                  <c:v>8.1396983333329995</c:v>
                </c:pt>
                <c:pt idx="558">
                  <c:v>8.1400666666669999</c:v>
                </c:pt>
                <c:pt idx="559">
                  <c:v>8.1404449999999997</c:v>
                </c:pt>
                <c:pt idx="560">
                  <c:v>8.1400866666670009</c:v>
                </c:pt>
                <c:pt idx="561">
                  <c:v>8.1409916666670004</c:v>
                </c:pt>
                <c:pt idx="562">
                  <c:v>8.1406700000000001</c:v>
                </c:pt>
                <c:pt idx="563">
                  <c:v>8.1405383333329997</c:v>
                </c:pt>
                <c:pt idx="564">
                  <c:v>8.1407683333329999</c:v>
                </c:pt>
                <c:pt idx="565">
                  <c:v>8.1402683333329993</c:v>
                </c:pt>
                <c:pt idx="566">
                  <c:v>8.1402066666669999</c:v>
                </c:pt>
                <c:pt idx="567">
                  <c:v>8.139873333333</c:v>
                </c:pt>
                <c:pt idx="568">
                  <c:v>8.1406216666670002</c:v>
                </c:pt>
                <c:pt idx="569">
                  <c:v>8.1406916666669993</c:v>
                </c:pt>
                <c:pt idx="570">
                  <c:v>8.1402716666669992</c:v>
                </c:pt>
                <c:pt idx="571">
                  <c:v>8.1409166666669996</c:v>
                </c:pt>
                <c:pt idx="572">
                  <c:v>8.1406749999999999</c:v>
                </c:pt>
                <c:pt idx="573">
                  <c:v>8.1407950000000007</c:v>
                </c:pt>
                <c:pt idx="574">
                  <c:v>8.1408183333329998</c:v>
                </c:pt>
                <c:pt idx="575">
                  <c:v>8.1408333333329992</c:v>
                </c:pt>
                <c:pt idx="576">
                  <c:v>8.1406066666670007</c:v>
                </c:pt>
                <c:pt idx="577">
                  <c:v>8.1409000000000002</c:v>
                </c:pt>
                <c:pt idx="578">
                  <c:v>8.1408083333330001</c:v>
                </c:pt>
                <c:pt idx="579">
                  <c:v>8.1408100000000001</c:v>
                </c:pt>
                <c:pt idx="580">
                  <c:v>8.1410833333330004</c:v>
                </c:pt>
                <c:pt idx="581">
                  <c:v>8.1410649999999993</c:v>
                </c:pt>
                <c:pt idx="582">
                  <c:v>8.1410666666669993</c:v>
                </c:pt>
                <c:pt idx="583">
                  <c:v>8.1414449999999992</c:v>
                </c:pt>
                <c:pt idx="584">
                  <c:v>8.1412183333330006</c:v>
                </c:pt>
                <c:pt idx="585">
                  <c:v>8.1411433333329999</c:v>
                </c:pt>
                <c:pt idx="586">
                  <c:v>8.1412066666669993</c:v>
                </c:pt>
                <c:pt idx="587">
                  <c:v>8.1413449999999994</c:v>
                </c:pt>
                <c:pt idx="588">
                  <c:v>8.1406600000000005</c:v>
                </c:pt>
                <c:pt idx="589">
                  <c:v>8.1411583333329993</c:v>
                </c:pt>
                <c:pt idx="590">
                  <c:v>8.1411666666670008</c:v>
                </c:pt>
                <c:pt idx="591">
                  <c:v>8.1409749999999992</c:v>
                </c:pt>
                <c:pt idx="592">
                  <c:v>8.1411999999999995</c:v>
                </c:pt>
                <c:pt idx="593">
                  <c:v>8.1416883333330006</c:v>
                </c:pt>
                <c:pt idx="594">
                  <c:v>8.1414516666670007</c:v>
                </c:pt>
                <c:pt idx="595">
                  <c:v>8.1413499999999992</c:v>
                </c:pt>
                <c:pt idx="596">
                  <c:v>8.1416550000000001</c:v>
                </c:pt>
                <c:pt idx="597">
                  <c:v>8.1413899999999995</c:v>
                </c:pt>
                <c:pt idx="598">
                  <c:v>8.1415816666669993</c:v>
                </c:pt>
                <c:pt idx="599">
                  <c:v>8.1409366666670007</c:v>
                </c:pt>
                <c:pt idx="600">
                  <c:v>8.1416149999999998</c:v>
                </c:pt>
                <c:pt idx="601">
                  <c:v>8.141141666667</c:v>
                </c:pt>
                <c:pt idx="602">
                  <c:v>8.1415900000000008</c:v>
                </c:pt>
                <c:pt idx="603">
                  <c:v>8.1415083333330003</c:v>
                </c:pt>
                <c:pt idx="604">
                  <c:v>8.1414966666670008</c:v>
                </c:pt>
                <c:pt idx="605">
                  <c:v>8.1417716666669993</c:v>
                </c:pt>
                <c:pt idx="606">
                  <c:v>8.1415783333329994</c:v>
                </c:pt>
                <c:pt idx="607">
                  <c:v>8.1413483333329992</c:v>
                </c:pt>
                <c:pt idx="608">
                  <c:v>8.1420333333329999</c:v>
                </c:pt>
                <c:pt idx="609">
                  <c:v>8.1418549999999996</c:v>
                </c:pt>
                <c:pt idx="610">
                  <c:v>8.1411850000000001</c:v>
                </c:pt>
                <c:pt idx="611">
                  <c:v>8.1407600000000002</c:v>
                </c:pt>
                <c:pt idx="612">
                  <c:v>8.1417699999999993</c:v>
                </c:pt>
                <c:pt idx="613">
                  <c:v>8.1410266666670008</c:v>
                </c:pt>
                <c:pt idx="614">
                  <c:v>8.1413666666670004</c:v>
                </c:pt>
                <c:pt idx="615">
                  <c:v>8.1410216666669992</c:v>
                </c:pt>
                <c:pt idx="616">
                  <c:v>8.1408916666670006</c:v>
                </c:pt>
                <c:pt idx="617">
                  <c:v>8.1414466666669991</c:v>
                </c:pt>
                <c:pt idx="618">
                  <c:v>8.1408383333330008</c:v>
                </c:pt>
                <c:pt idx="619">
                  <c:v>8.1410750000000007</c:v>
                </c:pt>
                <c:pt idx="620">
                  <c:v>8.141468333333</c:v>
                </c:pt>
                <c:pt idx="621">
                  <c:v>8.1409266666669993</c:v>
                </c:pt>
                <c:pt idx="622">
                  <c:v>8.1409466666670003</c:v>
                </c:pt>
                <c:pt idx="623">
                  <c:v>8.1411733333330005</c:v>
                </c:pt>
                <c:pt idx="624">
                  <c:v>8.1413016666669993</c:v>
                </c:pt>
                <c:pt idx="625">
                  <c:v>8.1411366666670002</c:v>
                </c:pt>
                <c:pt idx="626">
                  <c:v>8.1415716666669997</c:v>
                </c:pt>
                <c:pt idx="627">
                  <c:v>8.1409316666670009</c:v>
                </c:pt>
                <c:pt idx="628">
                  <c:v>8.1414950000000008</c:v>
                </c:pt>
                <c:pt idx="629">
                  <c:v>8.1417933333330001</c:v>
                </c:pt>
                <c:pt idx="630">
                  <c:v>8.1415900000000008</c:v>
                </c:pt>
                <c:pt idx="631">
                  <c:v>8.1413116666670007</c:v>
                </c:pt>
                <c:pt idx="632">
                  <c:v>8.1415616666670001</c:v>
                </c:pt>
                <c:pt idx="633">
                  <c:v>8.140858333333</c:v>
                </c:pt>
                <c:pt idx="634">
                  <c:v>8.1410466666670001</c:v>
                </c:pt>
                <c:pt idx="635">
                  <c:v>8.1407283333329996</c:v>
                </c:pt>
                <c:pt idx="636">
                  <c:v>8.1408950000000004</c:v>
                </c:pt>
                <c:pt idx="637">
                  <c:v>8.1410350000000005</c:v>
                </c:pt>
                <c:pt idx="638">
                  <c:v>8.1410416666670002</c:v>
                </c:pt>
                <c:pt idx="639">
                  <c:v>8.141281666667</c:v>
                </c:pt>
                <c:pt idx="640">
                  <c:v>8.1409099999999999</c:v>
                </c:pt>
                <c:pt idx="641">
                  <c:v>8.1414383333329994</c:v>
                </c:pt>
                <c:pt idx="642">
                  <c:v>8.1413616666670006</c:v>
                </c:pt>
                <c:pt idx="643">
                  <c:v>8.1412183333330006</c:v>
                </c:pt>
                <c:pt idx="644">
                  <c:v>8.1417000000000002</c:v>
                </c:pt>
                <c:pt idx="645">
                  <c:v>8.141328333333</c:v>
                </c:pt>
                <c:pt idx="646">
                  <c:v>8.1414283333329998</c:v>
                </c:pt>
                <c:pt idx="647">
                  <c:v>8.1415683333329998</c:v>
                </c:pt>
                <c:pt idx="648">
                  <c:v>8.1406700000000001</c:v>
                </c:pt>
                <c:pt idx="649">
                  <c:v>8.1408850000000008</c:v>
                </c:pt>
                <c:pt idx="650">
                  <c:v>8.1404633333330008</c:v>
                </c:pt>
                <c:pt idx="651">
                  <c:v>8.1408050000000003</c:v>
                </c:pt>
                <c:pt idx="652">
                  <c:v>8.1407316666669995</c:v>
                </c:pt>
                <c:pt idx="653">
                  <c:v>8.1405033333329992</c:v>
                </c:pt>
                <c:pt idx="654">
                  <c:v>8.1406700000000001</c:v>
                </c:pt>
                <c:pt idx="655">
                  <c:v>8.1411316666670004</c:v>
                </c:pt>
                <c:pt idx="656">
                  <c:v>8.1407866666669992</c:v>
                </c:pt>
                <c:pt idx="657">
                  <c:v>8.1403166666669993</c:v>
                </c:pt>
                <c:pt idx="658">
                  <c:v>8.1408283333329994</c:v>
                </c:pt>
                <c:pt idx="659">
                  <c:v>8.1404899999999998</c:v>
                </c:pt>
                <c:pt idx="660">
                  <c:v>8.141001666667</c:v>
                </c:pt>
                <c:pt idx="661">
                  <c:v>8.1407450000000008</c:v>
                </c:pt>
                <c:pt idx="662">
                  <c:v>8.1405600000000007</c:v>
                </c:pt>
                <c:pt idx="663">
                  <c:v>8.1407466666670008</c:v>
                </c:pt>
                <c:pt idx="664">
                  <c:v>8.1405533333329991</c:v>
                </c:pt>
                <c:pt idx="665">
                  <c:v>8.1403333333330004</c:v>
                </c:pt>
                <c:pt idx="666">
                  <c:v>8.1402766666670008</c:v>
                </c:pt>
                <c:pt idx="667">
                  <c:v>8.1408050000000003</c:v>
                </c:pt>
                <c:pt idx="668">
                  <c:v>8.1416916666670005</c:v>
                </c:pt>
                <c:pt idx="669">
                  <c:v>8.1405283333330001</c:v>
                </c:pt>
                <c:pt idx="670">
                  <c:v>8.1412833333329999</c:v>
                </c:pt>
                <c:pt idx="671">
                  <c:v>8.1405066666669992</c:v>
                </c:pt>
                <c:pt idx="672">
                  <c:v>8.1400900000000007</c:v>
                </c:pt>
                <c:pt idx="673">
                  <c:v>8.1405083333330008</c:v>
                </c:pt>
                <c:pt idx="674">
                  <c:v>8.1406016666669991</c:v>
                </c:pt>
                <c:pt idx="675">
                  <c:v>8.1406949999999991</c:v>
                </c:pt>
                <c:pt idx="676">
                  <c:v>8.1404183333330007</c:v>
                </c:pt>
                <c:pt idx="677">
                  <c:v>8.1395733333330007</c:v>
                </c:pt>
                <c:pt idx="678">
                  <c:v>8.1404883333329998</c:v>
                </c:pt>
                <c:pt idx="679">
                  <c:v>8.1398499999999991</c:v>
                </c:pt>
                <c:pt idx="680">
                  <c:v>8.1399849999999994</c:v>
                </c:pt>
                <c:pt idx="681">
                  <c:v>8.1395866666670003</c:v>
                </c:pt>
                <c:pt idx="682">
                  <c:v>8.14025</c:v>
                </c:pt>
                <c:pt idx="683">
                  <c:v>8.1398166666670004</c:v>
                </c:pt>
                <c:pt idx="684">
                  <c:v>8.1403449999999999</c:v>
                </c:pt>
                <c:pt idx="685">
                  <c:v>8.1403599999999994</c:v>
                </c:pt>
                <c:pt idx="686">
                  <c:v>8.1404399999999999</c:v>
                </c:pt>
                <c:pt idx="687">
                  <c:v>8.1395716666670008</c:v>
                </c:pt>
                <c:pt idx="688">
                  <c:v>8.1400649999999999</c:v>
                </c:pt>
                <c:pt idx="689">
                  <c:v>8.1394366666670006</c:v>
                </c:pt>
                <c:pt idx="690">
                  <c:v>8.1395966666669999</c:v>
                </c:pt>
                <c:pt idx="691">
                  <c:v>8.1398949999999992</c:v>
                </c:pt>
                <c:pt idx="692">
                  <c:v>8.1395083333329996</c:v>
                </c:pt>
                <c:pt idx="693">
                  <c:v>8.1399866666669993</c:v>
                </c:pt>
                <c:pt idx="694">
                  <c:v>8.1395900000000001</c:v>
                </c:pt>
                <c:pt idx="695">
                  <c:v>8.1392983333330005</c:v>
                </c:pt>
                <c:pt idx="696">
                  <c:v>8.1399699999999999</c:v>
                </c:pt>
                <c:pt idx="697">
                  <c:v>8.1403533333329996</c:v>
                </c:pt>
                <c:pt idx="698">
                  <c:v>8.1392666666669999</c:v>
                </c:pt>
                <c:pt idx="699">
                  <c:v>8.1398650000000004</c:v>
                </c:pt>
                <c:pt idx="700">
                  <c:v>8.1399150000000002</c:v>
                </c:pt>
                <c:pt idx="701">
                  <c:v>8.1397383333329998</c:v>
                </c:pt>
                <c:pt idx="702">
                  <c:v>8.1397266666670003</c:v>
                </c:pt>
                <c:pt idx="703">
                  <c:v>8.1391299999999998</c:v>
                </c:pt>
                <c:pt idx="704">
                  <c:v>8.1398416666669995</c:v>
                </c:pt>
                <c:pt idx="705">
                  <c:v>8.1400233333329997</c:v>
                </c:pt>
                <c:pt idx="706">
                  <c:v>8.1401149999999998</c:v>
                </c:pt>
                <c:pt idx="707">
                  <c:v>8.1399533333330005</c:v>
                </c:pt>
                <c:pt idx="708">
                  <c:v>8.1404483333329996</c:v>
                </c:pt>
                <c:pt idx="709">
                  <c:v>8.1397650000000006</c:v>
                </c:pt>
                <c:pt idx="710">
                  <c:v>8.1400866666670009</c:v>
                </c:pt>
                <c:pt idx="711">
                  <c:v>8.1398200000000003</c:v>
                </c:pt>
                <c:pt idx="712">
                  <c:v>8.1404433333329997</c:v>
                </c:pt>
                <c:pt idx="713">
                  <c:v>8.1403066666669996</c:v>
                </c:pt>
                <c:pt idx="714">
                  <c:v>8.1400216666669998</c:v>
                </c:pt>
                <c:pt idx="715">
                  <c:v>8.1401866666670006</c:v>
                </c:pt>
                <c:pt idx="716">
                  <c:v>8.1403549999999996</c:v>
                </c:pt>
                <c:pt idx="717">
                  <c:v>8.1405416666669996</c:v>
                </c:pt>
                <c:pt idx="718">
                  <c:v>8.1407716666669998</c:v>
                </c:pt>
                <c:pt idx="719">
                  <c:v>8.1406583333330005</c:v>
                </c:pt>
                <c:pt idx="720">
                  <c:v>8.1403633333329992</c:v>
                </c:pt>
                <c:pt idx="721">
                  <c:v>8.1409116666669998</c:v>
                </c:pt>
                <c:pt idx="722">
                  <c:v>8.1413316666669999</c:v>
                </c:pt>
                <c:pt idx="723">
                  <c:v>8.1408749999999994</c:v>
                </c:pt>
                <c:pt idx="724">
                  <c:v>8.1410549999999997</c:v>
                </c:pt>
                <c:pt idx="725">
                  <c:v>8.1413899999999995</c:v>
                </c:pt>
                <c:pt idx="726">
                  <c:v>8.1409183333329995</c:v>
                </c:pt>
                <c:pt idx="727">
                  <c:v>8.1411916666669999</c:v>
                </c:pt>
                <c:pt idx="728">
                  <c:v>8.1414283333329998</c:v>
                </c:pt>
                <c:pt idx="729">
                  <c:v>8.1416416666670006</c:v>
                </c:pt>
                <c:pt idx="730">
                  <c:v>8.1416966666670003</c:v>
                </c:pt>
                <c:pt idx="731">
                  <c:v>8.1417549999999999</c:v>
                </c:pt>
                <c:pt idx="732">
                  <c:v>8.1421466666669993</c:v>
                </c:pt>
                <c:pt idx="733">
                  <c:v>8.1414116666670004</c:v>
                </c:pt>
                <c:pt idx="734">
                  <c:v>8.1422749999999997</c:v>
                </c:pt>
                <c:pt idx="735">
                  <c:v>8.1423783333329993</c:v>
                </c:pt>
                <c:pt idx="736">
                  <c:v>8.1424716666669994</c:v>
                </c:pt>
                <c:pt idx="737">
                  <c:v>8.14222</c:v>
                </c:pt>
                <c:pt idx="738">
                  <c:v>8.1422716666669999</c:v>
                </c:pt>
                <c:pt idx="739">
                  <c:v>8.1429200000000002</c:v>
                </c:pt>
                <c:pt idx="740">
                  <c:v>8.1423400000000008</c:v>
                </c:pt>
                <c:pt idx="741">
                  <c:v>8.1421766666669999</c:v>
                </c:pt>
                <c:pt idx="742">
                  <c:v>8.1426250000000007</c:v>
                </c:pt>
                <c:pt idx="743">
                  <c:v>8.1428983333329992</c:v>
                </c:pt>
                <c:pt idx="744">
                  <c:v>8.1427116666669992</c:v>
                </c:pt>
                <c:pt idx="745">
                  <c:v>8.1429216666670001</c:v>
                </c:pt>
                <c:pt idx="746">
                  <c:v>8.1429200000000002</c:v>
                </c:pt>
                <c:pt idx="747">
                  <c:v>8.14269</c:v>
                </c:pt>
                <c:pt idx="748">
                  <c:v>8.1429733333329999</c:v>
                </c:pt>
                <c:pt idx="749">
                  <c:v>8.1434883333329999</c:v>
                </c:pt>
                <c:pt idx="750">
                  <c:v>8.1435666666670006</c:v>
                </c:pt>
                <c:pt idx="751">
                  <c:v>8.1436349999999997</c:v>
                </c:pt>
                <c:pt idx="752">
                  <c:v>8.143721666667</c:v>
                </c:pt>
                <c:pt idx="753">
                  <c:v>8.1430566666670003</c:v>
                </c:pt>
                <c:pt idx="754">
                  <c:v>8.1433966666669999</c:v>
                </c:pt>
                <c:pt idx="755">
                  <c:v>8.14391</c:v>
                </c:pt>
                <c:pt idx="756">
                  <c:v>8.1432316666670008</c:v>
                </c:pt>
                <c:pt idx="757">
                  <c:v>8.1432800000000007</c:v>
                </c:pt>
                <c:pt idx="758">
                  <c:v>8.1436683333330002</c:v>
                </c:pt>
                <c:pt idx="759">
                  <c:v>8.1433083333329996</c:v>
                </c:pt>
                <c:pt idx="760">
                  <c:v>8.1438766666669995</c:v>
                </c:pt>
                <c:pt idx="761">
                  <c:v>8.1433999999999997</c:v>
                </c:pt>
                <c:pt idx="762">
                  <c:v>8.1438900000000007</c:v>
                </c:pt>
                <c:pt idx="763">
                  <c:v>8.1434333333330002</c:v>
                </c:pt>
                <c:pt idx="764">
                  <c:v>8.1436449999999994</c:v>
                </c:pt>
                <c:pt idx="765">
                  <c:v>8.1440916666670002</c:v>
                </c:pt>
                <c:pt idx="766">
                  <c:v>8.1441616666669994</c:v>
                </c:pt>
                <c:pt idx="767">
                  <c:v>8.1436250000000001</c:v>
                </c:pt>
                <c:pt idx="768">
                  <c:v>8.1438633333329999</c:v>
                </c:pt>
                <c:pt idx="769">
                  <c:v>8.1430900000000008</c:v>
                </c:pt>
                <c:pt idx="770">
                  <c:v>8.1433133333329994</c:v>
                </c:pt>
                <c:pt idx="771">
                  <c:v>8.1439766666669993</c:v>
                </c:pt>
                <c:pt idx="772">
                  <c:v>8.143065</c:v>
                </c:pt>
                <c:pt idx="773">
                  <c:v>8.1442133333329991</c:v>
                </c:pt>
                <c:pt idx="774">
                  <c:v>8.143721666667</c:v>
                </c:pt>
                <c:pt idx="775">
                  <c:v>8.1439433333330005</c:v>
                </c:pt>
                <c:pt idx="776">
                  <c:v>8.1439933333330004</c:v>
                </c:pt>
                <c:pt idx="777">
                  <c:v>8.1440233333329992</c:v>
                </c:pt>
                <c:pt idx="778">
                  <c:v>8.1438833333329992</c:v>
                </c:pt>
                <c:pt idx="779">
                  <c:v>8.1437899999999992</c:v>
                </c:pt>
                <c:pt idx="780">
                  <c:v>8.144426666667</c:v>
                </c:pt>
                <c:pt idx="781">
                  <c:v>8.1440333333330006</c:v>
                </c:pt>
                <c:pt idx="782">
                  <c:v>8.1444633333330003</c:v>
                </c:pt>
                <c:pt idx="783">
                  <c:v>8.1436200000000003</c:v>
                </c:pt>
                <c:pt idx="784">
                  <c:v>8.1439649999999997</c:v>
                </c:pt>
                <c:pt idx="785">
                  <c:v>8.144425</c:v>
                </c:pt>
                <c:pt idx="786">
                  <c:v>8.1440083333329998</c:v>
                </c:pt>
                <c:pt idx="787">
                  <c:v>8.1445066666670005</c:v>
                </c:pt>
                <c:pt idx="788">
                  <c:v>8.1440966666670001</c:v>
                </c:pt>
                <c:pt idx="789">
                  <c:v>8.1441499999999998</c:v>
                </c:pt>
                <c:pt idx="790">
                  <c:v>8.1446149999999999</c:v>
                </c:pt>
                <c:pt idx="791">
                  <c:v>8.1438199999999998</c:v>
                </c:pt>
                <c:pt idx="792">
                  <c:v>8.1442683333330006</c:v>
                </c:pt>
                <c:pt idx="793">
                  <c:v>8.1442599999999992</c:v>
                </c:pt>
                <c:pt idx="794">
                  <c:v>8.1441966666669998</c:v>
                </c:pt>
                <c:pt idx="795">
                  <c:v>8.1445533333330005</c:v>
                </c:pt>
                <c:pt idx="796">
                  <c:v>8.1444966666669991</c:v>
                </c:pt>
                <c:pt idx="797">
                  <c:v>8.1447816666670008</c:v>
                </c:pt>
                <c:pt idx="798">
                  <c:v>8.1443250000000003</c:v>
                </c:pt>
                <c:pt idx="799">
                  <c:v>8.144893333333</c:v>
                </c:pt>
                <c:pt idx="800">
                  <c:v>8.1449533333329995</c:v>
                </c:pt>
                <c:pt idx="801">
                  <c:v>8.1447333333330008</c:v>
                </c:pt>
                <c:pt idx="802">
                  <c:v>8.145271666667</c:v>
                </c:pt>
                <c:pt idx="803">
                  <c:v>8.1445833333329993</c:v>
                </c:pt>
                <c:pt idx="804">
                  <c:v>8.1454016666670004</c:v>
                </c:pt>
                <c:pt idx="805">
                  <c:v>8.1457516666669996</c:v>
                </c:pt>
                <c:pt idx="806">
                  <c:v>8.1452666666670002</c:v>
                </c:pt>
                <c:pt idx="807">
                  <c:v>8.1448416666670003</c:v>
                </c:pt>
                <c:pt idx="808">
                  <c:v>8.1447233333329994</c:v>
                </c:pt>
                <c:pt idx="809">
                  <c:v>8.1453366666669993</c:v>
                </c:pt>
                <c:pt idx="810">
                  <c:v>8.1454050000000002</c:v>
                </c:pt>
                <c:pt idx="811">
                  <c:v>8.1455083333329998</c:v>
                </c:pt>
                <c:pt idx="812">
                  <c:v>8.145128333333</c:v>
                </c:pt>
                <c:pt idx="813">
                  <c:v>8.1454299999999993</c:v>
                </c:pt>
                <c:pt idx="814">
                  <c:v>8.1452933333330009</c:v>
                </c:pt>
                <c:pt idx="815">
                  <c:v>8.1453799999999994</c:v>
                </c:pt>
                <c:pt idx="816">
                  <c:v>8.1450966666669995</c:v>
                </c:pt>
                <c:pt idx="817">
                  <c:v>8.1456116666669995</c:v>
                </c:pt>
                <c:pt idx="818">
                  <c:v>8.1460533333330005</c:v>
                </c:pt>
                <c:pt idx="819">
                  <c:v>8.1459466666669993</c:v>
                </c:pt>
                <c:pt idx="820">
                  <c:v>8.1457933333329997</c:v>
                </c:pt>
                <c:pt idx="821">
                  <c:v>8.145926666667</c:v>
                </c:pt>
                <c:pt idx="822">
                  <c:v>8.145833333333</c:v>
                </c:pt>
                <c:pt idx="823">
                  <c:v>8.1457099999999993</c:v>
                </c:pt>
                <c:pt idx="824">
                  <c:v>8.1456683333329991</c:v>
                </c:pt>
                <c:pt idx="825">
                  <c:v>8.1463016666670001</c:v>
                </c:pt>
                <c:pt idx="826">
                  <c:v>8.1460950000000008</c:v>
                </c:pt>
                <c:pt idx="827">
                  <c:v>8.1459983333330008</c:v>
                </c:pt>
                <c:pt idx="828">
                  <c:v>8.1460399999999993</c:v>
                </c:pt>
                <c:pt idx="829">
                  <c:v>8.1460849999999994</c:v>
                </c:pt>
                <c:pt idx="830">
                  <c:v>8.1461199999999998</c:v>
                </c:pt>
                <c:pt idx="831">
                  <c:v>8.1460733333329998</c:v>
                </c:pt>
                <c:pt idx="832">
                  <c:v>8.1460450000000009</c:v>
                </c:pt>
                <c:pt idx="833">
                  <c:v>8.1460066666670006</c:v>
                </c:pt>
                <c:pt idx="834">
                  <c:v>8.1465099999999993</c:v>
                </c:pt>
                <c:pt idx="835">
                  <c:v>8.1467966666670009</c:v>
                </c:pt>
                <c:pt idx="836">
                  <c:v>8.1472383333330001</c:v>
                </c:pt>
                <c:pt idx="837">
                  <c:v>8.1468916666670008</c:v>
                </c:pt>
                <c:pt idx="838">
                  <c:v>8.1474633333330004</c:v>
                </c:pt>
                <c:pt idx="839">
                  <c:v>8.1469866666670008</c:v>
                </c:pt>
                <c:pt idx="840">
                  <c:v>8.1472016666669997</c:v>
                </c:pt>
                <c:pt idx="841">
                  <c:v>8.1473466666669996</c:v>
                </c:pt>
                <c:pt idx="842">
                  <c:v>8.1463433333330002</c:v>
                </c:pt>
                <c:pt idx="843">
                  <c:v>8.1467866666669995</c:v>
                </c:pt>
                <c:pt idx="844">
                  <c:v>8.1465200000000006</c:v>
                </c:pt>
                <c:pt idx="845">
                  <c:v>8.1470566666669999</c:v>
                </c:pt>
                <c:pt idx="846">
                  <c:v>8.1466166666670006</c:v>
                </c:pt>
                <c:pt idx="847">
                  <c:v>8.1467349999999996</c:v>
                </c:pt>
                <c:pt idx="848">
                  <c:v>8.1465283333330003</c:v>
                </c:pt>
                <c:pt idx="849">
                  <c:v>8.1469699999999996</c:v>
                </c:pt>
                <c:pt idx="850">
                  <c:v>8.1471633333329994</c:v>
                </c:pt>
                <c:pt idx="851">
                  <c:v>8.1466216666670004</c:v>
                </c:pt>
                <c:pt idx="852">
                  <c:v>8.1465150000000008</c:v>
                </c:pt>
                <c:pt idx="853">
                  <c:v>8.1467399999999994</c:v>
                </c:pt>
                <c:pt idx="854">
                  <c:v>8.1467383333329995</c:v>
                </c:pt>
                <c:pt idx="855">
                  <c:v>8.1465633333330008</c:v>
                </c:pt>
                <c:pt idx="856">
                  <c:v>8.1471683333329992</c:v>
                </c:pt>
                <c:pt idx="857">
                  <c:v>8.1473549999999992</c:v>
                </c:pt>
                <c:pt idx="858">
                  <c:v>8.1467683333330001</c:v>
                </c:pt>
                <c:pt idx="859">
                  <c:v>8.1476316666669995</c:v>
                </c:pt>
                <c:pt idx="860">
                  <c:v>8.1470099999999999</c:v>
                </c:pt>
                <c:pt idx="861">
                  <c:v>8.1470616666669997</c:v>
                </c:pt>
                <c:pt idx="862">
                  <c:v>8.1470966666670002</c:v>
                </c:pt>
                <c:pt idx="863">
                  <c:v>8.1473766666670002</c:v>
                </c:pt>
                <c:pt idx="864">
                  <c:v>8.1472999999999995</c:v>
                </c:pt>
                <c:pt idx="865">
                  <c:v>8.146958333333</c:v>
                </c:pt>
                <c:pt idx="866">
                  <c:v>8.1474933333329993</c:v>
                </c:pt>
                <c:pt idx="867">
                  <c:v>8.1477283333329993</c:v>
                </c:pt>
                <c:pt idx="868">
                  <c:v>8.1474349999999998</c:v>
                </c:pt>
                <c:pt idx="869">
                  <c:v>8.1479633333329993</c:v>
                </c:pt>
                <c:pt idx="870">
                  <c:v>8.1478333333330006</c:v>
                </c:pt>
                <c:pt idx="871">
                  <c:v>8.1477649999999997</c:v>
                </c:pt>
                <c:pt idx="872">
                  <c:v>8.1481883333329996</c:v>
                </c:pt>
                <c:pt idx="873">
                  <c:v>8.1483416666669992</c:v>
                </c:pt>
                <c:pt idx="874">
                  <c:v>8.1479516666669998</c:v>
                </c:pt>
                <c:pt idx="875">
                  <c:v>8.1485400000000006</c:v>
                </c:pt>
                <c:pt idx="876">
                  <c:v>8.1476699999999997</c:v>
                </c:pt>
                <c:pt idx="877">
                  <c:v>8.1480983333329995</c:v>
                </c:pt>
                <c:pt idx="878">
                  <c:v>8.1484583333330001</c:v>
                </c:pt>
                <c:pt idx="879">
                  <c:v>8.1481999999999992</c:v>
                </c:pt>
                <c:pt idx="880">
                  <c:v>8.1482849999999996</c:v>
                </c:pt>
                <c:pt idx="881">
                  <c:v>8.1483566666670004</c:v>
                </c:pt>
                <c:pt idx="882">
                  <c:v>8.1487266666670006</c:v>
                </c:pt>
                <c:pt idx="883">
                  <c:v>8.1486450000000001</c:v>
                </c:pt>
                <c:pt idx="884">
                  <c:v>8.1482216666670002</c:v>
                </c:pt>
                <c:pt idx="885">
                  <c:v>8.1480283333330004</c:v>
                </c:pt>
                <c:pt idx="886">
                  <c:v>8.1481333333329999</c:v>
                </c:pt>
                <c:pt idx="887">
                  <c:v>8.1484183333329998</c:v>
                </c:pt>
                <c:pt idx="888">
                  <c:v>8.1485983333330001</c:v>
                </c:pt>
                <c:pt idx="889">
                  <c:v>8.1485066666670001</c:v>
                </c:pt>
                <c:pt idx="890">
                  <c:v>8.1487283333330005</c:v>
                </c:pt>
                <c:pt idx="891">
                  <c:v>8.1484100000000002</c:v>
                </c:pt>
                <c:pt idx="892">
                  <c:v>8.1484733333329995</c:v>
                </c:pt>
                <c:pt idx="893">
                  <c:v>8.1488449999999997</c:v>
                </c:pt>
                <c:pt idx="894">
                  <c:v>8.1491349999999994</c:v>
                </c:pt>
                <c:pt idx="895">
                  <c:v>8.1486866666670004</c:v>
                </c:pt>
                <c:pt idx="896">
                  <c:v>8.1491133333330001</c:v>
                </c:pt>
                <c:pt idx="897">
                  <c:v>8.1483650000000001</c:v>
                </c:pt>
                <c:pt idx="898">
                  <c:v>8.1486616666669995</c:v>
                </c:pt>
                <c:pt idx="899">
                  <c:v>8.1486566666669997</c:v>
                </c:pt>
                <c:pt idx="900">
                  <c:v>8.1488783333330002</c:v>
                </c:pt>
                <c:pt idx="901">
                  <c:v>8.1491116666670003</c:v>
                </c:pt>
                <c:pt idx="902">
                  <c:v>8.1492550000000001</c:v>
                </c:pt>
                <c:pt idx="903">
                  <c:v>8.1488666666670007</c:v>
                </c:pt>
                <c:pt idx="904">
                  <c:v>8.1495183333330008</c:v>
                </c:pt>
                <c:pt idx="905">
                  <c:v>8.1495816666670002</c:v>
                </c:pt>
                <c:pt idx="906">
                  <c:v>8.149211666667</c:v>
                </c:pt>
                <c:pt idx="907">
                  <c:v>8.1492766666669993</c:v>
                </c:pt>
                <c:pt idx="908">
                  <c:v>8.1493783333330008</c:v>
                </c:pt>
                <c:pt idx="909">
                  <c:v>8.1490899999999993</c:v>
                </c:pt>
                <c:pt idx="910">
                  <c:v>8.1498533333330005</c:v>
                </c:pt>
                <c:pt idx="911">
                  <c:v>8.1494983333329998</c:v>
                </c:pt>
                <c:pt idx="912">
                  <c:v>8.1489616666670006</c:v>
                </c:pt>
                <c:pt idx="913">
                  <c:v>8.1491716666669998</c:v>
                </c:pt>
                <c:pt idx="914">
                  <c:v>8.1494450000000001</c:v>
                </c:pt>
                <c:pt idx="915">
                  <c:v>8.1491383333329992</c:v>
                </c:pt>
                <c:pt idx="916">
                  <c:v>8.1495283333330004</c:v>
                </c:pt>
                <c:pt idx="917">
                  <c:v>8.1491816666669994</c:v>
                </c:pt>
                <c:pt idx="918">
                  <c:v>8.1494083333329996</c:v>
                </c:pt>
                <c:pt idx="919">
                  <c:v>8.14954</c:v>
                </c:pt>
                <c:pt idx="920">
                  <c:v>8.1494583333329995</c:v>
                </c:pt>
                <c:pt idx="921">
                  <c:v>8.1489849999999997</c:v>
                </c:pt>
                <c:pt idx="922">
                  <c:v>8.1498933333330008</c:v>
                </c:pt>
                <c:pt idx="923">
                  <c:v>8.1497650000000004</c:v>
                </c:pt>
                <c:pt idx="924">
                  <c:v>8.1494883333330002</c:v>
                </c:pt>
                <c:pt idx="925">
                  <c:v>8.1494599999999995</c:v>
                </c:pt>
                <c:pt idx="926">
                  <c:v>8.1499733333329996</c:v>
                </c:pt>
                <c:pt idx="927">
                  <c:v>8.1498266666669998</c:v>
                </c:pt>
                <c:pt idx="928">
                  <c:v>8.1501833333330005</c:v>
                </c:pt>
                <c:pt idx="929">
                  <c:v>8.1498033333330007</c:v>
                </c:pt>
                <c:pt idx="930">
                  <c:v>8.1501633333329995</c:v>
                </c:pt>
                <c:pt idx="931">
                  <c:v>8.1502366666670003</c:v>
                </c:pt>
                <c:pt idx="932">
                  <c:v>8.15029</c:v>
                </c:pt>
                <c:pt idx="933">
                  <c:v>8.1502183333329992</c:v>
                </c:pt>
                <c:pt idx="934">
                  <c:v>8.1498733333329998</c:v>
                </c:pt>
                <c:pt idx="935">
                  <c:v>8.1501066666669999</c:v>
                </c:pt>
                <c:pt idx="936">
                  <c:v>8.1500866666670007</c:v>
                </c:pt>
                <c:pt idx="937">
                  <c:v>8.1505466666669992</c:v>
                </c:pt>
                <c:pt idx="938">
                  <c:v>8.1504866666669997</c:v>
                </c:pt>
                <c:pt idx="939">
                  <c:v>8.1506950000000007</c:v>
                </c:pt>
                <c:pt idx="940">
                  <c:v>8.1503316666670003</c:v>
                </c:pt>
                <c:pt idx="941">
                  <c:v>8.1506516666670006</c:v>
                </c:pt>
                <c:pt idx="942">
                  <c:v>8.1505849999999995</c:v>
                </c:pt>
                <c:pt idx="943">
                  <c:v>8.1500433333330005</c:v>
                </c:pt>
                <c:pt idx="944">
                  <c:v>8.1507000000000005</c:v>
                </c:pt>
                <c:pt idx="945">
                  <c:v>8.1505799999999997</c:v>
                </c:pt>
                <c:pt idx="946">
                  <c:v>8.1503200000000007</c:v>
                </c:pt>
                <c:pt idx="947">
                  <c:v>8.1503549999999994</c:v>
                </c:pt>
                <c:pt idx="948">
                  <c:v>8.1505200000000002</c:v>
                </c:pt>
                <c:pt idx="949">
                  <c:v>8.1506416666669992</c:v>
                </c:pt>
                <c:pt idx="950">
                  <c:v>8.1512266666670001</c:v>
                </c:pt>
                <c:pt idx="951">
                  <c:v>8.1500933333330003</c:v>
                </c:pt>
                <c:pt idx="952">
                  <c:v>8.1504516666669993</c:v>
                </c:pt>
                <c:pt idx="953">
                  <c:v>8.1500716666669994</c:v>
                </c:pt>
                <c:pt idx="954">
                  <c:v>8.1506366666669994</c:v>
                </c:pt>
                <c:pt idx="955">
                  <c:v>8.1501233333329992</c:v>
                </c:pt>
                <c:pt idx="956">
                  <c:v>8.1507816666669992</c:v>
                </c:pt>
                <c:pt idx="957">
                  <c:v>8.1503033333329995</c:v>
                </c:pt>
                <c:pt idx="958">
                  <c:v>8.1506150000000002</c:v>
                </c:pt>
                <c:pt idx="959">
                  <c:v>8.1508366666670007</c:v>
                </c:pt>
                <c:pt idx="960">
                  <c:v>8.1503616666669991</c:v>
                </c:pt>
                <c:pt idx="961">
                  <c:v>8.1504066666669992</c:v>
                </c:pt>
                <c:pt idx="962">
                  <c:v>8.1505150000000004</c:v>
                </c:pt>
                <c:pt idx="963">
                  <c:v>8.1505333333329997</c:v>
                </c:pt>
                <c:pt idx="964">
                  <c:v>8.1509533333329998</c:v>
                </c:pt>
                <c:pt idx="965">
                  <c:v>8.1508733333329992</c:v>
                </c:pt>
                <c:pt idx="966">
                  <c:v>8.1508666666669995</c:v>
                </c:pt>
                <c:pt idx="967">
                  <c:v>8.1511250000000004</c:v>
                </c:pt>
                <c:pt idx="968">
                  <c:v>8.1514766666669995</c:v>
                </c:pt>
                <c:pt idx="969">
                  <c:v>8.1514799999999994</c:v>
                </c:pt>
                <c:pt idx="970">
                  <c:v>8.151228333333</c:v>
                </c:pt>
                <c:pt idx="971">
                  <c:v>8.1511433333329997</c:v>
                </c:pt>
                <c:pt idx="972">
                  <c:v>8.1509383333330003</c:v>
                </c:pt>
                <c:pt idx="973">
                  <c:v>8.1509699999999992</c:v>
                </c:pt>
                <c:pt idx="974">
                  <c:v>8.1510766666670005</c:v>
                </c:pt>
                <c:pt idx="975">
                  <c:v>8.1508599999999998</c:v>
                </c:pt>
                <c:pt idx="976">
                  <c:v>8.1509833333330004</c:v>
                </c:pt>
                <c:pt idx="977">
                  <c:v>8.1509066666669998</c:v>
                </c:pt>
                <c:pt idx="978">
                  <c:v>8.1512150000000005</c:v>
                </c:pt>
                <c:pt idx="979">
                  <c:v>8.1509</c:v>
                </c:pt>
                <c:pt idx="980">
                  <c:v>8.1512483333329993</c:v>
                </c:pt>
                <c:pt idx="981">
                  <c:v>8.1513066666670007</c:v>
                </c:pt>
                <c:pt idx="982">
                  <c:v>8.1509400000000003</c:v>
                </c:pt>
                <c:pt idx="983">
                  <c:v>8.1517666666669992</c:v>
                </c:pt>
                <c:pt idx="984">
                  <c:v>8.1511266666670004</c:v>
                </c:pt>
                <c:pt idx="985">
                  <c:v>8.1515033333330003</c:v>
                </c:pt>
                <c:pt idx="986">
                  <c:v>8.1518883333329999</c:v>
                </c:pt>
                <c:pt idx="987">
                  <c:v>8.1519766666670002</c:v>
                </c:pt>
                <c:pt idx="988">
                  <c:v>8.1512533333330008</c:v>
                </c:pt>
                <c:pt idx="989">
                  <c:v>8.1508716666669994</c:v>
                </c:pt>
                <c:pt idx="990">
                  <c:v>8.1511516666669994</c:v>
                </c:pt>
                <c:pt idx="991">
                  <c:v>8.1513833333329995</c:v>
                </c:pt>
                <c:pt idx="992">
                  <c:v>8.1517083333329996</c:v>
                </c:pt>
                <c:pt idx="993">
                  <c:v>8.1513033333330007</c:v>
                </c:pt>
                <c:pt idx="994">
                  <c:v>8.1517850000000003</c:v>
                </c:pt>
                <c:pt idx="995">
                  <c:v>8.1517983333329997</c:v>
                </c:pt>
                <c:pt idx="996">
                  <c:v>8.151605</c:v>
                </c:pt>
                <c:pt idx="997">
                  <c:v>8.1521833333329994</c:v>
                </c:pt>
                <c:pt idx="998">
                  <c:v>8.1521366666669994</c:v>
                </c:pt>
                <c:pt idx="999">
                  <c:v>8.1523299999999992</c:v>
                </c:pt>
                <c:pt idx="1000">
                  <c:v>8.1513983333330007</c:v>
                </c:pt>
                <c:pt idx="1001">
                  <c:v>8.1528650000000003</c:v>
                </c:pt>
                <c:pt idx="1002">
                  <c:v>8.1522950000000005</c:v>
                </c:pt>
                <c:pt idx="1003">
                  <c:v>8.1518166666669991</c:v>
                </c:pt>
                <c:pt idx="1004">
                  <c:v>8.1512233333330002</c:v>
                </c:pt>
                <c:pt idx="1005">
                  <c:v>8.1520133333330005</c:v>
                </c:pt>
                <c:pt idx="1006">
                  <c:v>8.1520783333329998</c:v>
                </c:pt>
                <c:pt idx="1007">
                  <c:v>8.1521183333330001</c:v>
                </c:pt>
                <c:pt idx="1008">
                  <c:v>8.1523766666669992</c:v>
                </c:pt>
                <c:pt idx="1009">
                  <c:v>8.1522483333330005</c:v>
                </c:pt>
                <c:pt idx="1010">
                  <c:v>8.1513133333330003</c:v>
                </c:pt>
                <c:pt idx="1011">
                  <c:v>8.1519549999999992</c:v>
                </c:pt>
                <c:pt idx="1012">
                  <c:v>8.1516866666670005</c:v>
                </c:pt>
                <c:pt idx="1013">
                  <c:v>8.1521766666669997</c:v>
                </c:pt>
                <c:pt idx="1014">
                  <c:v>8.1515749999999993</c:v>
                </c:pt>
                <c:pt idx="1015">
                  <c:v>8.151276666667</c:v>
                </c:pt>
                <c:pt idx="1016">
                  <c:v>8.1517783333330005</c:v>
                </c:pt>
                <c:pt idx="1017">
                  <c:v>8.1521316666669996</c:v>
                </c:pt>
                <c:pt idx="1018">
                  <c:v>8.1516450000000003</c:v>
                </c:pt>
                <c:pt idx="1019">
                  <c:v>8.1515633333329998</c:v>
                </c:pt>
                <c:pt idx="1020">
                  <c:v>8.1523266666669993</c:v>
                </c:pt>
                <c:pt idx="1021">
                  <c:v>8.1519316666670001</c:v>
                </c:pt>
                <c:pt idx="1022">
                  <c:v>8.1517816666670004</c:v>
                </c:pt>
                <c:pt idx="1023">
                  <c:v>8.1519066666669993</c:v>
                </c:pt>
                <c:pt idx="1024">
                  <c:v>8.1522716666669996</c:v>
                </c:pt>
                <c:pt idx="1025">
                  <c:v>8.1515016666670004</c:v>
                </c:pt>
                <c:pt idx="1026">
                  <c:v>8.1516999999999999</c:v>
                </c:pt>
                <c:pt idx="1027">
                  <c:v>8.1513916666669992</c:v>
                </c:pt>
                <c:pt idx="1028">
                  <c:v>8.1521000000000008</c:v>
                </c:pt>
                <c:pt idx="1029">
                  <c:v>8.151885</c:v>
                </c:pt>
                <c:pt idx="1030">
                  <c:v>8.1519616666670007</c:v>
                </c:pt>
                <c:pt idx="1031">
                  <c:v>8.1518633333330008</c:v>
                </c:pt>
                <c:pt idx="1032">
                  <c:v>8.1513816666669996</c:v>
                </c:pt>
                <c:pt idx="1033">
                  <c:v>8.1513216666670001</c:v>
                </c:pt>
                <c:pt idx="1034">
                  <c:v>8.1521799999999995</c:v>
                </c:pt>
                <c:pt idx="1035">
                  <c:v>8.1530066666670002</c:v>
                </c:pt>
                <c:pt idx="1036">
                  <c:v>8.153153333333</c:v>
                </c:pt>
                <c:pt idx="1037">
                  <c:v>8.153201666667</c:v>
                </c:pt>
                <c:pt idx="1038">
                  <c:v>8.1530699999999996</c:v>
                </c:pt>
                <c:pt idx="1039">
                  <c:v>8.1527583333330007</c:v>
                </c:pt>
                <c:pt idx="1040">
                  <c:v>8.1528500000000008</c:v>
                </c:pt>
                <c:pt idx="1041">
                  <c:v>8.1532999999999998</c:v>
                </c:pt>
                <c:pt idx="1042">
                  <c:v>8.1530483333330004</c:v>
                </c:pt>
                <c:pt idx="1043">
                  <c:v>8.1529783333329995</c:v>
                </c:pt>
                <c:pt idx="1044">
                  <c:v>8.1527516666669992</c:v>
                </c:pt>
                <c:pt idx="1045">
                  <c:v>8.153106666667</c:v>
                </c:pt>
                <c:pt idx="1046">
                  <c:v>8.1528333333329996</c:v>
                </c:pt>
                <c:pt idx="1047">
                  <c:v>8.1520299999999999</c:v>
                </c:pt>
                <c:pt idx="1048">
                  <c:v>8.1516283333330009</c:v>
                </c:pt>
                <c:pt idx="1049">
                  <c:v>8.1518250000000005</c:v>
                </c:pt>
                <c:pt idx="1050">
                  <c:v>8.1515633333329998</c:v>
                </c:pt>
                <c:pt idx="1051">
                  <c:v>8.1518466666669998</c:v>
                </c:pt>
                <c:pt idx="1052">
                  <c:v>8.1515616666669999</c:v>
                </c:pt>
                <c:pt idx="1053">
                  <c:v>8.1521100000000004</c:v>
                </c:pt>
                <c:pt idx="1054">
                  <c:v>8.1521016666670008</c:v>
                </c:pt>
                <c:pt idx="1055">
                  <c:v>8.1522083333330002</c:v>
                </c:pt>
                <c:pt idx="1056">
                  <c:v>8.1522749999999995</c:v>
                </c:pt>
                <c:pt idx="1057">
                  <c:v>8.1518583333329993</c:v>
                </c:pt>
                <c:pt idx="1058">
                  <c:v>8.1519716666670003</c:v>
                </c:pt>
                <c:pt idx="1059">
                  <c:v>8.1518750000000004</c:v>
                </c:pt>
                <c:pt idx="1060">
                  <c:v>8.1520166666670004</c:v>
                </c:pt>
                <c:pt idx="1061">
                  <c:v>8.151933333333</c:v>
                </c:pt>
                <c:pt idx="1062">
                  <c:v>8.1519849999999998</c:v>
                </c:pt>
                <c:pt idx="1063">
                  <c:v>8.1525133333329993</c:v>
                </c:pt>
                <c:pt idx="1064">
                  <c:v>8.1514816666669994</c:v>
                </c:pt>
                <c:pt idx="1065">
                  <c:v>8.1514683333329998</c:v>
                </c:pt>
                <c:pt idx="1066">
                  <c:v>8.1520250000000001</c:v>
                </c:pt>
                <c:pt idx="1067">
                  <c:v>8.1521450000000009</c:v>
                </c:pt>
                <c:pt idx="1068">
                  <c:v>8.1518216666670007</c:v>
                </c:pt>
                <c:pt idx="1069">
                  <c:v>8.1523066666670001</c:v>
                </c:pt>
                <c:pt idx="1070">
                  <c:v>8.1525083333329995</c:v>
                </c:pt>
                <c:pt idx="1071">
                  <c:v>8.1521600000000003</c:v>
                </c:pt>
                <c:pt idx="1072">
                  <c:v>8.1515833333330008</c:v>
                </c:pt>
                <c:pt idx="1073">
                  <c:v>8.1517283333330006</c:v>
                </c:pt>
                <c:pt idx="1074">
                  <c:v>8.1517883333330001</c:v>
                </c:pt>
                <c:pt idx="1075">
                  <c:v>8.1520883333329994</c:v>
                </c:pt>
                <c:pt idx="1076">
                  <c:v>8.1524350000000005</c:v>
                </c:pt>
                <c:pt idx="1077">
                  <c:v>8.1518433333329998</c:v>
                </c:pt>
                <c:pt idx="1078">
                  <c:v>8.1521316666669996</c:v>
                </c:pt>
                <c:pt idx="1079">
                  <c:v>8.1525416666670001</c:v>
                </c:pt>
                <c:pt idx="1080">
                  <c:v>8.1523033333330002</c:v>
                </c:pt>
                <c:pt idx="1081">
                  <c:v>8.1518599999999992</c:v>
                </c:pt>
                <c:pt idx="1082">
                  <c:v>8.1516016666670001</c:v>
                </c:pt>
                <c:pt idx="1083">
                  <c:v>8.1521650000000001</c:v>
                </c:pt>
                <c:pt idx="1084">
                  <c:v>8.1520700000000001</c:v>
                </c:pt>
                <c:pt idx="1085">
                  <c:v>8.1523933333330003</c:v>
                </c:pt>
                <c:pt idx="1086">
                  <c:v>8.1522799999999993</c:v>
                </c:pt>
                <c:pt idx="1087">
                  <c:v>8.1517833333330003</c:v>
                </c:pt>
                <c:pt idx="1088">
                  <c:v>8.1521683333329999</c:v>
                </c:pt>
                <c:pt idx="1089">
                  <c:v>8.1523966666670002</c:v>
                </c:pt>
                <c:pt idx="1090">
                  <c:v>8.1522483333330005</c:v>
                </c:pt>
                <c:pt idx="1091">
                  <c:v>8.1520050000000008</c:v>
                </c:pt>
                <c:pt idx="1092">
                  <c:v>8.1522699999999997</c:v>
                </c:pt>
                <c:pt idx="1093">
                  <c:v>8.1526250000000005</c:v>
                </c:pt>
                <c:pt idx="1094">
                  <c:v>8.1521016666670008</c:v>
                </c:pt>
                <c:pt idx="1095">
                  <c:v>8.1527600000000007</c:v>
                </c:pt>
                <c:pt idx="1096">
                  <c:v>8.1523933333330003</c:v>
                </c:pt>
                <c:pt idx="1097">
                  <c:v>8.1527399999999997</c:v>
                </c:pt>
                <c:pt idx="1098">
                  <c:v>8.1521100000000004</c:v>
                </c:pt>
                <c:pt idx="1099">
                  <c:v>8.1520966666669992</c:v>
                </c:pt>
                <c:pt idx="1100">
                  <c:v>8.1527100000000008</c:v>
                </c:pt>
                <c:pt idx="1101">
                  <c:v>8.1522983333330004</c:v>
                </c:pt>
                <c:pt idx="1102">
                  <c:v>8.1521716666669999</c:v>
                </c:pt>
                <c:pt idx="1103">
                  <c:v>8.1523383333330006</c:v>
                </c:pt>
                <c:pt idx="1104">
                  <c:v>8.1527499999999993</c:v>
                </c:pt>
                <c:pt idx="1105">
                  <c:v>8.1525316666670005</c:v>
                </c:pt>
                <c:pt idx="1106">
                  <c:v>8.1526350000000001</c:v>
                </c:pt>
                <c:pt idx="1107">
                  <c:v>8.1520250000000001</c:v>
                </c:pt>
                <c:pt idx="1108">
                  <c:v>8.1521899999999992</c:v>
                </c:pt>
                <c:pt idx="1109">
                  <c:v>8.1524816666670006</c:v>
                </c:pt>
                <c:pt idx="1110">
                  <c:v>8.1523383333330006</c:v>
                </c:pt>
                <c:pt idx="1111">
                  <c:v>8.1525466666669999</c:v>
                </c:pt>
                <c:pt idx="1112">
                  <c:v>8.1525266666670007</c:v>
                </c:pt>
                <c:pt idx="1113">
                  <c:v>8.1527233333330003</c:v>
                </c:pt>
                <c:pt idx="1114">
                  <c:v>8.1529150000000001</c:v>
                </c:pt>
                <c:pt idx="1115">
                  <c:v>8.1528083333330006</c:v>
                </c:pt>
                <c:pt idx="1116">
                  <c:v>8.1525633333329992</c:v>
                </c:pt>
                <c:pt idx="1117">
                  <c:v>8.1528633333330003</c:v>
                </c:pt>
                <c:pt idx="1118">
                  <c:v>8.1528683333330001</c:v>
                </c:pt>
                <c:pt idx="1119">
                  <c:v>8.1527100000000008</c:v>
                </c:pt>
                <c:pt idx="1120">
                  <c:v>8.152543333333</c:v>
                </c:pt>
                <c:pt idx="1121">
                  <c:v>8.1530633333329998</c:v>
                </c:pt>
                <c:pt idx="1122">
                  <c:v>8.1523216666669995</c:v>
                </c:pt>
                <c:pt idx="1123">
                  <c:v>8.1523249999999994</c:v>
                </c:pt>
                <c:pt idx="1124">
                  <c:v>8.1524733333330008</c:v>
                </c:pt>
                <c:pt idx="1125">
                  <c:v>8.1530733333329994</c:v>
                </c:pt>
                <c:pt idx="1126">
                  <c:v>8.1521566666670005</c:v>
                </c:pt>
                <c:pt idx="1127">
                  <c:v>8.1523283333329992</c:v>
                </c:pt>
                <c:pt idx="1128">
                  <c:v>8.1529199999999999</c:v>
                </c:pt>
                <c:pt idx="1129">
                  <c:v>8.1525933333329998</c:v>
                </c:pt>
                <c:pt idx="1130">
                  <c:v>8.1528299999999998</c:v>
                </c:pt>
                <c:pt idx="1131">
                  <c:v>8.1525633333329992</c:v>
                </c:pt>
                <c:pt idx="1132">
                  <c:v>8.1529433333330008</c:v>
                </c:pt>
                <c:pt idx="1133">
                  <c:v>8.1532183333329993</c:v>
                </c:pt>
                <c:pt idx="1134">
                  <c:v>8.1525466666669999</c:v>
                </c:pt>
                <c:pt idx="1135">
                  <c:v>8.1525250000000007</c:v>
                </c:pt>
                <c:pt idx="1136">
                  <c:v>8.1527583333330007</c:v>
                </c:pt>
                <c:pt idx="1137">
                  <c:v>8.1529299999999996</c:v>
                </c:pt>
                <c:pt idx="1138">
                  <c:v>8.1526883333329998</c:v>
                </c:pt>
                <c:pt idx="1139">
                  <c:v>8.1523633333329997</c:v>
                </c:pt>
                <c:pt idx="1140">
                  <c:v>8.1527949999999993</c:v>
                </c:pt>
                <c:pt idx="1141">
                  <c:v>8.1530366666670009</c:v>
                </c:pt>
                <c:pt idx="1142">
                  <c:v>8.1530400000000007</c:v>
                </c:pt>
                <c:pt idx="1143">
                  <c:v>8.1530933333330005</c:v>
                </c:pt>
                <c:pt idx="1144">
                  <c:v>8.1532233333330009</c:v>
                </c:pt>
                <c:pt idx="1145">
                  <c:v>8.1529066666670005</c:v>
                </c:pt>
                <c:pt idx="1146">
                  <c:v>8.1527766666670001</c:v>
                </c:pt>
                <c:pt idx="1147">
                  <c:v>8.1525166666669993</c:v>
                </c:pt>
                <c:pt idx="1148">
                  <c:v>8.1525616666669993</c:v>
                </c:pt>
                <c:pt idx="1149">
                  <c:v>8.1525466666669999</c:v>
                </c:pt>
                <c:pt idx="1150">
                  <c:v>8.1526616666670009</c:v>
                </c:pt>
                <c:pt idx="1151">
                  <c:v>8.1527033333329992</c:v>
                </c:pt>
                <c:pt idx="1152">
                  <c:v>8.1531766666669991</c:v>
                </c:pt>
                <c:pt idx="1153">
                  <c:v>8.1522033333330004</c:v>
                </c:pt>
                <c:pt idx="1154">
                  <c:v>8.1527266666670002</c:v>
                </c:pt>
                <c:pt idx="1155">
                  <c:v>8.1528483333330009</c:v>
                </c:pt>
                <c:pt idx="1156">
                  <c:v>8.1529716666669998</c:v>
                </c:pt>
                <c:pt idx="1157">
                  <c:v>8.1526200000000006</c:v>
                </c:pt>
                <c:pt idx="1158">
                  <c:v>8.1530116666670001</c:v>
                </c:pt>
                <c:pt idx="1159">
                  <c:v>8.1531400000000005</c:v>
                </c:pt>
                <c:pt idx="1160">
                  <c:v>8.1529333333329994</c:v>
                </c:pt>
                <c:pt idx="1161">
                  <c:v>8.1532300000000006</c:v>
                </c:pt>
                <c:pt idx="1162">
                  <c:v>8.1528633333330003</c:v>
                </c:pt>
                <c:pt idx="1163">
                  <c:v>8.1524000000000001</c:v>
                </c:pt>
                <c:pt idx="1164">
                  <c:v>8.1527449999999995</c:v>
                </c:pt>
                <c:pt idx="1165">
                  <c:v>8.1533683333330007</c:v>
                </c:pt>
                <c:pt idx="1166">
                  <c:v>8.1531833333330006</c:v>
                </c:pt>
                <c:pt idx="1167">
                  <c:v>8.1531383333330005</c:v>
                </c:pt>
                <c:pt idx="1168">
                  <c:v>8.1531350000000007</c:v>
                </c:pt>
                <c:pt idx="1169">
                  <c:v>8.1533166666669992</c:v>
                </c:pt>
                <c:pt idx="1170">
                  <c:v>8.1532566666669997</c:v>
                </c:pt>
                <c:pt idx="1171">
                  <c:v>8.1530799999999992</c:v>
                </c:pt>
                <c:pt idx="1172">
                  <c:v>8.1531283333329991</c:v>
                </c:pt>
                <c:pt idx="1173">
                  <c:v>8.1525933333329998</c:v>
                </c:pt>
                <c:pt idx="1174">
                  <c:v>8.1531933333330002</c:v>
                </c:pt>
                <c:pt idx="1175">
                  <c:v>8.1532283333330007</c:v>
                </c:pt>
                <c:pt idx="1176">
                  <c:v>8.15334</c:v>
                </c:pt>
                <c:pt idx="1177">
                  <c:v>8.1530283333329994</c:v>
                </c:pt>
                <c:pt idx="1178">
                  <c:v>8.1528083333330006</c:v>
                </c:pt>
                <c:pt idx="1179">
                  <c:v>8.1528183333330002</c:v>
                </c:pt>
                <c:pt idx="1180">
                  <c:v>8.1532516666669999</c:v>
                </c:pt>
                <c:pt idx="1181">
                  <c:v>8.1531933333330002</c:v>
                </c:pt>
                <c:pt idx="1182">
                  <c:v>8.1534633333330007</c:v>
                </c:pt>
                <c:pt idx="1183">
                  <c:v>8.1531000000000002</c:v>
                </c:pt>
                <c:pt idx="1184">
                  <c:v>8.1532649999999993</c:v>
                </c:pt>
                <c:pt idx="1185">
                  <c:v>8.1530783333329993</c:v>
                </c:pt>
                <c:pt idx="1186">
                  <c:v>8.1540183333329992</c:v>
                </c:pt>
                <c:pt idx="1187">
                  <c:v>8.1536849999999994</c:v>
                </c:pt>
                <c:pt idx="1188">
                  <c:v>8.1532266666670008</c:v>
                </c:pt>
                <c:pt idx="1189">
                  <c:v>8.1535216666670003</c:v>
                </c:pt>
                <c:pt idx="1190">
                  <c:v>8.1531699999999994</c:v>
                </c:pt>
                <c:pt idx="1191">
                  <c:v>8.1531300000000009</c:v>
                </c:pt>
                <c:pt idx="1192">
                  <c:v>8.1531099999999999</c:v>
                </c:pt>
                <c:pt idx="1193">
                  <c:v>8.1531866666670005</c:v>
                </c:pt>
                <c:pt idx="1194">
                  <c:v>8.1533116666669994</c:v>
                </c:pt>
                <c:pt idx="1195">
                  <c:v>8.1529900000000008</c:v>
                </c:pt>
                <c:pt idx="1196">
                  <c:v>8.1533283333330004</c:v>
                </c:pt>
                <c:pt idx="1197">
                  <c:v>8.1534383333329998</c:v>
                </c:pt>
                <c:pt idx="1198">
                  <c:v>8.1530216666669997</c:v>
                </c:pt>
                <c:pt idx="1199">
                  <c:v>8.1529933333330007</c:v>
                </c:pt>
                <c:pt idx="1200">
                  <c:v>8.153436666667</c:v>
                </c:pt>
                <c:pt idx="1201">
                  <c:v>8.1532766666670007</c:v>
                </c:pt>
                <c:pt idx="1202">
                  <c:v>8.1531783333330008</c:v>
                </c:pt>
                <c:pt idx="1203">
                  <c:v>8.1533800000000003</c:v>
                </c:pt>
                <c:pt idx="1204">
                  <c:v>8.1531699999999994</c:v>
                </c:pt>
                <c:pt idx="1205">
                  <c:v>8.1535349999999998</c:v>
                </c:pt>
                <c:pt idx="1206">
                  <c:v>8.1529249999999998</c:v>
                </c:pt>
                <c:pt idx="1207">
                  <c:v>8.1534099999999992</c:v>
                </c:pt>
                <c:pt idx="1208">
                  <c:v>8.1536133333330003</c:v>
                </c:pt>
                <c:pt idx="1209">
                  <c:v>8.1534616666670008</c:v>
                </c:pt>
                <c:pt idx="1210">
                  <c:v>8.1538316666669992</c:v>
                </c:pt>
                <c:pt idx="1211">
                  <c:v>8.1541366666670001</c:v>
                </c:pt>
                <c:pt idx="1212">
                  <c:v>8.1534983333329993</c:v>
                </c:pt>
                <c:pt idx="1213">
                  <c:v>8.1538216666669996</c:v>
                </c:pt>
                <c:pt idx="1214">
                  <c:v>8.1540966666669998</c:v>
                </c:pt>
                <c:pt idx="1215">
                  <c:v>8.1534933333329995</c:v>
                </c:pt>
                <c:pt idx="1216">
                  <c:v>8.1538550000000001</c:v>
                </c:pt>
                <c:pt idx="1217">
                  <c:v>8.1535633333330004</c:v>
                </c:pt>
                <c:pt idx="1218">
                  <c:v>8.1538516666670002</c:v>
                </c:pt>
                <c:pt idx="1219">
                  <c:v>8.1548049999999996</c:v>
                </c:pt>
                <c:pt idx="1220">
                  <c:v>8.1542033333329993</c:v>
                </c:pt>
                <c:pt idx="1221">
                  <c:v>8.1537799999999994</c:v>
                </c:pt>
                <c:pt idx="1222">
                  <c:v>8.1552799999999994</c:v>
                </c:pt>
                <c:pt idx="1223">
                  <c:v>8.1546366666670007</c:v>
                </c:pt>
                <c:pt idx="1224">
                  <c:v>8.1549116666669992</c:v>
                </c:pt>
                <c:pt idx="1225">
                  <c:v>8.1549583333329991</c:v>
                </c:pt>
                <c:pt idx="1226">
                  <c:v>8.1550616666670006</c:v>
                </c:pt>
                <c:pt idx="1227">
                  <c:v>8.1553500000000003</c:v>
                </c:pt>
                <c:pt idx="1228">
                  <c:v>8.1552749999999996</c:v>
                </c:pt>
                <c:pt idx="1229">
                  <c:v>8.1546400000000006</c:v>
                </c:pt>
                <c:pt idx="1230">
                  <c:v>8.1548783333330004</c:v>
                </c:pt>
                <c:pt idx="1231">
                  <c:v>8.1552349999999993</c:v>
                </c:pt>
                <c:pt idx="1232">
                  <c:v>8.1550483333329993</c:v>
                </c:pt>
                <c:pt idx="1233">
                  <c:v>8.1549516666669994</c:v>
                </c:pt>
                <c:pt idx="1234">
                  <c:v>8.1545816666669992</c:v>
                </c:pt>
                <c:pt idx="1235">
                  <c:v>8.1543633333330003</c:v>
                </c:pt>
                <c:pt idx="1236">
                  <c:v>8.1552166666670001</c:v>
                </c:pt>
                <c:pt idx="1237">
                  <c:v>8.1548350000000003</c:v>
                </c:pt>
                <c:pt idx="1238">
                  <c:v>8.1550399999999996</c:v>
                </c:pt>
                <c:pt idx="1239">
                  <c:v>8.1549200000000006</c:v>
                </c:pt>
                <c:pt idx="1240">
                  <c:v>8.1547866666670004</c:v>
                </c:pt>
                <c:pt idx="1241">
                  <c:v>8.1550666666670004</c:v>
                </c:pt>
                <c:pt idx="1242">
                  <c:v>8.1543449999999993</c:v>
                </c:pt>
                <c:pt idx="1243">
                  <c:v>8.1547116666669996</c:v>
                </c:pt>
                <c:pt idx="1244">
                  <c:v>8.1539850000000005</c:v>
                </c:pt>
                <c:pt idx="1245">
                  <c:v>8.1547466666670001</c:v>
                </c:pt>
                <c:pt idx="1246">
                  <c:v>8.1550416666669996</c:v>
                </c:pt>
                <c:pt idx="1247">
                  <c:v>8.1550416666669996</c:v>
                </c:pt>
                <c:pt idx="1248">
                  <c:v>8.15503</c:v>
                </c:pt>
                <c:pt idx="1249">
                  <c:v>8.1544783333329995</c:v>
                </c:pt>
                <c:pt idx="1250">
                  <c:v>8.1544616666670002</c:v>
                </c:pt>
                <c:pt idx="1251">
                  <c:v>8.1546649999999996</c:v>
                </c:pt>
                <c:pt idx="1252">
                  <c:v>8.1542449999999995</c:v>
                </c:pt>
                <c:pt idx="1253">
                  <c:v>8.1542866666669997</c:v>
                </c:pt>
                <c:pt idx="1254">
                  <c:v>8.1543449999999993</c:v>
                </c:pt>
                <c:pt idx="1255">
                  <c:v>8.1544016666670007</c:v>
                </c:pt>
                <c:pt idx="1256">
                  <c:v>8.1543483333329991</c:v>
                </c:pt>
                <c:pt idx="1257">
                  <c:v>8.1545983333330003</c:v>
                </c:pt>
                <c:pt idx="1258">
                  <c:v>8.1541283333330004</c:v>
                </c:pt>
                <c:pt idx="1259">
                  <c:v>8.1542916666669996</c:v>
                </c:pt>
                <c:pt idx="1260">
                  <c:v>8.1544033333330006</c:v>
                </c:pt>
                <c:pt idx="1261">
                  <c:v>8.1542200000000005</c:v>
                </c:pt>
                <c:pt idx="1262">
                  <c:v>8.1544416666669992</c:v>
                </c:pt>
                <c:pt idx="1263">
                  <c:v>8.1540049999999997</c:v>
                </c:pt>
                <c:pt idx="1264">
                  <c:v>8.1543550000000007</c:v>
                </c:pt>
                <c:pt idx="1265">
                  <c:v>8.1540833333330003</c:v>
                </c:pt>
                <c:pt idx="1266">
                  <c:v>8.1537933333330006</c:v>
                </c:pt>
                <c:pt idx="1267">
                  <c:v>8.153903333333</c:v>
                </c:pt>
                <c:pt idx="1268">
                  <c:v>8.1536566666670005</c:v>
                </c:pt>
                <c:pt idx="1269">
                  <c:v>8.154138333333</c:v>
                </c:pt>
                <c:pt idx="1270">
                  <c:v>8.1536950000000008</c:v>
                </c:pt>
                <c:pt idx="1271">
                  <c:v>8.1536616666670003</c:v>
                </c:pt>
                <c:pt idx="1272">
                  <c:v>8.1532266666670008</c:v>
                </c:pt>
                <c:pt idx="1273">
                  <c:v>8.1531766666669991</c:v>
                </c:pt>
                <c:pt idx="1274">
                  <c:v>8.1529283333329996</c:v>
                </c:pt>
                <c:pt idx="1275">
                  <c:v>8.1530533333330002</c:v>
                </c:pt>
                <c:pt idx="1276">
                  <c:v>8.1530699999999996</c:v>
                </c:pt>
                <c:pt idx="1277">
                  <c:v>8.1529249999999998</c:v>
                </c:pt>
                <c:pt idx="1278">
                  <c:v>8.1533350000000002</c:v>
                </c:pt>
                <c:pt idx="1279">
                  <c:v>8.1531333333330007</c:v>
                </c:pt>
                <c:pt idx="1280">
                  <c:v>8.1526716666670005</c:v>
                </c:pt>
                <c:pt idx="1281">
                  <c:v>8.1526983333329994</c:v>
                </c:pt>
                <c:pt idx="1282">
                  <c:v>8.1528316666669998</c:v>
                </c:pt>
                <c:pt idx="1283">
                  <c:v>8.1525083333329995</c:v>
                </c:pt>
                <c:pt idx="1284">
                  <c:v>8.1528050000000007</c:v>
                </c:pt>
                <c:pt idx="1285">
                  <c:v>8.1530966666670004</c:v>
                </c:pt>
                <c:pt idx="1286">
                  <c:v>8.1529883333330009</c:v>
                </c:pt>
                <c:pt idx="1287">
                  <c:v>8.1530050000000003</c:v>
                </c:pt>
                <c:pt idx="1288">
                  <c:v>8.153153333333</c:v>
                </c:pt>
                <c:pt idx="1289">
                  <c:v>8.1528533333330007</c:v>
                </c:pt>
                <c:pt idx="1290">
                  <c:v>8.1526350000000001</c:v>
                </c:pt>
                <c:pt idx="1291">
                  <c:v>8.1529500000000006</c:v>
                </c:pt>
                <c:pt idx="1292">
                  <c:v>8.1529816666669994</c:v>
                </c:pt>
                <c:pt idx="1293">
                  <c:v>8.1526683333330006</c:v>
                </c:pt>
                <c:pt idx="1294">
                  <c:v>8.1528116666670005</c:v>
                </c:pt>
                <c:pt idx="1295">
                  <c:v>8.1528016666669991</c:v>
                </c:pt>
                <c:pt idx="1296">
                  <c:v>8.1532983333329998</c:v>
                </c:pt>
                <c:pt idx="1297">
                  <c:v>8.1527716666670003</c:v>
                </c:pt>
                <c:pt idx="1298">
                  <c:v>8.1528949999999991</c:v>
                </c:pt>
                <c:pt idx="1299">
                  <c:v>8.1526949999999996</c:v>
                </c:pt>
                <c:pt idx="1300">
                  <c:v>8.1530366666670009</c:v>
                </c:pt>
                <c:pt idx="1301">
                  <c:v>8.1529583333330002</c:v>
                </c:pt>
                <c:pt idx="1302">
                  <c:v>8.1530500000000004</c:v>
                </c:pt>
                <c:pt idx="1303">
                  <c:v>8.1528533333330007</c:v>
                </c:pt>
                <c:pt idx="1304">
                  <c:v>8.1533766666670004</c:v>
                </c:pt>
                <c:pt idx="1305">
                  <c:v>8.1528449999999992</c:v>
                </c:pt>
                <c:pt idx="1306">
                  <c:v>8.1531649999999996</c:v>
                </c:pt>
                <c:pt idx="1307">
                  <c:v>8.1533700000000007</c:v>
                </c:pt>
                <c:pt idx="1308">
                  <c:v>8.1533850000000001</c:v>
                </c:pt>
                <c:pt idx="1309">
                  <c:v>8.1534066666669993</c:v>
                </c:pt>
                <c:pt idx="1310">
                  <c:v>8.1534716666670004</c:v>
                </c:pt>
                <c:pt idx="1311">
                  <c:v>8.1534066666669993</c:v>
                </c:pt>
                <c:pt idx="1312">
                  <c:v>8.1531516666670001</c:v>
                </c:pt>
                <c:pt idx="1313">
                  <c:v>8.1526633333330008</c:v>
                </c:pt>
                <c:pt idx="1314">
                  <c:v>8.1528683333330001</c:v>
                </c:pt>
                <c:pt idx="1315">
                  <c:v>8.1527399999999997</c:v>
                </c:pt>
                <c:pt idx="1316">
                  <c:v>8.1532800000000005</c:v>
                </c:pt>
                <c:pt idx="1317">
                  <c:v>8.1535183333330004</c:v>
                </c:pt>
                <c:pt idx="1318">
                  <c:v>8.1527833333329998</c:v>
                </c:pt>
                <c:pt idx="1319">
                  <c:v>8.1538249999999994</c:v>
                </c:pt>
                <c:pt idx="1320">
                  <c:v>8.1531916666670003</c:v>
                </c:pt>
                <c:pt idx="1321">
                  <c:v>8.1542633333330006</c:v>
                </c:pt>
                <c:pt idx="1322">
                  <c:v>8.1547199999999993</c:v>
                </c:pt>
                <c:pt idx="1323">
                  <c:v>8.1546350000000007</c:v>
                </c:pt>
                <c:pt idx="1324">
                  <c:v>8.1542266666670002</c:v>
                </c:pt>
                <c:pt idx="1325">
                  <c:v>8.153951666667</c:v>
                </c:pt>
                <c:pt idx="1326">
                  <c:v>8.1538199999999996</c:v>
                </c:pt>
                <c:pt idx="1327">
                  <c:v>8.1544016666670007</c:v>
                </c:pt>
                <c:pt idx="1328">
                  <c:v>8.1541650000000008</c:v>
                </c:pt>
                <c:pt idx="1329">
                  <c:v>8.153903333333</c:v>
                </c:pt>
                <c:pt idx="1330">
                  <c:v>8.1540766666670006</c:v>
                </c:pt>
                <c:pt idx="1331">
                  <c:v>8.1536416666669993</c:v>
                </c:pt>
                <c:pt idx="1332">
                  <c:v>8.1535700000000002</c:v>
                </c:pt>
                <c:pt idx="1333">
                  <c:v>8.1533233333330006</c:v>
                </c:pt>
                <c:pt idx="1334">
                  <c:v>8.1528883333329993</c:v>
                </c:pt>
                <c:pt idx="1335">
                  <c:v>8.1529433333330008</c:v>
                </c:pt>
                <c:pt idx="1336">
                  <c:v>8.1524983333329999</c:v>
                </c:pt>
                <c:pt idx="1337">
                  <c:v>8.1523433333330004</c:v>
                </c:pt>
                <c:pt idx="1338">
                  <c:v>8.1525466666669999</c:v>
                </c:pt>
                <c:pt idx="1339">
                  <c:v>8.1531833333330006</c:v>
                </c:pt>
                <c:pt idx="1340">
                  <c:v>8.15198</c:v>
                </c:pt>
                <c:pt idx="1341">
                  <c:v>8.1519200000000005</c:v>
                </c:pt>
                <c:pt idx="1342">
                  <c:v>8.1525766666670005</c:v>
                </c:pt>
                <c:pt idx="1343">
                  <c:v>8.1523583333329999</c:v>
                </c:pt>
                <c:pt idx="1344">
                  <c:v>8.1520683333330002</c:v>
                </c:pt>
                <c:pt idx="1345">
                  <c:v>8.1520533333330008</c:v>
                </c:pt>
                <c:pt idx="1346">
                  <c:v>8.1522183333329998</c:v>
                </c:pt>
                <c:pt idx="1347">
                  <c:v>8.1530716666669996</c:v>
                </c:pt>
                <c:pt idx="1348">
                  <c:v>8.1538916666670005</c:v>
                </c:pt>
                <c:pt idx="1349">
                  <c:v>8.1536133333330003</c:v>
                </c:pt>
                <c:pt idx="1350">
                  <c:v>8.1539833333330005</c:v>
                </c:pt>
                <c:pt idx="1351">
                  <c:v>8.1538266666669994</c:v>
                </c:pt>
                <c:pt idx="1352">
                  <c:v>8.153905</c:v>
                </c:pt>
                <c:pt idx="1353">
                  <c:v>8.154278333333</c:v>
                </c:pt>
                <c:pt idx="1354">
                  <c:v>8.1540866666670002</c:v>
                </c:pt>
                <c:pt idx="1355">
                  <c:v>8.1545400000000008</c:v>
                </c:pt>
                <c:pt idx="1356">
                  <c:v>8.1537916666670007</c:v>
                </c:pt>
                <c:pt idx="1357">
                  <c:v>8.1538866666670007</c:v>
                </c:pt>
                <c:pt idx="1358">
                  <c:v>8.1540716666670008</c:v>
                </c:pt>
                <c:pt idx="1359">
                  <c:v>8.1545183333329998</c:v>
                </c:pt>
                <c:pt idx="1360">
                  <c:v>8.1522849999999991</c:v>
                </c:pt>
                <c:pt idx="1361">
                  <c:v>8.1520516666670009</c:v>
                </c:pt>
                <c:pt idx="1362">
                  <c:v>8.1517099999999996</c:v>
                </c:pt>
                <c:pt idx="1363">
                  <c:v>8.1525700000000008</c:v>
                </c:pt>
                <c:pt idx="1364">
                  <c:v>8.1526933333329996</c:v>
                </c:pt>
                <c:pt idx="1365">
                  <c:v>8.1522633333329999</c:v>
                </c:pt>
                <c:pt idx="1366">
                  <c:v>8.1530216666669997</c:v>
                </c:pt>
                <c:pt idx="1367">
                  <c:v>8.1530233333329996</c:v>
                </c:pt>
                <c:pt idx="1368">
                  <c:v>8.1524533333329998</c:v>
                </c:pt>
                <c:pt idx="1369">
                  <c:v>8.1525449999999999</c:v>
                </c:pt>
                <c:pt idx="1370">
                  <c:v>8.1524683333329993</c:v>
                </c:pt>
                <c:pt idx="1371">
                  <c:v>8.1525133333329993</c:v>
                </c:pt>
                <c:pt idx="1372">
                  <c:v>8.1527216666670004</c:v>
                </c:pt>
                <c:pt idx="1373">
                  <c:v>8.1522783333329993</c:v>
                </c:pt>
                <c:pt idx="1374">
                  <c:v>8.1522500000000004</c:v>
                </c:pt>
                <c:pt idx="1375">
                  <c:v>8.1520166666670004</c:v>
                </c:pt>
                <c:pt idx="1376">
                  <c:v>8.1519066666669993</c:v>
                </c:pt>
                <c:pt idx="1377">
                  <c:v>8.1519833333329998</c:v>
                </c:pt>
                <c:pt idx="1378">
                  <c:v>8.1517983333329997</c:v>
                </c:pt>
                <c:pt idx="1379">
                  <c:v>8.1518549999999994</c:v>
                </c:pt>
                <c:pt idx="1380">
                  <c:v>8.152121666667</c:v>
                </c:pt>
                <c:pt idx="1381">
                  <c:v>8.1526966666669995</c:v>
                </c:pt>
                <c:pt idx="1382">
                  <c:v>8.1525350000000003</c:v>
                </c:pt>
                <c:pt idx="1383">
                  <c:v>8.1518899999999999</c:v>
                </c:pt>
                <c:pt idx="1384">
                  <c:v>8.1518566666669994</c:v>
                </c:pt>
                <c:pt idx="1385">
                  <c:v>8.1521416666669992</c:v>
                </c:pt>
                <c:pt idx="1386">
                  <c:v>8.1520100000000006</c:v>
                </c:pt>
                <c:pt idx="1387">
                  <c:v>8.1515649999999997</c:v>
                </c:pt>
                <c:pt idx="1388">
                  <c:v>8.1518499999999996</c:v>
                </c:pt>
                <c:pt idx="1389">
                  <c:v>8.1521399999999993</c:v>
                </c:pt>
                <c:pt idx="1390">
                  <c:v>8.1524049999999999</c:v>
                </c:pt>
                <c:pt idx="1391">
                  <c:v>8.1520483333329992</c:v>
                </c:pt>
                <c:pt idx="1392">
                  <c:v>8.1522483333330005</c:v>
                </c:pt>
                <c:pt idx="1393">
                  <c:v>8.1524083333329997</c:v>
                </c:pt>
                <c:pt idx="1394">
                  <c:v>8.1527916666669995</c:v>
                </c:pt>
                <c:pt idx="1395">
                  <c:v>8.1525049999999997</c:v>
                </c:pt>
                <c:pt idx="1396">
                  <c:v>8.1526399999999999</c:v>
                </c:pt>
                <c:pt idx="1397">
                  <c:v>8.1522550000000003</c:v>
                </c:pt>
                <c:pt idx="1398">
                  <c:v>8.1519399999999997</c:v>
                </c:pt>
                <c:pt idx="1399">
                  <c:v>8.1523066666670001</c:v>
                </c:pt>
                <c:pt idx="1400">
                  <c:v>8.1519683333330004</c:v>
                </c:pt>
                <c:pt idx="1401">
                  <c:v>8.1516549999999999</c:v>
                </c:pt>
                <c:pt idx="1402">
                  <c:v>8.1517333333330004</c:v>
                </c:pt>
                <c:pt idx="1403">
                  <c:v>8.1509250000000009</c:v>
                </c:pt>
                <c:pt idx="1404">
                  <c:v>8.1513766666669998</c:v>
                </c:pt>
                <c:pt idx="1405">
                  <c:v>8.1513100000000005</c:v>
                </c:pt>
                <c:pt idx="1406">
                  <c:v>8.1508133333329997</c:v>
                </c:pt>
                <c:pt idx="1407">
                  <c:v>8.1518800000000002</c:v>
                </c:pt>
                <c:pt idx="1408">
                  <c:v>8.1516266666669992</c:v>
                </c:pt>
                <c:pt idx="1409">
                  <c:v>8.1518716666670006</c:v>
                </c:pt>
                <c:pt idx="1410">
                  <c:v>8.1514699999999998</c:v>
                </c:pt>
                <c:pt idx="1411">
                  <c:v>8.151368333333</c:v>
                </c:pt>
                <c:pt idx="1412">
                  <c:v>8.1515216666669996</c:v>
                </c:pt>
                <c:pt idx="1413">
                  <c:v>8.151606666667</c:v>
                </c:pt>
                <c:pt idx="1414">
                  <c:v>8.1516083333329998</c:v>
                </c:pt>
                <c:pt idx="1415">
                  <c:v>8.1517800000000005</c:v>
                </c:pt>
                <c:pt idx="1416">
                  <c:v>8.1513633333330002</c:v>
                </c:pt>
                <c:pt idx="1417">
                  <c:v>8.1515833333330008</c:v>
                </c:pt>
                <c:pt idx="1418">
                  <c:v>8.1516450000000003</c:v>
                </c:pt>
                <c:pt idx="1419">
                  <c:v>8.1511566666669992</c:v>
                </c:pt>
                <c:pt idx="1420">
                  <c:v>8.1516783333330007</c:v>
                </c:pt>
                <c:pt idx="1421">
                  <c:v>8.1514383333329992</c:v>
                </c:pt>
                <c:pt idx="1422">
                  <c:v>8.1513150000000003</c:v>
                </c:pt>
                <c:pt idx="1423">
                  <c:v>8.1516866666670005</c:v>
                </c:pt>
                <c:pt idx="1424">
                  <c:v>8.151276666667</c:v>
                </c:pt>
                <c:pt idx="1425">
                  <c:v>8.1511449999999996</c:v>
                </c:pt>
                <c:pt idx="1426">
                  <c:v>8.1515433333330005</c:v>
                </c:pt>
                <c:pt idx="1427">
                  <c:v>8.1513200000000001</c:v>
                </c:pt>
                <c:pt idx="1428">
                  <c:v>8.1517400000000002</c:v>
                </c:pt>
                <c:pt idx="1429">
                  <c:v>8.1514749999999996</c:v>
                </c:pt>
                <c:pt idx="1430">
                  <c:v>8.1516366666670006</c:v>
                </c:pt>
                <c:pt idx="1431">
                  <c:v>8.1513349999999996</c:v>
                </c:pt>
                <c:pt idx="1432">
                  <c:v>8.1515183333329997</c:v>
                </c:pt>
                <c:pt idx="1433">
                  <c:v>8.1518083333329994</c:v>
                </c:pt>
                <c:pt idx="1434">
                  <c:v>8.1517199999999992</c:v>
                </c:pt>
                <c:pt idx="1435">
                  <c:v>8.1512799999999999</c:v>
                </c:pt>
                <c:pt idx="1436">
                  <c:v>8.1513799999999996</c:v>
                </c:pt>
                <c:pt idx="1437">
                  <c:v>8.1515350000000009</c:v>
                </c:pt>
                <c:pt idx="1438">
                  <c:v>8.1518599999999992</c:v>
                </c:pt>
                <c:pt idx="1439">
                  <c:v>8.1512983333329991</c:v>
                </c:pt>
                <c:pt idx="1440">
                  <c:v>8.151978333333</c:v>
                </c:pt>
                <c:pt idx="1441">
                  <c:v>8.1518650000000008</c:v>
                </c:pt>
                <c:pt idx="1442">
                  <c:v>8.1521833333329994</c:v>
                </c:pt>
                <c:pt idx="1443">
                  <c:v>8.1516883333330004</c:v>
                </c:pt>
                <c:pt idx="1444">
                  <c:v>8.1519399999999997</c:v>
                </c:pt>
                <c:pt idx="1445">
                  <c:v>8.151978333333</c:v>
                </c:pt>
                <c:pt idx="1446">
                  <c:v>8.1513783333329997</c:v>
                </c:pt>
                <c:pt idx="1447">
                  <c:v>8.1518599999999992</c:v>
                </c:pt>
                <c:pt idx="1448">
                  <c:v>8.1513583333330004</c:v>
                </c:pt>
                <c:pt idx="1449">
                  <c:v>8.15212</c:v>
                </c:pt>
                <c:pt idx="1450">
                  <c:v>8.1518133333329992</c:v>
                </c:pt>
                <c:pt idx="1451">
                  <c:v>8.152261666667</c:v>
                </c:pt>
                <c:pt idx="1452">
                  <c:v>8.152121666667</c:v>
                </c:pt>
                <c:pt idx="1453">
                  <c:v>8.1521266666669998</c:v>
                </c:pt>
                <c:pt idx="1454">
                  <c:v>8.1514283333329995</c:v>
                </c:pt>
                <c:pt idx="1455">
                  <c:v>8.1516816666670007</c:v>
                </c:pt>
                <c:pt idx="1456">
                  <c:v>8.1517499999999998</c:v>
                </c:pt>
                <c:pt idx="1457">
                  <c:v>8.152591666667</c:v>
                </c:pt>
                <c:pt idx="1458">
                  <c:v>8.1517350000000004</c:v>
                </c:pt>
                <c:pt idx="1459">
                  <c:v>8.1520966666669992</c:v>
                </c:pt>
                <c:pt idx="1460">
                  <c:v>8.1523933333330003</c:v>
                </c:pt>
                <c:pt idx="1461">
                  <c:v>8.1518116666669993</c:v>
                </c:pt>
                <c:pt idx="1462">
                  <c:v>8.1522583333330001</c:v>
                </c:pt>
                <c:pt idx="1463">
                  <c:v>8.1521799999999995</c:v>
                </c:pt>
                <c:pt idx="1464">
                  <c:v>8.1521483333330007</c:v>
                </c:pt>
                <c:pt idx="1465">
                  <c:v>8.1521633333330001</c:v>
                </c:pt>
                <c:pt idx="1466">
                  <c:v>8.1522600000000001</c:v>
                </c:pt>
                <c:pt idx="1467">
                  <c:v>8.1520250000000001</c:v>
                </c:pt>
                <c:pt idx="1468">
                  <c:v>8.1523633333329997</c:v>
                </c:pt>
                <c:pt idx="1469">
                  <c:v>8.1518133333329992</c:v>
                </c:pt>
                <c:pt idx="1470">
                  <c:v>8.1519183333330005</c:v>
                </c:pt>
                <c:pt idx="1471">
                  <c:v>8.1518016666669997</c:v>
                </c:pt>
                <c:pt idx="1472">
                  <c:v>8.1518766666670004</c:v>
                </c:pt>
                <c:pt idx="1473">
                  <c:v>8.1523583333329999</c:v>
                </c:pt>
                <c:pt idx="1474">
                  <c:v>8.1524750000000008</c:v>
                </c:pt>
                <c:pt idx="1475">
                  <c:v>8.1526099999999992</c:v>
                </c:pt>
                <c:pt idx="1476">
                  <c:v>8.1524033333329999</c:v>
                </c:pt>
                <c:pt idx="1477">
                  <c:v>8.1528150000000004</c:v>
                </c:pt>
                <c:pt idx="1478">
                  <c:v>8.1527933333329994</c:v>
                </c:pt>
                <c:pt idx="1479">
                  <c:v>8.1522950000000005</c:v>
                </c:pt>
                <c:pt idx="1480">
                  <c:v>8.1525983333329997</c:v>
                </c:pt>
                <c:pt idx="1481">
                  <c:v>8.1528583333330005</c:v>
                </c:pt>
                <c:pt idx="1482">
                  <c:v>8.1526283333330003</c:v>
                </c:pt>
                <c:pt idx="1483">
                  <c:v>8.15273</c:v>
                </c:pt>
                <c:pt idx="1484">
                  <c:v>8.1527499999999993</c:v>
                </c:pt>
                <c:pt idx="1485">
                  <c:v>8.1530683333329996</c:v>
                </c:pt>
                <c:pt idx="1486">
                  <c:v>8.1531216666669994</c:v>
                </c:pt>
                <c:pt idx="1487">
                  <c:v>8.1535383333329996</c:v>
                </c:pt>
                <c:pt idx="1488">
                  <c:v>8.1530033333330003</c:v>
                </c:pt>
                <c:pt idx="1489">
                  <c:v>8.1525400000000001</c:v>
                </c:pt>
                <c:pt idx="1490">
                  <c:v>8.1527100000000008</c:v>
                </c:pt>
                <c:pt idx="1491">
                  <c:v>8.1530566666670001</c:v>
                </c:pt>
                <c:pt idx="1492">
                  <c:v>8.1529616666670002</c:v>
                </c:pt>
                <c:pt idx="1493">
                  <c:v>8.1531800000000008</c:v>
                </c:pt>
                <c:pt idx="1494">
                  <c:v>8.1529616666670002</c:v>
                </c:pt>
                <c:pt idx="1495">
                  <c:v>8.1528333333329996</c:v>
                </c:pt>
                <c:pt idx="1496">
                  <c:v>8.1532</c:v>
                </c:pt>
                <c:pt idx="1497">
                  <c:v>8.1530000000000005</c:v>
                </c:pt>
                <c:pt idx="1498">
                  <c:v>8.1532549999999997</c:v>
                </c:pt>
                <c:pt idx="1499">
                  <c:v>8.1523933333330003</c:v>
                </c:pt>
                <c:pt idx="1500">
                  <c:v>8.1526283333330003</c:v>
                </c:pt>
                <c:pt idx="1501">
                  <c:v>8.1529533333330004</c:v>
                </c:pt>
                <c:pt idx="1502">
                  <c:v>8.1529533333330004</c:v>
                </c:pt>
                <c:pt idx="1503">
                  <c:v>8.1526099999999992</c:v>
                </c:pt>
                <c:pt idx="1504">
                  <c:v>8.1525633333329992</c:v>
                </c:pt>
                <c:pt idx="1505">
                  <c:v>8.1528616666670004</c:v>
                </c:pt>
                <c:pt idx="1506">
                  <c:v>8.1533516666669996</c:v>
                </c:pt>
                <c:pt idx="1507">
                  <c:v>8.1528500000000008</c:v>
                </c:pt>
                <c:pt idx="1508">
                  <c:v>8.1531966666670002</c:v>
                </c:pt>
                <c:pt idx="1509">
                  <c:v>8.1532400000000003</c:v>
                </c:pt>
                <c:pt idx="1510">
                  <c:v>8.1539266666669992</c:v>
                </c:pt>
                <c:pt idx="1511">
                  <c:v>8.1543183333330003</c:v>
                </c:pt>
                <c:pt idx="1512">
                  <c:v>8.1539466666670002</c:v>
                </c:pt>
                <c:pt idx="1513">
                  <c:v>8.1535016666669993</c:v>
                </c:pt>
                <c:pt idx="1514">
                  <c:v>8.1536916666669992</c:v>
                </c:pt>
                <c:pt idx="1515">
                  <c:v>8.1530533333330002</c:v>
                </c:pt>
                <c:pt idx="1516">
                  <c:v>8.1539249999999992</c:v>
                </c:pt>
                <c:pt idx="1517">
                  <c:v>8.154185</c:v>
                </c:pt>
                <c:pt idx="1518">
                  <c:v>8.1541300000000003</c:v>
                </c:pt>
                <c:pt idx="1519">
                  <c:v>8.1543933333329992</c:v>
                </c:pt>
                <c:pt idx="1520">
                  <c:v>8.1537400000000009</c:v>
                </c:pt>
                <c:pt idx="1521">
                  <c:v>8.1541416666669999</c:v>
                </c:pt>
                <c:pt idx="1522">
                  <c:v>8.1536666666670001</c:v>
                </c:pt>
                <c:pt idx="1523">
                  <c:v>8.1532833333330004</c:v>
                </c:pt>
                <c:pt idx="1524">
                  <c:v>8.1530866666670008</c:v>
                </c:pt>
                <c:pt idx="1525">
                  <c:v>8.1528366666669996</c:v>
                </c:pt>
                <c:pt idx="1526">
                  <c:v>8.1536016666670008</c:v>
                </c:pt>
                <c:pt idx="1527">
                  <c:v>8.1526300000000003</c:v>
                </c:pt>
                <c:pt idx="1528">
                  <c:v>8.1531149999999997</c:v>
                </c:pt>
                <c:pt idx="1529">
                  <c:v>8.1529450000000008</c:v>
                </c:pt>
                <c:pt idx="1530">
                  <c:v>8.1525649999999992</c:v>
                </c:pt>
                <c:pt idx="1531">
                  <c:v>8.1526583333329992</c:v>
                </c:pt>
                <c:pt idx="1532">
                  <c:v>8.152918333333</c:v>
                </c:pt>
                <c:pt idx="1533">
                  <c:v>8.1536583333330004</c:v>
                </c:pt>
                <c:pt idx="1534">
                  <c:v>8.1539599999999997</c:v>
                </c:pt>
                <c:pt idx="1535">
                  <c:v>8.1539199999999994</c:v>
                </c:pt>
                <c:pt idx="1536">
                  <c:v>8.1538666666669997</c:v>
                </c:pt>
                <c:pt idx="1537">
                  <c:v>8.1540300000000006</c:v>
                </c:pt>
                <c:pt idx="1538">
                  <c:v>8.15442</c:v>
                </c:pt>
                <c:pt idx="1539">
                  <c:v>8.1540566666669996</c:v>
                </c:pt>
                <c:pt idx="1540">
                  <c:v>8.1542333333329999</c:v>
                </c:pt>
                <c:pt idx="1541">
                  <c:v>8.1541966666669996</c:v>
                </c:pt>
                <c:pt idx="1542">
                  <c:v>8.1544683333329999</c:v>
                </c:pt>
                <c:pt idx="1543">
                  <c:v>8.1544866666669993</c:v>
                </c:pt>
                <c:pt idx="1544">
                  <c:v>8.1546033333330001</c:v>
                </c:pt>
                <c:pt idx="1545">
                  <c:v>8.154326666667</c:v>
                </c:pt>
                <c:pt idx="1546">
                  <c:v>8.1547216666669993</c:v>
                </c:pt>
                <c:pt idx="1547">
                  <c:v>8.1547666666669993</c:v>
                </c:pt>
                <c:pt idx="1548">
                  <c:v>8.1548449999999999</c:v>
                </c:pt>
                <c:pt idx="1549">
                  <c:v>8.1545833333329991</c:v>
                </c:pt>
                <c:pt idx="1550">
                  <c:v>8.1549433333329997</c:v>
                </c:pt>
                <c:pt idx="1551">
                  <c:v>8.1547000000000001</c:v>
                </c:pt>
                <c:pt idx="1552">
                  <c:v>8.1545866666670008</c:v>
                </c:pt>
                <c:pt idx="1553">
                  <c:v>8.1548083333329995</c:v>
                </c:pt>
                <c:pt idx="1554">
                  <c:v>8.1548916666669999</c:v>
                </c:pt>
                <c:pt idx="1555">
                  <c:v>8.1555300000000006</c:v>
                </c:pt>
                <c:pt idx="1556">
                  <c:v>8.1549866666669999</c:v>
                </c:pt>
                <c:pt idx="1557">
                  <c:v>8.1553383333330007</c:v>
                </c:pt>
                <c:pt idx="1558">
                  <c:v>8.1546716666669994</c:v>
                </c:pt>
                <c:pt idx="1559">
                  <c:v>8.1550633333330005</c:v>
                </c:pt>
                <c:pt idx="1560">
                  <c:v>8.1550983333329992</c:v>
                </c:pt>
                <c:pt idx="1561">
                  <c:v>8.155546666667</c:v>
                </c:pt>
                <c:pt idx="1562">
                  <c:v>8.1560016666670005</c:v>
                </c:pt>
                <c:pt idx="1563">
                  <c:v>8.1553533333330002</c:v>
                </c:pt>
                <c:pt idx="1564">
                  <c:v>8.1557416666669997</c:v>
                </c:pt>
                <c:pt idx="1565">
                  <c:v>8.1556549999999994</c:v>
                </c:pt>
                <c:pt idx="1566">
                  <c:v>8.1558716666670001</c:v>
                </c:pt>
                <c:pt idx="1567">
                  <c:v>8.1566433333329993</c:v>
                </c:pt>
                <c:pt idx="1568">
                  <c:v>8.1562950000000001</c:v>
                </c:pt>
                <c:pt idx="1569">
                  <c:v>8.1563466666669999</c:v>
                </c:pt>
                <c:pt idx="1570">
                  <c:v>8.1566083333330006</c:v>
                </c:pt>
                <c:pt idx="1571">
                  <c:v>8.1560083333330002</c:v>
                </c:pt>
                <c:pt idx="1572">
                  <c:v>8.1551899999999993</c:v>
                </c:pt>
                <c:pt idx="1573">
                  <c:v>8.155873333333</c:v>
                </c:pt>
                <c:pt idx="1574">
                  <c:v>8.1559849999999994</c:v>
                </c:pt>
                <c:pt idx="1575">
                  <c:v>8.1562350000000006</c:v>
                </c:pt>
                <c:pt idx="1576">
                  <c:v>8.1551883333329993</c:v>
                </c:pt>
                <c:pt idx="1577">
                  <c:v>8.1566783333329997</c:v>
                </c:pt>
                <c:pt idx="1578">
                  <c:v>8.1562983333329999</c:v>
                </c:pt>
                <c:pt idx="1579">
                  <c:v>8.1554483333330001</c:v>
                </c:pt>
                <c:pt idx="1580">
                  <c:v>8.155593333333</c:v>
                </c:pt>
                <c:pt idx="1581">
                  <c:v>8.1561066666670001</c:v>
                </c:pt>
                <c:pt idx="1582">
                  <c:v>8.1561666666669996</c:v>
                </c:pt>
                <c:pt idx="1583">
                  <c:v>8.1556566666669994</c:v>
                </c:pt>
                <c:pt idx="1584">
                  <c:v>8.156156666667</c:v>
                </c:pt>
                <c:pt idx="1585">
                  <c:v>8.1564350000000001</c:v>
                </c:pt>
                <c:pt idx="1586">
                  <c:v>8.1567749999999997</c:v>
                </c:pt>
                <c:pt idx="1587">
                  <c:v>8.1572449999999996</c:v>
                </c:pt>
                <c:pt idx="1588">
                  <c:v>8.1565283333330001</c:v>
                </c:pt>
                <c:pt idx="1589">
                  <c:v>8.1569766666669992</c:v>
                </c:pt>
                <c:pt idx="1590">
                  <c:v>8.1568450000000006</c:v>
                </c:pt>
                <c:pt idx="1591">
                  <c:v>8.1567016666670007</c:v>
                </c:pt>
                <c:pt idx="1592">
                  <c:v>8.1575716666669997</c:v>
                </c:pt>
                <c:pt idx="1593">
                  <c:v>8.1565733333330002</c:v>
                </c:pt>
                <c:pt idx="1594">
                  <c:v>8.1564483333329996</c:v>
                </c:pt>
                <c:pt idx="1595">
                  <c:v>8.1563700000000008</c:v>
                </c:pt>
                <c:pt idx="1596">
                  <c:v>8.1565683333330004</c:v>
                </c:pt>
                <c:pt idx="1597">
                  <c:v>8.1567316666669996</c:v>
                </c:pt>
                <c:pt idx="1598">
                  <c:v>8.1565433333329995</c:v>
                </c:pt>
                <c:pt idx="1599">
                  <c:v>8.1567983333330005</c:v>
                </c:pt>
                <c:pt idx="1600">
                  <c:v>8.1569233333329993</c:v>
                </c:pt>
                <c:pt idx="1601">
                  <c:v>8.1567433333330008</c:v>
                </c:pt>
                <c:pt idx="1602">
                  <c:v>8.1567033333330006</c:v>
                </c:pt>
                <c:pt idx="1603">
                  <c:v>8.1566633333330003</c:v>
                </c:pt>
                <c:pt idx="1604">
                  <c:v>8.1565933333329994</c:v>
                </c:pt>
                <c:pt idx="1605">
                  <c:v>8.1571366666670002</c:v>
                </c:pt>
                <c:pt idx="1606">
                  <c:v>8.1569716666669994</c:v>
                </c:pt>
                <c:pt idx="1607">
                  <c:v>8.1571300000000004</c:v>
                </c:pt>
                <c:pt idx="1608">
                  <c:v>8.1573399999999996</c:v>
                </c:pt>
                <c:pt idx="1609">
                  <c:v>8.156531666667</c:v>
                </c:pt>
                <c:pt idx="1610">
                  <c:v>8.1567566666670004</c:v>
                </c:pt>
                <c:pt idx="1611">
                  <c:v>8.1565233333330003</c:v>
                </c:pt>
                <c:pt idx="1612">
                  <c:v>8.1566949999999991</c:v>
                </c:pt>
                <c:pt idx="1613">
                  <c:v>8.1567033333330006</c:v>
                </c:pt>
                <c:pt idx="1614">
                  <c:v>8.1571200000000008</c:v>
                </c:pt>
                <c:pt idx="1615">
                  <c:v>8.1568333333329992</c:v>
                </c:pt>
                <c:pt idx="1616">
                  <c:v>8.1561950000000003</c:v>
                </c:pt>
                <c:pt idx="1617">
                  <c:v>8.1568000000000005</c:v>
                </c:pt>
                <c:pt idx="1618">
                  <c:v>8.1569249999999993</c:v>
                </c:pt>
                <c:pt idx="1619">
                  <c:v>8.1570033333329999</c:v>
                </c:pt>
                <c:pt idx="1620">
                  <c:v>8.15672</c:v>
                </c:pt>
                <c:pt idx="1621">
                  <c:v>8.1570750000000007</c:v>
                </c:pt>
                <c:pt idx="1622">
                  <c:v>8.1570750000000007</c:v>
                </c:pt>
                <c:pt idx="1623">
                  <c:v>8.1573016666669993</c:v>
                </c:pt>
                <c:pt idx="1624">
                  <c:v>8.1583550000000002</c:v>
                </c:pt>
                <c:pt idx="1625">
                  <c:v>8.1574666666670002</c:v>
                </c:pt>
                <c:pt idx="1626">
                  <c:v>8.1578999999999997</c:v>
                </c:pt>
                <c:pt idx="1627">
                  <c:v>8.1585333333330006</c:v>
                </c:pt>
                <c:pt idx="1628">
                  <c:v>8.1578099999999996</c:v>
                </c:pt>
                <c:pt idx="1629">
                  <c:v>8.1578316666670005</c:v>
                </c:pt>
                <c:pt idx="1630">
                  <c:v>8.1579949999999997</c:v>
                </c:pt>
                <c:pt idx="1631">
                  <c:v>8.157985</c:v>
                </c:pt>
                <c:pt idx="1632">
                  <c:v>8.1581650000000003</c:v>
                </c:pt>
                <c:pt idx="1633">
                  <c:v>8.1584699999999994</c:v>
                </c:pt>
                <c:pt idx="1634">
                  <c:v>8.1581683333330002</c:v>
                </c:pt>
                <c:pt idx="1635">
                  <c:v>8.1583433333330007</c:v>
                </c:pt>
                <c:pt idx="1636">
                  <c:v>8.1587383333329999</c:v>
                </c:pt>
                <c:pt idx="1637">
                  <c:v>8.1581316666669998</c:v>
                </c:pt>
                <c:pt idx="1638">
                  <c:v>8.1585166666669995</c:v>
                </c:pt>
                <c:pt idx="1639">
                  <c:v>8.1583749999999995</c:v>
                </c:pt>
                <c:pt idx="1640">
                  <c:v>8.1586549999999995</c:v>
                </c:pt>
                <c:pt idx="1641">
                  <c:v>8.1592199999999995</c:v>
                </c:pt>
                <c:pt idx="1642">
                  <c:v>8.1585750000000008</c:v>
                </c:pt>
                <c:pt idx="1643">
                  <c:v>8.1585750000000008</c:v>
                </c:pt>
                <c:pt idx="1644">
                  <c:v>8.1586866666670002</c:v>
                </c:pt>
                <c:pt idx="1645">
                  <c:v>8.158456666667</c:v>
                </c:pt>
                <c:pt idx="1646">
                  <c:v>8.158736666667</c:v>
                </c:pt>
                <c:pt idx="1647">
                  <c:v>8.1589950000000009</c:v>
                </c:pt>
                <c:pt idx="1648">
                  <c:v>8.1587383333329999</c:v>
                </c:pt>
                <c:pt idx="1649">
                  <c:v>8.1585583333329996</c:v>
                </c:pt>
                <c:pt idx="1650">
                  <c:v>8.1588899999999995</c:v>
                </c:pt>
                <c:pt idx="1651">
                  <c:v>8.1587049999999994</c:v>
                </c:pt>
                <c:pt idx="1652">
                  <c:v>8.1590566666670004</c:v>
                </c:pt>
                <c:pt idx="1653">
                  <c:v>8.1593233333330009</c:v>
                </c:pt>
                <c:pt idx="1654">
                  <c:v>8.1597033333330007</c:v>
                </c:pt>
                <c:pt idx="1655">
                  <c:v>8.1593966666669999</c:v>
                </c:pt>
                <c:pt idx="1656">
                  <c:v>8.1595849999999999</c:v>
                </c:pt>
                <c:pt idx="1657">
                  <c:v>8.1597050000000007</c:v>
                </c:pt>
                <c:pt idx="1658">
                  <c:v>8.1600333333330006</c:v>
                </c:pt>
                <c:pt idx="1659">
                  <c:v>8.1597466666670009</c:v>
                </c:pt>
                <c:pt idx="1660">
                  <c:v>8.1599033333330002</c:v>
                </c:pt>
                <c:pt idx="1661">
                  <c:v>8.1595783333330001</c:v>
                </c:pt>
                <c:pt idx="1662">
                  <c:v>8.1595899999999997</c:v>
                </c:pt>
                <c:pt idx="1663">
                  <c:v>8.1596983333330009</c:v>
                </c:pt>
                <c:pt idx="1664">
                  <c:v>8.1600699999999993</c:v>
                </c:pt>
                <c:pt idx="1665">
                  <c:v>8.1595166666670007</c:v>
                </c:pt>
                <c:pt idx="1666">
                  <c:v>8.1590333333329994</c:v>
                </c:pt>
                <c:pt idx="1667">
                  <c:v>8.1595433333329996</c:v>
                </c:pt>
                <c:pt idx="1668">
                  <c:v>8.1593633333329993</c:v>
                </c:pt>
                <c:pt idx="1669">
                  <c:v>8.1596483333329992</c:v>
                </c:pt>
                <c:pt idx="1670">
                  <c:v>8.1599500000000003</c:v>
                </c:pt>
                <c:pt idx="1671">
                  <c:v>8.1605100000000004</c:v>
                </c:pt>
                <c:pt idx="1672">
                  <c:v>8.1596866666669996</c:v>
                </c:pt>
                <c:pt idx="1673">
                  <c:v>8.1594896551720009</c:v>
                </c:pt>
                <c:pt idx="1674">
                  <c:v>8.1603166666670006</c:v>
                </c:pt>
                <c:pt idx="1675">
                  <c:v>8.1598199999999999</c:v>
                </c:pt>
                <c:pt idx="1676">
                  <c:v>8.1590483333330006</c:v>
                </c:pt>
                <c:pt idx="1677">
                  <c:v>8.1596050000000009</c:v>
                </c:pt>
                <c:pt idx="1678">
                  <c:v>8.1601499999999998</c:v>
                </c:pt>
                <c:pt idx="1679">
                  <c:v>8.159628333333</c:v>
                </c:pt>
                <c:pt idx="1680">
                  <c:v>8.1599350000000008</c:v>
                </c:pt>
                <c:pt idx="1681">
                  <c:v>8.1600900000000003</c:v>
                </c:pt>
                <c:pt idx="1682">
                  <c:v>8.159768333333</c:v>
                </c:pt>
                <c:pt idx="1683">
                  <c:v>8.1598883333330008</c:v>
                </c:pt>
                <c:pt idx="1684">
                  <c:v>8.1602916666669998</c:v>
                </c:pt>
                <c:pt idx="1685">
                  <c:v>8.1609216666670008</c:v>
                </c:pt>
                <c:pt idx="1686">
                  <c:v>8.1607299999999992</c:v>
                </c:pt>
                <c:pt idx="1687">
                  <c:v>8.1611483333329993</c:v>
                </c:pt>
                <c:pt idx="1688">
                  <c:v>8.1612299999999998</c:v>
                </c:pt>
                <c:pt idx="1689">
                  <c:v>8.1609916666669999</c:v>
                </c:pt>
                <c:pt idx="1690">
                  <c:v>8.1611899999999995</c:v>
                </c:pt>
                <c:pt idx="1691">
                  <c:v>8.1606733333329995</c:v>
                </c:pt>
                <c:pt idx="1692">
                  <c:v>8.1604783333329998</c:v>
                </c:pt>
                <c:pt idx="1693">
                  <c:v>8.1608250000000009</c:v>
                </c:pt>
                <c:pt idx="1694">
                  <c:v>8.1611866666669997</c:v>
                </c:pt>
                <c:pt idx="1695">
                  <c:v>8.1613416666669991</c:v>
                </c:pt>
                <c:pt idx="1696">
                  <c:v>8.1612383333329994</c:v>
                </c:pt>
                <c:pt idx="1697">
                  <c:v>8.1621233333329997</c:v>
                </c:pt>
                <c:pt idx="1698">
                  <c:v>8.1608850000000004</c:v>
                </c:pt>
                <c:pt idx="1699">
                  <c:v>8.1616649999999993</c:v>
                </c:pt>
                <c:pt idx="1700">
                  <c:v>8.1609266666670006</c:v>
                </c:pt>
                <c:pt idx="1701">
                  <c:v>8.1613033333330005</c:v>
                </c:pt>
                <c:pt idx="1702">
                  <c:v>8.1619100000000007</c:v>
                </c:pt>
                <c:pt idx="1703">
                  <c:v>8.1619566666670007</c:v>
                </c:pt>
                <c:pt idx="1704">
                  <c:v>8.1616333333330005</c:v>
                </c:pt>
                <c:pt idx="1705">
                  <c:v>8.1615249999999993</c:v>
                </c:pt>
                <c:pt idx="1706">
                  <c:v>8.1617433333329998</c:v>
                </c:pt>
                <c:pt idx="1707">
                  <c:v>8.1617766666670004</c:v>
                </c:pt>
                <c:pt idx="1708">
                  <c:v>8.1622800000000009</c:v>
                </c:pt>
                <c:pt idx="1709">
                  <c:v>8.1628116666670003</c:v>
                </c:pt>
                <c:pt idx="1710">
                  <c:v>8.1626399999999997</c:v>
                </c:pt>
                <c:pt idx="1711">
                  <c:v>8.1629966666670004</c:v>
                </c:pt>
                <c:pt idx="1712">
                  <c:v>8.1626499999999993</c:v>
                </c:pt>
                <c:pt idx="1713">
                  <c:v>8.163006666667</c:v>
                </c:pt>
                <c:pt idx="1714">
                  <c:v>8.1631766666670007</c:v>
                </c:pt>
                <c:pt idx="1715">
                  <c:v>8.1628466666670008</c:v>
                </c:pt>
                <c:pt idx="1716">
                  <c:v>8.1632499999999997</c:v>
                </c:pt>
                <c:pt idx="1717">
                  <c:v>8.1634733333330001</c:v>
                </c:pt>
                <c:pt idx="1718">
                  <c:v>8.1635166666670003</c:v>
                </c:pt>
                <c:pt idx="1719">
                  <c:v>8.1637716666669995</c:v>
                </c:pt>
                <c:pt idx="1720">
                  <c:v>8.1636866666669992</c:v>
                </c:pt>
                <c:pt idx="1721">
                  <c:v>8.1640499999999996</c:v>
                </c:pt>
                <c:pt idx="1722">
                  <c:v>8.1635366666669995</c:v>
                </c:pt>
                <c:pt idx="1723">
                  <c:v>8.1638416666670004</c:v>
                </c:pt>
                <c:pt idx="1724">
                  <c:v>8.164178333333</c:v>
                </c:pt>
                <c:pt idx="1725">
                  <c:v>8.1637950000000004</c:v>
                </c:pt>
                <c:pt idx="1726">
                  <c:v>8.1639300000000006</c:v>
                </c:pt>
                <c:pt idx="1727">
                  <c:v>8.1639583333329995</c:v>
                </c:pt>
                <c:pt idx="1728">
                  <c:v>8.1636566666670003</c:v>
                </c:pt>
                <c:pt idx="1729">
                  <c:v>8.1640983333329995</c:v>
                </c:pt>
                <c:pt idx="1730">
                  <c:v>8.1642916666669993</c:v>
                </c:pt>
                <c:pt idx="1731">
                  <c:v>8.1647066666669996</c:v>
                </c:pt>
                <c:pt idx="1732">
                  <c:v>8.1647733333330006</c:v>
                </c:pt>
                <c:pt idx="1733">
                  <c:v>8.16404</c:v>
                </c:pt>
                <c:pt idx="1734">
                  <c:v>8.1638599999999997</c:v>
                </c:pt>
                <c:pt idx="1735">
                  <c:v>8.1631066666669998</c:v>
                </c:pt>
                <c:pt idx="1736">
                  <c:v>8.1629883333330007</c:v>
                </c:pt>
                <c:pt idx="1737">
                  <c:v>8.1636566666670003</c:v>
                </c:pt>
                <c:pt idx="1738">
                  <c:v>8.1634166666670005</c:v>
                </c:pt>
                <c:pt idx="1739">
                  <c:v>8.1632149999999992</c:v>
                </c:pt>
                <c:pt idx="1740">
                  <c:v>8.1632366666670002</c:v>
                </c:pt>
                <c:pt idx="1741">
                  <c:v>8.164226666667</c:v>
                </c:pt>
                <c:pt idx="1742">
                  <c:v>8.1635249999999999</c:v>
                </c:pt>
                <c:pt idx="1743">
                  <c:v>8.1641499999999994</c:v>
                </c:pt>
                <c:pt idx="1744">
                  <c:v>8.164133333333</c:v>
                </c:pt>
                <c:pt idx="1745">
                  <c:v>8.1637366666670008</c:v>
                </c:pt>
                <c:pt idx="1746">
                  <c:v>8.1644833333329991</c:v>
                </c:pt>
                <c:pt idx="1747">
                  <c:v>8.1656283333330002</c:v>
                </c:pt>
                <c:pt idx="1748">
                  <c:v>8.1655483333329997</c:v>
                </c:pt>
                <c:pt idx="1749">
                  <c:v>8.1657550000000008</c:v>
                </c:pt>
                <c:pt idx="1750">
                  <c:v>8.1655866666670001</c:v>
                </c:pt>
                <c:pt idx="1751">
                  <c:v>8.1654549999999997</c:v>
                </c:pt>
                <c:pt idx="1752">
                  <c:v>8.1657200000000003</c:v>
                </c:pt>
                <c:pt idx="1753">
                  <c:v>8.1652566666670001</c:v>
                </c:pt>
                <c:pt idx="1754">
                  <c:v>8.1663466666669997</c:v>
                </c:pt>
                <c:pt idx="1755">
                  <c:v>8.1660900000000005</c:v>
                </c:pt>
                <c:pt idx="1756">
                  <c:v>8.1660383333330007</c:v>
                </c:pt>
                <c:pt idx="1757">
                  <c:v>8.1659433333330007</c:v>
                </c:pt>
                <c:pt idx="1758">
                  <c:v>8.166291666667</c:v>
                </c:pt>
                <c:pt idx="1759">
                  <c:v>8.1660450000000004</c:v>
                </c:pt>
                <c:pt idx="1760">
                  <c:v>8.1657250000000001</c:v>
                </c:pt>
                <c:pt idx="1761">
                  <c:v>8.1659116666670002</c:v>
                </c:pt>
                <c:pt idx="1762">
                  <c:v>8.1661016666670001</c:v>
                </c:pt>
                <c:pt idx="1763">
                  <c:v>8.1664683333330004</c:v>
                </c:pt>
                <c:pt idx="1764">
                  <c:v>8.1663250000000005</c:v>
                </c:pt>
                <c:pt idx="1765">
                  <c:v>8.1662366666670003</c:v>
                </c:pt>
                <c:pt idx="1766">
                  <c:v>8.1663399999999999</c:v>
                </c:pt>
                <c:pt idx="1767">
                  <c:v>8.1664233333330003</c:v>
                </c:pt>
                <c:pt idx="1768">
                  <c:v>8.1660000000000004</c:v>
                </c:pt>
                <c:pt idx="1769">
                  <c:v>8.1665899999999993</c:v>
                </c:pt>
                <c:pt idx="1770">
                  <c:v>8.1662933333329999</c:v>
                </c:pt>
                <c:pt idx="1771">
                  <c:v>8.1661800000000007</c:v>
                </c:pt>
                <c:pt idx="1772">
                  <c:v>8.1651083333330003</c:v>
                </c:pt>
                <c:pt idx="1773">
                  <c:v>8.1645133333329998</c:v>
                </c:pt>
                <c:pt idx="1774">
                  <c:v>8.1644249999999996</c:v>
                </c:pt>
                <c:pt idx="1775">
                  <c:v>8.1644500000000004</c:v>
                </c:pt>
                <c:pt idx="1776">
                  <c:v>8.1648416666669998</c:v>
                </c:pt>
                <c:pt idx="1777">
                  <c:v>8.164648333333</c:v>
                </c:pt>
                <c:pt idx="1778">
                  <c:v>8.1648716666670005</c:v>
                </c:pt>
                <c:pt idx="1779">
                  <c:v>8.1644000000000005</c:v>
                </c:pt>
                <c:pt idx="1780">
                  <c:v>8.1649583333330007</c:v>
                </c:pt>
                <c:pt idx="1781">
                  <c:v>8.1650200000000002</c:v>
                </c:pt>
                <c:pt idx="1782">
                  <c:v>8.16526</c:v>
                </c:pt>
                <c:pt idx="1783">
                  <c:v>8.1650799999999997</c:v>
                </c:pt>
                <c:pt idx="1784">
                  <c:v>8.1651833333329993</c:v>
                </c:pt>
                <c:pt idx="1785">
                  <c:v>8.1648733333330004</c:v>
                </c:pt>
                <c:pt idx="1786">
                  <c:v>8.1654866666670003</c:v>
                </c:pt>
                <c:pt idx="1787">
                  <c:v>8.1650449999999992</c:v>
                </c:pt>
                <c:pt idx="1788">
                  <c:v>8.1646216666669993</c:v>
                </c:pt>
                <c:pt idx="1789">
                  <c:v>8.1648333333330001</c:v>
                </c:pt>
                <c:pt idx="1790">
                  <c:v>8.1648150000000008</c:v>
                </c:pt>
                <c:pt idx="1791">
                  <c:v>8.1647649999999992</c:v>
                </c:pt>
                <c:pt idx="1792">
                  <c:v>8.1643799999999995</c:v>
                </c:pt>
                <c:pt idx="1793">
                  <c:v>8.1645316666669991</c:v>
                </c:pt>
                <c:pt idx="1794">
                  <c:v>8.1653416666670005</c:v>
                </c:pt>
                <c:pt idx="1795">
                  <c:v>8.1652816666669992</c:v>
                </c:pt>
                <c:pt idx="1796">
                  <c:v>8.1652533333330002</c:v>
                </c:pt>
                <c:pt idx="1797">
                  <c:v>8.1653183333329995</c:v>
                </c:pt>
                <c:pt idx="1798">
                  <c:v>8.1655066666669995</c:v>
                </c:pt>
                <c:pt idx="1799">
                  <c:v>8.1653749999999992</c:v>
                </c:pt>
                <c:pt idx="1800">
                  <c:v>8.1649633333330005</c:v>
                </c:pt>
                <c:pt idx="1801">
                  <c:v>8.1649783333329999</c:v>
                </c:pt>
                <c:pt idx="1802">
                  <c:v>8.164931666667</c:v>
                </c:pt>
                <c:pt idx="1803">
                  <c:v>8.1651083333330003</c:v>
                </c:pt>
                <c:pt idx="1804">
                  <c:v>8.1651933333330007</c:v>
                </c:pt>
                <c:pt idx="1805">
                  <c:v>8.1654750000000007</c:v>
                </c:pt>
                <c:pt idx="1806">
                  <c:v>8.1653549999999999</c:v>
                </c:pt>
                <c:pt idx="1807">
                  <c:v>8.1653666666669995</c:v>
                </c:pt>
                <c:pt idx="1808">
                  <c:v>8.1652699999999996</c:v>
                </c:pt>
                <c:pt idx="1809">
                  <c:v>8.165118333333</c:v>
                </c:pt>
                <c:pt idx="1810">
                  <c:v>8.1647250000000007</c:v>
                </c:pt>
                <c:pt idx="1811">
                  <c:v>8.1652733333329994</c:v>
                </c:pt>
                <c:pt idx="1812">
                  <c:v>8.1649349999999998</c:v>
                </c:pt>
                <c:pt idx="1813">
                  <c:v>8.1644683333329997</c:v>
                </c:pt>
                <c:pt idx="1814">
                  <c:v>8.1650733333329999</c:v>
                </c:pt>
                <c:pt idx="1815">
                  <c:v>8.1648683333330005</c:v>
                </c:pt>
                <c:pt idx="1816">
                  <c:v>8.1647533333329996</c:v>
                </c:pt>
                <c:pt idx="1817">
                  <c:v>8.1649033333329992</c:v>
                </c:pt>
                <c:pt idx="1818">
                  <c:v>8.1646916666670002</c:v>
                </c:pt>
                <c:pt idx="1819">
                  <c:v>8.1651016666670007</c:v>
                </c:pt>
                <c:pt idx="1820">
                  <c:v>8.1652299999999993</c:v>
                </c:pt>
                <c:pt idx="1821">
                  <c:v>8.1647266666670006</c:v>
                </c:pt>
                <c:pt idx="1822">
                  <c:v>8.1645483333330002</c:v>
                </c:pt>
                <c:pt idx="1823">
                  <c:v>8.1649666666670004</c:v>
                </c:pt>
                <c:pt idx="1824">
                  <c:v>8.1653350000000007</c:v>
                </c:pt>
                <c:pt idx="1825">
                  <c:v>8.1653383333330005</c:v>
                </c:pt>
                <c:pt idx="1826">
                  <c:v>8.1650700000000001</c:v>
                </c:pt>
                <c:pt idx="1827">
                  <c:v>8.1652850000000008</c:v>
                </c:pt>
                <c:pt idx="1828">
                  <c:v>8.1653199999999995</c:v>
                </c:pt>
                <c:pt idx="1829">
                  <c:v>8.1657133333330005</c:v>
                </c:pt>
                <c:pt idx="1830">
                  <c:v>8.1650449999999992</c:v>
                </c:pt>
                <c:pt idx="1831">
                  <c:v>8.1648300000000003</c:v>
                </c:pt>
                <c:pt idx="1832">
                  <c:v>8.1651749999999996</c:v>
                </c:pt>
                <c:pt idx="1833">
                  <c:v>8.1646616666669996</c:v>
                </c:pt>
                <c:pt idx="1834">
                  <c:v>8.1651000000000007</c:v>
                </c:pt>
                <c:pt idx="1835">
                  <c:v>8.1663099999999993</c:v>
                </c:pt>
                <c:pt idx="1836">
                  <c:v>8.1658833333329994</c:v>
                </c:pt>
                <c:pt idx="1837">
                  <c:v>8.1655933333329997</c:v>
                </c:pt>
                <c:pt idx="1838">
                  <c:v>8.1662983333329997</c:v>
                </c:pt>
                <c:pt idx="1839">
                  <c:v>8.1658583333330004</c:v>
                </c:pt>
                <c:pt idx="1840">
                  <c:v>8.1654649999999993</c:v>
                </c:pt>
                <c:pt idx="1841">
                  <c:v>8.1657533333330008</c:v>
                </c:pt>
                <c:pt idx="1842">
                  <c:v>8.1658916666669992</c:v>
                </c:pt>
                <c:pt idx="1843">
                  <c:v>8.1659416666670008</c:v>
                </c:pt>
                <c:pt idx="1844">
                  <c:v>8.1658766666669997</c:v>
                </c:pt>
                <c:pt idx="1845">
                  <c:v>8.1652649999999998</c:v>
                </c:pt>
                <c:pt idx="1846">
                  <c:v>8.1658133333330003</c:v>
                </c:pt>
                <c:pt idx="1847">
                  <c:v>8.1658533333330006</c:v>
                </c:pt>
                <c:pt idx="1848">
                  <c:v>8.1661533333329999</c:v>
                </c:pt>
                <c:pt idx="1849">
                  <c:v>8.1656999999999993</c:v>
                </c:pt>
                <c:pt idx="1850">
                  <c:v>8.1659983333330004</c:v>
                </c:pt>
                <c:pt idx="1851">
                  <c:v>8.1660266666669994</c:v>
                </c:pt>
                <c:pt idx="1852">
                  <c:v>8.1663966666669996</c:v>
                </c:pt>
                <c:pt idx="1853">
                  <c:v>8.1657633333330004</c:v>
                </c:pt>
                <c:pt idx="1854">
                  <c:v>8.1657833333329997</c:v>
                </c:pt>
                <c:pt idx="1855">
                  <c:v>8.1661533333329999</c:v>
                </c:pt>
                <c:pt idx="1856">
                  <c:v>8.1656966666669994</c:v>
                </c:pt>
                <c:pt idx="1857">
                  <c:v>8.1657016666669993</c:v>
                </c:pt>
                <c:pt idx="1858">
                  <c:v>8.1652416666670007</c:v>
                </c:pt>
                <c:pt idx="1859">
                  <c:v>8.1654333333330005</c:v>
                </c:pt>
                <c:pt idx="1860">
                  <c:v>8.1668283333329992</c:v>
                </c:pt>
                <c:pt idx="1861">
                  <c:v>8.1664150000000006</c:v>
                </c:pt>
                <c:pt idx="1862">
                  <c:v>8.1658166666670002</c:v>
                </c:pt>
                <c:pt idx="1863">
                  <c:v>8.1657399999999996</c:v>
                </c:pt>
                <c:pt idx="1864">
                  <c:v>8.166008333333</c:v>
                </c:pt>
                <c:pt idx="1865">
                  <c:v>8.165305</c:v>
                </c:pt>
                <c:pt idx="1866">
                  <c:v>8.1657683333330002</c:v>
                </c:pt>
                <c:pt idx="1867">
                  <c:v>8.1661216666669993</c:v>
                </c:pt>
                <c:pt idx="1868">
                  <c:v>8.1659766666669995</c:v>
                </c:pt>
                <c:pt idx="1869">
                  <c:v>8.1658633333330002</c:v>
                </c:pt>
                <c:pt idx="1870">
                  <c:v>8.1660383333330007</c:v>
                </c:pt>
                <c:pt idx="1871">
                  <c:v>8.1656466666669996</c:v>
                </c:pt>
                <c:pt idx="1872">
                  <c:v>8.16587</c:v>
                </c:pt>
                <c:pt idx="1873">
                  <c:v>8.1655616666669992</c:v>
                </c:pt>
                <c:pt idx="1874">
                  <c:v>8.1653283333329991</c:v>
                </c:pt>
                <c:pt idx="1875">
                  <c:v>8.1657016666669993</c:v>
                </c:pt>
                <c:pt idx="1876">
                  <c:v>8.1656899999999997</c:v>
                </c:pt>
                <c:pt idx="1877">
                  <c:v>8.1660316666669992</c:v>
                </c:pt>
                <c:pt idx="1878">
                  <c:v>8.1659849999999992</c:v>
                </c:pt>
                <c:pt idx="1879">
                  <c:v>8.1663350000000001</c:v>
                </c:pt>
                <c:pt idx="1880">
                  <c:v>8.1656650000000006</c:v>
                </c:pt>
                <c:pt idx="1881">
                  <c:v>8.1656449999999996</c:v>
                </c:pt>
                <c:pt idx="1882">
                  <c:v>8.1659083333330003</c:v>
                </c:pt>
                <c:pt idx="1883">
                  <c:v>8.1656666666670006</c:v>
                </c:pt>
                <c:pt idx="1884">
                  <c:v>8.1652749999999994</c:v>
                </c:pt>
                <c:pt idx="1885">
                  <c:v>8.1650983333330007</c:v>
                </c:pt>
                <c:pt idx="1886">
                  <c:v>8.1655316666670004</c:v>
                </c:pt>
                <c:pt idx="1887">
                  <c:v>8.1659116666670002</c:v>
                </c:pt>
                <c:pt idx="1888">
                  <c:v>8.1656700000000004</c:v>
                </c:pt>
                <c:pt idx="1889">
                  <c:v>8.1660483333330003</c:v>
                </c:pt>
                <c:pt idx="1890">
                  <c:v>8.1656983333329993</c:v>
                </c:pt>
                <c:pt idx="1891">
                  <c:v>8.165963333333</c:v>
                </c:pt>
                <c:pt idx="1892">
                  <c:v>8.1662416666670001</c:v>
                </c:pt>
                <c:pt idx="1893">
                  <c:v>8.1659016666670006</c:v>
                </c:pt>
                <c:pt idx="1894">
                  <c:v>8.1660966666670003</c:v>
                </c:pt>
                <c:pt idx="1895">
                  <c:v>8.1657833333329997</c:v>
                </c:pt>
                <c:pt idx="1896">
                  <c:v>8.1655216666670007</c:v>
                </c:pt>
                <c:pt idx="1897">
                  <c:v>8.1660416666670006</c:v>
                </c:pt>
                <c:pt idx="1898">
                  <c:v>8.1659616666670001</c:v>
                </c:pt>
                <c:pt idx="1899">
                  <c:v>8.1658133333330003</c:v>
                </c:pt>
                <c:pt idx="1900">
                  <c:v>8.1659199999999998</c:v>
                </c:pt>
                <c:pt idx="1901">
                  <c:v>8.1658866666669994</c:v>
                </c:pt>
                <c:pt idx="1902">
                  <c:v>8.1649266666670002</c:v>
                </c:pt>
                <c:pt idx="1903">
                  <c:v>8.1653716666669993</c:v>
                </c:pt>
                <c:pt idx="1904">
                  <c:v>8.1656233333330004</c:v>
                </c:pt>
                <c:pt idx="1905">
                  <c:v>8.1656716666670004</c:v>
                </c:pt>
                <c:pt idx="1906">
                  <c:v>8.1652816666669992</c:v>
                </c:pt>
                <c:pt idx="1907">
                  <c:v>8.1651983333330005</c:v>
                </c:pt>
                <c:pt idx="1908">
                  <c:v>8.1648666666670007</c:v>
                </c:pt>
                <c:pt idx="1909">
                  <c:v>8.1643533333330005</c:v>
                </c:pt>
                <c:pt idx="1910">
                  <c:v>8.1642650000000003</c:v>
                </c:pt>
                <c:pt idx="1911">
                  <c:v>8.1640883333329999</c:v>
                </c:pt>
                <c:pt idx="1912">
                  <c:v>8.1636583333330002</c:v>
                </c:pt>
                <c:pt idx="1913">
                  <c:v>8.1636316666669995</c:v>
                </c:pt>
                <c:pt idx="1914">
                  <c:v>8.1635333333329996</c:v>
                </c:pt>
                <c:pt idx="1915">
                  <c:v>8.1647233333330007</c:v>
                </c:pt>
                <c:pt idx="1916">
                  <c:v>8.1647816666670003</c:v>
                </c:pt>
                <c:pt idx="1917">
                  <c:v>8.16418</c:v>
                </c:pt>
                <c:pt idx="1918">
                  <c:v>8.1642600000000005</c:v>
                </c:pt>
                <c:pt idx="1919">
                  <c:v>8.1637533333330001</c:v>
                </c:pt>
                <c:pt idx="1920">
                  <c:v>8.1647933333329998</c:v>
                </c:pt>
                <c:pt idx="1921">
                  <c:v>8.1640449999999998</c:v>
                </c:pt>
                <c:pt idx="1922">
                  <c:v>8.1645316666669991</c:v>
                </c:pt>
                <c:pt idx="1923">
                  <c:v>8.1650133333330004</c:v>
                </c:pt>
                <c:pt idx="1924">
                  <c:v>8.1654450000000001</c:v>
                </c:pt>
                <c:pt idx="1925">
                  <c:v>8.1653416666670005</c:v>
                </c:pt>
                <c:pt idx="1926">
                  <c:v>8.1653283333329991</c:v>
                </c:pt>
                <c:pt idx="1927">
                  <c:v>8.1655766666670004</c:v>
                </c:pt>
                <c:pt idx="1928">
                  <c:v>8.1648116666669992</c:v>
                </c:pt>
                <c:pt idx="1929">
                  <c:v>8.164413333333</c:v>
                </c:pt>
                <c:pt idx="1930">
                  <c:v>8.164556666667</c:v>
                </c:pt>
                <c:pt idx="1931">
                  <c:v>8.1645183333329996</c:v>
                </c:pt>
                <c:pt idx="1932">
                  <c:v>8.1647400000000001</c:v>
                </c:pt>
                <c:pt idx="1933">
                  <c:v>8.1655149999999992</c:v>
                </c:pt>
                <c:pt idx="1934">
                  <c:v>8.1647833333330002</c:v>
                </c:pt>
                <c:pt idx="1935">
                  <c:v>8.1645249999999994</c:v>
                </c:pt>
                <c:pt idx="1936">
                  <c:v>8.1653416666670005</c:v>
                </c:pt>
                <c:pt idx="1937">
                  <c:v>8.1650299999999998</c:v>
                </c:pt>
                <c:pt idx="1938">
                  <c:v>8.1648083333329993</c:v>
                </c:pt>
                <c:pt idx="1939">
                  <c:v>8.1653666666669995</c:v>
                </c:pt>
                <c:pt idx="1940">
                  <c:v>8.1647633333329992</c:v>
                </c:pt>
                <c:pt idx="1941">
                  <c:v>8.1653850000000006</c:v>
                </c:pt>
                <c:pt idx="1942">
                  <c:v>8.1650633333330003</c:v>
                </c:pt>
                <c:pt idx="1943">
                  <c:v>8.1649750000000001</c:v>
                </c:pt>
                <c:pt idx="1944">
                  <c:v>8.1651699999999998</c:v>
                </c:pt>
                <c:pt idx="1945">
                  <c:v>8.1649816666669999</c:v>
                </c:pt>
                <c:pt idx="1946">
                  <c:v>8.1646149999999995</c:v>
                </c:pt>
                <c:pt idx="1947">
                  <c:v>8.1644466666670006</c:v>
                </c:pt>
                <c:pt idx="1948">
                  <c:v>8.1635899999999992</c:v>
                </c:pt>
                <c:pt idx="1949">
                  <c:v>8.1636216666669998</c:v>
                </c:pt>
                <c:pt idx="1950">
                  <c:v>8.1642200000000003</c:v>
                </c:pt>
                <c:pt idx="1951">
                  <c:v>8.1637500000000003</c:v>
                </c:pt>
                <c:pt idx="1952">
                  <c:v>8.164133333333</c:v>
                </c:pt>
                <c:pt idx="1953">
                  <c:v>8.1637516666670003</c:v>
                </c:pt>
                <c:pt idx="1954">
                  <c:v>8.1638999999999999</c:v>
                </c:pt>
                <c:pt idx="1955">
                  <c:v>8.1642183333330003</c:v>
                </c:pt>
                <c:pt idx="1956">
                  <c:v>8.1643083333330004</c:v>
                </c:pt>
                <c:pt idx="1957">
                  <c:v>8.1639183333329992</c:v>
                </c:pt>
                <c:pt idx="1958">
                  <c:v>8.1643500000000007</c:v>
                </c:pt>
                <c:pt idx="1959">
                  <c:v>8.1641316666670001</c:v>
                </c:pt>
                <c:pt idx="1960">
                  <c:v>8.1646066666669999</c:v>
                </c:pt>
                <c:pt idx="1961">
                  <c:v>8.1642333333329997</c:v>
                </c:pt>
                <c:pt idx="1962">
                  <c:v>8.16465</c:v>
                </c:pt>
                <c:pt idx="1963">
                  <c:v>8.1636816666669993</c:v>
                </c:pt>
                <c:pt idx="1964">
                  <c:v>8.1637766666669993</c:v>
                </c:pt>
                <c:pt idx="1965">
                  <c:v>8.1637666666669997</c:v>
                </c:pt>
                <c:pt idx="1966">
                  <c:v>8.1640483333329996</c:v>
                </c:pt>
                <c:pt idx="1967">
                  <c:v>8.1637900000000005</c:v>
                </c:pt>
                <c:pt idx="1968">
                  <c:v>8.1637883333330006</c:v>
                </c:pt>
                <c:pt idx="1969">
                  <c:v>8.1638816666670007</c:v>
                </c:pt>
                <c:pt idx="1970">
                  <c:v>8.1642116666670006</c:v>
                </c:pt>
                <c:pt idx="1971">
                  <c:v>8.1647666666669991</c:v>
                </c:pt>
                <c:pt idx="1972">
                  <c:v>8.1636550000000003</c:v>
                </c:pt>
                <c:pt idx="1973">
                  <c:v>8.1644900000000007</c:v>
                </c:pt>
                <c:pt idx="1974">
                  <c:v>8.1641849999999998</c:v>
                </c:pt>
                <c:pt idx="1975">
                  <c:v>8.1640733333330004</c:v>
                </c:pt>
                <c:pt idx="1976">
                  <c:v>8.1640483333329996</c:v>
                </c:pt>
                <c:pt idx="1977">
                  <c:v>8.1635516666670007</c:v>
                </c:pt>
                <c:pt idx="1978">
                  <c:v>8.1643333333329995</c:v>
                </c:pt>
                <c:pt idx="1979">
                  <c:v>8.1643633333330001</c:v>
                </c:pt>
                <c:pt idx="1980">
                  <c:v>8.1635366666669995</c:v>
                </c:pt>
                <c:pt idx="1981">
                  <c:v>8.1645466666670004</c:v>
                </c:pt>
                <c:pt idx="1982">
                  <c:v>8.1636399999999991</c:v>
                </c:pt>
                <c:pt idx="1983">
                  <c:v>8.1633949999999995</c:v>
                </c:pt>
                <c:pt idx="1984">
                  <c:v>8.1646933333330001</c:v>
                </c:pt>
                <c:pt idx="1985">
                  <c:v>8.1653616666669997</c:v>
                </c:pt>
                <c:pt idx="1986">
                  <c:v>8.1659816666669993</c:v>
                </c:pt>
                <c:pt idx="1987">
                  <c:v>8.1661266666669992</c:v>
                </c:pt>
                <c:pt idx="1988">
                  <c:v>8.1659883333330008</c:v>
                </c:pt>
                <c:pt idx="1989">
                  <c:v>8.1655983333329996</c:v>
                </c:pt>
                <c:pt idx="1990">
                  <c:v>8.1662300000000005</c:v>
                </c:pt>
                <c:pt idx="1991">
                  <c:v>8.1656750000000002</c:v>
                </c:pt>
                <c:pt idx="1992">
                  <c:v>8.1656916666669996</c:v>
                </c:pt>
                <c:pt idx="1993">
                  <c:v>8.1656416666669998</c:v>
                </c:pt>
                <c:pt idx="1994">
                  <c:v>8.1668066666670001</c:v>
                </c:pt>
                <c:pt idx="1995">
                  <c:v>8.1664116666670008</c:v>
                </c:pt>
                <c:pt idx="1996">
                  <c:v>8.1661800000000007</c:v>
                </c:pt>
                <c:pt idx="1997">
                  <c:v>8.1665200000000002</c:v>
                </c:pt>
                <c:pt idx="1998">
                  <c:v>8.1665333333329997</c:v>
                </c:pt>
                <c:pt idx="1999">
                  <c:v>8.1660133333329998</c:v>
                </c:pt>
                <c:pt idx="2000">
                  <c:v>8.1661599999999996</c:v>
                </c:pt>
                <c:pt idx="2001">
                  <c:v>8.1666083333330004</c:v>
                </c:pt>
                <c:pt idx="2002">
                  <c:v>8.1666583333330003</c:v>
                </c:pt>
                <c:pt idx="2003">
                  <c:v>8.1663616666669991</c:v>
                </c:pt>
                <c:pt idx="2004">
                  <c:v>8.1664566666670009</c:v>
                </c:pt>
                <c:pt idx="2005">
                  <c:v>8.1666233333329998</c:v>
                </c:pt>
                <c:pt idx="2006">
                  <c:v>8.1662633333329993</c:v>
                </c:pt>
                <c:pt idx="2007">
                  <c:v>8.1669499999999999</c:v>
                </c:pt>
                <c:pt idx="2008">
                  <c:v>8.1664899999999996</c:v>
                </c:pt>
                <c:pt idx="2009">
                  <c:v>8.1664616666670007</c:v>
                </c:pt>
                <c:pt idx="2010">
                  <c:v>8.1664733333330002</c:v>
                </c:pt>
                <c:pt idx="2011">
                  <c:v>8.167605</c:v>
                </c:pt>
                <c:pt idx="2012">
                  <c:v>8.1674133333330001</c:v>
                </c:pt>
                <c:pt idx="2013">
                  <c:v>8.1674050000000005</c:v>
                </c:pt>
                <c:pt idx="2014">
                  <c:v>8.1669599999999996</c:v>
                </c:pt>
                <c:pt idx="2015">
                  <c:v>8.1668133333329997</c:v>
                </c:pt>
                <c:pt idx="2016">
                  <c:v>8.1682266666669996</c:v>
                </c:pt>
                <c:pt idx="2017">
                  <c:v>8.1673983333330007</c:v>
                </c:pt>
                <c:pt idx="2018">
                  <c:v>8.167183333333</c:v>
                </c:pt>
                <c:pt idx="2019">
                  <c:v>8.1672949999999993</c:v>
                </c:pt>
                <c:pt idx="2020">
                  <c:v>8.1666383333329993</c:v>
                </c:pt>
                <c:pt idx="2021">
                  <c:v>8.1678599999999992</c:v>
                </c:pt>
                <c:pt idx="2022">
                  <c:v>8.1675350000000009</c:v>
                </c:pt>
                <c:pt idx="2023">
                  <c:v>8.1672883333329995</c:v>
                </c:pt>
                <c:pt idx="2024">
                  <c:v>8.1671866666669999</c:v>
                </c:pt>
                <c:pt idx="2025">
                  <c:v>8.1679999999999993</c:v>
                </c:pt>
                <c:pt idx="2026">
                  <c:v>8.1672883333329995</c:v>
                </c:pt>
                <c:pt idx="2027">
                  <c:v>8.168073333333</c:v>
                </c:pt>
                <c:pt idx="2028">
                  <c:v>8.1681766666669997</c:v>
                </c:pt>
                <c:pt idx="2029">
                  <c:v>8.1678183333330008</c:v>
                </c:pt>
                <c:pt idx="2030">
                  <c:v>8.1681416666669993</c:v>
                </c:pt>
                <c:pt idx="2031">
                  <c:v>8.1685033333329997</c:v>
                </c:pt>
                <c:pt idx="2032">
                  <c:v>8.1684066666669999</c:v>
                </c:pt>
                <c:pt idx="2033">
                  <c:v>8.1680883333329994</c:v>
                </c:pt>
                <c:pt idx="2034">
                  <c:v>8.1681866666669993</c:v>
                </c:pt>
                <c:pt idx="2035">
                  <c:v>8.1680783333329998</c:v>
                </c:pt>
                <c:pt idx="2036">
                  <c:v>8.1683749999999993</c:v>
                </c:pt>
                <c:pt idx="2037">
                  <c:v>8.1682333333329993</c:v>
                </c:pt>
                <c:pt idx="2038">
                  <c:v>8.1678816666670002</c:v>
                </c:pt>
                <c:pt idx="2039">
                  <c:v>8.1683033333330002</c:v>
                </c:pt>
                <c:pt idx="2040">
                  <c:v>8.1683266666669994</c:v>
                </c:pt>
                <c:pt idx="2041">
                  <c:v>8.1685783333330004</c:v>
                </c:pt>
                <c:pt idx="2042">
                  <c:v>8.1681899999999992</c:v>
                </c:pt>
                <c:pt idx="2043">
                  <c:v>8.1680200000000003</c:v>
                </c:pt>
                <c:pt idx="2044">
                  <c:v>8.1679099999999991</c:v>
                </c:pt>
                <c:pt idx="2045">
                  <c:v>8.1681433333329991</c:v>
                </c:pt>
                <c:pt idx="2046">
                  <c:v>8.1683533333330001</c:v>
                </c:pt>
                <c:pt idx="2047">
                  <c:v>8.1684183333329994</c:v>
                </c:pt>
                <c:pt idx="2048">
                  <c:v>8.1688533333330007</c:v>
                </c:pt>
                <c:pt idx="2049">
                  <c:v>8.1678766666670004</c:v>
                </c:pt>
                <c:pt idx="2050">
                  <c:v>8.1681966666670007</c:v>
                </c:pt>
                <c:pt idx="2051">
                  <c:v>8.1679049999999993</c:v>
                </c:pt>
                <c:pt idx="2052">
                  <c:v>8.1680633333330004</c:v>
                </c:pt>
                <c:pt idx="2053">
                  <c:v>8.1688749999999999</c:v>
                </c:pt>
                <c:pt idx="2054">
                  <c:v>8.1685316666670005</c:v>
                </c:pt>
                <c:pt idx="2055">
                  <c:v>8.1685066666669996</c:v>
                </c:pt>
                <c:pt idx="2056">
                  <c:v>8.1692300000000007</c:v>
                </c:pt>
                <c:pt idx="2057">
                  <c:v>8.1688033333330008</c:v>
                </c:pt>
                <c:pt idx="2058">
                  <c:v>8.1688433333329993</c:v>
                </c:pt>
                <c:pt idx="2059">
                  <c:v>8.1684649999999994</c:v>
                </c:pt>
                <c:pt idx="2060">
                  <c:v>8.1684216666669993</c:v>
                </c:pt>
                <c:pt idx="2061">
                  <c:v>8.1683116666669999</c:v>
                </c:pt>
                <c:pt idx="2062">
                  <c:v>8.1685116666669995</c:v>
                </c:pt>
                <c:pt idx="2063">
                  <c:v>8.1682299999999994</c:v>
                </c:pt>
                <c:pt idx="2064">
                  <c:v>8.1686966666669996</c:v>
                </c:pt>
                <c:pt idx="2065">
                  <c:v>8.1681916666669991</c:v>
                </c:pt>
                <c:pt idx="2066">
                  <c:v>8.1681266666669998</c:v>
                </c:pt>
                <c:pt idx="2067">
                  <c:v>8.1686466666669997</c:v>
                </c:pt>
                <c:pt idx="2068">
                  <c:v>8.1684833333330005</c:v>
                </c:pt>
                <c:pt idx="2069">
                  <c:v>8.1686816666670001</c:v>
                </c:pt>
                <c:pt idx="2070">
                  <c:v>8.1683883333330005</c:v>
                </c:pt>
                <c:pt idx="2071">
                  <c:v>8.1684400000000004</c:v>
                </c:pt>
                <c:pt idx="2072">
                  <c:v>8.1684616666669996</c:v>
                </c:pt>
                <c:pt idx="2073">
                  <c:v>8.1683450000000004</c:v>
                </c:pt>
                <c:pt idx="2074">
                  <c:v>8.1677850000000003</c:v>
                </c:pt>
                <c:pt idx="2075">
                  <c:v>8.1682749999999995</c:v>
                </c:pt>
                <c:pt idx="2076">
                  <c:v>8.1678666666670008</c:v>
                </c:pt>
                <c:pt idx="2077">
                  <c:v>8.1685999999999996</c:v>
                </c:pt>
                <c:pt idx="2078">
                  <c:v>8.1685199999999991</c:v>
                </c:pt>
                <c:pt idx="2079">
                  <c:v>8.16859</c:v>
                </c:pt>
                <c:pt idx="2080">
                  <c:v>8.1686466666669997</c:v>
                </c:pt>
                <c:pt idx="2081">
                  <c:v>8.1681799999999996</c:v>
                </c:pt>
                <c:pt idx="2082">
                  <c:v>8.1683933333330003</c:v>
                </c:pt>
                <c:pt idx="2083">
                  <c:v>8.1687266666670002</c:v>
                </c:pt>
                <c:pt idx="2084">
                  <c:v>8.1678733333330005</c:v>
                </c:pt>
                <c:pt idx="2085">
                  <c:v>8.1680266666670001</c:v>
                </c:pt>
                <c:pt idx="2086">
                  <c:v>8.1682500000000005</c:v>
                </c:pt>
                <c:pt idx="2087">
                  <c:v>8.1682816666669993</c:v>
                </c:pt>
                <c:pt idx="2088">
                  <c:v>8.1683683333329995</c:v>
                </c:pt>
                <c:pt idx="2089">
                  <c:v>8.1676883333330004</c:v>
                </c:pt>
                <c:pt idx="2090">
                  <c:v>8.1682933333330006</c:v>
                </c:pt>
                <c:pt idx="2091">
                  <c:v>8.1673333333329996</c:v>
                </c:pt>
                <c:pt idx="2092">
                  <c:v>8.1675633333329998</c:v>
                </c:pt>
                <c:pt idx="2093">
                  <c:v>8.1683000000000003</c:v>
                </c:pt>
                <c:pt idx="2094">
                  <c:v>8.1687999999999992</c:v>
                </c:pt>
                <c:pt idx="2095">
                  <c:v>8.1684666666669994</c:v>
                </c:pt>
                <c:pt idx="2096">
                  <c:v>8.1686099999999993</c:v>
                </c:pt>
                <c:pt idx="2097">
                  <c:v>8.1686633333330008</c:v>
                </c:pt>
                <c:pt idx="2098">
                  <c:v>8.1684433333330002</c:v>
                </c:pt>
                <c:pt idx="2099">
                  <c:v>8.1685199999999991</c:v>
                </c:pt>
                <c:pt idx="2100">
                  <c:v>8.1678366666670001</c:v>
                </c:pt>
                <c:pt idx="2101">
                  <c:v>8.1680333333329997</c:v>
                </c:pt>
                <c:pt idx="2102">
                  <c:v>8.1684633333329995</c:v>
                </c:pt>
                <c:pt idx="2103">
                  <c:v>8.1685350000000003</c:v>
                </c:pt>
                <c:pt idx="2104">
                  <c:v>8.1689116666670003</c:v>
                </c:pt>
                <c:pt idx="2105">
                  <c:v>8.1680633333330004</c:v>
                </c:pt>
                <c:pt idx="2106">
                  <c:v>8.1685816666670004</c:v>
                </c:pt>
                <c:pt idx="2107">
                  <c:v>8.1687466666669994</c:v>
                </c:pt>
                <c:pt idx="2108">
                  <c:v>8.1684266666669991</c:v>
                </c:pt>
                <c:pt idx="2109">
                  <c:v>8.1682366666669992</c:v>
                </c:pt>
                <c:pt idx="2110">
                  <c:v>8.1686583333329992</c:v>
                </c:pt>
                <c:pt idx="2111">
                  <c:v>8.1682983333330004</c:v>
                </c:pt>
                <c:pt idx="2112">
                  <c:v>8.1682433333330007</c:v>
                </c:pt>
                <c:pt idx="2113">
                  <c:v>8.1683466666670004</c:v>
                </c:pt>
                <c:pt idx="2114">
                  <c:v>8.1680550000000007</c:v>
                </c:pt>
                <c:pt idx="2115">
                  <c:v>8.168215</c:v>
                </c:pt>
                <c:pt idx="2116">
                  <c:v>8.1682349999999992</c:v>
                </c:pt>
                <c:pt idx="2117">
                  <c:v>8.1683583333329999</c:v>
                </c:pt>
                <c:pt idx="2118">
                  <c:v>8.1680966666669992</c:v>
                </c:pt>
                <c:pt idx="2119">
                  <c:v>8.1676366666670006</c:v>
                </c:pt>
                <c:pt idx="2120">
                  <c:v>8.1682633333329999</c:v>
                </c:pt>
                <c:pt idx="2121">
                  <c:v>8.1683599999999998</c:v>
                </c:pt>
                <c:pt idx="2122">
                  <c:v>8.168073333333</c:v>
                </c:pt>
                <c:pt idx="2123">
                  <c:v>8.1684183333329994</c:v>
                </c:pt>
                <c:pt idx="2124">
                  <c:v>8.1683533333330001</c:v>
                </c:pt>
                <c:pt idx="2125">
                  <c:v>8.1683183333329996</c:v>
                </c:pt>
                <c:pt idx="2126">
                  <c:v>8.1683716666669994</c:v>
                </c:pt>
                <c:pt idx="2127">
                  <c:v>8.1683433333330004</c:v>
                </c:pt>
                <c:pt idx="2128">
                  <c:v>8.1678983333329995</c:v>
                </c:pt>
                <c:pt idx="2129">
                  <c:v>8.1677</c:v>
                </c:pt>
                <c:pt idx="2130">
                  <c:v>8.1681166666670002</c:v>
                </c:pt>
                <c:pt idx="2131">
                  <c:v>8.168261666667</c:v>
                </c:pt>
                <c:pt idx="2132">
                  <c:v>8.1678099999999993</c:v>
                </c:pt>
                <c:pt idx="2133">
                  <c:v>8.1679883333329997</c:v>
                </c:pt>
                <c:pt idx="2134">
                  <c:v>8.1678833333330001</c:v>
                </c:pt>
                <c:pt idx="2135">
                  <c:v>8.1682483333330005</c:v>
                </c:pt>
                <c:pt idx="2136">
                  <c:v>8.1687683333330003</c:v>
                </c:pt>
                <c:pt idx="2137">
                  <c:v>8.1680633333330004</c:v>
                </c:pt>
                <c:pt idx="2138">
                  <c:v>8.1683666666669996</c:v>
                </c:pt>
                <c:pt idx="2139">
                  <c:v>8.1683333333330008</c:v>
                </c:pt>
                <c:pt idx="2140">
                  <c:v>8.1683149999999998</c:v>
                </c:pt>
                <c:pt idx="2141">
                  <c:v>8.168591666667</c:v>
                </c:pt>
                <c:pt idx="2142">
                  <c:v>8.1683883333330005</c:v>
                </c:pt>
                <c:pt idx="2143">
                  <c:v>8.1684783333330007</c:v>
                </c:pt>
                <c:pt idx="2144">
                  <c:v>8.1690083333330001</c:v>
                </c:pt>
                <c:pt idx="2145">
                  <c:v>8.1679583333330008</c:v>
                </c:pt>
                <c:pt idx="2146">
                  <c:v>8.1680866666669996</c:v>
                </c:pt>
                <c:pt idx="2147">
                  <c:v>8.1675400000000007</c:v>
                </c:pt>
                <c:pt idx="2148">
                  <c:v>8.1679583333330008</c:v>
                </c:pt>
                <c:pt idx="2149">
                  <c:v>8.1679166666670007</c:v>
                </c:pt>
                <c:pt idx="2150">
                  <c:v>8.1685133333329993</c:v>
                </c:pt>
                <c:pt idx="2151">
                  <c:v>8.1685149999999993</c:v>
                </c:pt>
                <c:pt idx="2152">
                  <c:v>8.1679283333330002</c:v>
                </c:pt>
                <c:pt idx="2153">
                  <c:v>8.1680666666670003</c:v>
                </c:pt>
                <c:pt idx="2154">
                  <c:v>8.1687183333330005</c:v>
                </c:pt>
                <c:pt idx="2155">
                  <c:v>8.1683883333330005</c:v>
                </c:pt>
                <c:pt idx="2156">
                  <c:v>8.1684066666669999</c:v>
                </c:pt>
                <c:pt idx="2157">
                  <c:v>8.1679866666669998</c:v>
                </c:pt>
                <c:pt idx="2158">
                  <c:v>8.1684816666670006</c:v>
                </c:pt>
                <c:pt idx="2159">
                  <c:v>8.1681883333329992</c:v>
                </c:pt>
                <c:pt idx="2160">
                  <c:v>8.1683233333329994</c:v>
                </c:pt>
                <c:pt idx="2161">
                  <c:v>8.1682633333329999</c:v>
                </c:pt>
                <c:pt idx="2162">
                  <c:v>8.1679533333329992</c:v>
                </c:pt>
                <c:pt idx="2163">
                  <c:v>8.1682733333329995</c:v>
                </c:pt>
                <c:pt idx="2164">
                  <c:v>8.1681483333330007</c:v>
                </c:pt>
                <c:pt idx="2165">
                  <c:v>8.1681550000000005</c:v>
                </c:pt>
                <c:pt idx="2166">
                  <c:v>8.1684133333329996</c:v>
                </c:pt>
                <c:pt idx="2167">
                  <c:v>8.1685316666670005</c:v>
                </c:pt>
                <c:pt idx="2168">
                  <c:v>8.1684716666669992</c:v>
                </c:pt>
                <c:pt idx="2169">
                  <c:v>8.1681433333329991</c:v>
                </c:pt>
                <c:pt idx="2170">
                  <c:v>8.1692333333330005</c:v>
                </c:pt>
                <c:pt idx="2171">
                  <c:v>8.1687133333330006</c:v>
                </c:pt>
                <c:pt idx="2172">
                  <c:v>8.167933333333</c:v>
                </c:pt>
                <c:pt idx="2173">
                  <c:v>8.1676933333330002</c:v>
                </c:pt>
                <c:pt idx="2174">
                  <c:v>8.1680550000000007</c:v>
                </c:pt>
                <c:pt idx="2175">
                  <c:v>8.1681166666670002</c:v>
                </c:pt>
                <c:pt idx="2176">
                  <c:v>8.167511666667</c:v>
                </c:pt>
                <c:pt idx="2177">
                  <c:v>8.1678700000000006</c:v>
                </c:pt>
                <c:pt idx="2178">
                  <c:v>8.1675433333330005</c:v>
                </c:pt>
                <c:pt idx="2179">
                  <c:v>8.1681500000000007</c:v>
                </c:pt>
                <c:pt idx="2180">
                  <c:v>8.1685216666670009</c:v>
                </c:pt>
                <c:pt idx="2181">
                  <c:v>8.1686016666669996</c:v>
                </c:pt>
                <c:pt idx="2182">
                  <c:v>8.1679416666669997</c:v>
                </c:pt>
                <c:pt idx="2183">
                  <c:v>8.1681066666670006</c:v>
                </c:pt>
                <c:pt idx="2184">
                  <c:v>8.1682466666670006</c:v>
                </c:pt>
                <c:pt idx="2185">
                  <c:v>8.169201666667</c:v>
                </c:pt>
                <c:pt idx="2186">
                  <c:v>8.1695600000000006</c:v>
                </c:pt>
                <c:pt idx="2187">
                  <c:v>8.1691366666670007</c:v>
                </c:pt>
                <c:pt idx="2188">
                  <c:v>8.1692833333330004</c:v>
                </c:pt>
                <c:pt idx="2189">
                  <c:v>8.1685537037039992</c:v>
                </c:pt>
                <c:pt idx="2190">
                  <c:v>8.1693383333330001</c:v>
                </c:pt>
                <c:pt idx="2191">
                  <c:v>8.1692866666670003</c:v>
                </c:pt>
                <c:pt idx="2192">
                  <c:v>8.1690133333329999</c:v>
                </c:pt>
                <c:pt idx="2193">
                  <c:v>8.1692900000000002</c:v>
                </c:pt>
                <c:pt idx="2194">
                  <c:v>8.1691833333330006</c:v>
                </c:pt>
                <c:pt idx="2195">
                  <c:v>8.1689883333329991</c:v>
                </c:pt>
                <c:pt idx="2196">
                  <c:v>8.1692133333329995</c:v>
                </c:pt>
                <c:pt idx="2197">
                  <c:v>8.1687533333329991</c:v>
                </c:pt>
                <c:pt idx="2198">
                  <c:v>8.1684383333330004</c:v>
                </c:pt>
                <c:pt idx="2199">
                  <c:v>8.1685166666669993</c:v>
                </c:pt>
                <c:pt idx="2200">
                  <c:v>8.1685883333330001</c:v>
                </c:pt>
                <c:pt idx="2201">
                  <c:v>8.1688383333329995</c:v>
                </c:pt>
                <c:pt idx="2202">
                  <c:v>8.1693166666669992</c:v>
                </c:pt>
                <c:pt idx="2203">
                  <c:v>8.1691599999999998</c:v>
                </c:pt>
                <c:pt idx="2204">
                  <c:v>8.1689716666669998</c:v>
                </c:pt>
                <c:pt idx="2205">
                  <c:v>8.1688700000000001</c:v>
                </c:pt>
                <c:pt idx="2206">
                  <c:v>8.1689933333330007</c:v>
                </c:pt>
                <c:pt idx="2207">
                  <c:v>8.1692983333329998</c:v>
                </c:pt>
                <c:pt idx="2208">
                  <c:v>8.1688666666670002</c:v>
                </c:pt>
                <c:pt idx="2209">
                  <c:v>8.1692783333330006</c:v>
                </c:pt>
                <c:pt idx="2210">
                  <c:v>8.1689000000000007</c:v>
                </c:pt>
                <c:pt idx="2211">
                  <c:v>8.1683450000000004</c:v>
                </c:pt>
                <c:pt idx="2212">
                  <c:v>8.1692783333330006</c:v>
                </c:pt>
                <c:pt idx="2213">
                  <c:v>8.1692850000000004</c:v>
                </c:pt>
                <c:pt idx="2214">
                  <c:v>8.1689533333330004</c:v>
                </c:pt>
                <c:pt idx="2215">
                  <c:v>8.1692716666670009</c:v>
                </c:pt>
                <c:pt idx="2216">
                  <c:v>8.1699333333330006</c:v>
                </c:pt>
                <c:pt idx="2217">
                  <c:v>8.1694416666669998</c:v>
                </c:pt>
                <c:pt idx="2218">
                  <c:v>8.1690100000000001</c:v>
                </c:pt>
                <c:pt idx="2219">
                  <c:v>8.1692099999999996</c:v>
                </c:pt>
                <c:pt idx="2220">
                  <c:v>8.1691749999999992</c:v>
                </c:pt>
                <c:pt idx="2221">
                  <c:v>8.1692083333329997</c:v>
                </c:pt>
                <c:pt idx="2222">
                  <c:v>8.1692466666670001</c:v>
                </c:pt>
                <c:pt idx="2223">
                  <c:v>8.1693083333329994</c:v>
                </c:pt>
                <c:pt idx="2224">
                  <c:v>8.1695916666669994</c:v>
                </c:pt>
                <c:pt idx="2225">
                  <c:v>8.1694233333330004</c:v>
                </c:pt>
                <c:pt idx="2226">
                  <c:v>8.1692400000000003</c:v>
                </c:pt>
                <c:pt idx="2227">
                  <c:v>8.1693549999999995</c:v>
                </c:pt>
                <c:pt idx="2228">
                  <c:v>8.1696566666670005</c:v>
                </c:pt>
                <c:pt idx="2229">
                  <c:v>8.1693533333329995</c:v>
                </c:pt>
                <c:pt idx="2230">
                  <c:v>8.1694533333329993</c:v>
                </c:pt>
                <c:pt idx="2231">
                  <c:v>8.1693516666669996</c:v>
                </c:pt>
                <c:pt idx="2232">
                  <c:v>8.1687716666670003</c:v>
                </c:pt>
                <c:pt idx="2233">
                  <c:v>8.1694650000000006</c:v>
                </c:pt>
                <c:pt idx="2234">
                  <c:v>8.1698950000000004</c:v>
                </c:pt>
                <c:pt idx="2235">
                  <c:v>8.1699316666670008</c:v>
                </c:pt>
                <c:pt idx="2236">
                  <c:v>8.1706883333330005</c:v>
                </c:pt>
                <c:pt idx="2237">
                  <c:v>8.1698483333330003</c:v>
                </c:pt>
                <c:pt idx="2238">
                  <c:v>8.1701516666669995</c:v>
                </c:pt>
                <c:pt idx="2239">
                  <c:v>8.1702616666670007</c:v>
                </c:pt>
                <c:pt idx="2240">
                  <c:v>8.1701083333329994</c:v>
                </c:pt>
                <c:pt idx="2241">
                  <c:v>8.1706816666670008</c:v>
                </c:pt>
                <c:pt idx="2242">
                  <c:v>8.1701583333329992</c:v>
                </c:pt>
                <c:pt idx="2243">
                  <c:v>8.1693733333330005</c:v>
                </c:pt>
                <c:pt idx="2244">
                  <c:v>8.1693549999999995</c:v>
                </c:pt>
                <c:pt idx="2245">
                  <c:v>8.1699283333330008</c:v>
                </c:pt>
                <c:pt idx="2246">
                  <c:v>8.170046666667</c:v>
                </c:pt>
                <c:pt idx="2247">
                  <c:v>8.1703949999999992</c:v>
                </c:pt>
                <c:pt idx="2248">
                  <c:v>8.1700683333330009</c:v>
                </c:pt>
                <c:pt idx="2249">
                  <c:v>8.1702100000000009</c:v>
                </c:pt>
                <c:pt idx="2250">
                  <c:v>8.1699166666669996</c:v>
                </c:pt>
                <c:pt idx="2251">
                  <c:v>8.1703666666670003</c:v>
                </c:pt>
                <c:pt idx="2252">
                  <c:v>8.1696633333330002</c:v>
                </c:pt>
                <c:pt idx="2253">
                  <c:v>8.1701933333329997</c:v>
                </c:pt>
                <c:pt idx="2254">
                  <c:v>8.1702100000000009</c:v>
                </c:pt>
                <c:pt idx="2255">
                  <c:v>8.1703516666670009</c:v>
                </c:pt>
                <c:pt idx="2256">
                  <c:v>8.1706299999999992</c:v>
                </c:pt>
                <c:pt idx="2257">
                  <c:v>8.1703516666670009</c:v>
                </c:pt>
                <c:pt idx="2258">
                  <c:v>8.1699616666669996</c:v>
                </c:pt>
                <c:pt idx="2259">
                  <c:v>8.1703399999999995</c:v>
                </c:pt>
                <c:pt idx="2260">
                  <c:v>8.1712100000000003</c:v>
                </c:pt>
                <c:pt idx="2261">
                  <c:v>8.1711150000000004</c:v>
                </c:pt>
                <c:pt idx="2262">
                  <c:v>8.1712716666669998</c:v>
                </c:pt>
                <c:pt idx="2263">
                  <c:v>8.1711816666669996</c:v>
                </c:pt>
                <c:pt idx="2264">
                  <c:v>8.1713950000000004</c:v>
                </c:pt>
                <c:pt idx="2265">
                  <c:v>8.1713516666670003</c:v>
                </c:pt>
                <c:pt idx="2266">
                  <c:v>8.1712349999999994</c:v>
                </c:pt>
                <c:pt idx="2267">
                  <c:v>8.1710983333329992</c:v>
                </c:pt>
                <c:pt idx="2268">
                  <c:v>8.1713866666670008</c:v>
                </c:pt>
                <c:pt idx="2269">
                  <c:v>8.1715949999999999</c:v>
                </c:pt>
                <c:pt idx="2270">
                  <c:v>8.1716516666669996</c:v>
                </c:pt>
                <c:pt idx="2271">
                  <c:v>8.1712150000000001</c:v>
                </c:pt>
                <c:pt idx="2272">
                  <c:v>8.1714833333330006</c:v>
                </c:pt>
                <c:pt idx="2273">
                  <c:v>8.1716066666669995</c:v>
                </c:pt>
                <c:pt idx="2274">
                  <c:v>8.1714183333329995</c:v>
                </c:pt>
                <c:pt idx="2275">
                  <c:v>8.1715199999999992</c:v>
                </c:pt>
                <c:pt idx="2276">
                  <c:v>8.1709916666669997</c:v>
                </c:pt>
                <c:pt idx="2277">
                  <c:v>8.1709516666669995</c:v>
                </c:pt>
                <c:pt idx="2278">
                  <c:v>8.1705116666670001</c:v>
                </c:pt>
                <c:pt idx="2279">
                  <c:v>8.1715633333329993</c:v>
                </c:pt>
                <c:pt idx="2280">
                  <c:v>8.1715583333329995</c:v>
                </c:pt>
                <c:pt idx="2281">
                  <c:v>8.1711816666669996</c:v>
                </c:pt>
                <c:pt idx="2282">
                  <c:v>8.1715366666670004</c:v>
                </c:pt>
                <c:pt idx="2283">
                  <c:v>8.1714466666670003</c:v>
                </c:pt>
                <c:pt idx="2284">
                  <c:v>8.1716999999999995</c:v>
                </c:pt>
                <c:pt idx="2285">
                  <c:v>8.1712033333330005</c:v>
                </c:pt>
                <c:pt idx="2286">
                  <c:v>8.1712266666669997</c:v>
                </c:pt>
                <c:pt idx="2287">
                  <c:v>8.1710466666669994</c:v>
                </c:pt>
                <c:pt idx="2288">
                  <c:v>8.1710333333329999</c:v>
                </c:pt>
                <c:pt idx="2289">
                  <c:v>8.1719050000000006</c:v>
                </c:pt>
                <c:pt idx="2290">
                  <c:v>8.1711550000000006</c:v>
                </c:pt>
                <c:pt idx="2291">
                  <c:v>8.1716449999999998</c:v>
                </c:pt>
                <c:pt idx="2292">
                  <c:v>8.1718333333329998</c:v>
                </c:pt>
                <c:pt idx="2293">
                  <c:v>8.1722350000000006</c:v>
                </c:pt>
                <c:pt idx="2294">
                  <c:v>8.1714566666669999</c:v>
                </c:pt>
                <c:pt idx="2295">
                  <c:v>8.1715300000000006</c:v>
                </c:pt>
                <c:pt idx="2296">
                  <c:v>8.1715450000000001</c:v>
                </c:pt>
                <c:pt idx="2297">
                  <c:v>8.1716283333330004</c:v>
                </c:pt>
                <c:pt idx="2298">
                  <c:v>8.1713133333329999</c:v>
                </c:pt>
                <c:pt idx="2299">
                  <c:v>8.1713016666670004</c:v>
                </c:pt>
                <c:pt idx="2300">
                  <c:v>8.1713366666670009</c:v>
                </c:pt>
                <c:pt idx="2301">
                  <c:v>8.171358333333</c:v>
                </c:pt>
                <c:pt idx="2302">
                  <c:v>8.1715116666669996</c:v>
                </c:pt>
                <c:pt idx="2303">
                  <c:v>8.1718416666669995</c:v>
                </c:pt>
                <c:pt idx="2304">
                  <c:v>8.1716216666670007</c:v>
                </c:pt>
                <c:pt idx="2305">
                  <c:v>8.1716966666669997</c:v>
                </c:pt>
                <c:pt idx="2306">
                  <c:v>8.1715099999999996</c:v>
                </c:pt>
                <c:pt idx="2307">
                  <c:v>8.1717316666670001</c:v>
                </c:pt>
                <c:pt idx="2308">
                  <c:v>8.1713066666670002</c:v>
                </c:pt>
                <c:pt idx="2309">
                  <c:v>8.1713966666670004</c:v>
                </c:pt>
                <c:pt idx="2310">
                  <c:v>8.1716266666670005</c:v>
                </c:pt>
                <c:pt idx="2311">
                  <c:v>8.1714783333330008</c:v>
                </c:pt>
                <c:pt idx="2312">
                  <c:v>8.1714816666670007</c:v>
                </c:pt>
                <c:pt idx="2313">
                  <c:v>8.1718449999999994</c:v>
                </c:pt>
                <c:pt idx="2314">
                  <c:v>8.1719466666670009</c:v>
                </c:pt>
                <c:pt idx="2315">
                  <c:v>8.1720333333329993</c:v>
                </c:pt>
                <c:pt idx="2316">
                  <c:v>8.1722816666670006</c:v>
                </c:pt>
                <c:pt idx="2317">
                  <c:v>8.1717033333329994</c:v>
                </c:pt>
                <c:pt idx="2318">
                  <c:v>8.1718550000000008</c:v>
                </c:pt>
                <c:pt idx="2319">
                  <c:v>8.1716766666670004</c:v>
                </c:pt>
                <c:pt idx="2320">
                  <c:v>8.1720066666670004</c:v>
                </c:pt>
                <c:pt idx="2321">
                  <c:v>8.1721483333330003</c:v>
                </c:pt>
                <c:pt idx="2322">
                  <c:v>8.1718299999999999</c:v>
                </c:pt>
                <c:pt idx="2323">
                  <c:v>8.1714333333330007</c:v>
                </c:pt>
                <c:pt idx="2324">
                  <c:v>8.1716850000000001</c:v>
                </c:pt>
                <c:pt idx="2325">
                  <c:v>8.1719100000000005</c:v>
                </c:pt>
                <c:pt idx="2326">
                  <c:v>8.1714199999999995</c:v>
                </c:pt>
                <c:pt idx="2327">
                  <c:v>8.1719233333329999</c:v>
                </c:pt>
                <c:pt idx="2328">
                  <c:v>8.1715599999999995</c:v>
                </c:pt>
                <c:pt idx="2329">
                  <c:v>8.1718799999999998</c:v>
                </c:pt>
                <c:pt idx="2330">
                  <c:v>8.1717916666669996</c:v>
                </c:pt>
                <c:pt idx="2331">
                  <c:v>8.1722450000000002</c:v>
                </c:pt>
                <c:pt idx="2332">
                  <c:v>8.1721599999999999</c:v>
                </c:pt>
                <c:pt idx="2333">
                  <c:v>8.1720183333329999</c:v>
                </c:pt>
                <c:pt idx="2334">
                  <c:v>8.1724899999999998</c:v>
                </c:pt>
                <c:pt idx="2335">
                  <c:v>8.1720366666669992</c:v>
                </c:pt>
                <c:pt idx="2336">
                  <c:v>8.1722850000000005</c:v>
                </c:pt>
                <c:pt idx="2337">
                  <c:v>8.1721050000000002</c:v>
                </c:pt>
                <c:pt idx="2338">
                  <c:v>8.1723499999999998</c:v>
                </c:pt>
                <c:pt idx="2339">
                  <c:v>8.1719733333329998</c:v>
                </c:pt>
                <c:pt idx="2340">
                  <c:v>8.1719866666669994</c:v>
                </c:pt>
                <c:pt idx="2341">
                  <c:v>8.1721299999999992</c:v>
                </c:pt>
                <c:pt idx="2342">
                  <c:v>8.1723099999999995</c:v>
                </c:pt>
                <c:pt idx="2343">
                  <c:v>8.1726866666669995</c:v>
                </c:pt>
                <c:pt idx="2344">
                  <c:v>8.1726516666670008</c:v>
                </c:pt>
                <c:pt idx="2345">
                  <c:v>8.1718666666670003</c:v>
                </c:pt>
                <c:pt idx="2346">
                  <c:v>8.1727333333329995</c:v>
                </c:pt>
                <c:pt idx="2347">
                  <c:v>8.1729966666670002</c:v>
                </c:pt>
                <c:pt idx="2348">
                  <c:v>8.1726766666669999</c:v>
                </c:pt>
                <c:pt idx="2349">
                  <c:v>8.1729350000000007</c:v>
                </c:pt>
                <c:pt idx="2350">
                  <c:v>8.1729016666670002</c:v>
                </c:pt>
                <c:pt idx="2351">
                  <c:v>8.1724766666670003</c:v>
                </c:pt>
                <c:pt idx="2352">
                  <c:v>8.1735716666669997</c:v>
                </c:pt>
                <c:pt idx="2353">
                  <c:v>8.1727550000000004</c:v>
                </c:pt>
                <c:pt idx="2354">
                  <c:v>8.1732750000000003</c:v>
                </c:pt>
                <c:pt idx="2355">
                  <c:v>8.1730033333329999</c:v>
                </c:pt>
                <c:pt idx="2356">
                  <c:v>8.1732600000000009</c:v>
                </c:pt>
                <c:pt idx="2357">
                  <c:v>8.1730083333329997</c:v>
                </c:pt>
                <c:pt idx="2358">
                  <c:v>8.1735749999999996</c:v>
                </c:pt>
                <c:pt idx="2359">
                  <c:v>8.1737649999999995</c:v>
                </c:pt>
                <c:pt idx="2360">
                  <c:v>8.1746666666669991</c:v>
                </c:pt>
                <c:pt idx="2361">
                  <c:v>8.1745116666669997</c:v>
                </c:pt>
                <c:pt idx="2362">
                  <c:v>8.1746099999999995</c:v>
                </c:pt>
                <c:pt idx="2363">
                  <c:v>8.1747083333329993</c:v>
                </c:pt>
                <c:pt idx="2364">
                  <c:v>8.1749666666670002</c:v>
                </c:pt>
                <c:pt idx="2365">
                  <c:v>8.1746366666670003</c:v>
                </c:pt>
                <c:pt idx="2366">
                  <c:v>8.1750399999999992</c:v>
                </c:pt>
                <c:pt idx="2367">
                  <c:v>8.1752133333329997</c:v>
                </c:pt>
                <c:pt idx="2368">
                  <c:v>8.1753433333330001</c:v>
                </c:pt>
                <c:pt idx="2369">
                  <c:v>8.1754233333330006</c:v>
                </c:pt>
                <c:pt idx="2370">
                  <c:v>8.1758333333329993</c:v>
                </c:pt>
                <c:pt idx="2371">
                  <c:v>8.1751649999999998</c:v>
                </c:pt>
                <c:pt idx="2372">
                  <c:v>8.1750916666670008</c:v>
                </c:pt>
                <c:pt idx="2373">
                  <c:v>8.17577</c:v>
                </c:pt>
                <c:pt idx="2374">
                  <c:v>8.1754616666669992</c:v>
                </c:pt>
                <c:pt idx="2375">
                  <c:v>8.1754300000000004</c:v>
                </c:pt>
                <c:pt idx="2376">
                  <c:v>8.1755899999999997</c:v>
                </c:pt>
                <c:pt idx="2377">
                  <c:v>8.1760566666669998</c:v>
                </c:pt>
                <c:pt idx="2378">
                  <c:v>8.1760566666669998</c:v>
                </c:pt>
                <c:pt idx="2379">
                  <c:v>8.1756266666670001</c:v>
                </c:pt>
                <c:pt idx="2380">
                  <c:v>8.1760616666669996</c:v>
                </c:pt>
                <c:pt idx="2381">
                  <c:v>8.1764349999999997</c:v>
                </c:pt>
                <c:pt idx="2382">
                  <c:v>8.1759950000000003</c:v>
                </c:pt>
                <c:pt idx="2383">
                  <c:v>8.1760733333329991</c:v>
                </c:pt>
                <c:pt idx="2384">
                  <c:v>8.1758316666669995</c:v>
                </c:pt>
                <c:pt idx="2385">
                  <c:v>8.1752316666670009</c:v>
                </c:pt>
                <c:pt idx="2386">
                  <c:v>8.1757316666669997</c:v>
                </c:pt>
                <c:pt idx="2387">
                  <c:v>8.174971666667</c:v>
                </c:pt>
                <c:pt idx="2388">
                  <c:v>8.1753233333330009</c:v>
                </c:pt>
                <c:pt idx="2389">
                  <c:v>8.1758950000000006</c:v>
                </c:pt>
                <c:pt idx="2390">
                  <c:v>8.1755283333330002</c:v>
                </c:pt>
                <c:pt idx="2391">
                  <c:v>8.1748333333329999</c:v>
                </c:pt>
                <c:pt idx="2392">
                  <c:v>8.1755383333329998</c:v>
                </c:pt>
                <c:pt idx="2393">
                  <c:v>8.1751116666670001</c:v>
                </c:pt>
                <c:pt idx="2394">
                  <c:v>8.1752933333330002</c:v>
                </c:pt>
                <c:pt idx="2395">
                  <c:v>8.1758033333330005</c:v>
                </c:pt>
                <c:pt idx="2396">
                  <c:v>8.1755083333329992</c:v>
                </c:pt>
                <c:pt idx="2397">
                  <c:v>8.1759950000000003</c:v>
                </c:pt>
                <c:pt idx="2398">
                  <c:v>8.1756799999999998</c:v>
                </c:pt>
                <c:pt idx="2399">
                  <c:v>8.1756566666670007</c:v>
                </c:pt>
                <c:pt idx="2400">
                  <c:v>8.1756416666669995</c:v>
                </c:pt>
                <c:pt idx="2401">
                  <c:v>8.1755933333329995</c:v>
                </c:pt>
                <c:pt idx="2402">
                  <c:v>8.1756933333329993</c:v>
                </c:pt>
                <c:pt idx="2403">
                  <c:v>8.1760733333329991</c:v>
                </c:pt>
                <c:pt idx="2404">
                  <c:v>8.1762733333330004</c:v>
                </c:pt>
                <c:pt idx="2405">
                  <c:v>8.1762316666670003</c:v>
                </c:pt>
                <c:pt idx="2406">
                  <c:v>8.1762099999999993</c:v>
                </c:pt>
                <c:pt idx="2407">
                  <c:v>8.1764349999999997</c:v>
                </c:pt>
                <c:pt idx="2408">
                  <c:v>8.1761116666669995</c:v>
                </c:pt>
                <c:pt idx="2409">
                  <c:v>8.1760283333330008</c:v>
                </c:pt>
                <c:pt idx="2410">
                  <c:v>8.1766299999999994</c:v>
                </c:pt>
                <c:pt idx="2411">
                  <c:v>8.1769433333329999</c:v>
                </c:pt>
                <c:pt idx="2412">
                  <c:v>8.1770883333329998</c:v>
                </c:pt>
                <c:pt idx="2413">
                  <c:v>8.1766733333329995</c:v>
                </c:pt>
                <c:pt idx="2414">
                  <c:v>8.1771866666669997</c:v>
                </c:pt>
                <c:pt idx="2415">
                  <c:v>8.1774733333329994</c:v>
                </c:pt>
                <c:pt idx="2416">
                  <c:v>8.1771466666669994</c:v>
                </c:pt>
                <c:pt idx="2417">
                  <c:v>8.1768649999999994</c:v>
                </c:pt>
                <c:pt idx="2418">
                  <c:v>8.1776066666669998</c:v>
                </c:pt>
                <c:pt idx="2419">
                  <c:v>8.1778650000000006</c:v>
                </c:pt>
                <c:pt idx="2420">
                  <c:v>8.1772416666669994</c:v>
                </c:pt>
                <c:pt idx="2421">
                  <c:v>8.1771966666669993</c:v>
                </c:pt>
                <c:pt idx="2422">
                  <c:v>8.1773266666669997</c:v>
                </c:pt>
                <c:pt idx="2423">
                  <c:v>8.1781433333330007</c:v>
                </c:pt>
                <c:pt idx="2424">
                  <c:v>8.1777850000000001</c:v>
                </c:pt>
                <c:pt idx="2425">
                  <c:v>8.177928333333</c:v>
                </c:pt>
                <c:pt idx="2426">
                  <c:v>8.1775966666670001</c:v>
                </c:pt>
                <c:pt idx="2427">
                  <c:v>8.1779533333330008</c:v>
                </c:pt>
                <c:pt idx="2428">
                  <c:v>8.1777650000000008</c:v>
                </c:pt>
                <c:pt idx="2429">
                  <c:v>8.1768249999999991</c:v>
                </c:pt>
                <c:pt idx="2430">
                  <c:v>8.1774716666669995</c:v>
                </c:pt>
                <c:pt idx="2431">
                  <c:v>8.1774133333329999</c:v>
                </c:pt>
                <c:pt idx="2432">
                  <c:v>8.1777300000000004</c:v>
                </c:pt>
                <c:pt idx="2433">
                  <c:v>8.1779499999999992</c:v>
                </c:pt>
                <c:pt idx="2434">
                  <c:v>8.1778499999999994</c:v>
                </c:pt>
                <c:pt idx="2435">
                  <c:v>8.1776166666669994</c:v>
                </c:pt>
                <c:pt idx="2436">
                  <c:v>8.1774833333330008</c:v>
                </c:pt>
                <c:pt idx="2437">
                  <c:v>8.1781616666670001</c:v>
                </c:pt>
                <c:pt idx="2438">
                  <c:v>8.1778183333330006</c:v>
                </c:pt>
                <c:pt idx="2439">
                  <c:v>8.1776499999999999</c:v>
                </c:pt>
                <c:pt idx="2440">
                  <c:v>8.1779166666670005</c:v>
                </c:pt>
                <c:pt idx="2441">
                  <c:v>8.1776750000000007</c:v>
                </c:pt>
                <c:pt idx="2442">
                  <c:v>8.1784250000000007</c:v>
                </c:pt>
                <c:pt idx="2443">
                  <c:v>8.1786116666670008</c:v>
                </c:pt>
                <c:pt idx="2444">
                  <c:v>8.1783866666670004</c:v>
                </c:pt>
                <c:pt idx="2445">
                  <c:v>8.1786583333330007</c:v>
                </c:pt>
                <c:pt idx="2446">
                  <c:v>8.1783466666670002</c:v>
                </c:pt>
                <c:pt idx="2447">
                  <c:v>8.1780383333329993</c:v>
                </c:pt>
                <c:pt idx="2448">
                  <c:v>8.1788733333329997</c:v>
                </c:pt>
                <c:pt idx="2449">
                  <c:v>8.1784133333329994</c:v>
                </c:pt>
                <c:pt idx="2450">
                  <c:v>8.1785016666669996</c:v>
                </c:pt>
                <c:pt idx="2451">
                  <c:v>8.1788466666670008</c:v>
                </c:pt>
                <c:pt idx="2452">
                  <c:v>8.1780583333330004</c:v>
                </c:pt>
                <c:pt idx="2453">
                  <c:v>8.1785499999999995</c:v>
                </c:pt>
                <c:pt idx="2454">
                  <c:v>8.1785466666669997</c:v>
                </c:pt>
                <c:pt idx="2455">
                  <c:v>8.1782433333330005</c:v>
                </c:pt>
                <c:pt idx="2456">
                  <c:v>8.1790500000000002</c:v>
                </c:pt>
                <c:pt idx="2457">
                  <c:v>8.1786933333329994</c:v>
                </c:pt>
                <c:pt idx="2458">
                  <c:v>8.1787383333329995</c:v>
                </c:pt>
                <c:pt idx="2459">
                  <c:v>8.1782599999999999</c:v>
                </c:pt>
                <c:pt idx="2460">
                  <c:v>8.1783833333330005</c:v>
                </c:pt>
                <c:pt idx="2461">
                  <c:v>8.1781883333330008</c:v>
                </c:pt>
                <c:pt idx="2462">
                  <c:v>8.1782816666670008</c:v>
                </c:pt>
                <c:pt idx="2463">
                  <c:v>8.1784716666670008</c:v>
                </c:pt>
                <c:pt idx="2464">
                  <c:v>8.1787416666669994</c:v>
                </c:pt>
                <c:pt idx="2465">
                  <c:v>8.178631666667</c:v>
                </c:pt>
                <c:pt idx="2466">
                  <c:v>8.1788566666670004</c:v>
                </c:pt>
                <c:pt idx="2467">
                  <c:v>8.178958333333</c:v>
                </c:pt>
                <c:pt idx="2468">
                  <c:v>8.1781833333329992</c:v>
                </c:pt>
                <c:pt idx="2469">
                  <c:v>8.1783583333329997</c:v>
                </c:pt>
                <c:pt idx="2470">
                  <c:v>8.1785483333329996</c:v>
                </c:pt>
                <c:pt idx="2471">
                  <c:v>8.1781683333329998</c:v>
                </c:pt>
                <c:pt idx="2472">
                  <c:v>8.1795533333330006</c:v>
                </c:pt>
                <c:pt idx="2473">
                  <c:v>8.1799983333329997</c:v>
                </c:pt>
                <c:pt idx="2474">
                  <c:v>8.1796799999999994</c:v>
                </c:pt>
                <c:pt idx="2475">
                  <c:v>8.1797533333330001</c:v>
                </c:pt>
                <c:pt idx="2476">
                  <c:v>8.1798400000000004</c:v>
                </c:pt>
                <c:pt idx="2477">
                  <c:v>8.1798500000000001</c:v>
                </c:pt>
                <c:pt idx="2478">
                  <c:v>8.1799233333330008</c:v>
                </c:pt>
                <c:pt idx="2479">
                  <c:v>8.1793566666669992</c:v>
                </c:pt>
                <c:pt idx="2480">
                  <c:v>8.1794983333329991</c:v>
                </c:pt>
                <c:pt idx="2481">
                  <c:v>8.1794983333329991</c:v>
                </c:pt>
                <c:pt idx="2482">
                  <c:v>8.1799233333330008</c:v>
                </c:pt>
                <c:pt idx="2483">
                  <c:v>8.1793816666670001</c:v>
                </c:pt>
                <c:pt idx="2484">
                  <c:v>8.1790866666670006</c:v>
                </c:pt>
                <c:pt idx="2485">
                  <c:v>8.1790699999999994</c:v>
                </c:pt>
                <c:pt idx="2486">
                  <c:v>8.1784149999999993</c:v>
                </c:pt>
                <c:pt idx="2487">
                  <c:v>8.1790483333330002</c:v>
                </c:pt>
                <c:pt idx="2488">
                  <c:v>8.1789966666670004</c:v>
                </c:pt>
                <c:pt idx="2489">
                  <c:v>8.1792383333330001</c:v>
                </c:pt>
                <c:pt idx="2490">
                  <c:v>8.1789833333330009</c:v>
                </c:pt>
                <c:pt idx="2491">
                  <c:v>8.1786416666669997</c:v>
                </c:pt>
                <c:pt idx="2492">
                  <c:v>8.1790816666670008</c:v>
                </c:pt>
                <c:pt idx="2493">
                  <c:v>8.1788883333329991</c:v>
                </c:pt>
                <c:pt idx="2494">
                  <c:v>8.1789483333330004</c:v>
                </c:pt>
                <c:pt idx="2495">
                  <c:v>8.1793716666670004</c:v>
                </c:pt>
                <c:pt idx="2496">
                  <c:v>8.1788533333330005</c:v>
                </c:pt>
                <c:pt idx="2497">
                  <c:v>8.1787633333330003</c:v>
                </c:pt>
                <c:pt idx="2498">
                  <c:v>8.1790466666670003</c:v>
                </c:pt>
                <c:pt idx="2499">
                  <c:v>8.1788083333330004</c:v>
                </c:pt>
                <c:pt idx="2500">
                  <c:v>8.1787816666669997</c:v>
                </c:pt>
                <c:pt idx="2501">
                  <c:v>8.1789000000000005</c:v>
                </c:pt>
                <c:pt idx="2502">
                  <c:v>8.1787133333330004</c:v>
                </c:pt>
                <c:pt idx="2503">
                  <c:v>8.1789666666669998</c:v>
                </c:pt>
                <c:pt idx="2504">
                  <c:v>8.1789683333329997</c:v>
                </c:pt>
                <c:pt idx="2505">
                  <c:v>8.1787566666670006</c:v>
                </c:pt>
                <c:pt idx="2506">
                  <c:v>8.1783783333330007</c:v>
                </c:pt>
                <c:pt idx="2507">
                  <c:v>8.1789866666670008</c:v>
                </c:pt>
                <c:pt idx="2508">
                  <c:v>8.178961666667</c:v>
                </c:pt>
                <c:pt idx="2509">
                  <c:v>8.1787033333330008</c:v>
                </c:pt>
                <c:pt idx="2510">
                  <c:v>8.1788733333329997</c:v>
                </c:pt>
                <c:pt idx="2511">
                  <c:v>8.1797149999999998</c:v>
                </c:pt>
                <c:pt idx="2512">
                  <c:v>8.1790733333329992</c:v>
                </c:pt>
                <c:pt idx="2513">
                  <c:v>8.1791283333330007</c:v>
                </c:pt>
                <c:pt idx="2514">
                  <c:v>8.1791649999999994</c:v>
                </c:pt>
                <c:pt idx="2515">
                  <c:v>8.1795116666670005</c:v>
                </c:pt>
                <c:pt idx="2516">
                  <c:v>8.1793250000000004</c:v>
                </c:pt>
                <c:pt idx="2517">
                  <c:v>8.1789000000000005</c:v>
                </c:pt>
                <c:pt idx="2518">
                  <c:v>8.1789749999999994</c:v>
                </c:pt>
                <c:pt idx="2519">
                  <c:v>8.1795433333329992</c:v>
                </c:pt>
                <c:pt idx="2520">
                  <c:v>8.1793783333330001</c:v>
                </c:pt>
                <c:pt idx="2521">
                  <c:v>8.179053333333</c:v>
                </c:pt>
                <c:pt idx="2522">
                  <c:v>8.1781349999999993</c:v>
                </c:pt>
                <c:pt idx="2523">
                  <c:v>8.1778250000000003</c:v>
                </c:pt>
                <c:pt idx="2524">
                  <c:v>8.1778783333330001</c:v>
                </c:pt>
                <c:pt idx="2525">
                  <c:v>8.1776833333330003</c:v>
                </c:pt>
                <c:pt idx="2526">
                  <c:v>8.1776666666669993</c:v>
                </c:pt>
                <c:pt idx="2527">
                  <c:v>8.1775133333329997</c:v>
                </c:pt>
                <c:pt idx="2528">
                  <c:v>8.1776716666670008</c:v>
                </c:pt>
                <c:pt idx="2529">
                  <c:v>8.177786666667</c:v>
                </c:pt>
                <c:pt idx="2530">
                  <c:v>8.1771466666669994</c:v>
                </c:pt>
                <c:pt idx="2531">
                  <c:v>8.1774416666670007</c:v>
                </c:pt>
                <c:pt idx="2532">
                  <c:v>8.1772033333330008</c:v>
                </c:pt>
                <c:pt idx="2533">
                  <c:v>8.1772316666669997</c:v>
                </c:pt>
                <c:pt idx="2534">
                  <c:v>8.177598333333</c:v>
                </c:pt>
                <c:pt idx="2535">
                  <c:v>8.1772333333329996</c:v>
                </c:pt>
                <c:pt idx="2536">
                  <c:v>8.1778449999999996</c:v>
                </c:pt>
                <c:pt idx="2537">
                  <c:v>8.1775633333329996</c:v>
                </c:pt>
                <c:pt idx="2538">
                  <c:v>8.1780600000000003</c:v>
                </c:pt>
                <c:pt idx="2539">
                  <c:v>8.1778983333329993</c:v>
                </c:pt>
                <c:pt idx="2540">
                  <c:v>8.1781749999999995</c:v>
                </c:pt>
                <c:pt idx="2541">
                  <c:v>8.1781083333330002</c:v>
                </c:pt>
                <c:pt idx="2542">
                  <c:v>8.1781950000000005</c:v>
                </c:pt>
                <c:pt idx="2543">
                  <c:v>8.1777966666669997</c:v>
                </c:pt>
                <c:pt idx="2544">
                  <c:v>8.1783433333330002</c:v>
                </c:pt>
                <c:pt idx="2545">
                  <c:v>8.1782066666670001</c:v>
                </c:pt>
                <c:pt idx="2546">
                  <c:v>8.1778766666670002</c:v>
                </c:pt>
                <c:pt idx="2547">
                  <c:v>8.1784400000000002</c:v>
                </c:pt>
                <c:pt idx="2548">
                  <c:v>8.1782933333330003</c:v>
                </c:pt>
                <c:pt idx="2549">
                  <c:v>8.1780866666669993</c:v>
                </c:pt>
                <c:pt idx="2550">
                  <c:v>8.1781916666670007</c:v>
                </c:pt>
                <c:pt idx="2551">
                  <c:v>8.1785733333330004</c:v>
                </c:pt>
                <c:pt idx="2552">
                  <c:v>8.1784983333329997</c:v>
                </c:pt>
                <c:pt idx="2553">
                  <c:v>8.1784250000000007</c:v>
                </c:pt>
                <c:pt idx="2554">
                  <c:v>8.1786250000000003</c:v>
                </c:pt>
                <c:pt idx="2555">
                  <c:v>8.1783116666669997</c:v>
                </c:pt>
                <c:pt idx="2556">
                  <c:v>8.1784149999999993</c:v>
                </c:pt>
                <c:pt idx="2557">
                  <c:v>8.1783633333329995</c:v>
                </c:pt>
                <c:pt idx="2558">
                  <c:v>8.1781683333329998</c:v>
                </c:pt>
                <c:pt idx="2559">
                  <c:v>8.1784049999999997</c:v>
                </c:pt>
                <c:pt idx="2560">
                  <c:v>8.1785099999999993</c:v>
                </c:pt>
                <c:pt idx="2561">
                  <c:v>8.1788433333330008</c:v>
                </c:pt>
                <c:pt idx="2562">
                  <c:v>8.1788516666670006</c:v>
                </c:pt>
                <c:pt idx="2563">
                  <c:v>8.1788600000000002</c:v>
                </c:pt>
                <c:pt idx="2564">
                  <c:v>8.1787216666670002</c:v>
                </c:pt>
                <c:pt idx="2565">
                  <c:v>8.1786616666670007</c:v>
                </c:pt>
                <c:pt idx="2566">
                  <c:v>8.1788349999999994</c:v>
                </c:pt>
                <c:pt idx="2567">
                  <c:v>8.1788383333329993</c:v>
                </c:pt>
                <c:pt idx="2568">
                  <c:v>8.1792716666670007</c:v>
                </c:pt>
                <c:pt idx="2569">
                  <c:v>8.1789633333329999</c:v>
                </c:pt>
                <c:pt idx="2570">
                  <c:v>8.1781716666669997</c:v>
                </c:pt>
                <c:pt idx="2571">
                  <c:v>8.1789266666669995</c:v>
                </c:pt>
                <c:pt idx="2572">
                  <c:v>8.1791183333329993</c:v>
                </c:pt>
                <c:pt idx="2573">
                  <c:v>8.1792766666670005</c:v>
                </c:pt>
                <c:pt idx="2574">
                  <c:v>8.1789950000000005</c:v>
                </c:pt>
                <c:pt idx="2575">
                  <c:v>8.1784683333330008</c:v>
                </c:pt>
                <c:pt idx="2576">
                  <c:v>8.1792833333330002</c:v>
                </c:pt>
                <c:pt idx="2577">
                  <c:v>8.1789416666670007</c:v>
                </c:pt>
                <c:pt idx="2578">
                  <c:v>8.1792499999999997</c:v>
                </c:pt>
                <c:pt idx="2579">
                  <c:v>8.1795183333330002</c:v>
                </c:pt>
                <c:pt idx="2580">
                  <c:v>8.1799549999999996</c:v>
                </c:pt>
                <c:pt idx="2581">
                  <c:v>8.1798199999999994</c:v>
                </c:pt>
                <c:pt idx="2582">
                  <c:v>8.1790416666670005</c:v>
                </c:pt>
                <c:pt idx="2583">
                  <c:v>8.1789400000000008</c:v>
                </c:pt>
                <c:pt idx="2584">
                  <c:v>8.1793300000000002</c:v>
                </c:pt>
                <c:pt idx="2585">
                  <c:v>8.1790333333330008</c:v>
                </c:pt>
                <c:pt idx="2586">
                  <c:v>8.1787216666670002</c:v>
                </c:pt>
                <c:pt idx="2587">
                  <c:v>8.1787566666670006</c:v>
                </c:pt>
                <c:pt idx="2588">
                  <c:v>8.1786383333329997</c:v>
                </c:pt>
                <c:pt idx="2589">
                  <c:v>8.1789833333330009</c:v>
                </c:pt>
                <c:pt idx="2590">
                  <c:v>8.1792149999999992</c:v>
                </c:pt>
                <c:pt idx="2591">
                  <c:v>8.1785983333329995</c:v>
                </c:pt>
                <c:pt idx="2592">
                  <c:v>8.1788683333329999</c:v>
                </c:pt>
                <c:pt idx="2593">
                  <c:v>8.1786700000000003</c:v>
                </c:pt>
                <c:pt idx="2594">
                  <c:v>8.1786499999999993</c:v>
                </c:pt>
                <c:pt idx="2595">
                  <c:v>8.1785416666669999</c:v>
                </c:pt>
                <c:pt idx="2596">
                  <c:v>8.1794833333329997</c:v>
                </c:pt>
                <c:pt idx="2597">
                  <c:v>8.1795766666669998</c:v>
                </c:pt>
                <c:pt idx="2598">
                  <c:v>8.1801650000000006</c:v>
                </c:pt>
                <c:pt idx="2599">
                  <c:v>8.1793899999999997</c:v>
                </c:pt>
                <c:pt idx="2600">
                  <c:v>8.1798716666669993</c:v>
                </c:pt>
                <c:pt idx="2601">
                  <c:v>8.1793816666670001</c:v>
                </c:pt>
                <c:pt idx="2602">
                  <c:v>8.1794916666669994</c:v>
                </c:pt>
                <c:pt idx="2603">
                  <c:v>8.1799800000000005</c:v>
                </c:pt>
                <c:pt idx="2604">
                  <c:v>8.1803916666669991</c:v>
                </c:pt>
                <c:pt idx="2605">
                  <c:v>8.1803600000000003</c:v>
                </c:pt>
                <c:pt idx="2606">
                  <c:v>8.1803566666670005</c:v>
                </c:pt>
                <c:pt idx="2607">
                  <c:v>8.1800883333329999</c:v>
                </c:pt>
                <c:pt idx="2608">
                  <c:v>8.1799916666670001</c:v>
                </c:pt>
                <c:pt idx="2609">
                  <c:v>8.1797416666670006</c:v>
                </c:pt>
                <c:pt idx="2610">
                  <c:v>8.1793866666669999</c:v>
                </c:pt>
                <c:pt idx="2611">
                  <c:v>8.1786700000000003</c:v>
                </c:pt>
                <c:pt idx="2612">
                  <c:v>8.1791366666670005</c:v>
                </c:pt>
                <c:pt idx="2613">
                  <c:v>8.1788233333329998</c:v>
                </c:pt>
                <c:pt idx="2614">
                  <c:v>8.1786983333329992</c:v>
                </c:pt>
                <c:pt idx="2615">
                  <c:v>8.1787783333329998</c:v>
                </c:pt>
                <c:pt idx="2616">
                  <c:v>8.1790483333330002</c:v>
                </c:pt>
                <c:pt idx="2617">
                  <c:v>8.1792666666670009</c:v>
                </c:pt>
                <c:pt idx="2618">
                  <c:v>8.1792866666670001</c:v>
                </c:pt>
                <c:pt idx="2619">
                  <c:v>8.1786816666669999</c:v>
                </c:pt>
                <c:pt idx="2620">
                  <c:v>8.1796849999999992</c:v>
                </c:pt>
                <c:pt idx="2621">
                  <c:v>8.1793083333329992</c:v>
                </c:pt>
                <c:pt idx="2622">
                  <c:v>8.1804833333329992</c:v>
                </c:pt>
                <c:pt idx="2623">
                  <c:v>8.1802200000000003</c:v>
                </c:pt>
                <c:pt idx="2624">
                  <c:v>8.1801016666669994</c:v>
                </c:pt>
                <c:pt idx="2625">
                  <c:v>8.1800983333329995</c:v>
                </c:pt>
                <c:pt idx="2626">
                  <c:v>8.1802700000000002</c:v>
                </c:pt>
                <c:pt idx="2627">
                  <c:v>8.1803450000000009</c:v>
                </c:pt>
                <c:pt idx="2628">
                  <c:v>8.1802283333329999</c:v>
                </c:pt>
                <c:pt idx="2629">
                  <c:v>8.1800350000000002</c:v>
                </c:pt>
                <c:pt idx="2630">
                  <c:v>8.1803816666669995</c:v>
                </c:pt>
                <c:pt idx="2631">
                  <c:v>8.1798783333330007</c:v>
                </c:pt>
                <c:pt idx="2632">
                  <c:v>8.1799133333329994</c:v>
                </c:pt>
                <c:pt idx="2633">
                  <c:v>8.1803666666670001</c:v>
                </c:pt>
                <c:pt idx="2634">
                  <c:v>8.1800033333329996</c:v>
                </c:pt>
                <c:pt idx="2635">
                  <c:v>8.1801233333330003</c:v>
                </c:pt>
                <c:pt idx="2636">
                  <c:v>8.1803833333329994</c:v>
                </c:pt>
                <c:pt idx="2637">
                  <c:v>8.1802666666670003</c:v>
                </c:pt>
                <c:pt idx="2638">
                  <c:v>8.1802349999999997</c:v>
                </c:pt>
                <c:pt idx="2639">
                  <c:v>8.1797733333329994</c:v>
                </c:pt>
                <c:pt idx="2640">
                  <c:v>8.1797450000000005</c:v>
                </c:pt>
                <c:pt idx="2641">
                  <c:v>8.1801833333329999</c:v>
                </c:pt>
                <c:pt idx="2642">
                  <c:v>8.1795633333330002</c:v>
                </c:pt>
                <c:pt idx="2643">
                  <c:v>8.1804283333329995</c:v>
                </c:pt>
                <c:pt idx="2644">
                  <c:v>8.1801049999999993</c:v>
                </c:pt>
                <c:pt idx="2645">
                  <c:v>8.1796799999999994</c:v>
                </c:pt>
                <c:pt idx="2646">
                  <c:v>8.1803150000000002</c:v>
                </c:pt>
                <c:pt idx="2647">
                  <c:v>8.1802033333330009</c:v>
                </c:pt>
                <c:pt idx="2648">
                  <c:v>8.1801600000000008</c:v>
                </c:pt>
                <c:pt idx="2649">
                  <c:v>8.1799733333330007</c:v>
                </c:pt>
                <c:pt idx="2650">
                  <c:v>8.1802866666669996</c:v>
                </c:pt>
                <c:pt idx="2651">
                  <c:v>8.1799700000000009</c:v>
                </c:pt>
                <c:pt idx="2652">
                  <c:v>8.1800549999999994</c:v>
                </c:pt>
                <c:pt idx="2653">
                  <c:v>8.1796933333330006</c:v>
                </c:pt>
                <c:pt idx="2654">
                  <c:v>8.1797983333330002</c:v>
                </c:pt>
                <c:pt idx="2655">
                  <c:v>8.1808283333330003</c:v>
                </c:pt>
                <c:pt idx="2656">
                  <c:v>8.1804249999999996</c:v>
                </c:pt>
                <c:pt idx="2657">
                  <c:v>8.1800333333330002</c:v>
                </c:pt>
                <c:pt idx="2658">
                  <c:v>8.1803616666670003</c:v>
                </c:pt>
                <c:pt idx="2659">
                  <c:v>8.1803333333329995</c:v>
                </c:pt>
                <c:pt idx="2660">
                  <c:v>8.1810966666670009</c:v>
                </c:pt>
                <c:pt idx="2661">
                  <c:v>8.1815616666669992</c:v>
                </c:pt>
                <c:pt idx="2662">
                  <c:v>8.1818966666670008</c:v>
                </c:pt>
                <c:pt idx="2663">
                  <c:v>8.1817383333329996</c:v>
                </c:pt>
                <c:pt idx="2664">
                  <c:v>8.1822533333329996</c:v>
                </c:pt>
                <c:pt idx="2665">
                  <c:v>8.1822866666670002</c:v>
                </c:pt>
                <c:pt idx="2666">
                  <c:v>8.1816483333329995</c:v>
                </c:pt>
                <c:pt idx="2667">
                  <c:v>8.1823449999999998</c:v>
                </c:pt>
                <c:pt idx="2668">
                  <c:v>8.1817016666669993</c:v>
                </c:pt>
                <c:pt idx="2669">
                  <c:v>8.1821350000000006</c:v>
                </c:pt>
                <c:pt idx="2670">
                  <c:v>8.1813099999999999</c:v>
                </c:pt>
                <c:pt idx="2671">
                  <c:v>8.1813099999999999</c:v>
                </c:pt>
                <c:pt idx="2672">
                  <c:v>8.1800750000000004</c:v>
                </c:pt>
                <c:pt idx="2673">
                  <c:v>8.1792449999999999</c:v>
                </c:pt>
                <c:pt idx="2674">
                  <c:v>8.1788849999999993</c:v>
                </c:pt>
                <c:pt idx="2675">
                  <c:v>8.1790116666669999</c:v>
                </c:pt>
                <c:pt idx="2676">
                  <c:v>8.1787550000000007</c:v>
                </c:pt>
                <c:pt idx="2677">
                  <c:v>8.1792866666670001</c:v>
                </c:pt>
                <c:pt idx="2678">
                  <c:v>8.1791183333329993</c:v>
                </c:pt>
                <c:pt idx="2679">
                  <c:v>8.1790566666669999</c:v>
                </c:pt>
                <c:pt idx="2680">
                  <c:v>8.1790699999999994</c:v>
                </c:pt>
                <c:pt idx="2681">
                  <c:v>8.1794100000000007</c:v>
                </c:pt>
                <c:pt idx="2682">
                  <c:v>8.1794716666670002</c:v>
                </c:pt>
                <c:pt idx="2683">
                  <c:v>8.1789066666670003</c:v>
                </c:pt>
                <c:pt idx="2684">
                  <c:v>8.1795899999999993</c:v>
                </c:pt>
                <c:pt idx="2685">
                  <c:v>8.1791616666669995</c:v>
                </c:pt>
                <c:pt idx="2686">
                  <c:v>8.1796883333330008</c:v>
                </c:pt>
                <c:pt idx="2687">
                  <c:v>8.1799066666669997</c:v>
                </c:pt>
                <c:pt idx="2688">
                  <c:v>8.1792083333329995</c:v>
                </c:pt>
                <c:pt idx="2689">
                  <c:v>8.1794616666670006</c:v>
                </c:pt>
                <c:pt idx="2690">
                  <c:v>8.1797916666670005</c:v>
                </c:pt>
                <c:pt idx="2691">
                  <c:v>8.1791750000000008</c:v>
                </c:pt>
                <c:pt idx="2692">
                  <c:v>8.1798300000000008</c:v>
                </c:pt>
                <c:pt idx="2693">
                  <c:v>8.1797649999999997</c:v>
                </c:pt>
                <c:pt idx="2694">
                  <c:v>8.1795733333329999</c:v>
                </c:pt>
                <c:pt idx="2695">
                  <c:v>8.1794650000000004</c:v>
                </c:pt>
                <c:pt idx="2696">
                  <c:v>8.1795799999999996</c:v>
                </c:pt>
                <c:pt idx="2697">
                  <c:v>8.1813666666669995</c:v>
                </c:pt>
                <c:pt idx="2698">
                  <c:v>8.1821366666670006</c:v>
                </c:pt>
                <c:pt idx="2699">
                  <c:v>8.1819383333329991</c:v>
                </c:pt>
                <c:pt idx="2700">
                  <c:v>8.1825633333330003</c:v>
                </c:pt>
                <c:pt idx="2701">
                  <c:v>8.1822816666670004</c:v>
                </c:pt>
                <c:pt idx="2702">
                  <c:v>8.1820649999999997</c:v>
                </c:pt>
                <c:pt idx="2703">
                  <c:v>8.1819183333329999</c:v>
                </c:pt>
                <c:pt idx="2704">
                  <c:v>8.1817183333330004</c:v>
                </c:pt>
                <c:pt idx="2705">
                  <c:v>8.1815300000000004</c:v>
                </c:pt>
                <c:pt idx="2706">
                  <c:v>8.1819783333329994</c:v>
                </c:pt>
                <c:pt idx="2707">
                  <c:v>8.1821099999999998</c:v>
                </c:pt>
                <c:pt idx="2708">
                  <c:v>8.1822216666669991</c:v>
                </c:pt>
                <c:pt idx="2709">
                  <c:v>8.1818833333329994</c:v>
                </c:pt>
                <c:pt idx="2710">
                  <c:v>8.1809683333330003</c:v>
                </c:pt>
                <c:pt idx="2711">
                  <c:v>8.1810383333329995</c:v>
                </c:pt>
                <c:pt idx="2712">
                  <c:v>8.1813783333330008</c:v>
                </c:pt>
                <c:pt idx="2713">
                  <c:v>8.1812233333329996</c:v>
                </c:pt>
                <c:pt idx="2714">
                  <c:v>8.1808883333329998</c:v>
                </c:pt>
                <c:pt idx="2715">
                  <c:v>8.1807116666669994</c:v>
                </c:pt>
                <c:pt idx="2716">
                  <c:v>8.1809899999999995</c:v>
                </c:pt>
                <c:pt idx="2717">
                  <c:v>8.1809216666670004</c:v>
                </c:pt>
                <c:pt idx="2718">
                  <c:v>8.1814216666669992</c:v>
                </c:pt>
                <c:pt idx="2719">
                  <c:v>8.1809933333329994</c:v>
                </c:pt>
                <c:pt idx="2720">
                  <c:v>8.1811500000000006</c:v>
                </c:pt>
                <c:pt idx="2721">
                  <c:v>8.1813300000000009</c:v>
                </c:pt>
                <c:pt idx="2722">
                  <c:v>8.1807683333330008</c:v>
                </c:pt>
                <c:pt idx="2723">
                  <c:v>8.1807566666669995</c:v>
                </c:pt>
                <c:pt idx="2724">
                  <c:v>8.180931666667</c:v>
                </c:pt>
                <c:pt idx="2725">
                  <c:v>8.1817416666669995</c:v>
                </c:pt>
                <c:pt idx="2726">
                  <c:v>8.1811333333329994</c:v>
                </c:pt>
                <c:pt idx="2727">
                  <c:v>8.1810783333329997</c:v>
                </c:pt>
                <c:pt idx="2728">
                  <c:v>8.1811383333329992</c:v>
                </c:pt>
                <c:pt idx="2729">
                  <c:v>8.1808616666670009</c:v>
                </c:pt>
                <c:pt idx="2730">
                  <c:v>8.1809483333329993</c:v>
                </c:pt>
                <c:pt idx="2731">
                  <c:v>8.1811916666670008</c:v>
                </c:pt>
                <c:pt idx="2732">
                  <c:v>8.1810133333330004</c:v>
                </c:pt>
                <c:pt idx="2733">
                  <c:v>8.1805800000000009</c:v>
                </c:pt>
                <c:pt idx="2734">
                  <c:v>8.1813599999999997</c:v>
                </c:pt>
                <c:pt idx="2735">
                  <c:v>8.1822183333329992</c:v>
                </c:pt>
                <c:pt idx="2736">
                  <c:v>8.1823300000000003</c:v>
                </c:pt>
                <c:pt idx="2737">
                  <c:v>8.1822266666670007</c:v>
                </c:pt>
                <c:pt idx="2738">
                  <c:v>8.1824383333329997</c:v>
                </c:pt>
                <c:pt idx="2739">
                  <c:v>8.1828249999999993</c:v>
                </c:pt>
                <c:pt idx="2740">
                  <c:v>8.1823250000000005</c:v>
                </c:pt>
                <c:pt idx="2741">
                  <c:v>8.1819199999999999</c:v>
                </c:pt>
                <c:pt idx="2742">
                  <c:v>8.1824483333329994</c:v>
                </c:pt>
                <c:pt idx="2743">
                  <c:v>8.1822966666669998</c:v>
                </c:pt>
                <c:pt idx="2744">
                  <c:v>8.1825116666670006</c:v>
                </c:pt>
                <c:pt idx="2745">
                  <c:v>8.1830649999999991</c:v>
                </c:pt>
                <c:pt idx="2746">
                  <c:v>8.1828350000000007</c:v>
                </c:pt>
                <c:pt idx="2747">
                  <c:v>8.1824849999999998</c:v>
                </c:pt>
                <c:pt idx="2748">
                  <c:v>8.1822216666669991</c:v>
                </c:pt>
                <c:pt idx="2749">
                  <c:v>8.1820016666670004</c:v>
                </c:pt>
                <c:pt idx="2750">
                  <c:v>8.182246666667</c:v>
                </c:pt>
                <c:pt idx="2751">
                  <c:v>8.1823333333330002</c:v>
                </c:pt>
                <c:pt idx="2752">
                  <c:v>8.1824333333329999</c:v>
                </c:pt>
                <c:pt idx="2753">
                  <c:v>8.1824999999999992</c:v>
                </c:pt>
                <c:pt idx="2754">
                  <c:v>8.1829283333330007</c:v>
                </c:pt>
                <c:pt idx="2755">
                  <c:v>8.1824716666670003</c:v>
                </c:pt>
                <c:pt idx="2756">
                  <c:v>8.1833133333330004</c:v>
                </c:pt>
                <c:pt idx="2757">
                  <c:v>8.183135</c:v>
                </c:pt>
                <c:pt idx="2758">
                  <c:v>8.1831049999999994</c:v>
                </c:pt>
                <c:pt idx="2759">
                  <c:v>8.1824266666670002</c:v>
                </c:pt>
                <c:pt idx="2760">
                  <c:v>8.1813333333330007</c:v>
                </c:pt>
                <c:pt idx="2761">
                  <c:v>8.181635</c:v>
                </c:pt>
                <c:pt idx="2762">
                  <c:v>8.18154</c:v>
                </c:pt>
                <c:pt idx="2763">
                  <c:v>8.1816316666670001</c:v>
                </c:pt>
                <c:pt idx="2764">
                  <c:v>8.1817600000000006</c:v>
                </c:pt>
                <c:pt idx="2765">
                  <c:v>8.1816316666670001</c:v>
                </c:pt>
                <c:pt idx="2766">
                  <c:v>8.1820249999999994</c:v>
                </c:pt>
                <c:pt idx="2767">
                  <c:v>8.1816049999999994</c:v>
                </c:pt>
                <c:pt idx="2768">
                  <c:v>8.1814</c:v>
                </c:pt>
                <c:pt idx="2769">
                  <c:v>8.1820533333330001</c:v>
                </c:pt>
                <c:pt idx="2770">
                  <c:v>8.1819283333329995</c:v>
                </c:pt>
                <c:pt idx="2771">
                  <c:v>8.1819966666670005</c:v>
                </c:pt>
                <c:pt idx="2772">
                  <c:v>8.1827533333330003</c:v>
                </c:pt>
                <c:pt idx="2773">
                  <c:v>8.1829733333330008</c:v>
                </c:pt>
                <c:pt idx="2774">
                  <c:v>8.1829566666669997</c:v>
                </c:pt>
                <c:pt idx="2775">
                  <c:v>8.1826866666669993</c:v>
                </c:pt>
                <c:pt idx="2776">
                  <c:v>8.1825233333330001</c:v>
                </c:pt>
                <c:pt idx="2777">
                  <c:v>8.1823133333329992</c:v>
                </c:pt>
                <c:pt idx="2778">
                  <c:v>8.1829649999999994</c:v>
                </c:pt>
                <c:pt idx="2779">
                  <c:v>8.1826650000000001</c:v>
                </c:pt>
                <c:pt idx="2780">
                  <c:v>8.1821450000000002</c:v>
                </c:pt>
                <c:pt idx="2781">
                  <c:v>8.1820400000000006</c:v>
                </c:pt>
                <c:pt idx="2782">
                  <c:v>8.1823650000000008</c:v>
                </c:pt>
                <c:pt idx="2783">
                  <c:v>8.1820283333329993</c:v>
                </c:pt>
                <c:pt idx="2784">
                  <c:v>8.1821950000000001</c:v>
                </c:pt>
                <c:pt idx="2785">
                  <c:v>8.1816916666669997</c:v>
                </c:pt>
                <c:pt idx="2786">
                  <c:v>8.1819483333330005</c:v>
                </c:pt>
                <c:pt idx="2787">
                  <c:v>8.1820733333329994</c:v>
                </c:pt>
                <c:pt idx="2788">
                  <c:v>8.1812966666670004</c:v>
                </c:pt>
                <c:pt idx="2789">
                  <c:v>8.1814049999999998</c:v>
                </c:pt>
                <c:pt idx="2790">
                  <c:v>8.1817683333330002</c:v>
                </c:pt>
                <c:pt idx="2791">
                  <c:v>8.1819500000000005</c:v>
                </c:pt>
                <c:pt idx="2792">
                  <c:v>8.1813116666669998</c:v>
                </c:pt>
                <c:pt idx="2793">
                  <c:v>8.1812116666670001</c:v>
                </c:pt>
                <c:pt idx="2794">
                  <c:v>8.1813183333329995</c:v>
                </c:pt>
                <c:pt idx="2795">
                  <c:v>8.1818000000000008</c:v>
                </c:pt>
                <c:pt idx="2796">
                  <c:v>8.1812199999999997</c:v>
                </c:pt>
                <c:pt idx="2797">
                  <c:v>8.1816966666669995</c:v>
                </c:pt>
                <c:pt idx="2798">
                  <c:v>8.1815716666670006</c:v>
                </c:pt>
                <c:pt idx="2799">
                  <c:v>8.1813850000000006</c:v>
                </c:pt>
                <c:pt idx="2800">
                  <c:v>8.1817616666670006</c:v>
                </c:pt>
                <c:pt idx="2801">
                  <c:v>8.1813133333329997</c:v>
                </c:pt>
                <c:pt idx="2802">
                  <c:v>8.1818533333330006</c:v>
                </c:pt>
                <c:pt idx="2803">
                  <c:v>8.1821416666670004</c:v>
                </c:pt>
                <c:pt idx="2804">
                  <c:v>8.1819016666670006</c:v>
                </c:pt>
                <c:pt idx="2805">
                  <c:v>8.1815750000000005</c:v>
                </c:pt>
                <c:pt idx="2806">
                  <c:v>8.1818650000000002</c:v>
                </c:pt>
                <c:pt idx="2807">
                  <c:v>8.1814766666670007</c:v>
                </c:pt>
                <c:pt idx="2808">
                  <c:v>8.1814333333330005</c:v>
                </c:pt>
                <c:pt idx="2809">
                  <c:v>8.1814583333329995</c:v>
                </c:pt>
                <c:pt idx="2810">
                  <c:v>8.1809883333329996</c:v>
                </c:pt>
                <c:pt idx="2811">
                  <c:v>8.1818266666669999</c:v>
                </c:pt>
                <c:pt idx="2812">
                  <c:v>8.1814300000000006</c:v>
                </c:pt>
                <c:pt idx="2813">
                  <c:v>8.1811566666670004</c:v>
                </c:pt>
                <c:pt idx="2814">
                  <c:v>8.1815683333330007</c:v>
                </c:pt>
                <c:pt idx="2815">
                  <c:v>8.1815149999999992</c:v>
                </c:pt>
                <c:pt idx="2816">
                  <c:v>8.1812100000000001</c:v>
                </c:pt>
                <c:pt idx="2817">
                  <c:v>8.1814549999999997</c:v>
                </c:pt>
                <c:pt idx="2818">
                  <c:v>8.1817150000000005</c:v>
                </c:pt>
                <c:pt idx="2819">
                  <c:v>8.1814966666669999</c:v>
                </c:pt>
                <c:pt idx="2820">
                  <c:v>8.1811100000000003</c:v>
                </c:pt>
                <c:pt idx="2821">
                  <c:v>8.181681666667</c:v>
                </c:pt>
                <c:pt idx="2822">
                  <c:v>8.1824449999999995</c:v>
                </c:pt>
                <c:pt idx="2823">
                  <c:v>8.1819799999999994</c:v>
                </c:pt>
                <c:pt idx="2824">
                  <c:v>8.1825033333330008</c:v>
                </c:pt>
                <c:pt idx="2825">
                  <c:v>8.1825616666670005</c:v>
                </c:pt>
                <c:pt idx="2826">
                  <c:v>8.1829000000000001</c:v>
                </c:pt>
                <c:pt idx="2827">
                  <c:v>8.1825883333329994</c:v>
                </c:pt>
                <c:pt idx="2828">
                  <c:v>8.1830350000000003</c:v>
                </c:pt>
                <c:pt idx="2829">
                  <c:v>8.1826066666670005</c:v>
                </c:pt>
                <c:pt idx="2830">
                  <c:v>8.1828400000000006</c:v>
                </c:pt>
                <c:pt idx="2831">
                  <c:v>8.1824766666670001</c:v>
                </c:pt>
                <c:pt idx="2832">
                  <c:v>8.1831700000000005</c:v>
                </c:pt>
                <c:pt idx="2833">
                  <c:v>8.1826083333330004</c:v>
                </c:pt>
                <c:pt idx="2834">
                  <c:v>8.1822683333330009</c:v>
                </c:pt>
                <c:pt idx="2835">
                  <c:v>8.1820066666670002</c:v>
                </c:pt>
                <c:pt idx="2836">
                  <c:v>8.1814483333329999</c:v>
                </c:pt>
                <c:pt idx="2837">
                  <c:v>8.1810983333330007</c:v>
                </c:pt>
                <c:pt idx="2838">
                  <c:v>8.1814400000000003</c:v>
                </c:pt>
                <c:pt idx="2839">
                  <c:v>8.1807750000000006</c:v>
                </c:pt>
                <c:pt idx="2840">
                  <c:v>8.181353333333</c:v>
                </c:pt>
                <c:pt idx="2841">
                  <c:v>8.1807933333329999</c:v>
                </c:pt>
                <c:pt idx="2842">
                  <c:v>8.1810799999999997</c:v>
                </c:pt>
                <c:pt idx="2843">
                  <c:v>8.1815866666670001</c:v>
                </c:pt>
                <c:pt idx="2844">
                  <c:v>8.1818283333329997</c:v>
                </c:pt>
                <c:pt idx="2845">
                  <c:v>8.1817449999999994</c:v>
                </c:pt>
                <c:pt idx="2846">
                  <c:v>8.1815149999999992</c:v>
                </c:pt>
                <c:pt idx="2847">
                  <c:v>8.1821483333330001</c:v>
                </c:pt>
                <c:pt idx="2848">
                  <c:v>8.1825849999999996</c:v>
                </c:pt>
                <c:pt idx="2849">
                  <c:v>8.1824600000000007</c:v>
                </c:pt>
                <c:pt idx="2850">
                  <c:v>8.1825333333329997</c:v>
                </c:pt>
                <c:pt idx="2851">
                  <c:v>8.1829083333329997</c:v>
                </c:pt>
                <c:pt idx="2852">
                  <c:v>8.1828133333329998</c:v>
                </c:pt>
                <c:pt idx="2853">
                  <c:v>8.1821300000000008</c:v>
                </c:pt>
                <c:pt idx="2854">
                  <c:v>8.1823883333329999</c:v>
                </c:pt>
                <c:pt idx="2855">
                  <c:v>8.1821300000000008</c:v>
                </c:pt>
                <c:pt idx="2856">
                  <c:v>8.1825566666670007</c:v>
                </c:pt>
                <c:pt idx="2857">
                  <c:v>8.1826066666670005</c:v>
                </c:pt>
                <c:pt idx="2858">
                  <c:v>8.1817550000000008</c:v>
                </c:pt>
                <c:pt idx="2859">
                  <c:v>8.1816683333330005</c:v>
                </c:pt>
                <c:pt idx="2860">
                  <c:v>8.1814549999999997</c:v>
                </c:pt>
                <c:pt idx="2861">
                  <c:v>8.1809733333330001</c:v>
                </c:pt>
                <c:pt idx="2862">
                  <c:v>8.1813300000000009</c:v>
                </c:pt>
                <c:pt idx="2863">
                  <c:v>8.1813033333330001</c:v>
                </c:pt>
                <c:pt idx="2864">
                  <c:v>8.1812000000000005</c:v>
                </c:pt>
                <c:pt idx="2865">
                  <c:v>8.1812966666670004</c:v>
                </c:pt>
                <c:pt idx="2866">
                  <c:v>8.1813666666669995</c:v>
                </c:pt>
                <c:pt idx="2867">
                  <c:v>8.1812466666670005</c:v>
                </c:pt>
                <c:pt idx="2868">
                  <c:v>8.1811050000000005</c:v>
                </c:pt>
                <c:pt idx="2869">
                  <c:v>8.1815466666669998</c:v>
                </c:pt>
                <c:pt idx="2870">
                  <c:v>8.1817650000000004</c:v>
                </c:pt>
                <c:pt idx="2871">
                  <c:v>8.1808166666670008</c:v>
                </c:pt>
                <c:pt idx="2872">
                  <c:v>8.1816899999999997</c:v>
                </c:pt>
                <c:pt idx="2873">
                  <c:v>8.1815583333329993</c:v>
                </c:pt>
                <c:pt idx="2874">
                  <c:v>8.1814183333329993</c:v>
                </c:pt>
                <c:pt idx="2875">
                  <c:v>8.1813749999999992</c:v>
                </c:pt>
                <c:pt idx="2876">
                  <c:v>8.1810916666669993</c:v>
                </c:pt>
                <c:pt idx="2877">
                  <c:v>8.1812683333329996</c:v>
                </c:pt>
                <c:pt idx="2878">
                  <c:v>8.1813516666670001</c:v>
                </c:pt>
                <c:pt idx="2879">
                  <c:v>8.1809466666669994</c:v>
                </c:pt>
                <c:pt idx="2880">
                  <c:v>8.1815483333329997</c:v>
                </c:pt>
                <c:pt idx="2881">
                  <c:v>8.1815033333329996</c:v>
                </c:pt>
                <c:pt idx="2882">
                  <c:v>8.1817033333329992</c:v>
                </c:pt>
                <c:pt idx="2883">
                  <c:v>8.1815183333330008</c:v>
                </c:pt>
                <c:pt idx="2884">
                  <c:v>8.1816266666670003</c:v>
                </c:pt>
                <c:pt idx="2885">
                  <c:v>8.1818033333330007</c:v>
                </c:pt>
                <c:pt idx="2886">
                  <c:v>8.1817916666669994</c:v>
                </c:pt>
                <c:pt idx="2887">
                  <c:v>8.1813233333329993</c:v>
                </c:pt>
                <c:pt idx="2888">
                  <c:v>8.1815233333330006</c:v>
                </c:pt>
                <c:pt idx="2889">
                  <c:v>8.181305</c:v>
                </c:pt>
                <c:pt idx="2890">
                  <c:v>8.1807266666670007</c:v>
                </c:pt>
                <c:pt idx="2891">
                  <c:v>8.1817366666669997</c:v>
                </c:pt>
                <c:pt idx="2892">
                  <c:v>8.1816533333329993</c:v>
                </c:pt>
                <c:pt idx="2893">
                  <c:v>8.1816683333330005</c:v>
                </c:pt>
                <c:pt idx="2894">
                  <c:v>8.1815116666669994</c:v>
                </c:pt>
                <c:pt idx="2895">
                  <c:v>8.1814900000000002</c:v>
                </c:pt>
                <c:pt idx="2896">
                  <c:v>8.1816899999999997</c:v>
                </c:pt>
                <c:pt idx="2897">
                  <c:v>8.1816283333330002</c:v>
                </c:pt>
                <c:pt idx="2898">
                  <c:v>8.1815433333329999</c:v>
                </c:pt>
                <c:pt idx="2899">
                  <c:v>8.1816733333330003</c:v>
                </c:pt>
                <c:pt idx="2900">
                  <c:v>8.1820433333330005</c:v>
                </c:pt>
                <c:pt idx="2901">
                  <c:v>8.1818383333329994</c:v>
                </c:pt>
                <c:pt idx="2902">
                  <c:v>8.1816266666670003</c:v>
                </c:pt>
                <c:pt idx="2903">
                  <c:v>8.1811000000000007</c:v>
                </c:pt>
                <c:pt idx="2904">
                  <c:v>8.1818233333329999</c:v>
                </c:pt>
                <c:pt idx="2905">
                  <c:v>8.181728333333</c:v>
                </c:pt>
                <c:pt idx="2906">
                  <c:v>8.1815750000000005</c:v>
                </c:pt>
                <c:pt idx="2907">
                  <c:v>8.1817016666669993</c:v>
                </c:pt>
                <c:pt idx="2908">
                  <c:v>8.1820299999999992</c:v>
                </c:pt>
                <c:pt idx="2909">
                  <c:v>8.1822016666669999</c:v>
                </c:pt>
                <c:pt idx="2910">
                  <c:v>8.1818050000000007</c:v>
                </c:pt>
                <c:pt idx="2911">
                  <c:v>8.1816216666670005</c:v>
                </c:pt>
                <c:pt idx="2912">
                  <c:v>8.1817150000000005</c:v>
                </c:pt>
                <c:pt idx="2913">
                  <c:v>8.1822566666669996</c:v>
                </c:pt>
                <c:pt idx="2914">
                  <c:v>8.1820833333330008</c:v>
                </c:pt>
                <c:pt idx="2915">
                  <c:v>8.1816233333330004</c:v>
                </c:pt>
                <c:pt idx="2916">
                  <c:v>8.1817150000000005</c:v>
                </c:pt>
                <c:pt idx="2917">
                  <c:v>8.1820183333329997</c:v>
                </c:pt>
                <c:pt idx="2918">
                  <c:v>8.1816283333330002</c:v>
                </c:pt>
                <c:pt idx="2919">
                  <c:v>8.182103333333</c:v>
                </c:pt>
                <c:pt idx="2920">
                  <c:v>8.1817033333329992</c:v>
                </c:pt>
                <c:pt idx="2921">
                  <c:v>8.1820266666669994</c:v>
                </c:pt>
                <c:pt idx="2922">
                  <c:v>8.1815083333329994</c:v>
                </c:pt>
                <c:pt idx="2923">
                  <c:v>8.1821649999999995</c:v>
                </c:pt>
                <c:pt idx="2924">
                  <c:v>8.1820900000000005</c:v>
                </c:pt>
                <c:pt idx="2925">
                  <c:v>8.1817250000000001</c:v>
                </c:pt>
                <c:pt idx="2926">
                  <c:v>8.1818050000000007</c:v>
                </c:pt>
                <c:pt idx="2927">
                  <c:v>8.1821483333330001</c:v>
                </c:pt>
                <c:pt idx="2928">
                  <c:v>8.1824999999999992</c:v>
                </c:pt>
                <c:pt idx="2929">
                  <c:v>8.1822149999999993</c:v>
                </c:pt>
                <c:pt idx="2930">
                  <c:v>8.1826433333330009</c:v>
                </c:pt>
                <c:pt idx="2931">
                  <c:v>8.182246666667</c:v>
                </c:pt>
                <c:pt idx="2932">
                  <c:v>8.1822983333329997</c:v>
                </c:pt>
                <c:pt idx="2933">
                  <c:v>8.1824833333329998</c:v>
                </c:pt>
                <c:pt idx="2934">
                  <c:v>8.1826150000000002</c:v>
                </c:pt>
                <c:pt idx="2935">
                  <c:v>8.1821583333329997</c:v>
                </c:pt>
                <c:pt idx="2936">
                  <c:v>8.1823149999999991</c:v>
                </c:pt>
                <c:pt idx="2937">
                  <c:v>8.1824466666669995</c:v>
                </c:pt>
                <c:pt idx="2938">
                  <c:v>8.1826033333330006</c:v>
                </c:pt>
                <c:pt idx="2939">
                  <c:v>8.182996666667</c:v>
                </c:pt>
                <c:pt idx="2940">
                  <c:v>8.1831216666670006</c:v>
                </c:pt>
                <c:pt idx="2941">
                  <c:v>8.1834450000000007</c:v>
                </c:pt>
                <c:pt idx="2942">
                  <c:v>8.1840183333330003</c:v>
                </c:pt>
                <c:pt idx="2943">
                  <c:v>8.1832533333330009</c:v>
                </c:pt>
                <c:pt idx="2944">
                  <c:v>8.1836266666669992</c:v>
                </c:pt>
                <c:pt idx="2945">
                  <c:v>8.1834166666670001</c:v>
                </c:pt>
                <c:pt idx="2946">
                  <c:v>8.1838083333329994</c:v>
                </c:pt>
                <c:pt idx="2947">
                  <c:v>8.1839983333329993</c:v>
                </c:pt>
                <c:pt idx="2948">
                  <c:v>8.1837566666669996</c:v>
                </c:pt>
                <c:pt idx="2949">
                  <c:v>8.1835316666669993</c:v>
                </c:pt>
                <c:pt idx="2950">
                  <c:v>8.1841066666670006</c:v>
                </c:pt>
                <c:pt idx="2951">
                  <c:v>8.1832133333330006</c:v>
                </c:pt>
                <c:pt idx="2952">
                  <c:v>8.182853333333</c:v>
                </c:pt>
                <c:pt idx="2953">
                  <c:v>8.1824183333330005</c:v>
                </c:pt>
                <c:pt idx="2954">
                  <c:v>8.1824949999999994</c:v>
                </c:pt>
                <c:pt idx="2955">
                  <c:v>8.1829183333329993</c:v>
                </c:pt>
                <c:pt idx="2956">
                  <c:v>8.1825399999999995</c:v>
                </c:pt>
                <c:pt idx="2957">
                  <c:v>8.1828400000000006</c:v>
                </c:pt>
                <c:pt idx="2958">
                  <c:v>8.1829766666670007</c:v>
                </c:pt>
                <c:pt idx="2959">
                  <c:v>8.1826766666669997</c:v>
                </c:pt>
                <c:pt idx="2960">
                  <c:v>8.182245</c:v>
                </c:pt>
                <c:pt idx="2961">
                  <c:v>8.1827566666670002</c:v>
                </c:pt>
                <c:pt idx="2962">
                  <c:v>8.1830549999999995</c:v>
                </c:pt>
                <c:pt idx="2963">
                  <c:v>8.182715</c:v>
                </c:pt>
                <c:pt idx="2964">
                  <c:v>8.1837</c:v>
                </c:pt>
                <c:pt idx="2965">
                  <c:v>8.1846266666670004</c:v>
                </c:pt>
                <c:pt idx="2966">
                  <c:v>8.1843133333329998</c:v>
                </c:pt>
                <c:pt idx="2967">
                  <c:v>8.1842683333329997</c:v>
                </c:pt>
                <c:pt idx="2968">
                  <c:v>8.1846599999999992</c:v>
                </c:pt>
                <c:pt idx="2969">
                  <c:v>8.1844049999999999</c:v>
                </c:pt>
                <c:pt idx="2970">
                  <c:v>8.1850016666670005</c:v>
                </c:pt>
                <c:pt idx="2971">
                  <c:v>8.1841283333329997</c:v>
                </c:pt>
                <c:pt idx="2972">
                  <c:v>8.1842699999999997</c:v>
                </c:pt>
                <c:pt idx="2973">
                  <c:v>8.1849133333330002</c:v>
                </c:pt>
                <c:pt idx="2974">
                  <c:v>8.1846666666670007</c:v>
                </c:pt>
                <c:pt idx="2975">
                  <c:v>8.1842366666669992</c:v>
                </c:pt>
                <c:pt idx="2976">
                  <c:v>8.1844583333329997</c:v>
                </c:pt>
                <c:pt idx="2977">
                  <c:v>8.1828966666670002</c:v>
                </c:pt>
                <c:pt idx="2978">
                  <c:v>8.1832433333329995</c:v>
                </c:pt>
                <c:pt idx="2979">
                  <c:v>8.1826550000000005</c:v>
                </c:pt>
                <c:pt idx="2980">
                  <c:v>8.183088333333</c:v>
                </c:pt>
                <c:pt idx="2981">
                  <c:v>8.1831416666669998</c:v>
                </c:pt>
                <c:pt idx="2982">
                  <c:v>8.1828850000000006</c:v>
                </c:pt>
                <c:pt idx="2983">
                  <c:v>8.1834699999999998</c:v>
                </c:pt>
                <c:pt idx="2984">
                  <c:v>8.1833500000000008</c:v>
                </c:pt>
                <c:pt idx="2985">
                  <c:v>8.1834333333329994</c:v>
                </c:pt>
                <c:pt idx="2986">
                  <c:v>8.1830649999999991</c:v>
                </c:pt>
                <c:pt idx="2987">
                  <c:v>8.1830483333329997</c:v>
                </c:pt>
                <c:pt idx="2988">
                  <c:v>8.1838200000000008</c:v>
                </c:pt>
                <c:pt idx="2989">
                  <c:v>8.1837166666669994</c:v>
                </c:pt>
                <c:pt idx="2990">
                  <c:v>8.1846549999999993</c:v>
                </c:pt>
                <c:pt idx="2991">
                  <c:v>8.1845649999999992</c:v>
                </c:pt>
                <c:pt idx="2992">
                  <c:v>8.1845700000000008</c:v>
                </c:pt>
                <c:pt idx="2993">
                  <c:v>8.1847283333330001</c:v>
                </c:pt>
                <c:pt idx="2994">
                  <c:v>8.1844766666670008</c:v>
                </c:pt>
                <c:pt idx="2995">
                  <c:v>8.1847466666669995</c:v>
                </c:pt>
                <c:pt idx="2996">
                  <c:v>8.1846150000000009</c:v>
                </c:pt>
                <c:pt idx="2997">
                  <c:v>8.1849883333329991</c:v>
                </c:pt>
                <c:pt idx="2998">
                  <c:v>8.1853466666669998</c:v>
                </c:pt>
                <c:pt idx="2999">
                  <c:v>8.18445</c:v>
                </c:pt>
                <c:pt idx="3000">
                  <c:v>8.1850199999999997</c:v>
                </c:pt>
                <c:pt idx="3001">
                  <c:v>8.1850566666670002</c:v>
                </c:pt>
                <c:pt idx="3002">
                  <c:v>8.1850883333330007</c:v>
                </c:pt>
                <c:pt idx="3003">
                  <c:v>8.18553</c:v>
                </c:pt>
                <c:pt idx="3004">
                  <c:v>8.1853866666670001</c:v>
                </c:pt>
                <c:pt idx="3005">
                  <c:v>8.1850666666669998</c:v>
                </c:pt>
                <c:pt idx="3006">
                  <c:v>8.1857533333330004</c:v>
                </c:pt>
                <c:pt idx="3007">
                  <c:v>8.18567</c:v>
                </c:pt>
                <c:pt idx="3008">
                  <c:v>8.1848666666670002</c:v>
                </c:pt>
                <c:pt idx="3009">
                  <c:v>8.1845883333330001</c:v>
                </c:pt>
                <c:pt idx="3010">
                  <c:v>8.1854150000000008</c:v>
                </c:pt>
                <c:pt idx="3011">
                  <c:v>8.1860333333330004</c:v>
                </c:pt>
                <c:pt idx="3012">
                  <c:v>8.1853099999999994</c:v>
                </c:pt>
                <c:pt idx="3013">
                  <c:v>8.1852566666669997</c:v>
                </c:pt>
                <c:pt idx="3014">
                  <c:v>8.1854433333329997</c:v>
                </c:pt>
                <c:pt idx="3015">
                  <c:v>8.1847383333329997</c:v>
                </c:pt>
                <c:pt idx="3016">
                  <c:v>8.1848783333329997</c:v>
                </c:pt>
                <c:pt idx="3017">
                  <c:v>8.1857683333329998</c:v>
                </c:pt>
                <c:pt idx="3018">
                  <c:v>8.185905</c:v>
                </c:pt>
                <c:pt idx="3019">
                  <c:v>8.1851366666670007</c:v>
                </c:pt>
                <c:pt idx="3020">
                  <c:v>8.1859416666670004</c:v>
                </c:pt>
                <c:pt idx="3021">
                  <c:v>8.1854800000000001</c:v>
                </c:pt>
                <c:pt idx="3022">
                  <c:v>8.1859616666669996</c:v>
                </c:pt>
                <c:pt idx="3023">
                  <c:v>8.1867533333329998</c:v>
                </c:pt>
                <c:pt idx="3024">
                  <c:v>8.1859199999999994</c:v>
                </c:pt>
                <c:pt idx="3025">
                  <c:v>8.1861033333329996</c:v>
                </c:pt>
                <c:pt idx="3026">
                  <c:v>8.1864083333330004</c:v>
                </c:pt>
                <c:pt idx="3027">
                  <c:v>8.1856050000000007</c:v>
                </c:pt>
                <c:pt idx="3028">
                  <c:v>8.1862866666669998</c:v>
                </c:pt>
                <c:pt idx="3029">
                  <c:v>8.1856766666669998</c:v>
                </c:pt>
                <c:pt idx="3030">
                  <c:v>8.1859116666669998</c:v>
                </c:pt>
                <c:pt idx="3031">
                  <c:v>8.1855483333329992</c:v>
                </c:pt>
                <c:pt idx="3032">
                  <c:v>8.1854016666669995</c:v>
                </c:pt>
                <c:pt idx="3033">
                  <c:v>8.1863416666669995</c:v>
                </c:pt>
                <c:pt idx="3034">
                  <c:v>8.1864249999999998</c:v>
                </c:pt>
                <c:pt idx="3035">
                  <c:v>8.1860400000000002</c:v>
                </c:pt>
                <c:pt idx="3036">
                  <c:v>8.1862899999999996</c:v>
                </c:pt>
                <c:pt idx="3037">
                  <c:v>8.1863633333330004</c:v>
                </c:pt>
                <c:pt idx="3038">
                  <c:v>8.1860250000000008</c:v>
                </c:pt>
                <c:pt idx="3039">
                  <c:v>8.1858799999999992</c:v>
                </c:pt>
                <c:pt idx="3040">
                  <c:v>8.1848983333330008</c:v>
                </c:pt>
                <c:pt idx="3041">
                  <c:v>8.1854800000000001</c:v>
                </c:pt>
                <c:pt idx="3042">
                  <c:v>8.1856100000000005</c:v>
                </c:pt>
                <c:pt idx="3043">
                  <c:v>8.1848533333330007</c:v>
                </c:pt>
                <c:pt idx="3044">
                  <c:v>8.1851033333330001</c:v>
                </c:pt>
                <c:pt idx="3045">
                  <c:v>8.1851316666670009</c:v>
                </c:pt>
                <c:pt idx="3046">
                  <c:v>8.1859000000000002</c:v>
                </c:pt>
                <c:pt idx="3047">
                  <c:v>8.185155</c:v>
                </c:pt>
                <c:pt idx="3048">
                  <c:v>8.1853899999999999</c:v>
                </c:pt>
                <c:pt idx="3049">
                  <c:v>8.1852750000000007</c:v>
                </c:pt>
                <c:pt idx="3050">
                  <c:v>8.1856083333330005</c:v>
                </c:pt>
                <c:pt idx="3051">
                  <c:v>8.1858266666669994</c:v>
                </c:pt>
                <c:pt idx="3052">
                  <c:v>8.1848533333330007</c:v>
                </c:pt>
                <c:pt idx="3053">
                  <c:v>8.1850349999999992</c:v>
                </c:pt>
                <c:pt idx="3054">
                  <c:v>8.1852400000000003</c:v>
                </c:pt>
                <c:pt idx="3055">
                  <c:v>8.1851233333329994</c:v>
                </c:pt>
                <c:pt idx="3056">
                  <c:v>8.1853283333330005</c:v>
                </c:pt>
                <c:pt idx="3057">
                  <c:v>8.1858816666669991</c:v>
                </c:pt>
                <c:pt idx="3058">
                  <c:v>8.1853433333329999</c:v>
                </c:pt>
                <c:pt idx="3059">
                  <c:v>8.1854899999999997</c:v>
                </c:pt>
                <c:pt idx="3060">
                  <c:v>8.1861916666669998</c:v>
                </c:pt>
                <c:pt idx="3061">
                  <c:v>8.1854683333330005</c:v>
                </c:pt>
                <c:pt idx="3062">
                  <c:v>8.1853066666669996</c:v>
                </c:pt>
                <c:pt idx="3063">
                  <c:v>8.1852583333329996</c:v>
                </c:pt>
                <c:pt idx="3064">
                  <c:v>8.1851466666670003</c:v>
                </c:pt>
                <c:pt idx="3065">
                  <c:v>8.1852300000000007</c:v>
                </c:pt>
                <c:pt idx="3066">
                  <c:v>8.1855849999999997</c:v>
                </c:pt>
                <c:pt idx="3067">
                  <c:v>8.1856200000000001</c:v>
                </c:pt>
                <c:pt idx="3068">
                  <c:v>8.1855566666670008</c:v>
                </c:pt>
                <c:pt idx="3069">
                  <c:v>8.1858350000000009</c:v>
                </c:pt>
                <c:pt idx="3070">
                  <c:v>8.1857683333329998</c:v>
                </c:pt>
                <c:pt idx="3071">
                  <c:v>8.1858966666670003</c:v>
                </c:pt>
                <c:pt idx="3072">
                  <c:v>8.1860483333329999</c:v>
                </c:pt>
                <c:pt idx="3073">
                  <c:v>8.1860316666670006</c:v>
                </c:pt>
                <c:pt idx="3074">
                  <c:v>8.1857966666670006</c:v>
                </c:pt>
                <c:pt idx="3075">
                  <c:v>8.1855633333330005</c:v>
                </c:pt>
                <c:pt idx="3076">
                  <c:v>8.1863916666669994</c:v>
                </c:pt>
                <c:pt idx="3077">
                  <c:v>8.1860216666669992</c:v>
                </c:pt>
                <c:pt idx="3078">
                  <c:v>8.1862383333329998</c:v>
                </c:pt>
                <c:pt idx="3079">
                  <c:v>8.185671666667</c:v>
                </c:pt>
                <c:pt idx="3080">
                  <c:v>8.1865216666669998</c:v>
                </c:pt>
                <c:pt idx="3081">
                  <c:v>8.1857083333330003</c:v>
                </c:pt>
                <c:pt idx="3082">
                  <c:v>8.1864316666669996</c:v>
                </c:pt>
                <c:pt idx="3083">
                  <c:v>8.1861266666670005</c:v>
                </c:pt>
                <c:pt idx="3084">
                  <c:v>8.1865333333329993</c:v>
                </c:pt>
                <c:pt idx="3085">
                  <c:v>8.1866400000000006</c:v>
                </c:pt>
                <c:pt idx="3086">
                  <c:v>8.186748333333</c:v>
                </c:pt>
                <c:pt idx="3087">
                  <c:v>8.1870849999999997</c:v>
                </c:pt>
                <c:pt idx="3088">
                  <c:v>8.1867683333329992</c:v>
                </c:pt>
                <c:pt idx="3089">
                  <c:v>8.1872550000000004</c:v>
                </c:pt>
                <c:pt idx="3090">
                  <c:v>8.1881133333329998</c:v>
                </c:pt>
                <c:pt idx="3091">
                  <c:v>8.1886383333329995</c:v>
                </c:pt>
                <c:pt idx="3092">
                  <c:v>8.1885383333329997</c:v>
                </c:pt>
                <c:pt idx="3093">
                  <c:v>8.1883183333329992</c:v>
                </c:pt>
                <c:pt idx="3094">
                  <c:v>8.1884316666670003</c:v>
                </c:pt>
                <c:pt idx="3095">
                  <c:v>8.1881166666669998</c:v>
                </c:pt>
                <c:pt idx="3096">
                  <c:v>8.1880766666669995</c:v>
                </c:pt>
                <c:pt idx="3097">
                  <c:v>8.1882599999999996</c:v>
                </c:pt>
                <c:pt idx="3098">
                  <c:v>8.1877766666670002</c:v>
                </c:pt>
                <c:pt idx="3099">
                  <c:v>8.1884583333329992</c:v>
                </c:pt>
                <c:pt idx="3100">
                  <c:v>8.1886600000000005</c:v>
                </c:pt>
                <c:pt idx="3101">
                  <c:v>8.1882483333330001</c:v>
                </c:pt>
                <c:pt idx="3102">
                  <c:v>8.1885066666669992</c:v>
                </c:pt>
                <c:pt idx="3103">
                  <c:v>8.1889066666670001</c:v>
                </c:pt>
                <c:pt idx="3104">
                  <c:v>8.1883133333329994</c:v>
                </c:pt>
                <c:pt idx="3105">
                  <c:v>8.1884316666670003</c:v>
                </c:pt>
                <c:pt idx="3106">
                  <c:v>8.1886700000000001</c:v>
                </c:pt>
                <c:pt idx="3107">
                  <c:v>8.1891549999999995</c:v>
                </c:pt>
                <c:pt idx="3108">
                  <c:v>8.1881199999999996</c:v>
                </c:pt>
                <c:pt idx="3109">
                  <c:v>8.1885449999999995</c:v>
                </c:pt>
                <c:pt idx="3110">
                  <c:v>8.1887033333330006</c:v>
                </c:pt>
                <c:pt idx="3111">
                  <c:v>8.1888000000000005</c:v>
                </c:pt>
                <c:pt idx="3112">
                  <c:v>8.1888983333330003</c:v>
                </c:pt>
                <c:pt idx="3113">
                  <c:v>8.1888666666669998</c:v>
                </c:pt>
                <c:pt idx="3114">
                  <c:v>8.1889483333330002</c:v>
                </c:pt>
                <c:pt idx="3115">
                  <c:v>8.189093333333</c:v>
                </c:pt>
                <c:pt idx="3116">
                  <c:v>8.188955</c:v>
                </c:pt>
                <c:pt idx="3117">
                  <c:v>8.1892700000000005</c:v>
                </c:pt>
                <c:pt idx="3118">
                  <c:v>8.1892300000000002</c:v>
                </c:pt>
                <c:pt idx="3119">
                  <c:v>8.188485</c:v>
                </c:pt>
                <c:pt idx="3120">
                  <c:v>8.1890450000000001</c:v>
                </c:pt>
                <c:pt idx="3121">
                  <c:v>8.1891483333329997</c:v>
                </c:pt>
                <c:pt idx="3122">
                  <c:v>8.1890583333329996</c:v>
                </c:pt>
                <c:pt idx="3123">
                  <c:v>8.1886983333330008</c:v>
                </c:pt>
                <c:pt idx="3124">
                  <c:v>8.1890816666670005</c:v>
                </c:pt>
                <c:pt idx="3125">
                  <c:v>8.1884216666670007</c:v>
                </c:pt>
                <c:pt idx="3126">
                  <c:v>8.1891733333330006</c:v>
                </c:pt>
                <c:pt idx="3127">
                  <c:v>8.1884716666670005</c:v>
                </c:pt>
                <c:pt idx="3128">
                  <c:v>8.1883850000000002</c:v>
                </c:pt>
                <c:pt idx="3129">
                  <c:v>8.1890183333329993</c:v>
                </c:pt>
                <c:pt idx="3130">
                  <c:v>8.1890766666670007</c:v>
                </c:pt>
                <c:pt idx="3131">
                  <c:v>8.1884233333330005</c:v>
                </c:pt>
                <c:pt idx="3132">
                  <c:v>8.1890900000000002</c:v>
                </c:pt>
                <c:pt idx="3133">
                  <c:v>8.1893166666670005</c:v>
                </c:pt>
                <c:pt idx="3134">
                  <c:v>8.1883566666669996</c:v>
                </c:pt>
                <c:pt idx="3135">
                  <c:v>8.1884533333329994</c:v>
                </c:pt>
                <c:pt idx="3136">
                  <c:v>8.1886783333329998</c:v>
                </c:pt>
                <c:pt idx="3137">
                  <c:v>8.1883116666669995</c:v>
                </c:pt>
                <c:pt idx="3138">
                  <c:v>8.1892300000000002</c:v>
                </c:pt>
                <c:pt idx="3139">
                  <c:v>8.189236666667</c:v>
                </c:pt>
                <c:pt idx="3140">
                  <c:v>8.1893399999999996</c:v>
                </c:pt>
                <c:pt idx="3141">
                  <c:v>8.1894783333329997</c:v>
                </c:pt>
                <c:pt idx="3142">
                  <c:v>8.1895266666669997</c:v>
                </c:pt>
                <c:pt idx="3143">
                  <c:v>8.1890099999999997</c:v>
                </c:pt>
                <c:pt idx="3144">
                  <c:v>8.1888866666670008</c:v>
                </c:pt>
                <c:pt idx="3145">
                  <c:v>8.1893183333330004</c:v>
                </c:pt>
                <c:pt idx="3146">
                  <c:v>8.1889716666669994</c:v>
                </c:pt>
                <c:pt idx="3147">
                  <c:v>8.1891916666669999</c:v>
                </c:pt>
                <c:pt idx="3148">
                  <c:v>8.1894500000000008</c:v>
                </c:pt>
                <c:pt idx="3149">
                  <c:v>8.1888983333330003</c:v>
                </c:pt>
                <c:pt idx="3150">
                  <c:v>8.1891683333330008</c:v>
                </c:pt>
                <c:pt idx="3151">
                  <c:v>8.1892483333329995</c:v>
                </c:pt>
                <c:pt idx="3152">
                  <c:v>8.1896966666670004</c:v>
                </c:pt>
                <c:pt idx="3153">
                  <c:v>8.1897483333330001</c:v>
                </c:pt>
                <c:pt idx="3154">
                  <c:v>8.1891483333329997</c:v>
                </c:pt>
                <c:pt idx="3155">
                  <c:v>8.1894016666670009</c:v>
                </c:pt>
                <c:pt idx="3156">
                  <c:v>8.1892716666670005</c:v>
                </c:pt>
                <c:pt idx="3157">
                  <c:v>8.1895466666670007</c:v>
                </c:pt>
                <c:pt idx="3158">
                  <c:v>8.1890266666670009</c:v>
                </c:pt>
                <c:pt idx="3159">
                  <c:v>8.1891116666669994</c:v>
                </c:pt>
                <c:pt idx="3160">
                  <c:v>8.1898783333330005</c:v>
                </c:pt>
                <c:pt idx="3161">
                  <c:v>8.1896599999999999</c:v>
                </c:pt>
                <c:pt idx="3162">
                  <c:v>8.1895299999999995</c:v>
                </c:pt>
                <c:pt idx="3163">
                  <c:v>8.1895500000000006</c:v>
                </c:pt>
                <c:pt idx="3164">
                  <c:v>8.1895183333329999</c:v>
                </c:pt>
                <c:pt idx="3165">
                  <c:v>8.1897283333330009</c:v>
                </c:pt>
                <c:pt idx="3166">
                  <c:v>8.1896149999999999</c:v>
                </c:pt>
                <c:pt idx="3167">
                  <c:v>8.1899883333329999</c:v>
                </c:pt>
                <c:pt idx="3168">
                  <c:v>8.1895150000000001</c:v>
                </c:pt>
                <c:pt idx="3169">
                  <c:v>8.1899499999999996</c:v>
                </c:pt>
                <c:pt idx="3170">
                  <c:v>8.1901916666669994</c:v>
                </c:pt>
                <c:pt idx="3171">
                  <c:v>8.1896550000000001</c:v>
                </c:pt>
                <c:pt idx="3172">
                  <c:v>8.1895799999999994</c:v>
                </c:pt>
                <c:pt idx="3173">
                  <c:v>8.1896500000000003</c:v>
                </c:pt>
                <c:pt idx="3174">
                  <c:v>8.1897516666670001</c:v>
                </c:pt>
                <c:pt idx="3175">
                  <c:v>8.1896816666669991</c:v>
                </c:pt>
                <c:pt idx="3176">
                  <c:v>8.1901816666669998</c:v>
                </c:pt>
                <c:pt idx="3177">
                  <c:v>8.1890466666670001</c:v>
                </c:pt>
                <c:pt idx="3178">
                  <c:v>8.1889249999999993</c:v>
                </c:pt>
                <c:pt idx="3179">
                  <c:v>8.1890066666669998</c:v>
                </c:pt>
                <c:pt idx="3180">
                  <c:v>8.1894133333330004</c:v>
                </c:pt>
                <c:pt idx="3181">
                  <c:v>8.1895199999999999</c:v>
                </c:pt>
                <c:pt idx="3182">
                  <c:v>8.1899583333329993</c:v>
                </c:pt>
                <c:pt idx="3183">
                  <c:v>8.1894816666669996</c:v>
                </c:pt>
                <c:pt idx="3184">
                  <c:v>8.1900316666670001</c:v>
                </c:pt>
                <c:pt idx="3185">
                  <c:v>8.1898083333329996</c:v>
                </c:pt>
                <c:pt idx="3186">
                  <c:v>8.1896233333329995</c:v>
                </c:pt>
                <c:pt idx="3187">
                  <c:v>8.189376666667</c:v>
                </c:pt>
                <c:pt idx="3188">
                  <c:v>8.1893516666669992</c:v>
                </c:pt>
                <c:pt idx="3189">
                  <c:v>8.1893516666669992</c:v>
                </c:pt>
                <c:pt idx="3190">
                  <c:v>8.1914583333329993</c:v>
                </c:pt>
                <c:pt idx="3191">
                  <c:v>8.1909566666670006</c:v>
                </c:pt>
                <c:pt idx="3192">
                  <c:v>8.1911266666669995</c:v>
                </c:pt>
                <c:pt idx="3193">
                  <c:v>8.190691666667</c:v>
                </c:pt>
                <c:pt idx="3194">
                  <c:v>8.1912433333330004</c:v>
                </c:pt>
                <c:pt idx="3195">
                  <c:v>8.1914966666669997</c:v>
                </c:pt>
                <c:pt idx="3196">
                  <c:v>8.1914099999999994</c:v>
                </c:pt>
                <c:pt idx="3197">
                  <c:v>8.1915183333330006</c:v>
                </c:pt>
                <c:pt idx="3198">
                  <c:v>8.1912400000000005</c:v>
                </c:pt>
                <c:pt idx="3199">
                  <c:v>8.1914483333329997</c:v>
                </c:pt>
                <c:pt idx="3200">
                  <c:v>8.1913233333329991</c:v>
                </c:pt>
                <c:pt idx="3201">
                  <c:v>8.1915983333329994</c:v>
                </c:pt>
                <c:pt idx="3202">
                  <c:v>8.1911016666670005</c:v>
                </c:pt>
                <c:pt idx="3203">
                  <c:v>8.1913400000000003</c:v>
                </c:pt>
                <c:pt idx="3204">
                  <c:v>8.1915849999999999</c:v>
                </c:pt>
                <c:pt idx="3205">
                  <c:v>8.1915183333330006</c:v>
                </c:pt>
                <c:pt idx="3206">
                  <c:v>8.1914850000000001</c:v>
                </c:pt>
                <c:pt idx="3207">
                  <c:v>8.1915399999999998</c:v>
                </c:pt>
                <c:pt idx="3208">
                  <c:v>8.1913400000000003</c:v>
                </c:pt>
                <c:pt idx="3209">
                  <c:v>8.1914400000000001</c:v>
                </c:pt>
                <c:pt idx="3210">
                  <c:v>8.1917033333330007</c:v>
                </c:pt>
                <c:pt idx="3211">
                  <c:v>8.1912183333329995</c:v>
                </c:pt>
                <c:pt idx="3212">
                  <c:v>8.191253333333</c:v>
                </c:pt>
                <c:pt idx="3213">
                  <c:v>8.1917766666669998</c:v>
                </c:pt>
                <c:pt idx="3214">
                  <c:v>8.1915866666669999</c:v>
                </c:pt>
                <c:pt idx="3215">
                  <c:v>8.1916433333329994</c:v>
                </c:pt>
                <c:pt idx="3216">
                  <c:v>8.1922133333329992</c:v>
                </c:pt>
                <c:pt idx="3217">
                  <c:v>8.1921049999999997</c:v>
                </c:pt>
                <c:pt idx="3218">
                  <c:v>8.1920450000000002</c:v>
                </c:pt>
                <c:pt idx="3219">
                  <c:v>8.1921666666669992</c:v>
                </c:pt>
                <c:pt idx="3220">
                  <c:v>8.1923150000000007</c:v>
                </c:pt>
                <c:pt idx="3221">
                  <c:v>8.1921233333330008</c:v>
                </c:pt>
                <c:pt idx="3222">
                  <c:v>8.1922683333330006</c:v>
                </c:pt>
                <c:pt idx="3223">
                  <c:v>8.1919483333330003</c:v>
                </c:pt>
                <c:pt idx="3224">
                  <c:v>8.1919000000000004</c:v>
                </c:pt>
                <c:pt idx="3225">
                  <c:v>8.1925100000000004</c:v>
                </c:pt>
                <c:pt idx="3226">
                  <c:v>8.1927266666669993</c:v>
                </c:pt>
                <c:pt idx="3227">
                  <c:v>8.1920483333330001</c:v>
                </c:pt>
                <c:pt idx="3228">
                  <c:v>8.192098333333</c:v>
                </c:pt>
                <c:pt idx="3229">
                  <c:v>8.1924033333330009</c:v>
                </c:pt>
                <c:pt idx="3230">
                  <c:v>8.1927466666670004</c:v>
                </c:pt>
                <c:pt idx="3231">
                  <c:v>8.1924033333330009</c:v>
                </c:pt>
                <c:pt idx="3232">
                  <c:v>8.1924133333330005</c:v>
                </c:pt>
                <c:pt idx="3233">
                  <c:v>8.1924383333329995</c:v>
                </c:pt>
                <c:pt idx="3234">
                  <c:v>8.1923283333330001</c:v>
                </c:pt>
                <c:pt idx="3235">
                  <c:v>8.1919566666670001</c:v>
                </c:pt>
                <c:pt idx="3236">
                  <c:v>8.192146666667</c:v>
                </c:pt>
                <c:pt idx="3237">
                  <c:v>8.1922066666669995</c:v>
                </c:pt>
                <c:pt idx="3238">
                  <c:v>8.1925150000000002</c:v>
                </c:pt>
                <c:pt idx="3239">
                  <c:v>8.1926000000000005</c:v>
                </c:pt>
                <c:pt idx="3240">
                  <c:v>8.1923316666670001</c:v>
                </c:pt>
                <c:pt idx="3241">
                  <c:v>8.1926083333330002</c:v>
                </c:pt>
                <c:pt idx="3242">
                  <c:v>8.1922716666670006</c:v>
                </c:pt>
                <c:pt idx="3243">
                  <c:v>8.1925283333329997</c:v>
                </c:pt>
                <c:pt idx="3244">
                  <c:v>8.1930049999999994</c:v>
                </c:pt>
                <c:pt idx="3245">
                  <c:v>8.1924133333330005</c:v>
                </c:pt>
                <c:pt idx="3246">
                  <c:v>8.1924799999999998</c:v>
                </c:pt>
                <c:pt idx="3247">
                  <c:v>8.1922650000000008</c:v>
                </c:pt>
                <c:pt idx="3248">
                  <c:v>8.1919000000000004</c:v>
                </c:pt>
                <c:pt idx="3249">
                  <c:v>8.1920183333329994</c:v>
                </c:pt>
                <c:pt idx="3250">
                  <c:v>8.1926683333329997</c:v>
                </c:pt>
                <c:pt idx="3251">
                  <c:v>8.1933066666670005</c:v>
                </c:pt>
                <c:pt idx="3252">
                  <c:v>8.1924216666670002</c:v>
                </c:pt>
                <c:pt idx="3253">
                  <c:v>8.1926166666669999</c:v>
                </c:pt>
                <c:pt idx="3254">
                  <c:v>8.1924016666669992</c:v>
                </c:pt>
                <c:pt idx="3255">
                  <c:v>8.1931250000000002</c:v>
                </c:pt>
                <c:pt idx="3256">
                  <c:v>8.1927099999999999</c:v>
                </c:pt>
                <c:pt idx="3257">
                  <c:v>8.1924466666669993</c:v>
                </c:pt>
                <c:pt idx="3258">
                  <c:v>8.1928283333330008</c:v>
                </c:pt>
                <c:pt idx="3259">
                  <c:v>8.1927050000000001</c:v>
                </c:pt>
                <c:pt idx="3260">
                  <c:v>8.1928300000000007</c:v>
                </c:pt>
                <c:pt idx="3261">
                  <c:v>8.1932516666670008</c:v>
                </c:pt>
                <c:pt idx="3262">
                  <c:v>8.1929583333329994</c:v>
                </c:pt>
                <c:pt idx="3263">
                  <c:v>8.1930700000000005</c:v>
                </c:pt>
                <c:pt idx="3264">
                  <c:v>8.1929583333329994</c:v>
                </c:pt>
                <c:pt idx="3265">
                  <c:v>8.1926433333330007</c:v>
                </c:pt>
                <c:pt idx="3266">
                  <c:v>8.1925633333330001</c:v>
                </c:pt>
                <c:pt idx="3267">
                  <c:v>8.1928400000000003</c:v>
                </c:pt>
                <c:pt idx="3268">
                  <c:v>8.1928549999999998</c:v>
                </c:pt>
                <c:pt idx="3269">
                  <c:v>8.1925266666669998</c:v>
                </c:pt>
                <c:pt idx="3270">
                  <c:v>8.1930083333329993</c:v>
                </c:pt>
                <c:pt idx="3271">
                  <c:v>8.1928233333329992</c:v>
                </c:pt>
                <c:pt idx="3272">
                  <c:v>8.1928400000000003</c:v>
                </c:pt>
                <c:pt idx="3273">
                  <c:v>8.1936516666669998</c:v>
                </c:pt>
                <c:pt idx="3274">
                  <c:v>8.1931499999999993</c:v>
                </c:pt>
                <c:pt idx="3275">
                  <c:v>8.1933100000000003</c:v>
                </c:pt>
                <c:pt idx="3276">
                  <c:v>8.1931583333330007</c:v>
                </c:pt>
                <c:pt idx="3277">
                  <c:v>8.1936049999999998</c:v>
                </c:pt>
                <c:pt idx="3278">
                  <c:v>8.1933550000000004</c:v>
                </c:pt>
                <c:pt idx="3279">
                  <c:v>8.1936283333330007</c:v>
                </c:pt>
                <c:pt idx="3280">
                  <c:v>8.1927366666670007</c:v>
                </c:pt>
                <c:pt idx="3281">
                  <c:v>8.1929966666669998</c:v>
                </c:pt>
                <c:pt idx="3282">
                  <c:v>8.1933533333330004</c:v>
                </c:pt>
                <c:pt idx="3283">
                  <c:v>8.1937350000000002</c:v>
                </c:pt>
                <c:pt idx="3284">
                  <c:v>8.1936183333329993</c:v>
                </c:pt>
                <c:pt idx="3285">
                  <c:v>8.1932466666669992</c:v>
                </c:pt>
                <c:pt idx="3286">
                  <c:v>8.1937383333330001</c:v>
                </c:pt>
                <c:pt idx="3287">
                  <c:v>8.1934349999999991</c:v>
                </c:pt>
                <c:pt idx="3288">
                  <c:v>8.1937083333329994</c:v>
                </c:pt>
                <c:pt idx="3289">
                  <c:v>8.1935099999999998</c:v>
                </c:pt>
                <c:pt idx="3290">
                  <c:v>8.1932616666670004</c:v>
                </c:pt>
                <c:pt idx="3291">
                  <c:v>8.1941716666669997</c:v>
                </c:pt>
                <c:pt idx="3292">
                  <c:v>8.1934716666669996</c:v>
                </c:pt>
                <c:pt idx="3293">
                  <c:v>8.1933533333330004</c:v>
                </c:pt>
                <c:pt idx="3294">
                  <c:v>8.1931349999999998</c:v>
                </c:pt>
                <c:pt idx="3295">
                  <c:v>8.1943266666669992</c:v>
                </c:pt>
                <c:pt idx="3296">
                  <c:v>8.1939399999999996</c:v>
                </c:pt>
                <c:pt idx="3297">
                  <c:v>8.1934133333329999</c:v>
                </c:pt>
                <c:pt idx="3298">
                  <c:v>8.1929683333330008</c:v>
                </c:pt>
                <c:pt idx="3299">
                  <c:v>8.1939700000000002</c:v>
                </c:pt>
                <c:pt idx="3300">
                  <c:v>8.1939716666670002</c:v>
                </c:pt>
                <c:pt idx="3301">
                  <c:v>8.1936183333329993</c:v>
                </c:pt>
                <c:pt idx="3302">
                  <c:v>8.1941083333330003</c:v>
                </c:pt>
                <c:pt idx="3303">
                  <c:v>8.1941733333329996</c:v>
                </c:pt>
                <c:pt idx="3304">
                  <c:v>8.1941699999999997</c:v>
                </c:pt>
                <c:pt idx="3305">
                  <c:v>8.1934733333329994</c:v>
                </c:pt>
                <c:pt idx="3306">
                  <c:v>8.1941866666669991</c:v>
                </c:pt>
                <c:pt idx="3307">
                  <c:v>8.1939216666670003</c:v>
                </c:pt>
                <c:pt idx="3308">
                  <c:v>8.1940799999999996</c:v>
                </c:pt>
                <c:pt idx="3309">
                  <c:v>8.1933933333330007</c:v>
                </c:pt>
                <c:pt idx="3310">
                  <c:v>8.1939499999999992</c:v>
                </c:pt>
                <c:pt idx="3311">
                  <c:v>8.1940433333329992</c:v>
                </c:pt>
                <c:pt idx="3312">
                  <c:v>8.1941600000000001</c:v>
                </c:pt>
                <c:pt idx="3313">
                  <c:v>8.1945499999999996</c:v>
                </c:pt>
                <c:pt idx="3314">
                  <c:v>8.1945983333329995</c:v>
                </c:pt>
                <c:pt idx="3315">
                  <c:v>8.1941466666670006</c:v>
                </c:pt>
                <c:pt idx="3316">
                  <c:v>8.1943233333329992</c:v>
                </c:pt>
                <c:pt idx="3317">
                  <c:v>8.1937300000000004</c:v>
                </c:pt>
                <c:pt idx="3318">
                  <c:v>8.1934516666670003</c:v>
                </c:pt>
                <c:pt idx="3319">
                  <c:v>8.1938783333330001</c:v>
                </c:pt>
                <c:pt idx="3320">
                  <c:v>8.1936133333329995</c:v>
                </c:pt>
                <c:pt idx="3321">
                  <c:v>8.1933116666670003</c:v>
                </c:pt>
                <c:pt idx="3322">
                  <c:v>8.1933566666670004</c:v>
                </c:pt>
                <c:pt idx="3323">
                  <c:v>8.1935666666669995</c:v>
                </c:pt>
                <c:pt idx="3324">
                  <c:v>8.1942033333330002</c:v>
                </c:pt>
                <c:pt idx="3325">
                  <c:v>8.1945899999999998</c:v>
                </c:pt>
                <c:pt idx="3326">
                  <c:v>8.1938583333330008</c:v>
                </c:pt>
                <c:pt idx="3327">
                  <c:v>8.1941766666669995</c:v>
                </c:pt>
                <c:pt idx="3328">
                  <c:v>8.1948333333329995</c:v>
                </c:pt>
                <c:pt idx="3329">
                  <c:v>8.1944266666670007</c:v>
                </c:pt>
                <c:pt idx="3330">
                  <c:v>8.1944900000000001</c:v>
                </c:pt>
                <c:pt idx="3331">
                  <c:v>8.1946549999999991</c:v>
                </c:pt>
                <c:pt idx="3332">
                  <c:v>8.1948633333330001</c:v>
                </c:pt>
                <c:pt idx="3333">
                  <c:v>8.1944033333329998</c:v>
                </c:pt>
                <c:pt idx="3334">
                  <c:v>8.1943199999999994</c:v>
                </c:pt>
                <c:pt idx="3335">
                  <c:v>8.1946283333330001</c:v>
                </c:pt>
                <c:pt idx="3336">
                  <c:v>8.1946233333330003</c:v>
                </c:pt>
                <c:pt idx="3337">
                  <c:v>8.1943649999999995</c:v>
                </c:pt>
                <c:pt idx="3338">
                  <c:v>8.1943666666669994</c:v>
                </c:pt>
                <c:pt idx="3339">
                  <c:v>8.1940133333330003</c:v>
                </c:pt>
                <c:pt idx="3340">
                  <c:v>8.1930633333330007</c:v>
                </c:pt>
                <c:pt idx="3341">
                  <c:v>8.1931899999999995</c:v>
                </c:pt>
                <c:pt idx="3342">
                  <c:v>8.192896666667</c:v>
                </c:pt>
                <c:pt idx="3343">
                  <c:v>8.1928133333329995</c:v>
                </c:pt>
                <c:pt idx="3344">
                  <c:v>8.1928383333330004</c:v>
                </c:pt>
                <c:pt idx="3345">
                  <c:v>8.1938166666670007</c:v>
                </c:pt>
                <c:pt idx="3346">
                  <c:v>8.1932100000000005</c:v>
                </c:pt>
                <c:pt idx="3347">
                  <c:v>8.1927866666670006</c:v>
                </c:pt>
                <c:pt idx="3348">
                  <c:v>8.191911666667</c:v>
                </c:pt>
                <c:pt idx="3349">
                  <c:v>8.1929933333329998</c:v>
                </c:pt>
                <c:pt idx="3350">
                  <c:v>8.1928533333329998</c:v>
                </c:pt>
                <c:pt idx="3351">
                  <c:v>8.1938266666670003</c:v>
                </c:pt>
                <c:pt idx="3352">
                  <c:v>8.1936850000000003</c:v>
                </c:pt>
                <c:pt idx="3353">
                  <c:v>8.1928366666670005</c:v>
                </c:pt>
                <c:pt idx="3354">
                  <c:v>8.1931150000000006</c:v>
                </c:pt>
                <c:pt idx="3355">
                  <c:v>8.1931966666669993</c:v>
                </c:pt>
                <c:pt idx="3356">
                  <c:v>8.1936816666670005</c:v>
                </c:pt>
                <c:pt idx="3357">
                  <c:v>8.1934716666669996</c:v>
                </c:pt>
                <c:pt idx="3358">
                  <c:v>8.1934166666669999</c:v>
                </c:pt>
                <c:pt idx="3359">
                  <c:v>8.1934433333330006</c:v>
                </c:pt>
                <c:pt idx="3360">
                  <c:v>8.1937166666669992</c:v>
                </c:pt>
                <c:pt idx="3361">
                  <c:v>8.1932483333330008</c:v>
                </c:pt>
                <c:pt idx="3362">
                  <c:v>8.1932533333330007</c:v>
                </c:pt>
                <c:pt idx="3363">
                  <c:v>8.1932283333329998</c:v>
                </c:pt>
                <c:pt idx="3364">
                  <c:v>8.1926749999999995</c:v>
                </c:pt>
                <c:pt idx="3365">
                  <c:v>8.1925016666670007</c:v>
                </c:pt>
                <c:pt idx="3366">
                  <c:v>8.1937716666670006</c:v>
                </c:pt>
                <c:pt idx="3367">
                  <c:v>8.1932833333329995</c:v>
                </c:pt>
                <c:pt idx="3368">
                  <c:v>8.1929200000000009</c:v>
                </c:pt>
                <c:pt idx="3369">
                  <c:v>8.19346</c:v>
                </c:pt>
                <c:pt idx="3370">
                  <c:v>8.1927900000000005</c:v>
                </c:pt>
                <c:pt idx="3371">
                  <c:v>8.1931816666669999</c:v>
                </c:pt>
                <c:pt idx="3372">
                  <c:v>8.1929449999999999</c:v>
                </c:pt>
                <c:pt idx="3373">
                  <c:v>8.1929949999999998</c:v>
                </c:pt>
                <c:pt idx="3374">
                  <c:v>8.1935516666670001</c:v>
                </c:pt>
                <c:pt idx="3375">
                  <c:v>8.1939499999999992</c:v>
                </c:pt>
                <c:pt idx="3376">
                  <c:v>8.1935633333329996</c:v>
                </c:pt>
                <c:pt idx="3377">
                  <c:v>8.1949883333330007</c:v>
                </c:pt>
                <c:pt idx="3378">
                  <c:v>8.195195</c:v>
                </c:pt>
                <c:pt idx="3379">
                  <c:v>8.1947983333330008</c:v>
                </c:pt>
                <c:pt idx="3380">
                  <c:v>8.1947766666669999</c:v>
                </c:pt>
                <c:pt idx="3381">
                  <c:v>8.194491666667</c:v>
                </c:pt>
                <c:pt idx="3382">
                  <c:v>8.1946716666670003</c:v>
                </c:pt>
                <c:pt idx="3383">
                  <c:v>8.1943333333330006</c:v>
                </c:pt>
                <c:pt idx="3384">
                  <c:v>8.1942166666669998</c:v>
                </c:pt>
                <c:pt idx="3385">
                  <c:v>8.1947616666670005</c:v>
                </c:pt>
                <c:pt idx="3386">
                  <c:v>8.1946216666670004</c:v>
                </c:pt>
                <c:pt idx="3387">
                  <c:v>8.1948050000000006</c:v>
                </c:pt>
                <c:pt idx="3388">
                  <c:v>8.1949550000000002</c:v>
                </c:pt>
                <c:pt idx="3389">
                  <c:v>8.1942483333330003</c:v>
                </c:pt>
                <c:pt idx="3390">
                  <c:v>8.1940983333330006</c:v>
                </c:pt>
                <c:pt idx="3391">
                  <c:v>8.1945333333330002</c:v>
                </c:pt>
                <c:pt idx="3392">
                  <c:v>8.1947399999999995</c:v>
                </c:pt>
                <c:pt idx="3393">
                  <c:v>8.1939349999999997</c:v>
                </c:pt>
                <c:pt idx="3394">
                  <c:v>8.194256666667</c:v>
                </c:pt>
                <c:pt idx="3395">
                  <c:v>8.1943166666669995</c:v>
                </c:pt>
                <c:pt idx="3396">
                  <c:v>8.1945483333329996</c:v>
                </c:pt>
                <c:pt idx="3397">
                  <c:v>8.1944016666669999</c:v>
                </c:pt>
                <c:pt idx="3398">
                  <c:v>8.1944616666669994</c:v>
                </c:pt>
                <c:pt idx="3399">
                  <c:v>8.1949983333330003</c:v>
                </c:pt>
                <c:pt idx="3400">
                  <c:v>8.1940650000000002</c:v>
                </c:pt>
                <c:pt idx="3401">
                  <c:v>8.1942166666669998</c:v>
                </c:pt>
                <c:pt idx="3402">
                  <c:v>8.1947949999999992</c:v>
                </c:pt>
                <c:pt idx="3403">
                  <c:v>8.1939650000000004</c:v>
                </c:pt>
                <c:pt idx="3404">
                  <c:v>8.1946633333330006</c:v>
                </c:pt>
                <c:pt idx="3405">
                  <c:v>8.1943583333329997</c:v>
                </c:pt>
                <c:pt idx="3406">
                  <c:v>8.1944633333329993</c:v>
                </c:pt>
                <c:pt idx="3407">
                  <c:v>8.1943950000000001</c:v>
                </c:pt>
                <c:pt idx="3408">
                  <c:v>8.1941900000000008</c:v>
                </c:pt>
                <c:pt idx="3409">
                  <c:v>8.1949716666669996</c:v>
                </c:pt>
                <c:pt idx="3410">
                  <c:v>8.1945099999999993</c:v>
                </c:pt>
                <c:pt idx="3411">
                  <c:v>8.1945316666670003</c:v>
                </c:pt>
                <c:pt idx="3412">
                  <c:v>8.1940666666670001</c:v>
                </c:pt>
                <c:pt idx="3413">
                  <c:v>8.1941466666670006</c:v>
                </c:pt>
                <c:pt idx="3414">
                  <c:v>8.194726666667</c:v>
                </c:pt>
                <c:pt idx="3415">
                  <c:v>8.1946383333329997</c:v>
                </c:pt>
                <c:pt idx="3416">
                  <c:v>8.1945333333330002</c:v>
                </c:pt>
                <c:pt idx="3417">
                  <c:v>8.1949116666670001</c:v>
                </c:pt>
                <c:pt idx="3418">
                  <c:v>8.1944283333330006</c:v>
                </c:pt>
                <c:pt idx="3419">
                  <c:v>8.1945133333329991</c:v>
                </c:pt>
                <c:pt idx="3420">
                  <c:v>8.1948416666669992</c:v>
                </c:pt>
                <c:pt idx="3421">
                  <c:v>8.1946616666670007</c:v>
                </c:pt>
                <c:pt idx="3422">
                  <c:v>8.1948516666670006</c:v>
                </c:pt>
                <c:pt idx="3423">
                  <c:v>8.1952083333329995</c:v>
                </c:pt>
                <c:pt idx="3424">
                  <c:v>8.1944850000000002</c:v>
                </c:pt>
                <c:pt idx="3425">
                  <c:v>8.1947399999999995</c:v>
                </c:pt>
                <c:pt idx="3426">
                  <c:v>8.1947633333330003</c:v>
                </c:pt>
                <c:pt idx="3427">
                  <c:v>8.1947883333329994</c:v>
                </c:pt>
                <c:pt idx="3428">
                  <c:v>8.1951199999999993</c:v>
                </c:pt>
                <c:pt idx="3429">
                  <c:v>8.1948383333329993</c:v>
                </c:pt>
                <c:pt idx="3430">
                  <c:v>8.195196666667</c:v>
                </c:pt>
                <c:pt idx="3431">
                  <c:v>8.1951999999999998</c:v>
                </c:pt>
                <c:pt idx="3432">
                  <c:v>8.1953783333330001</c:v>
                </c:pt>
                <c:pt idx="3433">
                  <c:v>8.1953116666669992</c:v>
                </c:pt>
                <c:pt idx="3434">
                  <c:v>8.1951216666669993</c:v>
                </c:pt>
                <c:pt idx="3435">
                  <c:v>8.1948583333330003</c:v>
                </c:pt>
                <c:pt idx="3436">
                  <c:v>8.1954116666670007</c:v>
                </c:pt>
                <c:pt idx="3437">
                  <c:v>8.1955933333330009</c:v>
                </c:pt>
                <c:pt idx="3438">
                  <c:v>8.1952116666669994</c:v>
                </c:pt>
                <c:pt idx="3439">
                  <c:v>8.1953066666669994</c:v>
                </c:pt>
                <c:pt idx="3440">
                  <c:v>8.1950299999999991</c:v>
                </c:pt>
                <c:pt idx="3441">
                  <c:v>8.1950299999999991</c:v>
                </c:pt>
                <c:pt idx="3442">
                  <c:v>8.1954016666669993</c:v>
                </c:pt>
                <c:pt idx="3443">
                  <c:v>8.1954933333329993</c:v>
                </c:pt>
                <c:pt idx="3444">
                  <c:v>8.1954366666669998</c:v>
                </c:pt>
                <c:pt idx="3445">
                  <c:v>8.1954383333329996</c:v>
                </c:pt>
                <c:pt idx="3446">
                  <c:v>8.1955616666670004</c:v>
                </c:pt>
                <c:pt idx="3447">
                  <c:v>8.1959099999999996</c:v>
                </c:pt>
                <c:pt idx="3448">
                  <c:v>8.1960633333330009</c:v>
                </c:pt>
                <c:pt idx="3449">
                  <c:v>8.1958699999999993</c:v>
                </c:pt>
                <c:pt idx="3450">
                  <c:v>8.1958599999999997</c:v>
                </c:pt>
                <c:pt idx="3451">
                  <c:v>8.1961099999999991</c:v>
                </c:pt>
                <c:pt idx="3452">
                  <c:v>8.1961133333330007</c:v>
                </c:pt>
                <c:pt idx="3453">
                  <c:v>8.1962949999999992</c:v>
                </c:pt>
                <c:pt idx="3454">
                  <c:v>8.1960200000000007</c:v>
                </c:pt>
                <c:pt idx="3455">
                  <c:v>8.1962166666670004</c:v>
                </c:pt>
                <c:pt idx="3456">
                  <c:v>8.1961399999999998</c:v>
                </c:pt>
                <c:pt idx="3457">
                  <c:v>8.1962083333330007</c:v>
                </c:pt>
                <c:pt idx="3458">
                  <c:v>8.1965599999999998</c:v>
                </c:pt>
                <c:pt idx="3459">
                  <c:v>8.1968583333329992</c:v>
                </c:pt>
                <c:pt idx="3460">
                  <c:v>8.1963383333329993</c:v>
                </c:pt>
                <c:pt idx="3461">
                  <c:v>8.1967466666669999</c:v>
                </c:pt>
                <c:pt idx="3462">
                  <c:v>8.1959149999999994</c:v>
                </c:pt>
                <c:pt idx="3463">
                  <c:v>8.19651</c:v>
                </c:pt>
                <c:pt idx="3464">
                  <c:v>8.1966999999999999</c:v>
                </c:pt>
                <c:pt idx="3465">
                  <c:v>8.1966850000000004</c:v>
                </c:pt>
                <c:pt idx="3466">
                  <c:v>8.1971783333329995</c:v>
                </c:pt>
                <c:pt idx="3467">
                  <c:v>8.1971000000000007</c:v>
                </c:pt>
                <c:pt idx="3468">
                  <c:v>8.1968599999999991</c:v>
                </c:pt>
                <c:pt idx="3469">
                  <c:v>8.1970433333329993</c:v>
                </c:pt>
                <c:pt idx="3470">
                  <c:v>8.1977449999999994</c:v>
                </c:pt>
                <c:pt idx="3471">
                  <c:v>8.1965716666669994</c:v>
                </c:pt>
                <c:pt idx="3472">
                  <c:v>8.1966283333330008</c:v>
                </c:pt>
                <c:pt idx="3473">
                  <c:v>8.1965683333329995</c:v>
                </c:pt>
                <c:pt idx="3474">
                  <c:v>8.1969516666669993</c:v>
                </c:pt>
                <c:pt idx="3475">
                  <c:v>8.1968283333330003</c:v>
                </c:pt>
                <c:pt idx="3476">
                  <c:v>8.1961150000000007</c:v>
                </c:pt>
                <c:pt idx="3477">
                  <c:v>8.1965850000000007</c:v>
                </c:pt>
                <c:pt idx="3478">
                  <c:v>8.1970333333329997</c:v>
                </c:pt>
                <c:pt idx="3479">
                  <c:v>8.1964083333330002</c:v>
                </c:pt>
                <c:pt idx="3480">
                  <c:v>8.1966183333329994</c:v>
                </c:pt>
                <c:pt idx="3481">
                  <c:v>8.1969616666670007</c:v>
                </c:pt>
                <c:pt idx="3482">
                  <c:v>8.1966249999999992</c:v>
                </c:pt>
                <c:pt idx="3483">
                  <c:v>8.1963450000000009</c:v>
                </c:pt>
                <c:pt idx="3484">
                  <c:v>8.1970399999999994</c:v>
                </c:pt>
                <c:pt idx="3485">
                  <c:v>8.1966199999999994</c:v>
                </c:pt>
                <c:pt idx="3486">
                  <c:v>8.1966116666669997</c:v>
                </c:pt>
                <c:pt idx="3487">
                  <c:v>8.1965533333330001</c:v>
                </c:pt>
                <c:pt idx="3488">
                  <c:v>8.1966766666670008</c:v>
                </c:pt>
                <c:pt idx="3489">
                  <c:v>8.1970933333329992</c:v>
                </c:pt>
                <c:pt idx="3490">
                  <c:v>8.1965149999999998</c:v>
                </c:pt>
                <c:pt idx="3491">
                  <c:v>8.1971833333329993</c:v>
                </c:pt>
                <c:pt idx="3492">
                  <c:v>8.1973333333330007</c:v>
                </c:pt>
                <c:pt idx="3493">
                  <c:v>8.1968483333329996</c:v>
                </c:pt>
                <c:pt idx="3494">
                  <c:v>8.1967316666670005</c:v>
                </c:pt>
                <c:pt idx="3495">
                  <c:v>8.1967850000000002</c:v>
                </c:pt>
                <c:pt idx="3496">
                  <c:v>8.1969433333329995</c:v>
                </c:pt>
                <c:pt idx="3497">
                  <c:v>8.1965350000000008</c:v>
                </c:pt>
                <c:pt idx="3498">
                  <c:v>8.1966116666669997</c:v>
                </c:pt>
                <c:pt idx="3499">
                  <c:v>8.1960033333329996</c:v>
                </c:pt>
                <c:pt idx="3500">
                  <c:v>8.196651666667</c:v>
                </c:pt>
                <c:pt idx="3501">
                  <c:v>8.1962616666670005</c:v>
                </c:pt>
                <c:pt idx="3502">
                  <c:v>8.1967149999999993</c:v>
                </c:pt>
                <c:pt idx="3503">
                  <c:v>8.1966233333329992</c:v>
                </c:pt>
                <c:pt idx="3504">
                  <c:v>8.1967866666670002</c:v>
                </c:pt>
                <c:pt idx="3505">
                  <c:v>8.1962683333330002</c:v>
                </c:pt>
                <c:pt idx="3506">
                  <c:v>8.1964916666670007</c:v>
                </c:pt>
                <c:pt idx="3507">
                  <c:v>8.1965583333329999</c:v>
                </c:pt>
                <c:pt idx="3508">
                  <c:v>8.1964233333329997</c:v>
                </c:pt>
                <c:pt idx="3509">
                  <c:v>8.1973033333330001</c:v>
                </c:pt>
                <c:pt idx="3510">
                  <c:v>8.1968383333329999</c:v>
                </c:pt>
                <c:pt idx="3511">
                  <c:v>8.1970899999999993</c:v>
                </c:pt>
                <c:pt idx="3512">
                  <c:v>8.1967733333330006</c:v>
                </c:pt>
                <c:pt idx="3513">
                  <c:v>8.1972450000000006</c:v>
                </c:pt>
                <c:pt idx="3514">
                  <c:v>8.196978333333</c:v>
                </c:pt>
                <c:pt idx="3515">
                  <c:v>8.1966549999999998</c:v>
                </c:pt>
                <c:pt idx="3516">
                  <c:v>8.1968516666669995</c:v>
                </c:pt>
                <c:pt idx="3517">
                  <c:v>8.1965233333329994</c:v>
                </c:pt>
                <c:pt idx="3518">
                  <c:v>8.1963466666670008</c:v>
                </c:pt>
                <c:pt idx="3519">
                  <c:v>8.1961716666670004</c:v>
                </c:pt>
                <c:pt idx="3520">
                  <c:v>8.1961966666669994</c:v>
                </c:pt>
                <c:pt idx="3521">
                  <c:v>8.1963716666669999</c:v>
                </c:pt>
                <c:pt idx="3522">
                  <c:v>8.1969883333329996</c:v>
                </c:pt>
                <c:pt idx="3523">
                  <c:v>8.1976266666670004</c:v>
                </c:pt>
                <c:pt idx="3524">
                  <c:v>8.1964583333330001</c:v>
                </c:pt>
                <c:pt idx="3525">
                  <c:v>8.1967466666669999</c:v>
                </c:pt>
                <c:pt idx="3526">
                  <c:v>8.196978333333</c:v>
                </c:pt>
                <c:pt idx="3527">
                  <c:v>8.196413333333</c:v>
                </c:pt>
                <c:pt idx="3528">
                  <c:v>8.1965950000000003</c:v>
                </c:pt>
                <c:pt idx="3529">
                  <c:v>8.1966166666669995</c:v>
                </c:pt>
                <c:pt idx="3530">
                  <c:v>8.1968516666669995</c:v>
                </c:pt>
                <c:pt idx="3531">
                  <c:v>8.1967549999999996</c:v>
                </c:pt>
                <c:pt idx="3532">
                  <c:v>8.1967183333329992</c:v>
                </c:pt>
                <c:pt idx="3533">
                  <c:v>8.1970616666670004</c:v>
                </c:pt>
                <c:pt idx="3534">
                  <c:v>8.1968150000000009</c:v>
                </c:pt>
                <c:pt idx="3535">
                  <c:v>8.1973133333329997</c:v>
                </c:pt>
                <c:pt idx="3536">
                  <c:v>8.1969449999999995</c:v>
                </c:pt>
                <c:pt idx="3537">
                  <c:v>8.1966216666669993</c:v>
                </c:pt>
                <c:pt idx="3538">
                  <c:v>8.1966333333330006</c:v>
                </c:pt>
                <c:pt idx="3539">
                  <c:v>8.1968316666670002</c:v>
                </c:pt>
                <c:pt idx="3540">
                  <c:v>8.1967266666670007</c:v>
                </c:pt>
                <c:pt idx="3541">
                  <c:v>8.1967783333330004</c:v>
                </c:pt>
                <c:pt idx="3542">
                  <c:v>8.1981816666670007</c:v>
                </c:pt>
                <c:pt idx="3543">
                  <c:v>8.1965266666669994</c:v>
                </c:pt>
                <c:pt idx="3544">
                  <c:v>8.1973099999999999</c:v>
                </c:pt>
                <c:pt idx="3545">
                  <c:v>8.197165</c:v>
                </c:pt>
                <c:pt idx="3546">
                  <c:v>8.1967616666669993</c:v>
                </c:pt>
                <c:pt idx="3547">
                  <c:v>8.1967833333330002</c:v>
                </c:pt>
                <c:pt idx="3548">
                  <c:v>8.197353333333</c:v>
                </c:pt>
                <c:pt idx="3549">
                  <c:v>8.1964916666670007</c:v>
                </c:pt>
                <c:pt idx="3550">
                  <c:v>8.1965433333330004</c:v>
                </c:pt>
                <c:pt idx="3551">
                  <c:v>8.1967283333330005</c:v>
                </c:pt>
                <c:pt idx="3552">
                  <c:v>8.1967049999999997</c:v>
                </c:pt>
                <c:pt idx="3553">
                  <c:v>8.1969766666670001</c:v>
                </c:pt>
                <c:pt idx="3554">
                  <c:v>8.1961200000000005</c:v>
                </c:pt>
                <c:pt idx="3555">
                  <c:v>8.1959300000000006</c:v>
                </c:pt>
                <c:pt idx="3556">
                  <c:v>8.1959816666670005</c:v>
                </c:pt>
                <c:pt idx="3557">
                  <c:v>8.1962466666669993</c:v>
                </c:pt>
                <c:pt idx="3558">
                  <c:v>8.1965233333329994</c:v>
                </c:pt>
                <c:pt idx="3559">
                  <c:v>8.1966666666669994</c:v>
                </c:pt>
                <c:pt idx="3560">
                  <c:v>8.1971133333330002</c:v>
                </c:pt>
                <c:pt idx="3561">
                  <c:v>8.1958733333329992</c:v>
                </c:pt>
                <c:pt idx="3562">
                  <c:v>8.1962600000000005</c:v>
                </c:pt>
                <c:pt idx="3563">
                  <c:v>8.1965166666669997</c:v>
                </c:pt>
                <c:pt idx="3564">
                  <c:v>8.1964249999999996</c:v>
                </c:pt>
                <c:pt idx="3565">
                  <c:v>8.1959866666670003</c:v>
                </c:pt>
                <c:pt idx="3566">
                  <c:v>8.1960999999999995</c:v>
                </c:pt>
                <c:pt idx="3567">
                  <c:v>8.1955816666669996</c:v>
                </c:pt>
                <c:pt idx="3568">
                  <c:v>8.1957566666670001</c:v>
                </c:pt>
                <c:pt idx="3569">
                  <c:v>8.1961966666669994</c:v>
                </c:pt>
                <c:pt idx="3570">
                  <c:v>8.1957733333329994</c:v>
                </c:pt>
                <c:pt idx="3571">
                  <c:v>8.1960333333330002</c:v>
                </c:pt>
                <c:pt idx="3572">
                  <c:v>8.1957283333329993</c:v>
                </c:pt>
                <c:pt idx="3573">
                  <c:v>8.1959883333330001</c:v>
                </c:pt>
                <c:pt idx="3574">
                  <c:v>8.1952333333330003</c:v>
                </c:pt>
                <c:pt idx="3575">
                  <c:v>8.1957416666670007</c:v>
                </c:pt>
                <c:pt idx="3576">
                  <c:v>8.1959183333329992</c:v>
                </c:pt>
                <c:pt idx="3577">
                  <c:v>8.1957383333330007</c:v>
                </c:pt>
                <c:pt idx="3578">
                  <c:v>8.1958900000000003</c:v>
                </c:pt>
                <c:pt idx="3579">
                  <c:v>8.1956100000000003</c:v>
                </c:pt>
                <c:pt idx="3580">
                  <c:v>8.1958850000000005</c:v>
                </c:pt>
                <c:pt idx="3581">
                  <c:v>8.1955683333330001</c:v>
                </c:pt>
                <c:pt idx="3582">
                  <c:v>8.1956366666669993</c:v>
                </c:pt>
                <c:pt idx="3583">
                  <c:v>8.1948066666670005</c:v>
                </c:pt>
                <c:pt idx="3584">
                  <c:v>8.1958166666669996</c:v>
                </c:pt>
                <c:pt idx="3585">
                  <c:v>8.1954383333329996</c:v>
                </c:pt>
                <c:pt idx="3586">
                  <c:v>8.1955283333329998</c:v>
                </c:pt>
                <c:pt idx="3587">
                  <c:v>8.1957316666669993</c:v>
                </c:pt>
                <c:pt idx="3588">
                  <c:v>8.1957516666670003</c:v>
                </c:pt>
                <c:pt idx="3589">
                  <c:v>8.1954216666670003</c:v>
                </c:pt>
                <c:pt idx="3590">
                  <c:v>8.19604</c:v>
                </c:pt>
                <c:pt idx="3591">
                  <c:v>8.1961366666669999</c:v>
                </c:pt>
                <c:pt idx="3592">
                  <c:v>8.1956349999999993</c:v>
                </c:pt>
                <c:pt idx="3593">
                  <c:v>8.1958800000000007</c:v>
                </c:pt>
                <c:pt idx="3594">
                  <c:v>8.1953449999999997</c:v>
                </c:pt>
                <c:pt idx="3595">
                  <c:v>8.1954133333330006</c:v>
                </c:pt>
                <c:pt idx="3596">
                  <c:v>8.1956050000000005</c:v>
                </c:pt>
                <c:pt idx="3597">
                  <c:v>8.1956849999999992</c:v>
                </c:pt>
                <c:pt idx="3598">
                  <c:v>8.1957483333330003</c:v>
                </c:pt>
                <c:pt idx="3599">
                  <c:v>8.1955466666669992</c:v>
                </c:pt>
                <c:pt idx="3600">
                  <c:v>8.1954233333330002</c:v>
                </c:pt>
                <c:pt idx="3601">
                  <c:v>8.1959866666670003</c:v>
                </c:pt>
                <c:pt idx="3602">
                  <c:v>8.1960633333330009</c:v>
                </c:pt>
                <c:pt idx="3603">
                  <c:v>8.1961283333330002</c:v>
                </c:pt>
                <c:pt idx="3604">
                  <c:v>8.1962216666670002</c:v>
                </c:pt>
                <c:pt idx="3605">
                  <c:v>8.1957900000000006</c:v>
                </c:pt>
                <c:pt idx="3606">
                  <c:v>8.1962966666669992</c:v>
                </c:pt>
                <c:pt idx="3607">
                  <c:v>8.1957699999999996</c:v>
                </c:pt>
                <c:pt idx="3608">
                  <c:v>8.1959850000000003</c:v>
                </c:pt>
                <c:pt idx="3609">
                  <c:v>8.196038333333</c:v>
                </c:pt>
                <c:pt idx="3610">
                  <c:v>8.1964716666669997</c:v>
                </c:pt>
                <c:pt idx="3611">
                  <c:v>8.1964249999999996</c:v>
                </c:pt>
                <c:pt idx="3612">
                  <c:v>8.1965699999999995</c:v>
                </c:pt>
                <c:pt idx="3613">
                  <c:v>8.1963200000000001</c:v>
                </c:pt>
                <c:pt idx="3614">
                  <c:v>8.1963516666670007</c:v>
                </c:pt>
                <c:pt idx="3615">
                  <c:v>8.1959</c:v>
                </c:pt>
                <c:pt idx="3616">
                  <c:v>8.1961783333330001</c:v>
                </c:pt>
                <c:pt idx="3617">
                  <c:v>8.1957383333330007</c:v>
                </c:pt>
                <c:pt idx="3618">
                  <c:v>8.1957133333329999</c:v>
                </c:pt>
                <c:pt idx="3619">
                  <c:v>8.1958116666669998</c:v>
                </c:pt>
                <c:pt idx="3620">
                  <c:v>8.1961533333329992</c:v>
                </c:pt>
                <c:pt idx="3621">
                  <c:v>8.1962100000000007</c:v>
                </c:pt>
                <c:pt idx="3622">
                  <c:v>8.1968099999999993</c:v>
                </c:pt>
                <c:pt idx="3623">
                  <c:v>8.1966066666669999</c:v>
                </c:pt>
                <c:pt idx="3624">
                  <c:v>8.1968549999999993</c:v>
                </c:pt>
                <c:pt idx="3625">
                  <c:v>8.1961016666669995</c:v>
                </c:pt>
                <c:pt idx="3626">
                  <c:v>8.1969283333330001</c:v>
                </c:pt>
                <c:pt idx="3627">
                  <c:v>8.1962466666669993</c:v>
                </c:pt>
                <c:pt idx="3628">
                  <c:v>8.1965649999999997</c:v>
                </c:pt>
                <c:pt idx="3629">
                  <c:v>8.1959366666670004</c:v>
                </c:pt>
                <c:pt idx="3630">
                  <c:v>8.1964799999999993</c:v>
                </c:pt>
                <c:pt idx="3631">
                  <c:v>8.196413333333</c:v>
                </c:pt>
                <c:pt idx="3632">
                  <c:v>8.1961166666670007</c:v>
                </c:pt>
                <c:pt idx="3633">
                  <c:v>8.1964266666669996</c:v>
                </c:pt>
                <c:pt idx="3634">
                  <c:v>8.196321666667</c:v>
                </c:pt>
                <c:pt idx="3635">
                  <c:v>8.1966533333329998</c:v>
                </c:pt>
                <c:pt idx="3636">
                  <c:v>8.1962033333330009</c:v>
                </c:pt>
                <c:pt idx="3637">
                  <c:v>8.1966149999999995</c:v>
                </c:pt>
                <c:pt idx="3638">
                  <c:v>8.1967283333330005</c:v>
                </c:pt>
                <c:pt idx="3639">
                  <c:v>8.1968949999999996</c:v>
                </c:pt>
                <c:pt idx="3640">
                  <c:v>8.1964799999999993</c:v>
                </c:pt>
                <c:pt idx="3641">
                  <c:v>8.1960350000000002</c:v>
                </c:pt>
                <c:pt idx="3642">
                  <c:v>8.1962883333329994</c:v>
                </c:pt>
                <c:pt idx="3643">
                  <c:v>8.1967616666669993</c:v>
                </c:pt>
                <c:pt idx="3644">
                  <c:v>8.1964716666669997</c:v>
                </c:pt>
                <c:pt idx="3645">
                  <c:v>8.1964116666670002</c:v>
                </c:pt>
                <c:pt idx="3646">
                  <c:v>8.1965866666670006</c:v>
                </c:pt>
                <c:pt idx="3647">
                  <c:v>8.1964349999999992</c:v>
                </c:pt>
                <c:pt idx="3648">
                  <c:v>8.1965516666670002</c:v>
                </c:pt>
                <c:pt idx="3649">
                  <c:v>8.1966699999999992</c:v>
                </c:pt>
                <c:pt idx="3650">
                  <c:v>8.1965333333330008</c:v>
                </c:pt>
                <c:pt idx="3651">
                  <c:v>8.1963716666669999</c:v>
                </c:pt>
                <c:pt idx="3652">
                  <c:v>8.1970399999999994</c:v>
                </c:pt>
                <c:pt idx="3653">
                  <c:v>8.1971083333330004</c:v>
                </c:pt>
                <c:pt idx="3654">
                  <c:v>8.1964849999999991</c:v>
                </c:pt>
                <c:pt idx="3655">
                  <c:v>8.1964833333329992</c:v>
                </c:pt>
                <c:pt idx="3656">
                  <c:v>8.1967283333330005</c:v>
                </c:pt>
                <c:pt idx="3657">
                  <c:v>8.1965283333329992</c:v>
                </c:pt>
                <c:pt idx="3658">
                  <c:v>8.1964383333330009</c:v>
                </c:pt>
                <c:pt idx="3659">
                  <c:v>8.1964283333329995</c:v>
                </c:pt>
                <c:pt idx="3660">
                  <c:v>8.1965933333330003</c:v>
                </c:pt>
                <c:pt idx="3661">
                  <c:v>8.1962283333329999</c:v>
                </c:pt>
                <c:pt idx="3662">
                  <c:v>8.1964333333329993</c:v>
                </c:pt>
                <c:pt idx="3663">
                  <c:v>8.1961016666669995</c:v>
                </c:pt>
                <c:pt idx="3664">
                  <c:v>8.1962766666669999</c:v>
                </c:pt>
                <c:pt idx="3665">
                  <c:v>8.1959850000000003</c:v>
                </c:pt>
                <c:pt idx="3666">
                  <c:v>8.1963299999999997</c:v>
                </c:pt>
                <c:pt idx="3667">
                  <c:v>8.1965450000000004</c:v>
                </c:pt>
                <c:pt idx="3668">
                  <c:v>8.1962600000000005</c:v>
                </c:pt>
                <c:pt idx="3669">
                  <c:v>8.1959183333329992</c:v>
                </c:pt>
                <c:pt idx="3670">
                  <c:v>8.1955866666669994</c:v>
                </c:pt>
                <c:pt idx="3671">
                  <c:v>8.1967966666669998</c:v>
                </c:pt>
                <c:pt idx="3672">
                  <c:v>8.1968816666670001</c:v>
                </c:pt>
                <c:pt idx="3673">
                  <c:v>8.1966216666669993</c:v>
                </c:pt>
                <c:pt idx="3674">
                  <c:v>8.1961300000000001</c:v>
                </c:pt>
                <c:pt idx="3675">
                  <c:v>8.1961066666669993</c:v>
                </c:pt>
                <c:pt idx="3676">
                  <c:v>8.1967383333330002</c:v>
                </c:pt>
                <c:pt idx="3677">
                  <c:v>8.1967449999999999</c:v>
                </c:pt>
                <c:pt idx="3678">
                  <c:v>8.1959</c:v>
                </c:pt>
                <c:pt idx="3679">
                  <c:v>8.1956916666670008</c:v>
                </c:pt>
                <c:pt idx="3680">
                  <c:v>8.195758333333</c:v>
                </c:pt>
                <c:pt idx="3681">
                  <c:v>8.1959533333329997</c:v>
                </c:pt>
                <c:pt idx="3682">
                  <c:v>8.1963633333330002</c:v>
                </c:pt>
                <c:pt idx="3683">
                  <c:v>8.1960666666670008</c:v>
                </c:pt>
                <c:pt idx="3684">
                  <c:v>8.1967566666669995</c:v>
                </c:pt>
                <c:pt idx="3685">
                  <c:v>8.1961916666669996</c:v>
                </c:pt>
                <c:pt idx="3686">
                  <c:v>8.1959116666669996</c:v>
                </c:pt>
                <c:pt idx="3687">
                  <c:v>8.1964516666670004</c:v>
                </c:pt>
                <c:pt idx="3688">
                  <c:v>8.1959766666670006</c:v>
                </c:pt>
                <c:pt idx="3689">
                  <c:v>8.1966383333330004</c:v>
                </c:pt>
                <c:pt idx="3690">
                  <c:v>8.1967183333329992</c:v>
                </c:pt>
                <c:pt idx="3691">
                  <c:v>8.1970916666669993</c:v>
                </c:pt>
                <c:pt idx="3692">
                  <c:v>8.1964666666669999</c:v>
                </c:pt>
                <c:pt idx="3693">
                  <c:v>8.1968099999999993</c:v>
                </c:pt>
                <c:pt idx="3694">
                  <c:v>8.1964083333330002</c:v>
                </c:pt>
                <c:pt idx="3695">
                  <c:v>8.1960766666670004</c:v>
                </c:pt>
                <c:pt idx="3696">
                  <c:v>8.1964533333330003</c:v>
                </c:pt>
                <c:pt idx="3697">
                  <c:v>8.1967083333329995</c:v>
                </c:pt>
                <c:pt idx="3698">
                  <c:v>8.1965216666669996</c:v>
                </c:pt>
                <c:pt idx="3699">
                  <c:v>8.1963650000000001</c:v>
                </c:pt>
                <c:pt idx="3700">
                  <c:v>8.1960566666669994</c:v>
                </c:pt>
                <c:pt idx="3701">
                  <c:v>8.1962883333329994</c:v>
                </c:pt>
                <c:pt idx="3702">
                  <c:v>8.1969016666669994</c:v>
                </c:pt>
                <c:pt idx="3703">
                  <c:v>8.1961049999999993</c:v>
                </c:pt>
                <c:pt idx="3704">
                  <c:v>8.1965466666670004</c:v>
                </c:pt>
                <c:pt idx="3705">
                  <c:v>8.1965183333329996</c:v>
                </c:pt>
                <c:pt idx="3706">
                  <c:v>8.1966366666670005</c:v>
                </c:pt>
                <c:pt idx="3707">
                  <c:v>8.1964516666670004</c:v>
                </c:pt>
                <c:pt idx="3708">
                  <c:v>8.1970333333329997</c:v>
                </c:pt>
                <c:pt idx="3709">
                  <c:v>8.1966433333330002</c:v>
                </c:pt>
                <c:pt idx="3710">
                  <c:v>8.1963500000000007</c:v>
                </c:pt>
                <c:pt idx="3711">
                  <c:v>8.196696666667</c:v>
                </c:pt>
                <c:pt idx="3712">
                  <c:v>8.1960949999999997</c:v>
                </c:pt>
                <c:pt idx="3713">
                  <c:v>8.1965000000000003</c:v>
                </c:pt>
                <c:pt idx="3714">
                  <c:v>8.1956766666669996</c:v>
                </c:pt>
                <c:pt idx="3715">
                  <c:v>8.1962799999999998</c:v>
                </c:pt>
                <c:pt idx="3716">
                  <c:v>8.1965266666669994</c:v>
                </c:pt>
                <c:pt idx="3717">
                  <c:v>8.1963849999999994</c:v>
                </c:pt>
                <c:pt idx="3718">
                  <c:v>8.1961983333329993</c:v>
                </c:pt>
                <c:pt idx="3719">
                  <c:v>8.1964649999999999</c:v>
                </c:pt>
                <c:pt idx="3720">
                  <c:v>8.1962150000000005</c:v>
                </c:pt>
                <c:pt idx="3721">
                  <c:v>8.1961216666670005</c:v>
                </c:pt>
                <c:pt idx="3722">
                  <c:v>8.1962416666669995</c:v>
                </c:pt>
                <c:pt idx="3723">
                  <c:v>8.1962050000000009</c:v>
                </c:pt>
                <c:pt idx="3724">
                  <c:v>8.1959483333329999</c:v>
                </c:pt>
                <c:pt idx="3725">
                  <c:v>8.1961466666669995</c:v>
                </c:pt>
                <c:pt idx="3726">
                  <c:v>8.1960083333329994</c:v>
                </c:pt>
                <c:pt idx="3727">
                  <c:v>8.1963899999999992</c:v>
                </c:pt>
                <c:pt idx="3728">
                  <c:v>8.1967566666669995</c:v>
                </c:pt>
                <c:pt idx="3729">
                  <c:v>8.1968800000000002</c:v>
                </c:pt>
                <c:pt idx="3730">
                  <c:v>8.1960366666670001</c:v>
                </c:pt>
                <c:pt idx="3731">
                  <c:v>8.196556666667</c:v>
                </c:pt>
                <c:pt idx="3732">
                  <c:v>8.1967250000000007</c:v>
                </c:pt>
                <c:pt idx="3733">
                  <c:v>8.1967333333330004</c:v>
                </c:pt>
                <c:pt idx="3734">
                  <c:v>8.1961083333329992</c:v>
                </c:pt>
                <c:pt idx="3735">
                  <c:v>8.1962383333329996</c:v>
                </c:pt>
                <c:pt idx="3736">
                  <c:v>8.1957633333329998</c:v>
                </c:pt>
                <c:pt idx="3737">
                  <c:v>8.195711666667</c:v>
                </c:pt>
                <c:pt idx="3738">
                  <c:v>8.1962816666669998</c:v>
                </c:pt>
                <c:pt idx="3739">
                  <c:v>8.1965900000000005</c:v>
                </c:pt>
                <c:pt idx="3740">
                  <c:v>8.1965683333329995</c:v>
                </c:pt>
                <c:pt idx="3741">
                  <c:v>8.1966316666670007</c:v>
                </c:pt>
                <c:pt idx="3742">
                  <c:v>8.1971450000000008</c:v>
                </c:pt>
                <c:pt idx="3743">
                  <c:v>8.1973566666669999</c:v>
                </c:pt>
                <c:pt idx="3744">
                  <c:v>8.1969883333329996</c:v>
                </c:pt>
                <c:pt idx="3745">
                  <c:v>8.197258333333</c:v>
                </c:pt>
                <c:pt idx="3746">
                  <c:v>8.1971616666670002</c:v>
                </c:pt>
                <c:pt idx="3747">
                  <c:v>8.1968383333329999</c:v>
                </c:pt>
                <c:pt idx="3748">
                  <c:v>8.1971500000000006</c:v>
                </c:pt>
                <c:pt idx="3749">
                  <c:v>8.1972900000000006</c:v>
                </c:pt>
                <c:pt idx="3750">
                  <c:v>8.1974983333329998</c:v>
                </c:pt>
                <c:pt idx="3751">
                  <c:v>8.1974549999999997</c:v>
                </c:pt>
                <c:pt idx="3752">
                  <c:v>8.1973983333330001</c:v>
                </c:pt>
                <c:pt idx="3753">
                  <c:v>8.1972716666669996</c:v>
                </c:pt>
                <c:pt idx="3754">
                  <c:v>8.1971566666670004</c:v>
                </c:pt>
                <c:pt idx="3755">
                  <c:v>8.1980766666669993</c:v>
                </c:pt>
                <c:pt idx="3756">
                  <c:v>8.1977866666669996</c:v>
                </c:pt>
                <c:pt idx="3757">
                  <c:v>8.1980483333330003</c:v>
                </c:pt>
                <c:pt idx="3758">
                  <c:v>8.1979316666669995</c:v>
                </c:pt>
                <c:pt idx="3759">
                  <c:v>8.1977049999999991</c:v>
                </c:pt>
                <c:pt idx="3760">
                  <c:v>8.1980133333329999</c:v>
                </c:pt>
                <c:pt idx="3761">
                  <c:v>8.1978749999999998</c:v>
                </c:pt>
                <c:pt idx="3762">
                  <c:v>8.1975250000000006</c:v>
                </c:pt>
                <c:pt idx="3763">
                  <c:v>8.1976583333330009</c:v>
                </c:pt>
                <c:pt idx="3764">
                  <c:v>8.1976466666669996</c:v>
                </c:pt>
                <c:pt idx="3765">
                  <c:v>8.1980500000000003</c:v>
                </c:pt>
                <c:pt idx="3766">
                  <c:v>8.1980450000000005</c:v>
                </c:pt>
                <c:pt idx="3767">
                  <c:v>8.1981000000000002</c:v>
                </c:pt>
                <c:pt idx="3768">
                  <c:v>8.1980966666670003</c:v>
                </c:pt>
                <c:pt idx="3769">
                  <c:v>8.1979716666669997</c:v>
                </c:pt>
                <c:pt idx="3770">
                  <c:v>8.1984633333330006</c:v>
                </c:pt>
                <c:pt idx="3771">
                  <c:v>8.1984383333329998</c:v>
                </c:pt>
                <c:pt idx="3772">
                  <c:v>8.1986833333329994</c:v>
                </c:pt>
                <c:pt idx="3773">
                  <c:v>8.1985033333330009</c:v>
                </c:pt>
                <c:pt idx="3774">
                  <c:v>8.1984233333330003</c:v>
                </c:pt>
                <c:pt idx="3775">
                  <c:v>8.1986666666670001</c:v>
                </c:pt>
                <c:pt idx="3776">
                  <c:v>8.1985383333329995</c:v>
                </c:pt>
                <c:pt idx="3777">
                  <c:v>8.1985566666670007</c:v>
                </c:pt>
                <c:pt idx="3778">
                  <c:v>8.1990633333329992</c:v>
                </c:pt>
                <c:pt idx="3779">
                  <c:v>8.1987283333329994</c:v>
                </c:pt>
                <c:pt idx="3780">
                  <c:v>8.1988749999999992</c:v>
                </c:pt>
                <c:pt idx="3781">
                  <c:v>8.1987699999999997</c:v>
                </c:pt>
                <c:pt idx="3782">
                  <c:v>8.1990166666669992</c:v>
                </c:pt>
                <c:pt idx="3783">
                  <c:v>8.1991766666670003</c:v>
                </c:pt>
                <c:pt idx="3784">
                  <c:v>8.1991700000000005</c:v>
                </c:pt>
                <c:pt idx="3785">
                  <c:v>8.1991800000000001</c:v>
                </c:pt>
                <c:pt idx="3786">
                  <c:v>8.1990300000000005</c:v>
                </c:pt>
                <c:pt idx="3787">
                  <c:v>8.1993416666669994</c:v>
                </c:pt>
                <c:pt idx="3788">
                  <c:v>8.1995916666670006</c:v>
                </c:pt>
                <c:pt idx="3789">
                  <c:v>8.1986266666669998</c:v>
                </c:pt>
                <c:pt idx="3790">
                  <c:v>8.1989166666669995</c:v>
                </c:pt>
                <c:pt idx="3791">
                  <c:v>8.1991766666670003</c:v>
                </c:pt>
                <c:pt idx="3792">
                  <c:v>8.1992066666669992</c:v>
                </c:pt>
                <c:pt idx="3793">
                  <c:v>8.1990866666670001</c:v>
                </c:pt>
                <c:pt idx="3794">
                  <c:v>8.1991783333330002</c:v>
                </c:pt>
                <c:pt idx="3795">
                  <c:v>8.1991033333329995</c:v>
                </c:pt>
                <c:pt idx="3796">
                  <c:v>8.1995100000000001</c:v>
                </c:pt>
                <c:pt idx="3797">
                  <c:v>8.1992116666670007</c:v>
                </c:pt>
                <c:pt idx="3798">
                  <c:v>8.1994966666670006</c:v>
                </c:pt>
                <c:pt idx="3799">
                  <c:v>8.1996733333329992</c:v>
                </c:pt>
                <c:pt idx="3800">
                  <c:v>8.1997066666669998</c:v>
                </c:pt>
                <c:pt idx="3801">
                  <c:v>8.1997816666670005</c:v>
                </c:pt>
                <c:pt idx="3802">
                  <c:v>8.1993183333330002</c:v>
                </c:pt>
                <c:pt idx="3803">
                  <c:v>8.1998616666669992</c:v>
                </c:pt>
                <c:pt idx="3804">
                  <c:v>8.1999266666670003</c:v>
                </c:pt>
                <c:pt idx="3805">
                  <c:v>8.2000100000000007</c:v>
                </c:pt>
                <c:pt idx="3806">
                  <c:v>8.2000516666669991</c:v>
                </c:pt>
                <c:pt idx="3807">
                  <c:v>8.1999316666670001</c:v>
                </c:pt>
                <c:pt idx="3808">
                  <c:v>8.2001133333330003</c:v>
                </c:pt>
                <c:pt idx="3809">
                  <c:v>8.2006533333329994</c:v>
                </c:pt>
                <c:pt idx="3810">
                  <c:v>8.1998850000000001</c:v>
                </c:pt>
                <c:pt idx="3811">
                  <c:v>8.2000983333330009</c:v>
                </c:pt>
                <c:pt idx="3812">
                  <c:v>8.2000116666670007</c:v>
                </c:pt>
                <c:pt idx="3813">
                  <c:v>8.2000116666670007</c:v>
                </c:pt>
                <c:pt idx="3814">
                  <c:v>8.2002900000000007</c:v>
                </c:pt>
                <c:pt idx="3815">
                  <c:v>8.2004983333329999</c:v>
                </c:pt>
                <c:pt idx="3816">
                  <c:v>8.2002416666670008</c:v>
                </c:pt>
                <c:pt idx="3817">
                  <c:v>8.2002333333329993</c:v>
                </c:pt>
                <c:pt idx="3818">
                  <c:v>8.2001333333329995</c:v>
                </c:pt>
                <c:pt idx="3819">
                  <c:v>8.2001166666670002</c:v>
                </c:pt>
                <c:pt idx="3820">
                  <c:v>8.2000416666669995</c:v>
                </c:pt>
                <c:pt idx="3821">
                  <c:v>8.2002183333329999</c:v>
                </c:pt>
                <c:pt idx="3822">
                  <c:v>8.2005716666670008</c:v>
                </c:pt>
                <c:pt idx="3823">
                  <c:v>8.200356666667</c:v>
                </c:pt>
                <c:pt idx="3824">
                  <c:v>8.2009899999999991</c:v>
                </c:pt>
                <c:pt idx="3825">
                  <c:v>8.2008316666669998</c:v>
                </c:pt>
                <c:pt idx="3826">
                  <c:v>8.2007549999999991</c:v>
                </c:pt>
                <c:pt idx="3827">
                  <c:v>8.1983033333329995</c:v>
                </c:pt>
                <c:pt idx="3828">
                  <c:v>8.1987783333329993</c:v>
                </c:pt>
                <c:pt idx="3829">
                  <c:v>8.1984583333330008</c:v>
                </c:pt>
                <c:pt idx="3830">
                  <c:v>8.1989283333330008</c:v>
                </c:pt>
                <c:pt idx="3831">
                  <c:v>8.1994416666669991</c:v>
                </c:pt>
                <c:pt idx="3832">
                  <c:v>8.1990166666669992</c:v>
                </c:pt>
                <c:pt idx="3833">
                  <c:v>8.1995100000000001</c:v>
                </c:pt>
                <c:pt idx="3834">
                  <c:v>8.1993983333330007</c:v>
                </c:pt>
                <c:pt idx="3835">
                  <c:v>8.1991766666670003</c:v>
                </c:pt>
                <c:pt idx="3836">
                  <c:v>8.1995199999999997</c:v>
                </c:pt>
                <c:pt idx="3837">
                  <c:v>8.1997283333330007</c:v>
                </c:pt>
                <c:pt idx="3838">
                  <c:v>8.1993449999999992</c:v>
                </c:pt>
                <c:pt idx="3839">
                  <c:v>8.2002116666670002</c:v>
                </c:pt>
                <c:pt idx="3840">
                  <c:v>8.2000683333330002</c:v>
                </c:pt>
                <c:pt idx="3841">
                  <c:v>8.2000983333330009</c:v>
                </c:pt>
                <c:pt idx="3842">
                  <c:v>8.1998516666669996</c:v>
                </c:pt>
                <c:pt idx="3843">
                  <c:v>8.2000216666670003</c:v>
                </c:pt>
                <c:pt idx="3844">
                  <c:v>8.1999049999999993</c:v>
                </c:pt>
                <c:pt idx="3845">
                  <c:v>8.1995633333329998</c:v>
                </c:pt>
                <c:pt idx="3846">
                  <c:v>8.2003316666669992</c:v>
                </c:pt>
                <c:pt idx="3847">
                  <c:v>8.1998700000000007</c:v>
                </c:pt>
                <c:pt idx="3848">
                  <c:v>8.1998766666670004</c:v>
                </c:pt>
                <c:pt idx="3849">
                  <c:v>8.1997450000000001</c:v>
                </c:pt>
                <c:pt idx="3850">
                  <c:v>8.1998966666669997</c:v>
                </c:pt>
                <c:pt idx="3851">
                  <c:v>8.2006899999999998</c:v>
                </c:pt>
                <c:pt idx="3852">
                  <c:v>8.2020783333330005</c:v>
                </c:pt>
                <c:pt idx="3853">
                  <c:v>8.2022266666670003</c:v>
                </c:pt>
                <c:pt idx="3854">
                  <c:v>8.2026383333330006</c:v>
                </c:pt>
                <c:pt idx="3855">
                  <c:v>8.2026233333329994</c:v>
                </c:pt>
                <c:pt idx="3856">
                  <c:v>8.2020533333329997</c:v>
                </c:pt>
                <c:pt idx="3857">
                  <c:v>8.2025433333330007</c:v>
                </c:pt>
                <c:pt idx="3858">
                  <c:v>8.2026249999999994</c:v>
                </c:pt>
                <c:pt idx="3859">
                  <c:v>8.2027016666670001</c:v>
                </c:pt>
                <c:pt idx="3860">
                  <c:v>8.2025100000000002</c:v>
                </c:pt>
                <c:pt idx="3861">
                  <c:v>8.2031033333330008</c:v>
                </c:pt>
                <c:pt idx="3862">
                  <c:v>8.2028350000000003</c:v>
                </c:pt>
                <c:pt idx="3863">
                  <c:v>8.2032950000000007</c:v>
                </c:pt>
                <c:pt idx="3864">
                  <c:v>8.2035033333329999</c:v>
                </c:pt>
                <c:pt idx="3865">
                  <c:v>8.2028616666669993</c:v>
                </c:pt>
                <c:pt idx="3866">
                  <c:v>8.2033100000000001</c:v>
                </c:pt>
                <c:pt idx="3867">
                  <c:v>8.2036499999999997</c:v>
                </c:pt>
                <c:pt idx="3868">
                  <c:v>8.2037033333329994</c:v>
                </c:pt>
                <c:pt idx="3869">
                  <c:v>8.2041866666670007</c:v>
                </c:pt>
                <c:pt idx="3870">
                  <c:v>8.203595</c:v>
                </c:pt>
                <c:pt idx="3871">
                  <c:v>8.2033299999999993</c:v>
                </c:pt>
                <c:pt idx="3872">
                  <c:v>8.2031100000000006</c:v>
                </c:pt>
                <c:pt idx="3873">
                  <c:v>8.2041516666670002</c:v>
                </c:pt>
                <c:pt idx="3874">
                  <c:v>8.2042183333329994</c:v>
                </c:pt>
                <c:pt idx="3875">
                  <c:v>8.2039100000000005</c:v>
                </c:pt>
                <c:pt idx="3876">
                  <c:v>8.2041583333329999</c:v>
                </c:pt>
                <c:pt idx="3877">
                  <c:v>8.2041566666670001</c:v>
                </c:pt>
                <c:pt idx="3878">
                  <c:v>8.2045916666669996</c:v>
                </c:pt>
                <c:pt idx="3879">
                  <c:v>8.2042633333329995</c:v>
                </c:pt>
                <c:pt idx="3880">
                  <c:v>8.2042316666670008</c:v>
                </c:pt>
                <c:pt idx="3881">
                  <c:v>8.2040833333329992</c:v>
                </c:pt>
                <c:pt idx="3882">
                  <c:v>8.2039749999999998</c:v>
                </c:pt>
                <c:pt idx="3883">
                  <c:v>8.2039916666669992</c:v>
                </c:pt>
                <c:pt idx="3884">
                  <c:v>8.2046783333329998</c:v>
                </c:pt>
                <c:pt idx="3885">
                  <c:v>8.2041683333329996</c:v>
                </c:pt>
                <c:pt idx="3886">
                  <c:v>8.2041299999999993</c:v>
                </c:pt>
                <c:pt idx="3887">
                  <c:v>8.2042433333330003</c:v>
                </c:pt>
                <c:pt idx="3888">
                  <c:v>8.2039050000000007</c:v>
                </c:pt>
                <c:pt idx="3889">
                  <c:v>8.2039283333329998</c:v>
                </c:pt>
                <c:pt idx="3890">
                  <c:v>8.2041550000000001</c:v>
                </c:pt>
                <c:pt idx="3891">
                  <c:v>8.2047466666670008</c:v>
                </c:pt>
                <c:pt idx="3892">
                  <c:v>8.2043983333329997</c:v>
                </c:pt>
                <c:pt idx="3893">
                  <c:v>8.2043016666669999</c:v>
                </c:pt>
                <c:pt idx="3894">
                  <c:v>8.2048183333329998</c:v>
                </c:pt>
                <c:pt idx="3895">
                  <c:v>8.2043549999999996</c:v>
                </c:pt>
                <c:pt idx="3896">
                  <c:v>8.2051183333329991</c:v>
                </c:pt>
                <c:pt idx="3897">
                  <c:v>8.2048316666669994</c:v>
                </c:pt>
                <c:pt idx="3898">
                  <c:v>8.2048466666670006</c:v>
                </c:pt>
                <c:pt idx="3899">
                  <c:v>8.2045266666670003</c:v>
                </c:pt>
                <c:pt idx="3900">
                  <c:v>8.204813333333</c:v>
                </c:pt>
                <c:pt idx="3901">
                  <c:v>8.2050516666669999</c:v>
                </c:pt>
                <c:pt idx="3902">
                  <c:v>8.2035</c:v>
                </c:pt>
                <c:pt idx="3903">
                  <c:v>8.2035366666670004</c:v>
                </c:pt>
                <c:pt idx="3904">
                  <c:v>8.2031733333329999</c:v>
                </c:pt>
                <c:pt idx="3905">
                  <c:v>8.2033733333329995</c:v>
                </c:pt>
                <c:pt idx="3906">
                  <c:v>8.2040716666669997</c:v>
                </c:pt>
                <c:pt idx="3907">
                  <c:v>8.2032233333329998</c:v>
                </c:pt>
                <c:pt idx="3908">
                  <c:v>8.2038899999999995</c:v>
                </c:pt>
                <c:pt idx="3909">
                  <c:v>8.2039833333329995</c:v>
                </c:pt>
                <c:pt idx="3910">
                  <c:v>8.20397</c:v>
                </c:pt>
                <c:pt idx="3911">
                  <c:v>8.2041400000000007</c:v>
                </c:pt>
                <c:pt idx="3912">
                  <c:v>8.2045933333329994</c:v>
                </c:pt>
                <c:pt idx="3913">
                  <c:v>8.2044083333329993</c:v>
                </c:pt>
                <c:pt idx="3914">
                  <c:v>8.2047799999999995</c:v>
                </c:pt>
                <c:pt idx="3915">
                  <c:v>8.2046100000000006</c:v>
                </c:pt>
                <c:pt idx="3916">
                  <c:v>8.2049900000000004</c:v>
                </c:pt>
                <c:pt idx="3917">
                  <c:v>8.2045949999999994</c:v>
                </c:pt>
                <c:pt idx="3918">
                  <c:v>8.2051999999999996</c:v>
                </c:pt>
                <c:pt idx="3919">
                  <c:v>8.2051966666669998</c:v>
                </c:pt>
                <c:pt idx="3920">
                  <c:v>8.2047616666670002</c:v>
                </c:pt>
                <c:pt idx="3921">
                  <c:v>8.2048183333329998</c:v>
                </c:pt>
                <c:pt idx="3922">
                  <c:v>8.2049933333330003</c:v>
                </c:pt>
                <c:pt idx="3923">
                  <c:v>8.2051616666669993</c:v>
                </c:pt>
                <c:pt idx="3924">
                  <c:v>8.2052466666669996</c:v>
                </c:pt>
                <c:pt idx="3925">
                  <c:v>8.2049400000000006</c:v>
                </c:pt>
                <c:pt idx="3926">
                  <c:v>8.205938333333</c:v>
                </c:pt>
                <c:pt idx="3927">
                  <c:v>8.2053250000000002</c:v>
                </c:pt>
                <c:pt idx="3928">
                  <c:v>8.2055000000000007</c:v>
                </c:pt>
                <c:pt idx="3929">
                  <c:v>8.2048066666670003</c:v>
                </c:pt>
                <c:pt idx="3930">
                  <c:v>8.2050633333329994</c:v>
                </c:pt>
                <c:pt idx="3931">
                  <c:v>8.2054733333329999</c:v>
                </c:pt>
                <c:pt idx="3932">
                  <c:v>8.2051999999999996</c:v>
                </c:pt>
                <c:pt idx="3933">
                  <c:v>8.2052883333329998</c:v>
                </c:pt>
                <c:pt idx="3934">
                  <c:v>8.2059899999999999</c:v>
                </c:pt>
                <c:pt idx="3935">
                  <c:v>8.2057549999999999</c:v>
                </c:pt>
                <c:pt idx="3936">
                  <c:v>8.2055833333329993</c:v>
                </c:pt>
                <c:pt idx="3937">
                  <c:v>8.2056233333329995</c:v>
                </c:pt>
                <c:pt idx="3938">
                  <c:v>8.2060750000000002</c:v>
                </c:pt>
                <c:pt idx="3939">
                  <c:v>8.2060399999999998</c:v>
                </c:pt>
                <c:pt idx="3940">
                  <c:v>8.2070433333330008</c:v>
                </c:pt>
                <c:pt idx="3941">
                  <c:v>8.2071100000000001</c:v>
                </c:pt>
                <c:pt idx="3942">
                  <c:v>8.2070383333329993</c:v>
                </c:pt>
                <c:pt idx="3943">
                  <c:v>8.2073166666669994</c:v>
                </c:pt>
                <c:pt idx="3944">
                  <c:v>8.2076083333330008</c:v>
                </c:pt>
                <c:pt idx="3945">
                  <c:v>8.2071249999999996</c:v>
                </c:pt>
                <c:pt idx="3946">
                  <c:v>8.2071466666670005</c:v>
                </c:pt>
                <c:pt idx="3947">
                  <c:v>8.2074200000000008</c:v>
                </c:pt>
                <c:pt idx="3948">
                  <c:v>8.2072599999999998</c:v>
                </c:pt>
                <c:pt idx="3949">
                  <c:v>8.2067233333330005</c:v>
                </c:pt>
                <c:pt idx="3950">
                  <c:v>8.2070433333330008</c:v>
                </c:pt>
                <c:pt idx="3951">
                  <c:v>8.2074350000000003</c:v>
                </c:pt>
                <c:pt idx="3952">
                  <c:v>8.2073983333329998</c:v>
                </c:pt>
                <c:pt idx="3953">
                  <c:v>8.2069349999999996</c:v>
                </c:pt>
                <c:pt idx="3954">
                  <c:v>8.2077083333330005</c:v>
                </c:pt>
                <c:pt idx="3955">
                  <c:v>8.2077033333330007</c:v>
                </c:pt>
                <c:pt idx="3956">
                  <c:v>8.2076916666669995</c:v>
                </c:pt>
                <c:pt idx="3957">
                  <c:v>8.2075499999999995</c:v>
                </c:pt>
                <c:pt idx="3958">
                  <c:v>8.2075783333330001</c:v>
                </c:pt>
                <c:pt idx="3959">
                  <c:v>8.208006666667</c:v>
                </c:pt>
                <c:pt idx="3960">
                  <c:v>8.2078933333330006</c:v>
                </c:pt>
                <c:pt idx="3961">
                  <c:v>8.2081933333329999</c:v>
                </c:pt>
                <c:pt idx="3962">
                  <c:v>8.2076183333330004</c:v>
                </c:pt>
                <c:pt idx="3963">
                  <c:v>8.2077366666669995</c:v>
                </c:pt>
                <c:pt idx="3964">
                  <c:v>8.2081033333329998</c:v>
                </c:pt>
                <c:pt idx="3965">
                  <c:v>8.2081633333329993</c:v>
                </c:pt>
                <c:pt idx="3966">
                  <c:v>8.2074616666669993</c:v>
                </c:pt>
                <c:pt idx="3967">
                  <c:v>8.2076550000000008</c:v>
                </c:pt>
                <c:pt idx="3968">
                  <c:v>8.2072866666670006</c:v>
                </c:pt>
                <c:pt idx="3969">
                  <c:v>8.2081283333330006</c:v>
                </c:pt>
                <c:pt idx="3970">
                  <c:v>8.2085116666670004</c:v>
                </c:pt>
                <c:pt idx="3971">
                  <c:v>8.2077333333329996</c:v>
                </c:pt>
                <c:pt idx="3972">
                  <c:v>8.2086749999999995</c:v>
                </c:pt>
                <c:pt idx="3973">
                  <c:v>8.2081049999999998</c:v>
                </c:pt>
                <c:pt idx="3974">
                  <c:v>8.2086550000000003</c:v>
                </c:pt>
                <c:pt idx="3975">
                  <c:v>8.2085133333330003</c:v>
                </c:pt>
                <c:pt idx="3976">
                  <c:v>8.2090266666670004</c:v>
                </c:pt>
                <c:pt idx="3977">
                  <c:v>8.2074216666670008</c:v>
                </c:pt>
                <c:pt idx="3978">
                  <c:v>8.2069966666669991</c:v>
                </c:pt>
                <c:pt idx="3979">
                  <c:v>8.2067916666669998</c:v>
                </c:pt>
                <c:pt idx="3980">
                  <c:v>8.2073666666669993</c:v>
                </c:pt>
                <c:pt idx="3981">
                  <c:v>8.2073099999999997</c:v>
                </c:pt>
                <c:pt idx="3982">
                  <c:v>8.2070283333329996</c:v>
                </c:pt>
                <c:pt idx="3983">
                  <c:v>8.2075516666669994</c:v>
                </c:pt>
                <c:pt idx="3984">
                  <c:v>8.2072383333330006</c:v>
                </c:pt>
                <c:pt idx="3985">
                  <c:v>8.2072749999999992</c:v>
                </c:pt>
                <c:pt idx="3986">
                  <c:v>8.2082083333329994</c:v>
                </c:pt>
                <c:pt idx="3987">
                  <c:v>8.2079599999999999</c:v>
                </c:pt>
                <c:pt idx="3988">
                  <c:v>8.2076133333330006</c:v>
                </c:pt>
                <c:pt idx="3989">
                  <c:v>8.2080633333329995</c:v>
                </c:pt>
                <c:pt idx="3990">
                  <c:v>8.2095483333330002</c:v>
                </c:pt>
                <c:pt idx="3991">
                  <c:v>8.2097583333329993</c:v>
                </c:pt>
                <c:pt idx="3992">
                  <c:v>8.2096966666669999</c:v>
                </c:pt>
                <c:pt idx="3993">
                  <c:v>8.2096433333330001</c:v>
                </c:pt>
                <c:pt idx="3994">
                  <c:v>8.2095383333330005</c:v>
                </c:pt>
                <c:pt idx="3995">
                  <c:v>8.2095500000000001</c:v>
                </c:pt>
                <c:pt idx="3996">
                  <c:v>8.2096616666669995</c:v>
                </c:pt>
                <c:pt idx="3997">
                  <c:v>8.2099799999999998</c:v>
                </c:pt>
                <c:pt idx="3998">
                  <c:v>8.2099333333329998</c:v>
                </c:pt>
                <c:pt idx="3999">
                  <c:v>8.2098150000000008</c:v>
                </c:pt>
                <c:pt idx="4000">
                  <c:v>8.2103766666670008</c:v>
                </c:pt>
                <c:pt idx="4001">
                  <c:v>8.2098966666669995</c:v>
                </c:pt>
                <c:pt idx="4002">
                  <c:v>8.2100600000000004</c:v>
                </c:pt>
                <c:pt idx="4003">
                  <c:v>8.2101950000000006</c:v>
                </c:pt>
                <c:pt idx="4004">
                  <c:v>8.2108233333329999</c:v>
                </c:pt>
                <c:pt idx="4005">
                  <c:v>8.2107866666669995</c:v>
                </c:pt>
                <c:pt idx="4006">
                  <c:v>8.2100966666670008</c:v>
                </c:pt>
                <c:pt idx="4007">
                  <c:v>8.2102683333329995</c:v>
                </c:pt>
                <c:pt idx="4008">
                  <c:v>8.2105200000000007</c:v>
                </c:pt>
                <c:pt idx="4009">
                  <c:v>8.2099433333329994</c:v>
                </c:pt>
                <c:pt idx="4010">
                  <c:v>8.2099250000000001</c:v>
                </c:pt>
                <c:pt idx="4011">
                  <c:v>8.2096649999999993</c:v>
                </c:pt>
                <c:pt idx="4012">
                  <c:v>8.2103283333330008</c:v>
                </c:pt>
                <c:pt idx="4013">
                  <c:v>8.2100733333329998</c:v>
                </c:pt>
                <c:pt idx="4014">
                  <c:v>8.2099733333330001</c:v>
                </c:pt>
                <c:pt idx="4015">
                  <c:v>8.2086216666669998</c:v>
                </c:pt>
                <c:pt idx="4016">
                  <c:v>8.2089099999999995</c:v>
                </c:pt>
                <c:pt idx="4017">
                  <c:v>8.2090033333329995</c:v>
                </c:pt>
                <c:pt idx="4018">
                  <c:v>8.2086933333330006</c:v>
                </c:pt>
                <c:pt idx="4019">
                  <c:v>8.208426666667</c:v>
                </c:pt>
                <c:pt idx="4020">
                  <c:v>8.2084499999999991</c:v>
                </c:pt>
                <c:pt idx="4021">
                  <c:v>8.208381666667</c:v>
                </c:pt>
                <c:pt idx="4022">
                  <c:v>8.2082449999999998</c:v>
                </c:pt>
                <c:pt idx="4023">
                  <c:v>8.2088249999999992</c:v>
                </c:pt>
                <c:pt idx="4024">
                  <c:v>8.2083766666670002</c:v>
                </c:pt>
                <c:pt idx="4025">
                  <c:v>8.2086349999999992</c:v>
                </c:pt>
                <c:pt idx="4026">
                  <c:v>8.2090449999999997</c:v>
                </c:pt>
                <c:pt idx="4027">
                  <c:v>8.2107033333330008</c:v>
                </c:pt>
                <c:pt idx="4028">
                  <c:v>8.2110283333329992</c:v>
                </c:pt>
                <c:pt idx="4029">
                  <c:v>8.2110283333329992</c:v>
                </c:pt>
                <c:pt idx="4030">
                  <c:v>8.2112816666670003</c:v>
                </c:pt>
                <c:pt idx="4031">
                  <c:v>8.2111933333330001</c:v>
                </c:pt>
                <c:pt idx="4032">
                  <c:v>8.2113333333330001</c:v>
                </c:pt>
                <c:pt idx="4033">
                  <c:v>8.211148333333</c:v>
                </c:pt>
                <c:pt idx="4034">
                  <c:v>8.2118433333330003</c:v>
                </c:pt>
                <c:pt idx="4035">
                  <c:v>8.211571666667</c:v>
                </c:pt>
                <c:pt idx="4036">
                  <c:v>8.2116883333330009</c:v>
                </c:pt>
                <c:pt idx="4037">
                  <c:v>8.2114250000000002</c:v>
                </c:pt>
                <c:pt idx="4038">
                  <c:v>8.2116733333329996</c:v>
                </c:pt>
                <c:pt idx="4039">
                  <c:v>8.2115966666670008</c:v>
                </c:pt>
                <c:pt idx="4040">
                  <c:v>8.2118266666669992</c:v>
                </c:pt>
                <c:pt idx="4041">
                  <c:v>8.2112416666670001</c:v>
                </c:pt>
                <c:pt idx="4042">
                  <c:v>8.2119133333329994</c:v>
                </c:pt>
                <c:pt idx="4043">
                  <c:v>8.2117649999999998</c:v>
                </c:pt>
                <c:pt idx="4044">
                  <c:v>8.2115950000000009</c:v>
                </c:pt>
                <c:pt idx="4045">
                  <c:v>8.2114150000000006</c:v>
                </c:pt>
                <c:pt idx="4046">
                  <c:v>8.2124033333330004</c:v>
                </c:pt>
                <c:pt idx="4047">
                  <c:v>8.2112133333329993</c:v>
                </c:pt>
                <c:pt idx="4048">
                  <c:v>8.2119616666669994</c:v>
                </c:pt>
                <c:pt idx="4049">
                  <c:v>8.2113166666670008</c:v>
                </c:pt>
                <c:pt idx="4050">
                  <c:v>8.2113849999999999</c:v>
                </c:pt>
                <c:pt idx="4051">
                  <c:v>8.2118183333329995</c:v>
                </c:pt>
                <c:pt idx="4052">
                  <c:v>8.2118266666669992</c:v>
                </c:pt>
                <c:pt idx="4053">
                  <c:v>8.2122083333330007</c:v>
                </c:pt>
                <c:pt idx="4054">
                  <c:v>8.2124699999999997</c:v>
                </c:pt>
                <c:pt idx="4055">
                  <c:v>8.2115799999999997</c:v>
                </c:pt>
                <c:pt idx="4056">
                  <c:v>8.2121216666670005</c:v>
                </c:pt>
                <c:pt idx="4057">
                  <c:v>8.2121999999999993</c:v>
                </c:pt>
                <c:pt idx="4058">
                  <c:v>8.2123133333330003</c:v>
                </c:pt>
                <c:pt idx="4059">
                  <c:v>8.2118883333330004</c:v>
                </c:pt>
                <c:pt idx="4060">
                  <c:v>8.2121949999999995</c:v>
                </c:pt>
                <c:pt idx="4061">
                  <c:v>8.2121783333330001</c:v>
                </c:pt>
                <c:pt idx="4062">
                  <c:v>8.2120566666669994</c:v>
                </c:pt>
                <c:pt idx="4063">
                  <c:v>8.2122200000000003</c:v>
                </c:pt>
                <c:pt idx="4064">
                  <c:v>8.2120666666670008</c:v>
                </c:pt>
                <c:pt idx="4065">
                  <c:v>8.2116550000000004</c:v>
                </c:pt>
                <c:pt idx="4066">
                  <c:v>8.2120533333329995</c:v>
                </c:pt>
                <c:pt idx="4067">
                  <c:v>8.2119450000000001</c:v>
                </c:pt>
                <c:pt idx="4068">
                  <c:v>8.2118166666669996</c:v>
                </c:pt>
                <c:pt idx="4069">
                  <c:v>8.2119383333330003</c:v>
                </c:pt>
                <c:pt idx="4070">
                  <c:v>8.2113716666670005</c:v>
                </c:pt>
                <c:pt idx="4071">
                  <c:v>8.2122783333329998</c:v>
                </c:pt>
                <c:pt idx="4072">
                  <c:v>8.2120350000000002</c:v>
                </c:pt>
                <c:pt idx="4073">
                  <c:v>8.2117149999999999</c:v>
                </c:pt>
                <c:pt idx="4074">
                  <c:v>8.2120583333329993</c:v>
                </c:pt>
                <c:pt idx="4075">
                  <c:v>8.2119</c:v>
                </c:pt>
                <c:pt idx="4076">
                  <c:v>8.2119750000000007</c:v>
                </c:pt>
                <c:pt idx="4077">
                  <c:v>8.2119566666669996</c:v>
                </c:pt>
                <c:pt idx="4078">
                  <c:v>8.2118416666670004</c:v>
                </c:pt>
                <c:pt idx="4079">
                  <c:v>8.2123383333329993</c:v>
                </c:pt>
                <c:pt idx="4080">
                  <c:v>8.2120666666670008</c:v>
                </c:pt>
                <c:pt idx="4081">
                  <c:v>8.2122366666669997</c:v>
                </c:pt>
                <c:pt idx="4082">
                  <c:v>8.2120966666669997</c:v>
                </c:pt>
                <c:pt idx="4083">
                  <c:v>8.2123950000000008</c:v>
                </c:pt>
                <c:pt idx="4084">
                  <c:v>8.212086666667</c:v>
                </c:pt>
                <c:pt idx="4085">
                  <c:v>8.2122366666669997</c:v>
                </c:pt>
                <c:pt idx="4086">
                  <c:v>8.212838333333</c:v>
                </c:pt>
                <c:pt idx="4087">
                  <c:v>8.2125433333330005</c:v>
                </c:pt>
                <c:pt idx="4088">
                  <c:v>8.2120633333330009</c:v>
                </c:pt>
                <c:pt idx="4089">
                  <c:v>8.2119433333330001</c:v>
                </c:pt>
                <c:pt idx="4090">
                  <c:v>8.2123000000000008</c:v>
                </c:pt>
                <c:pt idx="4091">
                  <c:v>8.2125483333330003</c:v>
                </c:pt>
                <c:pt idx="4092">
                  <c:v>8.2123516666670007</c:v>
                </c:pt>
                <c:pt idx="4093">
                  <c:v>8.2122266666670001</c:v>
                </c:pt>
                <c:pt idx="4094">
                  <c:v>8.2126733333330009</c:v>
                </c:pt>
                <c:pt idx="4095">
                  <c:v>8.2120316666670004</c:v>
                </c:pt>
                <c:pt idx="4096">
                  <c:v>8.2119199999999992</c:v>
                </c:pt>
                <c:pt idx="4097">
                  <c:v>8.2118916666670003</c:v>
                </c:pt>
                <c:pt idx="4098">
                  <c:v>8.2125749999999993</c:v>
                </c:pt>
                <c:pt idx="4099">
                  <c:v>8.2125316666669992</c:v>
                </c:pt>
                <c:pt idx="4100">
                  <c:v>8.2128733333330004</c:v>
                </c:pt>
                <c:pt idx="4101">
                  <c:v>8.2127033333329997</c:v>
                </c:pt>
                <c:pt idx="4102">
                  <c:v>8.2121949999999995</c:v>
                </c:pt>
                <c:pt idx="4103">
                  <c:v>8.2122200000000003</c:v>
                </c:pt>
                <c:pt idx="4104">
                  <c:v>8.2124016666670006</c:v>
                </c:pt>
                <c:pt idx="4105">
                  <c:v>8.2124766666669995</c:v>
                </c:pt>
                <c:pt idx="4106">
                  <c:v>8.2122650000000004</c:v>
                </c:pt>
                <c:pt idx="4107">
                  <c:v>8.2115550000000006</c:v>
                </c:pt>
                <c:pt idx="4108">
                  <c:v>8.2121216666670005</c:v>
                </c:pt>
                <c:pt idx="4109">
                  <c:v>8.2115283333329998</c:v>
                </c:pt>
                <c:pt idx="4110">
                  <c:v>8.2120883333329999</c:v>
                </c:pt>
                <c:pt idx="4111">
                  <c:v>8.2119066666669998</c:v>
                </c:pt>
                <c:pt idx="4112">
                  <c:v>8.2113466666669996</c:v>
                </c:pt>
                <c:pt idx="4113">
                  <c:v>8.2115016666670009</c:v>
                </c:pt>
                <c:pt idx="4114">
                  <c:v>8.211148333333</c:v>
                </c:pt>
                <c:pt idx="4115">
                  <c:v>8.209646666667</c:v>
                </c:pt>
                <c:pt idx="4116">
                  <c:v>8.2098483333329995</c:v>
                </c:pt>
                <c:pt idx="4117">
                  <c:v>8.2100249999999999</c:v>
                </c:pt>
                <c:pt idx="4118">
                  <c:v>8.2101649999999999</c:v>
                </c:pt>
                <c:pt idx="4119">
                  <c:v>8.2094633333329998</c:v>
                </c:pt>
                <c:pt idx="4120">
                  <c:v>8.2100283333329998</c:v>
                </c:pt>
                <c:pt idx="4121">
                  <c:v>8.209601666667</c:v>
                </c:pt>
                <c:pt idx="4122">
                  <c:v>8.2101199999999999</c:v>
                </c:pt>
                <c:pt idx="4123">
                  <c:v>8.2100000000000009</c:v>
                </c:pt>
                <c:pt idx="4124">
                  <c:v>8.2092433333329993</c:v>
                </c:pt>
                <c:pt idx="4125">
                  <c:v>8.2091583333330007</c:v>
                </c:pt>
                <c:pt idx="4126">
                  <c:v>8.2093833333329993</c:v>
                </c:pt>
                <c:pt idx="4127">
                  <c:v>8.2113933333329996</c:v>
                </c:pt>
                <c:pt idx="4128">
                  <c:v>8.2115950000000009</c:v>
                </c:pt>
                <c:pt idx="4129">
                  <c:v>8.2113116666669992</c:v>
                </c:pt>
                <c:pt idx="4130">
                  <c:v>8.2116933333330007</c:v>
                </c:pt>
                <c:pt idx="4131">
                  <c:v>8.2113750000000003</c:v>
                </c:pt>
                <c:pt idx="4132">
                  <c:v>8.2117366666670009</c:v>
                </c:pt>
                <c:pt idx="4133">
                  <c:v>8.211336666667</c:v>
                </c:pt>
                <c:pt idx="4134">
                  <c:v>8.2118033333330001</c:v>
                </c:pt>
                <c:pt idx="4135">
                  <c:v>8.2110800000000008</c:v>
                </c:pt>
                <c:pt idx="4136">
                  <c:v>8.2116066666670005</c:v>
                </c:pt>
                <c:pt idx="4137">
                  <c:v>8.2109799999999993</c:v>
                </c:pt>
                <c:pt idx="4138">
                  <c:v>8.2110400000000006</c:v>
                </c:pt>
                <c:pt idx="4139">
                  <c:v>8.2109783333329993</c:v>
                </c:pt>
                <c:pt idx="4140">
                  <c:v>8.2109199999999998</c:v>
                </c:pt>
                <c:pt idx="4141">
                  <c:v>8.2115366666669996</c:v>
                </c:pt>
                <c:pt idx="4142">
                  <c:v>8.2114449999999994</c:v>
                </c:pt>
                <c:pt idx="4143">
                  <c:v>8.2116033333330005</c:v>
                </c:pt>
                <c:pt idx="4144">
                  <c:v>8.211806666667</c:v>
                </c:pt>
                <c:pt idx="4145">
                  <c:v>8.2116716666669998</c:v>
                </c:pt>
                <c:pt idx="4146">
                  <c:v>8.2113049999999994</c:v>
                </c:pt>
                <c:pt idx="4147">
                  <c:v>8.2114783333329999</c:v>
                </c:pt>
                <c:pt idx="4148">
                  <c:v>8.211758333333</c:v>
                </c:pt>
                <c:pt idx="4149">
                  <c:v>8.211055</c:v>
                </c:pt>
                <c:pt idx="4150">
                  <c:v>8.2114666666670004</c:v>
                </c:pt>
                <c:pt idx="4151">
                  <c:v>8.2112649999999991</c:v>
                </c:pt>
                <c:pt idx="4152">
                  <c:v>8.2106766666670001</c:v>
                </c:pt>
                <c:pt idx="4153">
                  <c:v>8.2111783333330006</c:v>
                </c:pt>
                <c:pt idx="4154">
                  <c:v>8.2113233333330005</c:v>
                </c:pt>
                <c:pt idx="4155">
                  <c:v>8.2110350000000007</c:v>
                </c:pt>
                <c:pt idx="4156">
                  <c:v>8.2111233333329992</c:v>
                </c:pt>
                <c:pt idx="4157">
                  <c:v>8.2108799999999995</c:v>
                </c:pt>
                <c:pt idx="4158">
                  <c:v>8.2106200000000005</c:v>
                </c:pt>
                <c:pt idx="4159">
                  <c:v>8.2108466666670008</c:v>
                </c:pt>
                <c:pt idx="4160">
                  <c:v>8.2110433333330004</c:v>
                </c:pt>
                <c:pt idx="4161">
                  <c:v>8.2107150000000004</c:v>
                </c:pt>
                <c:pt idx="4162">
                  <c:v>8.2109883333330007</c:v>
                </c:pt>
                <c:pt idx="4163">
                  <c:v>8.2109116666670001</c:v>
                </c:pt>
                <c:pt idx="4164">
                  <c:v>8.2106250000000003</c:v>
                </c:pt>
                <c:pt idx="4165">
                  <c:v>8.2109100000000002</c:v>
                </c:pt>
                <c:pt idx="4166">
                  <c:v>8.2112916666669999</c:v>
                </c:pt>
                <c:pt idx="4167">
                  <c:v>8.2109516666670004</c:v>
                </c:pt>
                <c:pt idx="4168">
                  <c:v>8.2110733333329993</c:v>
                </c:pt>
                <c:pt idx="4169">
                  <c:v>8.2100333333329996</c:v>
                </c:pt>
                <c:pt idx="4170">
                  <c:v>8.2102366666670008</c:v>
                </c:pt>
                <c:pt idx="4171">
                  <c:v>8.2103283333330008</c:v>
                </c:pt>
                <c:pt idx="4172">
                  <c:v>8.2106233333330003</c:v>
                </c:pt>
                <c:pt idx="4173">
                  <c:v>8.2105616666669992</c:v>
                </c:pt>
                <c:pt idx="4174">
                  <c:v>8.210961666667</c:v>
                </c:pt>
                <c:pt idx="4175">
                  <c:v>8.2101100000000002</c:v>
                </c:pt>
                <c:pt idx="4176">
                  <c:v>8.2105716666670006</c:v>
                </c:pt>
                <c:pt idx="4177">
                  <c:v>8.2079716666669995</c:v>
                </c:pt>
                <c:pt idx="4178">
                  <c:v>8.2085150000000002</c:v>
                </c:pt>
                <c:pt idx="4179">
                  <c:v>8.2080599999999997</c:v>
                </c:pt>
                <c:pt idx="4180">
                  <c:v>8.208568333333</c:v>
                </c:pt>
                <c:pt idx="4181">
                  <c:v>8.2086966666670005</c:v>
                </c:pt>
                <c:pt idx="4182">
                  <c:v>8.2079383333330007</c:v>
                </c:pt>
                <c:pt idx="4183">
                  <c:v>8.2078283333329995</c:v>
                </c:pt>
                <c:pt idx="4184">
                  <c:v>8.2079083333330001</c:v>
                </c:pt>
                <c:pt idx="4185">
                  <c:v>8.2080766666670009</c:v>
                </c:pt>
                <c:pt idx="4186">
                  <c:v>8.2079766666669993</c:v>
                </c:pt>
                <c:pt idx="4187">
                  <c:v>8.2081716666670008</c:v>
                </c:pt>
                <c:pt idx="4188">
                  <c:v>8.2081166666669994</c:v>
                </c:pt>
                <c:pt idx="4189">
                  <c:v>8.2084766666669999</c:v>
                </c:pt>
                <c:pt idx="4190">
                  <c:v>8.208756666667</c:v>
                </c:pt>
                <c:pt idx="4191">
                  <c:v>8.2088850000000004</c:v>
                </c:pt>
                <c:pt idx="4192">
                  <c:v>8.2088783333330007</c:v>
                </c:pt>
                <c:pt idx="4193">
                  <c:v>8.2091933333329994</c:v>
                </c:pt>
                <c:pt idx="4194">
                  <c:v>8.2086933333330006</c:v>
                </c:pt>
                <c:pt idx="4195">
                  <c:v>8.208708333333</c:v>
                </c:pt>
                <c:pt idx="4196">
                  <c:v>8.2078183333329999</c:v>
                </c:pt>
                <c:pt idx="4197">
                  <c:v>8.2080749999999991</c:v>
                </c:pt>
                <c:pt idx="4198">
                  <c:v>8.2081866666670003</c:v>
                </c:pt>
                <c:pt idx="4199">
                  <c:v>8.2084433333329994</c:v>
                </c:pt>
                <c:pt idx="4200">
                  <c:v>8.2081149999999994</c:v>
                </c:pt>
                <c:pt idx="4201">
                  <c:v>8.2084250000000001</c:v>
                </c:pt>
                <c:pt idx="4202">
                  <c:v>8.2092183333330002</c:v>
                </c:pt>
                <c:pt idx="4203">
                  <c:v>8.2090516666669995</c:v>
                </c:pt>
                <c:pt idx="4204">
                  <c:v>8.2083899999999996</c:v>
                </c:pt>
                <c:pt idx="4205">
                  <c:v>8.2084833333329996</c:v>
                </c:pt>
                <c:pt idx="4206">
                  <c:v>8.2082766666670004</c:v>
                </c:pt>
                <c:pt idx="4207">
                  <c:v>8.2080333333330007</c:v>
                </c:pt>
                <c:pt idx="4208">
                  <c:v>8.2085433333329991</c:v>
                </c:pt>
                <c:pt idx="4209">
                  <c:v>8.2084933333329992</c:v>
                </c:pt>
                <c:pt idx="4210">
                  <c:v>8.2085349999999995</c:v>
                </c:pt>
                <c:pt idx="4211">
                  <c:v>8.2084383333329995</c:v>
                </c:pt>
                <c:pt idx="4212">
                  <c:v>8.2083183333330005</c:v>
                </c:pt>
                <c:pt idx="4213">
                  <c:v>8.2080300000000008</c:v>
                </c:pt>
                <c:pt idx="4214">
                  <c:v>8.2088900000000002</c:v>
                </c:pt>
                <c:pt idx="4215">
                  <c:v>8.2099600000000006</c:v>
                </c:pt>
                <c:pt idx="4216">
                  <c:v>8.2098449999999996</c:v>
                </c:pt>
                <c:pt idx="4217">
                  <c:v>8.2102266666669994</c:v>
                </c:pt>
                <c:pt idx="4218">
                  <c:v>8.2104949999999999</c:v>
                </c:pt>
                <c:pt idx="4219">
                  <c:v>8.2100933333330008</c:v>
                </c:pt>
                <c:pt idx="4220">
                  <c:v>8.2097099999999994</c:v>
                </c:pt>
                <c:pt idx="4221">
                  <c:v>8.2096850000000003</c:v>
                </c:pt>
                <c:pt idx="4222">
                  <c:v>8.2104766666670006</c:v>
                </c:pt>
                <c:pt idx="4223">
                  <c:v>8.2107933333329992</c:v>
                </c:pt>
                <c:pt idx="4224">
                  <c:v>8.2101766666669995</c:v>
                </c:pt>
                <c:pt idx="4225">
                  <c:v>8.2099150000000005</c:v>
                </c:pt>
                <c:pt idx="4226">
                  <c:v>8.2104283333330006</c:v>
                </c:pt>
                <c:pt idx="4227">
                  <c:v>8.2098583333330009</c:v>
                </c:pt>
                <c:pt idx="4228">
                  <c:v>8.2101466666670007</c:v>
                </c:pt>
                <c:pt idx="4229">
                  <c:v>8.2103333333330006</c:v>
                </c:pt>
                <c:pt idx="4230">
                  <c:v>8.2103666666669994</c:v>
                </c:pt>
                <c:pt idx="4231">
                  <c:v>8.2104599999999994</c:v>
                </c:pt>
                <c:pt idx="4232">
                  <c:v>8.2095850000000006</c:v>
                </c:pt>
                <c:pt idx="4233">
                  <c:v>8.2101083333330003</c:v>
                </c:pt>
                <c:pt idx="4234">
                  <c:v>8.2099083333330007</c:v>
                </c:pt>
                <c:pt idx="4235">
                  <c:v>8.2098266666670003</c:v>
                </c:pt>
                <c:pt idx="4236">
                  <c:v>8.2101849999999992</c:v>
                </c:pt>
                <c:pt idx="4237">
                  <c:v>8.2103183333329994</c:v>
                </c:pt>
                <c:pt idx="4238">
                  <c:v>8.2103116666669997</c:v>
                </c:pt>
                <c:pt idx="4239">
                  <c:v>8.2101066666670004</c:v>
                </c:pt>
                <c:pt idx="4240">
                  <c:v>8.2099049999999991</c:v>
                </c:pt>
                <c:pt idx="4241">
                  <c:v>8.2103833333330005</c:v>
                </c:pt>
                <c:pt idx="4242">
                  <c:v>8.2101533333330003</c:v>
                </c:pt>
                <c:pt idx="4243">
                  <c:v>8.2102766666669993</c:v>
                </c:pt>
                <c:pt idx="4244">
                  <c:v>8.2100183333330001</c:v>
                </c:pt>
                <c:pt idx="4245">
                  <c:v>8.2101583333330002</c:v>
                </c:pt>
                <c:pt idx="4246">
                  <c:v>8.2098316666670001</c:v>
                </c:pt>
                <c:pt idx="4247">
                  <c:v>8.2106083333330009</c:v>
                </c:pt>
                <c:pt idx="4248">
                  <c:v>8.2099399999999996</c:v>
                </c:pt>
                <c:pt idx="4249">
                  <c:v>8.2101916666670007</c:v>
                </c:pt>
                <c:pt idx="4250">
                  <c:v>8.2099499999999992</c:v>
                </c:pt>
                <c:pt idx="4251">
                  <c:v>8.2100983333330007</c:v>
                </c:pt>
                <c:pt idx="4252">
                  <c:v>8.2097350000000002</c:v>
                </c:pt>
                <c:pt idx="4253">
                  <c:v>8.2097999999999995</c:v>
                </c:pt>
                <c:pt idx="4254">
                  <c:v>8.2101933333330006</c:v>
                </c:pt>
                <c:pt idx="4255">
                  <c:v>8.2098216666670005</c:v>
                </c:pt>
                <c:pt idx="4256">
                  <c:v>8.2097599999999993</c:v>
                </c:pt>
                <c:pt idx="4257">
                  <c:v>8.2105916666669998</c:v>
                </c:pt>
                <c:pt idx="4258">
                  <c:v>8.2099533333330008</c:v>
                </c:pt>
                <c:pt idx="4259">
                  <c:v>8.2097333333330003</c:v>
                </c:pt>
                <c:pt idx="4260">
                  <c:v>8.2100466666669991</c:v>
                </c:pt>
                <c:pt idx="4261">
                  <c:v>8.2103816666670006</c:v>
                </c:pt>
                <c:pt idx="4262">
                  <c:v>8.2098849999999999</c:v>
                </c:pt>
                <c:pt idx="4263">
                  <c:v>8.2097366666670002</c:v>
                </c:pt>
                <c:pt idx="4264">
                  <c:v>8.2105633333330008</c:v>
                </c:pt>
                <c:pt idx="4265">
                  <c:v>8.2103133333329996</c:v>
                </c:pt>
                <c:pt idx="4266">
                  <c:v>8.2100950000000008</c:v>
                </c:pt>
                <c:pt idx="4267">
                  <c:v>8.2097816666670003</c:v>
                </c:pt>
                <c:pt idx="4268">
                  <c:v>8.210068333333</c:v>
                </c:pt>
                <c:pt idx="4269">
                  <c:v>8.2100516666670007</c:v>
                </c:pt>
                <c:pt idx="4270">
                  <c:v>8.2100016666670008</c:v>
                </c:pt>
                <c:pt idx="4271">
                  <c:v>8.2103583333329997</c:v>
                </c:pt>
                <c:pt idx="4272">
                  <c:v>8.2098633333330007</c:v>
                </c:pt>
                <c:pt idx="4273">
                  <c:v>8.2093216666669999</c:v>
                </c:pt>
                <c:pt idx="4274">
                  <c:v>8.209225</c:v>
                </c:pt>
                <c:pt idx="4275">
                  <c:v>8.2087183333329996</c:v>
                </c:pt>
                <c:pt idx="4276">
                  <c:v>8.2089283333330005</c:v>
                </c:pt>
                <c:pt idx="4277">
                  <c:v>8.2069299999999998</c:v>
                </c:pt>
                <c:pt idx="4278">
                  <c:v>8.2069283333329999</c:v>
                </c:pt>
                <c:pt idx="4279">
                  <c:v>8.20702</c:v>
                </c:pt>
                <c:pt idx="4280">
                  <c:v>8.207161666667</c:v>
                </c:pt>
                <c:pt idx="4281">
                  <c:v>8.2065533333329999</c:v>
                </c:pt>
                <c:pt idx="4282">
                  <c:v>8.2069200000000002</c:v>
                </c:pt>
                <c:pt idx="4283">
                  <c:v>8.2067099999999993</c:v>
                </c:pt>
                <c:pt idx="4284">
                  <c:v>8.2064716666669995</c:v>
                </c:pt>
                <c:pt idx="4285">
                  <c:v>8.2064066666670001</c:v>
                </c:pt>
                <c:pt idx="4286">
                  <c:v>8.2066499999999998</c:v>
                </c:pt>
                <c:pt idx="4287">
                  <c:v>8.2067150000000009</c:v>
                </c:pt>
                <c:pt idx="4288">
                  <c:v>8.2066483333329998</c:v>
                </c:pt>
                <c:pt idx="4289">
                  <c:v>8.2060883333329997</c:v>
                </c:pt>
                <c:pt idx="4290">
                  <c:v>8.2066116666669995</c:v>
                </c:pt>
                <c:pt idx="4291">
                  <c:v>8.2060483333329994</c:v>
                </c:pt>
                <c:pt idx="4292">
                  <c:v>8.2065733333330009</c:v>
                </c:pt>
                <c:pt idx="4293">
                  <c:v>8.2061399999999995</c:v>
                </c:pt>
                <c:pt idx="4294">
                  <c:v>8.2062150000000003</c:v>
                </c:pt>
                <c:pt idx="4295">
                  <c:v>8.2065266666669991</c:v>
                </c:pt>
                <c:pt idx="4296">
                  <c:v>8.2064683333329995</c:v>
                </c:pt>
                <c:pt idx="4297">
                  <c:v>8.2064066666670001</c:v>
                </c:pt>
                <c:pt idx="4298">
                  <c:v>8.2062849999999994</c:v>
                </c:pt>
                <c:pt idx="4299">
                  <c:v>8.2062766666669997</c:v>
                </c:pt>
                <c:pt idx="4300">
                  <c:v>8.2063450000000007</c:v>
                </c:pt>
                <c:pt idx="4301">
                  <c:v>8.2062533333330006</c:v>
                </c:pt>
                <c:pt idx="4302">
                  <c:v>8.2057833333330006</c:v>
                </c:pt>
                <c:pt idx="4303">
                  <c:v>8.2063216666669998</c:v>
                </c:pt>
                <c:pt idx="4304">
                  <c:v>8.2064749999999993</c:v>
                </c:pt>
                <c:pt idx="4305">
                  <c:v>8.2063799999999993</c:v>
                </c:pt>
                <c:pt idx="4306">
                  <c:v>8.2064350000000008</c:v>
                </c:pt>
                <c:pt idx="4307">
                  <c:v>8.2060133333330008</c:v>
                </c:pt>
                <c:pt idx="4308">
                  <c:v>8.2063133333330001</c:v>
                </c:pt>
                <c:pt idx="4309">
                  <c:v>8.2065599999999996</c:v>
                </c:pt>
                <c:pt idx="4310">
                  <c:v>8.2064800000000009</c:v>
                </c:pt>
                <c:pt idx="4311">
                  <c:v>8.2067300000000003</c:v>
                </c:pt>
                <c:pt idx="4312">
                  <c:v>8.2064550000000001</c:v>
                </c:pt>
                <c:pt idx="4313">
                  <c:v>8.2069433333329993</c:v>
                </c:pt>
                <c:pt idx="4314">
                  <c:v>8.2067333333330001</c:v>
                </c:pt>
                <c:pt idx="4315">
                  <c:v>8.2064916666670005</c:v>
                </c:pt>
                <c:pt idx="4316">
                  <c:v>8.2066850000000002</c:v>
                </c:pt>
                <c:pt idx="4317">
                  <c:v>8.2062299999999997</c:v>
                </c:pt>
                <c:pt idx="4318">
                  <c:v>8.2067049999999995</c:v>
                </c:pt>
                <c:pt idx="4319">
                  <c:v>8.2065000000000001</c:v>
                </c:pt>
                <c:pt idx="4320">
                  <c:v>8.2063266666669996</c:v>
                </c:pt>
                <c:pt idx="4321">
                  <c:v>8.2069566666670006</c:v>
                </c:pt>
                <c:pt idx="4322">
                  <c:v>8.2062133333330003</c:v>
                </c:pt>
                <c:pt idx="4323">
                  <c:v>8.2060916666669996</c:v>
                </c:pt>
                <c:pt idx="4324">
                  <c:v>8.2067633333330008</c:v>
                </c:pt>
                <c:pt idx="4325">
                  <c:v>8.2068283333330001</c:v>
                </c:pt>
                <c:pt idx="4326">
                  <c:v>8.2053999999999991</c:v>
                </c:pt>
                <c:pt idx="4327">
                  <c:v>8.2050300000000007</c:v>
                </c:pt>
                <c:pt idx="4328">
                  <c:v>8.2047866666669993</c:v>
                </c:pt>
                <c:pt idx="4329">
                  <c:v>8.2048316666669994</c:v>
                </c:pt>
                <c:pt idx="4330">
                  <c:v>8.2042766666670008</c:v>
                </c:pt>
                <c:pt idx="4331">
                  <c:v>8.2048050000000003</c:v>
                </c:pt>
                <c:pt idx="4332">
                  <c:v>8.2046016666669992</c:v>
                </c:pt>
                <c:pt idx="4333">
                  <c:v>8.2045700000000004</c:v>
                </c:pt>
                <c:pt idx="4334">
                  <c:v>8.2043949999999999</c:v>
                </c:pt>
                <c:pt idx="4335">
                  <c:v>8.2049416666670005</c:v>
                </c:pt>
                <c:pt idx="4336">
                  <c:v>8.2051716666670007</c:v>
                </c:pt>
                <c:pt idx="4337">
                  <c:v>8.2043633333329993</c:v>
                </c:pt>
                <c:pt idx="4338">
                  <c:v>8.2043666666669992</c:v>
                </c:pt>
                <c:pt idx="4339">
                  <c:v>8.2048933333330005</c:v>
                </c:pt>
                <c:pt idx="4340">
                  <c:v>8.2055333333329994</c:v>
                </c:pt>
                <c:pt idx="4341">
                  <c:v>8.2046150000000004</c:v>
                </c:pt>
                <c:pt idx="4342">
                  <c:v>8.2055916666670008</c:v>
                </c:pt>
                <c:pt idx="4343">
                  <c:v>8.2046883333329994</c:v>
                </c:pt>
                <c:pt idx="4344">
                  <c:v>8.2050383333330004</c:v>
                </c:pt>
                <c:pt idx="4345">
                  <c:v>8.2053216666670004</c:v>
                </c:pt>
                <c:pt idx="4346">
                  <c:v>8.2049450000000004</c:v>
                </c:pt>
                <c:pt idx="4347">
                  <c:v>8.2049366666670007</c:v>
                </c:pt>
                <c:pt idx="4348">
                  <c:v>8.2052350000000001</c:v>
                </c:pt>
                <c:pt idx="4349">
                  <c:v>8.2056950000000004</c:v>
                </c:pt>
                <c:pt idx="4350">
                  <c:v>8.2048000000000005</c:v>
                </c:pt>
                <c:pt idx="4351">
                  <c:v>8.2046316666669998</c:v>
                </c:pt>
                <c:pt idx="4352">
                  <c:v>8.2054783333329997</c:v>
                </c:pt>
                <c:pt idx="4353">
                  <c:v>8.2056766666669994</c:v>
                </c:pt>
                <c:pt idx="4354">
                  <c:v>8.2052216666670006</c:v>
                </c:pt>
                <c:pt idx="4355">
                  <c:v>8.2058400000000002</c:v>
                </c:pt>
                <c:pt idx="4356">
                  <c:v>8.2055733333329997</c:v>
                </c:pt>
                <c:pt idx="4357">
                  <c:v>8.2063749999999995</c:v>
                </c:pt>
                <c:pt idx="4358">
                  <c:v>8.2056383333330007</c:v>
                </c:pt>
                <c:pt idx="4359">
                  <c:v>8.206316666667</c:v>
                </c:pt>
                <c:pt idx="4360">
                  <c:v>8.2057666666669995</c:v>
                </c:pt>
                <c:pt idx="4361">
                  <c:v>8.2057833333330006</c:v>
                </c:pt>
                <c:pt idx="4362">
                  <c:v>8.2057716666669993</c:v>
                </c:pt>
                <c:pt idx="4363">
                  <c:v>8.2059633333330009</c:v>
                </c:pt>
                <c:pt idx="4364">
                  <c:v>8.2065783333330007</c:v>
                </c:pt>
                <c:pt idx="4365">
                  <c:v>8.2060250000000003</c:v>
                </c:pt>
                <c:pt idx="4366">
                  <c:v>8.2062100000000004</c:v>
                </c:pt>
                <c:pt idx="4367">
                  <c:v>8.2056633333329998</c:v>
                </c:pt>
                <c:pt idx="4368">
                  <c:v>8.2060266666670003</c:v>
                </c:pt>
                <c:pt idx="4369">
                  <c:v>8.2065666666669994</c:v>
                </c:pt>
                <c:pt idx="4370">
                  <c:v>8.2062366666669995</c:v>
                </c:pt>
                <c:pt idx="4371">
                  <c:v>8.2059499999999996</c:v>
                </c:pt>
                <c:pt idx="4372">
                  <c:v>8.2060083333329992</c:v>
                </c:pt>
                <c:pt idx="4373">
                  <c:v>8.2063366666669992</c:v>
                </c:pt>
                <c:pt idx="4374">
                  <c:v>8.2068200000000004</c:v>
                </c:pt>
                <c:pt idx="4375">
                  <c:v>8.2063916666670007</c:v>
                </c:pt>
                <c:pt idx="4376">
                  <c:v>8.2057033333330001</c:v>
                </c:pt>
                <c:pt idx="4377">
                  <c:v>8.2082983333329995</c:v>
                </c:pt>
                <c:pt idx="4378">
                  <c:v>8.2090883333329998</c:v>
                </c:pt>
                <c:pt idx="4379">
                  <c:v>8.2085283333329997</c:v>
                </c:pt>
                <c:pt idx="4380">
                  <c:v>8.2088633333329994</c:v>
                </c:pt>
                <c:pt idx="4381">
                  <c:v>8.2090200000000006</c:v>
                </c:pt>
                <c:pt idx="4382">
                  <c:v>8.20913</c:v>
                </c:pt>
                <c:pt idx="4383">
                  <c:v>8.2093349999999994</c:v>
                </c:pt>
                <c:pt idx="4384">
                  <c:v>8.2095433333330003</c:v>
                </c:pt>
                <c:pt idx="4385">
                  <c:v>8.2093166666670001</c:v>
                </c:pt>
                <c:pt idx="4386">
                  <c:v>8.2097650000000009</c:v>
                </c:pt>
                <c:pt idx="4387">
                  <c:v>8.2094349999999991</c:v>
                </c:pt>
                <c:pt idx="4388">
                  <c:v>8.2097700000000007</c:v>
                </c:pt>
                <c:pt idx="4389">
                  <c:v>8.2095099999999999</c:v>
                </c:pt>
                <c:pt idx="4390">
                  <c:v>8.2093966666670006</c:v>
                </c:pt>
                <c:pt idx="4391">
                  <c:v>8.2097449999999998</c:v>
                </c:pt>
                <c:pt idx="4392">
                  <c:v>8.2093000000000007</c:v>
                </c:pt>
                <c:pt idx="4393">
                  <c:v>8.2099083333330007</c:v>
                </c:pt>
                <c:pt idx="4394">
                  <c:v>8.2100899999999992</c:v>
                </c:pt>
                <c:pt idx="4395">
                  <c:v>8.2096316666670006</c:v>
                </c:pt>
                <c:pt idx="4396">
                  <c:v>8.2089783333330004</c:v>
                </c:pt>
                <c:pt idx="4397">
                  <c:v>8.2095566666669999</c:v>
                </c:pt>
                <c:pt idx="4398">
                  <c:v>8.2097433333329999</c:v>
                </c:pt>
                <c:pt idx="4399">
                  <c:v>8.209458333333</c:v>
                </c:pt>
                <c:pt idx="4400">
                  <c:v>8.2103616666669996</c:v>
                </c:pt>
                <c:pt idx="4401">
                  <c:v>8.2099949999999993</c:v>
                </c:pt>
                <c:pt idx="4402">
                  <c:v>8.2095383333330005</c:v>
                </c:pt>
                <c:pt idx="4403">
                  <c:v>8.2099266666670001</c:v>
                </c:pt>
                <c:pt idx="4404">
                  <c:v>8.2101483333330005</c:v>
                </c:pt>
                <c:pt idx="4405">
                  <c:v>8.2100299999999997</c:v>
                </c:pt>
                <c:pt idx="4406">
                  <c:v>8.2106549999999991</c:v>
                </c:pt>
                <c:pt idx="4407">
                  <c:v>8.2102883333330006</c:v>
                </c:pt>
                <c:pt idx="4408">
                  <c:v>8.2100466666669991</c:v>
                </c:pt>
                <c:pt idx="4409">
                  <c:v>8.2105933333329997</c:v>
                </c:pt>
                <c:pt idx="4410">
                  <c:v>8.2104199999999992</c:v>
                </c:pt>
                <c:pt idx="4411">
                  <c:v>8.2101349999999993</c:v>
                </c:pt>
                <c:pt idx="4412">
                  <c:v>8.2106849999999998</c:v>
                </c:pt>
                <c:pt idx="4413">
                  <c:v>8.2102766666669993</c:v>
                </c:pt>
                <c:pt idx="4414">
                  <c:v>8.2094283333329994</c:v>
                </c:pt>
                <c:pt idx="4415">
                  <c:v>8.2079299999999993</c:v>
                </c:pt>
                <c:pt idx="4416">
                  <c:v>8.2085633333330001</c:v>
                </c:pt>
                <c:pt idx="4417">
                  <c:v>8.2080149999999996</c:v>
                </c:pt>
                <c:pt idx="4418">
                  <c:v>8.2083466666669995</c:v>
                </c:pt>
                <c:pt idx="4419">
                  <c:v>8.2083133333330007</c:v>
                </c:pt>
                <c:pt idx="4420">
                  <c:v>8.2080833333330006</c:v>
                </c:pt>
                <c:pt idx="4421">
                  <c:v>8.2081966666669999</c:v>
                </c:pt>
                <c:pt idx="4422">
                  <c:v>8.2081933333329999</c:v>
                </c:pt>
                <c:pt idx="4423">
                  <c:v>8.2081599999999995</c:v>
                </c:pt>
                <c:pt idx="4424">
                  <c:v>8.2083549999999992</c:v>
                </c:pt>
                <c:pt idx="4425">
                  <c:v>8.2085066666670006</c:v>
                </c:pt>
                <c:pt idx="4426">
                  <c:v>8.2082566666669994</c:v>
                </c:pt>
                <c:pt idx="4427">
                  <c:v>8.2085699999999999</c:v>
                </c:pt>
                <c:pt idx="4428">
                  <c:v>8.2085650000000001</c:v>
                </c:pt>
                <c:pt idx="4429">
                  <c:v>8.2087016666670003</c:v>
                </c:pt>
                <c:pt idx="4430">
                  <c:v>8.2084683333330002</c:v>
                </c:pt>
                <c:pt idx="4431">
                  <c:v>8.2083016666669995</c:v>
                </c:pt>
                <c:pt idx="4432">
                  <c:v>8.2088999999999999</c:v>
                </c:pt>
                <c:pt idx="4433">
                  <c:v>8.2088350000000005</c:v>
                </c:pt>
                <c:pt idx="4434">
                  <c:v>8.2088149999999995</c:v>
                </c:pt>
                <c:pt idx="4435">
                  <c:v>8.2086766666669995</c:v>
                </c:pt>
                <c:pt idx="4436">
                  <c:v>8.2088049999999999</c:v>
                </c:pt>
                <c:pt idx="4437">
                  <c:v>8.2089983333329997</c:v>
                </c:pt>
                <c:pt idx="4438">
                  <c:v>8.2088950000000001</c:v>
                </c:pt>
                <c:pt idx="4439">
                  <c:v>8.2091816666669999</c:v>
                </c:pt>
                <c:pt idx="4440">
                  <c:v>8.2089816666670004</c:v>
                </c:pt>
                <c:pt idx="4441">
                  <c:v>8.2081566666669996</c:v>
                </c:pt>
                <c:pt idx="4442">
                  <c:v>8.2083049999999993</c:v>
                </c:pt>
                <c:pt idx="4443">
                  <c:v>8.2087366666670007</c:v>
                </c:pt>
                <c:pt idx="4444">
                  <c:v>8.2087400000000006</c:v>
                </c:pt>
                <c:pt idx="4445">
                  <c:v>8.2081733333330007</c:v>
                </c:pt>
                <c:pt idx="4446">
                  <c:v>8.2085766666669997</c:v>
                </c:pt>
                <c:pt idx="4447">
                  <c:v>8.2088683333329993</c:v>
                </c:pt>
                <c:pt idx="4448">
                  <c:v>8.208473333333</c:v>
                </c:pt>
                <c:pt idx="4449">
                  <c:v>8.2089549999999996</c:v>
                </c:pt>
                <c:pt idx="4450">
                  <c:v>8.2085600000000003</c:v>
                </c:pt>
                <c:pt idx="4451">
                  <c:v>8.2080266666669992</c:v>
                </c:pt>
                <c:pt idx="4452">
                  <c:v>8.2085749999999997</c:v>
                </c:pt>
                <c:pt idx="4453">
                  <c:v>8.2090350000000001</c:v>
                </c:pt>
                <c:pt idx="4454">
                  <c:v>8.2091550000000009</c:v>
                </c:pt>
                <c:pt idx="4455">
                  <c:v>8.2088716666669992</c:v>
                </c:pt>
                <c:pt idx="4456">
                  <c:v>8.2097833333330001</c:v>
                </c:pt>
                <c:pt idx="4457">
                  <c:v>8.2093933333330007</c:v>
                </c:pt>
                <c:pt idx="4458">
                  <c:v>8.2103450000000002</c:v>
                </c:pt>
                <c:pt idx="4459">
                  <c:v>8.2100816666669996</c:v>
                </c:pt>
                <c:pt idx="4460">
                  <c:v>8.2094183333329998</c:v>
                </c:pt>
                <c:pt idx="4461">
                  <c:v>8.2098750000000003</c:v>
                </c:pt>
                <c:pt idx="4462">
                  <c:v>8.2098633333330007</c:v>
                </c:pt>
                <c:pt idx="4463">
                  <c:v>8.2094000000000005</c:v>
                </c:pt>
                <c:pt idx="4464">
                  <c:v>8.2097266666670006</c:v>
                </c:pt>
                <c:pt idx="4465">
                  <c:v>8.2089983333329997</c:v>
                </c:pt>
                <c:pt idx="4466">
                  <c:v>8.2088516666669999</c:v>
                </c:pt>
                <c:pt idx="4467">
                  <c:v>8.2088199999999993</c:v>
                </c:pt>
                <c:pt idx="4468">
                  <c:v>8.2082883333329999</c:v>
                </c:pt>
                <c:pt idx="4469">
                  <c:v>8.2092883333329993</c:v>
                </c:pt>
                <c:pt idx="4470">
                  <c:v>8.2094216666669997</c:v>
                </c:pt>
                <c:pt idx="4471">
                  <c:v>8.2092316666669998</c:v>
                </c:pt>
                <c:pt idx="4472">
                  <c:v>8.2097149999999992</c:v>
                </c:pt>
                <c:pt idx="4473">
                  <c:v>8.2095133333329997</c:v>
                </c:pt>
                <c:pt idx="4474">
                  <c:v>8.2091933333329994</c:v>
                </c:pt>
                <c:pt idx="4475">
                  <c:v>8.2094366666669991</c:v>
                </c:pt>
                <c:pt idx="4476">
                  <c:v>8.2095733333329992</c:v>
                </c:pt>
                <c:pt idx="4477">
                  <c:v>8.2094916666670006</c:v>
                </c:pt>
                <c:pt idx="4478">
                  <c:v>8.2096149999999994</c:v>
                </c:pt>
                <c:pt idx="4479">
                  <c:v>8.2095383333330005</c:v>
                </c:pt>
                <c:pt idx="4480">
                  <c:v>8.2100133333330003</c:v>
                </c:pt>
                <c:pt idx="4481">
                  <c:v>8.2097666666670008</c:v>
                </c:pt>
                <c:pt idx="4482">
                  <c:v>8.210211666667</c:v>
                </c:pt>
                <c:pt idx="4483">
                  <c:v>8.2098166666670007</c:v>
                </c:pt>
                <c:pt idx="4484">
                  <c:v>8.2097566666669994</c:v>
                </c:pt>
                <c:pt idx="4485">
                  <c:v>8.2099483333329992</c:v>
                </c:pt>
                <c:pt idx="4486">
                  <c:v>8.2102333333330009</c:v>
                </c:pt>
                <c:pt idx="4487">
                  <c:v>8.2101266666669996</c:v>
                </c:pt>
                <c:pt idx="4488">
                  <c:v>8.2100383333329994</c:v>
                </c:pt>
                <c:pt idx="4489">
                  <c:v>8.2097033333329996</c:v>
                </c:pt>
                <c:pt idx="4490">
                  <c:v>8.2097716666670006</c:v>
                </c:pt>
                <c:pt idx="4491">
                  <c:v>8.2101199999999999</c:v>
                </c:pt>
                <c:pt idx="4492">
                  <c:v>8.2098066666669993</c:v>
                </c:pt>
                <c:pt idx="4493">
                  <c:v>8.2103666666669994</c:v>
                </c:pt>
                <c:pt idx="4494">
                  <c:v>8.2095683333329994</c:v>
                </c:pt>
                <c:pt idx="4495">
                  <c:v>8.2100749999999998</c:v>
                </c:pt>
                <c:pt idx="4496">
                  <c:v>8.2104566666669996</c:v>
                </c:pt>
                <c:pt idx="4497">
                  <c:v>8.2101649999999999</c:v>
                </c:pt>
                <c:pt idx="4498">
                  <c:v>8.2100299999999997</c:v>
                </c:pt>
                <c:pt idx="4499">
                  <c:v>8.2097316666670004</c:v>
                </c:pt>
                <c:pt idx="4500">
                  <c:v>8.2102833333330008</c:v>
                </c:pt>
                <c:pt idx="4501">
                  <c:v>8.2104300000000006</c:v>
                </c:pt>
                <c:pt idx="4502">
                  <c:v>8.2107700000000001</c:v>
                </c:pt>
                <c:pt idx="4503">
                  <c:v>8.2105783333330002</c:v>
                </c:pt>
                <c:pt idx="4504">
                  <c:v>8.2101366666669993</c:v>
                </c:pt>
                <c:pt idx="4505">
                  <c:v>8.2105750000000004</c:v>
                </c:pt>
                <c:pt idx="4506">
                  <c:v>8.2106650000000005</c:v>
                </c:pt>
                <c:pt idx="4507">
                  <c:v>8.2104316666670005</c:v>
                </c:pt>
                <c:pt idx="4508">
                  <c:v>8.2102450000000005</c:v>
                </c:pt>
                <c:pt idx="4509">
                  <c:v>8.2102400000000006</c:v>
                </c:pt>
                <c:pt idx="4510">
                  <c:v>8.2102866666670007</c:v>
                </c:pt>
                <c:pt idx="4511">
                  <c:v>8.2103883333330003</c:v>
                </c:pt>
                <c:pt idx="4512">
                  <c:v>8.2105033333329995</c:v>
                </c:pt>
                <c:pt idx="4513">
                  <c:v>8.2107216666670002</c:v>
                </c:pt>
                <c:pt idx="4514">
                  <c:v>8.2108716666669999</c:v>
                </c:pt>
                <c:pt idx="4515">
                  <c:v>8.2104566666669996</c:v>
                </c:pt>
                <c:pt idx="4516">
                  <c:v>8.2105499999999996</c:v>
                </c:pt>
                <c:pt idx="4517">
                  <c:v>8.2103316666670008</c:v>
                </c:pt>
                <c:pt idx="4518">
                  <c:v>8.2111266666670009</c:v>
                </c:pt>
                <c:pt idx="4519">
                  <c:v>8.2111300000000007</c:v>
                </c:pt>
                <c:pt idx="4520">
                  <c:v>8.2109266666669996</c:v>
                </c:pt>
                <c:pt idx="4521">
                  <c:v>8.2110800000000008</c:v>
                </c:pt>
                <c:pt idx="4522">
                  <c:v>8.2108550000000005</c:v>
                </c:pt>
                <c:pt idx="4523">
                  <c:v>8.2117683333329996</c:v>
                </c:pt>
                <c:pt idx="4524">
                  <c:v>8.2109216666669997</c:v>
                </c:pt>
                <c:pt idx="4525">
                  <c:v>8.2112433333329999</c:v>
                </c:pt>
                <c:pt idx="4526">
                  <c:v>8.2108616666670002</c:v>
                </c:pt>
                <c:pt idx="4527">
                  <c:v>8.213868333333</c:v>
                </c:pt>
                <c:pt idx="4528">
                  <c:v>8.2138000000000009</c:v>
                </c:pt>
                <c:pt idx="4529">
                  <c:v>8.2146616666670003</c:v>
                </c:pt>
                <c:pt idx="4530">
                  <c:v>8.214715</c:v>
                </c:pt>
                <c:pt idx="4531">
                  <c:v>8.2143566666669994</c:v>
                </c:pt>
                <c:pt idx="4532">
                  <c:v>8.214338333333</c:v>
                </c:pt>
                <c:pt idx="4533">
                  <c:v>8.2141599999999997</c:v>
                </c:pt>
                <c:pt idx="4534">
                  <c:v>8.2150049999999997</c:v>
                </c:pt>
                <c:pt idx="4535">
                  <c:v>8.2146266666669998</c:v>
                </c:pt>
                <c:pt idx="4536">
                  <c:v>8.2150999999999996</c:v>
                </c:pt>
                <c:pt idx="4537">
                  <c:v>8.2146833333329994</c:v>
                </c:pt>
                <c:pt idx="4538">
                  <c:v>8.2149316666670007</c:v>
                </c:pt>
                <c:pt idx="4539">
                  <c:v>8.2141099999999998</c:v>
                </c:pt>
                <c:pt idx="4540">
                  <c:v>8.2118516666670001</c:v>
                </c:pt>
                <c:pt idx="4541">
                  <c:v>8.2119483333329999</c:v>
                </c:pt>
                <c:pt idx="4542">
                  <c:v>8.2118433333330003</c:v>
                </c:pt>
                <c:pt idx="4543">
                  <c:v>8.2125183333329996</c:v>
                </c:pt>
                <c:pt idx="4544">
                  <c:v>8.2119566666669996</c:v>
                </c:pt>
                <c:pt idx="4545">
                  <c:v>8.2121700000000004</c:v>
                </c:pt>
                <c:pt idx="4546">
                  <c:v>8.2127716666670008</c:v>
                </c:pt>
                <c:pt idx="4547">
                  <c:v>8.2125866666670007</c:v>
                </c:pt>
                <c:pt idx="4548">
                  <c:v>8.2123650000000001</c:v>
                </c:pt>
                <c:pt idx="4549">
                  <c:v>8.2126116666669997</c:v>
                </c:pt>
                <c:pt idx="4550">
                  <c:v>8.2128116666669992</c:v>
                </c:pt>
                <c:pt idx="4551">
                  <c:v>8.2131550000000004</c:v>
                </c:pt>
                <c:pt idx="4552">
                  <c:v>8.2126000000000001</c:v>
                </c:pt>
                <c:pt idx="4553">
                  <c:v>8.2130849999999995</c:v>
                </c:pt>
                <c:pt idx="4554">
                  <c:v>8.2129066666669992</c:v>
                </c:pt>
                <c:pt idx="4555">
                  <c:v>8.2119400000000002</c:v>
                </c:pt>
                <c:pt idx="4556">
                  <c:v>8.2121166666670007</c:v>
                </c:pt>
                <c:pt idx="4557">
                  <c:v>8.2134583333329996</c:v>
                </c:pt>
                <c:pt idx="4558">
                  <c:v>8.2126866666670004</c:v>
                </c:pt>
                <c:pt idx="4559">
                  <c:v>8.2126616666669996</c:v>
                </c:pt>
                <c:pt idx="4560">
                  <c:v>8.2129216666670004</c:v>
                </c:pt>
                <c:pt idx="4561">
                  <c:v>8.2126016666670001</c:v>
                </c:pt>
                <c:pt idx="4562">
                  <c:v>8.2127999999999997</c:v>
                </c:pt>
                <c:pt idx="4563">
                  <c:v>8.2124066666670004</c:v>
                </c:pt>
                <c:pt idx="4564">
                  <c:v>8.2127866666670002</c:v>
                </c:pt>
                <c:pt idx="4565">
                  <c:v>8.2126116666669997</c:v>
                </c:pt>
                <c:pt idx="4566">
                  <c:v>8.2128816666670001</c:v>
                </c:pt>
                <c:pt idx="4567">
                  <c:v>8.2123449999999991</c:v>
                </c:pt>
                <c:pt idx="4568">
                  <c:v>8.2133266666669993</c:v>
                </c:pt>
                <c:pt idx="4569">
                  <c:v>8.2131799999999995</c:v>
                </c:pt>
                <c:pt idx="4570">
                  <c:v>8.2131916666670008</c:v>
                </c:pt>
                <c:pt idx="4571">
                  <c:v>8.2132000000000005</c:v>
                </c:pt>
                <c:pt idx="4572">
                  <c:v>8.2127083333329995</c:v>
                </c:pt>
                <c:pt idx="4573">
                  <c:v>8.2129650000000005</c:v>
                </c:pt>
                <c:pt idx="4574">
                  <c:v>8.2134566666669997</c:v>
                </c:pt>
                <c:pt idx="4575">
                  <c:v>8.2136899999999997</c:v>
                </c:pt>
                <c:pt idx="4576">
                  <c:v>8.2132516666670004</c:v>
                </c:pt>
                <c:pt idx="4577">
                  <c:v>8.2142099999999996</c:v>
                </c:pt>
                <c:pt idx="4578">
                  <c:v>8.2138849999999994</c:v>
                </c:pt>
                <c:pt idx="4579">
                  <c:v>8.2134599999999995</c:v>
                </c:pt>
                <c:pt idx="4580">
                  <c:v>8.2139699999999998</c:v>
                </c:pt>
                <c:pt idx="4581">
                  <c:v>8.2139666666669999</c:v>
                </c:pt>
                <c:pt idx="4582">
                  <c:v>8.2137883333329995</c:v>
                </c:pt>
                <c:pt idx="4583">
                  <c:v>8.2137083333330008</c:v>
                </c:pt>
                <c:pt idx="4584">
                  <c:v>8.2135966666669997</c:v>
                </c:pt>
                <c:pt idx="4585">
                  <c:v>8.2135700000000007</c:v>
                </c:pt>
                <c:pt idx="4586">
                  <c:v>8.2141300000000008</c:v>
                </c:pt>
                <c:pt idx="4587">
                  <c:v>8.2136116666669992</c:v>
                </c:pt>
                <c:pt idx="4588">
                  <c:v>8.2141266666669992</c:v>
                </c:pt>
                <c:pt idx="4589">
                  <c:v>8.2142499999999998</c:v>
                </c:pt>
                <c:pt idx="4590">
                  <c:v>8.2141783333330007</c:v>
                </c:pt>
                <c:pt idx="4591">
                  <c:v>8.2145716666670001</c:v>
                </c:pt>
                <c:pt idx="4592">
                  <c:v>8.2145883333329994</c:v>
                </c:pt>
                <c:pt idx="4593">
                  <c:v>8.2144233333330003</c:v>
                </c:pt>
                <c:pt idx="4594">
                  <c:v>8.2139199999999999</c:v>
                </c:pt>
                <c:pt idx="4595">
                  <c:v>8.2146016666670008</c:v>
                </c:pt>
                <c:pt idx="4596">
                  <c:v>8.2143750000000004</c:v>
                </c:pt>
                <c:pt idx="4597">
                  <c:v>8.2143599999999992</c:v>
                </c:pt>
                <c:pt idx="4598">
                  <c:v>8.2143816666670002</c:v>
                </c:pt>
                <c:pt idx="4599">
                  <c:v>8.2140916666670005</c:v>
                </c:pt>
                <c:pt idx="4600">
                  <c:v>8.2138283333329998</c:v>
                </c:pt>
                <c:pt idx="4601">
                  <c:v>8.2145316666669999</c:v>
                </c:pt>
                <c:pt idx="4602">
                  <c:v>8.2164249999999992</c:v>
                </c:pt>
                <c:pt idx="4603">
                  <c:v>8.2173316666670004</c:v>
                </c:pt>
                <c:pt idx="4604">
                  <c:v>8.2167349999999999</c:v>
                </c:pt>
                <c:pt idx="4605">
                  <c:v>8.2173099999999994</c:v>
                </c:pt>
                <c:pt idx="4606">
                  <c:v>8.2170683333329997</c:v>
                </c:pt>
                <c:pt idx="4607">
                  <c:v>8.2170249999999996</c:v>
                </c:pt>
                <c:pt idx="4608">
                  <c:v>8.217155</c:v>
                </c:pt>
                <c:pt idx="4609">
                  <c:v>8.2174733333330003</c:v>
                </c:pt>
                <c:pt idx="4610">
                  <c:v>8.2171500000000002</c:v>
                </c:pt>
                <c:pt idx="4611">
                  <c:v>8.2176600000000004</c:v>
                </c:pt>
                <c:pt idx="4612">
                  <c:v>8.2178733333329994</c:v>
                </c:pt>
                <c:pt idx="4613">
                  <c:v>8.2176650000000002</c:v>
                </c:pt>
                <c:pt idx="4614">
                  <c:v>8.2169450000000008</c:v>
                </c:pt>
                <c:pt idx="4615">
                  <c:v>8.2152016666669994</c:v>
                </c:pt>
                <c:pt idx="4616">
                  <c:v>8.2152250000000002</c:v>
                </c:pt>
                <c:pt idx="4617">
                  <c:v>8.2155666666669998</c:v>
                </c:pt>
                <c:pt idx="4618">
                  <c:v>8.2154883333330009</c:v>
                </c:pt>
                <c:pt idx="4619">
                  <c:v>8.2145050000000008</c:v>
                </c:pt>
                <c:pt idx="4620">
                  <c:v>8.2151883333329998</c:v>
                </c:pt>
                <c:pt idx="4621">
                  <c:v>8.2148533333330001</c:v>
                </c:pt>
                <c:pt idx="4622">
                  <c:v>8.2142683333330009</c:v>
                </c:pt>
                <c:pt idx="4623">
                  <c:v>8.215091666667</c:v>
                </c:pt>
                <c:pt idx="4624">
                  <c:v>8.2151700000000005</c:v>
                </c:pt>
                <c:pt idx="4625">
                  <c:v>8.2148850000000007</c:v>
                </c:pt>
                <c:pt idx="4626">
                  <c:v>8.2154600000000002</c:v>
                </c:pt>
                <c:pt idx="4627">
                  <c:v>8.2150750000000006</c:v>
                </c:pt>
                <c:pt idx="4628">
                  <c:v>8.2155983333330003</c:v>
                </c:pt>
                <c:pt idx="4629">
                  <c:v>8.2150166666669993</c:v>
                </c:pt>
                <c:pt idx="4630">
                  <c:v>8.21523</c:v>
                </c:pt>
                <c:pt idx="4631">
                  <c:v>8.2155349999999991</c:v>
                </c:pt>
                <c:pt idx="4632">
                  <c:v>8.2156166666669996</c:v>
                </c:pt>
                <c:pt idx="4633">
                  <c:v>8.2152883333329996</c:v>
                </c:pt>
                <c:pt idx="4634">
                  <c:v>8.2154733333329997</c:v>
                </c:pt>
                <c:pt idx="4635">
                  <c:v>8.2155183333329997</c:v>
                </c:pt>
                <c:pt idx="4636">
                  <c:v>8.2156416666670005</c:v>
                </c:pt>
                <c:pt idx="4637">
                  <c:v>8.2156016666670002</c:v>
                </c:pt>
                <c:pt idx="4638">
                  <c:v>8.2155950000000004</c:v>
                </c:pt>
                <c:pt idx="4639">
                  <c:v>8.2164066666669999</c:v>
                </c:pt>
                <c:pt idx="4640">
                  <c:v>8.2185050000000004</c:v>
                </c:pt>
                <c:pt idx="4641">
                  <c:v>8.2191216666670002</c:v>
                </c:pt>
                <c:pt idx="4642">
                  <c:v>8.2193083333330001</c:v>
                </c:pt>
                <c:pt idx="4643">
                  <c:v>8.2186649999999997</c:v>
                </c:pt>
                <c:pt idx="4644">
                  <c:v>8.2188999999999997</c:v>
                </c:pt>
                <c:pt idx="4645">
                  <c:v>8.2186833333330007</c:v>
                </c:pt>
                <c:pt idx="4646">
                  <c:v>8.2189916666669998</c:v>
                </c:pt>
                <c:pt idx="4647">
                  <c:v>8.2192333333329994</c:v>
                </c:pt>
                <c:pt idx="4648">
                  <c:v>8.2187549999999998</c:v>
                </c:pt>
                <c:pt idx="4649">
                  <c:v>8.2195366666670004</c:v>
                </c:pt>
                <c:pt idx="4650">
                  <c:v>8.2191799999999997</c:v>
                </c:pt>
                <c:pt idx="4651">
                  <c:v>8.2189216666670006</c:v>
                </c:pt>
                <c:pt idx="4652">
                  <c:v>8.2196250000000006</c:v>
                </c:pt>
                <c:pt idx="4653">
                  <c:v>8.2194699999999994</c:v>
                </c:pt>
                <c:pt idx="4654">
                  <c:v>8.2194699999999994</c:v>
                </c:pt>
                <c:pt idx="4655">
                  <c:v>8.2195683333329992</c:v>
                </c:pt>
                <c:pt idx="4656">
                  <c:v>8.2199883333329993</c:v>
                </c:pt>
                <c:pt idx="4657">
                  <c:v>8.2196116666669994</c:v>
                </c:pt>
                <c:pt idx="4658">
                  <c:v>8.2193733333329995</c:v>
                </c:pt>
                <c:pt idx="4659">
                  <c:v>8.2196783333330004</c:v>
                </c:pt>
                <c:pt idx="4660">
                  <c:v>8.2198200000000003</c:v>
                </c:pt>
                <c:pt idx="4661">
                  <c:v>8.2198183333330004</c:v>
                </c:pt>
                <c:pt idx="4662">
                  <c:v>8.2202316666670008</c:v>
                </c:pt>
                <c:pt idx="4663">
                  <c:v>8.2200533333330004</c:v>
                </c:pt>
                <c:pt idx="4664">
                  <c:v>8.2189549999999993</c:v>
                </c:pt>
                <c:pt idx="4665">
                  <c:v>8.2173183333330009</c:v>
                </c:pt>
                <c:pt idx="4666">
                  <c:v>8.217153333333</c:v>
                </c:pt>
                <c:pt idx="4667">
                  <c:v>8.2167449999999995</c:v>
                </c:pt>
                <c:pt idx="4668">
                  <c:v>8.2172316666670007</c:v>
                </c:pt>
                <c:pt idx="4669">
                  <c:v>8.2174433333329997</c:v>
                </c:pt>
                <c:pt idx="4670">
                  <c:v>8.2173449999999999</c:v>
                </c:pt>
                <c:pt idx="4671">
                  <c:v>8.2173816666670003</c:v>
                </c:pt>
                <c:pt idx="4672">
                  <c:v>8.2174716666670005</c:v>
                </c:pt>
                <c:pt idx="4673">
                  <c:v>8.2174266666670004</c:v>
                </c:pt>
                <c:pt idx="4674">
                  <c:v>8.2175083333330008</c:v>
                </c:pt>
                <c:pt idx="4675">
                  <c:v>8.2177583333330002</c:v>
                </c:pt>
                <c:pt idx="4676">
                  <c:v>8.2173449999999999</c:v>
                </c:pt>
                <c:pt idx="4677">
                  <c:v>8.2176749999999998</c:v>
                </c:pt>
                <c:pt idx="4678">
                  <c:v>8.2177583333330002</c:v>
                </c:pt>
                <c:pt idx="4679">
                  <c:v>8.2179916666670003</c:v>
                </c:pt>
                <c:pt idx="4680">
                  <c:v>8.2177550000000004</c:v>
                </c:pt>
                <c:pt idx="4681">
                  <c:v>8.2169466666670008</c:v>
                </c:pt>
                <c:pt idx="4682">
                  <c:v>8.2177299999999995</c:v>
                </c:pt>
                <c:pt idx="4683">
                  <c:v>8.2174433333329997</c:v>
                </c:pt>
                <c:pt idx="4684">
                  <c:v>8.2178366666670009</c:v>
                </c:pt>
                <c:pt idx="4685">
                  <c:v>8.2177199999999999</c:v>
                </c:pt>
                <c:pt idx="4686">
                  <c:v>8.2177950000000006</c:v>
                </c:pt>
                <c:pt idx="4687">
                  <c:v>8.2186533333330001</c:v>
                </c:pt>
                <c:pt idx="4688">
                  <c:v>8.2173266666670006</c:v>
                </c:pt>
                <c:pt idx="4689">
                  <c:v>8.2172216666669993</c:v>
                </c:pt>
                <c:pt idx="4690">
                  <c:v>8.2176266666669999</c:v>
                </c:pt>
                <c:pt idx="4691">
                  <c:v>8.2176216666670001</c:v>
                </c:pt>
                <c:pt idx="4692">
                  <c:v>8.2173850000000002</c:v>
                </c:pt>
                <c:pt idx="4693">
                  <c:v>8.2174416666669998</c:v>
                </c:pt>
                <c:pt idx="4694">
                  <c:v>8.2175483333329993</c:v>
                </c:pt>
                <c:pt idx="4695">
                  <c:v>8.2175883333329995</c:v>
                </c:pt>
                <c:pt idx="4696">
                  <c:v>8.2176566666670006</c:v>
                </c:pt>
                <c:pt idx="4697">
                  <c:v>8.2183183333330003</c:v>
                </c:pt>
                <c:pt idx="4698">
                  <c:v>8.2180599999999995</c:v>
                </c:pt>
                <c:pt idx="4699">
                  <c:v>8.2177600000000002</c:v>
                </c:pt>
                <c:pt idx="4700">
                  <c:v>8.217763333333</c:v>
                </c:pt>
                <c:pt idx="4701">
                  <c:v>8.217155</c:v>
                </c:pt>
                <c:pt idx="4702">
                  <c:v>8.2180066666669997</c:v>
                </c:pt>
                <c:pt idx="4703">
                  <c:v>8.2187400000000004</c:v>
                </c:pt>
                <c:pt idx="4704">
                  <c:v>8.218281666667</c:v>
                </c:pt>
                <c:pt idx="4705">
                  <c:v>8.2180516666669998</c:v>
                </c:pt>
                <c:pt idx="4706">
                  <c:v>8.218796666667</c:v>
                </c:pt>
                <c:pt idx="4707">
                  <c:v>8.2184783333329996</c:v>
                </c:pt>
                <c:pt idx="4708">
                  <c:v>8.2181250000000006</c:v>
                </c:pt>
                <c:pt idx="4709">
                  <c:v>8.2187766666670008</c:v>
                </c:pt>
                <c:pt idx="4710">
                  <c:v>8.2180633333329993</c:v>
                </c:pt>
                <c:pt idx="4711">
                  <c:v>8.2185683333329997</c:v>
                </c:pt>
                <c:pt idx="4712">
                  <c:v>8.2179783333330008</c:v>
                </c:pt>
                <c:pt idx="4713">
                  <c:v>8.2185333333329993</c:v>
                </c:pt>
                <c:pt idx="4714">
                  <c:v>8.2183150000000005</c:v>
                </c:pt>
                <c:pt idx="4715">
                  <c:v>8.2190516666669993</c:v>
                </c:pt>
                <c:pt idx="4716">
                  <c:v>8.2182666666670006</c:v>
                </c:pt>
                <c:pt idx="4717">
                  <c:v>8.2182133333330007</c:v>
                </c:pt>
                <c:pt idx="4718">
                  <c:v>8.2185233333329997</c:v>
                </c:pt>
                <c:pt idx="4719">
                  <c:v>8.2188016666669999</c:v>
                </c:pt>
                <c:pt idx="4720">
                  <c:v>8.2188733333330006</c:v>
                </c:pt>
                <c:pt idx="4721">
                  <c:v>8.2183233333330001</c:v>
                </c:pt>
                <c:pt idx="4722">
                  <c:v>8.2185583333330001</c:v>
                </c:pt>
                <c:pt idx="4723">
                  <c:v>8.2184749999999998</c:v>
                </c:pt>
                <c:pt idx="4724">
                  <c:v>8.2188666666669992</c:v>
                </c:pt>
                <c:pt idx="4725">
                  <c:v>8.2185466666670006</c:v>
                </c:pt>
                <c:pt idx="4726">
                  <c:v>8.2185866666670009</c:v>
                </c:pt>
                <c:pt idx="4727">
                  <c:v>8.2187000000000001</c:v>
                </c:pt>
                <c:pt idx="4728">
                  <c:v>8.2181650000000008</c:v>
                </c:pt>
                <c:pt idx="4729">
                  <c:v>8.2195366666670004</c:v>
                </c:pt>
                <c:pt idx="4730">
                  <c:v>8.2185199999999998</c:v>
                </c:pt>
                <c:pt idx="4731">
                  <c:v>8.2187916666670002</c:v>
                </c:pt>
                <c:pt idx="4732">
                  <c:v>8.2196633333329991</c:v>
                </c:pt>
                <c:pt idx="4733">
                  <c:v>8.2191633333330003</c:v>
                </c:pt>
                <c:pt idx="4734">
                  <c:v>8.2185716666669997</c:v>
                </c:pt>
                <c:pt idx="4735">
                  <c:v>8.2193116666670001</c:v>
                </c:pt>
                <c:pt idx="4736">
                  <c:v>8.2190683333330004</c:v>
                </c:pt>
                <c:pt idx="4737">
                  <c:v>8.218748333333</c:v>
                </c:pt>
                <c:pt idx="4738">
                  <c:v>8.2194099999999999</c:v>
                </c:pt>
                <c:pt idx="4739">
                  <c:v>8.2190433333329995</c:v>
                </c:pt>
                <c:pt idx="4740">
                  <c:v>8.2182766666670002</c:v>
                </c:pt>
                <c:pt idx="4741">
                  <c:v>8.2185533333330003</c:v>
                </c:pt>
                <c:pt idx="4742">
                  <c:v>8.2188333333330004</c:v>
                </c:pt>
                <c:pt idx="4743">
                  <c:v>8.2187866666670004</c:v>
                </c:pt>
                <c:pt idx="4744">
                  <c:v>8.2182499999999994</c:v>
                </c:pt>
                <c:pt idx="4745">
                  <c:v>8.2181149999999992</c:v>
                </c:pt>
                <c:pt idx="4746">
                  <c:v>8.2189700000000006</c:v>
                </c:pt>
                <c:pt idx="4747">
                  <c:v>8.2190849999999998</c:v>
                </c:pt>
                <c:pt idx="4748">
                  <c:v>8.2190216666670004</c:v>
                </c:pt>
                <c:pt idx="4749">
                  <c:v>8.2190966666669993</c:v>
                </c:pt>
                <c:pt idx="4750">
                  <c:v>8.2195633333329994</c:v>
                </c:pt>
                <c:pt idx="4751">
                  <c:v>8.2195066666669998</c:v>
                </c:pt>
                <c:pt idx="4752">
                  <c:v>8.2197816666670001</c:v>
                </c:pt>
                <c:pt idx="4753">
                  <c:v>8.2196850000000001</c:v>
                </c:pt>
                <c:pt idx="4754">
                  <c:v>8.2199533333330006</c:v>
                </c:pt>
                <c:pt idx="4755">
                  <c:v>8.2200533333330004</c:v>
                </c:pt>
                <c:pt idx="4756">
                  <c:v>8.2193349999999992</c:v>
                </c:pt>
                <c:pt idx="4757">
                  <c:v>8.2198066666670009</c:v>
                </c:pt>
                <c:pt idx="4758">
                  <c:v>8.2195750000000007</c:v>
                </c:pt>
                <c:pt idx="4759">
                  <c:v>8.2200950000000006</c:v>
                </c:pt>
                <c:pt idx="4760">
                  <c:v>8.220298333333</c:v>
                </c:pt>
                <c:pt idx="4761">
                  <c:v>8.2203033333329998</c:v>
                </c:pt>
                <c:pt idx="4762">
                  <c:v>8.2201433333330005</c:v>
                </c:pt>
                <c:pt idx="4763">
                  <c:v>8.2205300000000001</c:v>
                </c:pt>
                <c:pt idx="4764">
                  <c:v>8.219875</c:v>
                </c:pt>
                <c:pt idx="4765">
                  <c:v>8.2201566666670001</c:v>
                </c:pt>
                <c:pt idx="4766">
                  <c:v>8.2201083333330001</c:v>
                </c:pt>
                <c:pt idx="4767">
                  <c:v>8.2197766666670002</c:v>
                </c:pt>
                <c:pt idx="4768">
                  <c:v>8.2200366666669993</c:v>
                </c:pt>
                <c:pt idx="4769">
                  <c:v>8.2195983333329998</c:v>
                </c:pt>
                <c:pt idx="4770">
                  <c:v>8.2192150000000002</c:v>
                </c:pt>
                <c:pt idx="4771">
                  <c:v>8.2193666666669998</c:v>
                </c:pt>
                <c:pt idx="4772">
                  <c:v>8.2192000000000007</c:v>
                </c:pt>
                <c:pt idx="4773">
                  <c:v>8.2189800000000002</c:v>
                </c:pt>
                <c:pt idx="4774">
                  <c:v>8.2182633333330006</c:v>
                </c:pt>
                <c:pt idx="4775">
                  <c:v>8.2189433333329998</c:v>
                </c:pt>
                <c:pt idx="4776">
                  <c:v>8.2191133333330004</c:v>
                </c:pt>
                <c:pt idx="4777">
                  <c:v>8.2195750000000007</c:v>
                </c:pt>
                <c:pt idx="4778">
                  <c:v>8.2197516666669994</c:v>
                </c:pt>
                <c:pt idx="4779">
                  <c:v>8.2199433333329992</c:v>
                </c:pt>
                <c:pt idx="4780">
                  <c:v>8.2199083333330005</c:v>
                </c:pt>
                <c:pt idx="4781">
                  <c:v>8.2197399999999998</c:v>
                </c:pt>
                <c:pt idx="4782">
                  <c:v>8.219688333333</c:v>
                </c:pt>
                <c:pt idx="4783">
                  <c:v>8.2198849999999997</c:v>
                </c:pt>
                <c:pt idx="4784">
                  <c:v>8.2192050000000005</c:v>
                </c:pt>
                <c:pt idx="4785">
                  <c:v>8.2194666666669995</c:v>
                </c:pt>
                <c:pt idx="4786">
                  <c:v>8.2196033333329996</c:v>
                </c:pt>
                <c:pt idx="4787">
                  <c:v>8.2198183333330004</c:v>
                </c:pt>
                <c:pt idx="4788">
                  <c:v>8.2203066666669997</c:v>
                </c:pt>
                <c:pt idx="4789">
                  <c:v>8.2194699999999994</c:v>
                </c:pt>
                <c:pt idx="4790">
                  <c:v>8.2196333333330003</c:v>
                </c:pt>
                <c:pt idx="4791">
                  <c:v>8.2193016666670005</c:v>
                </c:pt>
                <c:pt idx="4792">
                  <c:v>8.2192550000000004</c:v>
                </c:pt>
                <c:pt idx="4793">
                  <c:v>8.2192283333329996</c:v>
                </c:pt>
                <c:pt idx="4794">
                  <c:v>8.2196466666669998</c:v>
                </c:pt>
                <c:pt idx="4795">
                  <c:v>8.2198100000000007</c:v>
                </c:pt>
                <c:pt idx="4796">
                  <c:v>8.2197983333329994</c:v>
                </c:pt>
                <c:pt idx="4797">
                  <c:v>8.2199200000000001</c:v>
                </c:pt>
                <c:pt idx="4798">
                  <c:v>8.2195683333329992</c:v>
                </c:pt>
                <c:pt idx="4799">
                  <c:v>8.2191383333329995</c:v>
                </c:pt>
                <c:pt idx="4800">
                  <c:v>8.2190583333330007</c:v>
                </c:pt>
                <c:pt idx="4801">
                  <c:v>8.2182466666669995</c:v>
                </c:pt>
                <c:pt idx="4802">
                  <c:v>8.2191966666670009</c:v>
                </c:pt>
                <c:pt idx="4803">
                  <c:v>8.2188183333329992</c:v>
                </c:pt>
                <c:pt idx="4804">
                  <c:v>8.2192600000000002</c:v>
                </c:pt>
                <c:pt idx="4805">
                  <c:v>8.2189816666670001</c:v>
                </c:pt>
                <c:pt idx="4806">
                  <c:v>8.2189333333330001</c:v>
                </c:pt>
                <c:pt idx="4807">
                  <c:v>8.2196999999999996</c:v>
                </c:pt>
                <c:pt idx="4808">
                  <c:v>8.2191283333329999</c:v>
                </c:pt>
                <c:pt idx="4809">
                  <c:v>8.2186183333329996</c:v>
                </c:pt>
                <c:pt idx="4810">
                  <c:v>8.2189499999999995</c:v>
                </c:pt>
                <c:pt idx="4811">
                  <c:v>8.2194966666670002</c:v>
                </c:pt>
                <c:pt idx="4812">
                  <c:v>8.2194133333329997</c:v>
                </c:pt>
                <c:pt idx="4813">
                  <c:v>8.219688333333</c:v>
                </c:pt>
                <c:pt idx="4814">
                  <c:v>8.2194199999999995</c:v>
                </c:pt>
                <c:pt idx="4815">
                  <c:v>8.2194800000000008</c:v>
                </c:pt>
                <c:pt idx="4816">
                  <c:v>8.2197033333329994</c:v>
                </c:pt>
                <c:pt idx="4817">
                  <c:v>8.2195800000000006</c:v>
                </c:pt>
                <c:pt idx="4818">
                  <c:v>8.2197499999999994</c:v>
                </c:pt>
                <c:pt idx="4819">
                  <c:v>8.2193716666669996</c:v>
                </c:pt>
                <c:pt idx="4820">
                  <c:v>8.2192266666669997</c:v>
                </c:pt>
                <c:pt idx="4821">
                  <c:v>8.2189366666670001</c:v>
                </c:pt>
                <c:pt idx="4822">
                  <c:v>8.2194316666670009</c:v>
                </c:pt>
                <c:pt idx="4823">
                  <c:v>8.2192733333329997</c:v>
                </c:pt>
                <c:pt idx="4824">
                  <c:v>8.2195983333329998</c:v>
                </c:pt>
                <c:pt idx="4825">
                  <c:v>8.2189650000000007</c:v>
                </c:pt>
                <c:pt idx="4826">
                  <c:v>8.2194000000000003</c:v>
                </c:pt>
                <c:pt idx="4827">
                  <c:v>8.2197049999999994</c:v>
                </c:pt>
                <c:pt idx="4828">
                  <c:v>8.2197866666669999</c:v>
                </c:pt>
                <c:pt idx="4829">
                  <c:v>8.2190700000000003</c:v>
                </c:pt>
                <c:pt idx="4830">
                  <c:v>8.2191466666669992</c:v>
                </c:pt>
                <c:pt idx="4831">
                  <c:v>8.219358333333</c:v>
                </c:pt>
                <c:pt idx="4832">
                  <c:v>8.2192349999999994</c:v>
                </c:pt>
                <c:pt idx="4833">
                  <c:v>8.2192849999999993</c:v>
                </c:pt>
                <c:pt idx="4834">
                  <c:v>8.2197683333330005</c:v>
                </c:pt>
                <c:pt idx="4835">
                  <c:v>8.2196350000000002</c:v>
                </c:pt>
                <c:pt idx="4836">
                  <c:v>8.219595</c:v>
                </c:pt>
                <c:pt idx="4837">
                  <c:v>8.2201466666670004</c:v>
                </c:pt>
                <c:pt idx="4838">
                  <c:v>8.2200866666669992</c:v>
                </c:pt>
                <c:pt idx="4839">
                  <c:v>8.2191100000000006</c:v>
                </c:pt>
                <c:pt idx="4840">
                  <c:v>8.2198583333330006</c:v>
                </c:pt>
                <c:pt idx="4841">
                  <c:v>8.2195233333329991</c:v>
                </c:pt>
                <c:pt idx="4842">
                  <c:v>8.2196483333329997</c:v>
                </c:pt>
                <c:pt idx="4843">
                  <c:v>8.2194433333330004</c:v>
                </c:pt>
                <c:pt idx="4844">
                  <c:v>8.2191200000000002</c:v>
                </c:pt>
                <c:pt idx="4845">
                  <c:v>8.2198166666670005</c:v>
                </c:pt>
                <c:pt idx="4846">
                  <c:v>8.2202733333329991</c:v>
                </c:pt>
                <c:pt idx="4847">
                  <c:v>8.2195900000000002</c:v>
                </c:pt>
                <c:pt idx="4848">
                  <c:v>8.2193833333330009</c:v>
                </c:pt>
                <c:pt idx="4849">
                  <c:v>8.2194416666670005</c:v>
                </c:pt>
                <c:pt idx="4850">
                  <c:v>8.2195716666669991</c:v>
                </c:pt>
                <c:pt idx="4851">
                  <c:v>8.21936</c:v>
                </c:pt>
                <c:pt idx="4852">
                  <c:v>8.2189499999999995</c:v>
                </c:pt>
                <c:pt idx="4853">
                  <c:v>8.2192866666669993</c:v>
                </c:pt>
                <c:pt idx="4854">
                  <c:v>8.2188833333330003</c:v>
                </c:pt>
                <c:pt idx="4855">
                  <c:v>8.2186033333330002</c:v>
                </c:pt>
                <c:pt idx="4856">
                  <c:v>8.2192950000000007</c:v>
                </c:pt>
                <c:pt idx="4857">
                  <c:v>8.2191766666669999</c:v>
                </c:pt>
                <c:pt idx="4858">
                  <c:v>8.2187666666669994</c:v>
                </c:pt>
                <c:pt idx="4859">
                  <c:v>8.219218333333</c:v>
                </c:pt>
                <c:pt idx="4860">
                  <c:v>8.2188733333330006</c:v>
                </c:pt>
                <c:pt idx="4861">
                  <c:v>8.2190633333330005</c:v>
                </c:pt>
                <c:pt idx="4862">
                  <c:v>8.2190733333330002</c:v>
                </c:pt>
                <c:pt idx="4863">
                  <c:v>8.2191016666669992</c:v>
                </c:pt>
                <c:pt idx="4864">
                  <c:v>8.2195316666670006</c:v>
                </c:pt>
                <c:pt idx="4865">
                  <c:v>8.2196116666669994</c:v>
                </c:pt>
                <c:pt idx="4866">
                  <c:v>8.2196933333329998</c:v>
                </c:pt>
                <c:pt idx="4867">
                  <c:v>8.2197016666669995</c:v>
                </c:pt>
                <c:pt idx="4868">
                  <c:v>8.2198333333329998</c:v>
                </c:pt>
                <c:pt idx="4869">
                  <c:v>8.2197499999999994</c:v>
                </c:pt>
                <c:pt idx="4870">
                  <c:v>8.2201666666669997</c:v>
                </c:pt>
                <c:pt idx="4871">
                  <c:v>8.2199783333329997</c:v>
                </c:pt>
                <c:pt idx="4872">
                  <c:v>8.2201983333330002</c:v>
                </c:pt>
                <c:pt idx="4873">
                  <c:v>8.2202566666669998</c:v>
                </c:pt>
                <c:pt idx="4874">
                  <c:v>8.2204533333329994</c:v>
                </c:pt>
                <c:pt idx="4875">
                  <c:v>8.2203516666669998</c:v>
                </c:pt>
                <c:pt idx="4876">
                  <c:v>8.2200849999999992</c:v>
                </c:pt>
                <c:pt idx="4877">
                  <c:v>8.2202016666670001</c:v>
                </c:pt>
                <c:pt idx="4878">
                  <c:v>8.2193916666670006</c:v>
                </c:pt>
                <c:pt idx="4879">
                  <c:v>8.2191150000000004</c:v>
                </c:pt>
                <c:pt idx="4880">
                  <c:v>8.2191849999999995</c:v>
                </c:pt>
                <c:pt idx="4881">
                  <c:v>8.2187816666670006</c:v>
                </c:pt>
                <c:pt idx="4882">
                  <c:v>8.2188850000000002</c:v>
                </c:pt>
                <c:pt idx="4883">
                  <c:v>8.2198349999999998</c:v>
                </c:pt>
                <c:pt idx="4884">
                  <c:v>8.2194900000000004</c:v>
                </c:pt>
                <c:pt idx="4885">
                  <c:v>8.2192933333330007</c:v>
                </c:pt>
                <c:pt idx="4886">
                  <c:v>8.2193550000000002</c:v>
                </c:pt>
                <c:pt idx="4887">
                  <c:v>8.2191833333329996</c:v>
                </c:pt>
                <c:pt idx="4888">
                  <c:v>8.219596666667</c:v>
                </c:pt>
                <c:pt idx="4889">
                  <c:v>8.2198150000000005</c:v>
                </c:pt>
                <c:pt idx="4890">
                  <c:v>8.2194749999999992</c:v>
                </c:pt>
                <c:pt idx="4891">
                  <c:v>8.2196650000000009</c:v>
                </c:pt>
                <c:pt idx="4892">
                  <c:v>8.2196516666669996</c:v>
                </c:pt>
                <c:pt idx="4893">
                  <c:v>8.2197916666669997</c:v>
                </c:pt>
                <c:pt idx="4894">
                  <c:v>8.2195850000000004</c:v>
                </c:pt>
                <c:pt idx="4895">
                  <c:v>8.2196949999999998</c:v>
                </c:pt>
                <c:pt idx="4896">
                  <c:v>8.2192016666670007</c:v>
                </c:pt>
                <c:pt idx="4897">
                  <c:v>8.2203400000000002</c:v>
                </c:pt>
                <c:pt idx="4898">
                  <c:v>8.2195766666670007</c:v>
                </c:pt>
                <c:pt idx="4899">
                  <c:v>8.2197899999999997</c:v>
                </c:pt>
                <c:pt idx="4900">
                  <c:v>8.2197266666670004</c:v>
                </c:pt>
                <c:pt idx="4901">
                  <c:v>8.2204966666669996</c:v>
                </c:pt>
                <c:pt idx="4902">
                  <c:v>8.2206883333329994</c:v>
                </c:pt>
                <c:pt idx="4903">
                  <c:v>8.2207799999999995</c:v>
                </c:pt>
                <c:pt idx="4904">
                  <c:v>8.2211483333329998</c:v>
                </c:pt>
                <c:pt idx="4905">
                  <c:v>8.2208233333329996</c:v>
                </c:pt>
                <c:pt idx="4906">
                  <c:v>8.2215683333329999</c:v>
                </c:pt>
                <c:pt idx="4907">
                  <c:v>8.2207716666669999</c:v>
                </c:pt>
                <c:pt idx="4908">
                  <c:v>8.2202833333330005</c:v>
                </c:pt>
                <c:pt idx="4909">
                  <c:v>8.2210599999999996</c:v>
                </c:pt>
                <c:pt idx="4910">
                  <c:v>8.2214583333330005</c:v>
                </c:pt>
                <c:pt idx="4911">
                  <c:v>8.2209950000000003</c:v>
                </c:pt>
                <c:pt idx="4912">
                  <c:v>8.2210383333330004</c:v>
                </c:pt>
                <c:pt idx="4913">
                  <c:v>8.2217850000000006</c:v>
                </c:pt>
                <c:pt idx="4914">
                  <c:v>8.2208016666670005</c:v>
                </c:pt>
                <c:pt idx="4915">
                  <c:v>8.2214050000000007</c:v>
                </c:pt>
                <c:pt idx="4916">
                  <c:v>8.2211216666670008</c:v>
                </c:pt>
                <c:pt idx="4917">
                  <c:v>8.2216883333330006</c:v>
                </c:pt>
                <c:pt idx="4918">
                  <c:v>8.2211666666669991</c:v>
                </c:pt>
                <c:pt idx="4919">
                  <c:v>8.2213700000000003</c:v>
                </c:pt>
                <c:pt idx="4920">
                  <c:v>8.2215266666669997</c:v>
                </c:pt>
                <c:pt idx="4921">
                  <c:v>8.2210850000000004</c:v>
                </c:pt>
                <c:pt idx="4922">
                  <c:v>8.2213183333330004</c:v>
                </c:pt>
                <c:pt idx="4923">
                  <c:v>8.2212250000000004</c:v>
                </c:pt>
                <c:pt idx="4924">
                  <c:v>8.2211350000000003</c:v>
                </c:pt>
                <c:pt idx="4925">
                  <c:v>8.2222566666670005</c:v>
                </c:pt>
                <c:pt idx="4926">
                  <c:v>8.2213816666669999</c:v>
                </c:pt>
                <c:pt idx="4927">
                  <c:v>8.2217683333329994</c:v>
                </c:pt>
                <c:pt idx="4928">
                  <c:v>8.2215566666670004</c:v>
                </c:pt>
                <c:pt idx="4929">
                  <c:v>8.2209916666670004</c:v>
                </c:pt>
                <c:pt idx="4930">
                  <c:v>8.2212816666670001</c:v>
                </c:pt>
                <c:pt idx="4931">
                  <c:v>8.221471666667</c:v>
                </c:pt>
                <c:pt idx="4932">
                  <c:v>8.2221299999999999</c:v>
                </c:pt>
                <c:pt idx="4933">
                  <c:v>8.2209450000000004</c:v>
                </c:pt>
                <c:pt idx="4934">
                  <c:v>8.2214933333329991</c:v>
                </c:pt>
                <c:pt idx="4935">
                  <c:v>8.2208566666670002</c:v>
                </c:pt>
                <c:pt idx="4936">
                  <c:v>8.2215966666670006</c:v>
                </c:pt>
                <c:pt idx="4937">
                  <c:v>8.2212499999999995</c:v>
                </c:pt>
                <c:pt idx="4938">
                  <c:v>8.2210183333329994</c:v>
                </c:pt>
                <c:pt idx="4939">
                  <c:v>8.2211783333330004</c:v>
                </c:pt>
                <c:pt idx="4940">
                  <c:v>8.2216933333330005</c:v>
                </c:pt>
                <c:pt idx="4941">
                  <c:v>8.2210900000000002</c:v>
                </c:pt>
                <c:pt idx="4942">
                  <c:v>8.2215583333330002</c:v>
                </c:pt>
                <c:pt idx="4943">
                  <c:v>8.2214483333330008</c:v>
                </c:pt>
                <c:pt idx="4944">
                  <c:v>8.2211850000000002</c:v>
                </c:pt>
                <c:pt idx="4945">
                  <c:v>8.2218666666669993</c:v>
                </c:pt>
                <c:pt idx="4946">
                  <c:v>8.2208566666670002</c:v>
                </c:pt>
                <c:pt idx="4947">
                  <c:v>8.2212116666669992</c:v>
                </c:pt>
                <c:pt idx="4948">
                  <c:v>8.221236666667</c:v>
                </c:pt>
                <c:pt idx="4949">
                  <c:v>8.2215683333329999</c:v>
                </c:pt>
                <c:pt idx="4950">
                  <c:v>8.2215033333330005</c:v>
                </c:pt>
                <c:pt idx="4951">
                  <c:v>8.2215133333330002</c:v>
                </c:pt>
                <c:pt idx="4952">
                  <c:v>8.2218516666669998</c:v>
                </c:pt>
                <c:pt idx="4953">
                  <c:v>8.2215016666670007</c:v>
                </c:pt>
                <c:pt idx="4954">
                  <c:v>8.2214500000000008</c:v>
                </c:pt>
                <c:pt idx="4955">
                  <c:v>8.2216333333329992</c:v>
                </c:pt>
                <c:pt idx="4956">
                  <c:v>8.2213683333330003</c:v>
                </c:pt>
                <c:pt idx="4957">
                  <c:v>8.2215083333330004</c:v>
                </c:pt>
                <c:pt idx="4958">
                  <c:v>8.2222016666670008</c:v>
                </c:pt>
                <c:pt idx="4959">
                  <c:v>8.2219116666669994</c:v>
                </c:pt>
                <c:pt idx="4960">
                  <c:v>8.2215083333330004</c:v>
                </c:pt>
                <c:pt idx="4961">
                  <c:v>8.2217816666670007</c:v>
                </c:pt>
                <c:pt idx="4962">
                  <c:v>8.2209866666670006</c:v>
                </c:pt>
                <c:pt idx="4963">
                  <c:v>8.2212533333329993</c:v>
                </c:pt>
                <c:pt idx="4964">
                  <c:v>8.2217900000000004</c:v>
                </c:pt>
                <c:pt idx="4965">
                  <c:v>8.2217233333329993</c:v>
                </c:pt>
                <c:pt idx="4966">
                  <c:v>8.2212766666670003</c:v>
                </c:pt>
                <c:pt idx="4967">
                  <c:v>8.2212099999999992</c:v>
                </c:pt>
                <c:pt idx="4968">
                  <c:v>8.2216883333330006</c:v>
                </c:pt>
                <c:pt idx="4969">
                  <c:v>8.2215966666670006</c:v>
                </c:pt>
                <c:pt idx="4970">
                  <c:v>8.2214600000000004</c:v>
                </c:pt>
                <c:pt idx="4971">
                  <c:v>8.2211283333330005</c:v>
                </c:pt>
                <c:pt idx="4972">
                  <c:v>8.2214266666669999</c:v>
                </c:pt>
                <c:pt idx="4973">
                  <c:v>8.2215349999999994</c:v>
                </c:pt>
                <c:pt idx="4974">
                  <c:v>8.2211850000000002</c:v>
                </c:pt>
                <c:pt idx="4975">
                  <c:v>8.2212966666669995</c:v>
                </c:pt>
                <c:pt idx="4976">
                  <c:v>8.2217116666669998</c:v>
                </c:pt>
                <c:pt idx="4977">
                  <c:v>8.2213799999999999</c:v>
                </c:pt>
                <c:pt idx="4978">
                  <c:v>8.2209866666670006</c:v>
                </c:pt>
                <c:pt idx="4979">
                  <c:v>8.2211666666669991</c:v>
                </c:pt>
                <c:pt idx="4980">
                  <c:v>8.2207616666670003</c:v>
                </c:pt>
                <c:pt idx="4981">
                  <c:v>8.2203933333329999</c:v>
                </c:pt>
                <c:pt idx="4982">
                  <c:v>8.2211800000000004</c:v>
                </c:pt>
                <c:pt idx="4983">
                  <c:v>8.2215566666670004</c:v>
                </c:pt>
                <c:pt idx="4984">
                  <c:v>8.2211416666670001</c:v>
                </c:pt>
                <c:pt idx="4985">
                  <c:v>8.2206250000000001</c:v>
                </c:pt>
                <c:pt idx="4986">
                  <c:v>8.2207950000000007</c:v>
                </c:pt>
                <c:pt idx="4987">
                  <c:v>8.2205616666670007</c:v>
                </c:pt>
                <c:pt idx="4988">
                  <c:v>8.2206983333330008</c:v>
                </c:pt>
                <c:pt idx="4989">
                  <c:v>8.2205916666669996</c:v>
                </c:pt>
                <c:pt idx="4990">
                  <c:v>8.2205416666669997</c:v>
                </c:pt>
                <c:pt idx="4991">
                  <c:v>8.2206250000000001</c:v>
                </c:pt>
                <c:pt idx="4992">
                  <c:v>8.2207249999999998</c:v>
                </c:pt>
                <c:pt idx="4993">
                  <c:v>8.2206666666670003</c:v>
                </c:pt>
                <c:pt idx="4994">
                  <c:v>8.220626666667</c:v>
                </c:pt>
                <c:pt idx="4995">
                  <c:v>8.2206366666669997</c:v>
                </c:pt>
                <c:pt idx="4996">
                  <c:v>8.2216366666670009</c:v>
                </c:pt>
                <c:pt idx="4997">
                  <c:v>8.2212166666670008</c:v>
                </c:pt>
                <c:pt idx="4998">
                  <c:v>8.2203900000000001</c:v>
                </c:pt>
                <c:pt idx="4999">
                  <c:v>8.2202433333330003</c:v>
                </c:pt>
                <c:pt idx="5000">
                  <c:v>8.2200866666669992</c:v>
                </c:pt>
                <c:pt idx="5001">
                  <c:v>8.2199749999999998</c:v>
                </c:pt>
                <c:pt idx="5002">
                  <c:v>8.2203866666670002</c:v>
                </c:pt>
                <c:pt idx="5003">
                  <c:v>8.2196533333329995</c:v>
                </c:pt>
                <c:pt idx="5004">
                  <c:v>8.2202616666669996</c:v>
                </c:pt>
                <c:pt idx="5005">
                  <c:v>8.2201233333329995</c:v>
                </c:pt>
                <c:pt idx="5006">
                  <c:v>8.2206550000000007</c:v>
                </c:pt>
                <c:pt idx="5007">
                  <c:v>8.2206316666669998</c:v>
                </c:pt>
                <c:pt idx="5008">
                  <c:v>8.2197766666670002</c:v>
                </c:pt>
                <c:pt idx="5009">
                  <c:v>8.220203333333</c:v>
                </c:pt>
                <c:pt idx="5010">
                  <c:v>8.2195983333329998</c:v>
                </c:pt>
                <c:pt idx="5011">
                  <c:v>8.2201900000000006</c:v>
                </c:pt>
                <c:pt idx="5012">
                  <c:v>8.2197399999999998</c:v>
                </c:pt>
                <c:pt idx="5013">
                  <c:v>8.2201966666670003</c:v>
                </c:pt>
                <c:pt idx="5014">
                  <c:v>8.2204233333330006</c:v>
                </c:pt>
                <c:pt idx="5015">
                  <c:v>8.2199550000000006</c:v>
                </c:pt>
                <c:pt idx="5016">
                  <c:v>8.2204366666670001</c:v>
                </c:pt>
                <c:pt idx="5017">
                  <c:v>8.2200583333330002</c:v>
                </c:pt>
                <c:pt idx="5018">
                  <c:v>8.2196583333329993</c:v>
                </c:pt>
                <c:pt idx="5019">
                  <c:v>8.2194599999999998</c:v>
                </c:pt>
                <c:pt idx="5020">
                  <c:v>8.2200416666670009</c:v>
                </c:pt>
                <c:pt idx="5021">
                  <c:v>8.2199500000000008</c:v>
                </c:pt>
                <c:pt idx="5022">
                  <c:v>8.2204033333329996</c:v>
                </c:pt>
                <c:pt idx="5023">
                  <c:v>8.2202733333329991</c:v>
                </c:pt>
                <c:pt idx="5024">
                  <c:v>8.2199016666670008</c:v>
                </c:pt>
                <c:pt idx="5025">
                  <c:v>8.2208216666669998</c:v>
                </c:pt>
                <c:pt idx="5026">
                  <c:v>8.2200900000000008</c:v>
                </c:pt>
                <c:pt idx="5027">
                  <c:v>8.2205183333330005</c:v>
                </c:pt>
                <c:pt idx="5028">
                  <c:v>8.2199399999999994</c:v>
                </c:pt>
                <c:pt idx="5029">
                  <c:v>8.2198433333329994</c:v>
                </c:pt>
                <c:pt idx="5030">
                  <c:v>8.220485</c:v>
                </c:pt>
                <c:pt idx="5031">
                  <c:v>8.2201033333330003</c:v>
                </c:pt>
                <c:pt idx="5032">
                  <c:v>8.2206416666669995</c:v>
                </c:pt>
                <c:pt idx="5033">
                  <c:v>8.2204099999999993</c:v>
                </c:pt>
                <c:pt idx="5034">
                  <c:v>8.2203549999999996</c:v>
                </c:pt>
                <c:pt idx="5035">
                  <c:v>8.2205700000000004</c:v>
                </c:pt>
                <c:pt idx="5036">
                  <c:v>8.2203316666670005</c:v>
                </c:pt>
                <c:pt idx="5037">
                  <c:v>8.2206183333330003</c:v>
                </c:pt>
                <c:pt idx="5038">
                  <c:v>8.2202500000000001</c:v>
                </c:pt>
                <c:pt idx="5039">
                  <c:v>8.2206966666669992</c:v>
                </c:pt>
                <c:pt idx="5040">
                  <c:v>8.2209666666669996</c:v>
                </c:pt>
                <c:pt idx="5041">
                  <c:v>8.2208550000000002</c:v>
                </c:pt>
                <c:pt idx="5042">
                  <c:v>8.2211033333329997</c:v>
                </c:pt>
                <c:pt idx="5043">
                  <c:v>8.2203933333329999</c:v>
                </c:pt>
                <c:pt idx="5044">
                  <c:v>8.2207033333330006</c:v>
                </c:pt>
                <c:pt idx="5045">
                  <c:v>8.2208883333330007</c:v>
                </c:pt>
                <c:pt idx="5046">
                  <c:v>8.2204233333330006</c:v>
                </c:pt>
                <c:pt idx="5047">
                  <c:v>8.2209383333330006</c:v>
                </c:pt>
                <c:pt idx="5048">
                  <c:v>8.2206983333330008</c:v>
                </c:pt>
                <c:pt idx="5049">
                  <c:v>8.2203900000000001</c:v>
                </c:pt>
                <c:pt idx="5050">
                  <c:v>8.2210783333330006</c:v>
                </c:pt>
                <c:pt idx="5051">
                  <c:v>8.2209599999999998</c:v>
                </c:pt>
                <c:pt idx="5052">
                  <c:v>8.2209833333330007</c:v>
                </c:pt>
                <c:pt idx="5053">
                  <c:v>8.2199650000000002</c:v>
                </c:pt>
                <c:pt idx="5054">
                  <c:v>8.2200916666670008</c:v>
                </c:pt>
                <c:pt idx="5055">
                  <c:v>8.2205533333329992</c:v>
                </c:pt>
                <c:pt idx="5056">
                  <c:v>8.2206899999999994</c:v>
                </c:pt>
                <c:pt idx="5057">
                  <c:v>8.2209450000000004</c:v>
                </c:pt>
                <c:pt idx="5058">
                  <c:v>8.2215116666670003</c:v>
                </c:pt>
                <c:pt idx="5059">
                  <c:v>8.2204533333329994</c:v>
                </c:pt>
                <c:pt idx="5060">
                  <c:v>8.2210233333329992</c:v>
                </c:pt>
                <c:pt idx="5061">
                  <c:v>8.2199299999999997</c:v>
                </c:pt>
                <c:pt idx="5062">
                  <c:v>8.2207466666670008</c:v>
                </c:pt>
                <c:pt idx="5063">
                  <c:v>8.2203049999999998</c:v>
                </c:pt>
                <c:pt idx="5064">
                  <c:v>8.2194199999999995</c:v>
                </c:pt>
                <c:pt idx="5065">
                  <c:v>8.2198650000000004</c:v>
                </c:pt>
                <c:pt idx="5066">
                  <c:v>8.2201400000000007</c:v>
                </c:pt>
                <c:pt idx="5067">
                  <c:v>8.2205633333330006</c:v>
                </c:pt>
                <c:pt idx="5068">
                  <c:v>8.2201983333330002</c:v>
                </c:pt>
                <c:pt idx="5069">
                  <c:v>8.2204916666669998</c:v>
                </c:pt>
                <c:pt idx="5070">
                  <c:v>8.2205250000000003</c:v>
                </c:pt>
                <c:pt idx="5071">
                  <c:v>8.2213033333329992</c:v>
                </c:pt>
                <c:pt idx="5072">
                  <c:v>8.2200100000000003</c:v>
                </c:pt>
                <c:pt idx="5073">
                  <c:v>8.22058</c:v>
                </c:pt>
                <c:pt idx="5074">
                  <c:v>8.2207866666669993</c:v>
                </c:pt>
                <c:pt idx="5075">
                  <c:v>8.2209800000000008</c:v>
                </c:pt>
                <c:pt idx="5076">
                  <c:v>8.2206550000000007</c:v>
                </c:pt>
                <c:pt idx="5077">
                  <c:v>8.22058</c:v>
                </c:pt>
                <c:pt idx="5078">
                  <c:v>8.220578333333</c:v>
                </c:pt>
                <c:pt idx="5079">
                  <c:v>8.2199966666670008</c:v>
                </c:pt>
                <c:pt idx="5080">
                  <c:v>8.2205899999999996</c:v>
                </c:pt>
                <c:pt idx="5081">
                  <c:v>8.2201950000000004</c:v>
                </c:pt>
                <c:pt idx="5082">
                  <c:v>8.2202450000000002</c:v>
                </c:pt>
                <c:pt idx="5083">
                  <c:v>8.2206116666670006</c:v>
                </c:pt>
                <c:pt idx="5084">
                  <c:v>8.2198499999999992</c:v>
                </c:pt>
                <c:pt idx="5085">
                  <c:v>8.2204333333330002</c:v>
                </c:pt>
                <c:pt idx="5086">
                  <c:v>8.2197883333329997</c:v>
                </c:pt>
                <c:pt idx="5087">
                  <c:v>8.2204916666669998</c:v>
                </c:pt>
                <c:pt idx="5088">
                  <c:v>8.2201533333330001</c:v>
                </c:pt>
                <c:pt idx="5089">
                  <c:v>8.22105</c:v>
                </c:pt>
                <c:pt idx="5090">
                  <c:v>8.2199349999999995</c:v>
                </c:pt>
                <c:pt idx="5091">
                  <c:v>8.2205866666669998</c:v>
                </c:pt>
                <c:pt idx="5092">
                  <c:v>8.2206533333330007</c:v>
                </c:pt>
                <c:pt idx="5093">
                  <c:v>8.2214650000000002</c:v>
                </c:pt>
                <c:pt idx="5094">
                  <c:v>8.2203700000000008</c:v>
                </c:pt>
                <c:pt idx="5095">
                  <c:v>8.2204716666670006</c:v>
                </c:pt>
                <c:pt idx="5096">
                  <c:v>8.2204233333330006</c:v>
                </c:pt>
                <c:pt idx="5097">
                  <c:v>8.2200983333330004</c:v>
                </c:pt>
                <c:pt idx="5098">
                  <c:v>8.2200983333330004</c:v>
                </c:pt>
                <c:pt idx="5099">
                  <c:v>8.2206883333329994</c:v>
                </c:pt>
                <c:pt idx="5100">
                  <c:v>8.2200150000000001</c:v>
                </c:pt>
                <c:pt idx="5101">
                  <c:v>8.2198066666670009</c:v>
                </c:pt>
                <c:pt idx="5102">
                  <c:v>8.2203416666670002</c:v>
                </c:pt>
                <c:pt idx="5103">
                  <c:v>8.2203099999999996</c:v>
                </c:pt>
                <c:pt idx="5104">
                  <c:v>8.2204800000000002</c:v>
                </c:pt>
                <c:pt idx="5105">
                  <c:v>8.2198516666669992</c:v>
                </c:pt>
                <c:pt idx="5106">
                  <c:v>8.2200299999999995</c:v>
                </c:pt>
                <c:pt idx="5107">
                  <c:v>8.2207950000000007</c:v>
                </c:pt>
                <c:pt idx="5108">
                  <c:v>8.2203016666669999</c:v>
                </c:pt>
                <c:pt idx="5109">
                  <c:v>8.2210599999999996</c:v>
                </c:pt>
                <c:pt idx="5110">
                  <c:v>8.2205833333329998</c:v>
                </c:pt>
                <c:pt idx="5111">
                  <c:v>8.2201316666669992</c:v>
                </c:pt>
                <c:pt idx="5112">
                  <c:v>8.2206566666670007</c:v>
                </c:pt>
                <c:pt idx="5113">
                  <c:v>8.2205499999999994</c:v>
                </c:pt>
                <c:pt idx="5114">
                  <c:v>8.2203900000000001</c:v>
                </c:pt>
                <c:pt idx="5115">
                  <c:v>8.2199616666670003</c:v>
                </c:pt>
                <c:pt idx="5116">
                  <c:v>8.2205999999999992</c:v>
                </c:pt>
                <c:pt idx="5117">
                  <c:v>8.2208183333329998</c:v>
                </c:pt>
                <c:pt idx="5118">
                  <c:v>8.2209466666670004</c:v>
                </c:pt>
                <c:pt idx="5119">
                  <c:v>8.2215966666670006</c:v>
                </c:pt>
                <c:pt idx="5120">
                  <c:v>8.2212066666669994</c:v>
                </c:pt>
                <c:pt idx="5121">
                  <c:v>8.2214366666669996</c:v>
                </c:pt>
                <c:pt idx="5122">
                  <c:v>8.2211999999999996</c:v>
                </c:pt>
                <c:pt idx="5123">
                  <c:v>8.2210716666669992</c:v>
                </c:pt>
                <c:pt idx="5124">
                  <c:v>8.2208866666670009</c:v>
                </c:pt>
                <c:pt idx="5125">
                  <c:v>8.2218250000000008</c:v>
                </c:pt>
                <c:pt idx="5126">
                  <c:v>8.2210249999999991</c:v>
                </c:pt>
                <c:pt idx="5127">
                  <c:v>8.2236433333329995</c:v>
                </c:pt>
                <c:pt idx="5128">
                  <c:v>8.2240450000000003</c:v>
                </c:pt>
                <c:pt idx="5129">
                  <c:v>8.2244299999999999</c:v>
                </c:pt>
                <c:pt idx="5130">
                  <c:v>8.2238116666670003</c:v>
                </c:pt>
                <c:pt idx="5131">
                  <c:v>8.2238683333329998</c:v>
                </c:pt>
                <c:pt idx="5132">
                  <c:v>8.2241716666670008</c:v>
                </c:pt>
                <c:pt idx="5133">
                  <c:v>8.224613333333</c:v>
                </c:pt>
                <c:pt idx="5134">
                  <c:v>8.2237799999999996</c:v>
                </c:pt>
                <c:pt idx="5135">
                  <c:v>8.2244116666670006</c:v>
                </c:pt>
                <c:pt idx="5136">
                  <c:v>8.2244816666669998</c:v>
                </c:pt>
                <c:pt idx="5137">
                  <c:v>8.2240233333329993</c:v>
                </c:pt>
                <c:pt idx="5138">
                  <c:v>8.2243016666669995</c:v>
                </c:pt>
                <c:pt idx="5139">
                  <c:v>8.2246199999999998</c:v>
                </c:pt>
                <c:pt idx="5140">
                  <c:v>8.2242766666670004</c:v>
                </c:pt>
                <c:pt idx="5141">
                  <c:v>8.2241983333329998</c:v>
                </c:pt>
                <c:pt idx="5142">
                  <c:v>8.2248916666670002</c:v>
                </c:pt>
                <c:pt idx="5143">
                  <c:v>8.2247933333330003</c:v>
                </c:pt>
                <c:pt idx="5144">
                  <c:v>8.2251083333330008</c:v>
                </c:pt>
                <c:pt idx="5145">
                  <c:v>8.22471</c:v>
                </c:pt>
                <c:pt idx="5146">
                  <c:v>8.2245699999999999</c:v>
                </c:pt>
                <c:pt idx="5147">
                  <c:v>8.2246183333329999</c:v>
                </c:pt>
                <c:pt idx="5148">
                  <c:v>8.2245583333330003</c:v>
                </c:pt>
                <c:pt idx="5149">
                  <c:v>8.2243683333330004</c:v>
                </c:pt>
                <c:pt idx="5150">
                  <c:v>8.2241983333329998</c:v>
                </c:pt>
                <c:pt idx="5151">
                  <c:v>8.2244216666670003</c:v>
                </c:pt>
                <c:pt idx="5152">
                  <c:v>8.2216366666670009</c:v>
                </c:pt>
                <c:pt idx="5153">
                  <c:v>8.2215083333330004</c:v>
                </c:pt>
                <c:pt idx="5154">
                  <c:v>8.2213166666670006</c:v>
                </c:pt>
                <c:pt idx="5155">
                  <c:v>8.2218866666670003</c:v>
                </c:pt>
                <c:pt idx="5156">
                  <c:v>8.2216016666670004</c:v>
                </c:pt>
                <c:pt idx="5157">
                  <c:v>8.2213383333329997</c:v>
                </c:pt>
                <c:pt idx="5158">
                  <c:v>8.2216383333330008</c:v>
                </c:pt>
                <c:pt idx="5159">
                  <c:v>8.2214150000000004</c:v>
                </c:pt>
                <c:pt idx="5160">
                  <c:v>8.2211516666669997</c:v>
                </c:pt>
                <c:pt idx="5161">
                  <c:v>8.2219599999999993</c:v>
                </c:pt>
                <c:pt idx="5162">
                  <c:v>8.2220049999999993</c:v>
                </c:pt>
                <c:pt idx="5163">
                  <c:v>8.2225649999999995</c:v>
                </c:pt>
                <c:pt idx="5164">
                  <c:v>8.2219266666670006</c:v>
                </c:pt>
                <c:pt idx="5165">
                  <c:v>8.222503333333</c:v>
                </c:pt>
                <c:pt idx="5166">
                  <c:v>8.2219733333330005</c:v>
                </c:pt>
                <c:pt idx="5167">
                  <c:v>8.2220783333330001</c:v>
                </c:pt>
                <c:pt idx="5168">
                  <c:v>8.2222899999999992</c:v>
                </c:pt>
                <c:pt idx="5169">
                  <c:v>8.2221233333330002</c:v>
                </c:pt>
                <c:pt idx="5170">
                  <c:v>8.2216133333329999</c:v>
                </c:pt>
                <c:pt idx="5171">
                  <c:v>8.2215150000000001</c:v>
                </c:pt>
                <c:pt idx="5172">
                  <c:v>8.2213033333329992</c:v>
                </c:pt>
                <c:pt idx="5173">
                  <c:v>8.2215616666670002</c:v>
                </c:pt>
                <c:pt idx="5174">
                  <c:v>8.2215583333330002</c:v>
                </c:pt>
                <c:pt idx="5175">
                  <c:v>8.2223649999999999</c:v>
                </c:pt>
                <c:pt idx="5176">
                  <c:v>8.2220866666669998</c:v>
                </c:pt>
                <c:pt idx="5177">
                  <c:v>8.2219683333330007</c:v>
                </c:pt>
                <c:pt idx="5178">
                  <c:v>8.2226633333329993</c:v>
                </c:pt>
                <c:pt idx="5179">
                  <c:v>8.2222349999999995</c:v>
                </c:pt>
                <c:pt idx="5180">
                  <c:v>8.2222299999999997</c:v>
                </c:pt>
                <c:pt idx="5181">
                  <c:v>8.2222899999999992</c:v>
                </c:pt>
                <c:pt idx="5182">
                  <c:v>8.2223383333329991</c:v>
                </c:pt>
                <c:pt idx="5183">
                  <c:v>8.2227200000000007</c:v>
                </c:pt>
                <c:pt idx="5184">
                  <c:v>8.2223916666670007</c:v>
                </c:pt>
                <c:pt idx="5185">
                  <c:v>8.222456666667</c:v>
                </c:pt>
                <c:pt idx="5186">
                  <c:v>8.2232466666670003</c:v>
                </c:pt>
                <c:pt idx="5187">
                  <c:v>8.2229816666669997</c:v>
                </c:pt>
                <c:pt idx="5188">
                  <c:v>8.2225933333330001</c:v>
                </c:pt>
                <c:pt idx="5189">
                  <c:v>8.2229366666669996</c:v>
                </c:pt>
                <c:pt idx="5190">
                  <c:v>8.2224749999999993</c:v>
                </c:pt>
                <c:pt idx="5191">
                  <c:v>8.2228883333329996</c:v>
                </c:pt>
                <c:pt idx="5192">
                  <c:v>8.2225716666669992</c:v>
                </c:pt>
                <c:pt idx="5193">
                  <c:v>8.2223833333329992</c:v>
                </c:pt>
                <c:pt idx="5194">
                  <c:v>8.2218966666669999</c:v>
                </c:pt>
                <c:pt idx="5195">
                  <c:v>8.2221666666670004</c:v>
                </c:pt>
                <c:pt idx="5196">
                  <c:v>8.2222066666670006</c:v>
                </c:pt>
                <c:pt idx="5197">
                  <c:v>8.2222166666670002</c:v>
                </c:pt>
                <c:pt idx="5198">
                  <c:v>8.2224166666669998</c:v>
                </c:pt>
                <c:pt idx="5199">
                  <c:v>8.2222483333330008</c:v>
                </c:pt>
                <c:pt idx="5200">
                  <c:v>8.2223783333329994</c:v>
                </c:pt>
                <c:pt idx="5201">
                  <c:v>8.2225133333329996</c:v>
                </c:pt>
                <c:pt idx="5202">
                  <c:v>8.2224366666670008</c:v>
                </c:pt>
                <c:pt idx="5203">
                  <c:v>8.2224199999999996</c:v>
                </c:pt>
                <c:pt idx="5204">
                  <c:v>8.2220999999999993</c:v>
                </c:pt>
                <c:pt idx="5205">
                  <c:v>8.2225850000000005</c:v>
                </c:pt>
                <c:pt idx="5206">
                  <c:v>8.2228433333329995</c:v>
                </c:pt>
                <c:pt idx="5207">
                  <c:v>8.2228116666670008</c:v>
                </c:pt>
                <c:pt idx="5208">
                  <c:v>8.2224866666670007</c:v>
                </c:pt>
                <c:pt idx="5209">
                  <c:v>8.2227949999999996</c:v>
                </c:pt>
                <c:pt idx="5210">
                  <c:v>8.2229700000000001</c:v>
                </c:pt>
                <c:pt idx="5211">
                  <c:v>8.2230466666670008</c:v>
                </c:pt>
                <c:pt idx="5212">
                  <c:v>8.2230150000000002</c:v>
                </c:pt>
                <c:pt idx="5213">
                  <c:v>8.2227916666669998</c:v>
                </c:pt>
                <c:pt idx="5214">
                  <c:v>8.2234350000000003</c:v>
                </c:pt>
                <c:pt idx="5215">
                  <c:v>8.2230933333330007</c:v>
                </c:pt>
                <c:pt idx="5216">
                  <c:v>8.2232683333329994</c:v>
                </c:pt>
                <c:pt idx="5217">
                  <c:v>8.2231450000000006</c:v>
                </c:pt>
                <c:pt idx="5218">
                  <c:v>8.2234350000000003</c:v>
                </c:pt>
                <c:pt idx="5219">
                  <c:v>8.2235616666670008</c:v>
                </c:pt>
                <c:pt idx="5220">
                  <c:v>8.2233866666670004</c:v>
                </c:pt>
                <c:pt idx="5221">
                  <c:v>8.2230166666670002</c:v>
                </c:pt>
                <c:pt idx="5222">
                  <c:v>8.2228366666669999</c:v>
                </c:pt>
                <c:pt idx="5223">
                  <c:v>8.2231166666669999</c:v>
                </c:pt>
                <c:pt idx="5224">
                  <c:v>8.2234866666670001</c:v>
                </c:pt>
                <c:pt idx="5225">
                  <c:v>8.2234533333329995</c:v>
                </c:pt>
                <c:pt idx="5226">
                  <c:v>8.2230883333329992</c:v>
                </c:pt>
                <c:pt idx="5227">
                  <c:v>8.2229600000000005</c:v>
                </c:pt>
                <c:pt idx="5228">
                  <c:v>8.2232683333329994</c:v>
                </c:pt>
                <c:pt idx="5229">
                  <c:v>8.2225733333329991</c:v>
                </c:pt>
                <c:pt idx="5230">
                  <c:v>8.2232483333330002</c:v>
                </c:pt>
                <c:pt idx="5231">
                  <c:v>8.2236983333329992</c:v>
                </c:pt>
                <c:pt idx="5232">
                  <c:v>8.2234516666669997</c:v>
                </c:pt>
                <c:pt idx="5233">
                  <c:v>8.2227783333330002</c:v>
                </c:pt>
                <c:pt idx="5234">
                  <c:v>8.2235683333330005</c:v>
                </c:pt>
                <c:pt idx="5235">
                  <c:v>8.2232900000000004</c:v>
                </c:pt>
                <c:pt idx="5236">
                  <c:v>8.2235049999999994</c:v>
                </c:pt>
                <c:pt idx="5237">
                  <c:v>8.2238283333329996</c:v>
                </c:pt>
                <c:pt idx="5238">
                  <c:v>8.2234183333330009</c:v>
                </c:pt>
                <c:pt idx="5239">
                  <c:v>8.2237083333330006</c:v>
                </c:pt>
                <c:pt idx="5240">
                  <c:v>8.2236600000000006</c:v>
                </c:pt>
                <c:pt idx="5241">
                  <c:v>8.2236433333329995</c:v>
                </c:pt>
                <c:pt idx="5242">
                  <c:v>8.2236083333330008</c:v>
                </c:pt>
                <c:pt idx="5243">
                  <c:v>8.2241099999999996</c:v>
                </c:pt>
                <c:pt idx="5244">
                  <c:v>8.2238050000000005</c:v>
                </c:pt>
                <c:pt idx="5245">
                  <c:v>8.2237100000000005</c:v>
                </c:pt>
                <c:pt idx="5246">
                  <c:v>8.2235583333329991</c:v>
                </c:pt>
                <c:pt idx="5247">
                  <c:v>8.2240116666669998</c:v>
                </c:pt>
                <c:pt idx="5248">
                  <c:v>8.2236483333329993</c:v>
                </c:pt>
                <c:pt idx="5249">
                  <c:v>8.2235783333330001</c:v>
                </c:pt>
                <c:pt idx="5250">
                  <c:v>8.2237133333330004</c:v>
                </c:pt>
                <c:pt idx="5251">
                  <c:v>8.2242116666669993</c:v>
                </c:pt>
                <c:pt idx="5252">
                  <c:v>8.2239966666670004</c:v>
                </c:pt>
                <c:pt idx="5253">
                  <c:v>8.2244666666670003</c:v>
                </c:pt>
                <c:pt idx="5254">
                  <c:v>8.2243883333329997</c:v>
                </c:pt>
                <c:pt idx="5255">
                  <c:v>8.2244066666670008</c:v>
                </c:pt>
                <c:pt idx="5256">
                  <c:v>8.2243166666670007</c:v>
                </c:pt>
                <c:pt idx="5257">
                  <c:v>8.2245466666670008</c:v>
                </c:pt>
                <c:pt idx="5258">
                  <c:v>8.2248599999999996</c:v>
                </c:pt>
                <c:pt idx="5259">
                  <c:v>8.2241366666670004</c:v>
                </c:pt>
                <c:pt idx="5260">
                  <c:v>8.2246749999999995</c:v>
                </c:pt>
                <c:pt idx="5261">
                  <c:v>8.2247749999999993</c:v>
                </c:pt>
                <c:pt idx="5262">
                  <c:v>8.2246816666669993</c:v>
                </c:pt>
                <c:pt idx="5263">
                  <c:v>8.2244333333329998</c:v>
                </c:pt>
                <c:pt idx="5264">
                  <c:v>8.2244783333329998</c:v>
                </c:pt>
                <c:pt idx="5265">
                  <c:v>8.2244333333329998</c:v>
                </c:pt>
                <c:pt idx="5266">
                  <c:v>8.2249066666669997</c:v>
                </c:pt>
                <c:pt idx="5267">
                  <c:v>8.2249283333330006</c:v>
                </c:pt>
                <c:pt idx="5268">
                  <c:v>8.2245983333330006</c:v>
                </c:pt>
                <c:pt idx="5269">
                  <c:v>8.224568333333</c:v>
                </c:pt>
                <c:pt idx="5270">
                  <c:v>8.2248099999999997</c:v>
                </c:pt>
                <c:pt idx="5271">
                  <c:v>8.2245550000000005</c:v>
                </c:pt>
                <c:pt idx="5272">
                  <c:v>8.2247450000000004</c:v>
                </c:pt>
                <c:pt idx="5273">
                  <c:v>8.2248300000000008</c:v>
                </c:pt>
                <c:pt idx="5274">
                  <c:v>8.224616666667</c:v>
                </c:pt>
                <c:pt idx="5275">
                  <c:v>8.2248083333329998</c:v>
                </c:pt>
                <c:pt idx="5276">
                  <c:v>8.2248249999999992</c:v>
                </c:pt>
                <c:pt idx="5277">
                  <c:v>8.2254000000000005</c:v>
                </c:pt>
                <c:pt idx="5278">
                  <c:v>8.225601666667</c:v>
                </c:pt>
                <c:pt idx="5279">
                  <c:v>8.2259700000000002</c:v>
                </c:pt>
                <c:pt idx="5280">
                  <c:v>8.2250666666670007</c:v>
                </c:pt>
                <c:pt idx="5281">
                  <c:v>8.2259816666669998</c:v>
                </c:pt>
                <c:pt idx="5282">
                  <c:v>8.2259716666670002</c:v>
                </c:pt>
                <c:pt idx="5283">
                  <c:v>8.2263066666669999</c:v>
                </c:pt>
                <c:pt idx="5284">
                  <c:v>8.2259533333330008</c:v>
                </c:pt>
                <c:pt idx="5285">
                  <c:v>8.2258099999999992</c:v>
                </c:pt>
                <c:pt idx="5286">
                  <c:v>8.2261500000000005</c:v>
                </c:pt>
                <c:pt idx="5287">
                  <c:v>8.2266100000000009</c:v>
                </c:pt>
                <c:pt idx="5288">
                  <c:v>8.2268299999999996</c:v>
                </c:pt>
                <c:pt idx="5289">
                  <c:v>8.2266566666669991</c:v>
                </c:pt>
                <c:pt idx="5290">
                  <c:v>8.2262599999999999</c:v>
                </c:pt>
                <c:pt idx="5291">
                  <c:v>8.2261299999999995</c:v>
                </c:pt>
                <c:pt idx="5292">
                  <c:v>8.2262266666669994</c:v>
                </c:pt>
                <c:pt idx="5293">
                  <c:v>8.2261349999999993</c:v>
                </c:pt>
                <c:pt idx="5294">
                  <c:v>8.2261699999999998</c:v>
                </c:pt>
                <c:pt idx="5295">
                  <c:v>8.2267233333330001</c:v>
                </c:pt>
                <c:pt idx="5296">
                  <c:v>8.2263066666669999</c:v>
                </c:pt>
                <c:pt idx="5297">
                  <c:v>8.2266449999999995</c:v>
                </c:pt>
                <c:pt idx="5298">
                  <c:v>8.2269833333329991</c:v>
                </c:pt>
                <c:pt idx="5299">
                  <c:v>8.2270916666670004</c:v>
                </c:pt>
                <c:pt idx="5300">
                  <c:v>8.2271333333330006</c:v>
                </c:pt>
                <c:pt idx="5301">
                  <c:v>8.2268566666670004</c:v>
                </c:pt>
                <c:pt idx="5302">
                  <c:v>8.2269100000000002</c:v>
                </c:pt>
                <c:pt idx="5303">
                  <c:v>8.2278233333329993</c:v>
                </c:pt>
                <c:pt idx="5304">
                  <c:v>8.227383333333</c:v>
                </c:pt>
                <c:pt idx="5305">
                  <c:v>8.22743</c:v>
                </c:pt>
                <c:pt idx="5306">
                  <c:v>8.2273949999999996</c:v>
                </c:pt>
                <c:pt idx="5307">
                  <c:v>8.2271716666669992</c:v>
                </c:pt>
                <c:pt idx="5308">
                  <c:v>8.2273800000000001</c:v>
                </c:pt>
                <c:pt idx="5309">
                  <c:v>8.2280449999999998</c:v>
                </c:pt>
                <c:pt idx="5310">
                  <c:v>8.227666666667</c:v>
                </c:pt>
                <c:pt idx="5311">
                  <c:v>8.2271533333329998</c:v>
                </c:pt>
                <c:pt idx="5312">
                  <c:v>8.2270916666670004</c:v>
                </c:pt>
                <c:pt idx="5313">
                  <c:v>8.2275200000000002</c:v>
                </c:pt>
                <c:pt idx="5314">
                  <c:v>8.2279116666669996</c:v>
                </c:pt>
                <c:pt idx="5315">
                  <c:v>8.2276349999999994</c:v>
                </c:pt>
                <c:pt idx="5316">
                  <c:v>8.2275200000000002</c:v>
                </c:pt>
                <c:pt idx="5317">
                  <c:v>8.2280783333330003</c:v>
                </c:pt>
                <c:pt idx="5318">
                  <c:v>8.2276283333329996</c:v>
                </c:pt>
                <c:pt idx="5319">
                  <c:v>8.2277766666669994</c:v>
                </c:pt>
                <c:pt idx="5320">
                  <c:v>8.2288083333329993</c:v>
                </c:pt>
                <c:pt idx="5321">
                  <c:v>8.2279883333330002</c:v>
                </c:pt>
                <c:pt idx="5322">
                  <c:v>8.2272933333329998</c:v>
                </c:pt>
                <c:pt idx="5323">
                  <c:v>8.2277083333330001</c:v>
                </c:pt>
                <c:pt idx="5324">
                  <c:v>8.2277850000000008</c:v>
                </c:pt>
                <c:pt idx="5325">
                  <c:v>8.2279049999999998</c:v>
                </c:pt>
                <c:pt idx="5326">
                  <c:v>8.2280133333329992</c:v>
                </c:pt>
                <c:pt idx="5327">
                  <c:v>8.2281833333329999</c:v>
                </c:pt>
                <c:pt idx="5328">
                  <c:v>8.2283349999999995</c:v>
                </c:pt>
                <c:pt idx="5329">
                  <c:v>8.2288766666670004</c:v>
                </c:pt>
                <c:pt idx="5330">
                  <c:v>8.2286833333330005</c:v>
                </c:pt>
                <c:pt idx="5331">
                  <c:v>8.2286850000000005</c:v>
                </c:pt>
                <c:pt idx="5332">
                  <c:v>8.2287883333330001</c:v>
                </c:pt>
                <c:pt idx="5333">
                  <c:v>8.2287316666670005</c:v>
                </c:pt>
                <c:pt idx="5334">
                  <c:v>8.2289116666670008</c:v>
                </c:pt>
                <c:pt idx="5335">
                  <c:v>8.2288666666670007</c:v>
                </c:pt>
                <c:pt idx="5336">
                  <c:v>8.2286816666670006</c:v>
                </c:pt>
                <c:pt idx="5337">
                  <c:v>8.2287933333329999</c:v>
                </c:pt>
                <c:pt idx="5338">
                  <c:v>8.228931666667</c:v>
                </c:pt>
                <c:pt idx="5339">
                  <c:v>8.2291416666669992</c:v>
                </c:pt>
                <c:pt idx="5340">
                  <c:v>8.2282433333329994</c:v>
                </c:pt>
                <c:pt idx="5341">
                  <c:v>8.2287949999999999</c:v>
                </c:pt>
                <c:pt idx="5342">
                  <c:v>8.2287583333329994</c:v>
                </c:pt>
                <c:pt idx="5343">
                  <c:v>8.2288233333330005</c:v>
                </c:pt>
                <c:pt idx="5344">
                  <c:v>8.2291116666670003</c:v>
                </c:pt>
                <c:pt idx="5345">
                  <c:v>8.229213333333</c:v>
                </c:pt>
                <c:pt idx="5346">
                  <c:v>8.2285366666670008</c:v>
                </c:pt>
                <c:pt idx="5347">
                  <c:v>8.2289883333329996</c:v>
                </c:pt>
                <c:pt idx="5348">
                  <c:v>8.2292733333329995</c:v>
                </c:pt>
                <c:pt idx="5349">
                  <c:v>8.2295250000000006</c:v>
                </c:pt>
                <c:pt idx="5350">
                  <c:v>8.229588333333</c:v>
                </c:pt>
                <c:pt idx="5351">
                  <c:v>8.2292016666670005</c:v>
                </c:pt>
                <c:pt idx="5352">
                  <c:v>8.2288533333329994</c:v>
                </c:pt>
                <c:pt idx="5353">
                  <c:v>8.2288666666670007</c:v>
                </c:pt>
                <c:pt idx="5354">
                  <c:v>8.2287049999999997</c:v>
                </c:pt>
                <c:pt idx="5355">
                  <c:v>8.2291983333330005</c:v>
                </c:pt>
                <c:pt idx="5356">
                  <c:v>8.2289250000000003</c:v>
                </c:pt>
                <c:pt idx="5357">
                  <c:v>8.2292783333329993</c:v>
                </c:pt>
                <c:pt idx="5358">
                  <c:v>8.2291083333330004</c:v>
                </c:pt>
                <c:pt idx="5359">
                  <c:v>8.2291000000000007</c:v>
                </c:pt>
                <c:pt idx="5360">
                  <c:v>8.2288783333330002</c:v>
                </c:pt>
                <c:pt idx="5361">
                  <c:v>8.2292000000000005</c:v>
                </c:pt>
                <c:pt idx="5362">
                  <c:v>8.2292683333329997</c:v>
                </c:pt>
                <c:pt idx="5363">
                  <c:v>8.2295266666670006</c:v>
                </c:pt>
                <c:pt idx="5364">
                  <c:v>8.2292716666669996</c:v>
                </c:pt>
                <c:pt idx="5365">
                  <c:v>8.2293350000000007</c:v>
                </c:pt>
                <c:pt idx="5366">
                  <c:v>8.2293233333329994</c:v>
                </c:pt>
                <c:pt idx="5367">
                  <c:v>8.2299450000000007</c:v>
                </c:pt>
                <c:pt idx="5368">
                  <c:v>8.2300533333330002</c:v>
                </c:pt>
                <c:pt idx="5369">
                  <c:v>8.2296966666669995</c:v>
                </c:pt>
                <c:pt idx="5370">
                  <c:v>8.2299716666669998</c:v>
                </c:pt>
                <c:pt idx="5371">
                  <c:v>8.2297816666669998</c:v>
                </c:pt>
                <c:pt idx="5372">
                  <c:v>8.2297866666669997</c:v>
                </c:pt>
                <c:pt idx="5373">
                  <c:v>8.2298766666669998</c:v>
                </c:pt>
                <c:pt idx="5374">
                  <c:v>8.2302116666669995</c:v>
                </c:pt>
                <c:pt idx="5375">
                  <c:v>8.2303983333329995</c:v>
                </c:pt>
                <c:pt idx="5376">
                  <c:v>8.2300050000000002</c:v>
                </c:pt>
                <c:pt idx="5377">
                  <c:v>8.2299000000000007</c:v>
                </c:pt>
                <c:pt idx="5378">
                  <c:v>8.2303733333330005</c:v>
                </c:pt>
                <c:pt idx="5379">
                  <c:v>8.2301433333330003</c:v>
                </c:pt>
                <c:pt idx="5380">
                  <c:v>8.2297616666670006</c:v>
                </c:pt>
                <c:pt idx="5381">
                  <c:v>8.2298416666669993</c:v>
                </c:pt>
                <c:pt idx="5382">
                  <c:v>8.2301216666669994</c:v>
                </c:pt>
                <c:pt idx="5383">
                  <c:v>8.2303833333330001</c:v>
                </c:pt>
                <c:pt idx="5384">
                  <c:v>8.2306066666670006</c:v>
                </c:pt>
                <c:pt idx="5385">
                  <c:v>8.2301300000000008</c:v>
                </c:pt>
                <c:pt idx="5386">
                  <c:v>8.2302383333330003</c:v>
                </c:pt>
                <c:pt idx="5387">
                  <c:v>8.2303633333330009</c:v>
                </c:pt>
                <c:pt idx="5388">
                  <c:v>8.230713333333</c:v>
                </c:pt>
                <c:pt idx="5389">
                  <c:v>8.2305150000000005</c:v>
                </c:pt>
                <c:pt idx="5390">
                  <c:v>8.2304849999999998</c:v>
                </c:pt>
                <c:pt idx="5391">
                  <c:v>8.2306866666669993</c:v>
                </c:pt>
                <c:pt idx="5392">
                  <c:v>8.2306966666670007</c:v>
                </c:pt>
                <c:pt idx="5393">
                  <c:v>8.2302183333329992</c:v>
                </c:pt>
                <c:pt idx="5394">
                  <c:v>8.2304633333330006</c:v>
                </c:pt>
                <c:pt idx="5395">
                  <c:v>8.2302949999999999</c:v>
                </c:pt>
                <c:pt idx="5396">
                  <c:v>8.2304216666670005</c:v>
                </c:pt>
                <c:pt idx="5397">
                  <c:v>8.2306016666670008</c:v>
                </c:pt>
                <c:pt idx="5398">
                  <c:v>8.2306500000000007</c:v>
                </c:pt>
                <c:pt idx="5399">
                  <c:v>8.2303616666669992</c:v>
                </c:pt>
                <c:pt idx="5400">
                  <c:v>8.2304549999999992</c:v>
                </c:pt>
                <c:pt idx="5401">
                  <c:v>8.2308749999999993</c:v>
                </c:pt>
                <c:pt idx="5402">
                  <c:v>8.2321466666669991</c:v>
                </c:pt>
                <c:pt idx="5403">
                  <c:v>8.2323283333329993</c:v>
                </c:pt>
                <c:pt idx="5404">
                  <c:v>8.2323583333329999</c:v>
                </c:pt>
                <c:pt idx="5405">
                  <c:v>8.2326816666670002</c:v>
                </c:pt>
                <c:pt idx="5406">
                  <c:v>8.2325033333329998</c:v>
                </c:pt>
                <c:pt idx="5407">
                  <c:v>8.2327399999999997</c:v>
                </c:pt>
                <c:pt idx="5408">
                  <c:v>8.2327533333329992</c:v>
                </c:pt>
                <c:pt idx="5409">
                  <c:v>8.2330533333330003</c:v>
                </c:pt>
                <c:pt idx="5410">
                  <c:v>8.2330916666670007</c:v>
                </c:pt>
                <c:pt idx="5411">
                  <c:v>8.2327533333329992</c:v>
                </c:pt>
                <c:pt idx="5412">
                  <c:v>8.2330966666670005</c:v>
                </c:pt>
                <c:pt idx="5413">
                  <c:v>8.233155</c:v>
                </c:pt>
                <c:pt idx="5414">
                  <c:v>8.2323516666670002</c:v>
                </c:pt>
                <c:pt idx="5415">
                  <c:v>8.2305333333329997</c:v>
                </c:pt>
                <c:pt idx="5416">
                  <c:v>8.2318666666670008</c:v>
                </c:pt>
                <c:pt idx="5417">
                  <c:v>8.2314866666669992</c:v>
                </c:pt>
                <c:pt idx="5418">
                  <c:v>8.2314916666670008</c:v>
                </c:pt>
                <c:pt idx="5419">
                  <c:v>8.2320433333329994</c:v>
                </c:pt>
                <c:pt idx="5420">
                  <c:v>8.2314366666669994</c:v>
                </c:pt>
                <c:pt idx="5421">
                  <c:v>8.2316766666669992</c:v>
                </c:pt>
                <c:pt idx="5422">
                  <c:v>8.2317316666670006</c:v>
                </c:pt>
                <c:pt idx="5423">
                  <c:v>8.2317083333329997</c:v>
                </c:pt>
                <c:pt idx="5424">
                  <c:v>8.2314233333329998</c:v>
                </c:pt>
                <c:pt idx="5425">
                  <c:v>8.2316616666669997</c:v>
                </c:pt>
                <c:pt idx="5426">
                  <c:v>8.2320316666669999</c:v>
                </c:pt>
                <c:pt idx="5427">
                  <c:v>8.2330199999999998</c:v>
                </c:pt>
                <c:pt idx="5428">
                  <c:v>8.2338983333330003</c:v>
                </c:pt>
                <c:pt idx="5429">
                  <c:v>8.2333033333329997</c:v>
                </c:pt>
                <c:pt idx="5430">
                  <c:v>8.2327600000000007</c:v>
                </c:pt>
                <c:pt idx="5431">
                  <c:v>8.2323199999999996</c:v>
                </c:pt>
                <c:pt idx="5432">
                  <c:v>8.2329316666669996</c:v>
                </c:pt>
                <c:pt idx="5433">
                  <c:v>8.2334116666669992</c:v>
                </c:pt>
                <c:pt idx="5434">
                  <c:v>8.2333266666670006</c:v>
                </c:pt>
                <c:pt idx="5435">
                  <c:v>8.2332883333330003</c:v>
                </c:pt>
                <c:pt idx="5436">
                  <c:v>8.2333583333329994</c:v>
                </c:pt>
                <c:pt idx="5437">
                  <c:v>8.2328516666670009</c:v>
                </c:pt>
                <c:pt idx="5438">
                  <c:v>8.2337683333329998</c:v>
                </c:pt>
                <c:pt idx="5439">
                  <c:v>8.2338166666669999</c:v>
                </c:pt>
                <c:pt idx="5440">
                  <c:v>8.2334883333329998</c:v>
                </c:pt>
                <c:pt idx="5441">
                  <c:v>8.233671666667</c:v>
                </c:pt>
                <c:pt idx="5442">
                  <c:v>8.2329799999999995</c:v>
                </c:pt>
                <c:pt idx="5443">
                  <c:v>8.2337500000000006</c:v>
                </c:pt>
                <c:pt idx="5444">
                  <c:v>8.2333750000000006</c:v>
                </c:pt>
                <c:pt idx="5445">
                  <c:v>8.2336683333330001</c:v>
                </c:pt>
                <c:pt idx="5446">
                  <c:v>8.2335483333329993</c:v>
                </c:pt>
                <c:pt idx="5447">
                  <c:v>8.2338433333330006</c:v>
                </c:pt>
                <c:pt idx="5448">
                  <c:v>8.2338383333330007</c:v>
                </c:pt>
                <c:pt idx="5449">
                  <c:v>8.233388333333</c:v>
                </c:pt>
                <c:pt idx="5450">
                  <c:v>8.2343633333330004</c:v>
                </c:pt>
                <c:pt idx="5451">
                  <c:v>8.2341099999999994</c:v>
                </c:pt>
                <c:pt idx="5452">
                  <c:v>8.2345666666669999</c:v>
                </c:pt>
                <c:pt idx="5453">
                  <c:v>8.2346066666670001</c:v>
                </c:pt>
                <c:pt idx="5454">
                  <c:v>8.2343316666669999</c:v>
                </c:pt>
                <c:pt idx="5455">
                  <c:v>8.2343466666669993</c:v>
                </c:pt>
                <c:pt idx="5456">
                  <c:v>8.2341566666669994</c:v>
                </c:pt>
                <c:pt idx="5457">
                  <c:v>8.2338183333329997</c:v>
                </c:pt>
                <c:pt idx="5458">
                  <c:v>8.2338066666670002</c:v>
                </c:pt>
                <c:pt idx="5459">
                  <c:v>8.2333866666670001</c:v>
                </c:pt>
                <c:pt idx="5460">
                  <c:v>8.2336550000000006</c:v>
                </c:pt>
                <c:pt idx="5461">
                  <c:v>8.2339866666670005</c:v>
                </c:pt>
                <c:pt idx="5462">
                  <c:v>8.2340649999999993</c:v>
                </c:pt>
                <c:pt idx="5463">
                  <c:v>8.2337983333330005</c:v>
                </c:pt>
                <c:pt idx="5464">
                  <c:v>8.2343833333329997</c:v>
                </c:pt>
                <c:pt idx="5465">
                  <c:v>8.2339766666669991</c:v>
                </c:pt>
                <c:pt idx="5466">
                  <c:v>8.2341983333329996</c:v>
                </c:pt>
                <c:pt idx="5467">
                  <c:v>8.2342933333329995</c:v>
                </c:pt>
                <c:pt idx="5468">
                  <c:v>8.2351933333329992</c:v>
                </c:pt>
                <c:pt idx="5469">
                  <c:v>8.2349983333329995</c:v>
                </c:pt>
                <c:pt idx="5470">
                  <c:v>8.2343916666669994</c:v>
                </c:pt>
                <c:pt idx="5471">
                  <c:v>8.2339683333329994</c:v>
                </c:pt>
                <c:pt idx="5472">
                  <c:v>8.2339333333330007</c:v>
                </c:pt>
                <c:pt idx="5473">
                  <c:v>8.2339416666670004</c:v>
                </c:pt>
                <c:pt idx="5474">
                  <c:v>8.2341966666669997</c:v>
                </c:pt>
                <c:pt idx="5475">
                  <c:v>8.2341933333329997</c:v>
                </c:pt>
                <c:pt idx="5476">
                  <c:v>8.2349016666669996</c:v>
                </c:pt>
                <c:pt idx="5477">
                  <c:v>8.2351799999999997</c:v>
                </c:pt>
                <c:pt idx="5478">
                  <c:v>8.2346066666670001</c:v>
                </c:pt>
                <c:pt idx="5479">
                  <c:v>8.2348233333330008</c:v>
                </c:pt>
                <c:pt idx="5480">
                  <c:v>8.2345516666670004</c:v>
                </c:pt>
                <c:pt idx="5481">
                  <c:v>8.2341883333329999</c:v>
                </c:pt>
                <c:pt idx="5482">
                  <c:v>8.2349766666670003</c:v>
                </c:pt>
                <c:pt idx="5483">
                  <c:v>8.2344749999999998</c:v>
                </c:pt>
                <c:pt idx="5484">
                  <c:v>8.2346500000000002</c:v>
                </c:pt>
                <c:pt idx="5485">
                  <c:v>8.2346683333329995</c:v>
                </c:pt>
                <c:pt idx="5486">
                  <c:v>8.2352783333329995</c:v>
                </c:pt>
                <c:pt idx="5487">
                  <c:v>8.2350083333330009</c:v>
                </c:pt>
                <c:pt idx="5488">
                  <c:v>8.2350399999999997</c:v>
                </c:pt>
                <c:pt idx="5489">
                  <c:v>8.23489</c:v>
                </c:pt>
                <c:pt idx="5490">
                  <c:v>8.2341083333329994</c:v>
                </c:pt>
                <c:pt idx="5491">
                  <c:v>8.233248333333</c:v>
                </c:pt>
                <c:pt idx="5492">
                  <c:v>8.2335966666669993</c:v>
                </c:pt>
                <c:pt idx="5493">
                  <c:v>8.2332766666670008</c:v>
                </c:pt>
                <c:pt idx="5494">
                  <c:v>8.2336883333329993</c:v>
                </c:pt>
                <c:pt idx="5495">
                  <c:v>8.2329816666669995</c:v>
                </c:pt>
                <c:pt idx="5496">
                  <c:v>8.2333750000000006</c:v>
                </c:pt>
                <c:pt idx="5497">
                  <c:v>8.2336966666670008</c:v>
                </c:pt>
                <c:pt idx="5498">
                  <c:v>8.2333066666669996</c:v>
                </c:pt>
                <c:pt idx="5499">
                  <c:v>8.2332249999999991</c:v>
                </c:pt>
                <c:pt idx="5500">
                  <c:v>8.2327583333330008</c:v>
                </c:pt>
                <c:pt idx="5501">
                  <c:v>8.2326483333329996</c:v>
                </c:pt>
                <c:pt idx="5502">
                  <c:v>8.2333350000000003</c:v>
                </c:pt>
                <c:pt idx="5503">
                  <c:v>8.2333200000000009</c:v>
                </c:pt>
                <c:pt idx="5504">
                  <c:v>8.2331983333330001</c:v>
                </c:pt>
                <c:pt idx="5505">
                  <c:v>8.23264</c:v>
                </c:pt>
                <c:pt idx="5506">
                  <c:v>8.2329516666670006</c:v>
                </c:pt>
                <c:pt idx="5507">
                  <c:v>8.2332833333330004</c:v>
                </c:pt>
                <c:pt idx="5508">
                  <c:v>8.2336266666669999</c:v>
                </c:pt>
                <c:pt idx="5509">
                  <c:v>8.2327933333329995</c:v>
                </c:pt>
                <c:pt idx="5510">
                  <c:v>8.2326516666669995</c:v>
                </c:pt>
                <c:pt idx="5511">
                  <c:v>8.2326816666670002</c:v>
                </c:pt>
                <c:pt idx="5512">
                  <c:v>8.2337133333330002</c:v>
                </c:pt>
                <c:pt idx="5513">
                  <c:v>8.2335016666669993</c:v>
                </c:pt>
                <c:pt idx="5514">
                  <c:v>8.232685</c:v>
                </c:pt>
                <c:pt idx="5515">
                  <c:v>8.2335566666670008</c:v>
                </c:pt>
                <c:pt idx="5516">
                  <c:v>8.2331283333329992</c:v>
                </c:pt>
                <c:pt idx="5517">
                  <c:v>8.2331416666670005</c:v>
                </c:pt>
                <c:pt idx="5518">
                  <c:v>8.23278</c:v>
                </c:pt>
                <c:pt idx="5519">
                  <c:v>8.2333283333330005</c:v>
                </c:pt>
                <c:pt idx="5520">
                  <c:v>8.2331466666670003</c:v>
                </c:pt>
                <c:pt idx="5521">
                  <c:v>8.2332316666670007</c:v>
                </c:pt>
                <c:pt idx="5522">
                  <c:v>8.2332916666670002</c:v>
                </c:pt>
                <c:pt idx="5523">
                  <c:v>8.2329950000000007</c:v>
                </c:pt>
                <c:pt idx="5524">
                  <c:v>8.2336333333329996</c:v>
                </c:pt>
                <c:pt idx="5525">
                  <c:v>8.2336416666669994</c:v>
                </c:pt>
                <c:pt idx="5526">
                  <c:v>8.2326250000000005</c:v>
                </c:pt>
                <c:pt idx="5527">
                  <c:v>8.2343899999999994</c:v>
                </c:pt>
                <c:pt idx="5528">
                  <c:v>8.2351849999999995</c:v>
                </c:pt>
                <c:pt idx="5529">
                  <c:v>8.2344333333329995</c:v>
                </c:pt>
                <c:pt idx="5530">
                  <c:v>8.234235</c:v>
                </c:pt>
                <c:pt idx="5531">
                  <c:v>8.2335200000000004</c:v>
                </c:pt>
                <c:pt idx="5532">
                  <c:v>8.2339400000000005</c:v>
                </c:pt>
                <c:pt idx="5533">
                  <c:v>8.2345616666670001</c:v>
                </c:pt>
                <c:pt idx="5534">
                  <c:v>8.2350033333329993</c:v>
                </c:pt>
                <c:pt idx="5535">
                  <c:v>8.2356233333330007</c:v>
                </c:pt>
                <c:pt idx="5536">
                  <c:v>8.234751666667</c:v>
                </c:pt>
                <c:pt idx="5537">
                  <c:v>8.2349200000000007</c:v>
                </c:pt>
                <c:pt idx="5538">
                  <c:v>8.2344033333330007</c:v>
                </c:pt>
                <c:pt idx="5539">
                  <c:v>8.2347066666669999</c:v>
                </c:pt>
                <c:pt idx="5540">
                  <c:v>8.2347816666670006</c:v>
                </c:pt>
                <c:pt idx="5541">
                  <c:v>8.2351183333330003</c:v>
                </c:pt>
                <c:pt idx="5542">
                  <c:v>8.2343366666669997</c:v>
                </c:pt>
                <c:pt idx="5543">
                  <c:v>8.2341783333330003</c:v>
                </c:pt>
                <c:pt idx="5544">
                  <c:v>8.2340883333330002</c:v>
                </c:pt>
                <c:pt idx="5545">
                  <c:v>8.2341316666670004</c:v>
                </c:pt>
                <c:pt idx="5546">
                  <c:v>8.234656666667</c:v>
                </c:pt>
                <c:pt idx="5547">
                  <c:v>8.2347016666670001</c:v>
                </c:pt>
                <c:pt idx="5548">
                  <c:v>8.2338733333329994</c:v>
                </c:pt>
                <c:pt idx="5549">
                  <c:v>8.2345833333329992</c:v>
                </c:pt>
                <c:pt idx="5550">
                  <c:v>8.2346833333330007</c:v>
                </c:pt>
                <c:pt idx="5551">
                  <c:v>8.2348616666669994</c:v>
                </c:pt>
                <c:pt idx="5552">
                  <c:v>8.2339616666669997</c:v>
                </c:pt>
                <c:pt idx="5553">
                  <c:v>8.2347116666669997</c:v>
                </c:pt>
                <c:pt idx="5554">
                  <c:v>8.2346416666670006</c:v>
                </c:pt>
                <c:pt idx="5555">
                  <c:v>8.2341483333329997</c:v>
                </c:pt>
                <c:pt idx="5556">
                  <c:v>8.2345883333330008</c:v>
                </c:pt>
                <c:pt idx="5557">
                  <c:v>8.2343716666670002</c:v>
                </c:pt>
                <c:pt idx="5558">
                  <c:v>8.2351283333329999</c:v>
                </c:pt>
                <c:pt idx="5559">
                  <c:v>8.2347916666670002</c:v>
                </c:pt>
                <c:pt idx="5560">
                  <c:v>8.2340416666670002</c:v>
                </c:pt>
                <c:pt idx="5561">
                  <c:v>8.2339483333330001</c:v>
                </c:pt>
                <c:pt idx="5562">
                  <c:v>8.2344150000000003</c:v>
                </c:pt>
                <c:pt idx="5563">
                  <c:v>8.2341250000000006</c:v>
                </c:pt>
                <c:pt idx="5564">
                  <c:v>8.2342616666670008</c:v>
                </c:pt>
                <c:pt idx="5565">
                  <c:v>8.2346749999999993</c:v>
                </c:pt>
                <c:pt idx="5566">
                  <c:v>8.2344816666669995</c:v>
                </c:pt>
                <c:pt idx="5567">
                  <c:v>8.2344333333329995</c:v>
                </c:pt>
                <c:pt idx="5568">
                  <c:v>8.2338883333330006</c:v>
                </c:pt>
                <c:pt idx="5569">
                  <c:v>8.2345066666670004</c:v>
                </c:pt>
                <c:pt idx="5570">
                  <c:v>8.2345199999999998</c:v>
                </c:pt>
                <c:pt idx="5571">
                  <c:v>8.2338450000000005</c:v>
                </c:pt>
                <c:pt idx="5572">
                  <c:v>8.2342150000000007</c:v>
                </c:pt>
                <c:pt idx="5573">
                  <c:v>8.2337000000000007</c:v>
                </c:pt>
                <c:pt idx="5574">
                  <c:v>8.2337466666670007</c:v>
                </c:pt>
                <c:pt idx="5575">
                  <c:v>8.2344533333330006</c:v>
                </c:pt>
                <c:pt idx="5576">
                  <c:v>8.2344033333330007</c:v>
                </c:pt>
                <c:pt idx="5577">
                  <c:v>8.2328566666670007</c:v>
                </c:pt>
                <c:pt idx="5578">
                  <c:v>8.2325233333330008</c:v>
                </c:pt>
                <c:pt idx="5579">
                  <c:v>8.2324699999999993</c:v>
                </c:pt>
                <c:pt idx="5580">
                  <c:v>8.2330799999999993</c:v>
                </c:pt>
                <c:pt idx="5581">
                  <c:v>8.2325700000000008</c:v>
                </c:pt>
                <c:pt idx="5582">
                  <c:v>8.232781666667</c:v>
                </c:pt>
                <c:pt idx="5583">
                  <c:v>8.2328449999999993</c:v>
                </c:pt>
                <c:pt idx="5584">
                  <c:v>8.2329983333330006</c:v>
                </c:pt>
                <c:pt idx="5585">
                  <c:v>8.2325116666669995</c:v>
                </c:pt>
                <c:pt idx="5586">
                  <c:v>8.2329050000000006</c:v>
                </c:pt>
                <c:pt idx="5587">
                  <c:v>8.2330316666669994</c:v>
                </c:pt>
                <c:pt idx="5588">
                  <c:v>8.2328133333330005</c:v>
                </c:pt>
                <c:pt idx="5589">
                  <c:v>8.2331483333330002</c:v>
                </c:pt>
                <c:pt idx="5590">
                  <c:v>8.2330533333330003</c:v>
                </c:pt>
                <c:pt idx="5591">
                  <c:v>8.2323266666669994</c:v>
                </c:pt>
                <c:pt idx="5592">
                  <c:v>8.2330833333329991</c:v>
                </c:pt>
                <c:pt idx="5593">
                  <c:v>8.2327733333330002</c:v>
                </c:pt>
                <c:pt idx="5594">
                  <c:v>8.2327366666669999</c:v>
                </c:pt>
                <c:pt idx="5595">
                  <c:v>8.2328916666669993</c:v>
                </c:pt>
                <c:pt idx="5596">
                  <c:v>8.2329066666670006</c:v>
                </c:pt>
                <c:pt idx="5597">
                  <c:v>8.2333616666669993</c:v>
                </c:pt>
                <c:pt idx="5598">
                  <c:v>8.2322716666669997</c:v>
                </c:pt>
                <c:pt idx="5599">
                  <c:v>8.2326916666669998</c:v>
                </c:pt>
                <c:pt idx="5600">
                  <c:v>8.2326716666670006</c:v>
                </c:pt>
                <c:pt idx="5601">
                  <c:v>8.2332699999999992</c:v>
                </c:pt>
                <c:pt idx="5602">
                  <c:v>8.2328566666670007</c:v>
                </c:pt>
                <c:pt idx="5603">
                  <c:v>8.2328550000000007</c:v>
                </c:pt>
                <c:pt idx="5604">
                  <c:v>8.2326433333329998</c:v>
                </c:pt>
                <c:pt idx="5605">
                  <c:v>8.2324166666669996</c:v>
                </c:pt>
                <c:pt idx="5606">
                  <c:v>8.2324716666669993</c:v>
                </c:pt>
                <c:pt idx="5607">
                  <c:v>8.2327033333329993</c:v>
                </c:pt>
                <c:pt idx="5608">
                  <c:v>8.2329633333330001</c:v>
                </c:pt>
                <c:pt idx="5609">
                  <c:v>8.2323133333329999</c:v>
                </c:pt>
                <c:pt idx="5610">
                  <c:v>8.2331733333329993</c:v>
                </c:pt>
                <c:pt idx="5611">
                  <c:v>8.2325683333330009</c:v>
                </c:pt>
                <c:pt idx="5612">
                  <c:v>8.2329500000000007</c:v>
                </c:pt>
                <c:pt idx="5613">
                  <c:v>8.2325483333329998</c:v>
                </c:pt>
                <c:pt idx="5614">
                  <c:v>8.2334283333330003</c:v>
                </c:pt>
                <c:pt idx="5615">
                  <c:v>8.2346383333330007</c:v>
                </c:pt>
                <c:pt idx="5616">
                  <c:v>8.2346766666669993</c:v>
                </c:pt>
                <c:pt idx="5617">
                  <c:v>8.234608333333</c:v>
                </c:pt>
                <c:pt idx="5618">
                  <c:v>8.2343949999999992</c:v>
                </c:pt>
                <c:pt idx="5619">
                  <c:v>8.2343399999999995</c:v>
                </c:pt>
                <c:pt idx="5620">
                  <c:v>8.2341216666670007</c:v>
                </c:pt>
                <c:pt idx="5621">
                  <c:v>8.2342433333329996</c:v>
                </c:pt>
                <c:pt idx="5622">
                  <c:v>8.2345799999999993</c:v>
                </c:pt>
                <c:pt idx="5623">
                  <c:v>8.2345133333330001</c:v>
                </c:pt>
                <c:pt idx="5624">
                  <c:v>8.2347683333329993</c:v>
                </c:pt>
                <c:pt idx="5625">
                  <c:v>8.2347800000000007</c:v>
                </c:pt>
                <c:pt idx="5626">
                  <c:v>8.2353000000000005</c:v>
                </c:pt>
                <c:pt idx="5627">
                  <c:v>8.2350616666670007</c:v>
                </c:pt>
                <c:pt idx="5628">
                  <c:v>8.2342566666669992</c:v>
                </c:pt>
                <c:pt idx="5629">
                  <c:v>8.2350133333330007</c:v>
                </c:pt>
                <c:pt idx="5630">
                  <c:v>8.2344349999999995</c:v>
                </c:pt>
                <c:pt idx="5631">
                  <c:v>8.2345500000000005</c:v>
                </c:pt>
                <c:pt idx="5632">
                  <c:v>8.2343449999999994</c:v>
                </c:pt>
                <c:pt idx="5633">
                  <c:v>8.2346333333330008</c:v>
                </c:pt>
                <c:pt idx="5634">
                  <c:v>8.2340833333330004</c:v>
                </c:pt>
                <c:pt idx="5635">
                  <c:v>8.2344566666670005</c:v>
                </c:pt>
                <c:pt idx="5636">
                  <c:v>8.2342883333329997</c:v>
                </c:pt>
                <c:pt idx="5637">
                  <c:v>8.2348533333329996</c:v>
                </c:pt>
                <c:pt idx="5638">
                  <c:v>8.2347149999999996</c:v>
                </c:pt>
                <c:pt idx="5639">
                  <c:v>8.2337916666670008</c:v>
                </c:pt>
                <c:pt idx="5640">
                  <c:v>8.2330699999999997</c:v>
                </c:pt>
                <c:pt idx="5641">
                  <c:v>8.233201666667</c:v>
                </c:pt>
                <c:pt idx="5642">
                  <c:v>8.2329249999999998</c:v>
                </c:pt>
                <c:pt idx="5643">
                  <c:v>8.2332983333329999</c:v>
                </c:pt>
                <c:pt idx="5644">
                  <c:v>8.233858333333</c:v>
                </c:pt>
                <c:pt idx="5645">
                  <c:v>8.2336366666669996</c:v>
                </c:pt>
                <c:pt idx="5646">
                  <c:v>8.2337249999999997</c:v>
                </c:pt>
                <c:pt idx="5647">
                  <c:v>8.2337466666670007</c:v>
                </c:pt>
                <c:pt idx="5648">
                  <c:v>8.2334016666669996</c:v>
                </c:pt>
                <c:pt idx="5649">
                  <c:v>8.2336349999999996</c:v>
                </c:pt>
                <c:pt idx="5650">
                  <c:v>8.2331000000000003</c:v>
                </c:pt>
                <c:pt idx="5651">
                  <c:v>8.2338649999999998</c:v>
                </c:pt>
                <c:pt idx="5652">
                  <c:v>8.2343583333330006</c:v>
                </c:pt>
                <c:pt idx="5653">
                  <c:v>8.2345749999999995</c:v>
                </c:pt>
                <c:pt idx="5654">
                  <c:v>8.2348733333330006</c:v>
                </c:pt>
                <c:pt idx="5655">
                  <c:v>8.2343633333330004</c:v>
                </c:pt>
                <c:pt idx="5656">
                  <c:v>8.2345749999999995</c:v>
                </c:pt>
                <c:pt idx="5657">
                  <c:v>8.2343666666670003</c:v>
                </c:pt>
                <c:pt idx="5658">
                  <c:v>8.2346599999999999</c:v>
                </c:pt>
                <c:pt idx="5659">
                  <c:v>8.2343650000000004</c:v>
                </c:pt>
                <c:pt idx="5660">
                  <c:v>8.2342366666669999</c:v>
                </c:pt>
                <c:pt idx="5661">
                  <c:v>8.2338533333330002</c:v>
                </c:pt>
                <c:pt idx="5662">
                  <c:v>8.2345133333330001</c:v>
                </c:pt>
                <c:pt idx="5663">
                  <c:v>8.2350399999999997</c:v>
                </c:pt>
                <c:pt idx="5664">
                  <c:v>8.2350666666670005</c:v>
                </c:pt>
                <c:pt idx="5665">
                  <c:v>8.2347283333330008</c:v>
                </c:pt>
                <c:pt idx="5666">
                  <c:v>8.2337249999999997</c:v>
                </c:pt>
                <c:pt idx="5667">
                  <c:v>8.2345933333330006</c:v>
                </c:pt>
                <c:pt idx="5668">
                  <c:v>8.2344716666669999</c:v>
                </c:pt>
                <c:pt idx="5669">
                  <c:v>8.2343033333329991</c:v>
                </c:pt>
                <c:pt idx="5670">
                  <c:v>8.2343799999999998</c:v>
                </c:pt>
                <c:pt idx="5671">
                  <c:v>8.2345866666669991</c:v>
                </c:pt>
                <c:pt idx="5672">
                  <c:v>8.2346933333330004</c:v>
                </c:pt>
                <c:pt idx="5673">
                  <c:v>8.2344666666670001</c:v>
                </c:pt>
                <c:pt idx="5674">
                  <c:v>8.23522</c:v>
                </c:pt>
                <c:pt idx="5675">
                  <c:v>8.2351783333329998</c:v>
                </c:pt>
                <c:pt idx="5676">
                  <c:v>8.2345683333329998</c:v>
                </c:pt>
                <c:pt idx="5677">
                  <c:v>8.2333983333329996</c:v>
                </c:pt>
                <c:pt idx="5678">
                  <c:v>8.2330516666670004</c:v>
                </c:pt>
                <c:pt idx="5679">
                  <c:v>8.2331283333329992</c:v>
                </c:pt>
                <c:pt idx="5680">
                  <c:v>8.2327349999999999</c:v>
                </c:pt>
                <c:pt idx="5681">
                  <c:v>8.2326216666670007</c:v>
                </c:pt>
                <c:pt idx="5682">
                  <c:v>8.2324883333330003</c:v>
                </c:pt>
                <c:pt idx="5683">
                  <c:v>8.2328466666669993</c:v>
                </c:pt>
                <c:pt idx="5684">
                  <c:v>8.2328799999999998</c:v>
                </c:pt>
                <c:pt idx="5685">
                  <c:v>8.2323500000000003</c:v>
                </c:pt>
                <c:pt idx="5686">
                  <c:v>8.2329533333330005</c:v>
                </c:pt>
                <c:pt idx="5687">
                  <c:v>8.2326700000000006</c:v>
                </c:pt>
                <c:pt idx="5688">
                  <c:v>8.2326416666669999</c:v>
                </c:pt>
                <c:pt idx="5689">
                  <c:v>8.2326333333330002</c:v>
                </c:pt>
                <c:pt idx="5690">
                  <c:v>8.2326250000000005</c:v>
                </c:pt>
                <c:pt idx="5691">
                  <c:v>8.2323433333330005</c:v>
                </c:pt>
                <c:pt idx="5692">
                  <c:v>8.2323033333330002</c:v>
                </c:pt>
                <c:pt idx="5693">
                  <c:v>8.2329016666670007</c:v>
                </c:pt>
                <c:pt idx="5694">
                  <c:v>8.2322600000000001</c:v>
                </c:pt>
                <c:pt idx="5695">
                  <c:v>8.2323016666670004</c:v>
                </c:pt>
                <c:pt idx="5696">
                  <c:v>8.2329283333329997</c:v>
                </c:pt>
                <c:pt idx="5697">
                  <c:v>8.2329699999999999</c:v>
                </c:pt>
                <c:pt idx="5698">
                  <c:v>8.2329066666670006</c:v>
                </c:pt>
                <c:pt idx="5699">
                  <c:v>8.2321833333329995</c:v>
                </c:pt>
                <c:pt idx="5700">
                  <c:v>8.2326166666670009</c:v>
                </c:pt>
                <c:pt idx="5701">
                  <c:v>8.2326816666670002</c:v>
                </c:pt>
                <c:pt idx="5702">
                  <c:v>8.2341516666669996</c:v>
                </c:pt>
                <c:pt idx="5703">
                  <c:v>8.2339350000000007</c:v>
                </c:pt>
                <c:pt idx="5704">
                  <c:v>8.2345533333330003</c:v>
                </c:pt>
                <c:pt idx="5705">
                  <c:v>8.2339016666670002</c:v>
                </c:pt>
                <c:pt idx="5706">
                  <c:v>8.2339800000000007</c:v>
                </c:pt>
                <c:pt idx="5707">
                  <c:v>8.2334433333329997</c:v>
                </c:pt>
                <c:pt idx="5708">
                  <c:v>8.2333599999999993</c:v>
                </c:pt>
                <c:pt idx="5709">
                  <c:v>8.2334266666670004</c:v>
                </c:pt>
                <c:pt idx="5710">
                  <c:v>8.2336200000000002</c:v>
                </c:pt>
                <c:pt idx="5711">
                  <c:v>8.2327833333329998</c:v>
                </c:pt>
                <c:pt idx="5712">
                  <c:v>8.2326650000000008</c:v>
                </c:pt>
                <c:pt idx="5713">
                  <c:v>8.2331916666670004</c:v>
                </c:pt>
                <c:pt idx="5714">
                  <c:v>8.2320866666669996</c:v>
                </c:pt>
                <c:pt idx="5715">
                  <c:v>8.2312616666670007</c:v>
                </c:pt>
                <c:pt idx="5716">
                  <c:v>8.2312683333330003</c:v>
                </c:pt>
                <c:pt idx="5717">
                  <c:v>8.2312499999999993</c:v>
                </c:pt>
                <c:pt idx="5718">
                  <c:v>8.2316566666669999</c:v>
                </c:pt>
                <c:pt idx="5719">
                  <c:v>8.2321383333329994</c:v>
                </c:pt>
                <c:pt idx="5720">
                  <c:v>8.2317883333330002</c:v>
                </c:pt>
                <c:pt idx="5721">
                  <c:v>8.231465</c:v>
                </c:pt>
                <c:pt idx="5722">
                  <c:v>8.2318650000000009</c:v>
                </c:pt>
                <c:pt idx="5723">
                  <c:v>8.2315733333329995</c:v>
                </c:pt>
                <c:pt idx="5724">
                  <c:v>8.2313449999999992</c:v>
                </c:pt>
                <c:pt idx="5725">
                  <c:v>8.2316950000000002</c:v>
                </c:pt>
                <c:pt idx="5726">
                  <c:v>8.231326666667</c:v>
                </c:pt>
                <c:pt idx="5727">
                  <c:v>8.2312816666669999</c:v>
                </c:pt>
                <c:pt idx="5728">
                  <c:v>8.2320700000000002</c:v>
                </c:pt>
                <c:pt idx="5729">
                  <c:v>8.2314833333329993</c:v>
                </c:pt>
                <c:pt idx="5730">
                  <c:v>8.2311633333330008</c:v>
                </c:pt>
                <c:pt idx="5731">
                  <c:v>8.2315333333329992</c:v>
                </c:pt>
                <c:pt idx="5732">
                  <c:v>8.2315733333329995</c:v>
                </c:pt>
                <c:pt idx="5733">
                  <c:v>8.2313916666669993</c:v>
                </c:pt>
                <c:pt idx="5734">
                  <c:v>8.2315316666669993</c:v>
                </c:pt>
                <c:pt idx="5735">
                  <c:v>8.2308599999999998</c:v>
                </c:pt>
                <c:pt idx="5736">
                  <c:v>8.2316216666669995</c:v>
                </c:pt>
                <c:pt idx="5737">
                  <c:v>8.2315400000000007</c:v>
                </c:pt>
                <c:pt idx="5738">
                  <c:v>8.2316733333329992</c:v>
                </c:pt>
                <c:pt idx="5739">
                  <c:v>8.2321249999999999</c:v>
                </c:pt>
                <c:pt idx="5740">
                  <c:v>8.2332233333329992</c:v>
                </c:pt>
                <c:pt idx="5741">
                  <c:v>8.2337116666670003</c:v>
                </c:pt>
                <c:pt idx="5742">
                  <c:v>8.2335166666670005</c:v>
                </c:pt>
                <c:pt idx="5743">
                  <c:v>8.2333133333329993</c:v>
                </c:pt>
                <c:pt idx="5744">
                  <c:v>8.2333616666669993</c:v>
                </c:pt>
                <c:pt idx="5745">
                  <c:v>8.2333066666669996</c:v>
                </c:pt>
                <c:pt idx="5746">
                  <c:v>8.2333949999999998</c:v>
                </c:pt>
                <c:pt idx="5747">
                  <c:v>8.2333633333329992</c:v>
                </c:pt>
                <c:pt idx="5748">
                  <c:v>8.2333549999999995</c:v>
                </c:pt>
                <c:pt idx="5749">
                  <c:v>8.2330633333329999</c:v>
                </c:pt>
                <c:pt idx="5750">
                  <c:v>8.2329233333329999</c:v>
                </c:pt>
                <c:pt idx="5751">
                  <c:v>8.2331166666669997</c:v>
                </c:pt>
                <c:pt idx="5752">
                  <c:v>8.2317</c:v>
                </c:pt>
                <c:pt idx="5753">
                  <c:v>8.2311933333329996</c:v>
                </c:pt>
                <c:pt idx="5754">
                  <c:v>8.2314683333329999</c:v>
                </c:pt>
                <c:pt idx="5755">
                  <c:v>8.2317866666670003</c:v>
                </c:pt>
                <c:pt idx="5756">
                  <c:v>8.2315316666669993</c:v>
                </c:pt>
                <c:pt idx="5757">
                  <c:v>8.2316099999999999</c:v>
                </c:pt>
                <c:pt idx="5758">
                  <c:v>8.2315483333330004</c:v>
                </c:pt>
                <c:pt idx="5759">
                  <c:v>8.2314333333329994</c:v>
                </c:pt>
                <c:pt idx="5760">
                  <c:v>8.2314799999999995</c:v>
                </c:pt>
                <c:pt idx="5761">
                  <c:v>8.2313783333329997</c:v>
                </c:pt>
                <c:pt idx="5762">
                  <c:v>8.2316883333330004</c:v>
                </c:pt>
                <c:pt idx="5763">
                  <c:v>8.2316116666669998</c:v>
                </c:pt>
                <c:pt idx="5764">
                  <c:v>8.2317300000000007</c:v>
                </c:pt>
                <c:pt idx="5765">
                  <c:v>8.2315950000000004</c:v>
                </c:pt>
                <c:pt idx="5766">
                  <c:v>8.2309383333330004</c:v>
                </c:pt>
                <c:pt idx="5767">
                  <c:v>8.2314683333329999</c:v>
                </c:pt>
                <c:pt idx="5768">
                  <c:v>8.2316699999999994</c:v>
                </c:pt>
                <c:pt idx="5769">
                  <c:v>8.2319166666670007</c:v>
                </c:pt>
                <c:pt idx="5770">
                  <c:v>8.2317049999999998</c:v>
                </c:pt>
                <c:pt idx="5771">
                  <c:v>8.231935</c:v>
                </c:pt>
                <c:pt idx="5772">
                  <c:v>8.2314966666670006</c:v>
                </c:pt>
                <c:pt idx="5773">
                  <c:v>8.2319099999999992</c:v>
                </c:pt>
                <c:pt idx="5774">
                  <c:v>8.2316500000000001</c:v>
                </c:pt>
                <c:pt idx="5775">
                  <c:v>8.2317250000000008</c:v>
                </c:pt>
                <c:pt idx="5776">
                  <c:v>8.2315100000000001</c:v>
                </c:pt>
                <c:pt idx="5777">
                  <c:v>8.2334599999999991</c:v>
                </c:pt>
                <c:pt idx="5778">
                  <c:v>8.2329633333330001</c:v>
                </c:pt>
                <c:pt idx="5779">
                  <c:v>8.2331283333329992</c:v>
                </c:pt>
                <c:pt idx="5780">
                  <c:v>8.2334566666669993</c:v>
                </c:pt>
                <c:pt idx="5781">
                  <c:v>8.2335866666669997</c:v>
                </c:pt>
                <c:pt idx="5782">
                  <c:v>8.2335516666669992</c:v>
                </c:pt>
                <c:pt idx="5783">
                  <c:v>8.2329799999999995</c:v>
                </c:pt>
                <c:pt idx="5784">
                  <c:v>8.2335516666669992</c:v>
                </c:pt>
                <c:pt idx="5785">
                  <c:v>8.2339916666670003</c:v>
                </c:pt>
                <c:pt idx="5786">
                  <c:v>8.2337600000000002</c:v>
                </c:pt>
                <c:pt idx="5787">
                  <c:v>8.2336983333330007</c:v>
                </c:pt>
                <c:pt idx="5788">
                  <c:v>8.2334666666670007</c:v>
                </c:pt>
                <c:pt idx="5789">
                  <c:v>8.2329383333329993</c:v>
                </c:pt>
                <c:pt idx="5790">
                  <c:v>8.2312933333329994</c:v>
                </c:pt>
                <c:pt idx="5791">
                  <c:v>8.2317066666669998</c:v>
                </c:pt>
                <c:pt idx="5792">
                  <c:v>8.2314766666669996</c:v>
                </c:pt>
                <c:pt idx="5793">
                  <c:v>8.2318566666669994</c:v>
                </c:pt>
                <c:pt idx="5794">
                  <c:v>8.2315983333330003</c:v>
                </c:pt>
                <c:pt idx="5795">
                  <c:v>8.2316883333330004</c:v>
                </c:pt>
                <c:pt idx="5796">
                  <c:v>8.2313766666669999</c:v>
                </c:pt>
                <c:pt idx="5797">
                  <c:v>8.2317666666669993</c:v>
                </c:pt>
                <c:pt idx="5798">
                  <c:v>8.2315483333330004</c:v>
                </c:pt>
                <c:pt idx="5799">
                  <c:v>8.2315516666670003</c:v>
                </c:pt>
                <c:pt idx="5800">
                  <c:v>8.2317599999999995</c:v>
                </c:pt>
                <c:pt idx="5801">
                  <c:v>8.2317133333329995</c:v>
                </c:pt>
                <c:pt idx="5802">
                  <c:v>8.231371666667</c:v>
                </c:pt>
                <c:pt idx="5803">
                  <c:v>8.2314983333330005</c:v>
                </c:pt>
                <c:pt idx="5804">
                  <c:v>8.2317400000000003</c:v>
                </c:pt>
                <c:pt idx="5805">
                  <c:v>8.2317666666669993</c:v>
                </c:pt>
                <c:pt idx="5806">
                  <c:v>8.2321483333330008</c:v>
                </c:pt>
                <c:pt idx="5807">
                  <c:v>8.2318166666669992</c:v>
                </c:pt>
                <c:pt idx="5808">
                  <c:v>8.2316149999999997</c:v>
                </c:pt>
                <c:pt idx="5809">
                  <c:v>8.2323066666670002</c:v>
                </c:pt>
                <c:pt idx="5810">
                  <c:v>8.2318566666669994</c:v>
                </c:pt>
                <c:pt idx="5811">
                  <c:v>8.2323000000000004</c:v>
                </c:pt>
                <c:pt idx="5812">
                  <c:v>8.2320799999999998</c:v>
                </c:pt>
                <c:pt idx="5813">
                  <c:v>8.2319449999999996</c:v>
                </c:pt>
                <c:pt idx="5814">
                  <c:v>8.2324533333329999</c:v>
                </c:pt>
                <c:pt idx="5815">
                  <c:v>8.2321616666670003</c:v>
                </c:pt>
                <c:pt idx="5816">
                  <c:v>8.2322799999999994</c:v>
                </c:pt>
                <c:pt idx="5817">
                  <c:v>8.2316966666670002</c:v>
                </c:pt>
                <c:pt idx="5818">
                  <c:v>8.2323133333329999</c:v>
                </c:pt>
                <c:pt idx="5819">
                  <c:v>8.2328399999999995</c:v>
                </c:pt>
                <c:pt idx="5820">
                  <c:v>8.2326066666669995</c:v>
                </c:pt>
                <c:pt idx="5821">
                  <c:v>8.2329766666669997</c:v>
                </c:pt>
                <c:pt idx="5822">
                  <c:v>8.2324233333329992</c:v>
                </c:pt>
                <c:pt idx="5823">
                  <c:v>8.2321349999999995</c:v>
                </c:pt>
                <c:pt idx="5824">
                  <c:v>8.2324999999999999</c:v>
                </c:pt>
                <c:pt idx="5825">
                  <c:v>8.2322733333329996</c:v>
                </c:pt>
                <c:pt idx="5826">
                  <c:v>8.2321183333330001</c:v>
                </c:pt>
                <c:pt idx="5827">
                  <c:v>8.2323649999999997</c:v>
                </c:pt>
                <c:pt idx="5828">
                  <c:v>8.2320216666670003</c:v>
                </c:pt>
                <c:pt idx="5829">
                  <c:v>8.2319750000000003</c:v>
                </c:pt>
                <c:pt idx="5830">
                  <c:v>8.2326416666669999</c:v>
                </c:pt>
                <c:pt idx="5831">
                  <c:v>8.2328683333330002</c:v>
                </c:pt>
                <c:pt idx="5832">
                  <c:v>8.2327283333330001</c:v>
                </c:pt>
                <c:pt idx="5833">
                  <c:v>8.2325649999999992</c:v>
                </c:pt>
                <c:pt idx="5834">
                  <c:v>8.2329666666670001</c:v>
                </c:pt>
                <c:pt idx="5835">
                  <c:v>8.2323333333330009</c:v>
                </c:pt>
                <c:pt idx="5836">
                  <c:v>8.2326350000000001</c:v>
                </c:pt>
                <c:pt idx="5837">
                  <c:v>8.2329849999999993</c:v>
                </c:pt>
                <c:pt idx="5838">
                  <c:v>8.2322749999999996</c:v>
                </c:pt>
                <c:pt idx="5839">
                  <c:v>8.2329950000000007</c:v>
                </c:pt>
                <c:pt idx="5840">
                  <c:v>8.2329849999999993</c:v>
                </c:pt>
                <c:pt idx="5841">
                  <c:v>8.2335433333329995</c:v>
                </c:pt>
                <c:pt idx="5842">
                  <c:v>8.2329150000000002</c:v>
                </c:pt>
                <c:pt idx="5843">
                  <c:v>8.2326566666669994</c:v>
                </c:pt>
                <c:pt idx="5844">
                  <c:v>8.2329016666670007</c:v>
                </c:pt>
                <c:pt idx="5845">
                  <c:v>8.2329116666670004</c:v>
                </c:pt>
                <c:pt idx="5846">
                  <c:v>8.2330433333330006</c:v>
                </c:pt>
                <c:pt idx="5847">
                  <c:v>8.2333449999999999</c:v>
                </c:pt>
                <c:pt idx="5848">
                  <c:v>8.2333583333329994</c:v>
                </c:pt>
                <c:pt idx="5849">
                  <c:v>8.2330066666670003</c:v>
                </c:pt>
                <c:pt idx="5850">
                  <c:v>8.2341449999999998</c:v>
                </c:pt>
                <c:pt idx="5851">
                  <c:v>8.2334283333330003</c:v>
                </c:pt>
                <c:pt idx="5852">
                  <c:v>8.2343716666670002</c:v>
                </c:pt>
                <c:pt idx="5853">
                  <c:v>8.2344116666670004</c:v>
                </c:pt>
                <c:pt idx="5854">
                  <c:v>8.2347699999999993</c:v>
                </c:pt>
                <c:pt idx="5855">
                  <c:v>8.2355116666669996</c:v>
                </c:pt>
                <c:pt idx="5856">
                  <c:v>8.2349650000000008</c:v>
                </c:pt>
                <c:pt idx="5857">
                  <c:v>8.2358166666670005</c:v>
                </c:pt>
                <c:pt idx="5858">
                  <c:v>8.2354050000000001</c:v>
                </c:pt>
                <c:pt idx="5859">
                  <c:v>8.2349483333329996</c:v>
                </c:pt>
                <c:pt idx="5860">
                  <c:v>8.2351166666670004</c:v>
                </c:pt>
                <c:pt idx="5861">
                  <c:v>8.2356066666669996</c:v>
                </c:pt>
                <c:pt idx="5862">
                  <c:v>8.2352299999999996</c:v>
                </c:pt>
                <c:pt idx="5863">
                  <c:v>8.2353033333330004</c:v>
                </c:pt>
                <c:pt idx="5864">
                  <c:v>8.2356483333329997</c:v>
                </c:pt>
                <c:pt idx="5865">
                  <c:v>8.2351200000000002</c:v>
                </c:pt>
                <c:pt idx="5866">
                  <c:v>8.2351766666669999</c:v>
                </c:pt>
                <c:pt idx="5867">
                  <c:v>8.2348300000000005</c:v>
                </c:pt>
                <c:pt idx="5868">
                  <c:v>8.2348833333330003</c:v>
                </c:pt>
                <c:pt idx="5869">
                  <c:v>8.2361316666669993</c:v>
                </c:pt>
                <c:pt idx="5870">
                  <c:v>8.2358833333329997</c:v>
                </c:pt>
                <c:pt idx="5871">
                  <c:v>8.2352833333329993</c:v>
                </c:pt>
                <c:pt idx="5872">
                  <c:v>8.235221666667</c:v>
                </c:pt>
                <c:pt idx="5873">
                  <c:v>8.235358333333</c:v>
                </c:pt>
                <c:pt idx="5874">
                  <c:v>8.2354216666669995</c:v>
                </c:pt>
                <c:pt idx="5875">
                  <c:v>8.2355166666669994</c:v>
                </c:pt>
                <c:pt idx="5876">
                  <c:v>8.2355916666670002</c:v>
                </c:pt>
                <c:pt idx="5877">
                  <c:v>8.2352000000000007</c:v>
                </c:pt>
                <c:pt idx="5878">
                  <c:v>8.2356383333330001</c:v>
                </c:pt>
                <c:pt idx="5879">
                  <c:v>8.2354299999999991</c:v>
                </c:pt>
                <c:pt idx="5880">
                  <c:v>8.2354033333330001</c:v>
                </c:pt>
                <c:pt idx="5881">
                  <c:v>8.2352533333330005</c:v>
                </c:pt>
                <c:pt idx="5882">
                  <c:v>8.2353166666669999</c:v>
                </c:pt>
                <c:pt idx="5883">
                  <c:v>8.2356733333330006</c:v>
                </c:pt>
                <c:pt idx="5884">
                  <c:v>8.2354933333330003</c:v>
                </c:pt>
                <c:pt idx="5885">
                  <c:v>8.2363216666669992</c:v>
                </c:pt>
                <c:pt idx="5886">
                  <c:v>8.2358466666669994</c:v>
                </c:pt>
                <c:pt idx="5887">
                  <c:v>8.2357783333330001</c:v>
                </c:pt>
                <c:pt idx="5888">
                  <c:v>8.2353983333330003</c:v>
                </c:pt>
                <c:pt idx="5889">
                  <c:v>8.2363250000000008</c:v>
                </c:pt>
                <c:pt idx="5890">
                  <c:v>8.2352133333330002</c:v>
                </c:pt>
                <c:pt idx="5891">
                  <c:v>8.2361866666670007</c:v>
                </c:pt>
                <c:pt idx="5892">
                  <c:v>8.2360799999999994</c:v>
                </c:pt>
                <c:pt idx="5893">
                  <c:v>8.2364666666670008</c:v>
                </c:pt>
                <c:pt idx="5894">
                  <c:v>8.2362333333330007</c:v>
                </c:pt>
                <c:pt idx="5895">
                  <c:v>8.2366783333329998</c:v>
                </c:pt>
                <c:pt idx="5896">
                  <c:v>8.2371250000000007</c:v>
                </c:pt>
                <c:pt idx="5897">
                  <c:v>8.2365999999999993</c:v>
                </c:pt>
                <c:pt idx="5898">
                  <c:v>8.2362850000000005</c:v>
                </c:pt>
                <c:pt idx="5899">
                  <c:v>8.2361783333329992</c:v>
                </c:pt>
                <c:pt idx="5900">
                  <c:v>8.2365933333329995</c:v>
                </c:pt>
                <c:pt idx="5901">
                  <c:v>8.2361033333330003</c:v>
                </c:pt>
                <c:pt idx="5902">
                  <c:v>8.2359533333330006</c:v>
                </c:pt>
                <c:pt idx="5903">
                  <c:v>8.2354266666669993</c:v>
                </c:pt>
                <c:pt idx="5904">
                  <c:v>8.2350349999999999</c:v>
                </c:pt>
                <c:pt idx="5905">
                  <c:v>8.2358250000000002</c:v>
                </c:pt>
                <c:pt idx="5906">
                  <c:v>8.2357733333330003</c:v>
                </c:pt>
                <c:pt idx="5907">
                  <c:v>8.2364633333330008</c:v>
                </c:pt>
                <c:pt idx="5908">
                  <c:v>8.2365516666669993</c:v>
                </c:pt>
                <c:pt idx="5909">
                  <c:v>8.2362400000000004</c:v>
                </c:pt>
                <c:pt idx="5910">
                  <c:v>8.2362183333329995</c:v>
                </c:pt>
                <c:pt idx="5911">
                  <c:v>8.2362850000000005</c:v>
                </c:pt>
                <c:pt idx="5912">
                  <c:v>8.2369000000000003</c:v>
                </c:pt>
                <c:pt idx="5913">
                  <c:v>8.237283333333</c:v>
                </c:pt>
                <c:pt idx="5914">
                  <c:v>8.2365600000000008</c:v>
                </c:pt>
                <c:pt idx="5915">
                  <c:v>8.2366466666669993</c:v>
                </c:pt>
                <c:pt idx="5916">
                  <c:v>8.2373766666670001</c:v>
                </c:pt>
                <c:pt idx="5917">
                  <c:v>8.2369450000000004</c:v>
                </c:pt>
                <c:pt idx="5918">
                  <c:v>8.2365616666670007</c:v>
                </c:pt>
                <c:pt idx="5919">
                  <c:v>8.2369733333329993</c:v>
                </c:pt>
                <c:pt idx="5920">
                  <c:v>8.2369249999999994</c:v>
                </c:pt>
                <c:pt idx="5921">
                  <c:v>8.2376983333330003</c:v>
                </c:pt>
                <c:pt idx="5922">
                  <c:v>8.2371266666670007</c:v>
                </c:pt>
                <c:pt idx="5923">
                  <c:v>8.2366433333329994</c:v>
                </c:pt>
                <c:pt idx="5924">
                  <c:v>8.2368916666670007</c:v>
                </c:pt>
                <c:pt idx="5925">
                  <c:v>8.2375833333329993</c:v>
                </c:pt>
                <c:pt idx="5926">
                  <c:v>8.2374066666670007</c:v>
                </c:pt>
                <c:pt idx="5927">
                  <c:v>8.2370450000000002</c:v>
                </c:pt>
                <c:pt idx="5928">
                  <c:v>8.2369116666669999</c:v>
                </c:pt>
                <c:pt idx="5929">
                  <c:v>8.2369583333329999</c:v>
                </c:pt>
                <c:pt idx="5930">
                  <c:v>8.2372716666670005</c:v>
                </c:pt>
                <c:pt idx="5931">
                  <c:v>8.2377366666670007</c:v>
                </c:pt>
                <c:pt idx="5932">
                  <c:v>8.2371616666669993</c:v>
                </c:pt>
                <c:pt idx="5933">
                  <c:v>8.2371233333330007</c:v>
                </c:pt>
                <c:pt idx="5934">
                  <c:v>8.2367849999999994</c:v>
                </c:pt>
                <c:pt idx="5935">
                  <c:v>8.2371833333330002</c:v>
                </c:pt>
                <c:pt idx="5936">
                  <c:v>8.2372533333329994</c:v>
                </c:pt>
                <c:pt idx="5937">
                  <c:v>8.2373499999999993</c:v>
                </c:pt>
                <c:pt idx="5938">
                  <c:v>8.2375316666669995</c:v>
                </c:pt>
                <c:pt idx="5939">
                  <c:v>8.2376216666669997</c:v>
                </c:pt>
                <c:pt idx="5940">
                  <c:v>8.2379866666670001</c:v>
                </c:pt>
                <c:pt idx="5941">
                  <c:v>8.2381783333329999</c:v>
                </c:pt>
                <c:pt idx="5942">
                  <c:v>8.2378366666670004</c:v>
                </c:pt>
                <c:pt idx="5943">
                  <c:v>8.2372366666670001</c:v>
                </c:pt>
                <c:pt idx="5944">
                  <c:v>8.2378250000000008</c:v>
                </c:pt>
                <c:pt idx="5945">
                  <c:v>8.2375150000000001</c:v>
                </c:pt>
                <c:pt idx="5946">
                  <c:v>8.2378583333329995</c:v>
                </c:pt>
                <c:pt idx="5947">
                  <c:v>8.2379333333330003</c:v>
                </c:pt>
                <c:pt idx="5948">
                  <c:v>8.2375966666670006</c:v>
                </c:pt>
                <c:pt idx="5949">
                  <c:v>8.2382616666670003</c:v>
                </c:pt>
                <c:pt idx="5950">
                  <c:v>8.2384416666670006</c:v>
                </c:pt>
                <c:pt idx="5951">
                  <c:v>8.2378833333330004</c:v>
                </c:pt>
                <c:pt idx="5952">
                  <c:v>8.2379766666670005</c:v>
                </c:pt>
                <c:pt idx="5953">
                  <c:v>8.2383083333330003</c:v>
                </c:pt>
                <c:pt idx="5954">
                  <c:v>8.2391950000000005</c:v>
                </c:pt>
                <c:pt idx="5955">
                  <c:v>8.2378766666670007</c:v>
                </c:pt>
                <c:pt idx="5956">
                  <c:v>8.2381416666669995</c:v>
                </c:pt>
                <c:pt idx="5957">
                  <c:v>8.2383749999999996</c:v>
                </c:pt>
                <c:pt idx="5958">
                  <c:v>8.2386866666670002</c:v>
                </c:pt>
                <c:pt idx="5959">
                  <c:v>8.2390983333330006</c:v>
                </c:pt>
                <c:pt idx="5960">
                  <c:v>8.2390150000000002</c:v>
                </c:pt>
                <c:pt idx="5961">
                  <c:v>8.2385400000000004</c:v>
                </c:pt>
                <c:pt idx="5962">
                  <c:v>8.2390299999999996</c:v>
                </c:pt>
                <c:pt idx="5963">
                  <c:v>8.2393383333330004</c:v>
                </c:pt>
                <c:pt idx="5964">
                  <c:v>8.2387350000000001</c:v>
                </c:pt>
                <c:pt idx="5965">
                  <c:v>8.2394966666669998</c:v>
                </c:pt>
                <c:pt idx="5966">
                  <c:v>8.2395666666670007</c:v>
                </c:pt>
                <c:pt idx="5967">
                  <c:v>8.2391699999999997</c:v>
                </c:pt>
                <c:pt idx="5968">
                  <c:v>8.2393649999999994</c:v>
                </c:pt>
                <c:pt idx="5969">
                  <c:v>8.239725</c:v>
                </c:pt>
                <c:pt idx="5970">
                  <c:v>8.2392283333329992</c:v>
                </c:pt>
                <c:pt idx="5971">
                  <c:v>8.239395</c:v>
                </c:pt>
                <c:pt idx="5972">
                  <c:v>8.2393783333330006</c:v>
                </c:pt>
                <c:pt idx="5973">
                  <c:v>8.2396233333330002</c:v>
                </c:pt>
                <c:pt idx="5974">
                  <c:v>8.2396966666669993</c:v>
                </c:pt>
                <c:pt idx="5975">
                  <c:v>8.2403099999999991</c:v>
                </c:pt>
                <c:pt idx="5976">
                  <c:v>8.2395499999999995</c:v>
                </c:pt>
                <c:pt idx="5977">
                  <c:v>8.2396416666669996</c:v>
                </c:pt>
                <c:pt idx="5978">
                  <c:v>8.2403483333329994</c:v>
                </c:pt>
                <c:pt idx="5979">
                  <c:v>8.2404349999999997</c:v>
                </c:pt>
                <c:pt idx="5980">
                  <c:v>8.2403499999999994</c:v>
                </c:pt>
                <c:pt idx="5981">
                  <c:v>8.2402850000000001</c:v>
                </c:pt>
                <c:pt idx="5982">
                  <c:v>8.2404266666670001</c:v>
                </c:pt>
                <c:pt idx="5983">
                  <c:v>8.2406816666669993</c:v>
                </c:pt>
                <c:pt idx="5984">
                  <c:v>8.2399633333329998</c:v>
                </c:pt>
                <c:pt idx="5985">
                  <c:v>8.2400316666670008</c:v>
                </c:pt>
                <c:pt idx="5986">
                  <c:v>8.2400483333330001</c:v>
                </c:pt>
                <c:pt idx="5987">
                  <c:v>8.2399166666669998</c:v>
                </c:pt>
                <c:pt idx="5988">
                  <c:v>8.2404983333330009</c:v>
                </c:pt>
                <c:pt idx="5989">
                  <c:v>8.2399649999999998</c:v>
                </c:pt>
                <c:pt idx="5990">
                  <c:v>8.2383400000000009</c:v>
                </c:pt>
                <c:pt idx="5991">
                  <c:v>8.2383583333330002</c:v>
                </c:pt>
                <c:pt idx="5992">
                  <c:v>8.2383883333330008</c:v>
                </c:pt>
                <c:pt idx="5993">
                  <c:v>8.2393733333330008</c:v>
                </c:pt>
                <c:pt idx="5994">
                  <c:v>8.2387983333329995</c:v>
                </c:pt>
                <c:pt idx="5995">
                  <c:v>8.2392033333330001</c:v>
                </c:pt>
                <c:pt idx="5996">
                  <c:v>8.2390016666670007</c:v>
                </c:pt>
                <c:pt idx="5997">
                  <c:v>8.2384450000000005</c:v>
                </c:pt>
                <c:pt idx="5998">
                  <c:v>8.2392299999999992</c:v>
                </c:pt>
                <c:pt idx="5999">
                  <c:v>8.2389466666669993</c:v>
                </c:pt>
                <c:pt idx="6000">
                  <c:v>8.2397950000000009</c:v>
                </c:pt>
                <c:pt idx="6001">
                  <c:v>8.2392850000000006</c:v>
                </c:pt>
                <c:pt idx="6002">
                  <c:v>8.2409750000000006</c:v>
                </c:pt>
                <c:pt idx="6003">
                  <c:v>8.2412500000000009</c:v>
                </c:pt>
                <c:pt idx="6004">
                  <c:v>8.2416716666669991</c:v>
                </c:pt>
                <c:pt idx="6005">
                  <c:v>8.2416149999999995</c:v>
                </c:pt>
                <c:pt idx="6006">
                  <c:v>8.2413583333330003</c:v>
                </c:pt>
                <c:pt idx="6007">
                  <c:v>8.2419916666669994</c:v>
                </c:pt>
                <c:pt idx="6008">
                  <c:v>8.2415083333329999</c:v>
                </c:pt>
                <c:pt idx="6009">
                  <c:v>8.2417233333330007</c:v>
                </c:pt>
                <c:pt idx="6010">
                  <c:v>8.2419550000000008</c:v>
                </c:pt>
                <c:pt idx="6011">
                  <c:v>8.2418999999999993</c:v>
                </c:pt>
                <c:pt idx="6012">
                  <c:v>8.2419533333330008</c:v>
                </c:pt>
                <c:pt idx="6013">
                  <c:v>8.2419866666669996</c:v>
                </c:pt>
                <c:pt idx="6014">
                  <c:v>8.241741666667</c:v>
                </c:pt>
                <c:pt idx="6015">
                  <c:v>8.2414433333330006</c:v>
                </c:pt>
                <c:pt idx="6016">
                  <c:v>8.241461666667</c:v>
                </c:pt>
                <c:pt idx="6017">
                  <c:v>8.241836666667</c:v>
                </c:pt>
                <c:pt idx="6018">
                  <c:v>8.242211666667</c:v>
                </c:pt>
                <c:pt idx="6019">
                  <c:v>8.2422383333330007</c:v>
                </c:pt>
                <c:pt idx="6020">
                  <c:v>8.2419716666670002</c:v>
                </c:pt>
                <c:pt idx="6021">
                  <c:v>8.2412883333329994</c:v>
                </c:pt>
                <c:pt idx="6022">
                  <c:v>8.2419166666670005</c:v>
                </c:pt>
                <c:pt idx="6023">
                  <c:v>8.2416333333330005</c:v>
                </c:pt>
                <c:pt idx="6024">
                  <c:v>8.2417466666669998</c:v>
                </c:pt>
                <c:pt idx="6025">
                  <c:v>8.2426349999999999</c:v>
                </c:pt>
                <c:pt idx="6026">
                  <c:v>8.2426233333330003</c:v>
                </c:pt>
                <c:pt idx="6027">
                  <c:v>8.2429483333330005</c:v>
                </c:pt>
                <c:pt idx="6028">
                  <c:v>8.2421833333329992</c:v>
                </c:pt>
                <c:pt idx="6029">
                  <c:v>8.2417800000000003</c:v>
                </c:pt>
                <c:pt idx="6030">
                  <c:v>8.2420550000000006</c:v>
                </c:pt>
                <c:pt idx="6031">
                  <c:v>8.2420066666670007</c:v>
                </c:pt>
                <c:pt idx="6032">
                  <c:v>8.2420799999999996</c:v>
                </c:pt>
                <c:pt idx="6033">
                  <c:v>8.2420950000000008</c:v>
                </c:pt>
                <c:pt idx="6034">
                  <c:v>8.2423833333330006</c:v>
                </c:pt>
                <c:pt idx="6035">
                  <c:v>8.2420000000000009</c:v>
                </c:pt>
                <c:pt idx="6036">
                  <c:v>8.2416816666670005</c:v>
                </c:pt>
                <c:pt idx="6037">
                  <c:v>8.2423149999999996</c:v>
                </c:pt>
                <c:pt idx="6038">
                  <c:v>8.2424266666670007</c:v>
                </c:pt>
                <c:pt idx="6039">
                  <c:v>8.2418549999999993</c:v>
                </c:pt>
                <c:pt idx="6040">
                  <c:v>8.2402300000000004</c:v>
                </c:pt>
                <c:pt idx="6041">
                  <c:v>8.2405516666670007</c:v>
                </c:pt>
                <c:pt idx="6042">
                  <c:v>8.2406566666670003</c:v>
                </c:pt>
                <c:pt idx="6043">
                  <c:v>8.2402066666669995</c:v>
                </c:pt>
                <c:pt idx="6044">
                  <c:v>8.2399533333330002</c:v>
                </c:pt>
                <c:pt idx="6045">
                  <c:v>8.2406450000000007</c:v>
                </c:pt>
                <c:pt idx="6046">
                  <c:v>8.2408099999999997</c:v>
                </c:pt>
                <c:pt idx="6047">
                  <c:v>8.2406600000000001</c:v>
                </c:pt>
                <c:pt idx="6048">
                  <c:v>8.2405349999999995</c:v>
                </c:pt>
                <c:pt idx="6049">
                  <c:v>8.2413466666670008</c:v>
                </c:pt>
                <c:pt idx="6050">
                  <c:v>8.2407149999999998</c:v>
                </c:pt>
                <c:pt idx="6051">
                  <c:v>8.2409300000000005</c:v>
                </c:pt>
                <c:pt idx="6052">
                  <c:v>8.2408450000000002</c:v>
                </c:pt>
                <c:pt idx="6053">
                  <c:v>8.2410266666670005</c:v>
                </c:pt>
                <c:pt idx="6054">
                  <c:v>8.2410733333330004</c:v>
                </c:pt>
                <c:pt idx="6055">
                  <c:v>8.2412816666669997</c:v>
                </c:pt>
                <c:pt idx="6056">
                  <c:v>8.2418999999999993</c:v>
                </c:pt>
                <c:pt idx="6057">
                  <c:v>8.2414866666670008</c:v>
                </c:pt>
                <c:pt idx="6058">
                  <c:v>8.2418283333330002</c:v>
                </c:pt>
                <c:pt idx="6059">
                  <c:v>8.241695</c:v>
                </c:pt>
                <c:pt idx="6060">
                  <c:v>8.2415400000000005</c:v>
                </c:pt>
                <c:pt idx="6061">
                  <c:v>8.2414183333329998</c:v>
                </c:pt>
                <c:pt idx="6062">
                  <c:v>8.2420399999999994</c:v>
                </c:pt>
                <c:pt idx="6063">
                  <c:v>8.2416533333329998</c:v>
                </c:pt>
                <c:pt idx="6064">
                  <c:v>8.2419733333330001</c:v>
                </c:pt>
                <c:pt idx="6065">
                  <c:v>8.2414050000000003</c:v>
                </c:pt>
                <c:pt idx="6066">
                  <c:v>8.2413016666670007</c:v>
                </c:pt>
                <c:pt idx="6067">
                  <c:v>8.2414533333330002</c:v>
                </c:pt>
                <c:pt idx="6068">
                  <c:v>8.2420016666670008</c:v>
                </c:pt>
                <c:pt idx="6069">
                  <c:v>8.2416733333330008</c:v>
                </c:pt>
                <c:pt idx="6070">
                  <c:v>8.2425850000000001</c:v>
                </c:pt>
                <c:pt idx="6071">
                  <c:v>8.2414966666670004</c:v>
                </c:pt>
                <c:pt idx="6072">
                  <c:v>8.2415883333330004</c:v>
                </c:pt>
                <c:pt idx="6073">
                  <c:v>8.2419033333329992</c:v>
                </c:pt>
                <c:pt idx="6074">
                  <c:v>8.2417533333329995</c:v>
                </c:pt>
                <c:pt idx="6075">
                  <c:v>8.2429483333330005</c:v>
                </c:pt>
                <c:pt idx="6076">
                  <c:v>8.2419516666669992</c:v>
                </c:pt>
                <c:pt idx="6077">
                  <c:v>8.2427283333329999</c:v>
                </c:pt>
                <c:pt idx="6078">
                  <c:v>8.2425883333329999</c:v>
                </c:pt>
                <c:pt idx="6079">
                  <c:v>8.2427716666670001</c:v>
                </c:pt>
                <c:pt idx="6080">
                  <c:v>8.2422016666670004</c:v>
                </c:pt>
                <c:pt idx="6081">
                  <c:v>8.2425516666669996</c:v>
                </c:pt>
                <c:pt idx="6082">
                  <c:v>8.2426766666670002</c:v>
                </c:pt>
                <c:pt idx="6083">
                  <c:v>8.2425533333329994</c:v>
                </c:pt>
                <c:pt idx="6084">
                  <c:v>8.2428050000000006</c:v>
                </c:pt>
                <c:pt idx="6085">
                  <c:v>8.2428666666670001</c:v>
                </c:pt>
                <c:pt idx="6086">
                  <c:v>8.2422850000000007</c:v>
                </c:pt>
                <c:pt idx="6087">
                  <c:v>8.2419949999999993</c:v>
                </c:pt>
                <c:pt idx="6088">
                  <c:v>8.2424266666670007</c:v>
                </c:pt>
                <c:pt idx="6089">
                  <c:v>8.2428166666670002</c:v>
                </c:pt>
                <c:pt idx="6090">
                  <c:v>8.2426516666669993</c:v>
                </c:pt>
                <c:pt idx="6091">
                  <c:v>8.2430050000000001</c:v>
                </c:pt>
                <c:pt idx="6092">
                  <c:v>8.2436066666670005</c:v>
                </c:pt>
                <c:pt idx="6093">
                  <c:v>8.2433200000000006</c:v>
                </c:pt>
                <c:pt idx="6094">
                  <c:v>8.2429683333329997</c:v>
                </c:pt>
                <c:pt idx="6095">
                  <c:v>8.2431633333329994</c:v>
                </c:pt>
                <c:pt idx="6096">
                  <c:v>8.2432466666669999</c:v>
                </c:pt>
                <c:pt idx="6097">
                  <c:v>8.2434833333329998</c:v>
                </c:pt>
                <c:pt idx="6098">
                  <c:v>8.2436966666670006</c:v>
                </c:pt>
                <c:pt idx="6099">
                  <c:v>8.2437133333329999</c:v>
                </c:pt>
                <c:pt idx="6100">
                  <c:v>8.2433899999999998</c:v>
                </c:pt>
                <c:pt idx="6101">
                  <c:v>8.2435183333330002</c:v>
                </c:pt>
                <c:pt idx="6102">
                  <c:v>8.2457666666670004</c:v>
                </c:pt>
                <c:pt idx="6103">
                  <c:v>8.2453149999999997</c:v>
                </c:pt>
                <c:pt idx="6104">
                  <c:v>8.2457899999999995</c:v>
                </c:pt>
                <c:pt idx="6105">
                  <c:v>8.2459933333330007</c:v>
                </c:pt>
                <c:pt idx="6106">
                  <c:v>8.2454499999999999</c:v>
                </c:pt>
                <c:pt idx="6107">
                  <c:v>8.2457600000000006</c:v>
                </c:pt>
                <c:pt idx="6108">
                  <c:v>8.2457100000000008</c:v>
                </c:pt>
                <c:pt idx="6109">
                  <c:v>8.2459983333330005</c:v>
                </c:pt>
                <c:pt idx="6110">
                  <c:v>8.2454833333330004</c:v>
                </c:pt>
                <c:pt idx="6111">
                  <c:v>8.2456766666670003</c:v>
                </c:pt>
                <c:pt idx="6112">
                  <c:v>8.2462783333330005</c:v>
                </c:pt>
                <c:pt idx="6113">
                  <c:v>8.2459833333329993</c:v>
                </c:pt>
                <c:pt idx="6114">
                  <c:v>8.2459349999999993</c:v>
                </c:pt>
                <c:pt idx="6115">
                  <c:v>8.2462149999999994</c:v>
                </c:pt>
                <c:pt idx="6116">
                  <c:v>8.2465183333330003</c:v>
                </c:pt>
                <c:pt idx="6117">
                  <c:v>8.2464733333330003</c:v>
                </c:pt>
                <c:pt idx="6118">
                  <c:v>8.246011666667</c:v>
                </c:pt>
                <c:pt idx="6119">
                  <c:v>8.2464083333329992</c:v>
                </c:pt>
                <c:pt idx="6120">
                  <c:v>8.2460366666670009</c:v>
                </c:pt>
                <c:pt idx="6121">
                  <c:v>8.2459416666669991</c:v>
                </c:pt>
                <c:pt idx="6122">
                  <c:v>8.2464066666669993</c:v>
                </c:pt>
                <c:pt idx="6123">
                  <c:v>8.246338333333</c:v>
                </c:pt>
                <c:pt idx="6124">
                  <c:v>8.2464499999999994</c:v>
                </c:pt>
                <c:pt idx="6125">
                  <c:v>8.2471183333330007</c:v>
                </c:pt>
                <c:pt idx="6126">
                  <c:v>8.2465933333329993</c:v>
                </c:pt>
                <c:pt idx="6127">
                  <c:v>8.2465783333329998</c:v>
                </c:pt>
                <c:pt idx="6128">
                  <c:v>8.2464049999999993</c:v>
                </c:pt>
                <c:pt idx="6129">
                  <c:v>8.2466650000000001</c:v>
                </c:pt>
                <c:pt idx="6130">
                  <c:v>8.2463499999999996</c:v>
                </c:pt>
                <c:pt idx="6131">
                  <c:v>8.2462499999999999</c:v>
                </c:pt>
                <c:pt idx="6132">
                  <c:v>8.246575</c:v>
                </c:pt>
                <c:pt idx="6133">
                  <c:v>8.2466449999999991</c:v>
                </c:pt>
                <c:pt idx="6134">
                  <c:v>8.2465116666670006</c:v>
                </c:pt>
                <c:pt idx="6135">
                  <c:v>8.2463233333330006</c:v>
                </c:pt>
                <c:pt idx="6136">
                  <c:v>8.2464833333329999</c:v>
                </c:pt>
                <c:pt idx="6137">
                  <c:v>8.2463350000000002</c:v>
                </c:pt>
                <c:pt idx="6138">
                  <c:v>8.2472150000000006</c:v>
                </c:pt>
                <c:pt idx="6139">
                  <c:v>8.2454783333330006</c:v>
                </c:pt>
                <c:pt idx="6140">
                  <c:v>8.2451516666670006</c:v>
                </c:pt>
                <c:pt idx="6141">
                  <c:v>8.2440683333330007</c:v>
                </c:pt>
                <c:pt idx="6142">
                  <c:v>8.2450566666670007</c:v>
                </c:pt>
                <c:pt idx="6143">
                  <c:v>8.2451383333329993</c:v>
                </c:pt>
                <c:pt idx="6144">
                  <c:v>8.2448583333329992</c:v>
                </c:pt>
                <c:pt idx="6145">
                  <c:v>8.2452050000000003</c:v>
                </c:pt>
                <c:pt idx="6146">
                  <c:v>8.2452883333330007</c:v>
                </c:pt>
                <c:pt idx="6147">
                  <c:v>8.2445699999999995</c:v>
                </c:pt>
                <c:pt idx="6148">
                  <c:v>8.2441833333329999</c:v>
                </c:pt>
                <c:pt idx="6149">
                  <c:v>8.2450283333329999</c:v>
                </c:pt>
                <c:pt idx="6150">
                  <c:v>8.2450333333329997</c:v>
                </c:pt>
                <c:pt idx="6151">
                  <c:v>8.2448350000000001</c:v>
                </c:pt>
                <c:pt idx="6152">
                  <c:v>8.2448599999999992</c:v>
                </c:pt>
                <c:pt idx="6153">
                  <c:v>8.2451483333330007</c:v>
                </c:pt>
                <c:pt idx="6154">
                  <c:v>8.2453683333329995</c:v>
                </c:pt>
                <c:pt idx="6155">
                  <c:v>8.245496666667</c:v>
                </c:pt>
                <c:pt idx="6156">
                  <c:v>8.2449633333330006</c:v>
                </c:pt>
                <c:pt idx="6157">
                  <c:v>8.244838333333</c:v>
                </c:pt>
                <c:pt idx="6158">
                  <c:v>8.2454450000000001</c:v>
                </c:pt>
                <c:pt idx="6159">
                  <c:v>8.2449483333329994</c:v>
                </c:pt>
                <c:pt idx="6160">
                  <c:v>8.2449166666670006</c:v>
                </c:pt>
                <c:pt idx="6161">
                  <c:v>8.2447633333329993</c:v>
                </c:pt>
                <c:pt idx="6162">
                  <c:v>8.2448283333330004</c:v>
                </c:pt>
                <c:pt idx="6163">
                  <c:v>8.2438416666670005</c:v>
                </c:pt>
                <c:pt idx="6164">
                  <c:v>8.2446249999999992</c:v>
                </c:pt>
                <c:pt idx="6165">
                  <c:v>8.2450150000000004</c:v>
                </c:pt>
                <c:pt idx="6166">
                  <c:v>8.2442666666670004</c:v>
                </c:pt>
                <c:pt idx="6167">
                  <c:v>8.2453916666670004</c:v>
                </c:pt>
                <c:pt idx="6168">
                  <c:v>8.2452000000000005</c:v>
                </c:pt>
                <c:pt idx="6169">
                  <c:v>8.2457049999999992</c:v>
                </c:pt>
                <c:pt idx="6170">
                  <c:v>8.2447966666669998</c:v>
                </c:pt>
                <c:pt idx="6171">
                  <c:v>8.2455633333329992</c:v>
                </c:pt>
                <c:pt idx="6172">
                  <c:v>8.2453500000000002</c:v>
                </c:pt>
                <c:pt idx="6173">
                  <c:v>8.245118333333</c:v>
                </c:pt>
                <c:pt idx="6174">
                  <c:v>8.2456849999999999</c:v>
                </c:pt>
                <c:pt idx="6175">
                  <c:v>8.2452883333330007</c:v>
                </c:pt>
                <c:pt idx="6176">
                  <c:v>8.2452066666670003</c:v>
                </c:pt>
                <c:pt idx="6177">
                  <c:v>8.2450033333330008</c:v>
                </c:pt>
                <c:pt idx="6178">
                  <c:v>8.2453316666669991</c:v>
                </c:pt>
                <c:pt idx="6179">
                  <c:v>8.2451816666669995</c:v>
                </c:pt>
                <c:pt idx="6180">
                  <c:v>8.2446216666669994</c:v>
                </c:pt>
                <c:pt idx="6181">
                  <c:v>8.2445799999999991</c:v>
                </c:pt>
                <c:pt idx="6182">
                  <c:v>8.2442033333329992</c:v>
                </c:pt>
                <c:pt idx="6183">
                  <c:v>8.2448200000000007</c:v>
                </c:pt>
                <c:pt idx="6184">
                  <c:v>8.2450483333329991</c:v>
                </c:pt>
                <c:pt idx="6185">
                  <c:v>8.2451766666669997</c:v>
                </c:pt>
                <c:pt idx="6186">
                  <c:v>8.2461450000000003</c:v>
                </c:pt>
                <c:pt idx="6187">
                  <c:v>8.2458833333329995</c:v>
                </c:pt>
                <c:pt idx="6188">
                  <c:v>8.2455066666669996</c:v>
                </c:pt>
                <c:pt idx="6189">
                  <c:v>8.2452699999999997</c:v>
                </c:pt>
                <c:pt idx="6190">
                  <c:v>8.2458950000000009</c:v>
                </c:pt>
                <c:pt idx="6191">
                  <c:v>8.2450616666670005</c:v>
                </c:pt>
                <c:pt idx="6192">
                  <c:v>8.2441733333330003</c:v>
                </c:pt>
                <c:pt idx="6193">
                  <c:v>8.2450449999999993</c:v>
                </c:pt>
                <c:pt idx="6194">
                  <c:v>8.2447033333329998</c:v>
                </c:pt>
                <c:pt idx="6195">
                  <c:v>8.2449700000000004</c:v>
                </c:pt>
                <c:pt idx="6196">
                  <c:v>8.2453450000000004</c:v>
                </c:pt>
                <c:pt idx="6197">
                  <c:v>8.2456566666669993</c:v>
                </c:pt>
                <c:pt idx="6198">
                  <c:v>8.2458666666670002</c:v>
                </c:pt>
                <c:pt idx="6199">
                  <c:v>8.2462083333329996</c:v>
                </c:pt>
                <c:pt idx="6200">
                  <c:v>8.2457466666669994</c:v>
                </c:pt>
                <c:pt idx="6201">
                  <c:v>8.2456549999999993</c:v>
                </c:pt>
                <c:pt idx="6202">
                  <c:v>8.2454166666669995</c:v>
                </c:pt>
                <c:pt idx="6203">
                  <c:v>8.2459100000000003</c:v>
                </c:pt>
                <c:pt idx="6204">
                  <c:v>8.2460083333330001</c:v>
                </c:pt>
                <c:pt idx="6205">
                  <c:v>8.2457416666669996</c:v>
                </c:pt>
                <c:pt idx="6206">
                  <c:v>8.2452033333330004</c:v>
                </c:pt>
                <c:pt idx="6207">
                  <c:v>8.2453516666670001</c:v>
                </c:pt>
                <c:pt idx="6208">
                  <c:v>8.2455433333329999</c:v>
                </c:pt>
                <c:pt idx="6209">
                  <c:v>8.2459016666670006</c:v>
                </c:pt>
                <c:pt idx="6210">
                  <c:v>8.2461350000000007</c:v>
                </c:pt>
                <c:pt idx="6211">
                  <c:v>8.2461549999999999</c:v>
                </c:pt>
                <c:pt idx="6212">
                  <c:v>8.245963333333</c:v>
                </c:pt>
                <c:pt idx="6213">
                  <c:v>8.2464750000000002</c:v>
                </c:pt>
                <c:pt idx="6214">
                  <c:v>8.2457366666669998</c:v>
                </c:pt>
                <c:pt idx="6215">
                  <c:v>8.2441883333329997</c:v>
                </c:pt>
                <c:pt idx="6216">
                  <c:v>8.2437933333330005</c:v>
                </c:pt>
                <c:pt idx="6217">
                  <c:v>8.2435650000000003</c:v>
                </c:pt>
                <c:pt idx="6218">
                  <c:v>8.2436299999999996</c:v>
                </c:pt>
                <c:pt idx="6219">
                  <c:v>8.2434666666670005</c:v>
                </c:pt>
                <c:pt idx="6220">
                  <c:v>8.2438383333330005</c:v>
                </c:pt>
                <c:pt idx="6221">
                  <c:v>8.2440250000000006</c:v>
                </c:pt>
                <c:pt idx="6222">
                  <c:v>8.2436016666670007</c:v>
                </c:pt>
                <c:pt idx="6223">
                  <c:v>8.2435983333330007</c:v>
                </c:pt>
                <c:pt idx="6224">
                  <c:v>8.2433416666669999</c:v>
                </c:pt>
                <c:pt idx="6225">
                  <c:v>8.2431583333329996</c:v>
                </c:pt>
                <c:pt idx="6226">
                  <c:v>8.2436799999999995</c:v>
                </c:pt>
                <c:pt idx="6227">
                  <c:v>8.2454866666670004</c:v>
                </c:pt>
                <c:pt idx="6228">
                  <c:v>8.2462999999999997</c:v>
                </c:pt>
                <c:pt idx="6229">
                  <c:v>8.2458650000000002</c:v>
                </c:pt>
                <c:pt idx="6230">
                  <c:v>8.2460866666670007</c:v>
                </c:pt>
                <c:pt idx="6231">
                  <c:v>8.2458749999999998</c:v>
                </c:pt>
                <c:pt idx="6232">
                  <c:v>8.2461933333330002</c:v>
                </c:pt>
                <c:pt idx="6233">
                  <c:v>8.2462716666670008</c:v>
                </c:pt>
                <c:pt idx="6234">
                  <c:v>8.2466083333330005</c:v>
                </c:pt>
                <c:pt idx="6235">
                  <c:v>8.246245</c:v>
                </c:pt>
                <c:pt idx="6236">
                  <c:v>8.2459433333330008</c:v>
                </c:pt>
                <c:pt idx="6237">
                  <c:v>8.2459466666670007</c:v>
                </c:pt>
                <c:pt idx="6238">
                  <c:v>8.2460033333330003</c:v>
                </c:pt>
                <c:pt idx="6239">
                  <c:v>8.2456166666670008</c:v>
                </c:pt>
                <c:pt idx="6240">
                  <c:v>8.2458383333329994</c:v>
                </c:pt>
                <c:pt idx="6241">
                  <c:v>8.2456866666669999</c:v>
                </c:pt>
                <c:pt idx="6242">
                  <c:v>8.2453633333329996</c:v>
                </c:pt>
                <c:pt idx="6243">
                  <c:v>8.2451799999999995</c:v>
                </c:pt>
                <c:pt idx="6244">
                  <c:v>8.2454816666670006</c:v>
                </c:pt>
                <c:pt idx="6245">
                  <c:v>8.2459233333329998</c:v>
                </c:pt>
                <c:pt idx="6246">
                  <c:v>8.2462716666670008</c:v>
                </c:pt>
                <c:pt idx="6247">
                  <c:v>8.2459866666669992</c:v>
                </c:pt>
                <c:pt idx="6248">
                  <c:v>8.2457266666670002</c:v>
                </c:pt>
                <c:pt idx="6249">
                  <c:v>8.2466000000000008</c:v>
                </c:pt>
                <c:pt idx="6250">
                  <c:v>8.2466016666670008</c:v>
                </c:pt>
                <c:pt idx="6251">
                  <c:v>8.2460616666669999</c:v>
                </c:pt>
                <c:pt idx="6252">
                  <c:v>8.2463266666670005</c:v>
                </c:pt>
                <c:pt idx="6253">
                  <c:v>8.2460383333330007</c:v>
                </c:pt>
                <c:pt idx="6254">
                  <c:v>8.2465333333329998</c:v>
                </c:pt>
                <c:pt idx="6255">
                  <c:v>8.2468816666670008</c:v>
                </c:pt>
                <c:pt idx="6256">
                  <c:v>8.2465933333329993</c:v>
                </c:pt>
                <c:pt idx="6257">
                  <c:v>8.2466449999999991</c:v>
                </c:pt>
                <c:pt idx="6258">
                  <c:v>8.2468850000000007</c:v>
                </c:pt>
                <c:pt idx="6259">
                  <c:v>8.2465816666669998</c:v>
                </c:pt>
                <c:pt idx="6260">
                  <c:v>8.2471516666669995</c:v>
                </c:pt>
                <c:pt idx="6261">
                  <c:v>8.2471333333330001</c:v>
                </c:pt>
                <c:pt idx="6262">
                  <c:v>8.2473766666669999</c:v>
                </c:pt>
                <c:pt idx="6263">
                  <c:v>8.247606666667</c:v>
                </c:pt>
                <c:pt idx="6264">
                  <c:v>8.2476099999999999</c:v>
                </c:pt>
                <c:pt idx="6265">
                  <c:v>8.247043333333</c:v>
                </c:pt>
                <c:pt idx="6266">
                  <c:v>8.2473949999999991</c:v>
                </c:pt>
                <c:pt idx="6267">
                  <c:v>8.2472916666669995</c:v>
                </c:pt>
                <c:pt idx="6268">
                  <c:v>8.2468333333330008</c:v>
                </c:pt>
                <c:pt idx="6269">
                  <c:v>8.2472466666669995</c:v>
                </c:pt>
                <c:pt idx="6270">
                  <c:v>8.2475116666670001</c:v>
                </c:pt>
                <c:pt idx="6271">
                  <c:v>8.2467916666670007</c:v>
                </c:pt>
                <c:pt idx="6272">
                  <c:v>8.2463166666669991</c:v>
                </c:pt>
                <c:pt idx="6273">
                  <c:v>8.2469316666670007</c:v>
                </c:pt>
                <c:pt idx="6274">
                  <c:v>8.2472799999999999</c:v>
                </c:pt>
                <c:pt idx="6275">
                  <c:v>8.2471283333330003</c:v>
                </c:pt>
                <c:pt idx="6276">
                  <c:v>8.2475000000000005</c:v>
                </c:pt>
                <c:pt idx="6277">
                  <c:v>8.2474416666669992</c:v>
                </c:pt>
                <c:pt idx="6278">
                  <c:v>8.2475066666670003</c:v>
                </c:pt>
                <c:pt idx="6279">
                  <c:v>8.2471283333330003</c:v>
                </c:pt>
                <c:pt idx="6280">
                  <c:v>8.2473183333330002</c:v>
                </c:pt>
                <c:pt idx="6281">
                  <c:v>8.24648</c:v>
                </c:pt>
                <c:pt idx="6282">
                  <c:v>8.2471183333330007</c:v>
                </c:pt>
                <c:pt idx="6283">
                  <c:v>8.2471800000000002</c:v>
                </c:pt>
                <c:pt idx="6284">
                  <c:v>8.247278333333</c:v>
                </c:pt>
                <c:pt idx="6285">
                  <c:v>8.2473833333329996</c:v>
                </c:pt>
                <c:pt idx="6286">
                  <c:v>8.2475083333330002</c:v>
                </c:pt>
                <c:pt idx="6287">
                  <c:v>8.2469249999999992</c:v>
                </c:pt>
                <c:pt idx="6288">
                  <c:v>8.2468683333329995</c:v>
                </c:pt>
                <c:pt idx="6289">
                  <c:v>8.2472333333329999</c:v>
                </c:pt>
                <c:pt idx="6290">
                  <c:v>8.2471449999999997</c:v>
                </c:pt>
                <c:pt idx="6291">
                  <c:v>8.2477433333330001</c:v>
                </c:pt>
                <c:pt idx="6292">
                  <c:v>8.2474533333330005</c:v>
                </c:pt>
                <c:pt idx="6293">
                  <c:v>8.2475066666670003</c:v>
                </c:pt>
                <c:pt idx="6294">
                  <c:v>8.2477683333329992</c:v>
                </c:pt>
                <c:pt idx="6295">
                  <c:v>8.2475183333329998</c:v>
                </c:pt>
                <c:pt idx="6296">
                  <c:v>8.2474266666669998</c:v>
                </c:pt>
                <c:pt idx="6297">
                  <c:v>8.2476416666670005</c:v>
                </c:pt>
                <c:pt idx="6298">
                  <c:v>8.2476766666669992</c:v>
                </c:pt>
                <c:pt idx="6299">
                  <c:v>8.2471250000000005</c:v>
                </c:pt>
                <c:pt idx="6300">
                  <c:v>8.2477250000000009</c:v>
                </c:pt>
                <c:pt idx="6301">
                  <c:v>8.2472499999999993</c:v>
                </c:pt>
                <c:pt idx="6302">
                  <c:v>8.2478933333329998</c:v>
                </c:pt>
                <c:pt idx="6303">
                  <c:v>8.2476933333330003</c:v>
                </c:pt>
                <c:pt idx="6304">
                  <c:v>8.2475533333330002</c:v>
                </c:pt>
                <c:pt idx="6305">
                  <c:v>8.2477099999999997</c:v>
                </c:pt>
                <c:pt idx="6306">
                  <c:v>8.2473683333330001</c:v>
                </c:pt>
                <c:pt idx="6307">
                  <c:v>8.2472766666670001</c:v>
                </c:pt>
                <c:pt idx="6308">
                  <c:v>8.2473899999999993</c:v>
                </c:pt>
                <c:pt idx="6309">
                  <c:v>8.2473550000000007</c:v>
                </c:pt>
                <c:pt idx="6310">
                  <c:v>8.2474983333330005</c:v>
                </c:pt>
                <c:pt idx="6311">
                  <c:v>8.2476583333329998</c:v>
                </c:pt>
                <c:pt idx="6312">
                  <c:v>8.247655</c:v>
                </c:pt>
                <c:pt idx="6313">
                  <c:v>8.2473366666669996</c:v>
                </c:pt>
                <c:pt idx="6314">
                  <c:v>8.2472583333330007</c:v>
                </c:pt>
                <c:pt idx="6315">
                  <c:v>8.2477516666669999</c:v>
                </c:pt>
                <c:pt idx="6316">
                  <c:v>8.2477716666669991</c:v>
                </c:pt>
                <c:pt idx="6317">
                  <c:v>8.2478250000000006</c:v>
                </c:pt>
                <c:pt idx="6318">
                  <c:v>8.247796666667</c:v>
                </c:pt>
                <c:pt idx="6319">
                  <c:v>8.2478916666669999</c:v>
                </c:pt>
                <c:pt idx="6320">
                  <c:v>8.2476850000000006</c:v>
                </c:pt>
                <c:pt idx="6321">
                  <c:v>8.2480550000000008</c:v>
                </c:pt>
                <c:pt idx="6322">
                  <c:v>8.2477400000000003</c:v>
                </c:pt>
                <c:pt idx="6323">
                  <c:v>8.2475966666670004</c:v>
                </c:pt>
                <c:pt idx="6324">
                  <c:v>8.2482066666670004</c:v>
                </c:pt>
                <c:pt idx="6325">
                  <c:v>8.2481249999999999</c:v>
                </c:pt>
                <c:pt idx="6326">
                  <c:v>8.2482100000000003</c:v>
                </c:pt>
                <c:pt idx="6327">
                  <c:v>8.2480783333329999</c:v>
                </c:pt>
                <c:pt idx="6328">
                  <c:v>8.2480433333329994</c:v>
                </c:pt>
                <c:pt idx="6329">
                  <c:v>8.2486266666670005</c:v>
                </c:pt>
                <c:pt idx="6330">
                  <c:v>8.2480433333329994</c:v>
                </c:pt>
                <c:pt idx="6331">
                  <c:v>8.2477066666669998</c:v>
                </c:pt>
                <c:pt idx="6332">
                  <c:v>8.2481299999999997</c:v>
                </c:pt>
                <c:pt idx="6333">
                  <c:v>8.2481100000000005</c:v>
                </c:pt>
                <c:pt idx="6334">
                  <c:v>8.2482183333329999</c:v>
                </c:pt>
                <c:pt idx="6335">
                  <c:v>8.2486983333329995</c:v>
                </c:pt>
                <c:pt idx="6336">
                  <c:v>8.2486483333329996</c:v>
                </c:pt>
                <c:pt idx="6337">
                  <c:v>8.2485900000000001</c:v>
                </c:pt>
                <c:pt idx="6338">
                  <c:v>8.2487516666669993</c:v>
                </c:pt>
                <c:pt idx="6339">
                  <c:v>8.2482749999999996</c:v>
                </c:pt>
                <c:pt idx="6340">
                  <c:v>8.2488983333330008</c:v>
                </c:pt>
                <c:pt idx="6341">
                  <c:v>8.24892</c:v>
                </c:pt>
                <c:pt idx="6342">
                  <c:v>8.2486049999999995</c:v>
                </c:pt>
                <c:pt idx="6343">
                  <c:v>8.2483383333330007</c:v>
                </c:pt>
                <c:pt idx="6344">
                  <c:v>8.2488250000000001</c:v>
                </c:pt>
                <c:pt idx="6345">
                  <c:v>8.2490833333329991</c:v>
                </c:pt>
                <c:pt idx="6346">
                  <c:v>8.2483966666670003</c:v>
                </c:pt>
                <c:pt idx="6347">
                  <c:v>8.2488416666669995</c:v>
                </c:pt>
                <c:pt idx="6348">
                  <c:v>8.2489100000000004</c:v>
                </c:pt>
                <c:pt idx="6349">
                  <c:v>8.2492649999999994</c:v>
                </c:pt>
                <c:pt idx="6350">
                  <c:v>8.2483983333330002</c:v>
                </c:pt>
                <c:pt idx="6351">
                  <c:v>8.249295</c:v>
                </c:pt>
                <c:pt idx="6352">
                  <c:v>8.2489683333329999</c:v>
                </c:pt>
                <c:pt idx="6353">
                  <c:v>8.2492066666669999</c:v>
                </c:pt>
                <c:pt idx="6354">
                  <c:v>8.2493416666670001</c:v>
                </c:pt>
                <c:pt idx="6355">
                  <c:v>8.2490766666669995</c:v>
                </c:pt>
                <c:pt idx="6356">
                  <c:v>8.2497783333329995</c:v>
                </c:pt>
                <c:pt idx="6357">
                  <c:v>8.249483333333</c:v>
                </c:pt>
                <c:pt idx="6358">
                  <c:v>8.2488633333330004</c:v>
                </c:pt>
                <c:pt idx="6359">
                  <c:v>8.2491616666669998</c:v>
                </c:pt>
                <c:pt idx="6360">
                  <c:v>8.24953</c:v>
                </c:pt>
                <c:pt idx="6361">
                  <c:v>8.2495066666669992</c:v>
                </c:pt>
                <c:pt idx="6362">
                  <c:v>8.2498266666669995</c:v>
                </c:pt>
                <c:pt idx="6363">
                  <c:v>8.2494716666670005</c:v>
                </c:pt>
                <c:pt idx="6364">
                  <c:v>8.2496383333329995</c:v>
                </c:pt>
                <c:pt idx="6365">
                  <c:v>8.2500750000000007</c:v>
                </c:pt>
                <c:pt idx="6366">
                  <c:v>8.2496483333330008</c:v>
                </c:pt>
                <c:pt idx="6367">
                  <c:v>8.2489116666670004</c:v>
                </c:pt>
                <c:pt idx="6368">
                  <c:v>8.2490016666670005</c:v>
                </c:pt>
                <c:pt idx="6369">
                  <c:v>8.2490483333330005</c:v>
                </c:pt>
                <c:pt idx="6370">
                  <c:v>8.2491216666669995</c:v>
                </c:pt>
                <c:pt idx="6371">
                  <c:v>8.2489050000000006</c:v>
                </c:pt>
                <c:pt idx="6372">
                  <c:v>8.2494033333329995</c:v>
                </c:pt>
                <c:pt idx="6373">
                  <c:v>8.2495849999999997</c:v>
                </c:pt>
                <c:pt idx="6374">
                  <c:v>8.2494666666670007</c:v>
                </c:pt>
                <c:pt idx="6375">
                  <c:v>8.2500216666669992</c:v>
                </c:pt>
                <c:pt idx="6376">
                  <c:v>8.2497749999999996</c:v>
                </c:pt>
                <c:pt idx="6377">
                  <c:v>8.2494716666670005</c:v>
                </c:pt>
                <c:pt idx="6378">
                  <c:v>8.2493116666669994</c:v>
                </c:pt>
                <c:pt idx="6379">
                  <c:v>8.2488666666670003</c:v>
                </c:pt>
                <c:pt idx="6380">
                  <c:v>8.2495666666670004</c:v>
                </c:pt>
                <c:pt idx="6381">
                  <c:v>8.2493116666669994</c:v>
                </c:pt>
                <c:pt idx="6382">
                  <c:v>8.2495183333330004</c:v>
                </c:pt>
                <c:pt idx="6383">
                  <c:v>8.2491249999999994</c:v>
                </c:pt>
                <c:pt idx="6384">
                  <c:v>8.2492800000000006</c:v>
                </c:pt>
                <c:pt idx="6385">
                  <c:v>8.2495633333330005</c:v>
                </c:pt>
                <c:pt idx="6386">
                  <c:v>8.2495083333330008</c:v>
                </c:pt>
                <c:pt idx="6387">
                  <c:v>8.2493049999999997</c:v>
                </c:pt>
                <c:pt idx="6388">
                  <c:v>8.2494283333330003</c:v>
                </c:pt>
                <c:pt idx="6389">
                  <c:v>8.2490933333330005</c:v>
                </c:pt>
                <c:pt idx="6390">
                  <c:v>8.2497066666670005</c:v>
                </c:pt>
                <c:pt idx="6391">
                  <c:v>8.2490749999999995</c:v>
                </c:pt>
                <c:pt idx="6392">
                  <c:v>8.2491133333329998</c:v>
                </c:pt>
                <c:pt idx="6393">
                  <c:v>8.2487600000000008</c:v>
                </c:pt>
                <c:pt idx="6394">
                  <c:v>8.2492300000000007</c:v>
                </c:pt>
                <c:pt idx="6395">
                  <c:v>8.2489150000000002</c:v>
                </c:pt>
                <c:pt idx="6396">
                  <c:v>8.2485649999999993</c:v>
                </c:pt>
                <c:pt idx="6397">
                  <c:v>8.2482983333330004</c:v>
                </c:pt>
                <c:pt idx="6398">
                  <c:v>8.2486616666669992</c:v>
                </c:pt>
                <c:pt idx="6399">
                  <c:v>8.2484549999999999</c:v>
                </c:pt>
                <c:pt idx="6400">
                  <c:v>8.2486683333330006</c:v>
                </c:pt>
                <c:pt idx="6401">
                  <c:v>8.2491699999999994</c:v>
                </c:pt>
                <c:pt idx="6402">
                  <c:v>8.2484566666669998</c:v>
                </c:pt>
                <c:pt idx="6403">
                  <c:v>8.249015</c:v>
                </c:pt>
                <c:pt idx="6404">
                  <c:v>8.2483283333329993</c:v>
                </c:pt>
                <c:pt idx="6405">
                  <c:v>8.2489133333330003</c:v>
                </c:pt>
                <c:pt idx="6406">
                  <c:v>8.24892</c:v>
                </c:pt>
                <c:pt idx="6407">
                  <c:v>8.2485983333329997</c:v>
                </c:pt>
                <c:pt idx="6408">
                  <c:v>8.2494999999999994</c:v>
                </c:pt>
                <c:pt idx="6409">
                  <c:v>8.2493449999999999</c:v>
                </c:pt>
                <c:pt idx="6410">
                  <c:v>8.2488499999999991</c:v>
                </c:pt>
                <c:pt idx="6411">
                  <c:v>8.2489933333330008</c:v>
                </c:pt>
                <c:pt idx="6412">
                  <c:v>8.2491183333329996</c:v>
                </c:pt>
                <c:pt idx="6413">
                  <c:v>8.2486499999999996</c:v>
                </c:pt>
                <c:pt idx="6414">
                  <c:v>8.2487666666670005</c:v>
                </c:pt>
                <c:pt idx="6415">
                  <c:v>8.2487516666669993</c:v>
                </c:pt>
                <c:pt idx="6416">
                  <c:v>8.2488683333330002</c:v>
                </c:pt>
                <c:pt idx="6417">
                  <c:v>8.2490199999999998</c:v>
                </c:pt>
                <c:pt idx="6418">
                  <c:v>8.2494099999999992</c:v>
                </c:pt>
                <c:pt idx="6419">
                  <c:v>8.2488899999999994</c:v>
                </c:pt>
                <c:pt idx="6420">
                  <c:v>8.2488333333329997</c:v>
                </c:pt>
                <c:pt idx="6421">
                  <c:v>8.2484833333330005</c:v>
                </c:pt>
                <c:pt idx="6422">
                  <c:v>8.2482500000000005</c:v>
                </c:pt>
                <c:pt idx="6423">
                  <c:v>8.248546666667</c:v>
                </c:pt>
                <c:pt idx="6424">
                  <c:v>8.2485599999999994</c:v>
                </c:pt>
                <c:pt idx="6425">
                  <c:v>8.2482783333329994</c:v>
                </c:pt>
                <c:pt idx="6426">
                  <c:v>8.2484900000000003</c:v>
                </c:pt>
                <c:pt idx="6427">
                  <c:v>8.2486200000000007</c:v>
                </c:pt>
                <c:pt idx="6428">
                  <c:v>8.2486216666670007</c:v>
                </c:pt>
                <c:pt idx="6429">
                  <c:v>8.2490683333329997</c:v>
                </c:pt>
                <c:pt idx="6430">
                  <c:v>8.2491516666670002</c:v>
                </c:pt>
                <c:pt idx="6431">
                  <c:v>8.2488650000000003</c:v>
                </c:pt>
                <c:pt idx="6432">
                  <c:v>8.2488600000000005</c:v>
                </c:pt>
                <c:pt idx="6433">
                  <c:v>8.2485783333330005</c:v>
                </c:pt>
                <c:pt idx="6434">
                  <c:v>8.2488583333330006</c:v>
                </c:pt>
                <c:pt idx="6435">
                  <c:v>8.2487150000000007</c:v>
                </c:pt>
                <c:pt idx="6436">
                  <c:v>8.2483233333329995</c:v>
                </c:pt>
                <c:pt idx="6437">
                  <c:v>8.2488949999999992</c:v>
                </c:pt>
                <c:pt idx="6438">
                  <c:v>8.2483716666669995</c:v>
                </c:pt>
                <c:pt idx="6439">
                  <c:v>8.2480466666669994</c:v>
                </c:pt>
                <c:pt idx="6440">
                  <c:v>8.2480200000000004</c:v>
                </c:pt>
                <c:pt idx="6441">
                  <c:v>8.2482799999999994</c:v>
                </c:pt>
                <c:pt idx="6442">
                  <c:v>8.2481950000000008</c:v>
                </c:pt>
                <c:pt idx="6443">
                  <c:v>8.2482733333329996</c:v>
                </c:pt>
                <c:pt idx="6444">
                  <c:v>8.2484350000000006</c:v>
                </c:pt>
                <c:pt idx="6445">
                  <c:v>8.2484649999999995</c:v>
                </c:pt>
                <c:pt idx="6446">
                  <c:v>8.2483133333329999</c:v>
                </c:pt>
                <c:pt idx="6447">
                  <c:v>8.2483916666670005</c:v>
                </c:pt>
                <c:pt idx="6448">
                  <c:v>8.2482516666670005</c:v>
                </c:pt>
                <c:pt idx="6449">
                  <c:v>8.2485066666669997</c:v>
                </c:pt>
                <c:pt idx="6450">
                  <c:v>8.2483016666670004</c:v>
                </c:pt>
                <c:pt idx="6451">
                  <c:v>8.2482100000000003</c:v>
                </c:pt>
                <c:pt idx="6452">
                  <c:v>8.2484566666669998</c:v>
                </c:pt>
                <c:pt idx="6453">
                  <c:v>8.2479216666670006</c:v>
                </c:pt>
                <c:pt idx="6454">
                  <c:v>8.2481383333329994</c:v>
                </c:pt>
                <c:pt idx="6455">
                  <c:v>8.2468416666670006</c:v>
                </c:pt>
                <c:pt idx="6456">
                  <c:v>8.2481216666670001</c:v>
                </c:pt>
                <c:pt idx="6457">
                  <c:v>8.2474583333330003</c:v>
                </c:pt>
                <c:pt idx="6458">
                  <c:v>8.2477300000000007</c:v>
                </c:pt>
                <c:pt idx="6459">
                  <c:v>8.2487083333329991</c:v>
                </c:pt>
                <c:pt idx="6460">
                  <c:v>8.2480183333330004</c:v>
                </c:pt>
                <c:pt idx="6461">
                  <c:v>8.2476933333330003</c:v>
                </c:pt>
                <c:pt idx="6462">
                  <c:v>8.2483183333329997</c:v>
                </c:pt>
                <c:pt idx="6463">
                  <c:v>8.2481833333329995</c:v>
                </c:pt>
                <c:pt idx="6464">
                  <c:v>8.2481016666670008</c:v>
                </c:pt>
                <c:pt idx="6465">
                  <c:v>8.2481116666670005</c:v>
                </c:pt>
                <c:pt idx="6466">
                  <c:v>8.2481583333330004</c:v>
                </c:pt>
                <c:pt idx="6467">
                  <c:v>8.2484266666669992</c:v>
                </c:pt>
                <c:pt idx="6468">
                  <c:v>8.2482566666670003</c:v>
                </c:pt>
                <c:pt idx="6469">
                  <c:v>8.2483450000000005</c:v>
                </c:pt>
                <c:pt idx="6470">
                  <c:v>8.2479750000000003</c:v>
                </c:pt>
                <c:pt idx="6471">
                  <c:v>8.2483799999999992</c:v>
                </c:pt>
                <c:pt idx="6472">
                  <c:v>8.2485416666670002</c:v>
                </c:pt>
                <c:pt idx="6473">
                  <c:v>8.2483933333330004</c:v>
                </c:pt>
                <c:pt idx="6474">
                  <c:v>8.2482983333330004</c:v>
                </c:pt>
                <c:pt idx="6475">
                  <c:v>8.2482900000000008</c:v>
                </c:pt>
                <c:pt idx="6476">
                  <c:v>8.2478383333330001</c:v>
                </c:pt>
                <c:pt idx="6477">
                  <c:v>8.2483316666669992</c:v>
                </c:pt>
                <c:pt idx="6478">
                  <c:v>8.2485133333329994</c:v>
                </c:pt>
                <c:pt idx="6479">
                  <c:v>8.2479033333329994</c:v>
                </c:pt>
                <c:pt idx="6480">
                  <c:v>8.2477616666669995</c:v>
                </c:pt>
                <c:pt idx="6481">
                  <c:v>8.2477583333329996</c:v>
                </c:pt>
                <c:pt idx="6482">
                  <c:v>8.2484683333329993</c:v>
                </c:pt>
                <c:pt idx="6483">
                  <c:v>8.2479949999999995</c:v>
                </c:pt>
                <c:pt idx="6484">
                  <c:v>8.2477633333329994</c:v>
                </c:pt>
                <c:pt idx="6485">
                  <c:v>8.2473016666669992</c:v>
                </c:pt>
                <c:pt idx="6486">
                  <c:v>8.2476033333330001</c:v>
                </c:pt>
                <c:pt idx="6487">
                  <c:v>8.2478499999999997</c:v>
                </c:pt>
                <c:pt idx="6488">
                  <c:v>8.2481066666670007</c:v>
                </c:pt>
                <c:pt idx="6489">
                  <c:v>8.2470866666670002</c:v>
                </c:pt>
                <c:pt idx="6490">
                  <c:v>8.2475149999999999</c:v>
                </c:pt>
                <c:pt idx="6491">
                  <c:v>8.2477149999999995</c:v>
                </c:pt>
                <c:pt idx="6492">
                  <c:v>8.2475249999999996</c:v>
                </c:pt>
                <c:pt idx="6493">
                  <c:v>8.2481266666669999</c:v>
                </c:pt>
                <c:pt idx="6494">
                  <c:v>8.2489699999999999</c:v>
                </c:pt>
                <c:pt idx="6495">
                  <c:v>8.2488566666670007</c:v>
                </c:pt>
                <c:pt idx="6496">
                  <c:v>8.2485199999999992</c:v>
                </c:pt>
                <c:pt idx="6497">
                  <c:v>8.2481333333329996</c:v>
                </c:pt>
                <c:pt idx="6498">
                  <c:v>8.2479683333330005</c:v>
                </c:pt>
                <c:pt idx="6499">
                  <c:v>8.2476400000000005</c:v>
                </c:pt>
                <c:pt idx="6500">
                  <c:v>8.2482433333330007</c:v>
                </c:pt>
                <c:pt idx="6501">
                  <c:v>8.2484466666670002</c:v>
                </c:pt>
                <c:pt idx="6502">
                  <c:v>8.2480849999999997</c:v>
                </c:pt>
                <c:pt idx="6503">
                  <c:v>8.2480966666669993</c:v>
                </c:pt>
                <c:pt idx="6504">
                  <c:v>8.2484400000000004</c:v>
                </c:pt>
                <c:pt idx="6505">
                  <c:v>8.2479250000000004</c:v>
                </c:pt>
                <c:pt idx="6506">
                  <c:v>8.2474933333330007</c:v>
                </c:pt>
                <c:pt idx="6507">
                  <c:v>8.2483666666669997</c:v>
                </c:pt>
                <c:pt idx="6508">
                  <c:v>8.2481000000000009</c:v>
                </c:pt>
                <c:pt idx="6509">
                  <c:v>8.2475349999999992</c:v>
                </c:pt>
                <c:pt idx="6510">
                  <c:v>8.2479700000000005</c:v>
                </c:pt>
                <c:pt idx="6511">
                  <c:v>8.2487183333330005</c:v>
                </c:pt>
                <c:pt idx="6512">
                  <c:v>8.2482483333330006</c:v>
                </c:pt>
                <c:pt idx="6513">
                  <c:v>8.2483916666670005</c:v>
                </c:pt>
                <c:pt idx="6514">
                  <c:v>8.2476316666670009</c:v>
                </c:pt>
                <c:pt idx="6515">
                  <c:v>8.2483199999999997</c:v>
                </c:pt>
                <c:pt idx="6516">
                  <c:v>8.2481000000000009</c:v>
                </c:pt>
                <c:pt idx="6517">
                  <c:v>8.2480866666669996</c:v>
                </c:pt>
                <c:pt idx="6518">
                  <c:v>8.2482266666669997</c:v>
                </c:pt>
                <c:pt idx="6519">
                  <c:v>8.2485149999999994</c:v>
                </c:pt>
                <c:pt idx="6520">
                  <c:v>8.2486366666670001</c:v>
                </c:pt>
                <c:pt idx="6521">
                  <c:v>8.2485216666669992</c:v>
                </c:pt>
                <c:pt idx="6522">
                  <c:v>8.2491716666669994</c:v>
                </c:pt>
                <c:pt idx="6523">
                  <c:v>8.2488533333330007</c:v>
                </c:pt>
                <c:pt idx="6524">
                  <c:v>8.2489583333330003</c:v>
                </c:pt>
                <c:pt idx="6525">
                  <c:v>8.2494016666669996</c:v>
                </c:pt>
                <c:pt idx="6526">
                  <c:v>8.2485033333329998</c:v>
                </c:pt>
                <c:pt idx="6527">
                  <c:v>8.2483133333329999</c:v>
                </c:pt>
                <c:pt idx="6528">
                  <c:v>8.2482033333330005</c:v>
                </c:pt>
                <c:pt idx="6529">
                  <c:v>8.249156666667</c:v>
                </c:pt>
                <c:pt idx="6530">
                  <c:v>8.2487549999999992</c:v>
                </c:pt>
                <c:pt idx="6531">
                  <c:v>8.2482183333329999</c:v>
                </c:pt>
                <c:pt idx="6532">
                  <c:v>8.2490866666670009</c:v>
                </c:pt>
                <c:pt idx="6533">
                  <c:v>8.248543333333</c:v>
                </c:pt>
                <c:pt idx="6534">
                  <c:v>8.2493200000000009</c:v>
                </c:pt>
                <c:pt idx="6535">
                  <c:v>8.2491000000000003</c:v>
                </c:pt>
                <c:pt idx="6536">
                  <c:v>8.2489816666669995</c:v>
                </c:pt>
                <c:pt idx="6537">
                  <c:v>8.2489249999999998</c:v>
                </c:pt>
                <c:pt idx="6538">
                  <c:v>8.2487733333330002</c:v>
                </c:pt>
                <c:pt idx="6539">
                  <c:v>8.2493200000000009</c:v>
                </c:pt>
                <c:pt idx="6540">
                  <c:v>8.2492883333330003</c:v>
                </c:pt>
                <c:pt idx="6541">
                  <c:v>8.2492933333330001</c:v>
                </c:pt>
                <c:pt idx="6542">
                  <c:v>8.2496966666670009</c:v>
                </c:pt>
                <c:pt idx="6543">
                  <c:v>8.2504416666669993</c:v>
                </c:pt>
                <c:pt idx="6544">
                  <c:v>8.2495133333330006</c:v>
                </c:pt>
                <c:pt idx="6545">
                  <c:v>8.2500066666669998</c:v>
                </c:pt>
                <c:pt idx="6546">
                  <c:v>8.2501350000000002</c:v>
                </c:pt>
                <c:pt idx="6547">
                  <c:v>8.2498483333330004</c:v>
                </c:pt>
                <c:pt idx="6548">
                  <c:v>8.2500549999999997</c:v>
                </c:pt>
                <c:pt idx="6549">
                  <c:v>8.2503550000000008</c:v>
                </c:pt>
                <c:pt idx="6550">
                  <c:v>8.2497083333330004</c:v>
                </c:pt>
                <c:pt idx="6551">
                  <c:v>8.2494283333330003</c:v>
                </c:pt>
                <c:pt idx="6552">
                  <c:v>8.2498183333329997</c:v>
                </c:pt>
                <c:pt idx="6553">
                  <c:v>8.2501250000000006</c:v>
                </c:pt>
                <c:pt idx="6554">
                  <c:v>8.2502716666670004</c:v>
                </c:pt>
                <c:pt idx="6555">
                  <c:v>8.2503666666670004</c:v>
                </c:pt>
                <c:pt idx="6556">
                  <c:v>8.2510716666670003</c:v>
                </c:pt>
                <c:pt idx="6557">
                  <c:v>8.2502849999999999</c:v>
                </c:pt>
                <c:pt idx="6558">
                  <c:v>8.2505016666670006</c:v>
                </c:pt>
                <c:pt idx="6559">
                  <c:v>8.2503666666670004</c:v>
                </c:pt>
                <c:pt idx="6560">
                  <c:v>8.2503816666669998</c:v>
                </c:pt>
                <c:pt idx="6561">
                  <c:v>8.2510150000000007</c:v>
                </c:pt>
                <c:pt idx="6562">
                  <c:v>8.2506033333330002</c:v>
                </c:pt>
                <c:pt idx="6563">
                  <c:v>8.2511416666669994</c:v>
                </c:pt>
                <c:pt idx="6564">
                  <c:v>8.2511766666669999</c:v>
                </c:pt>
                <c:pt idx="6565">
                  <c:v>8.2510866666669997</c:v>
                </c:pt>
                <c:pt idx="6566">
                  <c:v>8.2512783333329995</c:v>
                </c:pt>
                <c:pt idx="6567">
                  <c:v>8.2510966666669994</c:v>
                </c:pt>
                <c:pt idx="6568">
                  <c:v>8.2511449999999993</c:v>
                </c:pt>
                <c:pt idx="6569">
                  <c:v>8.2513000000000005</c:v>
                </c:pt>
                <c:pt idx="6570">
                  <c:v>8.2511483333329991</c:v>
                </c:pt>
                <c:pt idx="6571">
                  <c:v>8.2513966666670004</c:v>
                </c:pt>
                <c:pt idx="6572">
                  <c:v>8.2514249999999993</c:v>
                </c:pt>
                <c:pt idx="6573">
                  <c:v>8.2516449999999999</c:v>
                </c:pt>
                <c:pt idx="6574">
                  <c:v>8.2519349999999996</c:v>
                </c:pt>
                <c:pt idx="6575">
                  <c:v>8.2515166666669995</c:v>
                </c:pt>
                <c:pt idx="6576">
                  <c:v>8.2510349999999999</c:v>
                </c:pt>
                <c:pt idx="6577">
                  <c:v>8.2512916666670009</c:v>
                </c:pt>
                <c:pt idx="6578">
                  <c:v>8.2512466666670008</c:v>
                </c:pt>
                <c:pt idx="6579">
                  <c:v>8.2518983333329992</c:v>
                </c:pt>
                <c:pt idx="6580">
                  <c:v>8.2521616666669999</c:v>
                </c:pt>
                <c:pt idx="6581">
                  <c:v>8.2519866666669994</c:v>
                </c:pt>
                <c:pt idx="6582">
                  <c:v>8.2517849999999999</c:v>
                </c:pt>
                <c:pt idx="6583">
                  <c:v>8.2519749999999998</c:v>
                </c:pt>
                <c:pt idx="6584">
                  <c:v>8.2513566666670002</c:v>
                </c:pt>
                <c:pt idx="6585">
                  <c:v>8.2516400000000001</c:v>
                </c:pt>
                <c:pt idx="6586">
                  <c:v>8.2512433333330009</c:v>
                </c:pt>
                <c:pt idx="6587">
                  <c:v>8.2519483333330008</c:v>
                </c:pt>
                <c:pt idx="6588">
                  <c:v>8.2516616666669993</c:v>
                </c:pt>
                <c:pt idx="6589">
                  <c:v>8.2516700000000007</c:v>
                </c:pt>
                <c:pt idx="6590">
                  <c:v>8.2519766666669998</c:v>
                </c:pt>
                <c:pt idx="6591">
                  <c:v>8.2513566666670002</c:v>
                </c:pt>
                <c:pt idx="6592">
                  <c:v>8.2514433333330004</c:v>
                </c:pt>
                <c:pt idx="6593">
                  <c:v>8.2521683333329996</c:v>
                </c:pt>
                <c:pt idx="6594">
                  <c:v>8.2519500000000008</c:v>
                </c:pt>
                <c:pt idx="6595">
                  <c:v>8.252206666667</c:v>
                </c:pt>
                <c:pt idx="6596">
                  <c:v>8.2518100000000008</c:v>
                </c:pt>
                <c:pt idx="6597">
                  <c:v>8.2519550000000006</c:v>
                </c:pt>
                <c:pt idx="6598">
                  <c:v>8.2524099999999994</c:v>
                </c:pt>
                <c:pt idx="6599">
                  <c:v>8.2523750000000007</c:v>
                </c:pt>
                <c:pt idx="6600">
                  <c:v>8.2520116666670003</c:v>
                </c:pt>
                <c:pt idx="6601">
                  <c:v>8.2530766666670008</c:v>
                </c:pt>
                <c:pt idx="6602">
                  <c:v>8.2523149999999994</c:v>
                </c:pt>
                <c:pt idx="6603">
                  <c:v>8.2525766666670002</c:v>
                </c:pt>
                <c:pt idx="6604">
                  <c:v>8.2526833333329996</c:v>
                </c:pt>
                <c:pt idx="6605">
                  <c:v>8.2525700000000004</c:v>
                </c:pt>
                <c:pt idx="6606">
                  <c:v>8.2521933333330004</c:v>
                </c:pt>
                <c:pt idx="6607">
                  <c:v>8.2525700000000004</c:v>
                </c:pt>
                <c:pt idx="6608">
                  <c:v>8.2525200000000005</c:v>
                </c:pt>
                <c:pt idx="6609">
                  <c:v>8.25258</c:v>
                </c:pt>
                <c:pt idx="6610">
                  <c:v>8.2525499999999994</c:v>
                </c:pt>
                <c:pt idx="6611">
                  <c:v>8.252346666667</c:v>
                </c:pt>
                <c:pt idx="6612">
                  <c:v>8.2527633333330002</c:v>
                </c:pt>
                <c:pt idx="6613">
                  <c:v>8.252535</c:v>
                </c:pt>
                <c:pt idx="6614">
                  <c:v>8.2529249999999994</c:v>
                </c:pt>
                <c:pt idx="6615">
                  <c:v>8.2531316666670005</c:v>
                </c:pt>
                <c:pt idx="6616">
                  <c:v>8.2527433333329991</c:v>
                </c:pt>
                <c:pt idx="6617">
                  <c:v>8.2530383333330004</c:v>
                </c:pt>
                <c:pt idx="6618">
                  <c:v>8.2529866666670006</c:v>
                </c:pt>
                <c:pt idx="6619">
                  <c:v>8.2527500000000007</c:v>
                </c:pt>
                <c:pt idx="6620">
                  <c:v>8.2524316666670003</c:v>
                </c:pt>
                <c:pt idx="6621">
                  <c:v>8.2525700000000004</c:v>
                </c:pt>
                <c:pt idx="6622">
                  <c:v>8.2532300000000003</c:v>
                </c:pt>
                <c:pt idx="6623">
                  <c:v>8.2532616666669991</c:v>
                </c:pt>
                <c:pt idx="6624">
                  <c:v>8.2531549999999996</c:v>
                </c:pt>
                <c:pt idx="6625">
                  <c:v>8.2534500000000008</c:v>
                </c:pt>
                <c:pt idx="6626">
                  <c:v>8.2533416666669996</c:v>
                </c:pt>
                <c:pt idx="6627">
                  <c:v>8.2532033333329995</c:v>
                </c:pt>
                <c:pt idx="6628">
                  <c:v>8.2531666666669992</c:v>
                </c:pt>
                <c:pt idx="6629">
                  <c:v>8.2530450000000002</c:v>
                </c:pt>
                <c:pt idx="6630">
                  <c:v>8.2530266666669991</c:v>
                </c:pt>
                <c:pt idx="6631">
                  <c:v>8.2533933333329994</c:v>
                </c:pt>
                <c:pt idx="6632">
                  <c:v>8.2532133333329991</c:v>
                </c:pt>
                <c:pt idx="6633">
                  <c:v>8.2529699999999995</c:v>
                </c:pt>
                <c:pt idx="6634">
                  <c:v>8.2524366666670002</c:v>
                </c:pt>
                <c:pt idx="6635">
                  <c:v>8.2528199999999998</c:v>
                </c:pt>
                <c:pt idx="6636">
                  <c:v>8.2530333333330006</c:v>
                </c:pt>
                <c:pt idx="6637">
                  <c:v>8.2527333333329995</c:v>
                </c:pt>
                <c:pt idx="6638">
                  <c:v>8.2531549999999996</c:v>
                </c:pt>
                <c:pt idx="6639">
                  <c:v>8.2529916666670005</c:v>
                </c:pt>
                <c:pt idx="6640">
                  <c:v>8.2527016666670008</c:v>
                </c:pt>
                <c:pt idx="6641">
                  <c:v>8.2528749999999995</c:v>
                </c:pt>
                <c:pt idx="6642">
                  <c:v>8.2535699999999999</c:v>
                </c:pt>
                <c:pt idx="6643">
                  <c:v>8.2536833333330009</c:v>
                </c:pt>
                <c:pt idx="6644">
                  <c:v>8.253285</c:v>
                </c:pt>
                <c:pt idx="6645">
                  <c:v>8.2532333333330001</c:v>
                </c:pt>
                <c:pt idx="6646">
                  <c:v>8.2528833333329992</c:v>
                </c:pt>
                <c:pt idx="6647">
                  <c:v>8.253003333333</c:v>
                </c:pt>
                <c:pt idx="6648">
                  <c:v>8.2531816666670004</c:v>
                </c:pt>
                <c:pt idx="6649">
                  <c:v>8.2533033333329993</c:v>
                </c:pt>
                <c:pt idx="6650">
                  <c:v>8.2536283333329994</c:v>
                </c:pt>
                <c:pt idx="6651">
                  <c:v>8.2534399999999994</c:v>
                </c:pt>
                <c:pt idx="6652">
                  <c:v>8.2538866666670003</c:v>
                </c:pt>
                <c:pt idx="6653">
                  <c:v>8.2536950000000004</c:v>
                </c:pt>
                <c:pt idx="6654">
                  <c:v>8.2539616666669993</c:v>
                </c:pt>
                <c:pt idx="6655">
                  <c:v>8.2540150000000008</c:v>
                </c:pt>
                <c:pt idx="6656">
                  <c:v>8.2537699999999994</c:v>
                </c:pt>
                <c:pt idx="6657">
                  <c:v>8.2538900000000002</c:v>
                </c:pt>
                <c:pt idx="6658">
                  <c:v>8.2539400000000001</c:v>
                </c:pt>
                <c:pt idx="6659">
                  <c:v>8.2535950000000007</c:v>
                </c:pt>
                <c:pt idx="6660">
                  <c:v>8.2539866666670001</c:v>
                </c:pt>
                <c:pt idx="6661">
                  <c:v>8.253988333333</c:v>
                </c:pt>
                <c:pt idx="6662">
                  <c:v>8.253661666667</c:v>
                </c:pt>
                <c:pt idx="6663">
                  <c:v>8.253893333333</c:v>
                </c:pt>
                <c:pt idx="6664">
                  <c:v>8.2538</c:v>
                </c:pt>
                <c:pt idx="6665">
                  <c:v>8.2530983333329999</c:v>
                </c:pt>
                <c:pt idx="6666">
                  <c:v>8.2539566666669995</c:v>
                </c:pt>
                <c:pt idx="6667">
                  <c:v>8.2535566666670004</c:v>
                </c:pt>
                <c:pt idx="6668">
                  <c:v>8.2541883333329995</c:v>
                </c:pt>
                <c:pt idx="6669">
                  <c:v>8.2533283333330001</c:v>
                </c:pt>
                <c:pt idx="6670">
                  <c:v>8.2536383333330008</c:v>
                </c:pt>
                <c:pt idx="6671">
                  <c:v>8.2534533333330007</c:v>
                </c:pt>
                <c:pt idx="6672">
                  <c:v>8.2540916666669997</c:v>
                </c:pt>
                <c:pt idx="6673">
                  <c:v>8.2538049999999998</c:v>
                </c:pt>
                <c:pt idx="6674">
                  <c:v>8.2532916666669998</c:v>
                </c:pt>
                <c:pt idx="6675">
                  <c:v>8.2539250000000006</c:v>
                </c:pt>
                <c:pt idx="6676">
                  <c:v>8.2538</c:v>
                </c:pt>
                <c:pt idx="6677">
                  <c:v>8.2542166666670003</c:v>
                </c:pt>
                <c:pt idx="6678">
                  <c:v>8.2539733333330005</c:v>
                </c:pt>
                <c:pt idx="6679">
                  <c:v>8.2538833333330004</c:v>
                </c:pt>
                <c:pt idx="6680">
                  <c:v>8.2545483333330001</c:v>
                </c:pt>
                <c:pt idx="6681">
                  <c:v>8.2546216666669991</c:v>
                </c:pt>
                <c:pt idx="6682">
                  <c:v>8.254176666667</c:v>
                </c:pt>
                <c:pt idx="6683">
                  <c:v>8.2544333333330009</c:v>
                </c:pt>
                <c:pt idx="6684">
                  <c:v>8.2546850000000003</c:v>
                </c:pt>
                <c:pt idx="6685">
                  <c:v>8.2548483333329994</c:v>
                </c:pt>
                <c:pt idx="6686">
                  <c:v>8.2547166666670009</c:v>
                </c:pt>
                <c:pt idx="6687">
                  <c:v>8.2546099999999996</c:v>
                </c:pt>
                <c:pt idx="6688">
                  <c:v>8.2549949999999992</c:v>
                </c:pt>
                <c:pt idx="6689">
                  <c:v>8.2552233333329994</c:v>
                </c:pt>
                <c:pt idx="6690">
                  <c:v>8.2546033333329998</c:v>
                </c:pt>
                <c:pt idx="6691">
                  <c:v>8.25474</c:v>
                </c:pt>
                <c:pt idx="6692">
                  <c:v>8.2543366666669993</c:v>
                </c:pt>
                <c:pt idx="6693">
                  <c:v>8.2547133333329992</c:v>
                </c:pt>
                <c:pt idx="6694">
                  <c:v>8.2552649999999996</c:v>
                </c:pt>
                <c:pt idx="6695">
                  <c:v>8.2549399999999995</c:v>
                </c:pt>
                <c:pt idx="6696">
                  <c:v>8.2547650000000008</c:v>
                </c:pt>
                <c:pt idx="6697">
                  <c:v>8.2542100000000005</c:v>
                </c:pt>
                <c:pt idx="6698">
                  <c:v>8.2545366666670006</c:v>
                </c:pt>
                <c:pt idx="6699">
                  <c:v>8.2547183333330008</c:v>
                </c:pt>
                <c:pt idx="6700">
                  <c:v>8.2551699999999997</c:v>
                </c:pt>
                <c:pt idx="6701">
                  <c:v>8.2545916666670003</c:v>
                </c:pt>
                <c:pt idx="6702">
                  <c:v>8.2547883333329999</c:v>
                </c:pt>
                <c:pt idx="6703">
                  <c:v>8.2544366666670008</c:v>
                </c:pt>
                <c:pt idx="6704">
                  <c:v>8.2552416666670005</c:v>
                </c:pt>
                <c:pt idx="6705">
                  <c:v>8.2555916666669997</c:v>
                </c:pt>
                <c:pt idx="6706">
                  <c:v>8.2554616666669993</c:v>
                </c:pt>
                <c:pt idx="6707">
                  <c:v>8.2557033333330008</c:v>
                </c:pt>
                <c:pt idx="6708">
                  <c:v>8.2550749999999997</c:v>
                </c:pt>
                <c:pt idx="6709">
                  <c:v>8.2555200000000006</c:v>
                </c:pt>
                <c:pt idx="6710">
                  <c:v>8.2553850000000004</c:v>
                </c:pt>
                <c:pt idx="6711">
                  <c:v>8.2552883333330005</c:v>
                </c:pt>
                <c:pt idx="6712">
                  <c:v>8.2556783333329999</c:v>
                </c:pt>
                <c:pt idx="6713">
                  <c:v>8.2560166666669996</c:v>
                </c:pt>
                <c:pt idx="6714">
                  <c:v>8.2556583333330007</c:v>
                </c:pt>
                <c:pt idx="6715">
                  <c:v>8.2563733333330003</c:v>
                </c:pt>
                <c:pt idx="6716">
                  <c:v>8.2560766666669991</c:v>
                </c:pt>
                <c:pt idx="6717">
                  <c:v>8.2563066666669993</c:v>
                </c:pt>
                <c:pt idx="6718">
                  <c:v>8.2558433333330008</c:v>
                </c:pt>
                <c:pt idx="6719">
                  <c:v>8.2554183333329991</c:v>
                </c:pt>
                <c:pt idx="6720">
                  <c:v>8.2556550000000009</c:v>
                </c:pt>
                <c:pt idx="6721">
                  <c:v>8.2559316666669993</c:v>
                </c:pt>
                <c:pt idx="6722">
                  <c:v>8.2563016666669995</c:v>
                </c:pt>
                <c:pt idx="6723">
                  <c:v>8.2565016666670008</c:v>
                </c:pt>
                <c:pt idx="6724">
                  <c:v>8.2561316666670006</c:v>
                </c:pt>
                <c:pt idx="6725">
                  <c:v>8.2562999999999995</c:v>
                </c:pt>
                <c:pt idx="6726">
                  <c:v>8.2567733333329993</c:v>
                </c:pt>
                <c:pt idx="6727">
                  <c:v>8.2563883333329997</c:v>
                </c:pt>
                <c:pt idx="6728">
                  <c:v>8.2567483333330003</c:v>
                </c:pt>
                <c:pt idx="6729">
                  <c:v>8.2567466666670004</c:v>
                </c:pt>
                <c:pt idx="6730">
                  <c:v>8.2572483333329991</c:v>
                </c:pt>
                <c:pt idx="6731">
                  <c:v>8.2563083333329992</c:v>
                </c:pt>
                <c:pt idx="6732">
                  <c:v>8.2561099999999996</c:v>
                </c:pt>
                <c:pt idx="6733">
                  <c:v>8.2564866666669996</c:v>
                </c:pt>
                <c:pt idx="6734">
                  <c:v>8.2564466666669993</c:v>
                </c:pt>
                <c:pt idx="6735">
                  <c:v>8.2562099999999994</c:v>
                </c:pt>
                <c:pt idx="6736">
                  <c:v>8.256473333333</c:v>
                </c:pt>
                <c:pt idx="6737">
                  <c:v>8.2566016666670006</c:v>
                </c:pt>
                <c:pt idx="6738">
                  <c:v>8.256473333333</c:v>
                </c:pt>
                <c:pt idx="6739">
                  <c:v>8.2566866666669991</c:v>
                </c:pt>
                <c:pt idx="6740">
                  <c:v>8.2565799999999996</c:v>
                </c:pt>
                <c:pt idx="6741">
                  <c:v>8.256991666667</c:v>
                </c:pt>
                <c:pt idx="6742">
                  <c:v>8.2565366666669995</c:v>
                </c:pt>
                <c:pt idx="6743">
                  <c:v>8.2570233333330005</c:v>
                </c:pt>
                <c:pt idx="6744">
                  <c:v>8.256708333333</c:v>
                </c:pt>
                <c:pt idx="6745">
                  <c:v>8.256615</c:v>
                </c:pt>
                <c:pt idx="6746">
                  <c:v>8.2570250000000005</c:v>
                </c:pt>
                <c:pt idx="6747">
                  <c:v>8.2567766666669993</c:v>
                </c:pt>
                <c:pt idx="6748">
                  <c:v>8.2569383333330002</c:v>
                </c:pt>
                <c:pt idx="6749">
                  <c:v>8.2572200000000002</c:v>
                </c:pt>
                <c:pt idx="6750">
                  <c:v>8.2572500000000009</c:v>
                </c:pt>
                <c:pt idx="6751">
                  <c:v>8.2569266666670007</c:v>
                </c:pt>
                <c:pt idx="6752">
                  <c:v>8.2572083333330006</c:v>
                </c:pt>
                <c:pt idx="6753">
                  <c:v>8.2562533333329995</c:v>
                </c:pt>
                <c:pt idx="6754">
                  <c:v>8.2569616666669994</c:v>
                </c:pt>
                <c:pt idx="6755">
                  <c:v>8.2568149999999996</c:v>
                </c:pt>
                <c:pt idx="6756">
                  <c:v>8.256428333333</c:v>
                </c:pt>
                <c:pt idx="6757">
                  <c:v>8.2572616666670005</c:v>
                </c:pt>
                <c:pt idx="6758">
                  <c:v>8.2564466666669993</c:v>
                </c:pt>
                <c:pt idx="6759">
                  <c:v>8.2568999999999999</c:v>
                </c:pt>
                <c:pt idx="6760">
                  <c:v>8.2566199999999998</c:v>
                </c:pt>
                <c:pt idx="6761">
                  <c:v>8.2568900000000003</c:v>
                </c:pt>
                <c:pt idx="6762">
                  <c:v>8.2568566666669998</c:v>
                </c:pt>
                <c:pt idx="6763">
                  <c:v>8.2573333333329995</c:v>
                </c:pt>
                <c:pt idx="6764">
                  <c:v>8.2570233333330005</c:v>
                </c:pt>
                <c:pt idx="6765">
                  <c:v>8.2571566666670009</c:v>
                </c:pt>
                <c:pt idx="6766">
                  <c:v>8.2566550000000003</c:v>
                </c:pt>
                <c:pt idx="6767">
                  <c:v>8.2566916666670007</c:v>
                </c:pt>
                <c:pt idx="6768">
                  <c:v>8.2568850000000005</c:v>
                </c:pt>
                <c:pt idx="6769">
                  <c:v>8.2566316666669994</c:v>
                </c:pt>
                <c:pt idx="6770">
                  <c:v>8.2564899999999994</c:v>
                </c:pt>
                <c:pt idx="6771">
                  <c:v>8.2566266666669996</c:v>
                </c:pt>
                <c:pt idx="6772">
                  <c:v>8.2569533333329996</c:v>
                </c:pt>
                <c:pt idx="6773">
                  <c:v>8.2565766666669997</c:v>
                </c:pt>
                <c:pt idx="6774">
                  <c:v>8.256475</c:v>
                </c:pt>
                <c:pt idx="6775">
                  <c:v>8.2564033333329991</c:v>
                </c:pt>
                <c:pt idx="6776">
                  <c:v>8.2563933333329995</c:v>
                </c:pt>
                <c:pt idx="6777">
                  <c:v>8.2569900000000001</c:v>
                </c:pt>
                <c:pt idx="6778">
                  <c:v>8.2570066666669995</c:v>
                </c:pt>
                <c:pt idx="6779">
                  <c:v>8.2566050000000004</c:v>
                </c:pt>
                <c:pt idx="6780">
                  <c:v>8.2571716666670003</c:v>
                </c:pt>
                <c:pt idx="6781">
                  <c:v>8.2569666666669992</c:v>
                </c:pt>
                <c:pt idx="6782">
                  <c:v>8.2567583333329999</c:v>
                </c:pt>
                <c:pt idx="6783">
                  <c:v>8.2567333333330009</c:v>
                </c:pt>
                <c:pt idx="6784">
                  <c:v>8.2570433333329998</c:v>
                </c:pt>
                <c:pt idx="6785">
                  <c:v>8.2566566666670003</c:v>
                </c:pt>
                <c:pt idx="6786">
                  <c:v>8.2569350000000004</c:v>
                </c:pt>
                <c:pt idx="6787">
                  <c:v>8.2561900000000001</c:v>
                </c:pt>
                <c:pt idx="6788">
                  <c:v>8.2567900000000005</c:v>
                </c:pt>
                <c:pt idx="6789">
                  <c:v>8.2569183333329992</c:v>
                </c:pt>
                <c:pt idx="6790">
                  <c:v>8.2569099999999995</c:v>
                </c:pt>
                <c:pt idx="6791">
                  <c:v>8.2566649999999999</c:v>
                </c:pt>
                <c:pt idx="6792">
                  <c:v>8.2567066666670001</c:v>
                </c:pt>
                <c:pt idx="6793">
                  <c:v>8.2562533333329995</c:v>
                </c:pt>
                <c:pt idx="6794">
                  <c:v>8.2562716666670006</c:v>
                </c:pt>
                <c:pt idx="6795">
                  <c:v>8.2558516666670005</c:v>
                </c:pt>
                <c:pt idx="6796">
                  <c:v>8.2562300000000004</c:v>
                </c:pt>
                <c:pt idx="6797">
                  <c:v>8.2565416666669993</c:v>
                </c:pt>
                <c:pt idx="6798">
                  <c:v>8.2562566666669994</c:v>
                </c:pt>
                <c:pt idx="6799">
                  <c:v>8.2561250000000008</c:v>
                </c:pt>
                <c:pt idx="6800">
                  <c:v>8.2556799999999999</c:v>
                </c:pt>
                <c:pt idx="6801">
                  <c:v>8.2557066666670007</c:v>
                </c:pt>
                <c:pt idx="6802">
                  <c:v>8.255488333333</c:v>
                </c:pt>
                <c:pt idx="6803">
                  <c:v>8.2562016666669997</c:v>
                </c:pt>
                <c:pt idx="6804">
                  <c:v>8.2561900000000001</c:v>
                </c:pt>
                <c:pt idx="6805">
                  <c:v>8.2562499999999996</c:v>
                </c:pt>
                <c:pt idx="6806">
                  <c:v>8.2562716666670006</c:v>
                </c:pt>
                <c:pt idx="6807">
                  <c:v>8.2557399999999994</c:v>
                </c:pt>
                <c:pt idx="6808">
                  <c:v>8.2553583333329996</c:v>
                </c:pt>
                <c:pt idx="6809">
                  <c:v>8.2556066666669992</c:v>
                </c:pt>
                <c:pt idx="6810">
                  <c:v>8.2560199999999995</c:v>
                </c:pt>
                <c:pt idx="6811">
                  <c:v>8.2559016666670004</c:v>
                </c:pt>
                <c:pt idx="6812">
                  <c:v>8.2560833333330006</c:v>
                </c:pt>
                <c:pt idx="6813">
                  <c:v>8.256241666667</c:v>
                </c:pt>
                <c:pt idx="6814">
                  <c:v>8.2560666666669995</c:v>
                </c:pt>
                <c:pt idx="6815">
                  <c:v>8.2561250000000008</c:v>
                </c:pt>
                <c:pt idx="6816">
                  <c:v>8.2561549999999997</c:v>
                </c:pt>
                <c:pt idx="6817">
                  <c:v>8.2557299999999998</c:v>
                </c:pt>
                <c:pt idx="6818">
                  <c:v>8.2562866666670001</c:v>
                </c:pt>
                <c:pt idx="6819">
                  <c:v>8.2562583333329993</c:v>
                </c:pt>
                <c:pt idx="6820">
                  <c:v>8.2562116666669993</c:v>
                </c:pt>
                <c:pt idx="6821">
                  <c:v>8.256053333333</c:v>
                </c:pt>
                <c:pt idx="6822">
                  <c:v>8.2563416666669998</c:v>
                </c:pt>
                <c:pt idx="6823">
                  <c:v>8.2560966666670002</c:v>
                </c:pt>
                <c:pt idx="6824">
                  <c:v>8.2558033333330005</c:v>
                </c:pt>
                <c:pt idx="6825">
                  <c:v>8.2560816666670007</c:v>
                </c:pt>
                <c:pt idx="6826">
                  <c:v>8.2563566666669992</c:v>
                </c:pt>
                <c:pt idx="6827">
                  <c:v>8.2560666666669995</c:v>
                </c:pt>
                <c:pt idx="6828">
                  <c:v>8.2560133333329997</c:v>
                </c:pt>
                <c:pt idx="6829">
                  <c:v>8.2560783333330008</c:v>
                </c:pt>
                <c:pt idx="6830">
                  <c:v>8.2560450000000003</c:v>
                </c:pt>
                <c:pt idx="6831">
                  <c:v>8.2559166666669999</c:v>
                </c:pt>
                <c:pt idx="6832">
                  <c:v>8.2561433333330001</c:v>
                </c:pt>
                <c:pt idx="6833">
                  <c:v>8.2557133333330004</c:v>
                </c:pt>
                <c:pt idx="6834">
                  <c:v>8.2558466666670007</c:v>
                </c:pt>
                <c:pt idx="6835">
                  <c:v>8.2557466666669992</c:v>
                </c:pt>
                <c:pt idx="6836">
                  <c:v>8.2565466666670009</c:v>
                </c:pt>
                <c:pt idx="6837">
                  <c:v>8.2557050000000007</c:v>
                </c:pt>
                <c:pt idx="6838">
                  <c:v>8.2558299999999996</c:v>
                </c:pt>
                <c:pt idx="6839">
                  <c:v>8.2552416666670005</c:v>
                </c:pt>
                <c:pt idx="6840">
                  <c:v>8.2545583333329997</c:v>
                </c:pt>
                <c:pt idx="6841">
                  <c:v>8.2548066666669992</c:v>
                </c:pt>
                <c:pt idx="6842">
                  <c:v>8.2545283333330008</c:v>
                </c:pt>
                <c:pt idx="6843">
                  <c:v>8.2541416666669996</c:v>
                </c:pt>
                <c:pt idx="6844">
                  <c:v>8.2554833333330002</c:v>
                </c:pt>
                <c:pt idx="6845">
                  <c:v>8.2549116666670006</c:v>
                </c:pt>
                <c:pt idx="6846">
                  <c:v>8.2550916666669991</c:v>
                </c:pt>
                <c:pt idx="6847">
                  <c:v>8.2547899999999998</c:v>
                </c:pt>
                <c:pt idx="6848">
                  <c:v>8.2552366666670007</c:v>
                </c:pt>
                <c:pt idx="6849">
                  <c:v>8.2555666666670007</c:v>
                </c:pt>
                <c:pt idx="6850">
                  <c:v>8.2552933333330003</c:v>
                </c:pt>
                <c:pt idx="6851">
                  <c:v>8.254878333333</c:v>
                </c:pt>
                <c:pt idx="6852">
                  <c:v>8.2565116666670004</c:v>
                </c:pt>
                <c:pt idx="6853">
                  <c:v>8.258538333333</c:v>
                </c:pt>
                <c:pt idx="6854">
                  <c:v>8.2582933333330004</c:v>
                </c:pt>
                <c:pt idx="6855">
                  <c:v>8.2588050000000006</c:v>
                </c:pt>
                <c:pt idx="6856">
                  <c:v>8.2587683333330002</c:v>
                </c:pt>
                <c:pt idx="6857">
                  <c:v>8.2589633333329999</c:v>
                </c:pt>
                <c:pt idx="6858">
                  <c:v>8.2588766666669997</c:v>
                </c:pt>
                <c:pt idx="6859">
                  <c:v>8.2587349999999997</c:v>
                </c:pt>
                <c:pt idx="6860">
                  <c:v>8.2587849999999996</c:v>
                </c:pt>
                <c:pt idx="6861">
                  <c:v>8.2586633333330006</c:v>
                </c:pt>
                <c:pt idx="6862">
                  <c:v>8.2590883333330005</c:v>
                </c:pt>
                <c:pt idx="6863">
                  <c:v>8.2588666666670001</c:v>
                </c:pt>
                <c:pt idx="6864">
                  <c:v>8.2580349999999996</c:v>
                </c:pt>
                <c:pt idx="6865">
                  <c:v>8.2569266666670007</c:v>
                </c:pt>
                <c:pt idx="6866">
                  <c:v>8.2574199999999998</c:v>
                </c:pt>
                <c:pt idx="6867">
                  <c:v>8.2577833333330002</c:v>
                </c:pt>
                <c:pt idx="6868">
                  <c:v>8.2569766666670006</c:v>
                </c:pt>
                <c:pt idx="6869">
                  <c:v>8.2575466666670003</c:v>
                </c:pt>
                <c:pt idx="6870">
                  <c:v>8.2573600000000003</c:v>
                </c:pt>
                <c:pt idx="6871">
                  <c:v>8.2574583333330001</c:v>
                </c:pt>
                <c:pt idx="6872">
                  <c:v>8.2574916666670006</c:v>
                </c:pt>
                <c:pt idx="6873">
                  <c:v>8.2575749999999992</c:v>
                </c:pt>
                <c:pt idx="6874">
                  <c:v>8.2583766666670009</c:v>
                </c:pt>
                <c:pt idx="6875">
                  <c:v>8.2575483333330002</c:v>
                </c:pt>
                <c:pt idx="6876">
                  <c:v>8.2579066666669991</c:v>
                </c:pt>
                <c:pt idx="6877">
                  <c:v>8.2587849999999996</c:v>
                </c:pt>
                <c:pt idx="6878">
                  <c:v>8.2589083333330002</c:v>
                </c:pt>
                <c:pt idx="6879">
                  <c:v>8.2591266666669991</c:v>
                </c:pt>
                <c:pt idx="6880">
                  <c:v>8.2584750000000007</c:v>
                </c:pt>
                <c:pt idx="6881">
                  <c:v>8.259008333333</c:v>
                </c:pt>
                <c:pt idx="6882">
                  <c:v>8.2584983333329998</c:v>
                </c:pt>
                <c:pt idx="6883">
                  <c:v>8.2587916666669994</c:v>
                </c:pt>
                <c:pt idx="6884">
                  <c:v>8.2589383333330009</c:v>
                </c:pt>
                <c:pt idx="6885">
                  <c:v>8.2588699999999999</c:v>
                </c:pt>
                <c:pt idx="6886">
                  <c:v>8.2594566666670008</c:v>
                </c:pt>
                <c:pt idx="6887">
                  <c:v>8.2595316666669998</c:v>
                </c:pt>
                <c:pt idx="6888">
                  <c:v>8.2598566666669999</c:v>
                </c:pt>
                <c:pt idx="6889">
                  <c:v>8.2593066666669994</c:v>
                </c:pt>
                <c:pt idx="6890">
                  <c:v>8.2574000000000005</c:v>
                </c:pt>
                <c:pt idx="6891">
                  <c:v>8.2573150000000002</c:v>
                </c:pt>
                <c:pt idx="6892">
                  <c:v>8.2575283333329992</c:v>
                </c:pt>
                <c:pt idx="6893">
                  <c:v>8.2574299999999994</c:v>
                </c:pt>
                <c:pt idx="6894">
                  <c:v>8.257321666667</c:v>
                </c:pt>
                <c:pt idx="6895">
                  <c:v>8.2575149999999997</c:v>
                </c:pt>
                <c:pt idx="6896">
                  <c:v>8.2580266666669999</c:v>
                </c:pt>
                <c:pt idx="6897">
                  <c:v>8.2580116666670005</c:v>
                </c:pt>
                <c:pt idx="6898">
                  <c:v>8.2578016666669996</c:v>
                </c:pt>
                <c:pt idx="6899">
                  <c:v>8.2578033333329994</c:v>
                </c:pt>
                <c:pt idx="6900">
                  <c:v>8.2582083333330001</c:v>
                </c:pt>
                <c:pt idx="6901">
                  <c:v>8.2576033333329999</c:v>
                </c:pt>
                <c:pt idx="6902">
                  <c:v>8.2582783333329992</c:v>
                </c:pt>
                <c:pt idx="6903">
                  <c:v>8.257696666667</c:v>
                </c:pt>
                <c:pt idx="6904">
                  <c:v>8.2583816666670007</c:v>
                </c:pt>
                <c:pt idx="6905">
                  <c:v>8.2584616666669994</c:v>
                </c:pt>
                <c:pt idx="6906">
                  <c:v>8.2584016666669999</c:v>
                </c:pt>
                <c:pt idx="6907">
                  <c:v>8.2576250000000009</c:v>
                </c:pt>
                <c:pt idx="6908">
                  <c:v>8.2579466666669994</c:v>
                </c:pt>
                <c:pt idx="6909">
                  <c:v>8.2577066666669996</c:v>
                </c:pt>
                <c:pt idx="6910">
                  <c:v>8.2582216666669996</c:v>
                </c:pt>
                <c:pt idx="6911">
                  <c:v>8.2578866666669999</c:v>
                </c:pt>
                <c:pt idx="6912">
                  <c:v>8.2583500000000001</c:v>
                </c:pt>
                <c:pt idx="6913">
                  <c:v>8.2578516666669994</c:v>
                </c:pt>
                <c:pt idx="6914">
                  <c:v>8.2583233333329993</c:v>
                </c:pt>
                <c:pt idx="6915">
                  <c:v>8.2577483333329997</c:v>
                </c:pt>
                <c:pt idx="6916">
                  <c:v>8.2582500000000003</c:v>
                </c:pt>
                <c:pt idx="6917">
                  <c:v>8.2582983333330002</c:v>
                </c:pt>
                <c:pt idx="6918">
                  <c:v>8.2588766666669997</c:v>
                </c:pt>
                <c:pt idx="6919">
                  <c:v>8.2574900000000007</c:v>
                </c:pt>
                <c:pt idx="6920">
                  <c:v>8.2585166666669991</c:v>
                </c:pt>
                <c:pt idx="6921">
                  <c:v>8.2576450000000001</c:v>
                </c:pt>
                <c:pt idx="6922">
                  <c:v>8.2582033333330003</c:v>
                </c:pt>
                <c:pt idx="6923">
                  <c:v>8.2583000000000002</c:v>
                </c:pt>
                <c:pt idx="6924">
                  <c:v>8.2578399999999998</c:v>
                </c:pt>
                <c:pt idx="6925">
                  <c:v>8.2586216666670005</c:v>
                </c:pt>
                <c:pt idx="6926">
                  <c:v>8.2584116666669996</c:v>
                </c:pt>
                <c:pt idx="6927">
                  <c:v>8.2591916666670002</c:v>
                </c:pt>
                <c:pt idx="6928">
                  <c:v>8.2598816666670007</c:v>
                </c:pt>
                <c:pt idx="6929">
                  <c:v>8.2598566666669999</c:v>
                </c:pt>
                <c:pt idx="6930">
                  <c:v>8.2595899999999993</c:v>
                </c:pt>
                <c:pt idx="6931">
                  <c:v>8.2593066666669994</c:v>
                </c:pt>
                <c:pt idx="6932">
                  <c:v>8.2591216666669993</c:v>
                </c:pt>
                <c:pt idx="6933">
                  <c:v>8.2598816666670007</c:v>
                </c:pt>
                <c:pt idx="6934">
                  <c:v>8.259383333333</c:v>
                </c:pt>
                <c:pt idx="6935">
                  <c:v>8.2596166666670001</c:v>
                </c:pt>
                <c:pt idx="6936">
                  <c:v>8.2598966666670002</c:v>
                </c:pt>
                <c:pt idx="6937">
                  <c:v>8.2599850000000004</c:v>
                </c:pt>
                <c:pt idx="6938">
                  <c:v>8.2593099999999993</c:v>
                </c:pt>
                <c:pt idx="6939">
                  <c:v>8.2585433333329998</c:v>
                </c:pt>
                <c:pt idx="6940">
                  <c:v>8.2584083333329996</c:v>
                </c:pt>
                <c:pt idx="6941">
                  <c:v>8.2593183333330007</c:v>
                </c:pt>
                <c:pt idx="6942">
                  <c:v>8.2586533333329992</c:v>
                </c:pt>
                <c:pt idx="6943">
                  <c:v>8.2591649999999994</c:v>
                </c:pt>
                <c:pt idx="6944">
                  <c:v>8.2597149999999999</c:v>
                </c:pt>
                <c:pt idx="6945">
                  <c:v>8.2600916666669999</c:v>
                </c:pt>
                <c:pt idx="6946">
                  <c:v>8.2593583333329992</c:v>
                </c:pt>
                <c:pt idx="6947">
                  <c:v>8.2594366666669998</c:v>
                </c:pt>
                <c:pt idx="6948">
                  <c:v>8.259571666667</c:v>
                </c:pt>
                <c:pt idx="6949">
                  <c:v>8.2589950000000005</c:v>
                </c:pt>
                <c:pt idx="6950">
                  <c:v>8.2593733333330004</c:v>
                </c:pt>
                <c:pt idx="6951">
                  <c:v>8.2597749999999994</c:v>
                </c:pt>
                <c:pt idx="6952">
                  <c:v>8.2594499999999993</c:v>
                </c:pt>
                <c:pt idx="6953">
                  <c:v>8.2599066666669998</c:v>
                </c:pt>
                <c:pt idx="6954">
                  <c:v>8.2600616666669993</c:v>
                </c:pt>
                <c:pt idx="6955">
                  <c:v>8.2595349999999996</c:v>
                </c:pt>
                <c:pt idx="6956">
                  <c:v>8.2593633333330008</c:v>
                </c:pt>
                <c:pt idx="6957">
                  <c:v>8.2592983333329997</c:v>
                </c:pt>
                <c:pt idx="6958">
                  <c:v>8.2598516666670001</c:v>
                </c:pt>
                <c:pt idx="6959">
                  <c:v>8.2595899999999993</c:v>
                </c:pt>
                <c:pt idx="6960">
                  <c:v>8.2601583333330009</c:v>
                </c:pt>
                <c:pt idx="6961">
                  <c:v>8.2599866666670003</c:v>
                </c:pt>
                <c:pt idx="6962">
                  <c:v>8.2605450000000005</c:v>
                </c:pt>
                <c:pt idx="6963">
                  <c:v>8.2607566666669996</c:v>
                </c:pt>
                <c:pt idx="6964">
                  <c:v>8.260651666667</c:v>
                </c:pt>
                <c:pt idx="6965">
                  <c:v>8.2600383333330001</c:v>
                </c:pt>
                <c:pt idx="6966">
                  <c:v>8.2595150000000004</c:v>
                </c:pt>
                <c:pt idx="6967">
                  <c:v>8.2595349999999996</c:v>
                </c:pt>
                <c:pt idx="6968">
                  <c:v>8.2599466666670001</c:v>
                </c:pt>
                <c:pt idx="6969">
                  <c:v>8.2597566666670001</c:v>
                </c:pt>
                <c:pt idx="6970">
                  <c:v>8.26</c:v>
                </c:pt>
                <c:pt idx="6971">
                  <c:v>8.2603066666670006</c:v>
                </c:pt>
                <c:pt idx="6972">
                  <c:v>8.2600583333329993</c:v>
                </c:pt>
                <c:pt idx="6973">
                  <c:v>8.2599183333329993</c:v>
                </c:pt>
                <c:pt idx="6974">
                  <c:v>8.2596050000000005</c:v>
                </c:pt>
                <c:pt idx="6975">
                  <c:v>8.2599350000000005</c:v>
                </c:pt>
                <c:pt idx="6976">
                  <c:v>8.2604500000000005</c:v>
                </c:pt>
                <c:pt idx="6977">
                  <c:v>8.2606766666670008</c:v>
                </c:pt>
                <c:pt idx="6978">
                  <c:v>8.2600949999999997</c:v>
                </c:pt>
                <c:pt idx="6979">
                  <c:v>8.2602399999999996</c:v>
                </c:pt>
                <c:pt idx="6980">
                  <c:v>8.2602383333329996</c:v>
                </c:pt>
                <c:pt idx="6981">
                  <c:v>8.2596016666670007</c:v>
                </c:pt>
                <c:pt idx="6982">
                  <c:v>8.260368333333</c:v>
                </c:pt>
                <c:pt idx="6983">
                  <c:v>8.2602899999999995</c:v>
                </c:pt>
                <c:pt idx="6984">
                  <c:v>8.2598466666670003</c:v>
                </c:pt>
                <c:pt idx="6985">
                  <c:v>8.2597516666670003</c:v>
                </c:pt>
                <c:pt idx="6986">
                  <c:v>8.2592466666669999</c:v>
                </c:pt>
                <c:pt idx="6987">
                  <c:v>8.2596266666669997</c:v>
                </c:pt>
                <c:pt idx="6988">
                  <c:v>8.2593800000000002</c:v>
                </c:pt>
                <c:pt idx="6989">
                  <c:v>8.2601766666670002</c:v>
                </c:pt>
                <c:pt idx="6990">
                  <c:v>8.2600166666669992</c:v>
                </c:pt>
                <c:pt idx="6991">
                  <c:v>8.2595316666669998</c:v>
                </c:pt>
                <c:pt idx="6992">
                  <c:v>8.2597266666669995</c:v>
                </c:pt>
                <c:pt idx="6993">
                  <c:v>8.2598900000000004</c:v>
                </c:pt>
                <c:pt idx="6994">
                  <c:v>8.2598599999999998</c:v>
                </c:pt>
                <c:pt idx="6995">
                  <c:v>8.2597183333329998</c:v>
                </c:pt>
                <c:pt idx="6996">
                  <c:v>8.2591816666670006</c:v>
                </c:pt>
                <c:pt idx="6997">
                  <c:v>8.2593999999999994</c:v>
                </c:pt>
                <c:pt idx="6998">
                  <c:v>8.2592966666669998</c:v>
                </c:pt>
                <c:pt idx="6999">
                  <c:v>8.2592383333330002</c:v>
                </c:pt>
                <c:pt idx="7000">
                  <c:v>8.2596916666670008</c:v>
                </c:pt>
                <c:pt idx="7001">
                  <c:v>8.259995</c:v>
                </c:pt>
                <c:pt idx="7002">
                  <c:v>8.2595733333329999</c:v>
                </c:pt>
                <c:pt idx="7003">
                  <c:v>8.2593250000000005</c:v>
                </c:pt>
                <c:pt idx="7004">
                  <c:v>8.2594066666669992</c:v>
                </c:pt>
                <c:pt idx="7005">
                  <c:v>8.2596833333329993</c:v>
                </c:pt>
                <c:pt idx="7006">
                  <c:v>8.2596849999999993</c:v>
                </c:pt>
                <c:pt idx="7007">
                  <c:v>8.259151666667</c:v>
                </c:pt>
                <c:pt idx="7008">
                  <c:v>8.2592683333330008</c:v>
                </c:pt>
                <c:pt idx="7009">
                  <c:v>8.2590816666670008</c:v>
                </c:pt>
                <c:pt idx="7010">
                  <c:v>8.2593999999999994</c:v>
                </c:pt>
                <c:pt idx="7011">
                  <c:v>8.2592183333329992</c:v>
                </c:pt>
                <c:pt idx="7012">
                  <c:v>8.2592966666669998</c:v>
                </c:pt>
                <c:pt idx="7013">
                  <c:v>8.2597249999999995</c:v>
                </c:pt>
                <c:pt idx="7014">
                  <c:v>8.2595700000000001</c:v>
                </c:pt>
                <c:pt idx="7015">
                  <c:v>8.25962</c:v>
                </c:pt>
                <c:pt idx="7016">
                  <c:v>8.2597733333329995</c:v>
                </c:pt>
                <c:pt idx="7017">
                  <c:v>8.2593750000000004</c:v>
                </c:pt>
                <c:pt idx="7018">
                  <c:v>8.2598483333330002</c:v>
                </c:pt>
                <c:pt idx="7019">
                  <c:v>8.2603216666670001</c:v>
                </c:pt>
                <c:pt idx="7020">
                  <c:v>8.2595133333330004</c:v>
                </c:pt>
                <c:pt idx="7021">
                  <c:v>8.2598216666669995</c:v>
                </c:pt>
                <c:pt idx="7022">
                  <c:v>8.2597966666670004</c:v>
                </c:pt>
                <c:pt idx="7023">
                  <c:v>8.2596749999999997</c:v>
                </c:pt>
                <c:pt idx="7024">
                  <c:v>8.2593549999999993</c:v>
                </c:pt>
                <c:pt idx="7025">
                  <c:v>8.2597349999999992</c:v>
                </c:pt>
                <c:pt idx="7026">
                  <c:v>8.2599416666670002</c:v>
                </c:pt>
                <c:pt idx="7027">
                  <c:v>8.2600766666670005</c:v>
                </c:pt>
                <c:pt idx="7028">
                  <c:v>8.259993333333</c:v>
                </c:pt>
                <c:pt idx="7029">
                  <c:v>8.2599300000000007</c:v>
                </c:pt>
                <c:pt idx="7030">
                  <c:v>8.2599766666670007</c:v>
                </c:pt>
                <c:pt idx="7031">
                  <c:v>8.2604066666670004</c:v>
                </c:pt>
                <c:pt idx="7032">
                  <c:v>8.2601866666669999</c:v>
                </c:pt>
                <c:pt idx="7033">
                  <c:v>8.2605199999999996</c:v>
                </c:pt>
                <c:pt idx="7034">
                  <c:v>8.2595916666669993</c:v>
                </c:pt>
                <c:pt idx="7035">
                  <c:v>8.2597766666669994</c:v>
                </c:pt>
                <c:pt idx="7036">
                  <c:v>8.2601216666670005</c:v>
                </c:pt>
                <c:pt idx="7037">
                  <c:v>8.2601566666669992</c:v>
                </c:pt>
                <c:pt idx="7038">
                  <c:v>8.2601066666669993</c:v>
                </c:pt>
                <c:pt idx="7039">
                  <c:v>8.2600433333329999</c:v>
                </c:pt>
                <c:pt idx="7040">
                  <c:v>8.2602550000000008</c:v>
                </c:pt>
                <c:pt idx="7041">
                  <c:v>8.2601416666669998</c:v>
                </c:pt>
                <c:pt idx="7042">
                  <c:v>8.2605066666670002</c:v>
                </c:pt>
                <c:pt idx="7043">
                  <c:v>8.2602933333329993</c:v>
                </c:pt>
                <c:pt idx="7044">
                  <c:v>8.2600466666669998</c:v>
                </c:pt>
                <c:pt idx="7045">
                  <c:v>8.2597533333330002</c:v>
                </c:pt>
                <c:pt idx="7046">
                  <c:v>8.2601116666669991</c:v>
                </c:pt>
                <c:pt idx="7047">
                  <c:v>8.2602399999999996</c:v>
                </c:pt>
                <c:pt idx="7048">
                  <c:v>8.2606383333330005</c:v>
                </c:pt>
                <c:pt idx="7049">
                  <c:v>8.2597733333329995</c:v>
                </c:pt>
                <c:pt idx="7050">
                  <c:v>8.2602799999999998</c:v>
                </c:pt>
                <c:pt idx="7051">
                  <c:v>8.2600999999999996</c:v>
                </c:pt>
                <c:pt idx="7052">
                  <c:v>8.2595666666670002</c:v>
                </c:pt>
                <c:pt idx="7053">
                  <c:v>8.2595500000000008</c:v>
                </c:pt>
                <c:pt idx="7054">
                  <c:v>8.2590699999999995</c:v>
                </c:pt>
                <c:pt idx="7055">
                  <c:v>8.2588116666670004</c:v>
                </c:pt>
                <c:pt idx="7056">
                  <c:v>8.2588550000000005</c:v>
                </c:pt>
                <c:pt idx="7057">
                  <c:v>8.2587533333330008</c:v>
                </c:pt>
                <c:pt idx="7058">
                  <c:v>8.2587683333330002</c:v>
                </c:pt>
                <c:pt idx="7059">
                  <c:v>8.2586750000000002</c:v>
                </c:pt>
                <c:pt idx="7060">
                  <c:v>8.2587133333330005</c:v>
                </c:pt>
                <c:pt idx="7061">
                  <c:v>8.2591883333330003</c:v>
                </c:pt>
                <c:pt idx="7062">
                  <c:v>8.2590483333330003</c:v>
                </c:pt>
                <c:pt idx="7063">
                  <c:v>8.2591333333330006</c:v>
                </c:pt>
                <c:pt idx="7064">
                  <c:v>8.2590050000000002</c:v>
                </c:pt>
                <c:pt idx="7065">
                  <c:v>8.2595116666670005</c:v>
                </c:pt>
                <c:pt idx="7066">
                  <c:v>8.2592833333330002</c:v>
                </c:pt>
                <c:pt idx="7067">
                  <c:v>8.2588366666669994</c:v>
                </c:pt>
                <c:pt idx="7068">
                  <c:v>8.2588583333330003</c:v>
                </c:pt>
                <c:pt idx="7069">
                  <c:v>8.2591716666669992</c:v>
                </c:pt>
                <c:pt idx="7070">
                  <c:v>8.2584166666669994</c:v>
                </c:pt>
                <c:pt idx="7071">
                  <c:v>8.2593783333330002</c:v>
                </c:pt>
                <c:pt idx="7072">
                  <c:v>8.2590800000000009</c:v>
                </c:pt>
                <c:pt idx="7073">
                  <c:v>8.2595333333329997</c:v>
                </c:pt>
                <c:pt idx="7074">
                  <c:v>8.2597866666670008</c:v>
                </c:pt>
                <c:pt idx="7075">
                  <c:v>8.258775</c:v>
                </c:pt>
                <c:pt idx="7076">
                  <c:v>8.2593549999999993</c:v>
                </c:pt>
                <c:pt idx="7077">
                  <c:v>8.2586933333329995</c:v>
                </c:pt>
                <c:pt idx="7078">
                  <c:v>8.2588583333330003</c:v>
                </c:pt>
                <c:pt idx="7079">
                  <c:v>8.2588349999999995</c:v>
                </c:pt>
                <c:pt idx="7080">
                  <c:v>8.2595650000000003</c:v>
                </c:pt>
                <c:pt idx="7081">
                  <c:v>8.2596100000000003</c:v>
                </c:pt>
                <c:pt idx="7082">
                  <c:v>8.2598900000000004</c:v>
                </c:pt>
                <c:pt idx="7083">
                  <c:v>8.2587349999999997</c:v>
                </c:pt>
                <c:pt idx="7084">
                  <c:v>8.2593383333329999</c:v>
                </c:pt>
                <c:pt idx="7085">
                  <c:v>8.2585583333329993</c:v>
                </c:pt>
                <c:pt idx="7086">
                  <c:v>8.2584316666670006</c:v>
                </c:pt>
                <c:pt idx="7087">
                  <c:v>8.2586116666670009</c:v>
                </c:pt>
                <c:pt idx="7088">
                  <c:v>8.2593333333330001</c:v>
                </c:pt>
                <c:pt idx="7089">
                  <c:v>8.2602049999999991</c:v>
                </c:pt>
                <c:pt idx="7090">
                  <c:v>8.2604883333330008</c:v>
                </c:pt>
                <c:pt idx="7091">
                  <c:v>8.259995</c:v>
                </c:pt>
                <c:pt idx="7092">
                  <c:v>8.2603100000000005</c:v>
                </c:pt>
                <c:pt idx="7093">
                  <c:v>8.2606233333329993</c:v>
                </c:pt>
                <c:pt idx="7094">
                  <c:v>8.2611433333330009</c:v>
                </c:pt>
                <c:pt idx="7095">
                  <c:v>8.2607099999999996</c:v>
                </c:pt>
                <c:pt idx="7096">
                  <c:v>8.2603749999999998</c:v>
                </c:pt>
                <c:pt idx="7097">
                  <c:v>8.2604399999999991</c:v>
                </c:pt>
                <c:pt idx="7098">
                  <c:v>8.2612733333329995</c:v>
                </c:pt>
                <c:pt idx="7099">
                  <c:v>8.2607583333329995</c:v>
                </c:pt>
                <c:pt idx="7100">
                  <c:v>8.2609116666670008</c:v>
                </c:pt>
                <c:pt idx="7101">
                  <c:v>8.2609516666669993</c:v>
                </c:pt>
                <c:pt idx="7102">
                  <c:v>8.2606116666669998</c:v>
                </c:pt>
                <c:pt idx="7103">
                  <c:v>8.2611233333329999</c:v>
                </c:pt>
                <c:pt idx="7104">
                  <c:v>8.2608683333330006</c:v>
                </c:pt>
                <c:pt idx="7105">
                  <c:v>8.2606116666669998</c:v>
                </c:pt>
                <c:pt idx="7106">
                  <c:v>8.2604516666670005</c:v>
                </c:pt>
                <c:pt idx="7107">
                  <c:v>8.2607149999999994</c:v>
                </c:pt>
                <c:pt idx="7108">
                  <c:v>8.2607366666670003</c:v>
                </c:pt>
                <c:pt idx="7109">
                  <c:v>8.2608033333329995</c:v>
                </c:pt>
                <c:pt idx="7110">
                  <c:v>8.2613683333329995</c:v>
                </c:pt>
                <c:pt idx="7111">
                  <c:v>8.260838333333</c:v>
                </c:pt>
                <c:pt idx="7112">
                  <c:v>8.2607066666669997</c:v>
                </c:pt>
                <c:pt idx="7113">
                  <c:v>8.2612199999999998</c:v>
                </c:pt>
                <c:pt idx="7114">
                  <c:v>8.2613766666669992</c:v>
                </c:pt>
                <c:pt idx="7115">
                  <c:v>8.2613333333330008</c:v>
                </c:pt>
                <c:pt idx="7116">
                  <c:v>8.2603733333329998</c:v>
                </c:pt>
                <c:pt idx="7117">
                  <c:v>8.2609549999999992</c:v>
                </c:pt>
                <c:pt idx="7118">
                  <c:v>8.2607616666669994</c:v>
                </c:pt>
                <c:pt idx="7119">
                  <c:v>8.2608316666670003</c:v>
                </c:pt>
                <c:pt idx="7120">
                  <c:v>8.2604833333329992</c:v>
                </c:pt>
                <c:pt idx="7121">
                  <c:v>8.2606649999999995</c:v>
                </c:pt>
                <c:pt idx="7122">
                  <c:v>8.2609283333330001</c:v>
                </c:pt>
                <c:pt idx="7123">
                  <c:v>8.2605483333330003</c:v>
                </c:pt>
                <c:pt idx="7124">
                  <c:v>8.2599300000000007</c:v>
                </c:pt>
                <c:pt idx="7125">
                  <c:v>8.2605816666670009</c:v>
                </c:pt>
                <c:pt idx="7126">
                  <c:v>8.2610749999999999</c:v>
                </c:pt>
                <c:pt idx="7127">
                  <c:v>8.2601433333329997</c:v>
                </c:pt>
                <c:pt idx="7128">
                  <c:v>8.2599099999999996</c:v>
                </c:pt>
                <c:pt idx="7129">
                  <c:v>8.2611283333329997</c:v>
                </c:pt>
                <c:pt idx="7130">
                  <c:v>8.2606000000000002</c:v>
                </c:pt>
                <c:pt idx="7131">
                  <c:v>8.2602866666669996</c:v>
                </c:pt>
                <c:pt idx="7132">
                  <c:v>8.2603483333330008</c:v>
                </c:pt>
                <c:pt idx="7133">
                  <c:v>8.2604616666670001</c:v>
                </c:pt>
                <c:pt idx="7134">
                  <c:v>8.2605749999999993</c:v>
                </c:pt>
                <c:pt idx="7135">
                  <c:v>8.2604050000000004</c:v>
                </c:pt>
                <c:pt idx="7136">
                  <c:v>8.2607083333329996</c:v>
                </c:pt>
                <c:pt idx="7137">
                  <c:v>8.2607666666669992</c:v>
                </c:pt>
                <c:pt idx="7138">
                  <c:v>8.2609449999999995</c:v>
                </c:pt>
                <c:pt idx="7139">
                  <c:v>8.2593766666670003</c:v>
                </c:pt>
                <c:pt idx="7140">
                  <c:v>8.2590766666669992</c:v>
                </c:pt>
                <c:pt idx="7141">
                  <c:v>8.2587366666669997</c:v>
                </c:pt>
                <c:pt idx="7142">
                  <c:v>8.2585899999999999</c:v>
                </c:pt>
                <c:pt idx="7143">
                  <c:v>8.2587833333329996</c:v>
                </c:pt>
                <c:pt idx="7144">
                  <c:v>8.2585183333330008</c:v>
                </c:pt>
                <c:pt idx="7145">
                  <c:v>8.2586283333330002</c:v>
                </c:pt>
                <c:pt idx="7146">
                  <c:v>8.2585933333329997</c:v>
                </c:pt>
                <c:pt idx="7147">
                  <c:v>8.2580966666670008</c:v>
                </c:pt>
                <c:pt idx="7148">
                  <c:v>8.2573699999999999</c:v>
                </c:pt>
                <c:pt idx="7149">
                  <c:v>8.257741666667</c:v>
                </c:pt>
                <c:pt idx="7150">
                  <c:v>8.2582850000000008</c:v>
                </c:pt>
                <c:pt idx="7151">
                  <c:v>8.2586650000000006</c:v>
                </c:pt>
                <c:pt idx="7152">
                  <c:v>8.2596466666670008</c:v>
                </c:pt>
                <c:pt idx="7153">
                  <c:v>8.2597749999999994</c:v>
                </c:pt>
                <c:pt idx="7154">
                  <c:v>8.2600283333330005</c:v>
                </c:pt>
                <c:pt idx="7155">
                  <c:v>8.2598233333329993</c:v>
                </c:pt>
                <c:pt idx="7156">
                  <c:v>8.2593766666670003</c:v>
                </c:pt>
                <c:pt idx="7157">
                  <c:v>8.2596366666669994</c:v>
                </c:pt>
                <c:pt idx="7158">
                  <c:v>8.2600599999999993</c:v>
                </c:pt>
                <c:pt idx="7159">
                  <c:v>8.2603216666670001</c:v>
                </c:pt>
                <c:pt idx="7160">
                  <c:v>8.260371666667</c:v>
                </c:pt>
                <c:pt idx="7161">
                  <c:v>8.2603883333329993</c:v>
                </c:pt>
                <c:pt idx="7162">
                  <c:v>8.2595816666669997</c:v>
                </c:pt>
                <c:pt idx="7163">
                  <c:v>8.2590249999999994</c:v>
                </c:pt>
                <c:pt idx="7164">
                  <c:v>8.2591616666669996</c:v>
                </c:pt>
                <c:pt idx="7165">
                  <c:v>8.2579250000000002</c:v>
                </c:pt>
                <c:pt idx="7166">
                  <c:v>8.2575666666669996</c:v>
                </c:pt>
                <c:pt idx="7167">
                  <c:v>8.2582400000000007</c:v>
                </c:pt>
                <c:pt idx="7168">
                  <c:v>8.2578583333329991</c:v>
                </c:pt>
                <c:pt idx="7169">
                  <c:v>8.2578316666670002</c:v>
                </c:pt>
                <c:pt idx="7170">
                  <c:v>8.2579150000000006</c:v>
                </c:pt>
                <c:pt idx="7171">
                  <c:v>8.2575516666670001</c:v>
                </c:pt>
                <c:pt idx="7172">
                  <c:v>8.2573733333329997</c:v>
                </c:pt>
                <c:pt idx="7173">
                  <c:v>8.2574733333329995</c:v>
                </c:pt>
                <c:pt idx="7174">
                  <c:v>8.2577599999999993</c:v>
                </c:pt>
                <c:pt idx="7175">
                  <c:v>8.2574366666669992</c:v>
                </c:pt>
                <c:pt idx="7176">
                  <c:v>8.2580950000000009</c:v>
                </c:pt>
                <c:pt idx="7177">
                  <c:v>8.2589266666669996</c:v>
                </c:pt>
                <c:pt idx="7178">
                  <c:v>8.2589233333329997</c:v>
                </c:pt>
                <c:pt idx="7179">
                  <c:v>8.2591233333329992</c:v>
                </c:pt>
                <c:pt idx="7180">
                  <c:v>8.2592783333330004</c:v>
                </c:pt>
                <c:pt idx="7181">
                  <c:v>8.2591083333329998</c:v>
                </c:pt>
                <c:pt idx="7182">
                  <c:v>8.2589349999999992</c:v>
                </c:pt>
                <c:pt idx="7183">
                  <c:v>8.2596116666670003</c:v>
                </c:pt>
                <c:pt idx="7184">
                  <c:v>8.2591333333330006</c:v>
                </c:pt>
                <c:pt idx="7185">
                  <c:v>8.2592750000000006</c:v>
                </c:pt>
                <c:pt idx="7186">
                  <c:v>8.2592266666670007</c:v>
                </c:pt>
                <c:pt idx="7187">
                  <c:v>8.2591133333329996</c:v>
                </c:pt>
                <c:pt idx="7188">
                  <c:v>8.2594066666669992</c:v>
                </c:pt>
                <c:pt idx="7189">
                  <c:v>8.2593549999999993</c:v>
                </c:pt>
                <c:pt idx="7190">
                  <c:v>8.2591683333329993</c:v>
                </c:pt>
                <c:pt idx="7191">
                  <c:v>8.2591149999999995</c:v>
                </c:pt>
                <c:pt idx="7192">
                  <c:v>8.2594483333329993</c:v>
                </c:pt>
                <c:pt idx="7193">
                  <c:v>8.2596466666670008</c:v>
                </c:pt>
                <c:pt idx="7194">
                  <c:v>8.2596816666669994</c:v>
                </c:pt>
                <c:pt idx="7195">
                  <c:v>8.2593966666669996</c:v>
                </c:pt>
                <c:pt idx="7196">
                  <c:v>8.2597916666670006</c:v>
                </c:pt>
                <c:pt idx="7197">
                  <c:v>8.2597649999999998</c:v>
                </c:pt>
                <c:pt idx="7198">
                  <c:v>8.2592149999999993</c:v>
                </c:pt>
                <c:pt idx="7199">
                  <c:v>8.2597066666670003</c:v>
                </c:pt>
                <c:pt idx="7200">
                  <c:v>8.2592516666669997</c:v>
                </c:pt>
                <c:pt idx="7201">
                  <c:v>8.2595083333330006</c:v>
                </c:pt>
                <c:pt idx="7202">
                  <c:v>8.2597683333329996</c:v>
                </c:pt>
                <c:pt idx="7203">
                  <c:v>8.2599149999999995</c:v>
                </c:pt>
                <c:pt idx="7204">
                  <c:v>8.2597466666670005</c:v>
                </c:pt>
                <c:pt idx="7205">
                  <c:v>8.2593716666670005</c:v>
                </c:pt>
                <c:pt idx="7206">
                  <c:v>8.260136666667</c:v>
                </c:pt>
                <c:pt idx="7207">
                  <c:v>8.2596100000000003</c:v>
                </c:pt>
                <c:pt idx="7208">
                  <c:v>8.2598566666669999</c:v>
                </c:pt>
                <c:pt idx="7209">
                  <c:v>8.2598566666669999</c:v>
                </c:pt>
                <c:pt idx="7210">
                  <c:v>8.2597883333330007</c:v>
                </c:pt>
                <c:pt idx="7211">
                  <c:v>8.2598833333330006</c:v>
                </c:pt>
                <c:pt idx="7212">
                  <c:v>8.2596616666670002</c:v>
                </c:pt>
                <c:pt idx="7213">
                  <c:v>8.2596216666669999</c:v>
                </c:pt>
                <c:pt idx="7214">
                  <c:v>8.2597950000000004</c:v>
                </c:pt>
                <c:pt idx="7215">
                  <c:v>8.25962</c:v>
                </c:pt>
                <c:pt idx="7216">
                  <c:v>8.2602550000000008</c:v>
                </c:pt>
                <c:pt idx="7217">
                  <c:v>8.2598166666669997</c:v>
                </c:pt>
                <c:pt idx="7218">
                  <c:v>8.2596716666669998</c:v>
                </c:pt>
                <c:pt idx="7219">
                  <c:v>8.2594899999999996</c:v>
                </c:pt>
                <c:pt idx="7220">
                  <c:v>8.2602266666670001</c:v>
                </c:pt>
                <c:pt idx="7221">
                  <c:v>8.2606833333330005</c:v>
                </c:pt>
                <c:pt idx="7222">
                  <c:v>8.2602200000000003</c:v>
                </c:pt>
                <c:pt idx="7223">
                  <c:v>8.2601833333329999</c:v>
                </c:pt>
                <c:pt idx="7224">
                  <c:v>8.2600333333330003</c:v>
                </c:pt>
                <c:pt idx="7225">
                  <c:v>8.2607366666670003</c:v>
                </c:pt>
                <c:pt idx="7226">
                  <c:v>8.2598783333330008</c:v>
                </c:pt>
                <c:pt idx="7227">
                  <c:v>8.2606616666669996</c:v>
                </c:pt>
                <c:pt idx="7228">
                  <c:v>8.2608049999999995</c:v>
                </c:pt>
                <c:pt idx="7229">
                  <c:v>8.2605333333330009</c:v>
                </c:pt>
                <c:pt idx="7230">
                  <c:v>8.2607216666669991</c:v>
                </c:pt>
                <c:pt idx="7231">
                  <c:v>8.2605283333329993</c:v>
                </c:pt>
                <c:pt idx="7232">
                  <c:v>8.260323333333</c:v>
                </c:pt>
                <c:pt idx="7233">
                  <c:v>8.2605183333329997</c:v>
                </c:pt>
                <c:pt idx="7234">
                  <c:v>8.2609066666669992</c:v>
                </c:pt>
                <c:pt idx="7235">
                  <c:v>8.2609583333330008</c:v>
                </c:pt>
                <c:pt idx="7236">
                  <c:v>8.2604516666670005</c:v>
                </c:pt>
                <c:pt idx="7237">
                  <c:v>8.2608833333330001</c:v>
                </c:pt>
                <c:pt idx="7238">
                  <c:v>8.2606716666669993</c:v>
                </c:pt>
                <c:pt idx="7239">
                  <c:v>8.2597166666669999</c:v>
                </c:pt>
                <c:pt idx="7240">
                  <c:v>8.2595349999999996</c:v>
                </c:pt>
                <c:pt idx="7241">
                  <c:v>8.2599333333330005</c:v>
                </c:pt>
                <c:pt idx="7242">
                  <c:v>8.2594883333329996</c:v>
                </c:pt>
                <c:pt idx="7243">
                  <c:v>8.2594100000000008</c:v>
                </c:pt>
                <c:pt idx="7244">
                  <c:v>8.259383333333</c:v>
                </c:pt>
                <c:pt idx="7245">
                  <c:v>8.2599049999999998</c:v>
                </c:pt>
                <c:pt idx="7246">
                  <c:v>8.2594716666670003</c:v>
                </c:pt>
                <c:pt idx="7247">
                  <c:v>8.2592016666669998</c:v>
                </c:pt>
                <c:pt idx="7248">
                  <c:v>8.2587600000000005</c:v>
                </c:pt>
                <c:pt idx="7249">
                  <c:v>8.2593316666670002</c:v>
                </c:pt>
                <c:pt idx="7250">
                  <c:v>8.2596600000000002</c:v>
                </c:pt>
                <c:pt idx="7251">
                  <c:v>8.2589050000000004</c:v>
                </c:pt>
                <c:pt idx="7252">
                  <c:v>8.2606933333330002</c:v>
                </c:pt>
                <c:pt idx="7253">
                  <c:v>8.2610033333330009</c:v>
                </c:pt>
                <c:pt idx="7254">
                  <c:v>8.261215</c:v>
                </c:pt>
                <c:pt idx="7255">
                  <c:v>8.2614516666669999</c:v>
                </c:pt>
                <c:pt idx="7256">
                  <c:v>8.2613383333330006</c:v>
                </c:pt>
                <c:pt idx="7257">
                  <c:v>8.2615250000000007</c:v>
                </c:pt>
                <c:pt idx="7258">
                  <c:v>8.2610116666670006</c:v>
                </c:pt>
                <c:pt idx="7259">
                  <c:v>8.2606999999999999</c:v>
                </c:pt>
                <c:pt idx="7260">
                  <c:v>8.2612283333329994</c:v>
                </c:pt>
                <c:pt idx="7261">
                  <c:v>8.2605733333329994</c:v>
                </c:pt>
                <c:pt idx="7262">
                  <c:v>8.2609733333330002</c:v>
                </c:pt>
                <c:pt idx="7263">
                  <c:v>8.2603883333329993</c:v>
                </c:pt>
                <c:pt idx="7264">
                  <c:v>8.2606699999999993</c:v>
                </c:pt>
                <c:pt idx="7265">
                  <c:v>8.26145</c:v>
                </c:pt>
                <c:pt idx="7266">
                  <c:v>8.2609683333330004</c:v>
                </c:pt>
                <c:pt idx="7267">
                  <c:v>8.2614366666670005</c:v>
                </c:pt>
                <c:pt idx="7268">
                  <c:v>8.2604033333330005</c:v>
                </c:pt>
                <c:pt idx="7269">
                  <c:v>8.2612166666669999</c:v>
                </c:pt>
                <c:pt idx="7270">
                  <c:v>8.2616916666669997</c:v>
                </c:pt>
                <c:pt idx="7271">
                  <c:v>8.2614466666670001</c:v>
                </c:pt>
                <c:pt idx="7272">
                  <c:v>8.2613433333330004</c:v>
                </c:pt>
                <c:pt idx="7273">
                  <c:v>8.2610449999999993</c:v>
                </c:pt>
                <c:pt idx="7274">
                  <c:v>8.2611616666670002</c:v>
                </c:pt>
                <c:pt idx="7275">
                  <c:v>8.2614750000000008</c:v>
                </c:pt>
                <c:pt idx="7276">
                  <c:v>8.2619516666670005</c:v>
                </c:pt>
                <c:pt idx="7277">
                  <c:v>8.2626349999999995</c:v>
                </c:pt>
                <c:pt idx="7278">
                  <c:v>8.2620633333329998</c:v>
                </c:pt>
                <c:pt idx="7279">
                  <c:v>8.2615233333330007</c:v>
                </c:pt>
                <c:pt idx="7280">
                  <c:v>8.2612733333329995</c:v>
                </c:pt>
                <c:pt idx="7281">
                  <c:v>8.2620533333330002</c:v>
                </c:pt>
                <c:pt idx="7282">
                  <c:v>8.2620349999999991</c:v>
                </c:pt>
                <c:pt idx="7283">
                  <c:v>8.2619683333329998</c:v>
                </c:pt>
                <c:pt idx="7284">
                  <c:v>8.2620249999999995</c:v>
                </c:pt>
                <c:pt idx="7285">
                  <c:v>8.2611916666669991</c:v>
                </c:pt>
                <c:pt idx="7286">
                  <c:v>8.2612199999999998</c:v>
                </c:pt>
                <c:pt idx="7287">
                  <c:v>8.2612533333330003</c:v>
                </c:pt>
                <c:pt idx="7288">
                  <c:v>8.2617250000000002</c:v>
                </c:pt>
                <c:pt idx="7289">
                  <c:v>8.2605583333329999</c:v>
                </c:pt>
                <c:pt idx="7290">
                  <c:v>8.2592583333329994</c:v>
                </c:pt>
                <c:pt idx="7291">
                  <c:v>8.2602150000000005</c:v>
                </c:pt>
                <c:pt idx="7292">
                  <c:v>8.2605583333329999</c:v>
                </c:pt>
                <c:pt idx="7293">
                  <c:v>8.2607766666670006</c:v>
                </c:pt>
                <c:pt idx="7294">
                  <c:v>8.260463333333</c:v>
                </c:pt>
                <c:pt idx="7295">
                  <c:v>8.2595299999999998</c:v>
                </c:pt>
                <c:pt idx="7296">
                  <c:v>8.2600316666670004</c:v>
                </c:pt>
                <c:pt idx="7297">
                  <c:v>8.2598666666669995</c:v>
                </c:pt>
                <c:pt idx="7298">
                  <c:v>8.25929</c:v>
                </c:pt>
                <c:pt idx="7299">
                  <c:v>8.2603083333330005</c:v>
                </c:pt>
                <c:pt idx="7300">
                  <c:v>8.2601449999999996</c:v>
                </c:pt>
                <c:pt idx="7301">
                  <c:v>8.2600116666669994</c:v>
                </c:pt>
                <c:pt idx="7302">
                  <c:v>8.260088333333</c:v>
                </c:pt>
                <c:pt idx="7303">
                  <c:v>8.2600850000000001</c:v>
                </c:pt>
                <c:pt idx="7304">
                  <c:v>8.2602166666670005</c:v>
                </c:pt>
                <c:pt idx="7305">
                  <c:v>8.2606666666669994</c:v>
                </c:pt>
                <c:pt idx="7306">
                  <c:v>8.2602849999999997</c:v>
                </c:pt>
                <c:pt idx="7307">
                  <c:v>8.2603200000000001</c:v>
                </c:pt>
                <c:pt idx="7308">
                  <c:v>8.2606183333329994</c:v>
                </c:pt>
                <c:pt idx="7309">
                  <c:v>8.2603133333330003</c:v>
                </c:pt>
                <c:pt idx="7310">
                  <c:v>8.2607133333329994</c:v>
                </c:pt>
                <c:pt idx="7311">
                  <c:v>8.2596633333330001</c:v>
                </c:pt>
                <c:pt idx="7312">
                  <c:v>8.2603766666669998</c:v>
                </c:pt>
                <c:pt idx="7313">
                  <c:v>8.260605</c:v>
                </c:pt>
                <c:pt idx="7314">
                  <c:v>8.2607616666669994</c:v>
                </c:pt>
                <c:pt idx="7315">
                  <c:v>8.2606533333329999</c:v>
                </c:pt>
                <c:pt idx="7316">
                  <c:v>8.2598850000000006</c:v>
                </c:pt>
                <c:pt idx="7317">
                  <c:v>8.2600700000000007</c:v>
                </c:pt>
                <c:pt idx="7318">
                  <c:v>8.2601716666670004</c:v>
                </c:pt>
                <c:pt idx="7319">
                  <c:v>8.2596516666670006</c:v>
                </c:pt>
                <c:pt idx="7320">
                  <c:v>8.2592800000000004</c:v>
                </c:pt>
                <c:pt idx="7321">
                  <c:v>8.2602916666669994</c:v>
                </c:pt>
                <c:pt idx="7322">
                  <c:v>8.2601666666670006</c:v>
                </c:pt>
                <c:pt idx="7323">
                  <c:v>8.2608933333329997</c:v>
                </c:pt>
                <c:pt idx="7324">
                  <c:v>8.2604199999999999</c:v>
                </c:pt>
                <c:pt idx="7325">
                  <c:v>8.2605233333329995</c:v>
                </c:pt>
                <c:pt idx="7326">
                  <c:v>8.2604283333329995</c:v>
                </c:pt>
                <c:pt idx="7327">
                  <c:v>8.2602100000000007</c:v>
                </c:pt>
                <c:pt idx="7328">
                  <c:v>8.2605400000000007</c:v>
                </c:pt>
                <c:pt idx="7329">
                  <c:v>8.2607016666669999</c:v>
                </c:pt>
                <c:pt idx="7330">
                  <c:v>8.2609650000000006</c:v>
                </c:pt>
                <c:pt idx="7331">
                  <c:v>8.2608766666670004</c:v>
                </c:pt>
                <c:pt idx="7332">
                  <c:v>8.2605516666670002</c:v>
                </c:pt>
                <c:pt idx="7333">
                  <c:v>8.2602416666669995</c:v>
                </c:pt>
                <c:pt idx="7334">
                  <c:v>8.2607316666670005</c:v>
                </c:pt>
                <c:pt idx="7335">
                  <c:v>8.2604399999999991</c:v>
                </c:pt>
                <c:pt idx="7336">
                  <c:v>8.2603433333329992</c:v>
                </c:pt>
                <c:pt idx="7337">
                  <c:v>8.2599233333330009</c:v>
                </c:pt>
                <c:pt idx="7338">
                  <c:v>8.2602416666669995</c:v>
                </c:pt>
                <c:pt idx="7339">
                  <c:v>8.2594150000000006</c:v>
                </c:pt>
                <c:pt idx="7340">
                  <c:v>8.2600704918030008</c:v>
                </c:pt>
                <c:pt idx="7341">
                  <c:v>8.2605152542369993</c:v>
                </c:pt>
                <c:pt idx="7342">
                  <c:v>8.2595100000000006</c:v>
                </c:pt>
                <c:pt idx="7343">
                  <c:v>8.2604649999999999</c:v>
                </c:pt>
                <c:pt idx="7344">
                  <c:v>8.2603399999999993</c:v>
                </c:pt>
                <c:pt idx="7345">
                  <c:v>8.2602833333329997</c:v>
                </c:pt>
                <c:pt idx="7346">
                  <c:v>8.2606850000000005</c:v>
                </c:pt>
                <c:pt idx="7347">
                  <c:v>8.2606699999999993</c:v>
                </c:pt>
                <c:pt idx="7348">
                  <c:v>8.2609449999999995</c:v>
                </c:pt>
                <c:pt idx="7349">
                  <c:v>8.2611933333330008</c:v>
                </c:pt>
                <c:pt idx="7350">
                  <c:v>8.2607800000000005</c:v>
                </c:pt>
                <c:pt idx="7351">
                  <c:v>8.2610650000000003</c:v>
                </c:pt>
                <c:pt idx="7352">
                  <c:v>8.2617366666669998</c:v>
                </c:pt>
                <c:pt idx="7353">
                  <c:v>8.2617016666669993</c:v>
                </c:pt>
                <c:pt idx="7354">
                  <c:v>8.2616633333330007</c:v>
                </c:pt>
                <c:pt idx="7355">
                  <c:v>8.2616083333329993</c:v>
                </c:pt>
                <c:pt idx="7356">
                  <c:v>8.2618416666669994</c:v>
                </c:pt>
                <c:pt idx="7357">
                  <c:v>8.2618033333330008</c:v>
                </c:pt>
                <c:pt idx="7358">
                  <c:v>8.2625533333330008</c:v>
                </c:pt>
                <c:pt idx="7359">
                  <c:v>8.2618733333329999</c:v>
                </c:pt>
                <c:pt idx="7360">
                  <c:v>8.2616449999999997</c:v>
                </c:pt>
                <c:pt idx="7361">
                  <c:v>8.2621099999999998</c:v>
                </c:pt>
                <c:pt idx="7362">
                  <c:v>8.2618899999999993</c:v>
                </c:pt>
                <c:pt idx="7363">
                  <c:v>8.2620916666670006</c:v>
                </c:pt>
                <c:pt idx="7364">
                  <c:v>8.2619616666670002</c:v>
                </c:pt>
                <c:pt idx="7365">
                  <c:v>8.261731666667</c:v>
                </c:pt>
                <c:pt idx="7366">
                  <c:v>8.2619783333329995</c:v>
                </c:pt>
                <c:pt idx="7367">
                  <c:v>8.2622116666669996</c:v>
                </c:pt>
                <c:pt idx="7368">
                  <c:v>8.2620050000000003</c:v>
                </c:pt>
                <c:pt idx="7369">
                  <c:v>8.2622533333329997</c:v>
                </c:pt>
                <c:pt idx="7370">
                  <c:v>8.2622733333330007</c:v>
                </c:pt>
                <c:pt idx="7371">
                  <c:v>8.2619983333330005</c:v>
                </c:pt>
                <c:pt idx="7372">
                  <c:v>8.2623850000000001</c:v>
                </c:pt>
                <c:pt idx="7373">
                  <c:v>8.2626000000000008</c:v>
                </c:pt>
                <c:pt idx="7374">
                  <c:v>8.2626733333329998</c:v>
                </c:pt>
                <c:pt idx="7375">
                  <c:v>8.2626916666669992</c:v>
                </c:pt>
                <c:pt idx="7376">
                  <c:v>8.2625633333330004</c:v>
                </c:pt>
                <c:pt idx="7377">
                  <c:v>8.2628400000000006</c:v>
                </c:pt>
                <c:pt idx="7378">
                  <c:v>8.2629699999999993</c:v>
                </c:pt>
                <c:pt idx="7379">
                  <c:v>8.2623250000000006</c:v>
                </c:pt>
                <c:pt idx="7380">
                  <c:v>8.2629900000000003</c:v>
                </c:pt>
                <c:pt idx="7381">
                  <c:v>8.2629533333329999</c:v>
                </c:pt>
                <c:pt idx="7382">
                  <c:v>8.2626483333330007</c:v>
                </c:pt>
                <c:pt idx="7383">
                  <c:v>8.2625366666669997</c:v>
                </c:pt>
                <c:pt idx="7384">
                  <c:v>8.2631666666670007</c:v>
                </c:pt>
                <c:pt idx="7385">
                  <c:v>8.2633866666669995</c:v>
                </c:pt>
                <c:pt idx="7386">
                  <c:v>8.2629833333330005</c:v>
                </c:pt>
                <c:pt idx="7387">
                  <c:v>8.2627916666670007</c:v>
                </c:pt>
                <c:pt idx="7388">
                  <c:v>8.2630016666669999</c:v>
                </c:pt>
                <c:pt idx="7389">
                  <c:v>8.2635333333329992</c:v>
                </c:pt>
                <c:pt idx="7390">
                  <c:v>8.2638583333329994</c:v>
                </c:pt>
                <c:pt idx="7391">
                  <c:v>8.2636050000000001</c:v>
                </c:pt>
                <c:pt idx="7392">
                  <c:v>8.2634583333330003</c:v>
                </c:pt>
                <c:pt idx="7393">
                  <c:v>8.2638216666670008</c:v>
                </c:pt>
                <c:pt idx="7394">
                  <c:v>8.2633616666670004</c:v>
                </c:pt>
                <c:pt idx="7395">
                  <c:v>8.2640366666669998</c:v>
                </c:pt>
                <c:pt idx="7396">
                  <c:v>8.2641100000000005</c:v>
                </c:pt>
                <c:pt idx="7397">
                  <c:v>8.2642466666670007</c:v>
                </c:pt>
                <c:pt idx="7398">
                  <c:v>8.2636066666670001</c:v>
                </c:pt>
                <c:pt idx="7399">
                  <c:v>8.2635550000000002</c:v>
                </c:pt>
                <c:pt idx="7400">
                  <c:v>8.2636483333330002</c:v>
                </c:pt>
                <c:pt idx="7401">
                  <c:v>8.2639916666669997</c:v>
                </c:pt>
                <c:pt idx="7402">
                  <c:v>8.2639250000000004</c:v>
                </c:pt>
                <c:pt idx="7403">
                  <c:v>8.2637666666669993</c:v>
                </c:pt>
                <c:pt idx="7404">
                  <c:v>8.2635199999999998</c:v>
                </c:pt>
                <c:pt idx="7405">
                  <c:v>8.2637266666670008</c:v>
                </c:pt>
                <c:pt idx="7406">
                  <c:v>8.2638583333329994</c:v>
                </c:pt>
                <c:pt idx="7407">
                  <c:v>8.2636266666669993</c:v>
                </c:pt>
                <c:pt idx="7408">
                  <c:v>8.2643866666670007</c:v>
                </c:pt>
                <c:pt idx="7409">
                  <c:v>8.2633466666669992</c:v>
                </c:pt>
                <c:pt idx="7410">
                  <c:v>8.2635749999999994</c:v>
                </c:pt>
                <c:pt idx="7411">
                  <c:v>8.2646133333329992</c:v>
                </c:pt>
                <c:pt idx="7412">
                  <c:v>8.2639866666669999</c:v>
                </c:pt>
                <c:pt idx="7413">
                  <c:v>8.2640916666669995</c:v>
                </c:pt>
                <c:pt idx="7414">
                  <c:v>8.2640566666670008</c:v>
                </c:pt>
                <c:pt idx="7415">
                  <c:v>8.2645016666669999</c:v>
                </c:pt>
                <c:pt idx="7416">
                  <c:v>8.264498333333</c:v>
                </c:pt>
                <c:pt idx="7417">
                  <c:v>8.2646883333329999</c:v>
                </c:pt>
                <c:pt idx="7418">
                  <c:v>8.2643233333329995</c:v>
                </c:pt>
                <c:pt idx="7419">
                  <c:v>8.2643033333330003</c:v>
                </c:pt>
                <c:pt idx="7420">
                  <c:v>8.2641983333330007</c:v>
                </c:pt>
                <c:pt idx="7421">
                  <c:v>8.2640949999999993</c:v>
                </c:pt>
                <c:pt idx="7422">
                  <c:v>8.2646016666669997</c:v>
                </c:pt>
                <c:pt idx="7423">
                  <c:v>8.2644416666670004</c:v>
                </c:pt>
                <c:pt idx="7424">
                  <c:v>8.2646533333329995</c:v>
                </c:pt>
                <c:pt idx="7425">
                  <c:v>8.2642233333329997</c:v>
                </c:pt>
                <c:pt idx="7426">
                  <c:v>8.2646733333330005</c:v>
                </c:pt>
                <c:pt idx="7427">
                  <c:v>8.2650466666670006</c:v>
                </c:pt>
                <c:pt idx="7428">
                  <c:v>8.2650600000000001</c:v>
                </c:pt>
                <c:pt idx="7429">
                  <c:v>8.2661250000000006</c:v>
                </c:pt>
                <c:pt idx="7430">
                  <c:v>8.2653666666669992</c:v>
                </c:pt>
                <c:pt idx="7431">
                  <c:v>8.2652666666669994</c:v>
                </c:pt>
                <c:pt idx="7432">
                  <c:v>8.2653683333330008</c:v>
                </c:pt>
                <c:pt idx="7433">
                  <c:v>8.2650716666669997</c:v>
                </c:pt>
                <c:pt idx="7434">
                  <c:v>8.265625</c:v>
                </c:pt>
                <c:pt idx="7435">
                  <c:v>8.2647049999999993</c:v>
                </c:pt>
                <c:pt idx="7436">
                  <c:v>8.2651633333329997</c:v>
                </c:pt>
                <c:pt idx="7437">
                  <c:v>8.2651800000000009</c:v>
                </c:pt>
                <c:pt idx="7438">
                  <c:v>8.2655666666670005</c:v>
                </c:pt>
                <c:pt idx="7439">
                  <c:v>8.2650416666670008</c:v>
                </c:pt>
                <c:pt idx="7440">
                  <c:v>8.2647949999999994</c:v>
                </c:pt>
                <c:pt idx="7441">
                  <c:v>8.265625</c:v>
                </c:pt>
                <c:pt idx="7442">
                  <c:v>8.2649516666670007</c:v>
                </c:pt>
                <c:pt idx="7443">
                  <c:v>8.2654466666669997</c:v>
                </c:pt>
                <c:pt idx="7444">
                  <c:v>8.26464</c:v>
                </c:pt>
                <c:pt idx="7445">
                  <c:v>8.2651916666670004</c:v>
                </c:pt>
                <c:pt idx="7446">
                  <c:v>8.2655616666670007</c:v>
                </c:pt>
                <c:pt idx="7447">
                  <c:v>8.2661766666670005</c:v>
                </c:pt>
                <c:pt idx="7448">
                  <c:v>8.2659950000000002</c:v>
                </c:pt>
                <c:pt idx="7449">
                  <c:v>8.2657033333330006</c:v>
                </c:pt>
                <c:pt idx="7450">
                  <c:v>8.2660099999999996</c:v>
                </c:pt>
                <c:pt idx="7451">
                  <c:v>8.265388333333</c:v>
                </c:pt>
                <c:pt idx="7452">
                  <c:v>8.2647216666670005</c:v>
                </c:pt>
                <c:pt idx="7453">
                  <c:v>8.2650583333330001</c:v>
                </c:pt>
                <c:pt idx="7454">
                  <c:v>8.2653066666669996</c:v>
                </c:pt>
                <c:pt idx="7455">
                  <c:v>8.2652883333330003</c:v>
                </c:pt>
                <c:pt idx="7456">
                  <c:v>8.265015</c:v>
                </c:pt>
                <c:pt idx="7457">
                  <c:v>8.2647466666669995</c:v>
                </c:pt>
                <c:pt idx="7458">
                  <c:v>8.2648683333330002</c:v>
                </c:pt>
                <c:pt idx="7459">
                  <c:v>8.2651666666669996</c:v>
                </c:pt>
                <c:pt idx="7460">
                  <c:v>8.2654283333330003</c:v>
                </c:pt>
                <c:pt idx="7461">
                  <c:v>8.2656050000000008</c:v>
                </c:pt>
                <c:pt idx="7462">
                  <c:v>8.2652549999999998</c:v>
                </c:pt>
                <c:pt idx="7463">
                  <c:v>8.2654899999999998</c:v>
                </c:pt>
                <c:pt idx="7464">
                  <c:v>8.2659716666669993</c:v>
                </c:pt>
                <c:pt idx="7465">
                  <c:v>8.2664950000000008</c:v>
                </c:pt>
                <c:pt idx="7466">
                  <c:v>8.2662166666670007</c:v>
                </c:pt>
                <c:pt idx="7467">
                  <c:v>8.2665433333330007</c:v>
                </c:pt>
                <c:pt idx="7468">
                  <c:v>8.2665666666669999</c:v>
                </c:pt>
                <c:pt idx="7469">
                  <c:v>8.266703333333</c:v>
                </c:pt>
                <c:pt idx="7470">
                  <c:v>8.2660716666670009</c:v>
                </c:pt>
                <c:pt idx="7471">
                  <c:v>8.2663550000000008</c:v>
                </c:pt>
                <c:pt idx="7472">
                  <c:v>8.2665616666670001</c:v>
                </c:pt>
                <c:pt idx="7473">
                  <c:v>8.2665283333329995</c:v>
                </c:pt>
                <c:pt idx="7474">
                  <c:v>8.2666233333329995</c:v>
                </c:pt>
                <c:pt idx="7475">
                  <c:v>8.2669433333329998</c:v>
                </c:pt>
                <c:pt idx="7476">
                  <c:v>8.2661783333330003</c:v>
                </c:pt>
                <c:pt idx="7477">
                  <c:v>8.2664133333330003</c:v>
                </c:pt>
                <c:pt idx="7478">
                  <c:v>8.2661733333330005</c:v>
                </c:pt>
                <c:pt idx="7479">
                  <c:v>8.2658666666669998</c:v>
                </c:pt>
                <c:pt idx="7480">
                  <c:v>8.2664500000000007</c:v>
                </c:pt>
                <c:pt idx="7481">
                  <c:v>8.2661233333330006</c:v>
                </c:pt>
                <c:pt idx="7482">
                  <c:v>8.266751666667</c:v>
                </c:pt>
                <c:pt idx="7483">
                  <c:v>8.26769</c:v>
                </c:pt>
                <c:pt idx="7484">
                  <c:v>8.2670666666670005</c:v>
                </c:pt>
                <c:pt idx="7485">
                  <c:v>8.2670499999999993</c:v>
                </c:pt>
                <c:pt idx="7486">
                  <c:v>8.2675999999999998</c:v>
                </c:pt>
                <c:pt idx="7487">
                  <c:v>8.2676816666670003</c:v>
                </c:pt>
                <c:pt idx="7488">
                  <c:v>8.2672766666669997</c:v>
                </c:pt>
                <c:pt idx="7489">
                  <c:v>8.2671299999999999</c:v>
                </c:pt>
                <c:pt idx="7490">
                  <c:v>8.2677449999999997</c:v>
                </c:pt>
                <c:pt idx="7491">
                  <c:v>8.2671516666670009</c:v>
                </c:pt>
                <c:pt idx="7492">
                  <c:v>8.2680299999999995</c:v>
                </c:pt>
                <c:pt idx="7493">
                  <c:v>8.2677266666670004</c:v>
                </c:pt>
                <c:pt idx="7494">
                  <c:v>8.2675116666669997</c:v>
                </c:pt>
                <c:pt idx="7495">
                  <c:v>8.2678266666670002</c:v>
                </c:pt>
                <c:pt idx="7496">
                  <c:v>8.2677116666669992</c:v>
                </c:pt>
                <c:pt idx="7497">
                  <c:v>8.267971666667</c:v>
                </c:pt>
                <c:pt idx="7498">
                  <c:v>8.2681100000000001</c:v>
                </c:pt>
                <c:pt idx="7499">
                  <c:v>8.2674266666669993</c:v>
                </c:pt>
                <c:pt idx="7500">
                  <c:v>8.2682416666670004</c:v>
                </c:pt>
                <c:pt idx="7501">
                  <c:v>8.2679583333330005</c:v>
                </c:pt>
                <c:pt idx="7502">
                  <c:v>8.2679449999999992</c:v>
                </c:pt>
                <c:pt idx="7503">
                  <c:v>8.2684333333330002</c:v>
                </c:pt>
                <c:pt idx="7504">
                  <c:v>8.2685383333329998</c:v>
                </c:pt>
                <c:pt idx="7505">
                  <c:v>8.2686666666670003</c:v>
                </c:pt>
                <c:pt idx="7506">
                  <c:v>8.2684816666670002</c:v>
                </c:pt>
                <c:pt idx="7507">
                  <c:v>8.2682816666670007</c:v>
                </c:pt>
                <c:pt idx="7508">
                  <c:v>8.267971666667</c:v>
                </c:pt>
                <c:pt idx="7509">
                  <c:v>8.2682699999999993</c:v>
                </c:pt>
                <c:pt idx="7510">
                  <c:v>8.2683083333329996</c:v>
                </c:pt>
                <c:pt idx="7511">
                  <c:v>8.2685916666669996</c:v>
                </c:pt>
                <c:pt idx="7512">
                  <c:v>8.2687799999999996</c:v>
                </c:pt>
                <c:pt idx="7513">
                  <c:v>8.2687433333329992</c:v>
                </c:pt>
                <c:pt idx="7514">
                  <c:v>8.26858</c:v>
                </c:pt>
                <c:pt idx="7515">
                  <c:v>8.2685533333329992</c:v>
                </c:pt>
                <c:pt idx="7516">
                  <c:v>8.268673333333</c:v>
                </c:pt>
                <c:pt idx="7517">
                  <c:v>8.2688500000000005</c:v>
                </c:pt>
                <c:pt idx="7518">
                  <c:v>8.2688266666669996</c:v>
                </c:pt>
                <c:pt idx="7519">
                  <c:v>8.2691883333330001</c:v>
                </c:pt>
                <c:pt idx="7520">
                  <c:v>8.2686966666669992</c:v>
                </c:pt>
                <c:pt idx="7521">
                  <c:v>8.2690833333330005</c:v>
                </c:pt>
                <c:pt idx="7522">
                  <c:v>8.2689800000000009</c:v>
                </c:pt>
                <c:pt idx="7523">
                  <c:v>8.2687483333330007</c:v>
                </c:pt>
                <c:pt idx="7524">
                  <c:v>8.2686899999999994</c:v>
                </c:pt>
                <c:pt idx="7525">
                  <c:v>8.2691549999999996</c:v>
                </c:pt>
                <c:pt idx="7526">
                  <c:v>8.2689666666669996</c:v>
                </c:pt>
                <c:pt idx="7527">
                  <c:v>8.2694416666669994</c:v>
                </c:pt>
                <c:pt idx="7528">
                  <c:v>8.2693100000000008</c:v>
                </c:pt>
                <c:pt idx="7529">
                  <c:v>8.2691116666669995</c:v>
                </c:pt>
                <c:pt idx="7530">
                  <c:v>8.2690083333329998</c:v>
                </c:pt>
                <c:pt idx="7531">
                  <c:v>8.2693683333330004</c:v>
                </c:pt>
                <c:pt idx="7532">
                  <c:v>8.2697733333329992</c:v>
                </c:pt>
                <c:pt idx="7533">
                  <c:v>8.2700133333330008</c:v>
                </c:pt>
                <c:pt idx="7534">
                  <c:v>8.2703966666670006</c:v>
                </c:pt>
                <c:pt idx="7535">
                  <c:v>8.2696666666669998</c:v>
                </c:pt>
                <c:pt idx="7536">
                  <c:v>8.2690983333329999</c:v>
                </c:pt>
                <c:pt idx="7537">
                  <c:v>8.2697783333330008</c:v>
                </c:pt>
                <c:pt idx="7538">
                  <c:v>8.2696850000000008</c:v>
                </c:pt>
                <c:pt idx="7539">
                  <c:v>8.26966</c:v>
                </c:pt>
                <c:pt idx="7540">
                  <c:v>8.2696483333330004</c:v>
                </c:pt>
                <c:pt idx="7541">
                  <c:v>8.2697350000000007</c:v>
                </c:pt>
                <c:pt idx="7542">
                  <c:v>8.2696533333330002</c:v>
                </c:pt>
                <c:pt idx="7543">
                  <c:v>8.2695266666669998</c:v>
                </c:pt>
                <c:pt idx="7544">
                  <c:v>8.2700449999999996</c:v>
                </c:pt>
                <c:pt idx="7545">
                  <c:v>8.2702150000000003</c:v>
                </c:pt>
                <c:pt idx="7546">
                  <c:v>8.2700750000000003</c:v>
                </c:pt>
                <c:pt idx="7547">
                  <c:v>8.2702633333330002</c:v>
                </c:pt>
                <c:pt idx="7548">
                  <c:v>8.2706700000000009</c:v>
                </c:pt>
                <c:pt idx="7549">
                  <c:v>8.2703083333330003</c:v>
                </c:pt>
                <c:pt idx="7550">
                  <c:v>8.2701866666669996</c:v>
                </c:pt>
                <c:pt idx="7551">
                  <c:v>8.2704050000000002</c:v>
                </c:pt>
                <c:pt idx="7552">
                  <c:v>8.2712249999999994</c:v>
                </c:pt>
                <c:pt idx="7553">
                  <c:v>8.2707066666669995</c:v>
                </c:pt>
                <c:pt idx="7554">
                  <c:v>8.2710416666669992</c:v>
                </c:pt>
                <c:pt idx="7555">
                  <c:v>8.2710716666669999</c:v>
                </c:pt>
                <c:pt idx="7556">
                  <c:v>8.2710299999999997</c:v>
                </c:pt>
                <c:pt idx="7557">
                  <c:v>8.271113333333</c:v>
                </c:pt>
                <c:pt idx="7558">
                  <c:v>8.2719616666669999</c:v>
                </c:pt>
                <c:pt idx="7559">
                  <c:v>8.2718799999999995</c:v>
                </c:pt>
                <c:pt idx="7560">
                  <c:v>8.2713766666670008</c:v>
                </c:pt>
                <c:pt idx="7561">
                  <c:v>8.2714783333330004</c:v>
                </c:pt>
                <c:pt idx="7562">
                  <c:v>8.2710299999999997</c:v>
                </c:pt>
                <c:pt idx="7563">
                  <c:v>8.2715783333330002</c:v>
                </c:pt>
                <c:pt idx="7564">
                  <c:v>8.2718033333330006</c:v>
                </c:pt>
                <c:pt idx="7565">
                  <c:v>8.2712883333330005</c:v>
                </c:pt>
                <c:pt idx="7566">
                  <c:v>8.2714649999999992</c:v>
                </c:pt>
                <c:pt idx="7567">
                  <c:v>8.2712916666670004</c:v>
                </c:pt>
                <c:pt idx="7568">
                  <c:v>8.2712683333329995</c:v>
                </c:pt>
                <c:pt idx="7569">
                  <c:v>8.271585</c:v>
                </c:pt>
                <c:pt idx="7570">
                  <c:v>8.2717416666669994</c:v>
                </c:pt>
                <c:pt idx="7571">
                  <c:v>8.2716466666669994</c:v>
                </c:pt>
                <c:pt idx="7572">
                  <c:v>8.2719433333330006</c:v>
                </c:pt>
                <c:pt idx="7573">
                  <c:v>8.2715516666669995</c:v>
                </c:pt>
                <c:pt idx="7574">
                  <c:v>8.2714716666670007</c:v>
                </c:pt>
                <c:pt idx="7575">
                  <c:v>8.2714783333330004</c:v>
                </c:pt>
                <c:pt idx="7576">
                  <c:v>8.2709566666670007</c:v>
                </c:pt>
                <c:pt idx="7577">
                  <c:v>8.2720800000000008</c:v>
                </c:pt>
                <c:pt idx="7578">
                  <c:v>8.2720333333330007</c:v>
                </c:pt>
                <c:pt idx="7579">
                  <c:v>8.2718050000000005</c:v>
                </c:pt>
                <c:pt idx="7580">
                  <c:v>8.2716616666670006</c:v>
                </c:pt>
                <c:pt idx="7581">
                  <c:v>8.2723383333329998</c:v>
                </c:pt>
                <c:pt idx="7582">
                  <c:v>8.2718783333329995</c:v>
                </c:pt>
                <c:pt idx="7583">
                  <c:v>8.2720099999999999</c:v>
                </c:pt>
                <c:pt idx="7584">
                  <c:v>8.2719716666669996</c:v>
                </c:pt>
                <c:pt idx="7585">
                  <c:v>8.2721683333329992</c:v>
                </c:pt>
                <c:pt idx="7586">
                  <c:v>8.2726733333329996</c:v>
                </c:pt>
                <c:pt idx="7587">
                  <c:v>8.2724916666669994</c:v>
                </c:pt>
                <c:pt idx="7588">
                  <c:v>8.2721033333329999</c:v>
                </c:pt>
                <c:pt idx="7589">
                  <c:v>8.2725749999999998</c:v>
                </c:pt>
                <c:pt idx="7590">
                  <c:v>8.2719149999999999</c:v>
                </c:pt>
                <c:pt idx="7591">
                  <c:v>8.2715750000000003</c:v>
                </c:pt>
                <c:pt idx="7592">
                  <c:v>8.2717733333329999</c:v>
                </c:pt>
                <c:pt idx="7593">
                  <c:v>8.2716333333329999</c:v>
                </c:pt>
                <c:pt idx="7594">
                  <c:v>8.2714383333330002</c:v>
                </c:pt>
                <c:pt idx="7595">
                  <c:v>8.271536666667</c:v>
                </c:pt>
                <c:pt idx="7596">
                  <c:v>8.2718000000000007</c:v>
                </c:pt>
                <c:pt idx="7597">
                  <c:v>8.2709250000000001</c:v>
                </c:pt>
                <c:pt idx="7598">
                  <c:v>8.2725183333330001</c:v>
                </c:pt>
                <c:pt idx="7599">
                  <c:v>8.2710583333330003</c:v>
                </c:pt>
                <c:pt idx="7600">
                  <c:v>8.271631666667</c:v>
                </c:pt>
                <c:pt idx="7601">
                  <c:v>8.2717166666670003</c:v>
                </c:pt>
                <c:pt idx="7602">
                  <c:v>8.2717799999999997</c:v>
                </c:pt>
                <c:pt idx="7603">
                  <c:v>8.2720050000000001</c:v>
                </c:pt>
                <c:pt idx="7604">
                  <c:v>8.2715116666669992</c:v>
                </c:pt>
                <c:pt idx="7605">
                  <c:v>8.2717299999999998</c:v>
                </c:pt>
                <c:pt idx="7606">
                  <c:v>8.2718316666669995</c:v>
                </c:pt>
                <c:pt idx="7607">
                  <c:v>8.2719349999999991</c:v>
                </c:pt>
                <c:pt idx="7608">
                  <c:v>8.2719483333330004</c:v>
                </c:pt>
                <c:pt idx="7609">
                  <c:v>8.2717916666669993</c:v>
                </c:pt>
                <c:pt idx="7610">
                  <c:v>8.2718433333330008</c:v>
                </c:pt>
                <c:pt idx="7611">
                  <c:v>8.2718466666670007</c:v>
                </c:pt>
                <c:pt idx="7612">
                  <c:v>8.2719400000000007</c:v>
                </c:pt>
                <c:pt idx="7613">
                  <c:v>8.2712883333330005</c:v>
                </c:pt>
                <c:pt idx="7614">
                  <c:v>8.2721816666670005</c:v>
                </c:pt>
                <c:pt idx="7615">
                  <c:v>8.2725833333329994</c:v>
                </c:pt>
                <c:pt idx="7616">
                  <c:v>8.2724633333330004</c:v>
                </c:pt>
                <c:pt idx="7617">
                  <c:v>8.2726500000000005</c:v>
                </c:pt>
                <c:pt idx="7618">
                  <c:v>8.272428333333</c:v>
                </c:pt>
                <c:pt idx="7619">
                  <c:v>8.2725833333329994</c:v>
                </c:pt>
                <c:pt idx="7620">
                  <c:v>8.2728699999999993</c:v>
                </c:pt>
                <c:pt idx="7621">
                  <c:v>8.2728999999999999</c:v>
                </c:pt>
                <c:pt idx="7622">
                  <c:v>8.2733299999999996</c:v>
                </c:pt>
                <c:pt idx="7623">
                  <c:v>8.2728850000000005</c:v>
                </c:pt>
                <c:pt idx="7624">
                  <c:v>8.2728833333330005</c:v>
                </c:pt>
                <c:pt idx="7625">
                  <c:v>8.2724183333330004</c:v>
                </c:pt>
                <c:pt idx="7626">
                  <c:v>8.2726900000000008</c:v>
                </c:pt>
                <c:pt idx="7627">
                  <c:v>8.2721633333329994</c:v>
                </c:pt>
                <c:pt idx="7628">
                  <c:v>8.2712533333330001</c:v>
                </c:pt>
                <c:pt idx="7629">
                  <c:v>8.2729099999999995</c:v>
                </c:pt>
                <c:pt idx="7630">
                  <c:v>8.2723533333329993</c:v>
                </c:pt>
                <c:pt idx="7631">
                  <c:v>8.2729866666670002</c:v>
                </c:pt>
                <c:pt idx="7632">
                  <c:v>8.2731766666670001</c:v>
                </c:pt>
                <c:pt idx="7633">
                  <c:v>8.2728649999999995</c:v>
                </c:pt>
                <c:pt idx="7634">
                  <c:v>8.2727233333329995</c:v>
                </c:pt>
                <c:pt idx="7635">
                  <c:v>8.2728333333330006</c:v>
                </c:pt>
                <c:pt idx="7636">
                  <c:v>8.2726683333329998</c:v>
                </c:pt>
                <c:pt idx="7637">
                  <c:v>8.2726349999999993</c:v>
                </c:pt>
                <c:pt idx="7638">
                  <c:v>8.2731816666669999</c:v>
                </c:pt>
                <c:pt idx="7639">
                  <c:v>8.2734983333330003</c:v>
                </c:pt>
                <c:pt idx="7640">
                  <c:v>8.2739399999999996</c:v>
                </c:pt>
                <c:pt idx="7641">
                  <c:v>8.2739799999999999</c:v>
                </c:pt>
                <c:pt idx="7642">
                  <c:v>8.2735633333329996</c:v>
                </c:pt>
                <c:pt idx="7643">
                  <c:v>8.2738650000000007</c:v>
                </c:pt>
                <c:pt idx="7644">
                  <c:v>8.2730533333329994</c:v>
                </c:pt>
                <c:pt idx="7645">
                  <c:v>8.2732283333329999</c:v>
                </c:pt>
                <c:pt idx="7646">
                  <c:v>8.2737250000000007</c:v>
                </c:pt>
                <c:pt idx="7647">
                  <c:v>8.2739466666669994</c:v>
                </c:pt>
                <c:pt idx="7648">
                  <c:v>8.2738683333330005</c:v>
                </c:pt>
                <c:pt idx="7649">
                  <c:v>8.2737333333330003</c:v>
                </c:pt>
                <c:pt idx="7650">
                  <c:v>8.2739383333329997</c:v>
                </c:pt>
                <c:pt idx="7651">
                  <c:v>8.2736999999999998</c:v>
                </c:pt>
                <c:pt idx="7652">
                  <c:v>8.2739466666669994</c:v>
                </c:pt>
                <c:pt idx="7653">
                  <c:v>8.2737116666669994</c:v>
                </c:pt>
                <c:pt idx="7654">
                  <c:v>8.2733000000000008</c:v>
                </c:pt>
                <c:pt idx="7655">
                  <c:v>8.2731949999999994</c:v>
                </c:pt>
                <c:pt idx="7656">
                  <c:v>8.2732516666670008</c:v>
                </c:pt>
                <c:pt idx="7657">
                  <c:v>8.2740366666669996</c:v>
                </c:pt>
                <c:pt idx="7658">
                  <c:v>8.2739133333330006</c:v>
                </c:pt>
                <c:pt idx="7659">
                  <c:v>8.2736766666670007</c:v>
                </c:pt>
                <c:pt idx="7660">
                  <c:v>8.2735350000000007</c:v>
                </c:pt>
                <c:pt idx="7661">
                  <c:v>8.2730966666669996</c:v>
                </c:pt>
                <c:pt idx="7662">
                  <c:v>8.2730516666669995</c:v>
                </c:pt>
                <c:pt idx="7663">
                  <c:v>8.2734299999999994</c:v>
                </c:pt>
                <c:pt idx="7664">
                  <c:v>8.2735599999999998</c:v>
                </c:pt>
                <c:pt idx="7665">
                  <c:v>8.2721350000000005</c:v>
                </c:pt>
                <c:pt idx="7666">
                  <c:v>8.2722700000000007</c:v>
                </c:pt>
                <c:pt idx="7667">
                  <c:v>8.2725449999999991</c:v>
                </c:pt>
                <c:pt idx="7668">
                  <c:v>8.2726083333330003</c:v>
                </c:pt>
                <c:pt idx="7669">
                  <c:v>8.2720183333329995</c:v>
                </c:pt>
                <c:pt idx="7670">
                  <c:v>8.2719333333329992</c:v>
                </c:pt>
                <c:pt idx="7671">
                  <c:v>8.27196</c:v>
                </c:pt>
                <c:pt idx="7672">
                  <c:v>8.2719466666670005</c:v>
                </c:pt>
                <c:pt idx="7673">
                  <c:v>8.2716033333329992</c:v>
                </c:pt>
                <c:pt idx="7674">
                  <c:v>8.2719633333329998</c:v>
                </c:pt>
                <c:pt idx="7675">
                  <c:v>8.2717466666669992</c:v>
                </c:pt>
                <c:pt idx="7676">
                  <c:v>8.2718916666670008</c:v>
                </c:pt>
                <c:pt idx="7677">
                  <c:v>8.2722800000000003</c:v>
                </c:pt>
                <c:pt idx="7678">
                  <c:v>8.2718900000000009</c:v>
                </c:pt>
                <c:pt idx="7679">
                  <c:v>8.2723949999999995</c:v>
                </c:pt>
                <c:pt idx="7680">
                  <c:v>8.2720350000000007</c:v>
                </c:pt>
                <c:pt idx="7681">
                  <c:v>8.2718066666670005</c:v>
                </c:pt>
                <c:pt idx="7682">
                  <c:v>8.2720716666669993</c:v>
                </c:pt>
                <c:pt idx="7683">
                  <c:v>8.2719216666669997</c:v>
                </c:pt>
                <c:pt idx="7684">
                  <c:v>8.2717583333330005</c:v>
                </c:pt>
                <c:pt idx="7685">
                  <c:v>8.2717349999999996</c:v>
                </c:pt>
                <c:pt idx="7686">
                  <c:v>8.2713549999999998</c:v>
                </c:pt>
                <c:pt idx="7687">
                  <c:v>8.2709866666669996</c:v>
                </c:pt>
                <c:pt idx="7688">
                  <c:v>8.2714033333329997</c:v>
                </c:pt>
                <c:pt idx="7689">
                  <c:v>8.2714633333329992</c:v>
                </c:pt>
                <c:pt idx="7690">
                  <c:v>8.2725266666669999</c:v>
                </c:pt>
                <c:pt idx="7691">
                  <c:v>8.2725916666669992</c:v>
                </c:pt>
                <c:pt idx="7692">
                  <c:v>8.2721333333330005</c:v>
                </c:pt>
                <c:pt idx="7693">
                  <c:v>8.272195</c:v>
                </c:pt>
                <c:pt idx="7694">
                  <c:v>8.2724833333329997</c:v>
                </c:pt>
                <c:pt idx="7695">
                  <c:v>8.2726466666670007</c:v>
                </c:pt>
                <c:pt idx="7696">
                  <c:v>8.2729183333329992</c:v>
                </c:pt>
                <c:pt idx="7697">
                  <c:v>8.2725899999999992</c:v>
                </c:pt>
                <c:pt idx="7698">
                  <c:v>8.2726400000000009</c:v>
                </c:pt>
                <c:pt idx="7699">
                  <c:v>8.2725200000000001</c:v>
                </c:pt>
                <c:pt idx="7700">
                  <c:v>8.2728916666670003</c:v>
                </c:pt>
                <c:pt idx="7701">
                  <c:v>8.2719850000000008</c:v>
                </c:pt>
                <c:pt idx="7702">
                  <c:v>8.2725249999999999</c:v>
                </c:pt>
                <c:pt idx="7703">
                  <c:v>8.2725449999999991</c:v>
                </c:pt>
                <c:pt idx="7704">
                  <c:v>8.2723883333329997</c:v>
                </c:pt>
                <c:pt idx="7705">
                  <c:v>8.2730533333329994</c:v>
                </c:pt>
                <c:pt idx="7706">
                  <c:v>8.2730300000000003</c:v>
                </c:pt>
                <c:pt idx="7707">
                  <c:v>8.2727533333330001</c:v>
                </c:pt>
                <c:pt idx="7708">
                  <c:v>8.2723616666670008</c:v>
                </c:pt>
                <c:pt idx="7709">
                  <c:v>8.2730116666669993</c:v>
                </c:pt>
                <c:pt idx="7710">
                  <c:v>8.2730266666670005</c:v>
                </c:pt>
                <c:pt idx="7711">
                  <c:v>8.2725366666669995</c:v>
                </c:pt>
                <c:pt idx="7712">
                  <c:v>8.2727216666669996</c:v>
                </c:pt>
                <c:pt idx="7713">
                  <c:v>8.2730033333329995</c:v>
                </c:pt>
                <c:pt idx="7714">
                  <c:v>8.2731966666669994</c:v>
                </c:pt>
                <c:pt idx="7715">
                  <c:v>8.2725433333329992</c:v>
                </c:pt>
                <c:pt idx="7716">
                  <c:v>8.2729483333329998</c:v>
                </c:pt>
                <c:pt idx="7717">
                  <c:v>8.2721916666670001</c:v>
                </c:pt>
                <c:pt idx="7718">
                  <c:v>8.2728683333329993</c:v>
                </c:pt>
                <c:pt idx="7719">
                  <c:v>8.2725166666670003</c:v>
                </c:pt>
                <c:pt idx="7720">
                  <c:v>8.2729116666669995</c:v>
                </c:pt>
                <c:pt idx="7721">
                  <c:v>8.2730149999999991</c:v>
                </c:pt>
                <c:pt idx="7722">
                  <c:v>8.2731283333330001</c:v>
                </c:pt>
                <c:pt idx="7723">
                  <c:v>8.2729049999999997</c:v>
                </c:pt>
                <c:pt idx="7724">
                  <c:v>8.2726316666669995</c:v>
                </c:pt>
                <c:pt idx="7725">
                  <c:v>8.2729383333330002</c:v>
                </c:pt>
                <c:pt idx="7726">
                  <c:v>8.2724416666669995</c:v>
                </c:pt>
                <c:pt idx="7727">
                  <c:v>8.2726616666670001</c:v>
                </c:pt>
                <c:pt idx="7728">
                  <c:v>8.2723200000000006</c:v>
                </c:pt>
                <c:pt idx="7729">
                  <c:v>8.2723783333330001</c:v>
                </c:pt>
                <c:pt idx="7730">
                  <c:v>8.272428333333</c:v>
                </c:pt>
                <c:pt idx="7731">
                  <c:v>8.2721850000000003</c:v>
                </c:pt>
                <c:pt idx="7732">
                  <c:v>8.2725283333329998</c:v>
                </c:pt>
                <c:pt idx="7733">
                  <c:v>8.2726183333329999</c:v>
                </c:pt>
                <c:pt idx="7734">
                  <c:v>8.2725899999999992</c:v>
                </c:pt>
                <c:pt idx="7735">
                  <c:v>8.2724200000000003</c:v>
                </c:pt>
                <c:pt idx="7736">
                  <c:v>8.2728566666669998</c:v>
                </c:pt>
                <c:pt idx="7737">
                  <c:v>8.2725200000000001</c:v>
                </c:pt>
                <c:pt idx="7738">
                  <c:v>8.2731200000000005</c:v>
                </c:pt>
                <c:pt idx="7739">
                  <c:v>8.2730216666670007</c:v>
                </c:pt>
                <c:pt idx="7740">
                  <c:v>8.2725950000000008</c:v>
                </c:pt>
                <c:pt idx="7741">
                  <c:v>8.2731349999999999</c:v>
                </c:pt>
                <c:pt idx="7742">
                  <c:v>8.2728433333330003</c:v>
                </c:pt>
                <c:pt idx="7743">
                  <c:v>8.2732583333330005</c:v>
                </c:pt>
                <c:pt idx="7744">
                  <c:v>8.272851666667</c:v>
                </c:pt>
                <c:pt idx="7745">
                  <c:v>8.2729250000000008</c:v>
                </c:pt>
                <c:pt idx="7746">
                  <c:v>8.2730966666669996</c:v>
                </c:pt>
                <c:pt idx="7747">
                  <c:v>8.2730733333330004</c:v>
                </c:pt>
                <c:pt idx="7748">
                  <c:v>8.2729583333329995</c:v>
                </c:pt>
                <c:pt idx="7749">
                  <c:v>8.2731933333329994</c:v>
                </c:pt>
                <c:pt idx="7750">
                  <c:v>8.2730116666669993</c:v>
                </c:pt>
                <c:pt idx="7751">
                  <c:v>8.2734666666669998</c:v>
                </c:pt>
                <c:pt idx="7752">
                  <c:v>8.2732883333329994</c:v>
                </c:pt>
                <c:pt idx="7753">
                  <c:v>8.2730116666669993</c:v>
                </c:pt>
                <c:pt idx="7754">
                  <c:v>8.2732216666670002</c:v>
                </c:pt>
                <c:pt idx="7755">
                  <c:v>8.2730583333329992</c:v>
                </c:pt>
                <c:pt idx="7756">
                  <c:v>8.2729300000000006</c:v>
                </c:pt>
                <c:pt idx="7757">
                  <c:v>8.2729900000000001</c:v>
                </c:pt>
                <c:pt idx="7758">
                  <c:v>8.2733633333330001</c:v>
                </c:pt>
                <c:pt idx="7759">
                  <c:v>8.273086666667</c:v>
                </c:pt>
                <c:pt idx="7760">
                  <c:v>8.2731233333330003</c:v>
                </c:pt>
                <c:pt idx="7761">
                  <c:v>8.2731916666669996</c:v>
                </c:pt>
                <c:pt idx="7762">
                  <c:v>8.2740266666669999</c:v>
                </c:pt>
                <c:pt idx="7763">
                  <c:v>8.2735416666670005</c:v>
                </c:pt>
                <c:pt idx="7764">
                  <c:v>8.2738499999999995</c:v>
                </c:pt>
                <c:pt idx="7765">
                  <c:v>8.274258333333</c:v>
                </c:pt>
                <c:pt idx="7766">
                  <c:v>8.2742766666669993</c:v>
                </c:pt>
                <c:pt idx="7767">
                  <c:v>8.2741699999999998</c:v>
                </c:pt>
                <c:pt idx="7768">
                  <c:v>8.2743483333330001</c:v>
                </c:pt>
                <c:pt idx="7769">
                  <c:v>8.2744049999999998</c:v>
                </c:pt>
                <c:pt idx="7770">
                  <c:v>8.2743450000000003</c:v>
                </c:pt>
                <c:pt idx="7771">
                  <c:v>8.2746150000000007</c:v>
                </c:pt>
                <c:pt idx="7772">
                  <c:v>8.2747133333330005</c:v>
                </c:pt>
                <c:pt idx="7773">
                  <c:v>8.2750233333329994</c:v>
                </c:pt>
                <c:pt idx="7774">
                  <c:v>8.2747849999999996</c:v>
                </c:pt>
                <c:pt idx="7775">
                  <c:v>8.2751133333329996</c:v>
                </c:pt>
                <c:pt idx="7776">
                  <c:v>8.2749933333330006</c:v>
                </c:pt>
                <c:pt idx="7777">
                  <c:v>8.2761949999999995</c:v>
                </c:pt>
                <c:pt idx="7778">
                  <c:v>8.2763033333330007</c:v>
                </c:pt>
                <c:pt idx="7779">
                  <c:v>8.2757699999999996</c:v>
                </c:pt>
                <c:pt idx="7780">
                  <c:v>8.2761399999999998</c:v>
                </c:pt>
                <c:pt idx="7781">
                  <c:v>8.2760149999999992</c:v>
                </c:pt>
                <c:pt idx="7782">
                  <c:v>8.2764716666669997</c:v>
                </c:pt>
                <c:pt idx="7783">
                  <c:v>8.2762600000000006</c:v>
                </c:pt>
                <c:pt idx="7784">
                  <c:v>8.2764233333329997</c:v>
                </c:pt>
                <c:pt idx="7785">
                  <c:v>8.2767266666670007</c:v>
                </c:pt>
                <c:pt idx="7786">
                  <c:v>8.2760666666670009</c:v>
                </c:pt>
                <c:pt idx="7787">
                  <c:v>8.2765716666669995</c:v>
                </c:pt>
                <c:pt idx="7788">
                  <c:v>8.2756799999999995</c:v>
                </c:pt>
                <c:pt idx="7789">
                  <c:v>8.2763383333329994</c:v>
                </c:pt>
                <c:pt idx="7790">
                  <c:v>8.2761816666670001</c:v>
                </c:pt>
                <c:pt idx="7791">
                  <c:v>8.2761099999999992</c:v>
                </c:pt>
                <c:pt idx="7792">
                  <c:v>8.2764133333330001</c:v>
                </c:pt>
                <c:pt idx="7793">
                  <c:v>8.2763116666670005</c:v>
                </c:pt>
                <c:pt idx="7794">
                  <c:v>8.2759383333330003</c:v>
                </c:pt>
                <c:pt idx="7795">
                  <c:v>8.2763050000000007</c:v>
                </c:pt>
                <c:pt idx="7796">
                  <c:v>8.2767016666669999</c:v>
                </c:pt>
                <c:pt idx="7797">
                  <c:v>8.2764733333329996</c:v>
                </c:pt>
                <c:pt idx="7798">
                  <c:v>8.2768883333329999</c:v>
                </c:pt>
                <c:pt idx="7799">
                  <c:v>8.2765666666669997</c:v>
                </c:pt>
                <c:pt idx="7800">
                  <c:v>8.2766350000000006</c:v>
                </c:pt>
                <c:pt idx="7801">
                  <c:v>8.27623</c:v>
                </c:pt>
                <c:pt idx="7802">
                  <c:v>8.2753716666670005</c:v>
                </c:pt>
                <c:pt idx="7803">
                  <c:v>8.2746999999999993</c:v>
                </c:pt>
                <c:pt idx="7804">
                  <c:v>8.2747849999999996</c:v>
                </c:pt>
                <c:pt idx="7805">
                  <c:v>8.2746566666669992</c:v>
                </c:pt>
                <c:pt idx="7806">
                  <c:v>8.2745666666670008</c:v>
                </c:pt>
                <c:pt idx="7807">
                  <c:v>8.2746533333329992</c:v>
                </c:pt>
                <c:pt idx="7808">
                  <c:v>8.2752850000000002</c:v>
                </c:pt>
                <c:pt idx="7809">
                  <c:v>8.2749933333330006</c:v>
                </c:pt>
                <c:pt idx="7810">
                  <c:v>8.2746866666669998</c:v>
                </c:pt>
                <c:pt idx="7811">
                  <c:v>8.2745200000000008</c:v>
                </c:pt>
                <c:pt idx="7812">
                  <c:v>8.2753099999999993</c:v>
                </c:pt>
                <c:pt idx="7813">
                  <c:v>8.2748600000000003</c:v>
                </c:pt>
                <c:pt idx="7814">
                  <c:v>8.2750583333329999</c:v>
                </c:pt>
                <c:pt idx="7815">
                  <c:v>8.2757833333330009</c:v>
                </c:pt>
                <c:pt idx="7816">
                  <c:v>8.2758299999999991</c:v>
                </c:pt>
                <c:pt idx="7817">
                  <c:v>8.2759833333330004</c:v>
                </c:pt>
                <c:pt idx="7818">
                  <c:v>8.2756366666669994</c:v>
                </c:pt>
                <c:pt idx="7819">
                  <c:v>8.2754816666669999</c:v>
                </c:pt>
                <c:pt idx="7820">
                  <c:v>8.2754949999999994</c:v>
                </c:pt>
                <c:pt idx="7821">
                  <c:v>8.2758366666670007</c:v>
                </c:pt>
                <c:pt idx="7822">
                  <c:v>8.2755116666670006</c:v>
                </c:pt>
                <c:pt idx="7823">
                  <c:v>8.2759766666670007</c:v>
                </c:pt>
                <c:pt idx="7824">
                  <c:v>8.2757666666669998</c:v>
                </c:pt>
                <c:pt idx="7825">
                  <c:v>8.2753916666669998</c:v>
                </c:pt>
                <c:pt idx="7826">
                  <c:v>8.2757349999999992</c:v>
                </c:pt>
                <c:pt idx="7827">
                  <c:v>8.2756500000000006</c:v>
                </c:pt>
                <c:pt idx="7828">
                  <c:v>8.2759883333330002</c:v>
                </c:pt>
                <c:pt idx="7829">
                  <c:v>8.2757633333329998</c:v>
                </c:pt>
                <c:pt idx="7830">
                  <c:v>8.2760566666669995</c:v>
                </c:pt>
                <c:pt idx="7831">
                  <c:v>8.2755533333330007</c:v>
                </c:pt>
                <c:pt idx="7832">
                  <c:v>8.2758616666669997</c:v>
                </c:pt>
                <c:pt idx="7833">
                  <c:v>8.2758649999999996</c:v>
                </c:pt>
                <c:pt idx="7834">
                  <c:v>8.2764483333330006</c:v>
                </c:pt>
                <c:pt idx="7835">
                  <c:v>8.2754499999999993</c:v>
                </c:pt>
                <c:pt idx="7836">
                  <c:v>8.2754449999999995</c:v>
                </c:pt>
                <c:pt idx="7837">
                  <c:v>8.2763033333330007</c:v>
                </c:pt>
                <c:pt idx="7838">
                  <c:v>8.2753250000000005</c:v>
                </c:pt>
                <c:pt idx="7839">
                  <c:v>8.2760216666670008</c:v>
                </c:pt>
                <c:pt idx="7840">
                  <c:v>8.2763500000000008</c:v>
                </c:pt>
                <c:pt idx="7841">
                  <c:v>8.276088333333</c:v>
                </c:pt>
                <c:pt idx="7842">
                  <c:v>8.2761833333329999</c:v>
                </c:pt>
                <c:pt idx="7843">
                  <c:v>8.2759666666669993</c:v>
                </c:pt>
                <c:pt idx="7844">
                  <c:v>8.2761150000000008</c:v>
                </c:pt>
                <c:pt idx="7845">
                  <c:v>8.2760033333329996</c:v>
                </c:pt>
                <c:pt idx="7846">
                  <c:v>8.2758516666670001</c:v>
                </c:pt>
                <c:pt idx="7847">
                  <c:v>8.2760516666669997</c:v>
                </c:pt>
                <c:pt idx="7848">
                  <c:v>8.2755899999999993</c:v>
                </c:pt>
                <c:pt idx="7849">
                  <c:v>8.2757349999999992</c:v>
                </c:pt>
                <c:pt idx="7850">
                  <c:v>8.2764966666670006</c:v>
                </c:pt>
                <c:pt idx="7851">
                  <c:v>8.2759</c:v>
                </c:pt>
                <c:pt idx="7852">
                  <c:v>8.2756166666670001</c:v>
                </c:pt>
                <c:pt idx="7853">
                  <c:v>8.2759433333330001</c:v>
                </c:pt>
                <c:pt idx="7854">
                  <c:v>8.2764316666669995</c:v>
                </c:pt>
                <c:pt idx="7855">
                  <c:v>8.2758699999999994</c:v>
                </c:pt>
                <c:pt idx="7856">
                  <c:v>8.2756450000000008</c:v>
                </c:pt>
                <c:pt idx="7857">
                  <c:v>8.2758416666670005</c:v>
                </c:pt>
                <c:pt idx="7858">
                  <c:v>8.2753499999999995</c:v>
                </c:pt>
                <c:pt idx="7859">
                  <c:v>8.2757550000000002</c:v>
                </c:pt>
                <c:pt idx="7860">
                  <c:v>8.2761433333329997</c:v>
                </c:pt>
                <c:pt idx="7861">
                  <c:v>8.2756883333329991</c:v>
                </c:pt>
                <c:pt idx="7862">
                  <c:v>8.2760083333329995</c:v>
                </c:pt>
                <c:pt idx="7863">
                  <c:v>8.2758766666669992</c:v>
                </c:pt>
                <c:pt idx="7864">
                  <c:v>8.2758366666670007</c:v>
                </c:pt>
                <c:pt idx="7865">
                  <c:v>8.2760949999999998</c:v>
                </c:pt>
                <c:pt idx="7866">
                  <c:v>8.2757783333329993</c:v>
                </c:pt>
                <c:pt idx="7867">
                  <c:v>8.2752416666670001</c:v>
                </c:pt>
                <c:pt idx="7868">
                  <c:v>8.2758599999999998</c:v>
                </c:pt>
                <c:pt idx="7869">
                  <c:v>8.2750516666670002</c:v>
                </c:pt>
                <c:pt idx="7870">
                  <c:v>8.2759266666670008</c:v>
                </c:pt>
                <c:pt idx="7871">
                  <c:v>8.2750716666669994</c:v>
                </c:pt>
                <c:pt idx="7872">
                  <c:v>8.2748033333330007</c:v>
                </c:pt>
                <c:pt idx="7873">
                  <c:v>8.2753133333329991</c:v>
                </c:pt>
                <c:pt idx="7874">
                  <c:v>8.2760583333329993</c:v>
                </c:pt>
                <c:pt idx="7875">
                  <c:v>8.2754833333329998</c:v>
                </c:pt>
                <c:pt idx="7876">
                  <c:v>8.2757316666669993</c:v>
                </c:pt>
                <c:pt idx="7877">
                  <c:v>8.2760666666670009</c:v>
                </c:pt>
                <c:pt idx="7878">
                  <c:v>8.2755866666669995</c:v>
                </c:pt>
                <c:pt idx="7879">
                  <c:v>8.2753466666669997</c:v>
                </c:pt>
                <c:pt idx="7880">
                  <c:v>8.2749349999999993</c:v>
                </c:pt>
                <c:pt idx="7881">
                  <c:v>8.2757149999999999</c:v>
                </c:pt>
                <c:pt idx="7882">
                  <c:v>8.2753716666670005</c:v>
                </c:pt>
                <c:pt idx="7883">
                  <c:v>8.2755650000000003</c:v>
                </c:pt>
                <c:pt idx="7884">
                  <c:v>8.275526666667</c:v>
                </c:pt>
                <c:pt idx="7885">
                  <c:v>8.2754933333329994</c:v>
                </c:pt>
                <c:pt idx="7886">
                  <c:v>8.2759283333330007</c:v>
                </c:pt>
                <c:pt idx="7887">
                  <c:v>8.2750916666670005</c:v>
                </c:pt>
                <c:pt idx="7888">
                  <c:v>8.2753999999999994</c:v>
                </c:pt>
                <c:pt idx="7889">
                  <c:v>8.2747399999999995</c:v>
                </c:pt>
                <c:pt idx="7890">
                  <c:v>8.2749000000000006</c:v>
                </c:pt>
                <c:pt idx="7891">
                  <c:v>8.2740950000000009</c:v>
                </c:pt>
                <c:pt idx="7892">
                  <c:v>8.2748616666670003</c:v>
                </c:pt>
                <c:pt idx="7893">
                  <c:v>8.2744416666670002</c:v>
                </c:pt>
                <c:pt idx="7894">
                  <c:v>8.2754399999999997</c:v>
                </c:pt>
                <c:pt idx="7895">
                  <c:v>8.2751300000000008</c:v>
                </c:pt>
                <c:pt idx="7896">
                  <c:v>8.2746499999999994</c:v>
                </c:pt>
                <c:pt idx="7897">
                  <c:v>8.2749883333330008</c:v>
                </c:pt>
                <c:pt idx="7898">
                  <c:v>8.2757016666670005</c:v>
                </c:pt>
                <c:pt idx="7899">
                  <c:v>8.2745316666670004</c:v>
                </c:pt>
                <c:pt idx="7900">
                  <c:v>8.274728333333</c:v>
                </c:pt>
                <c:pt idx="7901">
                  <c:v>8.274681666667</c:v>
                </c:pt>
                <c:pt idx="7902">
                  <c:v>8.2750050000000002</c:v>
                </c:pt>
                <c:pt idx="7903">
                  <c:v>8.2754233333330003</c:v>
                </c:pt>
                <c:pt idx="7904">
                  <c:v>8.2752033333329997</c:v>
                </c:pt>
                <c:pt idx="7905">
                  <c:v>8.2745633333330009</c:v>
                </c:pt>
                <c:pt idx="7906">
                  <c:v>8.2747783333329998</c:v>
                </c:pt>
                <c:pt idx="7907">
                  <c:v>8.2757900000000006</c:v>
                </c:pt>
                <c:pt idx="7908">
                  <c:v>8.2751233333329992</c:v>
                </c:pt>
                <c:pt idx="7909">
                  <c:v>8.2745449999999998</c:v>
                </c:pt>
                <c:pt idx="7910">
                  <c:v>8.2739416666669996</c:v>
                </c:pt>
                <c:pt idx="7911">
                  <c:v>8.2747200000000003</c:v>
                </c:pt>
                <c:pt idx="7912">
                  <c:v>8.2752133333329994</c:v>
                </c:pt>
                <c:pt idx="7913">
                  <c:v>8.2755166666670004</c:v>
                </c:pt>
                <c:pt idx="7914">
                  <c:v>8.2745650000000008</c:v>
                </c:pt>
                <c:pt idx="7915">
                  <c:v>8.274211666667</c:v>
                </c:pt>
                <c:pt idx="7916">
                  <c:v>8.2746949999999995</c:v>
                </c:pt>
                <c:pt idx="7917">
                  <c:v>8.2747066666670008</c:v>
                </c:pt>
                <c:pt idx="7918">
                  <c:v>8.2746566666669992</c:v>
                </c:pt>
                <c:pt idx="7919">
                  <c:v>8.2752416666670001</c:v>
                </c:pt>
                <c:pt idx="7920">
                  <c:v>8.2743633333329996</c:v>
                </c:pt>
                <c:pt idx="7921">
                  <c:v>8.2741033333330005</c:v>
                </c:pt>
                <c:pt idx="7922">
                  <c:v>8.2749266666669996</c:v>
                </c:pt>
                <c:pt idx="7923">
                  <c:v>8.2747916666669994</c:v>
                </c:pt>
                <c:pt idx="7924">
                  <c:v>8.2747349999999997</c:v>
                </c:pt>
                <c:pt idx="7925">
                  <c:v>8.2745916666669999</c:v>
                </c:pt>
                <c:pt idx="7926">
                  <c:v>8.2744300000000006</c:v>
                </c:pt>
                <c:pt idx="7927">
                  <c:v>8.2746866666669998</c:v>
                </c:pt>
                <c:pt idx="7928">
                  <c:v>8.2754916666669995</c:v>
                </c:pt>
                <c:pt idx="7929">
                  <c:v>8.27529</c:v>
                </c:pt>
                <c:pt idx="7930">
                  <c:v>8.2751199999999994</c:v>
                </c:pt>
                <c:pt idx="7931">
                  <c:v>8.2763183333330002</c:v>
                </c:pt>
                <c:pt idx="7932">
                  <c:v>8.2757500000000004</c:v>
                </c:pt>
                <c:pt idx="7933">
                  <c:v>8.2749383333330009</c:v>
                </c:pt>
                <c:pt idx="7934">
                  <c:v>8.2758249999999993</c:v>
                </c:pt>
                <c:pt idx="7935">
                  <c:v>8.2758249999999993</c:v>
                </c:pt>
                <c:pt idx="7936">
                  <c:v>8.2750816666670008</c:v>
                </c:pt>
                <c:pt idx="7937">
                  <c:v>8.2754116666670008</c:v>
                </c:pt>
                <c:pt idx="7938">
                  <c:v>8.275758333333</c:v>
                </c:pt>
                <c:pt idx="7939">
                  <c:v>8.2754700000000003</c:v>
                </c:pt>
                <c:pt idx="7940">
                  <c:v>8.2752716666670008</c:v>
                </c:pt>
                <c:pt idx="7941">
                  <c:v>8.2754616666670007</c:v>
                </c:pt>
                <c:pt idx="7942">
                  <c:v>8.2757433333330006</c:v>
                </c:pt>
                <c:pt idx="7943">
                  <c:v>8.2755766666669999</c:v>
                </c:pt>
                <c:pt idx="7944">
                  <c:v>8.2753750000000004</c:v>
                </c:pt>
                <c:pt idx="7945">
                  <c:v>8.2751183333329994</c:v>
                </c:pt>
                <c:pt idx="7946">
                  <c:v>8.2761433333329997</c:v>
                </c:pt>
                <c:pt idx="7947">
                  <c:v>8.2757666666669998</c:v>
                </c:pt>
                <c:pt idx="7948">
                  <c:v>8.2765450000000005</c:v>
                </c:pt>
                <c:pt idx="7949">
                  <c:v>8.2756349999999994</c:v>
                </c:pt>
                <c:pt idx="7950">
                  <c:v>8.2757116666670001</c:v>
                </c:pt>
                <c:pt idx="7951">
                  <c:v>8.2752766666670006</c:v>
                </c:pt>
                <c:pt idx="7952">
                  <c:v>8.2755349999999996</c:v>
                </c:pt>
                <c:pt idx="7953">
                  <c:v>8.2757699999999996</c:v>
                </c:pt>
                <c:pt idx="7954">
                  <c:v>8.2753966666669996</c:v>
                </c:pt>
                <c:pt idx="7955">
                  <c:v>8.2759333333330005</c:v>
                </c:pt>
                <c:pt idx="7956">
                  <c:v>8.2753750000000004</c:v>
                </c:pt>
                <c:pt idx="7957">
                  <c:v>8.2759683333329992</c:v>
                </c:pt>
                <c:pt idx="7958">
                  <c:v>8.2756416666669992</c:v>
                </c:pt>
                <c:pt idx="7959">
                  <c:v>8.275948333333</c:v>
                </c:pt>
                <c:pt idx="7960">
                  <c:v>8.2760599999999993</c:v>
                </c:pt>
                <c:pt idx="7961">
                  <c:v>8.2765500000000003</c:v>
                </c:pt>
                <c:pt idx="7962">
                  <c:v>8.2758583333329998</c:v>
                </c:pt>
                <c:pt idx="7963">
                  <c:v>8.2756366666669994</c:v>
                </c:pt>
                <c:pt idx="7964">
                  <c:v>8.2767149999999994</c:v>
                </c:pt>
                <c:pt idx="7965">
                  <c:v>8.2772033333330004</c:v>
                </c:pt>
                <c:pt idx="7966">
                  <c:v>8.2780033333330003</c:v>
                </c:pt>
                <c:pt idx="7967">
                  <c:v>8.2770949999999992</c:v>
                </c:pt>
                <c:pt idx="7968">
                  <c:v>8.27759</c:v>
                </c:pt>
                <c:pt idx="7969">
                  <c:v>8.2771500000000007</c:v>
                </c:pt>
                <c:pt idx="7970">
                  <c:v>8.2765533333330001</c:v>
                </c:pt>
                <c:pt idx="7971">
                  <c:v>8.276606666667</c:v>
                </c:pt>
                <c:pt idx="7972">
                  <c:v>8.2762466666669994</c:v>
                </c:pt>
                <c:pt idx="7973">
                  <c:v>8.2765850000000007</c:v>
                </c:pt>
                <c:pt idx="7974">
                  <c:v>8.2767383333330002</c:v>
                </c:pt>
                <c:pt idx="7975">
                  <c:v>8.2765916666670005</c:v>
                </c:pt>
                <c:pt idx="7976">
                  <c:v>8.2771966666670007</c:v>
                </c:pt>
                <c:pt idx="7977">
                  <c:v>8.2763933333330009</c:v>
                </c:pt>
                <c:pt idx="7978">
                  <c:v>8.2766233333329993</c:v>
                </c:pt>
                <c:pt idx="7979">
                  <c:v>8.2769366666669999</c:v>
                </c:pt>
                <c:pt idx="7980">
                  <c:v>8.2768449999999998</c:v>
                </c:pt>
                <c:pt idx="7981">
                  <c:v>8.2771333333329995</c:v>
                </c:pt>
                <c:pt idx="7982">
                  <c:v>8.2772050000000004</c:v>
                </c:pt>
                <c:pt idx="7983">
                  <c:v>8.2769433333329996</c:v>
                </c:pt>
                <c:pt idx="7984">
                  <c:v>8.2777150000000006</c:v>
                </c:pt>
                <c:pt idx="7985">
                  <c:v>8.2773466666670004</c:v>
                </c:pt>
                <c:pt idx="7986">
                  <c:v>8.2767366666670004</c:v>
                </c:pt>
                <c:pt idx="7987">
                  <c:v>8.2771883333329992</c:v>
                </c:pt>
                <c:pt idx="7988">
                  <c:v>8.2768999999999995</c:v>
                </c:pt>
                <c:pt idx="7989">
                  <c:v>8.2761466666669996</c:v>
                </c:pt>
                <c:pt idx="7990">
                  <c:v>8.2756233333329998</c:v>
                </c:pt>
                <c:pt idx="7991">
                  <c:v>8.275196666667</c:v>
                </c:pt>
                <c:pt idx="7992">
                  <c:v>8.2758900000000004</c:v>
                </c:pt>
                <c:pt idx="7993">
                  <c:v>8.2758000000000003</c:v>
                </c:pt>
                <c:pt idx="7994">
                  <c:v>8.2754799999999999</c:v>
                </c:pt>
                <c:pt idx="7995">
                  <c:v>8.2757850000000008</c:v>
                </c:pt>
                <c:pt idx="7996">
                  <c:v>8.2753999999999994</c:v>
                </c:pt>
                <c:pt idx="7997">
                  <c:v>8.2760583333329993</c:v>
                </c:pt>
                <c:pt idx="7998">
                  <c:v>8.2753150000000009</c:v>
                </c:pt>
                <c:pt idx="7999">
                  <c:v>8.2762516666669992</c:v>
                </c:pt>
                <c:pt idx="8000">
                  <c:v>8.2759166666669994</c:v>
                </c:pt>
                <c:pt idx="8001">
                  <c:v>8.2756399999999992</c:v>
                </c:pt>
                <c:pt idx="8002">
                  <c:v>8.2760549999999995</c:v>
                </c:pt>
                <c:pt idx="8003">
                  <c:v>8.2760549999999995</c:v>
                </c:pt>
                <c:pt idx="8004">
                  <c:v>8.2754933333329994</c:v>
                </c:pt>
                <c:pt idx="8005">
                  <c:v>8.2755849999999995</c:v>
                </c:pt>
                <c:pt idx="8006">
                  <c:v>8.2759999999999998</c:v>
                </c:pt>
                <c:pt idx="8007">
                  <c:v>8.2757400000000008</c:v>
                </c:pt>
                <c:pt idx="8008">
                  <c:v>8.2758233333329994</c:v>
                </c:pt>
                <c:pt idx="8009">
                  <c:v>8.2763833333329995</c:v>
                </c:pt>
                <c:pt idx="8010">
                  <c:v>8.2766599999999997</c:v>
                </c:pt>
                <c:pt idx="8011">
                  <c:v>8.2759850000000004</c:v>
                </c:pt>
                <c:pt idx="8012">
                  <c:v>8.2761983333329994</c:v>
                </c:pt>
                <c:pt idx="8013">
                  <c:v>8.2761483333329995</c:v>
                </c:pt>
                <c:pt idx="8014">
                  <c:v>8.2758416666670005</c:v>
                </c:pt>
                <c:pt idx="8015">
                  <c:v>8.2765666666669997</c:v>
                </c:pt>
                <c:pt idx="8016">
                  <c:v>8.2764616666670001</c:v>
                </c:pt>
                <c:pt idx="8017">
                  <c:v>8.2772783333329993</c:v>
                </c:pt>
                <c:pt idx="8018">
                  <c:v>8.2768650000000008</c:v>
                </c:pt>
                <c:pt idx="8019">
                  <c:v>8.2768750000000004</c:v>
                </c:pt>
                <c:pt idx="8020">
                  <c:v>8.276136666667</c:v>
                </c:pt>
                <c:pt idx="8021">
                  <c:v>8.2760599999999993</c:v>
                </c:pt>
                <c:pt idx="8022">
                  <c:v>8.2756866666669993</c:v>
                </c:pt>
                <c:pt idx="8023">
                  <c:v>8.2759999999999998</c:v>
                </c:pt>
                <c:pt idx="8024">
                  <c:v>8.2762533333330008</c:v>
                </c:pt>
                <c:pt idx="8025">
                  <c:v>8.2764100000000003</c:v>
                </c:pt>
                <c:pt idx="8026">
                  <c:v>8.2763600000000004</c:v>
                </c:pt>
                <c:pt idx="8027">
                  <c:v>8.2765733333329994</c:v>
                </c:pt>
                <c:pt idx="8028">
                  <c:v>8.2770366666669997</c:v>
                </c:pt>
                <c:pt idx="8029">
                  <c:v>8.2766183333329995</c:v>
                </c:pt>
                <c:pt idx="8030">
                  <c:v>8.276745</c:v>
                </c:pt>
                <c:pt idx="8031">
                  <c:v>8.2763816666669996</c:v>
                </c:pt>
                <c:pt idx="8032">
                  <c:v>8.276463333333</c:v>
                </c:pt>
                <c:pt idx="8033">
                  <c:v>8.2768183333330008</c:v>
                </c:pt>
                <c:pt idx="8034">
                  <c:v>8.2772066666670003</c:v>
                </c:pt>
                <c:pt idx="8035">
                  <c:v>8.2766833333330005</c:v>
                </c:pt>
                <c:pt idx="8036">
                  <c:v>8.2771333333329995</c:v>
                </c:pt>
                <c:pt idx="8037">
                  <c:v>8.2776099999999992</c:v>
                </c:pt>
                <c:pt idx="8038">
                  <c:v>8.2767533333329997</c:v>
                </c:pt>
                <c:pt idx="8039">
                  <c:v>8.2775700000000008</c:v>
                </c:pt>
                <c:pt idx="8040">
                  <c:v>8.2774099999999997</c:v>
                </c:pt>
                <c:pt idx="8041">
                  <c:v>8.2771100000000004</c:v>
                </c:pt>
                <c:pt idx="8042">
                  <c:v>8.2768333333330002</c:v>
                </c:pt>
                <c:pt idx="8043">
                  <c:v>8.2769949999999994</c:v>
                </c:pt>
                <c:pt idx="8044">
                  <c:v>8.2769466666669995</c:v>
                </c:pt>
                <c:pt idx="8045">
                  <c:v>8.2767266666670007</c:v>
                </c:pt>
                <c:pt idx="8046">
                  <c:v>8.2766016666670001</c:v>
                </c:pt>
                <c:pt idx="8047">
                  <c:v>8.2768016666669997</c:v>
                </c:pt>
                <c:pt idx="8048">
                  <c:v>8.2776766666670003</c:v>
                </c:pt>
                <c:pt idx="8049">
                  <c:v>8.2776233333330005</c:v>
                </c:pt>
                <c:pt idx="8050">
                  <c:v>8.2783099999999994</c:v>
                </c:pt>
                <c:pt idx="8051">
                  <c:v>8.2781749999999992</c:v>
                </c:pt>
                <c:pt idx="8052">
                  <c:v>8.2780433333330006</c:v>
                </c:pt>
                <c:pt idx="8053">
                  <c:v>8.2776350000000001</c:v>
                </c:pt>
                <c:pt idx="8054">
                  <c:v>8.277683333333</c:v>
                </c:pt>
                <c:pt idx="8055">
                  <c:v>8.2780483333330004</c:v>
                </c:pt>
                <c:pt idx="8056">
                  <c:v>8.2782683333329992</c:v>
                </c:pt>
                <c:pt idx="8057">
                  <c:v>8.2777366666669998</c:v>
                </c:pt>
                <c:pt idx="8058">
                  <c:v>8.2778833333329995</c:v>
                </c:pt>
                <c:pt idx="8059">
                  <c:v>8.2784750000000003</c:v>
                </c:pt>
                <c:pt idx="8060">
                  <c:v>8.2784533333329993</c:v>
                </c:pt>
                <c:pt idx="8061">
                  <c:v>8.2782049999999998</c:v>
                </c:pt>
                <c:pt idx="8062">
                  <c:v>8.2778816666669996</c:v>
                </c:pt>
                <c:pt idx="8063">
                  <c:v>8.2788166666669998</c:v>
                </c:pt>
                <c:pt idx="8064">
                  <c:v>8.2787683333329998</c:v>
                </c:pt>
                <c:pt idx="8065">
                  <c:v>8.2786916666669992</c:v>
                </c:pt>
                <c:pt idx="8066">
                  <c:v>8.2792616666670007</c:v>
                </c:pt>
                <c:pt idx="8067">
                  <c:v>8.2785483333329992</c:v>
                </c:pt>
                <c:pt idx="8068">
                  <c:v>8.2788249999999994</c:v>
                </c:pt>
                <c:pt idx="8069">
                  <c:v>8.2791316666670003</c:v>
                </c:pt>
                <c:pt idx="8070">
                  <c:v>8.2791033333329995</c:v>
                </c:pt>
                <c:pt idx="8071">
                  <c:v>8.2794333333329995</c:v>
                </c:pt>
                <c:pt idx="8072">
                  <c:v>8.2795950000000005</c:v>
                </c:pt>
                <c:pt idx="8073">
                  <c:v>8.2791449999999998</c:v>
                </c:pt>
                <c:pt idx="8074">
                  <c:v>8.279373333333</c:v>
                </c:pt>
                <c:pt idx="8075">
                  <c:v>8.2795416666670008</c:v>
                </c:pt>
                <c:pt idx="8076">
                  <c:v>8.2795066666670003</c:v>
                </c:pt>
                <c:pt idx="8077">
                  <c:v>8.2793216666670002</c:v>
                </c:pt>
                <c:pt idx="8078">
                  <c:v>8.2799383333329999</c:v>
                </c:pt>
                <c:pt idx="8079">
                  <c:v>8.2802016666670006</c:v>
                </c:pt>
                <c:pt idx="8080">
                  <c:v>8.2799116666669992</c:v>
                </c:pt>
                <c:pt idx="8081">
                  <c:v>8.2801349999999996</c:v>
                </c:pt>
                <c:pt idx="8082">
                  <c:v>8.2793550000000007</c:v>
                </c:pt>
                <c:pt idx="8083">
                  <c:v>8.2796900000000004</c:v>
                </c:pt>
                <c:pt idx="8084">
                  <c:v>8.2798383333330001</c:v>
                </c:pt>
                <c:pt idx="8085">
                  <c:v>8.2802900000000008</c:v>
                </c:pt>
                <c:pt idx="8086">
                  <c:v>8.2805800000000005</c:v>
                </c:pt>
                <c:pt idx="8087">
                  <c:v>8.2804400000000005</c:v>
                </c:pt>
                <c:pt idx="8088">
                  <c:v>8.2801366666669995</c:v>
                </c:pt>
                <c:pt idx="8089">
                  <c:v>8.2799916666669997</c:v>
                </c:pt>
                <c:pt idx="8090">
                  <c:v>8.2793716666670001</c:v>
                </c:pt>
                <c:pt idx="8091">
                  <c:v>8.2798616666669993</c:v>
                </c:pt>
                <c:pt idx="8092">
                  <c:v>8.2798099999999994</c:v>
                </c:pt>
                <c:pt idx="8093">
                  <c:v>8.2796666666669996</c:v>
                </c:pt>
                <c:pt idx="8094">
                  <c:v>8.2798216666670008</c:v>
                </c:pt>
                <c:pt idx="8095">
                  <c:v>8.2804649999999995</c:v>
                </c:pt>
                <c:pt idx="8096">
                  <c:v>8.2805149999999994</c:v>
                </c:pt>
                <c:pt idx="8097">
                  <c:v>8.2798166666669992</c:v>
                </c:pt>
                <c:pt idx="8098">
                  <c:v>8.2800349999999998</c:v>
                </c:pt>
                <c:pt idx="8099">
                  <c:v>8.2799333333330001</c:v>
                </c:pt>
                <c:pt idx="8100">
                  <c:v>8.2802199999999999</c:v>
                </c:pt>
                <c:pt idx="8101">
                  <c:v>8.2800399999999996</c:v>
                </c:pt>
                <c:pt idx="8102">
                  <c:v>8.2811816666670008</c:v>
                </c:pt>
                <c:pt idx="8103">
                  <c:v>8.2806216666670007</c:v>
                </c:pt>
                <c:pt idx="8104">
                  <c:v>8.2811816666670008</c:v>
                </c:pt>
                <c:pt idx="8105">
                  <c:v>8.2810316666669994</c:v>
                </c:pt>
                <c:pt idx="8106">
                  <c:v>8.2811299999999992</c:v>
                </c:pt>
                <c:pt idx="8107">
                  <c:v>8.2810316666669994</c:v>
                </c:pt>
                <c:pt idx="8108">
                  <c:v>8.2811350000000008</c:v>
                </c:pt>
                <c:pt idx="8109">
                  <c:v>8.2814750000000004</c:v>
                </c:pt>
                <c:pt idx="8110">
                  <c:v>8.2809616666670003</c:v>
                </c:pt>
                <c:pt idx="8111">
                  <c:v>8.2811333333330008</c:v>
                </c:pt>
                <c:pt idx="8112">
                  <c:v>8.2814250000000005</c:v>
                </c:pt>
                <c:pt idx="8113">
                  <c:v>8.2814383333329999</c:v>
                </c:pt>
                <c:pt idx="8114">
                  <c:v>8.2813716666670008</c:v>
                </c:pt>
                <c:pt idx="8115">
                  <c:v>8.2816299999999998</c:v>
                </c:pt>
                <c:pt idx="8116">
                  <c:v>8.2817050000000005</c:v>
                </c:pt>
                <c:pt idx="8117">
                  <c:v>8.2817216666669999</c:v>
                </c:pt>
                <c:pt idx="8118">
                  <c:v>8.2815666666670005</c:v>
                </c:pt>
                <c:pt idx="8119">
                  <c:v>8.2812999999999999</c:v>
                </c:pt>
                <c:pt idx="8120">
                  <c:v>8.2811966666670003</c:v>
                </c:pt>
                <c:pt idx="8121">
                  <c:v>8.2820416666670003</c:v>
                </c:pt>
                <c:pt idx="8122">
                  <c:v>8.2818283333329994</c:v>
                </c:pt>
                <c:pt idx="8123">
                  <c:v>8.2820149999999995</c:v>
                </c:pt>
                <c:pt idx="8124">
                  <c:v>8.2816383333329995</c:v>
                </c:pt>
                <c:pt idx="8125">
                  <c:v>8.2819850000000006</c:v>
                </c:pt>
                <c:pt idx="8126">
                  <c:v>8.2818916666670006</c:v>
                </c:pt>
                <c:pt idx="8127">
                  <c:v>8.2818883333330007</c:v>
                </c:pt>
                <c:pt idx="8128">
                  <c:v>8.2820250000000009</c:v>
                </c:pt>
                <c:pt idx="8129">
                  <c:v>8.2823116666670007</c:v>
                </c:pt>
                <c:pt idx="8130">
                  <c:v>8.2821933333329998</c:v>
                </c:pt>
                <c:pt idx="8131">
                  <c:v>8.2820983333329998</c:v>
                </c:pt>
                <c:pt idx="8132">
                  <c:v>8.2817166666670001</c:v>
                </c:pt>
                <c:pt idx="8133">
                  <c:v>8.2817133333330002</c:v>
                </c:pt>
                <c:pt idx="8134">
                  <c:v>8.2817416666669992</c:v>
                </c:pt>
                <c:pt idx="8135">
                  <c:v>8.2824616666670003</c:v>
                </c:pt>
                <c:pt idx="8136">
                  <c:v>8.2819299999999991</c:v>
                </c:pt>
                <c:pt idx="8137">
                  <c:v>8.2826616666669999</c:v>
                </c:pt>
                <c:pt idx="8138">
                  <c:v>8.2824783333329997</c:v>
                </c:pt>
                <c:pt idx="8139">
                  <c:v>8.2825716666669997</c:v>
                </c:pt>
                <c:pt idx="8140">
                  <c:v>8.2821933333329998</c:v>
                </c:pt>
                <c:pt idx="8141">
                  <c:v>8.2828016666669999</c:v>
                </c:pt>
                <c:pt idx="8142">
                  <c:v>8.2826866666670007</c:v>
                </c:pt>
                <c:pt idx="8143">
                  <c:v>8.2827816666670007</c:v>
                </c:pt>
                <c:pt idx="8144">
                  <c:v>8.2824449999999992</c:v>
                </c:pt>
                <c:pt idx="8145">
                  <c:v>8.2826400000000007</c:v>
                </c:pt>
                <c:pt idx="8146">
                  <c:v>8.2824216666670001</c:v>
                </c:pt>
                <c:pt idx="8147">
                  <c:v>8.2826566666670001</c:v>
                </c:pt>
                <c:pt idx="8148">
                  <c:v>8.2824550000000006</c:v>
                </c:pt>
                <c:pt idx="8149">
                  <c:v>8.2825116666670002</c:v>
                </c:pt>
                <c:pt idx="8150">
                  <c:v>8.2826983333330002</c:v>
                </c:pt>
                <c:pt idx="8151">
                  <c:v>8.2831866666669995</c:v>
                </c:pt>
                <c:pt idx="8152">
                  <c:v>8.2826266666669994</c:v>
                </c:pt>
                <c:pt idx="8153">
                  <c:v>8.2827750000000009</c:v>
                </c:pt>
                <c:pt idx="8154">
                  <c:v>8.2829066666669995</c:v>
                </c:pt>
                <c:pt idx="8155">
                  <c:v>8.2830200000000005</c:v>
                </c:pt>
                <c:pt idx="8156">
                  <c:v>8.2825966666670006</c:v>
                </c:pt>
                <c:pt idx="8157">
                  <c:v>8.2830483333329994</c:v>
                </c:pt>
                <c:pt idx="8158">
                  <c:v>8.2825433333330007</c:v>
                </c:pt>
                <c:pt idx="8159">
                  <c:v>8.2826983333330002</c:v>
                </c:pt>
                <c:pt idx="8160">
                  <c:v>8.2829099999999993</c:v>
                </c:pt>
                <c:pt idx="8161">
                  <c:v>8.2834649999999996</c:v>
                </c:pt>
                <c:pt idx="8162">
                  <c:v>8.2834783333330009</c:v>
                </c:pt>
                <c:pt idx="8163">
                  <c:v>8.2827599999999997</c:v>
                </c:pt>
                <c:pt idx="8164">
                  <c:v>8.2831616666670005</c:v>
                </c:pt>
                <c:pt idx="8165">
                  <c:v>8.2830833333329998</c:v>
                </c:pt>
                <c:pt idx="8166">
                  <c:v>8.2834050000000001</c:v>
                </c:pt>
                <c:pt idx="8167">
                  <c:v>8.2833249999999996</c:v>
                </c:pt>
                <c:pt idx="8168">
                  <c:v>8.2832399999999993</c:v>
                </c:pt>
                <c:pt idx="8169">
                  <c:v>8.2833366666669992</c:v>
                </c:pt>
                <c:pt idx="8170">
                  <c:v>8.2827616666669996</c:v>
                </c:pt>
                <c:pt idx="8171">
                  <c:v>8.2828216666669991</c:v>
                </c:pt>
                <c:pt idx="8172">
                  <c:v>8.2830983333329993</c:v>
                </c:pt>
                <c:pt idx="8173">
                  <c:v>8.2831916666669994</c:v>
                </c:pt>
                <c:pt idx="8174">
                  <c:v>8.2837099999999992</c:v>
                </c:pt>
                <c:pt idx="8175">
                  <c:v>8.2835933333330001</c:v>
                </c:pt>
                <c:pt idx="8176">
                  <c:v>8.2829716666670006</c:v>
                </c:pt>
                <c:pt idx="8177">
                  <c:v>8.2840083333330004</c:v>
                </c:pt>
                <c:pt idx="8178">
                  <c:v>8.2831433333329993</c:v>
                </c:pt>
                <c:pt idx="8179">
                  <c:v>8.2831883333329994</c:v>
                </c:pt>
                <c:pt idx="8180">
                  <c:v>8.2828283333330006</c:v>
                </c:pt>
                <c:pt idx="8181">
                  <c:v>8.2833033333330004</c:v>
                </c:pt>
                <c:pt idx="8182">
                  <c:v>8.2831899999999994</c:v>
                </c:pt>
                <c:pt idx="8183">
                  <c:v>8.2830666666670005</c:v>
                </c:pt>
                <c:pt idx="8184">
                  <c:v>8.2836499999999997</c:v>
                </c:pt>
                <c:pt idx="8185">
                  <c:v>8.2838983333329992</c:v>
                </c:pt>
                <c:pt idx="8186">
                  <c:v>8.2833633333329999</c:v>
                </c:pt>
                <c:pt idx="8187">
                  <c:v>8.2837250000000004</c:v>
                </c:pt>
                <c:pt idx="8188">
                  <c:v>8.2838899999999995</c:v>
                </c:pt>
                <c:pt idx="8189">
                  <c:v>8.2835800000000006</c:v>
                </c:pt>
                <c:pt idx="8190">
                  <c:v>8.2832299999999996</c:v>
                </c:pt>
                <c:pt idx="8191">
                  <c:v>8.2834366666670007</c:v>
                </c:pt>
                <c:pt idx="8192">
                  <c:v>8.2836483333329998</c:v>
                </c:pt>
                <c:pt idx="8193">
                  <c:v>8.2839366666669996</c:v>
                </c:pt>
                <c:pt idx="8194">
                  <c:v>8.2835599999999996</c:v>
                </c:pt>
                <c:pt idx="8195">
                  <c:v>8.2831166666670004</c:v>
                </c:pt>
                <c:pt idx="8196">
                  <c:v>8.2831433333329993</c:v>
                </c:pt>
                <c:pt idx="8197">
                  <c:v>8.2833283333329994</c:v>
                </c:pt>
                <c:pt idx="8198">
                  <c:v>8.283456666667</c:v>
                </c:pt>
                <c:pt idx="8199">
                  <c:v>8.2835283333330008</c:v>
                </c:pt>
                <c:pt idx="8200">
                  <c:v>8.2832966666670007</c:v>
                </c:pt>
                <c:pt idx="8201">
                  <c:v>8.2835750000000008</c:v>
                </c:pt>
                <c:pt idx="8202">
                  <c:v>8.2831183333330003</c:v>
                </c:pt>
                <c:pt idx="8203">
                  <c:v>8.2830216666670005</c:v>
                </c:pt>
                <c:pt idx="8204">
                  <c:v>8.2833083333330002</c:v>
                </c:pt>
                <c:pt idx="8205">
                  <c:v>8.2832583333330003</c:v>
                </c:pt>
                <c:pt idx="8206">
                  <c:v>8.2836800000000004</c:v>
                </c:pt>
                <c:pt idx="8207">
                  <c:v>8.2834966666670002</c:v>
                </c:pt>
                <c:pt idx="8208">
                  <c:v>8.2833116666670001</c:v>
                </c:pt>
                <c:pt idx="8209">
                  <c:v>8.2833816666669993</c:v>
                </c:pt>
                <c:pt idx="8210">
                  <c:v>8.2836316666670005</c:v>
                </c:pt>
                <c:pt idx="8211">
                  <c:v>8.2834266666669993</c:v>
                </c:pt>
                <c:pt idx="8212">
                  <c:v>8.2832416666669992</c:v>
                </c:pt>
                <c:pt idx="8213">
                  <c:v>8.2833766666669995</c:v>
                </c:pt>
                <c:pt idx="8214">
                  <c:v>8.2837350000000001</c:v>
                </c:pt>
                <c:pt idx="8215">
                  <c:v>8.2835866666670004</c:v>
                </c:pt>
                <c:pt idx="8216">
                  <c:v>8.2834366666670007</c:v>
                </c:pt>
                <c:pt idx="8217">
                  <c:v>8.2840166666670001</c:v>
                </c:pt>
                <c:pt idx="8218">
                  <c:v>8.2831949999999992</c:v>
                </c:pt>
                <c:pt idx="8219">
                  <c:v>8.2835816666670006</c:v>
                </c:pt>
                <c:pt idx="8220">
                  <c:v>8.2844850000000001</c:v>
                </c:pt>
                <c:pt idx="8221">
                  <c:v>8.2841483333330004</c:v>
                </c:pt>
                <c:pt idx="8222">
                  <c:v>8.2843900000000001</c:v>
                </c:pt>
                <c:pt idx="8223">
                  <c:v>8.2839083333330006</c:v>
                </c:pt>
                <c:pt idx="8224">
                  <c:v>8.2840050000000005</c:v>
                </c:pt>
                <c:pt idx="8225">
                  <c:v>8.2837616666670009</c:v>
                </c:pt>
                <c:pt idx="8226">
                  <c:v>8.2837466666669997</c:v>
                </c:pt>
                <c:pt idx="8227">
                  <c:v>8.2837099999999992</c:v>
                </c:pt>
                <c:pt idx="8228">
                  <c:v>8.2840116666670003</c:v>
                </c:pt>
                <c:pt idx="8229">
                  <c:v>8.2837116666669992</c:v>
                </c:pt>
                <c:pt idx="8230">
                  <c:v>8.2836616666669993</c:v>
                </c:pt>
                <c:pt idx="8231">
                  <c:v>8.2835383333330004</c:v>
                </c:pt>
                <c:pt idx="8232">
                  <c:v>8.2837750000000003</c:v>
                </c:pt>
                <c:pt idx="8233">
                  <c:v>8.2839033333330008</c:v>
                </c:pt>
                <c:pt idx="8234">
                  <c:v>8.283596666667</c:v>
                </c:pt>
                <c:pt idx="8235">
                  <c:v>8.2839749999999999</c:v>
                </c:pt>
                <c:pt idx="8236">
                  <c:v>8.2834599999999998</c:v>
                </c:pt>
                <c:pt idx="8237">
                  <c:v>8.2833416666670008</c:v>
                </c:pt>
                <c:pt idx="8238">
                  <c:v>8.2835316666670007</c:v>
                </c:pt>
                <c:pt idx="8239">
                  <c:v>8.2838449999999995</c:v>
                </c:pt>
                <c:pt idx="8240">
                  <c:v>8.2842683333329994</c:v>
                </c:pt>
                <c:pt idx="8241">
                  <c:v>8.2849016666670003</c:v>
                </c:pt>
                <c:pt idx="8242">
                  <c:v>8.2850649999999995</c:v>
                </c:pt>
                <c:pt idx="8243">
                  <c:v>8.2848900000000008</c:v>
                </c:pt>
                <c:pt idx="8244">
                  <c:v>8.2845083333329992</c:v>
                </c:pt>
                <c:pt idx="8245">
                  <c:v>8.2844666666670008</c:v>
                </c:pt>
                <c:pt idx="8246">
                  <c:v>8.2848033333330005</c:v>
                </c:pt>
                <c:pt idx="8247">
                  <c:v>8.2848816666669993</c:v>
                </c:pt>
                <c:pt idx="8248">
                  <c:v>8.2844666666670008</c:v>
                </c:pt>
                <c:pt idx="8249">
                  <c:v>8.2850283333330008</c:v>
                </c:pt>
                <c:pt idx="8250">
                  <c:v>8.2849950000000003</c:v>
                </c:pt>
                <c:pt idx="8251">
                  <c:v>8.2850149999999996</c:v>
                </c:pt>
                <c:pt idx="8252">
                  <c:v>8.2847916666669992</c:v>
                </c:pt>
                <c:pt idx="8253">
                  <c:v>8.2849249999999994</c:v>
                </c:pt>
                <c:pt idx="8254">
                  <c:v>8.2854216666670002</c:v>
                </c:pt>
                <c:pt idx="8255">
                  <c:v>8.2859383333330001</c:v>
                </c:pt>
                <c:pt idx="8256">
                  <c:v>8.2860600000000009</c:v>
                </c:pt>
                <c:pt idx="8257">
                  <c:v>8.2858350000000005</c:v>
                </c:pt>
                <c:pt idx="8258">
                  <c:v>8.2856883333330007</c:v>
                </c:pt>
                <c:pt idx="8259">
                  <c:v>8.2857733333329993</c:v>
                </c:pt>
                <c:pt idx="8260">
                  <c:v>8.2855699999999999</c:v>
                </c:pt>
                <c:pt idx="8261">
                  <c:v>8.2851616666669994</c:v>
                </c:pt>
                <c:pt idx="8262">
                  <c:v>8.2850733333329991</c:v>
                </c:pt>
                <c:pt idx="8263">
                  <c:v>8.2856166666669999</c:v>
                </c:pt>
                <c:pt idx="8264">
                  <c:v>8.2858283333330007</c:v>
                </c:pt>
                <c:pt idx="8265">
                  <c:v>8.2852616666669991</c:v>
                </c:pt>
                <c:pt idx="8266">
                  <c:v>8.2854633333330003</c:v>
                </c:pt>
                <c:pt idx="8267">
                  <c:v>8.2854283333329999</c:v>
                </c:pt>
                <c:pt idx="8268">
                  <c:v>8.285613333333</c:v>
                </c:pt>
                <c:pt idx="8269">
                  <c:v>8.2855100000000004</c:v>
                </c:pt>
                <c:pt idx="8270">
                  <c:v>8.2857199999999995</c:v>
                </c:pt>
                <c:pt idx="8271">
                  <c:v>8.2859566666669995</c:v>
                </c:pt>
                <c:pt idx="8272">
                  <c:v>8.2857866666670006</c:v>
                </c:pt>
                <c:pt idx="8273">
                  <c:v>8.2855349999999994</c:v>
                </c:pt>
                <c:pt idx="8274">
                  <c:v>8.2851166666669993</c:v>
                </c:pt>
                <c:pt idx="8275">
                  <c:v>8.2852633333330008</c:v>
                </c:pt>
                <c:pt idx="8276">
                  <c:v>8.2851800000000004</c:v>
                </c:pt>
                <c:pt idx="8277">
                  <c:v>8.2846933333329993</c:v>
                </c:pt>
                <c:pt idx="8278">
                  <c:v>8.2840566666670004</c:v>
                </c:pt>
                <c:pt idx="8279">
                  <c:v>8.2840600000000002</c:v>
                </c:pt>
                <c:pt idx="8280">
                  <c:v>8.2849133333329998</c:v>
                </c:pt>
                <c:pt idx="8281">
                  <c:v>8.28416</c:v>
                </c:pt>
                <c:pt idx="8282">
                  <c:v>8.2841950000000004</c:v>
                </c:pt>
                <c:pt idx="8283">
                  <c:v>8.2849983333330002</c:v>
                </c:pt>
                <c:pt idx="8284">
                  <c:v>8.2844083333329994</c:v>
                </c:pt>
                <c:pt idx="8285">
                  <c:v>8.2849216666669996</c:v>
                </c:pt>
                <c:pt idx="8286">
                  <c:v>8.2846583333330006</c:v>
                </c:pt>
                <c:pt idx="8287">
                  <c:v>8.2845983333329993</c:v>
                </c:pt>
                <c:pt idx="8288">
                  <c:v>8.2851900000000001</c:v>
                </c:pt>
                <c:pt idx="8289">
                  <c:v>8.2856950000000005</c:v>
                </c:pt>
                <c:pt idx="8290">
                  <c:v>8.2864083333330001</c:v>
                </c:pt>
                <c:pt idx="8291">
                  <c:v>8.2862766666669998</c:v>
                </c:pt>
                <c:pt idx="8292">
                  <c:v>8.2859966666669997</c:v>
                </c:pt>
                <c:pt idx="8293">
                  <c:v>8.2864100000000001</c:v>
                </c:pt>
                <c:pt idx="8294">
                  <c:v>8.2864699999999996</c:v>
                </c:pt>
                <c:pt idx="8295">
                  <c:v>8.2859566666669995</c:v>
                </c:pt>
                <c:pt idx="8296">
                  <c:v>8.2858599999999996</c:v>
                </c:pt>
                <c:pt idx="8297">
                  <c:v>8.2856299999999994</c:v>
                </c:pt>
                <c:pt idx="8298">
                  <c:v>8.2864316666669993</c:v>
                </c:pt>
                <c:pt idx="8299">
                  <c:v>8.2860849999999999</c:v>
                </c:pt>
                <c:pt idx="8300">
                  <c:v>8.2862449999999992</c:v>
                </c:pt>
                <c:pt idx="8301">
                  <c:v>8.2857716666669994</c:v>
                </c:pt>
                <c:pt idx="8302">
                  <c:v>8.2856633333329999</c:v>
                </c:pt>
                <c:pt idx="8303">
                  <c:v>8.2862966666670008</c:v>
                </c:pt>
                <c:pt idx="8304">
                  <c:v>8.2863050000000005</c:v>
                </c:pt>
                <c:pt idx="8305">
                  <c:v>8.2864483333330003</c:v>
                </c:pt>
                <c:pt idx="8306">
                  <c:v>8.2859816666670003</c:v>
                </c:pt>
                <c:pt idx="8307">
                  <c:v>8.2863966666670006</c:v>
                </c:pt>
                <c:pt idx="8308">
                  <c:v>8.2863166666670001</c:v>
                </c:pt>
                <c:pt idx="8309">
                  <c:v>8.2861483333329993</c:v>
                </c:pt>
                <c:pt idx="8310">
                  <c:v>8.2864783333329992</c:v>
                </c:pt>
                <c:pt idx="8311">
                  <c:v>8.2868700000000004</c:v>
                </c:pt>
                <c:pt idx="8312">
                  <c:v>8.2866700000000009</c:v>
                </c:pt>
                <c:pt idx="8313">
                  <c:v>8.286975</c:v>
                </c:pt>
                <c:pt idx="8314">
                  <c:v>8.2865699999999993</c:v>
                </c:pt>
                <c:pt idx="8315">
                  <c:v>8.2870533333330005</c:v>
                </c:pt>
                <c:pt idx="8316">
                  <c:v>8.2859866666670001</c:v>
                </c:pt>
                <c:pt idx="8317">
                  <c:v>8.2867499999999996</c:v>
                </c:pt>
                <c:pt idx="8318">
                  <c:v>8.286363333333</c:v>
                </c:pt>
                <c:pt idx="8319">
                  <c:v>8.2865466666670002</c:v>
                </c:pt>
                <c:pt idx="8320">
                  <c:v>8.2867366666670002</c:v>
                </c:pt>
                <c:pt idx="8321">
                  <c:v>8.2864000000000004</c:v>
                </c:pt>
                <c:pt idx="8322">
                  <c:v>8.2869583333330006</c:v>
                </c:pt>
                <c:pt idx="8323">
                  <c:v>8.2874400000000001</c:v>
                </c:pt>
                <c:pt idx="8324">
                  <c:v>8.2873850000000004</c:v>
                </c:pt>
                <c:pt idx="8325">
                  <c:v>8.2875700000000005</c:v>
                </c:pt>
                <c:pt idx="8326">
                  <c:v>8.2868433333329996</c:v>
                </c:pt>
                <c:pt idx="8327">
                  <c:v>8.286645</c:v>
                </c:pt>
                <c:pt idx="8328">
                  <c:v>8.2865450000000003</c:v>
                </c:pt>
                <c:pt idx="8329">
                  <c:v>8.2869333333329998</c:v>
                </c:pt>
                <c:pt idx="8330">
                  <c:v>8.2863516666670005</c:v>
                </c:pt>
                <c:pt idx="8331">
                  <c:v>8.2864249999999995</c:v>
                </c:pt>
                <c:pt idx="8332">
                  <c:v>8.2864666666669997</c:v>
                </c:pt>
                <c:pt idx="8333">
                  <c:v>8.2865450000000003</c:v>
                </c:pt>
                <c:pt idx="8334">
                  <c:v>8.2868483333329994</c:v>
                </c:pt>
                <c:pt idx="8335">
                  <c:v>8.286881666667</c:v>
                </c:pt>
                <c:pt idx="8336">
                  <c:v>8.2870699999999999</c:v>
                </c:pt>
                <c:pt idx="8337">
                  <c:v>8.2867366666670002</c:v>
                </c:pt>
                <c:pt idx="8338">
                  <c:v>8.2871733333329995</c:v>
                </c:pt>
                <c:pt idx="8339">
                  <c:v>8.2869166666670004</c:v>
                </c:pt>
                <c:pt idx="8340">
                  <c:v>8.2874533333329996</c:v>
                </c:pt>
                <c:pt idx="8341">
                  <c:v>8.2877783333329997</c:v>
                </c:pt>
                <c:pt idx="8342">
                  <c:v>8.2869883333329994</c:v>
                </c:pt>
                <c:pt idx="8343">
                  <c:v>8.2861466666669994</c:v>
                </c:pt>
                <c:pt idx="8344">
                  <c:v>8.2867716666670006</c:v>
                </c:pt>
                <c:pt idx="8345">
                  <c:v>8.2867033333329996</c:v>
                </c:pt>
                <c:pt idx="8346">
                  <c:v>8.28688</c:v>
                </c:pt>
                <c:pt idx="8347">
                  <c:v>8.2865533333329999</c:v>
                </c:pt>
                <c:pt idx="8348">
                  <c:v>8.2867116666669993</c:v>
                </c:pt>
                <c:pt idx="8349">
                  <c:v>8.2872633333329997</c:v>
                </c:pt>
                <c:pt idx="8350">
                  <c:v>8.2873616666669996</c:v>
                </c:pt>
                <c:pt idx="8351">
                  <c:v>8.2866966666669999</c:v>
                </c:pt>
                <c:pt idx="8352">
                  <c:v>8.2868716666670004</c:v>
                </c:pt>
                <c:pt idx="8353">
                  <c:v>8.2869700000000002</c:v>
                </c:pt>
                <c:pt idx="8354">
                  <c:v>8.2872516666670002</c:v>
                </c:pt>
                <c:pt idx="8355">
                  <c:v>8.2861499999999992</c:v>
                </c:pt>
                <c:pt idx="8356">
                  <c:v>8.2867466666669998</c:v>
                </c:pt>
                <c:pt idx="8357">
                  <c:v>8.2869799999999998</c:v>
                </c:pt>
                <c:pt idx="8358">
                  <c:v>8.2868666666670006</c:v>
                </c:pt>
                <c:pt idx="8359">
                  <c:v>8.2872850000000007</c:v>
                </c:pt>
                <c:pt idx="8360">
                  <c:v>8.2873666666669994</c:v>
                </c:pt>
                <c:pt idx="8361">
                  <c:v>8.2869133333330005</c:v>
                </c:pt>
                <c:pt idx="8362">
                  <c:v>8.2874400000000001</c:v>
                </c:pt>
                <c:pt idx="8363">
                  <c:v>8.2876849999999997</c:v>
                </c:pt>
                <c:pt idx="8364">
                  <c:v>8.2885100000000005</c:v>
                </c:pt>
                <c:pt idx="8365">
                  <c:v>8.2889266666670007</c:v>
                </c:pt>
                <c:pt idx="8366">
                  <c:v>8.2882833333330002</c:v>
                </c:pt>
                <c:pt idx="8367">
                  <c:v>8.2877299999999998</c:v>
                </c:pt>
                <c:pt idx="8368">
                  <c:v>8.2881049999999998</c:v>
                </c:pt>
                <c:pt idx="8369">
                  <c:v>8.2884333333329998</c:v>
                </c:pt>
                <c:pt idx="8370">
                  <c:v>8.2876333333329999</c:v>
                </c:pt>
                <c:pt idx="8371">
                  <c:v>8.2882916666669999</c:v>
                </c:pt>
                <c:pt idx="8372">
                  <c:v>8.2878516666670006</c:v>
                </c:pt>
                <c:pt idx="8373">
                  <c:v>8.2881083333329997</c:v>
                </c:pt>
                <c:pt idx="8374">
                  <c:v>8.2883583333330009</c:v>
                </c:pt>
                <c:pt idx="8375">
                  <c:v>8.2875733333330004</c:v>
                </c:pt>
                <c:pt idx="8376">
                  <c:v>8.2884600000000006</c:v>
                </c:pt>
                <c:pt idx="8377">
                  <c:v>8.2881549999999997</c:v>
                </c:pt>
                <c:pt idx="8378">
                  <c:v>8.2879749999999994</c:v>
                </c:pt>
                <c:pt idx="8379">
                  <c:v>8.2884233333330002</c:v>
                </c:pt>
                <c:pt idx="8380">
                  <c:v>8.2881283333330007</c:v>
                </c:pt>
                <c:pt idx="8381">
                  <c:v>8.287865</c:v>
                </c:pt>
                <c:pt idx="8382">
                  <c:v>8.2885883333329993</c:v>
                </c:pt>
                <c:pt idx="8383">
                  <c:v>8.2887333333330009</c:v>
                </c:pt>
                <c:pt idx="8384">
                  <c:v>8.2884516666669992</c:v>
                </c:pt>
                <c:pt idx="8385">
                  <c:v>8.2888483333330001</c:v>
                </c:pt>
                <c:pt idx="8386">
                  <c:v>8.2885333333329996</c:v>
                </c:pt>
                <c:pt idx="8387">
                  <c:v>8.2886199999999999</c:v>
                </c:pt>
                <c:pt idx="8388">
                  <c:v>8.2893083333330004</c:v>
                </c:pt>
                <c:pt idx="8389">
                  <c:v>8.2885516666670007</c:v>
                </c:pt>
                <c:pt idx="8390">
                  <c:v>8.2884933333329993</c:v>
                </c:pt>
                <c:pt idx="8391">
                  <c:v>8.2891650000000006</c:v>
                </c:pt>
                <c:pt idx="8392">
                  <c:v>8.2884483333329992</c:v>
                </c:pt>
                <c:pt idx="8393">
                  <c:v>8.2888950000000001</c:v>
                </c:pt>
                <c:pt idx="8394">
                  <c:v>8.2883150000000008</c:v>
                </c:pt>
                <c:pt idx="8395">
                  <c:v>8.2886983333330004</c:v>
                </c:pt>
                <c:pt idx="8396">
                  <c:v>8.2888433333330003</c:v>
                </c:pt>
                <c:pt idx="8397">
                  <c:v>8.2883516666669994</c:v>
                </c:pt>
                <c:pt idx="8398">
                  <c:v>8.2891366666669999</c:v>
                </c:pt>
                <c:pt idx="8399">
                  <c:v>8.2890466666669997</c:v>
                </c:pt>
                <c:pt idx="8400">
                  <c:v>8.2891449999999995</c:v>
                </c:pt>
                <c:pt idx="8401">
                  <c:v>8.2885433333329992</c:v>
                </c:pt>
                <c:pt idx="8402">
                  <c:v>8.2886050000000004</c:v>
                </c:pt>
                <c:pt idx="8403">
                  <c:v>8.2889216666669991</c:v>
                </c:pt>
                <c:pt idx="8404">
                  <c:v>8.2890949999999997</c:v>
                </c:pt>
                <c:pt idx="8405">
                  <c:v>8.2891166666670006</c:v>
                </c:pt>
                <c:pt idx="8406">
                  <c:v>8.2888083333329998</c:v>
                </c:pt>
                <c:pt idx="8407">
                  <c:v>8.2892166666670004</c:v>
                </c:pt>
                <c:pt idx="8408">
                  <c:v>8.2885899999999992</c:v>
                </c:pt>
                <c:pt idx="8409">
                  <c:v>8.2893516666670006</c:v>
                </c:pt>
                <c:pt idx="8410">
                  <c:v>8.28918</c:v>
                </c:pt>
                <c:pt idx="8411">
                  <c:v>8.288803333333</c:v>
                </c:pt>
                <c:pt idx="8412">
                  <c:v>8.2888866666670005</c:v>
                </c:pt>
                <c:pt idx="8413">
                  <c:v>8.2894733333329995</c:v>
                </c:pt>
                <c:pt idx="8414">
                  <c:v>8.2889083333329996</c:v>
                </c:pt>
                <c:pt idx="8415">
                  <c:v>8.2887799999999991</c:v>
                </c:pt>
                <c:pt idx="8416">
                  <c:v>8.2884966666669992</c:v>
                </c:pt>
                <c:pt idx="8417">
                  <c:v>8.2882116666669994</c:v>
                </c:pt>
                <c:pt idx="8418">
                  <c:v>8.289085</c:v>
                </c:pt>
                <c:pt idx="8419">
                  <c:v>8.2890999999999995</c:v>
                </c:pt>
                <c:pt idx="8420">
                  <c:v>8.2887400000000007</c:v>
                </c:pt>
                <c:pt idx="8421">
                  <c:v>8.2887599999999999</c:v>
                </c:pt>
                <c:pt idx="8422">
                  <c:v>8.2891516666669993</c:v>
                </c:pt>
                <c:pt idx="8423">
                  <c:v>8.28871</c:v>
                </c:pt>
                <c:pt idx="8424">
                  <c:v>8.2882449999999999</c:v>
                </c:pt>
                <c:pt idx="8425">
                  <c:v>8.2889966666669999</c:v>
                </c:pt>
                <c:pt idx="8426">
                  <c:v>8.2891399999999997</c:v>
                </c:pt>
                <c:pt idx="8427">
                  <c:v>8.2888416666670004</c:v>
                </c:pt>
                <c:pt idx="8428">
                  <c:v>8.2889883333330001</c:v>
                </c:pt>
                <c:pt idx="8429">
                  <c:v>8.2889883333330001</c:v>
                </c:pt>
                <c:pt idx="8430">
                  <c:v>8.2885516666670007</c:v>
                </c:pt>
                <c:pt idx="8431">
                  <c:v>8.2888566666669998</c:v>
                </c:pt>
                <c:pt idx="8432">
                  <c:v>8.2885433333329992</c:v>
                </c:pt>
                <c:pt idx="8433">
                  <c:v>8.2878333333329994</c:v>
                </c:pt>
                <c:pt idx="8434">
                  <c:v>8.2880583333329998</c:v>
                </c:pt>
                <c:pt idx="8435">
                  <c:v>8.2885633333330002</c:v>
                </c:pt>
                <c:pt idx="8436">
                  <c:v>8.2893833333329994</c:v>
                </c:pt>
                <c:pt idx="8437">
                  <c:v>8.2887633333329997</c:v>
                </c:pt>
                <c:pt idx="8438">
                  <c:v>8.2889300000000006</c:v>
                </c:pt>
                <c:pt idx="8439">
                  <c:v>8.2888066666669999</c:v>
                </c:pt>
                <c:pt idx="8440">
                  <c:v>8.2889716666670008</c:v>
                </c:pt>
                <c:pt idx="8441">
                  <c:v>8.2889750000000006</c:v>
                </c:pt>
                <c:pt idx="8442">
                  <c:v>8.2885083333330005</c:v>
                </c:pt>
                <c:pt idx="8443">
                  <c:v>8.2881350000000005</c:v>
                </c:pt>
                <c:pt idx="8444">
                  <c:v>8.2887783333329992</c:v>
                </c:pt>
                <c:pt idx="8445">
                  <c:v>8.2886083333330003</c:v>
                </c:pt>
                <c:pt idx="8446">
                  <c:v>8.287913333333</c:v>
                </c:pt>
                <c:pt idx="8447">
                  <c:v>8.2882200000000008</c:v>
                </c:pt>
                <c:pt idx="8448">
                  <c:v>8.2883899999999997</c:v>
                </c:pt>
                <c:pt idx="8449">
                  <c:v>8.2882716666670007</c:v>
                </c:pt>
                <c:pt idx="8450">
                  <c:v>8.2886950000000006</c:v>
                </c:pt>
                <c:pt idx="8451">
                  <c:v>8.2882483333329997</c:v>
                </c:pt>
                <c:pt idx="8452">
                  <c:v>8.2884150000000005</c:v>
                </c:pt>
                <c:pt idx="8453">
                  <c:v>8.2883983333329994</c:v>
                </c:pt>
                <c:pt idx="8454">
                  <c:v>8.2891133333330007</c:v>
                </c:pt>
                <c:pt idx="8455">
                  <c:v>8.2894799999999993</c:v>
                </c:pt>
                <c:pt idx="8456">
                  <c:v>8.2881800000000005</c:v>
                </c:pt>
                <c:pt idx="8457">
                  <c:v>8.2888350000000006</c:v>
                </c:pt>
                <c:pt idx="8458">
                  <c:v>8.2887699999999995</c:v>
                </c:pt>
                <c:pt idx="8459">
                  <c:v>8.2887616666669999</c:v>
                </c:pt>
                <c:pt idx="8460">
                  <c:v>8.2882916666669999</c:v>
                </c:pt>
                <c:pt idx="8461">
                  <c:v>8.2889016666669999</c:v>
                </c:pt>
                <c:pt idx="8462">
                  <c:v>8.2888950000000001</c:v>
                </c:pt>
                <c:pt idx="8463">
                  <c:v>8.2889283333330006</c:v>
                </c:pt>
                <c:pt idx="8464">
                  <c:v>8.2891600000000007</c:v>
                </c:pt>
                <c:pt idx="8465">
                  <c:v>8.2889199999999992</c:v>
                </c:pt>
                <c:pt idx="8466">
                  <c:v>8.2888566666669998</c:v>
                </c:pt>
                <c:pt idx="8467">
                  <c:v>8.2887649999999997</c:v>
                </c:pt>
                <c:pt idx="8468">
                  <c:v>8.2886849999999992</c:v>
                </c:pt>
                <c:pt idx="8469">
                  <c:v>8.2887783333329992</c:v>
                </c:pt>
                <c:pt idx="8470">
                  <c:v>8.2884933333329993</c:v>
                </c:pt>
                <c:pt idx="8471">
                  <c:v>8.2890250000000005</c:v>
                </c:pt>
                <c:pt idx="8472">
                  <c:v>8.2889833333330003</c:v>
                </c:pt>
                <c:pt idx="8473">
                  <c:v>8.2885783333329996</c:v>
                </c:pt>
                <c:pt idx="8474">
                  <c:v>8.2887850000000007</c:v>
                </c:pt>
                <c:pt idx="8475">
                  <c:v>8.2889166666669993</c:v>
                </c:pt>
                <c:pt idx="8476">
                  <c:v>8.2887016666670004</c:v>
                </c:pt>
                <c:pt idx="8477">
                  <c:v>8.2875666666670007</c:v>
                </c:pt>
                <c:pt idx="8478">
                  <c:v>8.287113333333</c:v>
                </c:pt>
                <c:pt idx="8480">
                  <c:v>8.2864533333330002</c:v>
                </c:pt>
                <c:pt idx="8481">
                  <c:v>8.2868783333330001</c:v>
                </c:pt>
                <c:pt idx="8482">
                  <c:v>8.2872883333330005</c:v>
                </c:pt>
                <c:pt idx="8483">
                  <c:v>8.2873350000000006</c:v>
                </c:pt>
                <c:pt idx="8484">
                  <c:v>8.2872199999999996</c:v>
                </c:pt>
                <c:pt idx="8485">
                  <c:v>8.2875750000000004</c:v>
                </c:pt>
                <c:pt idx="8486">
                  <c:v>8.2875766666670003</c:v>
                </c:pt>
                <c:pt idx="8487">
                  <c:v>8.2872033333330002</c:v>
                </c:pt>
                <c:pt idx="8488">
                  <c:v>8.2875766666670003</c:v>
                </c:pt>
                <c:pt idx="8489">
                  <c:v>8.2871199999999998</c:v>
                </c:pt>
                <c:pt idx="8490">
                  <c:v>8.2872316666669992</c:v>
                </c:pt>
                <c:pt idx="8491">
                  <c:v>8.2869899999999994</c:v>
                </c:pt>
                <c:pt idx="8492">
                  <c:v>8.2870816666669995</c:v>
                </c:pt>
                <c:pt idx="8493">
                  <c:v>8.2868099999999991</c:v>
                </c:pt>
                <c:pt idx="8494">
                  <c:v>8.2872116666669999</c:v>
                </c:pt>
                <c:pt idx="8495">
                  <c:v>8.2868899999999996</c:v>
                </c:pt>
                <c:pt idx="8496">
                  <c:v>8.2871483333330005</c:v>
                </c:pt>
                <c:pt idx="8497">
                  <c:v>8.28721</c:v>
                </c:pt>
                <c:pt idx="8498">
                  <c:v>8.2869066666670008</c:v>
                </c:pt>
                <c:pt idx="8499">
                  <c:v>8.2871266666669996</c:v>
                </c:pt>
                <c:pt idx="8500">
                  <c:v>8.2870200000000001</c:v>
                </c:pt>
                <c:pt idx="8501">
                  <c:v>8.287303333333</c:v>
                </c:pt>
                <c:pt idx="8502">
                  <c:v>8.2867049999999995</c:v>
                </c:pt>
                <c:pt idx="8503">
                  <c:v>8.2873049999999999</c:v>
                </c:pt>
                <c:pt idx="8504">
                  <c:v>8.2872883333330005</c:v>
                </c:pt>
                <c:pt idx="8505">
                  <c:v>8.2865733333329992</c:v>
                </c:pt>
                <c:pt idx="8506">
                  <c:v>8.2873450000000002</c:v>
                </c:pt>
                <c:pt idx="8507">
                  <c:v>8.2871316666669994</c:v>
                </c:pt>
                <c:pt idx="8508">
                  <c:v>8.2866416666670002</c:v>
                </c:pt>
                <c:pt idx="8509">
                  <c:v>8.2867750000000004</c:v>
                </c:pt>
                <c:pt idx="8510">
                  <c:v>8.2870716666669999</c:v>
                </c:pt>
                <c:pt idx="8511">
                  <c:v>8.2871699999999997</c:v>
                </c:pt>
                <c:pt idx="8512">
                  <c:v>8.2872199999999996</c:v>
                </c:pt>
                <c:pt idx="8513">
                  <c:v>8.2875766666670003</c:v>
                </c:pt>
                <c:pt idx="8514">
                  <c:v>8.2873183333329994</c:v>
                </c:pt>
                <c:pt idx="8515">
                  <c:v>8.2866499999999998</c:v>
                </c:pt>
                <c:pt idx="8516">
                  <c:v>8.2870133333330003</c:v>
                </c:pt>
                <c:pt idx="8517">
                  <c:v>8.286693333333</c:v>
                </c:pt>
                <c:pt idx="8518">
                  <c:v>8.2858366666670005</c:v>
                </c:pt>
                <c:pt idx="8519">
                  <c:v>8.2857683333329994</c:v>
                </c:pt>
                <c:pt idx="8520">
                  <c:v>8.2856383333330008</c:v>
                </c:pt>
                <c:pt idx="8521">
                  <c:v>8.28613</c:v>
                </c:pt>
                <c:pt idx="8522">
                  <c:v>8.2860333333330001</c:v>
                </c:pt>
                <c:pt idx="8523">
                  <c:v>8.2863450000000007</c:v>
                </c:pt>
                <c:pt idx="8524">
                  <c:v>8.2856199999999998</c:v>
                </c:pt>
                <c:pt idx="8525">
                  <c:v>8.2854583333330005</c:v>
                </c:pt>
                <c:pt idx="8526">
                  <c:v>8.2860383333329999</c:v>
                </c:pt>
                <c:pt idx="8527">
                  <c:v>8.2861049999999992</c:v>
                </c:pt>
                <c:pt idx="8528">
                  <c:v>8.2858350000000005</c:v>
                </c:pt>
                <c:pt idx="8529">
                  <c:v>8.2861733333330001</c:v>
                </c:pt>
                <c:pt idx="8530">
                  <c:v>8.2862349999999996</c:v>
                </c:pt>
                <c:pt idx="8531">
                  <c:v>8.2866350000000004</c:v>
                </c:pt>
                <c:pt idx="8532">
                  <c:v>8.2863316666669995</c:v>
                </c:pt>
                <c:pt idx="8533">
                  <c:v>8.2864416666670007</c:v>
                </c:pt>
                <c:pt idx="8534">
                  <c:v>8.2868166666670007</c:v>
                </c:pt>
                <c:pt idx="8535">
                  <c:v>8.286505</c:v>
                </c:pt>
                <c:pt idx="8536">
                  <c:v>8.2862616666670004</c:v>
                </c:pt>
                <c:pt idx="8537">
                  <c:v>8.2859099999999994</c:v>
                </c:pt>
                <c:pt idx="8538">
                  <c:v>8.286411666667</c:v>
                </c:pt>
                <c:pt idx="8539">
                  <c:v>8.2858049999999999</c:v>
                </c:pt>
                <c:pt idx="8540">
                  <c:v>8.2858766666670007</c:v>
                </c:pt>
                <c:pt idx="8541">
                  <c:v>8.2859166666669992</c:v>
                </c:pt>
                <c:pt idx="8542">
                  <c:v>8.2863333333329994</c:v>
                </c:pt>
                <c:pt idx="8543">
                  <c:v>8.2860049999999994</c:v>
                </c:pt>
                <c:pt idx="8544">
                  <c:v>8.2855416666669992</c:v>
                </c:pt>
                <c:pt idx="8545">
                  <c:v>8.2858300000000007</c:v>
                </c:pt>
                <c:pt idx="8546">
                  <c:v>8.2858999999999998</c:v>
                </c:pt>
                <c:pt idx="8547">
                  <c:v>8.2856100000000001</c:v>
                </c:pt>
                <c:pt idx="8548">
                  <c:v>8.2860949999999995</c:v>
                </c:pt>
                <c:pt idx="8549">
                  <c:v>8.2859233333330007</c:v>
                </c:pt>
                <c:pt idx="8550">
                  <c:v>8.2863316666669995</c:v>
                </c:pt>
                <c:pt idx="8551">
                  <c:v>8.2859949999999998</c:v>
                </c:pt>
                <c:pt idx="8552">
                  <c:v>8.2865266666669992</c:v>
                </c:pt>
                <c:pt idx="8553">
                  <c:v>8.2865400000000005</c:v>
                </c:pt>
                <c:pt idx="8554">
                  <c:v>8.2871866666670009</c:v>
                </c:pt>
                <c:pt idx="8555">
                  <c:v>8.2877033333330008</c:v>
                </c:pt>
                <c:pt idx="8556">
                  <c:v>8.2870983333330006</c:v>
                </c:pt>
                <c:pt idx="8557">
                  <c:v>8.2876750000000001</c:v>
                </c:pt>
                <c:pt idx="8558">
                  <c:v>8.2876349999999999</c:v>
                </c:pt>
                <c:pt idx="8559">
                  <c:v>8.2877550000000006</c:v>
                </c:pt>
                <c:pt idx="8560">
                  <c:v>8.2876499999999993</c:v>
                </c:pt>
                <c:pt idx="8561">
                  <c:v>8.2874250000000007</c:v>
                </c:pt>
                <c:pt idx="8562">
                  <c:v>8.2873800000000006</c:v>
                </c:pt>
                <c:pt idx="8563">
                  <c:v>8.2874966666669998</c:v>
                </c:pt>
                <c:pt idx="8564">
                  <c:v>8.2876066666669992</c:v>
                </c:pt>
                <c:pt idx="8565">
                  <c:v>8.286973333333</c:v>
                </c:pt>
                <c:pt idx="8566">
                  <c:v>8.2867783333330003</c:v>
                </c:pt>
                <c:pt idx="8567">
                  <c:v>8.2863483333330006</c:v>
                </c:pt>
                <c:pt idx="8568">
                  <c:v>8.2858866666670004</c:v>
                </c:pt>
                <c:pt idx="8569">
                  <c:v>8.2864983333330002</c:v>
                </c:pt>
                <c:pt idx="8570">
                  <c:v>8.2861799999999999</c:v>
                </c:pt>
                <c:pt idx="8571">
                  <c:v>8.2859283333330005</c:v>
                </c:pt>
                <c:pt idx="8572">
                  <c:v>8.2862033333330007</c:v>
                </c:pt>
                <c:pt idx="8573">
                  <c:v>8.2865466666670002</c:v>
                </c:pt>
                <c:pt idx="8574">
                  <c:v>8.2862650000000002</c:v>
                </c:pt>
                <c:pt idx="8575">
                  <c:v>8.2863316666669995</c:v>
                </c:pt>
                <c:pt idx="8576">
                  <c:v>8.2862200000000001</c:v>
                </c:pt>
                <c:pt idx="8577">
                  <c:v>8.2862650000000002</c:v>
                </c:pt>
                <c:pt idx="8578">
                  <c:v>8.2865716666669993</c:v>
                </c:pt>
                <c:pt idx="8579">
                  <c:v>8.2860883333329998</c:v>
                </c:pt>
                <c:pt idx="8580">
                  <c:v>8.2865083333329999</c:v>
                </c:pt>
                <c:pt idx="8581">
                  <c:v>8.2868150000000007</c:v>
                </c:pt>
                <c:pt idx="8582">
                  <c:v>8.2868533333329992</c:v>
                </c:pt>
                <c:pt idx="8583">
                  <c:v>8.2863216666669999</c:v>
                </c:pt>
                <c:pt idx="8584">
                  <c:v>8.2863466666670007</c:v>
                </c:pt>
                <c:pt idx="8585">
                  <c:v>8.2866649999999993</c:v>
                </c:pt>
                <c:pt idx="8586">
                  <c:v>8.2867083333329994</c:v>
                </c:pt>
                <c:pt idx="8587">
                  <c:v>8.2861983333329992</c:v>
                </c:pt>
                <c:pt idx="8588">
                  <c:v>8.2867033333329996</c:v>
                </c:pt>
                <c:pt idx="8589">
                  <c:v>8.2869650000000004</c:v>
                </c:pt>
                <c:pt idx="8590">
                  <c:v>8.2872583333329999</c:v>
                </c:pt>
                <c:pt idx="8591">
                  <c:v>8.2873249999999992</c:v>
                </c:pt>
                <c:pt idx="8592">
                  <c:v>8.2863699999999998</c:v>
                </c:pt>
                <c:pt idx="8593">
                  <c:v>8.286741666667</c:v>
                </c:pt>
                <c:pt idx="8594">
                  <c:v>8.2871100000000002</c:v>
                </c:pt>
                <c:pt idx="8595">
                  <c:v>8.2869333333329998</c:v>
                </c:pt>
                <c:pt idx="8596">
                  <c:v>8.2864050000000002</c:v>
                </c:pt>
                <c:pt idx="8597">
                  <c:v>8.2867733333330005</c:v>
                </c:pt>
                <c:pt idx="8598">
                  <c:v>8.2871450000000006</c:v>
                </c:pt>
                <c:pt idx="8599">
                  <c:v>8.2872216666669996</c:v>
                </c:pt>
                <c:pt idx="8600">
                  <c:v>8.2867966666669997</c:v>
                </c:pt>
                <c:pt idx="8601">
                  <c:v>8.2878716666669998</c:v>
                </c:pt>
                <c:pt idx="8602">
                  <c:v>8.2873816666670006</c:v>
                </c:pt>
                <c:pt idx="8603">
                  <c:v>8.2873366666670005</c:v>
                </c:pt>
                <c:pt idx="8604">
                  <c:v>8.2876566666670008</c:v>
                </c:pt>
                <c:pt idx="8605">
                  <c:v>8.2873316666670007</c:v>
                </c:pt>
                <c:pt idx="8606">
                  <c:v>8.2882899999999999</c:v>
                </c:pt>
                <c:pt idx="8607">
                  <c:v>8.2880033333330001</c:v>
                </c:pt>
                <c:pt idx="8608">
                  <c:v>8.2876183333330005</c:v>
                </c:pt>
                <c:pt idx="8609">
                  <c:v>8.2874800000000004</c:v>
                </c:pt>
                <c:pt idx="8610">
                  <c:v>8.2876833333329998</c:v>
                </c:pt>
                <c:pt idx="8611">
                  <c:v>8.2873766666670008</c:v>
                </c:pt>
                <c:pt idx="8612">
                  <c:v>8.2871783333329994</c:v>
                </c:pt>
                <c:pt idx="8613">
                  <c:v>8.2864850000000008</c:v>
                </c:pt>
                <c:pt idx="8614">
                  <c:v>8.2871633333329999</c:v>
                </c:pt>
                <c:pt idx="8615">
                  <c:v>8.2863399999999992</c:v>
                </c:pt>
                <c:pt idx="8616">
                  <c:v>8.2865916666670003</c:v>
                </c:pt>
                <c:pt idx="8617">
                  <c:v>8.2881599999999995</c:v>
                </c:pt>
                <c:pt idx="8618">
                  <c:v>8.2882933333329998</c:v>
                </c:pt>
                <c:pt idx="8619">
                  <c:v>8.2891349999999999</c:v>
                </c:pt>
                <c:pt idx="8620">
                  <c:v>8.2886249999999997</c:v>
                </c:pt>
                <c:pt idx="8621">
                  <c:v>8.2882049999999996</c:v>
                </c:pt>
                <c:pt idx="8622">
                  <c:v>8.2881483333329999</c:v>
                </c:pt>
                <c:pt idx="8623">
                  <c:v>8.2882949999999997</c:v>
                </c:pt>
                <c:pt idx="8624">
                  <c:v>8.2891066666669992</c:v>
                </c:pt>
                <c:pt idx="8625">
                  <c:v>8.2889900000000001</c:v>
                </c:pt>
                <c:pt idx="8626">
                  <c:v>8.2890416666669999</c:v>
                </c:pt>
                <c:pt idx="8627">
                  <c:v>8.2889016666669999</c:v>
                </c:pt>
                <c:pt idx="8628">
                  <c:v>8.2893050000000006</c:v>
                </c:pt>
                <c:pt idx="8629">
                  <c:v>8.2888433333330003</c:v>
                </c:pt>
                <c:pt idx="8630">
                  <c:v>8.2880350000000007</c:v>
                </c:pt>
                <c:pt idx="8631">
                  <c:v>8.2879716666669996</c:v>
                </c:pt>
                <c:pt idx="8632">
                  <c:v>8.2881566666669997</c:v>
                </c:pt>
                <c:pt idx="8633">
                  <c:v>8.2881666666669993</c:v>
                </c:pt>
                <c:pt idx="8634">
                  <c:v>8.2881750000000007</c:v>
                </c:pt>
                <c:pt idx="8635">
                  <c:v>8.2876183333330005</c:v>
                </c:pt>
                <c:pt idx="8636">
                  <c:v>8.287818333333</c:v>
                </c:pt>
                <c:pt idx="8637">
                  <c:v>8.2888483333330001</c:v>
                </c:pt>
                <c:pt idx="8638">
                  <c:v>8.2884100000000007</c:v>
                </c:pt>
                <c:pt idx="8639">
                  <c:v>8.288053333333</c:v>
                </c:pt>
                <c:pt idx="8640">
                  <c:v>8.2882733333330005</c:v>
                </c:pt>
                <c:pt idx="8641">
                  <c:v>8.2877483333330009</c:v>
                </c:pt>
                <c:pt idx="8642">
                  <c:v>8.2881416666670003</c:v>
                </c:pt>
                <c:pt idx="8643">
                  <c:v>8.2886966666670006</c:v>
                </c:pt>
                <c:pt idx="8644">
                  <c:v>8.2881783333330006</c:v>
                </c:pt>
                <c:pt idx="8645">
                  <c:v>8.2879966666670004</c:v>
                </c:pt>
                <c:pt idx="8646">
                  <c:v>8.2883233333330004</c:v>
                </c:pt>
                <c:pt idx="8647">
                  <c:v>8.2888500000000001</c:v>
                </c:pt>
                <c:pt idx="8648">
                  <c:v>8.2887199999999996</c:v>
                </c:pt>
                <c:pt idx="8649">
                  <c:v>8.2887500000000003</c:v>
                </c:pt>
                <c:pt idx="8650">
                  <c:v>8.2884733333330001</c:v>
                </c:pt>
                <c:pt idx="8651">
                  <c:v>8.2885799999999996</c:v>
                </c:pt>
                <c:pt idx="8652">
                  <c:v>8.2888500000000001</c:v>
                </c:pt>
                <c:pt idx="8653">
                  <c:v>8.288805</c:v>
                </c:pt>
                <c:pt idx="8654">
                  <c:v>8.289085</c:v>
                </c:pt>
                <c:pt idx="8655">
                  <c:v>8.2881083333329997</c:v>
                </c:pt>
                <c:pt idx="8656">
                  <c:v>8.2888249999999992</c:v>
                </c:pt>
                <c:pt idx="8657">
                  <c:v>8.2890449999999998</c:v>
                </c:pt>
                <c:pt idx="8658">
                  <c:v>8.2885983333330007</c:v>
                </c:pt>
                <c:pt idx="8659">
                  <c:v>8.2885883333329993</c:v>
                </c:pt>
                <c:pt idx="8660">
                  <c:v>8.2889933333329999</c:v>
                </c:pt>
                <c:pt idx="8661">
                  <c:v>8.2891216666670005</c:v>
                </c:pt>
                <c:pt idx="8662">
                  <c:v>8.2890449999999998</c:v>
                </c:pt>
                <c:pt idx="8663">
                  <c:v>8.2892016666669992</c:v>
                </c:pt>
                <c:pt idx="8664">
                  <c:v>8.28843</c:v>
                </c:pt>
                <c:pt idx="8665">
                  <c:v>8.2898166666670008</c:v>
                </c:pt>
                <c:pt idx="8666">
                  <c:v>8.2895766666669992</c:v>
                </c:pt>
                <c:pt idx="8667">
                  <c:v>8.2900500000000008</c:v>
                </c:pt>
                <c:pt idx="8668">
                  <c:v>8.2894566666670002</c:v>
                </c:pt>
                <c:pt idx="8669">
                  <c:v>8.2898683333330005</c:v>
                </c:pt>
                <c:pt idx="8670">
                  <c:v>8.2899799999999999</c:v>
                </c:pt>
                <c:pt idx="8671">
                  <c:v>8.2901466666670007</c:v>
                </c:pt>
                <c:pt idx="8672">
                  <c:v>8.2900866666669994</c:v>
                </c:pt>
                <c:pt idx="8673">
                  <c:v>8.2899600000000007</c:v>
                </c:pt>
                <c:pt idx="8674">
                  <c:v>8.2899483333329993</c:v>
                </c:pt>
                <c:pt idx="8675">
                  <c:v>8.2899650000000005</c:v>
                </c:pt>
                <c:pt idx="8676">
                  <c:v>8.2897200000000009</c:v>
                </c:pt>
                <c:pt idx="8677">
                  <c:v>8.2904816666670005</c:v>
                </c:pt>
                <c:pt idx="8678">
                  <c:v>8.2900733333329999</c:v>
                </c:pt>
                <c:pt idx="8679">
                  <c:v>8.2898983333329994</c:v>
                </c:pt>
                <c:pt idx="8680">
                  <c:v>8.2897850000000002</c:v>
                </c:pt>
                <c:pt idx="8681">
                  <c:v>8.2901866666669992</c:v>
                </c:pt>
                <c:pt idx="8682">
                  <c:v>8.2904300000000006</c:v>
                </c:pt>
                <c:pt idx="8683">
                  <c:v>8.2901233333329998</c:v>
                </c:pt>
                <c:pt idx="8684">
                  <c:v>8.2903350000000007</c:v>
                </c:pt>
                <c:pt idx="8685">
                  <c:v>8.2898716666670005</c:v>
                </c:pt>
                <c:pt idx="8686">
                  <c:v>8.2898683333330005</c:v>
                </c:pt>
                <c:pt idx="8687">
                  <c:v>8.2905733333330005</c:v>
                </c:pt>
                <c:pt idx="8688">
                  <c:v>8.2904183333329993</c:v>
                </c:pt>
                <c:pt idx="8689">
                  <c:v>8.2907983333330009</c:v>
                </c:pt>
                <c:pt idx="8690">
                  <c:v>8.2901399999999992</c:v>
                </c:pt>
                <c:pt idx="8691">
                  <c:v>8.2912716666670008</c:v>
                </c:pt>
                <c:pt idx="8692">
                  <c:v>8.2906066666669993</c:v>
                </c:pt>
                <c:pt idx="8693">
                  <c:v>8.2910699999999995</c:v>
                </c:pt>
                <c:pt idx="8694">
                  <c:v>8.2906883333329997</c:v>
                </c:pt>
                <c:pt idx="8695">
                  <c:v>8.2905999999999995</c:v>
                </c:pt>
                <c:pt idx="8696">
                  <c:v>8.2906616666670008</c:v>
                </c:pt>
                <c:pt idx="8697">
                  <c:v>8.2909183333329999</c:v>
                </c:pt>
                <c:pt idx="8698">
                  <c:v>8.2910816666670009</c:v>
                </c:pt>
                <c:pt idx="8699">
                  <c:v>8.2910883333330005</c:v>
                </c:pt>
                <c:pt idx="8700">
                  <c:v>8.2906949999999995</c:v>
                </c:pt>
                <c:pt idx="8701">
                  <c:v>8.290821666667</c:v>
                </c:pt>
                <c:pt idx="8702">
                  <c:v>8.2904450000000001</c:v>
                </c:pt>
                <c:pt idx="8703">
                  <c:v>8.2907550000000008</c:v>
                </c:pt>
                <c:pt idx="8704">
                  <c:v>8.2908583333330004</c:v>
                </c:pt>
                <c:pt idx="8705">
                  <c:v>8.2922066666669991</c:v>
                </c:pt>
                <c:pt idx="8706">
                  <c:v>8.2919699999999992</c:v>
                </c:pt>
                <c:pt idx="8707">
                  <c:v>8.2917183333329998</c:v>
                </c:pt>
                <c:pt idx="8708">
                  <c:v>8.2921266666670004</c:v>
                </c:pt>
                <c:pt idx="8709">
                  <c:v>8.2916050000000006</c:v>
                </c:pt>
                <c:pt idx="8710">
                  <c:v>8.2919116666669996</c:v>
                </c:pt>
                <c:pt idx="8711">
                  <c:v>8.2918266666669993</c:v>
                </c:pt>
                <c:pt idx="8712">
                  <c:v>8.2917416666670007</c:v>
                </c:pt>
                <c:pt idx="8713">
                  <c:v>8.2912649999999992</c:v>
                </c:pt>
                <c:pt idx="8714">
                  <c:v>8.2916383333329993</c:v>
                </c:pt>
                <c:pt idx="8715">
                  <c:v>8.2914716666670003</c:v>
                </c:pt>
                <c:pt idx="8716">
                  <c:v>8.2919450000000001</c:v>
                </c:pt>
                <c:pt idx="8717">
                  <c:v>8.2924616666670001</c:v>
                </c:pt>
                <c:pt idx="8718">
                  <c:v>8.2924600000000002</c:v>
                </c:pt>
                <c:pt idx="8719">
                  <c:v>8.2931366666669994</c:v>
                </c:pt>
                <c:pt idx="8720">
                  <c:v>8.2918333333330008</c:v>
                </c:pt>
                <c:pt idx="8721">
                  <c:v>8.2916483333330007</c:v>
                </c:pt>
                <c:pt idx="8722">
                  <c:v>8.2923133333330004</c:v>
                </c:pt>
                <c:pt idx="8723">
                  <c:v>8.2926916666670003</c:v>
                </c:pt>
                <c:pt idx="8724">
                  <c:v>8.2927</c:v>
                </c:pt>
                <c:pt idx="8725">
                  <c:v>8.2925633333329998</c:v>
                </c:pt>
                <c:pt idx="8726">
                  <c:v>8.2927250000000008</c:v>
                </c:pt>
                <c:pt idx="8727">
                  <c:v>8.2925599999999999</c:v>
                </c:pt>
                <c:pt idx="8728">
                  <c:v>8.2925350000000009</c:v>
                </c:pt>
                <c:pt idx="8729">
                  <c:v>8.2919633333329994</c:v>
                </c:pt>
                <c:pt idx="8730">
                  <c:v>8.2918950000000002</c:v>
                </c:pt>
                <c:pt idx="8731">
                  <c:v>8.2912133333329994</c:v>
                </c:pt>
                <c:pt idx="8732">
                  <c:v>8.2912733333330007</c:v>
                </c:pt>
                <c:pt idx="8733">
                  <c:v>8.2904083333329996</c:v>
                </c:pt>
                <c:pt idx="8734">
                  <c:v>8.2914716666670003</c:v>
                </c:pt>
                <c:pt idx="8735">
                  <c:v>8.2914033333329993</c:v>
                </c:pt>
                <c:pt idx="8736">
                  <c:v>8.2920700000000007</c:v>
                </c:pt>
                <c:pt idx="8737">
                  <c:v>8.2920833333330002</c:v>
                </c:pt>
                <c:pt idx="8738">
                  <c:v>8.2919216666669993</c:v>
                </c:pt>
                <c:pt idx="8739">
                  <c:v>8.2924016666670006</c:v>
                </c:pt>
                <c:pt idx="8740">
                  <c:v>8.2920633333329992</c:v>
                </c:pt>
                <c:pt idx="8741">
                  <c:v>8.2920683333330008</c:v>
                </c:pt>
                <c:pt idx="8742">
                  <c:v>8.2918733333329993</c:v>
                </c:pt>
                <c:pt idx="8743">
                  <c:v>8.2924450000000007</c:v>
                </c:pt>
                <c:pt idx="8744">
                  <c:v>8.2928566666669994</c:v>
                </c:pt>
                <c:pt idx="8745">
                  <c:v>8.2923983333330007</c:v>
                </c:pt>
                <c:pt idx="8746">
                  <c:v>8.2920449999999999</c:v>
                </c:pt>
                <c:pt idx="8747">
                  <c:v>8.2925766666669993</c:v>
                </c:pt>
                <c:pt idx="8748">
                  <c:v>8.2923249999999999</c:v>
                </c:pt>
                <c:pt idx="8749">
                  <c:v>8.2921449999999997</c:v>
                </c:pt>
                <c:pt idx="8750">
                  <c:v>8.2925799999999992</c:v>
                </c:pt>
                <c:pt idx="8751">
                  <c:v>8.2927250000000008</c:v>
                </c:pt>
                <c:pt idx="8752">
                  <c:v>8.2921066666669994</c:v>
                </c:pt>
                <c:pt idx="8753">
                  <c:v>8.2927283333330006</c:v>
                </c:pt>
                <c:pt idx="8754">
                  <c:v>8.2930033333330009</c:v>
                </c:pt>
                <c:pt idx="8755">
                  <c:v>8.293543333333</c:v>
                </c:pt>
                <c:pt idx="8756">
                  <c:v>8.2934083333329998</c:v>
                </c:pt>
                <c:pt idx="8757">
                  <c:v>8.2938883333329994</c:v>
                </c:pt>
                <c:pt idx="8758">
                  <c:v>8.2939349999999994</c:v>
                </c:pt>
                <c:pt idx="8759">
                  <c:v>8.2947500000000005</c:v>
                </c:pt>
                <c:pt idx="8760">
                  <c:v>8.2946266666669999</c:v>
                </c:pt>
                <c:pt idx="8761">
                  <c:v>8.2949149999999996</c:v>
                </c:pt>
                <c:pt idx="8762">
                  <c:v>8.2945633333330004</c:v>
                </c:pt>
                <c:pt idx="8763">
                  <c:v>8.2942733333330008</c:v>
                </c:pt>
                <c:pt idx="8764">
                  <c:v>8.2946100000000005</c:v>
                </c:pt>
                <c:pt idx="8765">
                  <c:v>8.2948900000000005</c:v>
                </c:pt>
                <c:pt idx="8766">
                  <c:v>8.2951200000000007</c:v>
                </c:pt>
                <c:pt idx="8767">
                  <c:v>8.2942766666670007</c:v>
                </c:pt>
                <c:pt idx="8768">
                  <c:v>8.2942166666669994</c:v>
                </c:pt>
                <c:pt idx="8769">
                  <c:v>8.2940850000000008</c:v>
                </c:pt>
                <c:pt idx="8770">
                  <c:v>8.2933800000000009</c:v>
                </c:pt>
                <c:pt idx="8771">
                  <c:v>8.2946416666669993</c:v>
                </c:pt>
                <c:pt idx="8772">
                  <c:v>8.2942350000000005</c:v>
                </c:pt>
                <c:pt idx="8773">
                  <c:v>8.2947033333330005</c:v>
                </c:pt>
                <c:pt idx="8774">
                  <c:v>8.2945933333329993</c:v>
                </c:pt>
                <c:pt idx="8775">
                  <c:v>8.2940683333329996</c:v>
                </c:pt>
                <c:pt idx="8776">
                  <c:v>8.2944783333330001</c:v>
                </c:pt>
                <c:pt idx="8777">
                  <c:v>8.2945399999999996</c:v>
                </c:pt>
                <c:pt idx="8778">
                  <c:v>8.2945349999999998</c:v>
                </c:pt>
                <c:pt idx="8779">
                  <c:v>8.295561666667</c:v>
                </c:pt>
                <c:pt idx="8780">
                  <c:v>8.2962933333330007</c:v>
                </c:pt>
                <c:pt idx="8781">
                  <c:v>8.2966149999999992</c:v>
                </c:pt>
                <c:pt idx="8782">
                  <c:v>8.2961550000000006</c:v>
                </c:pt>
                <c:pt idx="8783">
                  <c:v>8.2965750000000007</c:v>
                </c:pt>
                <c:pt idx="8784">
                  <c:v>8.296125</c:v>
                </c:pt>
                <c:pt idx="8785">
                  <c:v>8.2961116666670005</c:v>
                </c:pt>
                <c:pt idx="8786">
                  <c:v>8.2956599999999998</c:v>
                </c:pt>
                <c:pt idx="8787">
                  <c:v>8.2957716666669992</c:v>
                </c:pt>
                <c:pt idx="8788">
                  <c:v>8.2968299999999999</c:v>
                </c:pt>
                <c:pt idx="8789">
                  <c:v>8.2962966666670006</c:v>
                </c:pt>
                <c:pt idx="8790">
                  <c:v>8.2968866666669996</c:v>
                </c:pt>
                <c:pt idx="8791">
                  <c:v>8.2967899999999997</c:v>
                </c:pt>
                <c:pt idx="8792">
                  <c:v>8.2962050000000005</c:v>
                </c:pt>
                <c:pt idx="8793">
                  <c:v>8.2961166666670003</c:v>
                </c:pt>
                <c:pt idx="8794">
                  <c:v>8.2957066666669999</c:v>
                </c:pt>
                <c:pt idx="8795">
                  <c:v>8.2962383333329992</c:v>
                </c:pt>
                <c:pt idx="8796">
                  <c:v>8.2961349999999996</c:v>
                </c:pt>
                <c:pt idx="8797">
                  <c:v>8.2960883333329996</c:v>
                </c:pt>
                <c:pt idx="8798">
                  <c:v>8.2964316666670008</c:v>
                </c:pt>
                <c:pt idx="8799">
                  <c:v>8.2962349999999994</c:v>
                </c:pt>
                <c:pt idx="8800">
                  <c:v>8.2965316666670006</c:v>
                </c:pt>
                <c:pt idx="8801">
                  <c:v>8.2961433333329992</c:v>
                </c:pt>
                <c:pt idx="8802">
                  <c:v>8.2964816666670007</c:v>
                </c:pt>
                <c:pt idx="8803">
                  <c:v>8.2968516666669991</c:v>
                </c:pt>
                <c:pt idx="8804">
                  <c:v>8.2973616666669994</c:v>
                </c:pt>
                <c:pt idx="8805">
                  <c:v>8.2976983333330008</c:v>
                </c:pt>
                <c:pt idx="8806">
                  <c:v>8.2979016666670002</c:v>
                </c:pt>
                <c:pt idx="8807">
                  <c:v>8.2977783333329995</c:v>
                </c:pt>
                <c:pt idx="8808">
                  <c:v>8.2984183333330002</c:v>
                </c:pt>
                <c:pt idx="8809">
                  <c:v>8.2983650000000004</c:v>
                </c:pt>
                <c:pt idx="8810">
                  <c:v>8.2981566666669995</c:v>
                </c:pt>
                <c:pt idx="8811">
                  <c:v>8.2982449999999996</c:v>
                </c:pt>
                <c:pt idx="8812">
                  <c:v>8.2980216666669993</c:v>
                </c:pt>
                <c:pt idx="8813">
                  <c:v>8.2986900000000006</c:v>
                </c:pt>
                <c:pt idx="8814">
                  <c:v>8.2982099999999992</c:v>
                </c:pt>
                <c:pt idx="8815">
                  <c:v>8.2978516666670004</c:v>
                </c:pt>
                <c:pt idx="8816">
                  <c:v>8.2980766666670007</c:v>
                </c:pt>
                <c:pt idx="8817">
                  <c:v>8.2975049999999992</c:v>
                </c:pt>
                <c:pt idx="8818">
                  <c:v>8.2973266666670007</c:v>
                </c:pt>
                <c:pt idx="8819">
                  <c:v>8.2973683333330008</c:v>
                </c:pt>
                <c:pt idx="8820">
                  <c:v>8.2973466666669999</c:v>
                </c:pt>
                <c:pt idx="8821">
                  <c:v>8.297485</c:v>
                </c:pt>
                <c:pt idx="8822">
                  <c:v>8.2975016666669994</c:v>
                </c:pt>
                <c:pt idx="8823">
                  <c:v>8.2973333333330004</c:v>
                </c:pt>
                <c:pt idx="8824">
                  <c:v>8.2974300000000003</c:v>
                </c:pt>
                <c:pt idx="8825">
                  <c:v>8.2975933333329994</c:v>
                </c:pt>
                <c:pt idx="8826">
                  <c:v>8.2971950000000003</c:v>
                </c:pt>
                <c:pt idx="8827">
                  <c:v>8.2976466666669992</c:v>
                </c:pt>
                <c:pt idx="8828">
                  <c:v>8.2975700000000003</c:v>
                </c:pt>
                <c:pt idx="8829">
                  <c:v>8.297343333333</c:v>
                </c:pt>
                <c:pt idx="8830">
                  <c:v>8.2975716666670003</c:v>
                </c:pt>
                <c:pt idx="8831">
                  <c:v>8.2977566666670004</c:v>
                </c:pt>
                <c:pt idx="8832">
                  <c:v>8.2970033333330004</c:v>
                </c:pt>
                <c:pt idx="8833">
                  <c:v>8.2976966666669991</c:v>
                </c:pt>
                <c:pt idx="8834">
                  <c:v>8.2983983333329991</c:v>
                </c:pt>
                <c:pt idx="8835">
                  <c:v>8.297345</c:v>
                </c:pt>
                <c:pt idx="8836">
                  <c:v>8.2977500000000006</c:v>
                </c:pt>
                <c:pt idx="8837">
                  <c:v>8.2973999999999997</c:v>
                </c:pt>
                <c:pt idx="8838">
                  <c:v>8.2979350000000007</c:v>
                </c:pt>
                <c:pt idx="8839">
                  <c:v>8.2974949999999996</c:v>
                </c:pt>
                <c:pt idx="8840">
                  <c:v>8.2974650000000008</c:v>
                </c:pt>
                <c:pt idx="8841">
                  <c:v>8.2981549999999995</c:v>
                </c:pt>
                <c:pt idx="8842">
                  <c:v>8.2978149999999999</c:v>
                </c:pt>
                <c:pt idx="8843">
                  <c:v>8.2982616666670008</c:v>
                </c:pt>
                <c:pt idx="8844">
                  <c:v>8.2978500000000004</c:v>
                </c:pt>
                <c:pt idx="8845">
                  <c:v>8.2984616666670004</c:v>
                </c:pt>
                <c:pt idx="8846">
                  <c:v>8.2977000000000007</c:v>
                </c:pt>
                <c:pt idx="8847">
                  <c:v>8.298188333333</c:v>
                </c:pt>
                <c:pt idx="8848">
                  <c:v>8.2983933333329993</c:v>
                </c:pt>
                <c:pt idx="8849">
                  <c:v>8.2983116666670007</c:v>
                </c:pt>
                <c:pt idx="8850">
                  <c:v>8.2986666666669997</c:v>
                </c:pt>
                <c:pt idx="8851">
                  <c:v>8.2987166666669996</c:v>
                </c:pt>
                <c:pt idx="8852">
                  <c:v>8.2983049999999992</c:v>
                </c:pt>
                <c:pt idx="8853">
                  <c:v>8.2983150000000006</c:v>
                </c:pt>
                <c:pt idx="8854">
                  <c:v>8.2989283333330004</c:v>
                </c:pt>
                <c:pt idx="8855">
                  <c:v>8.2984033333330007</c:v>
                </c:pt>
                <c:pt idx="8856">
                  <c:v>8.2984183333330002</c:v>
                </c:pt>
                <c:pt idx="8857">
                  <c:v>8.2978833333330009</c:v>
                </c:pt>
                <c:pt idx="8858">
                  <c:v>8.2981200000000008</c:v>
                </c:pt>
                <c:pt idx="8859">
                  <c:v>8.29786</c:v>
                </c:pt>
                <c:pt idx="8860">
                  <c:v>8.2978033333330004</c:v>
                </c:pt>
                <c:pt idx="8861">
                  <c:v>8.2984066666670007</c:v>
                </c:pt>
                <c:pt idx="8862">
                  <c:v>8.2984983333330007</c:v>
                </c:pt>
                <c:pt idx="8863">
                  <c:v>8.2984249999999999</c:v>
                </c:pt>
                <c:pt idx="8864">
                  <c:v>8.2982966666669995</c:v>
                </c:pt>
                <c:pt idx="8865">
                  <c:v>8.2987916666670003</c:v>
                </c:pt>
                <c:pt idx="8866">
                  <c:v>8.2982999999999993</c:v>
                </c:pt>
                <c:pt idx="8867">
                  <c:v>8.2983200000000004</c:v>
                </c:pt>
                <c:pt idx="8868">
                  <c:v>8.2971033333330002</c:v>
                </c:pt>
                <c:pt idx="8869">
                  <c:v>8.2974233333330005</c:v>
                </c:pt>
                <c:pt idx="8870">
                  <c:v>8.2972049999999999</c:v>
                </c:pt>
                <c:pt idx="8871">
                  <c:v>8.2969116666670004</c:v>
                </c:pt>
                <c:pt idx="8872">
                  <c:v>8.2973233333330008</c:v>
                </c:pt>
                <c:pt idx="8873">
                  <c:v>8.2966499999999996</c:v>
                </c:pt>
                <c:pt idx="8874">
                  <c:v>8.2975016666669994</c:v>
                </c:pt>
                <c:pt idx="8875">
                  <c:v>8.2967066666669993</c:v>
                </c:pt>
                <c:pt idx="8876">
                  <c:v>8.2969349999999995</c:v>
                </c:pt>
                <c:pt idx="8877">
                  <c:v>8.2972249999999992</c:v>
                </c:pt>
                <c:pt idx="8878">
                  <c:v>8.2977266666669998</c:v>
                </c:pt>
                <c:pt idx="8879">
                  <c:v>8.2979733333329992</c:v>
                </c:pt>
                <c:pt idx="8880">
                  <c:v>8.2977150000000002</c:v>
                </c:pt>
                <c:pt idx="8881">
                  <c:v>8.2972833333330005</c:v>
                </c:pt>
                <c:pt idx="8882">
                  <c:v>8.2978249999999996</c:v>
                </c:pt>
                <c:pt idx="8883">
                  <c:v>8.2980633333329994</c:v>
                </c:pt>
                <c:pt idx="8884">
                  <c:v>8.2980699999999992</c:v>
                </c:pt>
                <c:pt idx="8885">
                  <c:v>8.2982683333330005</c:v>
                </c:pt>
                <c:pt idx="8886">
                  <c:v>8.2987083333329998</c:v>
                </c:pt>
                <c:pt idx="8887">
                  <c:v>8.2980983333329998</c:v>
                </c:pt>
                <c:pt idx="8888">
                  <c:v>8.2982600000000009</c:v>
                </c:pt>
                <c:pt idx="8889">
                  <c:v>8.2975650000000005</c:v>
                </c:pt>
                <c:pt idx="8890">
                  <c:v>8.2981599999999993</c:v>
                </c:pt>
                <c:pt idx="8891">
                  <c:v>8.2982150000000008</c:v>
                </c:pt>
                <c:pt idx="8892">
                  <c:v>8.2982433333329997</c:v>
                </c:pt>
                <c:pt idx="8893">
                  <c:v>8.2986350000000009</c:v>
                </c:pt>
                <c:pt idx="8894">
                  <c:v>8.2983866666669996</c:v>
                </c:pt>
                <c:pt idx="8895">
                  <c:v>8.2994883333330005</c:v>
                </c:pt>
                <c:pt idx="8896">
                  <c:v>8.2985216666669999</c:v>
                </c:pt>
                <c:pt idx="8897">
                  <c:v>8.2981283333330005</c:v>
                </c:pt>
                <c:pt idx="8898">
                  <c:v>8.2985466666670007</c:v>
                </c:pt>
                <c:pt idx="8899">
                  <c:v>8.2990150000000007</c:v>
                </c:pt>
                <c:pt idx="8900">
                  <c:v>8.298798333333</c:v>
                </c:pt>
                <c:pt idx="8901">
                  <c:v>8.2982166666670008</c:v>
                </c:pt>
                <c:pt idx="8902">
                  <c:v>8.2985349999999993</c:v>
                </c:pt>
                <c:pt idx="8903">
                  <c:v>8.298471666667</c:v>
                </c:pt>
                <c:pt idx="8904">
                  <c:v>8.2981800000000003</c:v>
                </c:pt>
                <c:pt idx="8905">
                  <c:v>8.2985783333329994</c:v>
                </c:pt>
                <c:pt idx="8906">
                  <c:v>8.2979083333329999</c:v>
                </c:pt>
                <c:pt idx="8907">
                  <c:v>8.2985433333330008</c:v>
                </c:pt>
                <c:pt idx="8908">
                  <c:v>8.2993383333330009</c:v>
                </c:pt>
                <c:pt idx="8909">
                  <c:v>8.2988866666670003</c:v>
                </c:pt>
                <c:pt idx="8910">
                  <c:v>8.2992166666670002</c:v>
                </c:pt>
                <c:pt idx="8911">
                  <c:v>8.2993000000000006</c:v>
                </c:pt>
                <c:pt idx="8912">
                  <c:v>8.2991483333329992</c:v>
                </c:pt>
                <c:pt idx="8913">
                  <c:v>8.2996416666670001</c:v>
                </c:pt>
                <c:pt idx="8914">
                  <c:v>8.299971666667</c:v>
                </c:pt>
                <c:pt idx="8915">
                  <c:v>8.3000416666669992</c:v>
                </c:pt>
                <c:pt idx="8916">
                  <c:v>8.2990916666669996</c:v>
                </c:pt>
                <c:pt idx="8917">
                  <c:v>8.2988583333329995</c:v>
                </c:pt>
                <c:pt idx="8918">
                  <c:v>8.2990183333330005</c:v>
                </c:pt>
                <c:pt idx="8919">
                  <c:v>8.2993249999999996</c:v>
                </c:pt>
                <c:pt idx="8920">
                  <c:v>8.2987649999999995</c:v>
                </c:pt>
                <c:pt idx="8921">
                  <c:v>8.29941</c:v>
                </c:pt>
                <c:pt idx="8922">
                  <c:v>8.2991283333329999</c:v>
                </c:pt>
                <c:pt idx="8923">
                  <c:v>8.2993000000000006</c:v>
                </c:pt>
                <c:pt idx="8924">
                  <c:v>8.2996800000000004</c:v>
                </c:pt>
                <c:pt idx="8925">
                  <c:v>8.2997733333330004</c:v>
                </c:pt>
                <c:pt idx="8926">
                  <c:v>8.2996449999999999</c:v>
                </c:pt>
                <c:pt idx="8927">
                  <c:v>8.2993500000000004</c:v>
                </c:pt>
                <c:pt idx="8928">
                  <c:v>8.2993283333329995</c:v>
                </c:pt>
                <c:pt idx="8929">
                  <c:v>8.2990399999999998</c:v>
                </c:pt>
                <c:pt idx="8930">
                  <c:v>8.2992050000000006</c:v>
                </c:pt>
                <c:pt idx="8931">
                  <c:v>8.2987366666670006</c:v>
                </c:pt>
                <c:pt idx="8932">
                  <c:v>8.299081666667</c:v>
                </c:pt>
                <c:pt idx="8933">
                  <c:v>8.3001400000000007</c:v>
                </c:pt>
                <c:pt idx="8934">
                  <c:v>8.3003549999999997</c:v>
                </c:pt>
                <c:pt idx="8935">
                  <c:v>8.300158333333</c:v>
                </c:pt>
                <c:pt idx="8936">
                  <c:v>8.2996816666670004</c:v>
                </c:pt>
                <c:pt idx="8937">
                  <c:v>8.2996200000000009</c:v>
                </c:pt>
                <c:pt idx="8938">
                  <c:v>8.2996049999999997</c:v>
                </c:pt>
                <c:pt idx="8939">
                  <c:v>8.29983</c:v>
                </c:pt>
                <c:pt idx="8940">
                  <c:v>8.2999983333330007</c:v>
                </c:pt>
                <c:pt idx="8941">
                  <c:v>8.2997716666670005</c:v>
                </c:pt>
                <c:pt idx="8942">
                  <c:v>8.3000050000000005</c:v>
                </c:pt>
                <c:pt idx="8943">
                  <c:v>8.2995283333330008</c:v>
                </c:pt>
                <c:pt idx="8944">
                  <c:v>8.2991983333330008</c:v>
                </c:pt>
                <c:pt idx="8945">
                  <c:v>8.2997800000000002</c:v>
                </c:pt>
                <c:pt idx="8946">
                  <c:v>8.2999016666669991</c:v>
                </c:pt>
                <c:pt idx="8947">
                  <c:v>8.2995883333330003</c:v>
                </c:pt>
                <c:pt idx="8948">
                  <c:v>8.2998899999999995</c:v>
                </c:pt>
                <c:pt idx="8949">
                  <c:v>8.2994000000000003</c:v>
                </c:pt>
                <c:pt idx="8950">
                  <c:v>8.2994516666670002</c:v>
                </c:pt>
                <c:pt idx="8951">
                  <c:v>8.2997899999999998</c:v>
                </c:pt>
                <c:pt idx="8952">
                  <c:v>8.2997300000000003</c:v>
                </c:pt>
                <c:pt idx="8953">
                  <c:v>8.2991516666670009</c:v>
                </c:pt>
                <c:pt idx="8954">
                  <c:v>8.2989966666669996</c:v>
                </c:pt>
                <c:pt idx="8955">
                  <c:v>8.2995649999999994</c:v>
                </c:pt>
                <c:pt idx="8956">
                  <c:v>8.2994000000000003</c:v>
                </c:pt>
                <c:pt idx="8957">
                  <c:v>8.2997549999999993</c:v>
                </c:pt>
                <c:pt idx="8958">
                  <c:v>8.3004066666669996</c:v>
                </c:pt>
                <c:pt idx="8959">
                  <c:v>8.2998433333329995</c:v>
                </c:pt>
                <c:pt idx="8960">
                  <c:v>8.3001983333330003</c:v>
                </c:pt>
                <c:pt idx="8961">
                  <c:v>8.2996966666669998</c:v>
                </c:pt>
                <c:pt idx="8962">
                  <c:v>8.2995950000000001</c:v>
                </c:pt>
                <c:pt idx="8963">
                  <c:v>8.2996766666670005</c:v>
                </c:pt>
                <c:pt idx="8964">
                  <c:v>8.2994199999999996</c:v>
                </c:pt>
                <c:pt idx="8965">
                  <c:v>8.2995950000000001</c:v>
                </c:pt>
                <c:pt idx="8966">
                  <c:v>8.2997949999999996</c:v>
                </c:pt>
                <c:pt idx="8967">
                  <c:v>8.3013666666670005</c:v>
                </c:pt>
                <c:pt idx="8968">
                  <c:v>8.3010649999999995</c:v>
                </c:pt>
                <c:pt idx="8969">
                  <c:v>8.3005300000000002</c:v>
                </c:pt>
                <c:pt idx="8970">
                  <c:v>8.3003633333329994</c:v>
                </c:pt>
                <c:pt idx="8971">
                  <c:v>8.30138</c:v>
                </c:pt>
                <c:pt idx="8972">
                  <c:v>8.3013549999999992</c:v>
                </c:pt>
                <c:pt idx="8973">
                  <c:v>8.3013466666669995</c:v>
                </c:pt>
                <c:pt idx="8974">
                  <c:v>8.3013983333329993</c:v>
                </c:pt>
                <c:pt idx="8975">
                  <c:v>8.3011716666670008</c:v>
                </c:pt>
                <c:pt idx="8976">
                  <c:v>8.3015349999999994</c:v>
                </c:pt>
                <c:pt idx="8977">
                  <c:v>8.3010233333329992</c:v>
                </c:pt>
                <c:pt idx="8978">
                  <c:v>8.3011633333329993</c:v>
                </c:pt>
                <c:pt idx="8979">
                  <c:v>8.3011883333330001</c:v>
                </c:pt>
                <c:pt idx="8980">
                  <c:v>8.3012733333330004</c:v>
                </c:pt>
                <c:pt idx="8981">
                  <c:v>8.3010599999999997</c:v>
                </c:pt>
                <c:pt idx="8982">
                  <c:v>8.3020350000000001</c:v>
                </c:pt>
                <c:pt idx="8983">
                  <c:v>8.3016016666670005</c:v>
                </c:pt>
                <c:pt idx="8984">
                  <c:v>8.3010366666670006</c:v>
                </c:pt>
                <c:pt idx="8985">
                  <c:v>8.3018183333329993</c:v>
                </c:pt>
                <c:pt idx="8986">
                  <c:v>8.3015733333329997</c:v>
                </c:pt>
                <c:pt idx="8987">
                  <c:v>8.3011266666670007</c:v>
                </c:pt>
                <c:pt idx="8988">
                  <c:v>8.3018783333330006</c:v>
                </c:pt>
                <c:pt idx="8989">
                  <c:v>8.3015483333330007</c:v>
                </c:pt>
                <c:pt idx="8990">
                  <c:v>8.3018633333329994</c:v>
                </c:pt>
                <c:pt idx="8991">
                  <c:v>8.3013733333330002</c:v>
                </c:pt>
                <c:pt idx="8992">
                  <c:v>8.3019250000000007</c:v>
                </c:pt>
                <c:pt idx="8993">
                  <c:v>8.3010733333329991</c:v>
                </c:pt>
                <c:pt idx="8994">
                  <c:v>8.3018000000000001</c:v>
                </c:pt>
                <c:pt idx="8995">
                  <c:v>8.3023066666670005</c:v>
                </c:pt>
                <c:pt idx="8996">
                  <c:v>8.3019916666669999</c:v>
                </c:pt>
                <c:pt idx="8997">
                  <c:v>8.3016966666670005</c:v>
                </c:pt>
                <c:pt idx="8998">
                  <c:v>8.3021666666670004</c:v>
                </c:pt>
                <c:pt idx="8999">
                  <c:v>8.3022283333329998</c:v>
                </c:pt>
                <c:pt idx="9000">
                  <c:v>8.3015100000000004</c:v>
                </c:pt>
                <c:pt idx="9001">
                  <c:v>8.3014749999999999</c:v>
                </c:pt>
                <c:pt idx="9002">
                  <c:v>8.3014250000000001</c:v>
                </c:pt>
                <c:pt idx="9003">
                  <c:v>8.3015516666670006</c:v>
                </c:pt>
                <c:pt idx="9004">
                  <c:v>8.3014550000000007</c:v>
                </c:pt>
                <c:pt idx="9005">
                  <c:v>8.3017500000000002</c:v>
                </c:pt>
                <c:pt idx="9006">
                  <c:v>8.3019666666669991</c:v>
                </c:pt>
                <c:pt idx="9007">
                  <c:v>8.3015000000000008</c:v>
                </c:pt>
                <c:pt idx="9008">
                  <c:v>8.3018233333329992</c:v>
                </c:pt>
                <c:pt idx="9009">
                  <c:v>8.3018300000000007</c:v>
                </c:pt>
                <c:pt idx="9010">
                  <c:v>8.3019649999999992</c:v>
                </c:pt>
                <c:pt idx="9011">
                  <c:v>8.3014650000000003</c:v>
                </c:pt>
                <c:pt idx="9012">
                  <c:v>8.3019416666670001</c:v>
                </c:pt>
                <c:pt idx="9013">
                  <c:v>8.3014749999999999</c:v>
                </c:pt>
                <c:pt idx="9014">
                  <c:v>8.3025300000000009</c:v>
                </c:pt>
                <c:pt idx="9015">
                  <c:v>8.302411666667</c:v>
                </c:pt>
                <c:pt idx="9016">
                  <c:v>8.3021616666670006</c:v>
                </c:pt>
                <c:pt idx="9017">
                  <c:v>8.3020766666670003</c:v>
                </c:pt>
                <c:pt idx="9018">
                  <c:v>8.3019633333329992</c:v>
                </c:pt>
                <c:pt idx="9019">
                  <c:v>8.3024550000000001</c:v>
                </c:pt>
                <c:pt idx="9020">
                  <c:v>8.3023699999999998</c:v>
                </c:pt>
                <c:pt idx="9021">
                  <c:v>8.3021999999999991</c:v>
                </c:pt>
                <c:pt idx="9022">
                  <c:v>8.302036666667</c:v>
                </c:pt>
                <c:pt idx="9023">
                  <c:v>8.3023816666669994</c:v>
                </c:pt>
                <c:pt idx="9024">
                  <c:v>8.3027683333330007</c:v>
                </c:pt>
                <c:pt idx="9025">
                  <c:v>8.3023233333329998</c:v>
                </c:pt>
                <c:pt idx="9026">
                  <c:v>8.3022316666669997</c:v>
                </c:pt>
                <c:pt idx="9027">
                  <c:v>8.3025233333329993</c:v>
                </c:pt>
                <c:pt idx="9028">
                  <c:v>8.302506666667</c:v>
                </c:pt>
                <c:pt idx="9029">
                  <c:v>8.3022899999999993</c:v>
                </c:pt>
                <c:pt idx="9030">
                  <c:v>8.3025333333330007</c:v>
                </c:pt>
                <c:pt idx="9031">
                  <c:v>8.3023083333330003</c:v>
                </c:pt>
                <c:pt idx="9032">
                  <c:v>8.3020233333330005</c:v>
                </c:pt>
                <c:pt idx="9033">
                  <c:v>8.3022650000000002</c:v>
                </c:pt>
                <c:pt idx="9034">
                  <c:v>8.3021750000000001</c:v>
                </c:pt>
                <c:pt idx="9035">
                  <c:v>8.3023216666669999</c:v>
                </c:pt>
                <c:pt idx="9036">
                  <c:v>8.3023166666670001</c:v>
                </c:pt>
                <c:pt idx="9037">
                  <c:v>8.3024183333329997</c:v>
                </c:pt>
                <c:pt idx="9038">
                  <c:v>8.302646666667</c:v>
                </c:pt>
                <c:pt idx="9039">
                  <c:v>8.3026</c:v>
                </c:pt>
                <c:pt idx="9040">
                  <c:v>8.3023600000000002</c:v>
                </c:pt>
                <c:pt idx="9041">
                  <c:v>8.3027700000000006</c:v>
                </c:pt>
                <c:pt idx="9042">
                  <c:v>8.3025783333330008</c:v>
                </c:pt>
                <c:pt idx="9043">
                  <c:v>8.3021266666670002</c:v>
                </c:pt>
                <c:pt idx="9044">
                  <c:v>8.3029550000000008</c:v>
                </c:pt>
                <c:pt idx="9045">
                  <c:v>8.3025966666670001</c:v>
                </c:pt>
                <c:pt idx="9046">
                  <c:v>8.3027433333329999</c:v>
                </c:pt>
                <c:pt idx="9047">
                  <c:v>8.3028616666670008</c:v>
                </c:pt>
                <c:pt idx="9048">
                  <c:v>8.3026633333329993</c:v>
                </c:pt>
                <c:pt idx="9049">
                  <c:v>8.3029883333329995</c:v>
                </c:pt>
                <c:pt idx="9050">
                  <c:v>8.3031649999999999</c:v>
                </c:pt>
                <c:pt idx="9051">
                  <c:v>8.3037366666669996</c:v>
                </c:pt>
                <c:pt idx="9052">
                  <c:v>8.3036983333329992</c:v>
                </c:pt>
                <c:pt idx="9053">
                  <c:v>8.3040149999999997</c:v>
                </c:pt>
                <c:pt idx="9054">
                  <c:v>8.3034400000000002</c:v>
                </c:pt>
                <c:pt idx="9055">
                  <c:v>8.3030433333329992</c:v>
                </c:pt>
                <c:pt idx="9056">
                  <c:v>8.3033833333330005</c:v>
                </c:pt>
                <c:pt idx="9057">
                  <c:v>8.3035250000000005</c:v>
                </c:pt>
                <c:pt idx="9058">
                  <c:v>8.3035083333329993</c:v>
                </c:pt>
                <c:pt idx="9059">
                  <c:v>8.3032466666670004</c:v>
                </c:pt>
                <c:pt idx="9060">
                  <c:v>8.3039066666670003</c:v>
                </c:pt>
                <c:pt idx="9061">
                  <c:v>8.3036399999999997</c:v>
                </c:pt>
                <c:pt idx="9062">
                  <c:v>8.3037883333329994</c:v>
                </c:pt>
                <c:pt idx="9063">
                  <c:v>8.3046583333330002</c:v>
                </c:pt>
                <c:pt idx="9064">
                  <c:v>8.3039316666669993</c:v>
                </c:pt>
                <c:pt idx="9065">
                  <c:v>8.3036666666670005</c:v>
                </c:pt>
                <c:pt idx="9066">
                  <c:v>8.3036366666669998</c:v>
                </c:pt>
                <c:pt idx="9067">
                  <c:v>8.3041649999999994</c:v>
                </c:pt>
                <c:pt idx="9068">
                  <c:v>8.3034466666669999</c:v>
                </c:pt>
                <c:pt idx="9069">
                  <c:v>8.3042516666669997</c:v>
                </c:pt>
                <c:pt idx="9070">
                  <c:v>8.3038699999999999</c:v>
                </c:pt>
                <c:pt idx="9071">
                  <c:v>8.3037883333329994</c:v>
                </c:pt>
                <c:pt idx="9072">
                  <c:v>8.3038366666669994</c:v>
                </c:pt>
                <c:pt idx="9073">
                  <c:v>8.3037283333329999</c:v>
                </c:pt>
                <c:pt idx="9074">
                  <c:v>8.3042216666670008</c:v>
                </c:pt>
                <c:pt idx="9075">
                  <c:v>8.3049949999999999</c:v>
                </c:pt>
                <c:pt idx="9076">
                  <c:v>8.3051499999999994</c:v>
                </c:pt>
                <c:pt idx="9077">
                  <c:v>8.3047400000000007</c:v>
                </c:pt>
                <c:pt idx="9078">
                  <c:v>8.3048300000000008</c:v>
                </c:pt>
                <c:pt idx="9079">
                  <c:v>8.3037200000000002</c:v>
                </c:pt>
                <c:pt idx="9080">
                  <c:v>8.3030000000000008</c:v>
                </c:pt>
                <c:pt idx="9081">
                  <c:v>8.3026833333330003</c:v>
                </c:pt>
                <c:pt idx="9082">
                  <c:v>8.3026533333329997</c:v>
                </c:pt>
                <c:pt idx="9083">
                  <c:v>8.30307</c:v>
                </c:pt>
                <c:pt idx="9084">
                  <c:v>8.3032633333329997</c:v>
                </c:pt>
                <c:pt idx="9085">
                  <c:v>8.3033833333330005</c:v>
                </c:pt>
                <c:pt idx="9086">
                  <c:v>8.3029700000000002</c:v>
                </c:pt>
                <c:pt idx="9087">
                  <c:v>8.3031533333330003</c:v>
                </c:pt>
                <c:pt idx="9088">
                  <c:v>8.3034266666670007</c:v>
                </c:pt>
                <c:pt idx="9089">
                  <c:v>8.3035783333330002</c:v>
                </c:pt>
                <c:pt idx="9090">
                  <c:v>8.3027999999999995</c:v>
                </c:pt>
                <c:pt idx="9091">
                  <c:v>8.3034199999999991</c:v>
                </c:pt>
                <c:pt idx="9092">
                  <c:v>8.3031033333330004</c:v>
                </c:pt>
                <c:pt idx="9093">
                  <c:v>8.3032050000000002</c:v>
                </c:pt>
                <c:pt idx="9094">
                  <c:v>8.3029433333329994</c:v>
                </c:pt>
                <c:pt idx="9095">
                  <c:v>8.3029849999999996</c:v>
                </c:pt>
                <c:pt idx="9096">
                  <c:v>8.3031749999999995</c:v>
                </c:pt>
                <c:pt idx="9097">
                  <c:v>8.3034583333329994</c:v>
                </c:pt>
                <c:pt idx="9098">
                  <c:v>8.3027783333330003</c:v>
                </c:pt>
                <c:pt idx="9099">
                  <c:v>8.3034416666670001</c:v>
                </c:pt>
                <c:pt idx="9100">
                  <c:v>8.3039316666669993</c:v>
                </c:pt>
                <c:pt idx="9101">
                  <c:v>8.3030366666669995</c:v>
                </c:pt>
                <c:pt idx="9102">
                  <c:v>8.3035399999999999</c:v>
                </c:pt>
                <c:pt idx="9103">
                  <c:v>8.3035266666670005</c:v>
                </c:pt>
                <c:pt idx="9104">
                  <c:v>8.3039450000000006</c:v>
                </c:pt>
                <c:pt idx="9105">
                  <c:v>8.3033233333329992</c:v>
                </c:pt>
                <c:pt idx="9106">
                  <c:v>8.3028316666670001</c:v>
                </c:pt>
                <c:pt idx="9107">
                  <c:v>8.3029016666669992</c:v>
                </c:pt>
                <c:pt idx="9108">
                  <c:v>8.3025350000000007</c:v>
                </c:pt>
                <c:pt idx="9109">
                  <c:v>8.3030799999999996</c:v>
                </c:pt>
                <c:pt idx="9110">
                  <c:v>8.3035200000000007</c:v>
                </c:pt>
                <c:pt idx="9111">
                  <c:v>8.3030566666670005</c:v>
                </c:pt>
                <c:pt idx="9112">
                  <c:v>8.3035816666670001</c:v>
                </c:pt>
                <c:pt idx="9113">
                  <c:v>8.3035816666670001</c:v>
                </c:pt>
                <c:pt idx="9114">
                  <c:v>8.3031799999999993</c:v>
                </c:pt>
                <c:pt idx="9115">
                  <c:v>8.3036566666670009</c:v>
                </c:pt>
                <c:pt idx="9116">
                  <c:v>8.3032800000000009</c:v>
                </c:pt>
                <c:pt idx="9117">
                  <c:v>8.3050300000000004</c:v>
                </c:pt>
                <c:pt idx="9118">
                  <c:v>8.3047033333330003</c:v>
                </c:pt>
                <c:pt idx="9119">
                  <c:v>8.3041233333329991</c:v>
                </c:pt>
                <c:pt idx="9120">
                  <c:v>8.3047366666670008</c:v>
                </c:pt>
                <c:pt idx="9121">
                  <c:v>8.3050899999999999</c:v>
                </c:pt>
                <c:pt idx="9122">
                  <c:v>8.304803333333</c:v>
                </c:pt>
                <c:pt idx="9123">
                  <c:v>8.3053799999999995</c:v>
                </c:pt>
                <c:pt idx="9124">
                  <c:v>8.3052966666669992</c:v>
                </c:pt>
                <c:pt idx="9125">
                  <c:v>8.3052600000000005</c:v>
                </c:pt>
                <c:pt idx="9126">
                  <c:v>8.305791666667</c:v>
                </c:pt>
                <c:pt idx="9127">
                  <c:v>8.3053366666669994</c:v>
                </c:pt>
                <c:pt idx="9128">
                  <c:v>8.3053483333330007</c:v>
                </c:pt>
                <c:pt idx="9129">
                  <c:v>8.3056083333329997</c:v>
                </c:pt>
                <c:pt idx="9130">
                  <c:v>8.3060700000000001</c:v>
                </c:pt>
                <c:pt idx="9131">
                  <c:v>8.3054816666669993</c:v>
                </c:pt>
                <c:pt idx="9132">
                  <c:v>8.3055850000000007</c:v>
                </c:pt>
                <c:pt idx="9133">
                  <c:v>8.3054566666670002</c:v>
                </c:pt>
                <c:pt idx="9134">
                  <c:v>8.3056800000000006</c:v>
                </c:pt>
                <c:pt idx="9135">
                  <c:v>8.3055016666670003</c:v>
                </c:pt>
                <c:pt idx="9136">
                  <c:v>8.3059633333330005</c:v>
                </c:pt>
                <c:pt idx="9137">
                  <c:v>8.3049366666670004</c:v>
                </c:pt>
                <c:pt idx="9138">
                  <c:v>8.3055483333330002</c:v>
                </c:pt>
                <c:pt idx="9139">
                  <c:v>8.3053100000000004</c:v>
                </c:pt>
                <c:pt idx="9140">
                  <c:v>8.3052483333329992</c:v>
                </c:pt>
                <c:pt idx="9141">
                  <c:v>8.3056016666670001</c:v>
                </c:pt>
                <c:pt idx="9142">
                  <c:v>8.3054249999999996</c:v>
                </c:pt>
                <c:pt idx="9143">
                  <c:v>8.3054016666670005</c:v>
                </c:pt>
                <c:pt idx="9144">
                  <c:v>8.3052083333330007</c:v>
                </c:pt>
                <c:pt idx="9145">
                  <c:v>8.3049933333329999</c:v>
                </c:pt>
                <c:pt idx="9146">
                  <c:v>8.3057149999999993</c:v>
                </c:pt>
                <c:pt idx="9147">
                  <c:v>8.3049183333329992</c:v>
                </c:pt>
                <c:pt idx="9148">
                  <c:v>8.304196666667</c:v>
                </c:pt>
                <c:pt idx="9149">
                  <c:v>8.3052533333330008</c:v>
                </c:pt>
                <c:pt idx="9150">
                  <c:v>8.3049166666669993</c:v>
                </c:pt>
                <c:pt idx="9151">
                  <c:v>8.3053050000000006</c:v>
                </c:pt>
                <c:pt idx="9152">
                  <c:v>8.3053349999999995</c:v>
                </c:pt>
                <c:pt idx="9153">
                  <c:v>8.3051233333330003</c:v>
                </c:pt>
                <c:pt idx="9154">
                  <c:v>8.3048249999999992</c:v>
                </c:pt>
                <c:pt idx="9155">
                  <c:v>8.3045916666669992</c:v>
                </c:pt>
                <c:pt idx="9156">
                  <c:v>8.3044616666670006</c:v>
                </c:pt>
                <c:pt idx="9157">
                  <c:v>8.3045783333329997</c:v>
                </c:pt>
                <c:pt idx="9158">
                  <c:v>8.3049533333329997</c:v>
                </c:pt>
                <c:pt idx="9159">
                  <c:v>8.3047400000000007</c:v>
                </c:pt>
                <c:pt idx="9160">
                  <c:v>8.3046749999999996</c:v>
                </c:pt>
                <c:pt idx="9161">
                  <c:v>8.3050833333330001</c:v>
                </c:pt>
                <c:pt idx="9162">
                  <c:v>8.3053733333329998</c:v>
                </c:pt>
                <c:pt idx="9163">
                  <c:v>8.3047799999999992</c:v>
                </c:pt>
                <c:pt idx="9164">
                  <c:v>8.3046866666669992</c:v>
                </c:pt>
                <c:pt idx="9165">
                  <c:v>8.3048666666669995</c:v>
                </c:pt>
                <c:pt idx="9166">
                  <c:v>8.3044700000000002</c:v>
                </c:pt>
                <c:pt idx="9167">
                  <c:v>8.3030316666669997</c:v>
                </c:pt>
                <c:pt idx="9168">
                  <c:v>8.3037916666669993</c:v>
                </c:pt>
                <c:pt idx="9169">
                  <c:v>8.3038783333329995</c:v>
                </c:pt>
                <c:pt idx="9170">
                  <c:v>8.3032483333330003</c:v>
                </c:pt>
                <c:pt idx="9171">
                  <c:v>8.3030933333330008</c:v>
                </c:pt>
                <c:pt idx="9172">
                  <c:v>8.3034099999999995</c:v>
                </c:pt>
                <c:pt idx="9173">
                  <c:v>8.3033850000000005</c:v>
                </c:pt>
                <c:pt idx="9174">
                  <c:v>8.3036233333330003</c:v>
                </c:pt>
                <c:pt idx="9175">
                  <c:v>8.3034266666670007</c:v>
                </c:pt>
                <c:pt idx="9176">
                  <c:v>8.3037033333330008</c:v>
                </c:pt>
                <c:pt idx="9177">
                  <c:v>8.3035650000000008</c:v>
                </c:pt>
                <c:pt idx="9178">
                  <c:v>8.3038416666669992</c:v>
                </c:pt>
                <c:pt idx="9179">
                  <c:v>8.3040733333329992</c:v>
                </c:pt>
                <c:pt idx="9180">
                  <c:v>8.3041633333329994</c:v>
                </c:pt>
                <c:pt idx="9181">
                  <c:v>8.3035166666670008</c:v>
                </c:pt>
                <c:pt idx="9182">
                  <c:v>8.3040233333329994</c:v>
                </c:pt>
                <c:pt idx="9183">
                  <c:v>8.3043816666670001</c:v>
                </c:pt>
                <c:pt idx="9184">
                  <c:v>8.3041300000000007</c:v>
                </c:pt>
                <c:pt idx="9185">
                  <c:v>8.3034499999999998</c:v>
                </c:pt>
                <c:pt idx="9186">
                  <c:v>8.3033833333330005</c:v>
                </c:pt>
                <c:pt idx="9187">
                  <c:v>8.303958333333</c:v>
                </c:pt>
                <c:pt idx="9188">
                  <c:v>8.3041083333329997</c:v>
                </c:pt>
                <c:pt idx="9189">
                  <c:v>8.3038833333329993</c:v>
                </c:pt>
                <c:pt idx="9190">
                  <c:v>8.3038716666669998</c:v>
                </c:pt>
                <c:pt idx="9191">
                  <c:v>8.3036866666669997</c:v>
                </c:pt>
                <c:pt idx="9192">
                  <c:v>8.3037233333330001</c:v>
                </c:pt>
                <c:pt idx="9193">
                  <c:v>8.3040733333329992</c:v>
                </c:pt>
                <c:pt idx="9194">
                  <c:v>8.3040450000000003</c:v>
                </c:pt>
                <c:pt idx="9195">
                  <c:v>8.3041433333330001</c:v>
                </c:pt>
                <c:pt idx="9196">
                  <c:v>8.3038333333329994</c:v>
                </c:pt>
                <c:pt idx="9197">
                  <c:v>8.3031883333330008</c:v>
                </c:pt>
                <c:pt idx="9198">
                  <c:v>8.3044816666669998</c:v>
                </c:pt>
                <c:pt idx="9199">
                  <c:v>8.3039483333330004</c:v>
                </c:pt>
                <c:pt idx="9200">
                  <c:v>8.3039699999999996</c:v>
                </c:pt>
                <c:pt idx="9201">
                  <c:v>8.3036183333330005</c:v>
                </c:pt>
                <c:pt idx="9202">
                  <c:v>8.3035499999999995</c:v>
                </c:pt>
                <c:pt idx="9203">
                  <c:v>8.3033116666669997</c:v>
                </c:pt>
                <c:pt idx="9204">
                  <c:v>8.3042633333329992</c:v>
                </c:pt>
                <c:pt idx="9205">
                  <c:v>8.3040683333329994</c:v>
                </c:pt>
                <c:pt idx="9206">
                  <c:v>8.3040916666670004</c:v>
                </c:pt>
                <c:pt idx="9207">
                  <c:v>8.3041566666669997</c:v>
                </c:pt>
                <c:pt idx="9208">
                  <c:v>8.3043633333330007</c:v>
                </c:pt>
                <c:pt idx="9209">
                  <c:v>8.3047299999999993</c:v>
                </c:pt>
                <c:pt idx="9210">
                  <c:v>8.3043849999999999</c:v>
                </c:pt>
                <c:pt idx="9211">
                  <c:v>8.3045866666669994</c:v>
                </c:pt>
                <c:pt idx="9212">
                  <c:v>8.3040366666670007</c:v>
                </c:pt>
                <c:pt idx="9213">
                  <c:v>8.3043483333329995</c:v>
                </c:pt>
                <c:pt idx="9214">
                  <c:v>8.3042666666670009</c:v>
                </c:pt>
                <c:pt idx="9215">
                  <c:v>8.3047166666669998</c:v>
                </c:pt>
                <c:pt idx="9216">
                  <c:v>8.3040933333330003</c:v>
                </c:pt>
                <c:pt idx="9217">
                  <c:v>8.3042733333330006</c:v>
                </c:pt>
                <c:pt idx="9218">
                  <c:v>8.3046666666669999</c:v>
                </c:pt>
                <c:pt idx="9219">
                  <c:v>8.3048833333330006</c:v>
                </c:pt>
                <c:pt idx="9220">
                  <c:v>8.3047333333329991</c:v>
                </c:pt>
                <c:pt idx="9221">
                  <c:v>8.3042933333329998</c:v>
                </c:pt>
                <c:pt idx="9222">
                  <c:v>8.3050983333329995</c:v>
                </c:pt>
                <c:pt idx="9223">
                  <c:v>8.3053233333329999</c:v>
                </c:pt>
                <c:pt idx="9224">
                  <c:v>8.3049216666669992</c:v>
                </c:pt>
                <c:pt idx="9225">
                  <c:v>8.3042700000000007</c:v>
                </c:pt>
                <c:pt idx="9226">
                  <c:v>8.3052333333329997</c:v>
                </c:pt>
                <c:pt idx="9227">
                  <c:v>8.3044049999999991</c:v>
                </c:pt>
                <c:pt idx="9228">
                  <c:v>8.3047983333330002</c:v>
                </c:pt>
                <c:pt idx="9229">
                  <c:v>8.3046849999999992</c:v>
                </c:pt>
                <c:pt idx="9230">
                  <c:v>8.3047566666670001</c:v>
                </c:pt>
                <c:pt idx="9231">
                  <c:v>8.3046683333329998</c:v>
                </c:pt>
                <c:pt idx="9232">
                  <c:v>8.3051150000000007</c:v>
                </c:pt>
                <c:pt idx="9233">
                  <c:v>8.3048683333329993</c:v>
                </c:pt>
                <c:pt idx="9234">
                  <c:v>8.3047566666670001</c:v>
                </c:pt>
                <c:pt idx="9235">
                  <c:v>8.3048183333329995</c:v>
                </c:pt>
                <c:pt idx="9236">
                  <c:v>8.3053516666670006</c:v>
                </c:pt>
                <c:pt idx="9237">
                  <c:v>8.3056983333329999</c:v>
                </c:pt>
                <c:pt idx="9238">
                  <c:v>8.3043083333329992</c:v>
                </c:pt>
                <c:pt idx="9239">
                  <c:v>8.3049949999999999</c:v>
                </c:pt>
                <c:pt idx="9240">
                  <c:v>8.3048400000000004</c:v>
                </c:pt>
                <c:pt idx="9241">
                  <c:v>8.3056450000000002</c:v>
                </c:pt>
                <c:pt idx="9242">
                  <c:v>8.3066849999999999</c:v>
                </c:pt>
                <c:pt idx="9243">
                  <c:v>8.3057999999999996</c:v>
                </c:pt>
                <c:pt idx="9244">
                  <c:v>8.3067983333330009</c:v>
                </c:pt>
                <c:pt idx="9245">
                  <c:v>8.3066849999999999</c:v>
                </c:pt>
                <c:pt idx="9246">
                  <c:v>8.3058433333329997</c:v>
                </c:pt>
                <c:pt idx="9247">
                  <c:v>8.3061716666669998</c:v>
                </c:pt>
                <c:pt idx="9248">
                  <c:v>8.3060550000000006</c:v>
                </c:pt>
                <c:pt idx="9249">
                  <c:v>8.3062749999999994</c:v>
                </c:pt>
                <c:pt idx="9250">
                  <c:v>8.3058816666670001</c:v>
                </c:pt>
                <c:pt idx="9251">
                  <c:v>8.3059033333329992</c:v>
                </c:pt>
                <c:pt idx="9252">
                  <c:v>8.3059416666669996</c:v>
                </c:pt>
                <c:pt idx="9253">
                  <c:v>8.3057383333330002</c:v>
                </c:pt>
                <c:pt idx="9254">
                  <c:v>8.305413333333</c:v>
                </c:pt>
                <c:pt idx="9255">
                  <c:v>8.3063099999999999</c:v>
                </c:pt>
                <c:pt idx="9256">
                  <c:v>8.3058216666670006</c:v>
                </c:pt>
                <c:pt idx="9257">
                  <c:v>8.3065833333330001</c:v>
                </c:pt>
                <c:pt idx="9258">
                  <c:v>8.3065250000000006</c:v>
                </c:pt>
                <c:pt idx="9259">
                  <c:v>8.3061416666669992</c:v>
                </c:pt>
                <c:pt idx="9260">
                  <c:v>8.3066283333330002</c:v>
                </c:pt>
                <c:pt idx="9261">
                  <c:v>8.3065166666669992</c:v>
                </c:pt>
                <c:pt idx="9262">
                  <c:v>8.3062166666669999</c:v>
                </c:pt>
                <c:pt idx="9263">
                  <c:v>8.3055733333329993</c:v>
                </c:pt>
                <c:pt idx="9264">
                  <c:v>8.3058549999999993</c:v>
                </c:pt>
                <c:pt idx="9265">
                  <c:v>8.3057300000000005</c:v>
                </c:pt>
                <c:pt idx="9266">
                  <c:v>8.3067399999999996</c:v>
                </c:pt>
                <c:pt idx="9267">
                  <c:v>8.3049666666669992</c:v>
                </c:pt>
                <c:pt idx="9268">
                  <c:v>8.3050883333329999</c:v>
                </c:pt>
                <c:pt idx="9269">
                  <c:v>8.3049133333329994</c:v>
                </c:pt>
                <c:pt idx="9270">
                  <c:v>8.3044133333330006</c:v>
                </c:pt>
                <c:pt idx="9271">
                  <c:v>8.3050316666670003</c:v>
                </c:pt>
                <c:pt idx="9272">
                  <c:v>8.3046950000000006</c:v>
                </c:pt>
                <c:pt idx="9273">
                  <c:v>8.3050449999999998</c:v>
                </c:pt>
                <c:pt idx="9274">
                  <c:v>8.3046849999999992</c:v>
                </c:pt>
                <c:pt idx="9275">
                  <c:v>8.3054816666669993</c:v>
                </c:pt>
                <c:pt idx="9276">
                  <c:v>8.3048533333329999</c:v>
                </c:pt>
                <c:pt idx="9277">
                  <c:v>8.3048850000000005</c:v>
                </c:pt>
                <c:pt idx="9278">
                  <c:v>8.3053100000000004</c:v>
                </c:pt>
                <c:pt idx="9279">
                  <c:v>8.3054683333329997</c:v>
                </c:pt>
                <c:pt idx="9280">
                  <c:v>8.3049983333329997</c:v>
                </c:pt>
                <c:pt idx="9281">
                  <c:v>8.3042499999999997</c:v>
                </c:pt>
                <c:pt idx="9282">
                  <c:v>8.3054666666669998</c:v>
                </c:pt>
                <c:pt idx="9283">
                  <c:v>8.3054066666670003</c:v>
                </c:pt>
                <c:pt idx="9284">
                  <c:v>8.3055850000000007</c:v>
                </c:pt>
                <c:pt idx="9285">
                  <c:v>8.3062983333330003</c:v>
                </c:pt>
                <c:pt idx="9286">
                  <c:v>8.3056316666670007</c:v>
                </c:pt>
                <c:pt idx="9287">
                  <c:v>8.3051449999999996</c:v>
                </c:pt>
                <c:pt idx="9288">
                  <c:v>8.3051683333330004</c:v>
                </c:pt>
                <c:pt idx="9289">
                  <c:v>8.3047450000000005</c:v>
                </c:pt>
                <c:pt idx="9290">
                  <c:v>8.3056516666669999</c:v>
                </c:pt>
                <c:pt idx="9291">
                  <c:v>8.3055466666670004</c:v>
                </c:pt>
                <c:pt idx="9292">
                  <c:v>8.305181666667</c:v>
                </c:pt>
                <c:pt idx="9293">
                  <c:v>8.3060016666669991</c:v>
                </c:pt>
                <c:pt idx="9294">
                  <c:v>8.3057750000000006</c:v>
                </c:pt>
                <c:pt idx="9295">
                  <c:v>8.3060616666670004</c:v>
                </c:pt>
                <c:pt idx="9296">
                  <c:v>8.3050350000000002</c:v>
                </c:pt>
                <c:pt idx="9297">
                  <c:v>8.3044483333329993</c:v>
                </c:pt>
                <c:pt idx="9298">
                  <c:v>8.3050566666669994</c:v>
                </c:pt>
                <c:pt idx="9299">
                  <c:v>8.3053799999999995</c:v>
                </c:pt>
                <c:pt idx="9300">
                  <c:v>8.3056149999999995</c:v>
                </c:pt>
                <c:pt idx="9301">
                  <c:v>8.3055699999999995</c:v>
                </c:pt>
                <c:pt idx="9302">
                  <c:v>8.3053899999999992</c:v>
                </c:pt>
                <c:pt idx="9303">
                  <c:v>8.3056383333330004</c:v>
                </c:pt>
                <c:pt idx="9304">
                  <c:v>8.3058283333330003</c:v>
                </c:pt>
                <c:pt idx="9305">
                  <c:v>8.3058399999999999</c:v>
                </c:pt>
                <c:pt idx="9306">
                  <c:v>8.3053299999999997</c:v>
                </c:pt>
                <c:pt idx="9307">
                  <c:v>8.3056649999999994</c:v>
                </c:pt>
                <c:pt idx="9308">
                  <c:v>8.3055149999999998</c:v>
                </c:pt>
                <c:pt idx="9309">
                  <c:v>8.3056699999999992</c:v>
                </c:pt>
                <c:pt idx="9310">
                  <c:v>8.3059083333330008</c:v>
                </c:pt>
                <c:pt idx="9311">
                  <c:v>8.3058633333330008</c:v>
                </c:pt>
                <c:pt idx="9312">
                  <c:v>8.3059100000000008</c:v>
                </c:pt>
                <c:pt idx="9313">
                  <c:v>8.3060283333329998</c:v>
                </c:pt>
                <c:pt idx="9314">
                  <c:v>8.3056916666670002</c:v>
                </c:pt>
                <c:pt idx="9315">
                  <c:v>8.3061683333329999</c:v>
                </c:pt>
                <c:pt idx="9316">
                  <c:v>8.3062450000000005</c:v>
                </c:pt>
                <c:pt idx="9317">
                  <c:v>8.3058816666670001</c:v>
                </c:pt>
                <c:pt idx="9318">
                  <c:v>8.3056400000000004</c:v>
                </c:pt>
                <c:pt idx="9319">
                  <c:v>8.3060583333330005</c:v>
                </c:pt>
                <c:pt idx="9320">
                  <c:v>8.3054116666670001</c:v>
                </c:pt>
                <c:pt idx="9321">
                  <c:v>8.3060016666669991</c:v>
                </c:pt>
                <c:pt idx="9322">
                  <c:v>8.3056450000000002</c:v>
                </c:pt>
                <c:pt idx="9323">
                  <c:v>8.3054000000000006</c:v>
                </c:pt>
                <c:pt idx="9324">
                  <c:v>8.3061733333329997</c:v>
                </c:pt>
                <c:pt idx="9325">
                  <c:v>8.3060700000000001</c:v>
                </c:pt>
                <c:pt idx="9326">
                  <c:v>8.3057766666670005</c:v>
                </c:pt>
                <c:pt idx="9327">
                  <c:v>8.3064549999999997</c:v>
                </c:pt>
                <c:pt idx="9328">
                  <c:v>8.3059483333329993</c:v>
                </c:pt>
                <c:pt idx="9329">
                  <c:v>8.3063950000000002</c:v>
                </c:pt>
                <c:pt idx="9330">
                  <c:v>8.3064049999999998</c:v>
                </c:pt>
                <c:pt idx="9331">
                  <c:v>8.3059933333329994</c:v>
                </c:pt>
                <c:pt idx="9332">
                  <c:v>8.3065433333329999</c:v>
                </c:pt>
                <c:pt idx="9333">
                  <c:v>8.3065350000000002</c:v>
                </c:pt>
                <c:pt idx="9334">
                  <c:v>8.3063416666670005</c:v>
                </c:pt>
                <c:pt idx="9335">
                  <c:v>8.3065300000000004</c:v>
                </c:pt>
                <c:pt idx="9336">
                  <c:v>8.3066416666669998</c:v>
                </c:pt>
                <c:pt idx="9337">
                  <c:v>8.3065033333329996</c:v>
                </c:pt>
                <c:pt idx="9338">
                  <c:v>8.3063866666670005</c:v>
                </c:pt>
                <c:pt idx="9339">
                  <c:v>8.3065300000000004</c:v>
                </c:pt>
                <c:pt idx="9340">
                  <c:v>8.3065183333330008</c:v>
                </c:pt>
                <c:pt idx="9341">
                  <c:v>8.3064833333330004</c:v>
                </c:pt>
                <c:pt idx="9342">
                  <c:v>8.3072216666669991</c:v>
                </c:pt>
                <c:pt idx="9343">
                  <c:v>8.3068766666669998</c:v>
                </c:pt>
                <c:pt idx="9344">
                  <c:v>8.3068899999999992</c:v>
                </c:pt>
                <c:pt idx="9345">
                  <c:v>8.3063350000000007</c:v>
                </c:pt>
                <c:pt idx="9346">
                  <c:v>8.3066116666669991</c:v>
                </c:pt>
                <c:pt idx="9347">
                  <c:v>8.3069183333329999</c:v>
                </c:pt>
                <c:pt idx="9348">
                  <c:v>8.3067166666670005</c:v>
                </c:pt>
                <c:pt idx="9349">
                  <c:v>8.3066266666670003</c:v>
                </c:pt>
                <c:pt idx="9350">
                  <c:v>8.3068950000000008</c:v>
                </c:pt>
                <c:pt idx="9351">
                  <c:v>8.3073583333329992</c:v>
                </c:pt>
                <c:pt idx="9352">
                  <c:v>8.3066616666670008</c:v>
                </c:pt>
                <c:pt idx="9353">
                  <c:v>8.3068466666669991</c:v>
                </c:pt>
                <c:pt idx="9354">
                  <c:v>8.3072283333330006</c:v>
                </c:pt>
                <c:pt idx="9355">
                  <c:v>8.3074949999999994</c:v>
                </c:pt>
                <c:pt idx="9356">
                  <c:v>8.3073316666670003</c:v>
                </c:pt>
                <c:pt idx="9357">
                  <c:v>8.3075349999999997</c:v>
                </c:pt>
                <c:pt idx="9358">
                  <c:v>8.3066800000000001</c:v>
                </c:pt>
                <c:pt idx="9359">
                  <c:v>8.307151666667</c:v>
                </c:pt>
                <c:pt idx="9360">
                  <c:v>8.3075183333330003</c:v>
                </c:pt>
                <c:pt idx="9361">
                  <c:v>8.3077716666669996</c:v>
                </c:pt>
                <c:pt idx="9362">
                  <c:v>8.3074483333329994</c:v>
                </c:pt>
                <c:pt idx="9363">
                  <c:v>8.3076233333329998</c:v>
                </c:pt>
                <c:pt idx="9364">
                  <c:v>8.3078483333330002</c:v>
                </c:pt>
                <c:pt idx="9365">
                  <c:v>8.3079383333330004</c:v>
                </c:pt>
                <c:pt idx="9366">
                  <c:v>8.3077533333330003</c:v>
                </c:pt>
                <c:pt idx="9367">
                  <c:v>8.3076266666669998</c:v>
                </c:pt>
                <c:pt idx="9368">
                  <c:v>8.3076050000000006</c:v>
                </c:pt>
                <c:pt idx="9369">
                  <c:v>8.3076783333329995</c:v>
                </c:pt>
                <c:pt idx="9370">
                  <c:v>8.3082416666669996</c:v>
                </c:pt>
                <c:pt idx="9371">
                  <c:v>8.3078249999999993</c:v>
                </c:pt>
                <c:pt idx="9372">
                  <c:v>8.3083483333330008</c:v>
                </c:pt>
                <c:pt idx="9373">
                  <c:v>8.3081816666670001</c:v>
                </c:pt>
                <c:pt idx="9374">
                  <c:v>8.3075533333330007</c:v>
                </c:pt>
                <c:pt idx="9375">
                  <c:v>8.3078500000000002</c:v>
                </c:pt>
                <c:pt idx="9376">
                  <c:v>8.3083466666669992</c:v>
                </c:pt>
                <c:pt idx="9377">
                  <c:v>8.3077833333329991</c:v>
                </c:pt>
                <c:pt idx="9378">
                  <c:v>8.3081250000000004</c:v>
                </c:pt>
                <c:pt idx="9379">
                  <c:v>8.3080599999999993</c:v>
                </c:pt>
                <c:pt idx="9380">
                  <c:v>8.3083033333330008</c:v>
                </c:pt>
                <c:pt idx="9381">
                  <c:v>8.30762</c:v>
                </c:pt>
                <c:pt idx="9382">
                  <c:v>8.3084483333330006</c:v>
                </c:pt>
                <c:pt idx="9383">
                  <c:v>8.3082233333330002</c:v>
                </c:pt>
                <c:pt idx="9384">
                  <c:v>8.3081266666670004</c:v>
                </c:pt>
                <c:pt idx="9385">
                  <c:v>8.3086716666669993</c:v>
                </c:pt>
                <c:pt idx="9386">
                  <c:v>8.3081283333330003</c:v>
                </c:pt>
                <c:pt idx="9387">
                  <c:v>8.3083183333330002</c:v>
                </c:pt>
                <c:pt idx="9388">
                  <c:v>8.3089200000000005</c:v>
                </c:pt>
                <c:pt idx="9389">
                  <c:v>8.3084066666670005</c:v>
                </c:pt>
                <c:pt idx="9390">
                  <c:v>8.3086033333330001</c:v>
                </c:pt>
                <c:pt idx="9391">
                  <c:v>8.3086383333330005</c:v>
                </c:pt>
                <c:pt idx="9392">
                  <c:v>8.3084600000000002</c:v>
                </c:pt>
                <c:pt idx="9393">
                  <c:v>8.3087916666670001</c:v>
                </c:pt>
                <c:pt idx="9394">
                  <c:v>8.3087883333330002</c:v>
                </c:pt>
                <c:pt idx="9395">
                  <c:v>8.3086866666670005</c:v>
                </c:pt>
                <c:pt idx="9396">
                  <c:v>8.3090283333329999</c:v>
                </c:pt>
                <c:pt idx="9397">
                  <c:v>8.3089983333329993</c:v>
                </c:pt>
                <c:pt idx="9398">
                  <c:v>8.3094333333330006</c:v>
                </c:pt>
                <c:pt idx="9399">
                  <c:v>8.3091849999999994</c:v>
                </c:pt>
                <c:pt idx="9400">
                  <c:v>8.3095583333329994</c:v>
                </c:pt>
                <c:pt idx="9401">
                  <c:v>8.3094983333329999</c:v>
                </c:pt>
                <c:pt idx="9402">
                  <c:v>8.3091733333329998</c:v>
                </c:pt>
                <c:pt idx="9403">
                  <c:v>8.3092466666670006</c:v>
                </c:pt>
                <c:pt idx="9404">
                  <c:v>8.3096216666670006</c:v>
                </c:pt>
                <c:pt idx="9405">
                  <c:v>8.3099450000000008</c:v>
                </c:pt>
                <c:pt idx="9406">
                  <c:v>8.3095283333330006</c:v>
                </c:pt>
                <c:pt idx="9407">
                  <c:v>8.3098366666669996</c:v>
                </c:pt>
                <c:pt idx="9408">
                  <c:v>8.3096933333329996</c:v>
                </c:pt>
                <c:pt idx="9409">
                  <c:v>8.3096733333330004</c:v>
                </c:pt>
                <c:pt idx="9410">
                  <c:v>8.3095633333329992</c:v>
                </c:pt>
                <c:pt idx="9411">
                  <c:v>8.3103549999999995</c:v>
                </c:pt>
                <c:pt idx="9412">
                  <c:v>8.3103949999999998</c:v>
                </c:pt>
                <c:pt idx="9413">
                  <c:v>8.3101699999999994</c:v>
                </c:pt>
                <c:pt idx="9414">
                  <c:v>8.3102750000000007</c:v>
                </c:pt>
                <c:pt idx="9415">
                  <c:v>8.3107000000000006</c:v>
                </c:pt>
                <c:pt idx="9416">
                  <c:v>8.3103800000000003</c:v>
                </c:pt>
                <c:pt idx="9417">
                  <c:v>8.3107349999999993</c:v>
                </c:pt>
                <c:pt idx="9418">
                  <c:v>8.3103333333330003</c:v>
                </c:pt>
                <c:pt idx="9419">
                  <c:v>8.3102983333329998</c:v>
                </c:pt>
                <c:pt idx="9420">
                  <c:v>8.3103233333330007</c:v>
                </c:pt>
                <c:pt idx="9421">
                  <c:v>8.3108199999999997</c:v>
                </c:pt>
                <c:pt idx="9422">
                  <c:v>8.3107799999999994</c:v>
                </c:pt>
                <c:pt idx="9423">
                  <c:v>8.3108000000000004</c:v>
                </c:pt>
                <c:pt idx="9424">
                  <c:v>8.3106916666669992</c:v>
                </c:pt>
                <c:pt idx="9425">
                  <c:v>8.3108199999999997</c:v>
                </c:pt>
                <c:pt idx="9426">
                  <c:v>8.3111416666669999</c:v>
                </c:pt>
                <c:pt idx="9427">
                  <c:v>8.3119800000000001</c:v>
                </c:pt>
                <c:pt idx="9428">
                  <c:v>8.3107749999999996</c:v>
                </c:pt>
                <c:pt idx="9429">
                  <c:v>8.3111049999999995</c:v>
                </c:pt>
                <c:pt idx="9430">
                  <c:v>8.3107566666670003</c:v>
                </c:pt>
                <c:pt idx="9431">
                  <c:v>8.3104416666669998</c:v>
                </c:pt>
                <c:pt idx="9432">
                  <c:v>8.3109933333330002</c:v>
                </c:pt>
                <c:pt idx="9433">
                  <c:v>8.3109533333329999</c:v>
                </c:pt>
                <c:pt idx="9434">
                  <c:v>8.3111366666670001</c:v>
                </c:pt>
                <c:pt idx="9435">
                  <c:v>8.311046666667</c:v>
                </c:pt>
                <c:pt idx="9436">
                  <c:v>8.3109183333329995</c:v>
                </c:pt>
                <c:pt idx="9437">
                  <c:v>8.3113016666669992</c:v>
                </c:pt>
                <c:pt idx="9438">
                  <c:v>8.3118300000000005</c:v>
                </c:pt>
                <c:pt idx="9439">
                  <c:v>8.3110700000000008</c:v>
                </c:pt>
                <c:pt idx="9440">
                  <c:v>8.3112366666669999</c:v>
                </c:pt>
                <c:pt idx="9441">
                  <c:v>8.3116866666670006</c:v>
                </c:pt>
                <c:pt idx="9442">
                  <c:v>8.3119099999999992</c:v>
                </c:pt>
                <c:pt idx="9443">
                  <c:v>8.311186666667</c:v>
                </c:pt>
                <c:pt idx="9444">
                  <c:v>8.3114550000000005</c:v>
                </c:pt>
                <c:pt idx="9445">
                  <c:v>8.3117450000000002</c:v>
                </c:pt>
                <c:pt idx="9446">
                  <c:v>8.3116749999999993</c:v>
                </c:pt>
                <c:pt idx="9447">
                  <c:v>8.3117850000000004</c:v>
                </c:pt>
                <c:pt idx="9448">
                  <c:v>8.3120899999999995</c:v>
                </c:pt>
                <c:pt idx="9449">
                  <c:v>8.311653333333</c:v>
                </c:pt>
                <c:pt idx="9450">
                  <c:v>8.3115866666670009</c:v>
                </c:pt>
                <c:pt idx="9451">
                  <c:v>8.3114566666670004</c:v>
                </c:pt>
                <c:pt idx="9452">
                  <c:v>8.3111266666670005</c:v>
                </c:pt>
                <c:pt idx="9453">
                  <c:v>8.3117783333330006</c:v>
                </c:pt>
                <c:pt idx="9454">
                  <c:v>8.3117783333330006</c:v>
                </c:pt>
                <c:pt idx="9455">
                  <c:v>8.3117783333330006</c:v>
                </c:pt>
                <c:pt idx="9456">
                  <c:v>8.3111200000000007</c:v>
                </c:pt>
                <c:pt idx="9457">
                  <c:v>8.3117466666670001</c:v>
                </c:pt>
                <c:pt idx="9458">
                  <c:v>8.3118966666669998</c:v>
                </c:pt>
                <c:pt idx="9459">
                  <c:v>8.3122083333330004</c:v>
                </c:pt>
                <c:pt idx="9460">
                  <c:v>8.3121966666670009</c:v>
                </c:pt>
                <c:pt idx="9461">
                  <c:v>8.3122950000000007</c:v>
                </c:pt>
                <c:pt idx="9462">
                  <c:v>8.3121116666670005</c:v>
                </c:pt>
                <c:pt idx="9463">
                  <c:v>8.3119466666669997</c:v>
                </c:pt>
                <c:pt idx="9464">
                  <c:v>8.3124466666670003</c:v>
                </c:pt>
                <c:pt idx="9465">
                  <c:v>8.3119983333329994</c:v>
                </c:pt>
                <c:pt idx="9466">
                  <c:v>8.3116266666669993</c:v>
                </c:pt>
                <c:pt idx="9467">
                  <c:v>8.3124766666669991</c:v>
                </c:pt>
                <c:pt idx="9468">
                  <c:v>8.3125433333330001</c:v>
                </c:pt>
                <c:pt idx="9469">
                  <c:v>8.3127083333329992</c:v>
                </c:pt>
                <c:pt idx="9470">
                  <c:v>8.3119733333330004</c:v>
                </c:pt>
                <c:pt idx="9471">
                  <c:v>8.3115483333330005</c:v>
                </c:pt>
                <c:pt idx="9472">
                  <c:v>8.3119333333330001</c:v>
                </c:pt>
                <c:pt idx="9473">
                  <c:v>8.3119733333330004</c:v>
                </c:pt>
                <c:pt idx="9474">
                  <c:v>8.3120166666670006</c:v>
                </c:pt>
                <c:pt idx="9475">
                  <c:v>8.3125433333330001</c:v>
                </c:pt>
                <c:pt idx="9476">
                  <c:v>8.3117766666670008</c:v>
                </c:pt>
                <c:pt idx="9477">
                  <c:v>8.3119683333330006</c:v>
                </c:pt>
                <c:pt idx="9478">
                  <c:v>8.3117999999999999</c:v>
                </c:pt>
                <c:pt idx="9479">
                  <c:v>8.3120250000000002</c:v>
                </c:pt>
                <c:pt idx="9480">
                  <c:v>8.3128816666669998</c:v>
                </c:pt>
                <c:pt idx="9481">
                  <c:v>8.3122433333330008</c:v>
                </c:pt>
                <c:pt idx="9482">
                  <c:v>8.3127250000000004</c:v>
                </c:pt>
                <c:pt idx="9483">
                  <c:v>8.3124133333329997</c:v>
                </c:pt>
                <c:pt idx="9484">
                  <c:v>8.3130033333330005</c:v>
                </c:pt>
                <c:pt idx="9485">
                  <c:v>8.3128449999999994</c:v>
                </c:pt>
                <c:pt idx="9486">
                  <c:v>8.3121166666670003</c:v>
                </c:pt>
                <c:pt idx="9487">
                  <c:v>8.3123933333330005</c:v>
                </c:pt>
                <c:pt idx="9488">
                  <c:v>8.3123799999999992</c:v>
                </c:pt>
                <c:pt idx="9489">
                  <c:v>8.3121533333330007</c:v>
                </c:pt>
                <c:pt idx="9490">
                  <c:v>8.3124099999999999</c:v>
                </c:pt>
                <c:pt idx="9491">
                  <c:v>8.3118499999999997</c:v>
                </c:pt>
                <c:pt idx="9492">
                  <c:v>8.3122866666669992</c:v>
                </c:pt>
                <c:pt idx="9493">
                  <c:v>8.3123783333329992</c:v>
                </c:pt>
                <c:pt idx="9494">
                  <c:v>8.3120683333330003</c:v>
                </c:pt>
                <c:pt idx="9495">
                  <c:v>8.3128066666670009</c:v>
                </c:pt>
                <c:pt idx="9496">
                  <c:v>8.3133783333330005</c:v>
                </c:pt>
                <c:pt idx="9497">
                  <c:v>8.3131166666669998</c:v>
                </c:pt>
                <c:pt idx="9498">
                  <c:v>8.3127766666670002</c:v>
                </c:pt>
                <c:pt idx="9499">
                  <c:v>8.3123649999999998</c:v>
                </c:pt>
                <c:pt idx="9500">
                  <c:v>8.3130249999999997</c:v>
                </c:pt>
                <c:pt idx="9501">
                  <c:v>8.3130816666669993</c:v>
                </c:pt>
                <c:pt idx="9502">
                  <c:v>8.3125499999999999</c:v>
                </c:pt>
                <c:pt idx="9503">
                  <c:v>8.3123299999999993</c:v>
                </c:pt>
                <c:pt idx="9504">
                  <c:v>8.3121783333329997</c:v>
                </c:pt>
                <c:pt idx="9505">
                  <c:v>8.3119216666670006</c:v>
                </c:pt>
                <c:pt idx="9506">
                  <c:v>8.3123149999999999</c:v>
                </c:pt>
                <c:pt idx="9507">
                  <c:v>8.3119549999999993</c:v>
                </c:pt>
                <c:pt idx="9508">
                  <c:v>8.3125400000000003</c:v>
                </c:pt>
                <c:pt idx="9509">
                  <c:v>8.3132833333330005</c:v>
                </c:pt>
                <c:pt idx="9510">
                  <c:v>8.3123400000000007</c:v>
                </c:pt>
                <c:pt idx="9511">
                  <c:v>8.3125983333329998</c:v>
                </c:pt>
                <c:pt idx="9512">
                  <c:v>8.3124883333330004</c:v>
                </c:pt>
                <c:pt idx="9513">
                  <c:v>8.3121066666670007</c:v>
                </c:pt>
                <c:pt idx="9514">
                  <c:v>8.3120916666669995</c:v>
                </c:pt>
                <c:pt idx="9515">
                  <c:v>8.3125400000000003</c:v>
                </c:pt>
                <c:pt idx="9516">
                  <c:v>8.312735</c:v>
                </c:pt>
                <c:pt idx="9517">
                  <c:v>8.3124083333329999</c:v>
                </c:pt>
                <c:pt idx="9518">
                  <c:v>8.3126700000000007</c:v>
                </c:pt>
                <c:pt idx="9519">
                  <c:v>8.3128666666670004</c:v>
                </c:pt>
                <c:pt idx="9520">
                  <c:v>8.3125916666670001</c:v>
                </c:pt>
                <c:pt idx="9521">
                  <c:v>8.3127666666670006</c:v>
                </c:pt>
                <c:pt idx="9522">
                  <c:v>8.3129883333329992</c:v>
                </c:pt>
                <c:pt idx="9523">
                  <c:v>8.312876666667</c:v>
                </c:pt>
                <c:pt idx="9524">
                  <c:v>8.3130966666670005</c:v>
                </c:pt>
                <c:pt idx="9525">
                  <c:v>8.3129349999999995</c:v>
                </c:pt>
                <c:pt idx="9526">
                  <c:v>8.3133333333330004</c:v>
                </c:pt>
                <c:pt idx="9527">
                  <c:v>8.3128416666669995</c:v>
                </c:pt>
                <c:pt idx="9528">
                  <c:v>8.3130400000000009</c:v>
                </c:pt>
                <c:pt idx="9529">
                  <c:v>8.3136583333330005</c:v>
                </c:pt>
                <c:pt idx="9530">
                  <c:v>8.3136583333330005</c:v>
                </c:pt>
                <c:pt idx="9531">
                  <c:v>8.3137033333330006</c:v>
                </c:pt>
                <c:pt idx="9532">
                  <c:v>8.3137516666670006</c:v>
                </c:pt>
                <c:pt idx="9533">
                  <c:v>8.3134333333330002</c:v>
                </c:pt>
                <c:pt idx="9534">
                  <c:v>8.313483333333</c:v>
                </c:pt>
                <c:pt idx="9535">
                  <c:v>8.3137083333330004</c:v>
                </c:pt>
                <c:pt idx="9536">
                  <c:v>8.3136466666669993</c:v>
                </c:pt>
                <c:pt idx="9537">
                  <c:v>8.3135383333329997</c:v>
                </c:pt>
                <c:pt idx="9538">
                  <c:v>8.3137333333329995</c:v>
                </c:pt>
                <c:pt idx="9539">
                  <c:v>8.3134283333330004</c:v>
                </c:pt>
                <c:pt idx="9540">
                  <c:v>8.314188333333</c:v>
                </c:pt>
                <c:pt idx="9541">
                  <c:v>8.3139033333330001</c:v>
                </c:pt>
                <c:pt idx="9542">
                  <c:v>8.3134466666669997</c:v>
                </c:pt>
                <c:pt idx="9543">
                  <c:v>8.3135233333330003</c:v>
                </c:pt>
                <c:pt idx="9544">
                  <c:v>8.3142516666669994</c:v>
                </c:pt>
                <c:pt idx="9545">
                  <c:v>8.3138566666670002</c:v>
                </c:pt>
                <c:pt idx="9546">
                  <c:v>8.3135633333330006</c:v>
                </c:pt>
                <c:pt idx="9547">
                  <c:v>8.3135833333329998</c:v>
                </c:pt>
                <c:pt idx="9548">
                  <c:v>8.3141449999999999</c:v>
                </c:pt>
                <c:pt idx="9549">
                  <c:v>8.3140999999999998</c:v>
                </c:pt>
                <c:pt idx="9550">
                  <c:v>8.313766666667</c:v>
                </c:pt>
                <c:pt idx="9551">
                  <c:v>8.3137483333330007</c:v>
                </c:pt>
                <c:pt idx="9552">
                  <c:v>8.3133850000000002</c:v>
                </c:pt>
                <c:pt idx="9553">
                  <c:v>8.3138066666670003</c:v>
                </c:pt>
                <c:pt idx="9554">
                  <c:v>8.3137283333329997</c:v>
                </c:pt>
                <c:pt idx="9555">
                  <c:v>8.3142700000000005</c:v>
                </c:pt>
                <c:pt idx="9556">
                  <c:v>8.3145849999999992</c:v>
                </c:pt>
                <c:pt idx="9557">
                  <c:v>8.3138366666669992</c:v>
                </c:pt>
                <c:pt idx="9558">
                  <c:v>8.3138716666669996</c:v>
                </c:pt>
                <c:pt idx="9559">
                  <c:v>8.3140383333330004</c:v>
                </c:pt>
                <c:pt idx="9560">
                  <c:v>8.3141233333330007</c:v>
                </c:pt>
                <c:pt idx="9561">
                  <c:v>8.3139316666669991</c:v>
                </c:pt>
                <c:pt idx="9562">
                  <c:v>8.3137766666669997</c:v>
                </c:pt>
                <c:pt idx="9563">
                  <c:v>8.3142566666669993</c:v>
                </c:pt>
                <c:pt idx="9564">
                  <c:v>8.3145600000000002</c:v>
                </c:pt>
                <c:pt idx="9565">
                  <c:v>8.3149533333329995</c:v>
                </c:pt>
                <c:pt idx="9566">
                  <c:v>8.3149066666669995</c:v>
                </c:pt>
                <c:pt idx="9567">
                  <c:v>8.3144816666669996</c:v>
                </c:pt>
                <c:pt idx="9568">
                  <c:v>8.3147149999999996</c:v>
                </c:pt>
                <c:pt idx="9569">
                  <c:v>8.3143349999999998</c:v>
                </c:pt>
                <c:pt idx="9570">
                  <c:v>8.3146850000000008</c:v>
                </c:pt>
                <c:pt idx="9571">
                  <c:v>8.3144883333329993</c:v>
                </c:pt>
                <c:pt idx="9572">
                  <c:v>8.3149233333330006</c:v>
                </c:pt>
                <c:pt idx="9573">
                  <c:v>8.3142033333329994</c:v>
                </c:pt>
                <c:pt idx="9574">
                  <c:v>8.3146833333330008</c:v>
                </c:pt>
                <c:pt idx="9575">
                  <c:v>8.3146850000000008</c:v>
                </c:pt>
                <c:pt idx="9576">
                  <c:v>8.3148599999999995</c:v>
                </c:pt>
                <c:pt idx="9577">
                  <c:v>8.3146900000000006</c:v>
                </c:pt>
                <c:pt idx="9578">
                  <c:v>8.3147133333329997</c:v>
                </c:pt>
                <c:pt idx="9579">
                  <c:v>8.3151366666669997</c:v>
                </c:pt>
                <c:pt idx="9580">
                  <c:v>8.3150666666670006</c:v>
                </c:pt>
                <c:pt idx="9581">
                  <c:v>8.3150250000000003</c:v>
                </c:pt>
                <c:pt idx="9582">
                  <c:v>8.31494</c:v>
                </c:pt>
                <c:pt idx="9583">
                  <c:v>8.3153966666670005</c:v>
                </c:pt>
                <c:pt idx="9584">
                  <c:v>8.3153649999999999</c:v>
                </c:pt>
                <c:pt idx="9585">
                  <c:v>8.3155149999999995</c:v>
                </c:pt>
                <c:pt idx="9586">
                  <c:v>8.3155816666670006</c:v>
                </c:pt>
                <c:pt idx="9587">
                  <c:v>8.3154850000000007</c:v>
                </c:pt>
                <c:pt idx="9588">
                  <c:v>8.3158033333329993</c:v>
                </c:pt>
                <c:pt idx="9589">
                  <c:v>8.3157750000000004</c:v>
                </c:pt>
                <c:pt idx="9590">
                  <c:v>8.3155549999999998</c:v>
                </c:pt>
                <c:pt idx="9591">
                  <c:v>8.3159749999999999</c:v>
                </c:pt>
                <c:pt idx="9592">
                  <c:v>8.3149366666670002</c:v>
                </c:pt>
                <c:pt idx="9593">
                  <c:v>8.3154633333329997</c:v>
                </c:pt>
                <c:pt idx="9594">
                  <c:v>8.3157700000000006</c:v>
                </c:pt>
                <c:pt idx="9595">
                  <c:v>8.3156716666670007</c:v>
                </c:pt>
                <c:pt idx="9596">
                  <c:v>8.3156983333329997</c:v>
                </c:pt>
                <c:pt idx="9597">
                  <c:v>8.3159899999999993</c:v>
                </c:pt>
                <c:pt idx="9598">
                  <c:v>8.3162916666670004</c:v>
                </c:pt>
                <c:pt idx="9599">
                  <c:v>8.3168016666670006</c:v>
                </c:pt>
                <c:pt idx="9600">
                  <c:v>8.3167266666669999</c:v>
                </c:pt>
                <c:pt idx="9601">
                  <c:v>8.3166550000000008</c:v>
                </c:pt>
                <c:pt idx="9602">
                  <c:v>8.3160766666669996</c:v>
                </c:pt>
                <c:pt idx="9603">
                  <c:v>8.315923333333</c:v>
                </c:pt>
                <c:pt idx="9604">
                  <c:v>8.3157566666669993</c:v>
                </c:pt>
                <c:pt idx="9605">
                  <c:v>8.3157216666670006</c:v>
                </c:pt>
                <c:pt idx="9606">
                  <c:v>8.3161733333329995</c:v>
                </c:pt>
                <c:pt idx="9607">
                  <c:v>8.3160799999999995</c:v>
                </c:pt>
                <c:pt idx="9608">
                  <c:v>8.3157333333330001</c:v>
                </c:pt>
                <c:pt idx="9609">
                  <c:v>8.3160816666669994</c:v>
                </c:pt>
                <c:pt idx="9610">
                  <c:v>8.3163083333329997</c:v>
                </c:pt>
                <c:pt idx="9611">
                  <c:v>8.3163233333329991</c:v>
                </c:pt>
                <c:pt idx="9612">
                  <c:v>8.3162566666669999</c:v>
                </c:pt>
                <c:pt idx="9613">
                  <c:v>8.3161166666669999</c:v>
                </c:pt>
                <c:pt idx="9614">
                  <c:v>8.3170400000000004</c:v>
                </c:pt>
                <c:pt idx="9615">
                  <c:v>8.3168399999999991</c:v>
                </c:pt>
                <c:pt idx="9616">
                  <c:v>8.3168533333330004</c:v>
                </c:pt>
                <c:pt idx="9617">
                  <c:v>8.316771666667</c:v>
                </c:pt>
                <c:pt idx="9618">
                  <c:v>8.3165866666669999</c:v>
                </c:pt>
                <c:pt idx="9619">
                  <c:v>8.3162500000000001</c:v>
                </c:pt>
                <c:pt idx="9620">
                  <c:v>8.3166499999999992</c:v>
                </c:pt>
                <c:pt idx="9621">
                  <c:v>8.3170933333330002</c:v>
                </c:pt>
                <c:pt idx="9622">
                  <c:v>8.3172800000000002</c:v>
                </c:pt>
                <c:pt idx="9623">
                  <c:v>8.3169433333330005</c:v>
                </c:pt>
                <c:pt idx="9624">
                  <c:v>8.3171549999999996</c:v>
                </c:pt>
                <c:pt idx="9625">
                  <c:v>8.3175183333330001</c:v>
                </c:pt>
                <c:pt idx="9626">
                  <c:v>8.3175833333329994</c:v>
                </c:pt>
                <c:pt idx="9627">
                  <c:v>8.3172783333330003</c:v>
                </c:pt>
                <c:pt idx="9628">
                  <c:v>8.3166483333329992</c:v>
                </c:pt>
                <c:pt idx="9629">
                  <c:v>8.3166799999999999</c:v>
                </c:pt>
                <c:pt idx="9630">
                  <c:v>8.3171183333329992</c:v>
                </c:pt>
                <c:pt idx="9631">
                  <c:v>8.316865</c:v>
                </c:pt>
                <c:pt idx="9632">
                  <c:v>8.3176900000000007</c:v>
                </c:pt>
                <c:pt idx="9633">
                  <c:v>8.3172316666670003</c:v>
                </c:pt>
                <c:pt idx="9634">
                  <c:v>8.3176199999999998</c:v>
                </c:pt>
                <c:pt idx="9635">
                  <c:v>8.3180716666670005</c:v>
                </c:pt>
                <c:pt idx="9636">
                  <c:v>8.3173766666670002</c:v>
                </c:pt>
                <c:pt idx="9637">
                  <c:v>8.3177599999999998</c:v>
                </c:pt>
                <c:pt idx="9638">
                  <c:v>8.3176416666670008</c:v>
                </c:pt>
                <c:pt idx="9639">
                  <c:v>8.3172033333329995</c:v>
                </c:pt>
                <c:pt idx="9640">
                  <c:v>8.3174316666669998</c:v>
                </c:pt>
                <c:pt idx="9641">
                  <c:v>8.3181716666670003</c:v>
                </c:pt>
                <c:pt idx="9642">
                  <c:v>8.3182616666670004</c:v>
                </c:pt>
                <c:pt idx="9643">
                  <c:v>8.3171533333329997</c:v>
                </c:pt>
                <c:pt idx="9644">
                  <c:v>8.3177366666670007</c:v>
                </c:pt>
                <c:pt idx="9645">
                  <c:v>8.3177933333330003</c:v>
                </c:pt>
                <c:pt idx="9646">
                  <c:v>8.3171016666669999</c:v>
                </c:pt>
                <c:pt idx="9647">
                  <c:v>8.3172200000000007</c:v>
                </c:pt>
                <c:pt idx="9648">
                  <c:v>8.317381666667</c:v>
                </c:pt>
                <c:pt idx="9649">
                  <c:v>8.3173833333329998</c:v>
                </c:pt>
                <c:pt idx="9650">
                  <c:v>8.3177516666670002</c:v>
                </c:pt>
                <c:pt idx="9651">
                  <c:v>8.3175749999999997</c:v>
                </c:pt>
                <c:pt idx="9652">
                  <c:v>8.3176100000000002</c:v>
                </c:pt>
                <c:pt idx="9653">
                  <c:v>8.3176016666670005</c:v>
                </c:pt>
                <c:pt idx="9654">
                  <c:v>8.3169666666669997</c:v>
                </c:pt>
                <c:pt idx="9655">
                  <c:v>8.3180266666670004</c:v>
                </c:pt>
                <c:pt idx="9656">
                  <c:v>8.3179633333329992</c:v>
                </c:pt>
                <c:pt idx="9657">
                  <c:v>8.318225</c:v>
                </c:pt>
                <c:pt idx="9658">
                  <c:v>8.3178350000000005</c:v>
                </c:pt>
                <c:pt idx="9659">
                  <c:v>8.3186450000000001</c:v>
                </c:pt>
                <c:pt idx="9660">
                  <c:v>8.318366666667</c:v>
                </c:pt>
                <c:pt idx="9661">
                  <c:v>8.3183316666669995</c:v>
                </c:pt>
                <c:pt idx="9662">
                  <c:v>8.317708333333</c:v>
                </c:pt>
                <c:pt idx="9663">
                  <c:v>8.3181833333329998</c:v>
                </c:pt>
                <c:pt idx="9664">
                  <c:v>8.3180750000000003</c:v>
                </c:pt>
                <c:pt idx="9665">
                  <c:v>8.3181150000000006</c:v>
                </c:pt>
                <c:pt idx="9666">
                  <c:v>8.3186999999999998</c:v>
                </c:pt>
                <c:pt idx="9667">
                  <c:v>8.3180200000000006</c:v>
                </c:pt>
                <c:pt idx="9668">
                  <c:v>8.3179466666669999</c:v>
                </c:pt>
                <c:pt idx="9669">
                  <c:v>8.3182766666669998</c:v>
                </c:pt>
                <c:pt idx="9670">
                  <c:v>8.3181416666669996</c:v>
                </c:pt>
                <c:pt idx="9671">
                  <c:v>8.3181266666670002</c:v>
                </c:pt>
                <c:pt idx="9672">
                  <c:v>8.3184333333329992</c:v>
                </c:pt>
                <c:pt idx="9673">
                  <c:v>8.318271666667</c:v>
                </c:pt>
                <c:pt idx="9674">
                  <c:v>8.3188483333329994</c:v>
                </c:pt>
                <c:pt idx="9675">
                  <c:v>8.3181783333329999</c:v>
                </c:pt>
                <c:pt idx="9676">
                  <c:v>8.3184466666670005</c:v>
                </c:pt>
                <c:pt idx="9677">
                  <c:v>8.3183366666669993</c:v>
                </c:pt>
                <c:pt idx="9678">
                  <c:v>8.3176983333330003</c:v>
                </c:pt>
                <c:pt idx="9679">
                  <c:v>8.3181250000000002</c:v>
                </c:pt>
                <c:pt idx="9680">
                  <c:v>8.3180650000000007</c:v>
                </c:pt>
                <c:pt idx="9681">
                  <c:v>8.3186883333330002</c:v>
                </c:pt>
                <c:pt idx="9682">
                  <c:v>8.318553333333</c:v>
                </c:pt>
                <c:pt idx="9683">
                  <c:v>8.3191933333330006</c:v>
                </c:pt>
                <c:pt idx="9684">
                  <c:v>8.3186916666670001</c:v>
                </c:pt>
                <c:pt idx="9685">
                  <c:v>8.318881666667</c:v>
                </c:pt>
                <c:pt idx="9686">
                  <c:v>8.3187466666669998</c:v>
                </c:pt>
                <c:pt idx="9687">
                  <c:v>8.3191849999999992</c:v>
                </c:pt>
                <c:pt idx="9688">
                  <c:v>8.318741666667</c:v>
                </c:pt>
                <c:pt idx="9689">
                  <c:v>8.3186433333330001</c:v>
                </c:pt>
                <c:pt idx="9690">
                  <c:v>8.3181783333329999</c:v>
                </c:pt>
                <c:pt idx="9691">
                  <c:v>8.3178683333329992</c:v>
                </c:pt>
                <c:pt idx="9692">
                  <c:v>8.3183900000000008</c:v>
                </c:pt>
                <c:pt idx="9693">
                  <c:v>8.318131666667</c:v>
                </c:pt>
                <c:pt idx="9694">
                  <c:v>8.3186549999999997</c:v>
                </c:pt>
                <c:pt idx="9695">
                  <c:v>8.3180766666670003</c:v>
                </c:pt>
                <c:pt idx="9696">
                  <c:v>8.3182266666669999</c:v>
                </c:pt>
                <c:pt idx="9697">
                  <c:v>8.3184083333330001</c:v>
                </c:pt>
                <c:pt idx="9698">
                  <c:v>8.318036666667</c:v>
                </c:pt>
                <c:pt idx="9699">
                  <c:v>8.3184033333330003</c:v>
                </c:pt>
                <c:pt idx="9700">
                  <c:v>8.3175633333330001</c:v>
                </c:pt>
                <c:pt idx="9701">
                  <c:v>8.3187066666669995</c:v>
                </c:pt>
                <c:pt idx="9702">
                  <c:v>8.3180999999999994</c:v>
                </c:pt>
                <c:pt idx="9703">
                  <c:v>8.3179616666669993</c:v>
                </c:pt>
                <c:pt idx="9704">
                  <c:v>8.3174616666670005</c:v>
                </c:pt>
                <c:pt idx="9705">
                  <c:v>8.3176983333330003</c:v>
                </c:pt>
                <c:pt idx="9706">
                  <c:v>8.3178999999999998</c:v>
                </c:pt>
                <c:pt idx="9707">
                  <c:v>8.3179333333330003</c:v>
                </c:pt>
                <c:pt idx="9708">
                  <c:v>8.3178900000000002</c:v>
                </c:pt>
                <c:pt idx="9709">
                  <c:v>8.3179633333329992</c:v>
                </c:pt>
                <c:pt idx="9710">
                  <c:v>8.3177066666670001</c:v>
                </c:pt>
                <c:pt idx="9711">
                  <c:v>8.3172616666669992</c:v>
                </c:pt>
                <c:pt idx="9712">
                  <c:v>8.3181899999999995</c:v>
                </c:pt>
                <c:pt idx="9713">
                  <c:v>8.3181949999999993</c:v>
                </c:pt>
                <c:pt idx="9714">
                  <c:v>8.3175783333329996</c:v>
                </c:pt>
                <c:pt idx="9715">
                  <c:v>8.3177416666670005</c:v>
                </c:pt>
                <c:pt idx="9716">
                  <c:v>8.3177366666670007</c:v>
                </c:pt>
                <c:pt idx="9717">
                  <c:v>8.3176416666670008</c:v>
                </c:pt>
                <c:pt idx="9718">
                  <c:v>8.3181366666669998</c:v>
                </c:pt>
                <c:pt idx="9719">
                  <c:v>8.3172083333329994</c:v>
                </c:pt>
                <c:pt idx="9720">
                  <c:v>8.3172833333330001</c:v>
                </c:pt>
                <c:pt idx="9721">
                  <c:v>8.3172350000000002</c:v>
                </c:pt>
                <c:pt idx="9722">
                  <c:v>8.3176550000000002</c:v>
                </c:pt>
                <c:pt idx="9723">
                  <c:v>8.3177866666670006</c:v>
                </c:pt>
                <c:pt idx="9724">
                  <c:v>8.3177933333330003</c:v>
                </c:pt>
                <c:pt idx="9725">
                  <c:v>8.3177866666670006</c:v>
                </c:pt>
                <c:pt idx="9726">
                  <c:v>8.3176583333330001</c:v>
                </c:pt>
                <c:pt idx="9727">
                  <c:v>8.3178683333329992</c:v>
                </c:pt>
                <c:pt idx="9728">
                  <c:v>8.3180583333329992</c:v>
                </c:pt>
                <c:pt idx="9729">
                  <c:v>8.3181899999999995</c:v>
                </c:pt>
                <c:pt idx="9730">
                  <c:v>8.3181216666670004</c:v>
                </c:pt>
                <c:pt idx="9731">
                  <c:v>8.3181166666670006</c:v>
                </c:pt>
                <c:pt idx="9732">
                  <c:v>8.3176933333330005</c:v>
                </c:pt>
                <c:pt idx="9733">
                  <c:v>8.3177649999999996</c:v>
                </c:pt>
                <c:pt idx="9734">
                  <c:v>8.3181966666669993</c:v>
                </c:pt>
                <c:pt idx="9735">
                  <c:v>8.3182533333330007</c:v>
                </c:pt>
                <c:pt idx="9736">
                  <c:v>8.3180116666669992</c:v>
                </c:pt>
                <c:pt idx="9737">
                  <c:v>8.3182200000000002</c:v>
                </c:pt>
                <c:pt idx="9738">
                  <c:v>8.3179383333330001</c:v>
                </c:pt>
                <c:pt idx="9739">
                  <c:v>8.3179233333330007</c:v>
                </c:pt>
                <c:pt idx="9740">
                  <c:v>8.317988333333</c:v>
                </c:pt>
                <c:pt idx="9741">
                  <c:v>8.3182449999999992</c:v>
                </c:pt>
                <c:pt idx="9742">
                  <c:v>8.3180700000000005</c:v>
                </c:pt>
                <c:pt idx="9743">
                  <c:v>8.3182266666669999</c:v>
                </c:pt>
                <c:pt idx="9744">
                  <c:v>8.3175249999999998</c:v>
                </c:pt>
                <c:pt idx="9745">
                  <c:v>8.3176400000000008</c:v>
                </c:pt>
                <c:pt idx="9746">
                  <c:v>8.3175399999999993</c:v>
                </c:pt>
                <c:pt idx="9747">
                  <c:v>8.3181966666669993</c:v>
                </c:pt>
                <c:pt idx="9748">
                  <c:v>8.3182333333329996</c:v>
                </c:pt>
                <c:pt idx="9749">
                  <c:v>8.318083333333</c:v>
                </c:pt>
                <c:pt idx="9750">
                  <c:v>8.3180949999999996</c:v>
                </c:pt>
                <c:pt idx="9751">
                  <c:v>8.3174650000000003</c:v>
                </c:pt>
                <c:pt idx="9752">
                  <c:v>8.3178333333330006</c:v>
                </c:pt>
                <c:pt idx="9753">
                  <c:v>8.3173066666669992</c:v>
                </c:pt>
                <c:pt idx="9754">
                  <c:v>8.3175699999999999</c:v>
                </c:pt>
                <c:pt idx="9755">
                  <c:v>8.3170699999999993</c:v>
                </c:pt>
                <c:pt idx="9756">
                  <c:v>8.3172816666670002</c:v>
                </c:pt>
                <c:pt idx="9757">
                  <c:v>8.3175283333329997</c:v>
                </c:pt>
                <c:pt idx="9758">
                  <c:v>8.3178183333329994</c:v>
                </c:pt>
                <c:pt idx="9759">
                  <c:v>8.3178183333329994</c:v>
                </c:pt>
                <c:pt idx="9760">
                  <c:v>8.3181883333329996</c:v>
                </c:pt>
                <c:pt idx="9761">
                  <c:v>8.3179766666670005</c:v>
                </c:pt>
                <c:pt idx="9762">
                  <c:v>8.3174783333329998</c:v>
                </c:pt>
                <c:pt idx="9763">
                  <c:v>8.3180966666669995</c:v>
                </c:pt>
                <c:pt idx="9764">
                  <c:v>8.3185133333329997</c:v>
                </c:pt>
                <c:pt idx="9765">
                  <c:v>8.3184066666670002</c:v>
                </c:pt>
                <c:pt idx="9766">
                  <c:v>8.3179566666669995</c:v>
                </c:pt>
                <c:pt idx="9767">
                  <c:v>8.318225</c:v>
                </c:pt>
                <c:pt idx="9768">
                  <c:v>8.3176883333330007</c:v>
                </c:pt>
                <c:pt idx="9769">
                  <c:v>8.3180333333330001</c:v>
                </c:pt>
                <c:pt idx="9770">
                  <c:v>8.3176450000000006</c:v>
                </c:pt>
                <c:pt idx="9771">
                  <c:v>8.3178133333329995</c:v>
                </c:pt>
                <c:pt idx="9772">
                  <c:v>8.3182550000000006</c:v>
                </c:pt>
                <c:pt idx="9773">
                  <c:v>8.3186233333330009</c:v>
                </c:pt>
                <c:pt idx="9774">
                  <c:v>8.318271666667</c:v>
                </c:pt>
                <c:pt idx="9775">
                  <c:v>8.3179483333329998</c:v>
                </c:pt>
                <c:pt idx="9776">
                  <c:v>8.3180766666670003</c:v>
                </c:pt>
                <c:pt idx="9777">
                  <c:v>8.3185199999999995</c:v>
                </c:pt>
                <c:pt idx="9778">
                  <c:v>8.3177833333330007</c:v>
                </c:pt>
                <c:pt idx="9779">
                  <c:v>8.3178533333329998</c:v>
                </c:pt>
                <c:pt idx="9780">
                  <c:v>8.3180783333330002</c:v>
                </c:pt>
                <c:pt idx="9781">
                  <c:v>8.3179033333329997</c:v>
                </c:pt>
                <c:pt idx="9782">
                  <c:v>8.317991666667</c:v>
                </c:pt>
                <c:pt idx="9783">
                  <c:v>8.3183500000000006</c:v>
                </c:pt>
                <c:pt idx="9784">
                  <c:v>8.3179833333330002</c:v>
                </c:pt>
                <c:pt idx="9785">
                  <c:v>8.3185599999999997</c:v>
                </c:pt>
                <c:pt idx="9786">
                  <c:v>8.3180733333330004</c:v>
                </c:pt>
                <c:pt idx="9787">
                  <c:v>8.3178416666670003</c:v>
                </c:pt>
                <c:pt idx="9788">
                  <c:v>8.3176766666669995</c:v>
                </c:pt>
                <c:pt idx="9789">
                  <c:v>8.3175233333329999</c:v>
                </c:pt>
                <c:pt idx="9790">
                  <c:v>8.3181083333330008</c:v>
                </c:pt>
                <c:pt idx="9791">
                  <c:v>8.3178616666669996</c:v>
                </c:pt>
                <c:pt idx="9792">
                  <c:v>8.3183533333330004</c:v>
                </c:pt>
                <c:pt idx="9793">
                  <c:v>8.3188216666670005</c:v>
                </c:pt>
                <c:pt idx="9794">
                  <c:v>8.3188150000000007</c:v>
                </c:pt>
                <c:pt idx="9795">
                  <c:v>8.3184966666670004</c:v>
                </c:pt>
                <c:pt idx="9796">
                  <c:v>8.3180916666669997</c:v>
                </c:pt>
                <c:pt idx="9797">
                  <c:v>8.3184616666669999</c:v>
                </c:pt>
                <c:pt idx="9798">
                  <c:v>8.3184416666670007</c:v>
                </c:pt>
                <c:pt idx="9799">
                  <c:v>8.3180466666669997</c:v>
                </c:pt>
                <c:pt idx="9800">
                  <c:v>8.3181949999999993</c:v>
                </c:pt>
                <c:pt idx="9801">
                  <c:v>8.3183866666669992</c:v>
                </c:pt>
                <c:pt idx="9802">
                  <c:v>8.3178750000000008</c:v>
                </c:pt>
                <c:pt idx="9803">
                  <c:v>8.3182333333329996</c:v>
                </c:pt>
                <c:pt idx="9804">
                  <c:v>8.3176983333330003</c:v>
                </c:pt>
                <c:pt idx="9805">
                  <c:v>8.31846</c:v>
                </c:pt>
                <c:pt idx="9806">
                  <c:v>8.3188983333329993</c:v>
                </c:pt>
                <c:pt idx="9807">
                  <c:v>8.3179166666669992</c:v>
                </c:pt>
                <c:pt idx="9808">
                  <c:v>8.3182100000000005</c:v>
                </c:pt>
                <c:pt idx="9809">
                  <c:v>8.3180966666669995</c:v>
                </c:pt>
                <c:pt idx="9810">
                  <c:v>8.3183799999999994</c:v>
                </c:pt>
                <c:pt idx="9811">
                  <c:v>8.3180283333330003</c:v>
                </c:pt>
                <c:pt idx="9812">
                  <c:v>8.3183116666670003</c:v>
                </c:pt>
                <c:pt idx="9813">
                  <c:v>8.3177733333329993</c:v>
                </c:pt>
                <c:pt idx="9814">
                  <c:v>8.3181600000000007</c:v>
                </c:pt>
                <c:pt idx="9815">
                  <c:v>8.3178999999999998</c:v>
                </c:pt>
                <c:pt idx="9816">
                  <c:v>8.3174533333330007</c:v>
                </c:pt>
                <c:pt idx="9817">
                  <c:v>8.3179250000000007</c:v>
                </c:pt>
                <c:pt idx="9818">
                  <c:v>8.3180966666669995</c:v>
                </c:pt>
                <c:pt idx="9819">
                  <c:v>8.3178649999999994</c:v>
                </c:pt>
                <c:pt idx="9820">
                  <c:v>8.3178266666670009</c:v>
                </c:pt>
                <c:pt idx="9821">
                  <c:v>8.3181816666669999</c:v>
                </c:pt>
                <c:pt idx="9822">
                  <c:v>8.3183716666669998</c:v>
                </c:pt>
                <c:pt idx="9823">
                  <c:v>8.3186333333330005</c:v>
                </c:pt>
                <c:pt idx="9824">
                  <c:v>8.3181083333330008</c:v>
                </c:pt>
                <c:pt idx="9825">
                  <c:v>8.3184733333329994</c:v>
                </c:pt>
                <c:pt idx="9826">
                  <c:v>8.3182650000000002</c:v>
                </c:pt>
                <c:pt idx="9827">
                  <c:v>8.3182050000000007</c:v>
                </c:pt>
                <c:pt idx="9828">
                  <c:v>8.3177000000000003</c:v>
                </c:pt>
                <c:pt idx="9829">
                  <c:v>8.3177833333330007</c:v>
                </c:pt>
                <c:pt idx="9830">
                  <c:v>8.3180266666670004</c:v>
                </c:pt>
                <c:pt idx="9831">
                  <c:v>8.3180783333330002</c:v>
                </c:pt>
                <c:pt idx="9832">
                  <c:v>8.3177333333330008</c:v>
                </c:pt>
                <c:pt idx="9833">
                  <c:v>8.3178900000000002</c:v>
                </c:pt>
                <c:pt idx="9834">
                  <c:v>8.3181966666669993</c:v>
                </c:pt>
                <c:pt idx="9835">
                  <c:v>8.3179616666669993</c:v>
                </c:pt>
                <c:pt idx="9836">
                  <c:v>8.3176533333330003</c:v>
                </c:pt>
                <c:pt idx="9837">
                  <c:v>8.3181183333330004</c:v>
                </c:pt>
                <c:pt idx="9838">
                  <c:v>8.3182983333330007</c:v>
                </c:pt>
                <c:pt idx="9839">
                  <c:v>8.3175500000000007</c:v>
                </c:pt>
                <c:pt idx="9840">
                  <c:v>8.3176683333329997</c:v>
                </c:pt>
                <c:pt idx="9841">
                  <c:v>8.3179083333329995</c:v>
                </c:pt>
                <c:pt idx="9842">
                  <c:v>8.3175950000000007</c:v>
                </c:pt>
                <c:pt idx="9843">
                  <c:v>8.3175899999999992</c:v>
                </c:pt>
                <c:pt idx="9844">
                  <c:v>8.3179716666670007</c:v>
                </c:pt>
                <c:pt idx="9845">
                  <c:v>8.3186316666670006</c:v>
                </c:pt>
                <c:pt idx="9846">
                  <c:v>8.3181700000000003</c:v>
                </c:pt>
                <c:pt idx="9847">
                  <c:v>8.3181433333329995</c:v>
                </c:pt>
                <c:pt idx="9848">
                  <c:v>8.3181383333329997</c:v>
                </c:pt>
                <c:pt idx="9849">
                  <c:v>8.3182933333329991</c:v>
                </c:pt>
                <c:pt idx="9850">
                  <c:v>8.3185216666669994</c:v>
                </c:pt>
                <c:pt idx="9851">
                  <c:v>8.3179099999999995</c:v>
                </c:pt>
                <c:pt idx="9852">
                  <c:v>8.3183799999999994</c:v>
                </c:pt>
                <c:pt idx="9853">
                  <c:v>8.3182016666669991</c:v>
                </c:pt>
                <c:pt idx="9854">
                  <c:v>8.3180816666670001</c:v>
                </c:pt>
                <c:pt idx="9855">
                  <c:v>8.3184433333330006</c:v>
                </c:pt>
                <c:pt idx="9856">
                  <c:v>8.3183866666669992</c:v>
                </c:pt>
                <c:pt idx="9857">
                  <c:v>8.3181766666670001</c:v>
                </c:pt>
                <c:pt idx="9858">
                  <c:v>8.3182616666670004</c:v>
                </c:pt>
                <c:pt idx="9859">
                  <c:v>8.3180399999999999</c:v>
                </c:pt>
                <c:pt idx="9860">
                  <c:v>8.3173049999999993</c:v>
                </c:pt>
                <c:pt idx="9861">
                  <c:v>8.3177699999999994</c:v>
                </c:pt>
                <c:pt idx="9862">
                  <c:v>8.3181216666670004</c:v>
                </c:pt>
                <c:pt idx="9863">
                  <c:v>8.31785</c:v>
                </c:pt>
                <c:pt idx="9864">
                  <c:v>8.3181616666670006</c:v>
                </c:pt>
                <c:pt idx="9865">
                  <c:v>8.3182316666669998</c:v>
                </c:pt>
                <c:pt idx="9866">
                  <c:v>8.3176633333329999</c:v>
                </c:pt>
                <c:pt idx="9867">
                  <c:v>8.317895</c:v>
                </c:pt>
                <c:pt idx="9868">
                  <c:v>8.3180599999999991</c:v>
                </c:pt>
                <c:pt idx="9869">
                  <c:v>8.3181233333330002</c:v>
                </c:pt>
                <c:pt idx="9870">
                  <c:v>8.3180583333329992</c:v>
                </c:pt>
                <c:pt idx="9871">
                  <c:v>8.3186049999999998</c:v>
                </c:pt>
                <c:pt idx="9872">
                  <c:v>8.317708333333</c:v>
                </c:pt>
                <c:pt idx="9873">
                  <c:v>8.3188766666670002</c:v>
                </c:pt>
                <c:pt idx="9874">
                  <c:v>8.3186883333330002</c:v>
                </c:pt>
                <c:pt idx="9875">
                  <c:v>8.3178866666670004</c:v>
                </c:pt>
                <c:pt idx="9876">
                  <c:v>8.3186649999999993</c:v>
                </c:pt>
                <c:pt idx="9877">
                  <c:v>8.3180283333330003</c:v>
                </c:pt>
                <c:pt idx="9878">
                  <c:v>8.3177333333330008</c:v>
                </c:pt>
                <c:pt idx="9879">
                  <c:v>8.3184199999999997</c:v>
                </c:pt>
                <c:pt idx="9880">
                  <c:v>8.3175899999999992</c:v>
                </c:pt>
                <c:pt idx="9881">
                  <c:v>8.3185583333329998</c:v>
                </c:pt>
                <c:pt idx="9882">
                  <c:v>8.3182700000000001</c:v>
                </c:pt>
                <c:pt idx="9883">
                  <c:v>8.3180116666669992</c:v>
                </c:pt>
                <c:pt idx="9884">
                  <c:v>8.3178766666670008</c:v>
                </c:pt>
                <c:pt idx="9885">
                  <c:v>8.3181666666670004</c:v>
                </c:pt>
                <c:pt idx="9886">
                  <c:v>8.3183483333330006</c:v>
                </c:pt>
                <c:pt idx="9887">
                  <c:v>8.3176950000000005</c:v>
                </c:pt>
                <c:pt idx="9888">
                  <c:v>8.3182933333329991</c:v>
                </c:pt>
                <c:pt idx="9889">
                  <c:v>8.3184000000000005</c:v>
                </c:pt>
                <c:pt idx="9890">
                  <c:v>8.3181999999999992</c:v>
                </c:pt>
                <c:pt idx="9891">
                  <c:v>8.3182933333329991</c:v>
                </c:pt>
                <c:pt idx="9892">
                  <c:v>8.3184950000000004</c:v>
                </c:pt>
                <c:pt idx="9893">
                  <c:v>8.3182566666670006</c:v>
                </c:pt>
                <c:pt idx="9894">
                  <c:v>8.3184100000000001</c:v>
                </c:pt>
                <c:pt idx="9895">
                  <c:v>8.318646666667</c:v>
                </c:pt>
                <c:pt idx="9896">
                  <c:v>8.3181216666670004</c:v>
                </c:pt>
                <c:pt idx="9897">
                  <c:v>8.3183333333329994</c:v>
                </c:pt>
                <c:pt idx="9898">
                  <c:v>8.3180066666669994</c:v>
                </c:pt>
                <c:pt idx="9899">
                  <c:v>8.3178199999999993</c:v>
                </c:pt>
                <c:pt idx="9900">
                  <c:v>8.3183816666669994</c:v>
                </c:pt>
                <c:pt idx="9901">
                  <c:v>8.3180583333329992</c:v>
                </c:pt>
                <c:pt idx="9902">
                  <c:v>8.3179350000000003</c:v>
                </c:pt>
                <c:pt idx="9903">
                  <c:v>8.3182383333329994</c:v>
                </c:pt>
                <c:pt idx="9904">
                  <c:v>8.3179766666670005</c:v>
                </c:pt>
                <c:pt idx="9905">
                  <c:v>8.3186099999999996</c:v>
                </c:pt>
                <c:pt idx="9906">
                  <c:v>8.3185633333329996</c:v>
                </c:pt>
                <c:pt idx="9907">
                  <c:v>8.3178616666669996</c:v>
                </c:pt>
                <c:pt idx="9908">
                  <c:v>8.3182516666670008</c:v>
                </c:pt>
                <c:pt idx="9909">
                  <c:v>8.3181916666669995</c:v>
                </c:pt>
                <c:pt idx="9910">
                  <c:v>8.3178666666669994</c:v>
                </c:pt>
                <c:pt idx="9911">
                  <c:v>8.3183583333330002</c:v>
                </c:pt>
                <c:pt idx="9912">
                  <c:v>8.3180499999999995</c:v>
                </c:pt>
                <c:pt idx="9913">
                  <c:v>8.3181483333329993</c:v>
                </c:pt>
                <c:pt idx="9914">
                  <c:v>8.3179933333329998</c:v>
                </c:pt>
                <c:pt idx="9915">
                  <c:v>8.318366666667</c:v>
                </c:pt>
                <c:pt idx="9916">
                  <c:v>8.3179716666670007</c:v>
                </c:pt>
                <c:pt idx="9917">
                  <c:v>8.3184066666670002</c:v>
                </c:pt>
                <c:pt idx="9918">
                  <c:v>8.3187250000000006</c:v>
                </c:pt>
                <c:pt idx="9919">
                  <c:v>8.3184149999999999</c:v>
                </c:pt>
                <c:pt idx="9920">
                  <c:v>8.3183116666670003</c:v>
                </c:pt>
                <c:pt idx="9921">
                  <c:v>8.3184316666669993</c:v>
                </c:pt>
                <c:pt idx="9922">
                  <c:v>8.3184883333330006</c:v>
                </c:pt>
                <c:pt idx="9923">
                  <c:v>8.3182799999999997</c:v>
                </c:pt>
                <c:pt idx="9924">
                  <c:v>8.3182833333329995</c:v>
                </c:pt>
                <c:pt idx="9925">
                  <c:v>8.3183266666669997</c:v>
                </c:pt>
                <c:pt idx="9926">
                  <c:v>8.3182683333330001</c:v>
                </c:pt>
                <c:pt idx="9927">
                  <c:v>8.3180650000000007</c:v>
                </c:pt>
                <c:pt idx="9928">
                  <c:v>8.3182566666670006</c:v>
                </c:pt>
                <c:pt idx="9929">
                  <c:v>8.3188616666670008</c:v>
                </c:pt>
                <c:pt idx="9930">
                  <c:v>8.3183799999999994</c:v>
                </c:pt>
                <c:pt idx="9931">
                  <c:v>8.3181716666670003</c:v>
                </c:pt>
                <c:pt idx="9932">
                  <c:v>8.3181916666669995</c:v>
                </c:pt>
                <c:pt idx="9933">
                  <c:v>8.3185716666669993</c:v>
                </c:pt>
                <c:pt idx="9934">
                  <c:v>8.3185283333329991</c:v>
                </c:pt>
                <c:pt idx="9935">
                  <c:v>8.3186133333329995</c:v>
                </c:pt>
                <c:pt idx="9936">
                  <c:v>8.3181616666670006</c:v>
                </c:pt>
                <c:pt idx="9937">
                  <c:v>8.3182650000000002</c:v>
                </c:pt>
                <c:pt idx="9938">
                  <c:v>8.3178466666670001</c:v>
                </c:pt>
                <c:pt idx="9939">
                  <c:v>8.3180633333330007</c:v>
                </c:pt>
                <c:pt idx="9940">
                  <c:v>8.3175716666669999</c:v>
                </c:pt>
                <c:pt idx="9941">
                  <c:v>8.3169183333329997</c:v>
                </c:pt>
                <c:pt idx="9942">
                  <c:v>8.3182799999999997</c:v>
                </c:pt>
                <c:pt idx="9943">
                  <c:v>8.3186433333330001</c:v>
                </c:pt>
                <c:pt idx="9944">
                  <c:v>8.3182816666669996</c:v>
                </c:pt>
                <c:pt idx="9945">
                  <c:v>8.3185000000000002</c:v>
                </c:pt>
                <c:pt idx="9946">
                  <c:v>8.31799</c:v>
                </c:pt>
                <c:pt idx="9947">
                  <c:v>8.319021666667</c:v>
                </c:pt>
                <c:pt idx="9948">
                  <c:v>8.3181750000000001</c:v>
                </c:pt>
                <c:pt idx="9949">
                  <c:v>8.3182166666670003</c:v>
                </c:pt>
                <c:pt idx="9950">
                  <c:v>8.3180416666669998</c:v>
                </c:pt>
                <c:pt idx="9951">
                  <c:v>8.3183583333330002</c:v>
                </c:pt>
                <c:pt idx="9952">
                  <c:v>8.3190116666670004</c:v>
                </c:pt>
                <c:pt idx="9953">
                  <c:v>8.3190550000000005</c:v>
                </c:pt>
                <c:pt idx="9954">
                  <c:v>8.318458333333</c:v>
                </c:pt>
                <c:pt idx="9955">
                  <c:v>8.3183550000000004</c:v>
                </c:pt>
                <c:pt idx="9956">
                  <c:v>8.3181550000000009</c:v>
                </c:pt>
                <c:pt idx="9957">
                  <c:v>8.3188066666669993</c:v>
                </c:pt>
                <c:pt idx="9958">
                  <c:v>8.3183550000000004</c:v>
                </c:pt>
                <c:pt idx="9959">
                  <c:v>8.3182683333330001</c:v>
                </c:pt>
                <c:pt idx="9960">
                  <c:v>8.3181366666669998</c:v>
                </c:pt>
                <c:pt idx="9961">
                  <c:v>8.3184266666669995</c:v>
                </c:pt>
                <c:pt idx="9962">
                  <c:v>8.3186800000000005</c:v>
                </c:pt>
                <c:pt idx="9963">
                  <c:v>8.3183866666669992</c:v>
                </c:pt>
                <c:pt idx="9964">
                  <c:v>8.3184666666669997</c:v>
                </c:pt>
                <c:pt idx="9965">
                  <c:v>8.3186533333329997</c:v>
                </c:pt>
                <c:pt idx="9966">
                  <c:v>8.3183450000000008</c:v>
                </c:pt>
                <c:pt idx="9967">
                  <c:v>8.3188083333329992</c:v>
                </c:pt>
                <c:pt idx="9968">
                  <c:v>8.3185033333330001</c:v>
                </c:pt>
                <c:pt idx="9969">
                  <c:v>8.3182433333329993</c:v>
                </c:pt>
                <c:pt idx="9970">
                  <c:v>8.3185300000000009</c:v>
                </c:pt>
                <c:pt idx="9971">
                  <c:v>8.3183366666669993</c:v>
                </c:pt>
                <c:pt idx="9972">
                  <c:v>8.3181366666669998</c:v>
                </c:pt>
                <c:pt idx="9973">
                  <c:v>8.3178450000000002</c:v>
                </c:pt>
                <c:pt idx="9974">
                  <c:v>8.3184100000000001</c:v>
                </c:pt>
                <c:pt idx="9975">
                  <c:v>8.3179400000000001</c:v>
                </c:pt>
                <c:pt idx="9976">
                  <c:v>8.3182183333330002</c:v>
                </c:pt>
                <c:pt idx="9977">
                  <c:v>8.3188750000000002</c:v>
                </c:pt>
                <c:pt idx="9978">
                  <c:v>8.3189616666670005</c:v>
                </c:pt>
                <c:pt idx="9979">
                  <c:v>8.3177249999999994</c:v>
                </c:pt>
                <c:pt idx="9980">
                  <c:v>8.3173833333329998</c:v>
                </c:pt>
                <c:pt idx="9981">
                  <c:v>8.3182349999999996</c:v>
                </c:pt>
                <c:pt idx="9982">
                  <c:v>8.3179616666669993</c:v>
                </c:pt>
                <c:pt idx="9983">
                  <c:v>8.3177400000000006</c:v>
                </c:pt>
                <c:pt idx="9984">
                  <c:v>8.3179800000000004</c:v>
                </c:pt>
                <c:pt idx="9985">
                  <c:v>8.3181283333330001</c:v>
                </c:pt>
                <c:pt idx="9986">
                  <c:v>8.3180716666670005</c:v>
                </c:pt>
                <c:pt idx="9987">
                  <c:v>8.3186216666669992</c:v>
                </c:pt>
                <c:pt idx="9988">
                  <c:v>8.3184916666670006</c:v>
                </c:pt>
                <c:pt idx="9989">
                  <c:v>8.3183483333330006</c:v>
                </c:pt>
                <c:pt idx="9990">
                  <c:v>8.3178316666670007</c:v>
                </c:pt>
                <c:pt idx="9991">
                  <c:v>8.3174566666670007</c:v>
                </c:pt>
                <c:pt idx="9992">
                  <c:v>8.3174100000000006</c:v>
                </c:pt>
                <c:pt idx="9993">
                  <c:v>8.3179383333330001</c:v>
                </c:pt>
                <c:pt idx="9994">
                  <c:v>8.3178149999999995</c:v>
                </c:pt>
                <c:pt idx="9995">
                  <c:v>8.3180300000000003</c:v>
                </c:pt>
                <c:pt idx="9996">
                  <c:v>8.3182416666669994</c:v>
                </c:pt>
                <c:pt idx="9997">
                  <c:v>8.3176533333330003</c:v>
                </c:pt>
                <c:pt idx="9998">
                  <c:v>8.3179233333330007</c:v>
                </c:pt>
                <c:pt idx="9999">
                  <c:v>8.3179266666670006</c:v>
                </c:pt>
                <c:pt idx="10000">
                  <c:v>8.3181966666669993</c:v>
                </c:pt>
                <c:pt idx="10001">
                  <c:v>8.3173899999999996</c:v>
                </c:pt>
                <c:pt idx="10002">
                  <c:v>8.3176016666670005</c:v>
                </c:pt>
                <c:pt idx="10003">
                  <c:v>8.3182183333330002</c:v>
                </c:pt>
                <c:pt idx="10004">
                  <c:v>8.3180566666669993</c:v>
                </c:pt>
                <c:pt idx="10005">
                  <c:v>8.3179099999999995</c:v>
                </c:pt>
                <c:pt idx="10006">
                  <c:v>8.3175100000000004</c:v>
                </c:pt>
                <c:pt idx="10007">
                  <c:v>8.3174366666669997</c:v>
                </c:pt>
                <c:pt idx="10008">
                  <c:v>8.3175550000000005</c:v>
                </c:pt>
                <c:pt idx="10009">
                  <c:v>8.3173116666670008</c:v>
                </c:pt>
                <c:pt idx="10010">
                  <c:v>8.3174700000000001</c:v>
                </c:pt>
                <c:pt idx="10011">
                  <c:v>8.3178116666669997</c:v>
                </c:pt>
                <c:pt idx="10012">
                  <c:v>8.3175333333329995</c:v>
                </c:pt>
                <c:pt idx="10013">
                  <c:v>8.3169900000000005</c:v>
                </c:pt>
                <c:pt idx="10014">
                  <c:v>8.3175699999999999</c:v>
                </c:pt>
                <c:pt idx="10015">
                  <c:v>8.3171016666669999</c:v>
                </c:pt>
                <c:pt idx="10016">
                  <c:v>8.3178066666669999</c:v>
                </c:pt>
                <c:pt idx="10017">
                  <c:v>8.3178883333330003</c:v>
                </c:pt>
                <c:pt idx="10018">
                  <c:v>8.3175799999999995</c:v>
                </c:pt>
                <c:pt idx="10019">
                  <c:v>8.3172583333329992</c:v>
                </c:pt>
                <c:pt idx="10020">
                  <c:v>8.3175383333329993</c:v>
                </c:pt>
                <c:pt idx="10021">
                  <c:v>8.3167433333329992</c:v>
                </c:pt>
                <c:pt idx="10022">
                  <c:v>8.3173883333329997</c:v>
                </c:pt>
                <c:pt idx="10023">
                  <c:v>8.3173899999999996</c:v>
                </c:pt>
                <c:pt idx="10024">
                  <c:v>8.3177166666669997</c:v>
                </c:pt>
                <c:pt idx="10025">
                  <c:v>8.3178750000000008</c:v>
                </c:pt>
                <c:pt idx="10026">
                  <c:v>8.3177233333329994</c:v>
                </c:pt>
                <c:pt idx="10027">
                  <c:v>8.3177216666669995</c:v>
                </c:pt>
                <c:pt idx="10028">
                  <c:v>8.3175383333329993</c:v>
                </c:pt>
                <c:pt idx="10029">
                  <c:v>8.3175500000000007</c:v>
                </c:pt>
                <c:pt idx="10030">
                  <c:v>8.3177133333329998</c:v>
                </c:pt>
                <c:pt idx="10031">
                  <c:v>8.3180516666669995</c:v>
                </c:pt>
                <c:pt idx="10032">
                  <c:v>8.3177183333329996</c:v>
                </c:pt>
                <c:pt idx="10033">
                  <c:v>8.3182166666670003</c:v>
                </c:pt>
                <c:pt idx="10034">
                  <c:v>8.3179116666669994</c:v>
                </c:pt>
                <c:pt idx="10035">
                  <c:v>8.3178433333330002</c:v>
                </c:pt>
                <c:pt idx="10036">
                  <c:v>8.3171516666669998</c:v>
                </c:pt>
                <c:pt idx="10037">
                  <c:v>8.3173266666670003</c:v>
                </c:pt>
                <c:pt idx="10038">
                  <c:v>8.3173100000000009</c:v>
                </c:pt>
                <c:pt idx="10039">
                  <c:v>8.3184083333330001</c:v>
                </c:pt>
                <c:pt idx="10040">
                  <c:v>8.3177216666669995</c:v>
                </c:pt>
                <c:pt idx="10041">
                  <c:v>8.317896666667</c:v>
                </c:pt>
                <c:pt idx="10042">
                  <c:v>8.3187116666669993</c:v>
                </c:pt>
                <c:pt idx="10043">
                  <c:v>8.3183150000000001</c:v>
                </c:pt>
                <c:pt idx="10044">
                  <c:v>8.3180800000000001</c:v>
                </c:pt>
                <c:pt idx="10045">
                  <c:v>8.3173916666669996</c:v>
                </c:pt>
                <c:pt idx="10046">
                  <c:v>8.3178383333330004</c:v>
                </c:pt>
                <c:pt idx="10047">
                  <c:v>8.3174949999999992</c:v>
                </c:pt>
                <c:pt idx="10048">
                  <c:v>8.3174983333330008</c:v>
                </c:pt>
                <c:pt idx="10049">
                  <c:v>8.3176766666669995</c:v>
                </c:pt>
                <c:pt idx="10050">
                  <c:v>8.3172549999999994</c:v>
                </c:pt>
                <c:pt idx="10051">
                  <c:v>8.3167466666669991</c:v>
                </c:pt>
                <c:pt idx="10052">
                  <c:v>8.3166866666669996</c:v>
                </c:pt>
                <c:pt idx="10053">
                  <c:v>8.317145</c:v>
                </c:pt>
                <c:pt idx="10054">
                  <c:v>8.3174716666670001</c:v>
                </c:pt>
                <c:pt idx="10055">
                  <c:v>8.3173516666669993</c:v>
                </c:pt>
                <c:pt idx="10056">
                  <c:v>8.3168066666670004</c:v>
                </c:pt>
                <c:pt idx="10057">
                  <c:v>8.3168283333329995</c:v>
                </c:pt>
                <c:pt idx="10058">
                  <c:v>8.3171099999999996</c:v>
                </c:pt>
                <c:pt idx="10059">
                  <c:v>8.3172833333330001</c:v>
                </c:pt>
                <c:pt idx="10060">
                  <c:v>8.3172350000000002</c:v>
                </c:pt>
                <c:pt idx="10061">
                  <c:v>8.3169550000000001</c:v>
                </c:pt>
                <c:pt idx="10062">
                  <c:v>8.3176633333329999</c:v>
                </c:pt>
                <c:pt idx="10063">
                  <c:v>8.3174116666670006</c:v>
                </c:pt>
                <c:pt idx="10064">
                  <c:v>8.3170383333330005</c:v>
                </c:pt>
                <c:pt idx="10065">
                  <c:v>8.3171766666670006</c:v>
                </c:pt>
                <c:pt idx="10066">
                  <c:v>8.3165600000000008</c:v>
                </c:pt>
                <c:pt idx="10067">
                  <c:v>8.3170716666669993</c:v>
                </c:pt>
                <c:pt idx="10068">
                  <c:v>8.3172999999999995</c:v>
                </c:pt>
                <c:pt idx="10069">
                  <c:v>8.3173516666669993</c:v>
                </c:pt>
                <c:pt idx="10070">
                  <c:v>8.3175133333330002</c:v>
                </c:pt>
                <c:pt idx="10071">
                  <c:v>8.3166566666670008</c:v>
                </c:pt>
                <c:pt idx="10072">
                  <c:v>8.3168600000000001</c:v>
                </c:pt>
                <c:pt idx="10073">
                  <c:v>8.3170616666669996</c:v>
                </c:pt>
                <c:pt idx="10074">
                  <c:v>8.3171666666669992</c:v>
                </c:pt>
                <c:pt idx="10075">
                  <c:v>8.3167483333330008</c:v>
                </c:pt>
                <c:pt idx="10076">
                  <c:v>8.3176183333329998</c:v>
                </c:pt>
                <c:pt idx="10077">
                  <c:v>8.3169149999999998</c:v>
                </c:pt>
                <c:pt idx="10078">
                  <c:v>8.317145</c:v>
                </c:pt>
                <c:pt idx="10079">
                  <c:v>8.3173100000000009</c:v>
                </c:pt>
                <c:pt idx="10080">
                  <c:v>8.3171300000000006</c:v>
                </c:pt>
                <c:pt idx="10081">
                  <c:v>8.317756666667</c:v>
                </c:pt>
                <c:pt idx="10082">
                  <c:v>8.3178549999999998</c:v>
                </c:pt>
                <c:pt idx="10083">
                  <c:v>8.3174833333329996</c:v>
                </c:pt>
                <c:pt idx="10084">
                  <c:v>8.3179833333330002</c:v>
                </c:pt>
                <c:pt idx="10085">
                  <c:v>8.3179850000000002</c:v>
                </c:pt>
                <c:pt idx="10086">
                  <c:v>8.3178716666669992</c:v>
                </c:pt>
                <c:pt idx="10087">
                  <c:v>8.3178666666669994</c:v>
                </c:pt>
                <c:pt idx="10088">
                  <c:v>8.3180133333330009</c:v>
                </c:pt>
                <c:pt idx="10089">
                  <c:v>8.3184533333330002</c:v>
                </c:pt>
                <c:pt idx="10090">
                  <c:v>8.3185016666670002</c:v>
                </c:pt>
                <c:pt idx="10091">
                  <c:v>8.3176950000000005</c:v>
                </c:pt>
                <c:pt idx="10092">
                  <c:v>8.3176733333329995</c:v>
                </c:pt>
                <c:pt idx="10093">
                  <c:v>8.3178933333330001</c:v>
                </c:pt>
                <c:pt idx="10094">
                  <c:v>8.3175666666670001</c:v>
                </c:pt>
                <c:pt idx="10095">
                  <c:v>8.3163149999999995</c:v>
                </c:pt>
                <c:pt idx="10096">
                  <c:v>8.317143333333</c:v>
                </c:pt>
                <c:pt idx="10097">
                  <c:v>8.3184299999999993</c:v>
                </c:pt>
                <c:pt idx="10098">
                  <c:v>8.3178416666670003</c:v>
                </c:pt>
                <c:pt idx="10099">
                  <c:v>8.3187583333329993</c:v>
                </c:pt>
                <c:pt idx="10100">
                  <c:v>8.3179149999999993</c:v>
                </c:pt>
                <c:pt idx="10101">
                  <c:v>8.3190433333329992</c:v>
                </c:pt>
                <c:pt idx="10102">
                  <c:v>8.3184383333330008</c:v>
                </c:pt>
                <c:pt idx="10103">
                  <c:v>8.3185466666670003</c:v>
                </c:pt>
                <c:pt idx="10104">
                  <c:v>8.3184749999999994</c:v>
                </c:pt>
                <c:pt idx="10105">
                  <c:v>8.3189833333329997</c:v>
                </c:pt>
                <c:pt idx="10106">
                  <c:v>8.3189033333329991</c:v>
                </c:pt>
                <c:pt idx="10107">
                  <c:v>8.3186316666670006</c:v>
                </c:pt>
                <c:pt idx="10108">
                  <c:v>8.3189466666669993</c:v>
                </c:pt>
                <c:pt idx="10109">
                  <c:v>8.3187633333330009</c:v>
                </c:pt>
                <c:pt idx="10110">
                  <c:v>8.3190950000000008</c:v>
                </c:pt>
                <c:pt idx="10111">
                  <c:v>8.3189383333329996</c:v>
                </c:pt>
                <c:pt idx="10112">
                  <c:v>8.3192216666669996</c:v>
                </c:pt>
                <c:pt idx="10113">
                  <c:v>8.3190166666670002</c:v>
                </c:pt>
                <c:pt idx="10114">
                  <c:v>8.3190883333329992</c:v>
                </c:pt>
                <c:pt idx="10115">
                  <c:v>8.3194983333329997</c:v>
                </c:pt>
                <c:pt idx="10116">
                  <c:v>8.3188666666670006</c:v>
                </c:pt>
                <c:pt idx="10117">
                  <c:v>8.3191749999999995</c:v>
                </c:pt>
                <c:pt idx="10118">
                  <c:v>8.3192766666669993</c:v>
                </c:pt>
                <c:pt idx="10119">
                  <c:v>8.3194316666670005</c:v>
                </c:pt>
                <c:pt idx="10120">
                  <c:v>8.3196549999999991</c:v>
                </c:pt>
                <c:pt idx="10121">
                  <c:v>8.3193400000000004</c:v>
                </c:pt>
                <c:pt idx="10122">
                  <c:v>8.3196216666670004</c:v>
                </c:pt>
                <c:pt idx="10123">
                  <c:v>8.3202350000000003</c:v>
                </c:pt>
                <c:pt idx="10124">
                  <c:v>8.3197033333330008</c:v>
                </c:pt>
                <c:pt idx="10125">
                  <c:v>8.3196066666669992</c:v>
                </c:pt>
                <c:pt idx="10126">
                  <c:v>8.3195066666669995</c:v>
                </c:pt>
                <c:pt idx="10127">
                  <c:v>8.320101666667</c:v>
                </c:pt>
                <c:pt idx="10128">
                  <c:v>8.3196049999999993</c:v>
                </c:pt>
                <c:pt idx="10129">
                  <c:v>8.3199649999999998</c:v>
                </c:pt>
                <c:pt idx="10130">
                  <c:v>8.3196533333329992</c:v>
                </c:pt>
                <c:pt idx="10131">
                  <c:v>8.3203099999999992</c:v>
                </c:pt>
                <c:pt idx="10132">
                  <c:v>8.320148333333</c:v>
                </c:pt>
                <c:pt idx="10133">
                  <c:v>8.3196966666669994</c:v>
                </c:pt>
                <c:pt idx="10134">
                  <c:v>8.3201783333330006</c:v>
                </c:pt>
                <c:pt idx="10135">
                  <c:v>8.3197616666670005</c:v>
                </c:pt>
                <c:pt idx="10136">
                  <c:v>8.3198266666669998</c:v>
                </c:pt>
                <c:pt idx="10137">
                  <c:v>8.3202183333330009</c:v>
                </c:pt>
                <c:pt idx="10138">
                  <c:v>8.3196283333330001</c:v>
                </c:pt>
                <c:pt idx="10139">
                  <c:v>8.3201183333329993</c:v>
                </c:pt>
                <c:pt idx="10140">
                  <c:v>8.3199149999999999</c:v>
                </c:pt>
                <c:pt idx="10141">
                  <c:v>8.3201800000000006</c:v>
                </c:pt>
                <c:pt idx="10142">
                  <c:v>8.3201350000000005</c:v>
                </c:pt>
                <c:pt idx="10143">
                  <c:v>8.3196916666669996</c:v>
                </c:pt>
                <c:pt idx="10144">
                  <c:v>8.3205550000000006</c:v>
                </c:pt>
                <c:pt idx="10145">
                  <c:v>8.3205500000000008</c:v>
                </c:pt>
                <c:pt idx="10146">
                  <c:v>8.3199816666669992</c:v>
                </c:pt>
                <c:pt idx="10147">
                  <c:v>8.32029</c:v>
                </c:pt>
                <c:pt idx="10148">
                  <c:v>8.3209949999999999</c:v>
                </c:pt>
                <c:pt idx="10149">
                  <c:v>8.3204899999999995</c:v>
                </c:pt>
                <c:pt idx="10150">
                  <c:v>8.3203899999999997</c:v>
                </c:pt>
                <c:pt idx="10151">
                  <c:v>8.3205466666669992</c:v>
                </c:pt>
                <c:pt idx="10152">
                  <c:v>8.3210533333329995</c:v>
                </c:pt>
                <c:pt idx="10153">
                  <c:v>8.3212633333330004</c:v>
                </c:pt>
                <c:pt idx="10154">
                  <c:v>8.3207416666670007</c:v>
                </c:pt>
                <c:pt idx="10155">
                  <c:v>8.3210583333329993</c:v>
                </c:pt>
                <c:pt idx="10156">
                  <c:v>8.3206483333330006</c:v>
                </c:pt>
                <c:pt idx="10157">
                  <c:v>8.3210716666670006</c:v>
                </c:pt>
                <c:pt idx="10158">
                  <c:v>8.3210833333330001</c:v>
                </c:pt>
                <c:pt idx="10159">
                  <c:v>8.3211783333330001</c:v>
                </c:pt>
                <c:pt idx="10160">
                  <c:v>8.3207266666669994</c:v>
                </c:pt>
                <c:pt idx="10161">
                  <c:v>8.3201633333329994</c:v>
                </c:pt>
                <c:pt idx="10162">
                  <c:v>8.3204899999999995</c:v>
                </c:pt>
                <c:pt idx="10163">
                  <c:v>8.320383333333</c:v>
                </c:pt>
                <c:pt idx="10164">
                  <c:v>8.3207316666669993</c:v>
                </c:pt>
                <c:pt idx="10165">
                  <c:v>8.3203449999999997</c:v>
                </c:pt>
                <c:pt idx="10166">
                  <c:v>8.3209083333329996</c:v>
                </c:pt>
                <c:pt idx="10167">
                  <c:v>8.3205849999999995</c:v>
                </c:pt>
                <c:pt idx="10168">
                  <c:v>8.3210549999999994</c:v>
                </c:pt>
                <c:pt idx="10169">
                  <c:v>8.3201350000000005</c:v>
                </c:pt>
                <c:pt idx="10170">
                  <c:v>8.3212133333330005</c:v>
                </c:pt>
                <c:pt idx="10171">
                  <c:v>8.3217383333330002</c:v>
                </c:pt>
                <c:pt idx="10172">
                  <c:v>8.3219666666670005</c:v>
                </c:pt>
                <c:pt idx="10173">
                  <c:v>8.3221450000000008</c:v>
                </c:pt>
                <c:pt idx="10174">
                  <c:v>8.3215266666669994</c:v>
                </c:pt>
                <c:pt idx="10175">
                  <c:v>8.3222266666669995</c:v>
                </c:pt>
                <c:pt idx="10176">
                  <c:v>8.3221566666670004</c:v>
                </c:pt>
                <c:pt idx="10177">
                  <c:v>8.3221633333330001</c:v>
                </c:pt>
                <c:pt idx="10178">
                  <c:v>8.3220200000000002</c:v>
                </c:pt>
                <c:pt idx="10179">
                  <c:v>8.3215666666669996</c:v>
                </c:pt>
                <c:pt idx="10180">
                  <c:v>8.3226750000000003</c:v>
                </c:pt>
                <c:pt idx="10181">
                  <c:v>8.3219349999999999</c:v>
                </c:pt>
                <c:pt idx="10182">
                  <c:v>8.3214883333330008</c:v>
                </c:pt>
                <c:pt idx="10183">
                  <c:v>8.3222366666669991</c:v>
                </c:pt>
                <c:pt idx="10184">
                  <c:v>8.3222000000000005</c:v>
                </c:pt>
                <c:pt idx="10185">
                  <c:v>8.3226216666670005</c:v>
                </c:pt>
                <c:pt idx="10186">
                  <c:v>8.3229983333330004</c:v>
                </c:pt>
                <c:pt idx="10187">
                  <c:v>8.3221116666670003</c:v>
                </c:pt>
                <c:pt idx="10188">
                  <c:v>8.3220500000000008</c:v>
                </c:pt>
                <c:pt idx="10189">
                  <c:v>8.3230000000000004</c:v>
                </c:pt>
                <c:pt idx="10190">
                  <c:v>8.3228216666670001</c:v>
                </c:pt>
                <c:pt idx="10191">
                  <c:v>8.3223966666670002</c:v>
                </c:pt>
                <c:pt idx="10192">
                  <c:v>8.3225983333329996</c:v>
                </c:pt>
                <c:pt idx="10193">
                  <c:v>8.3229033333330005</c:v>
                </c:pt>
                <c:pt idx="10194">
                  <c:v>8.3228349999999995</c:v>
                </c:pt>
                <c:pt idx="10195">
                  <c:v>8.3237483333330005</c:v>
                </c:pt>
                <c:pt idx="10196">
                  <c:v>8.3233183333330008</c:v>
                </c:pt>
                <c:pt idx="10197">
                  <c:v>8.3231366666670006</c:v>
                </c:pt>
                <c:pt idx="10198">
                  <c:v>8.3237466666670006</c:v>
                </c:pt>
                <c:pt idx="10199">
                  <c:v>8.3236333333329995</c:v>
                </c:pt>
                <c:pt idx="10200">
                  <c:v>8.3237900000000007</c:v>
                </c:pt>
                <c:pt idx="10201">
                  <c:v>8.3241233333330005</c:v>
                </c:pt>
                <c:pt idx="10202">
                  <c:v>8.3237866666670008</c:v>
                </c:pt>
                <c:pt idx="10203">
                  <c:v>8.3239666666669994</c:v>
                </c:pt>
                <c:pt idx="10204">
                  <c:v>8.32423</c:v>
                </c:pt>
                <c:pt idx="10205">
                  <c:v>8.3244050000000005</c:v>
                </c:pt>
                <c:pt idx="10206">
                  <c:v>8.3239683333329992</c:v>
                </c:pt>
                <c:pt idx="10207">
                  <c:v>8.3250933333329993</c:v>
                </c:pt>
                <c:pt idx="10208">
                  <c:v>8.3243349999999996</c:v>
                </c:pt>
                <c:pt idx="10209">
                  <c:v>8.3245766666669994</c:v>
                </c:pt>
                <c:pt idx="10210">
                  <c:v>8.3244299999999996</c:v>
                </c:pt>
                <c:pt idx="10211">
                  <c:v>8.3241383333329999</c:v>
                </c:pt>
                <c:pt idx="10212">
                  <c:v>8.3242200000000004</c:v>
                </c:pt>
                <c:pt idx="10213">
                  <c:v>8.3241733333330004</c:v>
                </c:pt>
                <c:pt idx="10214">
                  <c:v>8.3247216666669992</c:v>
                </c:pt>
                <c:pt idx="10215">
                  <c:v>8.3247866666670003</c:v>
                </c:pt>
                <c:pt idx="10216">
                  <c:v>8.3248833333330001</c:v>
                </c:pt>
                <c:pt idx="10217">
                  <c:v>8.3255266666670007</c:v>
                </c:pt>
                <c:pt idx="10218">
                  <c:v>8.3250566666670007</c:v>
                </c:pt>
                <c:pt idx="10219">
                  <c:v>8.3252199999999998</c:v>
                </c:pt>
                <c:pt idx="10220">
                  <c:v>8.3250499999999992</c:v>
                </c:pt>
                <c:pt idx="10221">
                  <c:v>8.3252583333330001</c:v>
                </c:pt>
                <c:pt idx="10222">
                  <c:v>8.3251550000000005</c:v>
                </c:pt>
                <c:pt idx="10223">
                  <c:v>8.3253383333330007</c:v>
                </c:pt>
                <c:pt idx="10224">
                  <c:v>8.3254616666669996</c:v>
                </c:pt>
                <c:pt idx="10225">
                  <c:v>8.3249883333329997</c:v>
                </c:pt>
                <c:pt idx="10226">
                  <c:v>8.3255266666670007</c:v>
                </c:pt>
                <c:pt idx="10227">
                  <c:v>8.3255549999999996</c:v>
                </c:pt>
                <c:pt idx="10228">
                  <c:v>8.3253066666670001</c:v>
                </c:pt>
                <c:pt idx="10229">
                  <c:v>8.3258766666669999</c:v>
                </c:pt>
                <c:pt idx="10230">
                  <c:v>8.3255066666669997</c:v>
                </c:pt>
                <c:pt idx="10231">
                  <c:v>8.3251399999999993</c:v>
                </c:pt>
                <c:pt idx="10232">
                  <c:v>8.3256099999999993</c:v>
                </c:pt>
                <c:pt idx="10233">
                  <c:v>8.3257700000000003</c:v>
                </c:pt>
                <c:pt idx="10234">
                  <c:v>8.3257933333329994</c:v>
                </c:pt>
                <c:pt idx="10235">
                  <c:v>8.3259433333330009</c:v>
                </c:pt>
                <c:pt idx="10236">
                  <c:v>8.3254716666669992</c:v>
                </c:pt>
                <c:pt idx="10237">
                  <c:v>8.3241549999999993</c:v>
                </c:pt>
                <c:pt idx="10238">
                  <c:v>8.3246283333329991</c:v>
                </c:pt>
                <c:pt idx="10239">
                  <c:v>8.3242816666669999</c:v>
                </c:pt>
                <c:pt idx="10240">
                  <c:v>8.3246000000000002</c:v>
                </c:pt>
                <c:pt idx="10241">
                  <c:v>8.32395</c:v>
                </c:pt>
                <c:pt idx="10242">
                  <c:v>8.3239233333329992</c:v>
                </c:pt>
                <c:pt idx="10243">
                  <c:v>8.3240533333329996</c:v>
                </c:pt>
                <c:pt idx="10244">
                  <c:v>8.3244733333329997</c:v>
                </c:pt>
                <c:pt idx="10245">
                  <c:v>8.3242433333329995</c:v>
                </c:pt>
                <c:pt idx="10246">
                  <c:v>8.3241316666670002</c:v>
                </c:pt>
                <c:pt idx="10247">
                  <c:v>8.324088333333</c:v>
                </c:pt>
                <c:pt idx="10248">
                  <c:v>8.3241150000000008</c:v>
                </c:pt>
                <c:pt idx="10249">
                  <c:v>8.3246366666670006</c:v>
                </c:pt>
                <c:pt idx="10250">
                  <c:v>8.3245233333329995</c:v>
                </c:pt>
                <c:pt idx="10251">
                  <c:v>8.3241999999999994</c:v>
                </c:pt>
                <c:pt idx="10252">
                  <c:v>8.3245916666670006</c:v>
                </c:pt>
                <c:pt idx="10253">
                  <c:v>8.3246183333329995</c:v>
                </c:pt>
                <c:pt idx="10254">
                  <c:v>8.3249766666670002</c:v>
                </c:pt>
                <c:pt idx="10255">
                  <c:v>8.3247616666669995</c:v>
                </c:pt>
                <c:pt idx="10256">
                  <c:v>8.3245900000000006</c:v>
                </c:pt>
                <c:pt idx="10257">
                  <c:v>8.3252333333329993</c:v>
                </c:pt>
                <c:pt idx="10258">
                  <c:v>8.3247633333329993</c:v>
                </c:pt>
                <c:pt idx="10259">
                  <c:v>8.3248166666669992</c:v>
                </c:pt>
                <c:pt idx="10260">
                  <c:v>8.3250716666670002</c:v>
                </c:pt>
                <c:pt idx="10261">
                  <c:v>8.3251866666669994</c:v>
                </c:pt>
                <c:pt idx="10262">
                  <c:v>8.3253199999999996</c:v>
                </c:pt>
                <c:pt idx="10263">
                  <c:v>8.3250066666670008</c:v>
                </c:pt>
                <c:pt idx="10264">
                  <c:v>8.3248383333330001</c:v>
                </c:pt>
                <c:pt idx="10265">
                  <c:v>8.3244349999999994</c:v>
                </c:pt>
                <c:pt idx="10266">
                  <c:v>8.3250883333329995</c:v>
                </c:pt>
                <c:pt idx="10267">
                  <c:v>8.3248116666669993</c:v>
                </c:pt>
                <c:pt idx="10268">
                  <c:v>8.324793333333</c:v>
                </c:pt>
                <c:pt idx="10269">
                  <c:v>8.3251249999999999</c:v>
                </c:pt>
                <c:pt idx="10270">
                  <c:v>8.325685</c:v>
                </c:pt>
                <c:pt idx="10271">
                  <c:v>8.3256899999999998</c:v>
                </c:pt>
                <c:pt idx="10272">
                  <c:v>8.32559</c:v>
                </c:pt>
                <c:pt idx="10273">
                  <c:v>8.3251166666670002</c:v>
                </c:pt>
                <c:pt idx="10274">
                  <c:v>8.3252550000000003</c:v>
                </c:pt>
                <c:pt idx="10275">
                  <c:v>8.3250883333329995</c:v>
                </c:pt>
                <c:pt idx="10276">
                  <c:v>8.3249583333330008</c:v>
                </c:pt>
                <c:pt idx="10277">
                  <c:v>8.3256566666669993</c:v>
                </c:pt>
                <c:pt idx="10278">
                  <c:v>8.3255283333330006</c:v>
                </c:pt>
                <c:pt idx="10279">
                  <c:v>8.3259650000000001</c:v>
                </c:pt>
                <c:pt idx="10280">
                  <c:v>8.3260766666669994</c:v>
                </c:pt>
                <c:pt idx="10281">
                  <c:v>8.3261233333329994</c:v>
                </c:pt>
                <c:pt idx="10282">
                  <c:v>8.3259166666670001</c:v>
                </c:pt>
                <c:pt idx="10283">
                  <c:v>8.3263183333330009</c:v>
                </c:pt>
                <c:pt idx="10284">
                  <c:v>8.3257283333330001</c:v>
                </c:pt>
                <c:pt idx="10285">
                  <c:v>8.3254316666670007</c:v>
                </c:pt>
                <c:pt idx="10286">
                  <c:v>8.3259033333330006</c:v>
                </c:pt>
                <c:pt idx="10287">
                  <c:v>8.3261500000000002</c:v>
                </c:pt>
                <c:pt idx="10288">
                  <c:v>8.3255199999999991</c:v>
                </c:pt>
                <c:pt idx="10289">
                  <c:v>8.3256800000000002</c:v>
                </c:pt>
                <c:pt idx="10290">
                  <c:v>8.3258533333330007</c:v>
                </c:pt>
                <c:pt idx="10291">
                  <c:v>8.3258600000000005</c:v>
                </c:pt>
                <c:pt idx="10292">
                  <c:v>8.3259583333330003</c:v>
                </c:pt>
                <c:pt idx="10293">
                  <c:v>8.3258716666670001</c:v>
                </c:pt>
                <c:pt idx="10294">
                  <c:v>8.3258366666669996</c:v>
                </c:pt>
                <c:pt idx="10295">
                  <c:v>8.3257616666670007</c:v>
                </c:pt>
                <c:pt idx="10296">
                  <c:v>8.3261699999999994</c:v>
                </c:pt>
                <c:pt idx="10297">
                  <c:v>8.3262250000000009</c:v>
                </c:pt>
                <c:pt idx="10298">
                  <c:v>8.3267266666669997</c:v>
                </c:pt>
                <c:pt idx="10299">
                  <c:v>8.3266500000000008</c:v>
                </c:pt>
                <c:pt idx="10300">
                  <c:v>8.326436666667</c:v>
                </c:pt>
                <c:pt idx="10301">
                  <c:v>8.3263933333329998</c:v>
                </c:pt>
                <c:pt idx="10302">
                  <c:v>8.3267266666669997</c:v>
                </c:pt>
                <c:pt idx="10303">
                  <c:v>8.3268983333330002</c:v>
                </c:pt>
                <c:pt idx="10304">
                  <c:v>8.3267183333329999</c:v>
                </c:pt>
                <c:pt idx="10305">
                  <c:v>8.3271966666669996</c:v>
                </c:pt>
                <c:pt idx="10306">
                  <c:v>8.3267866666669992</c:v>
                </c:pt>
                <c:pt idx="10307">
                  <c:v>8.3265916666669995</c:v>
                </c:pt>
                <c:pt idx="10308">
                  <c:v>8.3273566666670007</c:v>
                </c:pt>
                <c:pt idx="10309">
                  <c:v>8.3264449999999997</c:v>
                </c:pt>
                <c:pt idx="10310">
                  <c:v>8.3267233333329997</c:v>
                </c:pt>
                <c:pt idx="10311">
                  <c:v>8.3263700000000007</c:v>
                </c:pt>
                <c:pt idx="10312">
                  <c:v>8.3261983333330001</c:v>
                </c:pt>
                <c:pt idx="10313">
                  <c:v>8.3263433333329999</c:v>
                </c:pt>
                <c:pt idx="10314">
                  <c:v>8.3262033333329999</c:v>
                </c:pt>
                <c:pt idx="10315">
                  <c:v>8.3270783333330005</c:v>
                </c:pt>
                <c:pt idx="10316">
                  <c:v>8.3266516666670007</c:v>
                </c:pt>
                <c:pt idx="10317">
                  <c:v>8.3261099999999999</c:v>
                </c:pt>
                <c:pt idx="10318">
                  <c:v>8.3264700000000005</c:v>
                </c:pt>
                <c:pt idx="10319">
                  <c:v>8.3263966666669997</c:v>
                </c:pt>
                <c:pt idx="10320">
                  <c:v>8.3262033333329999</c:v>
                </c:pt>
                <c:pt idx="10321">
                  <c:v>8.3264566666669992</c:v>
                </c:pt>
                <c:pt idx="10322">
                  <c:v>8.3267550000000004</c:v>
                </c:pt>
                <c:pt idx="10323">
                  <c:v>8.3260199999999998</c:v>
                </c:pt>
                <c:pt idx="10324">
                  <c:v>8.3264999999999993</c:v>
                </c:pt>
                <c:pt idx="10325">
                  <c:v>8.3265200000000004</c:v>
                </c:pt>
                <c:pt idx="10326">
                  <c:v>8.3267399999999991</c:v>
                </c:pt>
                <c:pt idx="10327">
                  <c:v>8.3264150000000008</c:v>
                </c:pt>
                <c:pt idx="10328">
                  <c:v>8.3259916666670009</c:v>
                </c:pt>
                <c:pt idx="10329">
                  <c:v>8.3264066666669994</c:v>
                </c:pt>
                <c:pt idx="10330">
                  <c:v>8.3266333333329996</c:v>
                </c:pt>
                <c:pt idx="10331">
                  <c:v>8.3270833333330003</c:v>
                </c:pt>
                <c:pt idx="10332">
                  <c:v>8.3269466666670002</c:v>
                </c:pt>
                <c:pt idx="10333">
                  <c:v>8.3274433333329991</c:v>
                </c:pt>
                <c:pt idx="10334">
                  <c:v>8.3273066666670008</c:v>
                </c:pt>
                <c:pt idx="10335">
                  <c:v>8.3268516666670003</c:v>
                </c:pt>
                <c:pt idx="10336">
                  <c:v>8.3269233333329993</c:v>
                </c:pt>
                <c:pt idx="10337">
                  <c:v>8.3260966666670004</c:v>
                </c:pt>
                <c:pt idx="10338">
                  <c:v>8.3259799999999995</c:v>
                </c:pt>
                <c:pt idx="10339">
                  <c:v>8.3261433333330004</c:v>
                </c:pt>
                <c:pt idx="10340">
                  <c:v>8.3264533333329993</c:v>
                </c:pt>
                <c:pt idx="10341">
                  <c:v>8.3269016666670002</c:v>
                </c:pt>
                <c:pt idx="10342">
                  <c:v>8.3265533333330009</c:v>
                </c:pt>
                <c:pt idx="10343">
                  <c:v>8.326668333333</c:v>
                </c:pt>
                <c:pt idx="10344">
                  <c:v>8.327468333333</c:v>
                </c:pt>
                <c:pt idx="10345">
                  <c:v>8.3265633333330005</c:v>
                </c:pt>
                <c:pt idx="10346">
                  <c:v>8.3268533333330002</c:v>
                </c:pt>
                <c:pt idx="10347">
                  <c:v>8.3266933333330009</c:v>
                </c:pt>
                <c:pt idx="10348">
                  <c:v>8.3269099999999998</c:v>
                </c:pt>
                <c:pt idx="10349">
                  <c:v>8.3269599999999997</c:v>
                </c:pt>
                <c:pt idx="10350">
                  <c:v>8.3277033333329999</c:v>
                </c:pt>
                <c:pt idx="10351">
                  <c:v>8.3276133333329998</c:v>
                </c:pt>
                <c:pt idx="10352">
                  <c:v>8.3265650000000004</c:v>
                </c:pt>
                <c:pt idx="10353">
                  <c:v>8.3267833333329992</c:v>
                </c:pt>
                <c:pt idx="10354">
                  <c:v>8.3266550000000006</c:v>
                </c:pt>
                <c:pt idx="10355">
                  <c:v>8.3271616666669992</c:v>
                </c:pt>
                <c:pt idx="10356">
                  <c:v>8.3264650000000007</c:v>
                </c:pt>
                <c:pt idx="10357">
                  <c:v>8.3271533333329995</c:v>
                </c:pt>
                <c:pt idx="10358">
                  <c:v>8.3269883333330004</c:v>
                </c:pt>
                <c:pt idx="10359">
                  <c:v>8.3269716666669993</c:v>
                </c:pt>
                <c:pt idx="10360">
                  <c:v>8.3271033333329996</c:v>
                </c:pt>
                <c:pt idx="10361">
                  <c:v>8.3275483333330005</c:v>
                </c:pt>
                <c:pt idx="10362">
                  <c:v>8.3274983333330006</c:v>
                </c:pt>
                <c:pt idx="10363">
                  <c:v>8.3266950000000008</c:v>
                </c:pt>
                <c:pt idx="10364">
                  <c:v>8.326763333333</c:v>
                </c:pt>
                <c:pt idx="10365">
                  <c:v>8.3270266666670008</c:v>
                </c:pt>
                <c:pt idx="10366">
                  <c:v>8.3270083333329996</c:v>
                </c:pt>
                <c:pt idx="10367">
                  <c:v>8.32653</c:v>
                </c:pt>
                <c:pt idx="10368">
                  <c:v>8.3267900000000008</c:v>
                </c:pt>
                <c:pt idx="10369">
                  <c:v>8.3268699999999995</c:v>
                </c:pt>
                <c:pt idx="10370">
                  <c:v>8.3269683333329994</c:v>
                </c:pt>
                <c:pt idx="10371">
                  <c:v>8.3264499999999995</c:v>
                </c:pt>
                <c:pt idx="10372">
                  <c:v>8.3268850000000008</c:v>
                </c:pt>
                <c:pt idx="10373">
                  <c:v>8.3263216666670008</c:v>
                </c:pt>
                <c:pt idx="10374">
                  <c:v>8.3265916666669995</c:v>
                </c:pt>
                <c:pt idx="10375">
                  <c:v>8.3267216666669999</c:v>
                </c:pt>
                <c:pt idx="10376">
                  <c:v>8.3269433333330003</c:v>
                </c:pt>
                <c:pt idx="10377">
                  <c:v>8.3272883333329997</c:v>
                </c:pt>
                <c:pt idx="10378">
                  <c:v>8.3270666666669992</c:v>
                </c:pt>
                <c:pt idx="10379">
                  <c:v>8.3264949999999995</c:v>
                </c:pt>
                <c:pt idx="10380">
                  <c:v>8.3269483333330001</c:v>
                </c:pt>
                <c:pt idx="10381">
                  <c:v>8.327656666667</c:v>
                </c:pt>
                <c:pt idx="10382">
                  <c:v>8.3274050000000006</c:v>
                </c:pt>
                <c:pt idx="10383">
                  <c:v>8.3275316666669994</c:v>
                </c:pt>
                <c:pt idx="10384">
                  <c:v>8.3270616666669994</c:v>
                </c:pt>
                <c:pt idx="10385">
                  <c:v>8.3273066666670008</c:v>
                </c:pt>
                <c:pt idx="10386">
                  <c:v>8.3274533333330005</c:v>
                </c:pt>
                <c:pt idx="10387">
                  <c:v>8.3277783333330007</c:v>
                </c:pt>
                <c:pt idx="10388">
                  <c:v>8.3276016666670003</c:v>
                </c:pt>
                <c:pt idx="10389">
                  <c:v>8.3270750000000007</c:v>
                </c:pt>
                <c:pt idx="10390">
                  <c:v>8.3268933333330004</c:v>
                </c:pt>
                <c:pt idx="10391">
                  <c:v>8.3279983333329994</c:v>
                </c:pt>
                <c:pt idx="10392">
                  <c:v>8.3273966666669992</c:v>
                </c:pt>
                <c:pt idx="10393">
                  <c:v>8.3272700000000004</c:v>
                </c:pt>
                <c:pt idx="10394">
                  <c:v>8.32775</c:v>
                </c:pt>
                <c:pt idx="10395">
                  <c:v>8.3275199999999998</c:v>
                </c:pt>
                <c:pt idx="10396">
                  <c:v>8.3281466666669992</c:v>
                </c:pt>
                <c:pt idx="10397">
                  <c:v>8.3277566666669998</c:v>
                </c:pt>
                <c:pt idx="10398">
                  <c:v>8.3274550000000005</c:v>
                </c:pt>
                <c:pt idx="10399">
                  <c:v>8.3272966666669994</c:v>
                </c:pt>
                <c:pt idx="10400">
                  <c:v>8.3275749999999995</c:v>
                </c:pt>
                <c:pt idx="10401">
                  <c:v>8.3275416666670008</c:v>
                </c:pt>
                <c:pt idx="10402">
                  <c:v>8.3280583333330007</c:v>
                </c:pt>
                <c:pt idx="10403">
                  <c:v>8.3279166666670008</c:v>
                </c:pt>
                <c:pt idx="10404">
                  <c:v>8.3276733333329993</c:v>
                </c:pt>
                <c:pt idx="10405">
                  <c:v>8.3272316666670001</c:v>
                </c:pt>
                <c:pt idx="10406">
                  <c:v>8.3273449999999993</c:v>
                </c:pt>
                <c:pt idx="10407">
                  <c:v>8.3277300000000007</c:v>
                </c:pt>
                <c:pt idx="10408">
                  <c:v>8.3280433333329995</c:v>
                </c:pt>
                <c:pt idx="10409">
                  <c:v>8.3278933333329999</c:v>
                </c:pt>
                <c:pt idx="10410">
                  <c:v>8.3279816666670001</c:v>
                </c:pt>
                <c:pt idx="10411">
                  <c:v>8.3283516666670003</c:v>
                </c:pt>
                <c:pt idx="10412">
                  <c:v>8.3277599999999996</c:v>
                </c:pt>
                <c:pt idx="10413">
                  <c:v>8.3282333333329994</c:v>
                </c:pt>
                <c:pt idx="10414">
                  <c:v>8.328171666667</c:v>
                </c:pt>
                <c:pt idx="10415">
                  <c:v>8.3279366666670001</c:v>
                </c:pt>
                <c:pt idx="10416">
                  <c:v>8.3279899999999998</c:v>
                </c:pt>
                <c:pt idx="10417">
                  <c:v>8.3281550000000006</c:v>
                </c:pt>
                <c:pt idx="10418">
                  <c:v>8.3283316666669993</c:v>
                </c:pt>
                <c:pt idx="10419">
                  <c:v>8.3281733333329999</c:v>
                </c:pt>
                <c:pt idx="10420">
                  <c:v>8.3279150000000008</c:v>
                </c:pt>
                <c:pt idx="10421">
                  <c:v>8.3288633333330004</c:v>
                </c:pt>
                <c:pt idx="10422">
                  <c:v>8.3288233333330002</c:v>
                </c:pt>
                <c:pt idx="10423">
                  <c:v>8.3286516666669996</c:v>
                </c:pt>
                <c:pt idx="10424">
                  <c:v>8.3287966666669995</c:v>
                </c:pt>
                <c:pt idx="10425">
                  <c:v>8.3285699999999991</c:v>
                </c:pt>
                <c:pt idx="10426">
                  <c:v>8.3286583333329993</c:v>
                </c:pt>
                <c:pt idx="10427">
                  <c:v>8.3285616666669995</c:v>
                </c:pt>
                <c:pt idx="10428">
                  <c:v>8.3284099999999999</c:v>
                </c:pt>
                <c:pt idx="10429">
                  <c:v>8.3283349999999992</c:v>
                </c:pt>
                <c:pt idx="10430">
                  <c:v>8.3289116666670004</c:v>
                </c:pt>
                <c:pt idx="10431">
                  <c:v>8.3287983333329993</c:v>
                </c:pt>
                <c:pt idx="10432">
                  <c:v>8.3287683333330005</c:v>
                </c:pt>
                <c:pt idx="10433">
                  <c:v>8.3287116666669991</c:v>
                </c:pt>
                <c:pt idx="10434">
                  <c:v>8.3291333333330009</c:v>
                </c:pt>
                <c:pt idx="10435">
                  <c:v>8.3285466666670001</c:v>
                </c:pt>
                <c:pt idx="10436">
                  <c:v>8.3286283333330005</c:v>
                </c:pt>
                <c:pt idx="10437">
                  <c:v>8.3290766666669995</c:v>
                </c:pt>
                <c:pt idx="10438">
                  <c:v>8.3287150000000008</c:v>
                </c:pt>
                <c:pt idx="10439">
                  <c:v>8.3291883333330006</c:v>
                </c:pt>
                <c:pt idx="10440">
                  <c:v>8.3287750000000003</c:v>
                </c:pt>
                <c:pt idx="10441">
                  <c:v>8.3290283333329995</c:v>
                </c:pt>
                <c:pt idx="10442">
                  <c:v>8.3290716666669997</c:v>
                </c:pt>
                <c:pt idx="10443">
                  <c:v>8.3292116666669997</c:v>
                </c:pt>
                <c:pt idx="10444">
                  <c:v>8.3293400000000002</c:v>
                </c:pt>
                <c:pt idx="10445">
                  <c:v>8.3288233333330002</c:v>
                </c:pt>
                <c:pt idx="10446">
                  <c:v>8.3283183333329998</c:v>
                </c:pt>
                <c:pt idx="10447">
                  <c:v>8.3293850000000003</c:v>
                </c:pt>
                <c:pt idx="10448">
                  <c:v>8.3288983333329991</c:v>
                </c:pt>
                <c:pt idx="10449">
                  <c:v>8.3286466666669998</c:v>
                </c:pt>
                <c:pt idx="10450">
                  <c:v>8.3296933333329992</c:v>
                </c:pt>
                <c:pt idx="10451">
                  <c:v>8.3291483333330003</c:v>
                </c:pt>
                <c:pt idx="10452">
                  <c:v>8.3293700000000008</c:v>
                </c:pt>
                <c:pt idx="10453">
                  <c:v>8.3296700000000001</c:v>
                </c:pt>
                <c:pt idx="10454">
                  <c:v>8.3289666666670001</c:v>
                </c:pt>
                <c:pt idx="10455">
                  <c:v>8.3298649999999999</c:v>
                </c:pt>
                <c:pt idx="10456">
                  <c:v>8.3293633333329993</c:v>
                </c:pt>
                <c:pt idx="10457">
                  <c:v>8.3295116666670008</c:v>
                </c:pt>
                <c:pt idx="10458">
                  <c:v>8.3294183333330007</c:v>
                </c:pt>
                <c:pt idx="10459">
                  <c:v>8.3294666666670008</c:v>
                </c:pt>
                <c:pt idx="10460">
                  <c:v>8.3295650000000006</c:v>
                </c:pt>
                <c:pt idx="10461">
                  <c:v>8.3298050000000003</c:v>
                </c:pt>
                <c:pt idx="10462">
                  <c:v>8.3295733333330002</c:v>
                </c:pt>
                <c:pt idx="10463">
                  <c:v>8.3298033333330004</c:v>
                </c:pt>
                <c:pt idx="10464">
                  <c:v>8.3297633333330001</c:v>
                </c:pt>
                <c:pt idx="10465">
                  <c:v>8.3297483333330007</c:v>
                </c:pt>
                <c:pt idx="10466">
                  <c:v>8.3297849999999993</c:v>
                </c:pt>
                <c:pt idx="10467">
                  <c:v>8.3293400000000002</c:v>
                </c:pt>
                <c:pt idx="10468">
                  <c:v>8.3296783333329998</c:v>
                </c:pt>
                <c:pt idx="10469">
                  <c:v>8.3301549999999995</c:v>
                </c:pt>
                <c:pt idx="10470">
                  <c:v>8.3298416666670008</c:v>
                </c:pt>
                <c:pt idx="10471">
                  <c:v>8.3300516666669999</c:v>
                </c:pt>
                <c:pt idx="10472">
                  <c:v>8.3302283333330003</c:v>
                </c:pt>
                <c:pt idx="10473">
                  <c:v>8.3301066666669996</c:v>
                </c:pt>
                <c:pt idx="10474">
                  <c:v>8.3304849999999995</c:v>
                </c:pt>
                <c:pt idx="10475">
                  <c:v>8.3305083333330003</c:v>
                </c:pt>
                <c:pt idx="10476">
                  <c:v>8.3298916666670006</c:v>
                </c:pt>
                <c:pt idx="10477">
                  <c:v>8.3301366666670003</c:v>
                </c:pt>
                <c:pt idx="10478">
                  <c:v>8.3301099999999995</c:v>
                </c:pt>
                <c:pt idx="10479">
                  <c:v>8.3295983333329993</c:v>
                </c:pt>
                <c:pt idx="10480">
                  <c:v>8.3306483333330004</c:v>
                </c:pt>
                <c:pt idx="10481">
                  <c:v>8.3302416666669998</c:v>
                </c:pt>
                <c:pt idx="10482">
                  <c:v>8.3302949999999996</c:v>
                </c:pt>
                <c:pt idx="10483">
                  <c:v>8.3310233333330004</c:v>
                </c:pt>
                <c:pt idx="10484">
                  <c:v>8.3303916666669995</c:v>
                </c:pt>
                <c:pt idx="10485">
                  <c:v>8.3309049999999996</c:v>
                </c:pt>
                <c:pt idx="10486">
                  <c:v>8.3310150000000007</c:v>
                </c:pt>
                <c:pt idx="10487">
                  <c:v>8.3311616666670005</c:v>
                </c:pt>
                <c:pt idx="10488">
                  <c:v>8.3307699999999993</c:v>
                </c:pt>
                <c:pt idx="10489">
                  <c:v>8.3315649999999994</c:v>
                </c:pt>
                <c:pt idx="10490">
                  <c:v>8.3311433333329994</c:v>
                </c:pt>
                <c:pt idx="10491">
                  <c:v>8.3306783333329992</c:v>
                </c:pt>
                <c:pt idx="10492">
                  <c:v>8.3308516666669998</c:v>
                </c:pt>
                <c:pt idx="10493">
                  <c:v>8.3315616666669996</c:v>
                </c:pt>
                <c:pt idx="10494">
                  <c:v>8.3311816666669998</c:v>
                </c:pt>
                <c:pt idx="10495">
                  <c:v>8.3312133333330003</c:v>
                </c:pt>
                <c:pt idx="10496">
                  <c:v>8.3317766666670003</c:v>
                </c:pt>
                <c:pt idx="10497">
                  <c:v>8.3309083333329994</c:v>
                </c:pt>
                <c:pt idx="10498">
                  <c:v>8.3311033333329991</c:v>
                </c:pt>
                <c:pt idx="10499">
                  <c:v>8.3317650000000008</c:v>
                </c:pt>
                <c:pt idx="10500">
                  <c:v>8.3306466666670005</c:v>
                </c:pt>
                <c:pt idx="10501">
                  <c:v>8.3314800000000009</c:v>
                </c:pt>
                <c:pt idx="10502">
                  <c:v>8.3308199999999992</c:v>
                </c:pt>
                <c:pt idx="10503">
                  <c:v>8.3311150000000005</c:v>
                </c:pt>
                <c:pt idx="10504">
                  <c:v>8.3312066666670006</c:v>
                </c:pt>
                <c:pt idx="10505">
                  <c:v>8.3315816666670006</c:v>
                </c:pt>
                <c:pt idx="10506">
                  <c:v>8.3307749999999992</c:v>
                </c:pt>
                <c:pt idx="10507">
                  <c:v>8.3307466666670003</c:v>
                </c:pt>
                <c:pt idx="10508">
                  <c:v>8.3317350000000001</c:v>
                </c:pt>
                <c:pt idx="10509">
                  <c:v>8.3313116666670002</c:v>
                </c:pt>
                <c:pt idx="10510">
                  <c:v>8.331315</c:v>
                </c:pt>
                <c:pt idx="10511">
                  <c:v>8.3318849999999998</c:v>
                </c:pt>
                <c:pt idx="10512">
                  <c:v>8.3315049999999999</c:v>
                </c:pt>
                <c:pt idx="10513">
                  <c:v>8.3317150000000009</c:v>
                </c:pt>
                <c:pt idx="10514">
                  <c:v>8.3319016666669992</c:v>
                </c:pt>
                <c:pt idx="10515">
                  <c:v>8.3313416666670008</c:v>
                </c:pt>
                <c:pt idx="10516">
                  <c:v>8.3309133333329992</c:v>
                </c:pt>
                <c:pt idx="10517">
                  <c:v>8.3314800000000009</c:v>
                </c:pt>
                <c:pt idx="10518">
                  <c:v>8.3310416666669997</c:v>
                </c:pt>
                <c:pt idx="10519">
                  <c:v>8.3313416666670008</c:v>
                </c:pt>
                <c:pt idx="10520">
                  <c:v>8.33202</c:v>
                </c:pt>
                <c:pt idx="10521">
                  <c:v>8.3313766666669995</c:v>
                </c:pt>
                <c:pt idx="10522">
                  <c:v>8.3314183333329996</c:v>
                </c:pt>
                <c:pt idx="10523">
                  <c:v>8.3316583333329994</c:v>
                </c:pt>
                <c:pt idx="10524">
                  <c:v>8.331221666667</c:v>
                </c:pt>
                <c:pt idx="10525">
                  <c:v>8.3312033333330007</c:v>
                </c:pt>
                <c:pt idx="10526">
                  <c:v>8.3310377049179998</c:v>
                </c:pt>
                <c:pt idx="10527">
                  <c:v>8.3314372881359997</c:v>
                </c:pt>
                <c:pt idx="10528">
                  <c:v>8.3313233333329997</c:v>
                </c:pt>
                <c:pt idx="10529">
                  <c:v>8.3314299999999992</c:v>
                </c:pt>
                <c:pt idx="10530">
                  <c:v>8.3313233333329997</c:v>
                </c:pt>
                <c:pt idx="10531">
                  <c:v>8.3317449999999997</c:v>
                </c:pt>
                <c:pt idx="10532">
                  <c:v>8.3314149999999998</c:v>
                </c:pt>
                <c:pt idx="10533">
                  <c:v>8.3320266666669998</c:v>
                </c:pt>
                <c:pt idx="10534">
                  <c:v>8.3311416666669995</c:v>
                </c:pt>
                <c:pt idx="10535">
                  <c:v>8.3312783333329996</c:v>
                </c:pt>
                <c:pt idx="10536">
                  <c:v>8.3318399999999997</c:v>
                </c:pt>
                <c:pt idx="10537">
                  <c:v>8.3313666666669999</c:v>
                </c:pt>
                <c:pt idx="10538">
                  <c:v>8.3312983333330006</c:v>
                </c:pt>
                <c:pt idx="10539">
                  <c:v>8.3312399999999993</c:v>
                </c:pt>
                <c:pt idx="10540">
                  <c:v>8.3314933333330004</c:v>
                </c:pt>
                <c:pt idx="10541">
                  <c:v>8.3310999999999993</c:v>
                </c:pt>
                <c:pt idx="10542">
                  <c:v>8.3313050000000004</c:v>
                </c:pt>
                <c:pt idx="10543">
                  <c:v>8.331926666667</c:v>
                </c:pt>
                <c:pt idx="10544">
                  <c:v>8.331128333333</c:v>
                </c:pt>
                <c:pt idx="10545">
                  <c:v>8.3312716666669999</c:v>
                </c:pt>
                <c:pt idx="10546">
                  <c:v>8.3315116666669997</c:v>
                </c:pt>
                <c:pt idx="10547">
                  <c:v>8.3309066666669995</c:v>
                </c:pt>
                <c:pt idx="10548">
                  <c:v>8.3307666666669995</c:v>
                </c:pt>
                <c:pt idx="10549">
                  <c:v>8.3311066666670008</c:v>
                </c:pt>
                <c:pt idx="10550">
                  <c:v>8.3307350000000007</c:v>
                </c:pt>
                <c:pt idx="10551">
                  <c:v>8.3314900000000005</c:v>
                </c:pt>
                <c:pt idx="10552">
                  <c:v>8.331268333333</c:v>
                </c:pt>
                <c:pt idx="10553">
                  <c:v>8.3313699999999997</c:v>
                </c:pt>
                <c:pt idx="10554">
                  <c:v>8.3308149999999994</c:v>
                </c:pt>
                <c:pt idx="10555">
                  <c:v>8.3308999999999997</c:v>
                </c:pt>
                <c:pt idx="10556">
                  <c:v>8.3312600000000003</c:v>
                </c:pt>
                <c:pt idx="10557">
                  <c:v>8.3312650000000001</c:v>
                </c:pt>
                <c:pt idx="10558">
                  <c:v>8.3314183333329996</c:v>
                </c:pt>
                <c:pt idx="10559">
                  <c:v>8.3315866666670004</c:v>
                </c:pt>
                <c:pt idx="10560">
                  <c:v>8.3308783333330005</c:v>
                </c:pt>
                <c:pt idx="10561">
                  <c:v>8.3310600000000008</c:v>
                </c:pt>
                <c:pt idx="10562">
                  <c:v>8.3316099999999995</c:v>
                </c:pt>
                <c:pt idx="10563">
                  <c:v>8.3309183333330008</c:v>
                </c:pt>
                <c:pt idx="10564">
                  <c:v>8.3310583333330008</c:v>
                </c:pt>
                <c:pt idx="10565">
                  <c:v>8.3313766666669995</c:v>
                </c:pt>
                <c:pt idx="10566">
                  <c:v>8.3311783333329998</c:v>
                </c:pt>
                <c:pt idx="10567">
                  <c:v>8.3309350000000002</c:v>
                </c:pt>
                <c:pt idx="10568">
                  <c:v>8.3307166666669996</c:v>
                </c:pt>
                <c:pt idx="10569">
                  <c:v>8.3303683333330003</c:v>
                </c:pt>
                <c:pt idx="10570">
                  <c:v>8.3309099999999994</c:v>
                </c:pt>
                <c:pt idx="10571">
                  <c:v>8.3306550000000001</c:v>
                </c:pt>
                <c:pt idx="10572">
                  <c:v>8.3308166666669994</c:v>
                </c:pt>
                <c:pt idx="10573">
                  <c:v>8.3305500000000006</c:v>
                </c:pt>
                <c:pt idx="10574">
                  <c:v>8.3308199999999992</c:v>
                </c:pt>
                <c:pt idx="10575">
                  <c:v>8.3304516666670008</c:v>
                </c:pt>
                <c:pt idx="10576">
                  <c:v>8.3305516666670005</c:v>
                </c:pt>
                <c:pt idx="10577">
                  <c:v>8.3305166666670001</c:v>
                </c:pt>
                <c:pt idx="10578">
                  <c:v>8.3305283333329996</c:v>
                </c:pt>
                <c:pt idx="10579">
                  <c:v>8.3308099999999996</c:v>
                </c:pt>
                <c:pt idx="10580">
                  <c:v>8.3309200000000008</c:v>
                </c:pt>
                <c:pt idx="10581">
                  <c:v>8.3305916666670008</c:v>
                </c:pt>
                <c:pt idx="10582">
                  <c:v>8.3306850000000008</c:v>
                </c:pt>
                <c:pt idx="10583">
                  <c:v>8.3306299999999993</c:v>
                </c:pt>
                <c:pt idx="10584">
                  <c:v>8.3298883333330007</c:v>
                </c:pt>
                <c:pt idx="10585">
                  <c:v>8.3302716666670005</c:v>
                </c:pt>
                <c:pt idx="10586">
                  <c:v>8.3303983333329992</c:v>
                </c:pt>
                <c:pt idx="10587">
                  <c:v>8.3302583333329991</c:v>
                </c:pt>
                <c:pt idx="10588">
                  <c:v>8.3304150000000003</c:v>
                </c:pt>
                <c:pt idx="10589">
                  <c:v>8.3301666666669991</c:v>
                </c:pt>
                <c:pt idx="10590">
                  <c:v>8.3301783333330004</c:v>
                </c:pt>
                <c:pt idx="10591">
                  <c:v>8.3299316666669991</c:v>
                </c:pt>
                <c:pt idx="10592">
                  <c:v>8.3295216666670004</c:v>
                </c:pt>
                <c:pt idx="10593">
                  <c:v>8.3298183333329998</c:v>
                </c:pt>
                <c:pt idx="10594">
                  <c:v>8.3303216666670004</c:v>
                </c:pt>
                <c:pt idx="10595">
                  <c:v>8.3299400000000006</c:v>
                </c:pt>
                <c:pt idx="10596">
                  <c:v>8.3295650000000006</c:v>
                </c:pt>
                <c:pt idx="10597">
                  <c:v>8.3298550000000002</c:v>
                </c:pt>
                <c:pt idx="10598">
                  <c:v>8.3302949999999996</c:v>
                </c:pt>
                <c:pt idx="10599">
                  <c:v>8.3296983333330008</c:v>
                </c:pt>
                <c:pt idx="10600">
                  <c:v>8.3301866666670001</c:v>
                </c:pt>
                <c:pt idx="10601">
                  <c:v>8.3300683333329992</c:v>
                </c:pt>
                <c:pt idx="10602">
                  <c:v>8.329485</c:v>
                </c:pt>
                <c:pt idx="10603">
                  <c:v>8.3292366666670006</c:v>
                </c:pt>
                <c:pt idx="10604">
                  <c:v>8.3303883333329996</c:v>
                </c:pt>
                <c:pt idx="10605">
                  <c:v>8.3295849999999998</c:v>
                </c:pt>
                <c:pt idx="10606">
                  <c:v>8.3296716666670001</c:v>
                </c:pt>
                <c:pt idx="10607">
                  <c:v>8.32972</c:v>
                </c:pt>
                <c:pt idx="10608">
                  <c:v>8.3297533333330005</c:v>
                </c:pt>
                <c:pt idx="10609">
                  <c:v>8.3297166666670002</c:v>
                </c:pt>
                <c:pt idx="10610">
                  <c:v>8.3301633333329992</c:v>
                </c:pt>
                <c:pt idx="10611">
                  <c:v>8.3298033333330004</c:v>
                </c:pt>
                <c:pt idx="10612">
                  <c:v>8.3300566666669997</c:v>
                </c:pt>
                <c:pt idx="10613">
                  <c:v>8.3301350000000003</c:v>
                </c:pt>
                <c:pt idx="10614">
                  <c:v>8.3303866666669997</c:v>
                </c:pt>
                <c:pt idx="10615">
                  <c:v>8.3300233333329992</c:v>
                </c:pt>
                <c:pt idx="10616">
                  <c:v>8.3303616666670006</c:v>
                </c:pt>
                <c:pt idx="10617">
                  <c:v>8.3299316666669991</c:v>
                </c:pt>
                <c:pt idx="10618">
                  <c:v>8.3300750000000008</c:v>
                </c:pt>
                <c:pt idx="10619">
                  <c:v>8.3307199999999995</c:v>
                </c:pt>
                <c:pt idx="10620">
                  <c:v>8.3304633333330003</c:v>
                </c:pt>
                <c:pt idx="10621">
                  <c:v>8.3303650000000005</c:v>
                </c:pt>
                <c:pt idx="10622">
                  <c:v>8.3296783333329998</c:v>
                </c:pt>
                <c:pt idx="10623">
                  <c:v>8.3303933333329994</c:v>
                </c:pt>
                <c:pt idx="10624">
                  <c:v>8.3301466666669999</c:v>
                </c:pt>
                <c:pt idx="10625">
                  <c:v>8.3301499999999997</c:v>
                </c:pt>
                <c:pt idx="10626">
                  <c:v>8.3301516666669997</c:v>
                </c:pt>
                <c:pt idx="10627">
                  <c:v>8.3297766666669997</c:v>
                </c:pt>
                <c:pt idx="10628">
                  <c:v>8.3301483333329998</c:v>
                </c:pt>
                <c:pt idx="10629">
                  <c:v>8.3300516666669999</c:v>
                </c:pt>
                <c:pt idx="10630">
                  <c:v>8.3301983333329996</c:v>
                </c:pt>
                <c:pt idx="10631">
                  <c:v>8.3300249999999991</c:v>
                </c:pt>
                <c:pt idx="10632">
                  <c:v>8.3300900000000002</c:v>
                </c:pt>
                <c:pt idx="10633">
                  <c:v>8.3293999999999997</c:v>
                </c:pt>
                <c:pt idx="10634">
                  <c:v>8.3301566666669995</c:v>
                </c:pt>
                <c:pt idx="10635">
                  <c:v>8.3297033333330006</c:v>
                </c:pt>
                <c:pt idx="10636">
                  <c:v>8.3299483333330002</c:v>
                </c:pt>
                <c:pt idx="10637">
                  <c:v>8.3298916666670006</c:v>
                </c:pt>
                <c:pt idx="10638">
                  <c:v>8.329908333333</c:v>
                </c:pt>
                <c:pt idx="10639">
                  <c:v>8.3296766666669999</c:v>
                </c:pt>
                <c:pt idx="10640">
                  <c:v>8.3303433333329995</c:v>
                </c:pt>
                <c:pt idx="10641">
                  <c:v>8.3301149999999993</c:v>
                </c:pt>
                <c:pt idx="10642">
                  <c:v>8.3300616666669995</c:v>
                </c:pt>
                <c:pt idx="10643">
                  <c:v>8.3302750000000003</c:v>
                </c:pt>
                <c:pt idx="10644">
                  <c:v>8.3306133333329999</c:v>
                </c:pt>
                <c:pt idx="10645">
                  <c:v>8.3303783333329999</c:v>
                </c:pt>
                <c:pt idx="10646">
                  <c:v>8.3302433333329997</c:v>
                </c:pt>
                <c:pt idx="10647">
                  <c:v>8.3308183333329993</c:v>
                </c:pt>
                <c:pt idx="10648">
                  <c:v>8.3307266666669992</c:v>
                </c:pt>
                <c:pt idx="10649">
                  <c:v>8.3304183333330002</c:v>
                </c:pt>
                <c:pt idx="10650">
                  <c:v>8.3301416666670001</c:v>
                </c:pt>
                <c:pt idx="10651">
                  <c:v>8.3304449999999992</c:v>
                </c:pt>
                <c:pt idx="10652">
                  <c:v>8.3301566666669995</c:v>
                </c:pt>
                <c:pt idx="10653">
                  <c:v>8.3303100000000008</c:v>
                </c:pt>
                <c:pt idx="10654">
                  <c:v>8.3308883333330002</c:v>
                </c:pt>
                <c:pt idx="10655">
                  <c:v>8.3310083333329992</c:v>
                </c:pt>
                <c:pt idx="10656">
                  <c:v>8.3306149999999999</c:v>
                </c:pt>
                <c:pt idx="10657">
                  <c:v>8.3306766666669994</c:v>
                </c:pt>
                <c:pt idx="10658">
                  <c:v>8.3305500000000006</c:v>
                </c:pt>
                <c:pt idx="10659">
                  <c:v>8.3309083333329994</c:v>
                </c:pt>
                <c:pt idx="10660">
                  <c:v>8.3305883333330009</c:v>
                </c:pt>
                <c:pt idx="10661">
                  <c:v>8.3307500000000001</c:v>
                </c:pt>
                <c:pt idx="10662">
                  <c:v>8.3306366666670009</c:v>
                </c:pt>
                <c:pt idx="10663">
                  <c:v>8.3306466666670005</c:v>
                </c:pt>
                <c:pt idx="10664">
                  <c:v>8.3310683333330005</c:v>
                </c:pt>
                <c:pt idx="10665">
                  <c:v>8.3313100000000002</c:v>
                </c:pt>
                <c:pt idx="10666">
                  <c:v>8.3310283333330002</c:v>
                </c:pt>
                <c:pt idx="10667">
                  <c:v>8.3306133333329999</c:v>
                </c:pt>
                <c:pt idx="10668">
                  <c:v>8.3310716666670004</c:v>
                </c:pt>
                <c:pt idx="10669">
                  <c:v>8.3314950000000003</c:v>
                </c:pt>
                <c:pt idx="10670">
                  <c:v>8.3313933333330006</c:v>
                </c:pt>
                <c:pt idx="10671">
                  <c:v>8.3319516666670008</c:v>
                </c:pt>
                <c:pt idx="10672">
                  <c:v>8.3310983333329993</c:v>
                </c:pt>
                <c:pt idx="10673">
                  <c:v>8.3315633333329995</c:v>
                </c:pt>
                <c:pt idx="10674">
                  <c:v>8.3308316666670006</c:v>
                </c:pt>
                <c:pt idx="10675">
                  <c:v>8.3309833333330001</c:v>
                </c:pt>
                <c:pt idx="10676">
                  <c:v>8.3309783333330003</c:v>
                </c:pt>
                <c:pt idx="10677">
                  <c:v>8.3307916666670003</c:v>
                </c:pt>
                <c:pt idx="10678">
                  <c:v>8.3315133333329996</c:v>
                </c:pt>
                <c:pt idx="10679">
                  <c:v>8.3306066666670002</c:v>
                </c:pt>
                <c:pt idx="10680">
                  <c:v>8.3311150000000005</c:v>
                </c:pt>
                <c:pt idx="10681">
                  <c:v>8.3309316666670004</c:v>
                </c:pt>
                <c:pt idx="10682">
                  <c:v>8.3304783333329997</c:v>
                </c:pt>
                <c:pt idx="10683">
                  <c:v>8.3314500000000002</c:v>
                </c:pt>
                <c:pt idx="10684">
                  <c:v>8.3307483333330001</c:v>
                </c:pt>
                <c:pt idx="10685">
                  <c:v>8.33094</c:v>
                </c:pt>
                <c:pt idx="10686">
                  <c:v>8.3311983333330009</c:v>
                </c:pt>
                <c:pt idx="10687">
                  <c:v>8.3307099999999998</c:v>
                </c:pt>
                <c:pt idx="10688">
                  <c:v>8.3309650000000008</c:v>
                </c:pt>
                <c:pt idx="10689">
                  <c:v>8.3305383333329992</c:v>
                </c:pt>
                <c:pt idx="10690">
                  <c:v>8.3304133333330004</c:v>
                </c:pt>
                <c:pt idx="10691">
                  <c:v>8.3314400000000006</c:v>
                </c:pt>
                <c:pt idx="10692">
                  <c:v>8.331268333333</c:v>
                </c:pt>
                <c:pt idx="10693">
                  <c:v>8.3318616666670007</c:v>
                </c:pt>
                <c:pt idx="10694">
                  <c:v>8.3318349999999999</c:v>
                </c:pt>
                <c:pt idx="10695">
                  <c:v>8.3318816666669999</c:v>
                </c:pt>
                <c:pt idx="10696">
                  <c:v>8.3320783333329995</c:v>
                </c:pt>
                <c:pt idx="10697">
                  <c:v>8.3321933333330005</c:v>
                </c:pt>
                <c:pt idx="10698">
                  <c:v>8.3312266666669998</c:v>
                </c:pt>
                <c:pt idx="10699">
                  <c:v>8.3308833333330004</c:v>
                </c:pt>
                <c:pt idx="10700">
                  <c:v>8.3302533333329993</c:v>
                </c:pt>
                <c:pt idx="10701">
                  <c:v>8.3312016666670008</c:v>
                </c:pt>
                <c:pt idx="10702">
                  <c:v>8.3323183333329993</c:v>
                </c:pt>
                <c:pt idx="10703">
                  <c:v>8.3317800000000002</c:v>
                </c:pt>
                <c:pt idx="10704">
                  <c:v>8.331925</c:v>
                </c:pt>
                <c:pt idx="10705">
                  <c:v>8.332113333333</c:v>
                </c:pt>
                <c:pt idx="10706">
                  <c:v>8.3318849999999998</c:v>
                </c:pt>
                <c:pt idx="10707">
                  <c:v>8.3323750000000008</c:v>
                </c:pt>
                <c:pt idx="10708">
                  <c:v>8.3321633333329999</c:v>
                </c:pt>
                <c:pt idx="10709">
                  <c:v>8.3326216666670003</c:v>
                </c:pt>
                <c:pt idx="10710">
                  <c:v>8.3323816666670005</c:v>
                </c:pt>
                <c:pt idx="10711">
                  <c:v>8.332536666667</c:v>
                </c:pt>
                <c:pt idx="10712">
                  <c:v>8.3321433333330006</c:v>
                </c:pt>
                <c:pt idx="10713">
                  <c:v>8.3325383333329999</c:v>
                </c:pt>
                <c:pt idx="10714">
                  <c:v>8.3323999999999998</c:v>
                </c:pt>
                <c:pt idx="10715">
                  <c:v>8.3318399999999997</c:v>
                </c:pt>
                <c:pt idx="10716">
                  <c:v>8.3321766666669994</c:v>
                </c:pt>
                <c:pt idx="10717">
                  <c:v>8.3318700000000003</c:v>
                </c:pt>
                <c:pt idx="10718">
                  <c:v>8.3322616666669997</c:v>
                </c:pt>
                <c:pt idx="10719">
                  <c:v>8.3323333333330005</c:v>
                </c:pt>
                <c:pt idx="10720">
                  <c:v>8.3330934426229994</c:v>
                </c:pt>
                <c:pt idx="10721">
                  <c:v>8.3331220338980003</c:v>
                </c:pt>
                <c:pt idx="10722">
                  <c:v>8.3326399999999996</c:v>
                </c:pt>
                <c:pt idx="10723">
                  <c:v>8.3324783333330004</c:v>
                </c:pt>
                <c:pt idx="10724">
                  <c:v>8.3323383333330003</c:v>
                </c:pt>
                <c:pt idx="10725">
                  <c:v>8.3325583333330009</c:v>
                </c:pt>
                <c:pt idx="10726">
                  <c:v>8.3328516666670005</c:v>
                </c:pt>
                <c:pt idx="10727">
                  <c:v>8.3326100000000007</c:v>
                </c:pt>
                <c:pt idx="10728">
                  <c:v>8.3325866666669999</c:v>
                </c:pt>
                <c:pt idx="10729">
                  <c:v>8.3323633333329994</c:v>
                </c:pt>
                <c:pt idx="10730">
                  <c:v>8.3329699999999995</c:v>
                </c:pt>
                <c:pt idx="10731">
                  <c:v>8.3331400000000002</c:v>
                </c:pt>
                <c:pt idx="10732">
                  <c:v>8.3330833333330006</c:v>
                </c:pt>
                <c:pt idx="10733">
                  <c:v>8.3322599999999998</c:v>
                </c:pt>
                <c:pt idx="10734">
                  <c:v>8.3329983333330002</c:v>
                </c:pt>
                <c:pt idx="10735">
                  <c:v>8.3329966666670003</c:v>
                </c:pt>
                <c:pt idx="10736">
                  <c:v>8.3329633333329998</c:v>
                </c:pt>
                <c:pt idx="10737">
                  <c:v>8.3327133333330003</c:v>
                </c:pt>
                <c:pt idx="10738">
                  <c:v>8.3331966666669999</c:v>
                </c:pt>
                <c:pt idx="10739">
                  <c:v>8.3334183333330003</c:v>
                </c:pt>
                <c:pt idx="10740">
                  <c:v>8.3336383333330009</c:v>
                </c:pt>
                <c:pt idx="10741">
                  <c:v>8.3337000000000003</c:v>
                </c:pt>
                <c:pt idx="10742">
                  <c:v>8.3330283333330009</c:v>
                </c:pt>
                <c:pt idx="10743">
                  <c:v>8.3335450000000009</c:v>
                </c:pt>
                <c:pt idx="10744">
                  <c:v>8.3336950000000005</c:v>
                </c:pt>
                <c:pt idx="10745">
                  <c:v>8.3332850000000001</c:v>
                </c:pt>
                <c:pt idx="10746">
                  <c:v>8.3337166666669997</c:v>
                </c:pt>
                <c:pt idx="10747">
                  <c:v>8.3337350000000008</c:v>
                </c:pt>
                <c:pt idx="10748">
                  <c:v>8.3341499999999993</c:v>
                </c:pt>
                <c:pt idx="10749">
                  <c:v>8.3341116666670008</c:v>
                </c:pt>
                <c:pt idx="10750">
                  <c:v>8.3340999999999994</c:v>
                </c:pt>
                <c:pt idx="10751">
                  <c:v>8.3339083333329995</c:v>
                </c:pt>
                <c:pt idx="10752">
                  <c:v>8.3343950000000007</c:v>
                </c:pt>
                <c:pt idx="10753">
                  <c:v>8.3336849999999991</c:v>
                </c:pt>
                <c:pt idx="10754">
                  <c:v>8.3331383333330002</c:v>
                </c:pt>
                <c:pt idx="10755">
                  <c:v>8.3339216666670008</c:v>
                </c:pt>
                <c:pt idx="10756">
                  <c:v>8.3337000000000003</c:v>
                </c:pt>
                <c:pt idx="10757">
                  <c:v>8.3341383333329997</c:v>
                </c:pt>
                <c:pt idx="10758">
                  <c:v>8.3335616666670003</c:v>
                </c:pt>
                <c:pt idx="10759">
                  <c:v>8.3338216666669993</c:v>
                </c:pt>
                <c:pt idx="10760">
                  <c:v>8.3337216666669995</c:v>
                </c:pt>
                <c:pt idx="10761">
                  <c:v>8.3341816666669999</c:v>
                </c:pt>
                <c:pt idx="10762">
                  <c:v>8.3343133333330002</c:v>
                </c:pt>
                <c:pt idx="10763">
                  <c:v>8.3345350000000007</c:v>
                </c:pt>
                <c:pt idx="10764">
                  <c:v>8.3339850000000002</c:v>
                </c:pt>
                <c:pt idx="10765">
                  <c:v>8.3345599999999997</c:v>
                </c:pt>
                <c:pt idx="10766">
                  <c:v>8.3337716666669994</c:v>
                </c:pt>
                <c:pt idx="10767">
                  <c:v>8.3345433333330003</c:v>
                </c:pt>
                <c:pt idx="10768">
                  <c:v>8.3347966666669997</c:v>
                </c:pt>
                <c:pt idx="10769">
                  <c:v>8.3342650000000003</c:v>
                </c:pt>
                <c:pt idx="10770">
                  <c:v>8.3345316666670008</c:v>
                </c:pt>
                <c:pt idx="10771">
                  <c:v>8.3347916666669999</c:v>
                </c:pt>
                <c:pt idx="10772">
                  <c:v>8.3350916666669992</c:v>
                </c:pt>
                <c:pt idx="10773">
                  <c:v>8.3348300000000002</c:v>
                </c:pt>
                <c:pt idx="10774">
                  <c:v>8.3346216666669992</c:v>
                </c:pt>
                <c:pt idx="10775">
                  <c:v>8.335305</c:v>
                </c:pt>
                <c:pt idx="10776">
                  <c:v>8.3352333333330009</c:v>
                </c:pt>
                <c:pt idx="10777">
                  <c:v>8.3352833333330008</c:v>
                </c:pt>
                <c:pt idx="10778">
                  <c:v>8.3351550000000003</c:v>
                </c:pt>
                <c:pt idx="10779">
                  <c:v>8.3350133333330003</c:v>
                </c:pt>
                <c:pt idx="10780">
                  <c:v>8.3351483333330005</c:v>
                </c:pt>
                <c:pt idx="10781">
                  <c:v>8.3347183333330008</c:v>
                </c:pt>
                <c:pt idx="10782">
                  <c:v>8.3347650000000009</c:v>
                </c:pt>
                <c:pt idx="10783">
                  <c:v>8.3351666666669999</c:v>
                </c:pt>
                <c:pt idx="10784">
                  <c:v>8.3352450000000005</c:v>
                </c:pt>
                <c:pt idx="10785">
                  <c:v>8.3350316666669997</c:v>
                </c:pt>
                <c:pt idx="10786">
                  <c:v>8.3352283333329993</c:v>
                </c:pt>
                <c:pt idx="10787">
                  <c:v>8.3355066666669995</c:v>
                </c:pt>
                <c:pt idx="10788">
                  <c:v>8.3352400000000006</c:v>
                </c:pt>
                <c:pt idx="10789">
                  <c:v>8.3351283333329995</c:v>
                </c:pt>
                <c:pt idx="10790">
                  <c:v>8.3355133333329992</c:v>
                </c:pt>
                <c:pt idx="10791">
                  <c:v>8.336288333333</c:v>
                </c:pt>
                <c:pt idx="10792">
                  <c:v>8.3362700000000007</c:v>
                </c:pt>
                <c:pt idx="10793">
                  <c:v>8.3357866666669995</c:v>
                </c:pt>
                <c:pt idx="10794">
                  <c:v>8.3361866666670004</c:v>
                </c:pt>
                <c:pt idx="10795">
                  <c:v>8.3358799999999995</c:v>
                </c:pt>
                <c:pt idx="10796">
                  <c:v>8.3358716666669999</c:v>
                </c:pt>
                <c:pt idx="10797">
                  <c:v>8.3360900000000004</c:v>
                </c:pt>
                <c:pt idx="10798">
                  <c:v>8.3362416666670001</c:v>
                </c:pt>
                <c:pt idx="10799">
                  <c:v>8.3364866666669997</c:v>
                </c:pt>
                <c:pt idx="10800">
                  <c:v>8.3364683333330003</c:v>
                </c:pt>
                <c:pt idx="10801">
                  <c:v>8.3364200000000004</c:v>
                </c:pt>
                <c:pt idx="10802">
                  <c:v>8.3364266666670002</c:v>
                </c:pt>
                <c:pt idx="10803">
                  <c:v>8.3363433333329997</c:v>
                </c:pt>
                <c:pt idx="10804">
                  <c:v>8.3363800000000001</c:v>
                </c:pt>
                <c:pt idx="10805">
                  <c:v>8.3364516666669992</c:v>
                </c:pt>
                <c:pt idx="10806">
                  <c:v>8.3366050000000005</c:v>
                </c:pt>
                <c:pt idx="10807">
                  <c:v>8.3367083333330001</c:v>
                </c:pt>
                <c:pt idx="10808">
                  <c:v>8.3367333333329992</c:v>
                </c:pt>
                <c:pt idx="10809">
                  <c:v>8.3363083333329993</c:v>
                </c:pt>
                <c:pt idx="10810">
                  <c:v>8.3370566666669994</c:v>
                </c:pt>
                <c:pt idx="10811">
                  <c:v>8.3368366666670006</c:v>
                </c:pt>
                <c:pt idx="10812">
                  <c:v>8.3371049999999993</c:v>
                </c:pt>
                <c:pt idx="10813">
                  <c:v>8.3369533333329997</c:v>
                </c:pt>
                <c:pt idx="10814">
                  <c:v>8.3372200000000003</c:v>
                </c:pt>
                <c:pt idx="10815">
                  <c:v>8.3368249999999993</c:v>
                </c:pt>
                <c:pt idx="10816">
                  <c:v>8.3375249999999994</c:v>
                </c:pt>
                <c:pt idx="10817">
                  <c:v>8.3372616666670005</c:v>
                </c:pt>
                <c:pt idx="10818">
                  <c:v>8.3369716666670008</c:v>
                </c:pt>
                <c:pt idx="10819">
                  <c:v>8.3371833333329999</c:v>
                </c:pt>
                <c:pt idx="10820">
                  <c:v>8.3373749999999998</c:v>
                </c:pt>
                <c:pt idx="10821">
                  <c:v>8.3375133333329998</c:v>
                </c:pt>
                <c:pt idx="10822">
                  <c:v>8.337416666667</c:v>
                </c:pt>
                <c:pt idx="10823">
                  <c:v>8.3373050000000006</c:v>
                </c:pt>
                <c:pt idx="10824">
                  <c:v>8.3370683333330007</c:v>
                </c:pt>
                <c:pt idx="10825">
                  <c:v>8.3378416666669999</c:v>
                </c:pt>
                <c:pt idx="10826">
                  <c:v>8.3370433333329999</c:v>
                </c:pt>
                <c:pt idx="10827">
                  <c:v>8.3375316666669992</c:v>
                </c:pt>
                <c:pt idx="10828">
                  <c:v>8.3371016666669995</c:v>
                </c:pt>
                <c:pt idx="10829">
                  <c:v>8.3372083333330007</c:v>
                </c:pt>
                <c:pt idx="10830">
                  <c:v>8.3375299999999992</c:v>
                </c:pt>
                <c:pt idx="10831">
                  <c:v>8.3372166666670005</c:v>
                </c:pt>
                <c:pt idx="10832">
                  <c:v>8.3370116666669993</c:v>
                </c:pt>
                <c:pt idx="10833">
                  <c:v>8.3373449999999991</c:v>
                </c:pt>
                <c:pt idx="10834">
                  <c:v>8.3375016666670003</c:v>
                </c:pt>
                <c:pt idx="10835">
                  <c:v>8.3376883333330003</c:v>
                </c:pt>
                <c:pt idx="10836">
                  <c:v>8.3377149999999993</c:v>
                </c:pt>
                <c:pt idx="10837">
                  <c:v>8.3372016666669992</c:v>
                </c:pt>
                <c:pt idx="10838">
                  <c:v>8.3367366666670009</c:v>
                </c:pt>
                <c:pt idx="10839">
                  <c:v>8.3378233333330005</c:v>
                </c:pt>
                <c:pt idx="10840">
                  <c:v>8.3374916666670007</c:v>
                </c:pt>
                <c:pt idx="10841">
                  <c:v>8.3377750000000006</c:v>
                </c:pt>
                <c:pt idx="10842">
                  <c:v>8.338025</c:v>
                </c:pt>
                <c:pt idx="10843">
                  <c:v>8.3382016666670005</c:v>
                </c:pt>
                <c:pt idx="10844">
                  <c:v>8.3381266666669998</c:v>
                </c:pt>
                <c:pt idx="10845">
                  <c:v>8.3378233333330005</c:v>
                </c:pt>
                <c:pt idx="10846">
                  <c:v>8.3374900000000007</c:v>
                </c:pt>
                <c:pt idx="10847">
                  <c:v>8.3372700000000002</c:v>
                </c:pt>
                <c:pt idx="10848">
                  <c:v>8.3381466666670008</c:v>
                </c:pt>
                <c:pt idx="10849">
                  <c:v>8.3381500000000006</c:v>
                </c:pt>
                <c:pt idx="10850">
                  <c:v>8.3380416666669994</c:v>
                </c:pt>
                <c:pt idx="10851">
                  <c:v>8.3383516666670001</c:v>
                </c:pt>
                <c:pt idx="10852">
                  <c:v>8.3373533333330005</c:v>
                </c:pt>
                <c:pt idx="10853">
                  <c:v>8.3384599999999995</c:v>
                </c:pt>
                <c:pt idx="10854">
                  <c:v>8.3384166666669994</c:v>
                </c:pt>
                <c:pt idx="10855">
                  <c:v>8.3380533333330007</c:v>
                </c:pt>
                <c:pt idx="10856">
                  <c:v>8.3383966666670002</c:v>
                </c:pt>
                <c:pt idx="10857">
                  <c:v>8.3384683333329992</c:v>
                </c:pt>
                <c:pt idx="10858">
                  <c:v>8.3379999999999992</c:v>
                </c:pt>
                <c:pt idx="10859">
                  <c:v>8.3387133333330006</c:v>
                </c:pt>
                <c:pt idx="10860">
                  <c:v>8.3386449999999996</c:v>
                </c:pt>
                <c:pt idx="10861">
                  <c:v>8.3383616666669997</c:v>
                </c:pt>
                <c:pt idx="10862">
                  <c:v>8.3384166666669994</c:v>
                </c:pt>
                <c:pt idx="10863">
                  <c:v>8.3383400000000005</c:v>
                </c:pt>
                <c:pt idx="10864">
                  <c:v>8.3382533333330002</c:v>
                </c:pt>
                <c:pt idx="10865">
                  <c:v>8.3378016666669996</c:v>
                </c:pt>
                <c:pt idx="10866">
                  <c:v>8.3380133333330004</c:v>
                </c:pt>
                <c:pt idx="10867">
                  <c:v>8.3390483333330003</c:v>
                </c:pt>
                <c:pt idx="10868">
                  <c:v>8.3392916666670001</c:v>
                </c:pt>
                <c:pt idx="10869">
                  <c:v>8.3387366666669998</c:v>
                </c:pt>
                <c:pt idx="10870">
                  <c:v>8.3382716666669996</c:v>
                </c:pt>
                <c:pt idx="10871">
                  <c:v>8.3390183333329997</c:v>
                </c:pt>
                <c:pt idx="10872">
                  <c:v>8.3389199999999999</c:v>
                </c:pt>
                <c:pt idx="10873">
                  <c:v>8.3391633333329995</c:v>
                </c:pt>
                <c:pt idx="10874">
                  <c:v>8.3397683333329997</c:v>
                </c:pt>
                <c:pt idx="10875">
                  <c:v>8.3388100000000005</c:v>
                </c:pt>
                <c:pt idx="10876">
                  <c:v>8.3389050000000005</c:v>
                </c:pt>
                <c:pt idx="10877">
                  <c:v>8.3392933333329999</c:v>
                </c:pt>
                <c:pt idx="10878">
                  <c:v>8.3389749999999996</c:v>
                </c:pt>
                <c:pt idx="10879">
                  <c:v>8.3388183333330002</c:v>
                </c:pt>
                <c:pt idx="10880">
                  <c:v>8.3391999999999999</c:v>
                </c:pt>
                <c:pt idx="10881">
                  <c:v>8.3392183333329992</c:v>
                </c:pt>
                <c:pt idx="10882">
                  <c:v>8.3394833333329998</c:v>
                </c:pt>
                <c:pt idx="10883">
                  <c:v>8.3395349999999997</c:v>
                </c:pt>
                <c:pt idx="10884">
                  <c:v>8.3401700000000005</c:v>
                </c:pt>
                <c:pt idx="10885">
                  <c:v>8.3396416666669992</c:v>
                </c:pt>
                <c:pt idx="10886">
                  <c:v>8.3396100000000004</c:v>
                </c:pt>
                <c:pt idx="10887">
                  <c:v>8.3392883333330001</c:v>
                </c:pt>
                <c:pt idx="10888">
                  <c:v>8.3387550000000008</c:v>
                </c:pt>
                <c:pt idx="10889">
                  <c:v>8.3393233333330006</c:v>
                </c:pt>
                <c:pt idx="10890">
                  <c:v>8.3393316666670003</c:v>
                </c:pt>
                <c:pt idx="10891">
                  <c:v>8.3395016666669992</c:v>
                </c:pt>
                <c:pt idx="10892">
                  <c:v>8.3387466666669994</c:v>
                </c:pt>
                <c:pt idx="10893">
                  <c:v>8.3390500000000003</c:v>
                </c:pt>
                <c:pt idx="10894">
                  <c:v>8.3392033333329998</c:v>
                </c:pt>
                <c:pt idx="10895">
                  <c:v>8.3398483333330002</c:v>
                </c:pt>
                <c:pt idx="10896">
                  <c:v>8.3398133333329998</c:v>
                </c:pt>
                <c:pt idx="10897">
                  <c:v>8.3397600000000001</c:v>
                </c:pt>
                <c:pt idx="10898">
                  <c:v>8.3398000000000003</c:v>
                </c:pt>
                <c:pt idx="10899">
                  <c:v>8.3401266666670004</c:v>
                </c:pt>
                <c:pt idx="10900">
                  <c:v>8.3396950000000007</c:v>
                </c:pt>
                <c:pt idx="10901">
                  <c:v>8.3396666666670001</c:v>
                </c:pt>
                <c:pt idx="10902">
                  <c:v>8.3394866666669998</c:v>
                </c:pt>
                <c:pt idx="10903">
                  <c:v>8.3398933333330003</c:v>
                </c:pt>
                <c:pt idx="10904">
                  <c:v>8.3397533333330003</c:v>
                </c:pt>
                <c:pt idx="10905">
                  <c:v>8.3395033333330009</c:v>
                </c:pt>
                <c:pt idx="10906">
                  <c:v>8.3395783333329998</c:v>
                </c:pt>
                <c:pt idx="10907">
                  <c:v>8.3396016666670008</c:v>
                </c:pt>
                <c:pt idx="10908">
                  <c:v>8.3399916666670002</c:v>
                </c:pt>
                <c:pt idx="10909">
                  <c:v>8.3399266666670009</c:v>
                </c:pt>
                <c:pt idx="10910">
                  <c:v>8.3395849999999996</c:v>
                </c:pt>
                <c:pt idx="10911">
                  <c:v>8.3396516666670006</c:v>
                </c:pt>
                <c:pt idx="10912">
                  <c:v>8.3396799999999995</c:v>
                </c:pt>
                <c:pt idx="10913">
                  <c:v>8.3402283333330001</c:v>
                </c:pt>
                <c:pt idx="10914">
                  <c:v>8.3392066666669997</c:v>
                </c:pt>
                <c:pt idx="10915">
                  <c:v>8.3398283333329992</c:v>
                </c:pt>
                <c:pt idx="10916">
                  <c:v>8.3396349999999995</c:v>
                </c:pt>
                <c:pt idx="10917">
                  <c:v>8.3402449999999995</c:v>
                </c:pt>
                <c:pt idx="10918">
                  <c:v>8.3401350000000001</c:v>
                </c:pt>
                <c:pt idx="10919">
                  <c:v>8.3397883333330007</c:v>
                </c:pt>
                <c:pt idx="10920">
                  <c:v>8.3395316666669999</c:v>
                </c:pt>
                <c:pt idx="10921">
                  <c:v>8.339716666667</c:v>
                </c:pt>
                <c:pt idx="10922">
                  <c:v>8.3397566666670002</c:v>
                </c:pt>
                <c:pt idx="10923">
                  <c:v>8.3401049999999994</c:v>
                </c:pt>
                <c:pt idx="10924">
                  <c:v>8.3397666666669998</c:v>
                </c:pt>
                <c:pt idx="10925">
                  <c:v>8.3401949999999996</c:v>
                </c:pt>
                <c:pt idx="10926">
                  <c:v>8.3401049999999994</c:v>
                </c:pt>
                <c:pt idx="10927">
                  <c:v>8.3398316666669992</c:v>
                </c:pt>
                <c:pt idx="10928">
                  <c:v>8.3404733333329997</c:v>
                </c:pt>
                <c:pt idx="10929">
                  <c:v>8.3404483333330006</c:v>
                </c:pt>
                <c:pt idx="10930">
                  <c:v>8.3399616666669996</c:v>
                </c:pt>
                <c:pt idx="10931">
                  <c:v>8.3396699999999999</c:v>
                </c:pt>
                <c:pt idx="10932">
                  <c:v>8.3404333333329994</c:v>
                </c:pt>
                <c:pt idx="10933">
                  <c:v>8.3400483333329998</c:v>
                </c:pt>
                <c:pt idx="10934">
                  <c:v>8.3404166666670001</c:v>
                </c:pt>
                <c:pt idx="10935">
                  <c:v>8.3399149999999995</c:v>
                </c:pt>
                <c:pt idx="10936">
                  <c:v>8.3405400000000007</c:v>
                </c:pt>
                <c:pt idx="10937">
                  <c:v>8.3403600000000004</c:v>
                </c:pt>
                <c:pt idx="10938">
                  <c:v>8.3396633333330001</c:v>
                </c:pt>
                <c:pt idx="10939">
                  <c:v>8.3402733333330001</c:v>
                </c:pt>
                <c:pt idx="10940">
                  <c:v>8.3401683333330006</c:v>
                </c:pt>
                <c:pt idx="10941">
                  <c:v>8.3401200000000006</c:v>
                </c:pt>
                <c:pt idx="10942">
                  <c:v>8.3406516666670001</c:v>
                </c:pt>
                <c:pt idx="10943">
                  <c:v>8.3406316666670008</c:v>
                </c:pt>
                <c:pt idx="10944">
                  <c:v>8.3410733333330001</c:v>
                </c:pt>
                <c:pt idx="10945">
                  <c:v>8.3407433333330001</c:v>
                </c:pt>
                <c:pt idx="10946">
                  <c:v>8.3400566666669995</c:v>
                </c:pt>
                <c:pt idx="10947">
                  <c:v>8.3396183333330001</c:v>
                </c:pt>
                <c:pt idx="10948">
                  <c:v>8.3392183333329992</c:v>
                </c:pt>
                <c:pt idx="10949">
                  <c:v>8.3397716666669996</c:v>
                </c:pt>
                <c:pt idx="10950">
                  <c:v>8.3403650000000003</c:v>
                </c:pt>
                <c:pt idx="10951">
                  <c:v>8.3402250000000002</c:v>
                </c:pt>
                <c:pt idx="10952">
                  <c:v>8.3397900000000007</c:v>
                </c:pt>
                <c:pt idx="10953">
                  <c:v>8.340325</c:v>
                </c:pt>
                <c:pt idx="10954">
                  <c:v>8.3406450000000003</c:v>
                </c:pt>
                <c:pt idx="10955">
                  <c:v>8.339995</c:v>
                </c:pt>
                <c:pt idx="10956">
                  <c:v>8.3398466666670004</c:v>
                </c:pt>
                <c:pt idx="10957">
                  <c:v>8.3404900000000008</c:v>
                </c:pt>
                <c:pt idx="10958">
                  <c:v>8.3399566666669998</c:v>
                </c:pt>
                <c:pt idx="10959">
                  <c:v>8.3400516666669997</c:v>
                </c:pt>
                <c:pt idx="10960">
                  <c:v>8.3404833333329993</c:v>
                </c:pt>
                <c:pt idx="10961">
                  <c:v>8.340185</c:v>
                </c:pt>
                <c:pt idx="10962">
                  <c:v>8.3404550000000004</c:v>
                </c:pt>
                <c:pt idx="10963">
                  <c:v>8.3398916666670004</c:v>
                </c:pt>
                <c:pt idx="10964">
                  <c:v>8.3405666666669998</c:v>
                </c:pt>
                <c:pt idx="10965">
                  <c:v>8.3404083333330004</c:v>
                </c:pt>
                <c:pt idx="10966">
                  <c:v>8.3408016666669997</c:v>
                </c:pt>
                <c:pt idx="10967">
                  <c:v>8.3406216666669994</c:v>
                </c:pt>
                <c:pt idx="10968">
                  <c:v>8.3404883333330009</c:v>
                </c:pt>
                <c:pt idx="10969">
                  <c:v>8.3402799999999999</c:v>
                </c:pt>
                <c:pt idx="10970">
                  <c:v>8.3404383333329992</c:v>
                </c:pt>
                <c:pt idx="10971">
                  <c:v>8.3407633333329994</c:v>
                </c:pt>
                <c:pt idx="10972">
                  <c:v>8.3403216666670001</c:v>
                </c:pt>
                <c:pt idx="10973">
                  <c:v>8.3407566666669997</c:v>
                </c:pt>
                <c:pt idx="10974">
                  <c:v>8.3407633333329994</c:v>
                </c:pt>
                <c:pt idx="10975">
                  <c:v>8.3405266666669995</c:v>
                </c:pt>
                <c:pt idx="10976">
                  <c:v>8.3406350000000007</c:v>
                </c:pt>
                <c:pt idx="10977">
                  <c:v>8.3403816666669996</c:v>
                </c:pt>
                <c:pt idx="10978">
                  <c:v>8.3405966666670004</c:v>
                </c:pt>
                <c:pt idx="10979">
                  <c:v>8.3406616666669997</c:v>
                </c:pt>
                <c:pt idx="10980">
                  <c:v>8.3409433333329996</c:v>
                </c:pt>
                <c:pt idx="10981">
                  <c:v>8.3404016666670007</c:v>
                </c:pt>
                <c:pt idx="10982">
                  <c:v>8.3408700000000007</c:v>
                </c:pt>
                <c:pt idx="10983">
                  <c:v>8.3409666666670006</c:v>
                </c:pt>
                <c:pt idx="10984">
                  <c:v>8.3408166666669992</c:v>
                </c:pt>
                <c:pt idx="10985">
                  <c:v>8.3410533333330008</c:v>
                </c:pt>
                <c:pt idx="10986">
                  <c:v>8.3408016666669997</c:v>
                </c:pt>
                <c:pt idx="10987">
                  <c:v>8.3406283333329991</c:v>
                </c:pt>
                <c:pt idx="10988">
                  <c:v>8.3412450000000007</c:v>
                </c:pt>
                <c:pt idx="10989">
                  <c:v>8.3412233333329997</c:v>
                </c:pt>
                <c:pt idx="10990">
                  <c:v>8.3406883333330004</c:v>
                </c:pt>
                <c:pt idx="10991">
                  <c:v>8.3414199999999994</c:v>
                </c:pt>
                <c:pt idx="10992">
                  <c:v>8.3416083333329993</c:v>
                </c:pt>
                <c:pt idx="10993">
                  <c:v>8.341546666667</c:v>
                </c:pt>
                <c:pt idx="10994">
                  <c:v>8.3423083333329995</c:v>
                </c:pt>
                <c:pt idx="10995">
                  <c:v>8.3419383333329993</c:v>
                </c:pt>
                <c:pt idx="10996">
                  <c:v>8.3421183333329996</c:v>
                </c:pt>
                <c:pt idx="10997">
                  <c:v>8.3421033333330001</c:v>
                </c:pt>
                <c:pt idx="10998">
                  <c:v>8.3418816666669997</c:v>
                </c:pt>
                <c:pt idx="10999">
                  <c:v>8.3417533333329992</c:v>
                </c:pt>
                <c:pt idx="11000">
                  <c:v>8.3420799999999993</c:v>
                </c:pt>
                <c:pt idx="11001">
                  <c:v>8.3422233333329991</c:v>
                </c:pt>
                <c:pt idx="11002">
                  <c:v>8.3417849999999998</c:v>
                </c:pt>
                <c:pt idx="11003">
                  <c:v>8.3419633333330001</c:v>
                </c:pt>
                <c:pt idx="11004">
                  <c:v>8.3420116666670001</c:v>
                </c:pt>
                <c:pt idx="11005">
                  <c:v>8.3425583333330007</c:v>
                </c:pt>
                <c:pt idx="11006">
                  <c:v>8.3418766666669999</c:v>
                </c:pt>
                <c:pt idx="11007">
                  <c:v>8.3420116666670001</c:v>
                </c:pt>
                <c:pt idx="11008">
                  <c:v>8.3423683333330008</c:v>
                </c:pt>
                <c:pt idx="11009">
                  <c:v>8.342156666667</c:v>
                </c:pt>
                <c:pt idx="11010">
                  <c:v>8.3426866666669994</c:v>
                </c:pt>
                <c:pt idx="11011">
                  <c:v>8.3419799999999995</c:v>
                </c:pt>
                <c:pt idx="11012">
                  <c:v>8.3422266666670009</c:v>
                </c:pt>
                <c:pt idx="11013">
                  <c:v>8.3421733333329993</c:v>
                </c:pt>
                <c:pt idx="11014">
                  <c:v>8.3425583333330007</c:v>
                </c:pt>
                <c:pt idx="11015">
                  <c:v>8.342576666667</c:v>
                </c:pt>
                <c:pt idx="11016">
                  <c:v>8.3426216666670001</c:v>
                </c:pt>
                <c:pt idx="11017">
                  <c:v>8.3428799999999992</c:v>
                </c:pt>
                <c:pt idx="11018">
                  <c:v>8.3429716666669993</c:v>
                </c:pt>
                <c:pt idx="11019">
                  <c:v>8.3423216666670008</c:v>
                </c:pt>
                <c:pt idx="11020">
                  <c:v>8.3421883333330005</c:v>
                </c:pt>
                <c:pt idx="11021">
                  <c:v>8.3423483333329997</c:v>
                </c:pt>
                <c:pt idx="11022">
                  <c:v>8.3422300000000007</c:v>
                </c:pt>
                <c:pt idx="11023">
                  <c:v>8.3425266666670002</c:v>
                </c:pt>
                <c:pt idx="11024">
                  <c:v>8.3426600000000004</c:v>
                </c:pt>
                <c:pt idx="11025">
                  <c:v>8.3427500000000006</c:v>
                </c:pt>
                <c:pt idx="11026">
                  <c:v>8.342625</c:v>
                </c:pt>
                <c:pt idx="11027">
                  <c:v>8.3425133333330006</c:v>
                </c:pt>
                <c:pt idx="11028">
                  <c:v>8.3422000000000001</c:v>
                </c:pt>
                <c:pt idx="11029">
                  <c:v>8.342811666667</c:v>
                </c:pt>
                <c:pt idx="11030">
                  <c:v>8.3428316666669993</c:v>
                </c:pt>
                <c:pt idx="11031">
                  <c:v>8.3427950000000006</c:v>
                </c:pt>
                <c:pt idx="11032">
                  <c:v>8.3429249999999993</c:v>
                </c:pt>
                <c:pt idx="11033">
                  <c:v>8.3430433333330001</c:v>
                </c:pt>
                <c:pt idx="11034">
                  <c:v>8.3436149999999998</c:v>
                </c:pt>
                <c:pt idx="11035">
                  <c:v>8.3433866666669996</c:v>
                </c:pt>
                <c:pt idx="11036">
                  <c:v>8.3442416666669992</c:v>
                </c:pt>
                <c:pt idx="11037">
                  <c:v>8.3434650000000001</c:v>
                </c:pt>
                <c:pt idx="11038">
                  <c:v>8.3427233333329998</c:v>
                </c:pt>
                <c:pt idx="11039">
                  <c:v>8.3431516666669996</c:v>
                </c:pt>
                <c:pt idx="11040">
                  <c:v>8.342671666667</c:v>
                </c:pt>
                <c:pt idx="11041">
                  <c:v>8.342998333333</c:v>
                </c:pt>
                <c:pt idx="11042">
                  <c:v>8.3427066666670004</c:v>
                </c:pt>
                <c:pt idx="11043">
                  <c:v>8.3428249999999995</c:v>
                </c:pt>
                <c:pt idx="11044">
                  <c:v>8.343141666667</c:v>
                </c:pt>
                <c:pt idx="11045">
                  <c:v>8.3432216666670005</c:v>
                </c:pt>
                <c:pt idx="11046">
                  <c:v>8.3434733333329998</c:v>
                </c:pt>
                <c:pt idx="11047">
                  <c:v>8.3437416666670003</c:v>
                </c:pt>
                <c:pt idx="11048">
                  <c:v>8.343513333333</c:v>
                </c:pt>
                <c:pt idx="11049">
                  <c:v>8.3437083333329998</c:v>
                </c:pt>
                <c:pt idx="11050">
                  <c:v>8.3440633333330005</c:v>
                </c:pt>
                <c:pt idx="11051">
                  <c:v>8.3440016666669994</c:v>
                </c:pt>
                <c:pt idx="11052">
                  <c:v>8.3439216666670006</c:v>
                </c:pt>
                <c:pt idx="11053">
                  <c:v>8.3436816666670008</c:v>
                </c:pt>
                <c:pt idx="11054">
                  <c:v>8.3436000000000003</c:v>
                </c:pt>
                <c:pt idx="11055">
                  <c:v>8.3429516666670001</c:v>
                </c:pt>
                <c:pt idx="11056">
                  <c:v>8.3437333333330006</c:v>
                </c:pt>
                <c:pt idx="11057">
                  <c:v>8.3436016666670003</c:v>
                </c:pt>
                <c:pt idx="11058">
                  <c:v>8.3436533333330001</c:v>
                </c:pt>
                <c:pt idx="11059">
                  <c:v>8.3432866666669998</c:v>
                </c:pt>
                <c:pt idx="11060">
                  <c:v>8.3434783333329996</c:v>
                </c:pt>
                <c:pt idx="11061">
                  <c:v>8.3435966666670005</c:v>
                </c:pt>
                <c:pt idx="11062">
                  <c:v>8.3436649999999997</c:v>
                </c:pt>
                <c:pt idx="11063">
                  <c:v>8.3436766666669993</c:v>
                </c:pt>
                <c:pt idx="11064">
                  <c:v>8.343655</c:v>
                </c:pt>
                <c:pt idx="11065">
                  <c:v>8.3435483333330005</c:v>
                </c:pt>
                <c:pt idx="11066">
                  <c:v>8.3437116666669997</c:v>
                </c:pt>
                <c:pt idx="11067">
                  <c:v>8.3438633333329992</c:v>
                </c:pt>
                <c:pt idx="11068">
                  <c:v>8.3443083333330001</c:v>
                </c:pt>
                <c:pt idx="11069">
                  <c:v>8.3439099999999993</c:v>
                </c:pt>
                <c:pt idx="11070">
                  <c:v>8.3440250000000002</c:v>
                </c:pt>
                <c:pt idx="11071">
                  <c:v>8.3445983333329998</c:v>
                </c:pt>
                <c:pt idx="11072">
                  <c:v>8.3443183333329998</c:v>
                </c:pt>
                <c:pt idx="11073">
                  <c:v>8.3443500000000004</c:v>
                </c:pt>
                <c:pt idx="11074">
                  <c:v>8.3438233333330007</c:v>
                </c:pt>
                <c:pt idx="11075">
                  <c:v>8.3438466666669999</c:v>
                </c:pt>
                <c:pt idx="11076">
                  <c:v>8.3444233333329993</c:v>
                </c:pt>
                <c:pt idx="11077">
                  <c:v>8.3448250000000002</c:v>
                </c:pt>
                <c:pt idx="11078">
                  <c:v>8.3442716666669998</c:v>
                </c:pt>
                <c:pt idx="11079">
                  <c:v>8.3436500000000002</c:v>
                </c:pt>
                <c:pt idx="11080">
                  <c:v>8.3437699999999992</c:v>
                </c:pt>
                <c:pt idx="11081">
                  <c:v>8.3444350000000007</c:v>
                </c:pt>
                <c:pt idx="11082">
                  <c:v>8.3435516666670004</c:v>
                </c:pt>
                <c:pt idx="11083">
                  <c:v>8.3443516666670003</c:v>
                </c:pt>
                <c:pt idx="11084">
                  <c:v>8.3441516666670008</c:v>
                </c:pt>
                <c:pt idx="11085">
                  <c:v>8.3441166666670004</c:v>
                </c:pt>
                <c:pt idx="11086">
                  <c:v>8.3437233333329992</c:v>
                </c:pt>
                <c:pt idx="11087">
                  <c:v>8.3437583333329997</c:v>
                </c:pt>
                <c:pt idx="11088">
                  <c:v>8.343985</c:v>
                </c:pt>
                <c:pt idx="11089">
                  <c:v>8.3436249999999994</c:v>
                </c:pt>
                <c:pt idx="11090">
                  <c:v>8.3433399999999995</c:v>
                </c:pt>
                <c:pt idx="11091">
                  <c:v>8.3437233333329992</c:v>
                </c:pt>
                <c:pt idx="11092">
                  <c:v>8.3436716666669994</c:v>
                </c:pt>
                <c:pt idx="11093">
                  <c:v>8.3437583333329997</c:v>
                </c:pt>
                <c:pt idx="11094">
                  <c:v>8.3433333333329998</c:v>
                </c:pt>
                <c:pt idx="11095">
                  <c:v>8.3444633333329996</c:v>
                </c:pt>
                <c:pt idx="11096">
                  <c:v>8.343986666667</c:v>
                </c:pt>
                <c:pt idx="11097">
                  <c:v>8.3432300000000001</c:v>
                </c:pt>
                <c:pt idx="11098">
                  <c:v>8.3436366666670008</c:v>
                </c:pt>
                <c:pt idx="11099">
                  <c:v>8.3439183333330007</c:v>
                </c:pt>
                <c:pt idx="11100">
                  <c:v>8.3433683333330002</c:v>
                </c:pt>
                <c:pt idx="11101">
                  <c:v>8.3432099999999991</c:v>
                </c:pt>
                <c:pt idx="11102">
                  <c:v>8.343516666667</c:v>
                </c:pt>
                <c:pt idx="11103">
                  <c:v>8.3434866666669993</c:v>
                </c:pt>
                <c:pt idx="11104">
                  <c:v>8.3434000000000008</c:v>
                </c:pt>
                <c:pt idx="11105">
                  <c:v>8.3430266666670008</c:v>
                </c:pt>
                <c:pt idx="11106">
                  <c:v>8.3433299999999999</c:v>
                </c:pt>
                <c:pt idx="11107">
                  <c:v>8.3434583333330004</c:v>
                </c:pt>
                <c:pt idx="11108">
                  <c:v>8.3433083333330007</c:v>
                </c:pt>
                <c:pt idx="11109">
                  <c:v>8.3432683333330004</c:v>
                </c:pt>
                <c:pt idx="11110">
                  <c:v>8.3440683333330004</c:v>
                </c:pt>
                <c:pt idx="11111">
                  <c:v>8.3439300000000003</c:v>
                </c:pt>
                <c:pt idx="11112">
                  <c:v>8.3439800000000002</c:v>
                </c:pt>
                <c:pt idx="11113">
                  <c:v>8.3434650000000001</c:v>
                </c:pt>
                <c:pt idx="11114">
                  <c:v>8.3430666666669993</c:v>
                </c:pt>
                <c:pt idx="11115">
                  <c:v>8.3429666666669995</c:v>
                </c:pt>
                <c:pt idx="11116">
                  <c:v>8.3430483333329999</c:v>
                </c:pt>
                <c:pt idx="11117">
                  <c:v>8.342766666667</c:v>
                </c:pt>
                <c:pt idx="11118">
                  <c:v>8.3434383333329993</c:v>
                </c:pt>
                <c:pt idx="11119">
                  <c:v>8.3441616666670004</c:v>
                </c:pt>
                <c:pt idx="11120">
                  <c:v>8.3431166666669991</c:v>
                </c:pt>
                <c:pt idx="11121">
                  <c:v>8.3438316666670005</c:v>
                </c:pt>
                <c:pt idx="11122">
                  <c:v>8.3437183333329994</c:v>
                </c:pt>
                <c:pt idx="11123">
                  <c:v>8.3439800000000002</c:v>
                </c:pt>
                <c:pt idx="11124">
                  <c:v>8.3432783333330001</c:v>
                </c:pt>
                <c:pt idx="11125">
                  <c:v>8.3439549999999993</c:v>
                </c:pt>
                <c:pt idx="11126">
                  <c:v>8.3434266666669998</c:v>
                </c:pt>
                <c:pt idx="11127">
                  <c:v>8.3428550000000001</c:v>
                </c:pt>
                <c:pt idx="11128">
                  <c:v>8.3428299999999993</c:v>
                </c:pt>
                <c:pt idx="11129">
                  <c:v>8.3432099999999991</c:v>
                </c:pt>
                <c:pt idx="11130">
                  <c:v>8.3438233333330007</c:v>
                </c:pt>
                <c:pt idx="11131">
                  <c:v>8.3431916666669999</c:v>
                </c:pt>
                <c:pt idx="11132">
                  <c:v>8.3434299999999997</c:v>
                </c:pt>
                <c:pt idx="11133">
                  <c:v>8.3428649999999998</c:v>
                </c:pt>
                <c:pt idx="11134">
                  <c:v>8.3429766666670009</c:v>
                </c:pt>
                <c:pt idx="11135">
                  <c:v>8.3432200000000005</c:v>
                </c:pt>
                <c:pt idx="11136">
                  <c:v>8.3429566666669999</c:v>
                </c:pt>
                <c:pt idx="11137">
                  <c:v>8.3433166666670004</c:v>
                </c:pt>
                <c:pt idx="11138">
                  <c:v>8.3429000000000002</c:v>
                </c:pt>
                <c:pt idx="11139">
                  <c:v>8.3427283333329996</c:v>
                </c:pt>
                <c:pt idx="11140">
                  <c:v>8.3429866666670005</c:v>
                </c:pt>
                <c:pt idx="11141">
                  <c:v>8.3429500000000001</c:v>
                </c:pt>
                <c:pt idx="11142">
                  <c:v>8.3431666666670008</c:v>
                </c:pt>
                <c:pt idx="11143">
                  <c:v>8.3438099999999995</c:v>
                </c:pt>
                <c:pt idx="11144">
                  <c:v>8.3433700000000002</c:v>
                </c:pt>
                <c:pt idx="11145">
                  <c:v>8.3431650000000008</c:v>
                </c:pt>
                <c:pt idx="11146">
                  <c:v>8.3428100000000001</c:v>
                </c:pt>
                <c:pt idx="11147">
                  <c:v>8.3424800000000001</c:v>
                </c:pt>
                <c:pt idx="11148">
                  <c:v>8.3429599999999997</c:v>
                </c:pt>
                <c:pt idx="11149">
                  <c:v>8.3429900000000004</c:v>
                </c:pt>
                <c:pt idx="11150">
                  <c:v>8.3425183333330004</c:v>
                </c:pt>
                <c:pt idx="11151">
                  <c:v>8.3428433333330005</c:v>
                </c:pt>
                <c:pt idx="11152">
                  <c:v>8.3428100000000001</c:v>
                </c:pt>
                <c:pt idx="11153">
                  <c:v>8.3427399999999992</c:v>
                </c:pt>
                <c:pt idx="11154">
                  <c:v>8.3427533333330004</c:v>
                </c:pt>
                <c:pt idx="11155">
                  <c:v>8.3423083333329995</c:v>
                </c:pt>
                <c:pt idx="11156">
                  <c:v>8.3424533333329993</c:v>
                </c:pt>
                <c:pt idx="11157">
                  <c:v>8.3422466666670001</c:v>
                </c:pt>
                <c:pt idx="11158">
                  <c:v>8.3423599999999993</c:v>
                </c:pt>
                <c:pt idx="11159">
                  <c:v>8.3423750000000005</c:v>
                </c:pt>
                <c:pt idx="11160">
                  <c:v>8.3419733333329997</c:v>
                </c:pt>
                <c:pt idx="11161">
                  <c:v>8.3429400000000005</c:v>
                </c:pt>
                <c:pt idx="11162">
                  <c:v>8.3424116666669992</c:v>
                </c:pt>
                <c:pt idx="11163">
                  <c:v>8.3425600000000006</c:v>
                </c:pt>
                <c:pt idx="11164">
                  <c:v>8.3424066666669994</c:v>
                </c:pt>
                <c:pt idx="11165">
                  <c:v>8.3424616666670008</c:v>
                </c:pt>
                <c:pt idx="11166">
                  <c:v>8.3427233333329998</c:v>
                </c:pt>
                <c:pt idx="11167">
                  <c:v>8.3430350000000004</c:v>
                </c:pt>
                <c:pt idx="11168">
                  <c:v>8.3427466666670007</c:v>
                </c:pt>
                <c:pt idx="11169">
                  <c:v>8.3428016666670004</c:v>
                </c:pt>
                <c:pt idx="11170">
                  <c:v>8.3432066666669993</c:v>
                </c:pt>
                <c:pt idx="11171">
                  <c:v>8.3430199999999992</c:v>
                </c:pt>
                <c:pt idx="11172">
                  <c:v>8.3426833333329995</c:v>
                </c:pt>
                <c:pt idx="11173">
                  <c:v>8.3432183333330006</c:v>
                </c:pt>
                <c:pt idx="11174">
                  <c:v>8.3427900000000008</c:v>
                </c:pt>
                <c:pt idx="11175">
                  <c:v>8.3427483333330006</c:v>
                </c:pt>
                <c:pt idx="11176">
                  <c:v>8.3430766666670007</c:v>
                </c:pt>
                <c:pt idx="11177">
                  <c:v>8.3427249999999997</c:v>
                </c:pt>
                <c:pt idx="11178">
                  <c:v>8.342248333333</c:v>
                </c:pt>
                <c:pt idx="11179">
                  <c:v>8.3423566666669995</c:v>
                </c:pt>
                <c:pt idx="11180">
                  <c:v>8.3428016666670004</c:v>
                </c:pt>
                <c:pt idx="11181">
                  <c:v>8.3426416666669994</c:v>
                </c:pt>
                <c:pt idx="11182">
                  <c:v>8.3425716666670002</c:v>
                </c:pt>
                <c:pt idx="11183">
                  <c:v>8.3422900000000002</c:v>
                </c:pt>
                <c:pt idx="11184">
                  <c:v>8.3424566666669993</c:v>
                </c:pt>
                <c:pt idx="11185">
                  <c:v>8.3425433333329995</c:v>
                </c:pt>
                <c:pt idx="11186">
                  <c:v>8.3425716666670002</c:v>
                </c:pt>
                <c:pt idx="11187">
                  <c:v>8.3426033333330007</c:v>
                </c:pt>
                <c:pt idx="11188">
                  <c:v>8.3423183333330009</c:v>
                </c:pt>
                <c:pt idx="11189">
                  <c:v>8.3423949999999998</c:v>
                </c:pt>
                <c:pt idx="11190">
                  <c:v>8.3428766666669993</c:v>
                </c:pt>
                <c:pt idx="11191">
                  <c:v>8.3424750000000003</c:v>
                </c:pt>
                <c:pt idx="11192">
                  <c:v>8.3423499999999997</c:v>
                </c:pt>
                <c:pt idx="11193">
                  <c:v>8.3419683333329999</c:v>
                </c:pt>
                <c:pt idx="11194">
                  <c:v>8.3420816666669992</c:v>
                </c:pt>
                <c:pt idx="11195">
                  <c:v>8.3422000000000001</c:v>
                </c:pt>
                <c:pt idx="11196">
                  <c:v>8.34239</c:v>
                </c:pt>
                <c:pt idx="11197">
                  <c:v>8.3420400000000008</c:v>
                </c:pt>
                <c:pt idx="11198">
                  <c:v>8.3420316666669994</c:v>
                </c:pt>
                <c:pt idx="11199">
                  <c:v>8.342436666667</c:v>
                </c:pt>
                <c:pt idx="11200">
                  <c:v>8.3422183333329993</c:v>
                </c:pt>
                <c:pt idx="11201">
                  <c:v>8.3425499999999992</c:v>
                </c:pt>
                <c:pt idx="11202">
                  <c:v>8.3418366666669996</c:v>
                </c:pt>
                <c:pt idx="11203">
                  <c:v>8.3419583333330003</c:v>
                </c:pt>
                <c:pt idx="11204">
                  <c:v>8.3417433333329996</c:v>
                </c:pt>
                <c:pt idx="11205">
                  <c:v>8.3417349999999999</c:v>
                </c:pt>
                <c:pt idx="11206">
                  <c:v>8.3418666666670003</c:v>
                </c:pt>
                <c:pt idx="11207">
                  <c:v>8.3411233333329999</c:v>
                </c:pt>
                <c:pt idx="11208">
                  <c:v>8.3415149999999993</c:v>
                </c:pt>
                <c:pt idx="11209">
                  <c:v>8.3415049999999997</c:v>
                </c:pt>
                <c:pt idx="11210">
                  <c:v>8.3417016666669994</c:v>
                </c:pt>
                <c:pt idx="11211">
                  <c:v>8.3416016666669996</c:v>
                </c:pt>
                <c:pt idx="11212">
                  <c:v>8.3416616666669992</c:v>
                </c:pt>
                <c:pt idx="11213">
                  <c:v>8.3416766666670004</c:v>
                </c:pt>
                <c:pt idx="11214">
                  <c:v>8.3412100000000002</c:v>
                </c:pt>
                <c:pt idx="11215">
                  <c:v>8.3410516666669992</c:v>
                </c:pt>
                <c:pt idx="11216">
                  <c:v>8.3408683333330007</c:v>
                </c:pt>
                <c:pt idx="11217">
                  <c:v>8.3409600000000008</c:v>
                </c:pt>
                <c:pt idx="11218">
                  <c:v>8.3413966666670003</c:v>
                </c:pt>
                <c:pt idx="11219">
                  <c:v>8.3419533333330005</c:v>
                </c:pt>
                <c:pt idx="11220">
                  <c:v>8.3419699999999999</c:v>
                </c:pt>
                <c:pt idx="11221">
                  <c:v>8.3414416666670004</c:v>
                </c:pt>
                <c:pt idx="11222">
                  <c:v>8.3411466666670009</c:v>
                </c:pt>
                <c:pt idx="11223">
                  <c:v>8.3410216666670003</c:v>
                </c:pt>
                <c:pt idx="11224">
                  <c:v>8.3410633333330004</c:v>
                </c:pt>
                <c:pt idx="11225">
                  <c:v>8.3411100000000005</c:v>
                </c:pt>
                <c:pt idx="11226">
                  <c:v>8.3411150000000003</c:v>
                </c:pt>
                <c:pt idx="11227">
                  <c:v>8.3413266666669994</c:v>
                </c:pt>
                <c:pt idx="11228">
                  <c:v>8.3417166666670006</c:v>
                </c:pt>
                <c:pt idx="11229">
                  <c:v>8.3419716666669999</c:v>
                </c:pt>
                <c:pt idx="11230">
                  <c:v>8.3418349999999997</c:v>
                </c:pt>
                <c:pt idx="11231">
                  <c:v>8.3413516666670002</c:v>
                </c:pt>
                <c:pt idx="11232">
                  <c:v>8.3411650000000002</c:v>
                </c:pt>
                <c:pt idx="11233">
                  <c:v>8.3412883333330008</c:v>
                </c:pt>
                <c:pt idx="11234">
                  <c:v>8.341451666667</c:v>
                </c:pt>
                <c:pt idx="11235">
                  <c:v>8.3410216666670003</c:v>
                </c:pt>
                <c:pt idx="11236">
                  <c:v>8.3412950000000006</c:v>
                </c:pt>
                <c:pt idx="11237">
                  <c:v>8.3419683333329999</c:v>
                </c:pt>
                <c:pt idx="11238">
                  <c:v>8.3415866666670002</c:v>
                </c:pt>
                <c:pt idx="11239">
                  <c:v>8.3418399999999995</c:v>
                </c:pt>
                <c:pt idx="11240">
                  <c:v>8.3410616666670006</c:v>
                </c:pt>
                <c:pt idx="11241">
                  <c:v>8.3422833333330004</c:v>
                </c:pt>
                <c:pt idx="11242">
                  <c:v>8.3424266666670004</c:v>
                </c:pt>
                <c:pt idx="11243">
                  <c:v>8.3415499999999998</c:v>
                </c:pt>
                <c:pt idx="11244">
                  <c:v>8.3417466666669995</c:v>
                </c:pt>
                <c:pt idx="11245">
                  <c:v>8.3414099999999998</c:v>
                </c:pt>
                <c:pt idx="11246">
                  <c:v>8.3423766666670005</c:v>
                </c:pt>
                <c:pt idx="11247">
                  <c:v>8.3417316666670001</c:v>
                </c:pt>
                <c:pt idx="11248">
                  <c:v>8.3421816666670008</c:v>
                </c:pt>
                <c:pt idx="11249">
                  <c:v>8.341685</c:v>
                </c:pt>
                <c:pt idx="11250">
                  <c:v>8.3416783333330002</c:v>
                </c:pt>
                <c:pt idx="11251">
                  <c:v>8.3419050000000006</c:v>
                </c:pt>
                <c:pt idx="11252">
                  <c:v>8.3410349999999998</c:v>
                </c:pt>
                <c:pt idx="11253">
                  <c:v>8.3414149999999996</c:v>
                </c:pt>
                <c:pt idx="11254">
                  <c:v>8.3416700000000006</c:v>
                </c:pt>
                <c:pt idx="11255">
                  <c:v>8.3411116666670004</c:v>
                </c:pt>
                <c:pt idx="11256">
                  <c:v>8.3414350000000006</c:v>
                </c:pt>
                <c:pt idx="11257">
                  <c:v>8.3414233333329992</c:v>
                </c:pt>
                <c:pt idx="11258">
                  <c:v>8.3417449999999995</c:v>
                </c:pt>
                <c:pt idx="11259">
                  <c:v>8.3414400000000004</c:v>
                </c:pt>
                <c:pt idx="11260">
                  <c:v>8.3417016666669994</c:v>
                </c:pt>
                <c:pt idx="11261">
                  <c:v>8.3420316666669994</c:v>
                </c:pt>
                <c:pt idx="11262">
                  <c:v>8.3421283333329992</c:v>
                </c:pt>
                <c:pt idx="11263">
                  <c:v>8.3414783333330007</c:v>
                </c:pt>
                <c:pt idx="11264">
                  <c:v>8.3414533333329999</c:v>
                </c:pt>
                <c:pt idx="11265">
                  <c:v>8.3411433333329992</c:v>
                </c:pt>
                <c:pt idx="11266">
                  <c:v>8.3420833333329991</c:v>
                </c:pt>
                <c:pt idx="11267">
                  <c:v>8.3417833333329998</c:v>
                </c:pt>
                <c:pt idx="11268">
                  <c:v>8.3418816666669997</c:v>
                </c:pt>
                <c:pt idx="11269">
                  <c:v>8.3419066666670005</c:v>
                </c:pt>
                <c:pt idx="11270">
                  <c:v>8.3419133333330002</c:v>
                </c:pt>
                <c:pt idx="11271">
                  <c:v>8.3422316666670007</c:v>
                </c:pt>
                <c:pt idx="11272">
                  <c:v>8.3415649999999992</c:v>
                </c:pt>
                <c:pt idx="11273">
                  <c:v>8.3421833333330007</c:v>
                </c:pt>
                <c:pt idx="11274">
                  <c:v>8.342763333333</c:v>
                </c:pt>
                <c:pt idx="11275">
                  <c:v>8.3419100000000004</c:v>
                </c:pt>
                <c:pt idx="11276">
                  <c:v>8.3417816666669999</c:v>
                </c:pt>
                <c:pt idx="11277">
                  <c:v>8.3420866666670008</c:v>
                </c:pt>
                <c:pt idx="11278">
                  <c:v>8.3420166666669999</c:v>
                </c:pt>
                <c:pt idx="11279">
                  <c:v>8.3421616666669998</c:v>
                </c:pt>
                <c:pt idx="11280">
                  <c:v>8.3424816666670001</c:v>
                </c:pt>
                <c:pt idx="11281">
                  <c:v>8.3424683333330005</c:v>
                </c:pt>
                <c:pt idx="11282">
                  <c:v>8.3422450000000001</c:v>
                </c:pt>
                <c:pt idx="11283">
                  <c:v>8.3423499999999997</c:v>
                </c:pt>
                <c:pt idx="11284">
                  <c:v>8.3426733333329999</c:v>
                </c:pt>
                <c:pt idx="11285">
                  <c:v>8.3422249999999991</c:v>
                </c:pt>
                <c:pt idx="11286">
                  <c:v>8.3428466666670005</c:v>
                </c:pt>
                <c:pt idx="11287">
                  <c:v>8.3420100000000001</c:v>
                </c:pt>
                <c:pt idx="11288">
                  <c:v>8.3425100000000008</c:v>
                </c:pt>
                <c:pt idx="11289">
                  <c:v>8.3429516666670001</c:v>
                </c:pt>
                <c:pt idx="11290">
                  <c:v>8.3421800000000008</c:v>
                </c:pt>
                <c:pt idx="11291">
                  <c:v>8.3425166666670005</c:v>
                </c:pt>
                <c:pt idx="11292">
                  <c:v>8.3423449999999999</c:v>
                </c:pt>
                <c:pt idx="11293">
                  <c:v>8.3423533333329996</c:v>
                </c:pt>
                <c:pt idx="11294">
                  <c:v>8.342295</c:v>
                </c:pt>
                <c:pt idx="11295">
                  <c:v>8.3423816666670003</c:v>
                </c:pt>
                <c:pt idx="11296">
                  <c:v>8.3412916666670007</c:v>
                </c:pt>
                <c:pt idx="11297">
                  <c:v>8.3422499999999999</c:v>
                </c:pt>
                <c:pt idx="11298">
                  <c:v>8.3424783333330002</c:v>
                </c:pt>
                <c:pt idx="11299">
                  <c:v>8.3418966666669991</c:v>
                </c:pt>
                <c:pt idx="11300">
                  <c:v>8.3423766666670005</c:v>
                </c:pt>
                <c:pt idx="11301">
                  <c:v>8.3421516666670001</c:v>
                </c:pt>
                <c:pt idx="11302">
                  <c:v>8.3421249999999993</c:v>
                </c:pt>
                <c:pt idx="11303">
                  <c:v>8.3422683333329992</c:v>
                </c:pt>
                <c:pt idx="11304">
                  <c:v>8.3423216666670008</c:v>
                </c:pt>
                <c:pt idx="11305">
                  <c:v>8.3422766666670007</c:v>
                </c:pt>
                <c:pt idx="11306">
                  <c:v>8.3422816666670006</c:v>
                </c:pt>
                <c:pt idx="11307">
                  <c:v>8.3426116666670005</c:v>
                </c:pt>
                <c:pt idx="11308">
                  <c:v>8.3424033333329994</c:v>
                </c:pt>
                <c:pt idx="11309">
                  <c:v>8.3424733333330003</c:v>
                </c:pt>
                <c:pt idx="11310">
                  <c:v>8.3424133333330008</c:v>
                </c:pt>
                <c:pt idx="11311">
                  <c:v>8.3423499999999997</c:v>
                </c:pt>
                <c:pt idx="11312">
                  <c:v>8.3423216666670008</c:v>
                </c:pt>
                <c:pt idx="11313">
                  <c:v>8.3423383333330001</c:v>
                </c:pt>
                <c:pt idx="11314">
                  <c:v>8.3422833333330004</c:v>
                </c:pt>
                <c:pt idx="11315">
                  <c:v>8.3426183333330002</c:v>
                </c:pt>
                <c:pt idx="11316">
                  <c:v>8.3421733333329993</c:v>
                </c:pt>
                <c:pt idx="11317">
                  <c:v>8.3420483333330004</c:v>
                </c:pt>
                <c:pt idx="11318">
                  <c:v>8.3417866666669997</c:v>
                </c:pt>
                <c:pt idx="11319">
                  <c:v>8.3422466666670001</c:v>
                </c:pt>
                <c:pt idx="11320">
                  <c:v>8.3419283333329997</c:v>
                </c:pt>
                <c:pt idx="11321">
                  <c:v>8.3421716666669994</c:v>
                </c:pt>
                <c:pt idx="11322">
                  <c:v>8.3420233333329996</c:v>
                </c:pt>
                <c:pt idx="11323">
                  <c:v>8.3416166666670009</c:v>
                </c:pt>
                <c:pt idx="11324">
                  <c:v>8.3424733333330003</c:v>
                </c:pt>
                <c:pt idx="11325">
                  <c:v>8.3423266666670006</c:v>
                </c:pt>
                <c:pt idx="11326">
                  <c:v>8.3420916666670006</c:v>
                </c:pt>
                <c:pt idx="11327">
                  <c:v>8.3419016666670007</c:v>
                </c:pt>
                <c:pt idx="11328">
                  <c:v>8.3421183333329996</c:v>
                </c:pt>
                <c:pt idx="11329">
                  <c:v>8.3421683333329995</c:v>
                </c:pt>
                <c:pt idx="11330">
                  <c:v>8.3424316666670002</c:v>
                </c:pt>
                <c:pt idx="11331">
                  <c:v>8.3425216666670003</c:v>
                </c:pt>
                <c:pt idx="11332">
                  <c:v>8.3423466666669999</c:v>
                </c:pt>
                <c:pt idx="11333">
                  <c:v>8.3424800000000001</c:v>
                </c:pt>
                <c:pt idx="11334">
                  <c:v>8.3425666666670004</c:v>
                </c:pt>
                <c:pt idx="11335">
                  <c:v>8.3424283333330003</c:v>
                </c:pt>
                <c:pt idx="11336">
                  <c:v>8.3425533333330009</c:v>
                </c:pt>
                <c:pt idx="11337">
                  <c:v>8.3420283333329994</c:v>
                </c:pt>
                <c:pt idx="11338">
                  <c:v>8.3418833333329996</c:v>
                </c:pt>
                <c:pt idx="11339">
                  <c:v>8.3416750000000004</c:v>
                </c:pt>
                <c:pt idx="11340">
                  <c:v>8.3415416666670001</c:v>
                </c:pt>
                <c:pt idx="11341">
                  <c:v>8.342483333333</c:v>
                </c:pt>
                <c:pt idx="11342">
                  <c:v>8.3428500000000003</c:v>
                </c:pt>
                <c:pt idx="11343">
                  <c:v>8.3422883333330002</c:v>
                </c:pt>
                <c:pt idx="11344">
                  <c:v>8.3422216666669993</c:v>
                </c:pt>
                <c:pt idx="11345">
                  <c:v>8.3423216666670008</c:v>
                </c:pt>
                <c:pt idx="11346">
                  <c:v>8.3420416666670008</c:v>
                </c:pt>
                <c:pt idx="11347">
                  <c:v>8.3426100000000005</c:v>
                </c:pt>
                <c:pt idx="11348">
                  <c:v>8.3423366666670002</c:v>
                </c:pt>
                <c:pt idx="11349">
                  <c:v>8.3420316666669994</c:v>
                </c:pt>
                <c:pt idx="11350">
                  <c:v>8.3416700000000006</c:v>
                </c:pt>
                <c:pt idx="11351">
                  <c:v>8.3426083333330006</c:v>
                </c:pt>
                <c:pt idx="11352">
                  <c:v>8.3421833333330007</c:v>
                </c:pt>
                <c:pt idx="11353">
                  <c:v>8.3421116666669999</c:v>
                </c:pt>
                <c:pt idx="11354">
                  <c:v>8.3427083333330003</c:v>
                </c:pt>
                <c:pt idx="11355">
                  <c:v>8.3421883333330005</c:v>
                </c:pt>
                <c:pt idx="11356">
                  <c:v>8.3421749999999992</c:v>
                </c:pt>
                <c:pt idx="11357">
                  <c:v>8.3421800000000008</c:v>
                </c:pt>
                <c:pt idx="11358">
                  <c:v>8.3422783333330006</c:v>
                </c:pt>
                <c:pt idx="11359">
                  <c:v>8.3419933333330007</c:v>
                </c:pt>
                <c:pt idx="11360">
                  <c:v>8.3421516666670001</c:v>
                </c:pt>
                <c:pt idx="11361">
                  <c:v>8.3421099999999999</c:v>
                </c:pt>
                <c:pt idx="11362">
                  <c:v>8.3425366666669998</c:v>
                </c:pt>
                <c:pt idx="11363">
                  <c:v>8.3425499999999992</c:v>
                </c:pt>
                <c:pt idx="11364">
                  <c:v>8.3419550000000005</c:v>
                </c:pt>
                <c:pt idx="11365">
                  <c:v>8.3423383333330001</c:v>
                </c:pt>
                <c:pt idx="11366">
                  <c:v>8.3419833333329994</c:v>
                </c:pt>
                <c:pt idx="11367">
                  <c:v>8.3418416666669994</c:v>
                </c:pt>
                <c:pt idx="11368">
                  <c:v>8.3423233333330007</c:v>
                </c:pt>
                <c:pt idx="11369">
                  <c:v>8.3418200000000002</c:v>
                </c:pt>
                <c:pt idx="11370">
                  <c:v>8.3420316666669994</c:v>
                </c:pt>
                <c:pt idx="11371">
                  <c:v>8.3422516666669999</c:v>
                </c:pt>
                <c:pt idx="11372">
                  <c:v>8.3426566666670006</c:v>
                </c:pt>
                <c:pt idx="11373">
                  <c:v>8.3421266666669993</c:v>
                </c:pt>
                <c:pt idx="11374">
                  <c:v>8.3417133333330007</c:v>
                </c:pt>
                <c:pt idx="11375">
                  <c:v>8.3425033333329992</c:v>
                </c:pt>
                <c:pt idx="11376">
                  <c:v>8.3425516666669992</c:v>
                </c:pt>
                <c:pt idx="11377">
                  <c:v>8.3420100000000001</c:v>
                </c:pt>
                <c:pt idx="11378">
                  <c:v>8.3427333333329994</c:v>
                </c:pt>
                <c:pt idx="11379">
                  <c:v>8.3420283333329994</c:v>
                </c:pt>
                <c:pt idx="11380">
                  <c:v>8.3423599999999993</c:v>
                </c:pt>
                <c:pt idx="11381">
                  <c:v>8.342296666667</c:v>
                </c:pt>
                <c:pt idx="11382">
                  <c:v>8.3422066666669998</c:v>
                </c:pt>
                <c:pt idx="11383">
                  <c:v>8.3430183333329992</c:v>
                </c:pt>
                <c:pt idx="11384">
                  <c:v>8.3422183333329993</c:v>
                </c:pt>
                <c:pt idx="11385">
                  <c:v>8.3427983333330005</c:v>
                </c:pt>
                <c:pt idx="11386">
                  <c:v>8.342435</c:v>
                </c:pt>
                <c:pt idx="11387">
                  <c:v>8.3422433333330002</c:v>
                </c:pt>
                <c:pt idx="11388">
                  <c:v>8.3422149999999995</c:v>
                </c:pt>
                <c:pt idx="11389">
                  <c:v>8.3424633333330007</c:v>
                </c:pt>
                <c:pt idx="11390">
                  <c:v>8.3423533333329996</c:v>
                </c:pt>
                <c:pt idx="11391">
                  <c:v>8.3423133333329993</c:v>
                </c:pt>
                <c:pt idx="11392">
                  <c:v>8.3421416666670005</c:v>
                </c:pt>
                <c:pt idx="11393">
                  <c:v>8.3429083333329999</c:v>
                </c:pt>
                <c:pt idx="11394">
                  <c:v>8.3427583333330002</c:v>
                </c:pt>
                <c:pt idx="11395">
                  <c:v>8.3431216666670007</c:v>
                </c:pt>
                <c:pt idx="11396">
                  <c:v>8.3426299999999998</c:v>
                </c:pt>
                <c:pt idx="11397">
                  <c:v>8.3426950000000009</c:v>
                </c:pt>
                <c:pt idx="11398">
                  <c:v>8.3431916666669999</c:v>
                </c:pt>
                <c:pt idx="11399">
                  <c:v>8.3426150000000003</c:v>
                </c:pt>
                <c:pt idx="11400">
                  <c:v>8.3432966666669994</c:v>
                </c:pt>
                <c:pt idx="11401">
                  <c:v>8.342811666667</c:v>
                </c:pt>
                <c:pt idx="11402">
                  <c:v>8.3423783333330004</c:v>
                </c:pt>
                <c:pt idx="11403">
                  <c:v>8.3430216666669992</c:v>
                </c:pt>
                <c:pt idx="11404">
                  <c:v>8.3431616666669992</c:v>
                </c:pt>
                <c:pt idx="11405">
                  <c:v>8.342671666667</c:v>
                </c:pt>
                <c:pt idx="11406">
                  <c:v>8.3428983333330002</c:v>
                </c:pt>
                <c:pt idx="11407">
                  <c:v>8.3428733333329994</c:v>
                </c:pt>
                <c:pt idx="11408">
                  <c:v>8.3423049999999996</c:v>
                </c:pt>
                <c:pt idx="11409">
                  <c:v>8.3422750000000008</c:v>
                </c:pt>
                <c:pt idx="11410">
                  <c:v>8.3430116666669996</c:v>
                </c:pt>
                <c:pt idx="11411">
                  <c:v>8.3429549999999999</c:v>
                </c:pt>
                <c:pt idx="11412">
                  <c:v>8.3426516666670008</c:v>
                </c:pt>
                <c:pt idx="11413">
                  <c:v>8.3430483333329999</c:v>
                </c:pt>
                <c:pt idx="11414">
                  <c:v>8.3430866666670003</c:v>
                </c:pt>
                <c:pt idx="11415">
                  <c:v>8.3429850000000005</c:v>
                </c:pt>
                <c:pt idx="11416">
                  <c:v>8.3421516666670001</c:v>
                </c:pt>
                <c:pt idx="11417">
                  <c:v>8.3426749999999998</c:v>
                </c:pt>
                <c:pt idx="11418">
                  <c:v>8.3427716666669998</c:v>
                </c:pt>
                <c:pt idx="11419">
                  <c:v>8.3428033333330003</c:v>
                </c:pt>
                <c:pt idx="11420">
                  <c:v>8.34239</c:v>
                </c:pt>
                <c:pt idx="11421">
                  <c:v>8.3427600000000002</c:v>
                </c:pt>
                <c:pt idx="11422">
                  <c:v>8.3421249999999993</c:v>
                </c:pt>
                <c:pt idx="11423">
                  <c:v>8.3424166666670008</c:v>
                </c:pt>
                <c:pt idx="11424">
                  <c:v>8.3428933333330004</c:v>
                </c:pt>
                <c:pt idx="11425">
                  <c:v>8.3431583333329993</c:v>
                </c:pt>
                <c:pt idx="11426">
                  <c:v>8.3429583333329997</c:v>
                </c:pt>
                <c:pt idx="11427">
                  <c:v>8.3428000000000004</c:v>
                </c:pt>
                <c:pt idx="11428">
                  <c:v>8.3427016666670006</c:v>
                </c:pt>
                <c:pt idx="11429">
                  <c:v>8.3428516666670003</c:v>
                </c:pt>
                <c:pt idx="11430">
                  <c:v>8.3430066666669997</c:v>
                </c:pt>
                <c:pt idx="11431">
                  <c:v>8.3423316666670004</c:v>
                </c:pt>
                <c:pt idx="11432">
                  <c:v>8.3428100000000001</c:v>
                </c:pt>
                <c:pt idx="11433">
                  <c:v>8.3423049999999996</c:v>
                </c:pt>
                <c:pt idx="11434">
                  <c:v>8.3428166666669998</c:v>
                </c:pt>
                <c:pt idx="11435">
                  <c:v>8.3422233333329991</c:v>
                </c:pt>
                <c:pt idx="11436">
                  <c:v>8.3431183333330008</c:v>
                </c:pt>
                <c:pt idx="11437">
                  <c:v>8.3421916666670004</c:v>
                </c:pt>
                <c:pt idx="11438">
                  <c:v>8.3425883333329995</c:v>
                </c:pt>
                <c:pt idx="11439">
                  <c:v>8.3424433333329997</c:v>
                </c:pt>
                <c:pt idx="11440">
                  <c:v>8.3426433333329992</c:v>
                </c:pt>
                <c:pt idx="11441">
                  <c:v>8.3428199999999997</c:v>
                </c:pt>
                <c:pt idx="11442">
                  <c:v>8.3428466666670005</c:v>
                </c:pt>
                <c:pt idx="11443">
                  <c:v>8.3426749999999998</c:v>
                </c:pt>
                <c:pt idx="11444">
                  <c:v>8.342671666667</c:v>
                </c:pt>
                <c:pt idx="11445">
                  <c:v>8.3425999999999991</c:v>
                </c:pt>
                <c:pt idx="11446">
                  <c:v>8.342623333333</c:v>
                </c:pt>
                <c:pt idx="11447">
                  <c:v>8.3428533333330002</c:v>
                </c:pt>
                <c:pt idx="11448">
                  <c:v>8.3432200000000005</c:v>
                </c:pt>
                <c:pt idx="11449">
                  <c:v>8.3429416666670004</c:v>
                </c:pt>
                <c:pt idx="11450">
                  <c:v>8.3427483333330006</c:v>
                </c:pt>
                <c:pt idx="11451">
                  <c:v>8.3422116666669996</c:v>
                </c:pt>
                <c:pt idx="11452">
                  <c:v>8.3429466666670002</c:v>
                </c:pt>
                <c:pt idx="11453">
                  <c:v>8.3430750000000007</c:v>
                </c:pt>
                <c:pt idx="11454">
                  <c:v>8.3425616666670006</c:v>
                </c:pt>
                <c:pt idx="11455">
                  <c:v>8.3423750000000005</c:v>
                </c:pt>
                <c:pt idx="11456">
                  <c:v>8.3427866666669992</c:v>
                </c:pt>
                <c:pt idx="11457">
                  <c:v>8.3427799999999994</c:v>
                </c:pt>
                <c:pt idx="11458">
                  <c:v>8.3425449999999994</c:v>
                </c:pt>
                <c:pt idx="11459">
                  <c:v>8.3423533333329996</c:v>
                </c:pt>
                <c:pt idx="11460">
                  <c:v>8.343045</c:v>
                </c:pt>
                <c:pt idx="11461">
                  <c:v>8.3427950000000006</c:v>
                </c:pt>
                <c:pt idx="11462">
                  <c:v>8.3428383333330007</c:v>
                </c:pt>
                <c:pt idx="11463">
                  <c:v>8.3428066666670002</c:v>
                </c:pt>
                <c:pt idx="11464">
                  <c:v>8.3423599999999993</c:v>
                </c:pt>
                <c:pt idx="11465">
                  <c:v>8.342858333333</c:v>
                </c:pt>
                <c:pt idx="11466">
                  <c:v>8.3425083333330008</c:v>
                </c:pt>
                <c:pt idx="11467">
                  <c:v>8.3428833333330008</c:v>
                </c:pt>
                <c:pt idx="11468">
                  <c:v>8.342763333333</c:v>
                </c:pt>
                <c:pt idx="11469">
                  <c:v>8.3431733333330005</c:v>
                </c:pt>
                <c:pt idx="11470">
                  <c:v>8.3430116666669996</c:v>
                </c:pt>
                <c:pt idx="11471">
                  <c:v>8.34314</c:v>
                </c:pt>
                <c:pt idx="11472">
                  <c:v>8.3423800000000004</c:v>
                </c:pt>
                <c:pt idx="11473">
                  <c:v>8.3429183333329995</c:v>
                </c:pt>
                <c:pt idx="11474">
                  <c:v>8.3430049999999998</c:v>
                </c:pt>
                <c:pt idx="11475">
                  <c:v>8.3425899999999995</c:v>
                </c:pt>
                <c:pt idx="11476">
                  <c:v>8.3428133333329999</c:v>
                </c:pt>
                <c:pt idx="11477">
                  <c:v>8.3429950000000002</c:v>
                </c:pt>
                <c:pt idx="11478">
                  <c:v>8.3433349999999997</c:v>
                </c:pt>
                <c:pt idx="11479">
                  <c:v>8.3431599999999992</c:v>
                </c:pt>
                <c:pt idx="11480">
                  <c:v>8.3432733333330003</c:v>
                </c:pt>
                <c:pt idx="11481">
                  <c:v>8.3429516666670001</c:v>
                </c:pt>
                <c:pt idx="11482">
                  <c:v>8.3432966666669994</c:v>
                </c:pt>
                <c:pt idx="11483">
                  <c:v>8.3428533333330002</c:v>
                </c:pt>
                <c:pt idx="11484">
                  <c:v>8.3426150000000003</c:v>
                </c:pt>
                <c:pt idx="11485">
                  <c:v>8.3429000000000002</c:v>
                </c:pt>
                <c:pt idx="11486">
                  <c:v>8.3422033333329999</c:v>
                </c:pt>
                <c:pt idx="11487">
                  <c:v>8.3426150000000003</c:v>
                </c:pt>
                <c:pt idx="11488">
                  <c:v>8.3428100000000001</c:v>
                </c:pt>
                <c:pt idx="11489">
                  <c:v>8.342763333333</c:v>
                </c:pt>
                <c:pt idx="11490">
                  <c:v>8.3431533333329995</c:v>
                </c:pt>
                <c:pt idx="11491">
                  <c:v>8.3433833333329996</c:v>
                </c:pt>
                <c:pt idx="11492">
                  <c:v>8.3426683333330001</c:v>
                </c:pt>
                <c:pt idx="11493">
                  <c:v>8.3427383333329992</c:v>
                </c:pt>
                <c:pt idx="11494">
                  <c:v>8.3423200000000008</c:v>
                </c:pt>
                <c:pt idx="11495">
                  <c:v>8.3424700000000005</c:v>
                </c:pt>
                <c:pt idx="11496">
                  <c:v>8.3427516666670005</c:v>
                </c:pt>
                <c:pt idx="11497">
                  <c:v>8.3429749999999991</c:v>
                </c:pt>
                <c:pt idx="11498">
                  <c:v>8.3433033333329991</c:v>
                </c:pt>
                <c:pt idx="11499">
                  <c:v>8.3431816666670002</c:v>
                </c:pt>
                <c:pt idx="11500">
                  <c:v>8.3431283333330004</c:v>
                </c:pt>
                <c:pt idx="11501">
                  <c:v>8.3436950000000003</c:v>
                </c:pt>
                <c:pt idx="11502">
                  <c:v>8.3427716666669998</c:v>
                </c:pt>
                <c:pt idx="11503">
                  <c:v>8.3429233333329993</c:v>
                </c:pt>
                <c:pt idx="11504">
                  <c:v>8.3428866666670007</c:v>
                </c:pt>
                <c:pt idx="11505">
                  <c:v>8.3429950000000002</c:v>
                </c:pt>
                <c:pt idx="11506">
                  <c:v>8.3435349999999993</c:v>
                </c:pt>
                <c:pt idx="11507">
                  <c:v>8.3432600000000008</c:v>
                </c:pt>
                <c:pt idx="11508">
                  <c:v>8.3434566666670005</c:v>
                </c:pt>
                <c:pt idx="11509">
                  <c:v>8.3433949999999992</c:v>
                </c:pt>
                <c:pt idx="11510">
                  <c:v>8.3435733333329996</c:v>
                </c:pt>
                <c:pt idx="11511">
                  <c:v>8.3434016666670008</c:v>
                </c:pt>
                <c:pt idx="11512">
                  <c:v>8.3436599999999999</c:v>
                </c:pt>
                <c:pt idx="11513">
                  <c:v>8.3435416666670008</c:v>
                </c:pt>
                <c:pt idx="11514">
                  <c:v>8.3436966666670003</c:v>
                </c:pt>
                <c:pt idx="11515">
                  <c:v>8.3437683333329993</c:v>
                </c:pt>
                <c:pt idx="11516">
                  <c:v>8.3436350000000008</c:v>
                </c:pt>
                <c:pt idx="11517">
                  <c:v>8.3439750000000004</c:v>
                </c:pt>
                <c:pt idx="11518">
                  <c:v>8.3440499999999993</c:v>
                </c:pt>
                <c:pt idx="11519">
                  <c:v>8.344126666667</c:v>
                </c:pt>
                <c:pt idx="11520">
                  <c:v>8.3442616666670002</c:v>
                </c:pt>
                <c:pt idx="11521">
                  <c:v>8.344733333333</c:v>
                </c:pt>
                <c:pt idx="11522">
                  <c:v>8.3448583333330006</c:v>
                </c:pt>
                <c:pt idx="11523">
                  <c:v>8.3449950000000008</c:v>
                </c:pt>
                <c:pt idx="11524">
                  <c:v>8.3450100000000003</c:v>
                </c:pt>
                <c:pt idx="11525">
                  <c:v>8.3452433333330003</c:v>
                </c:pt>
                <c:pt idx="11526">
                  <c:v>8.3452366666670006</c:v>
                </c:pt>
                <c:pt idx="11527">
                  <c:v>8.3449216666670001</c:v>
                </c:pt>
                <c:pt idx="11528">
                  <c:v>8.3447283333330002</c:v>
                </c:pt>
                <c:pt idx="11529">
                  <c:v>8.3451066666670002</c:v>
                </c:pt>
                <c:pt idx="11530">
                  <c:v>8.3446916666669999</c:v>
                </c:pt>
                <c:pt idx="11531">
                  <c:v>8.3448183333330004</c:v>
                </c:pt>
                <c:pt idx="11532">
                  <c:v>8.3448233333330002</c:v>
                </c:pt>
                <c:pt idx="11533">
                  <c:v>8.3452099999999998</c:v>
                </c:pt>
                <c:pt idx="11534">
                  <c:v>8.3453800000000005</c:v>
                </c:pt>
                <c:pt idx="11535">
                  <c:v>8.3452766666670009</c:v>
                </c:pt>
                <c:pt idx="11536">
                  <c:v>8.3451633333329998</c:v>
                </c:pt>
                <c:pt idx="11537">
                  <c:v>8.3462416666669998</c:v>
                </c:pt>
                <c:pt idx="11538">
                  <c:v>8.3461016666669998</c:v>
                </c:pt>
                <c:pt idx="11539">
                  <c:v>8.3459416666670005</c:v>
                </c:pt>
                <c:pt idx="11540">
                  <c:v>8.3455549999999992</c:v>
                </c:pt>
                <c:pt idx="11541">
                  <c:v>8.3461649999999992</c:v>
                </c:pt>
                <c:pt idx="11542">
                  <c:v>8.3459500000000002</c:v>
                </c:pt>
                <c:pt idx="11543">
                  <c:v>8.3460549999999998</c:v>
                </c:pt>
                <c:pt idx="11544">
                  <c:v>8.3467033333330001</c:v>
                </c:pt>
                <c:pt idx="11545">
                  <c:v>8.3462399999999999</c:v>
                </c:pt>
                <c:pt idx="11546">
                  <c:v>8.3462516666669995</c:v>
                </c:pt>
                <c:pt idx="11547">
                  <c:v>8.3458833333329991</c:v>
                </c:pt>
                <c:pt idx="11548">
                  <c:v>8.3457066666670006</c:v>
                </c:pt>
                <c:pt idx="11549">
                  <c:v>8.3463899999999995</c:v>
                </c:pt>
                <c:pt idx="11550">
                  <c:v>8.3462933333329996</c:v>
                </c:pt>
                <c:pt idx="11551">
                  <c:v>8.3462416666669998</c:v>
                </c:pt>
                <c:pt idx="11552">
                  <c:v>8.3465983333330005</c:v>
                </c:pt>
                <c:pt idx="11553">
                  <c:v>8.3461483333329998</c:v>
                </c:pt>
                <c:pt idx="11554">
                  <c:v>8.3464500000000008</c:v>
                </c:pt>
                <c:pt idx="11555">
                  <c:v>8.3467133333329997</c:v>
                </c:pt>
                <c:pt idx="11556">
                  <c:v>8.3469316666670004</c:v>
                </c:pt>
                <c:pt idx="11557">
                  <c:v>8.3469549999999995</c:v>
                </c:pt>
                <c:pt idx="11558">
                  <c:v>8.3465749999999996</c:v>
                </c:pt>
                <c:pt idx="11559">
                  <c:v>8.3473433333330007</c:v>
                </c:pt>
                <c:pt idx="11560">
                  <c:v>8.3470683333330005</c:v>
                </c:pt>
                <c:pt idx="11561">
                  <c:v>8.3473366666669992</c:v>
                </c:pt>
                <c:pt idx="11562">
                  <c:v>8.3469933333329998</c:v>
                </c:pt>
                <c:pt idx="11563">
                  <c:v>8.3474933333330004</c:v>
                </c:pt>
                <c:pt idx="11564">
                  <c:v>8.3469216666670007</c:v>
                </c:pt>
                <c:pt idx="11565">
                  <c:v>8.3476833333330003</c:v>
                </c:pt>
                <c:pt idx="11566">
                  <c:v>8.3472433333329992</c:v>
                </c:pt>
                <c:pt idx="11567">
                  <c:v>8.3470066666669993</c:v>
                </c:pt>
                <c:pt idx="11568">
                  <c:v>8.3470266666670003</c:v>
                </c:pt>
                <c:pt idx="11569">
                  <c:v>8.3466799999999992</c:v>
                </c:pt>
                <c:pt idx="11570">
                  <c:v>8.3470650000000006</c:v>
                </c:pt>
                <c:pt idx="11571">
                  <c:v>8.3470916666669996</c:v>
                </c:pt>
                <c:pt idx="11572">
                  <c:v>8.3473249999999997</c:v>
                </c:pt>
                <c:pt idx="11573">
                  <c:v>8.3479216666670002</c:v>
                </c:pt>
                <c:pt idx="11574">
                  <c:v>8.3469066666669995</c:v>
                </c:pt>
                <c:pt idx="11575">
                  <c:v>8.3473799999999994</c:v>
                </c:pt>
                <c:pt idx="11576">
                  <c:v>8.3474983333330002</c:v>
                </c:pt>
                <c:pt idx="11577">
                  <c:v>8.3473383333329991</c:v>
                </c:pt>
                <c:pt idx="11578">
                  <c:v>8.3473649999999999</c:v>
                </c:pt>
                <c:pt idx="11579">
                  <c:v>8.3476883333330001</c:v>
                </c:pt>
                <c:pt idx="11580">
                  <c:v>8.3477399999999999</c:v>
                </c:pt>
                <c:pt idx="11581">
                  <c:v>8.3475183333329994</c:v>
                </c:pt>
                <c:pt idx="11582">
                  <c:v>8.3475083333329998</c:v>
                </c:pt>
                <c:pt idx="11583">
                  <c:v>8.3473249999999997</c:v>
                </c:pt>
                <c:pt idx="11584">
                  <c:v>8.3478166666670006</c:v>
                </c:pt>
                <c:pt idx="11585">
                  <c:v>8.3475966666670001</c:v>
                </c:pt>
                <c:pt idx="11586">
                  <c:v>8.3477899999999998</c:v>
                </c:pt>
                <c:pt idx="11587">
                  <c:v>8.3480933333330007</c:v>
                </c:pt>
                <c:pt idx="11588">
                  <c:v>8.3479500000000009</c:v>
                </c:pt>
                <c:pt idx="11589">
                  <c:v>8.3483833333330004</c:v>
                </c:pt>
                <c:pt idx="11590">
                  <c:v>8.3481883333330007</c:v>
                </c:pt>
                <c:pt idx="11591">
                  <c:v>8.3480783333329995</c:v>
                </c:pt>
                <c:pt idx="11592">
                  <c:v>8.3479816666669997</c:v>
                </c:pt>
                <c:pt idx="11593">
                  <c:v>8.3479749999999999</c:v>
                </c:pt>
                <c:pt idx="11594">
                  <c:v>8.3481083333330002</c:v>
                </c:pt>
                <c:pt idx="11595">
                  <c:v>8.3483833333330004</c:v>
                </c:pt>
                <c:pt idx="11596">
                  <c:v>8.3483116666669996</c:v>
                </c:pt>
                <c:pt idx="11597">
                  <c:v>8.3477300000000003</c:v>
                </c:pt>
                <c:pt idx="11598">
                  <c:v>8.3480716666669998</c:v>
                </c:pt>
                <c:pt idx="11599">
                  <c:v>8.3482649999999996</c:v>
                </c:pt>
                <c:pt idx="11600">
                  <c:v>8.3478666666670005</c:v>
                </c:pt>
                <c:pt idx="11601">
                  <c:v>8.3478150000000007</c:v>
                </c:pt>
                <c:pt idx="11602">
                  <c:v>8.3479399999999995</c:v>
                </c:pt>
                <c:pt idx="11603">
                  <c:v>8.3480249999999998</c:v>
                </c:pt>
                <c:pt idx="11604">
                  <c:v>8.3478700000000003</c:v>
                </c:pt>
                <c:pt idx="11605">
                  <c:v>8.3479233333330001</c:v>
                </c:pt>
                <c:pt idx="11606">
                  <c:v>8.3484800000000003</c:v>
                </c:pt>
                <c:pt idx="11607">
                  <c:v>8.3483649999999994</c:v>
                </c:pt>
                <c:pt idx="11608">
                  <c:v>8.3486983333329992</c:v>
                </c:pt>
                <c:pt idx="11609">
                  <c:v>8.3491900000000001</c:v>
                </c:pt>
                <c:pt idx="11610">
                  <c:v>8.3484783333330004</c:v>
                </c:pt>
                <c:pt idx="11611">
                  <c:v>8.3493833333329999</c:v>
                </c:pt>
                <c:pt idx="11612">
                  <c:v>8.3490933333330002</c:v>
                </c:pt>
                <c:pt idx="11613">
                  <c:v>8.3487283333329998</c:v>
                </c:pt>
                <c:pt idx="11614">
                  <c:v>8.3485433333329997</c:v>
                </c:pt>
                <c:pt idx="11615">
                  <c:v>8.3481016666670005</c:v>
                </c:pt>
                <c:pt idx="11616">
                  <c:v>8.3488716666669998</c:v>
                </c:pt>
                <c:pt idx="11617">
                  <c:v>8.3480083333330004</c:v>
                </c:pt>
                <c:pt idx="11618">
                  <c:v>8.3476033333329998</c:v>
                </c:pt>
                <c:pt idx="11619">
                  <c:v>8.348535</c:v>
                </c:pt>
                <c:pt idx="11620">
                  <c:v>8.3484516666669997</c:v>
                </c:pt>
                <c:pt idx="11621">
                  <c:v>8.3487783333329997</c:v>
                </c:pt>
                <c:pt idx="11622">
                  <c:v>8.34877</c:v>
                </c:pt>
                <c:pt idx="11623">
                  <c:v>8.3490183333329995</c:v>
                </c:pt>
                <c:pt idx="11624">
                  <c:v>8.3486399999999996</c:v>
                </c:pt>
                <c:pt idx="11625">
                  <c:v>8.3495000000000008</c:v>
                </c:pt>
                <c:pt idx="11626">
                  <c:v>8.3488849999999992</c:v>
                </c:pt>
                <c:pt idx="11627">
                  <c:v>8.3486833333329997</c:v>
                </c:pt>
                <c:pt idx="11628">
                  <c:v>8.3484666666670009</c:v>
                </c:pt>
                <c:pt idx="11629">
                  <c:v>8.3490533333329999</c:v>
                </c:pt>
                <c:pt idx="11630">
                  <c:v>8.3491916666670001</c:v>
                </c:pt>
                <c:pt idx="11631">
                  <c:v>8.3496400000000008</c:v>
                </c:pt>
                <c:pt idx="11632">
                  <c:v>8.3496466666670006</c:v>
                </c:pt>
                <c:pt idx="11633">
                  <c:v>8.3490616666669997</c:v>
                </c:pt>
                <c:pt idx="11634">
                  <c:v>8.3493700000000004</c:v>
                </c:pt>
                <c:pt idx="11635">
                  <c:v>8.3495033333330007</c:v>
                </c:pt>
                <c:pt idx="11636">
                  <c:v>8.3497050000000002</c:v>
                </c:pt>
                <c:pt idx="11637">
                  <c:v>8.3495849999999994</c:v>
                </c:pt>
                <c:pt idx="11638">
                  <c:v>8.349475</c:v>
                </c:pt>
                <c:pt idx="11639">
                  <c:v>8.3497299999999992</c:v>
                </c:pt>
                <c:pt idx="11640">
                  <c:v>8.3499866666670002</c:v>
                </c:pt>
                <c:pt idx="11641">
                  <c:v>8.3502949999999991</c:v>
                </c:pt>
                <c:pt idx="11642">
                  <c:v>8.3499233333330007</c:v>
                </c:pt>
                <c:pt idx="11643">
                  <c:v>8.3508633333330007</c:v>
                </c:pt>
                <c:pt idx="11644">
                  <c:v>8.3506616666669995</c:v>
                </c:pt>
                <c:pt idx="11645">
                  <c:v>8.3506133333329995</c:v>
                </c:pt>
                <c:pt idx="11646">
                  <c:v>8.3506166666669994</c:v>
                </c:pt>
                <c:pt idx="11647">
                  <c:v>8.3500366666670001</c:v>
                </c:pt>
                <c:pt idx="11648">
                  <c:v>8.3502216666670002</c:v>
                </c:pt>
                <c:pt idx="11649">
                  <c:v>8.3500783333330002</c:v>
                </c:pt>
                <c:pt idx="11650">
                  <c:v>8.3498649999999994</c:v>
                </c:pt>
                <c:pt idx="11651">
                  <c:v>8.3506083333329997</c:v>
                </c:pt>
                <c:pt idx="11652">
                  <c:v>8.3505433333330004</c:v>
                </c:pt>
                <c:pt idx="11653">
                  <c:v>8.3507083333329994</c:v>
                </c:pt>
                <c:pt idx="11654">
                  <c:v>8.3512716666669995</c:v>
                </c:pt>
                <c:pt idx="11655">
                  <c:v>8.3510100000000005</c:v>
                </c:pt>
                <c:pt idx="11656">
                  <c:v>8.3506833333330004</c:v>
                </c:pt>
                <c:pt idx="11657">
                  <c:v>8.3504816666669992</c:v>
                </c:pt>
                <c:pt idx="11658">
                  <c:v>8.3509849999999997</c:v>
                </c:pt>
                <c:pt idx="11659">
                  <c:v>8.3502683333330001</c:v>
                </c:pt>
                <c:pt idx="11660">
                  <c:v>8.3511033333330005</c:v>
                </c:pt>
                <c:pt idx="11661">
                  <c:v>8.3504466666670005</c:v>
                </c:pt>
                <c:pt idx="11662">
                  <c:v>8.3508899999999997</c:v>
                </c:pt>
                <c:pt idx="11663">
                  <c:v>8.3511699999999998</c:v>
                </c:pt>
                <c:pt idx="11664">
                  <c:v>8.3514133333329994</c:v>
                </c:pt>
                <c:pt idx="11665">
                  <c:v>8.3509150000000005</c:v>
                </c:pt>
                <c:pt idx="11666">
                  <c:v>8.3509816666669998</c:v>
                </c:pt>
                <c:pt idx="11667">
                  <c:v>8.3511333333329993</c:v>
                </c:pt>
                <c:pt idx="11668">
                  <c:v>8.3510349999999995</c:v>
                </c:pt>
                <c:pt idx="11669">
                  <c:v>8.3510550000000006</c:v>
                </c:pt>
                <c:pt idx="11670">
                  <c:v>8.3510349999999995</c:v>
                </c:pt>
                <c:pt idx="11671">
                  <c:v>8.351303333333</c:v>
                </c:pt>
                <c:pt idx="11672">
                  <c:v>8.3514516666669998</c:v>
                </c:pt>
                <c:pt idx="11673">
                  <c:v>8.3514183333329992</c:v>
                </c:pt>
                <c:pt idx="11674">
                  <c:v>8.3518783333329996</c:v>
                </c:pt>
                <c:pt idx="11675">
                  <c:v>8.3518516666670006</c:v>
                </c:pt>
                <c:pt idx="11676">
                  <c:v>8.3514233333330008</c:v>
                </c:pt>
                <c:pt idx="11677">
                  <c:v>8.3517333333329997</c:v>
                </c:pt>
                <c:pt idx="11678">
                  <c:v>8.3515300000000003</c:v>
                </c:pt>
                <c:pt idx="11679">
                  <c:v>8.3518866666669993</c:v>
                </c:pt>
                <c:pt idx="11680">
                  <c:v>8.3526333333329994</c:v>
                </c:pt>
                <c:pt idx="11681">
                  <c:v>8.3523350000000001</c:v>
                </c:pt>
                <c:pt idx="11682">
                  <c:v>8.3523666666670007</c:v>
                </c:pt>
                <c:pt idx="11683">
                  <c:v>8.352571666667</c:v>
                </c:pt>
                <c:pt idx="11684">
                  <c:v>8.3526483333330006</c:v>
                </c:pt>
                <c:pt idx="11685">
                  <c:v>8.3530099999999994</c:v>
                </c:pt>
                <c:pt idx="11686">
                  <c:v>8.3527416666670007</c:v>
                </c:pt>
                <c:pt idx="11687">
                  <c:v>8.3526166666670001</c:v>
                </c:pt>
                <c:pt idx="11688">
                  <c:v>8.3523883333329998</c:v>
                </c:pt>
                <c:pt idx="11689">
                  <c:v>8.3527649999999998</c:v>
                </c:pt>
                <c:pt idx="11690">
                  <c:v>8.3531233333330004</c:v>
                </c:pt>
                <c:pt idx="11691">
                  <c:v>8.3523066666669994</c:v>
                </c:pt>
                <c:pt idx="11692">
                  <c:v>8.3522999999999996</c:v>
                </c:pt>
                <c:pt idx="11693">
                  <c:v>8.3525316666669998</c:v>
                </c:pt>
                <c:pt idx="11694">
                  <c:v>8.3524600000000007</c:v>
                </c:pt>
                <c:pt idx="11695">
                  <c:v>8.3529916666670001</c:v>
                </c:pt>
                <c:pt idx="11696">
                  <c:v>8.3527983333330003</c:v>
                </c:pt>
                <c:pt idx="11697">
                  <c:v>8.3527816666669992</c:v>
                </c:pt>
                <c:pt idx="11698">
                  <c:v>8.3527349999999991</c:v>
                </c:pt>
                <c:pt idx="11699">
                  <c:v>8.3526733333329997</c:v>
                </c:pt>
                <c:pt idx="11700">
                  <c:v>8.3520383333330006</c:v>
                </c:pt>
                <c:pt idx="11701">
                  <c:v>8.3525033333330008</c:v>
                </c:pt>
                <c:pt idx="11702">
                  <c:v>8.352523333333</c:v>
                </c:pt>
                <c:pt idx="11703">
                  <c:v>8.3520249999999994</c:v>
                </c:pt>
                <c:pt idx="11704">
                  <c:v>8.3520900000000005</c:v>
                </c:pt>
                <c:pt idx="11705">
                  <c:v>8.3522700000000007</c:v>
                </c:pt>
                <c:pt idx="11706">
                  <c:v>8.3523516666669995</c:v>
                </c:pt>
                <c:pt idx="11707">
                  <c:v>8.3520033333330002</c:v>
                </c:pt>
                <c:pt idx="11708">
                  <c:v>8.3519083333330002</c:v>
                </c:pt>
                <c:pt idx="11709">
                  <c:v>8.3521649999999994</c:v>
                </c:pt>
                <c:pt idx="11710">
                  <c:v>8.3520850000000006</c:v>
                </c:pt>
                <c:pt idx="11711">
                  <c:v>8.3515733333330004</c:v>
                </c:pt>
                <c:pt idx="11712">
                  <c:v>8.3517316666669998</c:v>
                </c:pt>
                <c:pt idx="11713">
                  <c:v>8.3522750000000006</c:v>
                </c:pt>
                <c:pt idx="11714">
                  <c:v>8.3520233333329994</c:v>
                </c:pt>
                <c:pt idx="11715">
                  <c:v>8.3526016666670007</c:v>
                </c:pt>
                <c:pt idx="11716">
                  <c:v>8.3524266666670002</c:v>
                </c:pt>
                <c:pt idx="11717">
                  <c:v>8.3524233333330002</c:v>
                </c:pt>
                <c:pt idx="11718">
                  <c:v>8.3520850000000006</c:v>
                </c:pt>
                <c:pt idx="11719">
                  <c:v>8.3528033333330001</c:v>
                </c:pt>
                <c:pt idx="11720">
                  <c:v>8.3524216666670004</c:v>
                </c:pt>
                <c:pt idx="11721">
                  <c:v>8.3528383333330005</c:v>
                </c:pt>
                <c:pt idx="11722">
                  <c:v>8.3528816666670007</c:v>
                </c:pt>
                <c:pt idx="11723">
                  <c:v>8.3523966666669995</c:v>
                </c:pt>
                <c:pt idx="11724">
                  <c:v>8.3523416666669998</c:v>
                </c:pt>
                <c:pt idx="11725">
                  <c:v>8.3529316666670006</c:v>
                </c:pt>
                <c:pt idx="11726">
                  <c:v>8.3529166666669994</c:v>
                </c:pt>
                <c:pt idx="11727">
                  <c:v>8.3524216666670004</c:v>
                </c:pt>
                <c:pt idx="11728">
                  <c:v>8.3527983333330003</c:v>
                </c:pt>
                <c:pt idx="11729">
                  <c:v>8.3525416666669994</c:v>
                </c:pt>
                <c:pt idx="11730">
                  <c:v>8.3533483333330008</c:v>
                </c:pt>
                <c:pt idx="11731">
                  <c:v>8.3528616666669997</c:v>
                </c:pt>
                <c:pt idx="11732">
                  <c:v>8.3530566666669994</c:v>
                </c:pt>
                <c:pt idx="11733">
                  <c:v>8.3531716666670004</c:v>
                </c:pt>
                <c:pt idx="11734">
                  <c:v>8.3533083333330005</c:v>
                </c:pt>
                <c:pt idx="11735">
                  <c:v>8.3530466666669998</c:v>
                </c:pt>
                <c:pt idx="11736">
                  <c:v>8.3527083333330001</c:v>
                </c:pt>
                <c:pt idx="11737">
                  <c:v>8.3533150000000003</c:v>
                </c:pt>
                <c:pt idx="11738">
                  <c:v>8.3533983333330006</c:v>
                </c:pt>
                <c:pt idx="11739">
                  <c:v>8.3533483333330008</c:v>
                </c:pt>
                <c:pt idx="11740">
                  <c:v>8.3531633333330007</c:v>
                </c:pt>
                <c:pt idx="11741">
                  <c:v>8.3539416666669997</c:v>
                </c:pt>
                <c:pt idx="11742">
                  <c:v>8.353415</c:v>
                </c:pt>
                <c:pt idx="11743">
                  <c:v>8.353556666667</c:v>
                </c:pt>
                <c:pt idx="11744">
                  <c:v>8.3539266666670002</c:v>
                </c:pt>
                <c:pt idx="11745">
                  <c:v>8.3534716666669997</c:v>
                </c:pt>
                <c:pt idx="11746">
                  <c:v>8.3533000000000008</c:v>
                </c:pt>
                <c:pt idx="11747">
                  <c:v>8.3529916666670001</c:v>
                </c:pt>
                <c:pt idx="11748">
                  <c:v>8.3532949999999992</c:v>
                </c:pt>
                <c:pt idx="11749">
                  <c:v>8.3535866666670007</c:v>
                </c:pt>
                <c:pt idx="11750">
                  <c:v>8.3534349999999993</c:v>
                </c:pt>
                <c:pt idx="11751">
                  <c:v>8.3535649999999997</c:v>
                </c:pt>
                <c:pt idx="11752">
                  <c:v>8.3532250000000001</c:v>
                </c:pt>
                <c:pt idx="11753">
                  <c:v>8.3532399999999996</c:v>
                </c:pt>
                <c:pt idx="11754">
                  <c:v>8.3537116666669995</c:v>
                </c:pt>
                <c:pt idx="11755">
                  <c:v>8.3539933333329994</c:v>
                </c:pt>
                <c:pt idx="11756">
                  <c:v>8.3536000000000001</c:v>
                </c:pt>
                <c:pt idx="11757">
                  <c:v>8.3537716666670008</c:v>
                </c:pt>
                <c:pt idx="11758">
                  <c:v>8.3541283333329996</c:v>
                </c:pt>
                <c:pt idx="11759">
                  <c:v>8.3537866666670002</c:v>
                </c:pt>
                <c:pt idx="11760">
                  <c:v>8.3539650000000005</c:v>
                </c:pt>
                <c:pt idx="11761">
                  <c:v>8.3533066666670006</c:v>
                </c:pt>
                <c:pt idx="11762">
                  <c:v>8.3535366666670008</c:v>
                </c:pt>
                <c:pt idx="11763">
                  <c:v>8.3535649999999997</c:v>
                </c:pt>
                <c:pt idx="11764">
                  <c:v>8.3539383333329997</c:v>
                </c:pt>
                <c:pt idx="11765">
                  <c:v>8.3535966666670003</c:v>
                </c:pt>
                <c:pt idx="11766">
                  <c:v>8.3534916666670007</c:v>
                </c:pt>
                <c:pt idx="11767">
                  <c:v>8.3540200000000002</c:v>
                </c:pt>
                <c:pt idx="11768">
                  <c:v>8.35398</c:v>
                </c:pt>
                <c:pt idx="11769">
                  <c:v>8.3542266666669995</c:v>
                </c:pt>
                <c:pt idx="11770">
                  <c:v>8.3541116666670003</c:v>
                </c:pt>
                <c:pt idx="11771">
                  <c:v>8.3544783333330006</c:v>
                </c:pt>
                <c:pt idx="11772">
                  <c:v>8.3543099999999999</c:v>
                </c:pt>
                <c:pt idx="11773">
                  <c:v>8.3535383333330007</c:v>
                </c:pt>
                <c:pt idx="11774">
                  <c:v>8.3536316666670007</c:v>
                </c:pt>
                <c:pt idx="11775">
                  <c:v>8.3533383333329994</c:v>
                </c:pt>
                <c:pt idx="11776">
                  <c:v>8.3533933333330008</c:v>
                </c:pt>
                <c:pt idx="11777">
                  <c:v>8.3537016666669999</c:v>
                </c:pt>
                <c:pt idx="11778">
                  <c:v>8.3533200000000001</c:v>
                </c:pt>
                <c:pt idx="11779">
                  <c:v>8.3540483333329991</c:v>
                </c:pt>
                <c:pt idx="11780">
                  <c:v>8.3535599999999999</c:v>
                </c:pt>
                <c:pt idx="11781">
                  <c:v>8.3534466666670006</c:v>
                </c:pt>
                <c:pt idx="11782">
                  <c:v>8.3534483333330005</c:v>
                </c:pt>
                <c:pt idx="11783">
                  <c:v>8.3536000000000001</c:v>
                </c:pt>
                <c:pt idx="11784">
                  <c:v>8.3534199999999998</c:v>
                </c:pt>
                <c:pt idx="11785">
                  <c:v>8.3540799999999997</c:v>
                </c:pt>
                <c:pt idx="11786">
                  <c:v>8.3540333333329997</c:v>
                </c:pt>
                <c:pt idx="11787">
                  <c:v>8.3540533333330007</c:v>
                </c:pt>
                <c:pt idx="11788">
                  <c:v>8.3535850000000007</c:v>
                </c:pt>
                <c:pt idx="11789">
                  <c:v>8.3534033333330004</c:v>
                </c:pt>
                <c:pt idx="11790">
                  <c:v>8.3530733333330005</c:v>
                </c:pt>
                <c:pt idx="11791">
                  <c:v>8.3530949999999997</c:v>
                </c:pt>
                <c:pt idx="11792">
                  <c:v>8.3530533333329995</c:v>
                </c:pt>
                <c:pt idx="11793">
                  <c:v>8.3536300000000008</c:v>
                </c:pt>
                <c:pt idx="11794">
                  <c:v>8.3533849999999994</c:v>
                </c:pt>
                <c:pt idx="11795">
                  <c:v>8.3535283333329993</c:v>
                </c:pt>
                <c:pt idx="11796">
                  <c:v>8.3535516666670002</c:v>
                </c:pt>
                <c:pt idx="11797">
                  <c:v>8.3539533333329992</c:v>
                </c:pt>
                <c:pt idx="11798">
                  <c:v>8.3540816666669997</c:v>
                </c:pt>
                <c:pt idx="11799">
                  <c:v>8.3532483333329992</c:v>
                </c:pt>
                <c:pt idx="11800">
                  <c:v>8.3535366666670008</c:v>
                </c:pt>
                <c:pt idx="11801">
                  <c:v>8.3532883333329995</c:v>
                </c:pt>
                <c:pt idx="11802">
                  <c:v>8.3529250000000008</c:v>
                </c:pt>
                <c:pt idx="11803">
                  <c:v>8.3527400000000007</c:v>
                </c:pt>
                <c:pt idx="11804">
                  <c:v>8.3532966666669992</c:v>
                </c:pt>
                <c:pt idx="11805">
                  <c:v>8.3532133333330005</c:v>
                </c:pt>
                <c:pt idx="11806">
                  <c:v>8.3541166666670001</c:v>
                </c:pt>
                <c:pt idx="11807">
                  <c:v>8.3536583333329997</c:v>
                </c:pt>
                <c:pt idx="11808">
                  <c:v>8.3531700000000004</c:v>
                </c:pt>
                <c:pt idx="11809">
                  <c:v>8.3529149999999994</c:v>
                </c:pt>
                <c:pt idx="11810">
                  <c:v>8.3535683333329995</c:v>
                </c:pt>
                <c:pt idx="11811">
                  <c:v>8.3536166666669995</c:v>
                </c:pt>
                <c:pt idx="11812">
                  <c:v>8.353511666667</c:v>
                </c:pt>
                <c:pt idx="11813">
                  <c:v>8.3536199999999994</c:v>
                </c:pt>
                <c:pt idx="11814">
                  <c:v>8.3539300000000001</c:v>
                </c:pt>
                <c:pt idx="11815">
                  <c:v>8.3533466666670009</c:v>
                </c:pt>
                <c:pt idx="11816">
                  <c:v>8.3535500000000003</c:v>
                </c:pt>
                <c:pt idx="11817">
                  <c:v>8.3535466666670004</c:v>
                </c:pt>
                <c:pt idx="11818">
                  <c:v>8.3531849999999999</c:v>
                </c:pt>
                <c:pt idx="11819">
                  <c:v>8.3534333333329993</c:v>
                </c:pt>
                <c:pt idx="11820">
                  <c:v>8.3531316666670001</c:v>
                </c:pt>
                <c:pt idx="11821">
                  <c:v>8.3531533333329993</c:v>
                </c:pt>
                <c:pt idx="11822">
                  <c:v>8.3534233333329997</c:v>
                </c:pt>
                <c:pt idx="11823">
                  <c:v>8.3534833333329992</c:v>
                </c:pt>
                <c:pt idx="11824">
                  <c:v>8.3531099999999991</c:v>
                </c:pt>
                <c:pt idx="11825">
                  <c:v>8.3529649999999993</c:v>
                </c:pt>
                <c:pt idx="11826">
                  <c:v>8.3531200000000005</c:v>
                </c:pt>
                <c:pt idx="11827">
                  <c:v>8.3531533333329993</c:v>
                </c:pt>
                <c:pt idx="11828">
                  <c:v>8.3528766666669991</c:v>
                </c:pt>
                <c:pt idx="11829">
                  <c:v>8.3530683333330007</c:v>
                </c:pt>
                <c:pt idx="11830">
                  <c:v>8.3538183333330007</c:v>
                </c:pt>
                <c:pt idx="11831">
                  <c:v>8.3531133333330008</c:v>
                </c:pt>
                <c:pt idx="11832">
                  <c:v>8.3527616666669999</c:v>
                </c:pt>
                <c:pt idx="11833">
                  <c:v>8.3536233333329992</c:v>
                </c:pt>
                <c:pt idx="11834">
                  <c:v>8.3535033333330002</c:v>
                </c:pt>
                <c:pt idx="11835">
                  <c:v>8.3527050000000003</c:v>
                </c:pt>
                <c:pt idx="11836">
                  <c:v>8.3532016666669993</c:v>
                </c:pt>
                <c:pt idx="11837">
                  <c:v>8.352901666667</c:v>
                </c:pt>
                <c:pt idx="11838">
                  <c:v>8.3527450000000005</c:v>
                </c:pt>
                <c:pt idx="11839">
                  <c:v>8.3532266666670001</c:v>
                </c:pt>
                <c:pt idx="11840">
                  <c:v>8.3528566666669999</c:v>
                </c:pt>
                <c:pt idx="11841">
                  <c:v>8.3521049999999999</c:v>
                </c:pt>
                <c:pt idx="11842">
                  <c:v>8.3521816666670006</c:v>
                </c:pt>
                <c:pt idx="11843">
                  <c:v>8.3521800000000006</c:v>
                </c:pt>
                <c:pt idx="11844">
                  <c:v>8.3524633333330005</c:v>
                </c:pt>
                <c:pt idx="11845">
                  <c:v>8.3526166666670001</c:v>
                </c:pt>
                <c:pt idx="11846">
                  <c:v>8.3524733333330001</c:v>
                </c:pt>
                <c:pt idx="11847">
                  <c:v>8.3526816666669994</c:v>
                </c:pt>
                <c:pt idx="11848">
                  <c:v>8.3523866666669999</c:v>
                </c:pt>
                <c:pt idx="11849">
                  <c:v>8.3524399999999996</c:v>
                </c:pt>
                <c:pt idx="11850">
                  <c:v>8.3523233333330005</c:v>
                </c:pt>
                <c:pt idx="11851">
                  <c:v>8.3527966666670004</c:v>
                </c:pt>
                <c:pt idx="11852">
                  <c:v>8.3525683333330001</c:v>
                </c:pt>
                <c:pt idx="11853">
                  <c:v>8.3526083333330003</c:v>
                </c:pt>
                <c:pt idx="11854">
                  <c:v>8.3526216666669999</c:v>
                </c:pt>
                <c:pt idx="11855">
                  <c:v>8.3523733333330004</c:v>
                </c:pt>
                <c:pt idx="11856">
                  <c:v>8.3521733333330008</c:v>
                </c:pt>
                <c:pt idx="11857">
                  <c:v>8.3530116666669993</c:v>
                </c:pt>
                <c:pt idx="11858">
                  <c:v>8.3530966666669997</c:v>
                </c:pt>
                <c:pt idx="11859">
                  <c:v>8.3531383333329998</c:v>
                </c:pt>
                <c:pt idx="11860">
                  <c:v>8.3530066666669995</c:v>
                </c:pt>
                <c:pt idx="11861">
                  <c:v>8.3527166666669999</c:v>
                </c:pt>
                <c:pt idx="11862">
                  <c:v>8.3531750000000002</c:v>
                </c:pt>
                <c:pt idx="11863">
                  <c:v>8.3529800000000005</c:v>
                </c:pt>
                <c:pt idx="11864">
                  <c:v>8.3530883333329999</c:v>
                </c:pt>
                <c:pt idx="11865">
                  <c:v>8.3529333333330005</c:v>
                </c:pt>
                <c:pt idx="11866">
                  <c:v>8.3523916666669997</c:v>
                </c:pt>
                <c:pt idx="11867">
                  <c:v>8.3526950000000006</c:v>
                </c:pt>
                <c:pt idx="11868">
                  <c:v>8.3535749999999993</c:v>
                </c:pt>
                <c:pt idx="11869">
                  <c:v>8.3534333333329993</c:v>
                </c:pt>
                <c:pt idx="11870">
                  <c:v>8.3532816666669998</c:v>
                </c:pt>
                <c:pt idx="11871">
                  <c:v>8.3530233333330006</c:v>
                </c:pt>
                <c:pt idx="11872">
                  <c:v>8.3532166666670005</c:v>
                </c:pt>
                <c:pt idx="11873">
                  <c:v>8.3536066666669999</c:v>
                </c:pt>
                <c:pt idx="11874">
                  <c:v>8.3534133333330001</c:v>
                </c:pt>
                <c:pt idx="11875">
                  <c:v>8.3541433333330009</c:v>
                </c:pt>
                <c:pt idx="11876">
                  <c:v>8.3531066666669993</c:v>
                </c:pt>
                <c:pt idx="11877">
                  <c:v>8.3531399999999998</c:v>
                </c:pt>
                <c:pt idx="11878">
                  <c:v>8.3536450000000002</c:v>
                </c:pt>
                <c:pt idx="11879">
                  <c:v>8.3534349999999993</c:v>
                </c:pt>
                <c:pt idx="11880">
                  <c:v>8.3536833333330005</c:v>
                </c:pt>
                <c:pt idx="11881">
                  <c:v>8.3536383333330004</c:v>
                </c:pt>
                <c:pt idx="11882">
                  <c:v>8.3531083333329992</c:v>
                </c:pt>
                <c:pt idx="11883">
                  <c:v>8.3536883333330003</c:v>
                </c:pt>
                <c:pt idx="11884">
                  <c:v>8.3537716666670008</c:v>
                </c:pt>
                <c:pt idx="11885">
                  <c:v>8.3534716666669997</c:v>
                </c:pt>
                <c:pt idx="11886">
                  <c:v>8.3535316666669992</c:v>
                </c:pt>
                <c:pt idx="11887">
                  <c:v>8.3535649999999997</c:v>
                </c:pt>
                <c:pt idx="11888">
                  <c:v>8.3534116666670002</c:v>
                </c:pt>
                <c:pt idx="11889">
                  <c:v>8.3538800000000002</c:v>
                </c:pt>
                <c:pt idx="11890">
                  <c:v>8.3541699999999999</c:v>
                </c:pt>
                <c:pt idx="11891">
                  <c:v>8.3542000000000005</c:v>
                </c:pt>
                <c:pt idx="11892">
                  <c:v>8.3539033333329993</c:v>
                </c:pt>
                <c:pt idx="11893">
                  <c:v>8.3540516666670008</c:v>
                </c:pt>
                <c:pt idx="11894">
                  <c:v>8.3541683333329999</c:v>
                </c:pt>
                <c:pt idx="11895">
                  <c:v>8.3539133333330007</c:v>
                </c:pt>
                <c:pt idx="11896">
                  <c:v>8.3544049999999999</c:v>
                </c:pt>
                <c:pt idx="11897">
                  <c:v>8.3546466666669996</c:v>
                </c:pt>
                <c:pt idx="11898">
                  <c:v>8.3540616666670005</c:v>
                </c:pt>
                <c:pt idx="11899">
                  <c:v>8.3541399999999992</c:v>
                </c:pt>
                <c:pt idx="11900">
                  <c:v>8.3542900000000007</c:v>
                </c:pt>
                <c:pt idx="11901">
                  <c:v>8.3543000000000003</c:v>
                </c:pt>
                <c:pt idx="11902">
                  <c:v>8.3544599999999996</c:v>
                </c:pt>
                <c:pt idx="11903">
                  <c:v>8.3544750000000008</c:v>
                </c:pt>
                <c:pt idx="11904">
                  <c:v>8.3545233333330007</c:v>
                </c:pt>
                <c:pt idx="11905">
                  <c:v>8.3543266666669993</c:v>
                </c:pt>
                <c:pt idx="11906">
                  <c:v>8.3540749999999999</c:v>
                </c:pt>
                <c:pt idx="11907">
                  <c:v>8.3544566666669997</c:v>
                </c:pt>
                <c:pt idx="11908">
                  <c:v>8.3545850000000002</c:v>
                </c:pt>
                <c:pt idx="11909">
                  <c:v>8.3542900000000007</c:v>
                </c:pt>
                <c:pt idx="11910">
                  <c:v>8.3544199999999993</c:v>
                </c:pt>
                <c:pt idx="11911">
                  <c:v>8.3544750000000008</c:v>
                </c:pt>
                <c:pt idx="11912">
                  <c:v>8.3544616666669995</c:v>
                </c:pt>
                <c:pt idx="11913">
                  <c:v>8.3545116666669994</c:v>
                </c:pt>
                <c:pt idx="11914">
                  <c:v>8.3547899999999995</c:v>
                </c:pt>
                <c:pt idx="11915">
                  <c:v>8.3547033333329992</c:v>
                </c:pt>
                <c:pt idx="11916">
                  <c:v>8.3554033333329993</c:v>
                </c:pt>
                <c:pt idx="11917">
                  <c:v>8.3549516666670005</c:v>
                </c:pt>
                <c:pt idx="11918">
                  <c:v>8.3546849999999999</c:v>
                </c:pt>
                <c:pt idx="11919">
                  <c:v>8.3551333333330007</c:v>
                </c:pt>
                <c:pt idx="11920">
                  <c:v>8.3546616666670008</c:v>
                </c:pt>
                <c:pt idx="11921">
                  <c:v>8.3555250000000001</c:v>
                </c:pt>
                <c:pt idx="11922">
                  <c:v>8.3559633333329995</c:v>
                </c:pt>
                <c:pt idx="11923">
                  <c:v>8.3558450000000004</c:v>
                </c:pt>
                <c:pt idx="11924">
                  <c:v>8.3559649999999994</c:v>
                </c:pt>
                <c:pt idx="11925">
                  <c:v>8.3558199999999996</c:v>
                </c:pt>
                <c:pt idx="11926">
                  <c:v>8.3562799999999999</c:v>
                </c:pt>
                <c:pt idx="11927">
                  <c:v>8.3557566666670002</c:v>
                </c:pt>
                <c:pt idx="11928">
                  <c:v>8.3554533333329992</c:v>
                </c:pt>
                <c:pt idx="11929">
                  <c:v>8.3559000000000001</c:v>
                </c:pt>
                <c:pt idx="11930">
                  <c:v>8.3567233333330009</c:v>
                </c:pt>
                <c:pt idx="11931">
                  <c:v>8.3559099999999997</c:v>
                </c:pt>
                <c:pt idx="11932">
                  <c:v>8.3564916666670008</c:v>
                </c:pt>
                <c:pt idx="11933">
                  <c:v>8.3563899999999993</c:v>
                </c:pt>
                <c:pt idx="11934">
                  <c:v>8.3565333333329992</c:v>
                </c:pt>
                <c:pt idx="11935">
                  <c:v>8.3564399999999992</c:v>
                </c:pt>
                <c:pt idx="11936">
                  <c:v>8.3564116666670003</c:v>
                </c:pt>
                <c:pt idx="11937">
                  <c:v>8.3565333333329992</c:v>
                </c:pt>
                <c:pt idx="11938">
                  <c:v>8.3562066666669992</c:v>
                </c:pt>
                <c:pt idx="11939">
                  <c:v>8.3568099999999994</c:v>
                </c:pt>
                <c:pt idx="11940">
                  <c:v>8.3562949999999994</c:v>
                </c:pt>
                <c:pt idx="11941">
                  <c:v>8.3565883333330007</c:v>
                </c:pt>
                <c:pt idx="11942">
                  <c:v>8.3562216666670004</c:v>
                </c:pt>
                <c:pt idx="11943">
                  <c:v>8.3567149999999994</c:v>
                </c:pt>
                <c:pt idx="11944">
                  <c:v>8.3571416666669993</c:v>
                </c:pt>
                <c:pt idx="11945">
                  <c:v>8.3567233333330009</c:v>
                </c:pt>
                <c:pt idx="11946">
                  <c:v>8.3565466666670005</c:v>
                </c:pt>
                <c:pt idx="11947">
                  <c:v>8.3570833333329997</c:v>
                </c:pt>
                <c:pt idx="11948">
                  <c:v>8.3569700000000005</c:v>
                </c:pt>
                <c:pt idx="11949">
                  <c:v>8.35684</c:v>
                </c:pt>
                <c:pt idx="11950">
                  <c:v>8.3568483333329997</c:v>
                </c:pt>
                <c:pt idx="11951">
                  <c:v>8.3568149999999992</c:v>
                </c:pt>
                <c:pt idx="11952">
                  <c:v>8.3565766666669994</c:v>
                </c:pt>
                <c:pt idx="11953">
                  <c:v>8.3570783333329999</c:v>
                </c:pt>
                <c:pt idx="11954">
                  <c:v>8.3568316666670004</c:v>
                </c:pt>
                <c:pt idx="11955">
                  <c:v>8.3574266666669992</c:v>
                </c:pt>
                <c:pt idx="11956">
                  <c:v>8.3577849999999998</c:v>
                </c:pt>
                <c:pt idx="11957">
                  <c:v>8.3573966666670003</c:v>
                </c:pt>
                <c:pt idx="11958">
                  <c:v>8.3570949999999993</c:v>
                </c:pt>
                <c:pt idx="11959">
                  <c:v>8.3572333333329993</c:v>
                </c:pt>
                <c:pt idx="11960">
                  <c:v>8.3572983333330004</c:v>
                </c:pt>
                <c:pt idx="11961">
                  <c:v>8.3570466666669994</c:v>
                </c:pt>
                <c:pt idx="11962">
                  <c:v>8.3565649999999998</c:v>
                </c:pt>
                <c:pt idx="11963">
                  <c:v>8.3570233333330002</c:v>
                </c:pt>
                <c:pt idx="11964">
                  <c:v>8.3570483333329992</c:v>
                </c:pt>
                <c:pt idx="11965">
                  <c:v>8.3573733333329994</c:v>
                </c:pt>
                <c:pt idx="11966">
                  <c:v>8.3573016666670004</c:v>
                </c:pt>
                <c:pt idx="11967">
                  <c:v>8.35717</c:v>
                </c:pt>
                <c:pt idx="11968">
                  <c:v>8.3568750000000005</c:v>
                </c:pt>
                <c:pt idx="11969">
                  <c:v>8.3576783333330003</c:v>
                </c:pt>
                <c:pt idx="11970">
                  <c:v>8.3572083333330003</c:v>
                </c:pt>
                <c:pt idx="11971">
                  <c:v>8.3573133333329999</c:v>
                </c:pt>
                <c:pt idx="11972">
                  <c:v>8.3573333333330009</c:v>
                </c:pt>
                <c:pt idx="11973">
                  <c:v>8.3570566666670008</c:v>
                </c:pt>
                <c:pt idx="11974">
                  <c:v>8.3575716666670008</c:v>
                </c:pt>
                <c:pt idx="11975">
                  <c:v>8.3572783333329994</c:v>
                </c:pt>
                <c:pt idx="11976">
                  <c:v>8.3572916666670007</c:v>
                </c:pt>
                <c:pt idx="11977">
                  <c:v>8.3565933333330005</c:v>
                </c:pt>
                <c:pt idx="11978">
                  <c:v>8.3567883333330002</c:v>
                </c:pt>
                <c:pt idx="11979">
                  <c:v>8.3573466666670004</c:v>
                </c:pt>
                <c:pt idx="11980">
                  <c:v>8.3574216666669994</c:v>
                </c:pt>
                <c:pt idx="11981">
                  <c:v>8.3576499999999996</c:v>
                </c:pt>
                <c:pt idx="11982">
                  <c:v>8.3579699999999999</c:v>
                </c:pt>
                <c:pt idx="11983">
                  <c:v>8.357075</c:v>
                </c:pt>
                <c:pt idx="11984">
                  <c:v>8.3572299999999995</c:v>
                </c:pt>
                <c:pt idx="11985">
                  <c:v>8.3572299999999995</c:v>
                </c:pt>
                <c:pt idx="11986">
                  <c:v>8.3572966666670006</c:v>
                </c:pt>
                <c:pt idx="11987">
                  <c:v>8.3579916666670009</c:v>
                </c:pt>
                <c:pt idx="11988">
                  <c:v>8.357546666667</c:v>
                </c:pt>
                <c:pt idx="11989">
                  <c:v>8.3575066666669997</c:v>
                </c:pt>
                <c:pt idx="11990">
                  <c:v>8.35703</c:v>
                </c:pt>
                <c:pt idx="11991">
                  <c:v>8.3576316666670003</c:v>
                </c:pt>
                <c:pt idx="11992">
                  <c:v>8.35717</c:v>
                </c:pt>
                <c:pt idx="11993">
                  <c:v>8.3579016666670007</c:v>
                </c:pt>
                <c:pt idx="11994">
                  <c:v>8.3576149999999991</c:v>
                </c:pt>
                <c:pt idx="11995">
                  <c:v>8.3576549999999994</c:v>
                </c:pt>
                <c:pt idx="11996">
                  <c:v>8.3568183333330008</c:v>
                </c:pt>
                <c:pt idx="11997">
                  <c:v>8.3574283333330008</c:v>
                </c:pt>
                <c:pt idx="11998">
                  <c:v>8.3576999999999995</c:v>
                </c:pt>
                <c:pt idx="11999">
                  <c:v>8.3568049999999996</c:v>
                </c:pt>
                <c:pt idx="12000">
                  <c:v>8.3573566666670001</c:v>
                </c:pt>
                <c:pt idx="12001">
                  <c:v>8.3579033333330006</c:v>
                </c:pt>
                <c:pt idx="12002">
                  <c:v>8.357545</c:v>
                </c:pt>
                <c:pt idx="12003">
                  <c:v>8.3574750000000009</c:v>
                </c:pt>
                <c:pt idx="12004">
                  <c:v>8.357216666667</c:v>
                </c:pt>
                <c:pt idx="12005">
                  <c:v>8.3567900000000002</c:v>
                </c:pt>
                <c:pt idx="12006">
                  <c:v>8.3569650000000006</c:v>
                </c:pt>
                <c:pt idx="12007">
                  <c:v>8.3565716666669996</c:v>
                </c:pt>
                <c:pt idx="12008">
                  <c:v>8.3564983333330005</c:v>
                </c:pt>
                <c:pt idx="12009">
                  <c:v>8.3561250000000005</c:v>
                </c:pt>
                <c:pt idx="12010">
                  <c:v>8.3562750000000001</c:v>
                </c:pt>
                <c:pt idx="12011">
                  <c:v>8.3564116666670003</c:v>
                </c:pt>
                <c:pt idx="12012">
                  <c:v>8.3556716666669999</c:v>
                </c:pt>
                <c:pt idx="12013">
                  <c:v>8.3567233333330009</c:v>
                </c:pt>
                <c:pt idx="12014">
                  <c:v>8.3564900000000009</c:v>
                </c:pt>
                <c:pt idx="12015">
                  <c:v>8.3559833333330005</c:v>
                </c:pt>
                <c:pt idx="12016">
                  <c:v>8.3564333333329994</c:v>
                </c:pt>
                <c:pt idx="12017">
                  <c:v>8.3564349999999994</c:v>
                </c:pt>
                <c:pt idx="12018">
                  <c:v>8.3567716666670009</c:v>
                </c:pt>
                <c:pt idx="12019">
                  <c:v>8.3566966666670002</c:v>
                </c:pt>
                <c:pt idx="12020">
                  <c:v>8.3551549999999999</c:v>
                </c:pt>
                <c:pt idx="12021">
                  <c:v>8.3561733333330004</c:v>
                </c:pt>
                <c:pt idx="12022">
                  <c:v>8.356841666667</c:v>
                </c:pt>
                <c:pt idx="12023">
                  <c:v>8.3562016666669994</c:v>
                </c:pt>
                <c:pt idx="12024">
                  <c:v>8.3567633333329994</c:v>
                </c:pt>
                <c:pt idx="12025">
                  <c:v>8.3560883333330001</c:v>
                </c:pt>
                <c:pt idx="12026">
                  <c:v>8.3560733333330006</c:v>
                </c:pt>
                <c:pt idx="12027">
                  <c:v>8.3563583333330005</c:v>
                </c:pt>
                <c:pt idx="12028">
                  <c:v>8.3560766666670006</c:v>
                </c:pt>
                <c:pt idx="12029">
                  <c:v>8.3564433333330008</c:v>
                </c:pt>
                <c:pt idx="12030">
                  <c:v>8.3568650000000009</c:v>
                </c:pt>
                <c:pt idx="12031">
                  <c:v>8.3568933333329998</c:v>
                </c:pt>
                <c:pt idx="12032">
                  <c:v>8.3568599999999993</c:v>
                </c:pt>
                <c:pt idx="12033">
                  <c:v>8.3567066666669998</c:v>
                </c:pt>
                <c:pt idx="12034">
                  <c:v>8.3568783333330003</c:v>
                </c:pt>
                <c:pt idx="12035">
                  <c:v>8.3568333333330003</c:v>
                </c:pt>
                <c:pt idx="12036">
                  <c:v>8.3570150000000005</c:v>
                </c:pt>
                <c:pt idx="12037">
                  <c:v>8.3570316666669999</c:v>
                </c:pt>
                <c:pt idx="12038">
                  <c:v>8.3562200000000004</c:v>
                </c:pt>
                <c:pt idx="12039">
                  <c:v>8.3559383333330004</c:v>
                </c:pt>
                <c:pt idx="12040">
                  <c:v>8.356465</c:v>
                </c:pt>
                <c:pt idx="12041">
                  <c:v>8.3568766666670005</c:v>
                </c:pt>
                <c:pt idx="12042">
                  <c:v>8.3566883333330004</c:v>
                </c:pt>
                <c:pt idx="12043">
                  <c:v>8.3564349999999994</c:v>
                </c:pt>
                <c:pt idx="12044">
                  <c:v>8.3564000000000007</c:v>
                </c:pt>
                <c:pt idx="12045">
                  <c:v>8.3567850000000004</c:v>
                </c:pt>
                <c:pt idx="12046">
                  <c:v>8.3569750000000003</c:v>
                </c:pt>
                <c:pt idx="12047">
                  <c:v>8.3564799999999995</c:v>
                </c:pt>
                <c:pt idx="12048">
                  <c:v>8.3567900000000002</c:v>
                </c:pt>
                <c:pt idx="12049">
                  <c:v>8.3571050000000007</c:v>
                </c:pt>
                <c:pt idx="12050">
                  <c:v>8.3571733333329998</c:v>
                </c:pt>
                <c:pt idx="12051">
                  <c:v>8.3568733333330005</c:v>
                </c:pt>
                <c:pt idx="12052">
                  <c:v>8.3572649999999999</c:v>
                </c:pt>
                <c:pt idx="12053">
                  <c:v>8.3565649999999998</c:v>
                </c:pt>
                <c:pt idx="12054">
                  <c:v>8.3568783333330003</c:v>
                </c:pt>
                <c:pt idx="12055">
                  <c:v>8.3568800000000003</c:v>
                </c:pt>
                <c:pt idx="12056">
                  <c:v>8.3564016666670007</c:v>
                </c:pt>
                <c:pt idx="12057">
                  <c:v>8.3570183333330004</c:v>
                </c:pt>
                <c:pt idx="12058">
                  <c:v>8.3564699999999998</c:v>
                </c:pt>
                <c:pt idx="12059">
                  <c:v>8.3567883333330002</c:v>
                </c:pt>
                <c:pt idx="12060">
                  <c:v>8.3566033333330001</c:v>
                </c:pt>
                <c:pt idx="12061">
                  <c:v>8.3563433333329993</c:v>
                </c:pt>
                <c:pt idx="12062">
                  <c:v>8.3564716666669998</c:v>
                </c:pt>
                <c:pt idx="12063">
                  <c:v>8.3561633333330008</c:v>
                </c:pt>
                <c:pt idx="12064">
                  <c:v>8.3566050000000001</c:v>
                </c:pt>
                <c:pt idx="12065">
                  <c:v>8.3560949999999998</c:v>
                </c:pt>
                <c:pt idx="12066">
                  <c:v>8.3564033333330006</c:v>
                </c:pt>
                <c:pt idx="12067">
                  <c:v>8.3561883333329998</c:v>
                </c:pt>
                <c:pt idx="12068">
                  <c:v>8.3557016666670005</c:v>
                </c:pt>
                <c:pt idx="12069">
                  <c:v>8.3557600000000001</c:v>
                </c:pt>
                <c:pt idx="12070">
                  <c:v>8.3564516666670006</c:v>
                </c:pt>
                <c:pt idx="12071">
                  <c:v>8.3564916666670008</c:v>
                </c:pt>
                <c:pt idx="12072">
                  <c:v>8.3562333333329999</c:v>
                </c:pt>
                <c:pt idx="12073">
                  <c:v>8.3559900000000003</c:v>
                </c:pt>
                <c:pt idx="12074">
                  <c:v>8.3564950000000007</c:v>
                </c:pt>
                <c:pt idx="12075">
                  <c:v>8.35609</c:v>
                </c:pt>
                <c:pt idx="12076">
                  <c:v>8.3563466666669992</c:v>
                </c:pt>
                <c:pt idx="12077">
                  <c:v>8.3565316666669993</c:v>
                </c:pt>
                <c:pt idx="12078">
                  <c:v>8.3567483333329999</c:v>
                </c:pt>
                <c:pt idx="12079">
                  <c:v>8.3562849999999997</c:v>
                </c:pt>
                <c:pt idx="12080">
                  <c:v>8.3565666666669998</c:v>
                </c:pt>
                <c:pt idx="12081">
                  <c:v>8.3561633333330008</c:v>
                </c:pt>
                <c:pt idx="12082">
                  <c:v>8.3554733333330002</c:v>
                </c:pt>
                <c:pt idx="12083">
                  <c:v>8.3560616666669993</c:v>
                </c:pt>
                <c:pt idx="12084">
                  <c:v>8.3562816666669999</c:v>
                </c:pt>
                <c:pt idx="12085">
                  <c:v>8.3561216666670006</c:v>
                </c:pt>
                <c:pt idx="12086">
                  <c:v>8.3564866666669992</c:v>
                </c:pt>
                <c:pt idx="12087">
                  <c:v>8.3565533333330002</c:v>
                </c:pt>
                <c:pt idx="12088">
                  <c:v>8.3568966666669997</c:v>
                </c:pt>
                <c:pt idx="12089">
                  <c:v>8.3564783333329995</c:v>
                </c:pt>
                <c:pt idx="12090">
                  <c:v>8.3568716666670007</c:v>
                </c:pt>
                <c:pt idx="12091">
                  <c:v>8.3570716666670002</c:v>
                </c:pt>
                <c:pt idx="12092">
                  <c:v>8.3565000000000005</c:v>
                </c:pt>
                <c:pt idx="12093">
                  <c:v>8.3565183333329998</c:v>
                </c:pt>
                <c:pt idx="12094">
                  <c:v>8.3564483333330006</c:v>
                </c:pt>
                <c:pt idx="12095">
                  <c:v>8.3568583333329993</c:v>
                </c:pt>
                <c:pt idx="12096">
                  <c:v>8.3562750000000001</c:v>
                </c:pt>
                <c:pt idx="12097">
                  <c:v>8.3566783333330008</c:v>
                </c:pt>
                <c:pt idx="12098">
                  <c:v>8.3564033333330006</c:v>
                </c:pt>
                <c:pt idx="12099">
                  <c:v>8.3565749999999994</c:v>
                </c:pt>
                <c:pt idx="12100">
                  <c:v>8.3567966666669999</c:v>
                </c:pt>
                <c:pt idx="12101">
                  <c:v>8.3563566666670006</c:v>
                </c:pt>
                <c:pt idx="12102">
                  <c:v>8.3570333333329998</c:v>
                </c:pt>
                <c:pt idx="12103">
                  <c:v>8.3569300000000002</c:v>
                </c:pt>
                <c:pt idx="12104">
                  <c:v>8.3564283333329996</c:v>
                </c:pt>
                <c:pt idx="12105">
                  <c:v>8.3569283333330002</c:v>
                </c:pt>
                <c:pt idx="12106">
                  <c:v>8.3564833333329993</c:v>
                </c:pt>
                <c:pt idx="12107">
                  <c:v>8.3570016666669993</c:v>
                </c:pt>
                <c:pt idx="12108">
                  <c:v>8.3570866666669996</c:v>
                </c:pt>
                <c:pt idx="12109">
                  <c:v>8.3569949999999995</c:v>
                </c:pt>
                <c:pt idx="12110">
                  <c:v>8.3564333333329994</c:v>
                </c:pt>
                <c:pt idx="12111">
                  <c:v>8.3564416666669992</c:v>
                </c:pt>
                <c:pt idx="12112">
                  <c:v>8.3568133333329992</c:v>
                </c:pt>
                <c:pt idx="12113">
                  <c:v>8.3568116666669994</c:v>
                </c:pt>
                <c:pt idx="12114">
                  <c:v>8.3565866666670008</c:v>
                </c:pt>
                <c:pt idx="12115">
                  <c:v>8.3563816666669997</c:v>
                </c:pt>
                <c:pt idx="12116">
                  <c:v>8.3573816666670009</c:v>
                </c:pt>
                <c:pt idx="12117">
                  <c:v>8.3562516666669993</c:v>
                </c:pt>
                <c:pt idx="12118">
                  <c:v>8.3568083333329994</c:v>
                </c:pt>
                <c:pt idx="12119">
                  <c:v>8.3567499999999999</c:v>
                </c:pt>
                <c:pt idx="12120">
                  <c:v>8.35656</c:v>
                </c:pt>
                <c:pt idx="12121">
                  <c:v>8.3565766666669994</c:v>
                </c:pt>
                <c:pt idx="12122">
                  <c:v>8.3566933333330002</c:v>
                </c:pt>
                <c:pt idx="12123">
                  <c:v>8.3564633333330001</c:v>
                </c:pt>
                <c:pt idx="12124">
                  <c:v>8.3564399999999992</c:v>
                </c:pt>
                <c:pt idx="12125">
                  <c:v>8.3561366666670001</c:v>
                </c:pt>
                <c:pt idx="12126">
                  <c:v>8.3562216666670004</c:v>
                </c:pt>
                <c:pt idx="12127">
                  <c:v>8.3571100000000005</c:v>
                </c:pt>
                <c:pt idx="12128">
                  <c:v>8.3567366666670004</c:v>
                </c:pt>
                <c:pt idx="12129">
                  <c:v>8.3568633333329991</c:v>
                </c:pt>
                <c:pt idx="12130">
                  <c:v>8.3566316666670009</c:v>
                </c:pt>
                <c:pt idx="12131">
                  <c:v>8.3568200000000008</c:v>
                </c:pt>
                <c:pt idx="12132">
                  <c:v>8.3567233333330009</c:v>
                </c:pt>
                <c:pt idx="12133">
                  <c:v>8.35717</c:v>
                </c:pt>
                <c:pt idx="12134">
                  <c:v>8.3563083333330006</c:v>
                </c:pt>
                <c:pt idx="12135">
                  <c:v>8.3560516666669997</c:v>
                </c:pt>
                <c:pt idx="12136">
                  <c:v>8.3559049999999999</c:v>
                </c:pt>
                <c:pt idx="12137">
                  <c:v>8.3565816666669992</c:v>
                </c:pt>
                <c:pt idx="12138">
                  <c:v>8.3568716666670007</c:v>
                </c:pt>
                <c:pt idx="12139">
                  <c:v>8.3569750000000003</c:v>
                </c:pt>
                <c:pt idx="12140">
                  <c:v>8.3572133333330001</c:v>
                </c:pt>
                <c:pt idx="12141">
                  <c:v>8.3568599999999993</c:v>
                </c:pt>
                <c:pt idx="12142">
                  <c:v>8.3575350000000004</c:v>
                </c:pt>
                <c:pt idx="12143">
                  <c:v>8.3572783333329994</c:v>
                </c:pt>
                <c:pt idx="12144">
                  <c:v>8.3570333333329998</c:v>
                </c:pt>
                <c:pt idx="12145">
                  <c:v>8.3578783333329998</c:v>
                </c:pt>
                <c:pt idx="12146">
                  <c:v>8.3576533333329994</c:v>
                </c:pt>
                <c:pt idx="12147">
                  <c:v>8.3577250000000003</c:v>
                </c:pt>
                <c:pt idx="12148">
                  <c:v>8.3578250000000001</c:v>
                </c:pt>
                <c:pt idx="12149">
                  <c:v>8.3577949999999994</c:v>
                </c:pt>
                <c:pt idx="12150">
                  <c:v>8.3575566666669996</c:v>
                </c:pt>
                <c:pt idx="12151">
                  <c:v>8.3576983333329995</c:v>
                </c:pt>
                <c:pt idx="12152">
                  <c:v>8.3579299999999996</c:v>
                </c:pt>
                <c:pt idx="12153">
                  <c:v>8.3577433333329996</c:v>
                </c:pt>
                <c:pt idx="12154">
                  <c:v>8.3575933333329999</c:v>
                </c:pt>
                <c:pt idx="12155">
                  <c:v>8.3575933333329999</c:v>
                </c:pt>
                <c:pt idx="12156">
                  <c:v>8.3575966666669999</c:v>
                </c:pt>
                <c:pt idx="12157">
                  <c:v>8.3584766666670003</c:v>
                </c:pt>
                <c:pt idx="12158">
                  <c:v>8.3576949999999997</c:v>
                </c:pt>
                <c:pt idx="12159">
                  <c:v>8.3579399999999993</c:v>
                </c:pt>
                <c:pt idx="12160">
                  <c:v>8.3577833333329998</c:v>
                </c:pt>
                <c:pt idx="12161">
                  <c:v>8.3579516666670006</c:v>
                </c:pt>
                <c:pt idx="12162">
                  <c:v>8.3577533333329992</c:v>
                </c:pt>
                <c:pt idx="12163">
                  <c:v>8.3580933333330005</c:v>
                </c:pt>
                <c:pt idx="12164">
                  <c:v>8.3578416666669995</c:v>
                </c:pt>
                <c:pt idx="12165">
                  <c:v>8.3577349999999999</c:v>
                </c:pt>
                <c:pt idx="12166">
                  <c:v>8.3577833333329998</c:v>
                </c:pt>
                <c:pt idx="12167">
                  <c:v>8.358108333333</c:v>
                </c:pt>
                <c:pt idx="12168">
                  <c:v>8.3577966666669994</c:v>
                </c:pt>
                <c:pt idx="12169">
                  <c:v>8.3571583333330004</c:v>
                </c:pt>
                <c:pt idx="12170">
                  <c:v>8.3579866666669993</c:v>
                </c:pt>
                <c:pt idx="12171">
                  <c:v>8.3584583333329991</c:v>
                </c:pt>
                <c:pt idx="12172">
                  <c:v>8.3580433333330006</c:v>
                </c:pt>
                <c:pt idx="12173">
                  <c:v>8.3581716666669994</c:v>
                </c:pt>
                <c:pt idx="12174">
                  <c:v>8.3579733333329997</c:v>
                </c:pt>
                <c:pt idx="12175">
                  <c:v>8.3581983333330001</c:v>
                </c:pt>
                <c:pt idx="12176">
                  <c:v>8.3585999999999991</c:v>
                </c:pt>
                <c:pt idx="12177">
                  <c:v>8.3587550000000004</c:v>
                </c:pt>
                <c:pt idx="12178">
                  <c:v>8.3583350000000003</c:v>
                </c:pt>
                <c:pt idx="12179">
                  <c:v>8.3580466666670006</c:v>
                </c:pt>
                <c:pt idx="12180">
                  <c:v>8.3579550000000005</c:v>
                </c:pt>
                <c:pt idx="12181">
                  <c:v>8.3577349999999999</c:v>
                </c:pt>
                <c:pt idx="12182">
                  <c:v>8.3581333333330008</c:v>
                </c:pt>
                <c:pt idx="12183">
                  <c:v>8.3582350000000005</c:v>
                </c:pt>
                <c:pt idx="12184">
                  <c:v>8.3585600000000007</c:v>
                </c:pt>
                <c:pt idx="12185">
                  <c:v>8.3589116666669998</c:v>
                </c:pt>
                <c:pt idx="12186">
                  <c:v>8.3588766666669994</c:v>
                </c:pt>
                <c:pt idx="12187">
                  <c:v>8.3586916666669993</c:v>
                </c:pt>
                <c:pt idx="12188">
                  <c:v>8.3588783333329992</c:v>
                </c:pt>
                <c:pt idx="12189">
                  <c:v>8.3581783333330009</c:v>
                </c:pt>
                <c:pt idx="12190">
                  <c:v>8.3583499999999997</c:v>
                </c:pt>
                <c:pt idx="12191">
                  <c:v>8.3583783333330004</c:v>
                </c:pt>
                <c:pt idx="12192">
                  <c:v>8.3580699999999997</c:v>
                </c:pt>
                <c:pt idx="12193">
                  <c:v>8.3580349999999992</c:v>
                </c:pt>
                <c:pt idx="12194">
                  <c:v>8.3585583333330007</c:v>
                </c:pt>
                <c:pt idx="12195">
                  <c:v>8.3584483333329995</c:v>
                </c:pt>
                <c:pt idx="12196">
                  <c:v>8.3585816666669999</c:v>
                </c:pt>
                <c:pt idx="12197">
                  <c:v>8.3588016666670004</c:v>
                </c:pt>
                <c:pt idx="12198">
                  <c:v>8.3592933333329995</c:v>
                </c:pt>
                <c:pt idx="12199">
                  <c:v>8.3585483333329993</c:v>
                </c:pt>
                <c:pt idx="12200">
                  <c:v>8.3585700000000003</c:v>
                </c:pt>
                <c:pt idx="12201">
                  <c:v>8.3590350000000004</c:v>
                </c:pt>
                <c:pt idx="12202">
                  <c:v>8.3591350000000002</c:v>
                </c:pt>
                <c:pt idx="12203">
                  <c:v>8.3591850000000001</c:v>
                </c:pt>
                <c:pt idx="12204">
                  <c:v>8.3594399999999993</c:v>
                </c:pt>
                <c:pt idx="12205">
                  <c:v>8.3591850000000001</c:v>
                </c:pt>
                <c:pt idx="12206">
                  <c:v>8.3590716666670009</c:v>
                </c:pt>
                <c:pt idx="12207">
                  <c:v>8.3599283333330003</c:v>
                </c:pt>
                <c:pt idx="12208">
                  <c:v>8.3594849999999994</c:v>
                </c:pt>
                <c:pt idx="12209">
                  <c:v>8.3594766666669997</c:v>
                </c:pt>
                <c:pt idx="12210">
                  <c:v>8.3593016666669993</c:v>
                </c:pt>
                <c:pt idx="12211">
                  <c:v>8.3591733333330005</c:v>
                </c:pt>
                <c:pt idx="12212">
                  <c:v>8.3593266666670001</c:v>
                </c:pt>
                <c:pt idx="12213">
                  <c:v>8.3597283333330008</c:v>
                </c:pt>
                <c:pt idx="12214">
                  <c:v>8.3595600000000001</c:v>
                </c:pt>
                <c:pt idx="12215">
                  <c:v>8.359748333333</c:v>
                </c:pt>
                <c:pt idx="12216">
                  <c:v>8.3600750000000001</c:v>
                </c:pt>
                <c:pt idx="12217">
                  <c:v>8.3595766666669995</c:v>
                </c:pt>
                <c:pt idx="12218">
                  <c:v>8.3598833333330003</c:v>
                </c:pt>
                <c:pt idx="12219">
                  <c:v>8.3601133333330004</c:v>
                </c:pt>
                <c:pt idx="12220">
                  <c:v>8.3601016666669992</c:v>
                </c:pt>
                <c:pt idx="12221">
                  <c:v>8.359938333333</c:v>
                </c:pt>
                <c:pt idx="12222">
                  <c:v>8.3595783333329994</c:v>
                </c:pt>
                <c:pt idx="12223">
                  <c:v>8.3602550000000004</c:v>
                </c:pt>
                <c:pt idx="12224">
                  <c:v>8.3599916666669998</c:v>
                </c:pt>
                <c:pt idx="12225">
                  <c:v>8.3599283333330003</c:v>
                </c:pt>
                <c:pt idx="12226">
                  <c:v>8.3602866666669993</c:v>
                </c:pt>
                <c:pt idx="12227">
                  <c:v>8.3605566666669997</c:v>
                </c:pt>
                <c:pt idx="12228">
                  <c:v>8.3607083333329992</c:v>
                </c:pt>
                <c:pt idx="12229">
                  <c:v>8.3609399999999994</c:v>
                </c:pt>
                <c:pt idx="12230">
                  <c:v>8.3608750000000001</c:v>
                </c:pt>
                <c:pt idx="12231">
                  <c:v>8.3610133333330001</c:v>
                </c:pt>
                <c:pt idx="12232">
                  <c:v>8.3609500000000008</c:v>
                </c:pt>
                <c:pt idx="12233">
                  <c:v>8.3609483333330008</c:v>
                </c:pt>
                <c:pt idx="12234">
                  <c:v>8.3609216666670001</c:v>
                </c:pt>
                <c:pt idx="12235">
                  <c:v>8.3610666666669999</c:v>
                </c:pt>
                <c:pt idx="12236">
                  <c:v>8.3616550000000007</c:v>
                </c:pt>
                <c:pt idx="12237">
                  <c:v>8.3610100000000003</c:v>
                </c:pt>
                <c:pt idx="12238">
                  <c:v>8.361065</c:v>
                </c:pt>
                <c:pt idx="12239">
                  <c:v>8.3607099999999992</c:v>
                </c:pt>
                <c:pt idx="12240">
                  <c:v>8.3611233333329995</c:v>
                </c:pt>
                <c:pt idx="12241">
                  <c:v>8.3612433333330003</c:v>
                </c:pt>
                <c:pt idx="12242">
                  <c:v>8.3613800000000005</c:v>
                </c:pt>
                <c:pt idx="12243">
                  <c:v>8.3611550000000001</c:v>
                </c:pt>
                <c:pt idx="12244">
                  <c:v>8.3612433333330003</c:v>
                </c:pt>
                <c:pt idx="12245">
                  <c:v>8.3608666666670004</c:v>
                </c:pt>
                <c:pt idx="12246">
                  <c:v>8.3613800000000005</c:v>
                </c:pt>
                <c:pt idx="12247">
                  <c:v>8.3610516666670005</c:v>
                </c:pt>
                <c:pt idx="12248">
                  <c:v>8.361251666667</c:v>
                </c:pt>
                <c:pt idx="12249">
                  <c:v>8.3611866666670007</c:v>
                </c:pt>
                <c:pt idx="12250">
                  <c:v>8.3617600000000003</c:v>
                </c:pt>
                <c:pt idx="12251">
                  <c:v>8.3612716666669993</c:v>
                </c:pt>
                <c:pt idx="12252">
                  <c:v>8.3612900000000003</c:v>
                </c:pt>
                <c:pt idx="12253">
                  <c:v>8.3612566666669998</c:v>
                </c:pt>
                <c:pt idx="12254">
                  <c:v>8.3615600000000008</c:v>
                </c:pt>
                <c:pt idx="12255">
                  <c:v>8.3612633333329995</c:v>
                </c:pt>
                <c:pt idx="12256">
                  <c:v>8.3611799999999992</c:v>
                </c:pt>
                <c:pt idx="12257">
                  <c:v>8.3612966666670001</c:v>
                </c:pt>
                <c:pt idx="12258">
                  <c:v>8.3612500000000001</c:v>
                </c:pt>
                <c:pt idx="12259">
                  <c:v>8.3616899999999994</c:v>
                </c:pt>
                <c:pt idx="12260">
                  <c:v>8.3617050000000006</c:v>
                </c:pt>
                <c:pt idx="12261">
                  <c:v>8.3616349999999997</c:v>
                </c:pt>
                <c:pt idx="12262">
                  <c:v>8.3615849999999998</c:v>
                </c:pt>
                <c:pt idx="12263">
                  <c:v>8.3620750000000008</c:v>
                </c:pt>
                <c:pt idx="12264">
                  <c:v>8.3616033333330009</c:v>
                </c:pt>
                <c:pt idx="12265">
                  <c:v>8.3618349999999992</c:v>
                </c:pt>
                <c:pt idx="12266">
                  <c:v>8.3619666666669996</c:v>
                </c:pt>
                <c:pt idx="12267">
                  <c:v>8.3616916666669994</c:v>
                </c:pt>
                <c:pt idx="12268">
                  <c:v>8.3618000000000006</c:v>
                </c:pt>
                <c:pt idx="12269">
                  <c:v>8.3619216666669995</c:v>
                </c:pt>
                <c:pt idx="12270">
                  <c:v>8.361768333333</c:v>
                </c:pt>
                <c:pt idx="12271">
                  <c:v>8.3612683333329993</c:v>
                </c:pt>
                <c:pt idx="12272">
                  <c:v>8.3618450000000006</c:v>
                </c:pt>
                <c:pt idx="12273">
                  <c:v>8.3616050000000008</c:v>
                </c:pt>
                <c:pt idx="12274">
                  <c:v>8.3613266666670008</c:v>
                </c:pt>
                <c:pt idx="12275">
                  <c:v>8.36158</c:v>
                </c:pt>
                <c:pt idx="12276">
                  <c:v>8.3614599999999992</c:v>
                </c:pt>
                <c:pt idx="12277">
                  <c:v>8.3616283333329999</c:v>
                </c:pt>
                <c:pt idx="12278">
                  <c:v>8.3613983333329998</c:v>
                </c:pt>
                <c:pt idx="12279">
                  <c:v>8.3620933333330001</c:v>
                </c:pt>
                <c:pt idx="12280">
                  <c:v>8.3614300000000004</c:v>
                </c:pt>
                <c:pt idx="12281">
                  <c:v>8.3617749999999997</c:v>
                </c:pt>
                <c:pt idx="12282">
                  <c:v>8.3617883333329992</c:v>
                </c:pt>
                <c:pt idx="12283">
                  <c:v>8.3617316666669996</c:v>
                </c:pt>
                <c:pt idx="12284">
                  <c:v>8.3619749999999993</c:v>
                </c:pt>
                <c:pt idx="12285">
                  <c:v>8.3622316666670002</c:v>
                </c:pt>
                <c:pt idx="12286">
                  <c:v>8.3621316666670005</c:v>
                </c:pt>
                <c:pt idx="12287">
                  <c:v>8.3624050000000008</c:v>
                </c:pt>
                <c:pt idx="12288">
                  <c:v>8.361345</c:v>
                </c:pt>
                <c:pt idx="12289">
                  <c:v>8.3621766666670005</c:v>
                </c:pt>
                <c:pt idx="12290">
                  <c:v>8.3620066666669999</c:v>
                </c:pt>
                <c:pt idx="12291">
                  <c:v>8.3616416666669995</c:v>
                </c:pt>
                <c:pt idx="12292">
                  <c:v>8.3621466666669999</c:v>
                </c:pt>
                <c:pt idx="12293">
                  <c:v>8.3624416666669994</c:v>
                </c:pt>
                <c:pt idx="12294">
                  <c:v>8.3626783333329993</c:v>
                </c:pt>
                <c:pt idx="12295">
                  <c:v>8.3628316666670006</c:v>
                </c:pt>
                <c:pt idx="12296">
                  <c:v>8.3628699999999991</c:v>
                </c:pt>
                <c:pt idx="12297">
                  <c:v>8.3626850000000008</c:v>
                </c:pt>
                <c:pt idx="12298">
                  <c:v>8.362423333333</c:v>
                </c:pt>
                <c:pt idx="12299">
                  <c:v>8.3619916666670004</c:v>
                </c:pt>
                <c:pt idx="12300">
                  <c:v>8.3618866666670009</c:v>
                </c:pt>
                <c:pt idx="12301">
                  <c:v>8.3619116666669999</c:v>
                </c:pt>
                <c:pt idx="12302">
                  <c:v>8.3617416666669993</c:v>
                </c:pt>
                <c:pt idx="12303">
                  <c:v>8.3618883333330007</c:v>
                </c:pt>
                <c:pt idx="12304">
                  <c:v>8.3624116666670005</c:v>
                </c:pt>
                <c:pt idx="12305">
                  <c:v>8.36205</c:v>
                </c:pt>
                <c:pt idx="12306">
                  <c:v>8.3620999999999999</c:v>
                </c:pt>
                <c:pt idx="12307">
                  <c:v>8.3621483333329998</c:v>
                </c:pt>
                <c:pt idx="12308">
                  <c:v>8.3621133333329993</c:v>
                </c:pt>
                <c:pt idx="12309">
                  <c:v>8.3620850000000004</c:v>
                </c:pt>
                <c:pt idx="12310">
                  <c:v>8.3624283333329998</c:v>
                </c:pt>
                <c:pt idx="12311">
                  <c:v>8.3617150000000002</c:v>
                </c:pt>
                <c:pt idx="12312">
                  <c:v>8.3625816666669994</c:v>
                </c:pt>
                <c:pt idx="12313">
                  <c:v>8.3625833333329993</c:v>
                </c:pt>
                <c:pt idx="12314">
                  <c:v>8.3624033333330008</c:v>
                </c:pt>
                <c:pt idx="12315">
                  <c:v>8.3620233333329992</c:v>
                </c:pt>
                <c:pt idx="12316">
                  <c:v>8.3627000000000002</c:v>
                </c:pt>
                <c:pt idx="12317">
                  <c:v>8.3623183333330005</c:v>
                </c:pt>
                <c:pt idx="12318">
                  <c:v>8.3627566666669999</c:v>
                </c:pt>
                <c:pt idx="12319">
                  <c:v>8.3626016666670004</c:v>
                </c:pt>
                <c:pt idx="12320">
                  <c:v>8.3626083333330001</c:v>
                </c:pt>
                <c:pt idx="12321">
                  <c:v>8.3629316666670004</c:v>
                </c:pt>
                <c:pt idx="12322">
                  <c:v>8.3627316666670009</c:v>
                </c:pt>
                <c:pt idx="12323">
                  <c:v>8.3628099999999996</c:v>
                </c:pt>
                <c:pt idx="12324">
                  <c:v>8.3624616666670004</c:v>
                </c:pt>
                <c:pt idx="12325">
                  <c:v>8.3626133333329999</c:v>
                </c:pt>
                <c:pt idx="12326">
                  <c:v>8.3626466666670005</c:v>
                </c:pt>
                <c:pt idx="12327">
                  <c:v>8.3626400000000007</c:v>
                </c:pt>
                <c:pt idx="12328">
                  <c:v>8.3630300000000002</c:v>
                </c:pt>
                <c:pt idx="12329">
                  <c:v>8.3632150000000003</c:v>
                </c:pt>
                <c:pt idx="12330">
                  <c:v>8.3629233333330006</c:v>
                </c:pt>
                <c:pt idx="12331">
                  <c:v>8.3633950000000006</c:v>
                </c:pt>
                <c:pt idx="12332">
                  <c:v>8.3630266666670003</c:v>
                </c:pt>
                <c:pt idx="12333">
                  <c:v>8.3628250000000008</c:v>
                </c:pt>
                <c:pt idx="12334">
                  <c:v>8.3631466666669994</c:v>
                </c:pt>
                <c:pt idx="12335">
                  <c:v>8.3628966666669999</c:v>
                </c:pt>
                <c:pt idx="12336">
                  <c:v>8.36266</c:v>
                </c:pt>
                <c:pt idx="12337">
                  <c:v>8.3627649999999996</c:v>
                </c:pt>
                <c:pt idx="12338">
                  <c:v>8.3626866666670008</c:v>
                </c:pt>
                <c:pt idx="12339">
                  <c:v>8.3628833333330004</c:v>
                </c:pt>
                <c:pt idx="12340">
                  <c:v>8.3632533333330006</c:v>
                </c:pt>
                <c:pt idx="12341">
                  <c:v>8.3626783333329993</c:v>
                </c:pt>
                <c:pt idx="12342">
                  <c:v>8.3619633333329997</c:v>
                </c:pt>
                <c:pt idx="12343">
                  <c:v>8.3624566666670006</c:v>
                </c:pt>
                <c:pt idx="12344">
                  <c:v>8.3624933333329992</c:v>
                </c:pt>
                <c:pt idx="12345">
                  <c:v>8.3625166666670001</c:v>
                </c:pt>
                <c:pt idx="12346">
                  <c:v>8.3627383333330005</c:v>
                </c:pt>
                <c:pt idx="12347">
                  <c:v>8.3628599999999995</c:v>
                </c:pt>
                <c:pt idx="12348">
                  <c:v>8.3625133333330002</c:v>
                </c:pt>
                <c:pt idx="12349">
                  <c:v>8.362143333333</c:v>
                </c:pt>
                <c:pt idx="12350">
                  <c:v>8.3623916666669995</c:v>
                </c:pt>
                <c:pt idx="12351">
                  <c:v>8.3626016666670004</c:v>
                </c:pt>
                <c:pt idx="12352">
                  <c:v>8.363036666667</c:v>
                </c:pt>
                <c:pt idx="12353">
                  <c:v>8.362426666667</c:v>
                </c:pt>
                <c:pt idx="12354">
                  <c:v>8.3633433333330007</c:v>
                </c:pt>
                <c:pt idx="12355">
                  <c:v>8.3630499999999994</c:v>
                </c:pt>
                <c:pt idx="12356">
                  <c:v>8.3631200000000003</c:v>
                </c:pt>
                <c:pt idx="12357">
                  <c:v>8.3629149999999992</c:v>
                </c:pt>
                <c:pt idx="12358">
                  <c:v>8.3628633333329994</c:v>
                </c:pt>
                <c:pt idx="12359">
                  <c:v>8.3633566666670003</c:v>
                </c:pt>
                <c:pt idx="12360">
                  <c:v>8.3634983333330002</c:v>
                </c:pt>
                <c:pt idx="12361">
                  <c:v>8.3633433333330007</c:v>
                </c:pt>
                <c:pt idx="12362">
                  <c:v>8.3631499999999992</c:v>
                </c:pt>
                <c:pt idx="12363">
                  <c:v>8.3631600000000006</c:v>
                </c:pt>
                <c:pt idx="12364">
                  <c:v>8.3637750000000004</c:v>
                </c:pt>
                <c:pt idx="12365">
                  <c:v>8.3638866666669998</c:v>
                </c:pt>
                <c:pt idx="12366">
                  <c:v>8.3631483333329992</c:v>
                </c:pt>
                <c:pt idx="12367">
                  <c:v>8.3632616666670003</c:v>
                </c:pt>
                <c:pt idx="12368">
                  <c:v>8.3638916666669996</c:v>
                </c:pt>
                <c:pt idx="12369">
                  <c:v>8.3636250000000008</c:v>
                </c:pt>
                <c:pt idx="12370">
                  <c:v>8.3635450000000002</c:v>
                </c:pt>
                <c:pt idx="12371">
                  <c:v>8.3634000000000004</c:v>
                </c:pt>
                <c:pt idx="12372">
                  <c:v>8.3632399999999993</c:v>
                </c:pt>
                <c:pt idx="12373">
                  <c:v>8.3635083333329998</c:v>
                </c:pt>
                <c:pt idx="12374">
                  <c:v>8.3631349999999998</c:v>
                </c:pt>
                <c:pt idx="12375">
                  <c:v>8.36374</c:v>
                </c:pt>
                <c:pt idx="12376">
                  <c:v>8.3637200000000007</c:v>
                </c:pt>
                <c:pt idx="12377">
                  <c:v>8.3632916666669992</c:v>
                </c:pt>
                <c:pt idx="12378">
                  <c:v>8.3640899999999991</c:v>
                </c:pt>
                <c:pt idx="12379">
                  <c:v>8.3635666666669994</c:v>
                </c:pt>
                <c:pt idx="12380">
                  <c:v>8.364256666667</c:v>
                </c:pt>
                <c:pt idx="12381">
                  <c:v>8.3645849999999999</c:v>
                </c:pt>
                <c:pt idx="12382">
                  <c:v>8.3638283333330001</c:v>
                </c:pt>
                <c:pt idx="12383">
                  <c:v>8.3638766666670001</c:v>
                </c:pt>
                <c:pt idx="12384">
                  <c:v>8.3636666666669992</c:v>
                </c:pt>
                <c:pt idx="12385">
                  <c:v>8.3638833333329998</c:v>
                </c:pt>
                <c:pt idx="12386">
                  <c:v>8.3639150000000004</c:v>
                </c:pt>
                <c:pt idx="12387">
                  <c:v>8.3640116666670004</c:v>
                </c:pt>
                <c:pt idx="12388">
                  <c:v>8.3637583333329992</c:v>
                </c:pt>
                <c:pt idx="12389">
                  <c:v>8.3639483333329991</c:v>
                </c:pt>
                <c:pt idx="12390">
                  <c:v>8.3640383333329993</c:v>
                </c:pt>
                <c:pt idx="12391">
                  <c:v>8.3636816666670004</c:v>
                </c:pt>
                <c:pt idx="12392">
                  <c:v>8.3634649999999997</c:v>
                </c:pt>
                <c:pt idx="12393">
                  <c:v>8.3632033333330007</c:v>
                </c:pt>
                <c:pt idx="12394">
                  <c:v>8.3636066666669997</c:v>
                </c:pt>
                <c:pt idx="12395">
                  <c:v>8.3635199999999994</c:v>
                </c:pt>
                <c:pt idx="12396">
                  <c:v>8.3635816666670006</c:v>
                </c:pt>
                <c:pt idx="12397">
                  <c:v>8.3633916666670007</c:v>
                </c:pt>
                <c:pt idx="12398">
                  <c:v>8.3635699999999993</c:v>
                </c:pt>
                <c:pt idx="12399">
                  <c:v>8.3631983333329991</c:v>
                </c:pt>
                <c:pt idx="12400">
                  <c:v>8.3636266666670007</c:v>
                </c:pt>
                <c:pt idx="12401">
                  <c:v>8.3639166666670004</c:v>
                </c:pt>
                <c:pt idx="12402">
                  <c:v>8.3637633333330008</c:v>
                </c:pt>
                <c:pt idx="12403">
                  <c:v>8.3639866666669995</c:v>
                </c:pt>
                <c:pt idx="12404">
                  <c:v>8.3635333333330006</c:v>
                </c:pt>
                <c:pt idx="12405">
                  <c:v>8.363175</c:v>
                </c:pt>
                <c:pt idx="12406">
                  <c:v>8.3637033333329995</c:v>
                </c:pt>
                <c:pt idx="12407">
                  <c:v>8.3640833333329994</c:v>
                </c:pt>
                <c:pt idx="12408">
                  <c:v>8.3637599999999992</c:v>
                </c:pt>
                <c:pt idx="12409">
                  <c:v>8.3639933333329992</c:v>
                </c:pt>
                <c:pt idx="12410">
                  <c:v>8.3636833333330003</c:v>
                </c:pt>
                <c:pt idx="12411">
                  <c:v>8.3636033333329998</c:v>
                </c:pt>
                <c:pt idx="12412">
                  <c:v>8.3636833333330003</c:v>
                </c:pt>
                <c:pt idx="12413">
                  <c:v>8.3635933333330001</c:v>
                </c:pt>
                <c:pt idx="12414">
                  <c:v>8.3635750000000009</c:v>
                </c:pt>
                <c:pt idx="12415">
                  <c:v>8.3635999999999999</c:v>
                </c:pt>
                <c:pt idx="12416">
                  <c:v>8.3633483333330005</c:v>
                </c:pt>
                <c:pt idx="12417">
                  <c:v>8.3632816666669996</c:v>
                </c:pt>
                <c:pt idx="12418">
                  <c:v>8.3637133333329992</c:v>
                </c:pt>
                <c:pt idx="12419">
                  <c:v>8.3639399999999995</c:v>
                </c:pt>
                <c:pt idx="12420">
                  <c:v>8.363505</c:v>
                </c:pt>
                <c:pt idx="12421">
                  <c:v>8.3642733333329993</c:v>
                </c:pt>
                <c:pt idx="12422">
                  <c:v>8.3640083333330004</c:v>
                </c:pt>
                <c:pt idx="12423">
                  <c:v>8.3640466666670008</c:v>
                </c:pt>
                <c:pt idx="12424">
                  <c:v>8.3640783333329995</c:v>
                </c:pt>
                <c:pt idx="12425">
                  <c:v>8.3640166666670002</c:v>
                </c:pt>
                <c:pt idx="12426">
                  <c:v>8.3637716666670006</c:v>
                </c:pt>
                <c:pt idx="12427">
                  <c:v>8.3640550000000005</c:v>
                </c:pt>
                <c:pt idx="12428">
                  <c:v>8.3637566666669994</c:v>
                </c:pt>
                <c:pt idx="12429">
                  <c:v>8.364631666667</c:v>
                </c:pt>
                <c:pt idx="12430">
                  <c:v>8.3662433333329993</c:v>
                </c:pt>
                <c:pt idx="12431">
                  <c:v>8.3662500000000009</c:v>
                </c:pt>
                <c:pt idx="12432">
                  <c:v>8.3664249999999996</c:v>
                </c:pt>
                <c:pt idx="12433">
                  <c:v>8.3660316666670003</c:v>
                </c:pt>
                <c:pt idx="12434">
                  <c:v>8.3663249999999998</c:v>
                </c:pt>
                <c:pt idx="12435">
                  <c:v>8.3662166666670004</c:v>
                </c:pt>
                <c:pt idx="12436">
                  <c:v>8.3662683333330001</c:v>
                </c:pt>
                <c:pt idx="12437">
                  <c:v>8.3665333333330008</c:v>
                </c:pt>
                <c:pt idx="12438">
                  <c:v>8.3663483333330007</c:v>
                </c:pt>
                <c:pt idx="12439">
                  <c:v>8.3654233333330001</c:v>
                </c:pt>
                <c:pt idx="12440">
                  <c:v>8.3658233333329992</c:v>
                </c:pt>
                <c:pt idx="12441">
                  <c:v>8.3660566666669993</c:v>
                </c:pt>
                <c:pt idx="12442">
                  <c:v>8.3660283333330003</c:v>
                </c:pt>
                <c:pt idx="12443">
                  <c:v>8.3656749999999995</c:v>
                </c:pt>
                <c:pt idx="12444">
                  <c:v>8.3659866666670002</c:v>
                </c:pt>
                <c:pt idx="12445">
                  <c:v>8.3659733333330006</c:v>
                </c:pt>
                <c:pt idx="12446">
                  <c:v>8.366086666667</c:v>
                </c:pt>
                <c:pt idx="12447">
                  <c:v>8.3659033333329997</c:v>
                </c:pt>
                <c:pt idx="12448">
                  <c:v>8.365756666667</c:v>
                </c:pt>
                <c:pt idx="12449">
                  <c:v>8.3661899999999996</c:v>
                </c:pt>
                <c:pt idx="12450">
                  <c:v>8.3656500000000005</c:v>
                </c:pt>
                <c:pt idx="12451">
                  <c:v>8.3654200000000003</c:v>
                </c:pt>
                <c:pt idx="12452">
                  <c:v>8.3659833333330003</c:v>
                </c:pt>
                <c:pt idx="12453">
                  <c:v>8.3659149999999993</c:v>
                </c:pt>
                <c:pt idx="12454">
                  <c:v>8.3658133333329996</c:v>
                </c:pt>
                <c:pt idx="12455">
                  <c:v>8.3660183333330007</c:v>
                </c:pt>
                <c:pt idx="12456">
                  <c:v>8.3662366666669996</c:v>
                </c:pt>
                <c:pt idx="12457">
                  <c:v>8.3664050000000003</c:v>
                </c:pt>
                <c:pt idx="12458">
                  <c:v>8.3654866666669996</c:v>
                </c:pt>
                <c:pt idx="12459">
                  <c:v>8.3662783333329998</c:v>
                </c:pt>
                <c:pt idx="12460">
                  <c:v>8.3660416666669999</c:v>
                </c:pt>
                <c:pt idx="12461">
                  <c:v>8.3659416666670001</c:v>
                </c:pt>
                <c:pt idx="12462">
                  <c:v>8.3657483333330003</c:v>
                </c:pt>
                <c:pt idx="12463">
                  <c:v>8.3660066666669994</c:v>
                </c:pt>
                <c:pt idx="12464">
                  <c:v>8.3658350000000006</c:v>
                </c:pt>
                <c:pt idx="12465">
                  <c:v>8.3657933333330003</c:v>
                </c:pt>
                <c:pt idx="12466">
                  <c:v>8.3661899999999996</c:v>
                </c:pt>
                <c:pt idx="12467">
                  <c:v>8.3645200000000006</c:v>
                </c:pt>
                <c:pt idx="12468">
                  <c:v>8.3642133333329998</c:v>
                </c:pt>
                <c:pt idx="12469">
                  <c:v>8.364255</c:v>
                </c:pt>
                <c:pt idx="12470">
                  <c:v>8.3645099999999992</c:v>
                </c:pt>
                <c:pt idx="12471">
                  <c:v>8.3643366666670005</c:v>
                </c:pt>
                <c:pt idx="12472">
                  <c:v>8.3651450000000001</c:v>
                </c:pt>
                <c:pt idx="12473">
                  <c:v>8.3645783333330002</c:v>
                </c:pt>
                <c:pt idx="12474">
                  <c:v>8.3643983333329999</c:v>
                </c:pt>
                <c:pt idx="12475">
                  <c:v>8.3643800000000006</c:v>
                </c:pt>
                <c:pt idx="12476">
                  <c:v>8.3641000000000005</c:v>
                </c:pt>
                <c:pt idx="12477">
                  <c:v>8.3641733333329995</c:v>
                </c:pt>
                <c:pt idx="12478">
                  <c:v>8.3637316666670003</c:v>
                </c:pt>
                <c:pt idx="12479">
                  <c:v>8.3640333333329995</c:v>
                </c:pt>
                <c:pt idx="12480">
                  <c:v>8.3637966666669996</c:v>
                </c:pt>
                <c:pt idx="12481">
                  <c:v>8.36374</c:v>
                </c:pt>
                <c:pt idx="12482">
                  <c:v>8.3640266666669998</c:v>
                </c:pt>
                <c:pt idx="12483">
                  <c:v>8.3647616666670004</c:v>
                </c:pt>
                <c:pt idx="12484">
                  <c:v>8.3642033333330001</c:v>
                </c:pt>
                <c:pt idx="12485">
                  <c:v>8.3638049999999993</c:v>
                </c:pt>
                <c:pt idx="12486">
                  <c:v>8.3643866666670004</c:v>
                </c:pt>
                <c:pt idx="12487">
                  <c:v>8.3643616666669995</c:v>
                </c:pt>
                <c:pt idx="12488">
                  <c:v>8.3649483333330004</c:v>
                </c:pt>
                <c:pt idx="12489">
                  <c:v>8.3639116666670006</c:v>
                </c:pt>
                <c:pt idx="12490">
                  <c:v>8.3641583333330001</c:v>
                </c:pt>
                <c:pt idx="12491">
                  <c:v>8.3644250000000007</c:v>
                </c:pt>
                <c:pt idx="12492">
                  <c:v>8.3661766666670001</c:v>
                </c:pt>
                <c:pt idx="12493">
                  <c:v>8.3663466666670008</c:v>
                </c:pt>
                <c:pt idx="12494">
                  <c:v>8.3661116666670008</c:v>
                </c:pt>
                <c:pt idx="12495">
                  <c:v>8.3661866666669997</c:v>
                </c:pt>
                <c:pt idx="12496">
                  <c:v>8.3662633333330003</c:v>
                </c:pt>
                <c:pt idx="12497">
                  <c:v>8.3663516666670006</c:v>
                </c:pt>
                <c:pt idx="12498">
                  <c:v>8.3663566666670004</c:v>
                </c:pt>
                <c:pt idx="12499">
                  <c:v>8.3657483333330003</c:v>
                </c:pt>
                <c:pt idx="12500">
                  <c:v>8.3661483333329993</c:v>
                </c:pt>
                <c:pt idx="12501">
                  <c:v>8.3661216666670004</c:v>
                </c:pt>
                <c:pt idx="12502">
                  <c:v>8.3660083333329993</c:v>
                </c:pt>
                <c:pt idx="12503">
                  <c:v>8.3657016666670003</c:v>
                </c:pt>
                <c:pt idx="12504">
                  <c:v>8.3665599999999998</c:v>
                </c:pt>
                <c:pt idx="12505">
                  <c:v>8.366601666667</c:v>
                </c:pt>
                <c:pt idx="12506">
                  <c:v>8.3666199999999993</c:v>
                </c:pt>
                <c:pt idx="12507">
                  <c:v>8.3670266666669999</c:v>
                </c:pt>
                <c:pt idx="12508">
                  <c:v>8.366693333333</c:v>
                </c:pt>
                <c:pt idx="12509">
                  <c:v>8.3666850000000004</c:v>
                </c:pt>
                <c:pt idx="12510">
                  <c:v>8.3665400000000005</c:v>
                </c:pt>
                <c:pt idx="12511">
                  <c:v>8.3662916666669993</c:v>
                </c:pt>
                <c:pt idx="12512">
                  <c:v>8.3666383333330003</c:v>
                </c:pt>
                <c:pt idx="12513">
                  <c:v>8.3671399999999991</c:v>
                </c:pt>
                <c:pt idx="12514">
                  <c:v>8.3663950000000007</c:v>
                </c:pt>
                <c:pt idx="12515">
                  <c:v>8.3665599999999998</c:v>
                </c:pt>
                <c:pt idx="12516">
                  <c:v>8.3669566666670008</c:v>
                </c:pt>
                <c:pt idx="12517">
                  <c:v>8.3669733333330001</c:v>
                </c:pt>
                <c:pt idx="12518">
                  <c:v>8.3660350000000001</c:v>
                </c:pt>
                <c:pt idx="12519">
                  <c:v>8.3664033333330003</c:v>
                </c:pt>
                <c:pt idx="12520">
                  <c:v>8.3661116666670008</c:v>
                </c:pt>
                <c:pt idx="12521">
                  <c:v>8.3661100000000008</c:v>
                </c:pt>
                <c:pt idx="12522">
                  <c:v>8.3661716666670003</c:v>
                </c:pt>
                <c:pt idx="12523">
                  <c:v>8.3660150000000009</c:v>
                </c:pt>
                <c:pt idx="12524">
                  <c:v>8.3657500000000002</c:v>
                </c:pt>
                <c:pt idx="12525">
                  <c:v>8.3666099999999997</c:v>
                </c:pt>
                <c:pt idx="12526">
                  <c:v>8.366083333333</c:v>
                </c:pt>
                <c:pt idx="12527">
                  <c:v>8.3662916666669993</c:v>
                </c:pt>
                <c:pt idx="12528">
                  <c:v>8.3664249999999996</c:v>
                </c:pt>
                <c:pt idx="12529">
                  <c:v>8.3658566666669998</c:v>
                </c:pt>
                <c:pt idx="12530">
                  <c:v>8.3646399999999996</c:v>
                </c:pt>
                <c:pt idx="12531">
                  <c:v>8.3648349999999994</c:v>
                </c:pt>
                <c:pt idx="12532">
                  <c:v>8.3643316666670007</c:v>
                </c:pt>
                <c:pt idx="12533">
                  <c:v>8.3638499999999993</c:v>
                </c:pt>
                <c:pt idx="12534">
                  <c:v>8.3638600000000007</c:v>
                </c:pt>
                <c:pt idx="12535">
                  <c:v>8.3641799999999993</c:v>
                </c:pt>
                <c:pt idx="12536">
                  <c:v>8.3642316666669991</c:v>
                </c:pt>
                <c:pt idx="12537">
                  <c:v>8.3648966666670006</c:v>
                </c:pt>
                <c:pt idx="12538">
                  <c:v>8.3642033333330001</c:v>
                </c:pt>
                <c:pt idx="12539">
                  <c:v>8.3639433333329993</c:v>
                </c:pt>
                <c:pt idx="12540">
                  <c:v>8.3640299999999996</c:v>
                </c:pt>
                <c:pt idx="12541">
                  <c:v>8.3642416666670005</c:v>
                </c:pt>
                <c:pt idx="12542">
                  <c:v>8.364115</c:v>
                </c:pt>
                <c:pt idx="12543">
                  <c:v>8.3646416666669996</c:v>
                </c:pt>
                <c:pt idx="12544">
                  <c:v>8.3640299999999996</c:v>
                </c:pt>
                <c:pt idx="12545">
                  <c:v>8.3639949999999992</c:v>
                </c:pt>
                <c:pt idx="12546">
                  <c:v>8.3650133333329997</c:v>
                </c:pt>
                <c:pt idx="12547">
                  <c:v>8.3646550000000008</c:v>
                </c:pt>
                <c:pt idx="12548">
                  <c:v>8.3639483333329991</c:v>
                </c:pt>
                <c:pt idx="12549">
                  <c:v>8.3641299999999994</c:v>
                </c:pt>
                <c:pt idx="12550">
                  <c:v>8.3636983333329997</c:v>
                </c:pt>
                <c:pt idx="12551">
                  <c:v>8.3635149999999996</c:v>
                </c:pt>
                <c:pt idx="12552">
                  <c:v>8.3635166666669996</c:v>
                </c:pt>
                <c:pt idx="12553">
                  <c:v>8.363363333333</c:v>
                </c:pt>
                <c:pt idx="12554">
                  <c:v>8.3636549999999996</c:v>
                </c:pt>
                <c:pt idx="12555">
                  <c:v>8.3648766666669996</c:v>
                </c:pt>
                <c:pt idx="12556">
                  <c:v>8.3640399999999993</c:v>
                </c:pt>
                <c:pt idx="12557">
                  <c:v>8.3640033333330006</c:v>
                </c:pt>
                <c:pt idx="12558">
                  <c:v>8.3639533333330007</c:v>
                </c:pt>
                <c:pt idx="12559">
                  <c:v>8.3639883333329994</c:v>
                </c:pt>
                <c:pt idx="12560">
                  <c:v>8.3639399999999995</c:v>
                </c:pt>
                <c:pt idx="12561">
                  <c:v>8.3638983333329993</c:v>
                </c:pt>
                <c:pt idx="12562">
                  <c:v>8.3631833333329997</c:v>
                </c:pt>
                <c:pt idx="12563">
                  <c:v>8.3632000000000009</c:v>
                </c:pt>
                <c:pt idx="12564">
                  <c:v>8.3638533333329992</c:v>
                </c:pt>
                <c:pt idx="12565">
                  <c:v>8.3641466666670006</c:v>
                </c:pt>
                <c:pt idx="12566">
                  <c:v>8.3638650000000005</c:v>
                </c:pt>
                <c:pt idx="12567">
                  <c:v>8.3637549999999994</c:v>
                </c:pt>
                <c:pt idx="12568">
                  <c:v>8.3636233333330008</c:v>
                </c:pt>
                <c:pt idx="12569">
                  <c:v>8.3632933333330008</c:v>
                </c:pt>
                <c:pt idx="12570">
                  <c:v>8.3638750000000002</c:v>
                </c:pt>
                <c:pt idx="12571">
                  <c:v>8.3636716666670008</c:v>
                </c:pt>
                <c:pt idx="12572">
                  <c:v>8.3638750000000002</c:v>
                </c:pt>
                <c:pt idx="12573">
                  <c:v>8.364631666667</c:v>
                </c:pt>
                <c:pt idx="12574">
                  <c:v>8.3641216666669997</c:v>
                </c:pt>
                <c:pt idx="12575">
                  <c:v>8.3636800000000004</c:v>
                </c:pt>
                <c:pt idx="12576">
                  <c:v>8.3639183333330003</c:v>
                </c:pt>
                <c:pt idx="12577">
                  <c:v>8.3642816666670008</c:v>
                </c:pt>
                <c:pt idx="12578">
                  <c:v>8.3637333333330002</c:v>
                </c:pt>
                <c:pt idx="12579">
                  <c:v>8.3642333333330008</c:v>
                </c:pt>
                <c:pt idx="12580">
                  <c:v>8.365991666667</c:v>
                </c:pt>
                <c:pt idx="12581">
                  <c:v>8.3662983333330008</c:v>
                </c:pt>
                <c:pt idx="12582">
                  <c:v>8.3655166666670002</c:v>
                </c:pt>
                <c:pt idx="12583">
                  <c:v>8.3656783333329994</c:v>
                </c:pt>
                <c:pt idx="12584">
                  <c:v>8.3662866666669995</c:v>
                </c:pt>
                <c:pt idx="12585">
                  <c:v>8.3654183333330003</c:v>
                </c:pt>
                <c:pt idx="12586">
                  <c:v>8.3652300000000004</c:v>
                </c:pt>
                <c:pt idx="12587">
                  <c:v>8.3658083333329998</c:v>
                </c:pt>
                <c:pt idx="12588">
                  <c:v>8.3654083333330007</c:v>
                </c:pt>
                <c:pt idx="12589">
                  <c:v>8.3656633333329999</c:v>
                </c:pt>
                <c:pt idx="12590">
                  <c:v>8.3651966666669999</c:v>
                </c:pt>
                <c:pt idx="12591">
                  <c:v>8.3649000000000004</c:v>
                </c:pt>
                <c:pt idx="12592">
                  <c:v>8.3648133333330001</c:v>
                </c:pt>
                <c:pt idx="12593">
                  <c:v>8.3646100000000008</c:v>
                </c:pt>
                <c:pt idx="12594">
                  <c:v>8.3648799999999994</c:v>
                </c:pt>
                <c:pt idx="12595">
                  <c:v>8.3651066666669998</c:v>
                </c:pt>
                <c:pt idx="12596">
                  <c:v>8.3652366666670002</c:v>
                </c:pt>
                <c:pt idx="12597">
                  <c:v>8.3652283333330004</c:v>
                </c:pt>
                <c:pt idx="12598">
                  <c:v>8.3654449999999994</c:v>
                </c:pt>
                <c:pt idx="12599">
                  <c:v>8.3654533333330008</c:v>
                </c:pt>
                <c:pt idx="12600">
                  <c:v>8.3651966666669999</c:v>
                </c:pt>
                <c:pt idx="12601">
                  <c:v>8.3654616666670005</c:v>
                </c:pt>
                <c:pt idx="12602">
                  <c:v>8.3657783333329991</c:v>
                </c:pt>
                <c:pt idx="12603">
                  <c:v>8.3658750000000008</c:v>
                </c:pt>
                <c:pt idx="12604">
                  <c:v>8.3647933333329991</c:v>
                </c:pt>
                <c:pt idx="12605">
                  <c:v>8.3653216666670005</c:v>
                </c:pt>
                <c:pt idx="12606">
                  <c:v>8.3656816666669993</c:v>
                </c:pt>
                <c:pt idx="12607">
                  <c:v>8.3661949999999994</c:v>
                </c:pt>
                <c:pt idx="12608">
                  <c:v>8.3657483333330003</c:v>
                </c:pt>
                <c:pt idx="12609">
                  <c:v>8.3660650000000008</c:v>
                </c:pt>
                <c:pt idx="12610">
                  <c:v>8.3657583333329999</c:v>
                </c:pt>
                <c:pt idx="12611">
                  <c:v>8.3656600000000001</c:v>
                </c:pt>
                <c:pt idx="12612">
                  <c:v>8.3661033333329993</c:v>
                </c:pt>
                <c:pt idx="12613">
                  <c:v>8.3657466666670004</c:v>
                </c:pt>
                <c:pt idx="12614">
                  <c:v>8.3660783333330002</c:v>
                </c:pt>
                <c:pt idx="12615">
                  <c:v>8.3656666666669999</c:v>
                </c:pt>
                <c:pt idx="12616">
                  <c:v>8.3655933333330008</c:v>
                </c:pt>
                <c:pt idx="12617">
                  <c:v>8.3656933333330006</c:v>
                </c:pt>
                <c:pt idx="12618">
                  <c:v>8.3658466666670002</c:v>
                </c:pt>
                <c:pt idx="12619">
                  <c:v>8.3658566666669998</c:v>
                </c:pt>
                <c:pt idx="12620">
                  <c:v>8.3656766666669995</c:v>
                </c:pt>
                <c:pt idx="12621">
                  <c:v>8.3657050000000002</c:v>
                </c:pt>
                <c:pt idx="12622">
                  <c:v>8.3656849999999991</c:v>
                </c:pt>
                <c:pt idx="12623">
                  <c:v>8.3662766666669999</c:v>
                </c:pt>
                <c:pt idx="12624">
                  <c:v>8.3661549999999991</c:v>
                </c:pt>
                <c:pt idx="12625">
                  <c:v>8.3660583333329992</c:v>
                </c:pt>
                <c:pt idx="12626">
                  <c:v>8.3661949999999994</c:v>
                </c:pt>
                <c:pt idx="12627">
                  <c:v>8.3654266666670001</c:v>
                </c:pt>
                <c:pt idx="12628">
                  <c:v>8.3659499999999998</c:v>
                </c:pt>
                <c:pt idx="12629">
                  <c:v>8.3652983333329995</c:v>
                </c:pt>
                <c:pt idx="12630">
                  <c:v>8.3656466666670006</c:v>
                </c:pt>
                <c:pt idx="12631">
                  <c:v>8.3657333333330008</c:v>
                </c:pt>
                <c:pt idx="12632">
                  <c:v>8.3654600000000006</c:v>
                </c:pt>
                <c:pt idx="12633">
                  <c:v>8.3661266666670002</c:v>
                </c:pt>
                <c:pt idx="12634">
                  <c:v>8.3656950000000005</c:v>
                </c:pt>
                <c:pt idx="12635">
                  <c:v>8.3661049999999992</c:v>
                </c:pt>
                <c:pt idx="12636">
                  <c:v>8.36599</c:v>
                </c:pt>
                <c:pt idx="12637">
                  <c:v>8.3659683333330008</c:v>
                </c:pt>
                <c:pt idx="12638">
                  <c:v>8.3657533333330001</c:v>
                </c:pt>
                <c:pt idx="12639">
                  <c:v>8.3658116666669997</c:v>
                </c:pt>
                <c:pt idx="12640">
                  <c:v>8.3658149999999996</c:v>
                </c:pt>
                <c:pt idx="12641">
                  <c:v>8.3654383333329996</c:v>
                </c:pt>
                <c:pt idx="12642">
                  <c:v>8.3657683333329995</c:v>
                </c:pt>
                <c:pt idx="12643">
                  <c:v>8.3659250000000007</c:v>
                </c:pt>
                <c:pt idx="12644">
                  <c:v>8.3659833333330003</c:v>
                </c:pt>
                <c:pt idx="12645">
                  <c:v>8.3661766666670001</c:v>
                </c:pt>
                <c:pt idx="12646">
                  <c:v>8.3660066666669994</c:v>
                </c:pt>
                <c:pt idx="12647">
                  <c:v>8.3665350000000007</c:v>
                </c:pt>
                <c:pt idx="12648">
                  <c:v>8.366366666667</c:v>
                </c:pt>
                <c:pt idx="12649">
                  <c:v>8.3661483333329993</c:v>
                </c:pt>
                <c:pt idx="12650">
                  <c:v>8.3657199999999996</c:v>
                </c:pt>
                <c:pt idx="12651">
                  <c:v>8.365991666667</c:v>
                </c:pt>
                <c:pt idx="12652">
                  <c:v>8.3662666666670003</c:v>
                </c:pt>
                <c:pt idx="12653">
                  <c:v>8.3658199999999994</c:v>
                </c:pt>
                <c:pt idx="12654">
                  <c:v>8.3662516666670008</c:v>
                </c:pt>
                <c:pt idx="12655">
                  <c:v>8.3664766666669994</c:v>
                </c:pt>
                <c:pt idx="12656">
                  <c:v>8.3667633333329992</c:v>
                </c:pt>
                <c:pt idx="12657">
                  <c:v>8.3663683333329999</c:v>
                </c:pt>
                <c:pt idx="12658">
                  <c:v>8.3662583333330005</c:v>
                </c:pt>
                <c:pt idx="12659">
                  <c:v>8.3660449999999997</c:v>
                </c:pt>
                <c:pt idx="12660">
                  <c:v>8.3662183333330002</c:v>
                </c:pt>
                <c:pt idx="12661">
                  <c:v>8.3658350000000006</c:v>
                </c:pt>
                <c:pt idx="12662">
                  <c:v>8.3662183333330002</c:v>
                </c:pt>
                <c:pt idx="12663">
                  <c:v>8.3660683333330006</c:v>
                </c:pt>
                <c:pt idx="12664">
                  <c:v>8.3660333333330001</c:v>
                </c:pt>
                <c:pt idx="12665">
                  <c:v>8.3668333333330001</c:v>
                </c:pt>
                <c:pt idx="12666">
                  <c:v>8.3664699999999996</c:v>
                </c:pt>
                <c:pt idx="12667">
                  <c:v>8.3660566666669993</c:v>
                </c:pt>
                <c:pt idx="12668">
                  <c:v>8.366083333333</c:v>
                </c:pt>
                <c:pt idx="12669">
                  <c:v>8.3662416666669994</c:v>
                </c:pt>
                <c:pt idx="12670">
                  <c:v>8.3661449999999995</c:v>
                </c:pt>
                <c:pt idx="12671">
                  <c:v>8.3660150000000009</c:v>
                </c:pt>
                <c:pt idx="12672">
                  <c:v>8.3667866666670001</c:v>
                </c:pt>
                <c:pt idx="12673">
                  <c:v>8.3669033333329992</c:v>
                </c:pt>
                <c:pt idx="12674">
                  <c:v>8.3665583333329998</c:v>
                </c:pt>
                <c:pt idx="12675">
                  <c:v>8.3668416666669998</c:v>
                </c:pt>
                <c:pt idx="12676">
                  <c:v>8.366458333333</c:v>
                </c:pt>
                <c:pt idx="12677">
                  <c:v>8.3668933333329996</c:v>
                </c:pt>
                <c:pt idx="12678">
                  <c:v>8.3671050000000005</c:v>
                </c:pt>
                <c:pt idx="12679">
                  <c:v>8.3655883333329992</c:v>
                </c:pt>
                <c:pt idx="12680">
                  <c:v>8.3649466666670005</c:v>
                </c:pt>
                <c:pt idx="12681">
                  <c:v>8.3648983333330005</c:v>
                </c:pt>
                <c:pt idx="12682">
                  <c:v>8.3653849999999998</c:v>
                </c:pt>
                <c:pt idx="12683">
                  <c:v>8.3653266666670003</c:v>
                </c:pt>
                <c:pt idx="12684">
                  <c:v>8.3650316666670008</c:v>
                </c:pt>
                <c:pt idx="12685">
                  <c:v>8.3647883333329993</c:v>
                </c:pt>
                <c:pt idx="12686">
                  <c:v>8.3642216666669995</c:v>
                </c:pt>
                <c:pt idx="12687">
                  <c:v>8.3647816666669996</c:v>
                </c:pt>
                <c:pt idx="12688">
                  <c:v>8.3646650000000005</c:v>
                </c:pt>
                <c:pt idx="12689">
                  <c:v>8.364395</c:v>
                </c:pt>
                <c:pt idx="12690">
                  <c:v>8.3650216666669994</c:v>
                </c:pt>
                <c:pt idx="12691">
                  <c:v>8.3645049999999994</c:v>
                </c:pt>
                <c:pt idx="12692">
                  <c:v>8.3649050000000003</c:v>
                </c:pt>
                <c:pt idx="12693">
                  <c:v>8.3649016666670004</c:v>
                </c:pt>
                <c:pt idx="12694">
                  <c:v>8.3643533333329998</c:v>
                </c:pt>
                <c:pt idx="12695">
                  <c:v>8.3649616666669999</c:v>
                </c:pt>
                <c:pt idx="12696">
                  <c:v>8.3643916666670002</c:v>
                </c:pt>
                <c:pt idx="12697">
                  <c:v>8.3647533333330006</c:v>
                </c:pt>
                <c:pt idx="12698">
                  <c:v>8.3652999999999995</c:v>
                </c:pt>
                <c:pt idx="12699">
                  <c:v>8.3650083333329999</c:v>
                </c:pt>
                <c:pt idx="12700">
                  <c:v>8.3650583333329998</c:v>
                </c:pt>
                <c:pt idx="12701">
                  <c:v>8.3643999999999998</c:v>
                </c:pt>
                <c:pt idx="12702">
                  <c:v>8.3651316666670006</c:v>
                </c:pt>
                <c:pt idx="12703">
                  <c:v>8.3646566666670008</c:v>
                </c:pt>
                <c:pt idx="12704">
                  <c:v>8.3649316666669993</c:v>
                </c:pt>
                <c:pt idx="12705">
                  <c:v>8.3646433333329995</c:v>
                </c:pt>
                <c:pt idx="12706">
                  <c:v>8.3651683333329991</c:v>
                </c:pt>
                <c:pt idx="12707">
                  <c:v>8.3650099999999998</c:v>
                </c:pt>
                <c:pt idx="12708">
                  <c:v>8.3648933333330007</c:v>
                </c:pt>
                <c:pt idx="12709">
                  <c:v>8.3651049999999998</c:v>
                </c:pt>
                <c:pt idx="12710">
                  <c:v>8.3652733333330005</c:v>
                </c:pt>
                <c:pt idx="12711">
                  <c:v>8.3648550000000004</c:v>
                </c:pt>
                <c:pt idx="12712">
                  <c:v>8.3651066666669998</c:v>
                </c:pt>
                <c:pt idx="12713">
                  <c:v>8.3653583333330008</c:v>
                </c:pt>
                <c:pt idx="12714">
                  <c:v>8.3652316666670004</c:v>
                </c:pt>
                <c:pt idx="12715">
                  <c:v>8.3658300000000008</c:v>
                </c:pt>
                <c:pt idx="12716">
                  <c:v>8.3658583333329997</c:v>
                </c:pt>
                <c:pt idx="12717">
                  <c:v>8.3660966666669996</c:v>
                </c:pt>
                <c:pt idx="12718">
                  <c:v>8.3654883333329995</c:v>
                </c:pt>
                <c:pt idx="12719">
                  <c:v>8.3652716666670006</c:v>
                </c:pt>
                <c:pt idx="12720">
                  <c:v>8.3657050000000002</c:v>
                </c:pt>
                <c:pt idx="12721">
                  <c:v>8.3655666666670001</c:v>
                </c:pt>
                <c:pt idx="12722">
                  <c:v>8.3655333333329995</c:v>
                </c:pt>
                <c:pt idx="12723">
                  <c:v>8.3657933333330003</c:v>
                </c:pt>
                <c:pt idx="12724">
                  <c:v>8.3655383333329993</c:v>
                </c:pt>
                <c:pt idx="12725">
                  <c:v>8.3653183333330006</c:v>
                </c:pt>
                <c:pt idx="12726">
                  <c:v>8.3655449999999991</c:v>
                </c:pt>
                <c:pt idx="12727">
                  <c:v>8.3649649999999998</c:v>
                </c:pt>
                <c:pt idx="12728">
                  <c:v>8.3653033333329994</c:v>
                </c:pt>
                <c:pt idx="12729">
                  <c:v>8.36538</c:v>
                </c:pt>
                <c:pt idx="12730">
                  <c:v>8.3652899999999999</c:v>
                </c:pt>
                <c:pt idx="12731">
                  <c:v>8.3648033333330005</c:v>
                </c:pt>
                <c:pt idx="12732">
                  <c:v>8.3645549999999993</c:v>
                </c:pt>
                <c:pt idx="12733">
                  <c:v>8.3649416666670007</c:v>
                </c:pt>
                <c:pt idx="12734">
                  <c:v>8.3651216666669992</c:v>
                </c:pt>
                <c:pt idx="12735">
                  <c:v>8.3653916666669996</c:v>
                </c:pt>
                <c:pt idx="12736">
                  <c:v>8.3651266666670008</c:v>
                </c:pt>
                <c:pt idx="12737">
                  <c:v>8.3651216666669992</c:v>
                </c:pt>
                <c:pt idx="12738">
                  <c:v>8.365381666667</c:v>
                </c:pt>
                <c:pt idx="12739">
                  <c:v>8.3649416666670007</c:v>
                </c:pt>
                <c:pt idx="12740">
                  <c:v>8.3652166666669991</c:v>
                </c:pt>
                <c:pt idx="12741">
                  <c:v>8.3652999999999995</c:v>
                </c:pt>
                <c:pt idx="12742">
                  <c:v>8.3650933333330002</c:v>
                </c:pt>
                <c:pt idx="12743">
                  <c:v>8.3652049999999996</c:v>
                </c:pt>
                <c:pt idx="12744">
                  <c:v>8.3654250000000001</c:v>
                </c:pt>
                <c:pt idx="12745">
                  <c:v>8.3655100000000004</c:v>
                </c:pt>
                <c:pt idx="12746">
                  <c:v>8.3649550000000001</c:v>
                </c:pt>
                <c:pt idx="12747">
                  <c:v>8.3655383333329993</c:v>
                </c:pt>
                <c:pt idx="12748">
                  <c:v>8.3652800000000003</c:v>
                </c:pt>
                <c:pt idx="12749">
                  <c:v>8.365896666667</c:v>
                </c:pt>
                <c:pt idx="12750">
                  <c:v>8.3654266666670001</c:v>
                </c:pt>
                <c:pt idx="12751">
                  <c:v>8.3659400000000002</c:v>
                </c:pt>
                <c:pt idx="12752">
                  <c:v>8.3651149999999994</c:v>
                </c:pt>
                <c:pt idx="12753">
                  <c:v>8.3651783333330005</c:v>
                </c:pt>
                <c:pt idx="12754">
                  <c:v>8.3648116666670003</c:v>
                </c:pt>
                <c:pt idx="12755">
                  <c:v>8.3654650000000004</c:v>
                </c:pt>
                <c:pt idx="12756">
                  <c:v>8.3649616666669999</c:v>
                </c:pt>
                <c:pt idx="12757">
                  <c:v>8.3654433333329994</c:v>
                </c:pt>
                <c:pt idx="12758">
                  <c:v>8.3647783333329997</c:v>
                </c:pt>
                <c:pt idx="12759">
                  <c:v>8.3646983333329992</c:v>
                </c:pt>
                <c:pt idx="12760">
                  <c:v>8.3649483333330004</c:v>
                </c:pt>
                <c:pt idx="12761">
                  <c:v>8.3650866666670005</c:v>
                </c:pt>
                <c:pt idx="12762">
                  <c:v>8.3653233333330004</c:v>
                </c:pt>
                <c:pt idx="12763">
                  <c:v>8.3651999999999997</c:v>
                </c:pt>
                <c:pt idx="12764">
                  <c:v>8.3653016666669995</c:v>
                </c:pt>
                <c:pt idx="12765">
                  <c:v>8.3658199999999994</c:v>
                </c:pt>
                <c:pt idx="12766">
                  <c:v>8.3656366666669992</c:v>
                </c:pt>
                <c:pt idx="12767">
                  <c:v>8.3651750000000007</c:v>
                </c:pt>
                <c:pt idx="12768">
                  <c:v>8.3655083333330005</c:v>
                </c:pt>
                <c:pt idx="12769">
                  <c:v>8.3654799999999998</c:v>
                </c:pt>
                <c:pt idx="12770">
                  <c:v>8.3656016666670006</c:v>
                </c:pt>
                <c:pt idx="12771">
                  <c:v>8.3652449999999998</c:v>
                </c:pt>
                <c:pt idx="12772">
                  <c:v>8.3658716666669992</c:v>
                </c:pt>
                <c:pt idx="12773">
                  <c:v>8.365475</c:v>
                </c:pt>
                <c:pt idx="12774">
                  <c:v>8.3654550000000008</c:v>
                </c:pt>
                <c:pt idx="12775">
                  <c:v>8.3652333333330002</c:v>
                </c:pt>
                <c:pt idx="12776">
                  <c:v>8.3657716666669995</c:v>
                </c:pt>
                <c:pt idx="12777">
                  <c:v>8.3654949999999992</c:v>
                </c:pt>
                <c:pt idx="12778">
                  <c:v>8.365615</c:v>
                </c:pt>
                <c:pt idx="12779">
                  <c:v>8.3655550000000005</c:v>
                </c:pt>
                <c:pt idx="12780">
                  <c:v>8.3656933333330006</c:v>
                </c:pt>
                <c:pt idx="12781">
                  <c:v>8.3653200000000005</c:v>
                </c:pt>
                <c:pt idx="12782">
                  <c:v>8.3654683333330002</c:v>
                </c:pt>
                <c:pt idx="12783">
                  <c:v>8.3656016666670006</c:v>
                </c:pt>
                <c:pt idx="12784">
                  <c:v>8.3656733333329996</c:v>
                </c:pt>
                <c:pt idx="12785">
                  <c:v>8.3658900000000003</c:v>
                </c:pt>
                <c:pt idx="12786">
                  <c:v>8.3655849999999994</c:v>
                </c:pt>
                <c:pt idx="12787">
                  <c:v>8.3661416666669997</c:v>
                </c:pt>
                <c:pt idx="12788">
                  <c:v>8.3654299999999999</c:v>
                </c:pt>
                <c:pt idx="12789">
                  <c:v>8.3656050000000004</c:v>
                </c:pt>
                <c:pt idx="12790">
                  <c:v>8.3664433333330006</c:v>
                </c:pt>
                <c:pt idx="12791">
                  <c:v>8.3662600000000005</c:v>
                </c:pt>
                <c:pt idx="12792">
                  <c:v>8.3661483333329993</c:v>
                </c:pt>
                <c:pt idx="12793">
                  <c:v>8.3661583333330007</c:v>
                </c:pt>
                <c:pt idx="12794">
                  <c:v>8.3662483333330009</c:v>
                </c:pt>
                <c:pt idx="12795">
                  <c:v>8.3659300000000005</c:v>
                </c:pt>
                <c:pt idx="12796">
                  <c:v>8.3658199999999994</c:v>
                </c:pt>
                <c:pt idx="12797">
                  <c:v>8.3657216666669996</c:v>
                </c:pt>
                <c:pt idx="12798">
                  <c:v>8.3659316666670005</c:v>
                </c:pt>
                <c:pt idx="12799">
                  <c:v>8.3660766666670003</c:v>
                </c:pt>
                <c:pt idx="12800">
                  <c:v>8.3663249999999998</c:v>
                </c:pt>
                <c:pt idx="12801">
                  <c:v>8.3664533333330002</c:v>
                </c:pt>
                <c:pt idx="12802">
                  <c:v>8.3661433333329995</c:v>
                </c:pt>
                <c:pt idx="12803">
                  <c:v>8.3661899999999996</c:v>
                </c:pt>
                <c:pt idx="12804">
                  <c:v>8.3665599999999998</c:v>
                </c:pt>
                <c:pt idx="12805">
                  <c:v>8.3665400000000005</c:v>
                </c:pt>
                <c:pt idx="12806">
                  <c:v>8.3665566666669999</c:v>
                </c:pt>
                <c:pt idx="12807">
                  <c:v>8.3669783333329999</c:v>
                </c:pt>
                <c:pt idx="12808">
                  <c:v>8.3669533333330008</c:v>
                </c:pt>
                <c:pt idx="12809">
                  <c:v>8.3676216666670005</c:v>
                </c:pt>
                <c:pt idx="12810">
                  <c:v>8.3686216666669999</c:v>
                </c:pt>
                <c:pt idx="12811">
                  <c:v>8.3692849999999996</c:v>
                </c:pt>
                <c:pt idx="12812">
                  <c:v>8.3694749999999996</c:v>
                </c:pt>
                <c:pt idx="12813">
                  <c:v>8.3691049999999994</c:v>
                </c:pt>
                <c:pt idx="12814">
                  <c:v>8.3697300000000006</c:v>
                </c:pt>
                <c:pt idx="12815">
                  <c:v>8.3690783333330003</c:v>
                </c:pt>
                <c:pt idx="12816">
                  <c:v>8.3686299999999996</c:v>
                </c:pt>
                <c:pt idx="12817">
                  <c:v>8.3690916666669999</c:v>
                </c:pt>
                <c:pt idx="12818">
                  <c:v>8.3685916666669993</c:v>
                </c:pt>
                <c:pt idx="12819">
                  <c:v>8.3695033333330002</c:v>
                </c:pt>
                <c:pt idx="12820">
                  <c:v>8.3687316666669993</c:v>
                </c:pt>
                <c:pt idx="12821">
                  <c:v>8.3690316666670004</c:v>
                </c:pt>
                <c:pt idx="12822">
                  <c:v>8.3686849999999993</c:v>
                </c:pt>
                <c:pt idx="12823">
                  <c:v>8.3689699999999991</c:v>
                </c:pt>
                <c:pt idx="12824">
                  <c:v>8.3691316666670001</c:v>
                </c:pt>
                <c:pt idx="12825">
                  <c:v>8.3696683333329993</c:v>
                </c:pt>
                <c:pt idx="12826">
                  <c:v>8.3697666666669992</c:v>
                </c:pt>
                <c:pt idx="12827">
                  <c:v>8.3691999999999993</c:v>
                </c:pt>
                <c:pt idx="12828">
                  <c:v>8.3694933333330006</c:v>
                </c:pt>
                <c:pt idx="12829">
                  <c:v>8.3698250000000005</c:v>
                </c:pt>
                <c:pt idx="12830">
                  <c:v>8.3697866666670002</c:v>
                </c:pt>
                <c:pt idx="12831">
                  <c:v>8.3694683333329998</c:v>
                </c:pt>
                <c:pt idx="12832">
                  <c:v>8.3691933333329995</c:v>
                </c:pt>
                <c:pt idx="12833">
                  <c:v>8.3693899999999992</c:v>
                </c:pt>
                <c:pt idx="12834">
                  <c:v>8.3694283333329995</c:v>
                </c:pt>
                <c:pt idx="12835">
                  <c:v>8.3698250000000005</c:v>
                </c:pt>
                <c:pt idx="12836">
                  <c:v>8.3699899999999996</c:v>
                </c:pt>
                <c:pt idx="12837">
                  <c:v>8.3698416666669999</c:v>
                </c:pt>
                <c:pt idx="12838">
                  <c:v>8.3694583333330002</c:v>
                </c:pt>
                <c:pt idx="12839">
                  <c:v>8.3703833333330007</c:v>
                </c:pt>
                <c:pt idx="12840">
                  <c:v>8.3701716666669999</c:v>
                </c:pt>
                <c:pt idx="12841">
                  <c:v>8.3700700000000001</c:v>
                </c:pt>
                <c:pt idx="12842">
                  <c:v>8.370308333333</c:v>
                </c:pt>
                <c:pt idx="12843">
                  <c:v>8.3698283333330004</c:v>
                </c:pt>
                <c:pt idx="12844">
                  <c:v>8.3696566666669998</c:v>
                </c:pt>
                <c:pt idx="12845">
                  <c:v>8.3697350000000004</c:v>
                </c:pt>
                <c:pt idx="12846">
                  <c:v>8.3697666666669992</c:v>
                </c:pt>
                <c:pt idx="12847">
                  <c:v>8.3694866666669991</c:v>
                </c:pt>
                <c:pt idx="12848">
                  <c:v>8.3702466666670006</c:v>
                </c:pt>
                <c:pt idx="12849">
                  <c:v>8.3700183333330003</c:v>
                </c:pt>
                <c:pt idx="12850">
                  <c:v>8.3702766666669994</c:v>
                </c:pt>
                <c:pt idx="12851">
                  <c:v>8.3703350000000007</c:v>
                </c:pt>
                <c:pt idx="12852">
                  <c:v>8.3693716666669999</c:v>
                </c:pt>
                <c:pt idx="12853">
                  <c:v>8.3701366666669994</c:v>
                </c:pt>
                <c:pt idx="12854">
                  <c:v>8.3702516666670004</c:v>
                </c:pt>
                <c:pt idx="12855">
                  <c:v>8.3698683333330006</c:v>
                </c:pt>
                <c:pt idx="12856">
                  <c:v>8.3701433333330009</c:v>
                </c:pt>
                <c:pt idx="12857">
                  <c:v>8.3701383333329993</c:v>
                </c:pt>
                <c:pt idx="12858">
                  <c:v>8.3695483333330003</c:v>
                </c:pt>
                <c:pt idx="12859">
                  <c:v>8.3704933333330001</c:v>
                </c:pt>
                <c:pt idx="12860">
                  <c:v>8.370636666667</c:v>
                </c:pt>
                <c:pt idx="12861">
                  <c:v>8.3709000000000007</c:v>
                </c:pt>
                <c:pt idx="12862">
                  <c:v>8.3705616666669993</c:v>
                </c:pt>
                <c:pt idx="12863">
                  <c:v>8.3701783333329995</c:v>
                </c:pt>
                <c:pt idx="12864">
                  <c:v>8.3703266666669993</c:v>
                </c:pt>
                <c:pt idx="12865">
                  <c:v>8.370448333333</c:v>
                </c:pt>
                <c:pt idx="12866">
                  <c:v>8.3709333333329994</c:v>
                </c:pt>
                <c:pt idx="12867">
                  <c:v>8.3705499999999997</c:v>
                </c:pt>
                <c:pt idx="12868">
                  <c:v>8.3708533333330006</c:v>
                </c:pt>
                <c:pt idx="12869">
                  <c:v>8.3697633333329993</c:v>
                </c:pt>
                <c:pt idx="12870">
                  <c:v>8.3701083333330004</c:v>
                </c:pt>
                <c:pt idx="12871">
                  <c:v>8.3699933333329994</c:v>
                </c:pt>
                <c:pt idx="12872">
                  <c:v>8.3704466666670001</c:v>
                </c:pt>
                <c:pt idx="12873">
                  <c:v>8.3704366666670005</c:v>
                </c:pt>
                <c:pt idx="12874">
                  <c:v>8.3703000000000003</c:v>
                </c:pt>
                <c:pt idx="12875">
                  <c:v>8.3704233333329991</c:v>
                </c:pt>
                <c:pt idx="12876">
                  <c:v>8.3702100000000002</c:v>
                </c:pt>
                <c:pt idx="12877">
                  <c:v>8.3700833333329996</c:v>
                </c:pt>
                <c:pt idx="12878">
                  <c:v>8.3703050000000001</c:v>
                </c:pt>
                <c:pt idx="12879">
                  <c:v>8.3709283333329996</c:v>
                </c:pt>
                <c:pt idx="12880">
                  <c:v>8.3705133333329993</c:v>
                </c:pt>
                <c:pt idx="12881">
                  <c:v>8.3699933333329994</c:v>
                </c:pt>
                <c:pt idx="12882">
                  <c:v>8.3706283333330003</c:v>
                </c:pt>
                <c:pt idx="12883">
                  <c:v>8.370683333333</c:v>
                </c:pt>
                <c:pt idx="12884">
                  <c:v>8.3709416666669991</c:v>
                </c:pt>
                <c:pt idx="12885">
                  <c:v>8.3712766666670007</c:v>
                </c:pt>
                <c:pt idx="12886">
                  <c:v>8.3708066666670007</c:v>
                </c:pt>
                <c:pt idx="12887">
                  <c:v>8.3705599999999993</c:v>
                </c:pt>
                <c:pt idx="12888">
                  <c:v>8.3710866666670007</c:v>
                </c:pt>
                <c:pt idx="12889">
                  <c:v>8.3712766666670007</c:v>
                </c:pt>
                <c:pt idx="12890">
                  <c:v>8.3714183333330006</c:v>
                </c:pt>
                <c:pt idx="12891">
                  <c:v>8.3711783333330008</c:v>
                </c:pt>
                <c:pt idx="12892">
                  <c:v>8.3712266666670008</c:v>
                </c:pt>
                <c:pt idx="12893">
                  <c:v>8.3711350000000007</c:v>
                </c:pt>
                <c:pt idx="12894">
                  <c:v>8.3714216666670005</c:v>
                </c:pt>
                <c:pt idx="12895">
                  <c:v>8.3715100000000007</c:v>
                </c:pt>
                <c:pt idx="12896">
                  <c:v>8.3718249999999994</c:v>
                </c:pt>
                <c:pt idx="12897">
                  <c:v>8.3713166666669991</c:v>
                </c:pt>
                <c:pt idx="12898">
                  <c:v>8.3718516666670002</c:v>
                </c:pt>
                <c:pt idx="12899">
                  <c:v>8.3719583333329997</c:v>
                </c:pt>
                <c:pt idx="12900">
                  <c:v>8.3715133333330005</c:v>
                </c:pt>
                <c:pt idx="12901">
                  <c:v>8.3719233333329992</c:v>
                </c:pt>
                <c:pt idx="12902">
                  <c:v>8.3717616666670001</c:v>
                </c:pt>
                <c:pt idx="12903">
                  <c:v>8.3715783333329998</c:v>
                </c:pt>
                <c:pt idx="12904">
                  <c:v>8.371621666667</c:v>
                </c:pt>
                <c:pt idx="12905">
                  <c:v>8.3723583333330005</c:v>
                </c:pt>
                <c:pt idx="12906">
                  <c:v>8.3715050000000009</c:v>
                </c:pt>
                <c:pt idx="12907">
                  <c:v>8.371715</c:v>
                </c:pt>
                <c:pt idx="12908">
                  <c:v>8.3717950000000005</c:v>
                </c:pt>
                <c:pt idx="12909">
                  <c:v>8.3721200000000007</c:v>
                </c:pt>
                <c:pt idx="12910">
                  <c:v>8.3718616666669998</c:v>
                </c:pt>
                <c:pt idx="12911">
                  <c:v>8.371808333333</c:v>
                </c:pt>
                <c:pt idx="12912">
                  <c:v>8.3721283333330003</c:v>
                </c:pt>
                <c:pt idx="12913">
                  <c:v>8.3719783333330007</c:v>
                </c:pt>
                <c:pt idx="12914">
                  <c:v>8.3728949999999998</c:v>
                </c:pt>
                <c:pt idx="12915">
                  <c:v>8.3721899999999998</c:v>
                </c:pt>
                <c:pt idx="12916">
                  <c:v>8.37209</c:v>
                </c:pt>
                <c:pt idx="12917">
                  <c:v>8.3716516666670007</c:v>
                </c:pt>
                <c:pt idx="12918">
                  <c:v>8.372655</c:v>
                </c:pt>
                <c:pt idx="12919">
                  <c:v>8.3722750000000001</c:v>
                </c:pt>
                <c:pt idx="12920">
                  <c:v>8.3723150000000004</c:v>
                </c:pt>
                <c:pt idx="12921">
                  <c:v>8.3720816666670004</c:v>
                </c:pt>
                <c:pt idx="12922">
                  <c:v>8.3717383333330009</c:v>
                </c:pt>
                <c:pt idx="12923">
                  <c:v>8.3728099999999994</c:v>
                </c:pt>
                <c:pt idx="12924">
                  <c:v>8.3731933333330009</c:v>
                </c:pt>
                <c:pt idx="12925">
                  <c:v>8.373216666667</c:v>
                </c:pt>
                <c:pt idx="12926">
                  <c:v>8.3732100000000003</c:v>
                </c:pt>
                <c:pt idx="12927">
                  <c:v>8.3733216666669996</c:v>
                </c:pt>
                <c:pt idx="12928">
                  <c:v>8.3727716666669991</c:v>
                </c:pt>
                <c:pt idx="12929">
                  <c:v>8.3725316666669993</c:v>
                </c:pt>
                <c:pt idx="12930">
                  <c:v>8.3726266666669993</c:v>
                </c:pt>
                <c:pt idx="12931">
                  <c:v>8.3735016666669999</c:v>
                </c:pt>
                <c:pt idx="12932">
                  <c:v>8.3732033333330005</c:v>
                </c:pt>
                <c:pt idx="12933">
                  <c:v>8.3732799999999994</c:v>
                </c:pt>
                <c:pt idx="12934">
                  <c:v>8.3725933333330005</c:v>
                </c:pt>
                <c:pt idx="12935">
                  <c:v>8.3710516666670003</c:v>
                </c:pt>
                <c:pt idx="12936">
                  <c:v>8.3710566666670001</c:v>
                </c:pt>
                <c:pt idx="12937">
                  <c:v>8.3711183333329995</c:v>
                </c:pt>
                <c:pt idx="12938">
                  <c:v>8.3707849999999997</c:v>
                </c:pt>
                <c:pt idx="12939">
                  <c:v>8.3707949999999993</c:v>
                </c:pt>
                <c:pt idx="12940">
                  <c:v>8.3711266666669992</c:v>
                </c:pt>
                <c:pt idx="12941">
                  <c:v>8.3710683333329996</c:v>
                </c:pt>
                <c:pt idx="12942">
                  <c:v>8.3713350000000002</c:v>
                </c:pt>
                <c:pt idx="12943">
                  <c:v>8.3706383333329999</c:v>
                </c:pt>
                <c:pt idx="12944">
                  <c:v>8.3716383333329993</c:v>
                </c:pt>
                <c:pt idx="12945">
                  <c:v>8.3705533333329996</c:v>
                </c:pt>
                <c:pt idx="12946">
                  <c:v>8.3714683333330004</c:v>
                </c:pt>
                <c:pt idx="12947">
                  <c:v>8.3710749999999994</c:v>
                </c:pt>
                <c:pt idx="12948">
                  <c:v>8.3712483333329999</c:v>
                </c:pt>
                <c:pt idx="12949">
                  <c:v>8.3712883333330002</c:v>
                </c:pt>
                <c:pt idx="12950">
                  <c:v>8.3718199999999996</c:v>
                </c:pt>
                <c:pt idx="12951">
                  <c:v>8.3709249999999997</c:v>
                </c:pt>
                <c:pt idx="12952">
                  <c:v>8.3709883333330009</c:v>
                </c:pt>
                <c:pt idx="12953">
                  <c:v>8.3713316666670003</c:v>
                </c:pt>
                <c:pt idx="12954">
                  <c:v>8.3715966666669992</c:v>
                </c:pt>
                <c:pt idx="12955">
                  <c:v>8.3712616666669994</c:v>
                </c:pt>
                <c:pt idx="12956">
                  <c:v>8.3716666666670001</c:v>
                </c:pt>
                <c:pt idx="12957">
                  <c:v>8.3718316666669992</c:v>
                </c:pt>
                <c:pt idx="12958">
                  <c:v>8.3720649999999992</c:v>
                </c:pt>
                <c:pt idx="12959">
                  <c:v>8.3717249999999996</c:v>
                </c:pt>
                <c:pt idx="12960">
                  <c:v>8.3718866666670007</c:v>
                </c:pt>
                <c:pt idx="12961">
                  <c:v>8.3723883333329994</c:v>
                </c:pt>
                <c:pt idx="12962">
                  <c:v>8.3721783333330002</c:v>
                </c:pt>
                <c:pt idx="12963">
                  <c:v>8.3719000000000001</c:v>
                </c:pt>
                <c:pt idx="12964">
                  <c:v>8.3716033333330007</c:v>
                </c:pt>
                <c:pt idx="12965">
                  <c:v>8.3715116666670006</c:v>
                </c:pt>
                <c:pt idx="12966">
                  <c:v>8.3717916666670007</c:v>
                </c:pt>
                <c:pt idx="12967">
                  <c:v>8.372045</c:v>
                </c:pt>
                <c:pt idx="12968">
                  <c:v>8.3717333333329993</c:v>
                </c:pt>
                <c:pt idx="12969">
                  <c:v>8.3718666666669996</c:v>
                </c:pt>
                <c:pt idx="12970">
                  <c:v>8.371576666667</c:v>
                </c:pt>
                <c:pt idx="12971">
                  <c:v>8.3719183333329994</c:v>
                </c:pt>
                <c:pt idx="12972">
                  <c:v>8.3715833333329996</c:v>
                </c:pt>
                <c:pt idx="12973">
                  <c:v>8.3728183333330009</c:v>
                </c:pt>
                <c:pt idx="12974">
                  <c:v>8.3721583333329992</c:v>
                </c:pt>
                <c:pt idx="12975">
                  <c:v>8.3727066666669998</c:v>
                </c:pt>
                <c:pt idx="12976">
                  <c:v>8.3723066666670007</c:v>
                </c:pt>
                <c:pt idx="12977">
                  <c:v>8.3723766666669999</c:v>
                </c:pt>
                <c:pt idx="12978">
                  <c:v>8.3725416666670007</c:v>
                </c:pt>
                <c:pt idx="12979">
                  <c:v>8.3727699999999992</c:v>
                </c:pt>
                <c:pt idx="12980">
                  <c:v>8.3724133333330002</c:v>
                </c:pt>
                <c:pt idx="12981">
                  <c:v>8.3724983333330005</c:v>
                </c:pt>
                <c:pt idx="12982">
                  <c:v>8.372418333333</c:v>
                </c:pt>
                <c:pt idx="12983">
                  <c:v>8.3726883333330004</c:v>
                </c:pt>
                <c:pt idx="12984">
                  <c:v>8.3735383333330002</c:v>
                </c:pt>
                <c:pt idx="12985">
                  <c:v>8.3747733333329997</c:v>
                </c:pt>
                <c:pt idx="12986">
                  <c:v>8.3743850000000002</c:v>
                </c:pt>
                <c:pt idx="12987">
                  <c:v>8.375001666667</c:v>
                </c:pt>
                <c:pt idx="12988">
                  <c:v>8.3745116666670008</c:v>
                </c:pt>
                <c:pt idx="12989">
                  <c:v>8.3743066666669996</c:v>
                </c:pt>
                <c:pt idx="12990">
                  <c:v>8.3753100000000007</c:v>
                </c:pt>
                <c:pt idx="12991">
                  <c:v>8.3749216666669994</c:v>
                </c:pt>
                <c:pt idx="12992">
                  <c:v>8.3748850000000008</c:v>
                </c:pt>
                <c:pt idx="12993">
                  <c:v>8.3753883333329995</c:v>
                </c:pt>
                <c:pt idx="12994">
                  <c:v>8.3750616666669995</c:v>
                </c:pt>
                <c:pt idx="12995">
                  <c:v>8.3752133333330008</c:v>
                </c:pt>
                <c:pt idx="12996">
                  <c:v>8.3750666666669993</c:v>
                </c:pt>
                <c:pt idx="12997">
                  <c:v>8.3752600000000008</c:v>
                </c:pt>
                <c:pt idx="12998">
                  <c:v>8.3746783333329997</c:v>
                </c:pt>
                <c:pt idx="12999">
                  <c:v>8.3751350000000002</c:v>
                </c:pt>
                <c:pt idx="13000">
                  <c:v>8.3750533333329997</c:v>
                </c:pt>
                <c:pt idx="13001">
                  <c:v>8.3753299999999999</c:v>
                </c:pt>
                <c:pt idx="13002">
                  <c:v>8.3752899999999997</c:v>
                </c:pt>
                <c:pt idx="13003">
                  <c:v>8.3751883333329999</c:v>
                </c:pt>
                <c:pt idx="13004">
                  <c:v>8.375235</c:v>
                </c:pt>
                <c:pt idx="13005">
                  <c:v>8.3754749999999998</c:v>
                </c:pt>
                <c:pt idx="13006">
                  <c:v>8.3753366666669997</c:v>
                </c:pt>
                <c:pt idx="13007">
                  <c:v>8.3753899999999994</c:v>
                </c:pt>
                <c:pt idx="13008">
                  <c:v>8.3756316666669992</c:v>
                </c:pt>
                <c:pt idx="13009">
                  <c:v>8.3753233333330002</c:v>
                </c:pt>
                <c:pt idx="13010">
                  <c:v>8.3736933333329997</c:v>
                </c:pt>
                <c:pt idx="13011">
                  <c:v>8.3737183333330005</c:v>
                </c:pt>
                <c:pt idx="13012">
                  <c:v>8.3741066666670001</c:v>
                </c:pt>
                <c:pt idx="13013">
                  <c:v>8.3733933333330004</c:v>
                </c:pt>
                <c:pt idx="13014">
                  <c:v>8.3736066666669995</c:v>
                </c:pt>
                <c:pt idx="13015">
                  <c:v>8.3738849999999996</c:v>
                </c:pt>
                <c:pt idx="13016">
                  <c:v>8.3738499999999991</c:v>
                </c:pt>
                <c:pt idx="13017">
                  <c:v>8.3736483333329996</c:v>
                </c:pt>
                <c:pt idx="13018">
                  <c:v>8.3741950000000003</c:v>
                </c:pt>
                <c:pt idx="13019">
                  <c:v>8.3736250000000005</c:v>
                </c:pt>
                <c:pt idx="13020">
                  <c:v>8.3739533333330005</c:v>
                </c:pt>
                <c:pt idx="13021">
                  <c:v>8.3740716666669996</c:v>
                </c:pt>
                <c:pt idx="13022">
                  <c:v>8.374015</c:v>
                </c:pt>
                <c:pt idx="13023">
                  <c:v>8.3741233333329994</c:v>
                </c:pt>
                <c:pt idx="13024">
                  <c:v>8.3743283333330005</c:v>
                </c:pt>
                <c:pt idx="13025">
                  <c:v>8.3741033333330002</c:v>
                </c:pt>
                <c:pt idx="13026">
                  <c:v>8.3743366666670003</c:v>
                </c:pt>
                <c:pt idx="13027">
                  <c:v>8.3744650000000007</c:v>
                </c:pt>
                <c:pt idx="13028">
                  <c:v>8.3746566666670006</c:v>
                </c:pt>
                <c:pt idx="13029">
                  <c:v>8.3747000000000007</c:v>
                </c:pt>
                <c:pt idx="13030">
                  <c:v>8.375236666667</c:v>
                </c:pt>
                <c:pt idx="13031">
                  <c:v>8.3754933333330008</c:v>
                </c:pt>
                <c:pt idx="13032">
                  <c:v>8.3743766666670005</c:v>
                </c:pt>
                <c:pt idx="13033">
                  <c:v>8.3746100000000006</c:v>
                </c:pt>
                <c:pt idx="13034">
                  <c:v>8.3752166666670007</c:v>
                </c:pt>
                <c:pt idx="13035">
                  <c:v>8.3762966666670007</c:v>
                </c:pt>
                <c:pt idx="13036">
                  <c:v>8.3764583333329998</c:v>
                </c:pt>
                <c:pt idx="13037">
                  <c:v>8.3764033333330001</c:v>
                </c:pt>
                <c:pt idx="13038">
                  <c:v>8.3763716666669996</c:v>
                </c:pt>
                <c:pt idx="13039">
                  <c:v>8.3768966666669993</c:v>
                </c:pt>
                <c:pt idx="13040">
                  <c:v>8.3766750000000005</c:v>
                </c:pt>
                <c:pt idx="13041">
                  <c:v>8.376595</c:v>
                </c:pt>
                <c:pt idx="13042">
                  <c:v>8.3771649999999998</c:v>
                </c:pt>
                <c:pt idx="13043">
                  <c:v>8.3771683333329996</c:v>
                </c:pt>
                <c:pt idx="13044">
                  <c:v>8.3772599999999997</c:v>
                </c:pt>
                <c:pt idx="13045">
                  <c:v>8.3774300000000004</c:v>
                </c:pt>
                <c:pt idx="13046">
                  <c:v>8.3770233333329998</c:v>
                </c:pt>
                <c:pt idx="13047">
                  <c:v>8.3774800000000003</c:v>
                </c:pt>
                <c:pt idx="13048">
                  <c:v>8.3769583333330004</c:v>
                </c:pt>
                <c:pt idx="13049">
                  <c:v>8.3767783333330001</c:v>
                </c:pt>
                <c:pt idx="13050">
                  <c:v>8.3765266666670009</c:v>
                </c:pt>
                <c:pt idx="13051">
                  <c:v>8.3762683333329999</c:v>
                </c:pt>
                <c:pt idx="13052">
                  <c:v>8.3770050000000005</c:v>
                </c:pt>
                <c:pt idx="13053">
                  <c:v>8.3766483333329997</c:v>
                </c:pt>
                <c:pt idx="13054">
                  <c:v>8.3762899999999991</c:v>
                </c:pt>
                <c:pt idx="13055">
                  <c:v>8.3768216666670003</c:v>
                </c:pt>
                <c:pt idx="13056">
                  <c:v>8.3764000000000003</c:v>
                </c:pt>
                <c:pt idx="13057">
                  <c:v>8.3768483333329993</c:v>
                </c:pt>
                <c:pt idx="13058">
                  <c:v>8.3764616666669998</c:v>
                </c:pt>
                <c:pt idx="13059">
                  <c:v>8.3757950000000001</c:v>
                </c:pt>
                <c:pt idx="13060">
                  <c:v>8.3748566666670001</c:v>
                </c:pt>
                <c:pt idx="13061">
                  <c:v>8.3751783333330003</c:v>
                </c:pt>
                <c:pt idx="13062">
                  <c:v>8.3751366666670002</c:v>
                </c:pt>
                <c:pt idx="13063">
                  <c:v>8.3749283333329991</c:v>
                </c:pt>
                <c:pt idx="13064">
                  <c:v>8.3748616666669999</c:v>
                </c:pt>
                <c:pt idx="13065">
                  <c:v>8.3752016666669995</c:v>
                </c:pt>
                <c:pt idx="13066">
                  <c:v>8.3752700000000004</c:v>
                </c:pt>
                <c:pt idx="13067">
                  <c:v>8.3756383333330007</c:v>
                </c:pt>
                <c:pt idx="13068">
                  <c:v>8.3758816666670004</c:v>
                </c:pt>
                <c:pt idx="13069">
                  <c:v>8.3757400000000004</c:v>
                </c:pt>
                <c:pt idx="13070">
                  <c:v>8.3758850000000002</c:v>
                </c:pt>
                <c:pt idx="13071">
                  <c:v>8.375656666667</c:v>
                </c:pt>
                <c:pt idx="13072">
                  <c:v>8.3772716666669993</c:v>
                </c:pt>
                <c:pt idx="13073">
                  <c:v>8.3781800000000004</c:v>
                </c:pt>
                <c:pt idx="13074">
                  <c:v>8.3781783333330004</c:v>
                </c:pt>
                <c:pt idx="13075">
                  <c:v>8.3781700000000008</c:v>
                </c:pt>
                <c:pt idx="13076">
                  <c:v>8.3778550000000003</c:v>
                </c:pt>
                <c:pt idx="13077">
                  <c:v>8.3780750000000008</c:v>
                </c:pt>
                <c:pt idx="13078">
                  <c:v>8.378145</c:v>
                </c:pt>
                <c:pt idx="13079">
                  <c:v>8.3790700000000005</c:v>
                </c:pt>
                <c:pt idx="13080">
                  <c:v>8.3783483333329993</c:v>
                </c:pt>
                <c:pt idx="13081">
                  <c:v>8.3787666666669995</c:v>
                </c:pt>
                <c:pt idx="13082">
                  <c:v>8.3786266666669995</c:v>
                </c:pt>
                <c:pt idx="13083">
                  <c:v>8.3784583333330005</c:v>
                </c:pt>
                <c:pt idx="13084">
                  <c:v>8.378661666667</c:v>
                </c:pt>
                <c:pt idx="13085">
                  <c:v>8.3788066666669998</c:v>
                </c:pt>
                <c:pt idx="13086">
                  <c:v>8.3787749999999992</c:v>
                </c:pt>
                <c:pt idx="13087">
                  <c:v>8.3798399999999997</c:v>
                </c:pt>
                <c:pt idx="13088">
                  <c:v>8.3797316666670003</c:v>
                </c:pt>
                <c:pt idx="13089">
                  <c:v>8.3798999999999992</c:v>
                </c:pt>
                <c:pt idx="13090">
                  <c:v>8.379738333333</c:v>
                </c:pt>
                <c:pt idx="13091">
                  <c:v>8.3795233333329993</c:v>
                </c:pt>
                <c:pt idx="13092">
                  <c:v>8.3794633333329998</c:v>
                </c:pt>
                <c:pt idx="13093">
                  <c:v>8.3794433333330005</c:v>
                </c:pt>
                <c:pt idx="13094">
                  <c:v>8.3796583333329995</c:v>
                </c:pt>
                <c:pt idx="13095">
                  <c:v>8.3792500000000008</c:v>
                </c:pt>
                <c:pt idx="13096">
                  <c:v>8.3794799999999992</c:v>
                </c:pt>
                <c:pt idx="13097">
                  <c:v>8.3794466666670004</c:v>
                </c:pt>
                <c:pt idx="13098">
                  <c:v>8.3797466666669997</c:v>
                </c:pt>
                <c:pt idx="13099">
                  <c:v>8.3797066666669995</c:v>
                </c:pt>
                <c:pt idx="13100">
                  <c:v>8.3791833333329997</c:v>
                </c:pt>
                <c:pt idx="13101">
                  <c:v>8.379785</c:v>
                </c:pt>
                <c:pt idx="13102">
                  <c:v>8.3796366666670004</c:v>
                </c:pt>
                <c:pt idx="13103">
                  <c:v>8.3799700000000001</c:v>
                </c:pt>
                <c:pt idx="13104">
                  <c:v>8.3797300000000003</c:v>
                </c:pt>
                <c:pt idx="13105">
                  <c:v>8.3799349999999997</c:v>
                </c:pt>
                <c:pt idx="13106">
                  <c:v>8.3797283333330004</c:v>
                </c:pt>
                <c:pt idx="13107">
                  <c:v>8.3799899999999994</c:v>
                </c:pt>
                <c:pt idx="13108">
                  <c:v>8.3800583333330003</c:v>
                </c:pt>
                <c:pt idx="13109">
                  <c:v>8.3800933333330008</c:v>
                </c:pt>
                <c:pt idx="13110">
                  <c:v>8.3806416666669996</c:v>
                </c:pt>
                <c:pt idx="13111">
                  <c:v>8.3801950000000005</c:v>
                </c:pt>
                <c:pt idx="13112">
                  <c:v>8.3801083333330002</c:v>
                </c:pt>
                <c:pt idx="13113">
                  <c:v>8.3800716666669999</c:v>
                </c:pt>
                <c:pt idx="13114">
                  <c:v>8.3804683333330008</c:v>
                </c:pt>
                <c:pt idx="13115">
                  <c:v>8.380396666667</c:v>
                </c:pt>
                <c:pt idx="13116">
                  <c:v>8.3807849999999995</c:v>
                </c:pt>
                <c:pt idx="13117">
                  <c:v>8.3807983333330007</c:v>
                </c:pt>
                <c:pt idx="13118">
                  <c:v>8.3805233333330005</c:v>
                </c:pt>
                <c:pt idx="13119">
                  <c:v>8.3804700000000008</c:v>
                </c:pt>
                <c:pt idx="13120">
                  <c:v>8.3805783333330002</c:v>
                </c:pt>
                <c:pt idx="13121">
                  <c:v>8.3810716666669993</c:v>
                </c:pt>
                <c:pt idx="13122">
                  <c:v>8.381381666667</c:v>
                </c:pt>
                <c:pt idx="13123">
                  <c:v>8.381333333333</c:v>
                </c:pt>
                <c:pt idx="13124">
                  <c:v>8.3813283333330002</c:v>
                </c:pt>
                <c:pt idx="13125">
                  <c:v>8.3817299999999992</c:v>
                </c:pt>
                <c:pt idx="13126">
                  <c:v>8.3813366666669999</c:v>
                </c:pt>
                <c:pt idx="13127">
                  <c:v>8.3806283333330001</c:v>
                </c:pt>
                <c:pt idx="13128">
                  <c:v>8.3812200000000008</c:v>
                </c:pt>
                <c:pt idx="13129">
                  <c:v>8.3812866666670001</c:v>
                </c:pt>
                <c:pt idx="13130">
                  <c:v>8.3816566666670003</c:v>
                </c:pt>
                <c:pt idx="13131">
                  <c:v>8.3811649999999993</c:v>
                </c:pt>
                <c:pt idx="13132">
                  <c:v>8.3811666666669993</c:v>
                </c:pt>
                <c:pt idx="13133">
                  <c:v>8.3814533333330008</c:v>
                </c:pt>
                <c:pt idx="13134">
                  <c:v>8.3814366666669997</c:v>
                </c:pt>
                <c:pt idx="13135">
                  <c:v>8.3813733333330003</c:v>
                </c:pt>
                <c:pt idx="13136">
                  <c:v>8.3811049999999998</c:v>
                </c:pt>
                <c:pt idx="13137">
                  <c:v>8.3817350000000008</c:v>
                </c:pt>
                <c:pt idx="13138">
                  <c:v>8.3816500000000005</c:v>
                </c:pt>
                <c:pt idx="13139">
                  <c:v>8.3814383333329996</c:v>
                </c:pt>
                <c:pt idx="13140">
                  <c:v>8.3813049999999993</c:v>
                </c:pt>
                <c:pt idx="13141">
                  <c:v>8.3819549999999996</c:v>
                </c:pt>
                <c:pt idx="13142">
                  <c:v>8.3804483333329998</c:v>
                </c:pt>
                <c:pt idx="13143">
                  <c:v>8.3800516666670006</c:v>
                </c:pt>
                <c:pt idx="13144">
                  <c:v>8.3797483333329996</c:v>
                </c:pt>
                <c:pt idx="13145">
                  <c:v>8.3800633333330001</c:v>
                </c:pt>
                <c:pt idx="13146">
                  <c:v>8.3800816666669995</c:v>
                </c:pt>
                <c:pt idx="13147">
                  <c:v>8.3794749999999993</c:v>
                </c:pt>
                <c:pt idx="13148">
                  <c:v>8.3797650000000008</c:v>
                </c:pt>
                <c:pt idx="13149">
                  <c:v>8.3797733333330005</c:v>
                </c:pt>
                <c:pt idx="13150">
                  <c:v>8.3798283333330001</c:v>
                </c:pt>
                <c:pt idx="13151">
                  <c:v>8.3801866666670008</c:v>
                </c:pt>
                <c:pt idx="13152">
                  <c:v>8.3796766666670006</c:v>
                </c:pt>
                <c:pt idx="13153">
                  <c:v>8.3798416666669997</c:v>
                </c:pt>
                <c:pt idx="13154">
                  <c:v>8.3800050000000006</c:v>
                </c:pt>
                <c:pt idx="13155">
                  <c:v>8.380866666667</c:v>
                </c:pt>
                <c:pt idx="13156">
                  <c:v>8.3802816666670008</c:v>
                </c:pt>
                <c:pt idx="13157">
                  <c:v>8.3800249999999998</c:v>
                </c:pt>
                <c:pt idx="13158">
                  <c:v>8.379975</c:v>
                </c:pt>
                <c:pt idx="13159">
                  <c:v>8.3797833333330001</c:v>
                </c:pt>
                <c:pt idx="13160">
                  <c:v>8.3800316666669996</c:v>
                </c:pt>
                <c:pt idx="13161">
                  <c:v>8.3802966666670002</c:v>
                </c:pt>
                <c:pt idx="13162">
                  <c:v>8.3808050000000005</c:v>
                </c:pt>
                <c:pt idx="13163">
                  <c:v>8.3799050000000008</c:v>
                </c:pt>
                <c:pt idx="13164">
                  <c:v>8.3803850000000004</c:v>
                </c:pt>
                <c:pt idx="13165">
                  <c:v>8.3800033333330006</c:v>
                </c:pt>
                <c:pt idx="13166">
                  <c:v>8.3802500000000002</c:v>
                </c:pt>
                <c:pt idx="13167">
                  <c:v>8.3801666666669998</c:v>
                </c:pt>
                <c:pt idx="13168">
                  <c:v>8.3802983333330001</c:v>
                </c:pt>
                <c:pt idx="13169">
                  <c:v>8.3804233333330007</c:v>
                </c:pt>
                <c:pt idx="13170">
                  <c:v>8.3805933333329996</c:v>
                </c:pt>
                <c:pt idx="13171">
                  <c:v>8.3801733333329995</c:v>
                </c:pt>
                <c:pt idx="13172">
                  <c:v>8.3805150000000008</c:v>
                </c:pt>
                <c:pt idx="13173">
                  <c:v>8.3806783333329999</c:v>
                </c:pt>
                <c:pt idx="13174">
                  <c:v>8.3802283333329992</c:v>
                </c:pt>
                <c:pt idx="13175">
                  <c:v>8.3802816666670008</c:v>
                </c:pt>
                <c:pt idx="13176">
                  <c:v>8.3802433333330004</c:v>
                </c:pt>
                <c:pt idx="13177">
                  <c:v>8.3802816666670008</c:v>
                </c:pt>
                <c:pt idx="13178">
                  <c:v>8.3799083333330007</c:v>
                </c:pt>
                <c:pt idx="13179">
                  <c:v>8.3801550000000002</c:v>
                </c:pt>
                <c:pt idx="13180">
                  <c:v>8.3804266666670006</c:v>
                </c:pt>
                <c:pt idx="13181">
                  <c:v>8.3804966666669998</c:v>
                </c:pt>
                <c:pt idx="13182">
                  <c:v>8.3801866666670008</c:v>
                </c:pt>
                <c:pt idx="13183">
                  <c:v>8.3804949999999998</c:v>
                </c:pt>
                <c:pt idx="13184">
                  <c:v>8.3798233333330003</c:v>
                </c:pt>
                <c:pt idx="13185">
                  <c:v>8.3800016666670007</c:v>
                </c:pt>
                <c:pt idx="13186">
                  <c:v>8.3805300000000003</c:v>
                </c:pt>
                <c:pt idx="13187">
                  <c:v>8.3804616666669993</c:v>
                </c:pt>
                <c:pt idx="13188">
                  <c:v>8.3797899999999998</c:v>
                </c:pt>
                <c:pt idx="13189">
                  <c:v>8.3803316666670007</c:v>
                </c:pt>
                <c:pt idx="13190">
                  <c:v>8.3802249999999994</c:v>
                </c:pt>
                <c:pt idx="13191">
                  <c:v>8.3800316666669996</c:v>
                </c:pt>
                <c:pt idx="13192">
                  <c:v>8.3801000000000005</c:v>
                </c:pt>
                <c:pt idx="13193">
                  <c:v>8.3803766666670008</c:v>
                </c:pt>
                <c:pt idx="13194">
                  <c:v>8.3806899999999995</c:v>
                </c:pt>
                <c:pt idx="13195">
                  <c:v>8.3802216666669995</c:v>
                </c:pt>
                <c:pt idx="13196">
                  <c:v>8.3806650000000005</c:v>
                </c:pt>
                <c:pt idx="13197">
                  <c:v>8.3797566666669994</c:v>
                </c:pt>
                <c:pt idx="13198">
                  <c:v>8.380348333333</c:v>
                </c:pt>
                <c:pt idx="13199">
                  <c:v>8.3804266666670006</c:v>
                </c:pt>
                <c:pt idx="13200">
                  <c:v>8.3802050000000001</c:v>
                </c:pt>
                <c:pt idx="13201">
                  <c:v>8.3800683333329999</c:v>
                </c:pt>
                <c:pt idx="13202">
                  <c:v>8.380208333333</c:v>
                </c:pt>
                <c:pt idx="13203">
                  <c:v>8.3803766666670008</c:v>
                </c:pt>
                <c:pt idx="13204">
                  <c:v>8.3807616666670004</c:v>
                </c:pt>
                <c:pt idx="13205">
                  <c:v>8.3803066666669999</c:v>
                </c:pt>
                <c:pt idx="13206">
                  <c:v>8.3802850000000007</c:v>
                </c:pt>
                <c:pt idx="13207">
                  <c:v>8.3807033333330008</c:v>
                </c:pt>
                <c:pt idx="13208">
                  <c:v>8.3804566666669995</c:v>
                </c:pt>
                <c:pt idx="13209">
                  <c:v>8.3804933333329998</c:v>
                </c:pt>
                <c:pt idx="13210">
                  <c:v>8.3799700000000001</c:v>
                </c:pt>
                <c:pt idx="13211">
                  <c:v>8.379833333333</c:v>
                </c:pt>
                <c:pt idx="13212">
                  <c:v>8.3795483333330001</c:v>
                </c:pt>
                <c:pt idx="13213">
                  <c:v>8.3802616666669998</c:v>
                </c:pt>
                <c:pt idx="13214">
                  <c:v>8.3801749999999995</c:v>
                </c:pt>
                <c:pt idx="13215">
                  <c:v>8.3804250000000007</c:v>
                </c:pt>
                <c:pt idx="13216">
                  <c:v>8.3808450000000008</c:v>
                </c:pt>
                <c:pt idx="13217">
                  <c:v>8.3801666666669998</c:v>
                </c:pt>
                <c:pt idx="13218">
                  <c:v>8.3802633333329997</c:v>
                </c:pt>
                <c:pt idx="13219">
                  <c:v>8.3810183333329995</c:v>
                </c:pt>
                <c:pt idx="13220">
                  <c:v>8.3804466666669999</c:v>
                </c:pt>
                <c:pt idx="13221">
                  <c:v>8.3812449999999998</c:v>
                </c:pt>
                <c:pt idx="13222">
                  <c:v>8.3813399999999998</c:v>
                </c:pt>
                <c:pt idx="13223">
                  <c:v>8.3807316666669998</c:v>
                </c:pt>
                <c:pt idx="13224">
                  <c:v>8.3805416666669998</c:v>
                </c:pt>
                <c:pt idx="13225">
                  <c:v>8.3799333333329997</c:v>
                </c:pt>
                <c:pt idx="13226">
                  <c:v>8.3802366666670007</c:v>
                </c:pt>
                <c:pt idx="13227">
                  <c:v>8.3805383333329999</c:v>
                </c:pt>
                <c:pt idx="13228">
                  <c:v>8.3801766666669995</c:v>
                </c:pt>
                <c:pt idx="13229">
                  <c:v>8.3811416666670002</c:v>
                </c:pt>
                <c:pt idx="13230">
                  <c:v>8.3805800000000001</c:v>
                </c:pt>
                <c:pt idx="13231">
                  <c:v>8.3808333333329994</c:v>
                </c:pt>
                <c:pt idx="13232">
                  <c:v>8.3809900000000006</c:v>
                </c:pt>
                <c:pt idx="13233">
                  <c:v>8.3806466666669994</c:v>
                </c:pt>
                <c:pt idx="13234">
                  <c:v>8.3803400000000003</c:v>
                </c:pt>
                <c:pt idx="13235">
                  <c:v>8.3781666666669992</c:v>
                </c:pt>
                <c:pt idx="13236">
                  <c:v>8.3787149999999997</c:v>
                </c:pt>
                <c:pt idx="13237">
                  <c:v>8.3784200000000002</c:v>
                </c:pt>
                <c:pt idx="13238">
                  <c:v>8.3781700000000008</c:v>
                </c:pt>
                <c:pt idx="13239">
                  <c:v>8.3777366666669995</c:v>
                </c:pt>
                <c:pt idx="13240">
                  <c:v>8.3782250000000005</c:v>
                </c:pt>
                <c:pt idx="13241">
                  <c:v>8.3783750000000001</c:v>
                </c:pt>
                <c:pt idx="13242">
                  <c:v>8.3788999999999998</c:v>
                </c:pt>
                <c:pt idx="13243">
                  <c:v>8.3781683333330008</c:v>
                </c:pt>
                <c:pt idx="13244">
                  <c:v>8.3781116666669995</c:v>
                </c:pt>
                <c:pt idx="13245">
                  <c:v>8.3780800000000006</c:v>
                </c:pt>
                <c:pt idx="13246">
                  <c:v>8.3782266666670004</c:v>
                </c:pt>
                <c:pt idx="13247">
                  <c:v>8.3782233333330005</c:v>
                </c:pt>
                <c:pt idx="13248">
                  <c:v>8.3783583333330007</c:v>
                </c:pt>
                <c:pt idx="13249">
                  <c:v>8.3790449999999996</c:v>
                </c:pt>
                <c:pt idx="13250">
                  <c:v>8.3786266666669995</c:v>
                </c:pt>
                <c:pt idx="13251">
                  <c:v>8.3786166666669999</c:v>
                </c:pt>
                <c:pt idx="13252">
                  <c:v>8.3789566666669995</c:v>
                </c:pt>
                <c:pt idx="13253">
                  <c:v>8.3786883333330007</c:v>
                </c:pt>
                <c:pt idx="13254">
                  <c:v>8.3789666666670009</c:v>
                </c:pt>
                <c:pt idx="13255">
                  <c:v>8.3789766666670005</c:v>
                </c:pt>
                <c:pt idx="13256">
                  <c:v>8.3787933333330002</c:v>
                </c:pt>
                <c:pt idx="13257">
                  <c:v>8.37866</c:v>
                </c:pt>
                <c:pt idx="13258">
                  <c:v>8.3790066666669993</c:v>
                </c:pt>
                <c:pt idx="13259">
                  <c:v>8.3793366666669993</c:v>
                </c:pt>
                <c:pt idx="13260">
                  <c:v>8.3790899999999997</c:v>
                </c:pt>
                <c:pt idx="13261">
                  <c:v>8.3785349999999994</c:v>
                </c:pt>
                <c:pt idx="13262">
                  <c:v>8.3788033333329999</c:v>
                </c:pt>
                <c:pt idx="13263">
                  <c:v>8.3788300000000007</c:v>
                </c:pt>
                <c:pt idx="13264">
                  <c:v>8.3785783333329995</c:v>
                </c:pt>
                <c:pt idx="13265">
                  <c:v>8.3786683333329997</c:v>
                </c:pt>
                <c:pt idx="13266">
                  <c:v>8.3788149999999995</c:v>
                </c:pt>
                <c:pt idx="13267">
                  <c:v>8.3785583333330003</c:v>
                </c:pt>
                <c:pt idx="13268">
                  <c:v>8.3788800000000005</c:v>
                </c:pt>
                <c:pt idx="13269">
                  <c:v>8.3791233333330002</c:v>
                </c:pt>
                <c:pt idx="13270">
                  <c:v>8.3787350000000007</c:v>
                </c:pt>
                <c:pt idx="13271">
                  <c:v>8.3790716666670004</c:v>
                </c:pt>
                <c:pt idx="13272">
                  <c:v>8.3810549999999999</c:v>
                </c:pt>
                <c:pt idx="13273">
                  <c:v>8.3811066666669998</c:v>
                </c:pt>
                <c:pt idx="13274">
                  <c:v>8.3814966666669992</c:v>
                </c:pt>
                <c:pt idx="13275">
                  <c:v>8.3811516666669998</c:v>
                </c:pt>
                <c:pt idx="13276">
                  <c:v>8.3812916666669999</c:v>
                </c:pt>
                <c:pt idx="13277">
                  <c:v>8.3810333333330007</c:v>
                </c:pt>
                <c:pt idx="13278">
                  <c:v>8.3814116666670007</c:v>
                </c:pt>
                <c:pt idx="13279">
                  <c:v>8.3816649999999999</c:v>
                </c:pt>
                <c:pt idx="13280">
                  <c:v>8.3815283333329997</c:v>
                </c:pt>
                <c:pt idx="13281">
                  <c:v>8.3818750000000009</c:v>
                </c:pt>
                <c:pt idx="13282">
                  <c:v>8.3812049999999996</c:v>
                </c:pt>
                <c:pt idx="13283">
                  <c:v>8.3816616666670001</c:v>
                </c:pt>
                <c:pt idx="13284">
                  <c:v>8.3814616666670005</c:v>
                </c:pt>
                <c:pt idx="13285">
                  <c:v>8.3812899999999999</c:v>
                </c:pt>
                <c:pt idx="13286">
                  <c:v>8.3814066666670008</c:v>
                </c:pt>
                <c:pt idx="13287">
                  <c:v>8.3812516666669996</c:v>
                </c:pt>
                <c:pt idx="13288">
                  <c:v>8.3815433333329992</c:v>
                </c:pt>
                <c:pt idx="13289">
                  <c:v>8.3812650000000009</c:v>
                </c:pt>
                <c:pt idx="13290">
                  <c:v>8.3811766666670007</c:v>
                </c:pt>
                <c:pt idx="13291">
                  <c:v>8.3813200000000005</c:v>
                </c:pt>
                <c:pt idx="13292">
                  <c:v>8.3807866666669995</c:v>
                </c:pt>
                <c:pt idx="13293">
                  <c:v>8.3812583333329993</c:v>
                </c:pt>
                <c:pt idx="13294">
                  <c:v>8.3813166666670007</c:v>
                </c:pt>
                <c:pt idx="13295">
                  <c:v>8.3813116666669991</c:v>
                </c:pt>
                <c:pt idx="13296">
                  <c:v>8.3814316666669999</c:v>
                </c:pt>
                <c:pt idx="13297">
                  <c:v>8.3818316666670007</c:v>
                </c:pt>
                <c:pt idx="13298">
                  <c:v>8.3820816666670002</c:v>
                </c:pt>
                <c:pt idx="13299">
                  <c:v>8.3816883333330008</c:v>
                </c:pt>
                <c:pt idx="13300">
                  <c:v>8.3817183333329996</c:v>
                </c:pt>
                <c:pt idx="13301">
                  <c:v>8.3818116666669997</c:v>
                </c:pt>
                <c:pt idx="13302">
                  <c:v>8.381708333333</c:v>
                </c:pt>
                <c:pt idx="13303">
                  <c:v>8.3819350000000004</c:v>
                </c:pt>
                <c:pt idx="13304">
                  <c:v>8.382413333333</c:v>
                </c:pt>
                <c:pt idx="13305">
                  <c:v>8.3821150000000006</c:v>
                </c:pt>
                <c:pt idx="13306">
                  <c:v>8.3819999999999997</c:v>
                </c:pt>
                <c:pt idx="13307">
                  <c:v>8.3816316666669994</c:v>
                </c:pt>
                <c:pt idx="13308">
                  <c:v>8.3816649999999999</c:v>
                </c:pt>
                <c:pt idx="13309">
                  <c:v>8.3818566666669998</c:v>
                </c:pt>
                <c:pt idx="13310">
                  <c:v>8.3816400000000009</c:v>
                </c:pt>
                <c:pt idx="13311">
                  <c:v>8.3818433333330002</c:v>
                </c:pt>
                <c:pt idx="13312">
                  <c:v>8.3814016666669993</c:v>
                </c:pt>
                <c:pt idx="13313">
                  <c:v>8.3815500000000007</c:v>
                </c:pt>
                <c:pt idx="13314">
                  <c:v>8.3816450000000007</c:v>
                </c:pt>
                <c:pt idx="13315">
                  <c:v>8.3815433333329992</c:v>
                </c:pt>
                <c:pt idx="13316">
                  <c:v>8.3817799999999991</c:v>
                </c:pt>
                <c:pt idx="13317">
                  <c:v>8.3821933333329994</c:v>
                </c:pt>
                <c:pt idx="13318">
                  <c:v>8.3816733333329996</c:v>
                </c:pt>
                <c:pt idx="13319">
                  <c:v>8.3817533333330001</c:v>
                </c:pt>
                <c:pt idx="13320">
                  <c:v>8.3819649999999992</c:v>
                </c:pt>
                <c:pt idx="13321">
                  <c:v>8.3820350000000001</c:v>
                </c:pt>
                <c:pt idx="13322">
                  <c:v>8.3820499999999996</c:v>
                </c:pt>
                <c:pt idx="13323">
                  <c:v>8.3824333333329992</c:v>
                </c:pt>
                <c:pt idx="13324">
                  <c:v>8.3822866666669995</c:v>
                </c:pt>
                <c:pt idx="13325">
                  <c:v>8.3824266666669995</c:v>
                </c:pt>
                <c:pt idx="13326">
                  <c:v>8.3827733333330006</c:v>
                </c:pt>
                <c:pt idx="13327">
                  <c:v>8.38279</c:v>
                </c:pt>
                <c:pt idx="13328">
                  <c:v>8.3821533333329992</c:v>
                </c:pt>
                <c:pt idx="13329">
                  <c:v>8.3827049999999996</c:v>
                </c:pt>
                <c:pt idx="13330">
                  <c:v>8.3824083333330002</c:v>
                </c:pt>
                <c:pt idx="13331">
                  <c:v>8.3825016666670003</c:v>
                </c:pt>
                <c:pt idx="13332">
                  <c:v>8.3824166666669999</c:v>
                </c:pt>
                <c:pt idx="13333">
                  <c:v>8.3825866666670006</c:v>
                </c:pt>
                <c:pt idx="13334">
                  <c:v>8.382318333333</c:v>
                </c:pt>
                <c:pt idx="13335">
                  <c:v>8.3828566666669992</c:v>
                </c:pt>
                <c:pt idx="13336">
                  <c:v>8.3829683333330003</c:v>
                </c:pt>
                <c:pt idx="13337">
                  <c:v>8.3830349999999996</c:v>
                </c:pt>
                <c:pt idx="13338">
                  <c:v>8.3831699999999998</c:v>
                </c:pt>
                <c:pt idx="13339">
                  <c:v>8.3827116666669994</c:v>
                </c:pt>
                <c:pt idx="13340">
                  <c:v>8.3828416666669998</c:v>
                </c:pt>
                <c:pt idx="13341">
                  <c:v>8.3828766666670003</c:v>
                </c:pt>
                <c:pt idx="13342">
                  <c:v>8.3826616666669995</c:v>
                </c:pt>
                <c:pt idx="13343">
                  <c:v>8.3836049999999993</c:v>
                </c:pt>
                <c:pt idx="13344">
                  <c:v>8.3832333333329991</c:v>
                </c:pt>
                <c:pt idx="13345">
                  <c:v>8.3837433333329994</c:v>
                </c:pt>
                <c:pt idx="13346">
                  <c:v>8.3834166666669994</c:v>
                </c:pt>
                <c:pt idx="13347">
                  <c:v>8.3837433333329994</c:v>
                </c:pt>
                <c:pt idx="13348">
                  <c:v>8.3841049999999999</c:v>
                </c:pt>
                <c:pt idx="13349">
                  <c:v>8.3839666666669999</c:v>
                </c:pt>
                <c:pt idx="13350">
                  <c:v>8.3842733333330006</c:v>
                </c:pt>
                <c:pt idx="13351">
                  <c:v>8.383775</c:v>
                </c:pt>
                <c:pt idx="13352">
                  <c:v>8.3841300000000007</c:v>
                </c:pt>
                <c:pt idx="13353">
                  <c:v>8.3841900000000003</c:v>
                </c:pt>
                <c:pt idx="13354">
                  <c:v>8.3841683333329993</c:v>
                </c:pt>
                <c:pt idx="13355">
                  <c:v>8.3848249999999993</c:v>
                </c:pt>
                <c:pt idx="13356">
                  <c:v>8.3839400000000008</c:v>
                </c:pt>
                <c:pt idx="13357">
                  <c:v>8.3844949999999994</c:v>
                </c:pt>
                <c:pt idx="13358">
                  <c:v>8.385041666667</c:v>
                </c:pt>
                <c:pt idx="13359">
                  <c:v>8.3847550000000002</c:v>
                </c:pt>
                <c:pt idx="13360">
                  <c:v>8.3846833333329993</c:v>
                </c:pt>
                <c:pt idx="13361">
                  <c:v>8.3850533333329995</c:v>
                </c:pt>
                <c:pt idx="13362">
                  <c:v>8.3849549999999997</c:v>
                </c:pt>
                <c:pt idx="13363">
                  <c:v>8.3849149999999995</c:v>
                </c:pt>
                <c:pt idx="13364">
                  <c:v>8.384806666667</c:v>
                </c:pt>
                <c:pt idx="13365">
                  <c:v>8.3851150000000008</c:v>
                </c:pt>
                <c:pt idx="13366">
                  <c:v>8.3855149999999998</c:v>
                </c:pt>
                <c:pt idx="13367">
                  <c:v>8.3846166666670001</c:v>
                </c:pt>
                <c:pt idx="13368">
                  <c:v>8.3858033333329995</c:v>
                </c:pt>
                <c:pt idx="13369">
                  <c:v>8.3851099999999992</c:v>
                </c:pt>
                <c:pt idx="13370">
                  <c:v>8.3857483333329998</c:v>
                </c:pt>
                <c:pt idx="13371">
                  <c:v>8.3851999999999993</c:v>
                </c:pt>
                <c:pt idx="13372">
                  <c:v>8.3851616666670008</c:v>
                </c:pt>
                <c:pt idx="13373">
                  <c:v>8.3855566666670001</c:v>
                </c:pt>
                <c:pt idx="13374">
                  <c:v>8.3853483333330008</c:v>
                </c:pt>
                <c:pt idx="13375">
                  <c:v>8.3856699999999993</c:v>
                </c:pt>
                <c:pt idx="13376">
                  <c:v>8.3852866666669996</c:v>
                </c:pt>
                <c:pt idx="13377">
                  <c:v>8.3849816666670005</c:v>
                </c:pt>
                <c:pt idx="13378">
                  <c:v>8.3855283333329993</c:v>
                </c:pt>
                <c:pt idx="13379">
                  <c:v>8.3860066666670008</c:v>
                </c:pt>
                <c:pt idx="13380">
                  <c:v>8.3859116666670008</c:v>
                </c:pt>
                <c:pt idx="13381">
                  <c:v>8.3857583333329995</c:v>
                </c:pt>
                <c:pt idx="13382">
                  <c:v>8.3851250000000004</c:v>
                </c:pt>
                <c:pt idx="13383">
                  <c:v>8.3856800000000007</c:v>
                </c:pt>
                <c:pt idx="13384">
                  <c:v>8.3859533333329992</c:v>
                </c:pt>
                <c:pt idx="13385">
                  <c:v>8.3862383333330008</c:v>
                </c:pt>
                <c:pt idx="13386">
                  <c:v>8.3855083333330001</c:v>
                </c:pt>
                <c:pt idx="13387">
                  <c:v>8.3861399999999993</c:v>
                </c:pt>
                <c:pt idx="13388">
                  <c:v>8.3857549999999996</c:v>
                </c:pt>
                <c:pt idx="13389">
                  <c:v>8.3861100000000004</c:v>
                </c:pt>
                <c:pt idx="13390">
                  <c:v>8.3858300000000003</c:v>
                </c:pt>
                <c:pt idx="13391">
                  <c:v>8.3861016666670007</c:v>
                </c:pt>
                <c:pt idx="13392">
                  <c:v>8.3865733333330006</c:v>
                </c:pt>
                <c:pt idx="13393">
                  <c:v>8.3860449999999993</c:v>
                </c:pt>
                <c:pt idx="13394">
                  <c:v>8.3869450000000008</c:v>
                </c:pt>
                <c:pt idx="13395">
                  <c:v>8.3863833333330007</c:v>
                </c:pt>
                <c:pt idx="13396">
                  <c:v>8.3862400000000008</c:v>
                </c:pt>
                <c:pt idx="13397">
                  <c:v>8.3860366666669997</c:v>
                </c:pt>
                <c:pt idx="13398">
                  <c:v>8.3863400000000006</c:v>
                </c:pt>
                <c:pt idx="13399">
                  <c:v>8.3860516666670009</c:v>
                </c:pt>
                <c:pt idx="13400">
                  <c:v>8.386448333333</c:v>
                </c:pt>
                <c:pt idx="13401">
                  <c:v>8.3862033333330004</c:v>
                </c:pt>
                <c:pt idx="13402">
                  <c:v>8.3866549999999993</c:v>
                </c:pt>
                <c:pt idx="13403">
                  <c:v>8.3866483333329995</c:v>
                </c:pt>
                <c:pt idx="13404">
                  <c:v>8.3863583333329998</c:v>
                </c:pt>
                <c:pt idx="13405">
                  <c:v>8.3867466666669994</c:v>
                </c:pt>
                <c:pt idx="13406">
                  <c:v>8.3863316666669991</c:v>
                </c:pt>
                <c:pt idx="13407">
                  <c:v>8.3864699999999992</c:v>
                </c:pt>
                <c:pt idx="13408">
                  <c:v>8.3863633333329997</c:v>
                </c:pt>
                <c:pt idx="13409">
                  <c:v>8.3867933333329994</c:v>
                </c:pt>
                <c:pt idx="13410">
                  <c:v>8.3869150000000001</c:v>
                </c:pt>
                <c:pt idx="13411">
                  <c:v>8.3869900000000008</c:v>
                </c:pt>
                <c:pt idx="13412">
                  <c:v>8.3873016666669997</c:v>
                </c:pt>
                <c:pt idx="13413">
                  <c:v>8.3870349999999991</c:v>
                </c:pt>
                <c:pt idx="13414">
                  <c:v>8.3865983333329996</c:v>
                </c:pt>
                <c:pt idx="13415">
                  <c:v>8.3864466666670001</c:v>
                </c:pt>
                <c:pt idx="13416">
                  <c:v>8.3863916666670004</c:v>
                </c:pt>
                <c:pt idx="13417">
                  <c:v>8.3866783333330002</c:v>
                </c:pt>
                <c:pt idx="13418">
                  <c:v>8.3869116666670003</c:v>
                </c:pt>
                <c:pt idx="13419">
                  <c:v>8.3870149999999999</c:v>
                </c:pt>
                <c:pt idx="13420">
                  <c:v>8.3868799999999997</c:v>
                </c:pt>
                <c:pt idx="13421">
                  <c:v>8.3870133333329999</c:v>
                </c:pt>
                <c:pt idx="13422">
                  <c:v>8.3868550000000006</c:v>
                </c:pt>
                <c:pt idx="13423">
                  <c:v>8.3875266666670001</c:v>
                </c:pt>
                <c:pt idx="13424">
                  <c:v>8.3871216666669994</c:v>
                </c:pt>
                <c:pt idx="13425">
                  <c:v>8.3870516666670003</c:v>
                </c:pt>
                <c:pt idx="13426">
                  <c:v>8.3862983333330003</c:v>
                </c:pt>
                <c:pt idx="13427">
                  <c:v>8.3872800000000005</c:v>
                </c:pt>
                <c:pt idx="13428">
                  <c:v>8.3871033333330001</c:v>
                </c:pt>
                <c:pt idx="13429">
                  <c:v>8.3877050000000004</c:v>
                </c:pt>
                <c:pt idx="13430">
                  <c:v>8.3874516666669994</c:v>
                </c:pt>
                <c:pt idx="13431">
                  <c:v>8.3876116666670004</c:v>
                </c:pt>
                <c:pt idx="13432">
                  <c:v>8.3874150000000007</c:v>
                </c:pt>
                <c:pt idx="13433">
                  <c:v>8.3876133333330003</c:v>
                </c:pt>
                <c:pt idx="13434">
                  <c:v>8.3875466666669993</c:v>
                </c:pt>
                <c:pt idx="13435">
                  <c:v>8.3870550000000001</c:v>
                </c:pt>
                <c:pt idx="13436">
                  <c:v>8.3868183333330002</c:v>
                </c:pt>
                <c:pt idx="13437">
                  <c:v>8.3870683333329996</c:v>
                </c:pt>
                <c:pt idx="13438">
                  <c:v>8.3861950000000007</c:v>
                </c:pt>
                <c:pt idx="13439">
                  <c:v>8.3864266666670009</c:v>
                </c:pt>
                <c:pt idx="13440">
                  <c:v>8.3869933333330007</c:v>
                </c:pt>
                <c:pt idx="13441">
                  <c:v>8.3862233333329996</c:v>
                </c:pt>
                <c:pt idx="13442">
                  <c:v>8.3864633333329994</c:v>
                </c:pt>
                <c:pt idx="13443">
                  <c:v>8.3866066666669994</c:v>
                </c:pt>
                <c:pt idx="13444">
                  <c:v>8.3866283333330003</c:v>
                </c:pt>
                <c:pt idx="13445">
                  <c:v>8.3858233333330006</c:v>
                </c:pt>
                <c:pt idx="13446">
                  <c:v>8.3866016666669996</c:v>
                </c:pt>
                <c:pt idx="13447">
                  <c:v>8.3865316666670005</c:v>
                </c:pt>
                <c:pt idx="13448">
                  <c:v>8.3861466666670008</c:v>
                </c:pt>
                <c:pt idx="13449">
                  <c:v>8.3870633333329998</c:v>
                </c:pt>
                <c:pt idx="13450">
                  <c:v>8.3863850000000006</c:v>
                </c:pt>
                <c:pt idx="13451">
                  <c:v>8.3863866666670006</c:v>
                </c:pt>
                <c:pt idx="13452">
                  <c:v>8.3863133333329998</c:v>
                </c:pt>
                <c:pt idx="13453">
                  <c:v>8.3860183333330003</c:v>
                </c:pt>
                <c:pt idx="13454">
                  <c:v>8.3864249999999991</c:v>
                </c:pt>
                <c:pt idx="13455">
                  <c:v>8.3858783333330003</c:v>
                </c:pt>
                <c:pt idx="13456">
                  <c:v>8.3850999999999996</c:v>
                </c:pt>
                <c:pt idx="13457">
                  <c:v>8.386401666667</c:v>
                </c:pt>
                <c:pt idx="13458">
                  <c:v>8.3861849999999993</c:v>
                </c:pt>
                <c:pt idx="13459">
                  <c:v>8.3860133333330005</c:v>
                </c:pt>
                <c:pt idx="13460">
                  <c:v>8.3862633333329999</c:v>
                </c:pt>
                <c:pt idx="13461">
                  <c:v>8.3861100000000004</c:v>
                </c:pt>
                <c:pt idx="13462">
                  <c:v>8.3854649999999999</c:v>
                </c:pt>
                <c:pt idx="13463">
                  <c:v>8.3858266666670005</c:v>
                </c:pt>
                <c:pt idx="13464">
                  <c:v>8.3858549999999994</c:v>
                </c:pt>
                <c:pt idx="13465">
                  <c:v>8.3859266666670003</c:v>
                </c:pt>
                <c:pt idx="13466">
                  <c:v>8.3860466666669993</c:v>
                </c:pt>
                <c:pt idx="13467">
                  <c:v>8.3864766666670008</c:v>
                </c:pt>
                <c:pt idx="13468">
                  <c:v>8.3858683333330006</c:v>
                </c:pt>
                <c:pt idx="13469">
                  <c:v>8.3858983333329995</c:v>
                </c:pt>
                <c:pt idx="13470">
                  <c:v>8.3857083333329996</c:v>
                </c:pt>
                <c:pt idx="13471">
                  <c:v>8.3861100000000004</c:v>
                </c:pt>
                <c:pt idx="13472">
                  <c:v>8.3862033333330004</c:v>
                </c:pt>
                <c:pt idx="13473">
                  <c:v>8.3859433333329996</c:v>
                </c:pt>
                <c:pt idx="13474">
                  <c:v>8.3858166666670009</c:v>
                </c:pt>
                <c:pt idx="13475">
                  <c:v>8.3862500000000004</c:v>
                </c:pt>
                <c:pt idx="13476">
                  <c:v>8.3863616666669998</c:v>
                </c:pt>
                <c:pt idx="13477">
                  <c:v>8.386731666667</c:v>
                </c:pt>
                <c:pt idx="13478">
                  <c:v>8.3861333333329995</c:v>
                </c:pt>
                <c:pt idx="13479">
                  <c:v>8.3861799999999995</c:v>
                </c:pt>
                <c:pt idx="13480">
                  <c:v>8.3860550000000007</c:v>
                </c:pt>
                <c:pt idx="13481">
                  <c:v>8.3865449999999999</c:v>
                </c:pt>
                <c:pt idx="13482">
                  <c:v>8.3861466666670008</c:v>
                </c:pt>
                <c:pt idx="13483">
                  <c:v>8.3863633333329997</c:v>
                </c:pt>
                <c:pt idx="13484">
                  <c:v>8.3862216666669998</c:v>
                </c:pt>
                <c:pt idx="13485">
                  <c:v>8.3863616666669998</c:v>
                </c:pt>
                <c:pt idx="13486">
                  <c:v>8.3858133333329992</c:v>
                </c:pt>
                <c:pt idx="13487">
                  <c:v>8.3856566666669998</c:v>
                </c:pt>
                <c:pt idx="13488">
                  <c:v>8.3858449999999998</c:v>
                </c:pt>
                <c:pt idx="13489">
                  <c:v>8.3859966666669994</c:v>
                </c:pt>
                <c:pt idx="13490">
                  <c:v>8.3857316666670005</c:v>
                </c:pt>
                <c:pt idx="13491">
                  <c:v>8.3860083333330007</c:v>
                </c:pt>
                <c:pt idx="13492">
                  <c:v>8.3857533333329997</c:v>
                </c:pt>
                <c:pt idx="13493">
                  <c:v>8.3863233333329994</c:v>
                </c:pt>
                <c:pt idx="13494">
                  <c:v>8.3863450000000004</c:v>
                </c:pt>
                <c:pt idx="13495">
                  <c:v>8.3856583333329997</c:v>
                </c:pt>
                <c:pt idx="13496">
                  <c:v>8.3860749999999999</c:v>
                </c:pt>
                <c:pt idx="13497">
                  <c:v>8.3858116666669993</c:v>
                </c:pt>
                <c:pt idx="13498">
                  <c:v>8.3863500000000002</c:v>
                </c:pt>
                <c:pt idx="13499">
                  <c:v>8.3860449999999993</c:v>
                </c:pt>
                <c:pt idx="13500">
                  <c:v>8.3861466666670008</c:v>
                </c:pt>
                <c:pt idx="13501">
                  <c:v>8.3858716666670006</c:v>
                </c:pt>
                <c:pt idx="13502">
                  <c:v>8.3862550000000002</c:v>
                </c:pt>
                <c:pt idx="13503">
                  <c:v>8.3863033333330002</c:v>
                </c:pt>
                <c:pt idx="13504">
                  <c:v>8.3861816666669995</c:v>
                </c:pt>
                <c:pt idx="13505">
                  <c:v>8.3861833333329994</c:v>
                </c:pt>
                <c:pt idx="13506">
                  <c:v>8.3864900000000002</c:v>
                </c:pt>
                <c:pt idx="13507">
                  <c:v>8.3866599999999991</c:v>
                </c:pt>
                <c:pt idx="13508">
                  <c:v>8.3859666666670005</c:v>
                </c:pt>
                <c:pt idx="13509">
                  <c:v>8.3857750000000006</c:v>
                </c:pt>
                <c:pt idx="13510">
                  <c:v>8.3855466666670004</c:v>
                </c:pt>
                <c:pt idx="13511">
                  <c:v>8.3850949999999997</c:v>
                </c:pt>
                <c:pt idx="13512">
                  <c:v>8.3846466666670008</c:v>
                </c:pt>
                <c:pt idx="13513">
                  <c:v>8.3856133333329996</c:v>
                </c:pt>
                <c:pt idx="13514">
                  <c:v>8.3861933333330008</c:v>
                </c:pt>
                <c:pt idx="13515">
                  <c:v>8.3854083333330003</c:v>
                </c:pt>
                <c:pt idx="13516">
                  <c:v>8.385838333333</c:v>
                </c:pt>
                <c:pt idx="13517">
                  <c:v>8.3850933333329998</c:v>
                </c:pt>
                <c:pt idx="13518">
                  <c:v>8.3852216666670003</c:v>
                </c:pt>
                <c:pt idx="13519">
                  <c:v>8.3855783333329992</c:v>
                </c:pt>
                <c:pt idx="13520">
                  <c:v>8.3856483333330001</c:v>
                </c:pt>
                <c:pt idx="13521">
                  <c:v>8.3852633333330004</c:v>
                </c:pt>
                <c:pt idx="13522">
                  <c:v>8.3852933333329993</c:v>
                </c:pt>
                <c:pt idx="13523">
                  <c:v>8.3852483333329992</c:v>
                </c:pt>
                <c:pt idx="13524">
                  <c:v>8.3854316666669995</c:v>
                </c:pt>
                <c:pt idx="13525">
                  <c:v>8.3848299999999991</c:v>
                </c:pt>
                <c:pt idx="13526">
                  <c:v>8.3855216666669996</c:v>
                </c:pt>
                <c:pt idx="13527">
                  <c:v>8.3852783333329999</c:v>
                </c:pt>
                <c:pt idx="13528">
                  <c:v>8.385981666667</c:v>
                </c:pt>
                <c:pt idx="13529">
                  <c:v>8.3848866666670006</c:v>
                </c:pt>
                <c:pt idx="13530">
                  <c:v>8.3851666666670006</c:v>
                </c:pt>
                <c:pt idx="13531">
                  <c:v>8.3856233333329993</c:v>
                </c:pt>
                <c:pt idx="13532">
                  <c:v>8.3857149999999994</c:v>
                </c:pt>
                <c:pt idx="13533">
                  <c:v>8.3853266666669999</c:v>
                </c:pt>
                <c:pt idx="13534">
                  <c:v>8.385605</c:v>
                </c:pt>
                <c:pt idx="13535">
                  <c:v>8.3855216666669996</c:v>
                </c:pt>
                <c:pt idx="13536">
                  <c:v>8.3855850000000007</c:v>
                </c:pt>
                <c:pt idx="13537">
                  <c:v>8.3856249999999992</c:v>
                </c:pt>
                <c:pt idx="13538">
                  <c:v>8.3849199999999993</c:v>
                </c:pt>
                <c:pt idx="13539">
                  <c:v>8.3856733333329991</c:v>
                </c:pt>
                <c:pt idx="13540">
                  <c:v>8.3853733333329998</c:v>
                </c:pt>
                <c:pt idx="13541">
                  <c:v>8.3854500000000005</c:v>
                </c:pt>
                <c:pt idx="13542">
                  <c:v>8.3853083333330005</c:v>
                </c:pt>
                <c:pt idx="13543">
                  <c:v>8.3857133333329994</c:v>
                </c:pt>
                <c:pt idx="13544">
                  <c:v>8.3856433333330003</c:v>
                </c:pt>
                <c:pt idx="13545">
                  <c:v>8.3857216666669991</c:v>
                </c:pt>
                <c:pt idx="13546">
                  <c:v>8.3854799999999994</c:v>
                </c:pt>
                <c:pt idx="13547">
                  <c:v>8.385228333333</c:v>
                </c:pt>
                <c:pt idx="13548">
                  <c:v>8.3854783333329994</c:v>
                </c:pt>
                <c:pt idx="13549">
                  <c:v>8.3850983333329996</c:v>
                </c:pt>
                <c:pt idx="13550">
                  <c:v>8.3850049999999996</c:v>
                </c:pt>
                <c:pt idx="13551">
                  <c:v>8.3856183333329994</c:v>
                </c:pt>
                <c:pt idx="13552">
                  <c:v>8.3860200000000003</c:v>
                </c:pt>
                <c:pt idx="13553">
                  <c:v>8.3849966666669999</c:v>
                </c:pt>
                <c:pt idx="13554">
                  <c:v>8.3857333333330004</c:v>
                </c:pt>
                <c:pt idx="13555">
                  <c:v>8.3855833333330008</c:v>
                </c:pt>
                <c:pt idx="13556">
                  <c:v>8.3855883333330006</c:v>
                </c:pt>
                <c:pt idx="13557">
                  <c:v>8.3855649999999997</c:v>
                </c:pt>
                <c:pt idx="13558">
                  <c:v>8.3855966666670003</c:v>
                </c:pt>
                <c:pt idx="13559">
                  <c:v>8.3857733333330007</c:v>
                </c:pt>
                <c:pt idx="13560">
                  <c:v>8.3852116666670007</c:v>
                </c:pt>
                <c:pt idx="13561">
                  <c:v>8.3856699999999993</c:v>
                </c:pt>
                <c:pt idx="13562">
                  <c:v>8.3857666666669992</c:v>
                </c:pt>
                <c:pt idx="13563">
                  <c:v>8.38584</c:v>
                </c:pt>
                <c:pt idx="13564">
                  <c:v>8.3864400000000003</c:v>
                </c:pt>
                <c:pt idx="13565">
                  <c:v>8.3864099999999997</c:v>
                </c:pt>
                <c:pt idx="13566">
                  <c:v>8.3863333333330008</c:v>
                </c:pt>
                <c:pt idx="13567">
                  <c:v>8.3861249999999998</c:v>
                </c:pt>
                <c:pt idx="13568">
                  <c:v>8.3865649999999992</c:v>
                </c:pt>
                <c:pt idx="13569">
                  <c:v>8.386871666667</c:v>
                </c:pt>
                <c:pt idx="13570">
                  <c:v>8.3861933333330008</c:v>
                </c:pt>
                <c:pt idx="13571">
                  <c:v>8.3859600000000007</c:v>
                </c:pt>
                <c:pt idx="13572">
                  <c:v>8.3859650000000006</c:v>
                </c:pt>
                <c:pt idx="13573">
                  <c:v>8.3864833333330004</c:v>
                </c:pt>
                <c:pt idx="13574">
                  <c:v>8.3870433333330006</c:v>
                </c:pt>
                <c:pt idx="13575">
                  <c:v>8.3871583333329998</c:v>
                </c:pt>
                <c:pt idx="13576">
                  <c:v>8.386825</c:v>
                </c:pt>
                <c:pt idx="13577">
                  <c:v>8.3871916666670003</c:v>
                </c:pt>
                <c:pt idx="13578">
                  <c:v>8.3873599999999993</c:v>
                </c:pt>
                <c:pt idx="13579">
                  <c:v>8.387198333333</c:v>
                </c:pt>
                <c:pt idx="13580">
                  <c:v>8.3866066666669994</c:v>
                </c:pt>
                <c:pt idx="13581">
                  <c:v>8.3873366666670002</c:v>
                </c:pt>
                <c:pt idx="13582">
                  <c:v>8.3869983333330005</c:v>
                </c:pt>
                <c:pt idx="13583">
                  <c:v>8.3872049999999998</c:v>
                </c:pt>
                <c:pt idx="13584">
                  <c:v>8.3870766666669994</c:v>
                </c:pt>
                <c:pt idx="13585">
                  <c:v>8.3877216666669998</c:v>
                </c:pt>
                <c:pt idx="13586">
                  <c:v>8.3876733333329998</c:v>
                </c:pt>
                <c:pt idx="13587">
                  <c:v>8.3873683333330007</c:v>
                </c:pt>
                <c:pt idx="13588">
                  <c:v>8.3875449999999994</c:v>
                </c:pt>
                <c:pt idx="13589">
                  <c:v>8.3870716666669995</c:v>
                </c:pt>
                <c:pt idx="13590">
                  <c:v>8.387575</c:v>
                </c:pt>
                <c:pt idx="13591">
                  <c:v>8.3878199999999996</c:v>
                </c:pt>
                <c:pt idx="13592">
                  <c:v>8.3878183333329996</c:v>
                </c:pt>
                <c:pt idx="13593">
                  <c:v>8.3883349999999997</c:v>
                </c:pt>
                <c:pt idx="13594">
                  <c:v>8.3879599999999996</c:v>
                </c:pt>
                <c:pt idx="13595">
                  <c:v>8.3879416666670004</c:v>
                </c:pt>
                <c:pt idx="13596">
                  <c:v>8.3876133333330003</c:v>
                </c:pt>
                <c:pt idx="13597">
                  <c:v>8.3885450000000006</c:v>
                </c:pt>
                <c:pt idx="13598">
                  <c:v>8.3880566666669996</c:v>
                </c:pt>
                <c:pt idx="13599">
                  <c:v>8.3880733333330006</c:v>
                </c:pt>
                <c:pt idx="13600">
                  <c:v>8.3878400000000006</c:v>
                </c:pt>
                <c:pt idx="13601">
                  <c:v>8.3878433333330005</c:v>
                </c:pt>
                <c:pt idx="13602">
                  <c:v>8.3885316666669993</c:v>
                </c:pt>
                <c:pt idx="13603">
                  <c:v>8.3878850000000007</c:v>
                </c:pt>
                <c:pt idx="13604">
                  <c:v>8.3877699999999997</c:v>
                </c:pt>
                <c:pt idx="13605">
                  <c:v>8.3869299999999996</c:v>
                </c:pt>
                <c:pt idx="13606">
                  <c:v>8.3875416666669995</c:v>
                </c:pt>
                <c:pt idx="13607">
                  <c:v>8.3881816666670002</c:v>
                </c:pt>
                <c:pt idx="13608">
                  <c:v>8.3875366666669997</c:v>
                </c:pt>
                <c:pt idx="13609">
                  <c:v>8.3876866666669994</c:v>
                </c:pt>
                <c:pt idx="13610">
                  <c:v>8.3882383333329997</c:v>
                </c:pt>
                <c:pt idx="13611">
                  <c:v>8.3881783333330002</c:v>
                </c:pt>
                <c:pt idx="13612">
                  <c:v>8.388043333333</c:v>
                </c:pt>
                <c:pt idx="13613">
                  <c:v>8.3882016666669994</c:v>
                </c:pt>
                <c:pt idx="13614">
                  <c:v>8.387576666667</c:v>
                </c:pt>
                <c:pt idx="13615">
                  <c:v>8.3876799999999996</c:v>
                </c:pt>
                <c:pt idx="13616">
                  <c:v>8.3881499999999996</c:v>
                </c:pt>
                <c:pt idx="13617">
                  <c:v>8.3880250000000007</c:v>
                </c:pt>
                <c:pt idx="13618">
                  <c:v>8.388421666667</c:v>
                </c:pt>
                <c:pt idx="13619">
                  <c:v>8.3884466666670008</c:v>
                </c:pt>
                <c:pt idx="13620">
                  <c:v>8.3887800000000006</c:v>
                </c:pt>
                <c:pt idx="13621">
                  <c:v>8.3889116666669992</c:v>
                </c:pt>
                <c:pt idx="13622">
                  <c:v>8.3884283333329996</c:v>
                </c:pt>
                <c:pt idx="13623">
                  <c:v>8.3881216666670007</c:v>
                </c:pt>
                <c:pt idx="13624">
                  <c:v>8.3880633333329992</c:v>
                </c:pt>
                <c:pt idx="13625">
                  <c:v>8.3878183333329996</c:v>
                </c:pt>
                <c:pt idx="13626">
                  <c:v>8.3878733333329993</c:v>
                </c:pt>
                <c:pt idx="13627">
                  <c:v>8.3881783333330002</c:v>
                </c:pt>
                <c:pt idx="13628">
                  <c:v>8.3878716666669995</c:v>
                </c:pt>
                <c:pt idx="13629">
                  <c:v>8.3881216666670007</c:v>
                </c:pt>
                <c:pt idx="13630">
                  <c:v>8.3879950000000001</c:v>
                </c:pt>
                <c:pt idx="13631">
                  <c:v>8.3875949999999992</c:v>
                </c:pt>
                <c:pt idx="13632">
                  <c:v>8.3875799999999998</c:v>
                </c:pt>
                <c:pt idx="13633">
                  <c:v>8.3878350000000008</c:v>
                </c:pt>
                <c:pt idx="13634">
                  <c:v>8.3878466666670004</c:v>
                </c:pt>
                <c:pt idx="13635">
                  <c:v>8.3875966666669992</c:v>
                </c:pt>
                <c:pt idx="13636">
                  <c:v>8.3870283333329994</c:v>
                </c:pt>
                <c:pt idx="13637">
                  <c:v>8.3868816666669996</c:v>
                </c:pt>
                <c:pt idx="13638">
                  <c:v>8.3876100000000005</c:v>
                </c:pt>
                <c:pt idx="13639">
                  <c:v>8.3872549999999997</c:v>
                </c:pt>
                <c:pt idx="13640">
                  <c:v>8.3876433333329992</c:v>
                </c:pt>
                <c:pt idx="13641">
                  <c:v>8.3874583333330008</c:v>
                </c:pt>
                <c:pt idx="13642">
                  <c:v>8.3872333333330005</c:v>
                </c:pt>
                <c:pt idx="13643">
                  <c:v>8.3873499999999996</c:v>
                </c:pt>
                <c:pt idx="13644">
                  <c:v>8.3874099999999991</c:v>
                </c:pt>
                <c:pt idx="13645">
                  <c:v>8.3874883333329997</c:v>
                </c:pt>
                <c:pt idx="13646">
                  <c:v>8.3874466666669996</c:v>
                </c:pt>
                <c:pt idx="13647">
                  <c:v>8.3874233333330004</c:v>
                </c:pt>
                <c:pt idx="13648">
                  <c:v>8.3878266666669994</c:v>
                </c:pt>
                <c:pt idx="13649">
                  <c:v>8.3876316666669997</c:v>
                </c:pt>
                <c:pt idx="13650">
                  <c:v>8.3878699999999995</c:v>
                </c:pt>
                <c:pt idx="13651">
                  <c:v>8.3878766666669993</c:v>
                </c:pt>
                <c:pt idx="13652">
                  <c:v>8.3878466666670004</c:v>
                </c:pt>
                <c:pt idx="13653">
                  <c:v>8.3869816666669994</c:v>
                </c:pt>
                <c:pt idx="13654">
                  <c:v>8.3877933333330006</c:v>
                </c:pt>
                <c:pt idx="13655">
                  <c:v>8.38781</c:v>
                </c:pt>
                <c:pt idx="13656">
                  <c:v>8.3881700000000006</c:v>
                </c:pt>
                <c:pt idx="13657">
                  <c:v>8.3878699999999995</c:v>
                </c:pt>
                <c:pt idx="13658">
                  <c:v>8.3878199999999996</c:v>
                </c:pt>
                <c:pt idx="13659">
                  <c:v>8.3877483333330005</c:v>
                </c:pt>
                <c:pt idx="13660">
                  <c:v>8.3876116666670004</c:v>
                </c:pt>
                <c:pt idx="13661">
                  <c:v>8.3880049999999997</c:v>
                </c:pt>
                <c:pt idx="13662">
                  <c:v>8.3879866666670004</c:v>
                </c:pt>
                <c:pt idx="13663">
                  <c:v>8.3883383333329995</c:v>
                </c:pt>
                <c:pt idx="13664">
                  <c:v>8.3886800000000008</c:v>
                </c:pt>
                <c:pt idx="13665">
                  <c:v>8.3881216666670007</c:v>
                </c:pt>
                <c:pt idx="13666">
                  <c:v>8.3881933333329997</c:v>
                </c:pt>
                <c:pt idx="13667">
                  <c:v>8.3880416666670001</c:v>
                </c:pt>
                <c:pt idx="13668">
                  <c:v>8.3880616666669994</c:v>
                </c:pt>
                <c:pt idx="13669">
                  <c:v>8.3885566666670002</c:v>
                </c:pt>
                <c:pt idx="13670">
                  <c:v>8.3882283333330001</c:v>
                </c:pt>
                <c:pt idx="13671">
                  <c:v>8.388138333333</c:v>
                </c:pt>
                <c:pt idx="13672">
                  <c:v>8.3891466666669992</c:v>
                </c:pt>
                <c:pt idx="13673">
                  <c:v>8.3888216666670008</c:v>
                </c:pt>
                <c:pt idx="13674">
                  <c:v>8.3890750000000001</c:v>
                </c:pt>
                <c:pt idx="13675">
                  <c:v>8.389171666667</c:v>
                </c:pt>
                <c:pt idx="13676">
                  <c:v>8.3884766666669996</c:v>
                </c:pt>
                <c:pt idx="13677">
                  <c:v>8.3886966666670002</c:v>
                </c:pt>
                <c:pt idx="13678">
                  <c:v>8.3889333333330001</c:v>
                </c:pt>
                <c:pt idx="13679">
                  <c:v>8.3884566666670004</c:v>
                </c:pt>
                <c:pt idx="13680">
                  <c:v>8.3885966666670004</c:v>
                </c:pt>
                <c:pt idx="13681">
                  <c:v>8.3884283333329996</c:v>
                </c:pt>
                <c:pt idx="13682">
                  <c:v>8.3885866666670008</c:v>
                </c:pt>
                <c:pt idx="13683">
                  <c:v>8.3889399999999998</c:v>
                </c:pt>
                <c:pt idx="13684">
                  <c:v>8.3883333333329997</c:v>
                </c:pt>
                <c:pt idx="13685">
                  <c:v>8.3878333333330009</c:v>
                </c:pt>
                <c:pt idx="13686">
                  <c:v>8.3885866666670008</c:v>
                </c:pt>
                <c:pt idx="13687">
                  <c:v>8.3875383333329996</c:v>
                </c:pt>
                <c:pt idx="13688">
                  <c:v>8.3879933333330001</c:v>
                </c:pt>
                <c:pt idx="13689">
                  <c:v>8.3878599999999999</c:v>
                </c:pt>
                <c:pt idx="13690">
                  <c:v>8.3883666666670003</c:v>
                </c:pt>
                <c:pt idx="13691">
                  <c:v>8.3881066666669994</c:v>
                </c:pt>
                <c:pt idx="13692">
                  <c:v>8.3880833333330003</c:v>
                </c:pt>
                <c:pt idx="13693">
                  <c:v>8.388138333333</c:v>
                </c:pt>
                <c:pt idx="13694">
                  <c:v>8.3882100000000008</c:v>
                </c:pt>
                <c:pt idx="13695">
                  <c:v>8.3884899999999991</c:v>
                </c:pt>
                <c:pt idx="13696">
                  <c:v>8.3884633333330001</c:v>
                </c:pt>
                <c:pt idx="13697">
                  <c:v>8.3882033333329993</c:v>
                </c:pt>
                <c:pt idx="13698">
                  <c:v>8.3881949999999996</c:v>
                </c:pt>
                <c:pt idx="13699">
                  <c:v>8.3883016666669992</c:v>
                </c:pt>
                <c:pt idx="13700">
                  <c:v>8.3882366666669999</c:v>
                </c:pt>
                <c:pt idx="13701">
                  <c:v>8.3881783333330002</c:v>
                </c:pt>
                <c:pt idx="13702">
                  <c:v>8.3878699999999995</c:v>
                </c:pt>
                <c:pt idx="13703">
                  <c:v>8.388138333333</c:v>
                </c:pt>
                <c:pt idx="13704">
                  <c:v>8.3878066666670001</c:v>
                </c:pt>
                <c:pt idx="13705">
                  <c:v>8.3882399999999997</c:v>
                </c:pt>
                <c:pt idx="13706">
                  <c:v>8.3877616666670001</c:v>
                </c:pt>
                <c:pt idx="13707">
                  <c:v>8.3876733333329998</c:v>
                </c:pt>
                <c:pt idx="13708">
                  <c:v>8.3882049999999992</c:v>
                </c:pt>
                <c:pt idx="13709">
                  <c:v>8.3880866666670002</c:v>
                </c:pt>
                <c:pt idx="13710">
                  <c:v>8.3880966666669998</c:v>
                </c:pt>
                <c:pt idx="13711">
                  <c:v>8.3880466666669999</c:v>
                </c:pt>
                <c:pt idx="13712">
                  <c:v>8.3878050000000002</c:v>
                </c:pt>
                <c:pt idx="13713">
                  <c:v>8.3883133333330004</c:v>
                </c:pt>
                <c:pt idx="13714">
                  <c:v>8.3883916666669993</c:v>
                </c:pt>
                <c:pt idx="13715">
                  <c:v>8.3885383333330008</c:v>
                </c:pt>
                <c:pt idx="13716">
                  <c:v>8.3882616666670007</c:v>
                </c:pt>
                <c:pt idx="13717">
                  <c:v>8.3881516666669995</c:v>
                </c:pt>
                <c:pt idx="13718">
                  <c:v>8.3879133333329996</c:v>
                </c:pt>
                <c:pt idx="13719">
                  <c:v>8.3878616666669998</c:v>
                </c:pt>
                <c:pt idx="13720">
                  <c:v>8.3880133333329994</c:v>
                </c:pt>
                <c:pt idx="13721">
                  <c:v>8.3889683333330005</c:v>
                </c:pt>
                <c:pt idx="13722">
                  <c:v>8.388466666667</c:v>
                </c:pt>
                <c:pt idx="13723">
                  <c:v>8.3887</c:v>
                </c:pt>
                <c:pt idx="13724">
                  <c:v>8.388183333333</c:v>
                </c:pt>
                <c:pt idx="13725">
                  <c:v>8.3885366666669992</c:v>
                </c:pt>
                <c:pt idx="13726">
                  <c:v>8.3886266666669993</c:v>
                </c:pt>
                <c:pt idx="13727">
                  <c:v>8.3884233333329998</c:v>
                </c:pt>
                <c:pt idx="13728">
                  <c:v>8.3885333333329992</c:v>
                </c:pt>
                <c:pt idx="13729">
                  <c:v>8.3886966666670002</c:v>
                </c:pt>
                <c:pt idx="13730">
                  <c:v>8.3886500000000002</c:v>
                </c:pt>
                <c:pt idx="13731">
                  <c:v>8.3893416666670007</c:v>
                </c:pt>
                <c:pt idx="13732">
                  <c:v>8.3892983333330005</c:v>
                </c:pt>
                <c:pt idx="13733">
                  <c:v>8.3889600000000009</c:v>
                </c:pt>
                <c:pt idx="13734">
                  <c:v>8.3887850000000004</c:v>
                </c:pt>
                <c:pt idx="13735">
                  <c:v>8.3886183333329996</c:v>
                </c:pt>
                <c:pt idx="13736">
                  <c:v>8.3882016666669994</c:v>
                </c:pt>
                <c:pt idx="13737">
                  <c:v>8.3885900000000007</c:v>
                </c:pt>
                <c:pt idx="13738">
                  <c:v>8.3883866666669995</c:v>
                </c:pt>
                <c:pt idx="13739">
                  <c:v>8.3889933333329996</c:v>
                </c:pt>
                <c:pt idx="13740">
                  <c:v>8.3888766666670005</c:v>
                </c:pt>
                <c:pt idx="13741">
                  <c:v>8.3886699999999994</c:v>
                </c:pt>
                <c:pt idx="13742">
                  <c:v>8.3890933333329993</c:v>
                </c:pt>
                <c:pt idx="13743">
                  <c:v>8.3888033333329997</c:v>
                </c:pt>
                <c:pt idx="13744">
                  <c:v>8.3886299999999991</c:v>
                </c:pt>
                <c:pt idx="13745">
                  <c:v>8.3892516666670005</c:v>
                </c:pt>
                <c:pt idx="13746">
                  <c:v>8.3895850000000003</c:v>
                </c:pt>
                <c:pt idx="13747">
                  <c:v>8.3886116666669999</c:v>
                </c:pt>
                <c:pt idx="13748">
                  <c:v>8.3888949999999998</c:v>
                </c:pt>
                <c:pt idx="13749">
                  <c:v>8.3891183333330002</c:v>
                </c:pt>
                <c:pt idx="13750">
                  <c:v>8.3887316666670007</c:v>
                </c:pt>
                <c:pt idx="13751">
                  <c:v>8.3884683333329999</c:v>
                </c:pt>
                <c:pt idx="13752">
                  <c:v>8.3889849999999999</c:v>
                </c:pt>
                <c:pt idx="13753">
                  <c:v>8.3887049999999999</c:v>
                </c:pt>
                <c:pt idx="13754">
                  <c:v>8.3888566666669995</c:v>
                </c:pt>
                <c:pt idx="13755">
                  <c:v>8.3890933333329993</c:v>
                </c:pt>
                <c:pt idx="13756">
                  <c:v>8.3885199999999998</c:v>
                </c:pt>
                <c:pt idx="13757">
                  <c:v>8.3895966666669999</c:v>
                </c:pt>
                <c:pt idx="13758">
                  <c:v>8.3892133333330001</c:v>
                </c:pt>
                <c:pt idx="13759">
                  <c:v>8.3892799999999994</c:v>
                </c:pt>
                <c:pt idx="13760">
                  <c:v>8.3895616666669994</c:v>
                </c:pt>
                <c:pt idx="13761">
                  <c:v>8.3895816666670004</c:v>
                </c:pt>
                <c:pt idx="13762">
                  <c:v>8.3897216666670005</c:v>
                </c:pt>
                <c:pt idx="13763">
                  <c:v>8.3894883333330004</c:v>
                </c:pt>
                <c:pt idx="13764">
                  <c:v>8.3898299999999999</c:v>
                </c:pt>
                <c:pt idx="13765">
                  <c:v>8.3903966666669998</c:v>
                </c:pt>
                <c:pt idx="13766">
                  <c:v>8.3898233333330001</c:v>
                </c:pt>
                <c:pt idx="13767">
                  <c:v>8.3899566666670005</c:v>
                </c:pt>
                <c:pt idx="13768">
                  <c:v>8.3902566666669998</c:v>
                </c:pt>
                <c:pt idx="13769">
                  <c:v>8.3903733333330006</c:v>
                </c:pt>
                <c:pt idx="13770">
                  <c:v>8.3906616666670004</c:v>
                </c:pt>
                <c:pt idx="13771">
                  <c:v>8.3903449999999999</c:v>
                </c:pt>
                <c:pt idx="13772">
                  <c:v>8.390013333333</c:v>
                </c:pt>
                <c:pt idx="13773">
                  <c:v>8.3903649999999992</c:v>
                </c:pt>
                <c:pt idx="13774">
                  <c:v>8.3904949999999996</c:v>
                </c:pt>
                <c:pt idx="13775">
                  <c:v>8.390343333333</c:v>
                </c:pt>
                <c:pt idx="13776">
                  <c:v>8.3904683333330006</c:v>
                </c:pt>
                <c:pt idx="13777">
                  <c:v>8.3906333333329997</c:v>
                </c:pt>
                <c:pt idx="13778">
                  <c:v>8.3904266666670004</c:v>
                </c:pt>
                <c:pt idx="13779">
                  <c:v>8.3903149999999993</c:v>
                </c:pt>
                <c:pt idx="13780">
                  <c:v>8.3901133333329998</c:v>
                </c:pt>
                <c:pt idx="13781">
                  <c:v>8.3903549999999996</c:v>
                </c:pt>
                <c:pt idx="13782">
                  <c:v>8.3904599999999991</c:v>
                </c:pt>
                <c:pt idx="13783">
                  <c:v>8.3906133333330004</c:v>
                </c:pt>
                <c:pt idx="13784">
                  <c:v>8.3909433333330004</c:v>
                </c:pt>
                <c:pt idx="13785">
                  <c:v>8.3905233333330003</c:v>
                </c:pt>
                <c:pt idx="13786">
                  <c:v>8.3904233333330005</c:v>
                </c:pt>
                <c:pt idx="13787">
                  <c:v>8.3906416666669994</c:v>
                </c:pt>
                <c:pt idx="13788">
                  <c:v>8.3907849999999993</c:v>
                </c:pt>
                <c:pt idx="13789">
                  <c:v>8.3906383333329995</c:v>
                </c:pt>
                <c:pt idx="13790">
                  <c:v>8.3907233333329998</c:v>
                </c:pt>
                <c:pt idx="13791">
                  <c:v>8.3908349999999992</c:v>
                </c:pt>
                <c:pt idx="13792">
                  <c:v>8.3908816666669992</c:v>
                </c:pt>
                <c:pt idx="13793">
                  <c:v>8.390858333333</c:v>
                </c:pt>
                <c:pt idx="13794">
                  <c:v>8.3909016666670002</c:v>
                </c:pt>
                <c:pt idx="13795">
                  <c:v>8.3912433333329997</c:v>
                </c:pt>
                <c:pt idx="13796">
                  <c:v>8.3910300000000007</c:v>
                </c:pt>
                <c:pt idx="13797">
                  <c:v>8.3912433333329997</c:v>
                </c:pt>
                <c:pt idx="13798">
                  <c:v>8.3911266666670006</c:v>
                </c:pt>
                <c:pt idx="13799">
                  <c:v>8.3909699999999994</c:v>
                </c:pt>
                <c:pt idx="13800">
                  <c:v>8.3918616666669994</c:v>
                </c:pt>
                <c:pt idx="13801">
                  <c:v>8.3915150000000001</c:v>
                </c:pt>
                <c:pt idx="13802">
                  <c:v>8.3910966666669999</c:v>
                </c:pt>
                <c:pt idx="13803">
                  <c:v>8.390861666667</c:v>
                </c:pt>
                <c:pt idx="13804">
                  <c:v>8.3918400000000002</c:v>
                </c:pt>
                <c:pt idx="13805">
                  <c:v>8.3917366666670006</c:v>
                </c:pt>
                <c:pt idx="13806">
                  <c:v>8.3910750000000007</c:v>
                </c:pt>
                <c:pt idx="13807">
                  <c:v>8.3907283333329996</c:v>
                </c:pt>
                <c:pt idx="13808">
                  <c:v>8.3911066666669996</c:v>
                </c:pt>
                <c:pt idx="13809">
                  <c:v>8.3913049999999991</c:v>
                </c:pt>
                <c:pt idx="13810">
                  <c:v>8.3909500000000001</c:v>
                </c:pt>
                <c:pt idx="13811">
                  <c:v>8.3912633333330007</c:v>
                </c:pt>
                <c:pt idx="13812">
                  <c:v>8.3910766666670007</c:v>
                </c:pt>
                <c:pt idx="13813">
                  <c:v>8.3908349999999992</c:v>
                </c:pt>
                <c:pt idx="13814">
                  <c:v>8.3911350000000002</c:v>
                </c:pt>
                <c:pt idx="13815">
                  <c:v>8.3909133333329997</c:v>
                </c:pt>
                <c:pt idx="13816">
                  <c:v>8.3913083333330007</c:v>
                </c:pt>
                <c:pt idx="13817">
                  <c:v>8.3917599999999997</c:v>
                </c:pt>
                <c:pt idx="13818">
                  <c:v>8.3910699999999991</c:v>
                </c:pt>
                <c:pt idx="13819">
                  <c:v>8.3913449999999994</c:v>
                </c:pt>
                <c:pt idx="13820">
                  <c:v>8.3907849999999993</c:v>
                </c:pt>
                <c:pt idx="13821">
                  <c:v>8.3912833333329999</c:v>
                </c:pt>
                <c:pt idx="13822">
                  <c:v>8.3914033333330007</c:v>
                </c:pt>
                <c:pt idx="13823">
                  <c:v>8.39114</c:v>
                </c:pt>
                <c:pt idx="13824">
                  <c:v>8.3910099999999996</c:v>
                </c:pt>
                <c:pt idx="13825">
                  <c:v>8.3911999999999995</c:v>
                </c:pt>
                <c:pt idx="13826">
                  <c:v>8.3914749999999998</c:v>
                </c:pt>
                <c:pt idx="13827">
                  <c:v>8.3911449999999999</c:v>
                </c:pt>
                <c:pt idx="13828">
                  <c:v>8.3912549999999992</c:v>
                </c:pt>
                <c:pt idx="13829">
                  <c:v>8.3916016666670004</c:v>
                </c:pt>
                <c:pt idx="13830">
                  <c:v>8.3913433333329994</c:v>
                </c:pt>
                <c:pt idx="13831">
                  <c:v>8.3917900000000003</c:v>
                </c:pt>
                <c:pt idx="13832">
                  <c:v>8.3915649999999999</c:v>
                </c:pt>
                <c:pt idx="13833">
                  <c:v>8.3917450000000002</c:v>
                </c:pt>
                <c:pt idx="13834">
                  <c:v>8.3916216666669996</c:v>
                </c:pt>
                <c:pt idx="13835">
                  <c:v>8.3911449999999999</c:v>
                </c:pt>
                <c:pt idx="13836">
                  <c:v>8.3915616666670001</c:v>
                </c:pt>
                <c:pt idx="13837">
                  <c:v>8.3914000000000009</c:v>
                </c:pt>
                <c:pt idx="13838">
                  <c:v>8.391375</c:v>
                </c:pt>
                <c:pt idx="13839">
                  <c:v>8.3919216666670007</c:v>
                </c:pt>
                <c:pt idx="13840">
                  <c:v>8.3919099999999993</c:v>
                </c:pt>
                <c:pt idx="13841">
                  <c:v>8.3912916666669997</c:v>
                </c:pt>
                <c:pt idx="13842">
                  <c:v>8.3918666666669992</c:v>
                </c:pt>
                <c:pt idx="13843">
                  <c:v>8.3922116666670004</c:v>
                </c:pt>
                <c:pt idx="13844">
                  <c:v>8.3919099999999993</c:v>
                </c:pt>
                <c:pt idx="13845">
                  <c:v>8.3922516666670006</c:v>
                </c:pt>
                <c:pt idx="13846">
                  <c:v>8.3921200000000002</c:v>
                </c:pt>
                <c:pt idx="13847">
                  <c:v>8.3919733333330004</c:v>
                </c:pt>
                <c:pt idx="13848">
                  <c:v>8.3924933333330003</c:v>
                </c:pt>
                <c:pt idx="13849">
                  <c:v>8.3922866666669993</c:v>
                </c:pt>
                <c:pt idx="13850">
                  <c:v>8.3928949999999993</c:v>
                </c:pt>
                <c:pt idx="13851">
                  <c:v>8.3925333333330006</c:v>
                </c:pt>
                <c:pt idx="13852">
                  <c:v>8.3926483333329998</c:v>
                </c:pt>
                <c:pt idx="13853">
                  <c:v>8.3920433333329996</c:v>
                </c:pt>
                <c:pt idx="13854">
                  <c:v>8.3922583333330003</c:v>
                </c:pt>
                <c:pt idx="13855">
                  <c:v>8.3926216666670008</c:v>
                </c:pt>
                <c:pt idx="13856">
                  <c:v>8.3926350000000003</c:v>
                </c:pt>
                <c:pt idx="13857">
                  <c:v>8.3928700000000003</c:v>
                </c:pt>
                <c:pt idx="13858">
                  <c:v>8.3925883333330003</c:v>
                </c:pt>
                <c:pt idx="13859">
                  <c:v>8.3919999999999995</c:v>
                </c:pt>
                <c:pt idx="13860">
                  <c:v>8.3921683333330002</c:v>
                </c:pt>
                <c:pt idx="13861">
                  <c:v>8.3923583333330001</c:v>
                </c:pt>
                <c:pt idx="13862">
                  <c:v>8.3923466666670006</c:v>
                </c:pt>
                <c:pt idx="13863">
                  <c:v>8.3924116666669999</c:v>
                </c:pt>
                <c:pt idx="13864">
                  <c:v>8.3919883333329999</c:v>
                </c:pt>
                <c:pt idx="13865">
                  <c:v>8.3923566666670002</c:v>
                </c:pt>
                <c:pt idx="13866">
                  <c:v>8.392126666667</c:v>
                </c:pt>
                <c:pt idx="13867">
                  <c:v>8.3927150000000008</c:v>
                </c:pt>
                <c:pt idx="13868">
                  <c:v>8.3927650000000007</c:v>
                </c:pt>
                <c:pt idx="13869">
                  <c:v>8.3927683333330005</c:v>
                </c:pt>
                <c:pt idx="13870">
                  <c:v>8.39236</c:v>
                </c:pt>
                <c:pt idx="13871">
                  <c:v>8.3924516666670002</c:v>
                </c:pt>
                <c:pt idx="13872">
                  <c:v>8.3929483333330008</c:v>
                </c:pt>
                <c:pt idx="13873">
                  <c:v>8.3926533333329996</c:v>
                </c:pt>
                <c:pt idx="13874">
                  <c:v>8.3924416666670005</c:v>
                </c:pt>
                <c:pt idx="13875">
                  <c:v>8.3924850000000006</c:v>
                </c:pt>
                <c:pt idx="13876">
                  <c:v>8.3931416666670007</c:v>
                </c:pt>
                <c:pt idx="13877">
                  <c:v>8.3932500000000001</c:v>
                </c:pt>
                <c:pt idx="13878">
                  <c:v>8.3924433333330004</c:v>
                </c:pt>
                <c:pt idx="13879">
                  <c:v>8.3929483333330008</c:v>
                </c:pt>
                <c:pt idx="13880">
                  <c:v>8.3933099999999996</c:v>
                </c:pt>
                <c:pt idx="13881">
                  <c:v>8.3930566666670003</c:v>
                </c:pt>
                <c:pt idx="13882">
                  <c:v>8.3934183333330008</c:v>
                </c:pt>
                <c:pt idx="13883">
                  <c:v>8.3931866666670008</c:v>
                </c:pt>
                <c:pt idx="13884">
                  <c:v>8.3931050000000003</c:v>
                </c:pt>
                <c:pt idx="13885">
                  <c:v>8.3929466666669992</c:v>
                </c:pt>
                <c:pt idx="13886">
                  <c:v>8.3930233333329998</c:v>
                </c:pt>
                <c:pt idx="13887">
                  <c:v>8.3930066666670005</c:v>
                </c:pt>
                <c:pt idx="13888">
                  <c:v>8.3929083333330006</c:v>
                </c:pt>
                <c:pt idx="13889">
                  <c:v>8.3933366666670004</c:v>
                </c:pt>
                <c:pt idx="13890">
                  <c:v>8.3930716666669998</c:v>
                </c:pt>
                <c:pt idx="13891">
                  <c:v>8.3930066666670005</c:v>
                </c:pt>
                <c:pt idx="13892">
                  <c:v>8.3928799999999999</c:v>
                </c:pt>
                <c:pt idx="13893">
                  <c:v>8.3932549999999999</c:v>
                </c:pt>
                <c:pt idx="13894">
                  <c:v>8.3926133333329993</c:v>
                </c:pt>
                <c:pt idx="13895">
                  <c:v>8.3935233333330004</c:v>
                </c:pt>
                <c:pt idx="13896">
                  <c:v>8.3929533333330006</c:v>
                </c:pt>
                <c:pt idx="13897">
                  <c:v>8.3927266666670004</c:v>
                </c:pt>
                <c:pt idx="13898">
                  <c:v>8.3931416666670007</c:v>
                </c:pt>
                <c:pt idx="13899">
                  <c:v>8.3927966666669995</c:v>
                </c:pt>
                <c:pt idx="13900">
                  <c:v>8.3927549999999993</c:v>
                </c:pt>
                <c:pt idx="13901">
                  <c:v>8.3929383333329994</c:v>
                </c:pt>
                <c:pt idx="13902">
                  <c:v>8.3933566666669996</c:v>
                </c:pt>
                <c:pt idx="13903">
                  <c:v>8.3930033333330005</c:v>
                </c:pt>
                <c:pt idx="13904">
                  <c:v>8.3930316666669995</c:v>
                </c:pt>
                <c:pt idx="13905">
                  <c:v>8.3932666666669995</c:v>
                </c:pt>
                <c:pt idx="13906">
                  <c:v>8.3933733333330007</c:v>
                </c:pt>
                <c:pt idx="13907">
                  <c:v>8.393675</c:v>
                </c:pt>
                <c:pt idx="13908">
                  <c:v>8.3943916666669995</c:v>
                </c:pt>
                <c:pt idx="13909">
                  <c:v>8.3931816666669992</c:v>
                </c:pt>
                <c:pt idx="13910">
                  <c:v>8.3930233333329998</c:v>
                </c:pt>
                <c:pt idx="13911">
                  <c:v>8.3930066666670005</c:v>
                </c:pt>
                <c:pt idx="13912">
                  <c:v>8.3931533333330002</c:v>
                </c:pt>
                <c:pt idx="13913">
                  <c:v>8.3928566666670008</c:v>
                </c:pt>
                <c:pt idx="13914">
                  <c:v>8.393111666667</c:v>
                </c:pt>
                <c:pt idx="13915">
                  <c:v>8.3926449999999999</c:v>
                </c:pt>
                <c:pt idx="13916">
                  <c:v>8.3926449999999999</c:v>
                </c:pt>
                <c:pt idx="13917">
                  <c:v>8.3930050000000005</c:v>
                </c:pt>
                <c:pt idx="13918">
                  <c:v>8.3935866666669998</c:v>
                </c:pt>
                <c:pt idx="13919">
                  <c:v>8.3931633333329998</c:v>
                </c:pt>
                <c:pt idx="13920">
                  <c:v>8.3935300000000002</c:v>
                </c:pt>
                <c:pt idx="13921">
                  <c:v>8.3932800000000007</c:v>
                </c:pt>
                <c:pt idx="13922">
                  <c:v>8.3933133333329994</c:v>
                </c:pt>
                <c:pt idx="13923">
                  <c:v>8.3932383333330005</c:v>
                </c:pt>
                <c:pt idx="13924">
                  <c:v>8.3929483333330008</c:v>
                </c:pt>
                <c:pt idx="13925">
                  <c:v>8.3929566666670006</c:v>
                </c:pt>
                <c:pt idx="13926">
                  <c:v>8.3932966666670001</c:v>
                </c:pt>
                <c:pt idx="13927">
                  <c:v>8.3934300000000004</c:v>
                </c:pt>
                <c:pt idx="13928">
                  <c:v>8.3936449999999994</c:v>
                </c:pt>
                <c:pt idx="13929">
                  <c:v>8.3932416666670004</c:v>
                </c:pt>
                <c:pt idx="13930">
                  <c:v>8.3938450000000007</c:v>
                </c:pt>
                <c:pt idx="13931">
                  <c:v>8.392691666667</c:v>
                </c:pt>
                <c:pt idx="13932">
                  <c:v>8.3932266666669992</c:v>
                </c:pt>
                <c:pt idx="13933">
                  <c:v>8.3932633333329996</c:v>
                </c:pt>
                <c:pt idx="13934">
                  <c:v>8.3933183333329993</c:v>
                </c:pt>
                <c:pt idx="13935">
                  <c:v>8.3932599999999997</c:v>
                </c:pt>
                <c:pt idx="13936">
                  <c:v>8.3927849999999999</c:v>
                </c:pt>
                <c:pt idx="13937">
                  <c:v>8.3930933333330007</c:v>
                </c:pt>
                <c:pt idx="13938">
                  <c:v>8.3930516666670005</c:v>
                </c:pt>
                <c:pt idx="13939">
                  <c:v>8.3927800000000001</c:v>
                </c:pt>
                <c:pt idx="13940">
                  <c:v>8.3931100000000001</c:v>
                </c:pt>
                <c:pt idx="13941">
                  <c:v>8.3936566666670007</c:v>
                </c:pt>
                <c:pt idx="13942">
                  <c:v>8.3937550000000005</c:v>
                </c:pt>
                <c:pt idx="13943">
                  <c:v>8.3936016666669993</c:v>
                </c:pt>
                <c:pt idx="13944">
                  <c:v>8.3932766666669991</c:v>
                </c:pt>
                <c:pt idx="13945">
                  <c:v>8.39391</c:v>
                </c:pt>
                <c:pt idx="13946">
                  <c:v>8.3934899999999999</c:v>
                </c:pt>
                <c:pt idx="13947">
                  <c:v>8.3938849999999992</c:v>
                </c:pt>
                <c:pt idx="13948">
                  <c:v>8.3942883333329998</c:v>
                </c:pt>
                <c:pt idx="13949">
                  <c:v>8.3939916666670005</c:v>
                </c:pt>
                <c:pt idx="13950">
                  <c:v>8.3937416666669993</c:v>
                </c:pt>
                <c:pt idx="13951">
                  <c:v>8.3936499999999992</c:v>
                </c:pt>
                <c:pt idx="13952">
                  <c:v>8.3941083333329995</c:v>
                </c:pt>
                <c:pt idx="13953">
                  <c:v>8.3945683333329999</c:v>
                </c:pt>
                <c:pt idx="13954">
                  <c:v>8.3942283333330003</c:v>
                </c:pt>
                <c:pt idx="13955">
                  <c:v>8.3938316666669994</c:v>
                </c:pt>
                <c:pt idx="13956">
                  <c:v>8.3941183333329992</c:v>
                </c:pt>
                <c:pt idx="13957">
                  <c:v>8.3938966666670005</c:v>
                </c:pt>
                <c:pt idx="13958">
                  <c:v>8.3940133333329996</c:v>
                </c:pt>
                <c:pt idx="13959">
                  <c:v>8.3940633333329995</c:v>
                </c:pt>
                <c:pt idx="13960">
                  <c:v>8.3934933333329997</c:v>
                </c:pt>
                <c:pt idx="13961">
                  <c:v>8.3939533333330001</c:v>
                </c:pt>
                <c:pt idx="13962">
                  <c:v>8.3934583333329993</c:v>
                </c:pt>
                <c:pt idx="13963">
                  <c:v>8.3935683333330005</c:v>
                </c:pt>
                <c:pt idx="13964">
                  <c:v>8.3940883333330003</c:v>
                </c:pt>
                <c:pt idx="13965">
                  <c:v>8.3938066666670004</c:v>
                </c:pt>
                <c:pt idx="13966">
                  <c:v>8.3933683333329991</c:v>
                </c:pt>
                <c:pt idx="13967">
                  <c:v>8.3933750000000007</c:v>
                </c:pt>
                <c:pt idx="13968">
                  <c:v>8.3933016666669999</c:v>
                </c:pt>
                <c:pt idx="13969">
                  <c:v>8.392971666667</c:v>
                </c:pt>
                <c:pt idx="13970">
                  <c:v>8.3929983333330007</c:v>
                </c:pt>
                <c:pt idx="13971">
                  <c:v>8.3926400000000001</c:v>
                </c:pt>
                <c:pt idx="13972">
                  <c:v>8.3927333333330001</c:v>
                </c:pt>
                <c:pt idx="13973">
                  <c:v>8.3929616666670004</c:v>
                </c:pt>
                <c:pt idx="13974">
                  <c:v>8.3935449999999996</c:v>
                </c:pt>
                <c:pt idx="13975">
                  <c:v>8.3928683333330003</c:v>
                </c:pt>
                <c:pt idx="13976">
                  <c:v>8.3928750000000001</c:v>
                </c:pt>
                <c:pt idx="13977">
                  <c:v>8.393441666667</c:v>
                </c:pt>
                <c:pt idx="13978">
                  <c:v>8.3937349999999995</c:v>
                </c:pt>
                <c:pt idx="13979">
                  <c:v>8.3935183333330006</c:v>
                </c:pt>
                <c:pt idx="13980">
                  <c:v>8.3931983333330002</c:v>
                </c:pt>
                <c:pt idx="13981">
                  <c:v>8.3930766666669996</c:v>
                </c:pt>
                <c:pt idx="13982">
                  <c:v>8.3933116666669996</c:v>
                </c:pt>
                <c:pt idx="13983">
                  <c:v>8.3935133333330008</c:v>
                </c:pt>
                <c:pt idx="13984">
                  <c:v>8.3923366666669992</c:v>
                </c:pt>
                <c:pt idx="13985">
                  <c:v>8.391985</c:v>
                </c:pt>
                <c:pt idx="13986">
                  <c:v>8.3924833333330007</c:v>
                </c:pt>
                <c:pt idx="13987">
                  <c:v>8.3920383333329998</c:v>
                </c:pt>
                <c:pt idx="13988">
                  <c:v>8.3920250000000003</c:v>
                </c:pt>
                <c:pt idx="13989">
                  <c:v>8.3922483333330007</c:v>
                </c:pt>
                <c:pt idx="13990">
                  <c:v>8.3921233333330001</c:v>
                </c:pt>
                <c:pt idx="13991">
                  <c:v>8.392501666667</c:v>
                </c:pt>
                <c:pt idx="13992">
                  <c:v>8.3923050000000003</c:v>
                </c:pt>
                <c:pt idx="13993">
                  <c:v>8.3927750000000003</c:v>
                </c:pt>
                <c:pt idx="13994">
                  <c:v>8.3923299999999994</c:v>
                </c:pt>
                <c:pt idx="13995">
                  <c:v>8.3923799999999993</c:v>
                </c:pt>
                <c:pt idx="13996">
                  <c:v>8.3923633333329999</c:v>
                </c:pt>
                <c:pt idx="13997">
                  <c:v>8.3921533333330007</c:v>
                </c:pt>
                <c:pt idx="13998">
                  <c:v>8.3918833333330003</c:v>
                </c:pt>
                <c:pt idx="13999">
                  <c:v>8.3918883333330001</c:v>
                </c:pt>
                <c:pt idx="14000">
                  <c:v>8.3921566666670007</c:v>
                </c:pt>
                <c:pt idx="14001">
                  <c:v>8.3919750000000004</c:v>
                </c:pt>
                <c:pt idx="14002">
                  <c:v>8.3921449999999993</c:v>
                </c:pt>
                <c:pt idx="14003">
                  <c:v>8.3919650000000008</c:v>
                </c:pt>
                <c:pt idx="14004">
                  <c:v>8.3921716666670001</c:v>
                </c:pt>
                <c:pt idx="14005">
                  <c:v>8.3916633333329997</c:v>
                </c:pt>
                <c:pt idx="14006">
                  <c:v>8.3913516666669992</c:v>
                </c:pt>
                <c:pt idx="14007">
                  <c:v>8.3914299999999997</c:v>
                </c:pt>
                <c:pt idx="14008">
                  <c:v>8.3917999999999999</c:v>
                </c:pt>
                <c:pt idx="14009">
                  <c:v>8.392126666667</c:v>
                </c:pt>
                <c:pt idx="14010">
                  <c:v>8.391846666667</c:v>
                </c:pt>
                <c:pt idx="14011">
                  <c:v>8.3917016666670001</c:v>
                </c:pt>
                <c:pt idx="14012">
                  <c:v>8.3916233333329995</c:v>
                </c:pt>
                <c:pt idx="14013">
                  <c:v>8.391611666667</c:v>
                </c:pt>
                <c:pt idx="14014">
                  <c:v>8.3912966666669995</c:v>
                </c:pt>
                <c:pt idx="14015">
                  <c:v>8.3913983333329991</c:v>
                </c:pt>
                <c:pt idx="14016">
                  <c:v>8.3914533333330006</c:v>
                </c:pt>
                <c:pt idx="14017">
                  <c:v>8.3918149999999994</c:v>
                </c:pt>
                <c:pt idx="14018">
                  <c:v>8.3916266666669994</c:v>
                </c:pt>
                <c:pt idx="14019">
                  <c:v>8.3912383333329998</c:v>
                </c:pt>
                <c:pt idx="14020">
                  <c:v>8.3916166666669998</c:v>
                </c:pt>
                <c:pt idx="14021">
                  <c:v>8.3917999999999999</c:v>
                </c:pt>
                <c:pt idx="14022">
                  <c:v>8.3913366666669997</c:v>
                </c:pt>
                <c:pt idx="14023">
                  <c:v>8.3923950000000005</c:v>
                </c:pt>
                <c:pt idx="14024">
                  <c:v>8.3919766666670004</c:v>
                </c:pt>
                <c:pt idx="14025">
                  <c:v>8.3920833333329998</c:v>
                </c:pt>
                <c:pt idx="14026">
                  <c:v>8.391608333333</c:v>
                </c:pt>
                <c:pt idx="14027">
                  <c:v>8.3922600000000003</c:v>
                </c:pt>
                <c:pt idx="14028">
                  <c:v>8.3921299999999999</c:v>
                </c:pt>
                <c:pt idx="14029">
                  <c:v>8.3918033333329998</c:v>
                </c:pt>
                <c:pt idx="14030">
                  <c:v>8.3912049999999994</c:v>
                </c:pt>
                <c:pt idx="14031">
                  <c:v>8.3917549999999999</c:v>
                </c:pt>
                <c:pt idx="14032">
                  <c:v>8.3916350000000008</c:v>
                </c:pt>
                <c:pt idx="14033">
                  <c:v>8.3914399999999993</c:v>
                </c:pt>
                <c:pt idx="14034">
                  <c:v>8.3916983333330002</c:v>
                </c:pt>
                <c:pt idx="14035">
                  <c:v>8.3924800000000008</c:v>
                </c:pt>
                <c:pt idx="14036">
                  <c:v>8.3918516666669998</c:v>
                </c:pt>
                <c:pt idx="14037">
                  <c:v>8.3916566666670001</c:v>
                </c:pt>
                <c:pt idx="14038">
                  <c:v>8.3922466666670008</c:v>
                </c:pt>
                <c:pt idx="14039">
                  <c:v>8.3923333333329992</c:v>
                </c:pt>
                <c:pt idx="14040">
                  <c:v>8.3917483333330001</c:v>
                </c:pt>
                <c:pt idx="14041">
                  <c:v>8.3918499999999998</c:v>
                </c:pt>
                <c:pt idx="14042">
                  <c:v>8.3920166666670006</c:v>
                </c:pt>
                <c:pt idx="14043">
                  <c:v>8.3922783333329996</c:v>
                </c:pt>
                <c:pt idx="14044">
                  <c:v>8.3919616666669992</c:v>
                </c:pt>
                <c:pt idx="14045">
                  <c:v>8.3920583333330008</c:v>
                </c:pt>
                <c:pt idx="14046">
                  <c:v>8.3919033333329995</c:v>
                </c:pt>
                <c:pt idx="14047">
                  <c:v>8.3911066666669996</c:v>
                </c:pt>
                <c:pt idx="14048">
                  <c:v>8.3908716666669996</c:v>
                </c:pt>
                <c:pt idx="14049">
                  <c:v>8.3907566666670004</c:v>
                </c:pt>
                <c:pt idx="14050">
                  <c:v>8.3909699999999994</c:v>
                </c:pt>
                <c:pt idx="14051">
                  <c:v>8.3914983333330007</c:v>
                </c:pt>
                <c:pt idx="14052">
                  <c:v>8.3913200000000003</c:v>
                </c:pt>
                <c:pt idx="14053">
                  <c:v>8.3913166666670005</c:v>
                </c:pt>
                <c:pt idx="14054">
                  <c:v>8.391</c:v>
                </c:pt>
                <c:pt idx="14055">
                  <c:v>8.3915550000000003</c:v>
                </c:pt>
                <c:pt idx="14056">
                  <c:v>8.3913166666670005</c:v>
                </c:pt>
                <c:pt idx="14057">
                  <c:v>8.3910499999999999</c:v>
                </c:pt>
                <c:pt idx="14058">
                  <c:v>8.3911116666669994</c:v>
                </c:pt>
                <c:pt idx="14059">
                  <c:v>8.391328333333</c:v>
                </c:pt>
                <c:pt idx="14060">
                  <c:v>8.3909216666669995</c:v>
                </c:pt>
                <c:pt idx="14061">
                  <c:v>8.3913499999999992</c:v>
                </c:pt>
                <c:pt idx="14062">
                  <c:v>8.3915649999999999</c:v>
                </c:pt>
                <c:pt idx="14063">
                  <c:v>8.3913349999999998</c:v>
                </c:pt>
                <c:pt idx="14064">
                  <c:v>8.3911549999999995</c:v>
                </c:pt>
                <c:pt idx="14065">
                  <c:v>8.3911866666670001</c:v>
                </c:pt>
                <c:pt idx="14066">
                  <c:v>8.3909633333329996</c:v>
                </c:pt>
                <c:pt idx="14067">
                  <c:v>8.3911599999999993</c:v>
                </c:pt>
                <c:pt idx="14068">
                  <c:v>8.3911083333329994</c:v>
                </c:pt>
                <c:pt idx="14069">
                  <c:v>8.3914050000000007</c:v>
                </c:pt>
                <c:pt idx="14070">
                  <c:v>8.3911683333330007</c:v>
                </c:pt>
                <c:pt idx="14071">
                  <c:v>8.3915433333330007</c:v>
                </c:pt>
                <c:pt idx="14072">
                  <c:v>8.3912016666669995</c:v>
                </c:pt>
                <c:pt idx="14073">
                  <c:v>8.3913833333329997</c:v>
                </c:pt>
                <c:pt idx="14074">
                  <c:v>8.3907433333330008</c:v>
                </c:pt>
                <c:pt idx="14075">
                  <c:v>8.3908483333330004</c:v>
                </c:pt>
                <c:pt idx="14076">
                  <c:v>8.3911033333329996</c:v>
                </c:pt>
                <c:pt idx="14077">
                  <c:v>8.3902699999999992</c:v>
                </c:pt>
                <c:pt idx="14078">
                  <c:v>8.3908983333330003</c:v>
                </c:pt>
                <c:pt idx="14079">
                  <c:v>8.3911899999999999</c:v>
                </c:pt>
                <c:pt idx="14080">
                  <c:v>8.391375</c:v>
                </c:pt>
                <c:pt idx="14081">
                  <c:v>8.3912433333329997</c:v>
                </c:pt>
                <c:pt idx="14082">
                  <c:v>8.3912899999999997</c:v>
                </c:pt>
                <c:pt idx="14083">
                  <c:v>8.3914150000000003</c:v>
                </c:pt>
                <c:pt idx="14084">
                  <c:v>8.3915766666669995</c:v>
                </c:pt>
                <c:pt idx="14085">
                  <c:v>8.3918300000000006</c:v>
                </c:pt>
                <c:pt idx="14086">
                  <c:v>8.3910866666670003</c:v>
                </c:pt>
                <c:pt idx="14087">
                  <c:v>8.3914766666669998</c:v>
                </c:pt>
                <c:pt idx="14088">
                  <c:v>8.3914150000000003</c:v>
                </c:pt>
                <c:pt idx="14089">
                  <c:v>8.391141666667</c:v>
                </c:pt>
                <c:pt idx="14090">
                  <c:v>8.3918999999999997</c:v>
                </c:pt>
                <c:pt idx="14091">
                  <c:v>8.3915083333330003</c:v>
                </c:pt>
                <c:pt idx="14092">
                  <c:v>8.3914633333330002</c:v>
                </c:pt>
                <c:pt idx="14093">
                  <c:v>8.3921716666670001</c:v>
                </c:pt>
                <c:pt idx="14094">
                  <c:v>8.39194</c:v>
                </c:pt>
                <c:pt idx="14095">
                  <c:v>8.3916799999999991</c:v>
                </c:pt>
                <c:pt idx="14096">
                  <c:v>8.3921799999999998</c:v>
                </c:pt>
                <c:pt idx="14097">
                  <c:v>8.3916649999999997</c:v>
                </c:pt>
                <c:pt idx="14098">
                  <c:v>8.3925350000000005</c:v>
                </c:pt>
                <c:pt idx="14099">
                  <c:v>8.3923683333329997</c:v>
                </c:pt>
                <c:pt idx="14100">
                  <c:v>8.3929449999999992</c:v>
                </c:pt>
                <c:pt idx="14101">
                  <c:v>8.3933400000000002</c:v>
                </c:pt>
                <c:pt idx="14102">
                  <c:v>8.3926616666669993</c:v>
                </c:pt>
                <c:pt idx="14103">
                  <c:v>8.3921216666670002</c:v>
                </c:pt>
                <c:pt idx="14104">
                  <c:v>8.3925033333329999</c:v>
                </c:pt>
                <c:pt idx="14105">
                  <c:v>8.3927816666670001</c:v>
                </c:pt>
                <c:pt idx="14106">
                  <c:v>8.3929916666669993</c:v>
                </c:pt>
                <c:pt idx="14107">
                  <c:v>8.3923216666669997</c:v>
                </c:pt>
                <c:pt idx="14108">
                  <c:v>8.3930816666669994</c:v>
                </c:pt>
                <c:pt idx="14109">
                  <c:v>8.3931050000000003</c:v>
                </c:pt>
                <c:pt idx="14110">
                  <c:v>8.3924233333329994</c:v>
                </c:pt>
                <c:pt idx="14111">
                  <c:v>8.3921783333329998</c:v>
                </c:pt>
                <c:pt idx="14112">
                  <c:v>8.3926183333329991</c:v>
                </c:pt>
                <c:pt idx="14113">
                  <c:v>8.3926233333330007</c:v>
                </c:pt>
                <c:pt idx="14114">
                  <c:v>8.3926633333329992</c:v>
                </c:pt>
                <c:pt idx="14115">
                  <c:v>8.3922766666669997</c:v>
                </c:pt>
                <c:pt idx="14116">
                  <c:v>8.3930516666670005</c:v>
                </c:pt>
                <c:pt idx="14117">
                  <c:v>8.3935866666669998</c:v>
                </c:pt>
                <c:pt idx="14118">
                  <c:v>8.3932549999999999</c:v>
                </c:pt>
                <c:pt idx="14119">
                  <c:v>8.3931833333330008</c:v>
                </c:pt>
                <c:pt idx="14120">
                  <c:v>8.3926783333330004</c:v>
                </c:pt>
                <c:pt idx="14121">
                  <c:v>8.3931333333329992</c:v>
                </c:pt>
                <c:pt idx="14122">
                  <c:v>8.3928833333329997</c:v>
                </c:pt>
                <c:pt idx="14123">
                  <c:v>8.3931383333330007</c:v>
                </c:pt>
                <c:pt idx="14124">
                  <c:v>8.3934850000000001</c:v>
                </c:pt>
                <c:pt idx="14125">
                  <c:v>8.3931566666670001</c:v>
                </c:pt>
                <c:pt idx="14126">
                  <c:v>8.3931100000000001</c:v>
                </c:pt>
                <c:pt idx="14127">
                  <c:v>8.3930950000000006</c:v>
                </c:pt>
                <c:pt idx="14128">
                  <c:v>8.3934949999999997</c:v>
                </c:pt>
                <c:pt idx="14129">
                  <c:v>8.3932333333330007</c:v>
                </c:pt>
                <c:pt idx="14130">
                  <c:v>8.393018333333</c:v>
                </c:pt>
                <c:pt idx="14131">
                  <c:v>8.3930066666670005</c:v>
                </c:pt>
                <c:pt idx="14132">
                  <c:v>8.3933599999999995</c:v>
                </c:pt>
                <c:pt idx="14133">
                  <c:v>8.3936499999999992</c:v>
                </c:pt>
                <c:pt idx="14134">
                  <c:v>8.3935049999999993</c:v>
                </c:pt>
                <c:pt idx="14135">
                  <c:v>8.394003333333</c:v>
                </c:pt>
                <c:pt idx="14136">
                  <c:v>8.3937899999999992</c:v>
                </c:pt>
                <c:pt idx="14137">
                  <c:v>8.3932749999999992</c:v>
                </c:pt>
                <c:pt idx="14138">
                  <c:v>8.3944233333330001</c:v>
                </c:pt>
                <c:pt idx="14139">
                  <c:v>8.3940816666670006</c:v>
                </c:pt>
                <c:pt idx="14140">
                  <c:v>8.394048333333</c:v>
                </c:pt>
                <c:pt idx="14141">
                  <c:v>8.3940466666670002</c:v>
                </c:pt>
                <c:pt idx="14142">
                  <c:v>8.3938766666669995</c:v>
                </c:pt>
                <c:pt idx="14143">
                  <c:v>8.3941350000000003</c:v>
                </c:pt>
                <c:pt idx="14144">
                  <c:v>8.3944200000000002</c:v>
                </c:pt>
                <c:pt idx="14145">
                  <c:v>8.3947416666670005</c:v>
                </c:pt>
                <c:pt idx="14146">
                  <c:v>8.3938933333330006</c:v>
                </c:pt>
                <c:pt idx="14147">
                  <c:v>8.3933383333330003</c:v>
                </c:pt>
                <c:pt idx="14148">
                  <c:v>8.3938183333329999</c:v>
                </c:pt>
                <c:pt idx="14149">
                  <c:v>8.3945633333330001</c:v>
                </c:pt>
                <c:pt idx="14150">
                  <c:v>8.3946316666669993</c:v>
                </c:pt>
                <c:pt idx="14151">
                  <c:v>8.3946183333329998</c:v>
                </c:pt>
                <c:pt idx="14152">
                  <c:v>8.3946333333329992</c:v>
                </c:pt>
                <c:pt idx="14153">
                  <c:v>8.3945950000000007</c:v>
                </c:pt>
                <c:pt idx="14154">
                  <c:v>8.3950200000000006</c:v>
                </c:pt>
                <c:pt idx="14155">
                  <c:v>8.3947500000000002</c:v>
                </c:pt>
                <c:pt idx="14156">
                  <c:v>8.3948649999999994</c:v>
                </c:pt>
                <c:pt idx="14157">
                  <c:v>8.3949449999999999</c:v>
                </c:pt>
                <c:pt idx="14158">
                  <c:v>8.3947199999999995</c:v>
                </c:pt>
                <c:pt idx="14159">
                  <c:v>8.3944849999999995</c:v>
                </c:pt>
                <c:pt idx="14160">
                  <c:v>8.394988333333</c:v>
                </c:pt>
                <c:pt idx="14161">
                  <c:v>8.3944949999999992</c:v>
                </c:pt>
                <c:pt idx="14162">
                  <c:v>8.3949633333329992</c:v>
                </c:pt>
                <c:pt idx="14163">
                  <c:v>8.3949250000000006</c:v>
                </c:pt>
                <c:pt idx="14164">
                  <c:v>8.3949566666669995</c:v>
                </c:pt>
                <c:pt idx="14165">
                  <c:v>8.3951716666670002</c:v>
                </c:pt>
                <c:pt idx="14166">
                  <c:v>8.3950750000000003</c:v>
                </c:pt>
                <c:pt idx="14167">
                  <c:v>8.39499</c:v>
                </c:pt>
                <c:pt idx="14168">
                  <c:v>8.3946850000000008</c:v>
                </c:pt>
                <c:pt idx="14169">
                  <c:v>8.3950616666670008</c:v>
                </c:pt>
                <c:pt idx="14170">
                  <c:v>8.3953183333329999</c:v>
                </c:pt>
                <c:pt idx="14171">
                  <c:v>8.3951916666669995</c:v>
                </c:pt>
                <c:pt idx="14172">
                  <c:v>8.395505</c:v>
                </c:pt>
                <c:pt idx="14173">
                  <c:v>8.3954616666669999</c:v>
                </c:pt>
                <c:pt idx="14174">
                  <c:v>8.3947233333329994</c:v>
                </c:pt>
                <c:pt idx="14175">
                  <c:v>8.3955216666669994</c:v>
                </c:pt>
                <c:pt idx="14176">
                  <c:v>8.395645</c:v>
                </c:pt>
                <c:pt idx="14177">
                  <c:v>8.3958733333330002</c:v>
                </c:pt>
                <c:pt idx="14178">
                  <c:v>8.3957466666669998</c:v>
                </c:pt>
                <c:pt idx="14179">
                  <c:v>8.3955300000000008</c:v>
                </c:pt>
                <c:pt idx="14180">
                  <c:v>8.3957266666670005</c:v>
                </c:pt>
                <c:pt idx="14181">
                  <c:v>8.3959716666670001</c:v>
                </c:pt>
                <c:pt idx="14182">
                  <c:v>8.3955766666670009</c:v>
                </c:pt>
                <c:pt idx="14183">
                  <c:v>8.3960333333329995</c:v>
                </c:pt>
                <c:pt idx="14184">
                  <c:v>8.395881666667</c:v>
                </c:pt>
                <c:pt idx="14185">
                  <c:v>8.3958449999999996</c:v>
                </c:pt>
                <c:pt idx="14186">
                  <c:v>8.3960483333330007</c:v>
                </c:pt>
                <c:pt idx="14187">
                  <c:v>8.3963533333329998</c:v>
                </c:pt>
                <c:pt idx="14188">
                  <c:v>8.3962433333330004</c:v>
                </c:pt>
                <c:pt idx="14189">
                  <c:v>8.3956049999999998</c:v>
                </c:pt>
                <c:pt idx="14190">
                  <c:v>8.3956199999999992</c:v>
                </c:pt>
                <c:pt idx="14191">
                  <c:v>8.3966399999999997</c:v>
                </c:pt>
                <c:pt idx="14192">
                  <c:v>8.3963683333329993</c:v>
                </c:pt>
                <c:pt idx="14193">
                  <c:v>8.3968699999999998</c:v>
                </c:pt>
                <c:pt idx="14194">
                  <c:v>8.3964033333329997</c:v>
                </c:pt>
                <c:pt idx="14195">
                  <c:v>8.3963816666670006</c:v>
                </c:pt>
                <c:pt idx="14196">
                  <c:v>8.3960966666670007</c:v>
                </c:pt>
                <c:pt idx="14197">
                  <c:v>8.3968399999999992</c:v>
                </c:pt>
                <c:pt idx="14198">
                  <c:v>8.3969533333330002</c:v>
                </c:pt>
                <c:pt idx="14199">
                  <c:v>8.3970733333329992</c:v>
                </c:pt>
                <c:pt idx="14200">
                  <c:v>8.3967283333329998</c:v>
                </c:pt>
                <c:pt idx="14201">
                  <c:v>8.3972099999999994</c:v>
                </c:pt>
                <c:pt idx="14202">
                  <c:v>8.3974116666670007</c:v>
                </c:pt>
                <c:pt idx="14203">
                  <c:v>8.3977299999999993</c:v>
                </c:pt>
                <c:pt idx="14204">
                  <c:v>8.3977149999999998</c:v>
                </c:pt>
                <c:pt idx="14205">
                  <c:v>8.3972616666669992</c:v>
                </c:pt>
                <c:pt idx="14206">
                  <c:v>8.3974816666669998</c:v>
                </c:pt>
                <c:pt idx="14207">
                  <c:v>8.3977733333329994</c:v>
                </c:pt>
                <c:pt idx="14208">
                  <c:v>8.3978233333329992</c:v>
                </c:pt>
                <c:pt idx="14209">
                  <c:v>8.3979649999999992</c:v>
                </c:pt>
                <c:pt idx="14210">
                  <c:v>8.3973566666669992</c:v>
                </c:pt>
                <c:pt idx="14211">
                  <c:v>8.3973449999999996</c:v>
                </c:pt>
                <c:pt idx="14212">
                  <c:v>8.3974133333330006</c:v>
                </c:pt>
                <c:pt idx="14213">
                  <c:v>8.3977149999999998</c:v>
                </c:pt>
                <c:pt idx="14214">
                  <c:v>8.3978233333329992</c:v>
                </c:pt>
                <c:pt idx="14215">
                  <c:v>8.3982166666670004</c:v>
                </c:pt>
                <c:pt idx="14216">
                  <c:v>8.3978316666670008</c:v>
                </c:pt>
                <c:pt idx="14217">
                  <c:v>8.3982100000000006</c:v>
                </c:pt>
                <c:pt idx="14218">
                  <c:v>8.3983066666670005</c:v>
                </c:pt>
                <c:pt idx="14219">
                  <c:v>8.3986166666669995</c:v>
                </c:pt>
                <c:pt idx="14220">
                  <c:v>8.3985466666670003</c:v>
                </c:pt>
                <c:pt idx="14221">
                  <c:v>8.3981899999999996</c:v>
                </c:pt>
                <c:pt idx="14222">
                  <c:v>8.3982250000000001</c:v>
                </c:pt>
                <c:pt idx="14223">
                  <c:v>8.399166666667</c:v>
                </c:pt>
                <c:pt idx="14224">
                  <c:v>8.3983500000000006</c:v>
                </c:pt>
                <c:pt idx="14225">
                  <c:v>8.3993883333330004</c:v>
                </c:pt>
                <c:pt idx="14226">
                  <c:v>8.399163333333</c:v>
                </c:pt>
                <c:pt idx="14227">
                  <c:v>8.3990399999999994</c:v>
                </c:pt>
                <c:pt idx="14228">
                  <c:v>8.3991950000000006</c:v>
                </c:pt>
                <c:pt idx="14229">
                  <c:v>8.3994549999999997</c:v>
                </c:pt>
                <c:pt idx="14230">
                  <c:v>8.3991416666669991</c:v>
                </c:pt>
                <c:pt idx="14231">
                  <c:v>8.3995133333329992</c:v>
                </c:pt>
                <c:pt idx="14232">
                  <c:v>8.3993850000000005</c:v>
                </c:pt>
                <c:pt idx="14233">
                  <c:v>8.3996216666670005</c:v>
                </c:pt>
                <c:pt idx="14234">
                  <c:v>8.3993716666669993</c:v>
                </c:pt>
                <c:pt idx="14235">
                  <c:v>8.3995766666670004</c:v>
                </c:pt>
                <c:pt idx="14236">
                  <c:v>8.3997683333330002</c:v>
                </c:pt>
                <c:pt idx="14237">
                  <c:v>8.3996999999999993</c:v>
                </c:pt>
                <c:pt idx="14238">
                  <c:v>8.3993099999999998</c:v>
                </c:pt>
                <c:pt idx="14239">
                  <c:v>8.3989799999999999</c:v>
                </c:pt>
                <c:pt idx="14240">
                  <c:v>8.3997016670000004</c:v>
                </c:pt>
                <c:pt idx="14241">
                  <c:v>8.3998100000000004</c:v>
                </c:pt>
                <c:pt idx="14242">
                  <c:v>8.3998483329999996</c:v>
                </c:pt>
                <c:pt idx="14243">
                  <c:v>8.3995333330000008</c:v>
                </c:pt>
                <c:pt idx="14244">
                  <c:v>8.4000483330000009</c:v>
                </c:pt>
                <c:pt idx="14245">
                  <c:v>8.3999900000000007</c:v>
                </c:pt>
                <c:pt idx="14246">
                  <c:v>8.3998766669999991</c:v>
                </c:pt>
                <c:pt idx="14247">
                  <c:v>8.4000599999999999</c:v>
                </c:pt>
                <c:pt idx="14248">
                  <c:v>8.4002483330000004</c:v>
                </c:pt>
                <c:pt idx="14249">
                  <c:v>8.4002333329999992</c:v>
                </c:pt>
                <c:pt idx="14250">
                  <c:v>8.4004516670000005</c:v>
                </c:pt>
                <c:pt idx="14251">
                  <c:v>8.399743333</c:v>
                </c:pt>
                <c:pt idx="14252">
                  <c:v>8.3999416670000002</c:v>
                </c:pt>
                <c:pt idx="14253">
                  <c:v>8.4000050000000002</c:v>
                </c:pt>
                <c:pt idx="14254">
                  <c:v>8.3998166669999996</c:v>
                </c:pt>
                <c:pt idx="14255">
                  <c:v>8.4000716670000006</c:v>
                </c:pt>
                <c:pt idx="14256">
                  <c:v>8.4000366670000002</c:v>
                </c:pt>
                <c:pt idx="14257">
                  <c:v>8.4000183330000002</c:v>
                </c:pt>
                <c:pt idx="14258">
                  <c:v>8.4003433330000004</c:v>
                </c:pt>
                <c:pt idx="14259">
                  <c:v>8.3998966670000001</c:v>
                </c:pt>
                <c:pt idx="14260">
                  <c:v>8.4000283329999998</c:v>
                </c:pt>
                <c:pt idx="14261">
                  <c:v>8.3999116669999996</c:v>
                </c:pt>
                <c:pt idx="14262">
                  <c:v>8.3999983329999992</c:v>
                </c:pt>
                <c:pt idx="14263">
                  <c:v>8.4000766670000004</c:v>
                </c:pt>
                <c:pt idx="14264">
                  <c:v>8.3997949999999992</c:v>
                </c:pt>
                <c:pt idx="14265">
                  <c:v>8.3999083330000008</c:v>
                </c:pt>
                <c:pt idx="14266">
                  <c:v>8.3999400000000009</c:v>
                </c:pt>
                <c:pt idx="14267">
                  <c:v>8.4002266670000001</c:v>
                </c:pt>
                <c:pt idx="14268">
                  <c:v>8.400385</c:v>
                </c:pt>
                <c:pt idx="14269">
                  <c:v>8.3999916670000001</c:v>
                </c:pt>
                <c:pt idx="14270">
                  <c:v>8.3994633329999999</c:v>
                </c:pt>
                <c:pt idx="14271">
                  <c:v>8.4000633330000003</c:v>
                </c:pt>
                <c:pt idx="14272">
                  <c:v>8.3995833330000007</c:v>
                </c:pt>
                <c:pt idx="14273">
                  <c:v>8.3995866669999995</c:v>
                </c:pt>
                <c:pt idx="14274">
                  <c:v>8.3995300000000004</c:v>
                </c:pt>
                <c:pt idx="14275">
                  <c:v>8.3999849999999991</c:v>
                </c:pt>
                <c:pt idx="14276">
                  <c:v>8.4001416669999998</c:v>
                </c:pt>
                <c:pt idx="14277">
                  <c:v>8.4000033330000008</c:v>
                </c:pt>
                <c:pt idx="14278">
                  <c:v>8.3996983329999999</c:v>
                </c:pt>
                <c:pt idx="14279">
                  <c:v>8.3997216669999997</c:v>
                </c:pt>
                <c:pt idx="14280">
                  <c:v>8.399915</c:v>
                </c:pt>
                <c:pt idx="14281">
                  <c:v>8.3997949999999992</c:v>
                </c:pt>
                <c:pt idx="14282">
                  <c:v>8.3998466670000003</c:v>
                </c:pt>
                <c:pt idx="14283">
                  <c:v>8.3993833329999994</c:v>
                </c:pt>
                <c:pt idx="14284">
                  <c:v>8.3999900000000007</c:v>
                </c:pt>
                <c:pt idx="14285">
                  <c:v>8.4001766670000002</c:v>
                </c:pt>
                <c:pt idx="14286">
                  <c:v>8.3999566669999997</c:v>
                </c:pt>
                <c:pt idx="14287">
                  <c:v>8.3999649999999999</c:v>
                </c:pt>
                <c:pt idx="14288">
                  <c:v>8.39954</c:v>
                </c:pt>
                <c:pt idx="14289">
                  <c:v>8.4000749999999993</c:v>
                </c:pt>
                <c:pt idx="14290">
                  <c:v>8.4005733330000005</c:v>
                </c:pt>
                <c:pt idx="14291">
                  <c:v>8.4003150000000009</c:v>
                </c:pt>
                <c:pt idx="14292">
                  <c:v>8.3997516670000003</c:v>
                </c:pt>
                <c:pt idx="14293">
                  <c:v>8.4003183329999995</c:v>
                </c:pt>
                <c:pt idx="14294">
                  <c:v>8.3998200000000001</c:v>
                </c:pt>
                <c:pt idx="14295">
                  <c:v>8.4001666670000006</c:v>
                </c:pt>
                <c:pt idx="14296">
                  <c:v>8.4001433330000008</c:v>
                </c:pt>
                <c:pt idx="14297">
                  <c:v>8.4010883330000006</c:v>
                </c:pt>
                <c:pt idx="14298">
                  <c:v>8.4000166669999992</c:v>
                </c:pt>
                <c:pt idx="14299">
                  <c:v>8.3998366670000006</c:v>
                </c:pt>
                <c:pt idx="14300">
                  <c:v>8.4006600000000002</c:v>
                </c:pt>
                <c:pt idx="14301">
                  <c:v>8.3999316670000006</c:v>
                </c:pt>
                <c:pt idx="14302">
                  <c:v>8.4007983329999991</c:v>
                </c:pt>
                <c:pt idx="14303">
                  <c:v>8.3999566669999997</c:v>
                </c:pt>
                <c:pt idx="14304">
                  <c:v>8.4001616670000008</c:v>
                </c:pt>
                <c:pt idx="14305">
                  <c:v>8.3999833329999998</c:v>
                </c:pt>
                <c:pt idx="14306">
                  <c:v>8.4004366669999992</c:v>
                </c:pt>
                <c:pt idx="14307">
                  <c:v>8.3999199999999998</c:v>
                </c:pt>
                <c:pt idx="14308">
                  <c:v>8.4001450000000002</c:v>
                </c:pt>
                <c:pt idx="14309">
                  <c:v>8.4000699999999995</c:v>
                </c:pt>
                <c:pt idx="14310">
                  <c:v>8.400041667</c:v>
                </c:pt>
                <c:pt idx="14311">
                  <c:v>8.4000116669999993</c:v>
                </c:pt>
                <c:pt idx="14312">
                  <c:v>8.400525</c:v>
                </c:pt>
                <c:pt idx="14313">
                  <c:v>8.4005033329999996</c:v>
                </c:pt>
                <c:pt idx="14314">
                  <c:v>8.400556667</c:v>
                </c:pt>
                <c:pt idx="14315">
                  <c:v>8.4000749999999993</c:v>
                </c:pt>
                <c:pt idx="14316">
                  <c:v>8.4003466670000009</c:v>
                </c:pt>
                <c:pt idx="14317">
                  <c:v>8.4006066669999999</c:v>
                </c:pt>
                <c:pt idx="14318">
                  <c:v>8.3997666669999997</c:v>
                </c:pt>
                <c:pt idx="14319">
                  <c:v>8.4003583329999998</c:v>
                </c:pt>
                <c:pt idx="14320">
                  <c:v>8.4006266669999992</c:v>
                </c:pt>
                <c:pt idx="14321">
                  <c:v>8.4008033330000007</c:v>
                </c:pt>
                <c:pt idx="14322">
                  <c:v>8.4003033330000001</c:v>
                </c:pt>
                <c:pt idx="14323">
                  <c:v>8.3994583330000001</c:v>
                </c:pt>
                <c:pt idx="14324">
                  <c:v>8.4002149999999993</c:v>
                </c:pt>
                <c:pt idx="14325">
                  <c:v>8.3999849999999991</c:v>
                </c:pt>
                <c:pt idx="14326">
                  <c:v>8.3998433329999997</c:v>
                </c:pt>
                <c:pt idx="14327">
                  <c:v>8.399946667</c:v>
                </c:pt>
                <c:pt idx="14328">
                  <c:v>8.4002083330000001</c:v>
                </c:pt>
                <c:pt idx="14329">
                  <c:v>8.400181667</c:v>
                </c:pt>
                <c:pt idx="14330">
                  <c:v>8.4005949999999991</c:v>
                </c:pt>
                <c:pt idx="14331">
                  <c:v>8.3999849999999991</c:v>
                </c:pt>
                <c:pt idx="14332">
                  <c:v>8.3999550000000003</c:v>
                </c:pt>
                <c:pt idx="14333">
                  <c:v>8.3998033329999995</c:v>
                </c:pt>
                <c:pt idx="14334">
                  <c:v>8.3997449999999994</c:v>
                </c:pt>
                <c:pt idx="14335">
                  <c:v>8.3995033330000002</c:v>
                </c:pt>
                <c:pt idx="14336">
                  <c:v>8.3996683329999993</c:v>
                </c:pt>
                <c:pt idx="14337">
                  <c:v>8.3999699999999997</c:v>
                </c:pt>
                <c:pt idx="14338">
                  <c:v>8.3993316670000002</c:v>
                </c:pt>
                <c:pt idx="14339">
                  <c:v>8.3997383330000002</c:v>
                </c:pt>
                <c:pt idx="14340">
                  <c:v>8.3997933329999999</c:v>
                </c:pt>
                <c:pt idx="14341">
                  <c:v>8.3992766670000005</c:v>
                </c:pt>
                <c:pt idx="14342">
                  <c:v>8.3991633330000006</c:v>
                </c:pt>
                <c:pt idx="14343">
                  <c:v>8.3996849999999998</c:v>
                </c:pt>
                <c:pt idx="14344">
                  <c:v>8.3999199999999998</c:v>
                </c:pt>
                <c:pt idx="14345">
                  <c:v>8.4002483330000004</c:v>
                </c:pt>
                <c:pt idx="14346">
                  <c:v>8.399025</c:v>
                </c:pt>
                <c:pt idx="14347">
                  <c:v>8.3996750000000002</c:v>
                </c:pt>
                <c:pt idx="14348">
                  <c:v>8.4003099999999993</c:v>
                </c:pt>
                <c:pt idx="14349">
                  <c:v>8.3999233330000003</c:v>
                </c:pt>
                <c:pt idx="14350">
                  <c:v>8.4</c:v>
                </c:pt>
                <c:pt idx="14351">
                  <c:v>8.3998416670000005</c:v>
                </c:pt>
                <c:pt idx="14352">
                  <c:v>8.4002383330000008</c:v>
                </c:pt>
                <c:pt idx="14353">
                  <c:v>8.4002750000000006</c:v>
                </c:pt>
                <c:pt idx="14354">
                  <c:v>8.400276667</c:v>
                </c:pt>
                <c:pt idx="14355">
                  <c:v>8.4001066669999993</c:v>
                </c:pt>
                <c:pt idx="14356">
                  <c:v>8.3997466670000005</c:v>
                </c:pt>
                <c:pt idx="14357">
                  <c:v>8.3989949999999993</c:v>
                </c:pt>
                <c:pt idx="14358">
                  <c:v>8.399133333</c:v>
                </c:pt>
                <c:pt idx="14359">
                  <c:v>8.3991616669999996</c:v>
                </c:pt>
                <c:pt idx="14360">
                  <c:v>8.3990116669999999</c:v>
                </c:pt>
                <c:pt idx="14361">
                  <c:v>8.3993983330000006</c:v>
                </c:pt>
                <c:pt idx="14362">
                  <c:v>8.3992749999999994</c:v>
                </c:pt>
                <c:pt idx="14363">
                  <c:v>8.3993350000000007</c:v>
                </c:pt>
                <c:pt idx="14364">
                  <c:v>8.3999233330000003</c:v>
                </c:pt>
                <c:pt idx="14365">
                  <c:v>8.3988549999999993</c:v>
                </c:pt>
                <c:pt idx="14366">
                  <c:v>8.3984100000000002</c:v>
                </c:pt>
                <c:pt idx="14367">
                  <c:v>8.3998033329999995</c:v>
                </c:pt>
                <c:pt idx="14368">
                  <c:v>8.3993816670000001</c:v>
                </c:pt>
                <c:pt idx="14369">
                  <c:v>8.3998299999999997</c:v>
                </c:pt>
                <c:pt idx="14370">
                  <c:v>8.4003449999999997</c:v>
                </c:pt>
                <c:pt idx="14371">
                  <c:v>8.4001033330000006</c:v>
                </c:pt>
                <c:pt idx="14372">
                  <c:v>8.4005550000000007</c:v>
                </c:pt>
                <c:pt idx="14373">
                  <c:v>8.4005183330000008</c:v>
                </c:pt>
                <c:pt idx="14374">
                  <c:v>8.4003150000000009</c:v>
                </c:pt>
                <c:pt idx="14375">
                  <c:v>8.4002999999999997</c:v>
                </c:pt>
                <c:pt idx="14376">
                  <c:v>8.3997983329999997</c:v>
                </c:pt>
                <c:pt idx="14377">
                  <c:v>8.4006766670000008</c:v>
                </c:pt>
                <c:pt idx="14378">
                  <c:v>8.4002266670000001</c:v>
                </c:pt>
                <c:pt idx="14379">
                  <c:v>8.3997633329999992</c:v>
                </c:pt>
                <c:pt idx="14380">
                  <c:v>8.4000599999999999</c:v>
                </c:pt>
                <c:pt idx="14381">
                  <c:v>8.3999716670000009</c:v>
                </c:pt>
                <c:pt idx="14382">
                  <c:v>8.4004716669999997</c:v>
                </c:pt>
                <c:pt idx="14383">
                  <c:v>8.4003233329999993</c:v>
                </c:pt>
                <c:pt idx="14384">
                  <c:v>8.4003633329999996</c:v>
                </c:pt>
                <c:pt idx="14385">
                  <c:v>8.4002383330000008</c:v>
                </c:pt>
                <c:pt idx="14386">
                  <c:v>8.4001049999999999</c:v>
                </c:pt>
                <c:pt idx="14387">
                  <c:v>8.3999433329999995</c:v>
                </c:pt>
                <c:pt idx="14388">
                  <c:v>8.3999333329999999</c:v>
                </c:pt>
                <c:pt idx="14389">
                  <c:v>8.3999533329999991</c:v>
                </c:pt>
                <c:pt idx="14390">
                  <c:v>8.4004349999999999</c:v>
                </c:pt>
                <c:pt idx="14391">
                  <c:v>8.3997650000000004</c:v>
                </c:pt>
                <c:pt idx="14392">
                  <c:v>8.4000649999999997</c:v>
                </c:pt>
                <c:pt idx="14393">
                  <c:v>8.4004499999999993</c:v>
                </c:pt>
                <c:pt idx="14394">
                  <c:v>8.4002700000000008</c:v>
                </c:pt>
                <c:pt idx="14395">
                  <c:v>8.4006366670000006</c:v>
                </c:pt>
                <c:pt idx="14396">
                  <c:v>8.4001916669999996</c:v>
                </c:pt>
                <c:pt idx="14397">
                  <c:v>8.4008599999999998</c:v>
                </c:pt>
                <c:pt idx="14398">
                  <c:v>8.4003366669999995</c:v>
                </c:pt>
                <c:pt idx="14399">
                  <c:v>8.400963333</c:v>
                </c:pt>
                <c:pt idx="14400">
                  <c:v>8.4007749999999994</c:v>
                </c:pt>
                <c:pt idx="14401">
                  <c:v>8.4007416670000001</c:v>
                </c:pt>
                <c:pt idx="14402">
                  <c:v>8.4008299999999991</c:v>
                </c:pt>
                <c:pt idx="14403">
                  <c:v>8.4006666669999994</c:v>
                </c:pt>
                <c:pt idx="14404">
                  <c:v>8.4004783330000006</c:v>
                </c:pt>
                <c:pt idx="14405">
                  <c:v>8.4007699999999996</c:v>
                </c:pt>
                <c:pt idx="14406">
                  <c:v>8.4009816669999999</c:v>
                </c:pt>
                <c:pt idx="14407">
                  <c:v>8.4007483329999992</c:v>
                </c:pt>
                <c:pt idx="14408">
                  <c:v>8.4002750000000006</c:v>
                </c:pt>
                <c:pt idx="14409">
                  <c:v>8.4010166670000004</c:v>
                </c:pt>
                <c:pt idx="14410">
                  <c:v>8.4007566669999996</c:v>
                </c:pt>
                <c:pt idx="14411">
                  <c:v>8.4015400000000007</c:v>
                </c:pt>
                <c:pt idx="14412">
                  <c:v>8.4010016669999992</c:v>
                </c:pt>
                <c:pt idx="14413">
                  <c:v>8.4013816670000008</c:v>
                </c:pt>
                <c:pt idx="14414">
                  <c:v>8.4009999999999998</c:v>
                </c:pt>
                <c:pt idx="14415">
                  <c:v>8.4011866669999993</c:v>
                </c:pt>
                <c:pt idx="14416">
                  <c:v>8.4012399999999996</c:v>
                </c:pt>
                <c:pt idx="14417">
                  <c:v>8.4018416669999993</c:v>
                </c:pt>
                <c:pt idx="14418">
                  <c:v>8.4012200000000004</c:v>
                </c:pt>
                <c:pt idx="14419">
                  <c:v>8.4012899999999995</c:v>
                </c:pt>
                <c:pt idx="14420">
                  <c:v>8.4013566669999999</c:v>
                </c:pt>
                <c:pt idx="14421">
                  <c:v>8.4018166670000003</c:v>
                </c:pt>
                <c:pt idx="14422">
                  <c:v>8.4010999999999996</c:v>
                </c:pt>
                <c:pt idx="14423">
                  <c:v>8.4014733330000002</c:v>
                </c:pt>
                <c:pt idx="14424">
                  <c:v>8.4016583330000003</c:v>
                </c:pt>
                <c:pt idx="14425">
                  <c:v>8.4011233329999992</c:v>
                </c:pt>
                <c:pt idx="14426">
                  <c:v>8.4015400000000007</c:v>
                </c:pt>
                <c:pt idx="14427">
                  <c:v>8.4015883329999994</c:v>
                </c:pt>
                <c:pt idx="14428">
                  <c:v>8.4011999999999993</c:v>
                </c:pt>
                <c:pt idx="14429">
                  <c:v>8.4018283329999992</c:v>
                </c:pt>
                <c:pt idx="14430">
                  <c:v>8.4018350000000002</c:v>
                </c:pt>
                <c:pt idx="14431">
                  <c:v>8.4017116670000007</c:v>
                </c:pt>
                <c:pt idx="14432">
                  <c:v>8.4021016670000002</c:v>
                </c:pt>
                <c:pt idx="14433">
                  <c:v>8.4018666670000002</c:v>
                </c:pt>
                <c:pt idx="14434">
                  <c:v>8.4019883330000003</c:v>
                </c:pt>
                <c:pt idx="14435">
                  <c:v>8.4018033330000002</c:v>
                </c:pt>
                <c:pt idx="14436">
                  <c:v>8.4019250000000003</c:v>
                </c:pt>
                <c:pt idx="14437">
                  <c:v>8.4017916669999995</c:v>
                </c:pt>
                <c:pt idx="14438">
                  <c:v>8.40212</c:v>
                </c:pt>
                <c:pt idx="14439">
                  <c:v>8.4022216669999992</c:v>
                </c:pt>
                <c:pt idx="14440">
                  <c:v>8.4017700000000008</c:v>
                </c:pt>
                <c:pt idx="14441">
                  <c:v>8.401776667</c:v>
                </c:pt>
                <c:pt idx="14442">
                  <c:v>8.4023716670000006</c:v>
                </c:pt>
                <c:pt idx="14443">
                  <c:v>8.4024733329999997</c:v>
                </c:pt>
                <c:pt idx="14444">
                  <c:v>8.402215</c:v>
                </c:pt>
                <c:pt idx="14445">
                  <c:v>8.4027216669999998</c:v>
                </c:pt>
                <c:pt idx="14446">
                  <c:v>8.4021916670000003</c:v>
                </c:pt>
                <c:pt idx="14447">
                  <c:v>8.4026150000000008</c:v>
                </c:pt>
                <c:pt idx="14448">
                  <c:v>8.40259</c:v>
                </c:pt>
                <c:pt idx="14449">
                  <c:v>8.4017700000000008</c:v>
                </c:pt>
                <c:pt idx="14450">
                  <c:v>8.4023050000000001</c:v>
                </c:pt>
                <c:pt idx="14451">
                  <c:v>8.4022400000000008</c:v>
                </c:pt>
                <c:pt idx="14452">
                  <c:v>8.4024199999999993</c:v>
                </c:pt>
                <c:pt idx="14453">
                  <c:v>8.4023016669999997</c:v>
                </c:pt>
                <c:pt idx="14454">
                  <c:v>8.4025533330000002</c:v>
                </c:pt>
                <c:pt idx="14455">
                  <c:v>8.4022600000000001</c:v>
                </c:pt>
                <c:pt idx="14456">
                  <c:v>8.4024850000000004</c:v>
                </c:pt>
                <c:pt idx="14457">
                  <c:v>8.4028266669999994</c:v>
                </c:pt>
                <c:pt idx="14458">
                  <c:v>8.4029083329999992</c:v>
                </c:pt>
                <c:pt idx="14459">
                  <c:v>8.4028399999999994</c:v>
                </c:pt>
                <c:pt idx="14460">
                  <c:v>8.4029066669999999</c:v>
                </c:pt>
                <c:pt idx="14461">
                  <c:v>8.4027633329999993</c:v>
                </c:pt>
                <c:pt idx="14462">
                  <c:v>8.4030199999999997</c:v>
                </c:pt>
                <c:pt idx="14463">
                  <c:v>8.4034399999999998</c:v>
                </c:pt>
                <c:pt idx="14464">
                  <c:v>8.4030383329999996</c:v>
                </c:pt>
                <c:pt idx="14465">
                  <c:v>8.4033416669999994</c:v>
                </c:pt>
                <c:pt idx="14466">
                  <c:v>8.4037950000000006</c:v>
                </c:pt>
                <c:pt idx="14467">
                  <c:v>8.4033616670000004</c:v>
                </c:pt>
                <c:pt idx="14468">
                  <c:v>8.403435</c:v>
                </c:pt>
                <c:pt idx="14469">
                  <c:v>8.4033533330000001</c:v>
                </c:pt>
                <c:pt idx="14470">
                  <c:v>8.4032083330000003</c:v>
                </c:pt>
                <c:pt idx="14471">
                  <c:v>8.4031083330000005</c:v>
                </c:pt>
                <c:pt idx="14472">
                  <c:v>8.4029950000000007</c:v>
                </c:pt>
                <c:pt idx="14473">
                  <c:v>8.4032850000000003</c:v>
                </c:pt>
                <c:pt idx="14474">
                  <c:v>8.4035266669999995</c:v>
                </c:pt>
                <c:pt idx="14475">
                  <c:v>8.4032216670000004</c:v>
                </c:pt>
                <c:pt idx="14476">
                  <c:v>8.4033566670000006</c:v>
                </c:pt>
                <c:pt idx="14477">
                  <c:v>8.4032016669999994</c:v>
                </c:pt>
                <c:pt idx="14478">
                  <c:v>8.4035416670000007</c:v>
                </c:pt>
                <c:pt idx="14479">
                  <c:v>8.4037083330000009</c:v>
                </c:pt>
                <c:pt idx="14480">
                  <c:v>8.404076667</c:v>
                </c:pt>
                <c:pt idx="14481">
                  <c:v>8.4040566670000008</c:v>
                </c:pt>
                <c:pt idx="14482">
                  <c:v>8.4038350000000008</c:v>
                </c:pt>
                <c:pt idx="14483">
                  <c:v>8.4040083330000002</c:v>
                </c:pt>
                <c:pt idx="14484">
                  <c:v>8.4036600000000004</c:v>
                </c:pt>
                <c:pt idx="14485">
                  <c:v>8.4034783330000007</c:v>
                </c:pt>
                <c:pt idx="14486">
                  <c:v>8.4036899999999992</c:v>
                </c:pt>
                <c:pt idx="14487">
                  <c:v>8.4031983330000006</c:v>
                </c:pt>
                <c:pt idx="14488">
                  <c:v>8.4037749999999996</c:v>
                </c:pt>
                <c:pt idx="14489">
                  <c:v>8.4036166669999997</c:v>
                </c:pt>
                <c:pt idx="14490">
                  <c:v>8.4039000000000001</c:v>
                </c:pt>
                <c:pt idx="14491">
                  <c:v>8.4038983330000008</c:v>
                </c:pt>
                <c:pt idx="14492">
                  <c:v>8.4038383329999995</c:v>
                </c:pt>
                <c:pt idx="14493">
                  <c:v>8.4040800000000004</c:v>
                </c:pt>
                <c:pt idx="14494">
                  <c:v>8.4043600000000005</c:v>
                </c:pt>
                <c:pt idx="14495">
                  <c:v>8.4045866670000002</c:v>
                </c:pt>
                <c:pt idx="14496">
                  <c:v>8.4042983329999998</c:v>
                </c:pt>
                <c:pt idx="14497">
                  <c:v>8.4042516670000005</c:v>
                </c:pt>
                <c:pt idx="14498">
                  <c:v>8.4047566669999991</c:v>
                </c:pt>
                <c:pt idx="14499">
                  <c:v>8.4041183329999996</c:v>
                </c:pt>
                <c:pt idx="14500">
                  <c:v>8.4039400000000004</c:v>
                </c:pt>
                <c:pt idx="14501">
                  <c:v>8.4046450000000004</c:v>
                </c:pt>
                <c:pt idx="14502">
                  <c:v>8.4044349999999994</c:v>
                </c:pt>
                <c:pt idx="14503">
                  <c:v>8.4042716669999997</c:v>
                </c:pt>
                <c:pt idx="14504">
                  <c:v>8.4052816670000006</c:v>
                </c:pt>
                <c:pt idx="14505">
                  <c:v>8.4053149999999999</c:v>
                </c:pt>
                <c:pt idx="14506">
                  <c:v>8.4051533329999994</c:v>
                </c:pt>
                <c:pt idx="14507">
                  <c:v>8.4051083329999994</c:v>
                </c:pt>
                <c:pt idx="14508">
                  <c:v>8.4049666670000001</c:v>
                </c:pt>
                <c:pt idx="14509">
                  <c:v>8.4047083330000003</c:v>
                </c:pt>
                <c:pt idx="14510">
                  <c:v>8.4049083329999998</c:v>
                </c:pt>
                <c:pt idx="14511">
                  <c:v>8.4054633330000001</c:v>
                </c:pt>
                <c:pt idx="14512">
                  <c:v>8.4052716669999992</c:v>
                </c:pt>
                <c:pt idx="14513">
                  <c:v>8.4057833330000005</c:v>
                </c:pt>
                <c:pt idx="14514">
                  <c:v>8.4055816669999999</c:v>
                </c:pt>
                <c:pt idx="14515">
                  <c:v>8.4060349999999993</c:v>
                </c:pt>
                <c:pt idx="14516">
                  <c:v>8.4058650000000004</c:v>
                </c:pt>
                <c:pt idx="14517">
                  <c:v>8.4063683329999996</c:v>
                </c:pt>
                <c:pt idx="14518">
                  <c:v>8.4059699999999999</c:v>
                </c:pt>
                <c:pt idx="14519">
                  <c:v>8.4057899999999997</c:v>
                </c:pt>
                <c:pt idx="14520">
                  <c:v>8.4056316669999998</c:v>
                </c:pt>
                <c:pt idx="14521">
                  <c:v>8.4054483330000007</c:v>
                </c:pt>
                <c:pt idx="14522">
                  <c:v>8.4055733329999995</c:v>
                </c:pt>
                <c:pt idx="14523">
                  <c:v>8.406485</c:v>
                </c:pt>
                <c:pt idx="14524">
                  <c:v>8.4066949999999991</c:v>
                </c:pt>
                <c:pt idx="14525">
                  <c:v>8.4065666669999999</c:v>
                </c:pt>
                <c:pt idx="14526">
                  <c:v>8.4071049999999996</c:v>
                </c:pt>
                <c:pt idx="14527">
                  <c:v>8.4069400000000005</c:v>
                </c:pt>
                <c:pt idx="14528">
                  <c:v>8.4071166670000004</c:v>
                </c:pt>
                <c:pt idx="14529">
                  <c:v>8.4065483329999999</c:v>
                </c:pt>
                <c:pt idx="14530">
                  <c:v>8.4073483329999998</c:v>
                </c:pt>
                <c:pt idx="14531">
                  <c:v>8.4067566669999998</c:v>
                </c:pt>
                <c:pt idx="14532">
                  <c:v>8.4069699999999994</c:v>
                </c:pt>
                <c:pt idx="14533">
                  <c:v>8.4072049999999994</c:v>
                </c:pt>
                <c:pt idx="14534">
                  <c:v>8.4068766670000006</c:v>
                </c:pt>
                <c:pt idx="14535">
                  <c:v>8.4072466670000008</c:v>
                </c:pt>
                <c:pt idx="14536">
                  <c:v>8.4073166669999999</c:v>
                </c:pt>
                <c:pt idx="14537">
                  <c:v>8.4068316670000005</c:v>
                </c:pt>
                <c:pt idx="14538">
                  <c:v>8.4075666669999993</c:v>
                </c:pt>
                <c:pt idx="14539">
                  <c:v>8.4074083329999993</c:v>
                </c:pt>
                <c:pt idx="14540">
                  <c:v>8.4079016670000009</c:v>
                </c:pt>
                <c:pt idx="14541">
                  <c:v>8.4073499999999992</c:v>
                </c:pt>
                <c:pt idx="14542">
                  <c:v>8.4071316669999998</c:v>
                </c:pt>
                <c:pt idx="14543">
                  <c:v>8.4070199999999993</c:v>
                </c:pt>
                <c:pt idx="14544">
                  <c:v>8.40761</c:v>
                </c:pt>
                <c:pt idx="14545">
                  <c:v>8.4071816669999997</c:v>
                </c:pt>
                <c:pt idx="14546">
                  <c:v>8.4076783329999998</c:v>
                </c:pt>
                <c:pt idx="14547">
                  <c:v>8.4079200000000007</c:v>
                </c:pt>
                <c:pt idx="14548">
                  <c:v>8.4074666669999996</c:v>
                </c:pt>
                <c:pt idx="14549">
                  <c:v>8.4079599999999992</c:v>
                </c:pt>
                <c:pt idx="14550">
                  <c:v>8.4078933330000005</c:v>
                </c:pt>
                <c:pt idx="14551">
                  <c:v>8.4075833329999998</c:v>
                </c:pt>
                <c:pt idx="14552">
                  <c:v>8.4082133330000008</c:v>
                </c:pt>
                <c:pt idx="14553">
                  <c:v>8.4083050000000004</c:v>
                </c:pt>
                <c:pt idx="14554">
                  <c:v>8.4079883330000005</c:v>
                </c:pt>
                <c:pt idx="14555">
                  <c:v>8.4078233329999996</c:v>
                </c:pt>
                <c:pt idx="14556">
                  <c:v>8.4080683329999992</c:v>
                </c:pt>
                <c:pt idx="14557">
                  <c:v>8.4083716670000008</c:v>
                </c:pt>
                <c:pt idx="14558">
                  <c:v>8.4075233330000003</c:v>
                </c:pt>
                <c:pt idx="14559">
                  <c:v>8.4054833329999994</c:v>
                </c:pt>
                <c:pt idx="14560">
                  <c:v>8.4048133329999999</c:v>
                </c:pt>
                <c:pt idx="14561">
                  <c:v>8.4061016669999997</c:v>
                </c:pt>
                <c:pt idx="14562">
                  <c:v>8.4054133330000003</c:v>
                </c:pt>
                <c:pt idx="14563">
                  <c:v>8.4052299999999995</c:v>
                </c:pt>
                <c:pt idx="14564">
                  <c:v>8.4057899999999997</c:v>
                </c:pt>
                <c:pt idx="14565">
                  <c:v>8.4060583330000007</c:v>
                </c:pt>
                <c:pt idx="14566">
                  <c:v>8.4054549999999999</c:v>
                </c:pt>
                <c:pt idx="14567">
                  <c:v>8.4058816669999992</c:v>
                </c:pt>
                <c:pt idx="14568">
                  <c:v>8.4061350000000008</c:v>
                </c:pt>
                <c:pt idx="14569">
                  <c:v>8.4055583330000001</c:v>
                </c:pt>
                <c:pt idx="14570">
                  <c:v>8.4058383330000002</c:v>
                </c:pt>
                <c:pt idx="14571">
                  <c:v>8.4061983330000007</c:v>
                </c:pt>
                <c:pt idx="14572">
                  <c:v>8.4063883330000007</c:v>
                </c:pt>
                <c:pt idx="14573">
                  <c:v>8.4063566670000007</c:v>
                </c:pt>
                <c:pt idx="14574">
                  <c:v>8.4064383330000005</c:v>
                </c:pt>
                <c:pt idx="14575">
                  <c:v>8.4058150000000005</c:v>
                </c:pt>
                <c:pt idx="14576">
                  <c:v>8.4059849999999994</c:v>
                </c:pt>
                <c:pt idx="14577">
                  <c:v>8.4066316669999992</c:v>
                </c:pt>
                <c:pt idx="14578">
                  <c:v>8.4062450000000002</c:v>
                </c:pt>
                <c:pt idx="14579">
                  <c:v>8.4060933329999994</c:v>
                </c:pt>
                <c:pt idx="14580">
                  <c:v>8.4066016670000003</c:v>
                </c:pt>
                <c:pt idx="14581">
                  <c:v>8.4064866669999994</c:v>
                </c:pt>
                <c:pt idx="14582">
                  <c:v>8.4069666670000007</c:v>
                </c:pt>
                <c:pt idx="14583">
                  <c:v>8.4065066670000004</c:v>
                </c:pt>
                <c:pt idx="14584">
                  <c:v>8.4059100000000004</c:v>
                </c:pt>
                <c:pt idx="14585">
                  <c:v>8.4059299999999997</c:v>
                </c:pt>
                <c:pt idx="14586">
                  <c:v>8.4061500000000002</c:v>
                </c:pt>
                <c:pt idx="14587">
                  <c:v>8.406955</c:v>
                </c:pt>
                <c:pt idx="14588">
                  <c:v>8.4068466669999999</c:v>
                </c:pt>
                <c:pt idx="14589">
                  <c:v>8.4062083330000004</c:v>
                </c:pt>
                <c:pt idx="14590">
                  <c:v>8.4065033329999999</c:v>
                </c:pt>
                <c:pt idx="14591">
                  <c:v>8.4073266669999995</c:v>
                </c:pt>
                <c:pt idx="14592">
                  <c:v>8.4071433330000005</c:v>
                </c:pt>
                <c:pt idx="14593">
                  <c:v>8.4070483330000005</c:v>
                </c:pt>
                <c:pt idx="14594">
                  <c:v>8.4069599999999998</c:v>
                </c:pt>
                <c:pt idx="14595">
                  <c:v>8.4067749999999997</c:v>
                </c:pt>
                <c:pt idx="14596">
                  <c:v>8.4060249999999996</c:v>
                </c:pt>
                <c:pt idx="14597">
                  <c:v>8.4063049999999997</c:v>
                </c:pt>
                <c:pt idx="14598">
                  <c:v>8.4068183330000004</c:v>
                </c:pt>
                <c:pt idx="14599">
                  <c:v>8.4067299999999996</c:v>
                </c:pt>
                <c:pt idx="14600">
                  <c:v>8.4071300000000004</c:v>
                </c:pt>
                <c:pt idx="14601">
                  <c:v>8.4069466669999997</c:v>
                </c:pt>
                <c:pt idx="14602">
                  <c:v>8.4074033329999995</c:v>
                </c:pt>
                <c:pt idx="14603">
                  <c:v>8.4063949999999998</c:v>
                </c:pt>
                <c:pt idx="14604">
                  <c:v>8.4067433329999997</c:v>
                </c:pt>
                <c:pt idx="14605">
                  <c:v>8.4068149999999999</c:v>
                </c:pt>
                <c:pt idx="14606">
                  <c:v>8.407095</c:v>
                </c:pt>
                <c:pt idx="14607">
                  <c:v>8.4070183329999999</c:v>
                </c:pt>
                <c:pt idx="14608">
                  <c:v>8.4067849999999993</c:v>
                </c:pt>
                <c:pt idx="14609">
                  <c:v>8.4072150000000008</c:v>
                </c:pt>
                <c:pt idx="14610">
                  <c:v>8.4078999999999997</c:v>
                </c:pt>
                <c:pt idx="14611">
                  <c:v>8.4075216669999993</c:v>
                </c:pt>
                <c:pt idx="14612">
                  <c:v>8.4073483329999998</c:v>
                </c:pt>
                <c:pt idx="14613">
                  <c:v>8.4071633329999997</c:v>
                </c:pt>
                <c:pt idx="14614">
                  <c:v>8.4070283329999995</c:v>
                </c:pt>
                <c:pt idx="14615">
                  <c:v>8.4073150000000005</c:v>
                </c:pt>
                <c:pt idx="14616">
                  <c:v>8.4072233329999992</c:v>
                </c:pt>
                <c:pt idx="14617">
                  <c:v>8.4077283329999997</c:v>
                </c:pt>
                <c:pt idx="14618">
                  <c:v>8.4073666669999998</c:v>
                </c:pt>
                <c:pt idx="14619">
                  <c:v>8.4068983329999991</c:v>
                </c:pt>
                <c:pt idx="14620">
                  <c:v>8.4078866669999996</c:v>
                </c:pt>
                <c:pt idx="14621">
                  <c:v>8.4076583330000005</c:v>
                </c:pt>
                <c:pt idx="14622">
                  <c:v>8.4078933330000005</c:v>
                </c:pt>
                <c:pt idx="14623">
                  <c:v>8.4080533329999998</c:v>
                </c:pt>
                <c:pt idx="14624">
                  <c:v>8.4078199999999992</c:v>
                </c:pt>
                <c:pt idx="14625">
                  <c:v>8.4077149999999996</c:v>
                </c:pt>
                <c:pt idx="14626">
                  <c:v>8.4077066669999994</c:v>
                </c:pt>
                <c:pt idx="14627">
                  <c:v>8.4076400000000007</c:v>
                </c:pt>
                <c:pt idx="14628">
                  <c:v>8.4078116670000007</c:v>
                </c:pt>
                <c:pt idx="14629">
                  <c:v>8.4081916670000005</c:v>
                </c:pt>
                <c:pt idx="14630">
                  <c:v>8.4077300000000008</c:v>
                </c:pt>
                <c:pt idx="14631">
                  <c:v>8.4077666670000006</c:v>
                </c:pt>
                <c:pt idx="14632">
                  <c:v>8.4079633329999997</c:v>
                </c:pt>
                <c:pt idx="14633">
                  <c:v>8.4070900000000002</c:v>
                </c:pt>
                <c:pt idx="14634">
                  <c:v>8.4070350000000005</c:v>
                </c:pt>
                <c:pt idx="14635">
                  <c:v>8.4075450000000007</c:v>
                </c:pt>
                <c:pt idx="14636">
                  <c:v>8.407375</c:v>
                </c:pt>
                <c:pt idx="14637">
                  <c:v>8.407343333</c:v>
                </c:pt>
                <c:pt idx="14638">
                  <c:v>8.4075366670000005</c:v>
                </c:pt>
                <c:pt idx="14639">
                  <c:v>8.4071549999999995</c:v>
                </c:pt>
                <c:pt idx="14640">
                  <c:v>8.4073283330000006</c:v>
                </c:pt>
                <c:pt idx="14641">
                  <c:v>8.4077633330000001</c:v>
                </c:pt>
                <c:pt idx="14642">
                  <c:v>8.4073899999999995</c:v>
                </c:pt>
                <c:pt idx="14643">
                  <c:v>8.4074716669999994</c:v>
                </c:pt>
                <c:pt idx="14644">
                  <c:v>8.4074899999999992</c:v>
                </c:pt>
                <c:pt idx="14645">
                  <c:v>8.4073399999999996</c:v>
                </c:pt>
                <c:pt idx="14646">
                  <c:v>8.407221667</c:v>
                </c:pt>
                <c:pt idx="14647">
                  <c:v>8.4072483330000001</c:v>
                </c:pt>
                <c:pt idx="14648">
                  <c:v>8.4075683330000004</c:v>
                </c:pt>
                <c:pt idx="14649">
                  <c:v>8.4079116670000005</c:v>
                </c:pt>
                <c:pt idx="14650">
                  <c:v>8.4082233330000005</c:v>
                </c:pt>
                <c:pt idx="14651">
                  <c:v>8.4084133330000004</c:v>
                </c:pt>
                <c:pt idx="14652">
                  <c:v>8.4083433329999995</c:v>
                </c:pt>
                <c:pt idx="14653">
                  <c:v>8.4080816669999994</c:v>
                </c:pt>
                <c:pt idx="14654">
                  <c:v>8.4082983329999994</c:v>
                </c:pt>
                <c:pt idx="14655">
                  <c:v>8.4083316670000006</c:v>
                </c:pt>
                <c:pt idx="14656">
                  <c:v>8.4082249999999998</c:v>
                </c:pt>
                <c:pt idx="14657">
                  <c:v>8.4085083330000003</c:v>
                </c:pt>
                <c:pt idx="14658">
                  <c:v>8.4090933329999995</c:v>
                </c:pt>
                <c:pt idx="14659">
                  <c:v>8.4092616670000009</c:v>
                </c:pt>
                <c:pt idx="14660">
                  <c:v>8.408816667</c:v>
                </c:pt>
                <c:pt idx="14661">
                  <c:v>8.4086616670000005</c:v>
                </c:pt>
                <c:pt idx="14662">
                  <c:v>8.4084616669999992</c:v>
                </c:pt>
                <c:pt idx="14663">
                  <c:v>8.4082883329999998</c:v>
                </c:pt>
                <c:pt idx="14664">
                  <c:v>8.4079949999999997</c:v>
                </c:pt>
                <c:pt idx="14665">
                  <c:v>8.4087099999999992</c:v>
                </c:pt>
                <c:pt idx="14666">
                  <c:v>8.4087949999999996</c:v>
                </c:pt>
                <c:pt idx="14667">
                  <c:v>8.4091016669999998</c:v>
                </c:pt>
                <c:pt idx="14668">
                  <c:v>8.4088700000000003</c:v>
                </c:pt>
                <c:pt idx="14669">
                  <c:v>8.4087183329999995</c:v>
                </c:pt>
                <c:pt idx="14670">
                  <c:v>8.4091533330000008</c:v>
                </c:pt>
                <c:pt idx="14671">
                  <c:v>8.4091699999999996</c:v>
                </c:pt>
                <c:pt idx="14672">
                  <c:v>8.4086599999999994</c:v>
                </c:pt>
                <c:pt idx="14673">
                  <c:v>8.4086850000000002</c:v>
                </c:pt>
                <c:pt idx="14674">
                  <c:v>8.4086566670000007</c:v>
                </c:pt>
                <c:pt idx="14675">
                  <c:v>8.4085883330000009</c:v>
                </c:pt>
                <c:pt idx="14676">
                  <c:v>8.4087383330000005</c:v>
                </c:pt>
                <c:pt idx="14677">
                  <c:v>8.4093300000000006</c:v>
                </c:pt>
                <c:pt idx="14678">
                  <c:v>8.4095466670000008</c:v>
                </c:pt>
                <c:pt idx="14679">
                  <c:v>8.4093149999999994</c:v>
                </c:pt>
                <c:pt idx="14680">
                  <c:v>8.4091699999999996</c:v>
                </c:pt>
                <c:pt idx="14681">
                  <c:v>8.4089083329999994</c:v>
                </c:pt>
                <c:pt idx="14682">
                  <c:v>8.4091100000000001</c:v>
                </c:pt>
                <c:pt idx="14683">
                  <c:v>8.4092300000000009</c:v>
                </c:pt>
                <c:pt idx="14684">
                  <c:v>8.4097583329999992</c:v>
                </c:pt>
                <c:pt idx="14685">
                  <c:v>8.4101266670000001</c:v>
                </c:pt>
                <c:pt idx="14686">
                  <c:v>8.4099066669999996</c:v>
                </c:pt>
                <c:pt idx="14687">
                  <c:v>8.4097966670000002</c:v>
                </c:pt>
                <c:pt idx="14688">
                  <c:v>8.4101400000000002</c:v>
                </c:pt>
                <c:pt idx="14689">
                  <c:v>8.4099133330000004</c:v>
                </c:pt>
                <c:pt idx="14690">
                  <c:v>8.4098566669999997</c:v>
                </c:pt>
                <c:pt idx="14691">
                  <c:v>8.4097283330000003</c:v>
                </c:pt>
                <c:pt idx="14692">
                  <c:v>8.4092983330000006</c:v>
                </c:pt>
                <c:pt idx="14693">
                  <c:v>8.4095716669999998</c:v>
                </c:pt>
                <c:pt idx="14694">
                  <c:v>8.409643333</c:v>
                </c:pt>
                <c:pt idx="14695">
                  <c:v>8.4096416670000007</c:v>
                </c:pt>
                <c:pt idx="14696">
                  <c:v>8.4094516670000008</c:v>
                </c:pt>
                <c:pt idx="14697">
                  <c:v>8.4091616669999993</c:v>
                </c:pt>
                <c:pt idx="14698">
                  <c:v>8.409801667</c:v>
                </c:pt>
                <c:pt idx="14699">
                  <c:v>8.4096333330000004</c:v>
                </c:pt>
                <c:pt idx="14700">
                  <c:v>8.4099983330000008</c:v>
                </c:pt>
                <c:pt idx="14701">
                  <c:v>8.4097950000000008</c:v>
                </c:pt>
                <c:pt idx="14702">
                  <c:v>8.4101683329999997</c:v>
                </c:pt>
                <c:pt idx="14703">
                  <c:v>8.4101616670000006</c:v>
                </c:pt>
                <c:pt idx="14704">
                  <c:v>8.4107699999999994</c:v>
                </c:pt>
                <c:pt idx="14705">
                  <c:v>8.4109333329999991</c:v>
                </c:pt>
                <c:pt idx="14706">
                  <c:v>8.4106833329999997</c:v>
                </c:pt>
                <c:pt idx="14707">
                  <c:v>8.4106400000000008</c:v>
                </c:pt>
                <c:pt idx="14708">
                  <c:v>8.4105566669999998</c:v>
                </c:pt>
                <c:pt idx="14709">
                  <c:v>8.4100683329999999</c:v>
                </c:pt>
                <c:pt idx="14710">
                  <c:v>8.4105033329999994</c:v>
                </c:pt>
                <c:pt idx="14711">
                  <c:v>8.4106416670000002</c:v>
                </c:pt>
                <c:pt idx="14712">
                  <c:v>8.4107133330000003</c:v>
                </c:pt>
                <c:pt idx="14713">
                  <c:v>8.4103266669999996</c:v>
                </c:pt>
                <c:pt idx="14714">
                  <c:v>8.4103883330000002</c:v>
                </c:pt>
                <c:pt idx="14715">
                  <c:v>8.4100900000000003</c:v>
                </c:pt>
                <c:pt idx="14716">
                  <c:v>8.4103399999999997</c:v>
                </c:pt>
                <c:pt idx="14717">
                  <c:v>8.4109850000000002</c:v>
                </c:pt>
                <c:pt idx="14718">
                  <c:v>8.4107516669999995</c:v>
                </c:pt>
                <c:pt idx="14719">
                  <c:v>8.4109933330000004</c:v>
                </c:pt>
                <c:pt idx="14720">
                  <c:v>8.4107183330000002</c:v>
                </c:pt>
                <c:pt idx="14721">
                  <c:v>8.4104366670000008</c:v>
                </c:pt>
                <c:pt idx="14722">
                  <c:v>8.4111650000000004</c:v>
                </c:pt>
                <c:pt idx="14723">
                  <c:v>8.4105450000000008</c:v>
                </c:pt>
                <c:pt idx="14724">
                  <c:v>8.4114050000000002</c:v>
                </c:pt>
                <c:pt idx="14725">
                  <c:v>8.4112966670000002</c:v>
                </c:pt>
                <c:pt idx="14726">
                  <c:v>8.4108216670000004</c:v>
                </c:pt>
                <c:pt idx="14727">
                  <c:v>8.4102350000000001</c:v>
                </c:pt>
                <c:pt idx="14728">
                  <c:v>8.4109633329999998</c:v>
                </c:pt>
                <c:pt idx="14729">
                  <c:v>8.4106216669999991</c:v>
                </c:pt>
                <c:pt idx="14730">
                  <c:v>8.4109366669999996</c:v>
                </c:pt>
                <c:pt idx="14731">
                  <c:v>8.4106183330000004</c:v>
                </c:pt>
                <c:pt idx="14732">
                  <c:v>8.4106316670000005</c:v>
                </c:pt>
                <c:pt idx="14733">
                  <c:v>8.4108400000000003</c:v>
                </c:pt>
                <c:pt idx="14734">
                  <c:v>8.4110549999999993</c:v>
                </c:pt>
                <c:pt idx="14735">
                  <c:v>8.4109416669999995</c:v>
                </c:pt>
                <c:pt idx="14736">
                  <c:v>8.4111700000000003</c:v>
                </c:pt>
                <c:pt idx="14737">
                  <c:v>8.4112550000000006</c:v>
                </c:pt>
                <c:pt idx="14738">
                  <c:v>8.4111416670000008</c:v>
                </c:pt>
                <c:pt idx="14739">
                  <c:v>8.4113166669999995</c:v>
                </c:pt>
                <c:pt idx="14740">
                  <c:v>8.41127</c:v>
                </c:pt>
                <c:pt idx="14741">
                  <c:v>8.4115583330000003</c:v>
                </c:pt>
                <c:pt idx="14742">
                  <c:v>8.4113199999999999</c:v>
                </c:pt>
                <c:pt idx="14743">
                  <c:v>8.4108250000000009</c:v>
                </c:pt>
                <c:pt idx="14744">
                  <c:v>8.4116549999999997</c:v>
                </c:pt>
                <c:pt idx="14745">
                  <c:v>8.4115400000000005</c:v>
                </c:pt>
                <c:pt idx="14746">
                  <c:v>8.4112483329999996</c:v>
                </c:pt>
                <c:pt idx="14747">
                  <c:v>8.4113616669999995</c:v>
                </c:pt>
                <c:pt idx="14748">
                  <c:v>8.4113316670000007</c:v>
                </c:pt>
                <c:pt idx="14749">
                  <c:v>8.4112166669999997</c:v>
                </c:pt>
                <c:pt idx="14750">
                  <c:v>8.4113349999999993</c:v>
                </c:pt>
                <c:pt idx="14751">
                  <c:v>8.4114683330000002</c:v>
                </c:pt>
                <c:pt idx="14752">
                  <c:v>8.4111183329999992</c:v>
                </c:pt>
                <c:pt idx="14753">
                  <c:v>8.4116583330000001</c:v>
                </c:pt>
                <c:pt idx="14754">
                  <c:v>8.4111966670000005</c:v>
                </c:pt>
                <c:pt idx="14755">
                  <c:v>8.4114050000000002</c:v>
                </c:pt>
                <c:pt idx="14756">
                  <c:v>8.4119733330000006</c:v>
                </c:pt>
                <c:pt idx="14757">
                  <c:v>8.4117300000000004</c:v>
                </c:pt>
                <c:pt idx="14758">
                  <c:v>8.4121483329999993</c:v>
                </c:pt>
                <c:pt idx="14759">
                  <c:v>8.4118333330000006</c:v>
                </c:pt>
                <c:pt idx="14760">
                  <c:v>8.4113266670000009</c:v>
                </c:pt>
                <c:pt idx="14761">
                  <c:v>8.4114666669999991</c:v>
                </c:pt>
                <c:pt idx="14762">
                  <c:v>8.4111999999999991</c:v>
                </c:pt>
                <c:pt idx="14763">
                  <c:v>8.4116366669999998</c:v>
                </c:pt>
                <c:pt idx="14764">
                  <c:v>8.4112950000000009</c:v>
                </c:pt>
                <c:pt idx="14765">
                  <c:v>8.4119983329999997</c:v>
                </c:pt>
                <c:pt idx="14766">
                  <c:v>8.4116783329999993</c:v>
                </c:pt>
                <c:pt idx="14767">
                  <c:v>8.4107116669999993</c:v>
                </c:pt>
                <c:pt idx="14768">
                  <c:v>8.4111766669999994</c:v>
                </c:pt>
                <c:pt idx="14769">
                  <c:v>8.4107533330000006</c:v>
                </c:pt>
                <c:pt idx="14770">
                  <c:v>8.4111733330000007</c:v>
                </c:pt>
                <c:pt idx="14771">
                  <c:v>8.4114266670000006</c:v>
                </c:pt>
                <c:pt idx="14772">
                  <c:v>8.4113566669999997</c:v>
                </c:pt>
                <c:pt idx="14773">
                  <c:v>8.4117599999999992</c:v>
                </c:pt>
                <c:pt idx="14774">
                  <c:v>8.4117016670000009</c:v>
                </c:pt>
                <c:pt idx="14775">
                  <c:v>8.4120733330000004</c:v>
                </c:pt>
                <c:pt idx="14776">
                  <c:v>8.4125833330000006</c:v>
                </c:pt>
                <c:pt idx="14777">
                  <c:v>8.4120016670000002</c:v>
                </c:pt>
                <c:pt idx="14778">
                  <c:v>8.4121483329999993</c:v>
                </c:pt>
                <c:pt idx="14779">
                  <c:v>8.4127683330000007</c:v>
                </c:pt>
                <c:pt idx="14780">
                  <c:v>8.4121683330000003</c:v>
                </c:pt>
                <c:pt idx="14781">
                  <c:v>8.4124933330000005</c:v>
                </c:pt>
                <c:pt idx="14782">
                  <c:v>8.4126799999999999</c:v>
                </c:pt>
                <c:pt idx="14783">
                  <c:v>8.4124483330000004</c:v>
                </c:pt>
                <c:pt idx="14784">
                  <c:v>8.412318333</c:v>
                </c:pt>
                <c:pt idx="14785">
                  <c:v>8.4125583329999998</c:v>
                </c:pt>
                <c:pt idx="14786">
                  <c:v>8.4123199999999994</c:v>
                </c:pt>
                <c:pt idx="14787">
                  <c:v>8.4125466670000009</c:v>
                </c:pt>
                <c:pt idx="14788">
                  <c:v>8.4130316670000003</c:v>
                </c:pt>
                <c:pt idx="14789">
                  <c:v>8.4130433329999992</c:v>
                </c:pt>
                <c:pt idx="14790">
                  <c:v>8.4127666669999996</c:v>
                </c:pt>
                <c:pt idx="14791">
                  <c:v>8.4130649999999996</c:v>
                </c:pt>
                <c:pt idx="14792">
                  <c:v>8.4130099999999999</c:v>
                </c:pt>
                <c:pt idx="14793">
                  <c:v>8.4128950000000007</c:v>
                </c:pt>
                <c:pt idx="14794">
                  <c:v>8.4136083330000009</c:v>
                </c:pt>
                <c:pt idx="14795">
                  <c:v>8.4132216670000002</c:v>
                </c:pt>
                <c:pt idx="14796">
                  <c:v>8.4137716670000007</c:v>
                </c:pt>
                <c:pt idx="14797">
                  <c:v>8.4141100000000009</c:v>
                </c:pt>
                <c:pt idx="14798">
                  <c:v>8.4133150000000008</c:v>
                </c:pt>
                <c:pt idx="14799">
                  <c:v>8.4131666670000005</c:v>
                </c:pt>
                <c:pt idx="14800">
                  <c:v>8.4137233330000001</c:v>
                </c:pt>
                <c:pt idx="14801">
                  <c:v>8.4134200000000003</c:v>
                </c:pt>
                <c:pt idx="14802">
                  <c:v>8.4136600000000001</c:v>
                </c:pt>
                <c:pt idx="14803">
                  <c:v>8.4137749999999993</c:v>
                </c:pt>
                <c:pt idx="14804">
                  <c:v>8.4141049999999993</c:v>
                </c:pt>
                <c:pt idx="14805">
                  <c:v>8.4139333329999992</c:v>
                </c:pt>
                <c:pt idx="14806">
                  <c:v>8.4141549999999992</c:v>
                </c:pt>
                <c:pt idx="14807">
                  <c:v>8.4140366669999995</c:v>
                </c:pt>
                <c:pt idx="14808">
                  <c:v>8.4135966670000002</c:v>
                </c:pt>
                <c:pt idx="14809">
                  <c:v>8.4136349999999993</c:v>
                </c:pt>
                <c:pt idx="14810">
                  <c:v>8.4142550000000007</c:v>
                </c:pt>
                <c:pt idx="14811">
                  <c:v>8.4143100000000004</c:v>
                </c:pt>
                <c:pt idx="14812">
                  <c:v>8.4137649999999997</c:v>
                </c:pt>
                <c:pt idx="14813">
                  <c:v>8.4143716669999993</c:v>
                </c:pt>
                <c:pt idx="14814">
                  <c:v>8.4140866669999994</c:v>
                </c:pt>
                <c:pt idx="14815">
                  <c:v>8.4138599999999997</c:v>
                </c:pt>
                <c:pt idx="14816">
                  <c:v>8.4139966669999993</c:v>
                </c:pt>
                <c:pt idx="14817">
                  <c:v>8.4144483329999993</c:v>
                </c:pt>
                <c:pt idx="14818">
                  <c:v>8.4147133329999999</c:v>
                </c:pt>
                <c:pt idx="14819">
                  <c:v>8.4144033329999992</c:v>
                </c:pt>
                <c:pt idx="14820">
                  <c:v>8.4147066670000008</c:v>
                </c:pt>
                <c:pt idx="14821">
                  <c:v>8.4143783330000002</c:v>
                </c:pt>
                <c:pt idx="14822">
                  <c:v>8.4139999999999997</c:v>
                </c:pt>
                <c:pt idx="14823">
                  <c:v>8.4141983329999999</c:v>
                </c:pt>
                <c:pt idx="14824">
                  <c:v>8.4138583330000003</c:v>
                </c:pt>
                <c:pt idx="14825">
                  <c:v>8.4140383330000006</c:v>
                </c:pt>
                <c:pt idx="14826">
                  <c:v>8.4137966669999997</c:v>
                </c:pt>
                <c:pt idx="14827">
                  <c:v>8.4146750000000008</c:v>
                </c:pt>
                <c:pt idx="14828">
                  <c:v>8.4151666669999994</c:v>
                </c:pt>
                <c:pt idx="14829">
                  <c:v>8.4141733330000008</c:v>
                </c:pt>
                <c:pt idx="14830">
                  <c:v>8.4148750000000003</c:v>
                </c:pt>
                <c:pt idx="14831">
                  <c:v>8.4145466669999998</c:v>
                </c:pt>
                <c:pt idx="14832">
                  <c:v>8.4145800000000008</c:v>
                </c:pt>
                <c:pt idx="14833">
                  <c:v>8.4145149999999997</c:v>
                </c:pt>
                <c:pt idx="14834">
                  <c:v>8.4146616670000007</c:v>
                </c:pt>
                <c:pt idx="14835">
                  <c:v>8.4139333329999992</c:v>
                </c:pt>
                <c:pt idx="14836">
                  <c:v>8.4148716669999999</c:v>
                </c:pt>
                <c:pt idx="14837">
                  <c:v>8.4145383329999994</c:v>
                </c:pt>
                <c:pt idx="14838">
                  <c:v>8.4144566669999996</c:v>
                </c:pt>
                <c:pt idx="14839">
                  <c:v>8.4145366670000001</c:v>
                </c:pt>
                <c:pt idx="14840">
                  <c:v>8.4147499999999997</c:v>
                </c:pt>
                <c:pt idx="14841">
                  <c:v>8.4148416669999992</c:v>
                </c:pt>
                <c:pt idx="14842">
                  <c:v>8.4144950000000005</c:v>
                </c:pt>
                <c:pt idx="14843">
                  <c:v>8.4147549999999995</c:v>
                </c:pt>
                <c:pt idx="14844">
                  <c:v>8.4145183330000002</c:v>
                </c:pt>
                <c:pt idx="14845">
                  <c:v>8.4149766669999995</c:v>
                </c:pt>
                <c:pt idx="14846">
                  <c:v>8.4149383330000003</c:v>
                </c:pt>
                <c:pt idx="14847">
                  <c:v>8.4152100000000001</c:v>
                </c:pt>
                <c:pt idx="14848">
                  <c:v>8.4153749999999992</c:v>
                </c:pt>
                <c:pt idx="14849">
                  <c:v>8.4150833330000001</c:v>
                </c:pt>
                <c:pt idx="14850">
                  <c:v>8.4149783330000005</c:v>
                </c:pt>
                <c:pt idx="14851">
                  <c:v>8.4154466669999994</c:v>
                </c:pt>
                <c:pt idx="14852">
                  <c:v>8.4143500000000007</c:v>
                </c:pt>
                <c:pt idx="14853">
                  <c:v>8.4140266669999999</c:v>
                </c:pt>
                <c:pt idx="14854">
                  <c:v>8.4151716669999992</c:v>
                </c:pt>
                <c:pt idx="14855">
                  <c:v>8.4150550000000006</c:v>
                </c:pt>
                <c:pt idx="14856">
                  <c:v>8.4151866670000004</c:v>
                </c:pt>
                <c:pt idx="14857">
                  <c:v>8.4148916669999991</c:v>
                </c:pt>
                <c:pt idx="14858">
                  <c:v>8.4153216670000006</c:v>
                </c:pt>
                <c:pt idx="14859">
                  <c:v>8.4156533329999998</c:v>
                </c:pt>
                <c:pt idx="14860">
                  <c:v>8.4154400000000003</c:v>
                </c:pt>
                <c:pt idx="14861">
                  <c:v>8.4156499999999994</c:v>
                </c:pt>
                <c:pt idx="14862">
                  <c:v>8.4152083330000007</c:v>
                </c:pt>
                <c:pt idx="14863">
                  <c:v>8.4157150000000005</c:v>
                </c:pt>
                <c:pt idx="14864">
                  <c:v>8.4148966670000007</c:v>
                </c:pt>
                <c:pt idx="14865">
                  <c:v>8.4151399999999992</c:v>
                </c:pt>
                <c:pt idx="14866">
                  <c:v>8.4154233329999997</c:v>
                </c:pt>
                <c:pt idx="14867">
                  <c:v>8.4162049999999997</c:v>
                </c:pt>
                <c:pt idx="14868">
                  <c:v>8.4158383329999999</c:v>
                </c:pt>
                <c:pt idx="14869">
                  <c:v>8.4161316670000001</c:v>
                </c:pt>
                <c:pt idx="14870">
                  <c:v>8.4158733330000004</c:v>
                </c:pt>
                <c:pt idx="14871">
                  <c:v>8.4152516669999997</c:v>
                </c:pt>
                <c:pt idx="14872">
                  <c:v>8.4157816669999992</c:v>
                </c:pt>
                <c:pt idx="14873">
                  <c:v>8.4162116670000007</c:v>
                </c:pt>
                <c:pt idx="14874">
                  <c:v>8.4157600000000006</c:v>
                </c:pt>
                <c:pt idx="14875">
                  <c:v>8.4162783329999993</c:v>
                </c:pt>
                <c:pt idx="14876">
                  <c:v>8.4160249999999994</c:v>
                </c:pt>
                <c:pt idx="14877">
                  <c:v>8.4159600000000001</c:v>
                </c:pt>
                <c:pt idx="14878">
                  <c:v>8.4164999999999992</c:v>
                </c:pt>
                <c:pt idx="14879">
                  <c:v>8.4157916670000006</c:v>
                </c:pt>
                <c:pt idx="14880">
                  <c:v>8.4158283330000003</c:v>
                </c:pt>
                <c:pt idx="14881">
                  <c:v>8.4161666670000006</c:v>
                </c:pt>
                <c:pt idx="14882">
                  <c:v>8.4161633330000001</c:v>
                </c:pt>
                <c:pt idx="14883">
                  <c:v>8.4158533329999994</c:v>
                </c:pt>
                <c:pt idx="14884">
                  <c:v>8.415038333</c:v>
                </c:pt>
                <c:pt idx="14885">
                  <c:v>8.4159216669999992</c:v>
                </c:pt>
                <c:pt idx="14886">
                  <c:v>8.4156650000000006</c:v>
                </c:pt>
                <c:pt idx="14887">
                  <c:v>8.415273333</c:v>
                </c:pt>
                <c:pt idx="14888">
                  <c:v>8.4154983330000004</c:v>
                </c:pt>
                <c:pt idx="14889">
                  <c:v>8.4148483330000001</c:v>
                </c:pt>
                <c:pt idx="14890">
                  <c:v>8.4149866670000009</c:v>
                </c:pt>
                <c:pt idx="14891">
                  <c:v>8.4145050000000001</c:v>
                </c:pt>
                <c:pt idx="14892">
                  <c:v>8.4143383329999999</c:v>
                </c:pt>
                <c:pt idx="14893">
                  <c:v>8.4146266670000003</c:v>
                </c:pt>
                <c:pt idx="14894">
                  <c:v>8.4146366669999999</c:v>
                </c:pt>
                <c:pt idx="14895">
                  <c:v>8.414726667</c:v>
                </c:pt>
                <c:pt idx="14896">
                  <c:v>8.415291667</c:v>
                </c:pt>
                <c:pt idx="14897">
                  <c:v>8.4145716670000006</c:v>
                </c:pt>
                <c:pt idx="14898">
                  <c:v>8.4143366670000006</c:v>
                </c:pt>
                <c:pt idx="14899">
                  <c:v>8.4144783329999999</c:v>
                </c:pt>
                <c:pt idx="14900">
                  <c:v>8.4145333329999996</c:v>
                </c:pt>
                <c:pt idx="14901">
                  <c:v>8.4148300000000003</c:v>
                </c:pt>
                <c:pt idx="14902">
                  <c:v>8.4143716669999993</c:v>
                </c:pt>
                <c:pt idx="14903">
                  <c:v>8.4147666670000003</c:v>
                </c:pt>
                <c:pt idx="14904">
                  <c:v>8.4144483329999993</c:v>
                </c:pt>
                <c:pt idx="14905">
                  <c:v>8.414288333</c:v>
                </c:pt>
                <c:pt idx="14906">
                  <c:v>8.4144433329999995</c:v>
                </c:pt>
                <c:pt idx="14907">
                  <c:v>8.4142566670000001</c:v>
                </c:pt>
                <c:pt idx="14908">
                  <c:v>8.4146999999999998</c:v>
                </c:pt>
                <c:pt idx="14909">
                  <c:v>8.4143150000000002</c:v>
                </c:pt>
                <c:pt idx="14910">
                  <c:v>8.4136799999999994</c:v>
                </c:pt>
                <c:pt idx="14911">
                  <c:v>8.4139199999999992</c:v>
                </c:pt>
                <c:pt idx="14912">
                  <c:v>8.4143283330000003</c:v>
                </c:pt>
                <c:pt idx="14913">
                  <c:v>8.4147216670000002</c:v>
                </c:pt>
                <c:pt idx="14914">
                  <c:v>8.4142416670000006</c:v>
                </c:pt>
                <c:pt idx="14915">
                  <c:v>8.4139516669999992</c:v>
                </c:pt>
                <c:pt idx="14916">
                  <c:v>8.4143583329999991</c:v>
                </c:pt>
                <c:pt idx="14917">
                  <c:v>8.4145516669999996</c:v>
                </c:pt>
                <c:pt idx="14918">
                  <c:v>8.4148433330000003</c:v>
                </c:pt>
                <c:pt idx="14919">
                  <c:v>8.4143666669999995</c:v>
                </c:pt>
                <c:pt idx="14920">
                  <c:v>8.4145283329999998</c:v>
                </c:pt>
                <c:pt idx="14921">
                  <c:v>8.4145166669999991</c:v>
                </c:pt>
                <c:pt idx="14922">
                  <c:v>8.4146149999999995</c:v>
                </c:pt>
                <c:pt idx="14923">
                  <c:v>8.4149283330000006</c:v>
                </c:pt>
                <c:pt idx="14924">
                  <c:v>8.414961667</c:v>
                </c:pt>
                <c:pt idx="14925">
                  <c:v>8.4149416670000008</c:v>
                </c:pt>
                <c:pt idx="14926">
                  <c:v>8.4150816670000008</c:v>
                </c:pt>
                <c:pt idx="14927">
                  <c:v>8.4151450000000008</c:v>
                </c:pt>
                <c:pt idx="14928">
                  <c:v>8.4153400000000005</c:v>
                </c:pt>
                <c:pt idx="14929">
                  <c:v>8.4148866669999993</c:v>
                </c:pt>
                <c:pt idx="14930">
                  <c:v>8.4149150000000006</c:v>
                </c:pt>
                <c:pt idx="14931">
                  <c:v>8.4145950000000003</c:v>
                </c:pt>
                <c:pt idx="14932">
                  <c:v>8.4154283329999995</c:v>
                </c:pt>
                <c:pt idx="14933">
                  <c:v>8.4136816670000005</c:v>
                </c:pt>
                <c:pt idx="14934">
                  <c:v>8.4153333329999995</c:v>
                </c:pt>
                <c:pt idx="14935">
                  <c:v>8.4171866669999993</c:v>
                </c:pt>
                <c:pt idx="14936">
                  <c:v>8.4171433330000003</c:v>
                </c:pt>
                <c:pt idx="14937">
                  <c:v>8.4164483329999999</c:v>
                </c:pt>
                <c:pt idx="14938">
                  <c:v>8.4171283330000009</c:v>
                </c:pt>
                <c:pt idx="14939">
                  <c:v>8.4172449999999994</c:v>
                </c:pt>
                <c:pt idx="14940">
                  <c:v>8.4167550000000002</c:v>
                </c:pt>
                <c:pt idx="14941">
                  <c:v>8.4168416669999999</c:v>
                </c:pt>
                <c:pt idx="14942">
                  <c:v>8.4169649999999994</c:v>
                </c:pt>
                <c:pt idx="14943">
                  <c:v>8.4170549999999995</c:v>
                </c:pt>
                <c:pt idx="14944">
                  <c:v>8.4169983330000004</c:v>
                </c:pt>
                <c:pt idx="14945">
                  <c:v>8.4170116670000006</c:v>
                </c:pt>
                <c:pt idx="14946">
                  <c:v>8.4170516670000008</c:v>
                </c:pt>
                <c:pt idx="14947">
                  <c:v>8.4151566669999998</c:v>
                </c:pt>
                <c:pt idx="14948">
                  <c:v>8.4141600000000007</c:v>
                </c:pt>
                <c:pt idx="14949">
                  <c:v>8.4147216670000002</c:v>
                </c:pt>
                <c:pt idx="14950">
                  <c:v>8.4147750000000006</c:v>
                </c:pt>
                <c:pt idx="14951">
                  <c:v>8.4145099999999999</c:v>
                </c:pt>
                <c:pt idx="14952">
                  <c:v>8.4142333330000003</c:v>
                </c:pt>
                <c:pt idx="14953">
                  <c:v>8.4139916669999995</c:v>
                </c:pt>
                <c:pt idx="14954">
                  <c:v>8.4139416669999996</c:v>
                </c:pt>
                <c:pt idx="14955">
                  <c:v>8.4141999999999992</c:v>
                </c:pt>
                <c:pt idx="14956">
                  <c:v>8.4144483329999993</c:v>
                </c:pt>
                <c:pt idx="14957">
                  <c:v>8.4144400000000008</c:v>
                </c:pt>
                <c:pt idx="14958">
                  <c:v>8.4146216670000005</c:v>
                </c:pt>
                <c:pt idx="14959">
                  <c:v>8.4144550000000002</c:v>
                </c:pt>
                <c:pt idx="14960">
                  <c:v>8.4143133330000008</c:v>
                </c:pt>
                <c:pt idx="14961">
                  <c:v>8.4143483329999995</c:v>
                </c:pt>
                <c:pt idx="14962">
                  <c:v>8.4144566669999996</c:v>
                </c:pt>
                <c:pt idx="14963">
                  <c:v>8.4141349999999999</c:v>
                </c:pt>
                <c:pt idx="14964">
                  <c:v>8.4143799999999995</c:v>
                </c:pt>
                <c:pt idx="14965">
                  <c:v>8.4144500000000004</c:v>
                </c:pt>
                <c:pt idx="14966">
                  <c:v>8.414663333</c:v>
                </c:pt>
                <c:pt idx="14967">
                  <c:v>8.4147649999999992</c:v>
                </c:pt>
                <c:pt idx="14968">
                  <c:v>8.4146350000000005</c:v>
                </c:pt>
                <c:pt idx="14969">
                  <c:v>8.4146566669999991</c:v>
                </c:pt>
                <c:pt idx="14970">
                  <c:v>8.4144966669999999</c:v>
                </c:pt>
                <c:pt idx="14971">
                  <c:v>8.4141533329999998</c:v>
                </c:pt>
                <c:pt idx="14972">
                  <c:v>8.4146733329999996</c:v>
                </c:pt>
                <c:pt idx="14973">
                  <c:v>8.413976667</c:v>
                </c:pt>
                <c:pt idx="14974">
                  <c:v>8.4144066669999997</c:v>
                </c:pt>
                <c:pt idx="14975">
                  <c:v>8.4142650000000003</c:v>
                </c:pt>
                <c:pt idx="14976">
                  <c:v>8.414726667</c:v>
                </c:pt>
                <c:pt idx="14977">
                  <c:v>8.4146066669999993</c:v>
                </c:pt>
                <c:pt idx="14978">
                  <c:v>8.4140466669999991</c:v>
                </c:pt>
                <c:pt idx="14979">
                  <c:v>8.4147833330000008</c:v>
                </c:pt>
                <c:pt idx="14980">
                  <c:v>8.4146850000000004</c:v>
                </c:pt>
                <c:pt idx="14981">
                  <c:v>8.4146083330000003</c:v>
                </c:pt>
                <c:pt idx="14982">
                  <c:v>8.4147216670000002</c:v>
                </c:pt>
                <c:pt idx="14983">
                  <c:v>8.4141533329999998</c:v>
                </c:pt>
                <c:pt idx="14984">
                  <c:v>8.4144766670000006</c:v>
                </c:pt>
                <c:pt idx="14985">
                  <c:v>8.4142050000000008</c:v>
                </c:pt>
                <c:pt idx="14986">
                  <c:v>8.4140016670000009</c:v>
                </c:pt>
                <c:pt idx="14987">
                  <c:v>8.4149766669999995</c:v>
                </c:pt>
                <c:pt idx="14988">
                  <c:v>8.4145149999999997</c:v>
                </c:pt>
                <c:pt idx="14989">
                  <c:v>8.4149333330000005</c:v>
                </c:pt>
                <c:pt idx="14990">
                  <c:v>8.4149983329999998</c:v>
                </c:pt>
                <c:pt idx="14991">
                  <c:v>8.4152149999999999</c:v>
                </c:pt>
                <c:pt idx="14992">
                  <c:v>8.4149916670000007</c:v>
                </c:pt>
                <c:pt idx="14993">
                  <c:v>8.4141399999999997</c:v>
                </c:pt>
                <c:pt idx="14994">
                  <c:v>8.4144083330000008</c:v>
                </c:pt>
                <c:pt idx="14995">
                  <c:v>8.4141999999999992</c:v>
                </c:pt>
                <c:pt idx="14996">
                  <c:v>8.4137583330000005</c:v>
                </c:pt>
                <c:pt idx="14997">
                  <c:v>8.4148133329999997</c:v>
                </c:pt>
                <c:pt idx="14998">
                  <c:v>8.4149049999999992</c:v>
                </c:pt>
                <c:pt idx="14999">
                  <c:v>8.4151116669999997</c:v>
                </c:pt>
                <c:pt idx="15000">
                  <c:v>8.4157250000000001</c:v>
                </c:pt>
                <c:pt idx="15001">
                  <c:v>8.4154549999999997</c:v>
                </c:pt>
                <c:pt idx="15002">
                  <c:v>8.4149483329999999</c:v>
                </c:pt>
                <c:pt idx="15003">
                  <c:v>8.4154483330000005</c:v>
                </c:pt>
                <c:pt idx="15004">
                  <c:v>8.4158983329999995</c:v>
                </c:pt>
                <c:pt idx="15005">
                  <c:v>8.4159033329999993</c:v>
                </c:pt>
                <c:pt idx="15006">
                  <c:v>8.4150466670000004</c:v>
                </c:pt>
                <c:pt idx="15007">
                  <c:v>8.4153183330000001</c:v>
                </c:pt>
                <c:pt idx="15008">
                  <c:v>8.4146133330000001</c:v>
                </c:pt>
                <c:pt idx="15009">
                  <c:v>8.4155966670000009</c:v>
                </c:pt>
                <c:pt idx="15010">
                  <c:v>8.4153533330000005</c:v>
                </c:pt>
                <c:pt idx="15011">
                  <c:v>8.4160850000000007</c:v>
                </c:pt>
                <c:pt idx="15012">
                  <c:v>8.4154066669999992</c:v>
                </c:pt>
                <c:pt idx="15013">
                  <c:v>8.4156333330000006</c:v>
                </c:pt>
                <c:pt idx="15014">
                  <c:v>8.4155149999999992</c:v>
                </c:pt>
                <c:pt idx="15015">
                  <c:v>8.4152950000000004</c:v>
                </c:pt>
                <c:pt idx="15016">
                  <c:v>8.4156333330000006</c:v>
                </c:pt>
                <c:pt idx="15017">
                  <c:v>8.4160950000000003</c:v>
                </c:pt>
                <c:pt idx="15018">
                  <c:v>8.4157683330000008</c:v>
                </c:pt>
                <c:pt idx="15019">
                  <c:v>8.4155966670000009</c:v>
                </c:pt>
                <c:pt idx="15020">
                  <c:v>8.4155049999999996</c:v>
                </c:pt>
                <c:pt idx="15021">
                  <c:v>8.4157600000000006</c:v>
                </c:pt>
                <c:pt idx="15022">
                  <c:v>8.4157250000000001</c:v>
                </c:pt>
                <c:pt idx="15023">
                  <c:v>8.4158533329999994</c:v>
                </c:pt>
                <c:pt idx="15024">
                  <c:v>8.4158799999999996</c:v>
                </c:pt>
                <c:pt idx="15025">
                  <c:v>8.4159699999999997</c:v>
                </c:pt>
                <c:pt idx="15026">
                  <c:v>8.4158799999999996</c:v>
                </c:pt>
                <c:pt idx="15027">
                  <c:v>8.4159749999999995</c:v>
                </c:pt>
                <c:pt idx="15028">
                  <c:v>8.4168616669999992</c:v>
                </c:pt>
                <c:pt idx="15029">
                  <c:v>8.4173833330000001</c:v>
                </c:pt>
                <c:pt idx="15030">
                  <c:v>8.4170049999999996</c:v>
                </c:pt>
                <c:pt idx="15031">
                  <c:v>8.4165766669999993</c:v>
                </c:pt>
                <c:pt idx="15032">
                  <c:v>8.4160433329999993</c:v>
                </c:pt>
                <c:pt idx="15033">
                  <c:v>8.4169033330000005</c:v>
                </c:pt>
                <c:pt idx="15034">
                  <c:v>8.4167550000000002</c:v>
                </c:pt>
                <c:pt idx="15035">
                  <c:v>8.4167866670000002</c:v>
                </c:pt>
                <c:pt idx="15036">
                  <c:v>8.4165650000000003</c:v>
                </c:pt>
                <c:pt idx="15037">
                  <c:v>8.4164816669999993</c:v>
                </c:pt>
                <c:pt idx="15038">
                  <c:v>8.4166550000000004</c:v>
                </c:pt>
                <c:pt idx="15039">
                  <c:v>8.4164049999999992</c:v>
                </c:pt>
                <c:pt idx="15040">
                  <c:v>8.4164666669999999</c:v>
                </c:pt>
                <c:pt idx="15041">
                  <c:v>8.4155483330000003</c:v>
                </c:pt>
                <c:pt idx="15042">
                  <c:v>8.4161350000000006</c:v>
                </c:pt>
                <c:pt idx="15043">
                  <c:v>8.4160850000000007</c:v>
                </c:pt>
                <c:pt idx="15044">
                  <c:v>8.4161066669999993</c:v>
                </c:pt>
                <c:pt idx="15045">
                  <c:v>8.4166450000000008</c:v>
                </c:pt>
                <c:pt idx="15046">
                  <c:v>8.4164849999999998</c:v>
                </c:pt>
                <c:pt idx="15047">
                  <c:v>8.4190349999999992</c:v>
                </c:pt>
                <c:pt idx="15048">
                  <c:v>8.4211449999999992</c:v>
                </c:pt>
                <c:pt idx="15049">
                  <c:v>8.4208483330000004</c:v>
                </c:pt>
                <c:pt idx="15050">
                  <c:v>8.4206183330000002</c:v>
                </c:pt>
                <c:pt idx="15051">
                  <c:v>8.4209616670000003</c:v>
                </c:pt>
                <c:pt idx="15052">
                  <c:v>8.4211633330000009</c:v>
                </c:pt>
                <c:pt idx="15053">
                  <c:v>8.4206283329999998</c:v>
                </c:pt>
                <c:pt idx="15054">
                  <c:v>8.4212383329999998</c:v>
                </c:pt>
                <c:pt idx="15055">
                  <c:v>8.4210349999999998</c:v>
                </c:pt>
                <c:pt idx="15056">
                  <c:v>8.4214266670000004</c:v>
                </c:pt>
                <c:pt idx="15057">
                  <c:v>8.4211150000000004</c:v>
                </c:pt>
                <c:pt idx="15058">
                  <c:v>8.4210266669999996</c:v>
                </c:pt>
                <c:pt idx="15059">
                  <c:v>8.4201233329999994</c:v>
                </c:pt>
                <c:pt idx="15060">
                  <c:v>8.4171150000000008</c:v>
                </c:pt>
                <c:pt idx="15061">
                  <c:v>8.4168383329999994</c:v>
                </c:pt>
                <c:pt idx="15062">
                  <c:v>8.4168016669999997</c:v>
                </c:pt>
                <c:pt idx="15063">
                  <c:v>8.4169599999999996</c:v>
                </c:pt>
                <c:pt idx="15064">
                  <c:v>8.4166500000000006</c:v>
                </c:pt>
                <c:pt idx="15065">
                  <c:v>8.4169766670000001</c:v>
                </c:pt>
                <c:pt idx="15066">
                  <c:v>8.4172816669999992</c:v>
                </c:pt>
                <c:pt idx="15067">
                  <c:v>8.4169866669999998</c:v>
                </c:pt>
                <c:pt idx="15068">
                  <c:v>8.4172200000000004</c:v>
                </c:pt>
                <c:pt idx="15069">
                  <c:v>8.4172283330000006</c:v>
                </c:pt>
                <c:pt idx="15070">
                  <c:v>8.4180799999999998</c:v>
                </c:pt>
                <c:pt idx="15071">
                  <c:v>8.4177949999999999</c:v>
                </c:pt>
                <c:pt idx="15072">
                  <c:v>8.4200300000000006</c:v>
                </c:pt>
                <c:pt idx="15073">
                  <c:v>8.4210983329999998</c:v>
                </c:pt>
                <c:pt idx="15074">
                  <c:v>8.4205850000000009</c:v>
                </c:pt>
                <c:pt idx="15075">
                  <c:v>8.4214149999999997</c:v>
                </c:pt>
                <c:pt idx="15076">
                  <c:v>8.4218816669999992</c:v>
                </c:pt>
                <c:pt idx="15077">
                  <c:v>8.4217883330000003</c:v>
                </c:pt>
                <c:pt idx="15078">
                  <c:v>8.4217816669999994</c:v>
                </c:pt>
                <c:pt idx="15079">
                  <c:v>8.4222633330000001</c:v>
                </c:pt>
                <c:pt idx="15080">
                  <c:v>8.4221433329999993</c:v>
                </c:pt>
                <c:pt idx="15081">
                  <c:v>8.4217316669999995</c:v>
                </c:pt>
                <c:pt idx="15082">
                  <c:v>8.4218349999999997</c:v>
                </c:pt>
                <c:pt idx="15083">
                  <c:v>8.4222866669999998</c:v>
                </c:pt>
                <c:pt idx="15084">
                  <c:v>8.4224049999999995</c:v>
                </c:pt>
                <c:pt idx="15085">
                  <c:v>8.4225366669999993</c:v>
                </c:pt>
                <c:pt idx="15086">
                  <c:v>8.4227433329999997</c:v>
                </c:pt>
                <c:pt idx="15087">
                  <c:v>8.4223216670000003</c:v>
                </c:pt>
                <c:pt idx="15088">
                  <c:v>8.4225100000000008</c:v>
                </c:pt>
                <c:pt idx="15089">
                  <c:v>8.4213783329999998</c:v>
                </c:pt>
                <c:pt idx="15090">
                  <c:v>8.4222733329999997</c:v>
                </c:pt>
                <c:pt idx="15091">
                  <c:v>8.4223216670000003</c:v>
                </c:pt>
                <c:pt idx="15092">
                  <c:v>8.4224016670000008</c:v>
                </c:pt>
                <c:pt idx="15093">
                  <c:v>8.421983333</c:v>
                </c:pt>
                <c:pt idx="15094">
                  <c:v>8.4222766670000002</c:v>
                </c:pt>
                <c:pt idx="15095">
                  <c:v>8.4223083330000001</c:v>
                </c:pt>
                <c:pt idx="15096">
                  <c:v>8.4221983330000008</c:v>
                </c:pt>
                <c:pt idx="15097">
                  <c:v>8.4199350000000006</c:v>
                </c:pt>
                <c:pt idx="15098">
                  <c:v>8.4184533330000004</c:v>
                </c:pt>
                <c:pt idx="15099">
                  <c:v>8.4189083329999992</c:v>
                </c:pt>
                <c:pt idx="15100">
                  <c:v>8.41892</c:v>
                </c:pt>
                <c:pt idx="15101">
                  <c:v>8.4187966670000005</c:v>
                </c:pt>
                <c:pt idx="15102">
                  <c:v>8.4189533329999993</c:v>
                </c:pt>
                <c:pt idx="15103">
                  <c:v>8.4187866669999991</c:v>
                </c:pt>
                <c:pt idx="15104">
                  <c:v>8.4190516669999997</c:v>
                </c:pt>
                <c:pt idx="15105">
                  <c:v>8.4188550000000006</c:v>
                </c:pt>
                <c:pt idx="15106">
                  <c:v>8.4189533329999993</c:v>
                </c:pt>
                <c:pt idx="15107">
                  <c:v>8.4190850000000008</c:v>
                </c:pt>
                <c:pt idx="15108">
                  <c:v>8.4195883330000001</c:v>
                </c:pt>
                <c:pt idx="15109">
                  <c:v>8.4189016670000001</c:v>
                </c:pt>
                <c:pt idx="15110">
                  <c:v>8.4193316669999998</c:v>
                </c:pt>
                <c:pt idx="15111">
                  <c:v>8.4189799999999995</c:v>
                </c:pt>
                <c:pt idx="15112">
                  <c:v>8.4192666670000005</c:v>
                </c:pt>
                <c:pt idx="15113">
                  <c:v>8.4191583330000004</c:v>
                </c:pt>
                <c:pt idx="15114">
                  <c:v>8.4191783329999996</c:v>
                </c:pt>
                <c:pt idx="15115">
                  <c:v>8.4195516670000004</c:v>
                </c:pt>
                <c:pt idx="15116">
                  <c:v>8.4197233330000003</c:v>
                </c:pt>
                <c:pt idx="15117">
                  <c:v>8.4196483329999996</c:v>
                </c:pt>
                <c:pt idx="15118">
                  <c:v>8.4196683330000006</c:v>
                </c:pt>
                <c:pt idx="15119">
                  <c:v>8.4193850000000001</c:v>
                </c:pt>
                <c:pt idx="15120">
                  <c:v>8.4194250000000004</c:v>
                </c:pt>
                <c:pt idx="15121">
                  <c:v>8.4193066670000007</c:v>
                </c:pt>
                <c:pt idx="15122">
                  <c:v>8.4216633329999997</c:v>
                </c:pt>
                <c:pt idx="15123">
                  <c:v>8.4228933329999993</c:v>
                </c:pt>
                <c:pt idx="15124">
                  <c:v>8.4229649999999996</c:v>
                </c:pt>
                <c:pt idx="15125">
                  <c:v>8.4228500000000004</c:v>
                </c:pt>
                <c:pt idx="15126">
                  <c:v>8.4231549999999995</c:v>
                </c:pt>
                <c:pt idx="15127">
                  <c:v>8.4232783330000007</c:v>
                </c:pt>
                <c:pt idx="15128">
                  <c:v>8.4235383329999998</c:v>
                </c:pt>
                <c:pt idx="15129">
                  <c:v>8.4234083329999994</c:v>
                </c:pt>
                <c:pt idx="15130">
                  <c:v>8.4233783330000005</c:v>
                </c:pt>
                <c:pt idx="15131">
                  <c:v>8.4231783329999992</c:v>
                </c:pt>
                <c:pt idx="15132">
                  <c:v>8.4234642859999997</c:v>
                </c:pt>
                <c:pt idx="15133">
                  <c:v>8.4235550000000003</c:v>
                </c:pt>
                <c:pt idx="15134">
                  <c:v>8.4234683330000006</c:v>
                </c:pt>
                <c:pt idx="15135">
                  <c:v>8.4238383330000008</c:v>
                </c:pt>
                <c:pt idx="15136">
                  <c:v>8.4237116669999992</c:v>
                </c:pt>
                <c:pt idx="15137">
                  <c:v>8.4240516670000005</c:v>
                </c:pt>
                <c:pt idx="15138">
                  <c:v>8.4238949999999999</c:v>
                </c:pt>
                <c:pt idx="15139">
                  <c:v>8.4242933329999996</c:v>
                </c:pt>
                <c:pt idx="15140">
                  <c:v>8.423813333</c:v>
                </c:pt>
                <c:pt idx="15141">
                  <c:v>8.42408</c:v>
                </c:pt>
                <c:pt idx="15142">
                  <c:v>8.4243916670000001</c:v>
                </c:pt>
                <c:pt idx="15143">
                  <c:v>8.4239683329999995</c:v>
                </c:pt>
                <c:pt idx="15144">
                  <c:v>8.4244383329999994</c:v>
                </c:pt>
                <c:pt idx="15145">
                  <c:v>8.4240416669999991</c:v>
                </c:pt>
                <c:pt idx="15146">
                  <c:v>8.423831667</c:v>
                </c:pt>
                <c:pt idx="15147">
                  <c:v>8.4237500000000001</c:v>
                </c:pt>
                <c:pt idx="15148">
                  <c:v>8.4241700000000002</c:v>
                </c:pt>
                <c:pt idx="15149">
                  <c:v>8.424206667</c:v>
                </c:pt>
                <c:pt idx="15150">
                  <c:v>8.4242083329999993</c:v>
                </c:pt>
                <c:pt idx="15151">
                  <c:v>8.4242399999999993</c:v>
                </c:pt>
                <c:pt idx="15152">
                  <c:v>8.4239433330000004</c:v>
                </c:pt>
                <c:pt idx="15153">
                  <c:v>8.4239333330000008</c:v>
                </c:pt>
                <c:pt idx="15154">
                  <c:v>8.4238983330000003</c:v>
                </c:pt>
                <c:pt idx="15155">
                  <c:v>8.4243916670000001</c:v>
                </c:pt>
                <c:pt idx="15156">
                  <c:v>8.4246400000000001</c:v>
                </c:pt>
                <c:pt idx="15157">
                  <c:v>8.4245400000000004</c:v>
                </c:pt>
                <c:pt idx="15158">
                  <c:v>8.4246416669999995</c:v>
                </c:pt>
                <c:pt idx="15159">
                  <c:v>8.4250533329999993</c:v>
                </c:pt>
                <c:pt idx="15160">
                  <c:v>8.4243816670000005</c:v>
                </c:pt>
                <c:pt idx="15161">
                  <c:v>8.42483</c:v>
                </c:pt>
                <c:pt idx="15162">
                  <c:v>8.4243316670000006</c:v>
                </c:pt>
                <c:pt idx="15163">
                  <c:v>8.4244983330000007</c:v>
                </c:pt>
                <c:pt idx="15164">
                  <c:v>8.4248399999999997</c:v>
                </c:pt>
                <c:pt idx="15165">
                  <c:v>8.4249666669999996</c:v>
                </c:pt>
                <c:pt idx="15166">
                  <c:v>8.4249799999999997</c:v>
                </c:pt>
                <c:pt idx="15167">
                  <c:v>8.4251450000000006</c:v>
                </c:pt>
                <c:pt idx="15168">
                  <c:v>8.4253499999999999</c:v>
                </c:pt>
                <c:pt idx="15169">
                  <c:v>8.4249433329999999</c:v>
                </c:pt>
                <c:pt idx="15170">
                  <c:v>8.4249550000000006</c:v>
                </c:pt>
                <c:pt idx="15171">
                  <c:v>8.424563333</c:v>
                </c:pt>
                <c:pt idx="15172">
                  <c:v>8.4221666670000008</c:v>
                </c:pt>
                <c:pt idx="15173">
                  <c:v>8.4209949999999996</c:v>
                </c:pt>
                <c:pt idx="15174">
                  <c:v>8.4210566670000002</c:v>
                </c:pt>
                <c:pt idx="15175">
                  <c:v>8.4208233329999995</c:v>
                </c:pt>
                <c:pt idx="15176">
                  <c:v>8.4216883330000005</c:v>
                </c:pt>
                <c:pt idx="15177">
                  <c:v>8.4215300000000006</c:v>
                </c:pt>
                <c:pt idx="15178">
                  <c:v>8.4216983330000001</c:v>
                </c:pt>
                <c:pt idx="15179">
                  <c:v>8.4211483329999997</c:v>
                </c:pt>
                <c:pt idx="15180">
                  <c:v>8.4211349999999996</c:v>
                </c:pt>
                <c:pt idx="15181">
                  <c:v>8.4215949999999999</c:v>
                </c:pt>
                <c:pt idx="15182">
                  <c:v>8.42197</c:v>
                </c:pt>
                <c:pt idx="15183">
                  <c:v>8.4210499999999993</c:v>
                </c:pt>
                <c:pt idx="15184">
                  <c:v>8.4214383329999993</c:v>
                </c:pt>
                <c:pt idx="15185">
                  <c:v>8.4214500000000001</c:v>
                </c:pt>
                <c:pt idx="15186">
                  <c:v>8.4213866670000002</c:v>
                </c:pt>
                <c:pt idx="15187">
                  <c:v>8.4206533330000006</c:v>
                </c:pt>
                <c:pt idx="15188">
                  <c:v>8.4214783329999996</c:v>
                </c:pt>
                <c:pt idx="15189">
                  <c:v>8.4213966669999998</c:v>
                </c:pt>
                <c:pt idx="15190">
                  <c:v>8.4212483329999994</c:v>
                </c:pt>
                <c:pt idx="15191">
                  <c:v>8.4209716669999999</c:v>
                </c:pt>
                <c:pt idx="15192">
                  <c:v>8.421156667</c:v>
                </c:pt>
                <c:pt idx="15193">
                  <c:v>8.4213566669999995</c:v>
                </c:pt>
                <c:pt idx="15194">
                  <c:v>8.4211050000000007</c:v>
                </c:pt>
                <c:pt idx="15195">
                  <c:v>8.4210033329999998</c:v>
                </c:pt>
                <c:pt idx="15196">
                  <c:v>8.4211050000000007</c:v>
                </c:pt>
                <c:pt idx="15197">
                  <c:v>8.4208933330000004</c:v>
                </c:pt>
                <c:pt idx="15198">
                  <c:v>8.4206149999999997</c:v>
                </c:pt>
                <c:pt idx="15199">
                  <c:v>8.4210283330000006</c:v>
                </c:pt>
                <c:pt idx="15200">
                  <c:v>8.4213500000000003</c:v>
                </c:pt>
                <c:pt idx="15201">
                  <c:v>8.4220699999999997</c:v>
                </c:pt>
                <c:pt idx="15202">
                  <c:v>8.4213950000000004</c:v>
                </c:pt>
                <c:pt idx="15203">
                  <c:v>8.4219249999999999</c:v>
                </c:pt>
                <c:pt idx="15204">
                  <c:v>8.4211449999999992</c:v>
                </c:pt>
                <c:pt idx="15205">
                  <c:v>8.4215499999999999</c:v>
                </c:pt>
                <c:pt idx="15206">
                  <c:v>8.4215416669999996</c:v>
                </c:pt>
                <c:pt idx="15207">
                  <c:v>8.4219733330000004</c:v>
                </c:pt>
                <c:pt idx="15208">
                  <c:v>8.4215266670000002</c:v>
                </c:pt>
                <c:pt idx="15209">
                  <c:v>8.4223099999999995</c:v>
                </c:pt>
                <c:pt idx="15210">
                  <c:v>8.4251349999999992</c:v>
                </c:pt>
                <c:pt idx="15211">
                  <c:v>8.4257433329999998</c:v>
                </c:pt>
                <c:pt idx="15212">
                  <c:v>8.4255833330000005</c:v>
                </c:pt>
                <c:pt idx="15213">
                  <c:v>8.4258100000000002</c:v>
                </c:pt>
                <c:pt idx="15214">
                  <c:v>8.4257916670000004</c:v>
                </c:pt>
                <c:pt idx="15215">
                  <c:v>8.4254733329999993</c:v>
                </c:pt>
                <c:pt idx="15216">
                  <c:v>8.4257749999999998</c:v>
                </c:pt>
                <c:pt idx="15217">
                  <c:v>8.4258266670000008</c:v>
                </c:pt>
                <c:pt idx="15218">
                  <c:v>8.4258249999999997</c:v>
                </c:pt>
                <c:pt idx="15219">
                  <c:v>8.4260616670000008</c:v>
                </c:pt>
                <c:pt idx="15220">
                  <c:v>8.4259900000000005</c:v>
                </c:pt>
                <c:pt idx="15221">
                  <c:v>8.4258450000000007</c:v>
                </c:pt>
                <c:pt idx="15222">
                  <c:v>8.426488333</c:v>
                </c:pt>
                <c:pt idx="15223">
                  <c:v>8.4259233330000001</c:v>
                </c:pt>
                <c:pt idx="15224">
                  <c:v>8.4262200000000007</c:v>
                </c:pt>
                <c:pt idx="15225">
                  <c:v>8.4264133329999993</c:v>
                </c:pt>
                <c:pt idx="15226">
                  <c:v>8.4264283330000005</c:v>
                </c:pt>
                <c:pt idx="15227">
                  <c:v>8.4263100000000009</c:v>
                </c:pt>
                <c:pt idx="15228">
                  <c:v>8.4260683329999999</c:v>
                </c:pt>
                <c:pt idx="15229">
                  <c:v>8.4265450000000008</c:v>
                </c:pt>
                <c:pt idx="15230">
                  <c:v>8.4263250000000003</c:v>
                </c:pt>
                <c:pt idx="15231">
                  <c:v>8.4264349999999997</c:v>
                </c:pt>
                <c:pt idx="15232">
                  <c:v>8.4267316670000003</c:v>
                </c:pt>
                <c:pt idx="15233">
                  <c:v>8.4267416669999999</c:v>
                </c:pt>
                <c:pt idx="15234">
                  <c:v>8.4263300000000001</c:v>
                </c:pt>
                <c:pt idx="15235">
                  <c:v>8.4261633329999999</c:v>
                </c:pt>
                <c:pt idx="15236">
                  <c:v>8.426881667</c:v>
                </c:pt>
                <c:pt idx="15237">
                  <c:v>8.4268883330000008</c:v>
                </c:pt>
                <c:pt idx="15238">
                  <c:v>8.4263116670000002</c:v>
                </c:pt>
                <c:pt idx="15239">
                  <c:v>8.4266416670000002</c:v>
                </c:pt>
                <c:pt idx="15240">
                  <c:v>8.4268400000000003</c:v>
                </c:pt>
                <c:pt idx="15241">
                  <c:v>8.4269327589999996</c:v>
                </c:pt>
                <c:pt idx="15242">
                  <c:v>8.4260633330000001</c:v>
                </c:pt>
                <c:pt idx="15243">
                  <c:v>8.4264583329999994</c:v>
                </c:pt>
                <c:pt idx="15244">
                  <c:v>8.4270267860000008</c:v>
                </c:pt>
                <c:pt idx="15245">
                  <c:v>8.4265166669999996</c:v>
                </c:pt>
                <c:pt idx="15246">
                  <c:v>8.4270016670000008</c:v>
                </c:pt>
                <c:pt idx="15247">
                  <c:v>8.4244066669999995</c:v>
                </c:pt>
                <c:pt idx="15248">
                  <c:v>8.4224999999999994</c:v>
                </c:pt>
                <c:pt idx="15249">
                  <c:v>8.4218266669999995</c:v>
                </c:pt>
                <c:pt idx="15250">
                  <c:v>8.4222383329999992</c:v>
                </c:pt>
                <c:pt idx="15251">
                  <c:v>8.4219266669999993</c:v>
                </c:pt>
                <c:pt idx="15252">
                  <c:v>8.4220649999999999</c:v>
                </c:pt>
                <c:pt idx="15253">
                  <c:v>8.4229099999999999</c:v>
                </c:pt>
                <c:pt idx="15254">
                  <c:v>8.4225616670000001</c:v>
                </c:pt>
                <c:pt idx="15255">
                  <c:v>8.4226600000000005</c:v>
                </c:pt>
                <c:pt idx="15256">
                  <c:v>8.4229783329999997</c:v>
                </c:pt>
                <c:pt idx="15257">
                  <c:v>8.4217600000000008</c:v>
                </c:pt>
                <c:pt idx="15258">
                  <c:v>8.4222316670000001</c:v>
                </c:pt>
                <c:pt idx="15259">
                  <c:v>8.4223413790000006</c:v>
                </c:pt>
                <c:pt idx="15260">
                  <c:v>8.4224633329999996</c:v>
                </c:pt>
                <c:pt idx="15261">
                  <c:v>8.4232366669999994</c:v>
                </c:pt>
                <c:pt idx="15262">
                  <c:v>8.4231283329999993</c:v>
                </c:pt>
                <c:pt idx="15263">
                  <c:v>8.4223599999999994</c:v>
                </c:pt>
                <c:pt idx="15264">
                  <c:v>8.4224566670000005</c:v>
                </c:pt>
                <c:pt idx="15265">
                  <c:v>8.4229827589999999</c:v>
                </c:pt>
                <c:pt idx="15266">
                  <c:v>8.4232049999999994</c:v>
                </c:pt>
                <c:pt idx="15267">
                  <c:v>8.4230716670000003</c:v>
                </c:pt>
                <c:pt idx="15268">
                  <c:v>8.4235316670000007</c:v>
                </c:pt>
                <c:pt idx="15269">
                  <c:v>8.4226283330000005</c:v>
                </c:pt>
                <c:pt idx="15270">
                  <c:v>8.4226616669999999</c:v>
                </c:pt>
                <c:pt idx="15271">
                  <c:v>8.4225849999999998</c:v>
                </c:pt>
                <c:pt idx="15272">
                  <c:v>8.4230333329999993</c:v>
                </c:pt>
                <c:pt idx="15273">
                  <c:v>8.4230616670000007</c:v>
                </c:pt>
                <c:pt idx="15274">
                  <c:v>8.4229133330000003</c:v>
                </c:pt>
                <c:pt idx="15275">
                  <c:v>8.4230683329999998</c:v>
                </c:pt>
                <c:pt idx="15276">
                  <c:v>8.4229566669999993</c:v>
                </c:pt>
                <c:pt idx="15277">
                  <c:v>8.4228833329999997</c:v>
                </c:pt>
                <c:pt idx="15278">
                  <c:v>8.4226816670000009</c:v>
                </c:pt>
                <c:pt idx="15279">
                  <c:v>8.4234216669999995</c:v>
                </c:pt>
                <c:pt idx="15280">
                  <c:v>8.4235916670000002</c:v>
                </c:pt>
                <c:pt idx="15281">
                  <c:v>8.4236116669999994</c:v>
                </c:pt>
                <c:pt idx="15282">
                  <c:v>8.4231551719999995</c:v>
                </c:pt>
                <c:pt idx="15283">
                  <c:v>8.4233266669999995</c:v>
                </c:pt>
                <c:pt idx="15284">
                  <c:v>8.4237916669999997</c:v>
                </c:pt>
                <c:pt idx="15285">
                  <c:v>8.4235266670000009</c:v>
                </c:pt>
                <c:pt idx="15286">
                  <c:v>8.4238283329999994</c:v>
                </c:pt>
                <c:pt idx="15287">
                  <c:v>8.4239283329999992</c:v>
                </c:pt>
                <c:pt idx="15288">
                  <c:v>8.4239616670000004</c:v>
                </c:pt>
                <c:pt idx="15289">
                  <c:v>8.4234650000000002</c:v>
                </c:pt>
                <c:pt idx="15290">
                  <c:v>8.4232333330000007</c:v>
                </c:pt>
                <c:pt idx="15291">
                  <c:v>8.4234449999999992</c:v>
                </c:pt>
                <c:pt idx="15292">
                  <c:v>8.423596667</c:v>
                </c:pt>
                <c:pt idx="15293">
                  <c:v>8.4243033329999992</c:v>
                </c:pt>
                <c:pt idx="15294">
                  <c:v>8.4237733329999998</c:v>
                </c:pt>
                <c:pt idx="15295">
                  <c:v>8.4237633330000001</c:v>
                </c:pt>
                <c:pt idx="15296">
                  <c:v>8.4239933330000003</c:v>
                </c:pt>
                <c:pt idx="15297">
                  <c:v>8.4237300000000008</c:v>
                </c:pt>
                <c:pt idx="15298">
                  <c:v>8.4233349999999998</c:v>
                </c:pt>
                <c:pt idx="15299">
                  <c:v>8.4239383330000006</c:v>
                </c:pt>
                <c:pt idx="15300">
                  <c:v>8.4241316669999993</c:v>
                </c:pt>
                <c:pt idx="15301">
                  <c:v>8.4240100000000009</c:v>
                </c:pt>
                <c:pt idx="15302">
                  <c:v>8.4241283330000005</c:v>
                </c:pt>
                <c:pt idx="15303">
                  <c:v>8.4242533329999993</c:v>
                </c:pt>
                <c:pt idx="15304">
                  <c:v>8.4246133329999999</c:v>
                </c:pt>
                <c:pt idx="15305">
                  <c:v>8.4246350000000003</c:v>
                </c:pt>
                <c:pt idx="15306">
                  <c:v>8.4239449999999998</c:v>
                </c:pt>
                <c:pt idx="15307">
                  <c:v>8.4242950000000008</c:v>
                </c:pt>
                <c:pt idx="15308">
                  <c:v>8.4239766669999998</c:v>
                </c:pt>
                <c:pt idx="15309">
                  <c:v>8.4241333330000003</c:v>
                </c:pt>
                <c:pt idx="15310">
                  <c:v>8.4244316670000003</c:v>
                </c:pt>
                <c:pt idx="15311">
                  <c:v>8.4235583330000008</c:v>
                </c:pt>
                <c:pt idx="15312">
                  <c:v>8.4238516669999992</c:v>
                </c:pt>
                <c:pt idx="15313">
                  <c:v>8.4242116669999998</c:v>
                </c:pt>
                <c:pt idx="15314">
                  <c:v>8.4242566669999999</c:v>
                </c:pt>
                <c:pt idx="15315">
                  <c:v>8.4241583329999994</c:v>
                </c:pt>
                <c:pt idx="15316">
                  <c:v>8.4243483329999993</c:v>
                </c:pt>
                <c:pt idx="15317">
                  <c:v>8.4242083329999993</c:v>
                </c:pt>
                <c:pt idx="15318">
                  <c:v>8.4240366669999993</c:v>
                </c:pt>
                <c:pt idx="15319">
                  <c:v>8.4245133330000002</c:v>
                </c:pt>
                <c:pt idx="15320">
                  <c:v>8.4242849999999994</c:v>
                </c:pt>
                <c:pt idx="15321">
                  <c:v>8.4244950000000003</c:v>
                </c:pt>
                <c:pt idx="15322">
                  <c:v>8.4265166669999996</c:v>
                </c:pt>
                <c:pt idx="15323">
                  <c:v>8.4275083330000005</c:v>
                </c:pt>
                <c:pt idx="15324">
                  <c:v>8.4284233329999996</c:v>
                </c:pt>
                <c:pt idx="15325">
                  <c:v>8.4280433329999997</c:v>
                </c:pt>
                <c:pt idx="15326">
                  <c:v>8.4278816669999994</c:v>
                </c:pt>
                <c:pt idx="15327">
                  <c:v>8.4281950000000005</c:v>
                </c:pt>
                <c:pt idx="15328">
                  <c:v>8.4281699999999997</c:v>
                </c:pt>
                <c:pt idx="15329">
                  <c:v>8.4280033329999995</c:v>
                </c:pt>
                <c:pt idx="15330">
                  <c:v>8.427803333</c:v>
                </c:pt>
                <c:pt idx="15331">
                  <c:v>8.4282733329999999</c:v>
                </c:pt>
                <c:pt idx="15332">
                  <c:v>8.4285333330000007</c:v>
                </c:pt>
                <c:pt idx="15333">
                  <c:v>8.4279583329999994</c:v>
                </c:pt>
                <c:pt idx="15334">
                  <c:v>8.4287716669999995</c:v>
                </c:pt>
                <c:pt idx="15335">
                  <c:v>8.4284266670000001</c:v>
                </c:pt>
                <c:pt idx="15336">
                  <c:v>8.4281666669999993</c:v>
                </c:pt>
                <c:pt idx="15337">
                  <c:v>8.4284666670000004</c:v>
                </c:pt>
                <c:pt idx="15338">
                  <c:v>8.4279449999999994</c:v>
                </c:pt>
                <c:pt idx="15339">
                  <c:v>8.4279233330000007</c:v>
                </c:pt>
                <c:pt idx="15340">
                  <c:v>8.4282966669999997</c:v>
                </c:pt>
                <c:pt idx="15341">
                  <c:v>8.4287600000000005</c:v>
                </c:pt>
                <c:pt idx="15342">
                  <c:v>8.4291499999999999</c:v>
                </c:pt>
                <c:pt idx="15343">
                  <c:v>8.4292099999999994</c:v>
                </c:pt>
                <c:pt idx="15344">
                  <c:v>8.4296516669999999</c:v>
                </c:pt>
                <c:pt idx="15345">
                  <c:v>8.4289233330000002</c:v>
                </c:pt>
                <c:pt idx="15346">
                  <c:v>8.4284149999999993</c:v>
                </c:pt>
                <c:pt idx="15347">
                  <c:v>8.4282900000000005</c:v>
                </c:pt>
                <c:pt idx="15348">
                  <c:v>8.4282116669999994</c:v>
                </c:pt>
                <c:pt idx="15349">
                  <c:v>8.4281683330000003</c:v>
                </c:pt>
                <c:pt idx="15350">
                  <c:v>8.4285733329999992</c:v>
                </c:pt>
                <c:pt idx="15351">
                  <c:v>8.4280950000000008</c:v>
                </c:pt>
                <c:pt idx="15352">
                  <c:v>8.4283783329999995</c:v>
                </c:pt>
                <c:pt idx="15353">
                  <c:v>8.4288166669999995</c:v>
                </c:pt>
                <c:pt idx="15354">
                  <c:v>8.4291483330000005</c:v>
                </c:pt>
                <c:pt idx="15355">
                  <c:v>8.4299549999999996</c:v>
                </c:pt>
                <c:pt idx="15356">
                  <c:v>8.4291866669999997</c:v>
                </c:pt>
                <c:pt idx="15357">
                  <c:v>8.4291416669999997</c:v>
                </c:pt>
                <c:pt idx="15358">
                  <c:v>8.4295366670000007</c:v>
                </c:pt>
                <c:pt idx="15359">
                  <c:v>8.4295266669999993</c:v>
                </c:pt>
                <c:pt idx="15360">
                  <c:v>8.4297033330000009</c:v>
                </c:pt>
                <c:pt idx="15361">
                  <c:v>8.4295899999999993</c:v>
                </c:pt>
                <c:pt idx="15362">
                  <c:v>8.4293116670000003</c:v>
                </c:pt>
                <c:pt idx="15363">
                  <c:v>8.4293549999999993</c:v>
                </c:pt>
                <c:pt idx="15364">
                  <c:v>8.4296199999999999</c:v>
                </c:pt>
                <c:pt idx="15365">
                  <c:v>8.4298866669999999</c:v>
                </c:pt>
                <c:pt idx="15366">
                  <c:v>8.4300433330000004</c:v>
                </c:pt>
                <c:pt idx="15367">
                  <c:v>8.4297216670000008</c:v>
                </c:pt>
                <c:pt idx="15368">
                  <c:v>8.4298433330000009</c:v>
                </c:pt>
                <c:pt idx="15369">
                  <c:v>8.4303299999999997</c:v>
                </c:pt>
                <c:pt idx="15370">
                  <c:v>8.4304299999999994</c:v>
                </c:pt>
                <c:pt idx="15371">
                  <c:v>8.4300833330000007</c:v>
                </c:pt>
                <c:pt idx="15372">
                  <c:v>8.4298350000000006</c:v>
                </c:pt>
                <c:pt idx="15373">
                  <c:v>8.4300033330000002</c:v>
                </c:pt>
                <c:pt idx="15374">
                  <c:v>8.4293700000000005</c:v>
                </c:pt>
                <c:pt idx="15375">
                  <c:v>8.4295766669999992</c:v>
                </c:pt>
                <c:pt idx="15376">
                  <c:v>8.4296399999999991</c:v>
                </c:pt>
                <c:pt idx="15377">
                  <c:v>8.4290566669999993</c:v>
                </c:pt>
                <c:pt idx="15378">
                  <c:v>8.429538333</c:v>
                </c:pt>
                <c:pt idx="15379">
                  <c:v>8.4297133330000005</c:v>
                </c:pt>
                <c:pt idx="15380">
                  <c:v>8.4295249999999999</c:v>
                </c:pt>
                <c:pt idx="15381">
                  <c:v>8.4296799999999994</c:v>
                </c:pt>
                <c:pt idx="15382">
                  <c:v>8.4299300000000006</c:v>
                </c:pt>
                <c:pt idx="15383">
                  <c:v>8.4303633330000007</c:v>
                </c:pt>
                <c:pt idx="15384">
                  <c:v>8.4302700000000002</c:v>
                </c:pt>
                <c:pt idx="15385">
                  <c:v>8.4305366670000002</c:v>
                </c:pt>
                <c:pt idx="15386">
                  <c:v>8.4302499999999991</c:v>
                </c:pt>
                <c:pt idx="15387">
                  <c:v>8.4301183329999994</c:v>
                </c:pt>
                <c:pt idx="15388">
                  <c:v>8.4300250000000005</c:v>
                </c:pt>
                <c:pt idx="15389">
                  <c:v>8.4302200000000003</c:v>
                </c:pt>
                <c:pt idx="15390">
                  <c:v>8.4305466669999998</c:v>
                </c:pt>
                <c:pt idx="15391">
                  <c:v>8.4305633330000003</c:v>
                </c:pt>
                <c:pt idx="15392">
                  <c:v>8.4302899999999994</c:v>
                </c:pt>
                <c:pt idx="15393">
                  <c:v>8.4305350000000008</c:v>
                </c:pt>
                <c:pt idx="15394">
                  <c:v>8.4304866670000003</c:v>
                </c:pt>
                <c:pt idx="15395">
                  <c:v>8.4302916670000005</c:v>
                </c:pt>
                <c:pt idx="15396">
                  <c:v>8.4306433330000008</c:v>
                </c:pt>
                <c:pt idx="15397">
                  <c:v>8.4303966670000001</c:v>
                </c:pt>
                <c:pt idx="15398">
                  <c:v>8.4303583329999991</c:v>
                </c:pt>
                <c:pt idx="15399">
                  <c:v>8.4310033329999996</c:v>
                </c:pt>
                <c:pt idx="15400">
                  <c:v>8.4305833329999995</c:v>
                </c:pt>
                <c:pt idx="15401">
                  <c:v>8.4301916670000008</c:v>
                </c:pt>
                <c:pt idx="15402">
                  <c:v>8.4300449999999998</c:v>
                </c:pt>
                <c:pt idx="15403">
                  <c:v>8.4305716670000006</c:v>
                </c:pt>
                <c:pt idx="15404">
                  <c:v>8.4304833329999997</c:v>
                </c:pt>
                <c:pt idx="15405">
                  <c:v>8.4304900000000007</c:v>
                </c:pt>
                <c:pt idx="15406">
                  <c:v>8.4301049999999993</c:v>
                </c:pt>
                <c:pt idx="15407">
                  <c:v>8.4306333329999994</c:v>
                </c:pt>
                <c:pt idx="15408">
                  <c:v>8.4307216670000003</c:v>
                </c:pt>
                <c:pt idx="15409">
                  <c:v>8.4311283330000002</c:v>
                </c:pt>
                <c:pt idx="15410">
                  <c:v>8.4309766669999995</c:v>
                </c:pt>
                <c:pt idx="15411">
                  <c:v>8.4305950000000003</c:v>
                </c:pt>
                <c:pt idx="15412">
                  <c:v>8.4305500000000002</c:v>
                </c:pt>
                <c:pt idx="15413">
                  <c:v>8.4305733329999999</c:v>
                </c:pt>
                <c:pt idx="15414">
                  <c:v>8.4305916669999998</c:v>
                </c:pt>
                <c:pt idx="15415">
                  <c:v>8.4311183330000006</c:v>
                </c:pt>
                <c:pt idx="15416">
                  <c:v>8.4310916670000005</c:v>
                </c:pt>
                <c:pt idx="15417">
                  <c:v>8.4311033329999994</c:v>
                </c:pt>
                <c:pt idx="15418">
                  <c:v>8.431133333</c:v>
                </c:pt>
                <c:pt idx="15419">
                  <c:v>8.4311116669999997</c:v>
                </c:pt>
                <c:pt idx="15420">
                  <c:v>8.4304966669999999</c:v>
                </c:pt>
                <c:pt idx="15421">
                  <c:v>8.4304583330000007</c:v>
                </c:pt>
                <c:pt idx="15422">
                  <c:v>8.4306249999999991</c:v>
                </c:pt>
                <c:pt idx="15423">
                  <c:v>8.4306516669999993</c:v>
                </c:pt>
                <c:pt idx="15424">
                  <c:v>8.4305816670000002</c:v>
                </c:pt>
                <c:pt idx="15425">
                  <c:v>8.4303383329999999</c:v>
                </c:pt>
                <c:pt idx="15426">
                  <c:v>8.4309700000000003</c:v>
                </c:pt>
                <c:pt idx="15427">
                  <c:v>8.4309100000000008</c:v>
                </c:pt>
                <c:pt idx="15428">
                  <c:v>8.4311766670000008</c:v>
                </c:pt>
                <c:pt idx="15429">
                  <c:v>8.4310883329999999</c:v>
                </c:pt>
                <c:pt idx="15430">
                  <c:v>8.4307833330000008</c:v>
                </c:pt>
                <c:pt idx="15431">
                  <c:v>8.4312149999999999</c:v>
                </c:pt>
                <c:pt idx="15432">
                  <c:v>8.4308099999999992</c:v>
                </c:pt>
                <c:pt idx="15433">
                  <c:v>8.4308399999999999</c:v>
                </c:pt>
                <c:pt idx="15434">
                  <c:v>8.431273333</c:v>
                </c:pt>
                <c:pt idx="15435">
                  <c:v>8.4311933329999995</c:v>
                </c:pt>
                <c:pt idx="15436">
                  <c:v>8.4314466669999995</c:v>
                </c:pt>
                <c:pt idx="15437">
                  <c:v>8.4312299999999993</c:v>
                </c:pt>
                <c:pt idx="15438">
                  <c:v>8.4315300000000004</c:v>
                </c:pt>
                <c:pt idx="15439">
                  <c:v>8.4313300000000009</c:v>
                </c:pt>
                <c:pt idx="15440">
                  <c:v>8.4317049999999991</c:v>
                </c:pt>
                <c:pt idx="15441">
                  <c:v>8.4308300000000003</c:v>
                </c:pt>
                <c:pt idx="15442">
                  <c:v>8.43079</c:v>
                </c:pt>
                <c:pt idx="15443">
                  <c:v>8.4311733330000003</c:v>
                </c:pt>
                <c:pt idx="15444">
                  <c:v>8.4304083330000008</c:v>
                </c:pt>
                <c:pt idx="15445">
                  <c:v>8.4311283330000002</c:v>
                </c:pt>
                <c:pt idx="15446">
                  <c:v>8.4312400000000007</c:v>
                </c:pt>
                <c:pt idx="15447">
                  <c:v>8.4309866670000009</c:v>
                </c:pt>
                <c:pt idx="15448">
                  <c:v>8.4314016669999994</c:v>
                </c:pt>
                <c:pt idx="15449">
                  <c:v>8.4316200000000006</c:v>
                </c:pt>
                <c:pt idx="15450">
                  <c:v>8.4318550000000005</c:v>
                </c:pt>
                <c:pt idx="15451">
                  <c:v>8.4314083330000003</c:v>
                </c:pt>
                <c:pt idx="15452">
                  <c:v>8.4311816670000006</c:v>
                </c:pt>
                <c:pt idx="15453">
                  <c:v>8.4315700000000007</c:v>
                </c:pt>
                <c:pt idx="15454">
                  <c:v>8.4308566670000005</c:v>
                </c:pt>
                <c:pt idx="15455">
                  <c:v>8.4310399999999994</c:v>
                </c:pt>
                <c:pt idx="15456">
                  <c:v>8.4307183329999997</c:v>
                </c:pt>
                <c:pt idx="15457">
                  <c:v>8.4307049999999997</c:v>
                </c:pt>
                <c:pt idx="15458">
                  <c:v>8.4307316669999999</c:v>
                </c:pt>
                <c:pt idx="15459">
                  <c:v>8.4305133330000004</c:v>
                </c:pt>
                <c:pt idx="15460">
                  <c:v>8.4305050000000001</c:v>
                </c:pt>
                <c:pt idx="15461">
                  <c:v>8.4309533329999997</c:v>
                </c:pt>
                <c:pt idx="15462">
                  <c:v>8.4308200000000006</c:v>
                </c:pt>
                <c:pt idx="15463">
                  <c:v>8.4300850000000001</c:v>
                </c:pt>
                <c:pt idx="15464">
                  <c:v>8.4308700000000005</c:v>
                </c:pt>
                <c:pt idx="15465">
                  <c:v>8.4307116670000006</c:v>
                </c:pt>
                <c:pt idx="15466">
                  <c:v>8.4307866669999996</c:v>
                </c:pt>
                <c:pt idx="15467">
                  <c:v>8.430275</c:v>
                </c:pt>
                <c:pt idx="15468">
                  <c:v>8.4302566670000001</c:v>
                </c:pt>
                <c:pt idx="15469">
                  <c:v>8.4302550000000007</c:v>
                </c:pt>
                <c:pt idx="15470">
                  <c:v>8.4299366669999998</c:v>
                </c:pt>
                <c:pt idx="15471">
                  <c:v>8.4305500000000002</c:v>
                </c:pt>
                <c:pt idx="15472">
                  <c:v>8.4306216670000005</c:v>
                </c:pt>
                <c:pt idx="15473">
                  <c:v>8.4305466669999998</c:v>
                </c:pt>
                <c:pt idx="15474">
                  <c:v>8.4312616669999993</c:v>
                </c:pt>
                <c:pt idx="15475">
                  <c:v>8.4311749999999996</c:v>
                </c:pt>
                <c:pt idx="15476">
                  <c:v>8.4309966670000005</c:v>
                </c:pt>
                <c:pt idx="15477">
                  <c:v>8.4312000000000005</c:v>
                </c:pt>
                <c:pt idx="15478">
                  <c:v>8.4315800000000003</c:v>
                </c:pt>
                <c:pt idx="15479">
                  <c:v>8.4314400000000003</c:v>
                </c:pt>
                <c:pt idx="15480">
                  <c:v>8.4311116669999997</c:v>
                </c:pt>
                <c:pt idx="15481">
                  <c:v>8.4312666669999992</c:v>
                </c:pt>
                <c:pt idx="15482">
                  <c:v>8.4313199999999995</c:v>
                </c:pt>
                <c:pt idx="15483">
                  <c:v>8.4312216670000009</c:v>
                </c:pt>
                <c:pt idx="15484">
                  <c:v>8.4315183329999996</c:v>
                </c:pt>
                <c:pt idx="15485">
                  <c:v>8.4316766669999996</c:v>
                </c:pt>
                <c:pt idx="15486">
                  <c:v>8.4337049999999998</c:v>
                </c:pt>
                <c:pt idx="15487">
                  <c:v>8.4312866670000002</c:v>
                </c:pt>
                <c:pt idx="15488">
                  <c:v>8.4310733330000005</c:v>
                </c:pt>
                <c:pt idx="15489">
                  <c:v>8.4309750000000001</c:v>
                </c:pt>
                <c:pt idx="15490">
                  <c:v>8.4312050000000003</c:v>
                </c:pt>
                <c:pt idx="15491">
                  <c:v>8.4314666670000005</c:v>
                </c:pt>
                <c:pt idx="15492">
                  <c:v>8.4308616670000003</c:v>
                </c:pt>
                <c:pt idx="15493">
                  <c:v>8.4313116669999992</c:v>
                </c:pt>
                <c:pt idx="15494">
                  <c:v>8.4307316669999999</c:v>
                </c:pt>
                <c:pt idx="15495">
                  <c:v>8.4314400000000003</c:v>
                </c:pt>
                <c:pt idx="15496">
                  <c:v>8.4315250000000006</c:v>
                </c:pt>
                <c:pt idx="15497">
                  <c:v>8.4312033329999991</c:v>
                </c:pt>
                <c:pt idx="15498">
                  <c:v>8.4306933330000007</c:v>
                </c:pt>
                <c:pt idx="15499">
                  <c:v>8.4308766669999997</c:v>
                </c:pt>
                <c:pt idx="15500">
                  <c:v>8.4311633330000006</c:v>
                </c:pt>
                <c:pt idx="15501">
                  <c:v>8.4308549999999993</c:v>
                </c:pt>
                <c:pt idx="15502">
                  <c:v>8.4315499999999997</c:v>
                </c:pt>
                <c:pt idx="15503">
                  <c:v>8.4317799999999998</c:v>
                </c:pt>
                <c:pt idx="15504">
                  <c:v>8.4303016670000002</c:v>
                </c:pt>
                <c:pt idx="15505">
                  <c:v>8.4304416670000002</c:v>
                </c:pt>
                <c:pt idx="15506">
                  <c:v>8.4308066670000006</c:v>
                </c:pt>
                <c:pt idx="15507">
                  <c:v>8.4314033330000004</c:v>
                </c:pt>
                <c:pt idx="15508">
                  <c:v>8.4312783329999998</c:v>
                </c:pt>
                <c:pt idx="15509">
                  <c:v>8.4314483330000005</c:v>
                </c:pt>
                <c:pt idx="15510">
                  <c:v>8.4312433329999994</c:v>
                </c:pt>
                <c:pt idx="15511">
                  <c:v>8.4309133329999995</c:v>
                </c:pt>
                <c:pt idx="15512">
                  <c:v>8.4305199999999996</c:v>
                </c:pt>
                <c:pt idx="15513">
                  <c:v>8.4312649999999998</c:v>
                </c:pt>
                <c:pt idx="15514">
                  <c:v>8.4306966669999994</c:v>
                </c:pt>
                <c:pt idx="15515">
                  <c:v>8.4309183329999993</c:v>
                </c:pt>
                <c:pt idx="15516">
                  <c:v>8.4310533329999995</c:v>
                </c:pt>
                <c:pt idx="15517">
                  <c:v>8.4318500000000007</c:v>
                </c:pt>
                <c:pt idx="15518">
                  <c:v>8.4315700000000007</c:v>
                </c:pt>
                <c:pt idx="15519">
                  <c:v>8.4312950000000004</c:v>
                </c:pt>
                <c:pt idx="15520">
                  <c:v>8.4316216669999999</c:v>
                </c:pt>
                <c:pt idx="15521">
                  <c:v>8.4318899999999992</c:v>
                </c:pt>
                <c:pt idx="15522">
                  <c:v>8.4313983330000006</c:v>
                </c:pt>
                <c:pt idx="15523">
                  <c:v>8.4309999999999992</c:v>
                </c:pt>
                <c:pt idx="15524">
                  <c:v>8.4306699999999992</c:v>
                </c:pt>
                <c:pt idx="15525">
                  <c:v>8.4305583330000005</c:v>
                </c:pt>
                <c:pt idx="15526">
                  <c:v>8.4308899999999998</c:v>
                </c:pt>
                <c:pt idx="15527">
                  <c:v>8.4313633330000002</c:v>
                </c:pt>
                <c:pt idx="15528">
                  <c:v>8.4315166670000004</c:v>
                </c:pt>
                <c:pt idx="15529">
                  <c:v>8.4313033330000007</c:v>
                </c:pt>
                <c:pt idx="15530">
                  <c:v>8.4307266670000001</c:v>
                </c:pt>
                <c:pt idx="15531">
                  <c:v>8.4313199999999995</c:v>
                </c:pt>
                <c:pt idx="15532">
                  <c:v>8.4309833330000004</c:v>
                </c:pt>
                <c:pt idx="15533">
                  <c:v>8.4308716669999999</c:v>
                </c:pt>
                <c:pt idx="15534">
                  <c:v>8.4313716670000005</c:v>
                </c:pt>
                <c:pt idx="15535">
                  <c:v>8.4314733329999996</c:v>
                </c:pt>
                <c:pt idx="15536">
                  <c:v>8.4319550000000003</c:v>
                </c:pt>
                <c:pt idx="15537">
                  <c:v>8.4312983330000009</c:v>
                </c:pt>
                <c:pt idx="15538">
                  <c:v>8.4316133329999996</c:v>
                </c:pt>
                <c:pt idx="15539">
                  <c:v>8.4313749999999992</c:v>
                </c:pt>
                <c:pt idx="15540">
                  <c:v>8.4314566670000008</c:v>
                </c:pt>
                <c:pt idx="15541">
                  <c:v>8.4316683329999993</c:v>
                </c:pt>
                <c:pt idx="15542">
                  <c:v>8.4314733329999996</c:v>
                </c:pt>
                <c:pt idx="15543">
                  <c:v>8.4306383329999992</c:v>
                </c:pt>
                <c:pt idx="15544">
                  <c:v>8.4312333329999998</c:v>
                </c:pt>
                <c:pt idx="15545">
                  <c:v>8.4312483329999992</c:v>
                </c:pt>
                <c:pt idx="15546">
                  <c:v>8.4313383329999994</c:v>
                </c:pt>
                <c:pt idx="15547">
                  <c:v>8.4313583330000004</c:v>
                </c:pt>
                <c:pt idx="15548">
                  <c:v>8.4310459019999993</c:v>
                </c:pt>
                <c:pt idx="15549">
                  <c:v>8.4314999999999998</c:v>
                </c:pt>
              </c:numCache>
            </c:numRef>
          </c:yVal>
          <c:smooth val="0"/>
        </c:ser>
        <c:ser>
          <c:idx val="3"/>
          <c:order val="3"/>
          <c:tx>
            <c:strRef>
              <c:f>GGAa_A!$AG$1:$AG$3</c:f>
              <c:strCache>
                <c:ptCount val="1"/>
                <c:pt idx="0">
                  <c:v>1 GGAD_A</c:v>
                </c:pt>
              </c:strCache>
            </c:strRef>
          </c:tx>
          <c:spPr>
            <a:ln w="3175">
              <a:solidFill>
                <a:schemeClr val="accent2"/>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GGAa_A!$AG$4:$AG$18204</c:f>
              <c:numCache>
                <c:formatCode>General</c:formatCode>
                <c:ptCount val="18201"/>
                <c:pt idx="0">
                  <c:v>8.1140671333330001</c:v>
                </c:pt>
                <c:pt idx="1">
                  <c:v>8.1144483833330003</c:v>
                </c:pt>
                <c:pt idx="2">
                  <c:v>8.1139216666670002</c:v>
                </c:pt>
                <c:pt idx="3">
                  <c:v>8.1146259666670009</c:v>
                </c:pt>
                <c:pt idx="4">
                  <c:v>8.1138636166670004</c:v>
                </c:pt>
                <c:pt idx="5">
                  <c:v>8.114037633333</c:v>
                </c:pt>
                <c:pt idx="6">
                  <c:v>8.1140148833330006</c:v>
                </c:pt>
                <c:pt idx="7">
                  <c:v>8.1137635499999998</c:v>
                </c:pt>
                <c:pt idx="8">
                  <c:v>8.1138913000000006</c:v>
                </c:pt>
                <c:pt idx="9">
                  <c:v>8.1140419999999995</c:v>
                </c:pt>
                <c:pt idx="10">
                  <c:v>8.1139300333330002</c:v>
                </c:pt>
                <c:pt idx="11">
                  <c:v>8.1141220333330004</c:v>
                </c:pt>
                <c:pt idx="12">
                  <c:v>8.1139474499999995</c:v>
                </c:pt>
                <c:pt idx="13">
                  <c:v>8.1143187000000001</c:v>
                </c:pt>
                <c:pt idx="14">
                  <c:v>8.1133148333329999</c:v>
                </c:pt>
                <c:pt idx="15">
                  <c:v>8.1139830833330002</c:v>
                </c:pt>
                <c:pt idx="16">
                  <c:v>8.1139621333330005</c:v>
                </c:pt>
                <c:pt idx="17">
                  <c:v>8.1141864500000001</c:v>
                </c:pt>
                <c:pt idx="18">
                  <c:v>8.1136751166670003</c:v>
                </c:pt>
                <c:pt idx="19">
                  <c:v>8.1142257999999998</c:v>
                </c:pt>
                <c:pt idx="20">
                  <c:v>8.1143043166670008</c:v>
                </c:pt>
                <c:pt idx="21">
                  <c:v>8.1147403333329997</c:v>
                </c:pt>
                <c:pt idx="22">
                  <c:v>8.1141213499999996</c:v>
                </c:pt>
                <c:pt idx="23">
                  <c:v>8.1143192000000006</c:v>
                </c:pt>
                <c:pt idx="24">
                  <c:v>8.1146081333330002</c:v>
                </c:pt>
                <c:pt idx="25">
                  <c:v>8.1148097000000003</c:v>
                </c:pt>
                <c:pt idx="26">
                  <c:v>8.1144730500000009</c:v>
                </c:pt>
                <c:pt idx="27">
                  <c:v>8.1146983833329998</c:v>
                </c:pt>
                <c:pt idx="28">
                  <c:v>8.1145076666670004</c:v>
                </c:pt>
                <c:pt idx="29">
                  <c:v>8.1140145500000003</c:v>
                </c:pt>
                <c:pt idx="30">
                  <c:v>8.1145909166669998</c:v>
                </c:pt>
                <c:pt idx="31">
                  <c:v>8.1146686500000005</c:v>
                </c:pt>
                <c:pt idx="32">
                  <c:v>8.1145137833330008</c:v>
                </c:pt>
                <c:pt idx="33">
                  <c:v>8.1143374000000001</c:v>
                </c:pt>
                <c:pt idx="34">
                  <c:v>8.1141526833329998</c:v>
                </c:pt>
                <c:pt idx="35">
                  <c:v>8.1143867833329999</c:v>
                </c:pt>
                <c:pt idx="36">
                  <c:v>8.1143207000000004</c:v>
                </c:pt>
                <c:pt idx="37">
                  <c:v>8.1146262833329992</c:v>
                </c:pt>
                <c:pt idx="38">
                  <c:v>8.1146264666669996</c:v>
                </c:pt>
                <c:pt idx="39">
                  <c:v>8.1147819000000005</c:v>
                </c:pt>
                <c:pt idx="40">
                  <c:v>8.1150731333330004</c:v>
                </c:pt>
                <c:pt idx="41">
                  <c:v>8.1156209500000003</c:v>
                </c:pt>
                <c:pt idx="42">
                  <c:v>8.1149867499999999</c:v>
                </c:pt>
                <c:pt idx="43">
                  <c:v>8.1147166500000001</c:v>
                </c:pt>
                <c:pt idx="44">
                  <c:v>8.1148554166669999</c:v>
                </c:pt>
                <c:pt idx="45">
                  <c:v>8.1143859000000003</c:v>
                </c:pt>
                <c:pt idx="46">
                  <c:v>8.1143623833330007</c:v>
                </c:pt>
                <c:pt idx="47">
                  <c:v>8.1149417666670001</c:v>
                </c:pt>
                <c:pt idx="48">
                  <c:v>8.1150233166669992</c:v>
                </c:pt>
                <c:pt idx="49">
                  <c:v>8.1150404333330002</c:v>
                </c:pt>
                <c:pt idx="50">
                  <c:v>8.1149404500000006</c:v>
                </c:pt>
                <c:pt idx="51">
                  <c:v>8.1150788333329995</c:v>
                </c:pt>
                <c:pt idx="52">
                  <c:v>8.1148301333329993</c:v>
                </c:pt>
                <c:pt idx="53">
                  <c:v>8.1147876833330006</c:v>
                </c:pt>
                <c:pt idx="54">
                  <c:v>8.1148030166670004</c:v>
                </c:pt>
                <c:pt idx="55">
                  <c:v>8.114931883333</c:v>
                </c:pt>
                <c:pt idx="56">
                  <c:v>8.114871233333</c:v>
                </c:pt>
                <c:pt idx="57">
                  <c:v>8.11453135</c:v>
                </c:pt>
                <c:pt idx="58">
                  <c:v>8.1147454999999997</c:v>
                </c:pt>
                <c:pt idx="59">
                  <c:v>8.1151028333329993</c:v>
                </c:pt>
                <c:pt idx="60">
                  <c:v>8.1152826833329996</c:v>
                </c:pt>
                <c:pt idx="61">
                  <c:v>8.1150553999999993</c:v>
                </c:pt>
                <c:pt idx="62">
                  <c:v>8.1152576666670004</c:v>
                </c:pt>
                <c:pt idx="63">
                  <c:v>8.1148851999999998</c:v>
                </c:pt>
                <c:pt idx="64">
                  <c:v>8.1154090166669999</c:v>
                </c:pt>
                <c:pt idx="65">
                  <c:v>8.1152586166670009</c:v>
                </c:pt>
                <c:pt idx="66">
                  <c:v>8.1155514666670001</c:v>
                </c:pt>
                <c:pt idx="67">
                  <c:v>8.1155053166670008</c:v>
                </c:pt>
                <c:pt idx="68">
                  <c:v>8.1150346333329999</c:v>
                </c:pt>
                <c:pt idx="69">
                  <c:v>8.1149109666670007</c:v>
                </c:pt>
                <c:pt idx="70">
                  <c:v>8.1149035999999999</c:v>
                </c:pt>
                <c:pt idx="71">
                  <c:v>8.1145718666669993</c:v>
                </c:pt>
                <c:pt idx="72">
                  <c:v>8.1147007500000008</c:v>
                </c:pt>
                <c:pt idx="73">
                  <c:v>8.1143335333329993</c:v>
                </c:pt>
                <c:pt idx="74">
                  <c:v>8.1152008333330006</c:v>
                </c:pt>
                <c:pt idx="75">
                  <c:v>8.1149357166670004</c:v>
                </c:pt>
                <c:pt idx="76">
                  <c:v>8.1151178833329993</c:v>
                </c:pt>
                <c:pt idx="77">
                  <c:v>8.1140989833329993</c:v>
                </c:pt>
                <c:pt idx="78">
                  <c:v>8.1143031000000008</c:v>
                </c:pt>
                <c:pt idx="79">
                  <c:v>8.1142015833329992</c:v>
                </c:pt>
                <c:pt idx="80">
                  <c:v>8.1141552000000008</c:v>
                </c:pt>
                <c:pt idx="81">
                  <c:v>8.1147998500000007</c:v>
                </c:pt>
                <c:pt idx="82">
                  <c:v>8.1154950333329996</c:v>
                </c:pt>
                <c:pt idx="83">
                  <c:v>8.1148481666670005</c:v>
                </c:pt>
                <c:pt idx="84">
                  <c:v>8.1152569833329995</c:v>
                </c:pt>
                <c:pt idx="85">
                  <c:v>8.1160693833330004</c:v>
                </c:pt>
                <c:pt idx="86">
                  <c:v>8.1160679499999997</c:v>
                </c:pt>
                <c:pt idx="87">
                  <c:v>8.1145127833329997</c:v>
                </c:pt>
                <c:pt idx="88">
                  <c:v>8.1147754333329996</c:v>
                </c:pt>
                <c:pt idx="89">
                  <c:v>8.1154417833330008</c:v>
                </c:pt>
                <c:pt idx="90">
                  <c:v>8.1150254833329996</c:v>
                </c:pt>
                <c:pt idx="91">
                  <c:v>8.1157560499999999</c:v>
                </c:pt>
                <c:pt idx="92">
                  <c:v>8.1147746333330009</c:v>
                </c:pt>
                <c:pt idx="93">
                  <c:v>8.1159387166669994</c:v>
                </c:pt>
                <c:pt idx="94">
                  <c:v>8.1157833833329995</c:v>
                </c:pt>
                <c:pt idx="95">
                  <c:v>8.115597966667</c:v>
                </c:pt>
                <c:pt idx="96">
                  <c:v>8.1163182999999997</c:v>
                </c:pt>
                <c:pt idx="97">
                  <c:v>8.1162533166670006</c:v>
                </c:pt>
                <c:pt idx="98">
                  <c:v>8.1163530000000002</c:v>
                </c:pt>
                <c:pt idx="99">
                  <c:v>8.1165900833329996</c:v>
                </c:pt>
                <c:pt idx="100">
                  <c:v>8.1161223333329993</c:v>
                </c:pt>
                <c:pt idx="101">
                  <c:v>8.1162238833329994</c:v>
                </c:pt>
                <c:pt idx="102">
                  <c:v>8.1154041166669995</c:v>
                </c:pt>
                <c:pt idx="103">
                  <c:v>8.11621725</c:v>
                </c:pt>
                <c:pt idx="104">
                  <c:v>8.1162204500000001</c:v>
                </c:pt>
                <c:pt idx="105">
                  <c:v>8.1163123166670008</c:v>
                </c:pt>
                <c:pt idx="106">
                  <c:v>8.117094016667</c:v>
                </c:pt>
                <c:pt idx="107">
                  <c:v>8.1160646166669999</c:v>
                </c:pt>
                <c:pt idx="108">
                  <c:v>8.1165857500000005</c:v>
                </c:pt>
                <c:pt idx="109">
                  <c:v>8.1167502166670005</c:v>
                </c:pt>
                <c:pt idx="110">
                  <c:v>8.1161495833329997</c:v>
                </c:pt>
                <c:pt idx="111">
                  <c:v>8.1169435166669999</c:v>
                </c:pt>
                <c:pt idx="112">
                  <c:v>8.1172635</c:v>
                </c:pt>
                <c:pt idx="113">
                  <c:v>8.1177156333330007</c:v>
                </c:pt>
                <c:pt idx="114">
                  <c:v>8.1172006833329995</c:v>
                </c:pt>
                <c:pt idx="115">
                  <c:v>8.1173891833329996</c:v>
                </c:pt>
                <c:pt idx="116">
                  <c:v>8.1167829999999999</c:v>
                </c:pt>
                <c:pt idx="117">
                  <c:v>8.1174660500000009</c:v>
                </c:pt>
                <c:pt idx="118">
                  <c:v>8.1168429</c:v>
                </c:pt>
                <c:pt idx="119">
                  <c:v>8.117851766667</c:v>
                </c:pt>
                <c:pt idx="120">
                  <c:v>8.1175962833330004</c:v>
                </c:pt>
                <c:pt idx="121">
                  <c:v>8.1180503333330005</c:v>
                </c:pt>
                <c:pt idx="122">
                  <c:v>8.1181504333329997</c:v>
                </c:pt>
                <c:pt idx="123">
                  <c:v>8.117893866667</c:v>
                </c:pt>
                <c:pt idx="124">
                  <c:v>8.1178729833329992</c:v>
                </c:pt>
                <c:pt idx="125">
                  <c:v>8.1182604000000005</c:v>
                </c:pt>
                <c:pt idx="126">
                  <c:v>8.1190709333329991</c:v>
                </c:pt>
                <c:pt idx="127">
                  <c:v>8.1187683666670001</c:v>
                </c:pt>
                <c:pt idx="128">
                  <c:v>8.1187196000000004</c:v>
                </c:pt>
                <c:pt idx="129">
                  <c:v>8.1185888166669997</c:v>
                </c:pt>
                <c:pt idx="130">
                  <c:v>8.1185246666669997</c:v>
                </c:pt>
                <c:pt idx="131">
                  <c:v>8.1189858000000008</c:v>
                </c:pt>
                <c:pt idx="132">
                  <c:v>8.1190680999999998</c:v>
                </c:pt>
                <c:pt idx="133">
                  <c:v>8.1193180500000004</c:v>
                </c:pt>
                <c:pt idx="134">
                  <c:v>8.1195037499999998</c:v>
                </c:pt>
                <c:pt idx="135">
                  <c:v>8.1193750999999992</c:v>
                </c:pt>
                <c:pt idx="136">
                  <c:v>8.1187980833329991</c:v>
                </c:pt>
                <c:pt idx="137">
                  <c:v>8.1190820166670008</c:v>
                </c:pt>
                <c:pt idx="138">
                  <c:v>8.1189546666669994</c:v>
                </c:pt>
                <c:pt idx="139">
                  <c:v>8.1193110833330007</c:v>
                </c:pt>
                <c:pt idx="140">
                  <c:v>8.1188915999999995</c:v>
                </c:pt>
                <c:pt idx="141">
                  <c:v>8.1193310499999995</c:v>
                </c:pt>
                <c:pt idx="142">
                  <c:v>8.1188698666669996</c:v>
                </c:pt>
                <c:pt idx="143">
                  <c:v>8.1194831000000001</c:v>
                </c:pt>
                <c:pt idx="144">
                  <c:v>8.1189868666670009</c:v>
                </c:pt>
                <c:pt idx="145">
                  <c:v>8.1192462833330001</c:v>
                </c:pt>
                <c:pt idx="146">
                  <c:v>8.1188505000000006</c:v>
                </c:pt>
                <c:pt idx="147">
                  <c:v>8.1188352833330004</c:v>
                </c:pt>
                <c:pt idx="148">
                  <c:v>8.1194366333330006</c:v>
                </c:pt>
                <c:pt idx="149">
                  <c:v>8.1196294833330001</c:v>
                </c:pt>
                <c:pt idx="150">
                  <c:v>8.1196915166670003</c:v>
                </c:pt>
                <c:pt idx="151">
                  <c:v>8.1195138833329992</c:v>
                </c:pt>
                <c:pt idx="152">
                  <c:v>8.1201910000000002</c:v>
                </c:pt>
                <c:pt idx="153">
                  <c:v>8.119606216667</c:v>
                </c:pt>
                <c:pt idx="154">
                  <c:v>8.1201759833330005</c:v>
                </c:pt>
                <c:pt idx="155">
                  <c:v>8.1193228166669993</c:v>
                </c:pt>
                <c:pt idx="156">
                  <c:v>8.1195356666669998</c:v>
                </c:pt>
                <c:pt idx="157">
                  <c:v>8.1196358499999999</c:v>
                </c:pt>
                <c:pt idx="158">
                  <c:v>8.1202432499999997</c:v>
                </c:pt>
                <c:pt idx="159">
                  <c:v>8.1190642000000004</c:v>
                </c:pt>
                <c:pt idx="160">
                  <c:v>8.1190855000000006</c:v>
                </c:pt>
                <c:pt idx="161">
                  <c:v>8.1192639999999994</c:v>
                </c:pt>
                <c:pt idx="162">
                  <c:v>8.1199521000000008</c:v>
                </c:pt>
                <c:pt idx="163">
                  <c:v>8.1203999000000007</c:v>
                </c:pt>
                <c:pt idx="164">
                  <c:v>8.1196666999999998</c:v>
                </c:pt>
                <c:pt idx="165">
                  <c:v>8.118791916667</c:v>
                </c:pt>
                <c:pt idx="166">
                  <c:v>8.1194216499999996</c:v>
                </c:pt>
                <c:pt idx="167">
                  <c:v>8.1196260833329994</c:v>
                </c:pt>
                <c:pt idx="168">
                  <c:v>8.1196077833330005</c:v>
                </c:pt>
                <c:pt idx="169">
                  <c:v>8.1192333833330004</c:v>
                </c:pt>
                <c:pt idx="170">
                  <c:v>8.1200707166669996</c:v>
                </c:pt>
                <c:pt idx="171">
                  <c:v>8.1194348666669995</c:v>
                </c:pt>
                <c:pt idx="172">
                  <c:v>8.1194712833330005</c:v>
                </c:pt>
                <c:pt idx="173">
                  <c:v>8.1199491166669997</c:v>
                </c:pt>
                <c:pt idx="174">
                  <c:v>8.1207671500000007</c:v>
                </c:pt>
                <c:pt idx="175">
                  <c:v>8.1202788333329998</c:v>
                </c:pt>
                <c:pt idx="176">
                  <c:v>8.1194175333329994</c:v>
                </c:pt>
                <c:pt idx="177">
                  <c:v>8.1199403166669999</c:v>
                </c:pt>
                <c:pt idx="178">
                  <c:v>8.1200754833330002</c:v>
                </c:pt>
                <c:pt idx="179">
                  <c:v>8.1200082833330001</c:v>
                </c:pt>
                <c:pt idx="180">
                  <c:v>8.1196866666670005</c:v>
                </c:pt>
                <c:pt idx="181">
                  <c:v>8.1199012666670001</c:v>
                </c:pt>
                <c:pt idx="182">
                  <c:v>8.1204920833329997</c:v>
                </c:pt>
                <c:pt idx="183">
                  <c:v>8.119622333333</c:v>
                </c:pt>
                <c:pt idx="184">
                  <c:v>8.1194426333329996</c:v>
                </c:pt>
                <c:pt idx="185">
                  <c:v>8.1208261666669994</c:v>
                </c:pt>
                <c:pt idx="186">
                  <c:v>8.1200741166670003</c:v>
                </c:pt>
                <c:pt idx="187">
                  <c:v>8.1197099500000007</c:v>
                </c:pt>
                <c:pt idx="188">
                  <c:v>8.1206612166669991</c:v>
                </c:pt>
                <c:pt idx="189">
                  <c:v>8.1206580666669996</c:v>
                </c:pt>
                <c:pt idx="190">
                  <c:v>8.1204868833329993</c:v>
                </c:pt>
                <c:pt idx="191">
                  <c:v>8.1207030166669991</c:v>
                </c:pt>
                <c:pt idx="192">
                  <c:v>8.1200400833330004</c:v>
                </c:pt>
                <c:pt idx="193">
                  <c:v>8.1204061000000003</c:v>
                </c:pt>
                <c:pt idx="194">
                  <c:v>8.1209341333329998</c:v>
                </c:pt>
                <c:pt idx="195">
                  <c:v>8.1208209166670002</c:v>
                </c:pt>
                <c:pt idx="196">
                  <c:v>8.1206083333329993</c:v>
                </c:pt>
                <c:pt idx="197">
                  <c:v>8.1213923833329993</c:v>
                </c:pt>
                <c:pt idx="198">
                  <c:v>8.1205787166669996</c:v>
                </c:pt>
                <c:pt idx="199">
                  <c:v>8.1213606499999997</c:v>
                </c:pt>
                <c:pt idx="200">
                  <c:v>8.1207605166669996</c:v>
                </c:pt>
                <c:pt idx="201">
                  <c:v>8.1213320499999995</c:v>
                </c:pt>
                <c:pt idx="202">
                  <c:v>8.1207655166669994</c:v>
                </c:pt>
                <c:pt idx="203">
                  <c:v>8.1209223999999995</c:v>
                </c:pt>
                <c:pt idx="204">
                  <c:v>8.1211993333329993</c:v>
                </c:pt>
                <c:pt idx="205">
                  <c:v>8.1214359500000004</c:v>
                </c:pt>
                <c:pt idx="206">
                  <c:v>8.1214904166669992</c:v>
                </c:pt>
                <c:pt idx="207">
                  <c:v>8.1211271166669992</c:v>
                </c:pt>
                <c:pt idx="208">
                  <c:v>8.120815583333</c:v>
                </c:pt>
                <c:pt idx="209">
                  <c:v>8.1211141666670006</c:v>
                </c:pt>
                <c:pt idx="210">
                  <c:v>8.1213505666669992</c:v>
                </c:pt>
                <c:pt idx="211">
                  <c:v>8.1213905999999998</c:v>
                </c:pt>
                <c:pt idx="212">
                  <c:v>8.1212934499999996</c:v>
                </c:pt>
                <c:pt idx="213">
                  <c:v>8.120989316667</c:v>
                </c:pt>
                <c:pt idx="214">
                  <c:v>8.1207654833330007</c:v>
                </c:pt>
                <c:pt idx="215">
                  <c:v>8.1214147333329993</c:v>
                </c:pt>
                <c:pt idx="216">
                  <c:v>8.121621816667</c:v>
                </c:pt>
                <c:pt idx="217">
                  <c:v>8.1212199833330008</c:v>
                </c:pt>
                <c:pt idx="218">
                  <c:v>8.1208049333329999</c:v>
                </c:pt>
                <c:pt idx="219">
                  <c:v>8.1216615333330004</c:v>
                </c:pt>
                <c:pt idx="220">
                  <c:v>8.1215815166669998</c:v>
                </c:pt>
                <c:pt idx="221">
                  <c:v>8.1216932333329996</c:v>
                </c:pt>
                <c:pt idx="222">
                  <c:v>8.1218807000000002</c:v>
                </c:pt>
                <c:pt idx="223">
                  <c:v>8.1217128166669994</c:v>
                </c:pt>
                <c:pt idx="224">
                  <c:v>8.1213050666670004</c:v>
                </c:pt>
                <c:pt idx="225">
                  <c:v>8.1218592333329998</c:v>
                </c:pt>
                <c:pt idx="226">
                  <c:v>8.1222285666669993</c:v>
                </c:pt>
                <c:pt idx="227">
                  <c:v>8.1218736666669997</c:v>
                </c:pt>
                <c:pt idx="228">
                  <c:v>8.1220933833330005</c:v>
                </c:pt>
                <c:pt idx="229">
                  <c:v>8.1219402833330001</c:v>
                </c:pt>
                <c:pt idx="230">
                  <c:v>8.121613</c:v>
                </c:pt>
                <c:pt idx="231">
                  <c:v>8.1223197833329994</c:v>
                </c:pt>
                <c:pt idx="232">
                  <c:v>8.1223107166670001</c:v>
                </c:pt>
                <c:pt idx="233">
                  <c:v>8.1222370166670004</c:v>
                </c:pt>
                <c:pt idx="234">
                  <c:v>8.1220680833329997</c:v>
                </c:pt>
                <c:pt idx="235">
                  <c:v>8.1220512666670004</c:v>
                </c:pt>
                <c:pt idx="236">
                  <c:v>8.1224272499999994</c:v>
                </c:pt>
                <c:pt idx="237">
                  <c:v>8.1230887333330006</c:v>
                </c:pt>
                <c:pt idx="238">
                  <c:v>8.1230646499999999</c:v>
                </c:pt>
                <c:pt idx="239">
                  <c:v>8.1230425833329996</c:v>
                </c:pt>
                <c:pt idx="240">
                  <c:v>8.1220775166669998</c:v>
                </c:pt>
                <c:pt idx="241">
                  <c:v>8.122289283333</c:v>
                </c:pt>
                <c:pt idx="242">
                  <c:v>8.1224866500000008</c:v>
                </c:pt>
                <c:pt idx="243">
                  <c:v>8.1229021499999998</c:v>
                </c:pt>
                <c:pt idx="244">
                  <c:v>8.1223779666670008</c:v>
                </c:pt>
                <c:pt idx="245">
                  <c:v>8.1223460333330006</c:v>
                </c:pt>
                <c:pt idx="246">
                  <c:v>8.1223555166669996</c:v>
                </c:pt>
                <c:pt idx="247">
                  <c:v>8.1223827333329996</c:v>
                </c:pt>
                <c:pt idx="248">
                  <c:v>8.1227535333330003</c:v>
                </c:pt>
                <c:pt idx="249">
                  <c:v>8.1226182833330007</c:v>
                </c:pt>
                <c:pt idx="250">
                  <c:v>8.123089133333</c:v>
                </c:pt>
                <c:pt idx="251">
                  <c:v>8.1226976666669994</c:v>
                </c:pt>
                <c:pt idx="252">
                  <c:v>8.122160066667</c:v>
                </c:pt>
                <c:pt idx="253">
                  <c:v>8.1227429166670007</c:v>
                </c:pt>
                <c:pt idx="254">
                  <c:v>8.1227719666670009</c:v>
                </c:pt>
                <c:pt idx="255">
                  <c:v>8.1222640166669997</c:v>
                </c:pt>
                <c:pt idx="256">
                  <c:v>8.1225543833330001</c:v>
                </c:pt>
                <c:pt idx="257">
                  <c:v>8.1224287333330007</c:v>
                </c:pt>
                <c:pt idx="258">
                  <c:v>8.1224655833329997</c:v>
                </c:pt>
                <c:pt idx="259">
                  <c:v>8.1220621166669993</c:v>
                </c:pt>
                <c:pt idx="260">
                  <c:v>8.1227483833330005</c:v>
                </c:pt>
                <c:pt idx="261">
                  <c:v>8.1230361333330006</c:v>
                </c:pt>
                <c:pt idx="262">
                  <c:v>8.1231879666670004</c:v>
                </c:pt>
                <c:pt idx="263">
                  <c:v>8.1230550333329994</c:v>
                </c:pt>
                <c:pt idx="264">
                  <c:v>8.1231118000000002</c:v>
                </c:pt>
                <c:pt idx="265">
                  <c:v>8.1224456833329999</c:v>
                </c:pt>
                <c:pt idx="266">
                  <c:v>8.1230779833329994</c:v>
                </c:pt>
                <c:pt idx="267">
                  <c:v>8.1231351499999995</c:v>
                </c:pt>
                <c:pt idx="268">
                  <c:v>8.1230255333329993</c:v>
                </c:pt>
                <c:pt idx="269">
                  <c:v>8.12298455</c:v>
                </c:pt>
                <c:pt idx="270">
                  <c:v>8.1229486666669999</c:v>
                </c:pt>
                <c:pt idx="271">
                  <c:v>8.1230032666670002</c:v>
                </c:pt>
                <c:pt idx="272">
                  <c:v>8.1233513833330004</c:v>
                </c:pt>
                <c:pt idx="273">
                  <c:v>8.1236271500000008</c:v>
                </c:pt>
                <c:pt idx="274">
                  <c:v>8.1234195000000007</c:v>
                </c:pt>
                <c:pt idx="275">
                  <c:v>8.1234504166669996</c:v>
                </c:pt>
                <c:pt idx="276">
                  <c:v>8.1240547666669993</c:v>
                </c:pt>
                <c:pt idx="277">
                  <c:v>8.1236711166669995</c:v>
                </c:pt>
                <c:pt idx="278">
                  <c:v>8.1238044166669994</c:v>
                </c:pt>
                <c:pt idx="279">
                  <c:v>8.1241171666670002</c:v>
                </c:pt>
                <c:pt idx="280">
                  <c:v>8.1241952499999996</c:v>
                </c:pt>
                <c:pt idx="281">
                  <c:v>8.1240710666669997</c:v>
                </c:pt>
                <c:pt idx="282">
                  <c:v>8.1243637666670008</c:v>
                </c:pt>
                <c:pt idx="283">
                  <c:v>8.1252548999999998</c:v>
                </c:pt>
                <c:pt idx="284">
                  <c:v>8.1239380499999996</c:v>
                </c:pt>
                <c:pt idx="285">
                  <c:v>8.1251142833329997</c:v>
                </c:pt>
                <c:pt idx="286">
                  <c:v>8.1247097166670006</c:v>
                </c:pt>
                <c:pt idx="287">
                  <c:v>8.1243563666669996</c:v>
                </c:pt>
                <c:pt idx="288">
                  <c:v>8.1244971499999998</c:v>
                </c:pt>
                <c:pt idx="289">
                  <c:v>8.1253782666669991</c:v>
                </c:pt>
                <c:pt idx="290">
                  <c:v>8.1252384000000006</c:v>
                </c:pt>
                <c:pt idx="291">
                  <c:v>8.1252266333329999</c:v>
                </c:pt>
                <c:pt idx="292">
                  <c:v>8.1251453999999992</c:v>
                </c:pt>
                <c:pt idx="293">
                  <c:v>8.1255679999999995</c:v>
                </c:pt>
                <c:pt idx="294">
                  <c:v>8.1252739833330008</c:v>
                </c:pt>
                <c:pt idx="295">
                  <c:v>8.1261682000000004</c:v>
                </c:pt>
                <c:pt idx="296">
                  <c:v>8.1257645333329993</c:v>
                </c:pt>
                <c:pt idx="297">
                  <c:v>8.1262398166670007</c:v>
                </c:pt>
                <c:pt idx="298">
                  <c:v>8.1259841500000007</c:v>
                </c:pt>
                <c:pt idx="299">
                  <c:v>8.125300666667</c:v>
                </c:pt>
                <c:pt idx="300">
                  <c:v>8.1256561666669995</c:v>
                </c:pt>
                <c:pt idx="301">
                  <c:v>8.1257048833330003</c:v>
                </c:pt>
                <c:pt idx="302">
                  <c:v>8.1256811666670004</c:v>
                </c:pt>
                <c:pt idx="303">
                  <c:v>8.1262019166670001</c:v>
                </c:pt>
                <c:pt idx="304">
                  <c:v>8.1262273</c:v>
                </c:pt>
                <c:pt idx="305">
                  <c:v>8.1258030166669997</c:v>
                </c:pt>
                <c:pt idx="306">
                  <c:v>8.1266970000000001</c:v>
                </c:pt>
                <c:pt idx="307">
                  <c:v>8.1266965833330005</c:v>
                </c:pt>
                <c:pt idx="308">
                  <c:v>8.1263462000000004</c:v>
                </c:pt>
                <c:pt idx="309">
                  <c:v>8.1265696333330002</c:v>
                </c:pt>
                <c:pt idx="310">
                  <c:v>8.127066366667</c:v>
                </c:pt>
                <c:pt idx="311">
                  <c:v>8.126683916667</c:v>
                </c:pt>
                <c:pt idx="312">
                  <c:v>8.1264888499999994</c:v>
                </c:pt>
                <c:pt idx="313">
                  <c:v>8.1263146499999994</c:v>
                </c:pt>
                <c:pt idx="314">
                  <c:v>8.126858116667</c:v>
                </c:pt>
                <c:pt idx="315">
                  <c:v>8.126884716667</c:v>
                </c:pt>
                <c:pt idx="316">
                  <c:v>8.1266251333330004</c:v>
                </c:pt>
                <c:pt idx="317">
                  <c:v>8.1267094666670001</c:v>
                </c:pt>
                <c:pt idx="318">
                  <c:v>8.1276905333330003</c:v>
                </c:pt>
                <c:pt idx="319">
                  <c:v>8.1275358499999992</c:v>
                </c:pt>
                <c:pt idx="320">
                  <c:v>8.1270328666669993</c:v>
                </c:pt>
                <c:pt idx="321">
                  <c:v>8.1269843500000007</c:v>
                </c:pt>
                <c:pt idx="322">
                  <c:v>8.1272956000000001</c:v>
                </c:pt>
                <c:pt idx="323">
                  <c:v>8.1279882166669992</c:v>
                </c:pt>
                <c:pt idx="324">
                  <c:v>8.1279259166669995</c:v>
                </c:pt>
                <c:pt idx="325">
                  <c:v>8.1277733333329998</c:v>
                </c:pt>
                <c:pt idx="326">
                  <c:v>8.1277248499999999</c:v>
                </c:pt>
                <c:pt idx="327">
                  <c:v>8.1273874166670002</c:v>
                </c:pt>
                <c:pt idx="328">
                  <c:v>8.1275636500000008</c:v>
                </c:pt>
                <c:pt idx="329">
                  <c:v>8.1277937666670006</c:v>
                </c:pt>
                <c:pt idx="330">
                  <c:v>8.12778095</c:v>
                </c:pt>
                <c:pt idx="331">
                  <c:v>8.1277493166669998</c:v>
                </c:pt>
                <c:pt idx="332">
                  <c:v>8.1279252666670008</c:v>
                </c:pt>
                <c:pt idx="333">
                  <c:v>8.1281281500000002</c:v>
                </c:pt>
                <c:pt idx="334">
                  <c:v>8.1283385333330003</c:v>
                </c:pt>
                <c:pt idx="335">
                  <c:v>8.1284487666670007</c:v>
                </c:pt>
                <c:pt idx="336">
                  <c:v>8.1279495833330007</c:v>
                </c:pt>
                <c:pt idx="337">
                  <c:v>8.1282271000000001</c:v>
                </c:pt>
                <c:pt idx="338">
                  <c:v>8.1277761833329993</c:v>
                </c:pt>
                <c:pt idx="339">
                  <c:v>8.1280268333329992</c:v>
                </c:pt>
                <c:pt idx="340">
                  <c:v>8.1279259833330002</c:v>
                </c:pt>
                <c:pt idx="341">
                  <c:v>8.1279763333330006</c:v>
                </c:pt>
                <c:pt idx="342">
                  <c:v>8.1287351000000001</c:v>
                </c:pt>
                <c:pt idx="343">
                  <c:v>8.1282068499999998</c:v>
                </c:pt>
                <c:pt idx="344">
                  <c:v>8.1281596833329992</c:v>
                </c:pt>
                <c:pt idx="345">
                  <c:v>8.1284033000000004</c:v>
                </c:pt>
                <c:pt idx="346">
                  <c:v>8.1285927833329996</c:v>
                </c:pt>
                <c:pt idx="347">
                  <c:v>8.1283247333330007</c:v>
                </c:pt>
                <c:pt idx="348">
                  <c:v>8.1286484666670002</c:v>
                </c:pt>
                <c:pt idx="349">
                  <c:v>8.1286906999999999</c:v>
                </c:pt>
                <c:pt idx="350">
                  <c:v>8.1279264999999992</c:v>
                </c:pt>
                <c:pt idx="351">
                  <c:v>8.1281633833329998</c:v>
                </c:pt>
                <c:pt idx="352">
                  <c:v>8.1284095333330004</c:v>
                </c:pt>
                <c:pt idx="353">
                  <c:v>8.1290061666670006</c:v>
                </c:pt>
                <c:pt idx="354">
                  <c:v>8.1295234166670003</c:v>
                </c:pt>
                <c:pt idx="355">
                  <c:v>8.1286722833329996</c:v>
                </c:pt>
                <c:pt idx="356">
                  <c:v>8.1289222833330008</c:v>
                </c:pt>
                <c:pt idx="357">
                  <c:v>8.1281282333329994</c:v>
                </c:pt>
                <c:pt idx="358">
                  <c:v>8.1286871333330009</c:v>
                </c:pt>
                <c:pt idx="359">
                  <c:v>8.1286819999999995</c:v>
                </c:pt>
                <c:pt idx="360">
                  <c:v>8.1286984833330003</c:v>
                </c:pt>
                <c:pt idx="361">
                  <c:v>8.1284197166670005</c:v>
                </c:pt>
                <c:pt idx="362">
                  <c:v>8.1288697166669994</c:v>
                </c:pt>
                <c:pt idx="363">
                  <c:v>8.1293443166669999</c:v>
                </c:pt>
                <c:pt idx="364">
                  <c:v>8.1291913666669995</c:v>
                </c:pt>
                <c:pt idx="365">
                  <c:v>8.1291036166670008</c:v>
                </c:pt>
                <c:pt idx="366">
                  <c:v>8.1293527000000001</c:v>
                </c:pt>
                <c:pt idx="367">
                  <c:v>8.1294757333330008</c:v>
                </c:pt>
                <c:pt idx="368">
                  <c:v>8.1292336499999998</c:v>
                </c:pt>
                <c:pt idx="369">
                  <c:v>8.1291799166670007</c:v>
                </c:pt>
                <c:pt idx="370">
                  <c:v>8.1291638666669996</c:v>
                </c:pt>
                <c:pt idx="371">
                  <c:v>8.1296090000000003</c:v>
                </c:pt>
                <c:pt idx="372">
                  <c:v>8.1296341666669996</c:v>
                </c:pt>
                <c:pt idx="373">
                  <c:v>8.1294470499999996</c:v>
                </c:pt>
                <c:pt idx="374">
                  <c:v>8.1296432000000003</c:v>
                </c:pt>
                <c:pt idx="375">
                  <c:v>8.1297605500000003</c:v>
                </c:pt>
                <c:pt idx="376">
                  <c:v>8.1297841999999996</c:v>
                </c:pt>
                <c:pt idx="377">
                  <c:v>8.1296471166669999</c:v>
                </c:pt>
                <c:pt idx="378">
                  <c:v>8.1296767333329996</c:v>
                </c:pt>
                <c:pt idx="379">
                  <c:v>8.1301395666669993</c:v>
                </c:pt>
                <c:pt idx="380">
                  <c:v>8.1300558499999998</c:v>
                </c:pt>
                <c:pt idx="381">
                  <c:v>8.130424333333</c:v>
                </c:pt>
                <c:pt idx="382">
                  <c:v>8.1297289500000005</c:v>
                </c:pt>
                <c:pt idx="383">
                  <c:v>8.1298461166670002</c:v>
                </c:pt>
                <c:pt idx="384">
                  <c:v>8.1300880000000006</c:v>
                </c:pt>
                <c:pt idx="385">
                  <c:v>8.1303039833330004</c:v>
                </c:pt>
                <c:pt idx="386">
                  <c:v>8.1301316000000003</c:v>
                </c:pt>
                <c:pt idx="387">
                  <c:v>8.1300333166669994</c:v>
                </c:pt>
                <c:pt idx="388">
                  <c:v>8.1301520333329993</c:v>
                </c:pt>
                <c:pt idx="389">
                  <c:v>8.1302251333329991</c:v>
                </c:pt>
                <c:pt idx="390">
                  <c:v>8.1306728333329996</c:v>
                </c:pt>
                <c:pt idx="391">
                  <c:v>8.1299340499999992</c:v>
                </c:pt>
                <c:pt idx="392">
                  <c:v>8.1303672833329994</c:v>
                </c:pt>
                <c:pt idx="393">
                  <c:v>8.1302670500000005</c:v>
                </c:pt>
                <c:pt idx="394">
                  <c:v>8.1299334499999993</c:v>
                </c:pt>
                <c:pt idx="395">
                  <c:v>8.1301439000000002</c:v>
                </c:pt>
                <c:pt idx="396">
                  <c:v>8.1301162833330007</c:v>
                </c:pt>
                <c:pt idx="397">
                  <c:v>8.1303626833330007</c:v>
                </c:pt>
                <c:pt idx="398">
                  <c:v>8.1306969166670005</c:v>
                </c:pt>
                <c:pt idx="399">
                  <c:v>8.130564333333</c:v>
                </c:pt>
                <c:pt idx="400">
                  <c:v>8.1304861833329998</c:v>
                </c:pt>
                <c:pt idx="401">
                  <c:v>8.1305423333330005</c:v>
                </c:pt>
                <c:pt idx="402">
                  <c:v>8.1308641666669992</c:v>
                </c:pt>
                <c:pt idx="403">
                  <c:v>8.1309370333329998</c:v>
                </c:pt>
                <c:pt idx="404">
                  <c:v>8.1303192000000006</c:v>
                </c:pt>
                <c:pt idx="405">
                  <c:v>8.1300216333329995</c:v>
                </c:pt>
                <c:pt idx="406">
                  <c:v>8.1301552666669998</c:v>
                </c:pt>
                <c:pt idx="407">
                  <c:v>8.1303763999999994</c:v>
                </c:pt>
                <c:pt idx="408">
                  <c:v>8.1300764833329993</c:v>
                </c:pt>
                <c:pt idx="409">
                  <c:v>8.130427216667</c:v>
                </c:pt>
                <c:pt idx="410">
                  <c:v>8.1301693833329995</c:v>
                </c:pt>
                <c:pt idx="411">
                  <c:v>8.1305554499999992</c:v>
                </c:pt>
                <c:pt idx="412">
                  <c:v>8.1309155166670006</c:v>
                </c:pt>
                <c:pt idx="413">
                  <c:v>8.1306139666669992</c:v>
                </c:pt>
                <c:pt idx="414">
                  <c:v>8.1310582</c:v>
                </c:pt>
                <c:pt idx="415">
                  <c:v>8.1308002833330004</c:v>
                </c:pt>
                <c:pt idx="416">
                  <c:v>8.13058485</c:v>
                </c:pt>
                <c:pt idx="417">
                  <c:v>8.1303966833330001</c:v>
                </c:pt>
                <c:pt idx="418">
                  <c:v>8.1308282166670001</c:v>
                </c:pt>
                <c:pt idx="419">
                  <c:v>8.1302841166669992</c:v>
                </c:pt>
                <c:pt idx="420">
                  <c:v>8.1304334833330003</c:v>
                </c:pt>
                <c:pt idx="421">
                  <c:v>8.1307652000000008</c:v>
                </c:pt>
                <c:pt idx="422">
                  <c:v>8.1299946999999992</c:v>
                </c:pt>
                <c:pt idx="423">
                  <c:v>8.1299216833330004</c:v>
                </c:pt>
                <c:pt idx="424">
                  <c:v>8.1310228166670004</c:v>
                </c:pt>
                <c:pt idx="425">
                  <c:v>8.1303832666669997</c:v>
                </c:pt>
                <c:pt idx="426">
                  <c:v>8.1305170166669996</c:v>
                </c:pt>
                <c:pt idx="427">
                  <c:v>8.1306560500000007</c:v>
                </c:pt>
                <c:pt idx="428">
                  <c:v>8.1306788833329993</c:v>
                </c:pt>
                <c:pt idx="429">
                  <c:v>8.1304447</c:v>
                </c:pt>
                <c:pt idx="430">
                  <c:v>8.1307021666669996</c:v>
                </c:pt>
                <c:pt idx="431">
                  <c:v>8.1304906999999993</c:v>
                </c:pt>
                <c:pt idx="432">
                  <c:v>8.1307809500000001</c:v>
                </c:pt>
                <c:pt idx="433">
                  <c:v>8.1305083499999995</c:v>
                </c:pt>
                <c:pt idx="434">
                  <c:v>8.1312009166669998</c:v>
                </c:pt>
                <c:pt idx="435">
                  <c:v>8.1309181000000006</c:v>
                </c:pt>
                <c:pt idx="436">
                  <c:v>8.130556116667</c:v>
                </c:pt>
                <c:pt idx="437">
                  <c:v>8.1306578666670006</c:v>
                </c:pt>
                <c:pt idx="438">
                  <c:v>8.1307220833329996</c:v>
                </c:pt>
                <c:pt idx="439">
                  <c:v>8.1310599333330007</c:v>
                </c:pt>
                <c:pt idx="440">
                  <c:v>8.1307226000000004</c:v>
                </c:pt>
                <c:pt idx="441">
                  <c:v>8.1313203999999999</c:v>
                </c:pt>
                <c:pt idx="442">
                  <c:v>8.1314059499999995</c:v>
                </c:pt>
                <c:pt idx="443">
                  <c:v>8.1310471166670002</c:v>
                </c:pt>
                <c:pt idx="444">
                  <c:v>8.131563616667</c:v>
                </c:pt>
                <c:pt idx="445">
                  <c:v>8.1308209500000004</c:v>
                </c:pt>
                <c:pt idx="446">
                  <c:v>8.1306457999999999</c:v>
                </c:pt>
                <c:pt idx="447">
                  <c:v>8.1312125500000008</c:v>
                </c:pt>
                <c:pt idx="448">
                  <c:v>8.1308584499999998</c:v>
                </c:pt>
                <c:pt idx="449">
                  <c:v>8.1313680500000007</c:v>
                </c:pt>
                <c:pt idx="450">
                  <c:v>8.1308658666669995</c:v>
                </c:pt>
                <c:pt idx="451">
                  <c:v>8.1308935666669999</c:v>
                </c:pt>
                <c:pt idx="452">
                  <c:v>8.1315665500000005</c:v>
                </c:pt>
                <c:pt idx="453">
                  <c:v>8.1314255499999994</c:v>
                </c:pt>
                <c:pt idx="454">
                  <c:v>8.130313366667</c:v>
                </c:pt>
                <c:pt idx="455">
                  <c:v>8.1308868833329999</c:v>
                </c:pt>
                <c:pt idx="456">
                  <c:v>8.1312627333329992</c:v>
                </c:pt>
                <c:pt idx="457">
                  <c:v>8.1316651833330003</c:v>
                </c:pt>
                <c:pt idx="458">
                  <c:v>8.1315275000000007</c:v>
                </c:pt>
                <c:pt idx="459">
                  <c:v>8.1316119166669996</c:v>
                </c:pt>
                <c:pt idx="460">
                  <c:v>8.1317855333329998</c:v>
                </c:pt>
                <c:pt idx="461">
                  <c:v>8.1316890999999991</c:v>
                </c:pt>
                <c:pt idx="462">
                  <c:v>8.1313427166669996</c:v>
                </c:pt>
                <c:pt idx="463">
                  <c:v>8.1319862833329992</c:v>
                </c:pt>
                <c:pt idx="464">
                  <c:v>8.1315180500000004</c:v>
                </c:pt>
                <c:pt idx="465">
                  <c:v>8.1309639499999999</c:v>
                </c:pt>
                <c:pt idx="466">
                  <c:v>8.1314843000000003</c:v>
                </c:pt>
                <c:pt idx="467">
                  <c:v>8.1316696333330007</c:v>
                </c:pt>
                <c:pt idx="468">
                  <c:v>8.1318161999999994</c:v>
                </c:pt>
                <c:pt idx="469">
                  <c:v>8.1319345333330002</c:v>
                </c:pt>
                <c:pt idx="470">
                  <c:v>8.1316874166670008</c:v>
                </c:pt>
                <c:pt idx="471">
                  <c:v>8.1319350999999997</c:v>
                </c:pt>
                <c:pt idx="472">
                  <c:v>8.1315734166670008</c:v>
                </c:pt>
                <c:pt idx="473">
                  <c:v>8.1320405000000004</c:v>
                </c:pt>
                <c:pt idx="474">
                  <c:v>8.1307248666670002</c:v>
                </c:pt>
                <c:pt idx="475">
                  <c:v>8.1312510166669991</c:v>
                </c:pt>
                <c:pt idx="476">
                  <c:v>8.1306762833330009</c:v>
                </c:pt>
                <c:pt idx="477">
                  <c:v>8.1320414666669993</c:v>
                </c:pt>
                <c:pt idx="478">
                  <c:v>8.1316879666670001</c:v>
                </c:pt>
                <c:pt idx="479">
                  <c:v>8.1318895500000004</c:v>
                </c:pt>
                <c:pt idx="480">
                  <c:v>8.1322132499999995</c:v>
                </c:pt>
                <c:pt idx="481">
                  <c:v>8.1313728666670002</c:v>
                </c:pt>
                <c:pt idx="482">
                  <c:v>8.1316728333330008</c:v>
                </c:pt>
                <c:pt idx="483">
                  <c:v>8.1314335</c:v>
                </c:pt>
                <c:pt idx="484">
                  <c:v>8.1317804999999996</c:v>
                </c:pt>
                <c:pt idx="485">
                  <c:v>8.1323410666669993</c:v>
                </c:pt>
                <c:pt idx="486">
                  <c:v>8.1324898666669991</c:v>
                </c:pt>
                <c:pt idx="487">
                  <c:v>8.1321727333330003</c:v>
                </c:pt>
                <c:pt idx="488">
                  <c:v>8.1318453000000002</c:v>
                </c:pt>
                <c:pt idx="489">
                  <c:v>8.13136495</c:v>
                </c:pt>
                <c:pt idx="490">
                  <c:v>8.1320177166670007</c:v>
                </c:pt>
                <c:pt idx="491">
                  <c:v>8.1320968499999999</c:v>
                </c:pt>
                <c:pt idx="492">
                  <c:v>8.1324077666670007</c:v>
                </c:pt>
                <c:pt idx="493">
                  <c:v>8.1315634166669994</c:v>
                </c:pt>
                <c:pt idx="494">
                  <c:v>8.1322109000000005</c:v>
                </c:pt>
                <c:pt idx="495">
                  <c:v>8.1320051333329992</c:v>
                </c:pt>
                <c:pt idx="496">
                  <c:v>8.1315098333330003</c:v>
                </c:pt>
                <c:pt idx="497">
                  <c:v>8.1318620166670001</c:v>
                </c:pt>
                <c:pt idx="498">
                  <c:v>8.1324504666670006</c:v>
                </c:pt>
                <c:pt idx="499">
                  <c:v>8.1317569499999998</c:v>
                </c:pt>
                <c:pt idx="500">
                  <c:v>8.1320639666669994</c:v>
                </c:pt>
                <c:pt idx="501">
                  <c:v>8.1314280833330006</c:v>
                </c:pt>
                <c:pt idx="502">
                  <c:v>8.1315725499999996</c:v>
                </c:pt>
                <c:pt idx="503">
                  <c:v>8.1323071500000008</c:v>
                </c:pt>
                <c:pt idx="504">
                  <c:v>8.1319740500000002</c:v>
                </c:pt>
                <c:pt idx="505">
                  <c:v>8.1322090333329999</c:v>
                </c:pt>
                <c:pt idx="506">
                  <c:v>8.1326394000000004</c:v>
                </c:pt>
                <c:pt idx="507">
                  <c:v>8.1322280500000002</c:v>
                </c:pt>
                <c:pt idx="508">
                  <c:v>8.1322141499999994</c:v>
                </c:pt>
                <c:pt idx="509">
                  <c:v>8.13171745</c:v>
                </c:pt>
                <c:pt idx="510">
                  <c:v>8.1321312833330008</c:v>
                </c:pt>
                <c:pt idx="511">
                  <c:v>8.1318405833330001</c:v>
                </c:pt>
                <c:pt idx="512">
                  <c:v>8.1317889500000007</c:v>
                </c:pt>
                <c:pt idx="513">
                  <c:v>8.1319389999999991</c:v>
                </c:pt>
                <c:pt idx="514">
                  <c:v>8.1323101666670006</c:v>
                </c:pt>
                <c:pt idx="515">
                  <c:v>8.1322013000000002</c:v>
                </c:pt>
                <c:pt idx="516">
                  <c:v>8.132071466667</c:v>
                </c:pt>
                <c:pt idx="517">
                  <c:v>8.132139266667</c:v>
                </c:pt>
                <c:pt idx="518">
                  <c:v>8.1318219333330006</c:v>
                </c:pt>
                <c:pt idx="519">
                  <c:v>8.1316504666670006</c:v>
                </c:pt>
                <c:pt idx="520">
                  <c:v>8.1323509499999993</c:v>
                </c:pt>
                <c:pt idx="521">
                  <c:v>8.1324134166669992</c:v>
                </c:pt>
                <c:pt idx="522">
                  <c:v>8.1317345999999997</c:v>
                </c:pt>
                <c:pt idx="523">
                  <c:v>8.1317240500000008</c:v>
                </c:pt>
                <c:pt idx="524">
                  <c:v>8.1322230333330001</c:v>
                </c:pt>
                <c:pt idx="525">
                  <c:v>8.1323103666669994</c:v>
                </c:pt>
                <c:pt idx="526">
                  <c:v>8.1322874499999998</c:v>
                </c:pt>
                <c:pt idx="527">
                  <c:v>8.1320356999999994</c:v>
                </c:pt>
                <c:pt idx="528">
                  <c:v>8.1317243000000001</c:v>
                </c:pt>
                <c:pt idx="529">
                  <c:v>8.1320629499999999</c:v>
                </c:pt>
                <c:pt idx="530">
                  <c:v>8.1324295499999995</c:v>
                </c:pt>
                <c:pt idx="531">
                  <c:v>8.1317790666670007</c:v>
                </c:pt>
                <c:pt idx="532">
                  <c:v>8.1325841833329999</c:v>
                </c:pt>
                <c:pt idx="533">
                  <c:v>8.1320777</c:v>
                </c:pt>
                <c:pt idx="534">
                  <c:v>8.1320550333329997</c:v>
                </c:pt>
                <c:pt idx="535">
                  <c:v>8.1324453000000005</c:v>
                </c:pt>
                <c:pt idx="536">
                  <c:v>8.132101566667</c:v>
                </c:pt>
                <c:pt idx="537">
                  <c:v>8.1321453666670003</c:v>
                </c:pt>
                <c:pt idx="538">
                  <c:v>8.132374716667</c:v>
                </c:pt>
                <c:pt idx="539">
                  <c:v>8.1321624666669994</c:v>
                </c:pt>
                <c:pt idx="540">
                  <c:v>8.1321400166669999</c:v>
                </c:pt>
                <c:pt idx="541">
                  <c:v>8.1322553000000006</c:v>
                </c:pt>
                <c:pt idx="542">
                  <c:v>8.1329477666669998</c:v>
                </c:pt>
                <c:pt idx="543">
                  <c:v>8.1325933999999993</c:v>
                </c:pt>
                <c:pt idx="544">
                  <c:v>8.1323965000000005</c:v>
                </c:pt>
                <c:pt idx="545">
                  <c:v>8.1325246</c:v>
                </c:pt>
                <c:pt idx="546">
                  <c:v>8.1326659333329996</c:v>
                </c:pt>
                <c:pt idx="547">
                  <c:v>8.1320488500000003</c:v>
                </c:pt>
                <c:pt idx="548">
                  <c:v>8.1322285999999995</c:v>
                </c:pt>
                <c:pt idx="549">
                  <c:v>8.1324272000000004</c:v>
                </c:pt>
                <c:pt idx="550">
                  <c:v>8.132453916667</c:v>
                </c:pt>
                <c:pt idx="551">
                  <c:v>8.1331262666670003</c:v>
                </c:pt>
                <c:pt idx="552">
                  <c:v>8.1331657833330002</c:v>
                </c:pt>
                <c:pt idx="553">
                  <c:v>8.1328541666670002</c:v>
                </c:pt>
                <c:pt idx="554">
                  <c:v>8.1329389333329996</c:v>
                </c:pt>
                <c:pt idx="555">
                  <c:v>8.1330392666669997</c:v>
                </c:pt>
                <c:pt idx="556">
                  <c:v>8.1325521999999992</c:v>
                </c:pt>
                <c:pt idx="557">
                  <c:v>8.1327471166669998</c:v>
                </c:pt>
                <c:pt idx="558">
                  <c:v>8.1328563999999997</c:v>
                </c:pt>
                <c:pt idx="559">
                  <c:v>8.1331502166669996</c:v>
                </c:pt>
                <c:pt idx="560">
                  <c:v>8.1330913166670005</c:v>
                </c:pt>
                <c:pt idx="561">
                  <c:v>8.1334326166669992</c:v>
                </c:pt>
                <c:pt idx="562">
                  <c:v>8.1334140000000001</c:v>
                </c:pt>
                <c:pt idx="563">
                  <c:v>8.1331194833329992</c:v>
                </c:pt>
                <c:pt idx="564">
                  <c:v>8.1329839499999999</c:v>
                </c:pt>
                <c:pt idx="565">
                  <c:v>8.1325225499999991</c:v>
                </c:pt>
                <c:pt idx="566">
                  <c:v>8.1328704833330008</c:v>
                </c:pt>
                <c:pt idx="567">
                  <c:v>8.1330955666670004</c:v>
                </c:pt>
                <c:pt idx="568">
                  <c:v>8.1334392333330001</c:v>
                </c:pt>
                <c:pt idx="569">
                  <c:v>8.1334819166669998</c:v>
                </c:pt>
                <c:pt idx="570">
                  <c:v>8.1329828166670008</c:v>
                </c:pt>
                <c:pt idx="571">
                  <c:v>8.1329118666669995</c:v>
                </c:pt>
                <c:pt idx="572">
                  <c:v>8.1330060500000005</c:v>
                </c:pt>
                <c:pt idx="573">
                  <c:v>8.1332348000000003</c:v>
                </c:pt>
                <c:pt idx="574">
                  <c:v>8.1333956833329992</c:v>
                </c:pt>
                <c:pt idx="575">
                  <c:v>8.1333303499999996</c:v>
                </c:pt>
                <c:pt idx="576">
                  <c:v>8.1330271833330006</c:v>
                </c:pt>
                <c:pt idx="577">
                  <c:v>8.1328631333330001</c:v>
                </c:pt>
                <c:pt idx="578">
                  <c:v>8.1328780666670006</c:v>
                </c:pt>
                <c:pt idx="579">
                  <c:v>8.1328409333330001</c:v>
                </c:pt>
                <c:pt idx="580">
                  <c:v>8.1332974833329992</c:v>
                </c:pt>
                <c:pt idx="581">
                  <c:v>8.1336495166670009</c:v>
                </c:pt>
                <c:pt idx="582">
                  <c:v>8.1337383499999998</c:v>
                </c:pt>
                <c:pt idx="583">
                  <c:v>8.1336398333329996</c:v>
                </c:pt>
                <c:pt idx="584">
                  <c:v>8.1333620166670002</c:v>
                </c:pt>
                <c:pt idx="585">
                  <c:v>8.1334885333330007</c:v>
                </c:pt>
                <c:pt idx="586">
                  <c:v>8.133723166667</c:v>
                </c:pt>
                <c:pt idx="587">
                  <c:v>8.1334548166669993</c:v>
                </c:pt>
                <c:pt idx="588">
                  <c:v>8.1330515499999994</c:v>
                </c:pt>
                <c:pt idx="589">
                  <c:v>8.1335102500000005</c:v>
                </c:pt>
                <c:pt idx="590">
                  <c:v>8.1330034333330001</c:v>
                </c:pt>
                <c:pt idx="591">
                  <c:v>8.1328810333329997</c:v>
                </c:pt>
                <c:pt idx="592">
                  <c:v>8.1333421500000007</c:v>
                </c:pt>
                <c:pt idx="593">
                  <c:v>8.1337993333330001</c:v>
                </c:pt>
                <c:pt idx="594">
                  <c:v>8.1334511000000003</c:v>
                </c:pt>
                <c:pt idx="595">
                  <c:v>8.1333888833329997</c:v>
                </c:pt>
                <c:pt idx="596">
                  <c:v>8.1337246666669998</c:v>
                </c:pt>
                <c:pt idx="597">
                  <c:v>8.1340811666670003</c:v>
                </c:pt>
                <c:pt idx="598">
                  <c:v>8.1340246</c:v>
                </c:pt>
                <c:pt idx="599">
                  <c:v>8.1339600500000007</c:v>
                </c:pt>
                <c:pt idx="600">
                  <c:v>8.1339993666670001</c:v>
                </c:pt>
                <c:pt idx="601">
                  <c:v>8.134125683333</c:v>
                </c:pt>
                <c:pt idx="602">
                  <c:v>8.1339536833330008</c:v>
                </c:pt>
                <c:pt idx="603">
                  <c:v>8.134496266667</c:v>
                </c:pt>
                <c:pt idx="604">
                  <c:v>8.1338876666670004</c:v>
                </c:pt>
                <c:pt idx="605">
                  <c:v>8.1342011500000009</c:v>
                </c:pt>
                <c:pt idx="606">
                  <c:v>8.1341926833329996</c:v>
                </c:pt>
                <c:pt idx="607">
                  <c:v>8.134037666667</c:v>
                </c:pt>
                <c:pt idx="608">
                  <c:v>8.1343242166670002</c:v>
                </c:pt>
                <c:pt idx="609">
                  <c:v>8.1344421833330003</c:v>
                </c:pt>
                <c:pt idx="610">
                  <c:v>8.1336525166670004</c:v>
                </c:pt>
                <c:pt idx="611">
                  <c:v>8.1336173833330001</c:v>
                </c:pt>
                <c:pt idx="612">
                  <c:v>8.1340827166670007</c:v>
                </c:pt>
                <c:pt idx="613">
                  <c:v>8.1332912333330007</c:v>
                </c:pt>
                <c:pt idx="614">
                  <c:v>8.1343099999999993</c:v>
                </c:pt>
                <c:pt idx="615">
                  <c:v>8.1335211833330003</c:v>
                </c:pt>
                <c:pt idx="616">
                  <c:v>8.1334936500000001</c:v>
                </c:pt>
                <c:pt idx="617">
                  <c:v>8.1342095000000008</c:v>
                </c:pt>
                <c:pt idx="618">
                  <c:v>8.13365735</c:v>
                </c:pt>
                <c:pt idx="619">
                  <c:v>8.1339070166669991</c:v>
                </c:pt>
                <c:pt idx="620">
                  <c:v>8.1342815333330005</c:v>
                </c:pt>
                <c:pt idx="621">
                  <c:v>8.1339725000000005</c:v>
                </c:pt>
                <c:pt idx="622">
                  <c:v>8.1337360333329993</c:v>
                </c:pt>
                <c:pt idx="623">
                  <c:v>8.1337972333330004</c:v>
                </c:pt>
                <c:pt idx="624">
                  <c:v>8.1341489500000002</c:v>
                </c:pt>
                <c:pt idx="625">
                  <c:v>8.1338597666669994</c:v>
                </c:pt>
                <c:pt idx="626">
                  <c:v>8.1337117166669994</c:v>
                </c:pt>
                <c:pt idx="627">
                  <c:v>8.1334190500000005</c:v>
                </c:pt>
                <c:pt idx="628">
                  <c:v>8.1342536166669994</c:v>
                </c:pt>
                <c:pt idx="629">
                  <c:v>8.1347295166670008</c:v>
                </c:pt>
                <c:pt idx="630">
                  <c:v>8.1347939</c:v>
                </c:pt>
                <c:pt idx="631">
                  <c:v>8.1345673666669995</c:v>
                </c:pt>
                <c:pt idx="632">
                  <c:v>8.1345788166670001</c:v>
                </c:pt>
                <c:pt idx="633">
                  <c:v>8.1339123833329996</c:v>
                </c:pt>
                <c:pt idx="634">
                  <c:v>8.133849483333</c:v>
                </c:pt>
                <c:pt idx="635">
                  <c:v>8.1339948500000006</c:v>
                </c:pt>
                <c:pt idx="636">
                  <c:v>8.1341306666669997</c:v>
                </c:pt>
                <c:pt idx="637">
                  <c:v>8.1344060000000002</c:v>
                </c:pt>
                <c:pt idx="638">
                  <c:v>8.1340176</c:v>
                </c:pt>
                <c:pt idx="639">
                  <c:v>8.1346342000000007</c:v>
                </c:pt>
                <c:pt idx="640">
                  <c:v>8.1343888166670002</c:v>
                </c:pt>
                <c:pt idx="641">
                  <c:v>8.1347893166669998</c:v>
                </c:pt>
                <c:pt idx="642">
                  <c:v>8.1349222666669991</c:v>
                </c:pt>
                <c:pt idx="643">
                  <c:v>8.1344844666670006</c:v>
                </c:pt>
                <c:pt idx="644">
                  <c:v>8.1344870166670002</c:v>
                </c:pt>
                <c:pt idx="645">
                  <c:v>8.1345596666670001</c:v>
                </c:pt>
                <c:pt idx="646">
                  <c:v>8.1342700666669998</c:v>
                </c:pt>
                <c:pt idx="647">
                  <c:v>8.1342801666670006</c:v>
                </c:pt>
                <c:pt idx="648">
                  <c:v>8.1337300833330008</c:v>
                </c:pt>
                <c:pt idx="649">
                  <c:v>8.1338064166669994</c:v>
                </c:pt>
                <c:pt idx="650">
                  <c:v>8.1332298666669995</c:v>
                </c:pt>
                <c:pt idx="651">
                  <c:v>8.1336627000000004</c:v>
                </c:pt>
                <c:pt idx="652">
                  <c:v>8.1334046333330008</c:v>
                </c:pt>
                <c:pt idx="653">
                  <c:v>8.13383535</c:v>
                </c:pt>
                <c:pt idx="654">
                  <c:v>8.1338355333330004</c:v>
                </c:pt>
                <c:pt idx="655">
                  <c:v>8.1341237833329991</c:v>
                </c:pt>
                <c:pt idx="656">
                  <c:v>8.1341836166670003</c:v>
                </c:pt>
                <c:pt idx="657">
                  <c:v>8.1334093166670005</c:v>
                </c:pt>
                <c:pt idx="658">
                  <c:v>8.1338348333329993</c:v>
                </c:pt>
                <c:pt idx="659">
                  <c:v>8.1334552666669993</c:v>
                </c:pt>
                <c:pt idx="660">
                  <c:v>8.1333649999999995</c:v>
                </c:pt>
                <c:pt idx="661">
                  <c:v>8.1333745333330008</c:v>
                </c:pt>
                <c:pt idx="662">
                  <c:v>8.1331221666670004</c:v>
                </c:pt>
                <c:pt idx="663">
                  <c:v>8.1334184833329992</c:v>
                </c:pt>
                <c:pt idx="664">
                  <c:v>8.1332038000000004</c:v>
                </c:pt>
                <c:pt idx="665">
                  <c:v>8.1330054333330004</c:v>
                </c:pt>
                <c:pt idx="666">
                  <c:v>8.1329180666669991</c:v>
                </c:pt>
                <c:pt idx="667">
                  <c:v>8.1331530500000007</c:v>
                </c:pt>
                <c:pt idx="668">
                  <c:v>8.1336899999999996</c:v>
                </c:pt>
                <c:pt idx="669">
                  <c:v>8.1329303833329991</c:v>
                </c:pt>
                <c:pt idx="670">
                  <c:v>8.1338268500000002</c:v>
                </c:pt>
                <c:pt idx="671">
                  <c:v>8.1334710833329993</c:v>
                </c:pt>
                <c:pt idx="672">
                  <c:v>8.1332170500000007</c:v>
                </c:pt>
                <c:pt idx="673">
                  <c:v>8.1332676999999993</c:v>
                </c:pt>
                <c:pt idx="674">
                  <c:v>8.1330126833329999</c:v>
                </c:pt>
                <c:pt idx="675">
                  <c:v>8.1331932499999997</c:v>
                </c:pt>
                <c:pt idx="676">
                  <c:v>8.1334751333330004</c:v>
                </c:pt>
                <c:pt idx="677">
                  <c:v>8.1321870666670009</c:v>
                </c:pt>
                <c:pt idx="678">
                  <c:v>8.1328885500000005</c:v>
                </c:pt>
                <c:pt idx="679">
                  <c:v>8.132405883333</c:v>
                </c:pt>
                <c:pt idx="680">
                  <c:v>8.1322191000000004</c:v>
                </c:pt>
                <c:pt idx="681">
                  <c:v>8.1327779666669997</c:v>
                </c:pt>
                <c:pt idx="682">
                  <c:v>8.1329235166670006</c:v>
                </c:pt>
                <c:pt idx="683">
                  <c:v>8.1329499666670007</c:v>
                </c:pt>
                <c:pt idx="684">
                  <c:v>8.1332705666670009</c:v>
                </c:pt>
                <c:pt idx="685">
                  <c:v>8.1328923333330003</c:v>
                </c:pt>
                <c:pt idx="686">
                  <c:v>8.1325999000000007</c:v>
                </c:pt>
                <c:pt idx="687">
                  <c:v>8.1320544166669997</c:v>
                </c:pt>
                <c:pt idx="688">
                  <c:v>8.1328911000000002</c:v>
                </c:pt>
                <c:pt idx="689">
                  <c:v>8.1323778000000004</c:v>
                </c:pt>
                <c:pt idx="690">
                  <c:v>8.1323986500000007</c:v>
                </c:pt>
                <c:pt idx="691">
                  <c:v>8.1330191500000009</c:v>
                </c:pt>
                <c:pt idx="692">
                  <c:v>8.1326116000000006</c:v>
                </c:pt>
                <c:pt idx="693">
                  <c:v>8.1323211833329996</c:v>
                </c:pt>
                <c:pt idx="694">
                  <c:v>8.1323726000000001</c:v>
                </c:pt>
                <c:pt idx="695">
                  <c:v>8.1320766666670004</c:v>
                </c:pt>
                <c:pt idx="696">
                  <c:v>8.132560933333</c:v>
                </c:pt>
                <c:pt idx="697">
                  <c:v>8.1327844000000002</c:v>
                </c:pt>
                <c:pt idx="698">
                  <c:v>8.1323856499999998</c:v>
                </c:pt>
                <c:pt idx="699">
                  <c:v>8.1332384333330001</c:v>
                </c:pt>
                <c:pt idx="700">
                  <c:v>8.1331194833329992</c:v>
                </c:pt>
                <c:pt idx="701">
                  <c:v>8.1330191500000009</c:v>
                </c:pt>
                <c:pt idx="702">
                  <c:v>8.1325851666670008</c:v>
                </c:pt>
                <c:pt idx="703">
                  <c:v>8.1324202166670005</c:v>
                </c:pt>
                <c:pt idx="704">
                  <c:v>8.1327159833330001</c:v>
                </c:pt>
                <c:pt idx="705">
                  <c:v>8.1327163000000002</c:v>
                </c:pt>
                <c:pt idx="706">
                  <c:v>8.1329684499999999</c:v>
                </c:pt>
                <c:pt idx="707">
                  <c:v>8.1325740666670008</c:v>
                </c:pt>
                <c:pt idx="708">
                  <c:v>8.1328829333330006</c:v>
                </c:pt>
                <c:pt idx="709">
                  <c:v>8.1328579833330004</c:v>
                </c:pt>
                <c:pt idx="710">
                  <c:v>8.1325528166669994</c:v>
                </c:pt>
                <c:pt idx="711">
                  <c:v>8.1316668166669999</c:v>
                </c:pt>
                <c:pt idx="712">
                  <c:v>8.1328157999999995</c:v>
                </c:pt>
                <c:pt idx="713">
                  <c:v>8.1326942166669998</c:v>
                </c:pt>
                <c:pt idx="714">
                  <c:v>8.132231533333</c:v>
                </c:pt>
                <c:pt idx="715">
                  <c:v>8.1324544166670005</c:v>
                </c:pt>
                <c:pt idx="716">
                  <c:v>8.1326827666669992</c:v>
                </c:pt>
                <c:pt idx="717">
                  <c:v>8.1327057000000007</c:v>
                </c:pt>
                <c:pt idx="718">
                  <c:v>8.1329302999999999</c:v>
                </c:pt>
                <c:pt idx="719">
                  <c:v>8.1333174333329996</c:v>
                </c:pt>
                <c:pt idx="720">
                  <c:v>8.1329336333329998</c:v>
                </c:pt>
                <c:pt idx="721">
                  <c:v>8.1336061500000003</c:v>
                </c:pt>
                <c:pt idx="722">
                  <c:v>8.1338936166670006</c:v>
                </c:pt>
                <c:pt idx="723">
                  <c:v>8.1332722833329996</c:v>
                </c:pt>
                <c:pt idx="724">
                  <c:v>8.1333754333330006</c:v>
                </c:pt>
                <c:pt idx="725">
                  <c:v>8.1332742666669997</c:v>
                </c:pt>
                <c:pt idx="726">
                  <c:v>8.1333567000000002</c:v>
                </c:pt>
                <c:pt idx="727">
                  <c:v>8.1335449499999992</c:v>
                </c:pt>
                <c:pt idx="728">
                  <c:v>8.1336478166670005</c:v>
                </c:pt>
                <c:pt idx="729">
                  <c:v>8.1338912833329999</c:v>
                </c:pt>
                <c:pt idx="730">
                  <c:v>8.1336271999999994</c:v>
                </c:pt>
                <c:pt idx="731">
                  <c:v>8.1338389000000006</c:v>
                </c:pt>
                <c:pt idx="732">
                  <c:v>8.1338141333330007</c:v>
                </c:pt>
                <c:pt idx="733">
                  <c:v>8.1336444833330006</c:v>
                </c:pt>
                <c:pt idx="734">
                  <c:v>8.1344298833330004</c:v>
                </c:pt>
                <c:pt idx="735">
                  <c:v>8.134633683333</c:v>
                </c:pt>
                <c:pt idx="736">
                  <c:v>8.1345409333329997</c:v>
                </c:pt>
                <c:pt idx="737">
                  <c:v>8.1345215666670008</c:v>
                </c:pt>
                <c:pt idx="738">
                  <c:v>8.134439266667</c:v>
                </c:pt>
                <c:pt idx="739">
                  <c:v>8.1347061499999995</c:v>
                </c:pt>
                <c:pt idx="740">
                  <c:v>8.1346476166669994</c:v>
                </c:pt>
                <c:pt idx="741">
                  <c:v>8.1343806999999995</c:v>
                </c:pt>
                <c:pt idx="742">
                  <c:v>8.1345486000000005</c:v>
                </c:pt>
                <c:pt idx="743">
                  <c:v>8.1351109499999996</c:v>
                </c:pt>
                <c:pt idx="744">
                  <c:v>8.1350218833329997</c:v>
                </c:pt>
                <c:pt idx="745">
                  <c:v>8.1349846499999998</c:v>
                </c:pt>
                <c:pt idx="746">
                  <c:v>8.1348761833330006</c:v>
                </c:pt>
                <c:pt idx="747">
                  <c:v>8.1351275333329998</c:v>
                </c:pt>
                <c:pt idx="748">
                  <c:v>8.1351277666670008</c:v>
                </c:pt>
                <c:pt idx="749">
                  <c:v>8.1358895166669996</c:v>
                </c:pt>
                <c:pt idx="750">
                  <c:v>8.1358427666670003</c:v>
                </c:pt>
                <c:pt idx="751">
                  <c:v>8.1357921999999991</c:v>
                </c:pt>
                <c:pt idx="752">
                  <c:v>8.1356084333329992</c:v>
                </c:pt>
                <c:pt idx="753">
                  <c:v>8.1351872000000007</c:v>
                </c:pt>
                <c:pt idx="754">
                  <c:v>8.1357319666670005</c:v>
                </c:pt>
                <c:pt idx="755">
                  <c:v>8.1357753666669996</c:v>
                </c:pt>
                <c:pt idx="756">
                  <c:v>8.13543415</c:v>
                </c:pt>
                <c:pt idx="757">
                  <c:v>8.1351319333329997</c:v>
                </c:pt>
                <c:pt idx="758">
                  <c:v>8.1357407333329999</c:v>
                </c:pt>
                <c:pt idx="759">
                  <c:v>8.1357628833329994</c:v>
                </c:pt>
                <c:pt idx="760">
                  <c:v>8.1355736833329999</c:v>
                </c:pt>
                <c:pt idx="761">
                  <c:v>8.1353851499999994</c:v>
                </c:pt>
                <c:pt idx="762">
                  <c:v>8.1362242666669999</c:v>
                </c:pt>
                <c:pt idx="763">
                  <c:v>8.1360698666670004</c:v>
                </c:pt>
                <c:pt idx="764">
                  <c:v>8.1361097666669995</c:v>
                </c:pt>
                <c:pt idx="765">
                  <c:v>8.1365357500000002</c:v>
                </c:pt>
                <c:pt idx="766">
                  <c:v>8.1364526999999995</c:v>
                </c:pt>
                <c:pt idx="767">
                  <c:v>8.1358193833330006</c:v>
                </c:pt>
                <c:pt idx="768">
                  <c:v>8.135811883333</c:v>
                </c:pt>
                <c:pt idx="769">
                  <c:v>8.1357085333330001</c:v>
                </c:pt>
                <c:pt idx="770">
                  <c:v>8.1358889333329998</c:v>
                </c:pt>
                <c:pt idx="771">
                  <c:v>8.136421883333</c:v>
                </c:pt>
                <c:pt idx="772">
                  <c:v>8.1361992166670003</c:v>
                </c:pt>
                <c:pt idx="773">
                  <c:v>8.1367268333330003</c:v>
                </c:pt>
                <c:pt idx="774">
                  <c:v>8.1362441499999996</c:v>
                </c:pt>
                <c:pt idx="775">
                  <c:v>8.1362505833330001</c:v>
                </c:pt>
                <c:pt idx="776">
                  <c:v>8.1364042666670002</c:v>
                </c:pt>
                <c:pt idx="777">
                  <c:v>8.1365496666669994</c:v>
                </c:pt>
                <c:pt idx="778">
                  <c:v>8.1361855166670001</c:v>
                </c:pt>
                <c:pt idx="779">
                  <c:v>8.1368030000000005</c:v>
                </c:pt>
                <c:pt idx="780">
                  <c:v>8.1371104499999998</c:v>
                </c:pt>
                <c:pt idx="781">
                  <c:v>8.1367850166669999</c:v>
                </c:pt>
                <c:pt idx="782">
                  <c:v>8.1367375666669997</c:v>
                </c:pt>
                <c:pt idx="783">
                  <c:v>8.1367450833330004</c:v>
                </c:pt>
                <c:pt idx="784">
                  <c:v>8.1367064333329999</c:v>
                </c:pt>
                <c:pt idx="785">
                  <c:v>8.1373732499999996</c:v>
                </c:pt>
                <c:pt idx="786">
                  <c:v>8.1366147166669993</c:v>
                </c:pt>
                <c:pt idx="787">
                  <c:v>8.1367707500000002</c:v>
                </c:pt>
                <c:pt idx="788">
                  <c:v>8.1367169833330006</c:v>
                </c:pt>
                <c:pt idx="789">
                  <c:v>8.1366918166669997</c:v>
                </c:pt>
                <c:pt idx="790">
                  <c:v>8.1369122166669996</c:v>
                </c:pt>
                <c:pt idx="791">
                  <c:v>8.1364112666670003</c:v>
                </c:pt>
                <c:pt idx="792">
                  <c:v>8.137243016667</c:v>
                </c:pt>
                <c:pt idx="793">
                  <c:v>8.1371169666669996</c:v>
                </c:pt>
                <c:pt idx="794">
                  <c:v>8.1366686999999995</c:v>
                </c:pt>
                <c:pt idx="795">
                  <c:v>8.1372706666669998</c:v>
                </c:pt>
                <c:pt idx="796">
                  <c:v>8.1373474333329998</c:v>
                </c:pt>
                <c:pt idx="797">
                  <c:v>8.1369055166669995</c:v>
                </c:pt>
                <c:pt idx="798">
                  <c:v>8.1366414999999996</c:v>
                </c:pt>
                <c:pt idx="799">
                  <c:v>8.1372907666670002</c:v>
                </c:pt>
                <c:pt idx="800">
                  <c:v>8.1375269499999998</c:v>
                </c:pt>
                <c:pt idx="801">
                  <c:v>8.1377784833329994</c:v>
                </c:pt>
                <c:pt idx="802">
                  <c:v>8.1380169166670004</c:v>
                </c:pt>
                <c:pt idx="803">
                  <c:v>8.1373560999999999</c:v>
                </c:pt>
                <c:pt idx="804">
                  <c:v>8.1377462833329997</c:v>
                </c:pt>
                <c:pt idx="805">
                  <c:v>8.1381390166669991</c:v>
                </c:pt>
                <c:pt idx="806">
                  <c:v>8.1378743</c:v>
                </c:pt>
                <c:pt idx="807">
                  <c:v>8.1373155333330001</c:v>
                </c:pt>
                <c:pt idx="808">
                  <c:v>8.1372444666669992</c:v>
                </c:pt>
                <c:pt idx="809">
                  <c:v>8.1374014999999993</c:v>
                </c:pt>
                <c:pt idx="810">
                  <c:v>8.1379246999999992</c:v>
                </c:pt>
                <c:pt idx="811">
                  <c:v>8.1374983000000007</c:v>
                </c:pt>
                <c:pt idx="812">
                  <c:v>8.1376695833330004</c:v>
                </c:pt>
                <c:pt idx="813">
                  <c:v>8.1373056666670003</c:v>
                </c:pt>
                <c:pt idx="814">
                  <c:v>8.1374057499999992</c:v>
                </c:pt>
                <c:pt idx="815">
                  <c:v>8.1373379499999992</c:v>
                </c:pt>
                <c:pt idx="816">
                  <c:v>8.1372546499999991</c:v>
                </c:pt>
                <c:pt idx="817">
                  <c:v>8.1378067166670007</c:v>
                </c:pt>
                <c:pt idx="818">
                  <c:v>8.1382931000000003</c:v>
                </c:pt>
                <c:pt idx="819">
                  <c:v>8.1380802499999998</c:v>
                </c:pt>
                <c:pt idx="820">
                  <c:v>8.1380394999999996</c:v>
                </c:pt>
                <c:pt idx="821">
                  <c:v>8.1377987333329997</c:v>
                </c:pt>
                <c:pt idx="822">
                  <c:v>8.1384002166669998</c:v>
                </c:pt>
                <c:pt idx="823">
                  <c:v>8.1381303000000003</c:v>
                </c:pt>
                <c:pt idx="824">
                  <c:v>8.1379717666670004</c:v>
                </c:pt>
                <c:pt idx="825">
                  <c:v>8.1390240499999997</c:v>
                </c:pt>
                <c:pt idx="826">
                  <c:v>8.138569266667</c:v>
                </c:pt>
                <c:pt idx="827">
                  <c:v>8.13843505</c:v>
                </c:pt>
                <c:pt idx="828">
                  <c:v>8.1381788166670006</c:v>
                </c:pt>
                <c:pt idx="829">
                  <c:v>8.1385255833329992</c:v>
                </c:pt>
                <c:pt idx="830">
                  <c:v>8.1387697333329996</c:v>
                </c:pt>
                <c:pt idx="831">
                  <c:v>8.1387059500000003</c:v>
                </c:pt>
                <c:pt idx="832">
                  <c:v>8.1388207000000001</c:v>
                </c:pt>
                <c:pt idx="833">
                  <c:v>8.1385188166670002</c:v>
                </c:pt>
                <c:pt idx="834">
                  <c:v>8.1391441833330003</c:v>
                </c:pt>
                <c:pt idx="835">
                  <c:v>8.1393014666669998</c:v>
                </c:pt>
                <c:pt idx="836">
                  <c:v>8.1395809499999991</c:v>
                </c:pt>
                <c:pt idx="837">
                  <c:v>8.1391270000000002</c:v>
                </c:pt>
                <c:pt idx="838">
                  <c:v>8.1399565999999997</c:v>
                </c:pt>
                <c:pt idx="839">
                  <c:v>8.1390720666669996</c:v>
                </c:pt>
                <c:pt idx="840">
                  <c:v>8.1394790833330006</c:v>
                </c:pt>
                <c:pt idx="841">
                  <c:v>8.1394333833329995</c:v>
                </c:pt>
                <c:pt idx="842">
                  <c:v>8.1385963500000003</c:v>
                </c:pt>
                <c:pt idx="843">
                  <c:v>8.1393783499999994</c:v>
                </c:pt>
                <c:pt idx="844">
                  <c:v>8.1393757000000004</c:v>
                </c:pt>
                <c:pt idx="845">
                  <c:v>8.1398422666669994</c:v>
                </c:pt>
                <c:pt idx="846">
                  <c:v>8.1395376833329998</c:v>
                </c:pt>
                <c:pt idx="847">
                  <c:v>8.1394286499999993</c:v>
                </c:pt>
                <c:pt idx="848">
                  <c:v>8.1393393833330006</c:v>
                </c:pt>
                <c:pt idx="849">
                  <c:v>8.1391964666670003</c:v>
                </c:pt>
                <c:pt idx="850">
                  <c:v>8.1389842666670003</c:v>
                </c:pt>
                <c:pt idx="851">
                  <c:v>8.1393098333329998</c:v>
                </c:pt>
                <c:pt idx="852">
                  <c:v>8.1391083166670004</c:v>
                </c:pt>
                <c:pt idx="853">
                  <c:v>8.1395284500000002</c:v>
                </c:pt>
                <c:pt idx="854">
                  <c:v>8.1392745000000009</c:v>
                </c:pt>
                <c:pt idx="855">
                  <c:v>8.1394655333330004</c:v>
                </c:pt>
                <c:pt idx="856">
                  <c:v>8.1396698333330004</c:v>
                </c:pt>
                <c:pt idx="857">
                  <c:v>8.1399639500000003</c:v>
                </c:pt>
                <c:pt idx="858">
                  <c:v>8.1394930500000005</c:v>
                </c:pt>
                <c:pt idx="859">
                  <c:v>8.1399541499999994</c:v>
                </c:pt>
                <c:pt idx="860">
                  <c:v>8.1398194000000004</c:v>
                </c:pt>
                <c:pt idx="861">
                  <c:v>8.1400360833329994</c:v>
                </c:pt>
                <c:pt idx="862">
                  <c:v>8.1396532333330001</c:v>
                </c:pt>
                <c:pt idx="863">
                  <c:v>8.1395099999999996</c:v>
                </c:pt>
                <c:pt idx="864">
                  <c:v>8.1398413666669995</c:v>
                </c:pt>
                <c:pt idx="865">
                  <c:v>8.1393585666669992</c:v>
                </c:pt>
                <c:pt idx="866">
                  <c:v>8.1401675166670007</c:v>
                </c:pt>
                <c:pt idx="867">
                  <c:v>8.1403191166669995</c:v>
                </c:pt>
                <c:pt idx="868">
                  <c:v>8.1401301333330007</c:v>
                </c:pt>
                <c:pt idx="869">
                  <c:v>8.1405473166669999</c:v>
                </c:pt>
                <c:pt idx="870">
                  <c:v>8.1400008499999998</c:v>
                </c:pt>
                <c:pt idx="871">
                  <c:v>8.1403590666669992</c:v>
                </c:pt>
                <c:pt idx="872">
                  <c:v>8.1404586833329997</c:v>
                </c:pt>
                <c:pt idx="873">
                  <c:v>8.1406981333330002</c:v>
                </c:pt>
                <c:pt idx="874">
                  <c:v>8.1402665499999998</c:v>
                </c:pt>
                <c:pt idx="875">
                  <c:v>8.1401595666670001</c:v>
                </c:pt>
                <c:pt idx="876">
                  <c:v>8.1405454833329998</c:v>
                </c:pt>
                <c:pt idx="877">
                  <c:v>8.1405880833330002</c:v>
                </c:pt>
                <c:pt idx="878">
                  <c:v>8.1403061999999995</c:v>
                </c:pt>
                <c:pt idx="879">
                  <c:v>8.1398545999999996</c:v>
                </c:pt>
                <c:pt idx="880">
                  <c:v>8.1405770999999998</c:v>
                </c:pt>
                <c:pt idx="881">
                  <c:v>8.1404564666670005</c:v>
                </c:pt>
                <c:pt idx="882">
                  <c:v>8.1406525666670007</c:v>
                </c:pt>
                <c:pt idx="883">
                  <c:v>8.1407440333330001</c:v>
                </c:pt>
                <c:pt idx="884">
                  <c:v>8.1402595166669993</c:v>
                </c:pt>
                <c:pt idx="885">
                  <c:v>8.1406188666669994</c:v>
                </c:pt>
                <c:pt idx="886">
                  <c:v>8.1405831166670009</c:v>
                </c:pt>
                <c:pt idx="887">
                  <c:v>8.1410122333330008</c:v>
                </c:pt>
                <c:pt idx="888">
                  <c:v>8.1407890166670001</c:v>
                </c:pt>
                <c:pt idx="889">
                  <c:v>8.1406200000000002</c:v>
                </c:pt>
                <c:pt idx="890">
                  <c:v>8.1407378166670004</c:v>
                </c:pt>
                <c:pt idx="891">
                  <c:v>8.1408545833330006</c:v>
                </c:pt>
                <c:pt idx="892">
                  <c:v>8.1407232666670009</c:v>
                </c:pt>
                <c:pt idx="893">
                  <c:v>8.1403833500000005</c:v>
                </c:pt>
                <c:pt idx="894">
                  <c:v>8.1412632166669994</c:v>
                </c:pt>
                <c:pt idx="895">
                  <c:v>8.1405875666669996</c:v>
                </c:pt>
                <c:pt idx="896">
                  <c:v>8.1408770666670005</c:v>
                </c:pt>
                <c:pt idx="897">
                  <c:v>8.1406829666670006</c:v>
                </c:pt>
                <c:pt idx="898">
                  <c:v>8.1405262999999994</c:v>
                </c:pt>
                <c:pt idx="899">
                  <c:v>8.1407993833330003</c:v>
                </c:pt>
                <c:pt idx="900">
                  <c:v>8.1411593999999994</c:v>
                </c:pt>
                <c:pt idx="901">
                  <c:v>8.1414414833330007</c:v>
                </c:pt>
                <c:pt idx="902">
                  <c:v>8.1416913333330001</c:v>
                </c:pt>
                <c:pt idx="903">
                  <c:v>8.1409795166670005</c:v>
                </c:pt>
                <c:pt idx="904">
                  <c:v>8.1413684666670001</c:v>
                </c:pt>
                <c:pt idx="905">
                  <c:v>8.1418024500000001</c:v>
                </c:pt>
                <c:pt idx="906">
                  <c:v>8.1416944000000004</c:v>
                </c:pt>
                <c:pt idx="907">
                  <c:v>8.1410181666669992</c:v>
                </c:pt>
                <c:pt idx="908">
                  <c:v>8.1412341500000007</c:v>
                </c:pt>
                <c:pt idx="909">
                  <c:v>8.1413838333330002</c:v>
                </c:pt>
                <c:pt idx="910">
                  <c:v>8.1417612166669997</c:v>
                </c:pt>
                <c:pt idx="911">
                  <c:v>8.1413753833329991</c:v>
                </c:pt>
                <c:pt idx="912">
                  <c:v>8.1413617833330001</c:v>
                </c:pt>
                <c:pt idx="913">
                  <c:v>8.1412936833330001</c:v>
                </c:pt>
                <c:pt idx="914">
                  <c:v>8.1418611166670001</c:v>
                </c:pt>
                <c:pt idx="915">
                  <c:v>8.1418243666670005</c:v>
                </c:pt>
                <c:pt idx="916">
                  <c:v>8.1422642500000002</c:v>
                </c:pt>
                <c:pt idx="917">
                  <c:v>8.1416332166669996</c:v>
                </c:pt>
                <c:pt idx="918">
                  <c:v>8.1415661499999992</c:v>
                </c:pt>
                <c:pt idx="919">
                  <c:v>8.1417398166670001</c:v>
                </c:pt>
                <c:pt idx="920">
                  <c:v>8.1418887666669999</c:v>
                </c:pt>
                <c:pt idx="921">
                  <c:v>8.1418705833330005</c:v>
                </c:pt>
                <c:pt idx="922">
                  <c:v>8.1424211</c:v>
                </c:pt>
                <c:pt idx="923">
                  <c:v>8.141813383333</c:v>
                </c:pt>
                <c:pt idx="924">
                  <c:v>8.1419996833329993</c:v>
                </c:pt>
                <c:pt idx="925">
                  <c:v>8.1415530333330004</c:v>
                </c:pt>
                <c:pt idx="926">
                  <c:v>8.1422054500000005</c:v>
                </c:pt>
                <c:pt idx="927">
                  <c:v>8.1421976666670002</c:v>
                </c:pt>
                <c:pt idx="928">
                  <c:v>8.1422858500000004</c:v>
                </c:pt>
                <c:pt idx="929">
                  <c:v>8.1423106999999995</c:v>
                </c:pt>
                <c:pt idx="930">
                  <c:v>8.1423129833329995</c:v>
                </c:pt>
                <c:pt idx="931">
                  <c:v>8.1425130833330002</c:v>
                </c:pt>
                <c:pt idx="932">
                  <c:v>8.1424869999999991</c:v>
                </c:pt>
                <c:pt idx="933">
                  <c:v>8.1424957833330005</c:v>
                </c:pt>
                <c:pt idx="934">
                  <c:v>8.1426539166669993</c:v>
                </c:pt>
                <c:pt idx="935">
                  <c:v>8.1432321999999999</c:v>
                </c:pt>
                <c:pt idx="936">
                  <c:v>8.1423854166670004</c:v>
                </c:pt>
                <c:pt idx="937">
                  <c:v>8.1430538666669996</c:v>
                </c:pt>
                <c:pt idx="938">
                  <c:v>8.1430480166670005</c:v>
                </c:pt>
                <c:pt idx="939">
                  <c:v>8.1434225333330001</c:v>
                </c:pt>
                <c:pt idx="940">
                  <c:v>8.1427503166669997</c:v>
                </c:pt>
                <c:pt idx="941">
                  <c:v>8.1428989833329997</c:v>
                </c:pt>
                <c:pt idx="942">
                  <c:v>8.1431417666670001</c:v>
                </c:pt>
                <c:pt idx="943">
                  <c:v>8.1423646000000005</c:v>
                </c:pt>
                <c:pt idx="944">
                  <c:v>8.1429939166670007</c:v>
                </c:pt>
                <c:pt idx="945">
                  <c:v>8.1428278333329995</c:v>
                </c:pt>
                <c:pt idx="946">
                  <c:v>8.1430052666670001</c:v>
                </c:pt>
                <c:pt idx="947">
                  <c:v>8.1425831500000001</c:v>
                </c:pt>
                <c:pt idx="948">
                  <c:v>8.1430506499999993</c:v>
                </c:pt>
                <c:pt idx="949">
                  <c:v>8.14291375</c:v>
                </c:pt>
                <c:pt idx="950">
                  <c:v>8.143263216667</c:v>
                </c:pt>
                <c:pt idx="951">
                  <c:v>8.1423911833330003</c:v>
                </c:pt>
                <c:pt idx="952">
                  <c:v>8.1427462333329999</c:v>
                </c:pt>
                <c:pt idx="953">
                  <c:v>8.1427195666669991</c:v>
                </c:pt>
                <c:pt idx="954">
                  <c:v>8.1427464666670009</c:v>
                </c:pt>
                <c:pt idx="955">
                  <c:v>8.1422879333329998</c:v>
                </c:pt>
                <c:pt idx="956">
                  <c:v>8.1429475999999994</c:v>
                </c:pt>
                <c:pt idx="957">
                  <c:v>8.1420482166669998</c:v>
                </c:pt>
                <c:pt idx="958">
                  <c:v>8.1427966333330009</c:v>
                </c:pt>
                <c:pt idx="959">
                  <c:v>8.1426622000000002</c:v>
                </c:pt>
                <c:pt idx="960">
                  <c:v>8.1426188833330002</c:v>
                </c:pt>
                <c:pt idx="961">
                  <c:v>8.1429731166669992</c:v>
                </c:pt>
                <c:pt idx="962">
                  <c:v>8.1429693833329999</c:v>
                </c:pt>
                <c:pt idx="963">
                  <c:v>8.1426939833330003</c:v>
                </c:pt>
                <c:pt idx="964">
                  <c:v>8.14284915</c:v>
                </c:pt>
                <c:pt idx="965">
                  <c:v>8.1432118166669998</c:v>
                </c:pt>
                <c:pt idx="966">
                  <c:v>8.1429049666670004</c:v>
                </c:pt>
                <c:pt idx="967">
                  <c:v>8.1436448833329997</c:v>
                </c:pt>
                <c:pt idx="968">
                  <c:v>8.1433107666669997</c:v>
                </c:pt>
                <c:pt idx="969">
                  <c:v>8.1433457166669996</c:v>
                </c:pt>
                <c:pt idx="970">
                  <c:v>8.1437171333330003</c:v>
                </c:pt>
                <c:pt idx="971">
                  <c:v>8.1437369499999992</c:v>
                </c:pt>
                <c:pt idx="972">
                  <c:v>8.1435451333329993</c:v>
                </c:pt>
                <c:pt idx="973">
                  <c:v>8.1434178666670007</c:v>
                </c:pt>
                <c:pt idx="974">
                  <c:v>8.1433070833329992</c:v>
                </c:pt>
                <c:pt idx="975">
                  <c:v>8.1429700333330004</c:v>
                </c:pt>
                <c:pt idx="976">
                  <c:v>8.1432608833329994</c:v>
                </c:pt>
                <c:pt idx="977">
                  <c:v>8.1436641333330009</c:v>
                </c:pt>
                <c:pt idx="978">
                  <c:v>8.1433914666669995</c:v>
                </c:pt>
                <c:pt idx="979">
                  <c:v>8.1429028500000005</c:v>
                </c:pt>
                <c:pt idx="980">
                  <c:v>8.1434205166669997</c:v>
                </c:pt>
                <c:pt idx="981">
                  <c:v>8.1435478166670006</c:v>
                </c:pt>
                <c:pt idx="982">
                  <c:v>8.1436012499999997</c:v>
                </c:pt>
                <c:pt idx="983">
                  <c:v>8.1435404666669999</c:v>
                </c:pt>
                <c:pt idx="984">
                  <c:v>8.1433268499999993</c:v>
                </c:pt>
                <c:pt idx="985">
                  <c:v>8.1437340000000003</c:v>
                </c:pt>
                <c:pt idx="986">
                  <c:v>8.1439072833330002</c:v>
                </c:pt>
                <c:pt idx="987">
                  <c:v>8.1440513499999998</c:v>
                </c:pt>
                <c:pt idx="988">
                  <c:v>8.1434208333329998</c:v>
                </c:pt>
                <c:pt idx="989">
                  <c:v>8.1433336999999995</c:v>
                </c:pt>
                <c:pt idx="990">
                  <c:v>8.1435685000000007</c:v>
                </c:pt>
                <c:pt idx="991">
                  <c:v>8.1435241833329997</c:v>
                </c:pt>
                <c:pt idx="992">
                  <c:v>8.1438605000000006</c:v>
                </c:pt>
                <c:pt idx="993">
                  <c:v>8.1438735666670006</c:v>
                </c:pt>
                <c:pt idx="994">
                  <c:v>8.1439520333330009</c:v>
                </c:pt>
                <c:pt idx="995">
                  <c:v>8.1439117666669993</c:v>
                </c:pt>
                <c:pt idx="996">
                  <c:v>8.1438210000000009</c:v>
                </c:pt>
                <c:pt idx="997">
                  <c:v>8.1439013500000001</c:v>
                </c:pt>
                <c:pt idx="998">
                  <c:v>8.1443320999999997</c:v>
                </c:pt>
                <c:pt idx="999">
                  <c:v>8.1446621833330006</c:v>
                </c:pt>
                <c:pt idx="1000">
                  <c:v>8.1441457166669995</c:v>
                </c:pt>
                <c:pt idx="1001">
                  <c:v>8.1448461666669996</c:v>
                </c:pt>
                <c:pt idx="1002">
                  <c:v>8.1447618833330004</c:v>
                </c:pt>
                <c:pt idx="1003">
                  <c:v>8.1437378166670005</c:v>
                </c:pt>
                <c:pt idx="1004">
                  <c:v>8.1441428499999997</c:v>
                </c:pt>
                <c:pt idx="1005">
                  <c:v>8.1446888499999996</c:v>
                </c:pt>
                <c:pt idx="1006">
                  <c:v>8.1443925333330007</c:v>
                </c:pt>
                <c:pt idx="1007">
                  <c:v>8.1443067166669998</c:v>
                </c:pt>
                <c:pt idx="1008">
                  <c:v>8.1445012999999999</c:v>
                </c:pt>
                <c:pt idx="1009">
                  <c:v>8.1441847666669993</c:v>
                </c:pt>
                <c:pt idx="1010">
                  <c:v>8.1437063333330002</c:v>
                </c:pt>
                <c:pt idx="1011">
                  <c:v>8.1440812499999993</c:v>
                </c:pt>
                <c:pt idx="1012">
                  <c:v>8.1441947999999993</c:v>
                </c:pt>
                <c:pt idx="1013">
                  <c:v>8.1443467833330008</c:v>
                </c:pt>
                <c:pt idx="1014">
                  <c:v>8.1436172666670004</c:v>
                </c:pt>
                <c:pt idx="1015">
                  <c:v>8.1438179000000002</c:v>
                </c:pt>
                <c:pt idx="1016">
                  <c:v>8.1444100000000006</c:v>
                </c:pt>
                <c:pt idx="1017">
                  <c:v>8.1442075999999997</c:v>
                </c:pt>
                <c:pt idx="1018">
                  <c:v>8.1441624000000008</c:v>
                </c:pt>
                <c:pt idx="1019">
                  <c:v>8.1436451833329997</c:v>
                </c:pt>
                <c:pt idx="1020">
                  <c:v>8.1439524999999993</c:v>
                </c:pt>
                <c:pt idx="1021">
                  <c:v>8.1441265666669995</c:v>
                </c:pt>
                <c:pt idx="1022">
                  <c:v>8.1438608000000006</c:v>
                </c:pt>
                <c:pt idx="1023">
                  <c:v>8.144211583333</c:v>
                </c:pt>
                <c:pt idx="1024">
                  <c:v>8.1442715833329995</c:v>
                </c:pt>
                <c:pt idx="1025">
                  <c:v>8.1439438166670008</c:v>
                </c:pt>
                <c:pt idx="1026">
                  <c:v>8.1437738833329991</c:v>
                </c:pt>
                <c:pt idx="1027">
                  <c:v>8.1434780500000006</c:v>
                </c:pt>
                <c:pt idx="1028">
                  <c:v>8.1440789500000008</c:v>
                </c:pt>
                <c:pt idx="1029">
                  <c:v>8.1441711166669997</c:v>
                </c:pt>
                <c:pt idx="1030">
                  <c:v>8.1441551666669998</c:v>
                </c:pt>
                <c:pt idx="1031">
                  <c:v>8.1439386500000008</c:v>
                </c:pt>
                <c:pt idx="1032">
                  <c:v>8.1435358833329996</c:v>
                </c:pt>
                <c:pt idx="1033">
                  <c:v>8.1437406833330002</c:v>
                </c:pt>
                <c:pt idx="1034">
                  <c:v>8.1446059999999996</c:v>
                </c:pt>
                <c:pt idx="1035">
                  <c:v>8.1451280166669999</c:v>
                </c:pt>
                <c:pt idx="1036">
                  <c:v>8.1449764666669999</c:v>
                </c:pt>
                <c:pt idx="1037">
                  <c:v>8.1452908833330007</c:v>
                </c:pt>
                <c:pt idx="1038">
                  <c:v>8.1454064833329998</c:v>
                </c:pt>
                <c:pt idx="1039">
                  <c:v>8.1450099666670006</c:v>
                </c:pt>
                <c:pt idx="1040">
                  <c:v>8.1453620499999992</c:v>
                </c:pt>
                <c:pt idx="1041">
                  <c:v>8.1455412833329994</c:v>
                </c:pt>
                <c:pt idx="1042">
                  <c:v>8.1451785999999995</c:v>
                </c:pt>
                <c:pt idx="1043">
                  <c:v>8.1453799333330004</c:v>
                </c:pt>
                <c:pt idx="1044">
                  <c:v>8.1451740333329994</c:v>
                </c:pt>
                <c:pt idx="1045">
                  <c:v>8.1451353500000003</c:v>
                </c:pt>
                <c:pt idx="1046">
                  <c:v>8.1449417999999998</c:v>
                </c:pt>
                <c:pt idx="1047">
                  <c:v>8.1438684166670008</c:v>
                </c:pt>
                <c:pt idx="1048">
                  <c:v>8.1434470333330005</c:v>
                </c:pt>
                <c:pt idx="1049">
                  <c:v>8.1437384000000002</c:v>
                </c:pt>
                <c:pt idx="1050">
                  <c:v>8.1436986833329996</c:v>
                </c:pt>
                <c:pt idx="1051">
                  <c:v>8.1438448666669991</c:v>
                </c:pt>
                <c:pt idx="1052">
                  <c:v>8.1437036999999997</c:v>
                </c:pt>
                <c:pt idx="1053">
                  <c:v>8.1441203166669993</c:v>
                </c:pt>
                <c:pt idx="1054">
                  <c:v>8.1441209166669992</c:v>
                </c:pt>
                <c:pt idx="1055">
                  <c:v>8.1442985833330006</c:v>
                </c:pt>
                <c:pt idx="1056">
                  <c:v>8.1436786333329998</c:v>
                </c:pt>
                <c:pt idx="1057">
                  <c:v>8.1437617833329998</c:v>
                </c:pt>
                <c:pt idx="1058">
                  <c:v>8.1434245666670009</c:v>
                </c:pt>
                <c:pt idx="1059">
                  <c:v>8.1437873500000002</c:v>
                </c:pt>
                <c:pt idx="1060">
                  <c:v>8.1441630333329993</c:v>
                </c:pt>
                <c:pt idx="1061">
                  <c:v>8.1441569166670007</c:v>
                </c:pt>
                <c:pt idx="1062">
                  <c:v>8.1439783000000006</c:v>
                </c:pt>
                <c:pt idx="1063">
                  <c:v>8.1443209166670005</c:v>
                </c:pt>
                <c:pt idx="1064">
                  <c:v>8.1436532499999998</c:v>
                </c:pt>
                <c:pt idx="1065">
                  <c:v>8.1432956999999995</c:v>
                </c:pt>
                <c:pt idx="1066">
                  <c:v>8.1438550333330006</c:v>
                </c:pt>
                <c:pt idx="1067">
                  <c:v>8.1445385833330004</c:v>
                </c:pt>
                <c:pt idx="1068">
                  <c:v>8.1439477333330004</c:v>
                </c:pt>
                <c:pt idx="1069">
                  <c:v>8.1443497166669996</c:v>
                </c:pt>
                <c:pt idx="1070">
                  <c:v>8.1437901166670006</c:v>
                </c:pt>
                <c:pt idx="1071">
                  <c:v>8.1440801833329992</c:v>
                </c:pt>
                <c:pt idx="1072">
                  <c:v>8.1435592499999991</c:v>
                </c:pt>
                <c:pt idx="1073">
                  <c:v>8.1436716666670002</c:v>
                </c:pt>
                <c:pt idx="1074">
                  <c:v>8.1438294666670004</c:v>
                </c:pt>
                <c:pt idx="1075">
                  <c:v>8.1441535500000004</c:v>
                </c:pt>
                <c:pt idx="1076">
                  <c:v>8.1441328666670003</c:v>
                </c:pt>
                <c:pt idx="1077">
                  <c:v>8.1438102333329994</c:v>
                </c:pt>
                <c:pt idx="1078">
                  <c:v>8.1438060666670005</c:v>
                </c:pt>
                <c:pt idx="1079">
                  <c:v>8.1444838833330007</c:v>
                </c:pt>
                <c:pt idx="1080">
                  <c:v>8.1443086333330008</c:v>
                </c:pt>
                <c:pt idx="1081">
                  <c:v>8.1436433000000008</c:v>
                </c:pt>
                <c:pt idx="1082">
                  <c:v>8.1440403000000003</c:v>
                </c:pt>
                <c:pt idx="1083">
                  <c:v>8.144559833333</c:v>
                </c:pt>
                <c:pt idx="1084">
                  <c:v>8.1437224500000003</c:v>
                </c:pt>
                <c:pt idx="1085">
                  <c:v>8.1436475166670004</c:v>
                </c:pt>
                <c:pt idx="1086">
                  <c:v>8.1436654500000003</c:v>
                </c:pt>
                <c:pt idx="1087">
                  <c:v>8.1440142000000009</c:v>
                </c:pt>
                <c:pt idx="1088">
                  <c:v>8.1440900500000009</c:v>
                </c:pt>
                <c:pt idx="1089">
                  <c:v>8.1440377666669992</c:v>
                </c:pt>
                <c:pt idx="1090">
                  <c:v>8.1441420499999992</c:v>
                </c:pt>
                <c:pt idx="1091">
                  <c:v>8.1440215666669999</c:v>
                </c:pt>
                <c:pt idx="1092">
                  <c:v>8.1440792000000002</c:v>
                </c:pt>
                <c:pt idx="1093">
                  <c:v>8.1442791166670006</c:v>
                </c:pt>
                <c:pt idx="1094">
                  <c:v>8.1438539999999993</c:v>
                </c:pt>
                <c:pt idx="1095">
                  <c:v>8.1434884666669998</c:v>
                </c:pt>
                <c:pt idx="1096">
                  <c:v>8.1435739666670006</c:v>
                </c:pt>
                <c:pt idx="1097">
                  <c:v>8.1436584500000002</c:v>
                </c:pt>
                <c:pt idx="1098">
                  <c:v>8.14387975</c:v>
                </c:pt>
                <c:pt idx="1099">
                  <c:v>8.1441197833330001</c:v>
                </c:pt>
                <c:pt idx="1100">
                  <c:v>8.1441703333329993</c:v>
                </c:pt>
                <c:pt idx="1101">
                  <c:v>8.1441120999999992</c:v>
                </c:pt>
                <c:pt idx="1102">
                  <c:v>8.1441276166669994</c:v>
                </c:pt>
                <c:pt idx="1103">
                  <c:v>8.1441194499999998</c:v>
                </c:pt>
                <c:pt idx="1104">
                  <c:v>8.1443930166669993</c:v>
                </c:pt>
                <c:pt idx="1105">
                  <c:v>8.1443019000000003</c:v>
                </c:pt>
                <c:pt idx="1106">
                  <c:v>8.144029783333</c:v>
                </c:pt>
                <c:pt idx="1107">
                  <c:v>8.1436409833330003</c:v>
                </c:pt>
                <c:pt idx="1108">
                  <c:v>8.1439444499999993</c:v>
                </c:pt>
                <c:pt idx="1109">
                  <c:v>8.1435267000000007</c:v>
                </c:pt>
                <c:pt idx="1110">
                  <c:v>8.1437556833329996</c:v>
                </c:pt>
                <c:pt idx="1111">
                  <c:v>8.1442368166670001</c:v>
                </c:pt>
                <c:pt idx="1112">
                  <c:v>8.1438404333330006</c:v>
                </c:pt>
                <c:pt idx="1113">
                  <c:v>8.1444617000000008</c:v>
                </c:pt>
                <c:pt idx="1114">
                  <c:v>8.1442157500000008</c:v>
                </c:pt>
                <c:pt idx="1115">
                  <c:v>8.1440972333329995</c:v>
                </c:pt>
                <c:pt idx="1116">
                  <c:v>8.1443405333330006</c:v>
                </c:pt>
                <c:pt idx="1117">
                  <c:v>8.1440151166669992</c:v>
                </c:pt>
                <c:pt idx="1118">
                  <c:v>8.1444287666669997</c:v>
                </c:pt>
                <c:pt idx="1119">
                  <c:v>8.1439926000000007</c:v>
                </c:pt>
                <c:pt idx="1120">
                  <c:v>8.1436583666669993</c:v>
                </c:pt>
                <c:pt idx="1121">
                  <c:v>8.1443255000000008</c:v>
                </c:pt>
                <c:pt idx="1122">
                  <c:v>8.1439783166670008</c:v>
                </c:pt>
                <c:pt idx="1123">
                  <c:v>8.1437476833330003</c:v>
                </c:pt>
                <c:pt idx="1124">
                  <c:v>8.1437038666669999</c:v>
                </c:pt>
                <c:pt idx="1125">
                  <c:v>8.1442061666670007</c:v>
                </c:pt>
                <c:pt idx="1126">
                  <c:v>8.143999233333</c:v>
                </c:pt>
                <c:pt idx="1127">
                  <c:v>8.1440883666670008</c:v>
                </c:pt>
                <c:pt idx="1128">
                  <c:v>8.144577</c:v>
                </c:pt>
                <c:pt idx="1129">
                  <c:v>8.1441350000000003</c:v>
                </c:pt>
                <c:pt idx="1130">
                  <c:v>8.1443867333330004</c:v>
                </c:pt>
                <c:pt idx="1131">
                  <c:v>8.1444197833329994</c:v>
                </c:pt>
                <c:pt idx="1132">
                  <c:v>8.1447959166670003</c:v>
                </c:pt>
                <c:pt idx="1133">
                  <c:v>8.1446605333330009</c:v>
                </c:pt>
                <c:pt idx="1134">
                  <c:v>8.1440821666669994</c:v>
                </c:pt>
                <c:pt idx="1135">
                  <c:v>8.1441953833330007</c:v>
                </c:pt>
                <c:pt idx="1136">
                  <c:v>8.1443634333329999</c:v>
                </c:pt>
                <c:pt idx="1137">
                  <c:v>8.1447705666670007</c:v>
                </c:pt>
                <c:pt idx="1138">
                  <c:v>8.1444796166670006</c:v>
                </c:pt>
                <c:pt idx="1139">
                  <c:v>8.1443524166669992</c:v>
                </c:pt>
                <c:pt idx="1140">
                  <c:v>8.1446244166669999</c:v>
                </c:pt>
                <c:pt idx="1141">
                  <c:v>8.1445714166670005</c:v>
                </c:pt>
                <c:pt idx="1142">
                  <c:v>8.1443114333329998</c:v>
                </c:pt>
                <c:pt idx="1143">
                  <c:v>8.1445642666670004</c:v>
                </c:pt>
                <c:pt idx="1144">
                  <c:v>8.1450327666670006</c:v>
                </c:pt>
                <c:pt idx="1145">
                  <c:v>8.1446615666670006</c:v>
                </c:pt>
                <c:pt idx="1146">
                  <c:v>8.1442416333329994</c:v>
                </c:pt>
                <c:pt idx="1147">
                  <c:v>8.1441760999999993</c:v>
                </c:pt>
                <c:pt idx="1148">
                  <c:v>8.1441121833330001</c:v>
                </c:pt>
                <c:pt idx="1149">
                  <c:v>8.1441043499999992</c:v>
                </c:pt>
                <c:pt idx="1150">
                  <c:v>8.1441917166670006</c:v>
                </c:pt>
                <c:pt idx="1151">
                  <c:v>8.1444108833330002</c:v>
                </c:pt>
                <c:pt idx="1152">
                  <c:v>8.1442158166669998</c:v>
                </c:pt>
                <c:pt idx="1153">
                  <c:v>8.1443048999999998</c:v>
                </c:pt>
                <c:pt idx="1154">
                  <c:v>8.1449564333330002</c:v>
                </c:pt>
                <c:pt idx="1155">
                  <c:v>8.1447553833330009</c:v>
                </c:pt>
                <c:pt idx="1156">
                  <c:v>8.1444819666669996</c:v>
                </c:pt>
                <c:pt idx="1157">
                  <c:v>8.1445437500000004</c:v>
                </c:pt>
                <c:pt idx="1158">
                  <c:v>8.1446281833329994</c:v>
                </c:pt>
                <c:pt idx="1159">
                  <c:v>8.1447536833330005</c:v>
                </c:pt>
                <c:pt idx="1160">
                  <c:v>8.1447061833329997</c:v>
                </c:pt>
                <c:pt idx="1161">
                  <c:v>8.1447079000000002</c:v>
                </c:pt>
                <c:pt idx="1162">
                  <c:v>8.1445881333330004</c:v>
                </c:pt>
                <c:pt idx="1163">
                  <c:v>8.1440364833330001</c:v>
                </c:pt>
                <c:pt idx="1164">
                  <c:v>8.1443706833329994</c:v>
                </c:pt>
                <c:pt idx="1165">
                  <c:v>8.1443969000000003</c:v>
                </c:pt>
                <c:pt idx="1166">
                  <c:v>8.1449073333330002</c:v>
                </c:pt>
                <c:pt idx="1167">
                  <c:v>8.1446823500000001</c:v>
                </c:pt>
                <c:pt idx="1168">
                  <c:v>8.1447304999999997</c:v>
                </c:pt>
                <c:pt idx="1169">
                  <c:v>8.1449684333330001</c:v>
                </c:pt>
                <c:pt idx="1170">
                  <c:v>8.1450429</c:v>
                </c:pt>
                <c:pt idx="1171">
                  <c:v>8.1449309166670005</c:v>
                </c:pt>
                <c:pt idx="1172">
                  <c:v>8.1449241166669992</c:v>
                </c:pt>
                <c:pt idx="1173">
                  <c:v>8.1447569000000009</c:v>
                </c:pt>
                <c:pt idx="1174">
                  <c:v>8.1451339833330003</c:v>
                </c:pt>
                <c:pt idx="1175">
                  <c:v>8.1450607999999995</c:v>
                </c:pt>
                <c:pt idx="1176">
                  <c:v>8.1445915333329992</c:v>
                </c:pt>
                <c:pt idx="1177">
                  <c:v>8.1450059666670001</c:v>
                </c:pt>
                <c:pt idx="1178">
                  <c:v>8.1443774999999992</c:v>
                </c:pt>
                <c:pt idx="1179">
                  <c:v>8.1447063666670001</c:v>
                </c:pt>
                <c:pt idx="1180">
                  <c:v>8.1452659500000006</c:v>
                </c:pt>
                <c:pt idx="1181">
                  <c:v>8.1450373333330006</c:v>
                </c:pt>
                <c:pt idx="1182">
                  <c:v>8.1454111666669995</c:v>
                </c:pt>
                <c:pt idx="1183">
                  <c:v>8.1447169000000006</c:v>
                </c:pt>
                <c:pt idx="1184">
                  <c:v>8.1451882500000004</c:v>
                </c:pt>
                <c:pt idx="1185">
                  <c:v>8.1452960166670003</c:v>
                </c:pt>
                <c:pt idx="1186">
                  <c:v>8.1454069333329997</c:v>
                </c:pt>
                <c:pt idx="1187">
                  <c:v>8.1449631</c:v>
                </c:pt>
                <c:pt idx="1188">
                  <c:v>8.1444614666669999</c:v>
                </c:pt>
                <c:pt idx="1189">
                  <c:v>8.1447137999999999</c:v>
                </c:pt>
                <c:pt idx="1190">
                  <c:v>8.1449550166669997</c:v>
                </c:pt>
                <c:pt idx="1191">
                  <c:v>8.1447739000000006</c:v>
                </c:pt>
                <c:pt idx="1192">
                  <c:v>8.1449943333330008</c:v>
                </c:pt>
                <c:pt idx="1193">
                  <c:v>8.1454083666670005</c:v>
                </c:pt>
                <c:pt idx="1194">
                  <c:v>8.1451748833330004</c:v>
                </c:pt>
                <c:pt idx="1195">
                  <c:v>8.145059166667</c:v>
                </c:pt>
                <c:pt idx="1196">
                  <c:v>8.1448183333329993</c:v>
                </c:pt>
                <c:pt idx="1197">
                  <c:v>8.1451384166670007</c:v>
                </c:pt>
                <c:pt idx="1198">
                  <c:v>8.1447807166670003</c:v>
                </c:pt>
                <c:pt idx="1199">
                  <c:v>8.1449260333330002</c:v>
                </c:pt>
                <c:pt idx="1200">
                  <c:v>8.14540285</c:v>
                </c:pt>
                <c:pt idx="1201">
                  <c:v>8.1446006000000004</c:v>
                </c:pt>
                <c:pt idx="1202">
                  <c:v>8.1446981833330003</c:v>
                </c:pt>
                <c:pt idx="1203">
                  <c:v>8.1447328833330008</c:v>
                </c:pt>
                <c:pt idx="1204">
                  <c:v>8.1451979833330004</c:v>
                </c:pt>
                <c:pt idx="1205">
                  <c:v>8.1453241833330008</c:v>
                </c:pt>
                <c:pt idx="1206">
                  <c:v>8.1450677666669993</c:v>
                </c:pt>
                <c:pt idx="1207">
                  <c:v>8.1454066166669996</c:v>
                </c:pt>
                <c:pt idx="1208">
                  <c:v>8.1450481999999997</c:v>
                </c:pt>
                <c:pt idx="1209">
                  <c:v>8.1449326499999994</c:v>
                </c:pt>
                <c:pt idx="1210">
                  <c:v>8.1454290333330004</c:v>
                </c:pt>
                <c:pt idx="1211">
                  <c:v>8.1454767166669999</c:v>
                </c:pt>
                <c:pt idx="1212">
                  <c:v>8.1452367166670001</c:v>
                </c:pt>
                <c:pt idx="1213">
                  <c:v>8.1457815833329992</c:v>
                </c:pt>
                <c:pt idx="1214">
                  <c:v>8.1457289166670002</c:v>
                </c:pt>
                <c:pt idx="1215">
                  <c:v>8.1453826500000002</c:v>
                </c:pt>
                <c:pt idx="1216">
                  <c:v>8.1454169166669992</c:v>
                </c:pt>
                <c:pt idx="1217">
                  <c:v>8.1453932166669993</c:v>
                </c:pt>
                <c:pt idx="1218">
                  <c:v>8.1454306499999998</c:v>
                </c:pt>
                <c:pt idx="1219">
                  <c:v>8.1460907666669993</c:v>
                </c:pt>
                <c:pt idx="1220">
                  <c:v>8.1461147166670003</c:v>
                </c:pt>
                <c:pt idx="1221">
                  <c:v>8.1463254833329994</c:v>
                </c:pt>
                <c:pt idx="1222">
                  <c:v>8.1463358166669995</c:v>
                </c:pt>
                <c:pt idx="1223">
                  <c:v>8.1450590166670001</c:v>
                </c:pt>
                <c:pt idx="1224">
                  <c:v>8.1450025666669994</c:v>
                </c:pt>
                <c:pt idx="1225">
                  <c:v>8.1451854666669998</c:v>
                </c:pt>
                <c:pt idx="1226">
                  <c:v>8.1456987166670007</c:v>
                </c:pt>
                <c:pt idx="1227">
                  <c:v>8.1457237500000002</c:v>
                </c:pt>
                <c:pt idx="1228">
                  <c:v>8.1458212499999991</c:v>
                </c:pt>
                <c:pt idx="1229">
                  <c:v>8.1452167833329998</c:v>
                </c:pt>
                <c:pt idx="1230">
                  <c:v>8.1451362500000002</c:v>
                </c:pt>
                <c:pt idx="1231">
                  <c:v>8.1451078666670007</c:v>
                </c:pt>
                <c:pt idx="1232">
                  <c:v>8.1452190166669993</c:v>
                </c:pt>
                <c:pt idx="1233">
                  <c:v>8.1454040333329996</c:v>
                </c:pt>
                <c:pt idx="1234">
                  <c:v>8.1449250833329998</c:v>
                </c:pt>
                <c:pt idx="1235">
                  <c:v>8.1452705999999999</c:v>
                </c:pt>
                <c:pt idx="1236">
                  <c:v>8.1452829500000004</c:v>
                </c:pt>
                <c:pt idx="1237">
                  <c:v>8.1452255833329996</c:v>
                </c:pt>
                <c:pt idx="1238">
                  <c:v>8.1449855000000007</c:v>
                </c:pt>
                <c:pt idx="1239">
                  <c:v>8.1452621833329992</c:v>
                </c:pt>
                <c:pt idx="1240">
                  <c:v>8.1448121166669996</c:v>
                </c:pt>
                <c:pt idx="1241">
                  <c:v>8.1452814666670008</c:v>
                </c:pt>
                <c:pt idx="1242">
                  <c:v>8.14470545</c:v>
                </c:pt>
                <c:pt idx="1243">
                  <c:v>8.1448488999999995</c:v>
                </c:pt>
                <c:pt idx="1244">
                  <c:v>8.1447593833329996</c:v>
                </c:pt>
                <c:pt idx="1245">
                  <c:v>8.145237166667</c:v>
                </c:pt>
                <c:pt idx="1246">
                  <c:v>8.1457537999999996</c:v>
                </c:pt>
                <c:pt idx="1247">
                  <c:v>8.1454080666670006</c:v>
                </c:pt>
                <c:pt idx="1248">
                  <c:v>8.1453505666670001</c:v>
                </c:pt>
                <c:pt idx="1249">
                  <c:v>8.1448275833330008</c:v>
                </c:pt>
                <c:pt idx="1250">
                  <c:v>8.1444179499999994</c:v>
                </c:pt>
                <c:pt idx="1251">
                  <c:v>8.1448455833329998</c:v>
                </c:pt>
                <c:pt idx="1252">
                  <c:v>8.1444139999999994</c:v>
                </c:pt>
                <c:pt idx="1253">
                  <c:v>8.1444425333330006</c:v>
                </c:pt>
                <c:pt idx="1254">
                  <c:v>8.1442426833329993</c:v>
                </c:pt>
                <c:pt idx="1255">
                  <c:v>8.1447868000000003</c:v>
                </c:pt>
                <c:pt idx="1256">
                  <c:v>8.1445618999999994</c:v>
                </c:pt>
                <c:pt idx="1257">
                  <c:v>8.1449802666669999</c:v>
                </c:pt>
                <c:pt idx="1258">
                  <c:v>8.1448592666669999</c:v>
                </c:pt>
                <c:pt idx="1259">
                  <c:v>8.1446498666670006</c:v>
                </c:pt>
                <c:pt idx="1260">
                  <c:v>8.1448047833330008</c:v>
                </c:pt>
                <c:pt idx="1261">
                  <c:v>8.1445228166669992</c:v>
                </c:pt>
                <c:pt idx="1262">
                  <c:v>8.1448195333329991</c:v>
                </c:pt>
                <c:pt idx="1263">
                  <c:v>8.1444340333330008</c:v>
                </c:pt>
                <c:pt idx="1264">
                  <c:v>8.1447412666669994</c:v>
                </c:pt>
                <c:pt idx="1265">
                  <c:v>8.1444917500000003</c:v>
                </c:pt>
                <c:pt idx="1266">
                  <c:v>8.144354916667</c:v>
                </c:pt>
                <c:pt idx="1267">
                  <c:v>8.1445983999999996</c:v>
                </c:pt>
                <c:pt idx="1268">
                  <c:v>8.1441127000000009</c:v>
                </c:pt>
                <c:pt idx="1269">
                  <c:v>8.1443855000000003</c:v>
                </c:pt>
                <c:pt idx="1270">
                  <c:v>8.1445457333330005</c:v>
                </c:pt>
                <c:pt idx="1271">
                  <c:v>8.1444059000000006</c:v>
                </c:pt>
                <c:pt idx="1272">
                  <c:v>8.1446443833330004</c:v>
                </c:pt>
                <c:pt idx="1273">
                  <c:v>8.1449739000000001</c:v>
                </c:pt>
                <c:pt idx="1274">
                  <c:v>8.1446286333329994</c:v>
                </c:pt>
                <c:pt idx="1275">
                  <c:v>8.1446915166670006</c:v>
                </c:pt>
                <c:pt idx="1276">
                  <c:v>8.1447277499999995</c:v>
                </c:pt>
                <c:pt idx="1277">
                  <c:v>8.1445668500000004</c:v>
                </c:pt>
                <c:pt idx="1278">
                  <c:v>8.1442031833329995</c:v>
                </c:pt>
                <c:pt idx="1279">
                  <c:v>8.1445102833330001</c:v>
                </c:pt>
                <c:pt idx="1280">
                  <c:v>8.1439824833329997</c:v>
                </c:pt>
                <c:pt idx="1281">
                  <c:v>8.1441960499999997</c:v>
                </c:pt>
                <c:pt idx="1282">
                  <c:v>8.144543866667</c:v>
                </c:pt>
                <c:pt idx="1283">
                  <c:v>8.1447068999999992</c:v>
                </c:pt>
                <c:pt idx="1284">
                  <c:v>8.144490816667</c:v>
                </c:pt>
                <c:pt idx="1285">
                  <c:v>8.1447677333329995</c:v>
                </c:pt>
                <c:pt idx="1286">
                  <c:v>8.1443549666670005</c:v>
                </c:pt>
                <c:pt idx="1287">
                  <c:v>8.1444119666670005</c:v>
                </c:pt>
                <c:pt idx="1288">
                  <c:v>8.1445425833329992</c:v>
                </c:pt>
                <c:pt idx="1289">
                  <c:v>8.1446114333330009</c:v>
                </c:pt>
                <c:pt idx="1290">
                  <c:v>8.1444691333330006</c:v>
                </c:pt>
                <c:pt idx="1291">
                  <c:v>8.1441865500000006</c:v>
                </c:pt>
                <c:pt idx="1292">
                  <c:v>8.1442189000000003</c:v>
                </c:pt>
                <c:pt idx="1293">
                  <c:v>8.1440030166669999</c:v>
                </c:pt>
                <c:pt idx="1294">
                  <c:v>8.1444500000000009</c:v>
                </c:pt>
                <c:pt idx="1295">
                  <c:v>8.1449488500000005</c:v>
                </c:pt>
                <c:pt idx="1296">
                  <c:v>8.1452535333329994</c:v>
                </c:pt>
                <c:pt idx="1297">
                  <c:v>8.1447197666670004</c:v>
                </c:pt>
                <c:pt idx="1298">
                  <c:v>8.1444508833330005</c:v>
                </c:pt>
                <c:pt idx="1299">
                  <c:v>8.1446704000000008</c:v>
                </c:pt>
                <c:pt idx="1300">
                  <c:v>8.1449887000000007</c:v>
                </c:pt>
                <c:pt idx="1301">
                  <c:v>8.1450201666670008</c:v>
                </c:pt>
                <c:pt idx="1302">
                  <c:v>8.1447845666669991</c:v>
                </c:pt>
                <c:pt idx="1303">
                  <c:v>8.1447774000000006</c:v>
                </c:pt>
                <c:pt idx="1304">
                  <c:v>8.1454892500000007</c:v>
                </c:pt>
                <c:pt idx="1305">
                  <c:v>8.1448568333329998</c:v>
                </c:pt>
                <c:pt idx="1306">
                  <c:v>8.1453391499999999</c:v>
                </c:pt>
                <c:pt idx="1307">
                  <c:v>8.1453065833329994</c:v>
                </c:pt>
                <c:pt idx="1308">
                  <c:v>8.1451908833329991</c:v>
                </c:pt>
                <c:pt idx="1309">
                  <c:v>8.1449744166670008</c:v>
                </c:pt>
                <c:pt idx="1310">
                  <c:v>8.1451022333330005</c:v>
                </c:pt>
                <c:pt idx="1311">
                  <c:v>8.1449073999999992</c:v>
                </c:pt>
                <c:pt idx="1312">
                  <c:v>8.1448881833330002</c:v>
                </c:pt>
                <c:pt idx="1313">
                  <c:v>8.1448810666670006</c:v>
                </c:pt>
                <c:pt idx="1314">
                  <c:v>8.1446434666670005</c:v>
                </c:pt>
                <c:pt idx="1315">
                  <c:v>8.1448672166670004</c:v>
                </c:pt>
                <c:pt idx="1316">
                  <c:v>8.144745116667</c:v>
                </c:pt>
                <c:pt idx="1317">
                  <c:v>8.1452357833329998</c:v>
                </c:pt>
                <c:pt idx="1318">
                  <c:v>8.1446975166669997</c:v>
                </c:pt>
                <c:pt idx="1319">
                  <c:v>8.1446859000000007</c:v>
                </c:pt>
                <c:pt idx="1320">
                  <c:v>8.1453489999999995</c:v>
                </c:pt>
                <c:pt idx="1321">
                  <c:v>8.1457244499999995</c:v>
                </c:pt>
                <c:pt idx="1322">
                  <c:v>8.146298933333</c:v>
                </c:pt>
                <c:pt idx="1323">
                  <c:v>8.1464334166669996</c:v>
                </c:pt>
                <c:pt idx="1324">
                  <c:v>8.1462603666670006</c:v>
                </c:pt>
                <c:pt idx="1325">
                  <c:v>8.1456801833330008</c:v>
                </c:pt>
                <c:pt idx="1326">
                  <c:v>8.1457560499999992</c:v>
                </c:pt>
                <c:pt idx="1327">
                  <c:v>8.1459759333330002</c:v>
                </c:pt>
                <c:pt idx="1328">
                  <c:v>8.1457835000000003</c:v>
                </c:pt>
                <c:pt idx="1329">
                  <c:v>8.1453954500000005</c:v>
                </c:pt>
                <c:pt idx="1330">
                  <c:v>8.1459030666669996</c:v>
                </c:pt>
                <c:pt idx="1331">
                  <c:v>8.1457758166669993</c:v>
                </c:pt>
                <c:pt idx="1332">
                  <c:v>8.1455937166669994</c:v>
                </c:pt>
                <c:pt idx="1333">
                  <c:v>8.1455018833330008</c:v>
                </c:pt>
                <c:pt idx="1334">
                  <c:v>8.1446541333330007</c:v>
                </c:pt>
                <c:pt idx="1335">
                  <c:v>8.1443108166669997</c:v>
                </c:pt>
                <c:pt idx="1336">
                  <c:v>8.1434958166670004</c:v>
                </c:pt>
                <c:pt idx="1337">
                  <c:v>8.1440887833330002</c:v>
                </c:pt>
                <c:pt idx="1338">
                  <c:v>8.1444421333329995</c:v>
                </c:pt>
                <c:pt idx="1339">
                  <c:v>8.1449964000000001</c:v>
                </c:pt>
                <c:pt idx="1340">
                  <c:v>8.1435717499999996</c:v>
                </c:pt>
                <c:pt idx="1341">
                  <c:v>8.1433634999999995</c:v>
                </c:pt>
                <c:pt idx="1342">
                  <c:v>8.1438343</c:v>
                </c:pt>
                <c:pt idx="1343">
                  <c:v>8.1439660666669997</c:v>
                </c:pt>
                <c:pt idx="1344">
                  <c:v>8.1434822166669996</c:v>
                </c:pt>
                <c:pt idx="1345">
                  <c:v>8.1436587333329999</c:v>
                </c:pt>
                <c:pt idx="1346">
                  <c:v>8.1441885666669993</c:v>
                </c:pt>
                <c:pt idx="1347">
                  <c:v>8.1433927833330007</c:v>
                </c:pt>
                <c:pt idx="1348">
                  <c:v>8.1438585000000003</c:v>
                </c:pt>
                <c:pt idx="1349">
                  <c:v>8.1437063666670007</c:v>
                </c:pt>
                <c:pt idx="1350">
                  <c:v>8.1440024666670006</c:v>
                </c:pt>
                <c:pt idx="1351">
                  <c:v>8.1445585000000005</c:v>
                </c:pt>
                <c:pt idx="1352">
                  <c:v>8.1440181000000003</c:v>
                </c:pt>
                <c:pt idx="1353">
                  <c:v>8.1437982666669999</c:v>
                </c:pt>
                <c:pt idx="1354">
                  <c:v>8.1442070833330007</c:v>
                </c:pt>
                <c:pt idx="1355">
                  <c:v>8.1445466500000006</c:v>
                </c:pt>
                <c:pt idx="1356">
                  <c:v>8.1441927166669998</c:v>
                </c:pt>
                <c:pt idx="1357">
                  <c:v>8.1445465166670008</c:v>
                </c:pt>
                <c:pt idx="1358">
                  <c:v>8.1443229499999994</c:v>
                </c:pt>
                <c:pt idx="1359">
                  <c:v>8.1449352166669993</c:v>
                </c:pt>
                <c:pt idx="1360">
                  <c:v>8.143950133333</c:v>
                </c:pt>
                <c:pt idx="1361">
                  <c:v>8.1437871166669993</c:v>
                </c:pt>
                <c:pt idx="1362">
                  <c:v>8.1437254166669995</c:v>
                </c:pt>
                <c:pt idx="1363">
                  <c:v>8.1442983499999997</c:v>
                </c:pt>
                <c:pt idx="1364">
                  <c:v>8.1443574833329997</c:v>
                </c:pt>
                <c:pt idx="1365">
                  <c:v>8.1442357833330004</c:v>
                </c:pt>
                <c:pt idx="1366">
                  <c:v>8.1444751666670001</c:v>
                </c:pt>
                <c:pt idx="1367">
                  <c:v>8.1442074333329995</c:v>
                </c:pt>
                <c:pt idx="1368">
                  <c:v>8.1445452666670004</c:v>
                </c:pt>
                <c:pt idx="1369">
                  <c:v>8.1443350999999993</c:v>
                </c:pt>
                <c:pt idx="1370">
                  <c:v>8.1437962000000006</c:v>
                </c:pt>
                <c:pt idx="1371">
                  <c:v>8.1444366333329992</c:v>
                </c:pt>
                <c:pt idx="1372">
                  <c:v>8.1445733499999999</c:v>
                </c:pt>
                <c:pt idx="1373">
                  <c:v>8.1443017500000003</c:v>
                </c:pt>
                <c:pt idx="1374">
                  <c:v>8.1442659499999994</c:v>
                </c:pt>
                <c:pt idx="1375">
                  <c:v>8.1438765833330002</c:v>
                </c:pt>
                <c:pt idx="1376">
                  <c:v>8.1441652666670006</c:v>
                </c:pt>
                <c:pt idx="1377">
                  <c:v>8.1437367500000004</c:v>
                </c:pt>
                <c:pt idx="1378">
                  <c:v>8.1439938166670007</c:v>
                </c:pt>
                <c:pt idx="1379">
                  <c:v>8.1441173666670004</c:v>
                </c:pt>
                <c:pt idx="1380">
                  <c:v>8.1439805500000002</c:v>
                </c:pt>
                <c:pt idx="1381">
                  <c:v>8.1444735166670004</c:v>
                </c:pt>
                <c:pt idx="1382">
                  <c:v>8.1445664000000004</c:v>
                </c:pt>
                <c:pt idx="1383">
                  <c:v>8.1438595333329999</c:v>
                </c:pt>
                <c:pt idx="1384">
                  <c:v>8.1432692833329998</c:v>
                </c:pt>
                <c:pt idx="1385">
                  <c:v>8.1436815333329999</c:v>
                </c:pt>
                <c:pt idx="1386">
                  <c:v>8.1436835500000004</c:v>
                </c:pt>
                <c:pt idx="1387">
                  <c:v>8.1432373833330001</c:v>
                </c:pt>
                <c:pt idx="1388">
                  <c:v>8.144214466667</c:v>
                </c:pt>
                <c:pt idx="1389">
                  <c:v>8.1442028166670006</c:v>
                </c:pt>
                <c:pt idx="1390">
                  <c:v>8.1441081333330008</c:v>
                </c:pt>
                <c:pt idx="1391">
                  <c:v>8.1438069500000001</c:v>
                </c:pt>
                <c:pt idx="1392">
                  <c:v>8.1446127333330001</c:v>
                </c:pt>
                <c:pt idx="1393">
                  <c:v>8.1443792166669997</c:v>
                </c:pt>
                <c:pt idx="1394">
                  <c:v>8.1443788000000001</c:v>
                </c:pt>
                <c:pt idx="1395">
                  <c:v>8.1441697666669999</c:v>
                </c:pt>
                <c:pt idx="1396">
                  <c:v>8.1443798333329998</c:v>
                </c:pt>
                <c:pt idx="1397">
                  <c:v>8.1438796999999994</c:v>
                </c:pt>
                <c:pt idx="1398">
                  <c:v>8.1434809166670004</c:v>
                </c:pt>
                <c:pt idx="1399">
                  <c:v>8.1437264000000003</c:v>
                </c:pt>
                <c:pt idx="1400">
                  <c:v>8.1435563166670004</c:v>
                </c:pt>
                <c:pt idx="1401">
                  <c:v>8.1433365999999996</c:v>
                </c:pt>
                <c:pt idx="1402">
                  <c:v>8.1432303499999996</c:v>
                </c:pt>
                <c:pt idx="1403">
                  <c:v>8.1429630999999993</c:v>
                </c:pt>
                <c:pt idx="1404">
                  <c:v>8.1429916333330006</c:v>
                </c:pt>
                <c:pt idx="1405">
                  <c:v>8.1430003499999994</c:v>
                </c:pt>
                <c:pt idx="1406">
                  <c:v>8.1431494666669995</c:v>
                </c:pt>
                <c:pt idx="1407">
                  <c:v>8.1432897333330008</c:v>
                </c:pt>
                <c:pt idx="1408">
                  <c:v>8.1434169999999995</c:v>
                </c:pt>
                <c:pt idx="1409">
                  <c:v>8.1439088166670004</c:v>
                </c:pt>
                <c:pt idx="1410">
                  <c:v>8.1439544666669992</c:v>
                </c:pt>
                <c:pt idx="1411">
                  <c:v>8.1439021999999994</c:v>
                </c:pt>
                <c:pt idx="1412">
                  <c:v>8.1441490499999993</c:v>
                </c:pt>
                <c:pt idx="1413">
                  <c:v>8.1441023166670004</c:v>
                </c:pt>
                <c:pt idx="1414">
                  <c:v>8.1447310000000002</c:v>
                </c:pt>
                <c:pt idx="1415">
                  <c:v>8.1443126499999998</c:v>
                </c:pt>
                <c:pt idx="1416">
                  <c:v>8.1438774833330001</c:v>
                </c:pt>
                <c:pt idx="1417">
                  <c:v>8.1440877833329992</c:v>
                </c:pt>
                <c:pt idx="1418">
                  <c:v>8.1446691666670006</c:v>
                </c:pt>
                <c:pt idx="1419">
                  <c:v>8.1438735500000003</c:v>
                </c:pt>
                <c:pt idx="1420">
                  <c:v>8.1440556500000003</c:v>
                </c:pt>
                <c:pt idx="1421">
                  <c:v>8.1444649666669999</c:v>
                </c:pt>
                <c:pt idx="1422">
                  <c:v>8.1433711500000001</c:v>
                </c:pt>
                <c:pt idx="1423">
                  <c:v>8.1430916666670008</c:v>
                </c:pt>
                <c:pt idx="1424">
                  <c:v>8.142869666667</c:v>
                </c:pt>
                <c:pt idx="1425">
                  <c:v>8.1429691500000008</c:v>
                </c:pt>
                <c:pt idx="1426">
                  <c:v>8.1434398333329998</c:v>
                </c:pt>
                <c:pt idx="1427">
                  <c:v>8.1432256833330001</c:v>
                </c:pt>
                <c:pt idx="1428">
                  <c:v>8.1430870333329999</c:v>
                </c:pt>
                <c:pt idx="1429">
                  <c:v>8.1429475500000006</c:v>
                </c:pt>
                <c:pt idx="1430">
                  <c:v>8.1433794666669996</c:v>
                </c:pt>
                <c:pt idx="1431">
                  <c:v>8.1434555</c:v>
                </c:pt>
                <c:pt idx="1432">
                  <c:v>8.1431369999999994</c:v>
                </c:pt>
                <c:pt idx="1433">
                  <c:v>8.1432314166669997</c:v>
                </c:pt>
                <c:pt idx="1434">
                  <c:v>8.1432024166670001</c:v>
                </c:pt>
                <c:pt idx="1435">
                  <c:v>8.1431249833329993</c:v>
                </c:pt>
                <c:pt idx="1436">
                  <c:v>8.1433524166669997</c:v>
                </c:pt>
                <c:pt idx="1437">
                  <c:v>8.1432378833330006</c:v>
                </c:pt>
                <c:pt idx="1438">
                  <c:v>8.1432376000000009</c:v>
                </c:pt>
                <c:pt idx="1439">
                  <c:v>8.1434702166669997</c:v>
                </c:pt>
                <c:pt idx="1440">
                  <c:v>8.1434410499999998</c:v>
                </c:pt>
                <c:pt idx="1441">
                  <c:v>8.1440764833330004</c:v>
                </c:pt>
                <c:pt idx="1442">
                  <c:v>8.1441759666669995</c:v>
                </c:pt>
                <c:pt idx="1443">
                  <c:v>8.1435694499999993</c:v>
                </c:pt>
                <c:pt idx="1444">
                  <c:v>8.1435281499999999</c:v>
                </c:pt>
                <c:pt idx="1445">
                  <c:v>8.1432357999999994</c:v>
                </c:pt>
                <c:pt idx="1446">
                  <c:v>8.1432138999999992</c:v>
                </c:pt>
                <c:pt idx="1447">
                  <c:v>8.1451262999999994</c:v>
                </c:pt>
                <c:pt idx="1448">
                  <c:v>8.1447798333330006</c:v>
                </c:pt>
                <c:pt idx="1449">
                  <c:v>8.1453495500000006</c:v>
                </c:pt>
                <c:pt idx="1450">
                  <c:v>8.1449315833329994</c:v>
                </c:pt>
                <c:pt idx="1451">
                  <c:v>8.1454050833329994</c:v>
                </c:pt>
                <c:pt idx="1452">
                  <c:v>8.1455253333329996</c:v>
                </c:pt>
                <c:pt idx="1453">
                  <c:v>8.1455406333330007</c:v>
                </c:pt>
                <c:pt idx="1454">
                  <c:v>8.1449207500000007</c:v>
                </c:pt>
                <c:pt idx="1455">
                  <c:v>8.1452668166670001</c:v>
                </c:pt>
                <c:pt idx="1456">
                  <c:v>8.1450765666670009</c:v>
                </c:pt>
                <c:pt idx="1457">
                  <c:v>8.1452822166670007</c:v>
                </c:pt>
                <c:pt idx="1458">
                  <c:v>8.1448014499999992</c:v>
                </c:pt>
                <c:pt idx="1459">
                  <c:v>8.1447502499999995</c:v>
                </c:pt>
                <c:pt idx="1460">
                  <c:v>8.1437683833330006</c:v>
                </c:pt>
                <c:pt idx="1461">
                  <c:v>8.1439737999999995</c:v>
                </c:pt>
                <c:pt idx="1462">
                  <c:v>8.1440774833329996</c:v>
                </c:pt>
                <c:pt idx="1463">
                  <c:v>8.1438725666669995</c:v>
                </c:pt>
                <c:pt idx="1464">
                  <c:v>8.1437635166670006</c:v>
                </c:pt>
                <c:pt idx="1465">
                  <c:v>8.1438967499999997</c:v>
                </c:pt>
                <c:pt idx="1466">
                  <c:v>8.1438862000000007</c:v>
                </c:pt>
                <c:pt idx="1467">
                  <c:v>8.1443136166670005</c:v>
                </c:pt>
                <c:pt idx="1468">
                  <c:v>8.1443656999999998</c:v>
                </c:pt>
                <c:pt idx="1469">
                  <c:v>8.1437061333329996</c:v>
                </c:pt>
                <c:pt idx="1470">
                  <c:v>8.1436756666670007</c:v>
                </c:pt>
                <c:pt idx="1471">
                  <c:v>8.1435640333329999</c:v>
                </c:pt>
                <c:pt idx="1472">
                  <c:v>8.1438252166670004</c:v>
                </c:pt>
                <c:pt idx="1473">
                  <c:v>8.1437636666670006</c:v>
                </c:pt>
                <c:pt idx="1474">
                  <c:v>8.1438666666669999</c:v>
                </c:pt>
                <c:pt idx="1475">
                  <c:v>8.1441106833330004</c:v>
                </c:pt>
                <c:pt idx="1476">
                  <c:v>8.1440598666669999</c:v>
                </c:pt>
                <c:pt idx="1477">
                  <c:v>8.1447263499999991</c:v>
                </c:pt>
                <c:pt idx="1478">
                  <c:v>8.1446113166669996</c:v>
                </c:pt>
                <c:pt idx="1479">
                  <c:v>8.1443256166670004</c:v>
                </c:pt>
                <c:pt idx="1480">
                  <c:v>8.1447637666669994</c:v>
                </c:pt>
                <c:pt idx="1481">
                  <c:v>8.1450576833330004</c:v>
                </c:pt>
                <c:pt idx="1482">
                  <c:v>8.1442979666670006</c:v>
                </c:pt>
                <c:pt idx="1483">
                  <c:v>8.1443863833329999</c:v>
                </c:pt>
                <c:pt idx="1484">
                  <c:v>8.1444629333329992</c:v>
                </c:pt>
                <c:pt idx="1485">
                  <c:v>8.1448707333330006</c:v>
                </c:pt>
                <c:pt idx="1486">
                  <c:v>8.1447482000000004</c:v>
                </c:pt>
                <c:pt idx="1487">
                  <c:v>8.144661666667</c:v>
                </c:pt>
                <c:pt idx="1488">
                  <c:v>8.1445314666670008</c:v>
                </c:pt>
                <c:pt idx="1489">
                  <c:v>8.1441120666670006</c:v>
                </c:pt>
                <c:pt idx="1490">
                  <c:v>8.1443681666670003</c:v>
                </c:pt>
                <c:pt idx="1491">
                  <c:v>8.1443466333330008</c:v>
                </c:pt>
                <c:pt idx="1492">
                  <c:v>8.1444961833330005</c:v>
                </c:pt>
                <c:pt idx="1493">
                  <c:v>8.1443277666670006</c:v>
                </c:pt>
                <c:pt idx="1494">
                  <c:v>8.1446322333330006</c:v>
                </c:pt>
                <c:pt idx="1495">
                  <c:v>8.1441655500000003</c:v>
                </c:pt>
                <c:pt idx="1496">
                  <c:v>8.1446079999999998</c:v>
                </c:pt>
                <c:pt idx="1497">
                  <c:v>8.1446551666670004</c:v>
                </c:pt>
                <c:pt idx="1498">
                  <c:v>8.1454520499999994</c:v>
                </c:pt>
                <c:pt idx="1499">
                  <c:v>8.1450119166670003</c:v>
                </c:pt>
                <c:pt idx="1500">
                  <c:v>8.1451700000000002</c:v>
                </c:pt>
                <c:pt idx="1501">
                  <c:v>8.1450319666670001</c:v>
                </c:pt>
                <c:pt idx="1502">
                  <c:v>8.1454619000000008</c:v>
                </c:pt>
                <c:pt idx="1503">
                  <c:v>8.1452354833329998</c:v>
                </c:pt>
                <c:pt idx="1504">
                  <c:v>8.1450692</c:v>
                </c:pt>
                <c:pt idx="1505">
                  <c:v>8.1449048000000008</c:v>
                </c:pt>
                <c:pt idx="1506">
                  <c:v>8.1451724500000005</c:v>
                </c:pt>
                <c:pt idx="1507">
                  <c:v>8.1448208500000003</c:v>
                </c:pt>
                <c:pt idx="1508">
                  <c:v>8.1451323500000008</c:v>
                </c:pt>
                <c:pt idx="1509">
                  <c:v>8.1450873666669992</c:v>
                </c:pt>
                <c:pt idx="1510">
                  <c:v>8.1459322666669998</c:v>
                </c:pt>
                <c:pt idx="1511">
                  <c:v>8.1463321666669994</c:v>
                </c:pt>
                <c:pt idx="1512">
                  <c:v>8.1459532333329996</c:v>
                </c:pt>
                <c:pt idx="1513">
                  <c:v>8.1455078666669998</c:v>
                </c:pt>
                <c:pt idx="1514">
                  <c:v>8.1453807166670007</c:v>
                </c:pt>
                <c:pt idx="1515">
                  <c:v>8.1458352166670007</c:v>
                </c:pt>
                <c:pt idx="1516">
                  <c:v>8.1461388499999998</c:v>
                </c:pt>
                <c:pt idx="1517">
                  <c:v>8.1457360666670002</c:v>
                </c:pt>
                <c:pt idx="1518">
                  <c:v>8.1458204666670007</c:v>
                </c:pt>
                <c:pt idx="1519">
                  <c:v>8.1461363166670004</c:v>
                </c:pt>
                <c:pt idx="1520">
                  <c:v>8.1457710999999993</c:v>
                </c:pt>
                <c:pt idx="1521">
                  <c:v>8.1459781666669997</c:v>
                </c:pt>
                <c:pt idx="1522">
                  <c:v>8.1462084499999996</c:v>
                </c:pt>
                <c:pt idx="1523">
                  <c:v>8.1459655666669999</c:v>
                </c:pt>
                <c:pt idx="1524">
                  <c:v>8.1453937500000002</c:v>
                </c:pt>
                <c:pt idx="1525">
                  <c:v>8.1456146</c:v>
                </c:pt>
                <c:pt idx="1526">
                  <c:v>8.1465238000000006</c:v>
                </c:pt>
                <c:pt idx="1527">
                  <c:v>8.1456968833330006</c:v>
                </c:pt>
                <c:pt idx="1528">
                  <c:v>8.1456899666669997</c:v>
                </c:pt>
                <c:pt idx="1529">
                  <c:v>8.1459393500000008</c:v>
                </c:pt>
                <c:pt idx="1530">
                  <c:v>8.1454956833329994</c:v>
                </c:pt>
                <c:pt idx="1531">
                  <c:v>8.1460109500000009</c:v>
                </c:pt>
                <c:pt idx="1532">
                  <c:v>8.1463854833330007</c:v>
                </c:pt>
                <c:pt idx="1533">
                  <c:v>8.1471123666670007</c:v>
                </c:pt>
                <c:pt idx="1534">
                  <c:v>8.1470474500000005</c:v>
                </c:pt>
                <c:pt idx="1535">
                  <c:v>8.1464533499999998</c:v>
                </c:pt>
                <c:pt idx="1536">
                  <c:v>8.1463007166669996</c:v>
                </c:pt>
                <c:pt idx="1537">
                  <c:v>8.1462629500000006</c:v>
                </c:pt>
                <c:pt idx="1538">
                  <c:v>8.1463123999999993</c:v>
                </c:pt>
                <c:pt idx="1539">
                  <c:v>8.1465116833329994</c:v>
                </c:pt>
                <c:pt idx="1540">
                  <c:v>8.1463066499999996</c:v>
                </c:pt>
                <c:pt idx="1541">
                  <c:v>8.1464504166669993</c:v>
                </c:pt>
                <c:pt idx="1542">
                  <c:v>8.1468358666670007</c:v>
                </c:pt>
                <c:pt idx="1543">
                  <c:v>8.1469800499999998</c:v>
                </c:pt>
                <c:pt idx="1544">
                  <c:v>8.1467894166669996</c:v>
                </c:pt>
                <c:pt idx="1545">
                  <c:v>8.146984166667</c:v>
                </c:pt>
                <c:pt idx="1546">
                  <c:v>8.1469918666669994</c:v>
                </c:pt>
                <c:pt idx="1547">
                  <c:v>8.1471898833330005</c:v>
                </c:pt>
                <c:pt idx="1548">
                  <c:v>8.1476230333329998</c:v>
                </c:pt>
                <c:pt idx="1549">
                  <c:v>8.1472695500000007</c:v>
                </c:pt>
                <c:pt idx="1550">
                  <c:v>8.1473910000000007</c:v>
                </c:pt>
                <c:pt idx="1551">
                  <c:v>8.1475732666670009</c:v>
                </c:pt>
                <c:pt idx="1552">
                  <c:v>8.1473682000000007</c:v>
                </c:pt>
                <c:pt idx="1553">
                  <c:v>8.1477389999999996</c:v>
                </c:pt>
                <c:pt idx="1554">
                  <c:v>8.147863683333</c:v>
                </c:pt>
                <c:pt idx="1555">
                  <c:v>8.1477321833329999</c:v>
                </c:pt>
                <c:pt idx="1556">
                  <c:v>8.1474635833329998</c:v>
                </c:pt>
                <c:pt idx="1557">
                  <c:v>8.1479030166669997</c:v>
                </c:pt>
                <c:pt idx="1558">
                  <c:v>8.1473042499999995</c:v>
                </c:pt>
                <c:pt idx="1559">
                  <c:v>8.1475338333330001</c:v>
                </c:pt>
                <c:pt idx="1560">
                  <c:v>8.1473927166669995</c:v>
                </c:pt>
                <c:pt idx="1561">
                  <c:v>8.1480081999999996</c:v>
                </c:pt>
                <c:pt idx="1562">
                  <c:v>8.1484078666670001</c:v>
                </c:pt>
                <c:pt idx="1563">
                  <c:v>8.1480258833330002</c:v>
                </c:pt>
                <c:pt idx="1564">
                  <c:v>8.1480056833330003</c:v>
                </c:pt>
                <c:pt idx="1565">
                  <c:v>8.1482647999999998</c:v>
                </c:pt>
                <c:pt idx="1566">
                  <c:v>8.1484058000000008</c:v>
                </c:pt>
                <c:pt idx="1567">
                  <c:v>8.1492573833329995</c:v>
                </c:pt>
                <c:pt idx="1568">
                  <c:v>8.1486836666670008</c:v>
                </c:pt>
                <c:pt idx="1569">
                  <c:v>8.1483558166669994</c:v>
                </c:pt>
                <c:pt idx="1570">
                  <c:v>8.1483086333330004</c:v>
                </c:pt>
                <c:pt idx="1571">
                  <c:v>8.1483472666670007</c:v>
                </c:pt>
                <c:pt idx="1572">
                  <c:v>8.1480437499999994</c:v>
                </c:pt>
                <c:pt idx="1573">
                  <c:v>8.1483173166670007</c:v>
                </c:pt>
                <c:pt idx="1574">
                  <c:v>8.1484999499999997</c:v>
                </c:pt>
                <c:pt idx="1575">
                  <c:v>8.1485528499999997</c:v>
                </c:pt>
                <c:pt idx="1576">
                  <c:v>8.1476185666669991</c:v>
                </c:pt>
                <c:pt idx="1577">
                  <c:v>8.1490446999999993</c:v>
                </c:pt>
                <c:pt idx="1578">
                  <c:v>8.148169816667</c:v>
                </c:pt>
                <c:pt idx="1579">
                  <c:v>8.1482934999999994</c:v>
                </c:pt>
                <c:pt idx="1580">
                  <c:v>8.1487555166670003</c:v>
                </c:pt>
                <c:pt idx="1581">
                  <c:v>8.148307233333</c:v>
                </c:pt>
                <c:pt idx="1582">
                  <c:v>8.147776883333</c:v>
                </c:pt>
                <c:pt idx="1583">
                  <c:v>8.1478716833329994</c:v>
                </c:pt>
                <c:pt idx="1584">
                  <c:v>8.1478794499999996</c:v>
                </c:pt>
                <c:pt idx="1585">
                  <c:v>8.1485045666670004</c:v>
                </c:pt>
                <c:pt idx="1586">
                  <c:v>8.1491470666670001</c:v>
                </c:pt>
                <c:pt idx="1587">
                  <c:v>8.1489642833329992</c:v>
                </c:pt>
                <c:pt idx="1588">
                  <c:v>8.1485794833330001</c:v>
                </c:pt>
                <c:pt idx="1589">
                  <c:v>8.1491846166670001</c:v>
                </c:pt>
                <c:pt idx="1590">
                  <c:v>8.1495510833329998</c:v>
                </c:pt>
                <c:pt idx="1591">
                  <c:v>8.1493157166669992</c:v>
                </c:pt>
                <c:pt idx="1592">
                  <c:v>8.1498129166670008</c:v>
                </c:pt>
                <c:pt idx="1593">
                  <c:v>8.1488581833329992</c:v>
                </c:pt>
                <c:pt idx="1594">
                  <c:v>8.1484673000000001</c:v>
                </c:pt>
                <c:pt idx="1595">
                  <c:v>8.1487015833330005</c:v>
                </c:pt>
                <c:pt idx="1596">
                  <c:v>8.148995666667</c:v>
                </c:pt>
                <c:pt idx="1597">
                  <c:v>8.1486800666669996</c:v>
                </c:pt>
                <c:pt idx="1598">
                  <c:v>8.1491243666669995</c:v>
                </c:pt>
                <c:pt idx="1599">
                  <c:v>8.149007216667</c:v>
                </c:pt>
                <c:pt idx="1600">
                  <c:v>8.1492553500000007</c:v>
                </c:pt>
                <c:pt idx="1601">
                  <c:v>8.1491889833329996</c:v>
                </c:pt>
                <c:pt idx="1602">
                  <c:v>8.1493439833330008</c:v>
                </c:pt>
                <c:pt idx="1603">
                  <c:v>8.1487382166670006</c:v>
                </c:pt>
                <c:pt idx="1604">
                  <c:v>8.1491436833329995</c:v>
                </c:pt>
                <c:pt idx="1605">
                  <c:v>8.1489338500000006</c:v>
                </c:pt>
                <c:pt idx="1606">
                  <c:v>8.1495675833330008</c:v>
                </c:pt>
                <c:pt idx="1607">
                  <c:v>8.1497461666670006</c:v>
                </c:pt>
                <c:pt idx="1608">
                  <c:v>8.1495925000000007</c:v>
                </c:pt>
                <c:pt idx="1609">
                  <c:v>8.1490396</c:v>
                </c:pt>
                <c:pt idx="1610">
                  <c:v>8.1488639999999997</c:v>
                </c:pt>
                <c:pt idx="1611">
                  <c:v>8.1486599333330005</c:v>
                </c:pt>
                <c:pt idx="1612">
                  <c:v>8.1490269666669999</c:v>
                </c:pt>
                <c:pt idx="1613">
                  <c:v>8.1488028999999997</c:v>
                </c:pt>
                <c:pt idx="1614">
                  <c:v>8.1493616833329998</c:v>
                </c:pt>
                <c:pt idx="1615">
                  <c:v>8.1490575833330006</c:v>
                </c:pt>
                <c:pt idx="1616">
                  <c:v>8.1482286500000001</c:v>
                </c:pt>
                <c:pt idx="1617">
                  <c:v>8.1488485500000003</c:v>
                </c:pt>
                <c:pt idx="1618">
                  <c:v>8.1491872333330004</c:v>
                </c:pt>
                <c:pt idx="1619">
                  <c:v>8.1494551666669999</c:v>
                </c:pt>
                <c:pt idx="1620">
                  <c:v>8.1489618833329995</c:v>
                </c:pt>
                <c:pt idx="1621">
                  <c:v>8.1493817166669995</c:v>
                </c:pt>
                <c:pt idx="1622">
                  <c:v>8.1494506666670006</c:v>
                </c:pt>
                <c:pt idx="1623">
                  <c:v>8.1492553333330005</c:v>
                </c:pt>
                <c:pt idx="1624">
                  <c:v>8.1501215166669994</c:v>
                </c:pt>
                <c:pt idx="1625">
                  <c:v>8.1497573833330001</c:v>
                </c:pt>
                <c:pt idx="1626">
                  <c:v>8.1497570833330002</c:v>
                </c:pt>
                <c:pt idx="1627">
                  <c:v>8.1505025666670008</c:v>
                </c:pt>
                <c:pt idx="1628">
                  <c:v>8.1500638833330008</c:v>
                </c:pt>
                <c:pt idx="1629">
                  <c:v>8.1501426499999994</c:v>
                </c:pt>
                <c:pt idx="1630">
                  <c:v>8.1503394999999994</c:v>
                </c:pt>
                <c:pt idx="1631">
                  <c:v>8.1505904166670007</c:v>
                </c:pt>
                <c:pt idx="1632">
                  <c:v>8.1507453999999999</c:v>
                </c:pt>
                <c:pt idx="1633">
                  <c:v>8.1507722166670007</c:v>
                </c:pt>
                <c:pt idx="1634">
                  <c:v>8.1506415499999996</c:v>
                </c:pt>
                <c:pt idx="1635">
                  <c:v>8.1503594166669995</c:v>
                </c:pt>
                <c:pt idx="1636">
                  <c:v>8.1506392999999999</c:v>
                </c:pt>
                <c:pt idx="1637">
                  <c:v>8.1507117833329996</c:v>
                </c:pt>
                <c:pt idx="1638">
                  <c:v>8.1505671999999993</c:v>
                </c:pt>
                <c:pt idx="1639">
                  <c:v>8.1504468833330002</c:v>
                </c:pt>
                <c:pt idx="1640">
                  <c:v>8.1509248666669993</c:v>
                </c:pt>
                <c:pt idx="1641">
                  <c:v>8.1514234000000005</c:v>
                </c:pt>
                <c:pt idx="1642">
                  <c:v>8.150883433333</c:v>
                </c:pt>
                <c:pt idx="1643">
                  <c:v>8.1507547166670005</c:v>
                </c:pt>
                <c:pt idx="1644">
                  <c:v>8.1508031333329996</c:v>
                </c:pt>
                <c:pt idx="1645">
                  <c:v>8.1506418833329999</c:v>
                </c:pt>
                <c:pt idx="1646">
                  <c:v>8.1512538166669994</c:v>
                </c:pt>
                <c:pt idx="1647">
                  <c:v>8.1512256666670009</c:v>
                </c:pt>
                <c:pt idx="1648">
                  <c:v>8.1511045666669997</c:v>
                </c:pt>
                <c:pt idx="1649">
                  <c:v>8.1508882666669997</c:v>
                </c:pt>
                <c:pt idx="1650">
                  <c:v>8.1512399999999996</c:v>
                </c:pt>
                <c:pt idx="1651">
                  <c:v>8.1512857000000007</c:v>
                </c:pt>
                <c:pt idx="1652">
                  <c:v>8.1515875500000003</c:v>
                </c:pt>
                <c:pt idx="1653">
                  <c:v>8.1513613166669998</c:v>
                </c:pt>
                <c:pt idx="1654">
                  <c:v>8.1516322295079995</c:v>
                </c:pt>
                <c:pt idx="1655">
                  <c:v>8.1518532033900009</c:v>
                </c:pt>
                <c:pt idx="1656">
                  <c:v>8.1516148333329994</c:v>
                </c:pt>
                <c:pt idx="1657">
                  <c:v>8.1522888666669999</c:v>
                </c:pt>
                <c:pt idx="1658">
                  <c:v>8.1522863166670003</c:v>
                </c:pt>
                <c:pt idx="1659">
                  <c:v>8.1518717499999998</c:v>
                </c:pt>
                <c:pt idx="1660">
                  <c:v>8.1519913000000006</c:v>
                </c:pt>
                <c:pt idx="1661">
                  <c:v>8.1519056499999998</c:v>
                </c:pt>
                <c:pt idx="1662">
                  <c:v>8.1518056666670002</c:v>
                </c:pt>
                <c:pt idx="1663">
                  <c:v>8.151830733333</c:v>
                </c:pt>
                <c:pt idx="1664">
                  <c:v>8.1522864666670003</c:v>
                </c:pt>
                <c:pt idx="1665">
                  <c:v>8.1511593833330007</c:v>
                </c:pt>
                <c:pt idx="1666">
                  <c:v>8.1512312999999992</c:v>
                </c:pt>
                <c:pt idx="1667">
                  <c:v>8.1517570166670001</c:v>
                </c:pt>
                <c:pt idx="1668">
                  <c:v>8.1515678999999999</c:v>
                </c:pt>
                <c:pt idx="1669">
                  <c:v>8.1519907833329999</c:v>
                </c:pt>
                <c:pt idx="1670">
                  <c:v>8.1524028333329994</c:v>
                </c:pt>
                <c:pt idx="1671">
                  <c:v>8.1524809333330008</c:v>
                </c:pt>
                <c:pt idx="1672">
                  <c:v>8.1524722666670009</c:v>
                </c:pt>
                <c:pt idx="1673">
                  <c:v>8.1520726379309991</c:v>
                </c:pt>
                <c:pt idx="1674">
                  <c:v>8.1526130999999999</c:v>
                </c:pt>
                <c:pt idx="1675">
                  <c:v>8.152606866667</c:v>
                </c:pt>
                <c:pt idx="1676">
                  <c:v>8.1519859166669999</c:v>
                </c:pt>
                <c:pt idx="1677">
                  <c:v>8.1525840499999997</c:v>
                </c:pt>
                <c:pt idx="1678">
                  <c:v>8.1524118833330004</c:v>
                </c:pt>
                <c:pt idx="1679">
                  <c:v>8.1528992999999996</c:v>
                </c:pt>
                <c:pt idx="1680">
                  <c:v>8.1529291666670005</c:v>
                </c:pt>
                <c:pt idx="1681">
                  <c:v>8.1528925000000001</c:v>
                </c:pt>
                <c:pt idx="1682">
                  <c:v>8.1527528666670008</c:v>
                </c:pt>
                <c:pt idx="1683">
                  <c:v>8.1530786666669997</c:v>
                </c:pt>
                <c:pt idx="1684">
                  <c:v>8.1528077666669994</c:v>
                </c:pt>
                <c:pt idx="1685">
                  <c:v>8.1532322500000003</c:v>
                </c:pt>
                <c:pt idx="1686">
                  <c:v>8.1528208666669997</c:v>
                </c:pt>
                <c:pt idx="1687">
                  <c:v>8.1528962000000007</c:v>
                </c:pt>
                <c:pt idx="1688">
                  <c:v>8.1530807666669993</c:v>
                </c:pt>
                <c:pt idx="1689">
                  <c:v>8.152848866667</c:v>
                </c:pt>
                <c:pt idx="1690">
                  <c:v>8.1531008666669997</c:v>
                </c:pt>
                <c:pt idx="1691">
                  <c:v>8.1525392833330006</c:v>
                </c:pt>
                <c:pt idx="1692">
                  <c:v>8.1520721833330008</c:v>
                </c:pt>
                <c:pt idx="1693">
                  <c:v>8.1524512833330007</c:v>
                </c:pt>
                <c:pt idx="1694">
                  <c:v>8.1533455166670006</c:v>
                </c:pt>
                <c:pt idx="1695">
                  <c:v>8.1533664166669997</c:v>
                </c:pt>
                <c:pt idx="1696">
                  <c:v>8.1529600666669992</c:v>
                </c:pt>
                <c:pt idx="1697">
                  <c:v>8.154285166667</c:v>
                </c:pt>
                <c:pt idx="1698">
                  <c:v>8.1533891999999994</c:v>
                </c:pt>
                <c:pt idx="1699">
                  <c:v>8.1540827</c:v>
                </c:pt>
                <c:pt idx="1700">
                  <c:v>8.1538323500000001</c:v>
                </c:pt>
                <c:pt idx="1701">
                  <c:v>8.1536229500000008</c:v>
                </c:pt>
                <c:pt idx="1702">
                  <c:v>8.1544395666669995</c:v>
                </c:pt>
                <c:pt idx="1703">
                  <c:v>8.1544980166670005</c:v>
                </c:pt>
                <c:pt idx="1704">
                  <c:v>8.1538037333329996</c:v>
                </c:pt>
                <c:pt idx="1705">
                  <c:v>8.1541878333329993</c:v>
                </c:pt>
                <c:pt idx="1706">
                  <c:v>8.1544087833330003</c:v>
                </c:pt>
                <c:pt idx="1707">
                  <c:v>8.1541956666670004</c:v>
                </c:pt>
                <c:pt idx="1708">
                  <c:v>8.1547882333330008</c:v>
                </c:pt>
                <c:pt idx="1709">
                  <c:v>8.1553708666670008</c:v>
                </c:pt>
                <c:pt idx="1710">
                  <c:v>8.1557712333330006</c:v>
                </c:pt>
                <c:pt idx="1711">
                  <c:v>8.155308633333</c:v>
                </c:pt>
                <c:pt idx="1712">
                  <c:v>8.1550605833330003</c:v>
                </c:pt>
                <c:pt idx="1713">
                  <c:v>8.1548175000000001</c:v>
                </c:pt>
                <c:pt idx="1714">
                  <c:v>8.1554435333330009</c:v>
                </c:pt>
                <c:pt idx="1715">
                  <c:v>8.1553573000000004</c:v>
                </c:pt>
                <c:pt idx="1716">
                  <c:v>8.1551650166670004</c:v>
                </c:pt>
                <c:pt idx="1717">
                  <c:v>8.1551255666669995</c:v>
                </c:pt>
                <c:pt idx="1718">
                  <c:v>8.15562115</c:v>
                </c:pt>
                <c:pt idx="1719">
                  <c:v>8.1556436833330004</c:v>
                </c:pt>
                <c:pt idx="1720">
                  <c:v>8.1560828333330004</c:v>
                </c:pt>
                <c:pt idx="1721">
                  <c:v>8.1559425500000007</c:v>
                </c:pt>
                <c:pt idx="1722">
                  <c:v>8.1560445333330005</c:v>
                </c:pt>
                <c:pt idx="1723">
                  <c:v>8.1561023000000006</c:v>
                </c:pt>
                <c:pt idx="1724">
                  <c:v>8.1563178500000006</c:v>
                </c:pt>
                <c:pt idx="1725">
                  <c:v>8.1564749833330001</c:v>
                </c:pt>
                <c:pt idx="1726">
                  <c:v>8.1563739333330005</c:v>
                </c:pt>
                <c:pt idx="1727">
                  <c:v>8.1560108000000007</c:v>
                </c:pt>
                <c:pt idx="1728">
                  <c:v>8.15574595</c:v>
                </c:pt>
                <c:pt idx="1729">
                  <c:v>8.1562365333330007</c:v>
                </c:pt>
                <c:pt idx="1730">
                  <c:v>8.1566895499999994</c:v>
                </c:pt>
                <c:pt idx="1731">
                  <c:v>8.1573448833329998</c:v>
                </c:pt>
                <c:pt idx="1732">
                  <c:v>8.1572291166670006</c:v>
                </c:pt>
                <c:pt idx="1733">
                  <c:v>8.1573874499999999</c:v>
                </c:pt>
                <c:pt idx="1734">
                  <c:v>8.1569479333330008</c:v>
                </c:pt>
                <c:pt idx="1735">
                  <c:v>8.1555001333329997</c:v>
                </c:pt>
                <c:pt idx="1736">
                  <c:v>8.1552729666670007</c:v>
                </c:pt>
                <c:pt idx="1737">
                  <c:v>8.1557584999999992</c:v>
                </c:pt>
                <c:pt idx="1738">
                  <c:v>8.155603816667</c:v>
                </c:pt>
                <c:pt idx="1739">
                  <c:v>8.1553213166670009</c:v>
                </c:pt>
                <c:pt idx="1740">
                  <c:v>8.1557250333330007</c:v>
                </c:pt>
                <c:pt idx="1741">
                  <c:v>8.1565893666669993</c:v>
                </c:pt>
                <c:pt idx="1742">
                  <c:v>8.1560377833329998</c:v>
                </c:pt>
                <c:pt idx="1743">
                  <c:v>8.1568322999999996</c:v>
                </c:pt>
                <c:pt idx="1744">
                  <c:v>8.1565219166669998</c:v>
                </c:pt>
                <c:pt idx="1745">
                  <c:v>8.1561836999999997</c:v>
                </c:pt>
                <c:pt idx="1746">
                  <c:v>8.1562663166670006</c:v>
                </c:pt>
                <c:pt idx="1747">
                  <c:v>8.1566793499999992</c:v>
                </c:pt>
                <c:pt idx="1748">
                  <c:v>8.1562815000000004</c:v>
                </c:pt>
                <c:pt idx="1749">
                  <c:v>8.1562008833329998</c:v>
                </c:pt>
                <c:pt idx="1750">
                  <c:v>8.1558031166670002</c:v>
                </c:pt>
                <c:pt idx="1751">
                  <c:v>8.1565261666669997</c:v>
                </c:pt>
                <c:pt idx="1752">
                  <c:v>8.1565839666670001</c:v>
                </c:pt>
                <c:pt idx="1753">
                  <c:v>8.1565163666670006</c:v>
                </c:pt>
                <c:pt idx="1754">
                  <c:v>8.1572761666669997</c:v>
                </c:pt>
                <c:pt idx="1755">
                  <c:v>8.1570597500000002</c:v>
                </c:pt>
                <c:pt idx="1756">
                  <c:v>8.1571790333329997</c:v>
                </c:pt>
                <c:pt idx="1757">
                  <c:v>8.1567056666669995</c:v>
                </c:pt>
                <c:pt idx="1758">
                  <c:v>8.157104883333</c:v>
                </c:pt>
                <c:pt idx="1759">
                  <c:v>8.1570341333329992</c:v>
                </c:pt>
                <c:pt idx="1760">
                  <c:v>8.1568574666670006</c:v>
                </c:pt>
                <c:pt idx="1761">
                  <c:v>8.15643575</c:v>
                </c:pt>
                <c:pt idx="1762">
                  <c:v>8.1569518333330002</c:v>
                </c:pt>
                <c:pt idx="1763">
                  <c:v>8.1567249499999992</c:v>
                </c:pt>
                <c:pt idx="1764">
                  <c:v>8.1573314000000003</c:v>
                </c:pt>
                <c:pt idx="1765">
                  <c:v>8.1575347833330003</c:v>
                </c:pt>
                <c:pt idx="1766">
                  <c:v>8.1569188500000003</c:v>
                </c:pt>
                <c:pt idx="1767">
                  <c:v>8.1575028666670004</c:v>
                </c:pt>
                <c:pt idx="1768">
                  <c:v>8.1568923499999997</c:v>
                </c:pt>
                <c:pt idx="1769">
                  <c:v>8.1574802166670004</c:v>
                </c:pt>
                <c:pt idx="1770">
                  <c:v>8.1575555666669999</c:v>
                </c:pt>
                <c:pt idx="1771">
                  <c:v>8.1577285166669995</c:v>
                </c:pt>
                <c:pt idx="1772">
                  <c:v>8.1558702166669992</c:v>
                </c:pt>
                <c:pt idx="1773">
                  <c:v>8.1551507166670003</c:v>
                </c:pt>
                <c:pt idx="1774">
                  <c:v>8.1555083333329996</c:v>
                </c:pt>
                <c:pt idx="1775">
                  <c:v>8.1553682666670007</c:v>
                </c:pt>
                <c:pt idx="1776">
                  <c:v>8.1553374999999999</c:v>
                </c:pt>
                <c:pt idx="1777">
                  <c:v>8.1552032833329999</c:v>
                </c:pt>
                <c:pt idx="1778">
                  <c:v>8.1554674833330001</c:v>
                </c:pt>
                <c:pt idx="1779">
                  <c:v>8.1551204500000001</c:v>
                </c:pt>
                <c:pt idx="1780">
                  <c:v>8.1556949166670005</c:v>
                </c:pt>
                <c:pt idx="1781">
                  <c:v>8.1558318500000002</c:v>
                </c:pt>
                <c:pt idx="1782">
                  <c:v>8.1558404833329998</c:v>
                </c:pt>
                <c:pt idx="1783">
                  <c:v>8.1562365999999997</c:v>
                </c:pt>
                <c:pt idx="1784">
                  <c:v>8.1561369833330009</c:v>
                </c:pt>
                <c:pt idx="1785">
                  <c:v>8.1559514166669995</c:v>
                </c:pt>
                <c:pt idx="1786">
                  <c:v>8.1562342500000007</c:v>
                </c:pt>
                <c:pt idx="1787">
                  <c:v>8.1558501499999991</c:v>
                </c:pt>
                <c:pt idx="1788">
                  <c:v>8.1555590666669993</c:v>
                </c:pt>
                <c:pt idx="1789">
                  <c:v>8.1559474666669995</c:v>
                </c:pt>
                <c:pt idx="1790">
                  <c:v>8.1560816999999997</c:v>
                </c:pt>
                <c:pt idx="1791">
                  <c:v>8.1562022333329995</c:v>
                </c:pt>
                <c:pt idx="1792">
                  <c:v>8.1556794999999997</c:v>
                </c:pt>
                <c:pt idx="1793">
                  <c:v>8.1556738499999994</c:v>
                </c:pt>
                <c:pt idx="1794">
                  <c:v>8.1562158666670008</c:v>
                </c:pt>
                <c:pt idx="1795">
                  <c:v>8.1561184000000004</c:v>
                </c:pt>
                <c:pt idx="1796">
                  <c:v>8.1563786833329992</c:v>
                </c:pt>
                <c:pt idx="1797">
                  <c:v>8.1566167833329999</c:v>
                </c:pt>
                <c:pt idx="1798">
                  <c:v>8.1568619166669993</c:v>
                </c:pt>
                <c:pt idx="1799">
                  <c:v>8.1568269833329996</c:v>
                </c:pt>
                <c:pt idx="1800">
                  <c:v>8.1565180666669992</c:v>
                </c:pt>
                <c:pt idx="1801">
                  <c:v>8.1567252999999997</c:v>
                </c:pt>
                <c:pt idx="1802">
                  <c:v>8.1565664666669999</c:v>
                </c:pt>
                <c:pt idx="1803">
                  <c:v>8.1567124666670008</c:v>
                </c:pt>
                <c:pt idx="1804">
                  <c:v>8.1570728833330008</c:v>
                </c:pt>
                <c:pt idx="1805">
                  <c:v>8.1571958833329994</c:v>
                </c:pt>
                <c:pt idx="1806">
                  <c:v>8.1568622499999996</c:v>
                </c:pt>
                <c:pt idx="1807">
                  <c:v>8.1570596000000002</c:v>
                </c:pt>
                <c:pt idx="1808">
                  <c:v>8.1572622166670001</c:v>
                </c:pt>
                <c:pt idx="1809">
                  <c:v>8.1573516666669992</c:v>
                </c:pt>
                <c:pt idx="1810">
                  <c:v>8.1574066833330008</c:v>
                </c:pt>
                <c:pt idx="1811">
                  <c:v>8.1576938666669996</c:v>
                </c:pt>
                <c:pt idx="1812">
                  <c:v>8.1567896333330001</c:v>
                </c:pt>
                <c:pt idx="1813">
                  <c:v>8.1573556499999995</c:v>
                </c:pt>
                <c:pt idx="1814">
                  <c:v>8.1574450499999998</c:v>
                </c:pt>
                <c:pt idx="1815">
                  <c:v>8.1572761166669991</c:v>
                </c:pt>
                <c:pt idx="1816">
                  <c:v>8.15703025</c:v>
                </c:pt>
                <c:pt idx="1817">
                  <c:v>8.1575988666669996</c:v>
                </c:pt>
                <c:pt idx="1818">
                  <c:v>8.1573103499999995</c:v>
                </c:pt>
                <c:pt idx="1819">
                  <c:v>8.1577355333329997</c:v>
                </c:pt>
                <c:pt idx="1820">
                  <c:v>8.1578970166670004</c:v>
                </c:pt>
                <c:pt idx="1821">
                  <c:v>8.1571075166670006</c:v>
                </c:pt>
                <c:pt idx="1822">
                  <c:v>8.1572459500000001</c:v>
                </c:pt>
                <c:pt idx="1823">
                  <c:v>8.1574793666669994</c:v>
                </c:pt>
                <c:pt idx="1824">
                  <c:v>8.1574083500000008</c:v>
                </c:pt>
                <c:pt idx="1825">
                  <c:v>8.15780365</c:v>
                </c:pt>
                <c:pt idx="1826">
                  <c:v>8.157274216667</c:v>
                </c:pt>
                <c:pt idx="1827">
                  <c:v>8.1575218500000002</c:v>
                </c:pt>
                <c:pt idx="1828">
                  <c:v>8.1572664499999998</c:v>
                </c:pt>
                <c:pt idx="1829">
                  <c:v>8.1576032999999999</c:v>
                </c:pt>
                <c:pt idx="1830">
                  <c:v>8.1575273999999993</c:v>
                </c:pt>
                <c:pt idx="1831">
                  <c:v>8.1573783500000001</c:v>
                </c:pt>
                <c:pt idx="1832">
                  <c:v>8.1577562666670005</c:v>
                </c:pt>
                <c:pt idx="1833">
                  <c:v>8.1571800999999997</c:v>
                </c:pt>
                <c:pt idx="1834">
                  <c:v>8.1572153666669998</c:v>
                </c:pt>
                <c:pt idx="1835">
                  <c:v>8.1574811666670008</c:v>
                </c:pt>
                <c:pt idx="1836">
                  <c:v>8.1578312000000004</c:v>
                </c:pt>
                <c:pt idx="1837">
                  <c:v>8.1571373833329996</c:v>
                </c:pt>
                <c:pt idx="1838">
                  <c:v>8.1582214666669994</c:v>
                </c:pt>
                <c:pt idx="1839">
                  <c:v>8.1578116166670007</c:v>
                </c:pt>
                <c:pt idx="1840">
                  <c:v>8.1573603499999994</c:v>
                </c:pt>
                <c:pt idx="1841">
                  <c:v>8.1579257999999992</c:v>
                </c:pt>
                <c:pt idx="1842">
                  <c:v>8.1581765999999991</c:v>
                </c:pt>
                <c:pt idx="1843">
                  <c:v>8.157866133333</c:v>
                </c:pt>
                <c:pt idx="1844">
                  <c:v>8.1577416833330005</c:v>
                </c:pt>
                <c:pt idx="1845">
                  <c:v>8.1571191499999998</c:v>
                </c:pt>
                <c:pt idx="1846">
                  <c:v>8.1578037000000005</c:v>
                </c:pt>
                <c:pt idx="1847">
                  <c:v>8.1582346333330005</c:v>
                </c:pt>
                <c:pt idx="1848">
                  <c:v>8.1583754833329998</c:v>
                </c:pt>
                <c:pt idx="1849">
                  <c:v>8.1579027833330002</c:v>
                </c:pt>
                <c:pt idx="1850">
                  <c:v>8.1581493500000004</c:v>
                </c:pt>
                <c:pt idx="1851">
                  <c:v>8.1583685500000005</c:v>
                </c:pt>
                <c:pt idx="1852">
                  <c:v>8.1580657833330008</c:v>
                </c:pt>
                <c:pt idx="1853">
                  <c:v>8.1578697333329995</c:v>
                </c:pt>
                <c:pt idx="1854">
                  <c:v>8.1578782000000007</c:v>
                </c:pt>
                <c:pt idx="1855">
                  <c:v>8.1586940666669996</c:v>
                </c:pt>
                <c:pt idx="1856">
                  <c:v>8.1581320166670004</c:v>
                </c:pt>
                <c:pt idx="1857">
                  <c:v>8.1579616500000007</c:v>
                </c:pt>
                <c:pt idx="1858">
                  <c:v>8.1579644833330001</c:v>
                </c:pt>
                <c:pt idx="1859">
                  <c:v>8.1586603166669995</c:v>
                </c:pt>
                <c:pt idx="1860">
                  <c:v>8.1585137000000003</c:v>
                </c:pt>
                <c:pt idx="1861">
                  <c:v>8.1579574166669993</c:v>
                </c:pt>
                <c:pt idx="1862">
                  <c:v>8.1577234999999995</c:v>
                </c:pt>
                <c:pt idx="1863">
                  <c:v>8.1577243500000005</c:v>
                </c:pt>
                <c:pt idx="1864">
                  <c:v>8.1580548666669994</c:v>
                </c:pt>
                <c:pt idx="1865">
                  <c:v>8.1572557166670006</c:v>
                </c:pt>
                <c:pt idx="1866">
                  <c:v>8.1581727666670005</c:v>
                </c:pt>
                <c:pt idx="1867">
                  <c:v>8.1586131333330005</c:v>
                </c:pt>
                <c:pt idx="1868">
                  <c:v>8.1582086</c:v>
                </c:pt>
                <c:pt idx="1869">
                  <c:v>8.1582754499999997</c:v>
                </c:pt>
                <c:pt idx="1870">
                  <c:v>8.1582477166670007</c:v>
                </c:pt>
                <c:pt idx="1871">
                  <c:v>8.1576777000000007</c:v>
                </c:pt>
                <c:pt idx="1872">
                  <c:v>8.1583827499999995</c:v>
                </c:pt>
                <c:pt idx="1873">
                  <c:v>8.1579443666669995</c:v>
                </c:pt>
                <c:pt idx="1874">
                  <c:v>8.1582732500000006</c:v>
                </c:pt>
                <c:pt idx="1875">
                  <c:v>8.1579925499999995</c:v>
                </c:pt>
                <c:pt idx="1876">
                  <c:v>8.1578895833330005</c:v>
                </c:pt>
                <c:pt idx="1877">
                  <c:v>8.1584122499999996</c:v>
                </c:pt>
                <c:pt idx="1878">
                  <c:v>8.1583362333329994</c:v>
                </c:pt>
                <c:pt idx="1879">
                  <c:v>8.1590404666669993</c:v>
                </c:pt>
                <c:pt idx="1880">
                  <c:v>8.1585066333329994</c:v>
                </c:pt>
                <c:pt idx="1881">
                  <c:v>8.1586839500000004</c:v>
                </c:pt>
                <c:pt idx="1882">
                  <c:v>8.1584419166669999</c:v>
                </c:pt>
                <c:pt idx="1883">
                  <c:v>8.1585068166669998</c:v>
                </c:pt>
                <c:pt idx="1884">
                  <c:v>8.1580432833330008</c:v>
                </c:pt>
                <c:pt idx="1885">
                  <c:v>8.1577622833329997</c:v>
                </c:pt>
                <c:pt idx="1886">
                  <c:v>8.1581911833330008</c:v>
                </c:pt>
                <c:pt idx="1887">
                  <c:v>8.1581297500000005</c:v>
                </c:pt>
                <c:pt idx="1888">
                  <c:v>8.1582932666670001</c:v>
                </c:pt>
                <c:pt idx="1889">
                  <c:v>8.1585993999999999</c:v>
                </c:pt>
                <c:pt idx="1890">
                  <c:v>8.1581092500000008</c:v>
                </c:pt>
                <c:pt idx="1891">
                  <c:v>8.1587022000000005</c:v>
                </c:pt>
                <c:pt idx="1892">
                  <c:v>8.1585259666669998</c:v>
                </c:pt>
                <c:pt idx="1893">
                  <c:v>8.1582802166670003</c:v>
                </c:pt>
                <c:pt idx="1894">
                  <c:v>8.1582794833330006</c:v>
                </c:pt>
                <c:pt idx="1895">
                  <c:v>8.1578286333330006</c:v>
                </c:pt>
                <c:pt idx="1896">
                  <c:v>8.1575839333329991</c:v>
                </c:pt>
                <c:pt idx="1897">
                  <c:v>8.1584082500000008</c:v>
                </c:pt>
                <c:pt idx="1898">
                  <c:v>8.1580328000000009</c:v>
                </c:pt>
                <c:pt idx="1899">
                  <c:v>8.1577138500000004</c:v>
                </c:pt>
                <c:pt idx="1900">
                  <c:v>8.1582265166669998</c:v>
                </c:pt>
                <c:pt idx="1901">
                  <c:v>8.1579207666670008</c:v>
                </c:pt>
                <c:pt idx="1902">
                  <c:v>8.1577296333330001</c:v>
                </c:pt>
                <c:pt idx="1903">
                  <c:v>8.1576825166670002</c:v>
                </c:pt>
                <c:pt idx="1904">
                  <c:v>8.1576674499999999</c:v>
                </c:pt>
                <c:pt idx="1905">
                  <c:v>8.1580493333330004</c:v>
                </c:pt>
                <c:pt idx="1906">
                  <c:v>8.1571138666670002</c:v>
                </c:pt>
                <c:pt idx="1907">
                  <c:v>8.1579316166669997</c:v>
                </c:pt>
                <c:pt idx="1908">
                  <c:v>8.1578844166670006</c:v>
                </c:pt>
                <c:pt idx="1909">
                  <c:v>8.1573567499999999</c:v>
                </c:pt>
                <c:pt idx="1910">
                  <c:v>8.1574479166669995</c:v>
                </c:pt>
                <c:pt idx="1911">
                  <c:v>8.1571429166670004</c:v>
                </c:pt>
                <c:pt idx="1912">
                  <c:v>8.1572699166669995</c:v>
                </c:pt>
                <c:pt idx="1913">
                  <c:v>8.1572704333330002</c:v>
                </c:pt>
                <c:pt idx="1914">
                  <c:v>8.1566570166669994</c:v>
                </c:pt>
                <c:pt idx="1915">
                  <c:v>8.1579409333330002</c:v>
                </c:pt>
                <c:pt idx="1916">
                  <c:v>8.157635533333</c:v>
                </c:pt>
                <c:pt idx="1917">
                  <c:v>8.1573315999999991</c:v>
                </c:pt>
                <c:pt idx="1918">
                  <c:v>8.1575044000000005</c:v>
                </c:pt>
                <c:pt idx="1919">
                  <c:v>8.1569634166670006</c:v>
                </c:pt>
                <c:pt idx="1920">
                  <c:v>8.1578047833330007</c:v>
                </c:pt>
                <c:pt idx="1921">
                  <c:v>8.1567570000000007</c:v>
                </c:pt>
                <c:pt idx="1922">
                  <c:v>8.1568782500000001</c:v>
                </c:pt>
                <c:pt idx="1923">
                  <c:v>8.1570049000000004</c:v>
                </c:pt>
                <c:pt idx="1924">
                  <c:v>8.1576353666669998</c:v>
                </c:pt>
                <c:pt idx="1925">
                  <c:v>8.1570274666669995</c:v>
                </c:pt>
                <c:pt idx="1926">
                  <c:v>8.1569109833330007</c:v>
                </c:pt>
                <c:pt idx="1927">
                  <c:v>8.1569495500000002</c:v>
                </c:pt>
                <c:pt idx="1928">
                  <c:v>8.1569613833329999</c:v>
                </c:pt>
                <c:pt idx="1929">
                  <c:v>8.1568702666669992</c:v>
                </c:pt>
                <c:pt idx="1930">
                  <c:v>8.1572318500000005</c:v>
                </c:pt>
                <c:pt idx="1931">
                  <c:v>8.1569490166669993</c:v>
                </c:pt>
                <c:pt idx="1932">
                  <c:v>8.1573017666670005</c:v>
                </c:pt>
                <c:pt idx="1933">
                  <c:v>8.1572673833330001</c:v>
                </c:pt>
                <c:pt idx="1934">
                  <c:v>8.1566728499999996</c:v>
                </c:pt>
                <c:pt idx="1935">
                  <c:v>8.1566280833330005</c:v>
                </c:pt>
                <c:pt idx="1936">
                  <c:v>8.1573298833330004</c:v>
                </c:pt>
                <c:pt idx="1937">
                  <c:v>8.1572174000000004</c:v>
                </c:pt>
                <c:pt idx="1938">
                  <c:v>8.1567957</c:v>
                </c:pt>
                <c:pt idx="1939">
                  <c:v>8.1569456833329994</c:v>
                </c:pt>
                <c:pt idx="1940">
                  <c:v>8.1566819666669996</c:v>
                </c:pt>
                <c:pt idx="1941">
                  <c:v>8.157203233333</c:v>
                </c:pt>
                <c:pt idx="1942">
                  <c:v>8.1569398666670008</c:v>
                </c:pt>
                <c:pt idx="1943">
                  <c:v>8.1571378833330002</c:v>
                </c:pt>
                <c:pt idx="1944">
                  <c:v>8.1570297000000007</c:v>
                </c:pt>
                <c:pt idx="1945">
                  <c:v>8.1569804666669992</c:v>
                </c:pt>
                <c:pt idx="1946">
                  <c:v>8.1564690166669997</c:v>
                </c:pt>
                <c:pt idx="1947">
                  <c:v>8.1567041833329998</c:v>
                </c:pt>
                <c:pt idx="1948">
                  <c:v>8.1566860499999994</c:v>
                </c:pt>
                <c:pt idx="1949">
                  <c:v>8.1570947666670008</c:v>
                </c:pt>
                <c:pt idx="1950">
                  <c:v>8.1572635499999997</c:v>
                </c:pt>
                <c:pt idx="1951">
                  <c:v>8.1562158500000006</c:v>
                </c:pt>
                <c:pt idx="1952">
                  <c:v>8.1569348000000002</c:v>
                </c:pt>
                <c:pt idx="1953">
                  <c:v>8.1567345333329992</c:v>
                </c:pt>
                <c:pt idx="1954">
                  <c:v>8.1570534333329991</c:v>
                </c:pt>
                <c:pt idx="1955">
                  <c:v>8.1574486666669994</c:v>
                </c:pt>
                <c:pt idx="1956">
                  <c:v>8.157139233333</c:v>
                </c:pt>
                <c:pt idx="1957">
                  <c:v>8.1571668000000006</c:v>
                </c:pt>
                <c:pt idx="1958">
                  <c:v>8.1571529666670006</c:v>
                </c:pt>
                <c:pt idx="1959">
                  <c:v>8.1571836666670006</c:v>
                </c:pt>
                <c:pt idx="1960">
                  <c:v>8.158665066667</c:v>
                </c:pt>
                <c:pt idx="1961">
                  <c:v>8.1580625833330007</c:v>
                </c:pt>
                <c:pt idx="1962">
                  <c:v>8.1580127000000005</c:v>
                </c:pt>
                <c:pt idx="1963">
                  <c:v>8.1583299333330004</c:v>
                </c:pt>
                <c:pt idx="1964">
                  <c:v>8.1580069999999996</c:v>
                </c:pt>
                <c:pt idx="1965">
                  <c:v>8.1579132833330004</c:v>
                </c:pt>
                <c:pt idx="1966">
                  <c:v>8.1580651666670008</c:v>
                </c:pt>
                <c:pt idx="1967">
                  <c:v>8.1579742166670002</c:v>
                </c:pt>
                <c:pt idx="1968">
                  <c:v>8.1580130166670006</c:v>
                </c:pt>
                <c:pt idx="1969">
                  <c:v>8.1576414166669995</c:v>
                </c:pt>
                <c:pt idx="1970">
                  <c:v>8.1582160666670003</c:v>
                </c:pt>
                <c:pt idx="1971">
                  <c:v>8.1585323166669994</c:v>
                </c:pt>
                <c:pt idx="1972">
                  <c:v>8.1579595833329996</c:v>
                </c:pt>
                <c:pt idx="1973">
                  <c:v>8.1582419999999995</c:v>
                </c:pt>
                <c:pt idx="1974">
                  <c:v>8.1579084833329993</c:v>
                </c:pt>
                <c:pt idx="1975">
                  <c:v>8.1580861833329994</c:v>
                </c:pt>
                <c:pt idx="1976">
                  <c:v>8.1581086833329994</c:v>
                </c:pt>
                <c:pt idx="1977">
                  <c:v>8.1575200833330008</c:v>
                </c:pt>
                <c:pt idx="1978">
                  <c:v>8.1584651166669993</c:v>
                </c:pt>
                <c:pt idx="1979">
                  <c:v>8.1582680166669999</c:v>
                </c:pt>
                <c:pt idx="1980">
                  <c:v>8.1584485666669995</c:v>
                </c:pt>
                <c:pt idx="1981">
                  <c:v>8.1586422499999998</c:v>
                </c:pt>
                <c:pt idx="1982">
                  <c:v>8.1575689666670002</c:v>
                </c:pt>
                <c:pt idx="1983">
                  <c:v>8.1579553166669996</c:v>
                </c:pt>
                <c:pt idx="1984">
                  <c:v>8.1585815166670006</c:v>
                </c:pt>
                <c:pt idx="1985">
                  <c:v>8.1585573833329992</c:v>
                </c:pt>
                <c:pt idx="1986">
                  <c:v>8.1582546333329997</c:v>
                </c:pt>
                <c:pt idx="1987">
                  <c:v>8.1583434500000003</c:v>
                </c:pt>
                <c:pt idx="1988">
                  <c:v>8.1589264666669994</c:v>
                </c:pt>
                <c:pt idx="1989">
                  <c:v>8.1586425833330001</c:v>
                </c:pt>
                <c:pt idx="1990">
                  <c:v>8.1589583333330005</c:v>
                </c:pt>
                <c:pt idx="1991">
                  <c:v>8.1587557666669994</c:v>
                </c:pt>
                <c:pt idx="1992">
                  <c:v>8.1586705666670003</c:v>
                </c:pt>
                <c:pt idx="1993">
                  <c:v>8.1581027833329998</c:v>
                </c:pt>
                <c:pt idx="1994">
                  <c:v>8.1590030333330006</c:v>
                </c:pt>
                <c:pt idx="1995">
                  <c:v>8.1589990666670005</c:v>
                </c:pt>
                <c:pt idx="1996">
                  <c:v>8.1588504333330008</c:v>
                </c:pt>
                <c:pt idx="1997">
                  <c:v>8.1587702166669995</c:v>
                </c:pt>
                <c:pt idx="1998">
                  <c:v>8.1585248833329995</c:v>
                </c:pt>
                <c:pt idx="1999">
                  <c:v>8.1586768166670005</c:v>
                </c:pt>
                <c:pt idx="2000">
                  <c:v>8.1586671333329992</c:v>
                </c:pt>
                <c:pt idx="2001">
                  <c:v>8.1590764333330004</c:v>
                </c:pt>
                <c:pt idx="2002">
                  <c:v>8.1589857833329997</c:v>
                </c:pt>
                <c:pt idx="2003">
                  <c:v>8.1590161000000005</c:v>
                </c:pt>
                <c:pt idx="2004">
                  <c:v>8.1588971499999996</c:v>
                </c:pt>
                <c:pt idx="2005">
                  <c:v>8.1594406333330003</c:v>
                </c:pt>
                <c:pt idx="2006">
                  <c:v>8.1589206666670009</c:v>
                </c:pt>
                <c:pt idx="2007">
                  <c:v>8.1595876000000001</c:v>
                </c:pt>
                <c:pt idx="2008">
                  <c:v>8.1593044333330003</c:v>
                </c:pt>
                <c:pt idx="2009">
                  <c:v>8.1594389166669998</c:v>
                </c:pt>
                <c:pt idx="2010">
                  <c:v>8.159578166667</c:v>
                </c:pt>
                <c:pt idx="2011">
                  <c:v>8.1593494333330003</c:v>
                </c:pt>
                <c:pt idx="2012">
                  <c:v>8.1593590666669993</c:v>
                </c:pt>
                <c:pt idx="2013">
                  <c:v>8.1599987499999997</c:v>
                </c:pt>
                <c:pt idx="2014">
                  <c:v>8.1596416000000005</c:v>
                </c:pt>
                <c:pt idx="2015">
                  <c:v>8.1596723833329996</c:v>
                </c:pt>
                <c:pt idx="2016">
                  <c:v>8.1600120333330004</c:v>
                </c:pt>
                <c:pt idx="2017">
                  <c:v>8.1598976000000008</c:v>
                </c:pt>
                <c:pt idx="2018">
                  <c:v>8.1598629833329994</c:v>
                </c:pt>
                <c:pt idx="2019">
                  <c:v>8.1599488833329996</c:v>
                </c:pt>
                <c:pt idx="2020">
                  <c:v>8.1590183166669998</c:v>
                </c:pt>
                <c:pt idx="2021">
                  <c:v>8.1602091333329998</c:v>
                </c:pt>
                <c:pt idx="2022">
                  <c:v>8.1604528500000004</c:v>
                </c:pt>
                <c:pt idx="2023">
                  <c:v>8.1596835666670007</c:v>
                </c:pt>
                <c:pt idx="2024">
                  <c:v>8.1596162333330007</c:v>
                </c:pt>
                <c:pt idx="2025">
                  <c:v>8.1602589333329991</c:v>
                </c:pt>
                <c:pt idx="2026">
                  <c:v>8.1599429499999996</c:v>
                </c:pt>
                <c:pt idx="2027">
                  <c:v>8.1597591000000005</c:v>
                </c:pt>
                <c:pt idx="2028">
                  <c:v>8.1599343666670006</c:v>
                </c:pt>
                <c:pt idx="2029">
                  <c:v>8.1601287666670004</c:v>
                </c:pt>
                <c:pt idx="2030">
                  <c:v>8.1599033500000004</c:v>
                </c:pt>
                <c:pt idx="2031">
                  <c:v>8.1601663999999996</c:v>
                </c:pt>
                <c:pt idx="2032">
                  <c:v>8.1604019833329993</c:v>
                </c:pt>
                <c:pt idx="2033">
                  <c:v>8.1603382500000006</c:v>
                </c:pt>
                <c:pt idx="2034">
                  <c:v>8.1602540000000001</c:v>
                </c:pt>
                <c:pt idx="2035">
                  <c:v>8.1601999999999997</c:v>
                </c:pt>
                <c:pt idx="2036">
                  <c:v>8.1606078333329997</c:v>
                </c:pt>
                <c:pt idx="2037">
                  <c:v>8.159908483333</c:v>
                </c:pt>
                <c:pt idx="2038">
                  <c:v>8.1601751999999994</c:v>
                </c:pt>
                <c:pt idx="2039">
                  <c:v>8.1603347666670007</c:v>
                </c:pt>
                <c:pt idx="2040">
                  <c:v>8.1602613500000007</c:v>
                </c:pt>
                <c:pt idx="2041">
                  <c:v>8.1612301166669994</c:v>
                </c:pt>
                <c:pt idx="2042">
                  <c:v>8.1605905833330006</c:v>
                </c:pt>
                <c:pt idx="2043">
                  <c:v>8.1603215166670005</c:v>
                </c:pt>
                <c:pt idx="2044">
                  <c:v>8.1604331333329991</c:v>
                </c:pt>
                <c:pt idx="2045">
                  <c:v>8.1609404666670002</c:v>
                </c:pt>
                <c:pt idx="2046">
                  <c:v>8.1607628999999999</c:v>
                </c:pt>
                <c:pt idx="2047">
                  <c:v>8.1610131333330003</c:v>
                </c:pt>
                <c:pt idx="2048">
                  <c:v>8.1611209833329994</c:v>
                </c:pt>
                <c:pt idx="2049">
                  <c:v>8.1602441999999993</c:v>
                </c:pt>
                <c:pt idx="2050">
                  <c:v>8.1606009166670006</c:v>
                </c:pt>
                <c:pt idx="2051">
                  <c:v>8.1605285833330008</c:v>
                </c:pt>
                <c:pt idx="2052">
                  <c:v>8.1608165499999998</c:v>
                </c:pt>
                <c:pt idx="2053">
                  <c:v>8.1609773333329994</c:v>
                </c:pt>
                <c:pt idx="2054">
                  <c:v>8.1606969833330005</c:v>
                </c:pt>
                <c:pt idx="2055">
                  <c:v>8.1612105499999998</c:v>
                </c:pt>
                <c:pt idx="2056">
                  <c:v>8.1612263333329995</c:v>
                </c:pt>
                <c:pt idx="2057">
                  <c:v>8.1612224833330007</c:v>
                </c:pt>
                <c:pt idx="2058">
                  <c:v>8.1611996833330007</c:v>
                </c:pt>
                <c:pt idx="2059">
                  <c:v>8.1608216166670005</c:v>
                </c:pt>
                <c:pt idx="2060">
                  <c:v>8.1609819333329998</c:v>
                </c:pt>
                <c:pt idx="2061">
                  <c:v>8.1605916333330004</c:v>
                </c:pt>
                <c:pt idx="2062">
                  <c:v>8.160741166667</c:v>
                </c:pt>
                <c:pt idx="2063">
                  <c:v>8.1606395999999997</c:v>
                </c:pt>
                <c:pt idx="2064">
                  <c:v>8.1610326999999998</c:v>
                </c:pt>
                <c:pt idx="2065">
                  <c:v>8.1609723833330001</c:v>
                </c:pt>
                <c:pt idx="2066">
                  <c:v>8.1611791666670008</c:v>
                </c:pt>
                <c:pt idx="2067">
                  <c:v>8.1611027166669992</c:v>
                </c:pt>
                <c:pt idx="2068">
                  <c:v>8.1614488999999999</c:v>
                </c:pt>
                <c:pt idx="2069">
                  <c:v>8.1611868166669996</c:v>
                </c:pt>
                <c:pt idx="2070">
                  <c:v>8.1607961499999995</c:v>
                </c:pt>
                <c:pt idx="2071">
                  <c:v>8.1610048833329998</c:v>
                </c:pt>
                <c:pt idx="2072">
                  <c:v>8.1609690666670005</c:v>
                </c:pt>
                <c:pt idx="2073">
                  <c:v>8.1611727166670001</c:v>
                </c:pt>
                <c:pt idx="2074">
                  <c:v>8.160847883333</c:v>
                </c:pt>
                <c:pt idx="2075">
                  <c:v>8.1614756666670001</c:v>
                </c:pt>
                <c:pt idx="2076">
                  <c:v>8.1608587499999992</c:v>
                </c:pt>
                <c:pt idx="2077">
                  <c:v>8.1610848166669996</c:v>
                </c:pt>
                <c:pt idx="2078">
                  <c:v>8.1605302666669992</c:v>
                </c:pt>
                <c:pt idx="2079">
                  <c:v>8.1605664499999993</c:v>
                </c:pt>
                <c:pt idx="2080">
                  <c:v>8.1608061999999997</c:v>
                </c:pt>
                <c:pt idx="2081">
                  <c:v>8.1608502499999993</c:v>
                </c:pt>
                <c:pt idx="2082">
                  <c:v>8.1606666666669998</c:v>
                </c:pt>
                <c:pt idx="2083">
                  <c:v>8.1612526166669994</c:v>
                </c:pt>
                <c:pt idx="2084">
                  <c:v>8.1610408333330007</c:v>
                </c:pt>
                <c:pt idx="2085">
                  <c:v>8.1611460333330008</c:v>
                </c:pt>
                <c:pt idx="2086">
                  <c:v>8.1609086666669999</c:v>
                </c:pt>
                <c:pt idx="2087">
                  <c:v>8.1610639166670005</c:v>
                </c:pt>
                <c:pt idx="2088">
                  <c:v>8.1607509833329992</c:v>
                </c:pt>
                <c:pt idx="2089">
                  <c:v>8.1606722999999999</c:v>
                </c:pt>
                <c:pt idx="2090">
                  <c:v>8.1608075499999995</c:v>
                </c:pt>
                <c:pt idx="2091">
                  <c:v>8.1606457166670001</c:v>
                </c:pt>
                <c:pt idx="2092">
                  <c:v>8.1604893666670009</c:v>
                </c:pt>
                <c:pt idx="2093">
                  <c:v>8.1610608500000001</c:v>
                </c:pt>
                <c:pt idx="2094">
                  <c:v>8.1615475333329996</c:v>
                </c:pt>
                <c:pt idx="2095">
                  <c:v>8.1609192999999998</c:v>
                </c:pt>
                <c:pt idx="2096">
                  <c:v>8.1605660333329997</c:v>
                </c:pt>
                <c:pt idx="2097">
                  <c:v>8.1612288833329991</c:v>
                </c:pt>
                <c:pt idx="2098">
                  <c:v>8.1612503833329999</c:v>
                </c:pt>
                <c:pt idx="2099">
                  <c:v>8.1610803666670009</c:v>
                </c:pt>
                <c:pt idx="2100">
                  <c:v>8.1605700500000005</c:v>
                </c:pt>
                <c:pt idx="2101">
                  <c:v>8.1603913166670008</c:v>
                </c:pt>
                <c:pt idx="2102">
                  <c:v>8.1606984666670002</c:v>
                </c:pt>
                <c:pt idx="2103">
                  <c:v>8.1610017500000005</c:v>
                </c:pt>
                <c:pt idx="2104">
                  <c:v>8.1611981999999994</c:v>
                </c:pt>
                <c:pt idx="2105">
                  <c:v>8.1613105166669992</c:v>
                </c:pt>
                <c:pt idx="2106">
                  <c:v>8.1607502666669998</c:v>
                </c:pt>
                <c:pt idx="2107">
                  <c:v>8.1605939833329995</c:v>
                </c:pt>
                <c:pt idx="2108">
                  <c:v>8.1611711166669991</c:v>
                </c:pt>
                <c:pt idx="2109">
                  <c:v>8.1608517833329994</c:v>
                </c:pt>
                <c:pt idx="2110">
                  <c:v>8.1609152500000004</c:v>
                </c:pt>
                <c:pt idx="2111">
                  <c:v>8.1608436833330007</c:v>
                </c:pt>
                <c:pt idx="2112">
                  <c:v>8.1609263666670007</c:v>
                </c:pt>
                <c:pt idx="2113">
                  <c:v>8.1609058500000007</c:v>
                </c:pt>
                <c:pt idx="2114">
                  <c:v>8.1606011499999997</c:v>
                </c:pt>
                <c:pt idx="2115">
                  <c:v>8.1604325666669997</c:v>
                </c:pt>
                <c:pt idx="2116">
                  <c:v>8.1603493999999994</c:v>
                </c:pt>
                <c:pt idx="2117">
                  <c:v>8.1608316333330002</c:v>
                </c:pt>
                <c:pt idx="2118">
                  <c:v>8.1612647666669993</c:v>
                </c:pt>
                <c:pt idx="2119">
                  <c:v>8.1603960999999998</c:v>
                </c:pt>
                <c:pt idx="2120">
                  <c:v>8.1603426166670001</c:v>
                </c:pt>
                <c:pt idx="2121">
                  <c:v>8.1607102666669995</c:v>
                </c:pt>
                <c:pt idx="2122">
                  <c:v>8.1609808499999996</c:v>
                </c:pt>
                <c:pt idx="2123">
                  <c:v>8.1612954166670004</c:v>
                </c:pt>
                <c:pt idx="2124">
                  <c:v>8.1612814999999994</c:v>
                </c:pt>
                <c:pt idx="2125">
                  <c:v>8.1607063333329997</c:v>
                </c:pt>
                <c:pt idx="2126">
                  <c:v>8.1607116333329994</c:v>
                </c:pt>
                <c:pt idx="2127">
                  <c:v>8.161026333333</c:v>
                </c:pt>
                <c:pt idx="2128">
                  <c:v>8.1604667833329998</c:v>
                </c:pt>
                <c:pt idx="2129">
                  <c:v>8.1605679333330006</c:v>
                </c:pt>
                <c:pt idx="2130">
                  <c:v>8.1607884166669997</c:v>
                </c:pt>
                <c:pt idx="2131">
                  <c:v>8.16081155</c:v>
                </c:pt>
                <c:pt idx="2132">
                  <c:v>8.1607596499999993</c:v>
                </c:pt>
                <c:pt idx="2133">
                  <c:v>8.1603904499999995</c:v>
                </c:pt>
                <c:pt idx="2134">
                  <c:v>8.1606525333329998</c:v>
                </c:pt>
                <c:pt idx="2135">
                  <c:v>8.1608058333330007</c:v>
                </c:pt>
                <c:pt idx="2136">
                  <c:v>8.1608452000000007</c:v>
                </c:pt>
                <c:pt idx="2137">
                  <c:v>8.1609290833330004</c:v>
                </c:pt>
                <c:pt idx="2138">
                  <c:v>8.1612787499999992</c:v>
                </c:pt>
                <c:pt idx="2139">
                  <c:v>8.1608285499999997</c:v>
                </c:pt>
                <c:pt idx="2140">
                  <c:v>8.1606575166669995</c:v>
                </c:pt>
                <c:pt idx="2141">
                  <c:v>8.1609093833329993</c:v>
                </c:pt>
                <c:pt idx="2142">
                  <c:v>8.1606856166669992</c:v>
                </c:pt>
                <c:pt idx="2143">
                  <c:v>8.1604414500000004</c:v>
                </c:pt>
                <c:pt idx="2144">
                  <c:v>8.1614483</c:v>
                </c:pt>
                <c:pt idx="2145">
                  <c:v>8.1605191999999995</c:v>
                </c:pt>
                <c:pt idx="2146">
                  <c:v>8.1608991166670002</c:v>
                </c:pt>
                <c:pt idx="2147">
                  <c:v>8.1601940666669996</c:v>
                </c:pt>
                <c:pt idx="2148">
                  <c:v>8.1604011666670004</c:v>
                </c:pt>
                <c:pt idx="2149">
                  <c:v>8.1606547666669993</c:v>
                </c:pt>
                <c:pt idx="2150">
                  <c:v>8.1609731833330006</c:v>
                </c:pt>
                <c:pt idx="2151">
                  <c:v>8.1605402500000004</c:v>
                </c:pt>
                <c:pt idx="2152">
                  <c:v>8.1608693999999993</c:v>
                </c:pt>
                <c:pt idx="2153">
                  <c:v>8.1607582999999995</c:v>
                </c:pt>
                <c:pt idx="2154">
                  <c:v>8.1607899666670001</c:v>
                </c:pt>
                <c:pt idx="2155">
                  <c:v>8.1611896000000002</c:v>
                </c:pt>
                <c:pt idx="2156">
                  <c:v>8.1611733833330007</c:v>
                </c:pt>
                <c:pt idx="2157">
                  <c:v>8.1604064666670002</c:v>
                </c:pt>
                <c:pt idx="2158">
                  <c:v>8.1610228333329999</c:v>
                </c:pt>
                <c:pt idx="2159">
                  <c:v>8.1609343833330001</c:v>
                </c:pt>
                <c:pt idx="2160">
                  <c:v>8.1608662166669994</c:v>
                </c:pt>
                <c:pt idx="2161">
                  <c:v>8.160503133333</c:v>
                </c:pt>
                <c:pt idx="2162">
                  <c:v>8.1605035166669992</c:v>
                </c:pt>
                <c:pt idx="2163">
                  <c:v>8.1604100333329992</c:v>
                </c:pt>
                <c:pt idx="2164">
                  <c:v>8.1604925833329993</c:v>
                </c:pt>
                <c:pt idx="2165">
                  <c:v>8.1607136499999999</c:v>
                </c:pt>
                <c:pt idx="2166">
                  <c:v>8.1607598333329996</c:v>
                </c:pt>
                <c:pt idx="2167">
                  <c:v>8.1605855999999992</c:v>
                </c:pt>
                <c:pt idx="2168">
                  <c:v>8.1606573499999993</c:v>
                </c:pt>
                <c:pt idx="2169">
                  <c:v>8.1603001833329998</c:v>
                </c:pt>
                <c:pt idx="2170">
                  <c:v>8.1606305500000005</c:v>
                </c:pt>
                <c:pt idx="2171">
                  <c:v>8.1606521500000007</c:v>
                </c:pt>
                <c:pt idx="2172">
                  <c:v>8.1598513666670005</c:v>
                </c:pt>
                <c:pt idx="2173">
                  <c:v>8.1596948000000005</c:v>
                </c:pt>
                <c:pt idx="2174">
                  <c:v>8.1602243166669997</c:v>
                </c:pt>
                <c:pt idx="2175">
                  <c:v>8.1606691999999992</c:v>
                </c:pt>
                <c:pt idx="2176">
                  <c:v>8.1600166166670007</c:v>
                </c:pt>
                <c:pt idx="2177">
                  <c:v>8.1599612500000003</c:v>
                </c:pt>
                <c:pt idx="2178">
                  <c:v>8.1604141333329991</c:v>
                </c:pt>
                <c:pt idx="2179">
                  <c:v>8.1608370666669998</c:v>
                </c:pt>
                <c:pt idx="2180">
                  <c:v>8.160850916667</c:v>
                </c:pt>
                <c:pt idx="2181">
                  <c:v>8.1612471333329992</c:v>
                </c:pt>
                <c:pt idx="2182">
                  <c:v>8.1604129833329999</c:v>
                </c:pt>
                <c:pt idx="2183">
                  <c:v>8.1604709166670002</c:v>
                </c:pt>
                <c:pt idx="2184">
                  <c:v>8.1611359166669999</c:v>
                </c:pt>
                <c:pt idx="2185">
                  <c:v>8.1619214833329998</c:v>
                </c:pt>
                <c:pt idx="2186">
                  <c:v>8.1618567500000001</c:v>
                </c:pt>
                <c:pt idx="2187">
                  <c:v>8.1620884999999994</c:v>
                </c:pt>
                <c:pt idx="2188">
                  <c:v>8.1615524500000003</c:v>
                </c:pt>
                <c:pt idx="2189">
                  <c:v>8.160845444444</c:v>
                </c:pt>
                <c:pt idx="2190">
                  <c:v>8.1621408333329999</c:v>
                </c:pt>
                <c:pt idx="2191">
                  <c:v>8.1620473333329997</c:v>
                </c:pt>
                <c:pt idx="2192">
                  <c:v>8.1612411500000004</c:v>
                </c:pt>
                <c:pt idx="2193">
                  <c:v>8.1617451333329996</c:v>
                </c:pt>
                <c:pt idx="2194">
                  <c:v>8.1612996166669998</c:v>
                </c:pt>
                <c:pt idx="2195">
                  <c:v>8.1615858333329996</c:v>
                </c:pt>
                <c:pt idx="2196">
                  <c:v>8.1616817499999996</c:v>
                </c:pt>
                <c:pt idx="2197">
                  <c:v>8.1612485499999998</c:v>
                </c:pt>
                <c:pt idx="2198">
                  <c:v>8.16117195</c:v>
                </c:pt>
                <c:pt idx="2199">
                  <c:v>8.1612407666669995</c:v>
                </c:pt>
                <c:pt idx="2200">
                  <c:v>8.1615626500000005</c:v>
                </c:pt>
                <c:pt idx="2201">
                  <c:v>8.1617171166670008</c:v>
                </c:pt>
                <c:pt idx="2202">
                  <c:v>8.1615114500000008</c:v>
                </c:pt>
                <c:pt idx="2203">
                  <c:v>8.1615047500000006</c:v>
                </c:pt>
                <c:pt idx="2204">
                  <c:v>8.1613922999999993</c:v>
                </c:pt>
                <c:pt idx="2205">
                  <c:v>8.1617022333329992</c:v>
                </c:pt>
                <c:pt idx="2206">
                  <c:v>8.1617162833329999</c:v>
                </c:pt>
                <c:pt idx="2207">
                  <c:v>8.1617024666670002</c:v>
                </c:pt>
                <c:pt idx="2208">
                  <c:v>8.1618515166669994</c:v>
                </c:pt>
                <c:pt idx="2209">
                  <c:v>8.1615386333330004</c:v>
                </c:pt>
                <c:pt idx="2210">
                  <c:v>8.1617254999999993</c:v>
                </c:pt>
                <c:pt idx="2211">
                  <c:v>8.1618040666670009</c:v>
                </c:pt>
                <c:pt idx="2212">
                  <c:v>8.1618482166669999</c:v>
                </c:pt>
                <c:pt idx="2213">
                  <c:v>8.1622590166670008</c:v>
                </c:pt>
                <c:pt idx="2214">
                  <c:v>8.1617897999999993</c:v>
                </c:pt>
                <c:pt idx="2215">
                  <c:v>8.1621290166670004</c:v>
                </c:pt>
                <c:pt idx="2216">
                  <c:v>8.1626926333330001</c:v>
                </c:pt>
                <c:pt idx="2217">
                  <c:v>8.1619707500000001</c:v>
                </c:pt>
                <c:pt idx="2218">
                  <c:v>8.1622719833329995</c:v>
                </c:pt>
                <c:pt idx="2219">
                  <c:v>8.1620469999999994</c:v>
                </c:pt>
                <c:pt idx="2220">
                  <c:v>8.1623315999999999</c:v>
                </c:pt>
                <c:pt idx="2221">
                  <c:v>8.1622933666670008</c:v>
                </c:pt>
                <c:pt idx="2222">
                  <c:v>8.1622009666669992</c:v>
                </c:pt>
                <c:pt idx="2223">
                  <c:v>8.1619015499999996</c:v>
                </c:pt>
                <c:pt idx="2224">
                  <c:v>8.1621804166670007</c:v>
                </c:pt>
                <c:pt idx="2225">
                  <c:v>8.1625797999999996</c:v>
                </c:pt>
                <c:pt idx="2226">
                  <c:v>8.1621343833329991</c:v>
                </c:pt>
                <c:pt idx="2227">
                  <c:v>8.1621091166670006</c:v>
                </c:pt>
                <c:pt idx="2228">
                  <c:v>8.1624755166669996</c:v>
                </c:pt>
                <c:pt idx="2229">
                  <c:v>8.1618881000000005</c:v>
                </c:pt>
                <c:pt idx="2230">
                  <c:v>8.1621747666670004</c:v>
                </c:pt>
                <c:pt idx="2231">
                  <c:v>8.1623768999999999</c:v>
                </c:pt>
                <c:pt idx="2232">
                  <c:v>8.1619199666669999</c:v>
                </c:pt>
                <c:pt idx="2233">
                  <c:v>8.1624260833329991</c:v>
                </c:pt>
                <c:pt idx="2234">
                  <c:v>8.1626154666670008</c:v>
                </c:pt>
                <c:pt idx="2235">
                  <c:v>8.1626711666669998</c:v>
                </c:pt>
                <c:pt idx="2236">
                  <c:v>8.163189833333</c:v>
                </c:pt>
                <c:pt idx="2237">
                  <c:v>8.1625045166669992</c:v>
                </c:pt>
                <c:pt idx="2238">
                  <c:v>8.1625986333329994</c:v>
                </c:pt>
                <c:pt idx="2239">
                  <c:v>8.1626519999999996</c:v>
                </c:pt>
                <c:pt idx="2240">
                  <c:v>8.1625799833329999</c:v>
                </c:pt>
                <c:pt idx="2241">
                  <c:v>8.1630405833330002</c:v>
                </c:pt>
                <c:pt idx="2242">
                  <c:v>8.1628049166669996</c:v>
                </c:pt>
                <c:pt idx="2243">
                  <c:v>8.1622976999999999</c:v>
                </c:pt>
                <c:pt idx="2244">
                  <c:v>8.1619492000000005</c:v>
                </c:pt>
                <c:pt idx="2245">
                  <c:v>8.1620151166669999</c:v>
                </c:pt>
                <c:pt idx="2246">
                  <c:v>8.1622347166669993</c:v>
                </c:pt>
                <c:pt idx="2247">
                  <c:v>8.1626563166670003</c:v>
                </c:pt>
                <c:pt idx="2248">
                  <c:v>8.1626374666670003</c:v>
                </c:pt>
                <c:pt idx="2249">
                  <c:v>8.162621183333</c:v>
                </c:pt>
                <c:pt idx="2250">
                  <c:v>8.1626571499999994</c:v>
                </c:pt>
                <c:pt idx="2251">
                  <c:v>8.1626110666670009</c:v>
                </c:pt>
                <c:pt idx="2252">
                  <c:v>8.1620198666670003</c:v>
                </c:pt>
                <c:pt idx="2253">
                  <c:v>8.1622846333329999</c:v>
                </c:pt>
                <c:pt idx="2254">
                  <c:v>8.1624645833329996</c:v>
                </c:pt>
                <c:pt idx="2255">
                  <c:v>8.1621346333330003</c:v>
                </c:pt>
                <c:pt idx="2256">
                  <c:v>8.1627460166670005</c:v>
                </c:pt>
                <c:pt idx="2257">
                  <c:v>8.1623988166670003</c:v>
                </c:pt>
                <c:pt idx="2258">
                  <c:v>8.1626717666669997</c:v>
                </c:pt>
                <c:pt idx="2259">
                  <c:v>8.1629039333330002</c:v>
                </c:pt>
                <c:pt idx="2260">
                  <c:v>8.1637881666670005</c:v>
                </c:pt>
                <c:pt idx="2261">
                  <c:v>8.1638100500000004</c:v>
                </c:pt>
                <c:pt idx="2262">
                  <c:v>8.1640346000000008</c:v>
                </c:pt>
                <c:pt idx="2263">
                  <c:v>8.1639598499999995</c:v>
                </c:pt>
                <c:pt idx="2264">
                  <c:v>8.1637232666670005</c:v>
                </c:pt>
                <c:pt idx="2265">
                  <c:v>8.1635214333330008</c:v>
                </c:pt>
                <c:pt idx="2266">
                  <c:v>8.1640864499999992</c:v>
                </c:pt>
                <c:pt idx="2267">
                  <c:v>8.1635293333330008</c:v>
                </c:pt>
                <c:pt idx="2268">
                  <c:v>8.1635697500000006</c:v>
                </c:pt>
                <c:pt idx="2269">
                  <c:v>8.1639750666669997</c:v>
                </c:pt>
                <c:pt idx="2270">
                  <c:v>8.1638933999999992</c:v>
                </c:pt>
                <c:pt idx="2271">
                  <c:v>8.1639379833329997</c:v>
                </c:pt>
                <c:pt idx="2272">
                  <c:v>8.1643779333330002</c:v>
                </c:pt>
                <c:pt idx="2273">
                  <c:v>8.1636766333330009</c:v>
                </c:pt>
                <c:pt idx="2274">
                  <c:v>8.1639933666670004</c:v>
                </c:pt>
                <c:pt idx="2275">
                  <c:v>8.1636954999999993</c:v>
                </c:pt>
                <c:pt idx="2276">
                  <c:v>8.1638814666670001</c:v>
                </c:pt>
                <c:pt idx="2277">
                  <c:v>8.163912616667</c:v>
                </c:pt>
                <c:pt idx="2278">
                  <c:v>8.1628911500000001</c:v>
                </c:pt>
                <c:pt idx="2279">
                  <c:v>8.1640934499999993</c:v>
                </c:pt>
                <c:pt idx="2280">
                  <c:v>8.1639699833330006</c:v>
                </c:pt>
                <c:pt idx="2281">
                  <c:v>8.1640770000000007</c:v>
                </c:pt>
                <c:pt idx="2282">
                  <c:v>8.1639151499999993</c:v>
                </c:pt>
                <c:pt idx="2283">
                  <c:v>8.1638955166670009</c:v>
                </c:pt>
                <c:pt idx="2284">
                  <c:v>8.1639684999999993</c:v>
                </c:pt>
                <c:pt idx="2285">
                  <c:v>8.1634971499999995</c:v>
                </c:pt>
                <c:pt idx="2286">
                  <c:v>8.1640062166669995</c:v>
                </c:pt>
                <c:pt idx="2287">
                  <c:v>8.1637274333329994</c:v>
                </c:pt>
                <c:pt idx="2288">
                  <c:v>8.1634103333329993</c:v>
                </c:pt>
                <c:pt idx="2289">
                  <c:v>8.1641742333330001</c:v>
                </c:pt>
                <c:pt idx="2290">
                  <c:v>8.1633698999999993</c:v>
                </c:pt>
                <c:pt idx="2291">
                  <c:v>8.1641876500000006</c:v>
                </c:pt>
                <c:pt idx="2292">
                  <c:v>8.1643432166669996</c:v>
                </c:pt>
                <c:pt idx="2293">
                  <c:v>8.1645513166669996</c:v>
                </c:pt>
                <c:pt idx="2294">
                  <c:v>8.1639667833330005</c:v>
                </c:pt>
                <c:pt idx="2295">
                  <c:v>8.1637377499999992</c:v>
                </c:pt>
                <c:pt idx="2296">
                  <c:v>8.1637940499999999</c:v>
                </c:pt>
                <c:pt idx="2297">
                  <c:v>8.1637074166670001</c:v>
                </c:pt>
                <c:pt idx="2298">
                  <c:v>8.1633558833330007</c:v>
                </c:pt>
                <c:pt idx="2299">
                  <c:v>8.1635344833330006</c:v>
                </c:pt>
                <c:pt idx="2300">
                  <c:v>8.1639084333330008</c:v>
                </c:pt>
                <c:pt idx="2301">
                  <c:v>8.1640411000000004</c:v>
                </c:pt>
                <c:pt idx="2302">
                  <c:v>8.1636912333329992</c:v>
                </c:pt>
                <c:pt idx="2303">
                  <c:v>8.1643538666669997</c:v>
                </c:pt>
                <c:pt idx="2304">
                  <c:v>8.1639455999999999</c:v>
                </c:pt>
                <c:pt idx="2305">
                  <c:v>8.1647715000000005</c:v>
                </c:pt>
                <c:pt idx="2306">
                  <c:v>8.1642874333329996</c:v>
                </c:pt>
                <c:pt idx="2307">
                  <c:v>8.164265883333</c:v>
                </c:pt>
                <c:pt idx="2308">
                  <c:v>8.1643411666670005</c:v>
                </c:pt>
                <c:pt idx="2309">
                  <c:v>8.1643171833330008</c:v>
                </c:pt>
                <c:pt idx="2310">
                  <c:v>8.1641776666669994</c:v>
                </c:pt>
                <c:pt idx="2311">
                  <c:v>8.1640706333330009</c:v>
                </c:pt>
                <c:pt idx="2312">
                  <c:v>8.1637936500000006</c:v>
                </c:pt>
                <c:pt idx="2313">
                  <c:v>8.1641154166670002</c:v>
                </c:pt>
                <c:pt idx="2314">
                  <c:v>8.1640735166670009</c:v>
                </c:pt>
                <c:pt idx="2315">
                  <c:v>8.1645869833330007</c:v>
                </c:pt>
                <c:pt idx="2316">
                  <c:v>8.1645000999999997</c:v>
                </c:pt>
                <c:pt idx="2317">
                  <c:v>8.1639754500000006</c:v>
                </c:pt>
                <c:pt idx="2318">
                  <c:v>8.1639385833329996</c:v>
                </c:pt>
                <c:pt idx="2319">
                  <c:v>8.1637228000000004</c:v>
                </c:pt>
                <c:pt idx="2320">
                  <c:v>8.164209033333</c:v>
                </c:pt>
                <c:pt idx="2321">
                  <c:v>8.1648865333330001</c:v>
                </c:pt>
                <c:pt idx="2322">
                  <c:v>8.1638584166670007</c:v>
                </c:pt>
                <c:pt idx="2323">
                  <c:v>8.1640037999999997</c:v>
                </c:pt>
                <c:pt idx="2324">
                  <c:v>8.1637903166670007</c:v>
                </c:pt>
                <c:pt idx="2325">
                  <c:v>8.1638129999999993</c:v>
                </c:pt>
                <c:pt idx="2326">
                  <c:v>8.1632998166669992</c:v>
                </c:pt>
                <c:pt idx="2327">
                  <c:v>8.1638978499999997</c:v>
                </c:pt>
                <c:pt idx="2328">
                  <c:v>8.1636873166669996</c:v>
                </c:pt>
                <c:pt idx="2329">
                  <c:v>8.1636986999999994</c:v>
                </c:pt>
                <c:pt idx="2330">
                  <c:v>8.1639259166670008</c:v>
                </c:pt>
                <c:pt idx="2331">
                  <c:v>8.1642503000000008</c:v>
                </c:pt>
                <c:pt idx="2332">
                  <c:v>8.1642327333329998</c:v>
                </c:pt>
                <c:pt idx="2333">
                  <c:v>8.1641293000000008</c:v>
                </c:pt>
                <c:pt idx="2334">
                  <c:v>8.1646910166669997</c:v>
                </c:pt>
                <c:pt idx="2335">
                  <c:v>8.1640413333329995</c:v>
                </c:pt>
                <c:pt idx="2336">
                  <c:v>8.164121633333</c:v>
                </c:pt>
                <c:pt idx="2337">
                  <c:v>8.1639361666669998</c:v>
                </c:pt>
                <c:pt idx="2338">
                  <c:v>8.1646228333330004</c:v>
                </c:pt>
                <c:pt idx="2339">
                  <c:v>8.1641946833329992</c:v>
                </c:pt>
                <c:pt idx="2340">
                  <c:v>8.1642436666669997</c:v>
                </c:pt>
                <c:pt idx="2341">
                  <c:v>8.1646732333329997</c:v>
                </c:pt>
                <c:pt idx="2342">
                  <c:v>8.1644644500000005</c:v>
                </c:pt>
                <c:pt idx="2343">
                  <c:v>8.1649103666669998</c:v>
                </c:pt>
                <c:pt idx="2344">
                  <c:v>8.164989283333</c:v>
                </c:pt>
                <c:pt idx="2345">
                  <c:v>8.1643207666670001</c:v>
                </c:pt>
                <c:pt idx="2346">
                  <c:v>8.1650076499999997</c:v>
                </c:pt>
                <c:pt idx="2347">
                  <c:v>8.165087166667</c:v>
                </c:pt>
                <c:pt idx="2348">
                  <c:v>8.1649513000000002</c:v>
                </c:pt>
                <c:pt idx="2349">
                  <c:v>8.1648562499999997</c:v>
                </c:pt>
                <c:pt idx="2350">
                  <c:v>8.1653497833329993</c:v>
                </c:pt>
                <c:pt idx="2351">
                  <c:v>8.1649378166670008</c:v>
                </c:pt>
                <c:pt idx="2352">
                  <c:v>8.1651840666670008</c:v>
                </c:pt>
                <c:pt idx="2353">
                  <c:v>8.1651650500000006</c:v>
                </c:pt>
                <c:pt idx="2354">
                  <c:v>8.16547205</c:v>
                </c:pt>
                <c:pt idx="2355">
                  <c:v>8.1654389666670006</c:v>
                </c:pt>
                <c:pt idx="2356">
                  <c:v>8.1653304833329994</c:v>
                </c:pt>
                <c:pt idx="2357">
                  <c:v>8.1650776833329992</c:v>
                </c:pt>
                <c:pt idx="2358">
                  <c:v>8.1657602666670002</c:v>
                </c:pt>
                <c:pt idx="2359">
                  <c:v>8.1661476999999998</c:v>
                </c:pt>
                <c:pt idx="2360">
                  <c:v>8.1666844666670002</c:v>
                </c:pt>
                <c:pt idx="2361">
                  <c:v>8.1666464833330004</c:v>
                </c:pt>
                <c:pt idx="2362">
                  <c:v>8.1668403499999993</c:v>
                </c:pt>
                <c:pt idx="2363">
                  <c:v>8.1673052500000001</c:v>
                </c:pt>
                <c:pt idx="2364">
                  <c:v>8.1670113666669995</c:v>
                </c:pt>
                <c:pt idx="2365">
                  <c:v>8.1668725500000008</c:v>
                </c:pt>
                <c:pt idx="2366">
                  <c:v>8.1671508999999993</c:v>
                </c:pt>
                <c:pt idx="2367">
                  <c:v>8.1676431333329997</c:v>
                </c:pt>
                <c:pt idx="2368">
                  <c:v>8.1675782666670003</c:v>
                </c:pt>
                <c:pt idx="2369">
                  <c:v>8.1673529333329995</c:v>
                </c:pt>
                <c:pt idx="2370">
                  <c:v>8.1673054833329992</c:v>
                </c:pt>
                <c:pt idx="2371">
                  <c:v>8.1671892499999998</c:v>
                </c:pt>
                <c:pt idx="2372">
                  <c:v>8.1675030666670008</c:v>
                </c:pt>
                <c:pt idx="2373">
                  <c:v>8.1673553000000005</c:v>
                </c:pt>
                <c:pt idx="2374">
                  <c:v>8.1676120666669991</c:v>
                </c:pt>
                <c:pt idx="2375">
                  <c:v>8.1679083833329997</c:v>
                </c:pt>
                <c:pt idx="2376">
                  <c:v>8.168084116667</c:v>
                </c:pt>
                <c:pt idx="2377">
                  <c:v>8.1683426333329994</c:v>
                </c:pt>
                <c:pt idx="2378">
                  <c:v>8.168225183333</c:v>
                </c:pt>
                <c:pt idx="2379">
                  <c:v>8.1680170666669998</c:v>
                </c:pt>
                <c:pt idx="2380">
                  <c:v>8.1684921166670001</c:v>
                </c:pt>
                <c:pt idx="2381">
                  <c:v>8.1683856000000006</c:v>
                </c:pt>
                <c:pt idx="2382">
                  <c:v>8.1680723833329996</c:v>
                </c:pt>
                <c:pt idx="2383">
                  <c:v>8.1680816833329999</c:v>
                </c:pt>
                <c:pt idx="2384">
                  <c:v>8.1677760999999993</c:v>
                </c:pt>
                <c:pt idx="2385">
                  <c:v>8.1672793833329997</c:v>
                </c:pt>
                <c:pt idx="2386">
                  <c:v>8.1679893999999997</c:v>
                </c:pt>
                <c:pt idx="2387">
                  <c:v>8.1671398166669995</c:v>
                </c:pt>
                <c:pt idx="2388">
                  <c:v>8.1677166833329995</c:v>
                </c:pt>
                <c:pt idx="2389">
                  <c:v>8.1677001499999999</c:v>
                </c:pt>
                <c:pt idx="2390">
                  <c:v>8.1679720166669991</c:v>
                </c:pt>
                <c:pt idx="2391">
                  <c:v>8.1671485833330006</c:v>
                </c:pt>
                <c:pt idx="2392">
                  <c:v>8.1678523666670007</c:v>
                </c:pt>
                <c:pt idx="2393">
                  <c:v>8.1672700833329994</c:v>
                </c:pt>
                <c:pt idx="2394">
                  <c:v>8.1674843833330009</c:v>
                </c:pt>
                <c:pt idx="2395">
                  <c:v>8.1679729666669996</c:v>
                </c:pt>
                <c:pt idx="2396">
                  <c:v>8.1677054166669993</c:v>
                </c:pt>
                <c:pt idx="2397">
                  <c:v>8.1677291499999995</c:v>
                </c:pt>
                <c:pt idx="2398">
                  <c:v>8.1679062166669993</c:v>
                </c:pt>
                <c:pt idx="2399">
                  <c:v>8.1678082833330006</c:v>
                </c:pt>
                <c:pt idx="2400">
                  <c:v>8.1680093666670004</c:v>
                </c:pt>
                <c:pt idx="2401">
                  <c:v>8.1676314166669997</c:v>
                </c:pt>
                <c:pt idx="2402">
                  <c:v>8.1674547166670006</c:v>
                </c:pt>
                <c:pt idx="2403">
                  <c:v>8.1678523833330008</c:v>
                </c:pt>
                <c:pt idx="2404">
                  <c:v>8.1679028833329994</c:v>
                </c:pt>
                <c:pt idx="2405">
                  <c:v>8.1682330833329999</c:v>
                </c:pt>
                <c:pt idx="2406">
                  <c:v>8.1682825000000001</c:v>
                </c:pt>
                <c:pt idx="2407">
                  <c:v>8.1681023166669995</c:v>
                </c:pt>
                <c:pt idx="2408">
                  <c:v>8.1682494999999999</c:v>
                </c:pt>
                <c:pt idx="2409">
                  <c:v>8.1683254666669995</c:v>
                </c:pt>
                <c:pt idx="2410">
                  <c:v>8.1680322166669992</c:v>
                </c:pt>
                <c:pt idx="2411">
                  <c:v>8.1685271833329995</c:v>
                </c:pt>
                <c:pt idx="2412">
                  <c:v>8.1683338166669994</c:v>
                </c:pt>
                <c:pt idx="2413">
                  <c:v>8.1680275499999997</c:v>
                </c:pt>
                <c:pt idx="2414">
                  <c:v>8.1687803999999993</c:v>
                </c:pt>
                <c:pt idx="2415">
                  <c:v>8.1688677333330002</c:v>
                </c:pt>
                <c:pt idx="2416">
                  <c:v>8.168334933333</c:v>
                </c:pt>
                <c:pt idx="2417">
                  <c:v>8.1683989500000003</c:v>
                </c:pt>
                <c:pt idx="2418">
                  <c:v>8.1691815333329991</c:v>
                </c:pt>
                <c:pt idx="2419">
                  <c:v>8.1688906499999998</c:v>
                </c:pt>
                <c:pt idx="2420">
                  <c:v>8.1684631499999991</c:v>
                </c:pt>
                <c:pt idx="2421">
                  <c:v>8.1685202666670005</c:v>
                </c:pt>
                <c:pt idx="2422">
                  <c:v>8.1693013499999996</c:v>
                </c:pt>
                <c:pt idx="2423">
                  <c:v>8.1701673333329996</c:v>
                </c:pt>
                <c:pt idx="2424">
                  <c:v>8.1693847999999996</c:v>
                </c:pt>
                <c:pt idx="2425">
                  <c:v>8.1695133999999996</c:v>
                </c:pt>
                <c:pt idx="2426">
                  <c:v>8.1699855833330002</c:v>
                </c:pt>
                <c:pt idx="2427">
                  <c:v>8.1698173999999995</c:v>
                </c:pt>
                <c:pt idx="2428">
                  <c:v>8.170138333333</c:v>
                </c:pt>
                <c:pt idx="2429">
                  <c:v>8.1691618333329998</c:v>
                </c:pt>
                <c:pt idx="2430">
                  <c:v>8.1698769999999996</c:v>
                </c:pt>
                <c:pt idx="2431">
                  <c:v>8.1698082666669993</c:v>
                </c:pt>
                <c:pt idx="2432">
                  <c:v>8.1694751666670005</c:v>
                </c:pt>
                <c:pt idx="2433">
                  <c:v>8.1699385166670009</c:v>
                </c:pt>
                <c:pt idx="2434">
                  <c:v>8.1698308999999991</c:v>
                </c:pt>
                <c:pt idx="2435">
                  <c:v>8.1696383000000008</c:v>
                </c:pt>
                <c:pt idx="2436">
                  <c:v>8.1699572333329993</c:v>
                </c:pt>
                <c:pt idx="2437">
                  <c:v>8.1706229166669999</c:v>
                </c:pt>
                <c:pt idx="2438">
                  <c:v>8.1704892333330008</c:v>
                </c:pt>
                <c:pt idx="2439">
                  <c:v>8.1702726666669996</c:v>
                </c:pt>
                <c:pt idx="2440">
                  <c:v>8.1702307333329998</c:v>
                </c:pt>
                <c:pt idx="2441">
                  <c:v>8.1702879333330003</c:v>
                </c:pt>
                <c:pt idx="2442">
                  <c:v>8.1706844333329993</c:v>
                </c:pt>
                <c:pt idx="2443">
                  <c:v>8.1704874000000007</c:v>
                </c:pt>
                <c:pt idx="2444">
                  <c:v>8.1707958833329997</c:v>
                </c:pt>
                <c:pt idx="2445">
                  <c:v>8.1701245999999994</c:v>
                </c:pt>
                <c:pt idx="2446">
                  <c:v>8.170038616667</c:v>
                </c:pt>
                <c:pt idx="2447">
                  <c:v>8.1701648333330006</c:v>
                </c:pt>
                <c:pt idx="2448">
                  <c:v>8.1705758333330003</c:v>
                </c:pt>
                <c:pt idx="2449">
                  <c:v>8.1707825500000002</c:v>
                </c:pt>
                <c:pt idx="2450">
                  <c:v>8.1700480666670003</c:v>
                </c:pt>
                <c:pt idx="2451">
                  <c:v>8.1705041000000005</c:v>
                </c:pt>
                <c:pt idx="2452">
                  <c:v>8.1703623000000007</c:v>
                </c:pt>
                <c:pt idx="2453">
                  <c:v>8.1708269833330007</c:v>
                </c:pt>
                <c:pt idx="2454">
                  <c:v>8.1707160333329991</c:v>
                </c:pt>
                <c:pt idx="2455">
                  <c:v>8.1710865166669997</c:v>
                </c:pt>
                <c:pt idx="2456">
                  <c:v>8.1710915166669995</c:v>
                </c:pt>
                <c:pt idx="2457">
                  <c:v>8.1705990166669995</c:v>
                </c:pt>
                <c:pt idx="2458">
                  <c:v>8.1708066666669996</c:v>
                </c:pt>
                <c:pt idx="2459">
                  <c:v>8.1706244166669997</c:v>
                </c:pt>
                <c:pt idx="2460">
                  <c:v>8.1708071499999999</c:v>
                </c:pt>
                <c:pt idx="2461">
                  <c:v>8.1704022999999992</c:v>
                </c:pt>
                <c:pt idx="2462">
                  <c:v>8.1701980333329995</c:v>
                </c:pt>
                <c:pt idx="2463">
                  <c:v>8.1702125333330002</c:v>
                </c:pt>
                <c:pt idx="2464">
                  <c:v>8.1708117500000004</c:v>
                </c:pt>
                <c:pt idx="2465">
                  <c:v>8.1702097666669999</c:v>
                </c:pt>
                <c:pt idx="2466">
                  <c:v>8.17093165</c:v>
                </c:pt>
                <c:pt idx="2467">
                  <c:v>8.1707275166670001</c:v>
                </c:pt>
                <c:pt idx="2468">
                  <c:v>8.1702896833329994</c:v>
                </c:pt>
                <c:pt idx="2469">
                  <c:v>8.1700584333330006</c:v>
                </c:pt>
                <c:pt idx="2470">
                  <c:v>8.1709097833330002</c:v>
                </c:pt>
                <c:pt idx="2471">
                  <c:v>8.1708006833330007</c:v>
                </c:pt>
                <c:pt idx="2472">
                  <c:v>8.1712377499999995</c:v>
                </c:pt>
                <c:pt idx="2473">
                  <c:v>8.171642283333</c:v>
                </c:pt>
                <c:pt idx="2474">
                  <c:v>8.1718953833330001</c:v>
                </c:pt>
                <c:pt idx="2475">
                  <c:v>8.1718598666670008</c:v>
                </c:pt>
                <c:pt idx="2476">
                  <c:v>8.1714913666670004</c:v>
                </c:pt>
                <c:pt idx="2477">
                  <c:v>8.1715704500000008</c:v>
                </c:pt>
                <c:pt idx="2478">
                  <c:v>8.1716409166670001</c:v>
                </c:pt>
                <c:pt idx="2479">
                  <c:v>8.1713138833329992</c:v>
                </c:pt>
                <c:pt idx="2480">
                  <c:v>8.1713301999999999</c:v>
                </c:pt>
                <c:pt idx="2481">
                  <c:v>8.1717799833329998</c:v>
                </c:pt>
                <c:pt idx="2482">
                  <c:v>8.1715844499999992</c:v>
                </c:pt>
                <c:pt idx="2483">
                  <c:v>8.1711656500000007</c:v>
                </c:pt>
                <c:pt idx="2484">
                  <c:v>8.1714223500000003</c:v>
                </c:pt>
                <c:pt idx="2485">
                  <c:v>8.1700018166669999</c:v>
                </c:pt>
                <c:pt idx="2486">
                  <c:v>8.1695432500000003</c:v>
                </c:pt>
                <c:pt idx="2487">
                  <c:v>8.1703428333330006</c:v>
                </c:pt>
                <c:pt idx="2488">
                  <c:v>8.1698541500000008</c:v>
                </c:pt>
                <c:pt idx="2489">
                  <c:v>8.1706450166670006</c:v>
                </c:pt>
                <c:pt idx="2490">
                  <c:v>8.1700329000000007</c:v>
                </c:pt>
                <c:pt idx="2491">
                  <c:v>8.1694662999999998</c:v>
                </c:pt>
                <c:pt idx="2492">
                  <c:v>8.1694952833329992</c:v>
                </c:pt>
                <c:pt idx="2493">
                  <c:v>8.1694727</c:v>
                </c:pt>
                <c:pt idx="2494">
                  <c:v>8.1695860166669991</c:v>
                </c:pt>
                <c:pt idx="2495">
                  <c:v>8.1701327999999993</c:v>
                </c:pt>
                <c:pt idx="2496">
                  <c:v>8.1699655333330004</c:v>
                </c:pt>
                <c:pt idx="2497">
                  <c:v>8.1707391333330008</c:v>
                </c:pt>
                <c:pt idx="2498">
                  <c:v>8.1705240999999997</c:v>
                </c:pt>
                <c:pt idx="2499">
                  <c:v>8.1706769833329993</c:v>
                </c:pt>
                <c:pt idx="2500">
                  <c:v>8.1709608166669998</c:v>
                </c:pt>
                <c:pt idx="2501">
                  <c:v>8.1702788333330005</c:v>
                </c:pt>
                <c:pt idx="2502">
                  <c:v>8.1709396666669996</c:v>
                </c:pt>
                <c:pt idx="2503">
                  <c:v>8.1705136833330005</c:v>
                </c:pt>
                <c:pt idx="2504">
                  <c:v>8.1705819833329993</c:v>
                </c:pt>
                <c:pt idx="2505">
                  <c:v>8.1703380499999998</c:v>
                </c:pt>
                <c:pt idx="2506">
                  <c:v>8.1700407833330004</c:v>
                </c:pt>
                <c:pt idx="2507">
                  <c:v>8.1706968166670002</c:v>
                </c:pt>
                <c:pt idx="2508">
                  <c:v>8.1706397499999994</c:v>
                </c:pt>
                <c:pt idx="2509">
                  <c:v>8.1704371166669993</c:v>
                </c:pt>
                <c:pt idx="2510">
                  <c:v>8.1705912833329997</c:v>
                </c:pt>
                <c:pt idx="2511">
                  <c:v>8.1709557333330007</c:v>
                </c:pt>
                <c:pt idx="2512">
                  <c:v>8.1708552333330005</c:v>
                </c:pt>
                <c:pt idx="2513">
                  <c:v>8.1710990166670001</c:v>
                </c:pt>
                <c:pt idx="2514">
                  <c:v>8.1708891166670004</c:v>
                </c:pt>
                <c:pt idx="2515">
                  <c:v>8.1708397500000007</c:v>
                </c:pt>
                <c:pt idx="2516">
                  <c:v>8.1705696999999997</c:v>
                </c:pt>
                <c:pt idx="2517">
                  <c:v>8.1707978000000008</c:v>
                </c:pt>
                <c:pt idx="2518">
                  <c:v>8.1709949333330005</c:v>
                </c:pt>
                <c:pt idx="2519">
                  <c:v>8.1714835499999996</c:v>
                </c:pt>
                <c:pt idx="2520">
                  <c:v>8.1711903166669995</c:v>
                </c:pt>
                <c:pt idx="2521">
                  <c:v>8.1708109166669995</c:v>
                </c:pt>
                <c:pt idx="2522">
                  <c:v>8.1698357500000007</c:v>
                </c:pt>
                <c:pt idx="2523">
                  <c:v>8.1697441666669999</c:v>
                </c:pt>
                <c:pt idx="2524">
                  <c:v>8.1696596666670001</c:v>
                </c:pt>
                <c:pt idx="2525">
                  <c:v>8.1696071499999992</c:v>
                </c:pt>
                <c:pt idx="2526">
                  <c:v>8.1692289833329994</c:v>
                </c:pt>
                <c:pt idx="2527">
                  <c:v>8.1690903000000006</c:v>
                </c:pt>
                <c:pt idx="2528">
                  <c:v>8.1694218999999997</c:v>
                </c:pt>
                <c:pt idx="2529">
                  <c:v>8.1693886166669998</c:v>
                </c:pt>
                <c:pt idx="2530">
                  <c:v>8.1687652666670001</c:v>
                </c:pt>
                <c:pt idx="2531">
                  <c:v>8.1693202666670004</c:v>
                </c:pt>
                <c:pt idx="2532">
                  <c:v>8.1692371000000001</c:v>
                </c:pt>
                <c:pt idx="2533">
                  <c:v>8.1691933333330002</c:v>
                </c:pt>
                <c:pt idx="2534">
                  <c:v>8.1694686333330004</c:v>
                </c:pt>
                <c:pt idx="2535">
                  <c:v>8.1690556166670003</c:v>
                </c:pt>
                <c:pt idx="2536">
                  <c:v>8.1691389999999995</c:v>
                </c:pt>
                <c:pt idx="2537">
                  <c:v>8.1691422833330005</c:v>
                </c:pt>
                <c:pt idx="2538">
                  <c:v>8.1693660999999995</c:v>
                </c:pt>
                <c:pt idx="2539">
                  <c:v>8.1693549500000007</c:v>
                </c:pt>
                <c:pt idx="2540">
                  <c:v>8.1697933999999997</c:v>
                </c:pt>
                <c:pt idx="2541">
                  <c:v>8.1696385166669998</c:v>
                </c:pt>
                <c:pt idx="2542">
                  <c:v>8.16968915</c:v>
                </c:pt>
                <c:pt idx="2543">
                  <c:v>8.1693024833330004</c:v>
                </c:pt>
                <c:pt idx="2544">
                  <c:v>8.1701789999999992</c:v>
                </c:pt>
                <c:pt idx="2545">
                  <c:v>8.1703428833329994</c:v>
                </c:pt>
                <c:pt idx="2546">
                  <c:v>8.1699850499999993</c:v>
                </c:pt>
                <c:pt idx="2547">
                  <c:v>8.1699672333330007</c:v>
                </c:pt>
                <c:pt idx="2548">
                  <c:v>8.1701825166669995</c:v>
                </c:pt>
                <c:pt idx="2549">
                  <c:v>8.1700133166669993</c:v>
                </c:pt>
                <c:pt idx="2550">
                  <c:v>8.1699161833329992</c:v>
                </c:pt>
                <c:pt idx="2551">
                  <c:v>8.1700586499999996</c:v>
                </c:pt>
                <c:pt idx="2552">
                  <c:v>8.1700088500000003</c:v>
                </c:pt>
                <c:pt idx="2553">
                  <c:v>8.1700982500000006</c:v>
                </c:pt>
                <c:pt idx="2554">
                  <c:v>8.1698995666670005</c:v>
                </c:pt>
                <c:pt idx="2555">
                  <c:v>8.1698932333329992</c:v>
                </c:pt>
                <c:pt idx="2556">
                  <c:v>8.1697145166669998</c:v>
                </c:pt>
                <c:pt idx="2557">
                  <c:v>8.1695972999999995</c:v>
                </c:pt>
                <c:pt idx="2558">
                  <c:v>8.1698765666669999</c:v>
                </c:pt>
                <c:pt idx="2559">
                  <c:v>8.1702661833330001</c:v>
                </c:pt>
                <c:pt idx="2560">
                  <c:v>8.1704514333329996</c:v>
                </c:pt>
                <c:pt idx="2561">
                  <c:v>8.1706661666670009</c:v>
                </c:pt>
                <c:pt idx="2562">
                  <c:v>8.1708122333330007</c:v>
                </c:pt>
                <c:pt idx="2563">
                  <c:v>8.1705764666670007</c:v>
                </c:pt>
                <c:pt idx="2564">
                  <c:v>8.1704080999999995</c:v>
                </c:pt>
                <c:pt idx="2565">
                  <c:v>8.1702408166670004</c:v>
                </c:pt>
                <c:pt idx="2566">
                  <c:v>8.1703561833330003</c:v>
                </c:pt>
                <c:pt idx="2567">
                  <c:v>8.1701732333329993</c:v>
                </c:pt>
                <c:pt idx="2568">
                  <c:v>8.1705448333330004</c:v>
                </c:pt>
                <c:pt idx="2569">
                  <c:v>8.1707258166669998</c:v>
                </c:pt>
                <c:pt idx="2570">
                  <c:v>8.1703586000000001</c:v>
                </c:pt>
                <c:pt idx="2571">
                  <c:v>8.1710048666669994</c:v>
                </c:pt>
                <c:pt idx="2572">
                  <c:v>8.1710896833329993</c:v>
                </c:pt>
                <c:pt idx="2573">
                  <c:v>8.1709257999999991</c:v>
                </c:pt>
                <c:pt idx="2574">
                  <c:v>8.1708903500000005</c:v>
                </c:pt>
                <c:pt idx="2575">
                  <c:v>8.1708058166670003</c:v>
                </c:pt>
                <c:pt idx="2576">
                  <c:v>8.1707845999999993</c:v>
                </c:pt>
                <c:pt idx="2577">
                  <c:v>8.1708009500000003</c:v>
                </c:pt>
                <c:pt idx="2578">
                  <c:v>8.1712393333330002</c:v>
                </c:pt>
                <c:pt idx="2579">
                  <c:v>8.1710150666669996</c:v>
                </c:pt>
                <c:pt idx="2580">
                  <c:v>8.1714183166669994</c:v>
                </c:pt>
                <c:pt idx="2581">
                  <c:v>8.1713196666669994</c:v>
                </c:pt>
                <c:pt idx="2582">
                  <c:v>8.1711149499999998</c:v>
                </c:pt>
                <c:pt idx="2583">
                  <c:v>8.170770833333</c:v>
                </c:pt>
                <c:pt idx="2584">
                  <c:v>8.1712361833330007</c:v>
                </c:pt>
                <c:pt idx="2585">
                  <c:v>8.1716403166670002</c:v>
                </c:pt>
                <c:pt idx="2586">
                  <c:v>8.1713185833330009</c:v>
                </c:pt>
                <c:pt idx="2587">
                  <c:v>8.171660366667</c:v>
                </c:pt>
                <c:pt idx="2588">
                  <c:v>8.1714096333330009</c:v>
                </c:pt>
                <c:pt idx="2589">
                  <c:v>8.1716744000000006</c:v>
                </c:pt>
                <c:pt idx="2590">
                  <c:v>8.1718071166670008</c:v>
                </c:pt>
                <c:pt idx="2591">
                  <c:v>8.1713553666669991</c:v>
                </c:pt>
                <c:pt idx="2592">
                  <c:v>8.1718258499999994</c:v>
                </c:pt>
                <c:pt idx="2593">
                  <c:v>8.1712341833330004</c:v>
                </c:pt>
                <c:pt idx="2594">
                  <c:v>8.1708985833330008</c:v>
                </c:pt>
                <c:pt idx="2595">
                  <c:v>8.1703808000000002</c:v>
                </c:pt>
                <c:pt idx="2596">
                  <c:v>8.1715723833330003</c:v>
                </c:pt>
                <c:pt idx="2597">
                  <c:v>8.1703478500000006</c:v>
                </c:pt>
                <c:pt idx="2598">
                  <c:v>8.1707167333330002</c:v>
                </c:pt>
                <c:pt idx="2599">
                  <c:v>8.1704419333330005</c:v>
                </c:pt>
                <c:pt idx="2600">
                  <c:v>8.1705589833330006</c:v>
                </c:pt>
                <c:pt idx="2601">
                  <c:v>8.1704120666669997</c:v>
                </c:pt>
                <c:pt idx="2602">
                  <c:v>8.1703220833329997</c:v>
                </c:pt>
                <c:pt idx="2603">
                  <c:v>8.1709107999999997</c:v>
                </c:pt>
                <c:pt idx="2604">
                  <c:v>8.1710534166670001</c:v>
                </c:pt>
                <c:pt idx="2605">
                  <c:v>8.1710499999999993</c:v>
                </c:pt>
                <c:pt idx="2606">
                  <c:v>8.1712726999999994</c:v>
                </c:pt>
                <c:pt idx="2607">
                  <c:v>8.1710779333330006</c:v>
                </c:pt>
                <c:pt idx="2608">
                  <c:v>8.1707152000000001</c:v>
                </c:pt>
                <c:pt idx="2609">
                  <c:v>8.1707981166669992</c:v>
                </c:pt>
                <c:pt idx="2610">
                  <c:v>8.1712960333330003</c:v>
                </c:pt>
                <c:pt idx="2611">
                  <c:v>8.1703593166669997</c:v>
                </c:pt>
                <c:pt idx="2612">
                  <c:v>8.1712640499999996</c:v>
                </c:pt>
                <c:pt idx="2613">
                  <c:v>8.1707521666670004</c:v>
                </c:pt>
                <c:pt idx="2614">
                  <c:v>8.1707419166669997</c:v>
                </c:pt>
                <c:pt idx="2615">
                  <c:v>8.1712806833330003</c:v>
                </c:pt>
                <c:pt idx="2616">
                  <c:v>8.1707719000000001</c:v>
                </c:pt>
                <c:pt idx="2617">
                  <c:v>8.1713412999999999</c:v>
                </c:pt>
                <c:pt idx="2618">
                  <c:v>8.1714520333330007</c:v>
                </c:pt>
                <c:pt idx="2619">
                  <c:v>8.1706822333330003</c:v>
                </c:pt>
                <c:pt idx="2620">
                  <c:v>8.1710812500000003</c:v>
                </c:pt>
                <c:pt idx="2621">
                  <c:v>8.1711477333329992</c:v>
                </c:pt>
                <c:pt idx="2622">
                  <c:v>8.17214405</c:v>
                </c:pt>
                <c:pt idx="2623">
                  <c:v>8.1718934666669991</c:v>
                </c:pt>
                <c:pt idx="2624">
                  <c:v>8.1719422333330005</c:v>
                </c:pt>
                <c:pt idx="2625">
                  <c:v>8.172024116667</c:v>
                </c:pt>
                <c:pt idx="2626">
                  <c:v>8.1722144500000002</c:v>
                </c:pt>
                <c:pt idx="2627">
                  <c:v>8.1721704000000006</c:v>
                </c:pt>
                <c:pt idx="2628">
                  <c:v>8.1720928333330001</c:v>
                </c:pt>
                <c:pt idx="2629">
                  <c:v>8.1720563833330004</c:v>
                </c:pt>
                <c:pt idx="2630">
                  <c:v>8.1720989166670002</c:v>
                </c:pt>
                <c:pt idx="2631">
                  <c:v>8.1717569999999995</c:v>
                </c:pt>
                <c:pt idx="2632">
                  <c:v>8.1716636499999993</c:v>
                </c:pt>
                <c:pt idx="2633">
                  <c:v>8.1717438833330007</c:v>
                </c:pt>
                <c:pt idx="2634">
                  <c:v>8.1715842500000004</c:v>
                </c:pt>
                <c:pt idx="2635">
                  <c:v>8.1717491666670004</c:v>
                </c:pt>
                <c:pt idx="2636">
                  <c:v>8.1718175666670003</c:v>
                </c:pt>
                <c:pt idx="2637">
                  <c:v>8.1717767833329997</c:v>
                </c:pt>
                <c:pt idx="2638">
                  <c:v>8.1718483499999994</c:v>
                </c:pt>
                <c:pt idx="2639">
                  <c:v>8.1716006833330006</c:v>
                </c:pt>
                <c:pt idx="2640">
                  <c:v>8.1717773833329996</c:v>
                </c:pt>
                <c:pt idx="2641">
                  <c:v>8.1716931833329998</c:v>
                </c:pt>
                <c:pt idx="2642">
                  <c:v>8.1715466333329996</c:v>
                </c:pt>
                <c:pt idx="2643">
                  <c:v>8.1721156166669999</c:v>
                </c:pt>
                <c:pt idx="2644">
                  <c:v>8.1717636500000008</c:v>
                </c:pt>
                <c:pt idx="2645">
                  <c:v>8.1718553333329993</c:v>
                </c:pt>
                <c:pt idx="2646">
                  <c:v>8.171800516667</c:v>
                </c:pt>
                <c:pt idx="2647">
                  <c:v>8.1719009833329999</c:v>
                </c:pt>
                <c:pt idx="2648">
                  <c:v>8.1713701833329999</c:v>
                </c:pt>
                <c:pt idx="2649">
                  <c:v>8.1715631833329994</c:v>
                </c:pt>
                <c:pt idx="2650">
                  <c:v>8.1719904833329995</c:v>
                </c:pt>
                <c:pt idx="2651">
                  <c:v>8.1718852666669992</c:v>
                </c:pt>
                <c:pt idx="2652">
                  <c:v>8.1717692500000005</c:v>
                </c:pt>
                <c:pt idx="2653">
                  <c:v>8.1714602333330006</c:v>
                </c:pt>
                <c:pt idx="2654">
                  <c:v>8.1724771166670003</c:v>
                </c:pt>
                <c:pt idx="2655">
                  <c:v>8.1725375499999995</c:v>
                </c:pt>
                <c:pt idx="2656">
                  <c:v>8.1721050166670004</c:v>
                </c:pt>
                <c:pt idx="2657">
                  <c:v>8.1719389333329993</c:v>
                </c:pt>
                <c:pt idx="2658">
                  <c:v>8.1723726166669994</c:v>
                </c:pt>
                <c:pt idx="2659">
                  <c:v>8.1718944333329997</c:v>
                </c:pt>
                <c:pt idx="2660">
                  <c:v>8.172107266667</c:v>
                </c:pt>
                <c:pt idx="2661">
                  <c:v>8.1717753999999996</c:v>
                </c:pt>
                <c:pt idx="2662">
                  <c:v>8.1722742000000004</c:v>
                </c:pt>
                <c:pt idx="2663">
                  <c:v>8.1721922666670004</c:v>
                </c:pt>
                <c:pt idx="2664">
                  <c:v>8.1726466666669992</c:v>
                </c:pt>
                <c:pt idx="2665">
                  <c:v>8.1725141166669992</c:v>
                </c:pt>
                <c:pt idx="2666">
                  <c:v>8.1724940166670006</c:v>
                </c:pt>
                <c:pt idx="2667">
                  <c:v>8.1728392999999997</c:v>
                </c:pt>
                <c:pt idx="2668">
                  <c:v>8.1724069000000004</c:v>
                </c:pt>
                <c:pt idx="2669">
                  <c:v>8.1723434000000008</c:v>
                </c:pt>
                <c:pt idx="2670">
                  <c:v>8.1725162666669995</c:v>
                </c:pt>
                <c:pt idx="2671">
                  <c:v>8.1722906999999996</c:v>
                </c:pt>
                <c:pt idx="2672">
                  <c:v>8.1712664166670006</c:v>
                </c:pt>
                <c:pt idx="2673">
                  <c:v>8.1706164333330005</c:v>
                </c:pt>
                <c:pt idx="2674">
                  <c:v>8.1707327500000009</c:v>
                </c:pt>
                <c:pt idx="2675">
                  <c:v>8.1710706166670004</c:v>
                </c:pt>
                <c:pt idx="2676">
                  <c:v>8.1709385666669991</c:v>
                </c:pt>
                <c:pt idx="2677">
                  <c:v>8.1708375666670001</c:v>
                </c:pt>
                <c:pt idx="2678">
                  <c:v>8.1707295666669992</c:v>
                </c:pt>
                <c:pt idx="2679">
                  <c:v>8.1708350333330007</c:v>
                </c:pt>
                <c:pt idx="2680">
                  <c:v>8.1708519666669996</c:v>
                </c:pt>
                <c:pt idx="2681">
                  <c:v>8.1710628166669999</c:v>
                </c:pt>
                <c:pt idx="2682">
                  <c:v>8.1715399499999997</c:v>
                </c:pt>
                <c:pt idx="2683">
                  <c:v>8.1711358833329992</c:v>
                </c:pt>
                <c:pt idx="2684">
                  <c:v>8.1715686333330009</c:v>
                </c:pt>
                <c:pt idx="2685">
                  <c:v>8.1730493333329992</c:v>
                </c:pt>
                <c:pt idx="2686">
                  <c:v>8.1732158500000001</c:v>
                </c:pt>
                <c:pt idx="2687">
                  <c:v>8.1734197666669992</c:v>
                </c:pt>
                <c:pt idx="2688">
                  <c:v>8.1729279833330004</c:v>
                </c:pt>
                <c:pt idx="2689">
                  <c:v>8.1730521833330005</c:v>
                </c:pt>
                <c:pt idx="2690">
                  <c:v>8.1731704500000006</c:v>
                </c:pt>
                <c:pt idx="2691">
                  <c:v>8.1729707833329996</c:v>
                </c:pt>
                <c:pt idx="2692">
                  <c:v>8.173419383333</c:v>
                </c:pt>
                <c:pt idx="2693">
                  <c:v>8.1733422833329996</c:v>
                </c:pt>
                <c:pt idx="2694">
                  <c:v>8.1733612166670007</c:v>
                </c:pt>
                <c:pt idx="2695">
                  <c:v>8.1732329999999997</c:v>
                </c:pt>
                <c:pt idx="2696">
                  <c:v>8.1731376333330008</c:v>
                </c:pt>
                <c:pt idx="2697">
                  <c:v>8.1722170333330002</c:v>
                </c:pt>
                <c:pt idx="2698">
                  <c:v>8.1722539666670002</c:v>
                </c:pt>
                <c:pt idx="2699">
                  <c:v>8.1719991499999995</c:v>
                </c:pt>
                <c:pt idx="2700">
                  <c:v>8.1723596500000006</c:v>
                </c:pt>
                <c:pt idx="2701">
                  <c:v>8.1723474833330005</c:v>
                </c:pt>
                <c:pt idx="2702">
                  <c:v>8.1722452499999996</c:v>
                </c:pt>
                <c:pt idx="2703">
                  <c:v>8.1722140166670005</c:v>
                </c:pt>
                <c:pt idx="2704">
                  <c:v>8.1723469499999997</c:v>
                </c:pt>
                <c:pt idx="2705">
                  <c:v>8.1725502833330008</c:v>
                </c:pt>
                <c:pt idx="2706">
                  <c:v>8.1719009666669997</c:v>
                </c:pt>
                <c:pt idx="2707">
                  <c:v>8.1723163666669993</c:v>
                </c:pt>
                <c:pt idx="2708">
                  <c:v>8.172426633333</c:v>
                </c:pt>
                <c:pt idx="2709">
                  <c:v>8.1725534999999994</c:v>
                </c:pt>
                <c:pt idx="2710">
                  <c:v>8.1723845166669999</c:v>
                </c:pt>
                <c:pt idx="2711">
                  <c:v>8.1728046333329996</c:v>
                </c:pt>
                <c:pt idx="2712">
                  <c:v>8.1730789666669992</c:v>
                </c:pt>
                <c:pt idx="2713">
                  <c:v>8.1722207499999993</c:v>
                </c:pt>
                <c:pt idx="2714">
                  <c:v>8.1723049333330007</c:v>
                </c:pt>
                <c:pt idx="2715">
                  <c:v>8.17231065</c:v>
                </c:pt>
                <c:pt idx="2716">
                  <c:v>8.1721233333329995</c:v>
                </c:pt>
                <c:pt idx="2717">
                  <c:v>8.1723535999999992</c:v>
                </c:pt>
                <c:pt idx="2718">
                  <c:v>8.1728092666670005</c:v>
                </c:pt>
                <c:pt idx="2719">
                  <c:v>8.1725323833329995</c:v>
                </c:pt>
                <c:pt idx="2720">
                  <c:v>8.1722468333330003</c:v>
                </c:pt>
                <c:pt idx="2721">
                  <c:v>8.1724422499999996</c:v>
                </c:pt>
                <c:pt idx="2722">
                  <c:v>8.1724007333329993</c:v>
                </c:pt>
                <c:pt idx="2723">
                  <c:v>8.1721652999999996</c:v>
                </c:pt>
                <c:pt idx="2724">
                  <c:v>8.1724644499999997</c:v>
                </c:pt>
                <c:pt idx="2725">
                  <c:v>8.1723144833330004</c:v>
                </c:pt>
                <c:pt idx="2726">
                  <c:v>8.172040533333</c:v>
                </c:pt>
                <c:pt idx="2727">
                  <c:v>8.1723435500000008</c:v>
                </c:pt>
                <c:pt idx="2728">
                  <c:v>8.1724539499999995</c:v>
                </c:pt>
                <c:pt idx="2729">
                  <c:v>8.1722154000000007</c:v>
                </c:pt>
                <c:pt idx="2730">
                  <c:v>8.1728093666669999</c:v>
                </c:pt>
                <c:pt idx="2731">
                  <c:v>8.1729993833329999</c:v>
                </c:pt>
                <c:pt idx="2732">
                  <c:v>8.1729476000000005</c:v>
                </c:pt>
                <c:pt idx="2733">
                  <c:v>8.1722038000000001</c:v>
                </c:pt>
                <c:pt idx="2734">
                  <c:v>8.1724425499999995</c:v>
                </c:pt>
                <c:pt idx="2735">
                  <c:v>8.173707583333</c:v>
                </c:pt>
                <c:pt idx="2736">
                  <c:v>8.173676733333</c:v>
                </c:pt>
                <c:pt idx="2737">
                  <c:v>8.1737483500000003</c:v>
                </c:pt>
                <c:pt idx="2738">
                  <c:v>8.1734935333329997</c:v>
                </c:pt>
                <c:pt idx="2739">
                  <c:v>8.1736596499999994</c:v>
                </c:pt>
                <c:pt idx="2740">
                  <c:v>8.1738870166670008</c:v>
                </c:pt>
                <c:pt idx="2741">
                  <c:v>8.1735726</c:v>
                </c:pt>
                <c:pt idx="2742">
                  <c:v>8.1741756833330008</c:v>
                </c:pt>
                <c:pt idx="2743">
                  <c:v>8.1742374333329995</c:v>
                </c:pt>
                <c:pt idx="2744">
                  <c:v>8.1739871333330001</c:v>
                </c:pt>
                <c:pt idx="2745">
                  <c:v>8.1741285333330005</c:v>
                </c:pt>
                <c:pt idx="2746">
                  <c:v>8.1739844000000002</c:v>
                </c:pt>
                <c:pt idx="2747">
                  <c:v>8.1737329833330001</c:v>
                </c:pt>
                <c:pt idx="2748">
                  <c:v>8.1738030166669997</c:v>
                </c:pt>
                <c:pt idx="2749">
                  <c:v>8.1739940333330008</c:v>
                </c:pt>
                <c:pt idx="2750">
                  <c:v>8.1737294833330001</c:v>
                </c:pt>
                <c:pt idx="2751">
                  <c:v>8.1739973833330009</c:v>
                </c:pt>
                <c:pt idx="2752">
                  <c:v>8.1738723333329997</c:v>
                </c:pt>
                <c:pt idx="2753">
                  <c:v>8.1742507999999994</c:v>
                </c:pt>
                <c:pt idx="2754">
                  <c:v>8.1742930333330008</c:v>
                </c:pt>
                <c:pt idx="2755">
                  <c:v>8.1747072000000003</c:v>
                </c:pt>
                <c:pt idx="2756">
                  <c:v>8.1747718833329994</c:v>
                </c:pt>
                <c:pt idx="2757">
                  <c:v>8.1743422333330003</c:v>
                </c:pt>
                <c:pt idx="2758">
                  <c:v>8.1743108000000007</c:v>
                </c:pt>
                <c:pt idx="2759">
                  <c:v>8.1741281333329994</c:v>
                </c:pt>
                <c:pt idx="2760">
                  <c:v>8.1729272500000008</c:v>
                </c:pt>
                <c:pt idx="2761">
                  <c:v>8.1732852166670007</c:v>
                </c:pt>
                <c:pt idx="2762">
                  <c:v>8.1732283666670007</c:v>
                </c:pt>
                <c:pt idx="2763">
                  <c:v>8.1734468000000007</c:v>
                </c:pt>
                <c:pt idx="2764">
                  <c:v>8.1735586999999992</c:v>
                </c:pt>
                <c:pt idx="2765">
                  <c:v>8.1733427833330001</c:v>
                </c:pt>
                <c:pt idx="2766">
                  <c:v>8.173922366667</c:v>
                </c:pt>
                <c:pt idx="2767">
                  <c:v>8.1736330000000006</c:v>
                </c:pt>
                <c:pt idx="2768">
                  <c:v>8.1734869166670006</c:v>
                </c:pt>
                <c:pt idx="2769">
                  <c:v>8.1733987999999993</c:v>
                </c:pt>
                <c:pt idx="2770">
                  <c:v>8.1733748833330004</c:v>
                </c:pt>
                <c:pt idx="2771">
                  <c:v>8.1732502666670008</c:v>
                </c:pt>
                <c:pt idx="2772">
                  <c:v>8.1735902833330005</c:v>
                </c:pt>
                <c:pt idx="2773">
                  <c:v>8.1734380333329995</c:v>
                </c:pt>
                <c:pt idx="2774">
                  <c:v>8.173499183333</c:v>
                </c:pt>
                <c:pt idx="2775">
                  <c:v>8.1737283666669995</c:v>
                </c:pt>
                <c:pt idx="2776">
                  <c:v>8.1733326333330005</c:v>
                </c:pt>
                <c:pt idx="2777">
                  <c:v>8.1730150666670003</c:v>
                </c:pt>
                <c:pt idx="2778">
                  <c:v>8.174033033333</c:v>
                </c:pt>
                <c:pt idx="2779">
                  <c:v>8.1738047999999992</c:v>
                </c:pt>
                <c:pt idx="2780">
                  <c:v>8.1731184166670001</c:v>
                </c:pt>
                <c:pt idx="2781">
                  <c:v>8.1730516000000009</c:v>
                </c:pt>
                <c:pt idx="2782">
                  <c:v>8.173983016667</c:v>
                </c:pt>
                <c:pt idx="2783">
                  <c:v>8.1730520999999996</c:v>
                </c:pt>
                <c:pt idx="2784">
                  <c:v>8.1730406500000008</c:v>
                </c:pt>
                <c:pt idx="2785">
                  <c:v>8.1731881000000008</c:v>
                </c:pt>
                <c:pt idx="2786">
                  <c:v>8.1733085333329996</c:v>
                </c:pt>
                <c:pt idx="2787">
                  <c:v>8.1730114</c:v>
                </c:pt>
                <c:pt idx="2788">
                  <c:v>8.1729354166670003</c:v>
                </c:pt>
                <c:pt idx="2789">
                  <c:v>8.1733057333330006</c:v>
                </c:pt>
                <c:pt idx="2790">
                  <c:v>8.1728759666670001</c:v>
                </c:pt>
                <c:pt idx="2791">
                  <c:v>8.1732680166670004</c:v>
                </c:pt>
                <c:pt idx="2792">
                  <c:v>8.1731445166669996</c:v>
                </c:pt>
                <c:pt idx="2793">
                  <c:v>8.173074633333</c:v>
                </c:pt>
                <c:pt idx="2794">
                  <c:v>8.1731163999999996</c:v>
                </c:pt>
                <c:pt idx="2795">
                  <c:v>8.1735405833330006</c:v>
                </c:pt>
                <c:pt idx="2796">
                  <c:v>8.172994833333</c:v>
                </c:pt>
                <c:pt idx="2797">
                  <c:v>8.1730073833329993</c:v>
                </c:pt>
                <c:pt idx="2798">
                  <c:v>8.1732578500000006</c:v>
                </c:pt>
                <c:pt idx="2799">
                  <c:v>8.17344765</c:v>
                </c:pt>
                <c:pt idx="2800">
                  <c:v>8.1734715500000004</c:v>
                </c:pt>
                <c:pt idx="2801">
                  <c:v>8.1736463333330001</c:v>
                </c:pt>
                <c:pt idx="2802">
                  <c:v>8.1740701999999992</c:v>
                </c:pt>
                <c:pt idx="2803">
                  <c:v>8.1734988166669993</c:v>
                </c:pt>
                <c:pt idx="2804">
                  <c:v>8.1730307166670002</c:v>
                </c:pt>
                <c:pt idx="2805">
                  <c:v>8.1736494166670006</c:v>
                </c:pt>
                <c:pt idx="2806">
                  <c:v>8.1732988833330005</c:v>
                </c:pt>
                <c:pt idx="2807">
                  <c:v>8.173430166667</c:v>
                </c:pt>
                <c:pt idx="2808">
                  <c:v>8.1731583000000008</c:v>
                </c:pt>
                <c:pt idx="2809">
                  <c:v>8.1732084500000006</c:v>
                </c:pt>
                <c:pt idx="2810">
                  <c:v>8.1727174500000004</c:v>
                </c:pt>
                <c:pt idx="2811">
                  <c:v>8.1729471666670008</c:v>
                </c:pt>
                <c:pt idx="2812">
                  <c:v>8.1732564833330006</c:v>
                </c:pt>
                <c:pt idx="2813">
                  <c:v>8.1727126499999994</c:v>
                </c:pt>
                <c:pt idx="2814">
                  <c:v>8.1732706333330007</c:v>
                </c:pt>
                <c:pt idx="2815">
                  <c:v>8.1726489833329996</c:v>
                </c:pt>
                <c:pt idx="2816">
                  <c:v>8.1729243500000006</c:v>
                </c:pt>
                <c:pt idx="2817">
                  <c:v>8.1733955333330002</c:v>
                </c:pt>
                <c:pt idx="2818">
                  <c:v>8.1734855</c:v>
                </c:pt>
                <c:pt idx="2819">
                  <c:v>8.1732068499999997</c:v>
                </c:pt>
                <c:pt idx="2820">
                  <c:v>8.1729505499999995</c:v>
                </c:pt>
                <c:pt idx="2821">
                  <c:v>8.1734708000000005</c:v>
                </c:pt>
                <c:pt idx="2822">
                  <c:v>8.1729036500000003</c:v>
                </c:pt>
                <c:pt idx="2823">
                  <c:v>8.1726530666669994</c:v>
                </c:pt>
                <c:pt idx="2824">
                  <c:v>8.1728357833329994</c:v>
                </c:pt>
                <c:pt idx="2825">
                  <c:v>8.173513316667</c:v>
                </c:pt>
                <c:pt idx="2826">
                  <c:v>8.1735269166670008</c:v>
                </c:pt>
                <c:pt idx="2827">
                  <c:v>8.1731304333330002</c:v>
                </c:pt>
                <c:pt idx="2828">
                  <c:v>8.1738497833330008</c:v>
                </c:pt>
                <c:pt idx="2829">
                  <c:v>8.1730960499999998</c:v>
                </c:pt>
                <c:pt idx="2830">
                  <c:v>8.1733783500000001</c:v>
                </c:pt>
                <c:pt idx="2831">
                  <c:v>8.1728809666669999</c:v>
                </c:pt>
                <c:pt idx="2832">
                  <c:v>8.1733658166669994</c:v>
                </c:pt>
                <c:pt idx="2833">
                  <c:v>8.1733555833330005</c:v>
                </c:pt>
                <c:pt idx="2834">
                  <c:v>8.1733472833329994</c:v>
                </c:pt>
                <c:pt idx="2835">
                  <c:v>8.1733110333330004</c:v>
                </c:pt>
                <c:pt idx="2836">
                  <c:v>8.1727042666669991</c:v>
                </c:pt>
                <c:pt idx="2837">
                  <c:v>8.1724395833330004</c:v>
                </c:pt>
                <c:pt idx="2838">
                  <c:v>8.1729993000000007</c:v>
                </c:pt>
                <c:pt idx="2839">
                  <c:v>8.1722631000000003</c:v>
                </c:pt>
                <c:pt idx="2840">
                  <c:v>8.1728866</c:v>
                </c:pt>
                <c:pt idx="2841">
                  <c:v>8.1720483166670004</c:v>
                </c:pt>
                <c:pt idx="2842">
                  <c:v>8.1730087499999993</c:v>
                </c:pt>
                <c:pt idx="2843">
                  <c:v>8.1731787499999999</c:v>
                </c:pt>
                <c:pt idx="2844">
                  <c:v>8.1731470000000002</c:v>
                </c:pt>
                <c:pt idx="2845">
                  <c:v>8.1733156166670007</c:v>
                </c:pt>
                <c:pt idx="2846">
                  <c:v>8.1728225833329997</c:v>
                </c:pt>
                <c:pt idx="2847">
                  <c:v>8.1727360499999993</c:v>
                </c:pt>
                <c:pt idx="2848">
                  <c:v>8.1729006333330005</c:v>
                </c:pt>
                <c:pt idx="2849">
                  <c:v>8.1727505333329997</c:v>
                </c:pt>
                <c:pt idx="2850">
                  <c:v>8.1733079666670001</c:v>
                </c:pt>
                <c:pt idx="2851">
                  <c:v>8.1729878833330005</c:v>
                </c:pt>
                <c:pt idx="2852">
                  <c:v>8.1728930500000008</c:v>
                </c:pt>
                <c:pt idx="2853">
                  <c:v>8.1727360166670007</c:v>
                </c:pt>
                <c:pt idx="2854">
                  <c:v>8.1732004666669997</c:v>
                </c:pt>
                <c:pt idx="2855">
                  <c:v>8.1722333166670005</c:v>
                </c:pt>
                <c:pt idx="2856">
                  <c:v>8.1727945500000008</c:v>
                </c:pt>
                <c:pt idx="2857">
                  <c:v>8.1729020000000006</c:v>
                </c:pt>
                <c:pt idx="2858">
                  <c:v>8.1724882666669991</c:v>
                </c:pt>
                <c:pt idx="2859">
                  <c:v>8.1724446333330008</c:v>
                </c:pt>
                <c:pt idx="2860">
                  <c:v>8.1729585666670008</c:v>
                </c:pt>
                <c:pt idx="2861">
                  <c:v>8.1726487666670007</c:v>
                </c:pt>
                <c:pt idx="2862">
                  <c:v>8.1726751833330002</c:v>
                </c:pt>
                <c:pt idx="2863">
                  <c:v>8.1727855500000004</c:v>
                </c:pt>
                <c:pt idx="2864">
                  <c:v>8.1729129333330004</c:v>
                </c:pt>
                <c:pt idx="2865">
                  <c:v>8.1727434333330002</c:v>
                </c:pt>
                <c:pt idx="2866">
                  <c:v>8.1726567499999998</c:v>
                </c:pt>
                <c:pt idx="2867">
                  <c:v>8.1727794833330005</c:v>
                </c:pt>
                <c:pt idx="2868">
                  <c:v>8.1727684000000007</c:v>
                </c:pt>
                <c:pt idx="2869">
                  <c:v>8.1727577666670008</c:v>
                </c:pt>
                <c:pt idx="2870">
                  <c:v>8.1727343833329993</c:v>
                </c:pt>
                <c:pt idx="2871">
                  <c:v>8.1723175500000007</c:v>
                </c:pt>
                <c:pt idx="2872">
                  <c:v>8.1732609166669992</c:v>
                </c:pt>
                <c:pt idx="2873">
                  <c:v>8.1731319333329999</c:v>
                </c:pt>
                <c:pt idx="2874">
                  <c:v>8.172816683333</c:v>
                </c:pt>
                <c:pt idx="2875">
                  <c:v>8.1731505999999996</c:v>
                </c:pt>
                <c:pt idx="2876">
                  <c:v>8.1727869833329994</c:v>
                </c:pt>
                <c:pt idx="2877">
                  <c:v>8.1731218999999999</c:v>
                </c:pt>
                <c:pt idx="2878">
                  <c:v>8.1732443666669994</c:v>
                </c:pt>
                <c:pt idx="2879">
                  <c:v>8.1729257000000004</c:v>
                </c:pt>
                <c:pt idx="2880">
                  <c:v>8.1729319166670003</c:v>
                </c:pt>
                <c:pt idx="2881">
                  <c:v>8.1729882833329999</c:v>
                </c:pt>
                <c:pt idx="2882">
                  <c:v>8.1730234166670002</c:v>
                </c:pt>
                <c:pt idx="2883">
                  <c:v>8.1732573500000001</c:v>
                </c:pt>
                <c:pt idx="2884">
                  <c:v>8.1731480833330004</c:v>
                </c:pt>
                <c:pt idx="2885">
                  <c:v>8.1732957166670008</c:v>
                </c:pt>
                <c:pt idx="2886">
                  <c:v>8.1734695666670003</c:v>
                </c:pt>
                <c:pt idx="2887">
                  <c:v>8.1729503166670003</c:v>
                </c:pt>
                <c:pt idx="2888">
                  <c:v>8.1732159833329998</c:v>
                </c:pt>
                <c:pt idx="2889">
                  <c:v>8.1734424833329999</c:v>
                </c:pt>
                <c:pt idx="2890">
                  <c:v>8.1732078500000007</c:v>
                </c:pt>
                <c:pt idx="2891">
                  <c:v>8.1738594333329999</c:v>
                </c:pt>
                <c:pt idx="2892">
                  <c:v>8.1736918000000003</c:v>
                </c:pt>
                <c:pt idx="2893">
                  <c:v>8.1738141666670003</c:v>
                </c:pt>
                <c:pt idx="2894">
                  <c:v>8.1729293166670001</c:v>
                </c:pt>
                <c:pt idx="2895">
                  <c:v>8.1734558833330002</c:v>
                </c:pt>
                <c:pt idx="2896">
                  <c:v>8.1730851333330001</c:v>
                </c:pt>
                <c:pt idx="2897">
                  <c:v>8.1736003499999992</c:v>
                </c:pt>
                <c:pt idx="2898">
                  <c:v>8.1732762166670003</c:v>
                </c:pt>
                <c:pt idx="2899">
                  <c:v>8.1732015166669996</c:v>
                </c:pt>
                <c:pt idx="2900">
                  <c:v>8.1738105999999995</c:v>
                </c:pt>
                <c:pt idx="2901">
                  <c:v>8.1732935999999992</c:v>
                </c:pt>
                <c:pt idx="2902">
                  <c:v>8.1736629000000001</c:v>
                </c:pt>
                <c:pt idx="2903">
                  <c:v>8.1731320833329999</c:v>
                </c:pt>
                <c:pt idx="2904">
                  <c:v>8.1734420500000002</c:v>
                </c:pt>
                <c:pt idx="2905">
                  <c:v>8.1734846000000001</c:v>
                </c:pt>
                <c:pt idx="2906">
                  <c:v>8.1732507999999999</c:v>
                </c:pt>
                <c:pt idx="2907">
                  <c:v>8.1729124333329999</c:v>
                </c:pt>
                <c:pt idx="2908">
                  <c:v>8.1734160500000002</c:v>
                </c:pt>
                <c:pt idx="2909">
                  <c:v>8.1734047333329993</c:v>
                </c:pt>
                <c:pt idx="2910">
                  <c:v>8.1737700666670001</c:v>
                </c:pt>
                <c:pt idx="2911">
                  <c:v>8.1735554166669999</c:v>
                </c:pt>
                <c:pt idx="2912">
                  <c:v>8.1738111666670008</c:v>
                </c:pt>
                <c:pt idx="2913">
                  <c:v>8.1739394999999995</c:v>
                </c:pt>
                <c:pt idx="2914">
                  <c:v>8.1743607666670002</c:v>
                </c:pt>
                <c:pt idx="2915">
                  <c:v>8.1744357666669991</c:v>
                </c:pt>
                <c:pt idx="2916">
                  <c:v>8.1746647833330002</c:v>
                </c:pt>
                <c:pt idx="2917">
                  <c:v>8.1746314666669999</c:v>
                </c:pt>
                <c:pt idx="2918">
                  <c:v>8.1747163666670009</c:v>
                </c:pt>
                <c:pt idx="2919">
                  <c:v>8.1749442499999994</c:v>
                </c:pt>
                <c:pt idx="2920">
                  <c:v>8.1750626000000004</c:v>
                </c:pt>
                <c:pt idx="2921">
                  <c:v>8.1750524000000002</c:v>
                </c:pt>
                <c:pt idx="2922">
                  <c:v>8.1750968166670006</c:v>
                </c:pt>
                <c:pt idx="2923">
                  <c:v>8.1751430333330006</c:v>
                </c:pt>
                <c:pt idx="2924">
                  <c:v>8.1747437833329997</c:v>
                </c:pt>
                <c:pt idx="2925">
                  <c:v>8.1746505500000008</c:v>
                </c:pt>
                <c:pt idx="2926">
                  <c:v>8.1750760166669991</c:v>
                </c:pt>
                <c:pt idx="2927">
                  <c:v>8.1753130333329995</c:v>
                </c:pt>
                <c:pt idx="2928">
                  <c:v>8.1756526333329997</c:v>
                </c:pt>
                <c:pt idx="2929">
                  <c:v>8.1747906166669999</c:v>
                </c:pt>
                <c:pt idx="2930">
                  <c:v>8.1749688999999996</c:v>
                </c:pt>
                <c:pt idx="2931">
                  <c:v>8.1750278333330009</c:v>
                </c:pt>
                <c:pt idx="2932">
                  <c:v>8.1750057833330008</c:v>
                </c:pt>
                <c:pt idx="2933">
                  <c:v>8.1751866333330003</c:v>
                </c:pt>
                <c:pt idx="2934">
                  <c:v>8.1752602666669993</c:v>
                </c:pt>
                <c:pt idx="2935">
                  <c:v>8.1750618500000005</c:v>
                </c:pt>
                <c:pt idx="2936">
                  <c:v>8.1751065000000001</c:v>
                </c:pt>
                <c:pt idx="2937">
                  <c:v>8.1752637166670006</c:v>
                </c:pt>
                <c:pt idx="2938">
                  <c:v>8.1758760833329998</c:v>
                </c:pt>
                <c:pt idx="2939">
                  <c:v>8.1752612166669998</c:v>
                </c:pt>
                <c:pt idx="2940">
                  <c:v>8.1742068166670006</c:v>
                </c:pt>
                <c:pt idx="2941">
                  <c:v>8.1743648666670001</c:v>
                </c:pt>
                <c:pt idx="2942">
                  <c:v>8.1746680833329997</c:v>
                </c:pt>
                <c:pt idx="2943">
                  <c:v>8.1741061666670003</c:v>
                </c:pt>
                <c:pt idx="2944">
                  <c:v>8.1742976333329995</c:v>
                </c:pt>
                <c:pt idx="2945">
                  <c:v>8.1742341166669998</c:v>
                </c:pt>
                <c:pt idx="2946">
                  <c:v>8.1745234666670008</c:v>
                </c:pt>
                <c:pt idx="2947">
                  <c:v>8.174979566667</c:v>
                </c:pt>
                <c:pt idx="2948">
                  <c:v>8.1746226833330002</c:v>
                </c:pt>
                <c:pt idx="2949">
                  <c:v>8.1745923499999993</c:v>
                </c:pt>
                <c:pt idx="2950">
                  <c:v>8.1754422499999997</c:v>
                </c:pt>
                <c:pt idx="2951">
                  <c:v>8.1744153833330007</c:v>
                </c:pt>
                <c:pt idx="2952">
                  <c:v>8.1745546333330008</c:v>
                </c:pt>
                <c:pt idx="2953">
                  <c:v>8.1740201999999993</c:v>
                </c:pt>
                <c:pt idx="2954">
                  <c:v>8.1748792166669997</c:v>
                </c:pt>
                <c:pt idx="2955">
                  <c:v>8.1742421333329993</c:v>
                </c:pt>
                <c:pt idx="2956">
                  <c:v>8.1745635166669999</c:v>
                </c:pt>
                <c:pt idx="2957">
                  <c:v>8.1750819000000003</c:v>
                </c:pt>
                <c:pt idx="2958">
                  <c:v>8.1747216833330008</c:v>
                </c:pt>
                <c:pt idx="2959">
                  <c:v>8.1747314499999995</c:v>
                </c:pt>
                <c:pt idx="2960">
                  <c:v>8.1740694000000005</c:v>
                </c:pt>
                <c:pt idx="2961">
                  <c:v>8.1750369000000003</c:v>
                </c:pt>
                <c:pt idx="2962">
                  <c:v>8.1750521166670005</c:v>
                </c:pt>
                <c:pt idx="2963">
                  <c:v>8.1747156666669998</c:v>
                </c:pt>
                <c:pt idx="2964">
                  <c:v>8.1758531166669997</c:v>
                </c:pt>
                <c:pt idx="2965">
                  <c:v>8.1766362499999996</c:v>
                </c:pt>
                <c:pt idx="2966">
                  <c:v>8.1761347499999992</c:v>
                </c:pt>
                <c:pt idx="2967">
                  <c:v>8.1762662666669996</c:v>
                </c:pt>
                <c:pt idx="2968">
                  <c:v>8.1767122000000008</c:v>
                </c:pt>
                <c:pt idx="2969">
                  <c:v>8.1769259833329997</c:v>
                </c:pt>
                <c:pt idx="2970">
                  <c:v>8.1770796499999996</c:v>
                </c:pt>
                <c:pt idx="2971">
                  <c:v>8.1767996166669992</c:v>
                </c:pt>
                <c:pt idx="2972">
                  <c:v>8.1768143333330006</c:v>
                </c:pt>
                <c:pt idx="2973">
                  <c:v>8.1766290166670004</c:v>
                </c:pt>
                <c:pt idx="2974">
                  <c:v>8.1770120500000001</c:v>
                </c:pt>
                <c:pt idx="2975">
                  <c:v>8.1771179166669992</c:v>
                </c:pt>
                <c:pt idx="2976">
                  <c:v>8.1771949666670007</c:v>
                </c:pt>
                <c:pt idx="2977">
                  <c:v>8.1764270333330007</c:v>
                </c:pt>
                <c:pt idx="2978">
                  <c:v>8.1765500000000007</c:v>
                </c:pt>
                <c:pt idx="2979">
                  <c:v>8.1765025833330007</c:v>
                </c:pt>
                <c:pt idx="2980">
                  <c:v>8.1767450999999998</c:v>
                </c:pt>
                <c:pt idx="2981">
                  <c:v>8.1771419666669996</c:v>
                </c:pt>
                <c:pt idx="2982">
                  <c:v>8.1765407333330007</c:v>
                </c:pt>
                <c:pt idx="2983">
                  <c:v>8.1770454000000008</c:v>
                </c:pt>
                <c:pt idx="2984">
                  <c:v>8.1771303333330003</c:v>
                </c:pt>
                <c:pt idx="2985">
                  <c:v>8.1769303999999998</c:v>
                </c:pt>
                <c:pt idx="2986">
                  <c:v>8.1769225999999993</c:v>
                </c:pt>
                <c:pt idx="2987">
                  <c:v>8.1771348333329996</c:v>
                </c:pt>
                <c:pt idx="2988">
                  <c:v>8.1774480500000006</c:v>
                </c:pt>
                <c:pt idx="2989">
                  <c:v>8.1767277833329999</c:v>
                </c:pt>
                <c:pt idx="2990">
                  <c:v>8.1753658666670006</c:v>
                </c:pt>
                <c:pt idx="2991">
                  <c:v>8.1757851499999994</c:v>
                </c:pt>
                <c:pt idx="2992">
                  <c:v>8.1757539999999995</c:v>
                </c:pt>
                <c:pt idx="2993">
                  <c:v>8.1763802000000005</c:v>
                </c:pt>
                <c:pt idx="2994">
                  <c:v>8.1757764000000002</c:v>
                </c:pt>
                <c:pt idx="2995">
                  <c:v>8.1758967666669999</c:v>
                </c:pt>
                <c:pt idx="2996">
                  <c:v>8.1755540333330003</c:v>
                </c:pt>
                <c:pt idx="2997">
                  <c:v>8.1762376833329995</c:v>
                </c:pt>
                <c:pt idx="2998">
                  <c:v>8.1761346166669995</c:v>
                </c:pt>
                <c:pt idx="2999">
                  <c:v>8.1753762166670008</c:v>
                </c:pt>
                <c:pt idx="3000">
                  <c:v>8.1759461666669999</c:v>
                </c:pt>
                <c:pt idx="3001">
                  <c:v>8.1760862833329995</c:v>
                </c:pt>
                <c:pt idx="3002">
                  <c:v>8.1772088000000007</c:v>
                </c:pt>
                <c:pt idx="3003">
                  <c:v>8.1776269999999993</c:v>
                </c:pt>
                <c:pt idx="3004">
                  <c:v>8.1780761166670004</c:v>
                </c:pt>
                <c:pt idx="3005">
                  <c:v>8.1775979666669993</c:v>
                </c:pt>
                <c:pt idx="3006">
                  <c:v>8.1777354833330005</c:v>
                </c:pt>
                <c:pt idx="3007">
                  <c:v>8.1779096333329999</c:v>
                </c:pt>
                <c:pt idx="3008">
                  <c:v>8.1776035333330004</c:v>
                </c:pt>
                <c:pt idx="3009">
                  <c:v>8.1775486166669999</c:v>
                </c:pt>
                <c:pt idx="3010">
                  <c:v>8.1778825166669993</c:v>
                </c:pt>
                <c:pt idx="3011">
                  <c:v>8.1779439166669992</c:v>
                </c:pt>
                <c:pt idx="3012">
                  <c:v>8.177677683333</c:v>
                </c:pt>
                <c:pt idx="3013">
                  <c:v>8.1778702333329996</c:v>
                </c:pt>
                <c:pt idx="3014">
                  <c:v>8.1779664166669992</c:v>
                </c:pt>
                <c:pt idx="3015">
                  <c:v>8.1776367166669992</c:v>
                </c:pt>
                <c:pt idx="3016">
                  <c:v>8.1775546166670008</c:v>
                </c:pt>
                <c:pt idx="3017">
                  <c:v>8.1779300333330003</c:v>
                </c:pt>
                <c:pt idx="3018">
                  <c:v>8.1783795166670004</c:v>
                </c:pt>
                <c:pt idx="3019">
                  <c:v>8.1776411333329992</c:v>
                </c:pt>
                <c:pt idx="3020">
                  <c:v>8.1783789666669993</c:v>
                </c:pt>
                <c:pt idx="3021">
                  <c:v>8.1778745166669999</c:v>
                </c:pt>
                <c:pt idx="3022">
                  <c:v>8.1781731000000004</c:v>
                </c:pt>
                <c:pt idx="3023">
                  <c:v>8.1786600833329999</c:v>
                </c:pt>
                <c:pt idx="3024">
                  <c:v>8.1783729166669996</c:v>
                </c:pt>
                <c:pt idx="3025">
                  <c:v>8.1782420333329995</c:v>
                </c:pt>
                <c:pt idx="3026">
                  <c:v>8.1790879000000007</c:v>
                </c:pt>
                <c:pt idx="3027">
                  <c:v>8.1781988499999994</c:v>
                </c:pt>
                <c:pt idx="3028">
                  <c:v>8.1783691666670002</c:v>
                </c:pt>
                <c:pt idx="3029">
                  <c:v>8.1781267500000006</c:v>
                </c:pt>
                <c:pt idx="3030">
                  <c:v>8.1781254333329994</c:v>
                </c:pt>
                <c:pt idx="3031">
                  <c:v>8.1776181999999995</c:v>
                </c:pt>
                <c:pt idx="3032">
                  <c:v>8.1779653833329995</c:v>
                </c:pt>
                <c:pt idx="3033">
                  <c:v>8.1789182</c:v>
                </c:pt>
                <c:pt idx="3034">
                  <c:v>8.178795833333</c:v>
                </c:pt>
                <c:pt idx="3035">
                  <c:v>8.1782005333329995</c:v>
                </c:pt>
                <c:pt idx="3036">
                  <c:v>8.1783897499999991</c:v>
                </c:pt>
                <c:pt idx="3037">
                  <c:v>8.1785367166670007</c:v>
                </c:pt>
                <c:pt idx="3038">
                  <c:v>8.1784596833329992</c:v>
                </c:pt>
                <c:pt idx="3039">
                  <c:v>8.1779887500000008</c:v>
                </c:pt>
                <c:pt idx="3040">
                  <c:v>8.17735345</c:v>
                </c:pt>
                <c:pt idx="3041">
                  <c:v>8.1770116833329993</c:v>
                </c:pt>
                <c:pt idx="3042">
                  <c:v>8.1773010500000005</c:v>
                </c:pt>
                <c:pt idx="3043">
                  <c:v>8.1770890000000005</c:v>
                </c:pt>
                <c:pt idx="3044">
                  <c:v>8.1774589666670003</c:v>
                </c:pt>
                <c:pt idx="3045">
                  <c:v>8.1772444499999999</c:v>
                </c:pt>
                <c:pt idx="3046">
                  <c:v>8.1776899000000007</c:v>
                </c:pt>
                <c:pt idx="3047">
                  <c:v>8.1771749000000007</c:v>
                </c:pt>
                <c:pt idx="3048">
                  <c:v>8.1776285333329994</c:v>
                </c:pt>
                <c:pt idx="3049">
                  <c:v>8.1777250000000006</c:v>
                </c:pt>
                <c:pt idx="3050">
                  <c:v>8.1778268833329992</c:v>
                </c:pt>
                <c:pt idx="3051">
                  <c:v>8.1777864999999998</c:v>
                </c:pt>
                <c:pt idx="3052">
                  <c:v>8.1772747500000005</c:v>
                </c:pt>
                <c:pt idx="3053">
                  <c:v>8.1769597166669996</c:v>
                </c:pt>
                <c:pt idx="3054">
                  <c:v>8.1778841999999994</c:v>
                </c:pt>
                <c:pt idx="3055">
                  <c:v>8.1773924166670007</c:v>
                </c:pt>
                <c:pt idx="3056">
                  <c:v>8.1775881666670003</c:v>
                </c:pt>
                <c:pt idx="3057">
                  <c:v>8.1782036999999992</c:v>
                </c:pt>
                <c:pt idx="3058">
                  <c:v>8.1777666500000006</c:v>
                </c:pt>
                <c:pt idx="3059">
                  <c:v>8.1778094833330002</c:v>
                </c:pt>
                <c:pt idx="3060">
                  <c:v>8.1782287500000006</c:v>
                </c:pt>
                <c:pt idx="3061">
                  <c:v>8.1777527333329996</c:v>
                </c:pt>
                <c:pt idx="3062">
                  <c:v>8.1772688500000008</c:v>
                </c:pt>
                <c:pt idx="3063">
                  <c:v>8.1774079333330008</c:v>
                </c:pt>
                <c:pt idx="3064">
                  <c:v>8.1773933666669993</c:v>
                </c:pt>
                <c:pt idx="3065">
                  <c:v>8.1770909666670004</c:v>
                </c:pt>
                <c:pt idx="3066">
                  <c:v>8.1776840166669995</c:v>
                </c:pt>
                <c:pt idx="3067">
                  <c:v>8.1776650166669995</c:v>
                </c:pt>
                <c:pt idx="3068">
                  <c:v>8.1776770166669994</c:v>
                </c:pt>
                <c:pt idx="3069">
                  <c:v>8.1779967666670004</c:v>
                </c:pt>
                <c:pt idx="3070">
                  <c:v>8.1781988333329991</c:v>
                </c:pt>
                <c:pt idx="3071">
                  <c:v>8.1782407166670001</c:v>
                </c:pt>
                <c:pt idx="3072">
                  <c:v>8.1782291666670002</c:v>
                </c:pt>
                <c:pt idx="3073">
                  <c:v>8.1781084833330002</c:v>
                </c:pt>
                <c:pt idx="3074">
                  <c:v>8.1783481499999997</c:v>
                </c:pt>
                <c:pt idx="3075">
                  <c:v>8.1780722000000008</c:v>
                </c:pt>
                <c:pt idx="3076">
                  <c:v>8.1781298166669991</c:v>
                </c:pt>
                <c:pt idx="3077">
                  <c:v>8.1783017000000005</c:v>
                </c:pt>
                <c:pt idx="3078">
                  <c:v>8.1784610666669995</c:v>
                </c:pt>
                <c:pt idx="3079">
                  <c:v>8.1779186166670002</c:v>
                </c:pt>
                <c:pt idx="3080">
                  <c:v>8.1778379666669991</c:v>
                </c:pt>
                <c:pt idx="3081">
                  <c:v>8.1780515833329996</c:v>
                </c:pt>
                <c:pt idx="3082">
                  <c:v>8.1786981500000007</c:v>
                </c:pt>
                <c:pt idx="3083">
                  <c:v>8.1787425333330006</c:v>
                </c:pt>
                <c:pt idx="3084">
                  <c:v>8.1790807999999995</c:v>
                </c:pt>
                <c:pt idx="3085">
                  <c:v>8.1787160166669999</c:v>
                </c:pt>
                <c:pt idx="3086">
                  <c:v>8.1787270999999997</c:v>
                </c:pt>
                <c:pt idx="3087">
                  <c:v>8.1786021666669999</c:v>
                </c:pt>
                <c:pt idx="3088">
                  <c:v>8.1786512333329995</c:v>
                </c:pt>
                <c:pt idx="3089">
                  <c:v>8.1792359500000007</c:v>
                </c:pt>
                <c:pt idx="3090">
                  <c:v>8.1797775833329993</c:v>
                </c:pt>
                <c:pt idx="3091">
                  <c:v>8.1805394333329993</c:v>
                </c:pt>
                <c:pt idx="3092">
                  <c:v>8.1800691666669998</c:v>
                </c:pt>
                <c:pt idx="3093">
                  <c:v>8.1805031333329996</c:v>
                </c:pt>
                <c:pt idx="3094">
                  <c:v>8.1803608333329993</c:v>
                </c:pt>
                <c:pt idx="3095">
                  <c:v>8.1804535833329997</c:v>
                </c:pt>
                <c:pt idx="3096">
                  <c:v>8.1795891666670002</c:v>
                </c:pt>
                <c:pt idx="3097">
                  <c:v>8.1802249833329999</c:v>
                </c:pt>
                <c:pt idx="3098">
                  <c:v>8.1801381499999994</c:v>
                </c:pt>
                <c:pt idx="3099">
                  <c:v>8.1801841833329991</c:v>
                </c:pt>
                <c:pt idx="3100">
                  <c:v>8.1807492499999999</c:v>
                </c:pt>
                <c:pt idx="3101">
                  <c:v>8.180008233333</c:v>
                </c:pt>
                <c:pt idx="3102">
                  <c:v>8.1803255499999992</c:v>
                </c:pt>
                <c:pt idx="3103">
                  <c:v>8.1809800500000005</c:v>
                </c:pt>
                <c:pt idx="3104">
                  <c:v>8.1800826333330008</c:v>
                </c:pt>
                <c:pt idx="3105">
                  <c:v>8.1804636500000001</c:v>
                </c:pt>
                <c:pt idx="3106">
                  <c:v>8.1808242500000006</c:v>
                </c:pt>
                <c:pt idx="3107">
                  <c:v>8.1810226833329995</c:v>
                </c:pt>
                <c:pt idx="3108">
                  <c:v>8.1808636999999997</c:v>
                </c:pt>
                <c:pt idx="3109">
                  <c:v>8.1807379333330008</c:v>
                </c:pt>
                <c:pt idx="3110">
                  <c:v>8.1810652000000008</c:v>
                </c:pt>
                <c:pt idx="3111">
                  <c:v>8.1808328333329996</c:v>
                </c:pt>
                <c:pt idx="3112">
                  <c:v>8.1804091833329995</c:v>
                </c:pt>
                <c:pt idx="3113">
                  <c:v>8.1803013500000006</c:v>
                </c:pt>
                <c:pt idx="3114">
                  <c:v>8.1808703999999999</c:v>
                </c:pt>
                <c:pt idx="3115">
                  <c:v>8.1809747999999995</c:v>
                </c:pt>
                <c:pt idx="3116">
                  <c:v>8.1805062166670002</c:v>
                </c:pt>
                <c:pt idx="3117">
                  <c:v>8.1810756666670006</c:v>
                </c:pt>
                <c:pt idx="3118">
                  <c:v>8.1812730833330001</c:v>
                </c:pt>
                <c:pt idx="3119">
                  <c:v>8.1806520999999996</c:v>
                </c:pt>
                <c:pt idx="3120">
                  <c:v>8.1807927333329999</c:v>
                </c:pt>
                <c:pt idx="3121">
                  <c:v>8.1809442666669998</c:v>
                </c:pt>
                <c:pt idx="3122">
                  <c:v>8.1809374500000001</c:v>
                </c:pt>
                <c:pt idx="3123">
                  <c:v>8.1803815166669995</c:v>
                </c:pt>
                <c:pt idx="3124">
                  <c:v>8.1809562000000007</c:v>
                </c:pt>
                <c:pt idx="3125">
                  <c:v>8.1803678333329994</c:v>
                </c:pt>
                <c:pt idx="3126">
                  <c:v>8.1803516999999992</c:v>
                </c:pt>
                <c:pt idx="3127">
                  <c:v>8.1807641499999999</c:v>
                </c:pt>
                <c:pt idx="3128">
                  <c:v>8.1809394833330007</c:v>
                </c:pt>
                <c:pt idx="3129">
                  <c:v>8.1809822166669992</c:v>
                </c:pt>
                <c:pt idx="3130">
                  <c:v>8.1807563000000005</c:v>
                </c:pt>
                <c:pt idx="3131">
                  <c:v>8.1808439833330002</c:v>
                </c:pt>
                <c:pt idx="3132">
                  <c:v>8.1814422833330003</c:v>
                </c:pt>
                <c:pt idx="3133">
                  <c:v>8.1811126166670007</c:v>
                </c:pt>
                <c:pt idx="3134">
                  <c:v>8.1804714166670003</c:v>
                </c:pt>
                <c:pt idx="3135">
                  <c:v>8.1807347999999998</c:v>
                </c:pt>
                <c:pt idx="3136">
                  <c:v>8.1814456999999994</c:v>
                </c:pt>
                <c:pt idx="3137">
                  <c:v>8.1810122166669998</c:v>
                </c:pt>
                <c:pt idx="3138">
                  <c:v>8.1818147666669994</c:v>
                </c:pt>
                <c:pt idx="3139">
                  <c:v>8.1812831666670007</c:v>
                </c:pt>
                <c:pt idx="3140">
                  <c:v>8.1811177833330007</c:v>
                </c:pt>
                <c:pt idx="3141">
                  <c:v>8.1819649333329991</c:v>
                </c:pt>
                <c:pt idx="3142">
                  <c:v>8.1810974999999999</c:v>
                </c:pt>
                <c:pt idx="3143">
                  <c:v>8.1809195833330008</c:v>
                </c:pt>
                <c:pt idx="3144">
                  <c:v>8.1807157333330007</c:v>
                </c:pt>
                <c:pt idx="3145">
                  <c:v>8.1814344833329997</c:v>
                </c:pt>
                <c:pt idx="3146">
                  <c:v>8.1811511833330002</c:v>
                </c:pt>
                <c:pt idx="3147">
                  <c:v>8.1814560166669992</c:v>
                </c:pt>
                <c:pt idx="3148">
                  <c:v>8.1816384000000006</c:v>
                </c:pt>
                <c:pt idx="3149">
                  <c:v>8.1811945333330005</c:v>
                </c:pt>
                <c:pt idx="3150">
                  <c:v>8.1814567999999994</c:v>
                </c:pt>
                <c:pt idx="3151">
                  <c:v>8.1819202833329996</c:v>
                </c:pt>
                <c:pt idx="3152">
                  <c:v>8.1818306166669998</c:v>
                </c:pt>
                <c:pt idx="3153">
                  <c:v>8.1820834500000004</c:v>
                </c:pt>
                <c:pt idx="3154">
                  <c:v>8.1816618499999993</c:v>
                </c:pt>
                <c:pt idx="3155">
                  <c:v>8.1822229833330002</c:v>
                </c:pt>
                <c:pt idx="3156">
                  <c:v>8.1822385333330008</c:v>
                </c:pt>
                <c:pt idx="3157">
                  <c:v>8.1819839166670008</c:v>
                </c:pt>
                <c:pt idx="3158">
                  <c:v>8.1817984500000005</c:v>
                </c:pt>
                <c:pt idx="3159">
                  <c:v>8.1813247499999999</c:v>
                </c:pt>
                <c:pt idx="3160">
                  <c:v>8.1817079499999998</c:v>
                </c:pt>
                <c:pt idx="3161">
                  <c:v>8.1817292666670003</c:v>
                </c:pt>
                <c:pt idx="3162">
                  <c:v>8.1815838833329995</c:v>
                </c:pt>
                <c:pt idx="3163">
                  <c:v>8.1820318000000007</c:v>
                </c:pt>
                <c:pt idx="3164">
                  <c:v>8.1814677166669991</c:v>
                </c:pt>
                <c:pt idx="3165">
                  <c:v>8.1805012000000001</c:v>
                </c:pt>
                <c:pt idx="3166">
                  <c:v>8.1806528166669992</c:v>
                </c:pt>
                <c:pt idx="3167">
                  <c:v>8.1812579000000003</c:v>
                </c:pt>
                <c:pt idx="3168">
                  <c:v>8.1803952833330005</c:v>
                </c:pt>
                <c:pt idx="3169">
                  <c:v>8.1808639666669993</c:v>
                </c:pt>
                <c:pt idx="3170">
                  <c:v>8.1808260500000003</c:v>
                </c:pt>
                <c:pt idx="3171">
                  <c:v>8.1802524499999993</c:v>
                </c:pt>
                <c:pt idx="3172">
                  <c:v>8.1803562000000003</c:v>
                </c:pt>
                <c:pt idx="3173">
                  <c:v>8.1808076666670004</c:v>
                </c:pt>
                <c:pt idx="3174">
                  <c:v>8.1808351333329998</c:v>
                </c:pt>
                <c:pt idx="3175">
                  <c:v>8.1811445166670005</c:v>
                </c:pt>
                <c:pt idx="3176">
                  <c:v>8.1813791499999997</c:v>
                </c:pt>
                <c:pt idx="3177">
                  <c:v>8.1824048166670007</c:v>
                </c:pt>
                <c:pt idx="3178">
                  <c:v>8.1824728499999999</c:v>
                </c:pt>
                <c:pt idx="3179">
                  <c:v>8.1826338500000002</c:v>
                </c:pt>
                <c:pt idx="3180">
                  <c:v>8.1828926333329992</c:v>
                </c:pt>
                <c:pt idx="3181">
                  <c:v>8.1832267000000005</c:v>
                </c:pt>
                <c:pt idx="3182">
                  <c:v>8.1835080333330001</c:v>
                </c:pt>
                <c:pt idx="3183">
                  <c:v>8.1829237999999993</c:v>
                </c:pt>
                <c:pt idx="3184">
                  <c:v>8.1829050833330008</c:v>
                </c:pt>
                <c:pt idx="3185">
                  <c:v>8.1828985500000009</c:v>
                </c:pt>
                <c:pt idx="3186">
                  <c:v>8.1828425333329999</c:v>
                </c:pt>
                <c:pt idx="3187">
                  <c:v>8.1827256166669997</c:v>
                </c:pt>
                <c:pt idx="3188">
                  <c:v>8.1831015166669996</c:v>
                </c:pt>
                <c:pt idx="3189">
                  <c:v>8.1822735166669993</c:v>
                </c:pt>
                <c:pt idx="3190">
                  <c:v>8.1825332333330003</c:v>
                </c:pt>
                <c:pt idx="3191">
                  <c:v>8.182341216667</c:v>
                </c:pt>
                <c:pt idx="3192">
                  <c:v>8.1826681666669998</c:v>
                </c:pt>
                <c:pt idx="3193">
                  <c:v>8.1817068333329992</c:v>
                </c:pt>
                <c:pt idx="3194">
                  <c:v>8.1821324333330008</c:v>
                </c:pt>
                <c:pt idx="3195">
                  <c:v>8.1825358000000001</c:v>
                </c:pt>
                <c:pt idx="3196">
                  <c:v>8.1824566833329992</c:v>
                </c:pt>
                <c:pt idx="3197">
                  <c:v>8.1825363000000007</c:v>
                </c:pt>
                <c:pt idx="3198">
                  <c:v>8.1826300500000002</c:v>
                </c:pt>
                <c:pt idx="3199">
                  <c:v>8.1824063500000008</c:v>
                </c:pt>
                <c:pt idx="3200">
                  <c:v>8.1826969500000004</c:v>
                </c:pt>
                <c:pt idx="3201">
                  <c:v>8.1824960166670007</c:v>
                </c:pt>
                <c:pt idx="3202">
                  <c:v>8.1821609333329999</c:v>
                </c:pt>
                <c:pt idx="3203">
                  <c:v>8.1825116666670006</c:v>
                </c:pt>
                <c:pt idx="3204">
                  <c:v>8.1824360833330001</c:v>
                </c:pt>
                <c:pt idx="3205">
                  <c:v>8.1826129166670007</c:v>
                </c:pt>
                <c:pt idx="3206">
                  <c:v>8.1824172500000003</c:v>
                </c:pt>
                <c:pt idx="3207">
                  <c:v>8.1827533333330003</c:v>
                </c:pt>
                <c:pt idx="3208">
                  <c:v>8.1823495499999996</c:v>
                </c:pt>
                <c:pt idx="3209">
                  <c:v>8.1828038166670005</c:v>
                </c:pt>
                <c:pt idx="3210">
                  <c:v>8.1826974000000003</c:v>
                </c:pt>
                <c:pt idx="3211">
                  <c:v>8.182473616667</c:v>
                </c:pt>
                <c:pt idx="3212">
                  <c:v>8.1823871666670005</c:v>
                </c:pt>
                <c:pt idx="3213">
                  <c:v>8.1831941166669999</c:v>
                </c:pt>
                <c:pt idx="3214">
                  <c:v>8.1829907833330005</c:v>
                </c:pt>
                <c:pt idx="3215">
                  <c:v>8.1828117666669993</c:v>
                </c:pt>
                <c:pt idx="3216">
                  <c:v>8.1831978500000009</c:v>
                </c:pt>
                <c:pt idx="3217">
                  <c:v>8.1832989499999993</c:v>
                </c:pt>
                <c:pt idx="3218">
                  <c:v>8.1835119833330001</c:v>
                </c:pt>
                <c:pt idx="3219">
                  <c:v>8.1831702166669995</c:v>
                </c:pt>
                <c:pt idx="3220">
                  <c:v>8.1830926833329993</c:v>
                </c:pt>
                <c:pt idx="3221">
                  <c:v>8.1829177666669999</c:v>
                </c:pt>
                <c:pt idx="3222">
                  <c:v>8.1830417166670006</c:v>
                </c:pt>
                <c:pt idx="3223">
                  <c:v>8.1826632999999998</c:v>
                </c:pt>
                <c:pt idx="3224">
                  <c:v>8.1831345833330005</c:v>
                </c:pt>
                <c:pt idx="3225">
                  <c:v>8.1835045333330001</c:v>
                </c:pt>
                <c:pt idx="3226">
                  <c:v>8.1835784</c:v>
                </c:pt>
                <c:pt idx="3227">
                  <c:v>8.1831131166670001</c:v>
                </c:pt>
                <c:pt idx="3228">
                  <c:v>8.1833681833330001</c:v>
                </c:pt>
                <c:pt idx="3229">
                  <c:v>8.1833783499999999</c:v>
                </c:pt>
                <c:pt idx="3230">
                  <c:v>8.1836607666669998</c:v>
                </c:pt>
                <c:pt idx="3231">
                  <c:v>8.1833619833330005</c:v>
                </c:pt>
                <c:pt idx="3232">
                  <c:v>8.1832378499999994</c:v>
                </c:pt>
                <c:pt idx="3233">
                  <c:v>8.1835153500000004</c:v>
                </c:pt>
                <c:pt idx="3234">
                  <c:v>8.1832205499999997</c:v>
                </c:pt>
                <c:pt idx="3235">
                  <c:v>8.1834386166670008</c:v>
                </c:pt>
                <c:pt idx="3236">
                  <c:v>8.1835112333330002</c:v>
                </c:pt>
                <c:pt idx="3237">
                  <c:v>8.1834165500000005</c:v>
                </c:pt>
                <c:pt idx="3238">
                  <c:v>8.1834429833330002</c:v>
                </c:pt>
                <c:pt idx="3239">
                  <c:v>8.1839399333330007</c:v>
                </c:pt>
                <c:pt idx="3240">
                  <c:v>8.1847408333330005</c:v>
                </c:pt>
                <c:pt idx="3241">
                  <c:v>8.1848451999999998</c:v>
                </c:pt>
                <c:pt idx="3242">
                  <c:v>8.1854425666669997</c:v>
                </c:pt>
                <c:pt idx="3243">
                  <c:v>8.1848557833329991</c:v>
                </c:pt>
                <c:pt idx="3244">
                  <c:v>8.1849346666670009</c:v>
                </c:pt>
                <c:pt idx="3245">
                  <c:v>8.1847101833329994</c:v>
                </c:pt>
                <c:pt idx="3246">
                  <c:v>8.1852388833329996</c:v>
                </c:pt>
                <c:pt idx="3247">
                  <c:v>8.1850356666669999</c:v>
                </c:pt>
                <c:pt idx="3248">
                  <c:v>8.1850631499999995</c:v>
                </c:pt>
                <c:pt idx="3249">
                  <c:v>8.1845208500000002</c:v>
                </c:pt>
                <c:pt idx="3250">
                  <c:v>8.1851355666670003</c:v>
                </c:pt>
                <c:pt idx="3251">
                  <c:v>8.1855120833330002</c:v>
                </c:pt>
                <c:pt idx="3252">
                  <c:v>8.1853084833329994</c:v>
                </c:pt>
                <c:pt idx="3253">
                  <c:v>8.1849928333330002</c:v>
                </c:pt>
                <c:pt idx="3254">
                  <c:v>8.1846826166670006</c:v>
                </c:pt>
                <c:pt idx="3255">
                  <c:v>8.1850157833330002</c:v>
                </c:pt>
                <c:pt idx="3256">
                  <c:v>8.1847286500000003</c:v>
                </c:pt>
                <c:pt idx="3257">
                  <c:v>8.1851702666670008</c:v>
                </c:pt>
                <c:pt idx="3258">
                  <c:v>8.1847854499999997</c:v>
                </c:pt>
                <c:pt idx="3259">
                  <c:v>8.1851189333329994</c:v>
                </c:pt>
                <c:pt idx="3260">
                  <c:v>8.1851207499999994</c:v>
                </c:pt>
                <c:pt idx="3261">
                  <c:v>8.1855715333330004</c:v>
                </c:pt>
                <c:pt idx="3262">
                  <c:v>8.1852389333330002</c:v>
                </c:pt>
                <c:pt idx="3263">
                  <c:v>8.1853458000000003</c:v>
                </c:pt>
                <c:pt idx="3264">
                  <c:v>8.1854858833329995</c:v>
                </c:pt>
                <c:pt idx="3265">
                  <c:v>8.18550735</c:v>
                </c:pt>
                <c:pt idx="3266">
                  <c:v>8.1853268499999992</c:v>
                </c:pt>
                <c:pt idx="3267">
                  <c:v>8.1854502500000006</c:v>
                </c:pt>
                <c:pt idx="3268">
                  <c:v>8.1856249666669996</c:v>
                </c:pt>
                <c:pt idx="3269">
                  <c:v>8.1853617500000002</c:v>
                </c:pt>
                <c:pt idx="3270">
                  <c:v>8.1850831833329991</c:v>
                </c:pt>
                <c:pt idx="3271">
                  <c:v>8.1855782333330005</c:v>
                </c:pt>
                <c:pt idx="3272">
                  <c:v>8.1851425666670004</c:v>
                </c:pt>
                <c:pt idx="3273">
                  <c:v>8.1858187000000004</c:v>
                </c:pt>
                <c:pt idx="3274">
                  <c:v>8.1857364833330006</c:v>
                </c:pt>
                <c:pt idx="3275">
                  <c:v>8.1855985833330003</c:v>
                </c:pt>
                <c:pt idx="3276">
                  <c:v>8.1856594166670007</c:v>
                </c:pt>
                <c:pt idx="3277">
                  <c:v>8.1860579333330001</c:v>
                </c:pt>
                <c:pt idx="3278">
                  <c:v>8.1855703999999996</c:v>
                </c:pt>
                <c:pt idx="3279">
                  <c:v>8.1859814333329997</c:v>
                </c:pt>
                <c:pt idx="3280">
                  <c:v>8.1855214833329999</c:v>
                </c:pt>
                <c:pt idx="3281">
                  <c:v>8.1853576500000003</c:v>
                </c:pt>
                <c:pt idx="3282">
                  <c:v>8.1858487333329997</c:v>
                </c:pt>
                <c:pt idx="3283">
                  <c:v>8.1860179666670003</c:v>
                </c:pt>
                <c:pt idx="3284">
                  <c:v>8.1864203500000006</c:v>
                </c:pt>
                <c:pt idx="3285">
                  <c:v>8.1855159833329996</c:v>
                </c:pt>
                <c:pt idx="3286">
                  <c:v>8.1854217499999997</c:v>
                </c:pt>
                <c:pt idx="3287">
                  <c:v>8.1856974333330008</c:v>
                </c:pt>
                <c:pt idx="3288">
                  <c:v>8.1861227000000003</c:v>
                </c:pt>
                <c:pt idx="3289">
                  <c:v>8.1856155499999996</c:v>
                </c:pt>
                <c:pt idx="3290">
                  <c:v>8.185720466667</c:v>
                </c:pt>
                <c:pt idx="3291">
                  <c:v>8.1859122499999994</c:v>
                </c:pt>
                <c:pt idx="3292">
                  <c:v>8.1854519000000003</c:v>
                </c:pt>
                <c:pt idx="3293">
                  <c:v>8.1855989999999998</c:v>
                </c:pt>
                <c:pt idx="3294">
                  <c:v>8.185797083333</c:v>
                </c:pt>
                <c:pt idx="3295">
                  <c:v>8.1862977666669998</c:v>
                </c:pt>
                <c:pt idx="3296">
                  <c:v>8.1868195999999998</c:v>
                </c:pt>
                <c:pt idx="3297">
                  <c:v>8.1860800999999999</c:v>
                </c:pt>
                <c:pt idx="3298">
                  <c:v>8.1856659999999994</c:v>
                </c:pt>
                <c:pt idx="3299">
                  <c:v>8.1865424000000004</c:v>
                </c:pt>
                <c:pt idx="3300">
                  <c:v>8.1864086833329992</c:v>
                </c:pt>
                <c:pt idx="3301">
                  <c:v>8.1860371666670009</c:v>
                </c:pt>
                <c:pt idx="3302">
                  <c:v>8.1863369166670008</c:v>
                </c:pt>
                <c:pt idx="3303">
                  <c:v>8.1870025999999996</c:v>
                </c:pt>
                <c:pt idx="3304">
                  <c:v>8.1864382833330005</c:v>
                </c:pt>
                <c:pt idx="3305">
                  <c:v>8.1862433166669994</c:v>
                </c:pt>
                <c:pt idx="3306">
                  <c:v>8.1869156000000007</c:v>
                </c:pt>
                <c:pt idx="3307">
                  <c:v>8.1865735666670005</c:v>
                </c:pt>
                <c:pt idx="3308">
                  <c:v>8.1867772999999993</c:v>
                </c:pt>
                <c:pt idx="3309">
                  <c:v>8.1863882666670005</c:v>
                </c:pt>
                <c:pt idx="3310">
                  <c:v>8.1867982833329993</c:v>
                </c:pt>
                <c:pt idx="3311">
                  <c:v>8.1868271666669994</c:v>
                </c:pt>
                <c:pt idx="3312">
                  <c:v>8.1871235000000002</c:v>
                </c:pt>
                <c:pt idx="3313">
                  <c:v>8.1873404999999995</c:v>
                </c:pt>
                <c:pt idx="3314">
                  <c:v>8.1874718499999997</c:v>
                </c:pt>
                <c:pt idx="3315">
                  <c:v>8.187377183333</c:v>
                </c:pt>
                <c:pt idx="3316">
                  <c:v>8.1873851166670004</c:v>
                </c:pt>
                <c:pt idx="3317">
                  <c:v>8.1872390166670002</c:v>
                </c:pt>
                <c:pt idx="3318">
                  <c:v>8.186809133333</c:v>
                </c:pt>
                <c:pt idx="3319">
                  <c:v>8.1865599000000007</c:v>
                </c:pt>
                <c:pt idx="3320">
                  <c:v>8.1867546333330008</c:v>
                </c:pt>
                <c:pt idx="3321">
                  <c:v>8.1867336999999996</c:v>
                </c:pt>
                <c:pt idx="3322">
                  <c:v>8.1863083166670005</c:v>
                </c:pt>
                <c:pt idx="3323">
                  <c:v>8.1864231833329999</c:v>
                </c:pt>
                <c:pt idx="3324">
                  <c:v>8.1868986666670001</c:v>
                </c:pt>
                <c:pt idx="3325">
                  <c:v>8.1871593333329997</c:v>
                </c:pt>
                <c:pt idx="3326">
                  <c:v>8.1870246333329995</c:v>
                </c:pt>
                <c:pt idx="3327">
                  <c:v>8.1872054666670007</c:v>
                </c:pt>
                <c:pt idx="3328">
                  <c:v>8.1873697500000002</c:v>
                </c:pt>
                <c:pt idx="3329">
                  <c:v>8.1871316000000007</c:v>
                </c:pt>
                <c:pt idx="3330">
                  <c:v>8.1871310333329994</c:v>
                </c:pt>
                <c:pt idx="3331">
                  <c:v>8.1876068166669995</c:v>
                </c:pt>
                <c:pt idx="3332">
                  <c:v>8.187877733333</c:v>
                </c:pt>
                <c:pt idx="3333">
                  <c:v>8.1869233500000007</c:v>
                </c:pt>
                <c:pt idx="3334">
                  <c:v>8.1871137166669996</c:v>
                </c:pt>
                <c:pt idx="3335">
                  <c:v>8.1873215333329998</c:v>
                </c:pt>
                <c:pt idx="3336">
                  <c:v>8.1874677833330001</c:v>
                </c:pt>
                <c:pt idx="3337">
                  <c:v>8.1871889499999995</c:v>
                </c:pt>
                <c:pt idx="3338">
                  <c:v>8.1866681999999997</c:v>
                </c:pt>
                <c:pt idx="3339">
                  <c:v>8.1869250166670007</c:v>
                </c:pt>
                <c:pt idx="3340">
                  <c:v>8.1876074499999998</c:v>
                </c:pt>
                <c:pt idx="3341">
                  <c:v>8.1872144833329994</c:v>
                </c:pt>
                <c:pt idx="3342">
                  <c:v>8.1874017000000006</c:v>
                </c:pt>
                <c:pt idx="3343">
                  <c:v>8.187381283333</c:v>
                </c:pt>
                <c:pt idx="3344">
                  <c:v>8.1875085166670001</c:v>
                </c:pt>
                <c:pt idx="3345">
                  <c:v>8.1877912500000001</c:v>
                </c:pt>
                <c:pt idx="3346">
                  <c:v>8.1870255833329999</c:v>
                </c:pt>
                <c:pt idx="3347">
                  <c:v>8.1866404666670007</c:v>
                </c:pt>
                <c:pt idx="3348">
                  <c:v>8.1861838833329994</c:v>
                </c:pt>
                <c:pt idx="3349">
                  <c:v>8.1870106833329999</c:v>
                </c:pt>
                <c:pt idx="3350">
                  <c:v>8.1872556999999997</c:v>
                </c:pt>
                <c:pt idx="3351">
                  <c:v>8.1873743999999995</c:v>
                </c:pt>
                <c:pt idx="3352">
                  <c:v>8.1878123166669994</c:v>
                </c:pt>
                <c:pt idx="3353">
                  <c:v>8.1869532666670004</c:v>
                </c:pt>
                <c:pt idx="3354">
                  <c:v>8.1868824333330004</c:v>
                </c:pt>
                <c:pt idx="3355">
                  <c:v>8.1868200333329995</c:v>
                </c:pt>
                <c:pt idx="3356">
                  <c:v>8.1871087333329999</c:v>
                </c:pt>
                <c:pt idx="3357">
                  <c:v>8.1872223833329993</c:v>
                </c:pt>
                <c:pt idx="3358">
                  <c:v>8.1870432500000003</c:v>
                </c:pt>
                <c:pt idx="3359">
                  <c:v>8.1875001166669996</c:v>
                </c:pt>
                <c:pt idx="3360">
                  <c:v>8.1872380833329998</c:v>
                </c:pt>
                <c:pt idx="3361">
                  <c:v>8.1867778666670006</c:v>
                </c:pt>
                <c:pt idx="3362">
                  <c:v>8.1868392500000002</c:v>
                </c:pt>
                <c:pt idx="3363">
                  <c:v>8.1866554666670002</c:v>
                </c:pt>
                <c:pt idx="3364">
                  <c:v>8.1865835333329997</c:v>
                </c:pt>
                <c:pt idx="3365">
                  <c:v>8.1865613166669995</c:v>
                </c:pt>
                <c:pt idx="3366">
                  <c:v>8.1878124333330007</c:v>
                </c:pt>
                <c:pt idx="3367">
                  <c:v>8.1874532999999996</c:v>
                </c:pt>
                <c:pt idx="3368">
                  <c:v>8.1871164166669992</c:v>
                </c:pt>
                <c:pt idx="3369">
                  <c:v>8.1869604000000002</c:v>
                </c:pt>
                <c:pt idx="3370">
                  <c:v>8.18642425</c:v>
                </c:pt>
                <c:pt idx="3371">
                  <c:v>8.1869194000000007</c:v>
                </c:pt>
                <c:pt idx="3372">
                  <c:v>8.1869732666669996</c:v>
                </c:pt>
                <c:pt idx="3373">
                  <c:v>8.1866760999999997</c:v>
                </c:pt>
                <c:pt idx="3374">
                  <c:v>8.1867245499999992</c:v>
                </c:pt>
                <c:pt idx="3375">
                  <c:v>8.1868822333329998</c:v>
                </c:pt>
                <c:pt idx="3376">
                  <c:v>8.1867014000000005</c:v>
                </c:pt>
                <c:pt idx="3377">
                  <c:v>8.1874308833330005</c:v>
                </c:pt>
                <c:pt idx="3378">
                  <c:v>8.1874127166669997</c:v>
                </c:pt>
                <c:pt idx="3379">
                  <c:v>8.1867685666670003</c:v>
                </c:pt>
                <c:pt idx="3380">
                  <c:v>8.1866985833329995</c:v>
                </c:pt>
                <c:pt idx="3381">
                  <c:v>8.1867587999999998</c:v>
                </c:pt>
                <c:pt idx="3382">
                  <c:v>8.1866671166669995</c:v>
                </c:pt>
                <c:pt idx="3383">
                  <c:v>8.1865728166670007</c:v>
                </c:pt>
                <c:pt idx="3384">
                  <c:v>8.1864922500000006</c:v>
                </c:pt>
                <c:pt idx="3385">
                  <c:v>8.1872058333329996</c:v>
                </c:pt>
                <c:pt idx="3386">
                  <c:v>8.1870831333329992</c:v>
                </c:pt>
                <c:pt idx="3387">
                  <c:v>8.1868501666669999</c:v>
                </c:pt>
                <c:pt idx="3388">
                  <c:v>8.1867512500000004</c:v>
                </c:pt>
                <c:pt idx="3389">
                  <c:v>8.1867241833330002</c:v>
                </c:pt>
                <c:pt idx="3390">
                  <c:v>8.1863738000000001</c:v>
                </c:pt>
                <c:pt idx="3391">
                  <c:v>8.1866018</c:v>
                </c:pt>
                <c:pt idx="3392">
                  <c:v>8.1874277666669997</c:v>
                </c:pt>
                <c:pt idx="3393">
                  <c:v>8.1867324333330007</c:v>
                </c:pt>
                <c:pt idx="3394">
                  <c:v>8.1872352666670007</c:v>
                </c:pt>
                <c:pt idx="3395">
                  <c:v>8.1869226333329994</c:v>
                </c:pt>
                <c:pt idx="3396">
                  <c:v>8.1875793833330004</c:v>
                </c:pt>
                <c:pt idx="3397">
                  <c:v>8.1869106499999997</c:v>
                </c:pt>
                <c:pt idx="3398">
                  <c:v>8.1870842166669995</c:v>
                </c:pt>
                <c:pt idx="3399">
                  <c:v>8.1878013666669993</c:v>
                </c:pt>
                <c:pt idx="3400">
                  <c:v>8.1872229500000007</c:v>
                </c:pt>
                <c:pt idx="3401">
                  <c:v>8.1869510166670008</c:v>
                </c:pt>
                <c:pt idx="3402">
                  <c:v>8.1869987833329994</c:v>
                </c:pt>
                <c:pt idx="3403">
                  <c:v>8.1864588999999999</c:v>
                </c:pt>
                <c:pt idx="3404">
                  <c:v>8.1872502166669996</c:v>
                </c:pt>
                <c:pt idx="3405">
                  <c:v>8.1870295500000001</c:v>
                </c:pt>
                <c:pt idx="3406">
                  <c:v>8.1866700166669997</c:v>
                </c:pt>
                <c:pt idx="3407">
                  <c:v>8.1871361</c:v>
                </c:pt>
                <c:pt idx="3408">
                  <c:v>8.1867458499999994</c:v>
                </c:pt>
                <c:pt idx="3409">
                  <c:v>8.1875075000000006</c:v>
                </c:pt>
                <c:pt idx="3410">
                  <c:v>8.1873157499999998</c:v>
                </c:pt>
                <c:pt idx="3411">
                  <c:v>8.1869878833329999</c:v>
                </c:pt>
                <c:pt idx="3412">
                  <c:v>8.1867530333329999</c:v>
                </c:pt>
                <c:pt idx="3413">
                  <c:v>8.1869813333329997</c:v>
                </c:pt>
                <c:pt idx="3414">
                  <c:v>8.1874913500000002</c:v>
                </c:pt>
                <c:pt idx="3415">
                  <c:v>8.1869276833329998</c:v>
                </c:pt>
                <c:pt idx="3416">
                  <c:v>8.1870733999999992</c:v>
                </c:pt>
                <c:pt idx="3417">
                  <c:v>8.1873811833330006</c:v>
                </c:pt>
                <c:pt idx="3418">
                  <c:v>8.1867976999999996</c:v>
                </c:pt>
                <c:pt idx="3419">
                  <c:v>8.1874880999999995</c:v>
                </c:pt>
                <c:pt idx="3420">
                  <c:v>8.1876408333330009</c:v>
                </c:pt>
                <c:pt idx="3421">
                  <c:v>8.1875384166669996</c:v>
                </c:pt>
                <c:pt idx="3422">
                  <c:v>8.1874659833330004</c:v>
                </c:pt>
                <c:pt idx="3423">
                  <c:v>8.1877495833329998</c:v>
                </c:pt>
                <c:pt idx="3424">
                  <c:v>8.1876588833330004</c:v>
                </c:pt>
                <c:pt idx="3425">
                  <c:v>8.1874849333329998</c:v>
                </c:pt>
                <c:pt idx="3426">
                  <c:v>8.1877149833330005</c:v>
                </c:pt>
                <c:pt idx="3427">
                  <c:v>8.1875368000000002</c:v>
                </c:pt>
                <c:pt idx="3428">
                  <c:v>8.1879806333329999</c:v>
                </c:pt>
                <c:pt idx="3429">
                  <c:v>8.1874305666670004</c:v>
                </c:pt>
                <c:pt idx="3430">
                  <c:v>8.1876228999999991</c:v>
                </c:pt>
                <c:pt idx="3431">
                  <c:v>8.1878867833329991</c:v>
                </c:pt>
                <c:pt idx="3432">
                  <c:v>8.1879161000000007</c:v>
                </c:pt>
                <c:pt idx="3433">
                  <c:v>8.1879183833330007</c:v>
                </c:pt>
                <c:pt idx="3434">
                  <c:v>8.1876315666669992</c:v>
                </c:pt>
                <c:pt idx="3435">
                  <c:v>8.1882125666669996</c:v>
                </c:pt>
                <c:pt idx="3436">
                  <c:v>8.1881859333329992</c:v>
                </c:pt>
                <c:pt idx="3437">
                  <c:v>8.1877761166669991</c:v>
                </c:pt>
                <c:pt idx="3438">
                  <c:v>8.1879097333330009</c:v>
                </c:pt>
                <c:pt idx="3439">
                  <c:v>8.1880917499999999</c:v>
                </c:pt>
                <c:pt idx="3440">
                  <c:v>8.1877937500000009</c:v>
                </c:pt>
                <c:pt idx="3441">
                  <c:v>8.1884620166669997</c:v>
                </c:pt>
                <c:pt idx="3442">
                  <c:v>8.1883838333330008</c:v>
                </c:pt>
                <c:pt idx="3443">
                  <c:v>8.1887342833329999</c:v>
                </c:pt>
                <c:pt idx="3444">
                  <c:v>8.1883994833330007</c:v>
                </c:pt>
                <c:pt idx="3445">
                  <c:v>8.1879070833330001</c:v>
                </c:pt>
                <c:pt idx="3446">
                  <c:v>8.1883910499999999</c:v>
                </c:pt>
                <c:pt idx="3447">
                  <c:v>8.1887783333329995</c:v>
                </c:pt>
                <c:pt idx="3448">
                  <c:v>8.1884769166669997</c:v>
                </c:pt>
                <c:pt idx="3449">
                  <c:v>8.1883525333329992</c:v>
                </c:pt>
                <c:pt idx="3450">
                  <c:v>8.1882479333330007</c:v>
                </c:pt>
                <c:pt idx="3451">
                  <c:v>8.1883473500000008</c:v>
                </c:pt>
                <c:pt idx="3452">
                  <c:v>8.1888359499999996</c:v>
                </c:pt>
                <c:pt idx="3453">
                  <c:v>8.1888825000000001</c:v>
                </c:pt>
                <c:pt idx="3454">
                  <c:v>8.1884522333330008</c:v>
                </c:pt>
                <c:pt idx="3455">
                  <c:v>8.1889766999999996</c:v>
                </c:pt>
                <c:pt idx="3456">
                  <c:v>8.1889319666670009</c:v>
                </c:pt>
                <c:pt idx="3457">
                  <c:v>8.1885939166669992</c:v>
                </c:pt>
                <c:pt idx="3458">
                  <c:v>8.1883724999999998</c:v>
                </c:pt>
                <c:pt idx="3459">
                  <c:v>8.1887141166670006</c:v>
                </c:pt>
                <c:pt idx="3460">
                  <c:v>8.1889138833330009</c:v>
                </c:pt>
                <c:pt idx="3461">
                  <c:v>8.1890441000000003</c:v>
                </c:pt>
                <c:pt idx="3462">
                  <c:v>8.1883171666669998</c:v>
                </c:pt>
                <c:pt idx="3463">
                  <c:v>8.1890220333329999</c:v>
                </c:pt>
                <c:pt idx="3464">
                  <c:v>8.1890052166670007</c:v>
                </c:pt>
                <c:pt idx="3465">
                  <c:v>8.1889367499999999</c:v>
                </c:pt>
                <c:pt idx="3466">
                  <c:v>8.1891511166670004</c:v>
                </c:pt>
                <c:pt idx="3467">
                  <c:v>8.1888324499999996</c:v>
                </c:pt>
                <c:pt idx="3468">
                  <c:v>8.1889982166670006</c:v>
                </c:pt>
                <c:pt idx="3469">
                  <c:v>8.1895184499999996</c:v>
                </c:pt>
                <c:pt idx="3470">
                  <c:v>8.1892366833330001</c:v>
                </c:pt>
                <c:pt idx="3471">
                  <c:v>8.1879269499999996</c:v>
                </c:pt>
                <c:pt idx="3472">
                  <c:v>8.1883986333329997</c:v>
                </c:pt>
                <c:pt idx="3473">
                  <c:v>8.1888202000000003</c:v>
                </c:pt>
                <c:pt idx="3474">
                  <c:v>8.1889175000000005</c:v>
                </c:pt>
                <c:pt idx="3475">
                  <c:v>8.1887291999999992</c:v>
                </c:pt>
                <c:pt idx="3476">
                  <c:v>8.1883830666670008</c:v>
                </c:pt>
                <c:pt idx="3477">
                  <c:v>8.1887680500000002</c:v>
                </c:pt>
                <c:pt idx="3478">
                  <c:v>8.1889365666669995</c:v>
                </c:pt>
                <c:pt idx="3479">
                  <c:v>8.1884158666670004</c:v>
                </c:pt>
                <c:pt idx="3480">
                  <c:v>8.1894568999999997</c:v>
                </c:pt>
                <c:pt idx="3481">
                  <c:v>8.1891457499999998</c:v>
                </c:pt>
                <c:pt idx="3482">
                  <c:v>8.1887908666670004</c:v>
                </c:pt>
                <c:pt idx="3483">
                  <c:v>8.1890463499999999</c:v>
                </c:pt>
                <c:pt idx="3484">
                  <c:v>8.1889778500000006</c:v>
                </c:pt>
                <c:pt idx="3485">
                  <c:v>8.1885868500000001</c:v>
                </c:pt>
                <c:pt idx="3486">
                  <c:v>8.1893096833330006</c:v>
                </c:pt>
                <c:pt idx="3487">
                  <c:v>8.1889425666670004</c:v>
                </c:pt>
                <c:pt idx="3488">
                  <c:v>8.1889678333330007</c:v>
                </c:pt>
                <c:pt idx="3489">
                  <c:v>8.1894910333330007</c:v>
                </c:pt>
                <c:pt idx="3490">
                  <c:v>8.1892732166670008</c:v>
                </c:pt>
                <c:pt idx="3491">
                  <c:v>8.1891107999999999</c:v>
                </c:pt>
                <c:pt idx="3492">
                  <c:v>8.1894515666669996</c:v>
                </c:pt>
                <c:pt idx="3493">
                  <c:v>8.1897818000000004</c:v>
                </c:pt>
                <c:pt idx="3494">
                  <c:v>8.1889622000000006</c:v>
                </c:pt>
                <c:pt idx="3495">
                  <c:v>8.1894431500000007</c:v>
                </c:pt>
                <c:pt idx="3496">
                  <c:v>8.1893692833330007</c:v>
                </c:pt>
                <c:pt idx="3497">
                  <c:v>8.1882234666670008</c:v>
                </c:pt>
                <c:pt idx="3498">
                  <c:v>8.1891654166670005</c:v>
                </c:pt>
                <c:pt idx="3499">
                  <c:v>8.1886632499999994</c:v>
                </c:pt>
                <c:pt idx="3500">
                  <c:v>8.1894597499999993</c:v>
                </c:pt>
                <c:pt idx="3501">
                  <c:v>8.1889672666669995</c:v>
                </c:pt>
                <c:pt idx="3502">
                  <c:v>8.1891029999999994</c:v>
                </c:pt>
                <c:pt idx="3503">
                  <c:v>8.1891166333330006</c:v>
                </c:pt>
                <c:pt idx="3504">
                  <c:v>8.1895349666670008</c:v>
                </c:pt>
                <c:pt idx="3505">
                  <c:v>8.1888856333329993</c:v>
                </c:pt>
                <c:pt idx="3506">
                  <c:v>8.1889300499999997</c:v>
                </c:pt>
                <c:pt idx="3507">
                  <c:v>8.1889085000000001</c:v>
                </c:pt>
                <c:pt idx="3508">
                  <c:v>8.1890458833329998</c:v>
                </c:pt>
                <c:pt idx="3509">
                  <c:v>8.1894931500000006</c:v>
                </c:pt>
                <c:pt idx="3510">
                  <c:v>8.1895869333330005</c:v>
                </c:pt>
                <c:pt idx="3511">
                  <c:v>8.1899075166670006</c:v>
                </c:pt>
                <c:pt idx="3512">
                  <c:v>8.1891913499999998</c:v>
                </c:pt>
                <c:pt idx="3513">
                  <c:v>8.1891908166670007</c:v>
                </c:pt>
                <c:pt idx="3514">
                  <c:v>8.1894529833330001</c:v>
                </c:pt>
                <c:pt idx="3515">
                  <c:v>8.1895587166669994</c:v>
                </c:pt>
                <c:pt idx="3516">
                  <c:v>8.1896027500000006</c:v>
                </c:pt>
                <c:pt idx="3517">
                  <c:v>8.1893627166670004</c:v>
                </c:pt>
                <c:pt idx="3518">
                  <c:v>8.1891547666670004</c:v>
                </c:pt>
                <c:pt idx="3519">
                  <c:v>8.1894395833329998</c:v>
                </c:pt>
                <c:pt idx="3520">
                  <c:v>8.1891643833330008</c:v>
                </c:pt>
                <c:pt idx="3521">
                  <c:v>8.1893297999999994</c:v>
                </c:pt>
                <c:pt idx="3522">
                  <c:v>8.1894735000000001</c:v>
                </c:pt>
                <c:pt idx="3523">
                  <c:v>8.1896721333329996</c:v>
                </c:pt>
                <c:pt idx="3524">
                  <c:v>8.1895035000000007</c:v>
                </c:pt>
                <c:pt idx="3525">
                  <c:v>8.1899613500000008</c:v>
                </c:pt>
                <c:pt idx="3526">
                  <c:v>8.1892800666669991</c:v>
                </c:pt>
                <c:pt idx="3527">
                  <c:v>8.1894185166670006</c:v>
                </c:pt>
                <c:pt idx="3528">
                  <c:v>8.1895787000000002</c:v>
                </c:pt>
                <c:pt idx="3529">
                  <c:v>8.1896994999999997</c:v>
                </c:pt>
                <c:pt idx="3530">
                  <c:v>8.1897043000000007</c:v>
                </c:pt>
                <c:pt idx="3531">
                  <c:v>8.1893543833330007</c:v>
                </c:pt>
                <c:pt idx="3532">
                  <c:v>8.189226033333</c:v>
                </c:pt>
                <c:pt idx="3533">
                  <c:v>8.1894779333330003</c:v>
                </c:pt>
                <c:pt idx="3534">
                  <c:v>8.1890038000000001</c:v>
                </c:pt>
                <c:pt idx="3535">
                  <c:v>8.1894749333330008</c:v>
                </c:pt>
                <c:pt idx="3536">
                  <c:v>8.1894791999999992</c:v>
                </c:pt>
                <c:pt idx="3537">
                  <c:v>8.1892413499999996</c:v>
                </c:pt>
                <c:pt idx="3538">
                  <c:v>8.1891286000000001</c:v>
                </c:pt>
                <c:pt idx="3539">
                  <c:v>8.1895930999999997</c:v>
                </c:pt>
                <c:pt idx="3540">
                  <c:v>8.1891303333330008</c:v>
                </c:pt>
                <c:pt idx="3541">
                  <c:v>8.1893899166670003</c:v>
                </c:pt>
                <c:pt idx="3542">
                  <c:v>8.1897819333330002</c:v>
                </c:pt>
                <c:pt idx="3543">
                  <c:v>8.1895899666670005</c:v>
                </c:pt>
                <c:pt idx="3544">
                  <c:v>8.1894085166669992</c:v>
                </c:pt>
                <c:pt idx="3545">
                  <c:v>8.1895702333330007</c:v>
                </c:pt>
                <c:pt idx="3546">
                  <c:v>8.1896371833329997</c:v>
                </c:pt>
                <c:pt idx="3547">
                  <c:v>8.1889398833329992</c:v>
                </c:pt>
                <c:pt idx="3548">
                  <c:v>8.1891972333329992</c:v>
                </c:pt>
                <c:pt idx="3549">
                  <c:v>8.1892285999999999</c:v>
                </c:pt>
                <c:pt idx="3550">
                  <c:v>8.1894007666669992</c:v>
                </c:pt>
                <c:pt idx="3551">
                  <c:v>8.1894949500000003</c:v>
                </c:pt>
                <c:pt idx="3552">
                  <c:v>8.1892789833330006</c:v>
                </c:pt>
                <c:pt idx="3553">
                  <c:v>8.1893706833329993</c:v>
                </c:pt>
                <c:pt idx="3554">
                  <c:v>8.189097283333</c:v>
                </c:pt>
                <c:pt idx="3555">
                  <c:v>8.1887739166669995</c:v>
                </c:pt>
                <c:pt idx="3556">
                  <c:v>8.1887628499999998</c:v>
                </c:pt>
                <c:pt idx="3557">
                  <c:v>8.1892392333329997</c:v>
                </c:pt>
                <c:pt idx="3558">
                  <c:v>8.1895476499999997</c:v>
                </c:pt>
                <c:pt idx="3559">
                  <c:v>8.1886079333329995</c:v>
                </c:pt>
                <c:pt idx="3560">
                  <c:v>8.1889323333329997</c:v>
                </c:pt>
                <c:pt idx="3561">
                  <c:v>8.1883733999999997</c:v>
                </c:pt>
                <c:pt idx="3562">
                  <c:v>8.1890721666669997</c:v>
                </c:pt>
                <c:pt idx="3563">
                  <c:v>8.1893021333329994</c:v>
                </c:pt>
                <c:pt idx="3564">
                  <c:v>8.1893797166670002</c:v>
                </c:pt>
                <c:pt idx="3565">
                  <c:v>8.1890593999999997</c:v>
                </c:pt>
                <c:pt idx="3566">
                  <c:v>8.1885701666670005</c:v>
                </c:pt>
                <c:pt idx="3567">
                  <c:v>8.1886542666669992</c:v>
                </c:pt>
                <c:pt idx="3568">
                  <c:v>8.1887457833329993</c:v>
                </c:pt>
                <c:pt idx="3569">
                  <c:v>8.1886626333329993</c:v>
                </c:pt>
                <c:pt idx="3570">
                  <c:v>8.1882024999999992</c:v>
                </c:pt>
                <c:pt idx="3571">
                  <c:v>8.1885192333330004</c:v>
                </c:pt>
                <c:pt idx="3572">
                  <c:v>8.1880075333329998</c:v>
                </c:pt>
                <c:pt idx="3573">
                  <c:v>8.1882205333330003</c:v>
                </c:pt>
                <c:pt idx="3574">
                  <c:v>8.1880513833330006</c:v>
                </c:pt>
                <c:pt idx="3575">
                  <c:v>8.1882756499999996</c:v>
                </c:pt>
                <c:pt idx="3576">
                  <c:v>8.1882990499999995</c:v>
                </c:pt>
                <c:pt idx="3577">
                  <c:v>8.1883634500000007</c:v>
                </c:pt>
                <c:pt idx="3578">
                  <c:v>8.1886147999999999</c:v>
                </c:pt>
                <c:pt idx="3579">
                  <c:v>8.1880106333330005</c:v>
                </c:pt>
                <c:pt idx="3580">
                  <c:v>8.1885502333330003</c:v>
                </c:pt>
                <c:pt idx="3581">
                  <c:v>8.1883731333330001</c:v>
                </c:pt>
                <c:pt idx="3582">
                  <c:v>8.187987183333</c:v>
                </c:pt>
                <c:pt idx="3583">
                  <c:v>8.1876265833329995</c:v>
                </c:pt>
                <c:pt idx="3584">
                  <c:v>8.1883355499999997</c:v>
                </c:pt>
                <c:pt idx="3585">
                  <c:v>8.1880045500000005</c:v>
                </c:pt>
                <c:pt idx="3586">
                  <c:v>8.1879383000000008</c:v>
                </c:pt>
                <c:pt idx="3587">
                  <c:v>8.1882813833330008</c:v>
                </c:pt>
                <c:pt idx="3588">
                  <c:v>8.1883545666669999</c:v>
                </c:pt>
                <c:pt idx="3589">
                  <c:v>8.1877794000000002</c:v>
                </c:pt>
                <c:pt idx="3590">
                  <c:v>8.1879218333330002</c:v>
                </c:pt>
                <c:pt idx="3591">
                  <c:v>8.1880147000000001</c:v>
                </c:pt>
                <c:pt idx="3592">
                  <c:v>8.1876317000000007</c:v>
                </c:pt>
                <c:pt idx="3593">
                  <c:v>8.1873299999999993</c:v>
                </c:pt>
                <c:pt idx="3594">
                  <c:v>8.1876911333330007</c:v>
                </c:pt>
                <c:pt idx="3595">
                  <c:v>8.1876054499999995</c:v>
                </c:pt>
                <c:pt idx="3596">
                  <c:v>8.1882655500000006</c:v>
                </c:pt>
                <c:pt idx="3597">
                  <c:v>8.1881954666670005</c:v>
                </c:pt>
                <c:pt idx="3598">
                  <c:v>8.1884570666670005</c:v>
                </c:pt>
                <c:pt idx="3599">
                  <c:v>8.1878112333330009</c:v>
                </c:pt>
                <c:pt idx="3600">
                  <c:v>8.1876908166670006</c:v>
                </c:pt>
                <c:pt idx="3601">
                  <c:v>8.1876112833330001</c:v>
                </c:pt>
                <c:pt idx="3602">
                  <c:v>8.1882062999999992</c:v>
                </c:pt>
                <c:pt idx="3603">
                  <c:v>8.1879389000000007</c:v>
                </c:pt>
                <c:pt idx="3604">
                  <c:v>8.1880507999999992</c:v>
                </c:pt>
                <c:pt idx="3605">
                  <c:v>8.187400133333</c:v>
                </c:pt>
                <c:pt idx="3606">
                  <c:v>8.1881433000000001</c:v>
                </c:pt>
                <c:pt idx="3607">
                  <c:v>8.1875218666669998</c:v>
                </c:pt>
                <c:pt idx="3608">
                  <c:v>8.1877473666670006</c:v>
                </c:pt>
                <c:pt idx="3609">
                  <c:v>8.1879369499999992</c:v>
                </c:pt>
                <c:pt idx="3610">
                  <c:v>8.1881033833330008</c:v>
                </c:pt>
                <c:pt idx="3611">
                  <c:v>8.1882579</c:v>
                </c:pt>
                <c:pt idx="3612">
                  <c:v>8.188309133333</c:v>
                </c:pt>
                <c:pt idx="3613">
                  <c:v>8.1878698500000002</c:v>
                </c:pt>
                <c:pt idx="3614">
                  <c:v>8.1878881166670006</c:v>
                </c:pt>
                <c:pt idx="3615">
                  <c:v>8.1885542166670007</c:v>
                </c:pt>
                <c:pt idx="3616">
                  <c:v>8.1890970166670005</c:v>
                </c:pt>
                <c:pt idx="3617">
                  <c:v>8.1882993333329992</c:v>
                </c:pt>
                <c:pt idx="3618">
                  <c:v>8.1882488833329994</c:v>
                </c:pt>
                <c:pt idx="3619">
                  <c:v>8.188642166667</c:v>
                </c:pt>
                <c:pt idx="3620">
                  <c:v>8.1887766000000006</c:v>
                </c:pt>
                <c:pt idx="3621">
                  <c:v>8.1885564166669997</c:v>
                </c:pt>
                <c:pt idx="3622">
                  <c:v>8.1891604666669995</c:v>
                </c:pt>
                <c:pt idx="3623">
                  <c:v>8.1891003333330001</c:v>
                </c:pt>
                <c:pt idx="3624">
                  <c:v>8.1894023833330003</c:v>
                </c:pt>
                <c:pt idx="3625">
                  <c:v>8.1888062500000007</c:v>
                </c:pt>
                <c:pt idx="3626">
                  <c:v>8.1896792166670007</c:v>
                </c:pt>
                <c:pt idx="3627">
                  <c:v>8.1890566666669997</c:v>
                </c:pt>
                <c:pt idx="3628">
                  <c:v>8.1888891166669993</c:v>
                </c:pt>
                <c:pt idx="3629">
                  <c:v>8.1885489333329993</c:v>
                </c:pt>
                <c:pt idx="3630">
                  <c:v>8.1889945999999991</c:v>
                </c:pt>
                <c:pt idx="3631">
                  <c:v>8.1891889833330005</c:v>
                </c:pt>
                <c:pt idx="3632">
                  <c:v>8.1888856333329993</c:v>
                </c:pt>
                <c:pt idx="3633">
                  <c:v>8.1891020333330005</c:v>
                </c:pt>
                <c:pt idx="3634">
                  <c:v>8.1890518666670005</c:v>
                </c:pt>
                <c:pt idx="3635">
                  <c:v>8.1895823166669999</c:v>
                </c:pt>
                <c:pt idx="3636">
                  <c:v>8.1896973666669997</c:v>
                </c:pt>
                <c:pt idx="3637">
                  <c:v>8.1896973833329998</c:v>
                </c:pt>
                <c:pt idx="3638">
                  <c:v>8.1894145500000004</c:v>
                </c:pt>
                <c:pt idx="3639">
                  <c:v>8.1889869833330007</c:v>
                </c:pt>
                <c:pt idx="3640">
                  <c:v>8.1892233833329993</c:v>
                </c:pt>
                <c:pt idx="3641">
                  <c:v>8.1892610500000007</c:v>
                </c:pt>
                <c:pt idx="3642">
                  <c:v>8.1887510166670001</c:v>
                </c:pt>
                <c:pt idx="3643">
                  <c:v>8.1892311499999995</c:v>
                </c:pt>
                <c:pt idx="3644">
                  <c:v>8.1891093166670004</c:v>
                </c:pt>
                <c:pt idx="3645">
                  <c:v>8.1890658833330008</c:v>
                </c:pt>
                <c:pt idx="3646">
                  <c:v>8.1890035999999995</c:v>
                </c:pt>
                <c:pt idx="3647">
                  <c:v>8.1890085833330009</c:v>
                </c:pt>
                <c:pt idx="3648">
                  <c:v>8.1892660166670002</c:v>
                </c:pt>
                <c:pt idx="3649">
                  <c:v>8.1891418333330002</c:v>
                </c:pt>
                <c:pt idx="3650">
                  <c:v>8.1892765666670009</c:v>
                </c:pt>
                <c:pt idx="3651">
                  <c:v>8.1892334000000009</c:v>
                </c:pt>
                <c:pt idx="3652">
                  <c:v>8.1896929666669998</c:v>
                </c:pt>
                <c:pt idx="3653">
                  <c:v>8.1895562666669992</c:v>
                </c:pt>
                <c:pt idx="3654">
                  <c:v>8.1890004166669996</c:v>
                </c:pt>
                <c:pt idx="3655">
                  <c:v>8.1887516666670006</c:v>
                </c:pt>
                <c:pt idx="3656">
                  <c:v>8.1895703999999991</c:v>
                </c:pt>
                <c:pt idx="3657">
                  <c:v>8.1893623166669993</c:v>
                </c:pt>
                <c:pt idx="3658">
                  <c:v>8.1889447166670006</c:v>
                </c:pt>
                <c:pt idx="3659">
                  <c:v>8.1895899666670005</c:v>
                </c:pt>
                <c:pt idx="3660">
                  <c:v>8.1894332500000004</c:v>
                </c:pt>
                <c:pt idx="3661">
                  <c:v>8.1889605499999991</c:v>
                </c:pt>
                <c:pt idx="3662">
                  <c:v>8.1889539666670004</c:v>
                </c:pt>
                <c:pt idx="3663">
                  <c:v>8.1887459333329993</c:v>
                </c:pt>
                <c:pt idx="3664">
                  <c:v>8.1890382499999994</c:v>
                </c:pt>
                <c:pt idx="3665">
                  <c:v>8.1885045499999993</c:v>
                </c:pt>
                <c:pt idx="3666">
                  <c:v>8.1892283166670001</c:v>
                </c:pt>
                <c:pt idx="3667">
                  <c:v>8.1885019666669994</c:v>
                </c:pt>
                <c:pt idx="3668">
                  <c:v>8.1887763000000007</c:v>
                </c:pt>
                <c:pt idx="3669">
                  <c:v>8.1885647333329992</c:v>
                </c:pt>
                <c:pt idx="3670">
                  <c:v>8.1884326333330009</c:v>
                </c:pt>
                <c:pt idx="3671">
                  <c:v>8.1891973500000006</c:v>
                </c:pt>
                <c:pt idx="3672">
                  <c:v>8.1889917666669998</c:v>
                </c:pt>
                <c:pt idx="3673">
                  <c:v>8.1884452833329995</c:v>
                </c:pt>
                <c:pt idx="3674">
                  <c:v>8.1893511500000002</c:v>
                </c:pt>
                <c:pt idx="3675">
                  <c:v>8.1883070833329992</c:v>
                </c:pt>
                <c:pt idx="3676">
                  <c:v>8.1890884333329996</c:v>
                </c:pt>
                <c:pt idx="3677">
                  <c:v>8.1891849000000008</c:v>
                </c:pt>
                <c:pt idx="3678">
                  <c:v>8.1885422666669996</c:v>
                </c:pt>
                <c:pt idx="3679">
                  <c:v>8.1884142000000004</c:v>
                </c:pt>
                <c:pt idx="3680">
                  <c:v>8.1885297166670004</c:v>
                </c:pt>
                <c:pt idx="3681">
                  <c:v>8.1884222333330001</c:v>
                </c:pt>
                <c:pt idx="3682">
                  <c:v>8.1886750666670007</c:v>
                </c:pt>
                <c:pt idx="3683">
                  <c:v>8.1888546166669993</c:v>
                </c:pt>
                <c:pt idx="3684">
                  <c:v>8.1890013833330002</c:v>
                </c:pt>
                <c:pt idx="3685">
                  <c:v>8.1886445666669996</c:v>
                </c:pt>
                <c:pt idx="3686">
                  <c:v>8.1889510833330004</c:v>
                </c:pt>
                <c:pt idx="3687">
                  <c:v>8.1885369666669998</c:v>
                </c:pt>
                <c:pt idx="3688">
                  <c:v>8.1882366500000003</c:v>
                </c:pt>
                <c:pt idx="3689">
                  <c:v>8.1889181999999998</c:v>
                </c:pt>
                <c:pt idx="3690">
                  <c:v>8.1891304999999992</c:v>
                </c:pt>
                <c:pt idx="3691">
                  <c:v>8.1891723166669994</c:v>
                </c:pt>
                <c:pt idx="3692">
                  <c:v>8.1887707333329995</c:v>
                </c:pt>
                <c:pt idx="3693">
                  <c:v>8.1885430166669995</c:v>
                </c:pt>
                <c:pt idx="3694">
                  <c:v>8.1887652499999994</c:v>
                </c:pt>
                <c:pt idx="3695">
                  <c:v>8.1886204166669998</c:v>
                </c:pt>
                <c:pt idx="3696">
                  <c:v>8.1884510499999994</c:v>
                </c:pt>
                <c:pt idx="3697">
                  <c:v>8.1889799500000002</c:v>
                </c:pt>
                <c:pt idx="3698">
                  <c:v>8.1886197833329994</c:v>
                </c:pt>
                <c:pt idx="3699">
                  <c:v>8.1887422666669991</c:v>
                </c:pt>
                <c:pt idx="3700">
                  <c:v>8.1887521833329995</c:v>
                </c:pt>
                <c:pt idx="3701">
                  <c:v>8.1885198500000005</c:v>
                </c:pt>
                <c:pt idx="3702">
                  <c:v>8.1892591499999998</c:v>
                </c:pt>
                <c:pt idx="3703">
                  <c:v>8.1889789333330008</c:v>
                </c:pt>
                <c:pt idx="3704">
                  <c:v>8.1892042000000007</c:v>
                </c:pt>
                <c:pt idx="3705">
                  <c:v>8.1889813166670002</c:v>
                </c:pt>
                <c:pt idx="3706">
                  <c:v>8.1888571833330008</c:v>
                </c:pt>
                <c:pt idx="3707">
                  <c:v>8.1890254666669993</c:v>
                </c:pt>
                <c:pt idx="3708">
                  <c:v>8.1894053000000007</c:v>
                </c:pt>
                <c:pt idx="3709">
                  <c:v>8.1887595666670006</c:v>
                </c:pt>
                <c:pt idx="3710">
                  <c:v>8.1889060499999999</c:v>
                </c:pt>
                <c:pt idx="3711">
                  <c:v>8.1887876166669997</c:v>
                </c:pt>
                <c:pt idx="3712">
                  <c:v>8.1888694500000003</c:v>
                </c:pt>
                <c:pt idx="3713">
                  <c:v>8.1884786666670006</c:v>
                </c:pt>
                <c:pt idx="3714">
                  <c:v>8.188353816667</c:v>
                </c:pt>
                <c:pt idx="3715">
                  <c:v>8.1886322000000007</c:v>
                </c:pt>
                <c:pt idx="3716">
                  <c:v>8.1884828166669994</c:v>
                </c:pt>
                <c:pt idx="3717">
                  <c:v>8.1883071666670002</c:v>
                </c:pt>
                <c:pt idx="3718">
                  <c:v>8.1888976833329998</c:v>
                </c:pt>
                <c:pt idx="3719">
                  <c:v>8.1886357000000007</c:v>
                </c:pt>
                <c:pt idx="3720">
                  <c:v>8.1886412333329996</c:v>
                </c:pt>
                <c:pt idx="3721">
                  <c:v>8.1887716666669998</c:v>
                </c:pt>
                <c:pt idx="3722">
                  <c:v>8.1883681500000005</c:v>
                </c:pt>
                <c:pt idx="3723">
                  <c:v>8.1882700333329996</c:v>
                </c:pt>
                <c:pt idx="3724">
                  <c:v>8.1886628333329998</c:v>
                </c:pt>
                <c:pt idx="3725">
                  <c:v>8.1890291000000008</c:v>
                </c:pt>
                <c:pt idx="3726">
                  <c:v>8.1887691166670002</c:v>
                </c:pt>
                <c:pt idx="3727">
                  <c:v>8.1894274166669998</c:v>
                </c:pt>
                <c:pt idx="3728">
                  <c:v>8.1891927500000001</c:v>
                </c:pt>
                <c:pt idx="3729">
                  <c:v>8.1897179999999992</c:v>
                </c:pt>
                <c:pt idx="3730">
                  <c:v>8.1888077833330009</c:v>
                </c:pt>
                <c:pt idx="3731">
                  <c:v>8.1889556333330003</c:v>
                </c:pt>
                <c:pt idx="3732">
                  <c:v>8.188637916667</c:v>
                </c:pt>
                <c:pt idx="3733">
                  <c:v>8.1891239500000008</c:v>
                </c:pt>
                <c:pt idx="3734">
                  <c:v>8.1886558833330003</c:v>
                </c:pt>
                <c:pt idx="3735">
                  <c:v>8.1890012166670001</c:v>
                </c:pt>
                <c:pt idx="3736">
                  <c:v>8.1884227833329994</c:v>
                </c:pt>
                <c:pt idx="3737">
                  <c:v>8.1888522666670003</c:v>
                </c:pt>
                <c:pt idx="3738">
                  <c:v>8.1889817666670002</c:v>
                </c:pt>
                <c:pt idx="3739">
                  <c:v>8.1888639166669996</c:v>
                </c:pt>
                <c:pt idx="3740">
                  <c:v>8.1889839500000008</c:v>
                </c:pt>
                <c:pt idx="3741">
                  <c:v>8.1892153166669992</c:v>
                </c:pt>
                <c:pt idx="3742">
                  <c:v>8.1896787999999994</c:v>
                </c:pt>
                <c:pt idx="3743">
                  <c:v>8.1895544499999993</c:v>
                </c:pt>
                <c:pt idx="3744">
                  <c:v>8.1894290166670007</c:v>
                </c:pt>
                <c:pt idx="3745">
                  <c:v>8.1898458833329997</c:v>
                </c:pt>
                <c:pt idx="3746">
                  <c:v>8.1897568666670004</c:v>
                </c:pt>
                <c:pt idx="3747">
                  <c:v>8.1894220333330008</c:v>
                </c:pt>
                <c:pt idx="3748">
                  <c:v>8.1893791333330004</c:v>
                </c:pt>
                <c:pt idx="3749">
                  <c:v>8.1898790666670003</c:v>
                </c:pt>
                <c:pt idx="3750">
                  <c:v>8.189816266667</c:v>
                </c:pt>
                <c:pt idx="3751">
                  <c:v>8.1896644166670001</c:v>
                </c:pt>
                <c:pt idx="3752">
                  <c:v>8.1897783499999992</c:v>
                </c:pt>
                <c:pt idx="3753">
                  <c:v>8.1894650166670004</c:v>
                </c:pt>
                <c:pt idx="3754">
                  <c:v>8.1894151500000003</c:v>
                </c:pt>
                <c:pt idx="3755">
                  <c:v>8.1899011166670004</c:v>
                </c:pt>
                <c:pt idx="3756">
                  <c:v>8.1901480499999995</c:v>
                </c:pt>
                <c:pt idx="3757">
                  <c:v>8.1901825333329992</c:v>
                </c:pt>
                <c:pt idx="3758">
                  <c:v>8.1898599999999995</c:v>
                </c:pt>
                <c:pt idx="3759">
                  <c:v>8.1895955499999999</c:v>
                </c:pt>
                <c:pt idx="3760">
                  <c:v>8.1896427666669993</c:v>
                </c:pt>
                <c:pt idx="3761">
                  <c:v>8.1895819000000003</c:v>
                </c:pt>
                <c:pt idx="3762">
                  <c:v>8.1893388833330008</c:v>
                </c:pt>
                <c:pt idx="3763">
                  <c:v>8.1896634166670008</c:v>
                </c:pt>
                <c:pt idx="3764">
                  <c:v>8.1897327333330008</c:v>
                </c:pt>
                <c:pt idx="3765">
                  <c:v>8.1900577166670008</c:v>
                </c:pt>
                <c:pt idx="3766">
                  <c:v>8.1899326000000006</c:v>
                </c:pt>
                <c:pt idx="3767">
                  <c:v>8.1897535833329993</c:v>
                </c:pt>
                <c:pt idx="3768">
                  <c:v>8.1902869500000008</c:v>
                </c:pt>
                <c:pt idx="3769">
                  <c:v>8.1900809166670001</c:v>
                </c:pt>
                <c:pt idx="3770">
                  <c:v>8.1903281166670006</c:v>
                </c:pt>
                <c:pt idx="3771">
                  <c:v>8.1904793833330007</c:v>
                </c:pt>
                <c:pt idx="3772">
                  <c:v>8.1908692333330002</c:v>
                </c:pt>
                <c:pt idx="3773">
                  <c:v>8.1905960833330003</c:v>
                </c:pt>
                <c:pt idx="3774">
                  <c:v>8.1908811499999992</c:v>
                </c:pt>
                <c:pt idx="3775">
                  <c:v>8.1904383666669993</c:v>
                </c:pt>
                <c:pt idx="3776">
                  <c:v>8.1906984833329997</c:v>
                </c:pt>
                <c:pt idx="3777">
                  <c:v>8.1904871333330007</c:v>
                </c:pt>
                <c:pt idx="3778">
                  <c:v>8.191287383333</c:v>
                </c:pt>
                <c:pt idx="3779">
                  <c:v>8.1913322500000003</c:v>
                </c:pt>
                <c:pt idx="3780">
                  <c:v>8.1913681999999994</c:v>
                </c:pt>
                <c:pt idx="3781">
                  <c:v>8.1907966333329991</c:v>
                </c:pt>
                <c:pt idx="3782">
                  <c:v>8.1912737833329992</c:v>
                </c:pt>
                <c:pt idx="3783">
                  <c:v>8.1912621666670002</c:v>
                </c:pt>
                <c:pt idx="3784">
                  <c:v>8.1908474166669993</c:v>
                </c:pt>
                <c:pt idx="3785">
                  <c:v>8.1913974833330006</c:v>
                </c:pt>
                <c:pt idx="3786">
                  <c:v>8.1916806666670006</c:v>
                </c:pt>
                <c:pt idx="3787">
                  <c:v>8.1914754166670001</c:v>
                </c:pt>
                <c:pt idx="3788">
                  <c:v>8.1917540333329999</c:v>
                </c:pt>
                <c:pt idx="3789">
                  <c:v>8.191517666667</c:v>
                </c:pt>
                <c:pt idx="3790">
                  <c:v>8.1918849333330002</c:v>
                </c:pt>
                <c:pt idx="3791">
                  <c:v>8.1913238333329996</c:v>
                </c:pt>
                <c:pt idx="3792">
                  <c:v>8.1918845000000005</c:v>
                </c:pt>
                <c:pt idx="3793">
                  <c:v>8.1915589166670006</c:v>
                </c:pt>
                <c:pt idx="3794">
                  <c:v>8.1920127833330003</c:v>
                </c:pt>
                <c:pt idx="3795">
                  <c:v>8.1914853000000001</c:v>
                </c:pt>
                <c:pt idx="3796">
                  <c:v>8.1916684499999999</c:v>
                </c:pt>
                <c:pt idx="3797">
                  <c:v>8.1911303499999999</c:v>
                </c:pt>
                <c:pt idx="3798">
                  <c:v>8.1914884000000008</c:v>
                </c:pt>
                <c:pt idx="3799">
                  <c:v>8.1915398499999998</c:v>
                </c:pt>
                <c:pt idx="3800">
                  <c:v>8.1922440333330009</c:v>
                </c:pt>
                <c:pt idx="3801">
                  <c:v>8.1921567</c:v>
                </c:pt>
                <c:pt idx="3802">
                  <c:v>8.1918435333329995</c:v>
                </c:pt>
                <c:pt idx="3803">
                  <c:v>8.19203905</c:v>
                </c:pt>
                <c:pt idx="3804">
                  <c:v>8.1919841333329995</c:v>
                </c:pt>
                <c:pt idx="3805">
                  <c:v>8.1923181500000002</c:v>
                </c:pt>
                <c:pt idx="3806">
                  <c:v>8.1923239500000005</c:v>
                </c:pt>
                <c:pt idx="3807">
                  <c:v>8.1922327666670007</c:v>
                </c:pt>
                <c:pt idx="3808">
                  <c:v>8.1925812499999999</c:v>
                </c:pt>
                <c:pt idx="3809">
                  <c:v>8.1924853333329999</c:v>
                </c:pt>
                <c:pt idx="3810">
                  <c:v>8.1922804333329999</c:v>
                </c:pt>
                <c:pt idx="3811">
                  <c:v>8.1922178333330002</c:v>
                </c:pt>
                <c:pt idx="3812">
                  <c:v>8.1923722166669997</c:v>
                </c:pt>
                <c:pt idx="3813">
                  <c:v>8.1920369666670005</c:v>
                </c:pt>
                <c:pt idx="3814">
                  <c:v>8.1924068833329997</c:v>
                </c:pt>
                <c:pt idx="3815">
                  <c:v>8.1923586333330007</c:v>
                </c:pt>
                <c:pt idx="3816">
                  <c:v>8.1923979166669998</c:v>
                </c:pt>
                <c:pt idx="3817">
                  <c:v>8.1925890666670007</c:v>
                </c:pt>
                <c:pt idx="3818">
                  <c:v>8.1923775166669994</c:v>
                </c:pt>
                <c:pt idx="3819">
                  <c:v>8.1926327833329999</c:v>
                </c:pt>
                <c:pt idx="3820">
                  <c:v>8.1926117999999999</c:v>
                </c:pt>
                <c:pt idx="3821">
                  <c:v>8.1927313999999996</c:v>
                </c:pt>
                <c:pt idx="3822">
                  <c:v>8.1929844500000009</c:v>
                </c:pt>
                <c:pt idx="3823">
                  <c:v>8.1924771666670004</c:v>
                </c:pt>
                <c:pt idx="3824">
                  <c:v>8.1924743333329992</c:v>
                </c:pt>
                <c:pt idx="3825">
                  <c:v>8.1927661833329992</c:v>
                </c:pt>
                <c:pt idx="3826">
                  <c:v>8.1930792833330006</c:v>
                </c:pt>
                <c:pt idx="3827">
                  <c:v>8.1927521666670007</c:v>
                </c:pt>
                <c:pt idx="3828">
                  <c:v>8.1931863166669991</c:v>
                </c:pt>
                <c:pt idx="3829">
                  <c:v>8.1932279000000001</c:v>
                </c:pt>
                <c:pt idx="3830">
                  <c:v>8.1929968166669997</c:v>
                </c:pt>
                <c:pt idx="3831">
                  <c:v>8.1934129666669993</c:v>
                </c:pt>
                <c:pt idx="3832">
                  <c:v>8.1932781833329997</c:v>
                </c:pt>
                <c:pt idx="3833">
                  <c:v>8.1927244166669997</c:v>
                </c:pt>
                <c:pt idx="3834">
                  <c:v>8.1930388833329992</c:v>
                </c:pt>
                <c:pt idx="3835">
                  <c:v>8.1934389166670005</c:v>
                </c:pt>
                <c:pt idx="3836">
                  <c:v>8.1932799500000009</c:v>
                </c:pt>
                <c:pt idx="3837">
                  <c:v>8.1934037166669995</c:v>
                </c:pt>
                <c:pt idx="3838">
                  <c:v>8.1933663833330002</c:v>
                </c:pt>
                <c:pt idx="3839">
                  <c:v>8.1940364833330008</c:v>
                </c:pt>
                <c:pt idx="3840">
                  <c:v>8.1937031833329996</c:v>
                </c:pt>
                <c:pt idx="3841">
                  <c:v>8.1939814166670004</c:v>
                </c:pt>
                <c:pt idx="3842">
                  <c:v>8.1938958</c:v>
                </c:pt>
                <c:pt idx="3843">
                  <c:v>8.1943856333330007</c:v>
                </c:pt>
                <c:pt idx="3844">
                  <c:v>8.1940948999999996</c:v>
                </c:pt>
                <c:pt idx="3845">
                  <c:v>8.1941321833330001</c:v>
                </c:pt>
                <c:pt idx="3846">
                  <c:v>8.1935064666669994</c:v>
                </c:pt>
                <c:pt idx="3847">
                  <c:v>8.193923466667</c:v>
                </c:pt>
                <c:pt idx="3848">
                  <c:v>8.1938086666669996</c:v>
                </c:pt>
                <c:pt idx="3849">
                  <c:v>8.1942018833329993</c:v>
                </c:pt>
                <c:pt idx="3850">
                  <c:v>8.1942175166670008</c:v>
                </c:pt>
                <c:pt idx="3851">
                  <c:v>8.1942621500000001</c:v>
                </c:pt>
                <c:pt idx="3852">
                  <c:v>8.1944309666669994</c:v>
                </c:pt>
                <c:pt idx="3853">
                  <c:v>8.1945139166670007</c:v>
                </c:pt>
                <c:pt idx="3854">
                  <c:v>8.1952281166669998</c:v>
                </c:pt>
                <c:pt idx="3855">
                  <c:v>8.1947887333330005</c:v>
                </c:pt>
                <c:pt idx="3856">
                  <c:v>8.1944362666669992</c:v>
                </c:pt>
                <c:pt idx="3857">
                  <c:v>8.1951948833330004</c:v>
                </c:pt>
                <c:pt idx="3858">
                  <c:v>8.1946447333329999</c:v>
                </c:pt>
                <c:pt idx="3859">
                  <c:v>8.1952665499999995</c:v>
                </c:pt>
                <c:pt idx="3860">
                  <c:v>8.1947519</c:v>
                </c:pt>
                <c:pt idx="3861">
                  <c:v>8.1951600166669998</c:v>
                </c:pt>
                <c:pt idx="3862">
                  <c:v>8.1946626333329995</c:v>
                </c:pt>
                <c:pt idx="3863">
                  <c:v>8.1951118333329998</c:v>
                </c:pt>
                <c:pt idx="3864">
                  <c:v>8.1957659166669998</c:v>
                </c:pt>
                <c:pt idx="3865">
                  <c:v>8.1947058666670003</c:v>
                </c:pt>
                <c:pt idx="3866">
                  <c:v>8.1957954500000003</c:v>
                </c:pt>
                <c:pt idx="3867">
                  <c:v>8.1959409833329993</c:v>
                </c:pt>
                <c:pt idx="3868">
                  <c:v>8.1960364666669996</c:v>
                </c:pt>
                <c:pt idx="3869">
                  <c:v>8.195701183333</c:v>
                </c:pt>
                <c:pt idx="3870">
                  <c:v>8.1958742000000004</c:v>
                </c:pt>
                <c:pt idx="3871">
                  <c:v>8.1959064000000001</c:v>
                </c:pt>
                <c:pt idx="3872">
                  <c:v>8.1953437833329996</c:v>
                </c:pt>
                <c:pt idx="3873">
                  <c:v>8.1963062666669995</c:v>
                </c:pt>
                <c:pt idx="3874">
                  <c:v>8.1962769166669993</c:v>
                </c:pt>
                <c:pt idx="3875">
                  <c:v>8.19603255</c:v>
                </c:pt>
                <c:pt idx="3876">
                  <c:v>8.1962267833329996</c:v>
                </c:pt>
                <c:pt idx="3877">
                  <c:v>8.1962553333329993</c:v>
                </c:pt>
                <c:pt idx="3878">
                  <c:v>8.1967216500000006</c:v>
                </c:pt>
                <c:pt idx="3879">
                  <c:v>8.1966970666669994</c:v>
                </c:pt>
                <c:pt idx="3880">
                  <c:v>8.1965996666669998</c:v>
                </c:pt>
                <c:pt idx="3881">
                  <c:v>8.1962344333330002</c:v>
                </c:pt>
                <c:pt idx="3882">
                  <c:v>8.1963769666669997</c:v>
                </c:pt>
                <c:pt idx="3883">
                  <c:v>8.1970385500000003</c:v>
                </c:pt>
                <c:pt idx="3884">
                  <c:v>8.1971339000000008</c:v>
                </c:pt>
                <c:pt idx="3885">
                  <c:v>8.1970786166669996</c:v>
                </c:pt>
                <c:pt idx="3886">
                  <c:v>8.1965733499999995</c:v>
                </c:pt>
                <c:pt idx="3887">
                  <c:v>8.1969054833329995</c:v>
                </c:pt>
                <c:pt idx="3888">
                  <c:v>8.1966944000000002</c:v>
                </c:pt>
                <c:pt idx="3889">
                  <c:v>8.1957586833330005</c:v>
                </c:pt>
                <c:pt idx="3890">
                  <c:v>8.1943718666669998</c:v>
                </c:pt>
                <c:pt idx="3891">
                  <c:v>8.1952140500000006</c:v>
                </c:pt>
                <c:pt idx="3892">
                  <c:v>8.1951985833329992</c:v>
                </c:pt>
                <c:pt idx="3893">
                  <c:v>8.1949949166669995</c:v>
                </c:pt>
                <c:pt idx="3894">
                  <c:v>8.1952576666670005</c:v>
                </c:pt>
                <c:pt idx="3895">
                  <c:v>8.1947657666670004</c:v>
                </c:pt>
                <c:pt idx="3896">
                  <c:v>8.1952596833329991</c:v>
                </c:pt>
                <c:pt idx="3897">
                  <c:v>8.195673816667</c:v>
                </c:pt>
                <c:pt idx="3898">
                  <c:v>8.1949512999999996</c:v>
                </c:pt>
                <c:pt idx="3899">
                  <c:v>8.1949441833329999</c:v>
                </c:pt>
                <c:pt idx="3900">
                  <c:v>8.1952955999999997</c:v>
                </c:pt>
                <c:pt idx="3901">
                  <c:v>8.1949518000000001</c:v>
                </c:pt>
                <c:pt idx="3902">
                  <c:v>8.1954562333329992</c:v>
                </c:pt>
                <c:pt idx="3903">
                  <c:v>8.1958374000000003</c:v>
                </c:pt>
                <c:pt idx="3904">
                  <c:v>8.1958251666669995</c:v>
                </c:pt>
                <c:pt idx="3905">
                  <c:v>8.1956614999999999</c:v>
                </c:pt>
                <c:pt idx="3906">
                  <c:v>8.1956851999999998</c:v>
                </c:pt>
                <c:pt idx="3907">
                  <c:v>8.1955832999999991</c:v>
                </c:pt>
                <c:pt idx="3908">
                  <c:v>8.1956561166669992</c:v>
                </c:pt>
                <c:pt idx="3909">
                  <c:v>8.1962687166669994</c:v>
                </c:pt>
                <c:pt idx="3910">
                  <c:v>8.1963516999999992</c:v>
                </c:pt>
                <c:pt idx="3911">
                  <c:v>8.1963018333330009</c:v>
                </c:pt>
                <c:pt idx="3912">
                  <c:v>8.1965612500000002</c:v>
                </c:pt>
                <c:pt idx="3913">
                  <c:v>8.1966212499999997</c:v>
                </c:pt>
                <c:pt idx="3914">
                  <c:v>8.1969347999999993</c:v>
                </c:pt>
                <c:pt idx="3915">
                  <c:v>8.1969694833329996</c:v>
                </c:pt>
                <c:pt idx="3916">
                  <c:v>8.1972488166670008</c:v>
                </c:pt>
                <c:pt idx="3917">
                  <c:v>8.1969751500000001</c:v>
                </c:pt>
                <c:pt idx="3918">
                  <c:v>8.1973403833329996</c:v>
                </c:pt>
                <c:pt idx="3919">
                  <c:v>8.1969282333330007</c:v>
                </c:pt>
                <c:pt idx="3920">
                  <c:v>8.19675245</c:v>
                </c:pt>
                <c:pt idx="3921">
                  <c:v>8.1967205500000002</c:v>
                </c:pt>
                <c:pt idx="3922">
                  <c:v>8.1970407000000005</c:v>
                </c:pt>
                <c:pt idx="3923">
                  <c:v>8.1974513333329995</c:v>
                </c:pt>
                <c:pt idx="3924">
                  <c:v>8.1968912666670004</c:v>
                </c:pt>
                <c:pt idx="3925">
                  <c:v>8.1975754500000004</c:v>
                </c:pt>
                <c:pt idx="3926">
                  <c:v>8.1976423833329992</c:v>
                </c:pt>
                <c:pt idx="3927">
                  <c:v>8.1976796000000007</c:v>
                </c:pt>
                <c:pt idx="3928">
                  <c:v>8.1982522666669997</c:v>
                </c:pt>
                <c:pt idx="3929">
                  <c:v>8.1983210833329991</c:v>
                </c:pt>
                <c:pt idx="3930">
                  <c:v>8.1984439666669999</c:v>
                </c:pt>
                <c:pt idx="3931">
                  <c:v>8.1983332333330008</c:v>
                </c:pt>
                <c:pt idx="3932">
                  <c:v>8.1984298833330005</c:v>
                </c:pt>
                <c:pt idx="3933">
                  <c:v>8.1982810666670005</c:v>
                </c:pt>
                <c:pt idx="3934">
                  <c:v>8.1986380499999996</c:v>
                </c:pt>
                <c:pt idx="3935">
                  <c:v>8.1984734333329996</c:v>
                </c:pt>
                <c:pt idx="3936">
                  <c:v>8.1987276333330001</c:v>
                </c:pt>
                <c:pt idx="3937">
                  <c:v>8.1985118499999992</c:v>
                </c:pt>
                <c:pt idx="3938">
                  <c:v>8.1995006666669994</c:v>
                </c:pt>
                <c:pt idx="3939">
                  <c:v>8.1987644500000005</c:v>
                </c:pt>
                <c:pt idx="3940">
                  <c:v>8.1989947500000007</c:v>
                </c:pt>
                <c:pt idx="3941">
                  <c:v>8.198982233333</c:v>
                </c:pt>
                <c:pt idx="3942">
                  <c:v>8.1992242500000003</c:v>
                </c:pt>
                <c:pt idx="3943">
                  <c:v>8.1994063333330001</c:v>
                </c:pt>
                <c:pt idx="3944">
                  <c:v>8.1996735666670002</c:v>
                </c:pt>
                <c:pt idx="3945">
                  <c:v>8.1992004666669995</c:v>
                </c:pt>
                <c:pt idx="3946">
                  <c:v>8.1992179499999995</c:v>
                </c:pt>
                <c:pt idx="3947">
                  <c:v>8.199041966667</c:v>
                </c:pt>
                <c:pt idx="3948">
                  <c:v>8.1997105500000007</c:v>
                </c:pt>
                <c:pt idx="3949">
                  <c:v>8.1991972999999998</c:v>
                </c:pt>
                <c:pt idx="3950">
                  <c:v>8.1990391666669993</c:v>
                </c:pt>
                <c:pt idx="3951">
                  <c:v>8.1991689833329993</c:v>
                </c:pt>
                <c:pt idx="3952">
                  <c:v>8.1995842833329995</c:v>
                </c:pt>
                <c:pt idx="3953">
                  <c:v>8.199255083333</c:v>
                </c:pt>
                <c:pt idx="3954">
                  <c:v>8.1994382333329998</c:v>
                </c:pt>
                <c:pt idx="3955">
                  <c:v>8.1997564999999994</c:v>
                </c:pt>
                <c:pt idx="3956">
                  <c:v>8.1993982833330001</c:v>
                </c:pt>
                <c:pt idx="3957">
                  <c:v>8.1995656500000003</c:v>
                </c:pt>
                <c:pt idx="3958">
                  <c:v>8.1997271666669995</c:v>
                </c:pt>
                <c:pt idx="3959">
                  <c:v>8.1998287833330004</c:v>
                </c:pt>
                <c:pt idx="3960">
                  <c:v>8.1997340833330004</c:v>
                </c:pt>
                <c:pt idx="3961">
                  <c:v>8.2000346499999992</c:v>
                </c:pt>
                <c:pt idx="3962">
                  <c:v>8.1997119333330009</c:v>
                </c:pt>
                <c:pt idx="3963">
                  <c:v>8.1998523666670007</c:v>
                </c:pt>
                <c:pt idx="3964">
                  <c:v>8.2003227833330001</c:v>
                </c:pt>
                <c:pt idx="3965">
                  <c:v>8.1997962333330001</c:v>
                </c:pt>
                <c:pt idx="3966">
                  <c:v>8.1997669333330006</c:v>
                </c:pt>
                <c:pt idx="3967">
                  <c:v>8.1998920999999996</c:v>
                </c:pt>
                <c:pt idx="3968">
                  <c:v>8.1994635999999996</c:v>
                </c:pt>
                <c:pt idx="3969">
                  <c:v>8.1999181500000002</c:v>
                </c:pt>
                <c:pt idx="3970">
                  <c:v>8.1996209666670001</c:v>
                </c:pt>
                <c:pt idx="3971">
                  <c:v>8.1995140000000006</c:v>
                </c:pt>
                <c:pt idx="3972">
                  <c:v>8.2001385833330005</c:v>
                </c:pt>
                <c:pt idx="3973">
                  <c:v>8.2000506166669993</c:v>
                </c:pt>
                <c:pt idx="3974">
                  <c:v>8.2007123166669995</c:v>
                </c:pt>
                <c:pt idx="3975">
                  <c:v>8.2003602999999998</c:v>
                </c:pt>
                <c:pt idx="3976">
                  <c:v>8.2008235000000003</c:v>
                </c:pt>
                <c:pt idx="3977">
                  <c:v>8.1990825333329997</c:v>
                </c:pt>
                <c:pt idx="3978">
                  <c:v>8.1987310499999992</c:v>
                </c:pt>
                <c:pt idx="3979">
                  <c:v>8.1984856666670005</c:v>
                </c:pt>
                <c:pt idx="3980">
                  <c:v>8.1989201999999999</c:v>
                </c:pt>
                <c:pt idx="3981">
                  <c:v>8.1992822833329999</c:v>
                </c:pt>
                <c:pt idx="3982">
                  <c:v>8.1992966500000009</c:v>
                </c:pt>
                <c:pt idx="3983">
                  <c:v>8.1994661333330008</c:v>
                </c:pt>
                <c:pt idx="3984">
                  <c:v>8.1991955166670003</c:v>
                </c:pt>
                <c:pt idx="3985">
                  <c:v>8.1995375999999993</c:v>
                </c:pt>
                <c:pt idx="3986">
                  <c:v>8.1994792499999996</c:v>
                </c:pt>
                <c:pt idx="3987">
                  <c:v>8.1996682833330006</c:v>
                </c:pt>
                <c:pt idx="3988">
                  <c:v>8.1994350499999999</c:v>
                </c:pt>
                <c:pt idx="3989">
                  <c:v>8.20012045</c:v>
                </c:pt>
                <c:pt idx="3990">
                  <c:v>8.2016943333330001</c:v>
                </c:pt>
                <c:pt idx="3991">
                  <c:v>8.2016656500000007</c:v>
                </c:pt>
                <c:pt idx="3992">
                  <c:v>8.2018328333330004</c:v>
                </c:pt>
                <c:pt idx="3993">
                  <c:v>8.2017645333329998</c:v>
                </c:pt>
                <c:pt idx="3994">
                  <c:v>8.2014386333329998</c:v>
                </c:pt>
                <c:pt idx="3995">
                  <c:v>8.2016481500000005</c:v>
                </c:pt>
                <c:pt idx="3996">
                  <c:v>8.2018865833329997</c:v>
                </c:pt>
                <c:pt idx="3997">
                  <c:v>8.2022826500000008</c:v>
                </c:pt>
                <c:pt idx="3998">
                  <c:v>8.2019496166669992</c:v>
                </c:pt>
                <c:pt idx="3999">
                  <c:v>8.2016264499999991</c:v>
                </c:pt>
                <c:pt idx="4000">
                  <c:v>8.202661533333</c:v>
                </c:pt>
                <c:pt idx="4001">
                  <c:v>8.2019424500000007</c:v>
                </c:pt>
                <c:pt idx="4002">
                  <c:v>8.2006153499999996</c:v>
                </c:pt>
                <c:pt idx="4003">
                  <c:v>8.2001535166669992</c:v>
                </c:pt>
                <c:pt idx="4004">
                  <c:v>8.2006782999999999</c:v>
                </c:pt>
                <c:pt idx="4005">
                  <c:v>8.200849316667</c:v>
                </c:pt>
                <c:pt idx="4006">
                  <c:v>8.2001827166669994</c:v>
                </c:pt>
                <c:pt idx="4007">
                  <c:v>8.2006593166670001</c:v>
                </c:pt>
                <c:pt idx="4008">
                  <c:v>8.2001568166670005</c:v>
                </c:pt>
                <c:pt idx="4009">
                  <c:v>8.1998726333329994</c:v>
                </c:pt>
                <c:pt idx="4010">
                  <c:v>8.2002078333329997</c:v>
                </c:pt>
                <c:pt idx="4011">
                  <c:v>8.1999944666670004</c:v>
                </c:pt>
                <c:pt idx="4012">
                  <c:v>8.2007789166669998</c:v>
                </c:pt>
                <c:pt idx="4013">
                  <c:v>8.2002296666669992</c:v>
                </c:pt>
                <c:pt idx="4014">
                  <c:v>8.2012691499999999</c:v>
                </c:pt>
                <c:pt idx="4015">
                  <c:v>8.2026500500000008</c:v>
                </c:pt>
                <c:pt idx="4016">
                  <c:v>8.2032960500000005</c:v>
                </c:pt>
                <c:pt idx="4017">
                  <c:v>8.2029123500000001</c:v>
                </c:pt>
                <c:pt idx="4018">
                  <c:v>8.2031926666670003</c:v>
                </c:pt>
                <c:pt idx="4019">
                  <c:v>8.2020961666669994</c:v>
                </c:pt>
                <c:pt idx="4020">
                  <c:v>8.2025612833330008</c:v>
                </c:pt>
                <c:pt idx="4021">
                  <c:v>8.2025218500000001</c:v>
                </c:pt>
                <c:pt idx="4022">
                  <c:v>8.2020320499999997</c:v>
                </c:pt>
                <c:pt idx="4023">
                  <c:v>8.2029368500000004</c:v>
                </c:pt>
                <c:pt idx="4024">
                  <c:v>8.2032358999999992</c:v>
                </c:pt>
                <c:pt idx="4025">
                  <c:v>8.2032055333329996</c:v>
                </c:pt>
                <c:pt idx="4026">
                  <c:v>8.2030654500000004</c:v>
                </c:pt>
                <c:pt idx="4027">
                  <c:v>8.2025774333329995</c:v>
                </c:pt>
                <c:pt idx="4028">
                  <c:v>8.2034455000000008</c:v>
                </c:pt>
                <c:pt idx="4029">
                  <c:v>8.2032260166669992</c:v>
                </c:pt>
                <c:pt idx="4030">
                  <c:v>8.2033979666669996</c:v>
                </c:pt>
                <c:pt idx="4031">
                  <c:v>8.2033090499999997</c:v>
                </c:pt>
                <c:pt idx="4032">
                  <c:v>8.2034461499999995</c:v>
                </c:pt>
                <c:pt idx="4033">
                  <c:v>8.2030295833330005</c:v>
                </c:pt>
                <c:pt idx="4034">
                  <c:v>8.2037842833330004</c:v>
                </c:pt>
                <c:pt idx="4035">
                  <c:v>8.2033228333330008</c:v>
                </c:pt>
                <c:pt idx="4036">
                  <c:v>8.2037447500000003</c:v>
                </c:pt>
                <c:pt idx="4037">
                  <c:v>8.2035820666669999</c:v>
                </c:pt>
                <c:pt idx="4038">
                  <c:v>8.2038928333330006</c:v>
                </c:pt>
                <c:pt idx="4039">
                  <c:v>8.2037563333330006</c:v>
                </c:pt>
                <c:pt idx="4040">
                  <c:v>8.2041490166669995</c:v>
                </c:pt>
                <c:pt idx="4041">
                  <c:v>8.2039529333329995</c:v>
                </c:pt>
                <c:pt idx="4042">
                  <c:v>8.2043585666670005</c:v>
                </c:pt>
                <c:pt idx="4043">
                  <c:v>8.2039422833329994</c:v>
                </c:pt>
                <c:pt idx="4044">
                  <c:v>8.2036633999999999</c:v>
                </c:pt>
                <c:pt idx="4045">
                  <c:v>8.2038332833329992</c:v>
                </c:pt>
                <c:pt idx="4046">
                  <c:v>8.2046244333330005</c:v>
                </c:pt>
                <c:pt idx="4047">
                  <c:v>8.2040211833329995</c:v>
                </c:pt>
                <c:pt idx="4048">
                  <c:v>8.2045602333329999</c:v>
                </c:pt>
                <c:pt idx="4049">
                  <c:v>8.2039455666670005</c:v>
                </c:pt>
                <c:pt idx="4050">
                  <c:v>8.2039675166669994</c:v>
                </c:pt>
                <c:pt idx="4051">
                  <c:v>8.2045347333330003</c:v>
                </c:pt>
                <c:pt idx="4052">
                  <c:v>8.2040562166670004</c:v>
                </c:pt>
                <c:pt idx="4053">
                  <c:v>8.2044960333329993</c:v>
                </c:pt>
                <c:pt idx="4054">
                  <c:v>8.2041733000000008</c:v>
                </c:pt>
                <c:pt idx="4055">
                  <c:v>8.2036298166670001</c:v>
                </c:pt>
                <c:pt idx="4056">
                  <c:v>8.2046902833330009</c:v>
                </c:pt>
                <c:pt idx="4057">
                  <c:v>8.2044727000000002</c:v>
                </c:pt>
                <c:pt idx="4058">
                  <c:v>8.2046136500000006</c:v>
                </c:pt>
                <c:pt idx="4059">
                  <c:v>8.203972133333</c:v>
                </c:pt>
                <c:pt idx="4060">
                  <c:v>8.2045291666669993</c:v>
                </c:pt>
                <c:pt idx="4061">
                  <c:v>8.2044590500000005</c:v>
                </c:pt>
                <c:pt idx="4062">
                  <c:v>8.2048232833330008</c:v>
                </c:pt>
                <c:pt idx="4063">
                  <c:v>8.2044252333329997</c:v>
                </c:pt>
                <c:pt idx="4064">
                  <c:v>8.2045487833329993</c:v>
                </c:pt>
                <c:pt idx="4065">
                  <c:v>8.2039400666670002</c:v>
                </c:pt>
                <c:pt idx="4066">
                  <c:v>8.2042020666669995</c:v>
                </c:pt>
                <c:pt idx="4067">
                  <c:v>8.2036884833329999</c:v>
                </c:pt>
                <c:pt idx="4068">
                  <c:v>8.2044041666670005</c:v>
                </c:pt>
                <c:pt idx="4069">
                  <c:v>8.2040423666670002</c:v>
                </c:pt>
                <c:pt idx="4070">
                  <c:v>8.2038522833329992</c:v>
                </c:pt>
                <c:pt idx="4071">
                  <c:v>8.204338616667</c:v>
                </c:pt>
                <c:pt idx="4072">
                  <c:v>8.2039799833329994</c:v>
                </c:pt>
                <c:pt idx="4073">
                  <c:v>8.2047757333329994</c:v>
                </c:pt>
                <c:pt idx="4074">
                  <c:v>8.2043792166670002</c:v>
                </c:pt>
                <c:pt idx="4075">
                  <c:v>8.2045685833329998</c:v>
                </c:pt>
                <c:pt idx="4076">
                  <c:v>8.2043078666669995</c:v>
                </c:pt>
                <c:pt idx="4077">
                  <c:v>8.2042503166670002</c:v>
                </c:pt>
                <c:pt idx="4078">
                  <c:v>8.2039123166669992</c:v>
                </c:pt>
                <c:pt idx="4079">
                  <c:v>8.2044853</c:v>
                </c:pt>
                <c:pt idx="4080">
                  <c:v>8.2043106833330004</c:v>
                </c:pt>
                <c:pt idx="4081">
                  <c:v>8.2044293833330002</c:v>
                </c:pt>
                <c:pt idx="4082">
                  <c:v>8.2048550999999996</c:v>
                </c:pt>
                <c:pt idx="4083">
                  <c:v>8.2043990999999998</c:v>
                </c:pt>
                <c:pt idx="4084">
                  <c:v>8.2039792166669994</c:v>
                </c:pt>
                <c:pt idx="4085">
                  <c:v>8.2045495833329998</c:v>
                </c:pt>
                <c:pt idx="4086">
                  <c:v>8.2047308000000001</c:v>
                </c:pt>
                <c:pt idx="4087">
                  <c:v>8.2043662166669993</c:v>
                </c:pt>
                <c:pt idx="4088">
                  <c:v>8.2042554333329996</c:v>
                </c:pt>
                <c:pt idx="4089">
                  <c:v>8.2037358499999993</c:v>
                </c:pt>
                <c:pt idx="4090">
                  <c:v>8.2025691999999992</c:v>
                </c:pt>
                <c:pt idx="4091">
                  <c:v>8.2028100333329999</c:v>
                </c:pt>
                <c:pt idx="4092">
                  <c:v>8.2029946000000002</c:v>
                </c:pt>
                <c:pt idx="4093">
                  <c:v>8.2027181666669993</c:v>
                </c:pt>
                <c:pt idx="4094">
                  <c:v>8.2027265166669991</c:v>
                </c:pt>
                <c:pt idx="4095">
                  <c:v>8.2020951666670001</c:v>
                </c:pt>
                <c:pt idx="4096">
                  <c:v>8.202053966667</c:v>
                </c:pt>
                <c:pt idx="4097">
                  <c:v>8.2022933666669999</c:v>
                </c:pt>
                <c:pt idx="4098">
                  <c:v>8.2023201166669999</c:v>
                </c:pt>
                <c:pt idx="4099">
                  <c:v>8.202043783333</c:v>
                </c:pt>
                <c:pt idx="4100">
                  <c:v>8.2027899166669993</c:v>
                </c:pt>
                <c:pt idx="4101">
                  <c:v>8.2025662666670005</c:v>
                </c:pt>
                <c:pt idx="4102">
                  <c:v>8.2019836666669992</c:v>
                </c:pt>
                <c:pt idx="4103">
                  <c:v>8.2024833666669998</c:v>
                </c:pt>
                <c:pt idx="4104">
                  <c:v>8.2021957833329999</c:v>
                </c:pt>
                <c:pt idx="4105">
                  <c:v>8.2029143666670006</c:v>
                </c:pt>
                <c:pt idx="4106">
                  <c:v>8.2020935000000001</c:v>
                </c:pt>
                <c:pt idx="4107">
                  <c:v>8.2019089333329998</c:v>
                </c:pt>
                <c:pt idx="4108">
                  <c:v>8.2024147333330006</c:v>
                </c:pt>
                <c:pt idx="4109">
                  <c:v>8.2019748166670006</c:v>
                </c:pt>
                <c:pt idx="4110">
                  <c:v>8.2020806666669994</c:v>
                </c:pt>
                <c:pt idx="4111">
                  <c:v>8.2017865166669992</c:v>
                </c:pt>
                <c:pt idx="4112">
                  <c:v>8.2015255666669997</c:v>
                </c:pt>
                <c:pt idx="4113">
                  <c:v>8.2018621666670004</c:v>
                </c:pt>
                <c:pt idx="4114">
                  <c:v>8.2026050333330005</c:v>
                </c:pt>
                <c:pt idx="4115">
                  <c:v>8.2040549833330001</c:v>
                </c:pt>
                <c:pt idx="4116">
                  <c:v>8.2038923166669999</c:v>
                </c:pt>
                <c:pt idx="4117">
                  <c:v>8.2041850333329993</c:v>
                </c:pt>
                <c:pt idx="4118">
                  <c:v>8.2047595333330001</c:v>
                </c:pt>
                <c:pt idx="4119">
                  <c:v>8.2039505833330004</c:v>
                </c:pt>
                <c:pt idx="4120">
                  <c:v>8.2041250833330004</c:v>
                </c:pt>
                <c:pt idx="4121">
                  <c:v>8.2038749000000006</c:v>
                </c:pt>
                <c:pt idx="4122">
                  <c:v>8.2044576666670004</c:v>
                </c:pt>
                <c:pt idx="4123">
                  <c:v>8.2041204000000008</c:v>
                </c:pt>
                <c:pt idx="4124">
                  <c:v>8.2036461833329994</c:v>
                </c:pt>
                <c:pt idx="4125">
                  <c:v>8.2034010166669997</c:v>
                </c:pt>
                <c:pt idx="4126">
                  <c:v>8.2038184666670002</c:v>
                </c:pt>
                <c:pt idx="4127">
                  <c:v>8.2040108666669997</c:v>
                </c:pt>
                <c:pt idx="4128">
                  <c:v>8.2043627666669998</c:v>
                </c:pt>
                <c:pt idx="4129">
                  <c:v>8.2042078666669997</c:v>
                </c:pt>
                <c:pt idx="4130">
                  <c:v>8.2042224333329994</c:v>
                </c:pt>
                <c:pt idx="4131">
                  <c:v>8.2036166333330005</c:v>
                </c:pt>
                <c:pt idx="4132">
                  <c:v>8.2036272833330006</c:v>
                </c:pt>
                <c:pt idx="4133">
                  <c:v>8.2037132333329996</c:v>
                </c:pt>
                <c:pt idx="4134">
                  <c:v>8.2041319333330005</c:v>
                </c:pt>
                <c:pt idx="4135">
                  <c:v>8.2035146333330005</c:v>
                </c:pt>
                <c:pt idx="4136">
                  <c:v>8.2035740833330006</c:v>
                </c:pt>
                <c:pt idx="4137">
                  <c:v>8.2034393166669997</c:v>
                </c:pt>
                <c:pt idx="4138">
                  <c:v>8.2034859499999992</c:v>
                </c:pt>
                <c:pt idx="4139">
                  <c:v>8.2035454833330004</c:v>
                </c:pt>
                <c:pt idx="4140">
                  <c:v>8.2035277833329996</c:v>
                </c:pt>
                <c:pt idx="4141">
                  <c:v>8.2038852166670004</c:v>
                </c:pt>
                <c:pt idx="4142">
                  <c:v>8.2036242999999995</c:v>
                </c:pt>
                <c:pt idx="4143">
                  <c:v>8.2035486666670003</c:v>
                </c:pt>
                <c:pt idx="4144">
                  <c:v>8.2037627333330008</c:v>
                </c:pt>
                <c:pt idx="4145">
                  <c:v>8.2035529166670003</c:v>
                </c:pt>
                <c:pt idx="4146">
                  <c:v>8.2035191666670002</c:v>
                </c:pt>
                <c:pt idx="4147">
                  <c:v>8.2038066999999995</c:v>
                </c:pt>
                <c:pt idx="4148">
                  <c:v>8.2036995166669993</c:v>
                </c:pt>
                <c:pt idx="4149">
                  <c:v>8.2032064833330001</c:v>
                </c:pt>
                <c:pt idx="4150">
                  <c:v>8.2036706000000006</c:v>
                </c:pt>
                <c:pt idx="4151">
                  <c:v>8.2031605333329995</c:v>
                </c:pt>
                <c:pt idx="4152">
                  <c:v>8.2031589333330004</c:v>
                </c:pt>
                <c:pt idx="4153">
                  <c:v>8.2035736499999992</c:v>
                </c:pt>
                <c:pt idx="4154">
                  <c:v>8.2035575000000005</c:v>
                </c:pt>
                <c:pt idx="4155">
                  <c:v>8.2031906166669994</c:v>
                </c:pt>
                <c:pt idx="4156">
                  <c:v>8.2031687000000009</c:v>
                </c:pt>
                <c:pt idx="4157">
                  <c:v>8.2034990666669998</c:v>
                </c:pt>
                <c:pt idx="4158">
                  <c:v>8.2031255999999999</c:v>
                </c:pt>
                <c:pt idx="4159">
                  <c:v>8.2031308500000009</c:v>
                </c:pt>
                <c:pt idx="4160">
                  <c:v>8.2033682999999993</c:v>
                </c:pt>
                <c:pt idx="4161">
                  <c:v>8.2034699166670002</c:v>
                </c:pt>
                <c:pt idx="4162">
                  <c:v>8.2028500666670006</c:v>
                </c:pt>
                <c:pt idx="4163">
                  <c:v>8.2030230666670008</c:v>
                </c:pt>
                <c:pt idx="4164">
                  <c:v>8.2029294499999992</c:v>
                </c:pt>
                <c:pt idx="4165">
                  <c:v>8.2030192666670008</c:v>
                </c:pt>
                <c:pt idx="4166">
                  <c:v>8.2032141833329995</c:v>
                </c:pt>
                <c:pt idx="4167">
                  <c:v>8.2028113666669995</c:v>
                </c:pt>
                <c:pt idx="4168">
                  <c:v>8.2029677333330007</c:v>
                </c:pt>
                <c:pt idx="4169">
                  <c:v>8.2023901000000006</c:v>
                </c:pt>
                <c:pt idx="4170">
                  <c:v>8.2026673833330008</c:v>
                </c:pt>
                <c:pt idx="4171">
                  <c:v>8.2025721333329997</c:v>
                </c:pt>
                <c:pt idx="4172">
                  <c:v>8.2030312333330002</c:v>
                </c:pt>
                <c:pt idx="4173">
                  <c:v>8.2028783333330004</c:v>
                </c:pt>
                <c:pt idx="4174">
                  <c:v>8.2028549166670004</c:v>
                </c:pt>
                <c:pt idx="4175">
                  <c:v>8.2028943333330009</c:v>
                </c:pt>
                <c:pt idx="4176">
                  <c:v>8.2033705166670003</c:v>
                </c:pt>
                <c:pt idx="4177">
                  <c:v>8.2006376833329995</c:v>
                </c:pt>
                <c:pt idx="4178">
                  <c:v>8.2007326999999997</c:v>
                </c:pt>
                <c:pt idx="4179">
                  <c:v>8.2001900333329996</c:v>
                </c:pt>
                <c:pt idx="4180">
                  <c:v>8.2008578500000002</c:v>
                </c:pt>
                <c:pt idx="4181">
                  <c:v>8.2009787999999997</c:v>
                </c:pt>
                <c:pt idx="4182">
                  <c:v>8.2005535999999992</c:v>
                </c:pt>
                <c:pt idx="4183">
                  <c:v>8.2004426833329997</c:v>
                </c:pt>
                <c:pt idx="4184">
                  <c:v>8.2005673166669997</c:v>
                </c:pt>
                <c:pt idx="4185">
                  <c:v>8.2008576499999997</c:v>
                </c:pt>
                <c:pt idx="4186">
                  <c:v>8.2005009500000003</c:v>
                </c:pt>
                <c:pt idx="4187">
                  <c:v>8.2005519499999995</c:v>
                </c:pt>
                <c:pt idx="4188">
                  <c:v>8.2003976333330009</c:v>
                </c:pt>
                <c:pt idx="4189">
                  <c:v>8.2004828166669999</c:v>
                </c:pt>
                <c:pt idx="4190">
                  <c:v>8.20077195</c:v>
                </c:pt>
                <c:pt idx="4191">
                  <c:v>8.201364616667</c:v>
                </c:pt>
                <c:pt idx="4192">
                  <c:v>8.2011047166670004</c:v>
                </c:pt>
                <c:pt idx="4193">
                  <c:v>8.2009663333329996</c:v>
                </c:pt>
                <c:pt idx="4194">
                  <c:v>8.2009643499999996</c:v>
                </c:pt>
                <c:pt idx="4195">
                  <c:v>8.2006099666670007</c:v>
                </c:pt>
                <c:pt idx="4196">
                  <c:v>8.2003560499999999</c:v>
                </c:pt>
                <c:pt idx="4197">
                  <c:v>8.2010479499999995</c:v>
                </c:pt>
                <c:pt idx="4198">
                  <c:v>8.2007747999999996</c:v>
                </c:pt>
                <c:pt idx="4199">
                  <c:v>8.2009400166669995</c:v>
                </c:pt>
                <c:pt idx="4200">
                  <c:v>8.2010381333330002</c:v>
                </c:pt>
                <c:pt idx="4201">
                  <c:v>8.200534966667</c:v>
                </c:pt>
                <c:pt idx="4202">
                  <c:v>8.2009539999999994</c:v>
                </c:pt>
                <c:pt idx="4203">
                  <c:v>8.2009691333330004</c:v>
                </c:pt>
                <c:pt idx="4204">
                  <c:v>8.200508216667</c:v>
                </c:pt>
                <c:pt idx="4205">
                  <c:v>8.2008816166670009</c:v>
                </c:pt>
                <c:pt idx="4206">
                  <c:v>8.201072766667</c:v>
                </c:pt>
                <c:pt idx="4207">
                  <c:v>8.2007579666670001</c:v>
                </c:pt>
                <c:pt idx="4208">
                  <c:v>8.2011062666670007</c:v>
                </c:pt>
                <c:pt idx="4209">
                  <c:v>8.2007131833330007</c:v>
                </c:pt>
                <c:pt idx="4210">
                  <c:v>8.2009501833329992</c:v>
                </c:pt>
                <c:pt idx="4211">
                  <c:v>8.200727866667</c:v>
                </c:pt>
                <c:pt idx="4212">
                  <c:v>8.2002389999999998</c:v>
                </c:pt>
                <c:pt idx="4213">
                  <c:v>8.20009765</c:v>
                </c:pt>
                <c:pt idx="4214">
                  <c:v>8.2009422333330004</c:v>
                </c:pt>
                <c:pt idx="4215">
                  <c:v>8.2026642833330001</c:v>
                </c:pt>
                <c:pt idx="4216">
                  <c:v>8.2024115500000008</c:v>
                </c:pt>
                <c:pt idx="4217">
                  <c:v>8.2024435166669996</c:v>
                </c:pt>
                <c:pt idx="4218">
                  <c:v>8.2025889833329995</c:v>
                </c:pt>
                <c:pt idx="4219">
                  <c:v>8.20232545</c:v>
                </c:pt>
                <c:pt idx="4220">
                  <c:v>8.2023563166670002</c:v>
                </c:pt>
                <c:pt idx="4221">
                  <c:v>8.2022941333329999</c:v>
                </c:pt>
                <c:pt idx="4222">
                  <c:v>8.2026694500000001</c:v>
                </c:pt>
                <c:pt idx="4223">
                  <c:v>8.2025003833329997</c:v>
                </c:pt>
                <c:pt idx="4224">
                  <c:v>8.2023554999999995</c:v>
                </c:pt>
                <c:pt idx="4225">
                  <c:v>8.2023284499999995</c:v>
                </c:pt>
                <c:pt idx="4226">
                  <c:v>8.2028467000000003</c:v>
                </c:pt>
                <c:pt idx="4227">
                  <c:v>8.2021140833330008</c:v>
                </c:pt>
                <c:pt idx="4228">
                  <c:v>8.2025822666669992</c:v>
                </c:pt>
                <c:pt idx="4229">
                  <c:v>8.2025491666669996</c:v>
                </c:pt>
                <c:pt idx="4230">
                  <c:v>8.2025376666670002</c:v>
                </c:pt>
                <c:pt idx="4231">
                  <c:v>8.2029683000000002</c:v>
                </c:pt>
                <c:pt idx="4232">
                  <c:v>8.2022004499999994</c:v>
                </c:pt>
                <c:pt idx="4233">
                  <c:v>8.2026749833330008</c:v>
                </c:pt>
                <c:pt idx="4234">
                  <c:v>8.2027902666669998</c:v>
                </c:pt>
                <c:pt idx="4235">
                  <c:v>8.2022991833330003</c:v>
                </c:pt>
                <c:pt idx="4236">
                  <c:v>8.2026520000000005</c:v>
                </c:pt>
                <c:pt idx="4237">
                  <c:v>8.2025718166669996</c:v>
                </c:pt>
                <c:pt idx="4238">
                  <c:v>8.2027402499999997</c:v>
                </c:pt>
                <c:pt idx="4239">
                  <c:v>8.2020835666669996</c:v>
                </c:pt>
                <c:pt idx="4240">
                  <c:v>8.2002681666669996</c:v>
                </c:pt>
                <c:pt idx="4241">
                  <c:v>8.2003594666670008</c:v>
                </c:pt>
                <c:pt idx="4242">
                  <c:v>8.2004589833330002</c:v>
                </c:pt>
                <c:pt idx="4243">
                  <c:v>8.2002388666670001</c:v>
                </c:pt>
                <c:pt idx="4244">
                  <c:v>8.2003334500000005</c:v>
                </c:pt>
                <c:pt idx="4245">
                  <c:v>8.2006359333330003</c:v>
                </c:pt>
                <c:pt idx="4246">
                  <c:v>8.2001024333330008</c:v>
                </c:pt>
                <c:pt idx="4247">
                  <c:v>8.2005014999999997</c:v>
                </c:pt>
                <c:pt idx="4248">
                  <c:v>8.2004883833329991</c:v>
                </c:pt>
                <c:pt idx="4249">
                  <c:v>8.2001189500000002</c:v>
                </c:pt>
                <c:pt idx="4250">
                  <c:v>8.2003431666670004</c:v>
                </c:pt>
                <c:pt idx="4251">
                  <c:v>8.2000989333330008</c:v>
                </c:pt>
                <c:pt idx="4252">
                  <c:v>8.2017355666670007</c:v>
                </c:pt>
                <c:pt idx="4253">
                  <c:v>8.2026954166669999</c:v>
                </c:pt>
                <c:pt idx="4254">
                  <c:v>8.2027933666670005</c:v>
                </c:pt>
                <c:pt idx="4255">
                  <c:v>8.2021164166669998</c:v>
                </c:pt>
                <c:pt idx="4256">
                  <c:v>8.2019728833329992</c:v>
                </c:pt>
                <c:pt idx="4257">
                  <c:v>8.2027275500000005</c:v>
                </c:pt>
                <c:pt idx="4258">
                  <c:v>8.2024386666669997</c:v>
                </c:pt>
                <c:pt idx="4259">
                  <c:v>8.2020519000000007</c:v>
                </c:pt>
                <c:pt idx="4260">
                  <c:v>8.2023136833329993</c:v>
                </c:pt>
                <c:pt idx="4261">
                  <c:v>8.2022417833329992</c:v>
                </c:pt>
                <c:pt idx="4262">
                  <c:v>8.2026375666670006</c:v>
                </c:pt>
                <c:pt idx="4263">
                  <c:v>8.2024527833329994</c:v>
                </c:pt>
                <c:pt idx="4264">
                  <c:v>8.2019065333330001</c:v>
                </c:pt>
                <c:pt idx="4265">
                  <c:v>8.2003209833330004</c:v>
                </c:pt>
                <c:pt idx="4266">
                  <c:v>8.2004380833329993</c:v>
                </c:pt>
                <c:pt idx="4267">
                  <c:v>8.2002428833330008</c:v>
                </c:pt>
                <c:pt idx="4268">
                  <c:v>8.2007074333329992</c:v>
                </c:pt>
                <c:pt idx="4269">
                  <c:v>8.2002853499999997</c:v>
                </c:pt>
                <c:pt idx="4270">
                  <c:v>8.2002776500000003</c:v>
                </c:pt>
                <c:pt idx="4271">
                  <c:v>8.2000545166670005</c:v>
                </c:pt>
                <c:pt idx="4272">
                  <c:v>8.1998992333329994</c:v>
                </c:pt>
                <c:pt idx="4273">
                  <c:v>8.1997543999999998</c:v>
                </c:pt>
                <c:pt idx="4274">
                  <c:v>8.1996229166669998</c:v>
                </c:pt>
                <c:pt idx="4275">
                  <c:v>8.1993890833329992</c:v>
                </c:pt>
                <c:pt idx="4276">
                  <c:v>8.1996173500000005</c:v>
                </c:pt>
                <c:pt idx="4277">
                  <c:v>8.2010853666669998</c:v>
                </c:pt>
                <c:pt idx="4278">
                  <c:v>8.201748433333</c:v>
                </c:pt>
                <c:pt idx="4279">
                  <c:v>8.2018251000000006</c:v>
                </c:pt>
                <c:pt idx="4280">
                  <c:v>8.2020393333329995</c:v>
                </c:pt>
                <c:pt idx="4281">
                  <c:v>8.2017802166670002</c:v>
                </c:pt>
                <c:pt idx="4282">
                  <c:v>8.2020527333329998</c:v>
                </c:pt>
                <c:pt idx="4283">
                  <c:v>8.2016727500000002</c:v>
                </c:pt>
                <c:pt idx="4284">
                  <c:v>8.2017620666669995</c:v>
                </c:pt>
                <c:pt idx="4285">
                  <c:v>8.2016743666669996</c:v>
                </c:pt>
                <c:pt idx="4286">
                  <c:v>8.2017668166669999</c:v>
                </c:pt>
                <c:pt idx="4287">
                  <c:v>8.2017662333330001</c:v>
                </c:pt>
                <c:pt idx="4288">
                  <c:v>8.2017308666670008</c:v>
                </c:pt>
                <c:pt idx="4289">
                  <c:v>8.2008425500000008</c:v>
                </c:pt>
                <c:pt idx="4290">
                  <c:v>8.1994056833329996</c:v>
                </c:pt>
                <c:pt idx="4291">
                  <c:v>8.1985739500000001</c:v>
                </c:pt>
                <c:pt idx="4292">
                  <c:v>8.1990968833330005</c:v>
                </c:pt>
                <c:pt idx="4293">
                  <c:v>8.1990142666669996</c:v>
                </c:pt>
                <c:pt idx="4294">
                  <c:v>8.1988733666669997</c:v>
                </c:pt>
                <c:pt idx="4295">
                  <c:v>8.1992203666669994</c:v>
                </c:pt>
                <c:pt idx="4296">
                  <c:v>8.1991071000000009</c:v>
                </c:pt>
                <c:pt idx="4297">
                  <c:v>8.1989146999999996</c:v>
                </c:pt>
                <c:pt idx="4298">
                  <c:v>8.1993633833330009</c:v>
                </c:pt>
                <c:pt idx="4299">
                  <c:v>8.1990491999999993</c:v>
                </c:pt>
                <c:pt idx="4300">
                  <c:v>8.1991537666669991</c:v>
                </c:pt>
                <c:pt idx="4301">
                  <c:v>8.1991969333330008</c:v>
                </c:pt>
                <c:pt idx="4302">
                  <c:v>8.1985268833330007</c:v>
                </c:pt>
                <c:pt idx="4303">
                  <c:v>8.1988414499999998</c:v>
                </c:pt>
                <c:pt idx="4304">
                  <c:v>8.1990666999999995</c:v>
                </c:pt>
                <c:pt idx="4305">
                  <c:v>8.1990735166669992</c:v>
                </c:pt>
                <c:pt idx="4306">
                  <c:v>8.1989205500000004</c:v>
                </c:pt>
                <c:pt idx="4307">
                  <c:v>8.1985835999999992</c:v>
                </c:pt>
                <c:pt idx="4308">
                  <c:v>8.1989658666670007</c:v>
                </c:pt>
                <c:pt idx="4309">
                  <c:v>8.1993467166669998</c:v>
                </c:pt>
                <c:pt idx="4310">
                  <c:v>8.1988172666669996</c:v>
                </c:pt>
                <c:pt idx="4311">
                  <c:v>8.1991131166670002</c:v>
                </c:pt>
                <c:pt idx="4312">
                  <c:v>8.1988658000000001</c:v>
                </c:pt>
                <c:pt idx="4313">
                  <c:v>8.1992803500000004</c:v>
                </c:pt>
                <c:pt idx="4314">
                  <c:v>8.199962966667</c:v>
                </c:pt>
                <c:pt idx="4315">
                  <c:v>8.2016968499999994</c:v>
                </c:pt>
                <c:pt idx="4316">
                  <c:v>8.2020523500000007</c:v>
                </c:pt>
                <c:pt idx="4317">
                  <c:v>8.2018359499999995</c:v>
                </c:pt>
                <c:pt idx="4318">
                  <c:v>8.2018138666670009</c:v>
                </c:pt>
                <c:pt idx="4319">
                  <c:v>8.2020002833329997</c:v>
                </c:pt>
                <c:pt idx="4320">
                  <c:v>8.2018755166670001</c:v>
                </c:pt>
                <c:pt idx="4321">
                  <c:v>8.2021952833329994</c:v>
                </c:pt>
                <c:pt idx="4322">
                  <c:v>8.2020640999999994</c:v>
                </c:pt>
                <c:pt idx="4323">
                  <c:v>8.2020193333330003</c:v>
                </c:pt>
                <c:pt idx="4324">
                  <c:v>8.2021533666669999</c:v>
                </c:pt>
                <c:pt idx="4325">
                  <c:v>8.2020660500000009</c:v>
                </c:pt>
                <c:pt idx="4326">
                  <c:v>8.2013053166669998</c:v>
                </c:pt>
                <c:pt idx="4327">
                  <c:v>8.1977085333329995</c:v>
                </c:pt>
                <c:pt idx="4328">
                  <c:v>8.1974055999999997</c:v>
                </c:pt>
                <c:pt idx="4329">
                  <c:v>8.1977603999999999</c:v>
                </c:pt>
                <c:pt idx="4330">
                  <c:v>8.1969240166669994</c:v>
                </c:pt>
                <c:pt idx="4331">
                  <c:v>8.1971230333329999</c:v>
                </c:pt>
                <c:pt idx="4332">
                  <c:v>8.1972190499999993</c:v>
                </c:pt>
                <c:pt idx="4333">
                  <c:v>8.1968680500000008</c:v>
                </c:pt>
                <c:pt idx="4334">
                  <c:v>8.1971965833329996</c:v>
                </c:pt>
                <c:pt idx="4335">
                  <c:v>8.1970813333329993</c:v>
                </c:pt>
                <c:pt idx="4336">
                  <c:v>8.1972117999999998</c:v>
                </c:pt>
                <c:pt idx="4337">
                  <c:v>8.1970544499999995</c:v>
                </c:pt>
                <c:pt idx="4338">
                  <c:v>8.197117266667</c:v>
                </c:pt>
                <c:pt idx="4339">
                  <c:v>8.1982759666669995</c:v>
                </c:pt>
                <c:pt idx="4340">
                  <c:v>8.2001821166669995</c:v>
                </c:pt>
                <c:pt idx="4341">
                  <c:v>8.19989715</c:v>
                </c:pt>
                <c:pt idx="4342">
                  <c:v>8.1997980500000001</c:v>
                </c:pt>
                <c:pt idx="4343">
                  <c:v>8.2000635499999994</c:v>
                </c:pt>
                <c:pt idx="4344">
                  <c:v>8.1999689</c:v>
                </c:pt>
                <c:pt idx="4345">
                  <c:v>8.2005478499999995</c:v>
                </c:pt>
                <c:pt idx="4346">
                  <c:v>8.2002755000000001</c:v>
                </c:pt>
                <c:pt idx="4347">
                  <c:v>8.2000947666670001</c:v>
                </c:pt>
                <c:pt idx="4348">
                  <c:v>8.2000881166670005</c:v>
                </c:pt>
                <c:pt idx="4349">
                  <c:v>8.2004939833330006</c:v>
                </c:pt>
                <c:pt idx="4350">
                  <c:v>8.2005062833330005</c:v>
                </c:pt>
                <c:pt idx="4351">
                  <c:v>8.2006508666670008</c:v>
                </c:pt>
                <c:pt idx="4352">
                  <c:v>8.2002340500000006</c:v>
                </c:pt>
                <c:pt idx="4353">
                  <c:v>8.2004223833330006</c:v>
                </c:pt>
                <c:pt idx="4354">
                  <c:v>8.1998343833330001</c:v>
                </c:pt>
                <c:pt idx="4355">
                  <c:v>8.2004308833330004</c:v>
                </c:pt>
                <c:pt idx="4356">
                  <c:v>8.2010077500000005</c:v>
                </c:pt>
                <c:pt idx="4357">
                  <c:v>8.2012156166669996</c:v>
                </c:pt>
                <c:pt idx="4358">
                  <c:v>8.2003104833330003</c:v>
                </c:pt>
                <c:pt idx="4359">
                  <c:v>8.2007472166670006</c:v>
                </c:pt>
                <c:pt idx="4360">
                  <c:v>8.2007729666669995</c:v>
                </c:pt>
                <c:pt idx="4361">
                  <c:v>8.2002370166669998</c:v>
                </c:pt>
                <c:pt idx="4362">
                  <c:v>8.2005535833330008</c:v>
                </c:pt>
                <c:pt idx="4363">
                  <c:v>8.2004444166670005</c:v>
                </c:pt>
                <c:pt idx="4364">
                  <c:v>8.2000304833330002</c:v>
                </c:pt>
                <c:pt idx="4365">
                  <c:v>8.1980449833330002</c:v>
                </c:pt>
                <c:pt idx="4366">
                  <c:v>8.1986082833329998</c:v>
                </c:pt>
                <c:pt idx="4367">
                  <c:v>8.1981987166669992</c:v>
                </c:pt>
                <c:pt idx="4368">
                  <c:v>8.1982312000000004</c:v>
                </c:pt>
                <c:pt idx="4369">
                  <c:v>8.1986111499999996</c:v>
                </c:pt>
                <c:pt idx="4370">
                  <c:v>8.1986839833329999</c:v>
                </c:pt>
                <c:pt idx="4371">
                  <c:v>8.1984590833330007</c:v>
                </c:pt>
                <c:pt idx="4372">
                  <c:v>8.198523783333</c:v>
                </c:pt>
                <c:pt idx="4373">
                  <c:v>8.1987522333329999</c:v>
                </c:pt>
                <c:pt idx="4374">
                  <c:v>8.1989730999999999</c:v>
                </c:pt>
                <c:pt idx="4375">
                  <c:v>8.1987525333329998</c:v>
                </c:pt>
                <c:pt idx="4376">
                  <c:v>8.1987310166670007</c:v>
                </c:pt>
                <c:pt idx="4377">
                  <c:v>8.1988089833330005</c:v>
                </c:pt>
                <c:pt idx="4378">
                  <c:v>8.1988083666670004</c:v>
                </c:pt>
                <c:pt idx="4379">
                  <c:v>8.1983709499999993</c:v>
                </c:pt>
                <c:pt idx="4380">
                  <c:v>8.1989517166670005</c:v>
                </c:pt>
                <c:pt idx="4381">
                  <c:v>8.1985656999999996</c:v>
                </c:pt>
                <c:pt idx="4382">
                  <c:v>8.1993176333329991</c:v>
                </c:pt>
                <c:pt idx="4383">
                  <c:v>8.19919245</c:v>
                </c:pt>
                <c:pt idx="4384">
                  <c:v>8.1994565500000007</c:v>
                </c:pt>
                <c:pt idx="4385">
                  <c:v>8.1993167333329993</c:v>
                </c:pt>
                <c:pt idx="4386">
                  <c:v>8.1998030166669995</c:v>
                </c:pt>
                <c:pt idx="4387">
                  <c:v>8.1993450166669994</c:v>
                </c:pt>
                <c:pt idx="4388">
                  <c:v>8.1994846500000005</c:v>
                </c:pt>
                <c:pt idx="4389">
                  <c:v>8.1996221666669999</c:v>
                </c:pt>
                <c:pt idx="4390">
                  <c:v>8.2000855333330005</c:v>
                </c:pt>
                <c:pt idx="4391">
                  <c:v>8.1995794666670001</c:v>
                </c:pt>
                <c:pt idx="4392">
                  <c:v>8.1997018500000003</c:v>
                </c:pt>
                <c:pt idx="4393">
                  <c:v>8.1997197333329996</c:v>
                </c:pt>
                <c:pt idx="4394">
                  <c:v>8.2001919166670003</c:v>
                </c:pt>
                <c:pt idx="4395">
                  <c:v>8.1999949333330004</c:v>
                </c:pt>
                <c:pt idx="4396">
                  <c:v>8.1992366000000008</c:v>
                </c:pt>
                <c:pt idx="4397">
                  <c:v>8.2001658000000006</c:v>
                </c:pt>
                <c:pt idx="4398">
                  <c:v>8.2000094666669998</c:v>
                </c:pt>
                <c:pt idx="4399">
                  <c:v>8.2001498166670004</c:v>
                </c:pt>
                <c:pt idx="4400">
                  <c:v>8.20054075</c:v>
                </c:pt>
                <c:pt idx="4401">
                  <c:v>8.2006022333330009</c:v>
                </c:pt>
                <c:pt idx="4402">
                  <c:v>8.2000888833330006</c:v>
                </c:pt>
                <c:pt idx="4403">
                  <c:v>8.2002759333329998</c:v>
                </c:pt>
                <c:pt idx="4404">
                  <c:v>8.2008990333330001</c:v>
                </c:pt>
                <c:pt idx="4405">
                  <c:v>8.2011327000000005</c:v>
                </c:pt>
                <c:pt idx="4406">
                  <c:v>8.2009163833330003</c:v>
                </c:pt>
                <c:pt idx="4407">
                  <c:v>8.2004462833329992</c:v>
                </c:pt>
                <c:pt idx="4408">
                  <c:v>8.2000853833330005</c:v>
                </c:pt>
                <c:pt idx="4409">
                  <c:v>8.201032333333</c:v>
                </c:pt>
                <c:pt idx="4410">
                  <c:v>8.2006689833329993</c:v>
                </c:pt>
                <c:pt idx="4411">
                  <c:v>8.2007885666670006</c:v>
                </c:pt>
                <c:pt idx="4412">
                  <c:v>8.2011870833330001</c:v>
                </c:pt>
                <c:pt idx="4413">
                  <c:v>8.2005055500000008</c:v>
                </c:pt>
                <c:pt idx="4414">
                  <c:v>8.2005582833330006</c:v>
                </c:pt>
                <c:pt idx="4415">
                  <c:v>8.2004604166669992</c:v>
                </c:pt>
                <c:pt idx="4416">
                  <c:v>8.2010566666670002</c:v>
                </c:pt>
                <c:pt idx="4417">
                  <c:v>8.2007724166670002</c:v>
                </c:pt>
                <c:pt idx="4418">
                  <c:v>8.2008270166670005</c:v>
                </c:pt>
                <c:pt idx="4419">
                  <c:v>8.2011085833329993</c:v>
                </c:pt>
                <c:pt idx="4420">
                  <c:v>8.2010130833330006</c:v>
                </c:pt>
                <c:pt idx="4421">
                  <c:v>8.2016621000000001</c:v>
                </c:pt>
                <c:pt idx="4422">
                  <c:v>8.2011593333330008</c:v>
                </c:pt>
                <c:pt idx="4423">
                  <c:v>8.2011551166669996</c:v>
                </c:pt>
                <c:pt idx="4424">
                  <c:v>8.2013561333330003</c:v>
                </c:pt>
                <c:pt idx="4425">
                  <c:v>8.2016959833329999</c:v>
                </c:pt>
                <c:pt idx="4426">
                  <c:v>8.2008315500000002</c:v>
                </c:pt>
                <c:pt idx="4427">
                  <c:v>8.2015525166670002</c:v>
                </c:pt>
                <c:pt idx="4428">
                  <c:v>8.2017588833329995</c:v>
                </c:pt>
                <c:pt idx="4429">
                  <c:v>8.2018264166670001</c:v>
                </c:pt>
                <c:pt idx="4430">
                  <c:v>8.2011450833329995</c:v>
                </c:pt>
                <c:pt idx="4431">
                  <c:v>8.2014359999999993</c:v>
                </c:pt>
                <c:pt idx="4432">
                  <c:v>8.2017116166669997</c:v>
                </c:pt>
                <c:pt idx="4433">
                  <c:v>8.2019531333329994</c:v>
                </c:pt>
                <c:pt idx="4434">
                  <c:v>8.2017050999999999</c:v>
                </c:pt>
                <c:pt idx="4435">
                  <c:v>8.20120775</c:v>
                </c:pt>
                <c:pt idx="4436">
                  <c:v>8.2020087999999998</c:v>
                </c:pt>
                <c:pt idx="4437">
                  <c:v>8.2020865166670003</c:v>
                </c:pt>
                <c:pt idx="4438">
                  <c:v>8.2014603333329994</c:v>
                </c:pt>
                <c:pt idx="4439">
                  <c:v>8.2018093333329993</c:v>
                </c:pt>
                <c:pt idx="4440">
                  <c:v>8.2022615833329997</c:v>
                </c:pt>
                <c:pt idx="4441">
                  <c:v>8.2014612666669997</c:v>
                </c:pt>
                <c:pt idx="4442">
                  <c:v>8.2016666166669996</c:v>
                </c:pt>
                <c:pt idx="4443">
                  <c:v>8.202133616667</c:v>
                </c:pt>
                <c:pt idx="4444">
                  <c:v>8.2020592166669992</c:v>
                </c:pt>
                <c:pt idx="4445">
                  <c:v>8.2014196166669997</c:v>
                </c:pt>
                <c:pt idx="4446">
                  <c:v>8.2018257166670008</c:v>
                </c:pt>
                <c:pt idx="4447">
                  <c:v>8.2014270333329993</c:v>
                </c:pt>
                <c:pt idx="4448">
                  <c:v>8.2009877499999995</c:v>
                </c:pt>
                <c:pt idx="4449">
                  <c:v>8.2020060166669992</c:v>
                </c:pt>
                <c:pt idx="4450">
                  <c:v>8.2013991500000003</c:v>
                </c:pt>
                <c:pt idx="4451">
                  <c:v>8.2015507166670005</c:v>
                </c:pt>
                <c:pt idx="4452">
                  <c:v>8.2016384666669992</c:v>
                </c:pt>
                <c:pt idx="4453">
                  <c:v>8.2020873000000005</c:v>
                </c:pt>
                <c:pt idx="4454">
                  <c:v>8.2018283666669998</c:v>
                </c:pt>
                <c:pt idx="4455">
                  <c:v>8.2013572166670006</c:v>
                </c:pt>
                <c:pt idx="4456">
                  <c:v>8.2023838833330007</c:v>
                </c:pt>
                <c:pt idx="4457">
                  <c:v>8.2017722666669997</c:v>
                </c:pt>
                <c:pt idx="4458">
                  <c:v>8.2027239166670007</c:v>
                </c:pt>
                <c:pt idx="4459">
                  <c:v>8.2027167999999993</c:v>
                </c:pt>
                <c:pt idx="4460">
                  <c:v>8.2019819666670006</c:v>
                </c:pt>
                <c:pt idx="4461">
                  <c:v>8.2018206333329999</c:v>
                </c:pt>
                <c:pt idx="4462">
                  <c:v>8.2026076499999991</c:v>
                </c:pt>
                <c:pt idx="4463">
                  <c:v>8.2021665499999994</c:v>
                </c:pt>
                <c:pt idx="4464">
                  <c:v>8.2025780499999996</c:v>
                </c:pt>
                <c:pt idx="4465">
                  <c:v>8.2015065166669991</c:v>
                </c:pt>
                <c:pt idx="4466">
                  <c:v>8.2015811833329995</c:v>
                </c:pt>
                <c:pt idx="4467">
                  <c:v>8.2013722500000004</c:v>
                </c:pt>
                <c:pt idx="4468">
                  <c:v>8.2011406666669995</c:v>
                </c:pt>
                <c:pt idx="4469">
                  <c:v>8.2021504666669998</c:v>
                </c:pt>
                <c:pt idx="4470">
                  <c:v>8.2017250166669999</c:v>
                </c:pt>
                <c:pt idx="4471">
                  <c:v>8.2021081166670005</c:v>
                </c:pt>
                <c:pt idx="4472">
                  <c:v>8.202118866667</c:v>
                </c:pt>
                <c:pt idx="4473">
                  <c:v>8.2023597499999994</c:v>
                </c:pt>
                <c:pt idx="4474">
                  <c:v>8.2018432333329994</c:v>
                </c:pt>
                <c:pt idx="4475">
                  <c:v>8.2021372499999998</c:v>
                </c:pt>
                <c:pt idx="4476">
                  <c:v>8.2022763333329998</c:v>
                </c:pt>
                <c:pt idx="4477">
                  <c:v>8.2025456833329997</c:v>
                </c:pt>
                <c:pt idx="4478">
                  <c:v>8.2026730333329994</c:v>
                </c:pt>
                <c:pt idx="4479">
                  <c:v>8.2025701000000009</c:v>
                </c:pt>
                <c:pt idx="4480">
                  <c:v>8.2030499333330003</c:v>
                </c:pt>
                <c:pt idx="4481">
                  <c:v>8.2026576833329994</c:v>
                </c:pt>
                <c:pt idx="4482">
                  <c:v>8.2028598833329998</c:v>
                </c:pt>
                <c:pt idx="4483">
                  <c:v>8.2024784166670006</c:v>
                </c:pt>
                <c:pt idx="4484">
                  <c:v>8.2028409500000006</c:v>
                </c:pt>
                <c:pt idx="4485">
                  <c:v>8.2030237166669995</c:v>
                </c:pt>
                <c:pt idx="4486">
                  <c:v>8.2031535166669993</c:v>
                </c:pt>
                <c:pt idx="4487">
                  <c:v>8.2031199166669992</c:v>
                </c:pt>
                <c:pt idx="4488">
                  <c:v>8.2032261999999996</c:v>
                </c:pt>
                <c:pt idx="4489">
                  <c:v>8.2032063500000003</c:v>
                </c:pt>
                <c:pt idx="4490">
                  <c:v>8.2026035000000004</c:v>
                </c:pt>
                <c:pt idx="4491">
                  <c:v>8.2029847333330004</c:v>
                </c:pt>
                <c:pt idx="4492">
                  <c:v>8.2033577333330001</c:v>
                </c:pt>
                <c:pt idx="4493">
                  <c:v>8.2034310500000007</c:v>
                </c:pt>
                <c:pt idx="4494">
                  <c:v>8.2026950833329995</c:v>
                </c:pt>
                <c:pt idx="4495">
                  <c:v>8.2034009000000001</c:v>
                </c:pt>
                <c:pt idx="4496">
                  <c:v>8.2038192833330008</c:v>
                </c:pt>
                <c:pt idx="4497">
                  <c:v>8.2028350000000003</c:v>
                </c:pt>
                <c:pt idx="4498">
                  <c:v>8.2026161999999996</c:v>
                </c:pt>
                <c:pt idx="4499">
                  <c:v>8.2028980333329997</c:v>
                </c:pt>
                <c:pt idx="4500">
                  <c:v>8.2029603666669999</c:v>
                </c:pt>
                <c:pt idx="4501">
                  <c:v>8.2027763666670008</c:v>
                </c:pt>
                <c:pt idx="4502">
                  <c:v>8.2033947499999993</c:v>
                </c:pt>
                <c:pt idx="4503">
                  <c:v>8.2033743333330005</c:v>
                </c:pt>
                <c:pt idx="4504">
                  <c:v>8.2032350666670002</c:v>
                </c:pt>
                <c:pt idx="4505">
                  <c:v>8.2032512999999998</c:v>
                </c:pt>
                <c:pt idx="4506">
                  <c:v>8.2037051999999999</c:v>
                </c:pt>
                <c:pt idx="4507">
                  <c:v>8.2036216500000005</c:v>
                </c:pt>
                <c:pt idx="4508">
                  <c:v>8.2034692000000007</c:v>
                </c:pt>
                <c:pt idx="4509">
                  <c:v>8.2036769166669998</c:v>
                </c:pt>
                <c:pt idx="4510">
                  <c:v>8.2037067500000003</c:v>
                </c:pt>
                <c:pt idx="4511">
                  <c:v>8.2034486333330001</c:v>
                </c:pt>
                <c:pt idx="4512">
                  <c:v>8.2036419333329995</c:v>
                </c:pt>
                <c:pt idx="4513">
                  <c:v>8.204332083333</c:v>
                </c:pt>
                <c:pt idx="4514">
                  <c:v>8.2038087500000003</c:v>
                </c:pt>
                <c:pt idx="4515">
                  <c:v>8.2033553999999995</c:v>
                </c:pt>
                <c:pt idx="4516">
                  <c:v>8.2032970499999998</c:v>
                </c:pt>
                <c:pt idx="4517">
                  <c:v>8.2033604166669996</c:v>
                </c:pt>
                <c:pt idx="4518">
                  <c:v>8.2039330499999998</c:v>
                </c:pt>
                <c:pt idx="4519">
                  <c:v>8.2038410666669996</c:v>
                </c:pt>
                <c:pt idx="4520">
                  <c:v>8.203567033333</c:v>
                </c:pt>
                <c:pt idx="4521">
                  <c:v>8.2035498833330003</c:v>
                </c:pt>
                <c:pt idx="4522">
                  <c:v>8.2033791333329997</c:v>
                </c:pt>
                <c:pt idx="4523">
                  <c:v>8.2039129666669997</c:v>
                </c:pt>
                <c:pt idx="4524">
                  <c:v>8.2041842833329994</c:v>
                </c:pt>
                <c:pt idx="4525">
                  <c:v>8.2047027499999992</c:v>
                </c:pt>
                <c:pt idx="4526">
                  <c:v>8.2038426500000003</c:v>
                </c:pt>
                <c:pt idx="4527">
                  <c:v>8.2043832833329997</c:v>
                </c:pt>
                <c:pt idx="4528">
                  <c:v>8.2037546166670001</c:v>
                </c:pt>
                <c:pt idx="4529">
                  <c:v>8.2047042166670003</c:v>
                </c:pt>
                <c:pt idx="4530">
                  <c:v>8.2045218999999996</c:v>
                </c:pt>
                <c:pt idx="4531">
                  <c:v>8.2038629499999995</c:v>
                </c:pt>
                <c:pt idx="4532">
                  <c:v>8.20392075</c:v>
                </c:pt>
                <c:pt idx="4533">
                  <c:v>8.2039657833330004</c:v>
                </c:pt>
                <c:pt idx="4534">
                  <c:v>8.2046283666670003</c:v>
                </c:pt>
                <c:pt idx="4535">
                  <c:v>8.2045642500000007</c:v>
                </c:pt>
                <c:pt idx="4536">
                  <c:v>8.2046854666669997</c:v>
                </c:pt>
                <c:pt idx="4537">
                  <c:v>8.2041878333330001</c:v>
                </c:pt>
                <c:pt idx="4538">
                  <c:v>8.2043592333329993</c:v>
                </c:pt>
                <c:pt idx="4539">
                  <c:v>8.2047036500000008</c:v>
                </c:pt>
                <c:pt idx="4540">
                  <c:v>8.2046039833329996</c:v>
                </c:pt>
                <c:pt idx="4541">
                  <c:v>8.2049444999999999</c:v>
                </c:pt>
                <c:pt idx="4542">
                  <c:v>8.2044836666670005</c:v>
                </c:pt>
                <c:pt idx="4543">
                  <c:v>8.2049452833330001</c:v>
                </c:pt>
                <c:pt idx="4544">
                  <c:v>8.2043391166670006</c:v>
                </c:pt>
                <c:pt idx="4545">
                  <c:v>8.2047503499999994</c:v>
                </c:pt>
                <c:pt idx="4546">
                  <c:v>8.2052200333329992</c:v>
                </c:pt>
                <c:pt idx="4547">
                  <c:v>8.2051047166669999</c:v>
                </c:pt>
                <c:pt idx="4548">
                  <c:v>8.2049484333329996</c:v>
                </c:pt>
                <c:pt idx="4549">
                  <c:v>8.2051250333329993</c:v>
                </c:pt>
                <c:pt idx="4550">
                  <c:v>8.2051250666669997</c:v>
                </c:pt>
                <c:pt idx="4551">
                  <c:v>8.2051872833330002</c:v>
                </c:pt>
                <c:pt idx="4552">
                  <c:v>8.2055146333329994</c:v>
                </c:pt>
                <c:pt idx="4553">
                  <c:v>8.2061352666669993</c:v>
                </c:pt>
                <c:pt idx="4554">
                  <c:v>8.2063776166669999</c:v>
                </c:pt>
                <c:pt idx="4555">
                  <c:v>8.2055290166670005</c:v>
                </c:pt>
                <c:pt idx="4556">
                  <c:v>8.2054433499999995</c:v>
                </c:pt>
                <c:pt idx="4557">
                  <c:v>8.205991683333</c:v>
                </c:pt>
                <c:pt idx="4558">
                  <c:v>8.2056625666669998</c:v>
                </c:pt>
                <c:pt idx="4559">
                  <c:v>8.2055392833329996</c:v>
                </c:pt>
                <c:pt idx="4560">
                  <c:v>8.2053699333329995</c:v>
                </c:pt>
                <c:pt idx="4561">
                  <c:v>8.2060519333330006</c:v>
                </c:pt>
                <c:pt idx="4562">
                  <c:v>8.2058388000000004</c:v>
                </c:pt>
                <c:pt idx="4563">
                  <c:v>8.2055292000000009</c:v>
                </c:pt>
                <c:pt idx="4564">
                  <c:v>8.2057067166670006</c:v>
                </c:pt>
                <c:pt idx="4565">
                  <c:v>8.2053431666669994</c:v>
                </c:pt>
                <c:pt idx="4566">
                  <c:v>8.2056249833329993</c:v>
                </c:pt>
                <c:pt idx="4567">
                  <c:v>8.2052709833329995</c:v>
                </c:pt>
                <c:pt idx="4568">
                  <c:v>8.2059924500000001</c:v>
                </c:pt>
                <c:pt idx="4569">
                  <c:v>8.2056734999999996</c:v>
                </c:pt>
                <c:pt idx="4570">
                  <c:v>8.2052759333330005</c:v>
                </c:pt>
                <c:pt idx="4571">
                  <c:v>8.2057783166670006</c:v>
                </c:pt>
                <c:pt idx="4572">
                  <c:v>8.2053018333329995</c:v>
                </c:pt>
                <c:pt idx="4573">
                  <c:v>8.2049772000000001</c:v>
                </c:pt>
                <c:pt idx="4574">
                  <c:v>8.2055374499999996</c:v>
                </c:pt>
                <c:pt idx="4575">
                  <c:v>8.2060719333329999</c:v>
                </c:pt>
                <c:pt idx="4576">
                  <c:v>8.2057350166669991</c:v>
                </c:pt>
                <c:pt idx="4577">
                  <c:v>8.2062500833329999</c:v>
                </c:pt>
                <c:pt idx="4578">
                  <c:v>8.2058359000000003</c:v>
                </c:pt>
                <c:pt idx="4579">
                  <c:v>8.2053333833330004</c:v>
                </c:pt>
                <c:pt idx="4580">
                  <c:v>8.2058093166670005</c:v>
                </c:pt>
                <c:pt idx="4581">
                  <c:v>8.2053939000000007</c:v>
                </c:pt>
                <c:pt idx="4582">
                  <c:v>8.2058450999999994</c:v>
                </c:pt>
                <c:pt idx="4583">
                  <c:v>8.206229266667</c:v>
                </c:pt>
                <c:pt idx="4584">
                  <c:v>8.2060780999999992</c:v>
                </c:pt>
                <c:pt idx="4585">
                  <c:v>8.2056656500000003</c:v>
                </c:pt>
                <c:pt idx="4586">
                  <c:v>8.2057117333330005</c:v>
                </c:pt>
                <c:pt idx="4587">
                  <c:v>8.2061627666669992</c:v>
                </c:pt>
                <c:pt idx="4588">
                  <c:v>8.2066234333330002</c:v>
                </c:pt>
                <c:pt idx="4589">
                  <c:v>8.2063181000000007</c:v>
                </c:pt>
                <c:pt idx="4590">
                  <c:v>8.2061819666669997</c:v>
                </c:pt>
                <c:pt idx="4591">
                  <c:v>8.2065058666669994</c:v>
                </c:pt>
                <c:pt idx="4592">
                  <c:v>8.2064051833330005</c:v>
                </c:pt>
                <c:pt idx="4593">
                  <c:v>8.2060925666669995</c:v>
                </c:pt>
                <c:pt idx="4594">
                  <c:v>8.2062688833329993</c:v>
                </c:pt>
                <c:pt idx="4595">
                  <c:v>8.2059477333329998</c:v>
                </c:pt>
                <c:pt idx="4596">
                  <c:v>8.2060032833330006</c:v>
                </c:pt>
                <c:pt idx="4597">
                  <c:v>8.2065230666669997</c:v>
                </c:pt>
                <c:pt idx="4598">
                  <c:v>8.2065330333330007</c:v>
                </c:pt>
                <c:pt idx="4599">
                  <c:v>8.2058289000000002</c:v>
                </c:pt>
                <c:pt idx="4600">
                  <c:v>8.2062106166670006</c:v>
                </c:pt>
                <c:pt idx="4601">
                  <c:v>8.2067090666670008</c:v>
                </c:pt>
                <c:pt idx="4602">
                  <c:v>8.2090899666669994</c:v>
                </c:pt>
                <c:pt idx="4603">
                  <c:v>8.2095397000000006</c:v>
                </c:pt>
                <c:pt idx="4604">
                  <c:v>8.2090034500000009</c:v>
                </c:pt>
                <c:pt idx="4605">
                  <c:v>8.209484633333</c:v>
                </c:pt>
                <c:pt idx="4606">
                  <c:v>8.2097663666670009</c:v>
                </c:pt>
                <c:pt idx="4607">
                  <c:v>8.2095129166670002</c:v>
                </c:pt>
                <c:pt idx="4608">
                  <c:v>8.2096272666670007</c:v>
                </c:pt>
                <c:pt idx="4609">
                  <c:v>8.2096985</c:v>
                </c:pt>
                <c:pt idx="4610">
                  <c:v>8.2096351999999992</c:v>
                </c:pt>
                <c:pt idx="4611">
                  <c:v>8.2102041333330007</c:v>
                </c:pt>
                <c:pt idx="4612">
                  <c:v>8.2100850166669996</c:v>
                </c:pt>
                <c:pt idx="4613">
                  <c:v>8.2104582166669999</c:v>
                </c:pt>
                <c:pt idx="4614">
                  <c:v>8.2102509333330005</c:v>
                </c:pt>
                <c:pt idx="4615">
                  <c:v>8.2105277166670003</c:v>
                </c:pt>
                <c:pt idx="4616">
                  <c:v>8.2111120666670008</c:v>
                </c:pt>
                <c:pt idx="4617">
                  <c:v>8.2105522666669994</c:v>
                </c:pt>
                <c:pt idx="4618">
                  <c:v>8.2111275833330009</c:v>
                </c:pt>
                <c:pt idx="4619">
                  <c:v>8.2100382500000002</c:v>
                </c:pt>
                <c:pt idx="4620">
                  <c:v>8.2106478500000009</c:v>
                </c:pt>
                <c:pt idx="4621">
                  <c:v>8.2104618166669994</c:v>
                </c:pt>
                <c:pt idx="4622">
                  <c:v>8.2099098666669992</c:v>
                </c:pt>
                <c:pt idx="4623">
                  <c:v>8.2101830166669991</c:v>
                </c:pt>
                <c:pt idx="4624">
                  <c:v>8.2106068333329993</c:v>
                </c:pt>
                <c:pt idx="4625">
                  <c:v>8.2108171500000005</c:v>
                </c:pt>
                <c:pt idx="4626">
                  <c:v>8.2114249666669998</c:v>
                </c:pt>
                <c:pt idx="4627">
                  <c:v>8.2109670500000007</c:v>
                </c:pt>
                <c:pt idx="4628">
                  <c:v>8.21114195</c:v>
                </c:pt>
                <c:pt idx="4629">
                  <c:v>8.2108873166669998</c:v>
                </c:pt>
                <c:pt idx="4630">
                  <c:v>8.2112880833330006</c:v>
                </c:pt>
                <c:pt idx="4631">
                  <c:v>8.2108761000000001</c:v>
                </c:pt>
                <c:pt idx="4632">
                  <c:v>8.2110987166669993</c:v>
                </c:pt>
                <c:pt idx="4633">
                  <c:v>8.2112828333329997</c:v>
                </c:pt>
                <c:pt idx="4634">
                  <c:v>8.2110435000000006</c:v>
                </c:pt>
                <c:pt idx="4635">
                  <c:v>8.2114594499999995</c:v>
                </c:pt>
                <c:pt idx="4636">
                  <c:v>8.2115780833330003</c:v>
                </c:pt>
                <c:pt idx="4637">
                  <c:v>8.2108850666670001</c:v>
                </c:pt>
                <c:pt idx="4638">
                  <c:v>8.2110803000000008</c:v>
                </c:pt>
                <c:pt idx="4639">
                  <c:v>8.2111745999999997</c:v>
                </c:pt>
                <c:pt idx="4640">
                  <c:v>8.2109436000000002</c:v>
                </c:pt>
                <c:pt idx="4641">
                  <c:v>8.2114185666669997</c:v>
                </c:pt>
                <c:pt idx="4642">
                  <c:v>8.2112503833330006</c:v>
                </c:pt>
                <c:pt idx="4643">
                  <c:v>8.2112012666670005</c:v>
                </c:pt>
                <c:pt idx="4644">
                  <c:v>8.2112635666670002</c:v>
                </c:pt>
                <c:pt idx="4645">
                  <c:v>8.2113875333329993</c:v>
                </c:pt>
                <c:pt idx="4646">
                  <c:v>8.2120081000000003</c:v>
                </c:pt>
                <c:pt idx="4647">
                  <c:v>8.2117906833329997</c:v>
                </c:pt>
                <c:pt idx="4648">
                  <c:v>8.2117527999999993</c:v>
                </c:pt>
                <c:pt idx="4649">
                  <c:v>8.2118283833329997</c:v>
                </c:pt>
                <c:pt idx="4650">
                  <c:v>8.2113111500000002</c:v>
                </c:pt>
                <c:pt idx="4651">
                  <c:v>8.2116925833330008</c:v>
                </c:pt>
                <c:pt idx="4652">
                  <c:v>8.2117599499999994</c:v>
                </c:pt>
                <c:pt idx="4653">
                  <c:v>8.211542033333</c:v>
                </c:pt>
                <c:pt idx="4654">
                  <c:v>8.2116287999999997</c:v>
                </c:pt>
                <c:pt idx="4655">
                  <c:v>8.2117459000000004</c:v>
                </c:pt>
                <c:pt idx="4656">
                  <c:v>8.211870966667</c:v>
                </c:pt>
                <c:pt idx="4657">
                  <c:v>8.2115516333330003</c:v>
                </c:pt>
                <c:pt idx="4658">
                  <c:v>8.2115670333330009</c:v>
                </c:pt>
                <c:pt idx="4659">
                  <c:v>8.2114998999999997</c:v>
                </c:pt>
                <c:pt idx="4660">
                  <c:v>8.2117175000000007</c:v>
                </c:pt>
                <c:pt idx="4661">
                  <c:v>8.2120601333330008</c:v>
                </c:pt>
                <c:pt idx="4662">
                  <c:v>8.2127519166670009</c:v>
                </c:pt>
                <c:pt idx="4663">
                  <c:v>8.2121090500000005</c:v>
                </c:pt>
                <c:pt idx="4664">
                  <c:v>8.2108960666670008</c:v>
                </c:pt>
                <c:pt idx="4665">
                  <c:v>8.2090827833330007</c:v>
                </c:pt>
                <c:pt idx="4666">
                  <c:v>8.2094023499999995</c:v>
                </c:pt>
                <c:pt idx="4667">
                  <c:v>8.2093329500000003</c:v>
                </c:pt>
                <c:pt idx="4668">
                  <c:v>8.2094967166669992</c:v>
                </c:pt>
                <c:pt idx="4669">
                  <c:v>8.2096177666669998</c:v>
                </c:pt>
                <c:pt idx="4670">
                  <c:v>8.2095025833330002</c:v>
                </c:pt>
                <c:pt idx="4671">
                  <c:v>8.2101548333330001</c:v>
                </c:pt>
                <c:pt idx="4672">
                  <c:v>8.2102319666669992</c:v>
                </c:pt>
                <c:pt idx="4673">
                  <c:v>8.2100086833329993</c:v>
                </c:pt>
                <c:pt idx="4674">
                  <c:v>8.2094130833330006</c:v>
                </c:pt>
                <c:pt idx="4675">
                  <c:v>8.209514266667</c:v>
                </c:pt>
                <c:pt idx="4676">
                  <c:v>8.209927116667</c:v>
                </c:pt>
                <c:pt idx="4677">
                  <c:v>8.2097791499999992</c:v>
                </c:pt>
                <c:pt idx="4678">
                  <c:v>8.2096675333330005</c:v>
                </c:pt>
                <c:pt idx="4679">
                  <c:v>8.2099048333330007</c:v>
                </c:pt>
                <c:pt idx="4680">
                  <c:v>8.2095771000000006</c:v>
                </c:pt>
                <c:pt idx="4681">
                  <c:v>8.2096987666669996</c:v>
                </c:pt>
                <c:pt idx="4682">
                  <c:v>8.2096987000000006</c:v>
                </c:pt>
                <c:pt idx="4683">
                  <c:v>8.2096982666670009</c:v>
                </c:pt>
                <c:pt idx="4684">
                  <c:v>8.2094614666669994</c:v>
                </c:pt>
                <c:pt idx="4685">
                  <c:v>8.2097266500000003</c:v>
                </c:pt>
                <c:pt idx="4686">
                  <c:v>8.2103804666670008</c:v>
                </c:pt>
                <c:pt idx="4687">
                  <c:v>8.2101997666669995</c:v>
                </c:pt>
                <c:pt idx="4688">
                  <c:v>8.2096801166670001</c:v>
                </c:pt>
                <c:pt idx="4689">
                  <c:v>8.2104684166670001</c:v>
                </c:pt>
                <c:pt idx="4690">
                  <c:v>8.2102763499999991</c:v>
                </c:pt>
                <c:pt idx="4691">
                  <c:v>8.2103798833329993</c:v>
                </c:pt>
                <c:pt idx="4692">
                  <c:v>8.2097388999999996</c:v>
                </c:pt>
                <c:pt idx="4693">
                  <c:v>8.2098594666669999</c:v>
                </c:pt>
                <c:pt idx="4694">
                  <c:v>8.2102030833330009</c:v>
                </c:pt>
                <c:pt idx="4695">
                  <c:v>8.21029315</c:v>
                </c:pt>
                <c:pt idx="4696">
                  <c:v>8.2102713666669995</c:v>
                </c:pt>
                <c:pt idx="4697">
                  <c:v>8.2108673499999991</c:v>
                </c:pt>
                <c:pt idx="4698">
                  <c:v>8.2106871666670003</c:v>
                </c:pt>
                <c:pt idx="4699">
                  <c:v>8.2104711500000001</c:v>
                </c:pt>
                <c:pt idx="4700">
                  <c:v>8.2105927833330004</c:v>
                </c:pt>
                <c:pt idx="4701">
                  <c:v>8.2099008999999992</c:v>
                </c:pt>
                <c:pt idx="4702">
                  <c:v>8.2104002000000005</c:v>
                </c:pt>
                <c:pt idx="4703">
                  <c:v>8.2111864333329994</c:v>
                </c:pt>
                <c:pt idx="4704">
                  <c:v>8.2105394666670009</c:v>
                </c:pt>
                <c:pt idx="4705">
                  <c:v>8.2100088666669997</c:v>
                </c:pt>
                <c:pt idx="4706">
                  <c:v>8.2109863833329992</c:v>
                </c:pt>
                <c:pt idx="4707">
                  <c:v>8.2105820499999993</c:v>
                </c:pt>
                <c:pt idx="4708">
                  <c:v>8.2097739000000001</c:v>
                </c:pt>
                <c:pt idx="4709">
                  <c:v>8.2106961333330002</c:v>
                </c:pt>
                <c:pt idx="4710">
                  <c:v>8.2104648666669995</c:v>
                </c:pt>
                <c:pt idx="4711">
                  <c:v>8.2108976833330001</c:v>
                </c:pt>
                <c:pt idx="4712">
                  <c:v>8.2104505999999997</c:v>
                </c:pt>
                <c:pt idx="4713">
                  <c:v>8.2108151333329999</c:v>
                </c:pt>
                <c:pt idx="4714">
                  <c:v>8.2104749833330004</c:v>
                </c:pt>
                <c:pt idx="4715">
                  <c:v>8.211186333333</c:v>
                </c:pt>
                <c:pt idx="4716">
                  <c:v>8.2102518166670002</c:v>
                </c:pt>
                <c:pt idx="4717">
                  <c:v>8.2104215499999995</c:v>
                </c:pt>
                <c:pt idx="4718">
                  <c:v>8.2107364166670003</c:v>
                </c:pt>
                <c:pt idx="4719">
                  <c:v>8.21106655</c:v>
                </c:pt>
                <c:pt idx="4720">
                  <c:v>8.2110134499999994</c:v>
                </c:pt>
                <c:pt idx="4721">
                  <c:v>8.2107349666669993</c:v>
                </c:pt>
                <c:pt idx="4722">
                  <c:v>8.2107259833330009</c:v>
                </c:pt>
                <c:pt idx="4723">
                  <c:v>8.2110901999999992</c:v>
                </c:pt>
                <c:pt idx="4724">
                  <c:v>8.2111792500000007</c:v>
                </c:pt>
                <c:pt idx="4725">
                  <c:v>8.2105900333330002</c:v>
                </c:pt>
                <c:pt idx="4726">
                  <c:v>8.2107982499999999</c:v>
                </c:pt>
                <c:pt idx="4727">
                  <c:v>8.2113826499999991</c:v>
                </c:pt>
                <c:pt idx="4728">
                  <c:v>8.2110087166669992</c:v>
                </c:pt>
                <c:pt idx="4729">
                  <c:v>8.2115746166670007</c:v>
                </c:pt>
                <c:pt idx="4730">
                  <c:v>8.2109651499999998</c:v>
                </c:pt>
                <c:pt idx="4731">
                  <c:v>8.2115024666669996</c:v>
                </c:pt>
                <c:pt idx="4732">
                  <c:v>8.2120616833329994</c:v>
                </c:pt>
                <c:pt idx="4733">
                  <c:v>8.2116922500000005</c:v>
                </c:pt>
                <c:pt idx="4734">
                  <c:v>8.2111315499999993</c:v>
                </c:pt>
                <c:pt idx="4735">
                  <c:v>8.2120154166670005</c:v>
                </c:pt>
                <c:pt idx="4736">
                  <c:v>8.211886933333</c:v>
                </c:pt>
                <c:pt idx="4737">
                  <c:v>8.2113042333329993</c:v>
                </c:pt>
                <c:pt idx="4738">
                  <c:v>8.2115954833329994</c:v>
                </c:pt>
                <c:pt idx="4739">
                  <c:v>8.2115691166670004</c:v>
                </c:pt>
                <c:pt idx="4740">
                  <c:v>8.2114914999999993</c:v>
                </c:pt>
                <c:pt idx="4741">
                  <c:v>8.2110788166669995</c:v>
                </c:pt>
                <c:pt idx="4742">
                  <c:v>8.211440033333</c:v>
                </c:pt>
                <c:pt idx="4743">
                  <c:v>8.2112061500000006</c:v>
                </c:pt>
                <c:pt idx="4744">
                  <c:v>8.2109420499999999</c:v>
                </c:pt>
                <c:pt idx="4745">
                  <c:v>8.2113557499999992</c:v>
                </c:pt>
                <c:pt idx="4746">
                  <c:v>8.2121513333330007</c:v>
                </c:pt>
                <c:pt idx="4747">
                  <c:v>8.2120888166670003</c:v>
                </c:pt>
                <c:pt idx="4748">
                  <c:v>8.2120399833329998</c:v>
                </c:pt>
                <c:pt idx="4749">
                  <c:v>8.2124616499999998</c:v>
                </c:pt>
                <c:pt idx="4750">
                  <c:v>8.2125076499999992</c:v>
                </c:pt>
                <c:pt idx="4751">
                  <c:v>8.2122790999999999</c:v>
                </c:pt>
                <c:pt idx="4752">
                  <c:v>8.2124672666669998</c:v>
                </c:pt>
                <c:pt idx="4753">
                  <c:v>8.2118980166669999</c:v>
                </c:pt>
                <c:pt idx="4754">
                  <c:v>8.2115986666669993</c:v>
                </c:pt>
                <c:pt idx="4755">
                  <c:v>8.2123158000000007</c:v>
                </c:pt>
                <c:pt idx="4756">
                  <c:v>8.2116422833329992</c:v>
                </c:pt>
                <c:pt idx="4757">
                  <c:v>8.2119337333329998</c:v>
                </c:pt>
                <c:pt idx="4758">
                  <c:v>8.2117139333329998</c:v>
                </c:pt>
                <c:pt idx="4759">
                  <c:v>8.2120914166670005</c:v>
                </c:pt>
                <c:pt idx="4760">
                  <c:v>8.2119613833329996</c:v>
                </c:pt>
                <c:pt idx="4761">
                  <c:v>8.2123044666669998</c:v>
                </c:pt>
                <c:pt idx="4762">
                  <c:v>8.2118750166669994</c:v>
                </c:pt>
                <c:pt idx="4763">
                  <c:v>8.2123534500000002</c:v>
                </c:pt>
                <c:pt idx="4764">
                  <c:v>8.2126735166669995</c:v>
                </c:pt>
                <c:pt idx="4765">
                  <c:v>8.2126676833330006</c:v>
                </c:pt>
                <c:pt idx="4766">
                  <c:v>8.2126075166669992</c:v>
                </c:pt>
                <c:pt idx="4767">
                  <c:v>8.2126409500000008</c:v>
                </c:pt>
                <c:pt idx="4768">
                  <c:v>8.2121202166669995</c:v>
                </c:pt>
                <c:pt idx="4769">
                  <c:v>8.2118980166669999</c:v>
                </c:pt>
                <c:pt idx="4770">
                  <c:v>8.2120357166669997</c:v>
                </c:pt>
                <c:pt idx="4771">
                  <c:v>8.2117713999999999</c:v>
                </c:pt>
                <c:pt idx="4772">
                  <c:v>8.2117299166670001</c:v>
                </c:pt>
                <c:pt idx="4773">
                  <c:v>8.2116159</c:v>
                </c:pt>
                <c:pt idx="4774">
                  <c:v>8.2111948333329998</c:v>
                </c:pt>
                <c:pt idx="4775">
                  <c:v>8.2113195666669991</c:v>
                </c:pt>
                <c:pt idx="4776">
                  <c:v>8.2111938833329994</c:v>
                </c:pt>
                <c:pt idx="4777">
                  <c:v>8.2117449833330003</c:v>
                </c:pt>
                <c:pt idx="4778">
                  <c:v>8.2122221666670008</c:v>
                </c:pt>
                <c:pt idx="4779">
                  <c:v>8.2121985500000001</c:v>
                </c:pt>
                <c:pt idx="4780">
                  <c:v>8.2126219166670005</c:v>
                </c:pt>
                <c:pt idx="4781">
                  <c:v>8.2121592666669994</c:v>
                </c:pt>
                <c:pt idx="4782">
                  <c:v>8.2117941833329997</c:v>
                </c:pt>
                <c:pt idx="4783">
                  <c:v>8.2120855000000006</c:v>
                </c:pt>
                <c:pt idx="4784">
                  <c:v>8.2112887499999996</c:v>
                </c:pt>
                <c:pt idx="4785">
                  <c:v>8.2119552500000008</c:v>
                </c:pt>
                <c:pt idx="4786">
                  <c:v>8.2122894666670003</c:v>
                </c:pt>
                <c:pt idx="4787">
                  <c:v>8.2125172166670009</c:v>
                </c:pt>
                <c:pt idx="4788">
                  <c:v>8.2125818499999994</c:v>
                </c:pt>
                <c:pt idx="4789">
                  <c:v>8.2116539333330003</c:v>
                </c:pt>
                <c:pt idx="4790">
                  <c:v>8.2118841333329993</c:v>
                </c:pt>
                <c:pt idx="4791">
                  <c:v>8.2119228</c:v>
                </c:pt>
                <c:pt idx="4792">
                  <c:v>8.2119813333330001</c:v>
                </c:pt>
                <c:pt idx="4793">
                  <c:v>8.2117956166670005</c:v>
                </c:pt>
                <c:pt idx="4794">
                  <c:v>8.2119043000000005</c:v>
                </c:pt>
                <c:pt idx="4795">
                  <c:v>8.2122686999999992</c:v>
                </c:pt>
                <c:pt idx="4796">
                  <c:v>8.2118663666669995</c:v>
                </c:pt>
                <c:pt idx="4797">
                  <c:v>8.2124158333330008</c:v>
                </c:pt>
                <c:pt idx="4798">
                  <c:v>8.2119102833329993</c:v>
                </c:pt>
                <c:pt idx="4799">
                  <c:v>8.2113397500000005</c:v>
                </c:pt>
                <c:pt idx="4800">
                  <c:v>8.2114142833329993</c:v>
                </c:pt>
                <c:pt idx="4801">
                  <c:v>8.2107624500000007</c:v>
                </c:pt>
                <c:pt idx="4802">
                  <c:v>8.2115538000000008</c:v>
                </c:pt>
                <c:pt idx="4803">
                  <c:v>8.2114707500000002</c:v>
                </c:pt>
                <c:pt idx="4804">
                  <c:v>8.2113764499999995</c:v>
                </c:pt>
                <c:pt idx="4805">
                  <c:v>8.2115187166669994</c:v>
                </c:pt>
                <c:pt idx="4806">
                  <c:v>8.2112216833329992</c:v>
                </c:pt>
                <c:pt idx="4807">
                  <c:v>8.2118830833329994</c:v>
                </c:pt>
                <c:pt idx="4808">
                  <c:v>8.2115010833329993</c:v>
                </c:pt>
                <c:pt idx="4809">
                  <c:v>8.2112837499999998</c:v>
                </c:pt>
                <c:pt idx="4810">
                  <c:v>8.2117268166669994</c:v>
                </c:pt>
                <c:pt idx="4811">
                  <c:v>8.2112172666669991</c:v>
                </c:pt>
                <c:pt idx="4812">
                  <c:v>8.2112247000000007</c:v>
                </c:pt>
                <c:pt idx="4813">
                  <c:v>8.2118420499999996</c:v>
                </c:pt>
                <c:pt idx="4814">
                  <c:v>8.2117571999999992</c:v>
                </c:pt>
                <c:pt idx="4815">
                  <c:v>8.2114651333330002</c:v>
                </c:pt>
                <c:pt idx="4816">
                  <c:v>8.2115358500000006</c:v>
                </c:pt>
                <c:pt idx="4817">
                  <c:v>8.2114672666670003</c:v>
                </c:pt>
                <c:pt idx="4818">
                  <c:v>8.2112643833330008</c:v>
                </c:pt>
                <c:pt idx="4819">
                  <c:v>8.2112727833329995</c:v>
                </c:pt>
                <c:pt idx="4820">
                  <c:v>8.2111030500000002</c:v>
                </c:pt>
                <c:pt idx="4821">
                  <c:v>8.2118781166670001</c:v>
                </c:pt>
                <c:pt idx="4822">
                  <c:v>8.2112979333330003</c:v>
                </c:pt>
                <c:pt idx="4823">
                  <c:v>8.211007883333</c:v>
                </c:pt>
                <c:pt idx="4824">
                  <c:v>8.2120798333330001</c:v>
                </c:pt>
                <c:pt idx="4825">
                  <c:v>8.2115255166670007</c:v>
                </c:pt>
                <c:pt idx="4826">
                  <c:v>8.2118617333330004</c:v>
                </c:pt>
                <c:pt idx="4827">
                  <c:v>8.2116328999999997</c:v>
                </c:pt>
                <c:pt idx="4828">
                  <c:v>8.2121766833330003</c:v>
                </c:pt>
                <c:pt idx="4829">
                  <c:v>8.2117144999999994</c:v>
                </c:pt>
                <c:pt idx="4830">
                  <c:v>8.2110307166670005</c:v>
                </c:pt>
                <c:pt idx="4831">
                  <c:v>8.2115570499999997</c:v>
                </c:pt>
                <c:pt idx="4832">
                  <c:v>8.2115166666670003</c:v>
                </c:pt>
                <c:pt idx="4833">
                  <c:v>8.2116313333330009</c:v>
                </c:pt>
                <c:pt idx="4834">
                  <c:v>8.2117038666669995</c:v>
                </c:pt>
                <c:pt idx="4835">
                  <c:v>8.2123712999999992</c:v>
                </c:pt>
                <c:pt idx="4836">
                  <c:v>8.2116081666670002</c:v>
                </c:pt>
                <c:pt idx="4837">
                  <c:v>8.2120725500000002</c:v>
                </c:pt>
                <c:pt idx="4838">
                  <c:v>8.2123037500000002</c:v>
                </c:pt>
                <c:pt idx="4839">
                  <c:v>8.2110357</c:v>
                </c:pt>
                <c:pt idx="4840">
                  <c:v>8.2121814166670006</c:v>
                </c:pt>
                <c:pt idx="4841">
                  <c:v>8.2125821499999994</c:v>
                </c:pt>
                <c:pt idx="4842">
                  <c:v>8.2121712500000008</c:v>
                </c:pt>
                <c:pt idx="4843">
                  <c:v>8.2123473833330003</c:v>
                </c:pt>
                <c:pt idx="4844">
                  <c:v>8.2121459166669997</c:v>
                </c:pt>
                <c:pt idx="4845">
                  <c:v>8.2122054666669992</c:v>
                </c:pt>
                <c:pt idx="4846">
                  <c:v>8.2118390666670003</c:v>
                </c:pt>
                <c:pt idx="4847">
                  <c:v>8.2123134666670001</c:v>
                </c:pt>
                <c:pt idx="4848">
                  <c:v>8.2121746499999997</c:v>
                </c:pt>
                <c:pt idx="4849">
                  <c:v>8.2122255666669997</c:v>
                </c:pt>
                <c:pt idx="4850">
                  <c:v>8.2120939333329996</c:v>
                </c:pt>
                <c:pt idx="4851">
                  <c:v>8.2119789500000007</c:v>
                </c:pt>
                <c:pt idx="4852">
                  <c:v>8.2121045166670008</c:v>
                </c:pt>
                <c:pt idx="4853">
                  <c:v>8.2122449166670002</c:v>
                </c:pt>
                <c:pt idx="4854">
                  <c:v>8.2120143833330008</c:v>
                </c:pt>
                <c:pt idx="4855">
                  <c:v>8.2118528000000008</c:v>
                </c:pt>
                <c:pt idx="4856">
                  <c:v>8.2127926166670004</c:v>
                </c:pt>
                <c:pt idx="4857">
                  <c:v>8.21228625</c:v>
                </c:pt>
                <c:pt idx="4858">
                  <c:v>8.2121727</c:v>
                </c:pt>
                <c:pt idx="4859">
                  <c:v>8.2127657333330006</c:v>
                </c:pt>
                <c:pt idx="4860">
                  <c:v>8.2118862999999997</c:v>
                </c:pt>
                <c:pt idx="4861">
                  <c:v>8.212311633333</c:v>
                </c:pt>
                <c:pt idx="4862">
                  <c:v>8.2120405000000005</c:v>
                </c:pt>
                <c:pt idx="4863">
                  <c:v>8.2124614166670007</c:v>
                </c:pt>
                <c:pt idx="4864">
                  <c:v>8.2126129999999993</c:v>
                </c:pt>
                <c:pt idx="4865">
                  <c:v>8.2122728833330001</c:v>
                </c:pt>
                <c:pt idx="4866">
                  <c:v>8.2129317499999992</c:v>
                </c:pt>
                <c:pt idx="4867">
                  <c:v>8.2130449333330002</c:v>
                </c:pt>
                <c:pt idx="4868">
                  <c:v>8.2132316333330007</c:v>
                </c:pt>
                <c:pt idx="4869">
                  <c:v>8.2129827666670003</c:v>
                </c:pt>
                <c:pt idx="4870">
                  <c:v>8.2124156166670002</c:v>
                </c:pt>
                <c:pt idx="4871">
                  <c:v>8.2133445666670006</c:v>
                </c:pt>
                <c:pt idx="4872">
                  <c:v>8.2132429666669999</c:v>
                </c:pt>
                <c:pt idx="4873">
                  <c:v>8.2133024166670001</c:v>
                </c:pt>
                <c:pt idx="4874">
                  <c:v>8.212857033333</c:v>
                </c:pt>
                <c:pt idx="4875">
                  <c:v>8.2129388333330002</c:v>
                </c:pt>
                <c:pt idx="4876">
                  <c:v>8.2126503999999994</c:v>
                </c:pt>
                <c:pt idx="4877">
                  <c:v>8.2126556999999991</c:v>
                </c:pt>
                <c:pt idx="4878">
                  <c:v>8.2118822666670006</c:v>
                </c:pt>
                <c:pt idx="4879">
                  <c:v>8.2113228666670004</c:v>
                </c:pt>
                <c:pt idx="4880">
                  <c:v>8.2118319500000005</c:v>
                </c:pt>
                <c:pt idx="4881">
                  <c:v>8.2117771333329994</c:v>
                </c:pt>
                <c:pt idx="4882">
                  <c:v>8.2119031000000007</c:v>
                </c:pt>
                <c:pt idx="4883">
                  <c:v>8.2120546000000001</c:v>
                </c:pt>
                <c:pt idx="4884">
                  <c:v>8.2121032666670004</c:v>
                </c:pt>
                <c:pt idx="4885">
                  <c:v>8.2122783166669997</c:v>
                </c:pt>
                <c:pt idx="4886">
                  <c:v>8.2114999999999991</c:v>
                </c:pt>
                <c:pt idx="4887">
                  <c:v>8.2118113000000008</c:v>
                </c:pt>
                <c:pt idx="4888">
                  <c:v>8.212041216667</c:v>
                </c:pt>
                <c:pt idx="4889">
                  <c:v>8.2121834833329999</c:v>
                </c:pt>
                <c:pt idx="4890">
                  <c:v>8.2121744166670005</c:v>
                </c:pt>
                <c:pt idx="4891">
                  <c:v>8.2124563166669997</c:v>
                </c:pt>
                <c:pt idx="4892">
                  <c:v>8.2122634833330004</c:v>
                </c:pt>
                <c:pt idx="4893">
                  <c:v>8.2125629500000006</c:v>
                </c:pt>
                <c:pt idx="4894">
                  <c:v>8.2122998833329994</c:v>
                </c:pt>
                <c:pt idx="4895">
                  <c:v>8.2125734000000001</c:v>
                </c:pt>
                <c:pt idx="4896">
                  <c:v>8.2121145000000002</c:v>
                </c:pt>
                <c:pt idx="4897">
                  <c:v>8.2124104166669998</c:v>
                </c:pt>
                <c:pt idx="4898">
                  <c:v>8.21240025</c:v>
                </c:pt>
                <c:pt idx="4899">
                  <c:v>8.2121909500000001</c:v>
                </c:pt>
                <c:pt idx="4900">
                  <c:v>8.2122344333330002</c:v>
                </c:pt>
                <c:pt idx="4901">
                  <c:v>8.2130867833330008</c:v>
                </c:pt>
                <c:pt idx="4902">
                  <c:v>8.2128081166670004</c:v>
                </c:pt>
                <c:pt idx="4903">
                  <c:v>8.2130773666669992</c:v>
                </c:pt>
                <c:pt idx="4904">
                  <c:v>8.2127539499999997</c:v>
                </c:pt>
                <c:pt idx="4905">
                  <c:v>8.2132704499999996</c:v>
                </c:pt>
                <c:pt idx="4906">
                  <c:v>8.2136035666670004</c:v>
                </c:pt>
                <c:pt idx="4907">
                  <c:v>8.2129832666670008</c:v>
                </c:pt>
                <c:pt idx="4908">
                  <c:v>8.2124841833330002</c:v>
                </c:pt>
                <c:pt idx="4909">
                  <c:v>8.2129235000000005</c:v>
                </c:pt>
                <c:pt idx="4910">
                  <c:v>8.2132408666670003</c:v>
                </c:pt>
                <c:pt idx="4911">
                  <c:v>8.2127830999999993</c:v>
                </c:pt>
                <c:pt idx="4912">
                  <c:v>8.2133188666670005</c:v>
                </c:pt>
                <c:pt idx="4913">
                  <c:v>8.2140537333329995</c:v>
                </c:pt>
                <c:pt idx="4914">
                  <c:v>8.2131404333330007</c:v>
                </c:pt>
                <c:pt idx="4915">
                  <c:v>8.2131151500000001</c:v>
                </c:pt>
                <c:pt idx="4916">
                  <c:v>8.2134794833329998</c:v>
                </c:pt>
                <c:pt idx="4917">
                  <c:v>8.2141462999999995</c:v>
                </c:pt>
                <c:pt idx="4918">
                  <c:v>8.2136528000000002</c:v>
                </c:pt>
                <c:pt idx="4919">
                  <c:v>8.2139684666669996</c:v>
                </c:pt>
                <c:pt idx="4920">
                  <c:v>8.2138418666669999</c:v>
                </c:pt>
                <c:pt idx="4921">
                  <c:v>8.2134813500000003</c:v>
                </c:pt>
                <c:pt idx="4922">
                  <c:v>8.2138074833329995</c:v>
                </c:pt>
                <c:pt idx="4923">
                  <c:v>8.2144676166669992</c:v>
                </c:pt>
                <c:pt idx="4924">
                  <c:v>8.2138611499999996</c:v>
                </c:pt>
                <c:pt idx="4925">
                  <c:v>8.21458975</c:v>
                </c:pt>
                <c:pt idx="4926">
                  <c:v>8.2142050333330001</c:v>
                </c:pt>
                <c:pt idx="4927">
                  <c:v>8.2143379833329995</c:v>
                </c:pt>
                <c:pt idx="4928">
                  <c:v>8.2148445500000005</c:v>
                </c:pt>
                <c:pt idx="4929">
                  <c:v>8.2140386833329995</c:v>
                </c:pt>
                <c:pt idx="4930">
                  <c:v>8.2136860166669994</c:v>
                </c:pt>
                <c:pt idx="4931">
                  <c:v>8.2138307000000008</c:v>
                </c:pt>
                <c:pt idx="4932">
                  <c:v>8.2142493166670008</c:v>
                </c:pt>
                <c:pt idx="4933">
                  <c:v>8.2132322333330006</c:v>
                </c:pt>
                <c:pt idx="4934">
                  <c:v>8.2137895166669992</c:v>
                </c:pt>
                <c:pt idx="4935">
                  <c:v>8.2133526166670006</c:v>
                </c:pt>
                <c:pt idx="4936">
                  <c:v>8.2142754666670008</c:v>
                </c:pt>
                <c:pt idx="4937">
                  <c:v>8.2137304166669995</c:v>
                </c:pt>
                <c:pt idx="4938">
                  <c:v>8.2138858666670007</c:v>
                </c:pt>
                <c:pt idx="4939">
                  <c:v>8.2136427333329998</c:v>
                </c:pt>
                <c:pt idx="4940">
                  <c:v>8.2146778333330008</c:v>
                </c:pt>
                <c:pt idx="4941">
                  <c:v>8.2135257666670007</c:v>
                </c:pt>
                <c:pt idx="4942">
                  <c:v>8.2139219666669998</c:v>
                </c:pt>
                <c:pt idx="4943">
                  <c:v>8.2138264166670005</c:v>
                </c:pt>
                <c:pt idx="4944">
                  <c:v>8.2137877833330002</c:v>
                </c:pt>
                <c:pt idx="4945">
                  <c:v>8.2140039500000004</c:v>
                </c:pt>
                <c:pt idx="4946">
                  <c:v>8.2138340666669993</c:v>
                </c:pt>
                <c:pt idx="4947">
                  <c:v>8.2145413333330008</c:v>
                </c:pt>
                <c:pt idx="4948">
                  <c:v>8.2143805666669998</c:v>
                </c:pt>
                <c:pt idx="4949">
                  <c:v>8.2145396500000007</c:v>
                </c:pt>
                <c:pt idx="4950">
                  <c:v>8.2148590166670008</c:v>
                </c:pt>
                <c:pt idx="4951">
                  <c:v>8.2147318666669999</c:v>
                </c:pt>
                <c:pt idx="4952">
                  <c:v>8.2144234166669996</c:v>
                </c:pt>
                <c:pt idx="4953">
                  <c:v>8.2141585500000005</c:v>
                </c:pt>
                <c:pt idx="4954">
                  <c:v>8.2138396999999994</c:v>
                </c:pt>
                <c:pt idx="4955">
                  <c:v>8.2139088333330008</c:v>
                </c:pt>
                <c:pt idx="4956">
                  <c:v>8.2143518499999999</c:v>
                </c:pt>
                <c:pt idx="4957">
                  <c:v>8.2143194166669993</c:v>
                </c:pt>
                <c:pt idx="4958">
                  <c:v>8.2146135333330008</c:v>
                </c:pt>
                <c:pt idx="4959">
                  <c:v>8.2151047500000001</c:v>
                </c:pt>
                <c:pt idx="4960">
                  <c:v>8.2142813833330006</c:v>
                </c:pt>
                <c:pt idx="4961">
                  <c:v>8.2140638166670001</c:v>
                </c:pt>
                <c:pt idx="4962">
                  <c:v>8.2142861333329993</c:v>
                </c:pt>
                <c:pt idx="4963">
                  <c:v>8.2142280499999991</c:v>
                </c:pt>
                <c:pt idx="4964">
                  <c:v>8.2144338999999995</c:v>
                </c:pt>
                <c:pt idx="4965">
                  <c:v>8.2141592333329996</c:v>
                </c:pt>
                <c:pt idx="4966">
                  <c:v>8.2140249500000007</c:v>
                </c:pt>
                <c:pt idx="4967">
                  <c:v>8.2138974666669995</c:v>
                </c:pt>
                <c:pt idx="4968">
                  <c:v>8.2145108499999999</c:v>
                </c:pt>
                <c:pt idx="4969">
                  <c:v>8.2141918833329992</c:v>
                </c:pt>
                <c:pt idx="4970">
                  <c:v>8.2139401333330007</c:v>
                </c:pt>
                <c:pt idx="4971">
                  <c:v>8.2142002166670007</c:v>
                </c:pt>
                <c:pt idx="4972">
                  <c:v>8.2140472666670004</c:v>
                </c:pt>
                <c:pt idx="4973">
                  <c:v>8.214318866667</c:v>
                </c:pt>
                <c:pt idx="4974">
                  <c:v>8.2139751000000008</c:v>
                </c:pt>
                <c:pt idx="4975">
                  <c:v>8.2143106833330002</c:v>
                </c:pt>
                <c:pt idx="4976">
                  <c:v>8.2141614999999994</c:v>
                </c:pt>
                <c:pt idx="4977">
                  <c:v>8.2138427833329999</c:v>
                </c:pt>
                <c:pt idx="4978">
                  <c:v>8.2135067333330003</c:v>
                </c:pt>
                <c:pt idx="4979">
                  <c:v>8.2139762333329998</c:v>
                </c:pt>
                <c:pt idx="4980">
                  <c:v>8.2133067166670006</c:v>
                </c:pt>
                <c:pt idx="4981">
                  <c:v>8.2130790833329996</c:v>
                </c:pt>
                <c:pt idx="4982">
                  <c:v>8.2133974666670007</c:v>
                </c:pt>
                <c:pt idx="4983">
                  <c:v>8.2137723166670007</c:v>
                </c:pt>
                <c:pt idx="4984">
                  <c:v>8.2140205999999996</c:v>
                </c:pt>
                <c:pt idx="4985">
                  <c:v>8.2134911000000006</c:v>
                </c:pt>
                <c:pt idx="4986">
                  <c:v>8.2139427333330008</c:v>
                </c:pt>
                <c:pt idx="4987">
                  <c:v>8.2137239999999991</c:v>
                </c:pt>
                <c:pt idx="4988">
                  <c:v>8.2131019333330002</c:v>
                </c:pt>
                <c:pt idx="4989">
                  <c:v>8.2131729</c:v>
                </c:pt>
                <c:pt idx="4990">
                  <c:v>8.2132669000000007</c:v>
                </c:pt>
                <c:pt idx="4991">
                  <c:v>8.2133224666669999</c:v>
                </c:pt>
                <c:pt idx="4992">
                  <c:v>8.2126984000000007</c:v>
                </c:pt>
                <c:pt idx="4993">
                  <c:v>8.2127267499999999</c:v>
                </c:pt>
                <c:pt idx="4994">
                  <c:v>8.2133141999999992</c:v>
                </c:pt>
                <c:pt idx="4995">
                  <c:v>8.2134620666670006</c:v>
                </c:pt>
                <c:pt idx="4996">
                  <c:v>8.2136018666670001</c:v>
                </c:pt>
                <c:pt idx="4997">
                  <c:v>8.2128030499999998</c:v>
                </c:pt>
                <c:pt idx="4998">
                  <c:v>8.2131837666669991</c:v>
                </c:pt>
                <c:pt idx="4999">
                  <c:v>8.2138504000000001</c:v>
                </c:pt>
                <c:pt idx="5000">
                  <c:v>8.2128398499999999</c:v>
                </c:pt>
                <c:pt idx="5001">
                  <c:v>8.2125953833329994</c:v>
                </c:pt>
                <c:pt idx="5002">
                  <c:v>8.2129431833329996</c:v>
                </c:pt>
                <c:pt idx="5003">
                  <c:v>8.2123586500000005</c:v>
                </c:pt>
                <c:pt idx="5004">
                  <c:v>8.2131253666670005</c:v>
                </c:pt>
                <c:pt idx="5005">
                  <c:v>8.2126514833329995</c:v>
                </c:pt>
                <c:pt idx="5006">
                  <c:v>8.2127402499999995</c:v>
                </c:pt>
                <c:pt idx="5007">
                  <c:v>8.2127309333330007</c:v>
                </c:pt>
                <c:pt idx="5008">
                  <c:v>8.2125234166670005</c:v>
                </c:pt>
                <c:pt idx="5009">
                  <c:v>8.2130688999999997</c:v>
                </c:pt>
                <c:pt idx="5010">
                  <c:v>8.2127057833329999</c:v>
                </c:pt>
                <c:pt idx="5011">
                  <c:v>8.2128271999999996</c:v>
                </c:pt>
                <c:pt idx="5012">
                  <c:v>8.2123551666670007</c:v>
                </c:pt>
                <c:pt idx="5013">
                  <c:v>8.212542533333</c:v>
                </c:pt>
                <c:pt idx="5014">
                  <c:v>8.2131586999999993</c:v>
                </c:pt>
                <c:pt idx="5015">
                  <c:v>8.2125070833329996</c:v>
                </c:pt>
                <c:pt idx="5016">
                  <c:v>8.2128328166669995</c:v>
                </c:pt>
                <c:pt idx="5017">
                  <c:v>8.212530066667</c:v>
                </c:pt>
                <c:pt idx="5018">
                  <c:v>8.2124055166669994</c:v>
                </c:pt>
                <c:pt idx="5019">
                  <c:v>8.2119765666669995</c:v>
                </c:pt>
                <c:pt idx="5020">
                  <c:v>8.2128919499999995</c:v>
                </c:pt>
                <c:pt idx="5021">
                  <c:v>8.2124919333330002</c:v>
                </c:pt>
                <c:pt idx="5022">
                  <c:v>8.2126853000000004</c:v>
                </c:pt>
                <c:pt idx="5023">
                  <c:v>8.2124678666669997</c:v>
                </c:pt>
                <c:pt idx="5024">
                  <c:v>8.2126827999999996</c:v>
                </c:pt>
                <c:pt idx="5025">
                  <c:v>8.2129964833330007</c:v>
                </c:pt>
                <c:pt idx="5026">
                  <c:v>8.2125426499999996</c:v>
                </c:pt>
                <c:pt idx="5027">
                  <c:v>8.2130093666670003</c:v>
                </c:pt>
                <c:pt idx="5028">
                  <c:v>8.2123571500000008</c:v>
                </c:pt>
                <c:pt idx="5029">
                  <c:v>8.212099133333</c:v>
                </c:pt>
                <c:pt idx="5030">
                  <c:v>8.2126642499999996</c:v>
                </c:pt>
                <c:pt idx="5031">
                  <c:v>8.2127308166669994</c:v>
                </c:pt>
                <c:pt idx="5032">
                  <c:v>8.2129364166670005</c:v>
                </c:pt>
                <c:pt idx="5033">
                  <c:v>8.2128203166670009</c:v>
                </c:pt>
                <c:pt idx="5034">
                  <c:v>8.2125528499999998</c:v>
                </c:pt>
                <c:pt idx="5035">
                  <c:v>8.2128216999999992</c:v>
                </c:pt>
                <c:pt idx="5036">
                  <c:v>8.2124052166669994</c:v>
                </c:pt>
                <c:pt idx="5037">
                  <c:v>8.2126377999999995</c:v>
                </c:pt>
                <c:pt idx="5038">
                  <c:v>8.2130273666669993</c:v>
                </c:pt>
                <c:pt idx="5039">
                  <c:v>8.2129682166670008</c:v>
                </c:pt>
                <c:pt idx="5040">
                  <c:v>8.2129843999999999</c:v>
                </c:pt>
                <c:pt idx="5041">
                  <c:v>8.2131511666670001</c:v>
                </c:pt>
                <c:pt idx="5042">
                  <c:v>8.2131641500000008</c:v>
                </c:pt>
                <c:pt idx="5043">
                  <c:v>8.2129928499999991</c:v>
                </c:pt>
                <c:pt idx="5044">
                  <c:v>8.2124960833330007</c:v>
                </c:pt>
                <c:pt idx="5045">
                  <c:v>8.2129831833329998</c:v>
                </c:pt>
                <c:pt idx="5046">
                  <c:v>8.2127771833329994</c:v>
                </c:pt>
                <c:pt idx="5047">
                  <c:v>8.2134570999999994</c:v>
                </c:pt>
                <c:pt idx="5048">
                  <c:v>8.2132471166670005</c:v>
                </c:pt>
                <c:pt idx="5049">
                  <c:v>8.2130695333329999</c:v>
                </c:pt>
                <c:pt idx="5050">
                  <c:v>8.2130036000000004</c:v>
                </c:pt>
                <c:pt idx="5051">
                  <c:v>8.2132889833329994</c:v>
                </c:pt>
                <c:pt idx="5052">
                  <c:v>8.2134018333330001</c:v>
                </c:pt>
                <c:pt idx="5053">
                  <c:v>8.2126351</c:v>
                </c:pt>
                <c:pt idx="5054">
                  <c:v>8.2128613333330005</c:v>
                </c:pt>
                <c:pt idx="5055">
                  <c:v>8.2130582666669998</c:v>
                </c:pt>
                <c:pt idx="5056">
                  <c:v>8.2138902833330008</c:v>
                </c:pt>
                <c:pt idx="5057">
                  <c:v>8.2126674666669999</c:v>
                </c:pt>
                <c:pt idx="5058">
                  <c:v>8.2134354500000004</c:v>
                </c:pt>
                <c:pt idx="5059">
                  <c:v>8.213243133333</c:v>
                </c:pt>
                <c:pt idx="5060">
                  <c:v>8.2130145500000005</c:v>
                </c:pt>
                <c:pt idx="5061">
                  <c:v>8.2125819333330004</c:v>
                </c:pt>
                <c:pt idx="5062">
                  <c:v>8.2135146333330002</c:v>
                </c:pt>
                <c:pt idx="5063">
                  <c:v>8.2129421166669996</c:v>
                </c:pt>
                <c:pt idx="5064">
                  <c:v>8.2119639166670009</c:v>
                </c:pt>
                <c:pt idx="5065">
                  <c:v>8.2123775166670008</c:v>
                </c:pt>
                <c:pt idx="5066">
                  <c:v>8.2127610666669995</c:v>
                </c:pt>
                <c:pt idx="5067">
                  <c:v>8.2130810000000007</c:v>
                </c:pt>
                <c:pt idx="5068">
                  <c:v>8.2125371499999993</c:v>
                </c:pt>
                <c:pt idx="5069">
                  <c:v>8.2131980000000002</c:v>
                </c:pt>
                <c:pt idx="5070">
                  <c:v>8.2129615166670007</c:v>
                </c:pt>
                <c:pt idx="5071">
                  <c:v>8.2134980666670003</c:v>
                </c:pt>
                <c:pt idx="5072">
                  <c:v>8.2123743166670007</c:v>
                </c:pt>
                <c:pt idx="5073">
                  <c:v>8.2131662833330008</c:v>
                </c:pt>
                <c:pt idx="5074">
                  <c:v>8.2132180333329998</c:v>
                </c:pt>
                <c:pt idx="5075">
                  <c:v>8.2137817500000008</c:v>
                </c:pt>
                <c:pt idx="5076">
                  <c:v>8.2131390999999994</c:v>
                </c:pt>
                <c:pt idx="5077">
                  <c:v>8.2125896166669996</c:v>
                </c:pt>
                <c:pt idx="5078">
                  <c:v>8.2133354166670003</c:v>
                </c:pt>
                <c:pt idx="5079">
                  <c:v>8.2126201000000005</c:v>
                </c:pt>
                <c:pt idx="5080">
                  <c:v>8.2133467000000007</c:v>
                </c:pt>
                <c:pt idx="5081">
                  <c:v>8.2131232000000001</c:v>
                </c:pt>
                <c:pt idx="5082">
                  <c:v>8.2125795000000004</c:v>
                </c:pt>
                <c:pt idx="5083">
                  <c:v>8.2129369666669998</c:v>
                </c:pt>
                <c:pt idx="5084">
                  <c:v>8.2126452000000008</c:v>
                </c:pt>
                <c:pt idx="5085">
                  <c:v>8.2130475166670003</c:v>
                </c:pt>
                <c:pt idx="5086">
                  <c:v>8.2123483333330007</c:v>
                </c:pt>
                <c:pt idx="5087">
                  <c:v>8.2133642166669993</c:v>
                </c:pt>
                <c:pt idx="5088">
                  <c:v>8.213288733333</c:v>
                </c:pt>
                <c:pt idx="5089">
                  <c:v>8.2134158833330009</c:v>
                </c:pt>
                <c:pt idx="5090">
                  <c:v>8.2132181499999994</c:v>
                </c:pt>
                <c:pt idx="5091">
                  <c:v>8.2136362833330008</c:v>
                </c:pt>
                <c:pt idx="5092">
                  <c:v>8.2137249166669992</c:v>
                </c:pt>
                <c:pt idx="5093">
                  <c:v>8.2135034333330008</c:v>
                </c:pt>
                <c:pt idx="5094">
                  <c:v>8.2130374166669995</c:v>
                </c:pt>
                <c:pt idx="5095">
                  <c:v>8.2133596833329996</c:v>
                </c:pt>
                <c:pt idx="5096">
                  <c:v>8.2135842500000003</c:v>
                </c:pt>
                <c:pt idx="5097">
                  <c:v>8.2133046666669998</c:v>
                </c:pt>
                <c:pt idx="5098">
                  <c:v>8.2132147999999994</c:v>
                </c:pt>
                <c:pt idx="5099">
                  <c:v>8.2134135833330006</c:v>
                </c:pt>
                <c:pt idx="5100">
                  <c:v>8.2130066500000005</c:v>
                </c:pt>
                <c:pt idx="5101">
                  <c:v>8.2128659000000006</c:v>
                </c:pt>
                <c:pt idx="5102">
                  <c:v>8.2132670999999995</c:v>
                </c:pt>
                <c:pt idx="5103">
                  <c:v>8.2131160333329998</c:v>
                </c:pt>
                <c:pt idx="5104">
                  <c:v>8.2135577333329994</c:v>
                </c:pt>
                <c:pt idx="5105">
                  <c:v>8.212992616667</c:v>
                </c:pt>
                <c:pt idx="5106">
                  <c:v>8.2127175166670003</c:v>
                </c:pt>
                <c:pt idx="5107">
                  <c:v>8.2136308166669991</c:v>
                </c:pt>
                <c:pt idx="5108">
                  <c:v>8.2131028166669999</c:v>
                </c:pt>
                <c:pt idx="5109">
                  <c:v>8.2137434666669993</c:v>
                </c:pt>
                <c:pt idx="5110">
                  <c:v>8.2132868166670008</c:v>
                </c:pt>
                <c:pt idx="5111">
                  <c:v>8.2131106166670005</c:v>
                </c:pt>
                <c:pt idx="5112">
                  <c:v>8.2136218666669993</c:v>
                </c:pt>
                <c:pt idx="5113">
                  <c:v>8.21353255</c:v>
                </c:pt>
                <c:pt idx="5114">
                  <c:v>8.2132226999999993</c:v>
                </c:pt>
                <c:pt idx="5115">
                  <c:v>8.2127905666669996</c:v>
                </c:pt>
                <c:pt idx="5116">
                  <c:v>8.2133930666670008</c:v>
                </c:pt>
                <c:pt idx="5117">
                  <c:v>8.2134508999999998</c:v>
                </c:pt>
                <c:pt idx="5118">
                  <c:v>8.2135712000000005</c:v>
                </c:pt>
                <c:pt idx="5119">
                  <c:v>8.2136455500000007</c:v>
                </c:pt>
                <c:pt idx="5120">
                  <c:v>8.2137259</c:v>
                </c:pt>
                <c:pt idx="5121">
                  <c:v>8.2136711499999997</c:v>
                </c:pt>
                <c:pt idx="5122">
                  <c:v>8.2135158333330001</c:v>
                </c:pt>
                <c:pt idx="5123">
                  <c:v>8.2135091833330005</c:v>
                </c:pt>
                <c:pt idx="5124">
                  <c:v>8.2131017333329996</c:v>
                </c:pt>
                <c:pt idx="5125">
                  <c:v>8.2136535833330004</c:v>
                </c:pt>
                <c:pt idx="5126">
                  <c:v>8.2135241499999996</c:v>
                </c:pt>
                <c:pt idx="5127">
                  <c:v>8.2130829500000004</c:v>
                </c:pt>
                <c:pt idx="5128">
                  <c:v>8.2127974166669997</c:v>
                </c:pt>
                <c:pt idx="5129">
                  <c:v>8.2129118000000005</c:v>
                </c:pt>
                <c:pt idx="5130">
                  <c:v>8.2129980499999995</c:v>
                </c:pt>
                <c:pt idx="5131">
                  <c:v>8.2130735166670004</c:v>
                </c:pt>
                <c:pt idx="5132">
                  <c:v>8.2131656333330003</c:v>
                </c:pt>
                <c:pt idx="5133">
                  <c:v>8.2130994166669993</c:v>
                </c:pt>
                <c:pt idx="5134">
                  <c:v>8.2126092666670001</c:v>
                </c:pt>
                <c:pt idx="5135">
                  <c:v>8.2129251833330006</c:v>
                </c:pt>
                <c:pt idx="5136">
                  <c:v>8.2133235500000001</c:v>
                </c:pt>
                <c:pt idx="5137">
                  <c:v>8.2134169499999992</c:v>
                </c:pt>
                <c:pt idx="5138">
                  <c:v>8.2136138166669994</c:v>
                </c:pt>
                <c:pt idx="5139">
                  <c:v>8.2131349</c:v>
                </c:pt>
                <c:pt idx="5140">
                  <c:v>8.2138217499999993</c:v>
                </c:pt>
                <c:pt idx="5141">
                  <c:v>8.2130126333329994</c:v>
                </c:pt>
                <c:pt idx="5142">
                  <c:v>8.2137103666669997</c:v>
                </c:pt>
                <c:pt idx="5143">
                  <c:v>8.2134232333329997</c:v>
                </c:pt>
                <c:pt idx="5144">
                  <c:v>8.2138241500000007</c:v>
                </c:pt>
                <c:pt idx="5145">
                  <c:v>8.2138037666670005</c:v>
                </c:pt>
                <c:pt idx="5146">
                  <c:v>8.2138954333330005</c:v>
                </c:pt>
                <c:pt idx="5147">
                  <c:v>8.2135698166670004</c:v>
                </c:pt>
                <c:pt idx="5148">
                  <c:v>8.2138509499999994</c:v>
                </c:pt>
                <c:pt idx="5149">
                  <c:v>8.2141734</c:v>
                </c:pt>
                <c:pt idx="5150">
                  <c:v>8.2138320500000006</c:v>
                </c:pt>
                <c:pt idx="5151">
                  <c:v>8.2137498333330008</c:v>
                </c:pt>
                <c:pt idx="5152">
                  <c:v>8.2135042333329995</c:v>
                </c:pt>
                <c:pt idx="5153">
                  <c:v>8.2141367499999998</c:v>
                </c:pt>
                <c:pt idx="5154">
                  <c:v>8.2137686500000004</c:v>
                </c:pt>
                <c:pt idx="5155">
                  <c:v>8.2135639333330008</c:v>
                </c:pt>
                <c:pt idx="5156">
                  <c:v>8.2141917166670009</c:v>
                </c:pt>
                <c:pt idx="5157">
                  <c:v>8.2139337833329993</c:v>
                </c:pt>
                <c:pt idx="5158">
                  <c:v>8.2141781999999992</c:v>
                </c:pt>
                <c:pt idx="5159">
                  <c:v>8.2138096833330003</c:v>
                </c:pt>
                <c:pt idx="5160">
                  <c:v>8.2134710666669992</c:v>
                </c:pt>
                <c:pt idx="5161">
                  <c:v>8.2144203000000005</c:v>
                </c:pt>
                <c:pt idx="5162">
                  <c:v>8.2142278833330007</c:v>
                </c:pt>
                <c:pt idx="5163">
                  <c:v>8.2148657499999995</c:v>
                </c:pt>
                <c:pt idx="5164">
                  <c:v>8.2144540833330009</c:v>
                </c:pt>
                <c:pt idx="5165">
                  <c:v>8.2151479333330002</c:v>
                </c:pt>
                <c:pt idx="5166">
                  <c:v>8.2142005666669995</c:v>
                </c:pt>
                <c:pt idx="5167">
                  <c:v>8.2143552999999994</c:v>
                </c:pt>
                <c:pt idx="5168">
                  <c:v>8.2145323333330005</c:v>
                </c:pt>
                <c:pt idx="5169">
                  <c:v>8.2143011000000001</c:v>
                </c:pt>
                <c:pt idx="5170">
                  <c:v>8.213780466667</c:v>
                </c:pt>
                <c:pt idx="5171">
                  <c:v>8.2139567499999995</c:v>
                </c:pt>
                <c:pt idx="5172">
                  <c:v>8.2142925333329995</c:v>
                </c:pt>
                <c:pt idx="5173">
                  <c:v>8.2144866666669998</c:v>
                </c:pt>
                <c:pt idx="5174">
                  <c:v>8.2141557499999998</c:v>
                </c:pt>
                <c:pt idx="5175">
                  <c:v>8.2143003166669999</c:v>
                </c:pt>
                <c:pt idx="5176">
                  <c:v>8.2141731666670008</c:v>
                </c:pt>
                <c:pt idx="5177">
                  <c:v>8.2143613999999996</c:v>
                </c:pt>
                <c:pt idx="5178">
                  <c:v>8.2147287666669992</c:v>
                </c:pt>
                <c:pt idx="5179">
                  <c:v>8.2148286000000006</c:v>
                </c:pt>
                <c:pt idx="5180">
                  <c:v>8.2146131333329997</c:v>
                </c:pt>
                <c:pt idx="5181">
                  <c:v>8.2147745166669992</c:v>
                </c:pt>
                <c:pt idx="5182">
                  <c:v>8.2145868666670001</c:v>
                </c:pt>
                <c:pt idx="5183">
                  <c:v>8.2145718833330008</c:v>
                </c:pt>
                <c:pt idx="5184">
                  <c:v>8.2147547000000003</c:v>
                </c:pt>
                <c:pt idx="5185">
                  <c:v>8.2147502499999998</c:v>
                </c:pt>
                <c:pt idx="5186">
                  <c:v>8.2150745833329992</c:v>
                </c:pt>
                <c:pt idx="5187">
                  <c:v>8.2153443666670007</c:v>
                </c:pt>
                <c:pt idx="5188">
                  <c:v>8.2148493833330001</c:v>
                </c:pt>
                <c:pt idx="5189">
                  <c:v>8.2143463499999996</c:v>
                </c:pt>
                <c:pt idx="5190">
                  <c:v>8.2140035333330008</c:v>
                </c:pt>
                <c:pt idx="5191">
                  <c:v>8.2148351333330005</c:v>
                </c:pt>
                <c:pt idx="5192">
                  <c:v>8.2148432333329993</c:v>
                </c:pt>
                <c:pt idx="5193">
                  <c:v>8.2147685500000005</c:v>
                </c:pt>
                <c:pt idx="5194">
                  <c:v>8.2141786666669994</c:v>
                </c:pt>
                <c:pt idx="5195">
                  <c:v>8.2147713833329998</c:v>
                </c:pt>
                <c:pt idx="5196">
                  <c:v>8.2142396666669999</c:v>
                </c:pt>
                <c:pt idx="5197">
                  <c:v>8.215030866667</c:v>
                </c:pt>
                <c:pt idx="5198">
                  <c:v>8.2146247833330008</c:v>
                </c:pt>
                <c:pt idx="5199">
                  <c:v>8.214694483333</c:v>
                </c:pt>
                <c:pt idx="5200">
                  <c:v>8.2147739666669999</c:v>
                </c:pt>
                <c:pt idx="5201">
                  <c:v>8.2147994999999998</c:v>
                </c:pt>
                <c:pt idx="5202">
                  <c:v>8.2148687500000008</c:v>
                </c:pt>
                <c:pt idx="5203">
                  <c:v>8.2147585833329995</c:v>
                </c:pt>
                <c:pt idx="5204">
                  <c:v>8.2144288499999991</c:v>
                </c:pt>
                <c:pt idx="5205">
                  <c:v>8.2144247999999997</c:v>
                </c:pt>
                <c:pt idx="5206">
                  <c:v>8.2154248833330001</c:v>
                </c:pt>
                <c:pt idx="5207">
                  <c:v>8.2152639500000006</c:v>
                </c:pt>
                <c:pt idx="5208">
                  <c:v>8.2150163833329994</c:v>
                </c:pt>
                <c:pt idx="5209">
                  <c:v>8.2154873666670003</c:v>
                </c:pt>
                <c:pt idx="5210">
                  <c:v>8.214914433333</c:v>
                </c:pt>
                <c:pt idx="5211">
                  <c:v>8.2155959333330006</c:v>
                </c:pt>
                <c:pt idx="5212">
                  <c:v>8.2152721</c:v>
                </c:pt>
                <c:pt idx="5213">
                  <c:v>8.2154138999999997</c:v>
                </c:pt>
                <c:pt idx="5214">
                  <c:v>8.2155759499999998</c:v>
                </c:pt>
                <c:pt idx="5215">
                  <c:v>8.2150641166669995</c:v>
                </c:pt>
                <c:pt idx="5216">
                  <c:v>8.2151529166669999</c:v>
                </c:pt>
                <c:pt idx="5217">
                  <c:v>8.2153601666670006</c:v>
                </c:pt>
                <c:pt idx="5218">
                  <c:v>8.2157631000000002</c:v>
                </c:pt>
                <c:pt idx="5219">
                  <c:v>8.2159490166670004</c:v>
                </c:pt>
                <c:pt idx="5220">
                  <c:v>8.2155457833330008</c:v>
                </c:pt>
                <c:pt idx="5221">
                  <c:v>8.2150868166670001</c:v>
                </c:pt>
                <c:pt idx="5222">
                  <c:v>8.2157204499999992</c:v>
                </c:pt>
                <c:pt idx="5223">
                  <c:v>8.2156050833329992</c:v>
                </c:pt>
                <c:pt idx="5224">
                  <c:v>8.2161427000000007</c:v>
                </c:pt>
                <c:pt idx="5225">
                  <c:v>8.2159052833330009</c:v>
                </c:pt>
                <c:pt idx="5226">
                  <c:v>8.2156286999999999</c:v>
                </c:pt>
                <c:pt idx="5227">
                  <c:v>8.2157099500000008</c:v>
                </c:pt>
                <c:pt idx="5228">
                  <c:v>8.2154576833329997</c:v>
                </c:pt>
                <c:pt idx="5229">
                  <c:v>8.2153412833330002</c:v>
                </c:pt>
                <c:pt idx="5230">
                  <c:v>8.2156128833329998</c:v>
                </c:pt>
                <c:pt idx="5231">
                  <c:v>8.215432766667</c:v>
                </c:pt>
                <c:pt idx="5232">
                  <c:v>8.2158022666669996</c:v>
                </c:pt>
                <c:pt idx="5233">
                  <c:v>8.2153054333330005</c:v>
                </c:pt>
                <c:pt idx="5234">
                  <c:v>8.2159101166670006</c:v>
                </c:pt>
                <c:pt idx="5235">
                  <c:v>8.2155301166670007</c:v>
                </c:pt>
                <c:pt idx="5236">
                  <c:v>8.2161085833329999</c:v>
                </c:pt>
                <c:pt idx="5237">
                  <c:v>8.2160603499999993</c:v>
                </c:pt>
                <c:pt idx="5238">
                  <c:v>8.2157234166670001</c:v>
                </c:pt>
                <c:pt idx="5239">
                  <c:v>8.2160118666669995</c:v>
                </c:pt>
                <c:pt idx="5240">
                  <c:v>8.2160131666670004</c:v>
                </c:pt>
                <c:pt idx="5241">
                  <c:v>8.2160695500000003</c:v>
                </c:pt>
                <c:pt idx="5242">
                  <c:v>8.2160361833329993</c:v>
                </c:pt>
                <c:pt idx="5243">
                  <c:v>8.2161737000000006</c:v>
                </c:pt>
                <c:pt idx="5244">
                  <c:v>8.2157160833329996</c:v>
                </c:pt>
                <c:pt idx="5245">
                  <c:v>8.2159894666670006</c:v>
                </c:pt>
                <c:pt idx="5246">
                  <c:v>8.2160826833329992</c:v>
                </c:pt>
                <c:pt idx="5247">
                  <c:v>8.2160588833329999</c:v>
                </c:pt>
                <c:pt idx="5248">
                  <c:v>8.2160688166670006</c:v>
                </c:pt>
                <c:pt idx="5249">
                  <c:v>8.2159316833330003</c:v>
                </c:pt>
                <c:pt idx="5250">
                  <c:v>8.2158607666669994</c:v>
                </c:pt>
                <c:pt idx="5251">
                  <c:v>8.2160737333329994</c:v>
                </c:pt>
                <c:pt idx="5252">
                  <c:v>8.2162396500000003</c:v>
                </c:pt>
                <c:pt idx="5253">
                  <c:v>8.2159881000000006</c:v>
                </c:pt>
                <c:pt idx="5254">
                  <c:v>8.2162405500000002</c:v>
                </c:pt>
                <c:pt idx="5255">
                  <c:v>8.2160720166670007</c:v>
                </c:pt>
                <c:pt idx="5256">
                  <c:v>8.21604505</c:v>
                </c:pt>
                <c:pt idx="5257">
                  <c:v>8.2168240166669992</c:v>
                </c:pt>
                <c:pt idx="5258">
                  <c:v>8.2165772166669999</c:v>
                </c:pt>
                <c:pt idx="5259">
                  <c:v>8.2161646333329994</c:v>
                </c:pt>
                <c:pt idx="5260">
                  <c:v>8.2166131500000006</c:v>
                </c:pt>
                <c:pt idx="5261">
                  <c:v>8.2165238333329995</c:v>
                </c:pt>
                <c:pt idx="5262">
                  <c:v>8.2165775500000002</c:v>
                </c:pt>
                <c:pt idx="5263">
                  <c:v>8.2164070333330006</c:v>
                </c:pt>
                <c:pt idx="5264">
                  <c:v>8.2165953833330008</c:v>
                </c:pt>
                <c:pt idx="5265">
                  <c:v>8.216463833333</c:v>
                </c:pt>
                <c:pt idx="5266">
                  <c:v>8.2168126166669992</c:v>
                </c:pt>
                <c:pt idx="5267">
                  <c:v>8.2167416499999995</c:v>
                </c:pt>
                <c:pt idx="5268">
                  <c:v>8.2167879166670001</c:v>
                </c:pt>
                <c:pt idx="5269">
                  <c:v>8.2165175166670004</c:v>
                </c:pt>
                <c:pt idx="5270">
                  <c:v>8.2165660333330006</c:v>
                </c:pt>
                <c:pt idx="5271">
                  <c:v>8.2169603166670004</c:v>
                </c:pt>
                <c:pt idx="5272">
                  <c:v>8.2168095999999995</c:v>
                </c:pt>
                <c:pt idx="5273">
                  <c:v>8.2166955333330005</c:v>
                </c:pt>
                <c:pt idx="5274">
                  <c:v>8.2168503666669999</c:v>
                </c:pt>
                <c:pt idx="5275">
                  <c:v>8.2174184666670005</c:v>
                </c:pt>
                <c:pt idx="5276">
                  <c:v>8.2168385333330001</c:v>
                </c:pt>
                <c:pt idx="5277">
                  <c:v>8.2171271000000008</c:v>
                </c:pt>
                <c:pt idx="5278">
                  <c:v>8.2166665999999999</c:v>
                </c:pt>
                <c:pt idx="5279">
                  <c:v>8.2175562000000006</c:v>
                </c:pt>
                <c:pt idx="5280">
                  <c:v>8.2166633666669995</c:v>
                </c:pt>
                <c:pt idx="5281">
                  <c:v>8.2172920499999993</c:v>
                </c:pt>
                <c:pt idx="5282">
                  <c:v>8.2172012999999993</c:v>
                </c:pt>
                <c:pt idx="5283">
                  <c:v>8.2171631666669995</c:v>
                </c:pt>
                <c:pt idx="5284">
                  <c:v>8.2172069499999996</c:v>
                </c:pt>
                <c:pt idx="5285">
                  <c:v>8.2175150333329992</c:v>
                </c:pt>
                <c:pt idx="5286">
                  <c:v>8.2175019666669993</c:v>
                </c:pt>
                <c:pt idx="5287">
                  <c:v>8.217815616667</c:v>
                </c:pt>
                <c:pt idx="5288">
                  <c:v>8.2180724000000005</c:v>
                </c:pt>
                <c:pt idx="5289">
                  <c:v>8.2182072166670004</c:v>
                </c:pt>
                <c:pt idx="5290">
                  <c:v>8.2181203499999995</c:v>
                </c:pt>
                <c:pt idx="5291">
                  <c:v>8.2179636833330001</c:v>
                </c:pt>
                <c:pt idx="5292">
                  <c:v>8.2177380333329992</c:v>
                </c:pt>
                <c:pt idx="5293">
                  <c:v>8.2183642999999993</c:v>
                </c:pt>
                <c:pt idx="5294">
                  <c:v>8.2179945666670005</c:v>
                </c:pt>
                <c:pt idx="5295">
                  <c:v>8.2185469999999992</c:v>
                </c:pt>
                <c:pt idx="5296">
                  <c:v>8.2181683499999991</c:v>
                </c:pt>
                <c:pt idx="5297">
                  <c:v>8.2184226166670005</c:v>
                </c:pt>
                <c:pt idx="5298">
                  <c:v>8.2187219333330006</c:v>
                </c:pt>
                <c:pt idx="5299">
                  <c:v>8.2186244833330004</c:v>
                </c:pt>
                <c:pt idx="5300">
                  <c:v>8.218771283333</c:v>
                </c:pt>
                <c:pt idx="5301">
                  <c:v>8.2187095166669994</c:v>
                </c:pt>
                <c:pt idx="5302">
                  <c:v>8.2183458333330002</c:v>
                </c:pt>
                <c:pt idx="5303">
                  <c:v>8.2192442666669994</c:v>
                </c:pt>
                <c:pt idx="5304">
                  <c:v>8.2189466833329998</c:v>
                </c:pt>
                <c:pt idx="5305">
                  <c:v>8.2191475500000006</c:v>
                </c:pt>
                <c:pt idx="5306">
                  <c:v>8.2192543666670002</c:v>
                </c:pt>
                <c:pt idx="5307">
                  <c:v>8.2193051500000003</c:v>
                </c:pt>
                <c:pt idx="5308">
                  <c:v>8.2192939999999997</c:v>
                </c:pt>
                <c:pt idx="5309">
                  <c:v>8.2198049333330001</c:v>
                </c:pt>
                <c:pt idx="5310">
                  <c:v>8.2196204666669992</c:v>
                </c:pt>
                <c:pt idx="5311">
                  <c:v>8.2189391500000006</c:v>
                </c:pt>
                <c:pt idx="5312">
                  <c:v>8.2194396833330003</c:v>
                </c:pt>
                <c:pt idx="5313">
                  <c:v>8.2198913499999993</c:v>
                </c:pt>
                <c:pt idx="5314">
                  <c:v>8.21982955</c:v>
                </c:pt>
                <c:pt idx="5315">
                  <c:v>8.2198372333329992</c:v>
                </c:pt>
                <c:pt idx="5316">
                  <c:v>8.2199559833329996</c:v>
                </c:pt>
                <c:pt idx="5317">
                  <c:v>8.2202460166669997</c:v>
                </c:pt>
                <c:pt idx="5318">
                  <c:v>8.2205449999999995</c:v>
                </c:pt>
                <c:pt idx="5319">
                  <c:v>8.2201288666670003</c:v>
                </c:pt>
                <c:pt idx="5320">
                  <c:v>8.2205680833329993</c:v>
                </c:pt>
                <c:pt idx="5321">
                  <c:v>8.2201315000000008</c:v>
                </c:pt>
                <c:pt idx="5322">
                  <c:v>8.2197157833329992</c:v>
                </c:pt>
                <c:pt idx="5323">
                  <c:v>8.2202590000000004</c:v>
                </c:pt>
                <c:pt idx="5324">
                  <c:v>8.2203613166670007</c:v>
                </c:pt>
                <c:pt idx="5325">
                  <c:v>8.2203005666669995</c:v>
                </c:pt>
                <c:pt idx="5326">
                  <c:v>8.2203982999999994</c:v>
                </c:pt>
                <c:pt idx="5327">
                  <c:v>8.22104955</c:v>
                </c:pt>
                <c:pt idx="5328">
                  <c:v>8.2208500999999998</c:v>
                </c:pt>
                <c:pt idx="5329">
                  <c:v>8.2213208166669993</c:v>
                </c:pt>
                <c:pt idx="5330">
                  <c:v>8.2210527500000001</c:v>
                </c:pt>
                <c:pt idx="5331">
                  <c:v>8.2210719000000001</c:v>
                </c:pt>
                <c:pt idx="5332">
                  <c:v>8.2215656833330009</c:v>
                </c:pt>
                <c:pt idx="5333">
                  <c:v>8.2212407833330001</c:v>
                </c:pt>
                <c:pt idx="5334">
                  <c:v>8.2213645999999994</c:v>
                </c:pt>
                <c:pt idx="5335">
                  <c:v>8.2217586666670002</c:v>
                </c:pt>
                <c:pt idx="5336">
                  <c:v>8.2212981333330006</c:v>
                </c:pt>
                <c:pt idx="5337">
                  <c:v>8.2214932166669996</c:v>
                </c:pt>
                <c:pt idx="5338">
                  <c:v>8.2216612333330001</c:v>
                </c:pt>
                <c:pt idx="5339">
                  <c:v>8.2218315333330008</c:v>
                </c:pt>
                <c:pt idx="5340">
                  <c:v>8.2212863499999997</c:v>
                </c:pt>
                <c:pt idx="5341">
                  <c:v>8.2215597166670005</c:v>
                </c:pt>
                <c:pt idx="5342">
                  <c:v>8.2217134000000005</c:v>
                </c:pt>
                <c:pt idx="5343">
                  <c:v>8.2213523333329999</c:v>
                </c:pt>
                <c:pt idx="5344">
                  <c:v>8.2216436333330005</c:v>
                </c:pt>
                <c:pt idx="5345">
                  <c:v>8.2220324500000004</c:v>
                </c:pt>
                <c:pt idx="5346">
                  <c:v>8.2213051999999998</c:v>
                </c:pt>
                <c:pt idx="5347">
                  <c:v>8.2216024666669991</c:v>
                </c:pt>
                <c:pt idx="5348">
                  <c:v>8.2220958</c:v>
                </c:pt>
                <c:pt idx="5349">
                  <c:v>8.2221150833329997</c:v>
                </c:pt>
                <c:pt idx="5350">
                  <c:v>8.2222538166669992</c:v>
                </c:pt>
                <c:pt idx="5351">
                  <c:v>8.2221060500000007</c:v>
                </c:pt>
                <c:pt idx="5352">
                  <c:v>8.2219040666669994</c:v>
                </c:pt>
                <c:pt idx="5353">
                  <c:v>8.2218804333330002</c:v>
                </c:pt>
                <c:pt idx="5354">
                  <c:v>8.2220400500000004</c:v>
                </c:pt>
                <c:pt idx="5355">
                  <c:v>8.2220925333330008</c:v>
                </c:pt>
                <c:pt idx="5356">
                  <c:v>8.2220596500000003</c:v>
                </c:pt>
                <c:pt idx="5357">
                  <c:v>8.2224747333329997</c:v>
                </c:pt>
                <c:pt idx="5358">
                  <c:v>8.2218901666670003</c:v>
                </c:pt>
                <c:pt idx="5359">
                  <c:v>8.2223424666669995</c:v>
                </c:pt>
                <c:pt idx="5360">
                  <c:v>8.222120583333</c:v>
                </c:pt>
                <c:pt idx="5361">
                  <c:v>8.2223176500000008</c:v>
                </c:pt>
                <c:pt idx="5362">
                  <c:v>8.2227335000000004</c:v>
                </c:pt>
                <c:pt idx="5363">
                  <c:v>8.2222573000000008</c:v>
                </c:pt>
                <c:pt idx="5364">
                  <c:v>8.2219884833329999</c:v>
                </c:pt>
                <c:pt idx="5365">
                  <c:v>8.2219359999999995</c:v>
                </c:pt>
                <c:pt idx="5366">
                  <c:v>8.222066916667</c:v>
                </c:pt>
                <c:pt idx="5367">
                  <c:v>8.2227390333329993</c:v>
                </c:pt>
                <c:pt idx="5368">
                  <c:v>8.2221653666669994</c:v>
                </c:pt>
                <c:pt idx="5369">
                  <c:v>8.2222579000000007</c:v>
                </c:pt>
                <c:pt idx="5370">
                  <c:v>8.2229966500000007</c:v>
                </c:pt>
                <c:pt idx="5371">
                  <c:v>8.2229098500000006</c:v>
                </c:pt>
                <c:pt idx="5372">
                  <c:v>8.2222232000000002</c:v>
                </c:pt>
                <c:pt idx="5373">
                  <c:v>8.2224778999999995</c:v>
                </c:pt>
                <c:pt idx="5374">
                  <c:v>8.2229811166670004</c:v>
                </c:pt>
                <c:pt idx="5375">
                  <c:v>8.2226405499999995</c:v>
                </c:pt>
                <c:pt idx="5376">
                  <c:v>8.2221660666670005</c:v>
                </c:pt>
                <c:pt idx="5377">
                  <c:v>8.2222857666669995</c:v>
                </c:pt>
                <c:pt idx="5378">
                  <c:v>8.2226325666670004</c:v>
                </c:pt>
                <c:pt idx="5379">
                  <c:v>8.2225040333329993</c:v>
                </c:pt>
                <c:pt idx="5380">
                  <c:v>8.2224190333330007</c:v>
                </c:pt>
                <c:pt idx="5381">
                  <c:v>8.2225434833330002</c:v>
                </c:pt>
                <c:pt idx="5382">
                  <c:v>8.2219505166670004</c:v>
                </c:pt>
                <c:pt idx="5383">
                  <c:v>8.2228998499999992</c:v>
                </c:pt>
                <c:pt idx="5384">
                  <c:v>8.2229050000000008</c:v>
                </c:pt>
                <c:pt idx="5385">
                  <c:v>8.2224468500000008</c:v>
                </c:pt>
                <c:pt idx="5386">
                  <c:v>8.2230760833329999</c:v>
                </c:pt>
                <c:pt idx="5387">
                  <c:v>8.2229862833330003</c:v>
                </c:pt>
                <c:pt idx="5388">
                  <c:v>8.2227810833330004</c:v>
                </c:pt>
                <c:pt idx="5389">
                  <c:v>8.2225934499999997</c:v>
                </c:pt>
                <c:pt idx="5390">
                  <c:v>8.2231330499999995</c:v>
                </c:pt>
                <c:pt idx="5391">
                  <c:v>8.2227387000000007</c:v>
                </c:pt>
                <c:pt idx="5392">
                  <c:v>8.2225792333330006</c:v>
                </c:pt>
                <c:pt idx="5393">
                  <c:v>8.2224579333330006</c:v>
                </c:pt>
                <c:pt idx="5394">
                  <c:v>8.2224116499999997</c:v>
                </c:pt>
                <c:pt idx="5395">
                  <c:v>8.2227634999999992</c:v>
                </c:pt>
                <c:pt idx="5396">
                  <c:v>8.2230550499999993</c:v>
                </c:pt>
                <c:pt idx="5397">
                  <c:v>8.2229368666670002</c:v>
                </c:pt>
                <c:pt idx="5398">
                  <c:v>8.2227647000000008</c:v>
                </c:pt>
                <c:pt idx="5399">
                  <c:v>8.2230166833330003</c:v>
                </c:pt>
                <c:pt idx="5400">
                  <c:v>8.2228265999999994</c:v>
                </c:pt>
                <c:pt idx="5401">
                  <c:v>8.2230088333329991</c:v>
                </c:pt>
                <c:pt idx="5402">
                  <c:v>8.2246501500000004</c:v>
                </c:pt>
                <c:pt idx="5403">
                  <c:v>8.2246044166670007</c:v>
                </c:pt>
                <c:pt idx="5404">
                  <c:v>8.2249130666669998</c:v>
                </c:pt>
                <c:pt idx="5405">
                  <c:v>8.2250760500000002</c:v>
                </c:pt>
                <c:pt idx="5406">
                  <c:v>8.2246222000000007</c:v>
                </c:pt>
                <c:pt idx="5407">
                  <c:v>8.2245276999999994</c:v>
                </c:pt>
                <c:pt idx="5408">
                  <c:v>8.225162983333</c:v>
                </c:pt>
                <c:pt idx="5409">
                  <c:v>8.2249207500000008</c:v>
                </c:pt>
                <c:pt idx="5410">
                  <c:v>8.2250840000000007</c:v>
                </c:pt>
                <c:pt idx="5411">
                  <c:v>8.2250511666670008</c:v>
                </c:pt>
                <c:pt idx="5412">
                  <c:v>8.2249092166669993</c:v>
                </c:pt>
                <c:pt idx="5413">
                  <c:v>8.2252395166669992</c:v>
                </c:pt>
                <c:pt idx="5414">
                  <c:v>8.2248599500000008</c:v>
                </c:pt>
                <c:pt idx="5415">
                  <c:v>8.2247669999999999</c:v>
                </c:pt>
                <c:pt idx="5416">
                  <c:v>8.2253486333330006</c:v>
                </c:pt>
                <c:pt idx="5417">
                  <c:v>8.2255780000000005</c:v>
                </c:pt>
                <c:pt idx="5418">
                  <c:v>8.2259504833329995</c:v>
                </c:pt>
                <c:pt idx="5419">
                  <c:v>8.2256992833330003</c:v>
                </c:pt>
                <c:pt idx="5420">
                  <c:v>8.2248503833329991</c:v>
                </c:pt>
                <c:pt idx="5421">
                  <c:v>8.2247826666670001</c:v>
                </c:pt>
                <c:pt idx="5422">
                  <c:v>8.2249138666670003</c:v>
                </c:pt>
                <c:pt idx="5423">
                  <c:v>8.2248140333330007</c:v>
                </c:pt>
                <c:pt idx="5424">
                  <c:v>8.2253320166670001</c:v>
                </c:pt>
                <c:pt idx="5425">
                  <c:v>8.2243972999999997</c:v>
                </c:pt>
                <c:pt idx="5426">
                  <c:v>8.2252006499999997</c:v>
                </c:pt>
                <c:pt idx="5427">
                  <c:v>8.2246034333329998</c:v>
                </c:pt>
                <c:pt idx="5428">
                  <c:v>8.2256531499999994</c:v>
                </c:pt>
                <c:pt idx="5429">
                  <c:v>8.2252674166670001</c:v>
                </c:pt>
                <c:pt idx="5430">
                  <c:v>8.2251630500000008</c:v>
                </c:pt>
                <c:pt idx="5431">
                  <c:v>8.2251881833329996</c:v>
                </c:pt>
                <c:pt idx="5432">
                  <c:v>8.2252837166670005</c:v>
                </c:pt>
                <c:pt idx="5433">
                  <c:v>8.2258843333329992</c:v>
                </c:pt>
                <c:pt idx="5434">
                  <c:v>8.2250844166670003</c:v>
                </c:pt>
                <c:pt idx="5435">
                  <c:v>8.2248862833329994</c:v>
                </c:pt>
                <c:pt idx="5436">
                  <c:v>8.2251858500000008</c:v>
                </c:pt>
                <c:pt idx="5437">
                  <c:v>8.2248801</c:v>
                </c:pt>
                <c:pt idx="5438">
                  <c:v>8.2252753999999992</c:v>
                </c:pt>
                <c:pt idx="5439">
                  <c:v>8.2255035166670005</c:v>
                </c:pt>
                <c:pt idx="5440">
                  <c:v>8.2251378499999994</c:v>
                </c:pt>
                <c:pt idx="5441">
                  <c:v>8.2256260000000001</c:v>
                </c:pt>
                <c:pt idx="5442">
                  <c:v>8.2250466499999995</c:v>
                </c:pt>
                <c:pt idx="5443">
                  <c:v>8.2253646666669997</c:v>
                </c:pt>
                <c:pt idx="5444">
                  <c:v>8.2250970166670001</c:v>
                </c:pt>
                <c:pt idx="5445">
                  <c:v>8.2251768166670001</c:v>
                </c:pt>
                <c:pt idx="5446">
                  <c:v>8.2252815500000001</c:v>
                </c:pt>
                <c:pt idx="5447">
                  <c:v>8.225106283333</c:v>
                </c:pt>
                <c:pt idx="5448">
                  <c:v>8.2252284333329992</c:v>
                </c:pt>
                <c:pt idx="5449">
                  <c:v>8.2252335833330008</c:v>
                </c:pt>
                <c:pt idx="5450">
                  <c:v>8.2256043499999993</c:v>
                </c:pt>
                <c:pt idx="5451">
                  <c:v>8.2257653333329994</c:v>
                </c:pt>
                <c:pt idx="5452">
                  <c:v>8.2260459166669992</c:v>
                </c:pt>
                <c:pt idx="5453">
                  <c:v>8.2258799666669997</c:v>
                </c:pt>
                <c:pt idx="5454">
                  <c:v>8.2257657666669992</c:v>
                </c:pt>
                <c:pt idx="5455">
                  <c:v>8.2256529333330004</c:v>
                </c:pt>
                <c:pt idx="5456">
                  <c:v>8.2255191500000002</c:v>
                </c:pt>
                <c:pt idx="5457">
                  <c:v>8.225632066667</c:v>
                </c:pt>
                <c:pt idx="5458">
                  <c:v>8.2261575833330003</c:v>
                </c:pt>
                <c:pt idx="5459">
                  <c:v>8.2260089000000001</c:v>
                </c:pt>
                <c:pt idx="5460">
                  <c:v>8.2257106499999999</c:v>
                </c:pt>
                <c:pt idx="5461">
                  <c:v>8.2256663333330007</c:v>
                </c:pt>
                <c:pt idx="5462">
                  <c:v>8.2261289333329994</c:v>
                </c:pt>
                <c:pt idx="5463">
                  <c:v>8.2254049166669994</c:v>
                </c:pt>
                <c:pt idx="5464">
                  <c:v>8.2259673833329998</c:v>
                </c:pt>
                <c:pt idx="5465">
                  <c:v>8.2254160833330001</c:v>
                </c:pt>
                <c:pt idx="5466">
                  <c:v>8.2257715000000005</c:v>
                </c:pt>
                <c:pt idx="5467">
                  <c:v>8.2261888166669994</c:v>
                </c:pt>
                <c:pt idx="5468">
                  <c:v>8.2265864499999992</c:v>
                </c:pt>
                <c:pt idx="5469">
                  <c:v>8.2269476333329994</c:v>
                </c:pt>
                <c:pt idx="5470">
                  <c:v>8.2267637166669996</c:v>
                </c:pt>
                <c:pt idx="5471">
                  <c:v>8.2263322999999993</c:v>
                </c:pt>
                <c:pt idx="5472">
                  <c:v>8.2266844500000005</c:v>
                </c:pt>
                <c:pt idx="5473">
                  <c:v>8.2267340166670007</c:v>
                </c:pt>
                <c:pt idx="5474">
                  <c:v>8.2269908166669996</c:v>
                </c:pt>
                <c:pt idx="5475">
                  <c:v>8.2267933666669997</c:v>
                </c:pt>
                <c:pt idx="5476">
                  <c:v>8.2264632666670003</c:v>
                </c:pt>
                <c:pt idx="5477">
                  <c:v>8.2263721333329993</c:v>
                </c:pt>
                <c:pt idx="5478">
                  <c:v>8.2263778999999992</c:v>
                </c:pt>
                <c:pt idx="5479">
                  <c:v>8.2267745666670002</c:v>
                </c:pt>
                <c:pt idx="5480">
                  <c:v>8.2261355333330002</c:v>
                </c:pt>
                <c:pt idx="5481">
                  <c:v>8.2259710166669997</c:v>
                </c:pt>
                <c:pt idx="5482">
                  <c:v>8.2268286499999999</c:v>
                </c:pt>
                <c:pt idx="5483">
                  <c:v>8.2260773333330004</c:v>
                </c:pt>
                <c:pt idx="5484">
                  <c:v>8.2266782999999997</c:v>
                </c:pt>
                <c:pt idx="5485">
                  <c:v>8.2271292833329994</c:v>
                </c:pt>
                <c:pt idx="5486">
                  <c:v>8.2273413000000009</c:v>
                </c:pt>
                <c:pt idx="5487">
                  <c:v>8.227090716667</c:v>
                </c:pt>
                <c:pt idx="5488">
                  <c:v>8.2273618166670008</c:v>
                </c:pt>
                <c:pt idx="5489">
                  <c:v>8.2269225000000006</c:v>
                </c:pt>
                <c:pt idx="5490">
                  <c:v>8.2258028000000003</c:v>
                </c:pt>
                <c:pt idx="5491">
                  <c:v>8.2248048166669996</c:v>
                </c:pt>
                <c:pt idx="5492">
                  <c:v>8.2248331833330006</c:v>
                </c:pt>
                <c:pt idx="5493">
                  <c:v>8.2251908</c:v>
                </c:pt>
                <c:pt idx="5494">
                  <c:v>8.2256847333330008</c:v>
                </c:pt>
                <c:pt idx="5495">
                  <c:v>8.2252106166670007</c:v>
                </c:pt>
                <c:pt idx="5496">
                  <c:v>8.2254681833329997</c:v>
                </c:pt>
                <c:pt idx="5497">
                  <c:v>8.2264607333330009</c:v>
                </c:pt>
                <c:pt idx="5498">
                  <c:v>8.2256322333330001</c:v>
                </c:pt>
                <c:pt idx="5499">
                  <c:v>8.2258734833330003</c:v>
                </c:pt>
                <c:pt idx="5500">
                  <c:v>8.2258067833330006</c:v>
                </c:pt>
                <c:pt idx="5501">
                  <c:v>8.2257679666670001</c:v>
                </c:pt>
                <c:pt idx="5502">
                  <c:v>8.2260861833330008</c:v>
                </c:pt>
                <c:pt idx="5503">
                  <c:v>8.2262581333329994</c:v>
                </c:pt>
                <c:pt idx="5504">
                  <c:v>8.2259922666669993</c:v>
                </c:pt>
                <c:pt idx="5505">
                  <c:v>8.2249714666670002</c:v>
                </c:pt>
                <c:pt idx="5506">
                  <c:v>8.2249917499999992</c:v>
                </c:pt>
                <c:pt idx="5507">
                  <c:v>8.2248982500000007</c:v>
                </c:pt>
                <c:pt idx="5508">
                  <c:v>8.224924033333</c:v>
                </c:pt>
                <c:pt idx="5509">
                  <c:v>8.2244434000000002</c:v>
                </c:pt>
                <c:pt idx="5510">
                  <c:v>8.2253694166670002</c:v>
                </c:pt>
                <c:pt idx="5511">
                  <c:v>8.2257785000000005</c:v>
                </c:pt>
                <c:pt idx="5512">
                  <c:v>8.2262198333329994</c:v>
                </c:pt>
                <c:pt idx="5513">
                  <c:v>8.2258008</c:v>
                </c:pt>
                <c:pt idx="5514">
                  <c:v>8.2249576666670006</c:v>
                </c:pt>
                <c:pt idx="5515">
                  <c:v>8.2257007333329994</c:v>
                </c:pt>
                <c:pt idx="5516">
                  <c:v>8.2258125</c:v>
                </c:pt>
                <c:pt idx="5517">
                  <c:v>8.2258222666670004</c:v>
                </c:pt>
                <c:pt idx="5518">
                  <c:v>8.2255691833330005</c:v>
                </c:pt>
                <c:pt idx="5519">
                  <c:v>8.226010866667</c:v>
                </c:pt>
                <c:pt idx="5520">
                  <c:v>8.2253577999999994</c:v>
                </c:pt>
                <c:pt idx="5521">
                  <c:v>8.2247271166669993</c:v>
                </c:pt>
                <c:pt idx="5522">
                  <c:v>8.2252691166670004</c:v>
                </c:pt>
                <c:pt idx="5523">
                  <c:v>8.2247694500000001</c:v>
                </c:pt>
                <c:pt idx="5524">
                  <c:v>8.2258062833330001</c:v>
                </c:pt>
                <c:pt idx="5525">
                  <c:v>8.2255563833330001</c:v>
                </c:pt>
                <c:pt idx="5526">
                  <c:v>8.2248949333329993</c:v>
                </c:pt>
                <c:pt idx="5527">
                  <c:v>8.2248301999999995</c:v>
                </c:pt>
                <c:pt idx="5528">
                  <c:v>8.2256009999999993</c:v>
                </c:pt>
                <c:pt idx="5529">
                  <c:v>8.2253104666670005</c:v>
                </c:pt>
                <c:pt idx="5530">
                  <c:v>8.2241801166670001</c:v>
                </c:pt>
                <c:pt idx="5531">
                  <c:v>8.2237972500000005</c:v>
                </c:pt>
                <c:pt idx="5532">
                  <c:v>8.2246439000000002</c:v>
                </c:pt>
                <c:pt idx="5533">
                  <c:v>8.2251822000000008</c:v>
                </c:pt>
                <c:pt idx="5534">
                  <c:v>8.2249751166670002</c:v>
                </c:pt>
                <c:pt idx="5535">
                  <c:v>8.2253512499999992</c:v>
                </c:pt>
                <c:pt idx="5536">
                  <c:v>8.2248008499999994</c:v>
                </c:pt>
                <c:pt idx="5537">
                  <c:v>8.2253191000000001</c:v>
                </c:pt>
                <c:pt idx="5538">
                  <c:v>8.225060833333</c:v>
                </c:pt>
                <c:pt idx="5539">
                  <c:v>8.2249987666669995</c:v>
                </c:pt>
                <c:pt idx="5540">
                  <c:v>8.2251704666670005</c:v>
                </c:pt>
                <c:pt idx="5541">
                  <c:v>8.2253385833330004</c:v>
                </c:pt>
                <c:pt idx="5542">
                  <c:v>8.2248345333330004</c:v>
                </c:pt>
                <c:pt idx="5543">
                  <c:v>8.2244158833330001</c:v>
                </c:pt>
                <c:pt idx="5544">
                  <c:v>8.2243914166670002</c:v>
                </c:pt>
                <c:pt idx="5545">
                  <c:v>8.2247682666670006</c:v>
                </c:pt>
                <c:pt idx="5546">
                  <c:v>8.2247481166669996</c:v>
                </c:pt>
                <c:pt idx="5547">
                  <c:v>8.2244089000000002</c:v>
                </c:pt>
                <c:pt idx="5548">
                  <c:v>8.2241494500000005</c:v>
                </c:pt>
                <c:pt idx="5549">
                  <c:v>8.2237906333329995</c:v>
                </c:pt>
                <c:pt idx="5550">
                  <c:v>8.224529116667</c:v>
                </c:pt>
                <c:pt idx="5551">
                  <c:v>8.2249201166670005</c:v>
                </c:pt>
                <c:pt idx="5552">
                  <c:v>8.2241948333329997</c:v>
                </c:pt>
                <c:pt idx="5553">
                  <c:v>8.2247211500000006</c:v>
                </c:pt>
                <c:pt idx="5554">
                  <c:v>8.2247880999999996</c:v>
                </c:pt>
                <c:pt idx="5555">
                  <c:v>8.2243443500000009</c:v>
                </c:pt>
                <c:pt idx="5556">
                  <c:v>8.2246096166669993</c:v>
                </c:pt>
                <c:pt idx="5557">
                  <c:v>8.224609066667</c:v>
                </c:pt>
                <c:pt idx="5558">
                  <c:v>8.2249194833330002</c:v>
                </c:pt>
                <c:pt idx="5559">
                  <c:v>8.2249098000000007</c:v>
                </c:pt>
                <c:pt idx="5560">
                  <c:v>8.2246705500000008</c:v>
                </c:pt>
                <c:pt idx="5561">
                  <c:v>8.2247665333329998</c:v>
                </c:pt>
                <c:pt idx="5562">
                  <c:v>8.2243524666669998</c:v>
                </c:pt>
                <c:pt idx="5563">
                  <c:v>8.2239670500000006</c:v>
                </c:pt>
                <c:pt idx="5564">
                  <c:v>8.2238705166670005</c:v>
                </c:pt>
                <c:pt idx="5565">
                  <c:v>8.2247065833330009</c:v>
                </c:pt>
                <c:pt idx="5566">
                  <c:v>8.224454783333</c:v>
                </c:pt>
                <c:pt idx="5567">
                  <c:v>8.2243464333330003</c:v>
                </c:pt>
                <c:pt idx="5568">
                  <c:v>8.2246757499999994</c:v>
                </c:pt>
                <c:pt idx="5569">
                  <c:v>8.2244841333330001</c:v>
                </c:pt>
                <c:pt idx="5570">
                  <c:v>8.2249408666669996</c:v>
                </c:pt>
                <c:pt idx="5571">
                  <c:v>8.2243326000000003</c:v>
                </c:pt>
                <c:pt idx="5572">
                  <c:v>8.2245515166670007</c:v>
                </c:pt>
                <c:pt idx="5573">
                  <c:v>8.224477433333</c:v>
                </c:pt>
                <c:pt idx="5574">
                  <c:v>8.2248650333329998</c:v>
                </c:pt>
                <c:pt idx="5575">
                  <c:v>8.2247584000000007</c:v>
                </c:pt>
                <c:pt idx="5576">
                  <c:v>8.2245174500000005</c:v>
                </c:pt>
                <c:pt idx="5577">
                  <c:v>8.2245588000000005</c:v>
                </c:pt>
                <c:pt idx="5578">
                  <c:v>8.2246856666669999</c:v>
                </c:pt>
                <c:pt idx="5579">
                  <c:v>8.2244426833330007</c:v>
                </c:pt>
                <c:pt idx="5580">
                  <c:v>8.2246337333330004</c:v>
                </c:pt>
                <c:pt idx="5581">
                  <c:v>8.2246020666669999</c:v>
                </c:pt>
                <c:pt idx="5582">
                  <c:v>8.2251030000000007</c:v>
                </c:pt>
                <c:pt idx="5583">
                  <c:v>8.225382783333</c:v>
                </c:pt>
                <c:pt idx="5584">
                  <c:v>8.2251735999999998</c:v>
                </c:pt>
                <c:pt idx="5585">
                  <c:v>8.2252066333330003</c:v>
                </c:pt>
                <c:pt idx="5586">
                  <c:v>8.2252836833330001</c:v>
                </c:pt>
                <c:pt idx="5587">
                  <c:v>8.2249900166670002</c:v>
                </c:pt>
                <c:pt idx="5588">
                  <c:v>8.2246680333329998</c:v>
                </c:pt>
                <c:pt idx="5589">
                  <c:v>8.2252872499999992</c:v>
                </c:pt>
                <c:pt idx="5590">
                  <c:v>8.2249388166670006</c:v>
                </c:pt>
                <c:pt idx="5591">
                  <c:v>8.2244331166670008</c:v>
                </c:pt>
                <c:pt idx="5592">
                  <c:v>8.2250233166670004</c:v>
                </c:pt>
                <c:pt idx="5593">
                  <c:v>8.2250846166670009</c:v>
                </c:pt>
                <c:pt idx="5594">
                  <c:v>8.2246898333330005</c:v>
                </c:pt>
                <c:pt idx="5595">
                  <c:v>8.2250241333329992</c:v>
                </c:pt>
                <c:pt idx="5596">
                  <c:v>8.2249429666669993</c:v>
                </c:pt>
                <c:pt idx="5597">
                  <c:v>8.2252163833330005</c:v>
                </c:pt>
                <c:pt idx="5598">
                  <c:v>8.2246397499999997</c:v>
                </c:pt>
                <c:pt idx="5599">
                  <c:v>8.2246024333330006</c:v>
                </c:pt>
                <c:pt idx="5600">
                  <c:v>8.2251272833330002</c:v>
                </c:pt>
                <c:pt idx="5601">
                  <c:v>8.2252255999999999</c:v>
                </c:pt>
                <c:pt idx="5602">
                  <c:v>8.2251525333330004</c:v>
                </c:pt>
                <c:pt idx="5603">
                  <c:v>8.2246244500000003</c:v>
                </c:pt>
                <c:pt idx="5604">
                  <c:v>8.2249973166670003</c:v>
                </c:pt>
                <c:pt idx="5605">
                  <c:v>8.2248770499999999</c:v>
                </c:pt>
                <c:pt idx="5606">
                  <c:v>8.2248946666669998</c:v>
                </c:pt>
                <c:pt idx="5607">
                  <c:v>8.2249887333329994</c:v>
                </c:pt>
                <c:pt idx="5608">
                  <c:v>8.2250966999999999</c:v>
                </c:pt>
                <c:pt idx="5609">
                  <c:v>8.2251349333330008</c:v>
                </c:pt>
                <c:pt idx="5610">
                  <c:v>8.2253876500000001</c:v>
                </c:pt>
                <c:pt idx="5611">
                  <c:v>8.224644183333</c:v>
                </c:pt>
                <c:pt idx="5612">
                  <c:v>8.2250191166669993</c:v>
                </c:pt>
                <c:pt idx="5613">
                  <c:v>8.2246449166669997</c:v>
                </c:pt>
                <c:pt idx="5614">
                  <c:v>8.224930866667</c:v>
                </c:pt>
                <c:pt idx="5615">
                  <c:v>8.2251478166670005</c:v>
                </c:pt>
                <c:pt idx="5616">
                  <c:v>8.2250483499999998</c:v>
                </c:pt>
                <c:pt idx="5617">
                  <c:v>8.225041833333</c:v>
                </c:pt>
                <c:pt idx="5618">
                  <c:v>8.2249482500000006</c:v>
                </c:pt>
                <c:pt idx="5619">
                  <c:v>8.2247354500000007</c:v>
                </c:pt>
                <c:pt idx="5620">
                  <c:v>8.2249869333329997</c:v>
                </c:pt>
                <c:pt idx="5621">
                  <c:v>8.2249590166670004</c:v>
                </c:pt>
                <c:pt idx="5622">
                  <c:v>8.2250742166670001</c:v>
                </c:pt>
                <c:pt idx="5623">
                  <c:v>8.2244989000000004</c:v>
                </c:pt>
                <c:pt idx="5624">
                  <c:v>8.2248803166670008</c:v>
                </c:pt>
                <c:pt idx="5625">
                  <c:v>8.2251224166670003</c:v>
                </c:pt>
                <c:pt idx="5626">
                  <c:v>8.2256178166670004</c:v>
                </c:pt>
                <c:pt idx="5627">
                  <c:v>8.2266851499999998</c:v>
                </c:pt>
                <c:pt idx="5628">
                  <c:v>8.2264394166670005</c:v>
                </c:pt>
                <c:pt idx="5629">
                  <c:v>8.2268434166670001</c:v>
                </c:pt>
                <c:pt idx="5630">
                  <c:v>8.2267787833329997</c:v>
                </c:pt>
                <c:pt idx="5631">
                  <c:v>8.2269163499999998</c:v>
                </c:pt>
                <c:pt idx="5632">
                  <c:v>8.2267599499999999</c:v>
                </c:pt>
                <c:pt idx="5633">
                  <c:v>8.2268886166670008</c:v>
                </c:pt>
                <c:pt idx="5634">
                  <c:v>8.2265427166669998</c:v>
                </c:pt>
                <c:pt idx="5635">
                  <c:v>8.2267005833330007</c:v>
                </c:pt>
                <c:pt idx="5636">
                  <c:v>8.2271768999999999</c:v>
                </c:pt>
                <c:pt idx="5637">
                  <c:v>8.2271715333329993</c:v>
                </c:pt>
                <c:pt idx="5638">
                  <c:v>8.2266219666670004</c:v>
                </c:pt>
                <c:pt idx="5639">
                  <c:v>8.2255500166670004</c:v>
                </c:pt>
                <c:pt idx="5640">
                  <c:v>8.2249909333330002</c:v>
                </c:pt>
                <c:pt idx="5641">
                  <c:v>8.2250940499999992</c:v>
                </c:pt>
                <c:pt idx="5642">
                  <c:v>8.2249802333329995</c:v>
                </c:pt>
                <c:pt idx="5643">
                  <c:v>8.2249418666670007</c:v>
                </c:pt>
                <c:pt idx="5644">
                  <c:v>8.2252575166669999</c:v>
                </c:pt>
                <c:pt idx="5645">
                  <c:v>8.2252174</c:v>
                </c:pt>
                <c:pt idx="5646">
                  <c:v>8.2257058666670009</c:v>
                </c:pt>
                <c:pt idx="5647">
                  <c:v>8.2252583333330005</c:v>
                </c:pt>
                <c:pt idx="5648">
                  <c:v>8.2250454166669993</c:v>
                </c:pt>
                <c:pt idx="5649">
                  <c:v>8.2251996999999992</c:v>
                </c:pt>
                <c:pt idx="5650">
                  <c:v>8.2253277333329997</c:v>
                </c:pt>
                <c:pt idx="5651">
                  <c:v>8.225700016667</c:v>
                </c:pt>
                <c:pt idx="5652">
                  <c:v>8.2266643166669997</c:v>
                </c:pt>
                <c:pt idx="5653">
                  <c:v>8.2270278333330005</c:v>
                </c:pt>
                <c:pt idx="5654">
                  <c:v>8.226756916667</c:v>
                </c:pt>
                <c:pt idx="5655">
                  <c:v>8.2268665333330002</c:v>
                </c:pt>
                <c:pt idx="5656">
                  <c:v>8.2268579000000006</c:v>
                </c:pt>
                <c:pt idx="5657">
                  <c:v>8.2269531833330003</c:v>
                </c:pt>
                <c:pt idx="5658">
                  <c:v>8.2273135833330002</c:v>
                </c:pt>
                <c:pt idx="5659">
                  <c:v>8.2272323000000007</c:v>
                </c:pt>
                <c:pt idx="5660">
                  <c:v>8.2269119333329996</c:v>
                </c:pt>
                <c:pt idx="5661">
                  <c:v>8.2265405666669995</c:v>
                </c:pt>
                <c:pt idx="5662">
                  <c:v>8.2273157666669992</c:v>
                </c:pt>
                <c:pt idx="5663">
                  <c:v>8.226883383333</c:v>
                </c:pt>
                <c:pt idx="5664">
                  <c:v>8.2270133833330004</c:v>
                </c:pt>
                <c:pt idx="5665">
                  <c:v>8.2270339499999992</c:v>
                </c:pt>
                <c:pt idx="5666">
                  <c:v>8.2264683999999999</c:v>
                </c:pt>
                <c:pt idx="5667">
                  <c:v>8.2269192833330003</c:v>
                </c:pt>
                <c:pt idx="5668">
                  <c:v>8.226924116667</c:v>
                </c:pt>
                <c:pt idx="5669">
                  <c:v>8.2267640333329997</c:v>
                </c:pt>
                <c:pt idx="5670">
                  <c:v>8.2269161000000004</c:v>
                </c:pt>
                <c:pt idx="5671">
                  <c:v>8.2271041833329992</c:v>
                </c:pt>
                <c:pt idx="5672">
                  <c:v>8.2271086333329997</c:v>
                </c:pt>
                <c:pt idx="5673">
                  <c:v>8.2272738833329999</c:v>
                </c:pt>
                <c:pt idx="5674">
                  <c:v>8.2274317999999997</c:v>
                </c:pt>
                <c:pt idx="5675">
                  <c:v>8.2274113999999994</c:v>
                </c:pt>
                <c:pt idx="5676">
                  <c:v>8.2273140999999992</c:v>
                </c:pt>
                <c:pt idx="5677">
                  <c:v>8.2257507499999996</c:v>
                </c:pt>
                <c:pt idx="5678">
                  <c:v>8.2254392999999997</c:v>
                </c:pt>
                <c:pt idx="5679">
                  <c:v>8.225526433333</c:v>
                </c:pt>
                <c:pt idx="5680">
                  <c:v>8.2250595499999992</c:v>
                </c:pt>
                <c:pt idx="5681">
                  <c:v>8.2247612833330006</c:v>
                </c:pt>
                <c:pt idx="5682">
                  <c:v>8.2250298333330001</c:v>
                </c:pt>
                <c:pt idx="5683">
                  <c:v>8.2255704666669995</c:v>
                </c:pt>
                <c:pt idx="5684">
                  <c:v>8.2252777166669997</c:v>
                </c:pt>
                <c:pt idx="5685">
                  <c:v>8.2249163500000009</c:v>
                </c:pt>
                <c:pt idx="5686">
                  <c:v>8.2251747999999996</c:v>
                </c:pt>
                <c:pt idx="5687">
                  <c:v>8.2252255833329997</c:v>
                </c:pt>
                <c:pt idx="5688">
                  <c:v>8.2249833500000005</c:v>
                </c:pt>
                <c:pt idx="5689">
                  <c:v>8.225264366667</c:v>
                </c:pt>
                <c:pt idx="5690">
                  <c:v>8.2256124499999999</c:v>
                </c:pt>
                <c:pt idx="5691">
                  <c:v>8.2246577999999992</c:v>
                </c:pt>
                <c:pt idx="5692">
                  <c:v>8.2250270833329999</c:v>
                </c:pt>
                <c:pt idx="5693">
                  <c:v>8.2256085999999993</c:v>
                </c:pt>
                <c:pt idx="5694">
                  <c:v>8.2245011166669997</c:v>
                </c:pt>
                <c:pt idx="5695">
                  <c:v>8.2247508499999995</c:v>
                </c:pt>
                <c:pt idx="5696">
                  <c:v>8.2251420500000005</c:v>
                </c:pt>
                <c:pt idx="5697">
                  <c:v>8.2251423833330009</c:v>
                </c:pt>
                <c:pt idx="5698">
                  <c:v>8.2245361500000005</c:v>
                </c:pt>
                <c:pt idx="5699">
                  <c:v>8.2243024333329995</c:v>
                </c:pt>
                <c:pt idx="5700">
                  <c:v>8.2253717333330005</c:v>
                </c:pt>
                <c:pt idx="5701">
                  <c:v>8.2248889999999992</c:v>
                </c:pt>
                <c:pt idx="5702">
                  <c:v>8.2266697333330008</c:v>
                </c:pt>
                <c:pt idx="5703">
                  <c:v>8.2262020833329998</c:v>
                </c:pt>
                <c:pt idx="5704">
                  <c:v>8.2269185833329992</c:v>
                </c:pt>
                <c:pt idx="5705">
                  <c:v>8.2263667999999992</c:v>
                </c:pt>
                <c:pt idx="5706">
                  <c:v>8.2259986666669995</c:v>
                </c:pt>
                <c:pt idx="5707">
                  <c:v>8.2261805666670007</c:v>
                </c:pt>
                <c:pt idx="5708">
                  <c:v>8.2259627166670004</c:v>
                </c:pt>
                <c:pt idx="5709">
                  <c:v>8.2257837333329995</c:v>
                </c:pt>
                <c:pt idx="5710">
                  <c:v>8.2260912333329994</c:v>
                </c:pt>
                <c:pt idx="5711">
                  <c:v>8.2251209166670005</c:v>
                </c:pt>
                <c:pt idx="5712">
                  <c:v>8.2254381333330002</c:v>
                </c:pt>
                <c:pt idx="5713">
                  <c:v>8.2253986500000007</c:v>
                </c:pt>
                <c:pt idx="5714">
                  <c:v>8.2250892499999999</c:v>
                </c:pt>
                <c:pt idx="5715">
                  <c:v>8.2255904833330007</c:v>
                </c:pt>
                <c:pt idx="5716">
                  <c:v>8.2254353666669999</c:v>
                </c:pt>
                <c:pt idx="5717">
                  <c:v>8.2253068999999996</c:v>
                </c:pt>
                <c:pt idx="5718">
                  <c:v>8.2254941166670008</c:v>
                </c:pt>
                <c:pt idx="5719">
                  <c:v>8.2263901666670005</c:v>
                </c:pt>
                <c:pt idx="5720">
                  <c:v>8.2255691666670003</c:v>
                </c:pt>
                <c:pt idx="5721">
                  <c:v>8.2253367166669999</c:v>
                </c:pt>
                <c:pt idx="5722">
                  <c:v>8.2255188666670005</c:v>
                </c:pt>
                <c:pt idx="5723">
                  <c:v>8.2254775000000002</c:v>
                </c:pt>
                <c:pt idx="5724">
                  <c:v>8.225534033333</c:v>
                </c:pt>
                <c:pt idx="5725">
                  <c:v>8.2256977166669998</c:v>
                </c:pt>
                <c:pt idx="5726">
                  <c:v>8.2255332833330002</c:v>
                </c:pt>
                <c:pt idx="5727">
                  <c:v>8.2255108000000003</c:v>
                </c:pt>
                <c:pt idx="5728">
                  <c:v>8.2256151166670008</c:v>
                </c:pt>
                <c:pt idx="5729">
                  <c:v>8.2251914666670007</c:v>
                </c:pt>
                <c:pt idx="5730">
                  <c:v>8.2253911166669997</c:v>
                </c:pt>
                <c:pt idx="5731">
                  <c:v>8.2254334333330004</c:v>
                </c:pt>
                <c:pt idx="5732">
                  <c:v>8.2253743499999992</c:v>
                </c:pt>
                <c:pt idx="5733">
                  <c:v>8.2256911333329992</c:v>
                </c:pt>
                <c:pt idx="5734">
                  <c:v>8.2259199833330001</c:v>
                </c:pt>
                <c:pt idx="5735">
                  <c:v>8.2253957666670008</c:v>
                </c:pt>
                <c:pt idx="5736">
                  <c:v>8.2252493999999992</c:v>
                </c:pt>
                <c:pt idx="5737">
                  <c:v>8.2256828166669997</c:v>
                </c:pt>
                <c:pt idx="5738">
                  <c:v>8.2260194333330006</c:v>
                </c:pt>
                <c:pt idx="5739">
                  <c:v>8.2254784166670003</c:v>
                </c:pt>
                <c:pt idx="5740">
                  <c:v>8.2257105666670007</c:v>
                </c:pt>
                <c:pt idx="5741">
                  <c:v>8.2255899499999998</c:v>
                </c:pt>
                <c:pt idx="5742">
                  <c:v>8.2258863499999997</c:v>
                </c:pt>
                <c:pt idx="5743">
                  <c:v>8.2249290833330004</c:v>
                </c:pt>
                <c:pt idx="5744">
                  <c:v>8.225313916667</c:v>
                </c:pt>
                <c:pt idx="5745">
                  <c:v>8.2256599833329993</c:v>
                </c:pt>
                <c:pt idx="5746">
                  <c:v>8.2260606833329994</c:v>
                </c:pt>
                <c:pt idx="5747">
                  <c:v>8.2258039333329993</c:v>
                </c:pt>
                <c:pt idx="5748">
                  <c:v>8.2258063333330007</c:v>
                </c:pt>
                <c:pt idx="5749">
                  <c:v>8.2251203499999992</c:v>
                </c:pt>
                <c:pt idx="5750">
                  <c:v>8.2255394499999994</c:v>
                </c:pt>
                <c:pt idx="5751">
                  <c:v>8.2259520166669997</c:v>
                </c:pt>
                <c:pt idx="5752">
                  <c:v>8.2260951999999996</c:v>
                </c:pt>
                <c:pt idx="5753">
                  <c:v>8.225427316667</c:v>
                </c:pt>
                <c:pt idx="5754">
                  <c:v>8.2257648333330007</c:v>
                </c:pt>
                <c:pt idx="5755">
                  <c:v>8.2257230499999991</c:v>
                </c:pt>
                <c:pt idx="5756">
                  <c:v>8.2257976500000005</c:v>
                </c:pt>
                <c:pt idx="5757">
                  <c:v>8.2257587166670003</c:v>
                </c:pt>
                <c:pt idx="5758">
                  <c:v>8.2255365833329996</c:v>
                </c:pt>
                <c:pt idx="5759">
                  <c:v>8.2255786000000004</c:v>
                </c:pt>
                <c:pt idx="5760">
                  <c:v>8.2259948999999999</c:v>
                </c:pt>
                <c:pt idx="5761">
                  <c:v>8.2257055500000007</c:v>
                </c:pt>
                <c:pt idx="5762">
                  <c:v>8.2253631333329995</c:v>
                </c:pt>
                <c:pt idx="5763">
                  <c:v>8.2253189833330005</c:v>
                </c:pt>
                <c:pt idx="5764">
                  <c:v>8.2250427333329998</c:v>
                </c:pt>
                <c:pt idx="5765">
                  <c:v>8.2239936666670008</c:v>
                </c:pt>
                <c:pt idx="5766">
                  <c:v>8.2236154999999993</c:v>
                </c:pt>
                <c:pt idx="5767">
                  <c:v>8.2240499499999995</c:v>
                </c:pt>
                <c:pt idx="5768">
                  <c:v>8.2240289333330008</c:v>
                </c:pt>
                <c:pt idx="5769">
                  <c:v>8.2234514666670009</c:v>
                </c:pt>
                <c:pt idx="5770">
                  <c:v>8.2236927000000009</c:v>
                </c:pt>
                <c:pt idx="5771">
                  <c:v>8.2242311000000008</c:v>
                </c:pt>
                <c:pt idx="5772">
                  <c:v>8.2239383999999998</c:v>
                </c:pt>
                <c:pt idx="5773">
                  <c:v>8.2241345500000005</c:v>
                </c:pt>
                <c:pt idx="5774">
                  <c:v>8.2243145999999996</c:v>
                </c:pt>
                <c:pt idx="5775">
                  <c:v>8.2239161333330006</c:v>
                </c:pt>
                <c:pt idx="5776">
                  <c:v>8.2236266333329997</c:v>
                </c:pt>
                <c:pt idx="5777">
                  <c:v>8.2242680000000004</c:v>
                </c:pt>
                <c:pt idx="5778">
                  <c:v>8.223559316667</c:v>
                </c:pt>
                <c:pt idx="5779">
                  <c:v>8.2236360000000008</c:v>
                </c:pt>
                <c:pt idx="5780">
                  <c:v>8.2242904333329996</c:v>
                </c:pt>
                <c:pt idx="5781">
                  <c:v>8.224185433333</c:v>
                </c:pt>
                <c:pt idx="5782">
                  <c:v>8.2240858333329996</c:v>
                </c:pt>
                <c:pt idx="5783">
                  <c:v>8.223756166667</c:v>
                </c:pt>
                <c:pt idx="5784">
                  <c:v>8.22417525</c:v>
                </c:pt>
                <c:pt idx="5785">
                  <c:v>8.2241554499999996</c:v>
                </c:pt>
                <c:pt idx="5786">
                  <c:v>8.2240992166669997</c:v>
                </c:pt>
                <c:pt idx="5787">
                  <c:v>8.2241365833329994</c:v>
                </c:pt>
                <c:pt idx="5788">
                  <c:v>8.2243113833329993</c:v>
                </c:pt>
                <c:pt idx="5789">
                  <c:v>8.2246114333329992</c:v>
                </c:pt>
                <c:pt idx="5790">
                  <c:v>8.2257182166669995</c:v>
                </c:pt>
                <c:pt idx="5791">
                  <c:v>8.2260019999999994</c:v>
                </c:pt>
                <c:pt idx="5792">
                  <c:v>8.2258802000000006</c:v>
                </c:pt>
                <c:pt idx="5793">
                  <c:v>8.2264419499999999</c:v>
                </c:pt>
                <c:pt idx="5794">
                  <c:v>8.2254431666670005</c:v>
                </c:pt>
                <c:pt idx="5795">
                  <c:v>8.2257191333329995</c:v>
                </c:pt>
                <c:pt idx="5796">
                  <c:v>8.2252539500000008</c:v>
                </c:pt>
                <c:pt idx="5797">
                  <c:v>8.2258173166669994</c:v>
                </c:pt>
                <c:pt idx="5798">
                  <c:v>8.2258687166669997</c:v>
                </c:pt>
                <c:pt idx="5799">
                  <c:v>8.2259093500000002</c:v>
                </c:pt>
                <c:pt idx="5800">
                  <c:v>8.2258745999999991</c:v>
                </c:pt>
                <c:pt idx="5801">
                  <c:v>8.2257081666669993</c:v>
                </c:pt>
                <c:pt idx="5802">
                  <c:v>8.2258097499999998</c:v>
                </c:pt>
                <c:pt idx="5803">
                  <c:v>8.2254576666669994</c:v>
                </c:pt>
                <c:pt idx="5804">
                  <c:v>8.2260267000000002</c:v>
                </c:pt>
                <c:pt idx="5805">
                  <c:v>8.2259348499999998</c:v>
                </c:pt>
                <c:pt idx="5806">
                  <c:v>8.2264640166670002</c:v>
                </c:pt>
                <c:pt idx="5807">
                  <c:v>8.2259518833329999</c:v>
                </c:pt>
                <c:pt idx="5808">
                  <c:v>8.2260509000000006</c:v>
                </c:pt>
                <c:pt idx="5809">
                  <c:v>8.226522366667</c:v>
                </c:pt>
                <c:pt idx="5810">
                  <c:v>8.2263453666669992</c:v>
                </c:pt>
                <c:pt idx="5811">
                  <c:v>8.2264590500000008</c:v>
                </c:pt>
                <c:pt idx="5812">
                  <c:v>8.2261262500000001</c:v>
                </c:pt>
                <c:pt idx="5813">
                  <c:v>8.2259335833329992</c:v>
                </c:pt>
                <c:pt idx="5814">
                  <c:v>8.2263004666670003</c:v>
                </c:pt>
                <c:pt idx="5815">
                  <c:v>8.2267479333329998</c:v>
                </c:pt>
                <c:pt idx="5816">
                  <c:v>8.2267500833330001</c:v>
                </c:pt>
                <c:pt idx="5817">
                  <c:v>8.2264794166670008</c:v>
                </c:pt>
                <c:pt idx="5818">
                  <c:v>8.2267547666669998</c:v>
                </c:pt>
                <c:pt idx="5819">
                  <c:v>8.2267975999999994</c:v>
                </c:pt>
                <c:pt idx="5820">
                  <c:v>8.2265077666669999</c:v>
                </c:pt>
                <c:pt idx="5821">
                  <c:v>8.2267370999999994</c:v>
                </c:pt>
                <c:pt idx="5822">
                  <c:v>8.2266670499999996</c:v>
                </c:pt>
                <c:pt idx="5823">
                  <c:v>8.2261913333330003</c:v>
                </c:pt>
                <c:pt idx="5824">
                  <c:v>8.2266576666670002</c:v>
                </c:pt>
                <c:pt idx="5825">
                  <c:v>8.2268060666670006</c:v>
                </c:pt>
                <c:pt idx="5826">
                  <c:v>8.2269344333329997</c:v>
                </c:pt>
                <c:pt idx="5827">
                  <c:v>8.2267867999999993</c:v>
                </c:pt>
                <c:pt idx="5828">
                  <c:v>8.2261842166670007</c:v>
                </c:pt>
                <c:pt idx="5829">
                  <c:v>8.2263211333330002</c:v>
                </c:pt>
                <c:pt idx="5830">
                  <c:v>8.2266998833329996</c:v>
                </c:pt>
                <c:pt idx="5831">
                  <c:v>8.2269375833329992</c:v>
                </c:pt>
                <c:pt idx="5832">
                  <c:v>8.2264787166669997</c:v>
                </c:pt>
                <c:pt idx="5833">
                  <c:v>8.2272529166670001</c:v>
                </c:pt>
                <c:pt idx="5834">
                  <c:v>8.2274507499999991</c:v>
                </c:pt>
                <c:pt idx="5835">
                  <c:v>8.2273311000000007</c:v>
                </c:pt>
                <c:pt idx="5836">
                  <c:v>8.2271470333330008</c:v>
                </c:pt>
                <c:pt idx="5837">
                  <c:v>8.2276187166669992</c:v>
                </c:pt>
                <c:pt idx="5838">
                  <c:v>8.2266119666670008</c:v>
                </c:pt>
                <c:pt idx="5839">
                  <c:v>8.2278462500000007</c:v>
                </c:pt>
                <c:pt idx="5840">
                  <c:v>8.2279459833330009</c:v>
                </c:pt>
                <c:pt idx="5841">
                  <c:v>8.2282684666670001</c:v>
                </c:pt>
                <c:pt idx="5842">
                  <c:v>8.2274260833330004</c:v>
                </c:pt>
                <c:pt idx="5843">
                  <c:v>8.2267173000000007</c:v>
                </c:pt>
                <c:pt idx="5844">
                  <c:v>8.2267560166670002</c:v>
                </c:pt>
                <c:pt idx="5845">
                  <c:v>8.2271321166670006</c:v>
                </c:pt>
                <c:pt idx="5846">
                  <c:v>8.2273013166670008</c:v>
                </c:pt>
                <c:pt idx="5847">
                  <c:v>8.2275786833330002</c:v>
                </c:pt>
                <c:pt idx="5848">
                  <c:v>8.2270427500000007</c:v>
                </c:pt>
                <c:pt idx="5849">
                  <c:v>8.2267475666669991</c:v>
                </c:pt>
                <c:pt idx="5850">
                  <c:v>8.2277896666670003</c:v>
                </c:pt>
                <c:pt idx="5851">
                  <c:v>8.2272436666670004</c:v>
                </c:pt>
                <c:pt idx="5852">
                  <c:v>8.2271706666669999</c:v>
                </c:pt>
                <c:pt idx="5853">
                  <c:v>8.2270571666670005</c:v>
                </c:pt>
                <c:pt idx="5854">
                  <c:v>8.2271970999999997</c:v>
                </c:pt>
                <c:pt idx="5855">
                  <c:v>8.2282142</c:v>
                </c:pt>
                <c:pt idx="5856">
                  <c:v>8.2280606333329995</c:v>
                </c:pt>
                <c:pt idx="5857">
                  <c:v>8.2282775166669992</c:v>
                </c:pt>
                <c:pt idx="5858">
                  <c:v>8.2283248666670001</c:v>
                </c:pt>
                <c:pt idx="5859">
                  <c:v>8.2275471000000007</c:v>
                </c:pt>
                <c:pt idx="5860">
                  <c:v>8.2279082166670001</c:v>
                </c:pt>
                <c:pt idx="5861">
                  <c:v>8.2283688166670004</c:v>
                </c:pt>
                <c:pt idx="5862">
                  <c:v>8.2280329666669996</c:v>
                </c:pt>
                <c:pt idx="5863">
                  <c:v>8.2285107333329996</c:v>
                </c:pt>
                <c:pt idx="5864">
                  <c:v>8.2286244166669995</c:v>
                </c:pt>
                <c:pt idx="5865">
                  <c:v>8.2280369499999999</c:v>
                </c:pt>
                <c:pt idx="5866">
                  <c:v>8.2282646833330002</c:v>
                </c:pt>
                <c:pt idx="5867">
                  <c:v>8.2278294499999998</c:v>
                </c:pt>
                <c:pt idx="5868">
                  <c:v>8.2280524833330002</c:v>
                </c:pt>
                <c:pt idx="5869">
                  <c:v>8.2287425166669994</c:v>
                </c:pt>
                <c:pt idx="5870">
                  <c:v>8.2286639000000008</c:v>
                </c:pt>
                <c:pt idx="5871">
                  <c:v>8.2282162333330007</c:v>
                </c:pt>
                <c:pt idx="5872">
                  <c:v>8.2284468166670006</c:v>
                </c:pt>
                <c:pt idx="5873">
                  <c:v>8.2279531333329992</c:v>
                </c:pt>
                <c:pt idx="5874">
                  <c:v>8.2281382500000007</c:v>
                </c:pt>
                <c:pt idx="5875">
                  <c:v>8.2282346333330008</c:v>
                </c:pt>
                <c:pt idx="5876">
                  <c:v>8.2282091499999996</c:v>
                </c:pt>
                <c:pt idx="5877">
                  <c:v>8.2276150999999995</c:v>
                </c:pt>
                <c:pt idx="5878">
                  <c:v>8.2282607833330008</c:v>
                </c:pt>
                <c:pt idx="5879">
                  <c:v>8.2276234333329992</c:v>
                </c:pt>
                <c:pt idx="5880">
                  <c:v>8.2281071000000008</c:v>
                </c:pt>
                <c:pt idx="5881">
                  <c:v>8.2277977833329992</c:v>
                </c:pt>
                <c:pt idx="5882">
                  <c:v>8.2280024833330003</c:v>
                </c:pt>
                <c:pt idx="5883">
                  <c:v>8.2273499999999995</c:v>
                </c:pt>
                <c:pt idx="5884">
                  <c:v>8.227841783333</c:v>
                </c:pt>
                <c:pt idx="5885">
                  <c:v>8.2284685833329991</c:v>
                </c:pt>
                <c:pt idx="5886">
                  <c:v>8.2277921999999997</c:v>
                </c:pt>
                <c:pt idx="5887">
                  <c:v>8.228068416667</c:v>
                </c:pt>
                <c:pt idx="5888">
                  <c:v>8.2277259833330003</c:v>
                </c:pt>
                <c:pt idx="5889">
                  <c:v>8.2281185499999996</c:v>
                </c:pt>
                <c:pt idx="5890">
                  <c:v>8.2277157333329995</c:v>
                </c:pt>
                <c:pt idx="5891">
                  <c:v>8.227932683333</c:v>
                </c:pt>
                <c:pt idx="5892">
                  <c:v>8.2282745166669997</c:v>
                </c:pt>
                <c:pt idx="5893">
                  <c:v>8.2285026166670008</c:v>
                </c:pt>
                <c:pt idx="5894">
                  <c:v>8.228307833333</c:v>
                </c:pt>
                <c:pt idx="5895">
                  <c:v>8.2285752500000005</c:v>
                </c:pt>
                <c:pt idx="5896">
                  <c:v>8.2285606666670006</c:v>
                </c:pt>
                <c:pt idx="5897">
                  <c:v>8.2284162666670007</c:v>
                </c:pt>
                <c:pt idx="5898">
                  <c:v>8.2285226999999992</c:v>
                </c:pt>
                <c:pt idx="5899">
                  <c:v>8.2279959999999992</c:v>
                </c:pt>
                <c:pt idx="5900">
                  <c:v>8.2281982833330005</c:v>
                </c:pt>
                <c:pt idx="5901">
                  <c:v>8.2281118333329992</c:v>
                </c:pt>
                <c:pt idx="5902">
                  <c:v>8.2279518833330005</c:v>
                </c:pt>
                <c:pt idx="5903">
                  <c:v>8.2274382666670007</c:v>
                </c:pt>
                <c:pt idx="5904">
                  <c:v>8.2273570833330005</c:v>
                </c:pt>
                <c:pt idx="5905">
                  <c:v>8.2279031499999995</c:v>
                </c:pt>
                <c:pt idx="5906">
                  <c:v>8.2282245833330006</c:v>
                </c:pt>
                <c:pt idx="5907">
                  <c:v>8.229065133333</c:v>
                </c:pt>
                <c:pt idx="5908">
                  <c:v>8.2288813166669996</c:v>
                </c:pt>
                <c:pt idx="5909">
                  <c:v>8.2289306666670008</c:v>
                </c:pt>
                <c:pt idx="5910">
                  <c:v>8.2288201000000001</c:v>
                </c:pt>
                <c:pt idx="5911">
                  <c:v>8.2288781333329997</c:v>
                </c:pt>
                <c:pt idx="5912">
                  <c:v>8.2290483833329997</c:v>
                </c:pt>
                <c:pt idx="5913">
                  <c:v>8.2297960666669994</c:v>
                </c:pt>
                <c:pt idx="5914">
                  <c:v>8.22850635</c:v>
                </c:pt>
                <c:pt idx="5915">
                  <c:v>8.2281084666670008</c:v>
                </c:pt>
                <c:pt idx="5916">
                  <c:v>8.2276924000000005</c:v>
                </c:pt>
                <c:pt idx="5917">
                  <c:v>8.2276577</c:v>
                </c:pt>
                <c:pt idx="5918">
                  <c:v>8.2274737333329995</c:v>
                </c:pt>
                <c:pt idx="5919">
                  <c:v>8.2276490333329999</c:v>
                </c:pt>
                <c:pt idx="5920">
                  <c:v>8.2278738166669996</c:v>
                </c:pt>
                <c:pt idx="5921">
                  <c:v>8.2281862500000003</c:v>
                </c:pt>
                <c:pt idx="5922">
                  <c:v>8.2279475000000009</c:v>
                </c:pt>
                <c:pt idx="5923">
                  <c:v>8.2273793499999996</c:v>
                </c:pt>
                <c:pt idx="5924">
                  <c:v>8.2275749666669995</c:v>
                </c:pt>
                <c:pt idx="5925">
                  <c:v>8.2277558833329998</c:v>
                </c:pt>
                <c:pt idx="5926">
                  <c:v>8.2276958166669996</c:v>
                </c:pt>
                <c:pt idx="5927">
                  <c:v>8.2291811999999993</c:v>
                </c:pt>
                <c:pt idx="5928">
                  <c:v>8.2293717833330007</c:v>
                </c:pt>
                <c:pt idx="5929">
                  <c:v>8.2291104333330001</c:v>
                </c:pt>
                <c:pt idx="5930">
                  <c:v>8.2290421499999997</c:v>
                </c:pt>
                <c:pt idx="5931">
                  <c:v>8.2299227500000001</c:v>
                </c:pt>
                <c:pt idx="5932">
                  <c:v>8.2294649833329991</c:v>
                </c:pt>
                <c:pt idx="5933">
                  <c:v>8.2293581333329993</c:v>
                </c:pt>
                <c:pt idx="5934">
                  <c:v>8.2293269833329994</c:v>
                </c:pt>
                <c:pt idx="5935">
                  <c:v>8.2294870000000007</c:v>
                </c:pt>
                <c:pt idx="5936">
                  <c:v>8.2292411333329998</c:v>
                </c:pt>
                <c:pt idx="5937">
                  <c:v>8.2295779833329998</c:v>
                </c:pt>
                <c:pt idx="5938">
                  <c:v>8.22958225</c:v>
                </c:pt>
                <c:pt idx="5939">
                  <c:v>8.2294319666670006</c:v>
                </c:pt>
                <c:pt idx="5940">
                  <c:v>8.2299761666670008</c:v>
                </c:pt>
                <c:pt idx="5941">
                  <c:v>8.2300672166670008</c:v>
                </c:pt>
                <c:pt idx="5942">
                  <c:v>8.2299649166670008</c:v>
                </c:pt>
                <c:pt idx="5943">
                  <c:v>8.2292699500000008</c:v>
                </c:pt>
                <c:pt idx="5944">
                  <c:v>8.2299064000000008</c:v>
                </c:pt>
                <c:pt idx="5945">
                  <c:v>8.2299593333329994</c:v>
                </c:pt>
                <c:pt idx="5946">
                  <c:v>8.2300096333329993</c:v>
                </c:pt>
                <c:pt idx="5947">
                  <c:v>8.2299407500000008</c:v>
                </c:pt>
                <c:pt idx="5948">
                  <c:v>8.2301293999999992</c:v>
                </c:pt>
                <c:pt idx="5949">
                  <c:v>8.2306775833329997</c:v>
                </c:pt>
                <c:pt idx="5950">
                  <c:v>8.2305951999999998</c:v>
                </c:pt>
                <c:pt idx="5951">
                  <c:v>8.2304392166669995</c:v>
                </c:pt>
                <c:pt idx="5952">
                  <c:v>8.2300503666669993</c:v>
                </c:pt>
                <c:pt idx="5953">
                  <c:v>8.2299789166669992</c:v>
                </c:pt>
                <c:pt idx="5954">
                  <c:v>8.2309947000000001</c:v>
                </c:pt>
                <c:pt idx="5955">
                  <c:v>8.2299458666670002</c:v>
                </c:pt>
                <c:pt idx="5956">
                  <c:v>8.2305218166670002</c:v>
                </c:pt>
                <c:pt idx="5957">
                  <c:v>8.2301600666670005</c:v>
                </c:pt>
                <c:pt idx="5958">
                  <c:v>8.2306531500000002</c:v>
                </c:pt>
                <c:pt idx="5959">
                  <c:v>8.2312379166670002</c:v>
                </c:pt>
                <c:pt idx="5960">
                  <c:v>8.2308243999999995</c:v>
                </c:pt>
                <c:pt idx="5961">
                  <c:v>8.2306995833329992</c:v>
                </c:pt>
                <c:pt idx="5962">
                  <c:v>8.2307903166669991</c:v>
                </c:pt>
                <c:pt idx="5963">
                  <c:v>8.2314449833330006</c:v>
                </c:pt>
                <c:pt idx="5964">
                  <c:v>8.2307544499999992</c:v>
                </c:pt>
                <c:pt idx="5965">
                  <c:v>8.2317057166669994</c:v>
                </c:pt>
                <c:pt idx="5966">
                  <c:v>8.2313838833330006</c:v>
                </c:pt>
                <c:pt idx="5967">
                  <c:v>8.2312163500000004</c:v>
                </c:pt>
                <c:pt idx="5968">
                  <c:v>8.2316162166669997</c:v>
                </c:pt>
                <c:pt idx="5969">
                  <c:v>8.2321463833329993</c:v>
                </c:pt>
                <c:pt idx="5970">
                  <c:v>8.2316866333330001</c:v>
                </c:pt>
                <c:pt idx="5971">
                  <c:v>8.2315459499999992</c:v>
                </c:pt>
                <c:pt idx="5972">
                  <c:v>8.2315676333330003</c:v>
                </c:pt>
                <c:pt idx="5973">
                  <c:v>8.2319768666670008</c:v>
                </c:pt>
                <c:pt idx="5974">
                  <c:v>8.2317419833330003</c:v>
                </c:pt>
                <c:pt idx="5975">
                  <c:v>8.2326294999999998</c:v>
                </c:pt>
                <c:pt idx="5976">
                  <c:v>8.2321019166670002</c:v>
                </c:pt>
                <c:pt idx="5977">
                  <c:v>8.2317460166669996</c:v>
                </c:pt>
                <c:pt idx="5978">
                  <c:v>8.2318884166669992</c:v>
                </c:pt>
                <c:pt idx="5979">
                  <c:v>8.2320562166670008</c:v>
                </c:pt>
                <c:pt idx="5980">
                  <c:v>8.2320782166670003</c:v>
                </c:pt>
                <c:pt idx="5981">
                  <c:v>8.2320733166669999</c:v>
                </c:pt>
                <c:pt idx="5982">
                  <c:v>8.2319089000000005</c:v>
                </c:pt>
                <c:pt idx="5983">
                  <c:v>8.2320443000000001</c:v>
                </c:pt>
                <c:pt idx="5984">
                  <c:v>8.2321682000000003</c:v>
                </c:pt>
                <c:pt idx="5985">
                  <c:v>8.2322019999999991</c:v>
                </c:pt>
                <c:pt idx="5986">
                  <c:v>8.2322419</c:v>
                </c:pt>
                <c:pt idx="5987">
                  <c:v>8.2323294666670002</c:v>
                </c:pt>
                <c:pt idx="5988">
                  <c:v>8.2325738166669993</c:v>
                </c:pt>
                <c:pt idx="5989">
                  <c:v>8.2326513666669996</c:v>
                </c:pt>
                <c:pt idx="5990">
                  <c:v>8.2321817166670002</c:v>
                </c:pt>
                <c:pt idx="5991">
                  <c:v>8.2319562333329994</c:v>
                </c:pt>
                <c:pt idx="5992">
                  <c:v>8.2323853166669991</c:v>
                </c:pt>
                <c:pt idx="5993">
                  <c:v>8.2331360833329992</c:v>
                </c:pt>
                <c:pt idx="5994">
                  <c:v>8.2322713166669992</c:v>
                </c:pt>
                <c:pt idx="5995">
                  <c:v>8.2325849499999997</c:v>
                </c:pt>
                <c:pt idx="5996">
                  <c:v>8.2323199500000008</c:v>
                </c:pt>
                <c:pt idx="5997">
                  <c:v>8.2322110833330004</c:v>
                </c:pt>
                <c:pt idx="5998">
                  <c:v>8.2330430666669994</c:v>
                </c:pt>
                <c:pt idx="5999">
                  <c:v>8.2326630166670007</c:v>
                </c:pt>
                <c:pt idx="6000">
                  <c:v>8.2329530666669992</c:v>
                </c:pt>
                <c:pt idx="6001">
                  <c:v>8.2327186833329993</c:v>
                </c:pt>
                <c:pt idx="6002">
                  <c:v>8.2329041499999995</c:v>
                </c:pt>
                <c:pt idx="6003">
                  <c:v>8.2330400499999996</c:v>
                </c:pt>
                <c:pt idx="6004">
                  <c:v>8.2332995833330003</c:v>
                </c:pt>
                <c:pt idx="6005">
                  <c:v>8.2328895833329998</c:v>
                </c:pt>
                <c:pt idx="6006">
                  <c:v>8.2332846333329996</c:v>
                </c:pt>
                <c:pt idx="6007">
                  <c:v>8.2337620333330008</c:v>
                </c:pt>
                <c:pt idx="6008">
                  <c:v>8.2332704999999997</c:v>
                </c:pt>
                <c:pt idx="6009">
                  <c:v>8.2337318166669995</c:v>
                </c:pt>
                <c:pt idx="6010">
                  <c:v>8.2333251999999995</c:v>
                </c:pt>
                <c:pt idx="6011">
                  <c:v>8.2335028333330005</c:v>
                </c:pt>
                <c:pt idx="6012">
                  <c:v>8.2335771999999992</c:v>
                </c:pt>
                <c:pt idx="6013">
                  <c:v>8.2343155333329996</c:v>
                </c:pt>
                <c:pt idx="6014">
                  <c:v>8.2338227666670001</c:v>
                </c:pt>
                <c:pt idx="6015">
                  <c:v>8.2337050333330009</c:v>
                </c:pt>
                <c:pt idx="6016">
                  <c:v>8.2340555333330006</c:v>
                </c:pt>
                <c:pt idx="6017">
                  <c:v>8.233922016667</c:v>
                </c:pt>
                <c:pt idx="6018">
                  <c:v>8.2342581666670007</c:v>
                </c:pt>
                <c:pt idx="6019">
                  <c:v>8.234035566667</c:v>
                </c:pt>
                <c:pt idx="6020">
                  <c:v>8.2336048666669992</c:v>
                </c:pt>
                <c:pt idx="6021">
                  <c:v>8.2333882999999997</c:v>
                </c:pt>
                <c:pt idx="6022">
                  <c:v>8.2341046999999996</c:v>
                </c:pt>
                <c:pt idx="6023">
                  <c:v>8.2339177833330002</c:v>
                </c:pt>
                <c:pt idx="6024">
                  <c:v>8.2339514166670007</c:v>
                </c:pt>
                <c:pt idx="6025">
                  <c:v>8.2346780166670008</c:v>
                </c:pt>
                <c:pt idx="6026">
                  <c:v>8.2344626833329997</c:v>
                </c:pt>
                <c:pt idx="6027">
                  <c:v>8.2348934000000007</c:v>
                </c:pt>
                <c:pt idx="6028">
                  <c:v>8.2344503666669997</c:v>
                </c:pt>
                <c:pt idx="6029">
                  <c:v>8.2342209666669994</c:v>
                </c:pt>
                <c:pt idx="6030">
                  <c:v>8.2345278166670006</c:v>
                </c:pt>
                <c:pt idx="6031">
                  <c:v>8.2346270833330006</c:v>
                </c:pt>
                <c:pt idx="6032">
                  <c:v>8.2341347333330006</c:v>
                </c:pt>
                <c:pt idx="6033">
                  <c:v>8.2341808166669992</c:v>
                </c:pt>
                <c:pt idx="6034">
                  <c:v>8.2339907500000002</c:v>
                </c:pt>
                <c:pt idx="6035">
                  <c:v>8.2344753999999991</c:v>
                </c:pt>
                <c:pt idx="6036">
                  <c:v>8.2345850166669994</c:v>
                </c:pt>
                <c:pt idx="6037">
                  <c:v>8.2342609000000007</c:v>
                </c:pt>
                <c:pt idx="6038">
                  <c:v>8.2350180999999996</c:v>
                </c:pt>
                <c:pt idx="6039">
                  <c:v>8.2342361166670006</c:v>
                </c:pt>
                <c:pt idx="6040">
                  <c:v>8.2323213666669997</c:v>
                </c:pt>
                <c:pt idx="6041">
                  <c:v>8.2326513499999994</c:v>
                </c:pt>
                <c:pt idx="6042">
                  <c:v>8.2326733166670003</c:v>
                </c:pt>
                <c:pt idx="6043">
                  <c:v>8.2327731333329996</c:v>
                </c:pt>
                <c:pt idx="6044">
                  <c:v>8.2326948499999997</c:v>
                </c:pt>
                <c:pt idx="6045">
                  <c:v>8.2329012333329992</c:v>
                </c:pt>
                <c:pt idx="6046">
                  <c:v>8.2330248333329994</c:v>
                </c:pt>
                <c:pt idx="6047">
                  <c:v>8.2327695666670007</c:v>
                </c:pt>
                <c:pt idx="6048">
                  <c:v>8.2331339999999997</c:v>
                </c:pt>
                <c:pt idx="6049">
                  <c:v>8.2332263666669991</c:v>
                </c:pt>
                <c:pt idx="6050">
                  <c:v>8.2329437333330002</c:v>
                </c:pt>
                <c:pt idx="6051">
                  <c:v>8.2332225333330005</c:v>
                </c:pt>
                <c:pt idx="6052">
                  <c:v>8.2348539333329995</c:v>
                </c:pt>
                <c:pt idx="6053">
                  <c:v>8.2351592833329992</c:v>
                </c:pt>
                <c:pt idx="6054">
                  <c:v>8.2350890833329995</c:v>
                </c:pt>
                <c:pt idx="6055">
                  <c:v>8.2351914166669999</c:v>
                </c:pt>
                <c:pt idx="6056">
                  <c:v>8.2352403166669994</c:v>
                </c:pt>
                <c:pt idx="6057">
                  <c:v>8.2352971499999992</c:v>
                </c:pt>
                <c:pt idx="6058">
                  <c:v>8.2353997999999997</c:v>
                </c:pt>
                <c:pt idx="6059">
                  <c:v>8.2357385833329992</c:v>
                </c:pt>
                <c:pt idx="6060">
                  <c:v>8.2351991666669999</c:v>
                </c:pt>
                <c:pt idx="6061">
                  <c:v>8.2356557666669996</c:v>
                </c:pt>
                <c:pt idx="6062">
                  <c:v>8.2359874333329994</c:v>
                </c:pt>
                <c:pt idx="6063">
                  <c:v>8.2356578999999996</c:v>
                </c:pt>
                <c:pt idx="6064">
                  <c:v>8.2361052499999996</c:v>
                </c:pt>
                <c:pt idx="6065">
                  <c:v>8.2360131333329996</c:v>
                </c:pt>
                <c:pt idx="6066">
                  <c:v>8.2353154166669995</c:v>
                </c:pt>
                <c:pt idx="6067">
                  <c:v>8.2351656999999996</c:v>
                </c:pt>
                <c:pt idx="6068">
                  <c:v>8.2361893500000001</c:v>
                </c:pt>
                <c:pt idx="6069">
                  <c:v>8.2361810666669992</c:v>
                </c:pt>
                <c:pt idx="6070">
                  <c:v>8.2363915333330002</c:v>
                </c:pt>
                <c:pt idx="6071">
                  <c:v>8.2354174166669996</c:v>
                </c:pt>
                <c:pt idx="6072">
                  <c:v>8.2354259499999998</c:v>
                </c:pt>
                <c:pt idx="6073">
                  <c:v>8.2356336833330008</c:v>
                </c:pt>
                <c:pt idx="6074">
                  <c:v>8.2358551166670004</c:v>
                </c:pt>
                <c:pt idx="6075">
                  <c:v>8.2373239333330002</c:v>
                </c:pt>
                <c:pt idx="6076">
                  <c:v>8.2360181333329994</c:v>
                </c:pt>
                <c:pt idx="6077">
                  <c:v>8.2362068666670005</c:v>
                </c:pt>
                <c:pt idx="6078">
                  <c:v>8.2362458000000007</c:v>
                </c:pt>
                <c:pt idx="6079">
                  <c:v>8.2364117500000003</c:v>
                </c:pt>
                <c:pt idx="6080">
                  <c:v>8.2359409166669995</c:v>
                </c:pt>
                <c:pt idx="6081">
                  <c:v>8.2363397333330006</c:v>
                </c:pt>
                <c:pt idx="6082">
                  <c:v>8.2367004666669992</c:v>
                </c:pt>
                <c:pt idx="6083">
                  <c:v>8.2365873166670003</c:v>
                </c:pt>
                <c:pt idx="6084">
                  <c:v>8.23615955</c:v>
                </c:pt>
                <c:pt idx="6085">
                  <c:v>8.2366280833330006</c:v>
                </c:pt>
                <c:pt idx="6086">
                  <c:v>8.2364953833330006</c:v>
                </c:pt>
                <c:pt idx="6087">
                  <c:v>8.2367538000000007</c:v>
                </c:pt>
                <c:pt idx="6088">
                  <c:v>8.2370478333329995</c:v>
                </c:pt>
                <c:pt idx="6089">
                  <c:v>8.2360044333329991</c:v>
                </c:pt>
                <c:pt idx="6090">
                  <c:v>8.2349384000000008</c:v>
                </c:pt>
                <c:pt idx="6091">
                  <c:v>8.2354976333330008</c:v>
                </c:pt>
                <c:pt idx="6092">
                  <c:v>8.2354508000000006</c:v>
                </c:pt>
                <c:pt idx="6093">
                  <c:v>8.2355730833329996</c:v>
                </c:pt>
                <c:pt idx="6094">
                  <c:v>8.2353625666669998</c:v>
                </c:pt>
                <c:pt idx="6095">
                  <c:v>8.2353721666670001</c:v>
                </c:pt>
                <c:pt idx="6096">
                  <c:v>8.2358552166669998</c:v>
                </c:pt>
                <c:pt idx="6097">
                  <c:v>8.2355731666670007</c:v>
                </c:pt>
                <c:pt idx="6098">
                  <c:v>8.235695166667</c:v>
                </c:pt>
                <c:pt idx="6099">
                  <c:v>8.2353344833330002</c:v>
                </c:pt>
                <c:pt idx="6100">
                  <c:v>8.2350306333330003</c:v>
                </c:pt>
                <c:pt idx="6101">
                  <c:v>8.2352795333329993</c:v>
                </c:pt>
                <c:pt idx="6102">
                  <c:v>8.2377219833329995</c:v>
                </c:pt>
                <c:pt idx="6103">
                  <c:v>8.2377093166670008</c:v>
                </c:pt>
                <c:pt idx="6104">
                  <c:v>8.2377509</c:v>
                </c:pt>
                <c:pt idx="6105">
                  <c:v>8.2377728333330005</c:v>
                </c:pt>
                <c:pt idx="6106">
                  <c:v>8.2375332833330006</c:v>
                </c:pt>
                <c:pt idx="6107">
                  <c:v>8.2380432999999993</c:v>
                </c:pt>
                <c:pt idx="6108">
                  <c:v>8.2377213499999993</c:v>
                </c:pt>
                <c:pt idx="6109">
                  <c:v>8.2380193833330004</c:v>
                </c:pt>
                <c:pt idx="6110">
                  <c:v>8.2377529000000003</c:v>
                </c:pt>
                <c:pt idx="6111">
                  <c:v>8.2373428000000004</c:v>
                </c:pt>
                <c:pt idx="6112">
                  <c:v>8.2383990833330003</c:v>
                </c:pt>
                <c:pt idx="6113">
                  <c:v>8.2385350499999994</c:v>
                </c:pt>
                <c:pt idx="6114">
                  <c:v>8.238321683333</c:v>
                </c:pt>
                <c:pt idx="6115">
                  <c:v>8.2385977666670005</c:v>
                </c:pt>
                <c:pt idx="6116">
                  <c:v>8.2388735000000004</c:v>
                </c:pt>
                <c:pt idx="6117">
                  <c:v>8.239086583333</c:v>
                </c:pt>
                <c:pt idx="6118">
                  <c:v>8.2387608500000002</c:v>
                </c:pt>
                <c:pt idx="6119">
                  <c:v>8.2387454499999997</c:v>
                </c:pt>
                <c:pt idx="6120">
                  <c:v>8.2382838833330005</c:v>
                </c:pt>
                <c:pt idx="6121">
                  <c:v>8.2385373333329994</c:v>
                </c:pt>
                <c:pt idx="6122">
                  <c:v>8.2383740000000003</c:v>
                </c:pt>
                <c:pt idx="6123">
                  <c:v>8.238577966667</c:v>
                </c:pt>
                <c:pt idx="6124">
                  <c:v>8.2386630166669992</c:v>
                </c:pt>
                <c:pt idx="6125">
                  <c:v>8.2395110333330006</c:v>
                </c:pt>
                <c:pt idx="6126">
                  <c:v>8.2383579666669995</c:v>
                </c:pt>
                <c:pt idx="6127">
                  <c:v>8.2388081666670008</c:v>
                </c:pt>
                <c:pt idx="6128">
                  <c:v>8.2384725999999997</c:v>
                </c:pt>
                <c:pt idx="6129">
                  <c:v>8.2384872999999992</c:v>
                </c:pt>
                <c:pt idx="6130">
                  <c:v>8.2386203833330001</c:v>
                </c:pt>
                <c:pt idx="6131">
                  <c:v>8.2386566166670008</c:v>
                </c:pt>
                <c:pt idx="6132">
                  <c:v>8.2388714166669992</c:v>
                </c:pt>
                <c:pt idx="6133">
                  <c:v>8.2389168000000002</c:v>
                </c:pt>
                <c:pt idx="6134">
                  <c:v>8.238843366667</c:v>
                </c:pt>
                <c:pt idx="6135">
                  <c:v>8.2387686500000008</c:v>
                </c:pt>
                <c:pt idx="6136">
                  <c:v>8.2388636166670004</c:v>
                </c:pt>
                <c:pt idx="6137">
                  <c:v>8.2386755666670002</c:v>
                </c:pt>
                <c:pt idx="6138">
                  <c:v>8.2389727500000003</c:v>
                </c:pt>
                <c:pt idx="6139">
                  <c:v>8.2374896666670008</c:v>
                </c:pt>
                <c:pt idx="6140">
                  <c:v>8.2371944500000005</c:v>
                </c:pt>
                <c:pt idx="6141">
                  <c:v>8.2364545166669991</c:v>
                </c:pt>
                <c:pt idx="6142">
                  <c:v>8.2368415666669996</c:v>
                </c:pt>
                <c:pt idx="6143">
                  <c:v>8.2367026833330002</c:v>
                </c:pt>
                <c:pt idx="6144">
                  <c:v>8.2370444666669993</c:v>
                </c:pt>
                <c:pt idx="6145">
                  <c:v>8.2374679333330008</c:v>
                </c:pt>
                <c:pt idx="6146">
                  <c:v>8.2374416666669994</c:v>
                </c:pt>
                <c:pt idx="6147">
                  <c:v>8.2369008166669992</c:v>
                </c:pt>
                <c:pt idx="6148">
                  <c:v>8.2365284833330001</c:v>
                </c:pt>
                <c:pt idx="6149">
                  <c:v>8.2373193499999999</c:v>
                </c:pt>
                <c:pt idx="6150">
                  <c:v>8.2372698833329991</c:v>
                </c:pt>
                <c:pt idx="6151">
                  <c:v>8.2366672666670002</c:v>
                </c:pt>
                <c:pt idx="6152">
                  <c:v>8.2368240999999998</c:v>
                </c:pt>
                <c:pt idx="6153">
                  <c:v>8.2370174166669994</c:v>
                </c:pt>
                <c:pt idx="6154">
                  <c:v>8.2371894333330005</c:v>
                </c:pt>
                <c:pt idx="6155">
                  <c:v>8.2375251333329995</c:v>
                </c:pt>
                <c:pt idx="6156">
                  <c:v>8.2374381666669994</c:v>
                </c:pt>
                <c:pt idx="6157">
                  <c:v>8.2371729499999997</c:v>
                </c:pt>
                <c:pt idx="6158">
                  <c:v>8.2374380333329995</c:v>
                </c:pt>
                <c:pt idx="6159">
                  <c:v>8.2371870166670007</c:v>
                </c:pt>
                <c:pt idx="6160">
                  <c:v>8.237128133333</c:v>
                </c:pt>
                <c:pt idx="6161">
                  <c:v>8.2371699833330005</c:v>
                </c:pt>
                <c:pt idx="6162">
                  <c:v>8.2373124166670006</c:v>
                </c:pt>
                <c:pt idx="6163">
                  <c:v>8.2361492166670001</c:v>
                </c:pt>
                <c:pt idx="6164">
                  <c:v>8.2370548833330002</c:v>
                </c:pt>
                <c:pt idx="6165">
                  <c:v>8.2374489333330008</c:v>
                </c:pt>
                <c:pt idx="6166">
                  <c:v>8.2365446833329994</c:v>
                </c:pt>
                <c:pt idx="6167">
                  <c:v>8.2374576166669993</c:v>
                </c:pt>
                <c:pt idx="6168">
                  <c:v>8.2372224999999997</c:v>
                </c:pt>
                <c:pt idx="6169">
                  <c:v>8.2376374666669996</c:v>
                </c:pt>
                <c:pt idx="6170">
                  <c:v>8.237029333333</c:v>
                </c:pt>
                <c:pt idx="6171">
                  <c:v>8.2376737833329994</c:v>
                </c:pt>
                <c:pt idx="6172">
                  <c:v>8.2374989500000009</c:v>
                </c:pt>
                <c:pt idx="6173">
                  <c:v>8.2370464166670008</c:v>
                </c:pt>
                <c:pt idx="6174">
                  <c:v>8.2375490833330005</c:v>
                </c:pt>
                <c:pt idx="6175">
                  <c:v>8.2372396666669996</c:v>
                </c:pt>
                <c:pt idx="6176">
                  <c:v>8.2374597999999999</c:v>
                </c:pt>
                <c:pt idx="6177">
                  <c:v>8.2370345</c:v>
                </c:pt>
                <c:pt idx="6178">
                  <c:v>8.2370144833330006</c:v>
                </c:pt>
                <c:pt idx="6179">
                  <c:v>8.2375697666670007</c:v>
                </c:pt>
                <c:pt idx="6180">
                  <c:v>8.2369204333329993</c:v>
                </c:pt>
                <c:pt idx="6181">
                  <c:v>8.2368040833330003</c:v>
                </c:pt>
                <c:pt idx="6182">
                  <c:v>8.2372200166670009</c:v>
                </c:pt>
                <c:pt idx="6183">
                  <c:v>8.2373096666670005</c:v>
                </c:pt>
                <c:pt idx="6184">
                  <c:v>8.23691715</c:v>
                </c:pt>
                <c:pt idx="6185">
                  <c:v>8.2375530833329993</c:v>
                </c:pt>
                <c:pt idx="6186">
                  <c:v>8.2383392333330008</c:v>
                </c:pt>
                <c:pt idx="6187">
                  <c:v>8.2380834833329999</c:v>
                </c:pt>
                <c:pt idx="6188">
                  <c:v>8.237427283333</c:v>
                </c:pt>
                <c:pt idx="6189">
                  <c:v>8.2378798</c:v>
                </c:pt>
                <c:pt idx="6190">
                  <c:v>8.2377828666670005</c:v>
                </c:pt>
                <c:pt idx="6191">
                  <c:v>8.2372636166670006</c:v>
                </c:pt>
                <c:pt idx="6192">
                  <c:v>8.2362068833330007</c:v>
                </c:pt>
                <c:pt idx="6193">
                  <c:v>8.2375940166669999</c:v>
                </c:pt>
                <c:pt idx="6194">
                  <c:v>8.2372427166669997</c:v>
                </c:pt>
                <c:pt idx="6195">
                  <c:v>8.2375266166669991</c:v>
                </c:pt>
                <c:pt idx="6196">
                  <c:v>8.2375422333330004</c:v>
                </c:pt>
                <c:pt idx="6197">
                  <c:v>8.2377553666670007</c:v>
                </c:pt>
                <c:pt idx="6198">
                  <c:v>8.2377219000000004</c:v>
                </c:pt>
                <c:pt idx="6199">
                  <c:v>8.2376264833330008</c:v>
                </c:pt>
                <c:pt idx="6200">
                  <c:v>8.237760783333</c:v>
                </c:pt>
                <c:pt idx="6201">
                  <c:v>8.2378431166669994</c:v>
                </c:pt>
                <c:pt idx="6202">
                  <c:v>8.2377189000000008</c:v>
                </c:pt>
                <c:pt idx="6203">
                  <c:v>8.2376786666669997</c:v>
                </c:pt>
                <c:pt idx="6204">
                  <c:v>8.2381948666669995</c:v>
                </c:pt>
                <c:pt idx="6205">
                  <c:v>8.2378412166670003</c:v>
                </c:pt>
                <c:pt idx="6206">
                  <c:v>8.2375167166670007</c:v>
                </c:pt>
                <c:pt idx="6207">
                  <c:v>8.2377231000000002</c:v>
                </c:pt>
                <c:pt idx="6208">
                  <c:v>8.2378441333330006</c:v>
                </c:pt>
                <c:pt idx="6209">
                  <c:v>8.2376836333330008</c:v>
                </c:pt>
                <c:pt idx="6210">
                  <c:v>8.2379586499999995</c:v>
                </c:pt>
                <c:pt idx="6211">
                  <c:v>8.2378634000000002</c:v>
                </c:pt>
                <c:pt idx="6212">
                  <c:v>8.2378347666669995</c:v>
                </c:pt>
                <c:pt idx="6213">
                  <c:v>8.2385433333330003</c:v>
                </c:pt>
                <c:pt idx="6214">
                  <c:v>8.2378833333330004</c:v>
                </c:pt>
                <c:pt idx="6215">
                  <c:v>8.2380793499999996</c:v>
                </c:pt>
                <c:pt idx="6216">
                  <c:v>8.2376354833329994</c:v>
                </c:pt>
                <c:pt idx="6217">
                  <c:v>8.2372824999999992</c:v>
                </c:pt>
                <c:pt idx="6218">
                  <c:v>8.2373124333330008</c:v>
                </c:pt>
                <c:pt idx="6219">
                  <c:v>8.2373987833329991</c:v>
                </c:pt>
                <c:pt idx="6220">
                  <c:v>8.2373460666669995</c:v>
                </c:pt>
                <c:pt idx="6221">
                  <c:v>8.2375228333329993</c:v>
                </c:pt>
                <c:pt idx="6222">
                  <c:v>8.2376447333329992</c:v>
                </c:pt>
                <c:pt idx="6223">
                  <c:v>8.23773555</c:v>
                </c:pt>
                <c:pt idx="6224">
                  <c:v>8.2373782666669992</c:v>
                </c:pt>
                <c:pt idx="6225">
                  <c:v>8.2372876666669992</c:v>
                </c:pt>
                <c:pt idx="6226">
                  <c:v>8.2377010500000001</c:v>
                </c:pt>
                <c:pt idx="6227">
                  <c:v>8.2376725333330008</c:v>
                </c:pt>
                <c:pt idx="6228">
                  <c:v>8.2384150666670006</c:v>
                </c:pt>
                <c:pt idx="6229">
                  <c:v>8.2381071000000006</c:v>
                </c:pt>
                <c:pt idx="6230">
                  <c:v>8.2379701166670003</c:v>
                </c:pt>
                <c:pt idx="6231">
                  <c:v>8.2377234833329993</c:v>
                </c:pt>
                <c:pt idx="6232">
                  <c:v>8.2379639499999993</c:v>
                </c:pt>
                <c:pt idx="6233">
                  <c:v>8.2380507666669995</c:v>
                </c:pt>
                <c:pt idx="6234">
                  <c:v>8.2383175666669999</c:v>
                </c:pt>
                <c:pt idx="6235">
                  <c:v>8.2382916833329993</c:v>
                </c:pt>
                <c:pt idx="6236">
                  <c:v>8.2376457833330008</c:v>
                </c:pt>
                <c:pt idx="6237">
                  <c:v>8.2380486499999996</c:v>
                </c:pt>
                <c:pt idx="6238">
                  <c:v>8.2379072333330008</c:v>
                </c:pt>
                <c:pt idx="6239">
                  <c:v>8.2378224666669997</c:v>
                </c:pt>
                <c:pt idx="6240">
                  <c:v>8.2381047166669994</c:v>
                </c:pt>
                <c:pt idx="6241">
                  <c:v>8.2379652500000002</c:v>
                </c:pt>
                <c:pt idx="6242">
                  <c:v>8.2377878833330005</c:v>
                </c:pt>
                <c:pt idx="6243">
                  <c:v>8.237772183333</c:v>
                </c:pt>
                <c:pt idx="6244">
                  <c:v>8.2376012999999997</c:v>
                </c:pt>
                <c:pt idx="6245">
                  <c:v>8.2383105499999996</c:v>
                </c:pt>
                <c:pt idx="6246">
                  <c:v>8.2380841500000006</c:v>
                </c:pt>
                <c:pt idx="6247">
                  <c:v>8.2381692333330001</c:v>
                </c:pt>
                <c:pt idx="6248">
                  <c:v>8.2379993666669993</c:v>
                </c:pt>
                <c:pt idx="6249">
                  <c:v>8.2387950500000002</c:v>
                </c:pt>
                <c:pt idx="6250">
                  <c:v>8.2387713333330002</c:v>
                </c:pt>
                <c:pt idx="6251">
                  <c:v>8.2381029666670003</c:v>
                </c:pt>
                <c:pt idx="6252">
                  <c:v>8.2383528333329998</c:v>
                </c:pt>
                <c:pt idx="6253">
                  <c:v>8.2377407500000004</c:v>
                </c:pt>
                <c:pt idx="6254">
                  <c:v>8.2385374500000008</c:v>
                </c:pt>
                <c:pt idx="6255">
                  <c:v>8.2390698499999999</c:v>
                </c:pt>
                <c:pt idx="6256">
                  <c:v>8.2384974166670002</c:v>
                </c:pt>
                <c:pt idx="6257">
                  <c:v>8.2384492999999992</c:v>
                </c:pt>
                <c:pt idx="6258">
                  <c:v>8.2393787500000002</c:v>
                </c:pt>
                <c:pt idx="6259">
                  <c:v>8.2391139666670004</c:v>
                </c:pt>
                <c:pt idx="6260">
                  <c:v>8.2394019000000007</c:v>
                </c:pt>
                <c:pt idx="6261">
                  <c:v>8.2391849500000003</c:v>
                </c:pt>
                <c:pt idx="6262">
                  <c:v>8.238963</c:v>
                </c:pt>
                <c:pt idx="6263">
                  <c:v>8.2394284666670004</c:v>
                </c:pt>
                <c:pt idx="6264">
                  <c:v>8.2393114333330004</c:v>
                </c:pt>
                <c:pt idx="6265">
                  <c:v>8.2390740833329996</c:v>
                </c:pt>
                <c:pt idx="6266">
                  <c:v>8.239525266667</c:v>
                </c:pt>
                <c:pt idx="6267">
                  <c:v>8.2394888333330005</c:v>
                </c:pt>
                <c:pt idx="6268">
                  <c:v>8.2386952666669995</c:v>
                </c:pt>
                <c:pt idx="6269">
                  <c:v>8.2395263666670004</c:v>
                </c:pt>
                <c:pt idx="6270">
                  <c:v>8.2399949499999998</c:v>
                </c:pt>
                <c:pt idx="6271">
                  <c:v>8.2393475333329995</c:v>
                </c:pt>
                <c:pt idx="6272">
                  <c:v>8.2385097833330008</c:v>
                </c:pt>
                <c:pt idx="6273">
                  <c:v>8.2390112166670004</c:v>
                </c:pt>
                <c:pt idx="6274">
                  <c:v>8.2392733833329999</c:v>
                </c:pt>
                <c:pt idx="6275">
                  <c:v>8.2392018666670008</c:v>
                </c:pt>
                <c:pt idx="6276">
                  <c:v>8.2397889166670009</c:v>
                </c:pt>
                <c:pt idx="6277">
                  <c:v>8.2393977166669998</c:v>
                </c:pt>
                <c:pt idx="6278">
                  <c:v>8.2397849333330004</c:v>
                </c:pt>
                <c:pt idx="6279">
                  <c:v>8.2396428333330007</c:v>
                </c:pt>
                <c:pt idx="6280">
                  <c:v>8.2394210999999995</c:v>
                </c:pt>
                <c:pt idx="6281">
                  <c:v>8.2388399833329995</c:v>
                </c:pt>
                <c:pt idx="6282">
                  <c:v>8.2396754333329998</c:v>
                </c:pt>
                <c:pt idx="6283">
                  <c:v>8.2397969333330003</c:v>
                </c:pt>
                <c:pt idx="6284">
                  <c:v>8.2396375166670008</c:v>
                </c:pt>
                <c:pt idx="6285">
                  <c:v>8.2395882666670008</c:v>
                </c:pt>
                <c:pt idx="6286">
                  <c:v>8.2400167833329991</c:v>
                </c:pt>
                <c:pt idx="6287">
                  <c:v>8.2395976333330001</c:v>
                </c:pt>
                <c:pt idx="6288">
                  <c:v>8.2398021833329995</c:v>
                </c:pt>
                <c:pt idx="6289">
                  <c:v>8.2399193999999998</c:v>
                </c:pt>
                <c:pt idx="6290">
                  <c:v>8.2386896499999995</c:v>
                </c:pt>
                <c:pt idx="6291">
                  <c:v>8.2393844166670007</c:v>
                </c:pt>
                <c:pt idx="6292">
                  <c:v>8.23942905</c:v>
                </c:pt>
                <c:pt idx="6293">
                  <c:v>8.2389911500000004</c:v>
                </c:pt>
                <c:pt idx="6294">
                  <c:v>8.2393885000000004</c:v>
                </c:pt>
                <c:pt idx="6295">
                  <c:v>8.2396098500000008</c:v>
                </c:pt>
                <c:pt idx="6296">
                  <c:v>8.2392872666670005</c:v>
                </c:pt>
                <c:pt idx="6297">
                  <c:v>8.2395136499999992</c:v>
                </c:pt>
                <c:pt idx="6298">
                  <c:v>8.2395461000000001</c:v>
                </c:pt>
                <c:pt idx="6299">
                  <c:v>8.2391297666670003</c:v>
                </c:pt>
                <c:pt idx="6300">
                  <c:v>8.2397423500000002</c:v>
                </c:pt>
                <c:pt idx="6301">
                  <c:v>8.2393202833330008</c:v>
                </c:pt>
                <c:pt idx="6302">
                  <c:v>8.2396674833329993</c:v>
                </c:pt>
                <c:pt idx="6303">
                  <c:v>8.2398191666670009</c:v>
                </c:pt>
                <c:pt idx="6304">
                  <c:v>8.2395573833330005</c:v>
                </c:pt>
                <c:pt idx="6305">
                  <c:v>8.2399921833329994</c:v>
                </c:pt>
                <c:pt idx="6306">
                  <c:v>8.239662683333</c:v>
                </c:pt>
                <c:pt idx="6307">
                  <c:v>8.239370216667</c:v>
                </c:pt>
                <c:pt idx="6308">
                  <c:v>8.2391737333330006</c:v>
                </c:pt>
                <c:pt idx="6309">
                  <c:v>8.2393587499999992</c:v>
                </c:pt>
                <c:pt idx="6310">
                  <c:v>8.2394684999999992</c:v>
                </c:pt>
                <c:pt idx="6311">
                  <c:v>8.2398335833330005</c:v>
                </c:pt>
                <c:pt idx="6312">
                  <c:v>8.2395854333329996</c:v>
                </c:pt>
                <c:pt idx="6313">
                  <c:v>8.2393495333329998</c:v>
                </c:pt>
                <c:pt idx="6314">
                  <c:v>8.2394901333329997</c:v>
                </c:pt>
                <c:pt idx="6315">
                  <c:v>8.2396912499999999</c:v>
                </c:pt>
                <c:pt idx="6316">
                  <c:v>8.2401127333329995</c:v>
                </c:pt>
                <c:pt idx="6317">
                  <c:v>8.2396829666670008</c:v>
                </c:pt>
                <c:pt idx="6318">
                  <c:v>8.2395991166669997</c:v>
                </c:pt>
                <c:pt idx="6319">
                  <c:v>8.2396390999999998</c:v>
                </c:pt>
                <c:pt idx="6320">
                  <c:v>8.2395040833329993</c:v>
                </c:pt>
                <c:pt idx="6321">
                  <c:v>8.2397049166669998</c:v>
                </c:pt>
                <c:pt idx="6322">
                  <c:v>8.2396604666670008</c:v>
                </c:pt>
                <c:pt idx="6323">
                  <c:v>8.2395867999999997</c:v>
                </c:pt>
                <c:pt idx="6324">
                  <c:v>8.2407460500000003</c:v>
                </c:pt>
                <c:pt idx="6325">
                  <c:v>8.2406820833330006</c:v>
                </c:pt>
                <c:pt idx="6326">
                  <c:v>8.2404437333330005</c:v>
                </c:pt>
                <c:pt idx="6327">
                  <c:v>8.2401898166669998</c:v>
                </c:pt>
                <c:pt idx="6328">
                  <c:v>8.2404417333330002</c:v>
                </c:pt>
                <c:pt idx="6329">
                  <c:v>8.2409760833330008</c:v>
                </c:pt>
                <c:pt idx="6330">
                  <c:v>8.2401661833330007</c:v>
                </c:pt>
                <c:pt idx="6331">
                  <c:v>8.2397340833329995</c:v>
                </c:pt>
                <c:pt idx="6332">
                  <c:v>8.2403830166669998</c:v>
                </c:pt>
                <c:pt idx="6333">
                  <c:v>8.2402213</c:v>
                </c:pt>
                <c:pt idx="6334">
                  <c:v>8.2402887333329993</c:v>
                </c:pt>
                <c:pt idx="6335">
                  <c:v>8.2405117833329999</c:v>
                </c:pt>
                <c:pt idx="6336">
                  <c:v>8.2407459166670005</c:v>
                </c:pt>
                <c:pt idx="6337">
                  <c:v>8.2403649166669997</c:v>
                </c:pt>
                <c:pt idx="6338">
                  <c:v>8.2408105666669993</c:v>
                </c:pt>
                <c:pt idx="6339">
                  <c:v>8.2404039000000004</c:v>
                </c:pt>
                <c:pt idx="6340">
                  <c:v>8.2410084500000007</c:v>
                </c:pt>
                <c:pt idx="6341">
                  <c:v>8.2410622166670002</c:v>
                </c:pt>
                <c:pt idx="6342">
                  <c:v>8.2408652166670002</c:v>
                </c:pt>
                <c:pt idx="6343">
                  <c:v>8.2407145333329996</c:v>
                </c:pt>
                <c:pt idx="6344">
                  <c:v>8.2412206333330005</c:v>
                </c:pt>
                <c:pt idx="6345">
                  <c:v>8.2407170833329992</c:v>
                </c:pt>
                <c:pt idx="6346">
                  <c:v>8.2408897499999991</c:v>
                </c:pt>
                <c:pt idx="6347">
                  <c:v>8.2409690333330001</c:v>
                </c:pt>
                <c:pt idx="6348">
                  <c:v>8.2412096666670003</c:v>
                </c:pt>
                <c:pt idx="6349">
                  <c:v>8.2410127499999994</c:v>
                </c:pt>
                <c:pt idx="6350">
                  <c:v>8.2406421000000005</c:v>
                </c:pt>
                <c:pt idx="6351">
                  <c:v>8.2412570499999998</c:v>
                </c:pt>
                <c:pt idx="6352">
                  <c:v>8.2412557</c:v>
                </c:pt>
                <c:pt idx="6353">
                  <c:v>8.2412594666669996</c:v>
                </c:pt>
                <c:pt idx="6354">
                  <c:v>8.2409917166670006</c:v>
                </c:pt>
                <c:pt idx="6355">
                  <c:v>8.2408599833329994</c:v>
                </c:pt>
                <c:pt idx="6356">
                  <c:v>8.2411505666670006</c:v>
                </c:pt>
                <c:pt idx="6357">
                  <c:v>8.24124005</c:v>
                </c:pt>
                <c:pt idx="6358">
                  <c:v>8.2408867666669998</c:v>
                </c:pt>
                <c:pt idx="6359">
                  <c:v>8.2414060833330005</c:v>
                </c:pt>
                <c:pt idx="6360">
                  <c:v>8.2411998499999992</c:v>
                </c:pt>
                <c:pt idx="6361">
                  <c:v>8.2411919999999999</c:v>
                </c:pt>
                <c:pt idx="6362">
                  <c:v>8.2414279166669999</c:v>
                </c:pt>
                <c:pt idx="6363">
                  <c:v>8.2415761666670004</c:v>
                </c:pt>
                <c:pt idx="6364">
                  <c:v>8.2414114333330009</c:v>
                </c:pt>
                <c:pt idx="6365">
                  <c:v>8.2418882999999994</c:v>
                </c:pt>
                <c:pt idx="6366">
                  <c:v>8.2412927833329999</c:v>
                </c:pt>
                <c:pt idx="6367">
                  <c:v>8.240866716667</c:v>
                </c:pt>
                <c:pt idx="6368">
                  <c:v>8.241105366667</c:v>
                </c:pt>
                <c:pt idx="6369">
                  <c:v>8.2412188000000004</c:v>
                </c:pt>
                <c:pt idx="6370">
                  <c:v>8.2411104333330005</c:v>
                </c:pt>
                <c:pt idx="6371">
                  <c:v>8.2409478000000007</c:v>
                </c:pt>
                <c:pt idx="6372">
                  <c:v>8.2417741833329998</c:v>
                </c:pt>
                <c:pt idx="6373">
                  <c:v>8.2417916833330001</c:v>
                </c:pt>
                <c:pt idx="6374">
                  <c:v>8.2416792999999995</c:v>
                </c:pt>
                <c:pt idx="6375">
                  <c:v>8.2415641666670005</c:v>
                </c:pt>
                <c:pt idx="6376">
                  <c:v>8.2410948666669999</c:v>
                </c:pt>
                <c:pt idx="6377">
                  <c:v>8.2410890999999999</c:v>
                </c:pt>
                <c:pt idx="6378">
                  <c:v>8.2414916333330002</c:v>
                </c:pt>
                <c:pt idx="6379">
                  <c:v>8.2416923999999998</c:v>
                </c:pt>
                <c:pt idx="6380">
                  <c:v>8.2415858333329997</c:v>
                </c:pt>
                <c:pt idx="6381">
                  <c:v>8.2415742666669995</c:v>
                </c:pt>
                <c:pt idx="6382">
                  <c:v>8.2413386000000006</c:v>
                </c:pt>
                <c:pt idx="6383">
                  <c:v>8.2411738499999991</c:v>
                </c:pt>
                <c:pt idx="6384">
                  <c:v>8.2411953333329997</c:v>
                </c:pt>
                <c:pt idx="6385">
                  <c:v>8.2415353166669991</c:v>
                </c:pt>
                <c:pt idx="6386">
                  <c:v>8.2414214833329993</c:v>
                </c:pt>
                <c:pt idx="6387">
                  <c:v>8.2413447666669999</c:v>
                </c:pt>
                <c:pt idx="6388">
                  <c:v>8.2411261499999995</c:v>
                </c:pt>
                <c:pt idx="6389">
                  <c:v>8.2408313166670002</c:v>
                </c:pt>
                <c:pt idx="6390">
                  <c:v>8.2418081500000007</c:v>
                </c:pt>
                <c:pt idx="6391">
                  <c:v>8.2414942166670002</c:v>
                </c:pt>
                <c:pt idx="6392">
                  <c:v>8.2410292500000004</c:v>
                </c:pt>
                <c:pt idx="6393">
                  <c:v>8.2416048666670001</c:v>
                </c:pt>
                <c:pt idx="6394">
                  <c:v>8.2412383833330001</c:v>
                </c:pt>
                <c:pt idx="6395">
                  <c:v>8.2411744000000002</c:v>
                </c:pt>
                <c:pt idx="6396">
                  <c:v>8.2412674166670001</c:v>
                </c:pt>
                <c:pt idx="6397">
                  <c:v>8.2407515500000006</c:v>
                </c:pt>
                <c:pt idx="6398">
                  <c:v>8.2417342666670006</c:v>
                </c:pt>
                <c:pt idx="6399">
                  <c:v>8.2408336333330006</c:v>
                </c:pt>
                <c:pt idx="6400">
                  <c:v>8.2414046833330001</c:v>
                </c:pt>
                <c:pt idx="6401">
                  <c:v>8.2416905166669991</c:v>
                </c:pt>
                <c:pt idx="6402">
                  <c:v>8.2406716666669997</c:v>
                </c:pt>
                <c:pt idx="6403">
                  <c:v>8.2412080666669993</c:v>
                </c:pt>
                <c:pt idx="6404">
                  <c:v>8.2407248666669997</c:v>
                </c:pt>
                <c:pt idx="6405">
                  <c:v>8.2413225000000008</c:v>
                </c:pt>
                <c:pt idx="6406">
                  <c:v>8.2411521000000008</c:v>
                </c:pt>
                <c:pt idx="6407">
                  <c:v>8.2407690999999996</c:v>
                </c:pt>
                <c:pt idx="6408">
                  <c:v>8.2413933333330007</c:v>
                </c:pt>
                <c:pt idx="6409">
                  <c:v>8.2412186666670006</c:v>
                </c:pt>
                <c:pt idx="6410">
                  <c:v>8.2409754833329991</c:v>
                </c:pt>
                <c:pt idx="6411">
                  <c:v>8.2409501833330001</c:v>
                </c:pt>
                <c:pt idx="6412">
                  <c:v>8.2408908000000007</c:v>
                </c:pt>
                <c:pt idx="6413">
                  <c:v>8.2404442666669997</c:v>
                </c:pt>
                <c:pt idx="6414">
                  <c:v>8.2409067666670008</c:v>
                </c:pt>
                <c:pt idx="6415">
                  <c:v>8.2410673833330002</c:v>
                </c:pt>
                <c:pt idx="6416">
                  <c:v>8.2413889333330008</c:v>
                </c:pt>
                <c:pt idx="6417">
                  <c:v>8.2412726833329994</c:v>
                </c:pt>
                <c:pt idx="6418">
                  <c:v>8.2414140000000007</c:v>
                </c:pt>
                <c:pt idx="6419">
                  <c:v>8.2408377000000002</c:v>
                </c:pt>
                <c:pt idx="6420">
                  <c:v>8.2407951500000003</c:v>
                </c:pt>
                <c:pt idx="6421">
                  <c:v>8.2403821500000003</c:v>
                </c:pt>
                <c:pt idx="6422">
                  <c:v>8.2402031000000004</c:v>
                </c:pt>
                <c:pt idx="6423">
                  <c:v>8.2406709833330005</c:v>
                </c:pt>
                <c:pt idx="6424">
                  <c:v>8.24049385</c:v>
                </c:pt>
                <c:pt idx="6425">
                  <c:v>8.2404980000000005</c:v>
                </c:pt>
                <c:pt idx="6426">
                  <c:v>8.2407576833329994</c:v>
                </c:pt>
                <c:pt idx="6427">
                  <c:v>8.2407686833330001</c:v>
                </c:pt>
                <c:pt idx="6428">
                  <c:v>8.2406989999999993</c:v>
                </c:pt>
                <c:pt idx="6429">
                  <c:v>8.2407936666670007</c:v>
                </c:pt>
                <c:pt idx="6430">
                  <c:v>8.2407955666669999</c:v>
                </c:pt>
                <c:pt idx="6431">
                  <c:v>8.2402749166669995</c:v>
                </c:pt>
                <c:pt idx="6432">
                  <c:v>8.2403415166669998</c:v>
                </c:pt>
                <c:pt idx="6433">
                  <c:v>8.2402637833330008</c:v>
                </c:pt>
                <c:pt idx="6434">
                  <c:v>8.2405799000000002</c:v>
                </c:pt>
                <c:pt idx="6435">
                  <c:v>8.2404698500000002</c:v>
                </c:pt>
                <c:pt idx="6436">
                  <c:v>8.2399384333330001</c:v>
                </c:pt>
                <c:pt idx="6437">
                  <c:v>8.2403980333329994</c:v>
                </c:pt>
                <c:pt idx="6438">
                  <c:v>8.2401642666669996</c:v>
                </c:pt>
                <c:pt idx="6439">
                  <c:v>8.2399046166669994</c:v>
                </c:pt>
                <c:pt idx="6440">
                  <c:v>8.2401791833329998</c:v>
                </c:pt>
                <c:pt idx="6441">
                  <c:v>8.2403385500000006</c:v>
                </c:pt>
                <c:pt idx="6442">
                  <c:v>8.240197133333</c:v>
                </c:pt>
                <c:pt idx="6443">
                  <c:v>8.2395854833330002</c:v>
                </c:pt>
                <c:pt idx="6444">
                  <c:v>8.2398516999999991</c:v>
                </c:pt>
                <c:pt idx="6445">
                  <c:v>8.2407482833329997</c:v>
                </c:pt>
                <c:pt idx="6446">
                  <c:v>8.2406248499999997</c:v>
                </c:pt>
                <c:pt idx="6447">
                  <c:v>8.2404943666670007</c:v>
                </c:pt>
                <c:pt idx="6448">
                  <c:v>8.2401480666670004</c:v>
                </c:pt>
                <c:pt idx="6449">
                  <c:v>8.2402265000000003</c:v>
                </c:pt>
                <c:pt idx="6450">
                  <c:v>8.2402218499999993</c:v>
                </c:pt>
                <c:pt idx="6451">
                  <c:v>8.2402822333329997</c:v>
                </c:pt>
                <c:pt idx="6452">
                  <c:v>8.2403232666669997</c:v>
                </c:pt>
                <c:pt idx="6453">
                  <c:v>8.2398794500000001</c:v>
                </c:pt>
                <c:pt idx="6454">
                  <c:v>8.2399916833330007</c:v>
                </c:pt>
                <c:pt idx="6455">
                  <c:v>8.2391184333329992</c:v>
                </c:pt>
                <c:pt idx="6456">
                  <c:v>8.2398897499999997</c:v>
                </c:pt>
                <c:pt idx="6457">
                  <c:v>8.2396229666669996</c:v>
                </c:pt>
                <c:pt idx="6458">
                  <c:v>8.2398375000000001</c:v>
                </c:pt>
                <c:pt idx="6459">
                  <c:v>8.2406757833329998</c:v>
                </c:pt>
                <c:pt idx="6460">
                  <c:v>8.2400903166670005</c:v>
                </c:pt>
                <c:pt idx="6461">
                  <c:v>8.2396128999999991</c:v>
                </c:pt>
                <c:pt idx="6462">
                  <c:v>8.2401272500000005</c:v>
                </c:pt>
                <c:pt idx="6463">
                  <c:v>8.2398182333330006</c:v>
                </c:pt>
                <c:pt idx="6464">
                  <c:v>8.2398104500000002</c:v>
                </c:pt>
                <c:pt idx="6465">
                  <c:v>8.2401814499999997</c:v>
                </c:pt>
                <c:pt idx="6466">
                  <c:v>8.2401729666670001</c:v>
                </c:pt>
                <c:pt idx="6467">
                  <c:v>8.240416633333</c:v>
                </c:pt>
                <c:pt idx="6468">
                  <c:v>8.2400295166670006</c:v>
                </c:pt>
                <c:pt idx="6469">
                  <c:v>8.239805566667</c:v>
                </c:pt>
                <c:pt idx="6470">
                  <c:v>8.2398164499999993</c:v>
                </c:pt>
                <c:pt idx="6471">
                  <c:v>8.2400205333330003</c:v>
                </c:pt>
                <c:pt idx="6472">
                  <c:v>8.2402996833329993</c:v>
                </c:pt>
                <c:pt idx="6473">
                  <c:v>8.2401840499999999</c:v>
                </c:pt>
                <c:pt idx="6474">
                  <c:v>8.2399149000000005</c:v>
                </c:pt>
                <c:pt idx="6475">
                  <c:v>8.2401996333330008</c:v>
                </c:pt>
                <c:pt idx="6476">
                  <c:v>8.2396583666669994</c:v>
                </c:pt>
                <c:pt idx="6477">
                  <c:v>8.2400831166669999</c:v>
                </c:pt>
                <c:pt idx="6478">
                  <c:v>8.2399188833330008</c:v>
                </c:pt>
                <c:pt idx="6479">
                  <c:v>8.2395510499999993</c:v>
                </c:pt>
                <c:pt idx="6480">
                  <c:v>8.2396447166669997</c:v>
                </c:pt>
                <c:pt idx="6481">
                  <c:v>8.2404761333330008</c:v>
                </c:pt>
                <c:pt idx="6482">
                  <c:v>8.2406793666670008</c:v>
                </c:pt>
                <c:pt idx="6483">
                  <c:v>8.2407814833330004</c:v>
                </c:pt>
                <c:pt idx="6484">
                  <c:v>8.2404529499999999</c:v>
                </c:pt>
                <c:pt idx="6485">
                  <c:v>8.2395910333329994</c:v>
                </c:pt>
                <c:pt idx="6486">
                  <c:v>8.2399968333330005</c:v>
                </c:pt>
                <c:pt idx="6487">
                  <c:v>8.2401620999999992</c:v>
                </c:pt>
                <c:pt idx="6488">
                  <c:v>8.2400538166670003</c:v>
                </c:pt>
                <c:pt idx="6489">
                  <c:v>8.2395947166669998</c:v>
                </c:pt>
                <c:pt idx="6490">
                  <c:v>8.2399358500000002</c:v>
                </c:pt>
                <c:pt idx="6491">
                  <c:v>8.2397068000000004</c:v>
                </c:pt>
                <c:pt idx="6492">
                  <c:v>8.2400948833330006</c:v>
                </c:pt>
                <c:pt idx="6493">
                  <c:v>8.2394607333330008</c:v>
                </c:pt>
                <c:pt idx="6494">
                  <c:v>8.2407944666669994</c:v>
                </c:pt>
                <c:pt idx="6495">
                  <c:v>8.2409333</c:v>
                </c:pt>
                <c:pt idx="6496">
                  <c:v>8.2397434999999994</c:v>
                </c:pt>
                <c:pt idx="6497">
                  <c:v>8.2397976666670001</c:v>
                </c:pt>
                <c:pt idx="6498">
                  <c:v>8.2399814333329999</c:v>
                </c:pt>
                <c:pt idx="6499">
                  <c:v>8.2393718166669991</c:v>
                </c:pt>
                <c:pt idx="6500">
                  <c:v>8.2399983500000005</c:v>
                </c:pt>
                <c:pt idx="6501">
                  <c:v>8.2401312333330008</c:v>
                </c:pt>
                <c:pt idx="6502">
                  <c:v>8.2398510333330002</c:v>
                </c:pt>
                <c:pt idx="6503">
                  <c:v>8.2399654333329995</c:v>
                </c:pt>
                <c:pt idx="6504">
                  <c:v>8.2400463500000001</c:v>
                </c:pt>
                <c:pt idx="6505">
                  <c:v>8.2396486000000007</c:v>
                </c:pt>
                <c:pt idx="6506">
                  <c:v>8.2399410833329991</c:v>
                </c:pt>
                <c:pt idx="6507">
                  <c:v>8.2404212666669991</c:v>
                </c:pt>
                <c:pt idx="6508">
                  <c:v>8.2404837166670006</c:v>
                </c:pt>
                <c:pt idx="6509">
                  <c:v>8.2399031333329997</c:v>
                </c:pt>
                <c:pt idx="6510">
                  <c:v>8.2403179499999997</c:v>
                </c:pt>
                <c:pt idx="6511">
                  <c:v>8.2401786333330005</c:v>
                </c:pt>
                <c:pt idx="6512">
                  <c:v>8.2401926499999991</c:v>
                </c:pt>
                <c:pt idx="6513">
                  <c:v>8.2400760166670004</c:v>
                </c:pt>
                <c:pt idx="6514">
                  <c:v>8.2394538333330001</c:v>
                </c:pt>
                <c:pt idx="6515">
                  <c:v>8.2403167499999999</c:v>
                </c:pt>
                <c:pt idx="6516">
                  <c:v>8.2403832999999995</c:v>
                </c:pt>
                <c:pt idx="6517">
                  <c:v>8.2399779500000001</c:v>
                </c:pt>
                <c:pt idx="6518">
                  <c:v>8.2403643666670003</c:v>
                </c:pt>
                <c:pt idx="6519">
                  <c:v>8.2406442166670004</c:v>
                </c:pt>
                <c:pt idx="6520">
                  <c:v>8.2407033999999992</c:v>
                </c:pt>
                <c:pt idx="6521">
                  <c:v>8.2405800833330005</c:v>
                </c:pt>
                <c:pt idx="6522">
                  <c:v>8.2412238833329994</c:v>
                </c:pt>
                <c:pt idx="6523">
                  <c:v>8.2413533166670003</c:v>
                </c:pt>
                <c:pt idx="6524">
                  <c:v>8.2411890666669994</c:v>
                </c:pt>
                <c:pt idx="6525">
                  <c:v>8.2415050000000001</c:v>
                </c:pt>
                <c:pt idx="6526">
                  <c:v>8.240779616667</c:v>
                </c:pt>
                <c:pt idx="6527">
                  <c:v>8.2407648666669999</c:v>
                </c:pt>
                <c:pt idx="6528">
                  <c:v>8.2412123499999996</c:v>
                </c:pt>
                <c:pt idx="6529">
                  <c:v>8.2418624000000005</c:v>
                </c:pt>
                <c:pt idx="6530">
                  <c:v>8.2413887666670007</c:v>
                </c:pt>
                <c:pt idx="6531">
                  <c:v>8.2409808333329995</c:v>
                </c:pt>
                <c:pt idx="6532">
                  <c:v>8.2411955666670007</c:v>
                </c:pt>
                <c:pt idx="6533">
                  <c:v>8.24137655</c:v>
                </c:pt>
                <c:pt idx="6534">
                  <c:v>8.2416121333329997</c:v>
                </c:pt>
                <c:pt idx="6535">
                  <c:v>8.2410744833329996</c:v>
                </c:pt>
                <c:pt idx="6536">
                  <c:v>8.2412663666670003</c:v>
                </c:pt>
                <c:pt idx="6537">
                  <c:v>8.2411004999999999</c:v>
                </c:pt>
                <c:pt idx="6538">
                  <c:v>8.2415801999999996</c:v>
                </c:pt>
                <c:pt idx="6539">
                  <c:v>8.2415577833330005</c:v>
                </c:pt>
                <c:pt idx="6540">
                  <c:v>8.2410621833329998</c:v>
                </c:pt>
                <c:pt idx="6541">
                  <c:v>8.2413916500000006</c:v>
                </c:pt>
                <c:pt idx="6542">
                  <c:v>8.2412529499999998</c:v>
                </c:pt>
                <c:pt idx="6543">
                  <c:v>8.2421758166670003</c:v>
                </c:pt>
                <c:pt idx="6544">
                  <c:v>8.2418904000000008</c:v>
                </c:pt>
                <c:pt idx="6545">
                  <c:v>8.2419717666669996</c:v>
                </c:pt>
                <c:pt idx="6546">
                  <c:v>8.2420402166670002</c:v>
                </c:pt>
                <c:pt idx="6547">
                  <c:v>8.2417908499999992</c:v>
                </c:pt>
                <c:pt idx="6548">
                  <c:v>8.2423461166669991</c:v>
                </c:pt>
                <c:pt idx="6549">
                  <c:v>8.2428432666670002</c:v>
                </c:pt>
                <c:pt idx="6550">
                  <c:v>8.24195995</c:v>
                </c:pt>
                <c:pt idx="6551">
                  <c:v>8.2412840999999997</c:v>
                </c:pt>
                <c:pt idx="6552">
                  <c:v>8.2419639666670008</c:v>
                </c:pt>
                <c:pt idx="6553">
                  <c:v>8.2425505500000007</c:v>
                </c:pt>
                <c:pt idx="6554">
                  <c:v>8.2426264166669991</c:v>
                </c:pt>
                <c:pt idx="6555">
                  <c:v>8.2424709666669997</c:v>
                </c:pt>
                <c:pt idx="6556">
                  <c:v>8.2433066166670006</c:v>
                </c:pt>
                <c:pt idx="6557">
                  <c:v>8.2421556666669993</c:v>
                </c:pt>
                <c:pt idx="6558">
                  <c:v>8.2422341166669995</c:v>
                </c:pt>
                <c:pt idx="6559">
                  <c:v>8.242326433333</c:v>
                </c:pt>
                <c:pt idx="6560">
                  <c:v>8.2425957499999996</c:v>
                </c:pt>
                <c:pt idx="6561">
                  <c:v>8.2432139499999995</c:v>
                </c:pt>
                <c:pt idx="6562">
                  <c:v>8.2427689333330001</c:v>
                </c:pt>
                <c:pt idx="6563">
                  <c:v>8.24337345</c:v>
                </c:pt>
                <c:pt idx="6564">
                  <c:v>8.2432710999999994</c:v>
                </c:pt>
                <c:pt idx="6565">
                  <c:v>8.2433016666669996</c:v>
                </c:pt>
                <c:pt idx="6566">
                  <c:v>8.2431664333330001</c:v>
                </c:pt>
                <c:pt idx="6567">
                  <c:v>8.2428054333330003</c:v>
                </c:pt>
                <c:pt idx="6568">
                  <c:v>8.2425606333329995</c:v>
                </c:pt>
                <c:pt idx="6569">
                  <c:v>8.2429882833330002</c:v>
                </c:pt>
                <c:pt idx="6570">
                  <c:v>8.2431509833330008</c:v>
                </c:pt>
                <c:pt idx="6571">
                  <c:v>8.2436493833330005</c:v>
                </c:pt>
                <c:pt idx="6572">
                  <c:v>8.2436977166670005</c:v>
                </c:pt>
                <c:pt idx="6573">
                  <c:v>8.2437347833330001</c:v>
                </c:pt>
                <c:pt idx="6574">
                  <c:v>8.2439994166670001</c:v>
                </c:pt>
                <c:pt idx="6575">
                  <c:v>8.2435571999999997</c:v>
                </c:pt>
                <c:pt idx="6576">
                  <c:v>8.2430738166669997</c:v>
                </c:pt>
                <c:pt idx="6577">
                  <c:v>8.2434746833329999</c:v>
                </c:pt>
                <c:pt idx="6578">
                  <c:v>8.2435495999999997</c:v>
                </c:pt>
                <c:pt idx="6579">
                  <c:v>8.243791316667</c:v>
                </c:pt>
                <c:pt idx="6580">
                  <c:v>8.2439696333330001</c:v>
                </c:pt>
                <c:pt idx="6581">
                  <c:v>8.2436071166670004</c:v>
                </c:pt>
                <c:pt idx="6582">
                  <c:v>8.2438541166670003</c:v>
                </c:pt>
                <c:pt idx="6583">
                  <c:v>8.2442525666670008</c:v>
                </c:pt>
                <c:pt idx="6584">
                  <c:v>8.2433773833329997</c:v>
                </c:pt>
                <c:pt idx="6585">
                  <c:v>8.2434326833329994</c:v>
                </c:pt>
                <c:pt idx="6586">
                  <c:v>8.2434508833330007</c:v>
                </c:pt>
                <c:pt idx="6587">
                  <c:v>8.2440594666670002</c:v>
                </c:pt>
                <c:pt idx="6588">
                  <c:v>8.2440738833329998</c:v>
                </c:pt>
                <c:pt idx="6589">
                  <c:v>8.2434433833330001</c:v>
                </c:pt>
                <c:pt idx="6590">
                  <c:v>8.2442463166670006</c:v>
                </c:pt>
                <c:pt idx="6591">
                  <c:v>8.2439188333329998</c:v>
                </c:pt>
                <c:pt idx="6592">
                  <c:v>8.2440375166669995</c:v>
                </c:pt>
                <c:pt idx="6593">
                  <c:v>8.2447167166669999</c:v>
                </c:pt>
                <c:pt idx="6594">
                  <c:v>8.2444949333329998</c:v>
                </c:pt>
                <c:pt idx="6595">
                  <c:v>8.2442989000000004</c:v>
                </c:pt>
                <c:pt idx="6596">
                  <c:v>8.2444093833330001</c:v>
                </c:pt>
                <c:pt idx="6597">
                  <c:v>8.2446555666669994</c:v>
                </c:pt>
                <c:pt idx="6598">
                  <c:v>8.2447937166669991</c:v>
                </c:pt>
                <c:pt idx="6599">
                  <c:v>8.2448638333329995</c:v>
                </c:pt>
                <c:pt idx="6600">
                  <c:v>8.2442567333329997</c:v>
                </c:pt>
                <c:pt idx="6601">
                  <c:v>8.2454591666670005</c:v>
                </c:pt>
                <c:pt idx="6602">
                  <c:v>8.2447240166669999</c:v>
                </c:pt>
                <c:pt idx="6603">
                  <c:v>8.2446438499999992</c:v>
                </c:pt>
                <c:pt idx="6604">
                  <c:v>8.2451524833329994</c:v>
                </c:pt>
                <c:pt idx="6605">
                  <c:v>8.2451250333330002</c:v>
                </c:pt>
                <c:pt idx="6606">
                  <c:v>8.2448374833330007</c:v>
                </c:pt>
                <c:pt idx="6607">
                  <c:v>8.2446249333330002</c:v>
                </c:pt>
                <c:pt idx="6608">
                  <c:v>8.2450771833330005</c:v>
                </c:pt>
                <c:pt idx="6609">
                  <c:v>8.2451586500000005</c:v>
                </c:pt>
                <c:pt idx="6610">
                  <c:v>8.2447869499999999</c:v>
                </c:pt>
                <c:pt idx="6611">
                  <c:v>8.2449891833330007</c:v>
                </c:pt>
                <c:pt idx="6612">
                  <c:v>8.2452070666669997</c:v>
                </c:pt>
                <c:pt idx="6613">
                  <c:v>8.2450427333329994</c:v>
                </c:pt>
                <c:pt idx="6614">
                  <c:v>8.2448231166669999</c:v>
                </c:pt>
                <c:pt idx="6615">
                  <c:v>8.2451745333329995</c:v>
                </c:pt>
                <c:pt idx="6616">
                  <c:v>8.2446504666670002</c:v>
                </c:pt>
                <c:pt idx="6617">
                  <c:v>8.2451701166669995</c:v>
                </c:pt>
                <c:pt idx="6618">
                  <c:v>8.2448183333330007</c:v>
                </c:pt>
                <c:pt idx="6619">
                  <c:v>8.2444698499999998</c:v>
                </c:pt>
                <c:pt idx="6620">
                  <c:v>8.2444501666670007</c:v>
                </c:pt>
                <c:pt idx="6621">
                  <c:v>8.2444998500000004</c:v>
                </c:pt>
                <c:pt idx="6622">
                  <c:v>8.2453962000000001</c:v>
                </c:pt>
                <c:pt idx="6623">
                  <c:v>8.2449738333330007</c:v>
                </c:pt>
                <c:pt idx="6624">
                  <c:v>8.2445544500000008</c:v>
                </c:pt>
                <c:pt idx="6625">
                  <c:v>8.2451975999999991</c:v>
                </c:pt>
                <c:pt idx="6626">
                  <c:v>8.2445252833329992</c:v>
                </c:pt>
                <c:pt idx="6627">
                  <c:v>8.2453228333330006</c:v>
                </c:pt>
                <c:pt idx="6628">
                  <c:v>8.2449017999999992</c:v>
                </c:pt>
                <c:pt idx="6629">
                  <c:v>8.2451666833330002</c:v>
                </c:pt>
                <c:pt idx="6630">
                  <c:v>8.2453230000000008</c:v>
                </c:pt>
                <c:pt idx="6631">
                  <c:v>8.2454123833330009</c:v>
                </c:pt>
                <c:pt idx="6632">
                  <c:v>8.244879683333</c:v>
                </c:pt>
                <c:pt idx="6633">
                  <c:v>8.2449374166669998</c:v>
                </c:pt>
                <c:pt idx="6634">
                  <c:v>8.2447106666670003</c:v>
                </c:pt>
                <c:pt idx="6635">
                  <c:v>8.2450428833329994</c:v>
                </c:pt>
                <c:pt idx="6636">
                  <c:v>8.2450937666670008</c:v>
                </c:pt>
                <c:pt idx="6637">
                  <c:v>8.2447046833329996</c:v>
                </c:pt>
                <c:pt idx="6638">
                  <c:v>8.2450946333330002</c:v>
                </c:pt>
                <c:pt idx="6639">
                  <c:v>8.2453932999999999</c:v>
                </c:pt>
                <c:pt idx="6640">
                  <c:v>8.2452375333330004</c:v>
                </c:pt>
                <c:pt idx="6641">
                  <c:v>8.2447043833329996</c:v>
                </c:pt>
                <c:pt idx="6642">
                  <c:v>8.2450514333329998</c:v>
                </c:pt>
                <c:pt idx="6643">
                  <c:v>8.2455894500000007</c:v>
                </c:pt>
                <c:pt idx="6644">
                  <c:v>8.2453053000000001</c:v>
                </c:pt>
                <c:pt idx="6645">
                  <c:v>8.2454858166669993</c:v>
                </c:pt>
                <c:pt idx="6646">
                  <c:v>8.2448879000000002</c:v>
                </c:pt>
                <c:pt idx="6647">
                  <c:v>8.2448519999999998</c:v>
                </c:pt>
                <c:pt idx="6648">
                  <c:v>8.2451496666670003</c:v>
                </c:pt>
                <c:pt idx="6649">
                  <c:v>8.2452169499999997</c:v>
                </c:pt>
                <c:pt idx="6650">
                  <c:v>8.2456798500000001</c:v>
                </c:pt>
                <c:pt idx="6651">
                  <c:v>8.2456641499999996</c:v>
                </c:pt>
                <c:pt idx="6652">
                  <c:v>8.2457600666669997</c:v>
                </c:pt>
                <c:pt idx="6653">
                  <c:v>8.2455890333329993</c:v>
                </c:pt>
                <c:pt idx="6654">
                  <c:v>8.2459470333329996</c:v>
                </c:pt>
                <c:pt idx="6655">
                  <c:v>8.2460434666670004</c:v>
                </c:pt>
                <c:pt idx="6656">
                  <c:v>8.2457386666670001</c:v>
                </c:pt>
                <c:pt idx="6657">
                  <c:v>8.2453857500000005</c:v>
                </c:pt>
                <c:pt idx="6658">
                  <c:v>8.2456389166669997</c:v>
                </c:pt>
                <c:pt idx="6659">
                  <c:v>8.2455860166669996</c:v>
                </c:pt>
                <c:pt idx="6660">
                  <c:v>8.2454443000000008</c:v>
                </c:pt>
                <c:pt idx="6661">
                  <c:v>8.2461530833330006</c:v>
                </c:pt>
                <c:pt idx="6662">
                  <c:v>8.2459423333329998</c:v>
                </c:pt>
                <c:pt idx="6663">
                  <c:v>8.2459337833329993</c:v>
                </c:pt>
                <c:pt idx="6664">
                  <c:v>8.245572983333</c:v>
                </c:pt>
                <c:pt idx="6665">
                  <c:v>8.2450500666669999</c:v>
                </c:pt>
                <c:pt idx="6666">
                  <c:v>8.2460265333329996</c:v>
                </c:pt>
                <c:pt idx="6667">
                  <c:v>8.245837766667</c:v>
                </c:pt>
                <c:pt idx="6668">
                  <c:v>8.2457100333329993</c:v>
                </c:pt>
                <c:pt idx="6669">
                  <c:v>8.2460408666670002</c:v>
                </c:pt>
                <c:pt idx="6670">
                  <c:v>8.2459454166670003</c:v>
                </c:pt>
                <c:pt idx="6671">
                  <c:v>8.2456719500000002</c:v>
                </c:pt>
                <c:pt idx="6672">
                  <c:v>8.2461630166669995</c:v>
                </c:pt>
                <c:pt idx="6673">
                  <c:v>8.2462450500000006</c:v>
                </c:pt>
                <c:pt idx="6674">
                  <c:v>8.2459411833330005</c:v>
                </c:pt>
                <c:pt idx="6675">
                  <c:v>8.2465532333329996</c:v>
                </c:pt>
                <c:pt idx="6676">
                  <c:v>8.2460210000000007</c:v>
                </c:pt>
                <c:pt idx="6677">
                  <c:v>8.2465805499999991</c:v>
                </c:pt>
                <c:pt idx="6678">
                  <c:v>8.2462706499999996</c:v>
                </c:pt>
                <c:pt idx="6679">
                  <c:v>8.2464169500000004</c:v>
                </c:pt>
                <c:pt idx="6680">
                  <c:v>8.2464761166670009</c:v>
                </c:pt>
                <c:pt idx="6681">
                  <c:v>8.2462984499999994</c:v>
                </c:pt>
                <c:pt idx="6682">
                  <c:v>8.2459914666670002</c:v>
                </c:pt>
                <c:pt idx="6683">
                  <c:v>8.246829</c:v>
                </c:pt>
                <c:pt idx="6684">
                  <c:v>8.2466167833329997</c:v>
                </c:pt>
                <c:pt idx="6685">
                  <c:v>8.2468409333330008</c:v>
                </c:pt>
                <c:pt idx="6686">
                  <c:v>8.2468898333330003</c:v>
                </c:pt>
                <c:pt idx="6687">
                  <c:v>8.2465268666670006</c:v>
                </c:pt>
                <c:pt idx="6688">
                  <c:v>8.2467961166669994</c:v>
                </c:pt>
                <c:pt idx="6689">
                  <c:v>8.2472951333329991</c:v>
                </c:pt>
                <c:pt idx="6690">
                  <c:v>8.2464669833330007</c:v>
                </c:pt>
                <c:pt idx="6691">
                  <c:v>8.2463575166670005</c:v>
                </c:pt>
                <c:pt idx="6692">
                  <c:v>8.2463216999999993</c:v>
                </c:pt>
                <c:pt idx="6693">
                  <c:v>8.2471035166669999</c:v>
                </c:pt>
                <c:pt idx="6694">
                  <c:v>8.2469160166670008</c:v>
                </c:pt>
                <c:pt idx="6695">
                  <c:v>8.2469717833330005</c:v>
                </c:pt>
                <c:pt idx="6696">
                  <c:v>8.2468401</c:v>
                </c:pt>
                <c:pt idx="6697">
                  <c:v>8.2470347499999992</c:v>
                </c:pt>
                <c:pt idx="6698">
                  <c:v>8.2473913333330007</c:v>
                </c:pt>
                <c:pt idx="6699">
                  <c:v>8.2469597500000003</c:v>
                </c:pt>
                <c:pt idx="6700">
                  <c:v>8.2474071833329994</c:v>
                </c:pt>
                <c:pt idx="6701">
                  <c:v>8.2469404333330001</c:v>
                </c:pt>
                <c:pt idx="6702">
                  <c:v>8.2467481333329999</c:v>
                </c:pt>
                <c:pt idx="6703">
                  <c:v>8.2468378999999992</c:v>
                </c:pt>
                <c:pt idx="6704">
                  <c:v>8.2475080666670006</c:v>
                </c:pt>
                <c:pt idx="6705">
                  <c:v>8.2474702000000004</c:v>
                </c:pt>
                <c:pt idx="6706">
                  <c:v>8.2473590666670002</c:v>
                </c:pt>
                <c:pt idx="6707">
                  <c:v>8.2474919166670002</c:v>
                </c:pt>
                <c:pt idx="6708">
                  <c:v>8.2473974333329991</c:v>
                </c:pt>
                <c:pt idx="6709">
                  <c:v>8.2477989666670002</c:v>
                </c:pt>
                <c:pt idx="6710">
                  <c:v>8.2475413166670002</c:v>
                </c:pt>
                <c:pt idx="6711">
                  <c:v>8.2473647000000003</c:v>
                </c:pt>
                <c:pt idx="6712">
                  <c:v>8.2475310499999992</c:v>
                </c:pt>
                <c:pt idx="6713">
                  <c:v>8.2483060833330004</c:v>
                </c:pt>
                <c:pt idx="6714">
                  <c:v>8.2477350833329997</c:v>
                </c:pt>
                <c:pt idx="6715">
                  <c:v>8.2481042333330006</c:v>
                </c:pt>
                <c:pt idx="6716">
                  <c:v>8.247928916667</c:v>
                </c:pt>
                <c:pt idx="6717">
                  <c:v>8.248091866667</c:v>
                </c:pt>
                <c:pt idx="6718">
                  <c:v>8.2477112833330004</c:v>
                </c:pt>
                <c:pt idx="6719">
                  <c:v>8.2474295166669993</c:v>
                </c:pt>
                <c:pt idx="6720">
                  <c:v>8.2472463166670007</c:v>
                </c:pt>
                <c:pt idx="6721">
                  <c:v>8.2479115000000007</c:v>
                </c:pt>
                <c:pt idx="6722">
                  <c:v>8.2476830166670005</c:v>
                </c:pt>
                <c:pt idx="6723">
                  <c:v>8.248667516667</c:v>
                </c:pt>
                <c:pt idx="6724">
                  <c:v>8.2488071000000005</c:v>
                </c:pt>
                <c:pt idx="6725">
                  <c:v>8.2489322833329997</c:v>
                </c:pt>
                <c:pt idx="6726">
                  <c:v>8.2485069166670009</c:v>
                </c:pt>
                <c:pt idx="6727">
                  <c:v>8.2482186500000001</c:v>
                </c:pt>
                <c:pt idx="6728">
                  <c:v>8.2487124333330009</c:v>
                </c:pt>
                <c:pt idx="6729">
                  <c:v>8.2485357666670005</c:v>
                </c:pt>
                <c:pt idx="6730">
                  <c:v>8.2488346499999992</c:v>
                </c:pt>
                <c:pt idx="6731">
                  <c:v>8.2484777499999993</c:v>
                </c:pt>
                <c:pt idx="6732">
                  <c:v>8.2479069999999997</c:v>
                </c:pt>
                <c:pt idx="6733">
                  <c:v>8.2485070833329992</c:v>
                </c:pt>
                <c:pt idx="6734">
                  <c:v>8.2485559666670003</c:v>
                </c:pt>
                <c:pt idx="6735">
                  <c:v>8.2484762333329993</c:v>
                </c:pt>
                <c:pt idx="6736">
                  <c:v>8.2488930000000007</c:v>
                </c:pt>
                <c:pt idx="6737">
                  <c:v>8.2485894833329994</c:v>
                </c:pt>
                <c:pt idx="6738">
                  <c:v>8.2485569833329997</c:v>
                </c:pt>
                <c:pt idx="6739">
                  <c:v>8.2486730500000007</c:v>
                </c:pt>
                <c:pt idx="6740">
                  <c:v>8.2481322166670008</c:v>
                </c:pt>
                <c:pt idx="6741">
                  <c:v>8.2481718999999991</c:v>
                </c:pt>
                <c:pt idx="6742">
                  <c:v>8.2479394999999993</c:v>
                </c:pt>
                <c:pt idx="6743">
                  <c:v>8.2486483666670001</c:v>
                </c:pt>
                <c:pt idx="6744">
                  <c:v>8.2478714333329997</c:v>
                </c:pt>
                <c:pt idx="6745">
                  <c:v>8.2483897666669996</c:v>
                </c:pt>
                <c:pt idx="6746">
                  <c:v>8.2488051000000002</c:v>
                </c:pt>
                <c:pt idx="6747">
                  <c:v>8.2488001166670006</c:v>
                </c:pt>
                <c:pt idx="6748">
                  <c:v>8.2487998499999993</c:v>
                </c:pt>
                <c:pt idx="6749">
                  <c:v>8.2486956833330005</c:v>
                </c:pt>
                <c:pt idx="6750">
                  <c:v>8.2493321000000002</c:v>
                </c:pt>
                <c:pt idx="6751">
                  <c:v>8.2488282000000002</c:v>
                </c:pt>
                <c:pt idx="6752">
                  <c:v>8.2485067000000001</c:v>
                </c:pt>
                <c:pt idx="6753">
                  <c:v>8.2482636833330005</c:v>
                </c:pt>
                <c:pt idx="6754">
                  <c:v>8.2486114666670005</c:v>
                </c:pt>
                <c:pt idx="6755">
                  <c:v>8.2483685999999992</c:v>
                </c:pt>
                <c:pt idx="6756">
                  <c:v>8.2480522333330004</c:v>
                </c:pt>
                <c:pt idx="6757">
                  <c:v>8.2485066499999995</c:v>
                </c:pt>
                <c:pt idx="6758">
                  <c:v>8.2480409166669997</c:v>
                </c:pt>
                <c:pt idx="6759">
                  <c:v>8.2485716333330004</c:v>
                </c:pt>
                <c:pt idx="6760">
                  <c:v>8.2480989999999998</c:v>
                </c:pt>
                <c:pt idx="6761">
                  <c:v>8.2489317166670002</c:v>
                </c:pt>
                <c:pt idx="6762">
                  <c:v>8.2485396499999997</c:v>
                </c:pt>
                <c:pt idx="6763">
                  <c:v>8.2489680833330006</c:v>
                </c:pt>
                <c:pt idx="6764">
                  <c:v>8.2484481833330001</c:v>
                </c:pt>
                <c:pt idx="6765">
                  <c:v>8.2483201333329994</c:v>
                </c:pt>
                <c:pt idx="6766">
                  <c:v>8.2477143999999996</c:v>
                </c:pt>
                <c:pt idx="6767">
                  <c:v>8.2484357666670007</c:v>
                </c:pt>
                <c:pt idx="6768">
                  <c:v>8.2483935000000006</c:v>
                </c:pt>
                <c:pt idx="6769">
                  <c:v>8.2480504499999991</c:v>
                </c:pt>
                <c:pt idx="6770">
                  <c:v>8.2485323333329994</c:v>
                </c:pt>
                <c:pt idx="6771">
                  <c:v>8.2482364833330006</c:v>
                </c:pt>
                <c:pt idx="6772">
                  <c:v>8.2485046000000004</c:v>
                </c:pt>
                <c:pt idx="6773">
                  <c:v>8.2480443166670003</c:v>
                </c:pt>
                <c:pt idx="6774">
                  <c:v>8.2484704000000004</c:v>
                </c:pt>
                <c:pt idx="6775">
                  <c:v>8.2484182500000003</c:v>
                </c:pt>
                <c:pt idx="6776">
                  <c:v>8.2482156833329991</c:v>
                </c:pt>
                <c:pt idx="6777">
                  <c:v>8.2488147333330009</c:v>
                </c:pt>
                <c:pt idx="6778">
                  <c:v>8.24898825</c:v>
                </c:pt>
                <c:pt idx="6779">
                  <c:v>8.2488470166669998</c:v>
                </c:pt>
                <c:pt idx="6780">
                  <c:v>8.2485630000000008</c:v>
                </c:pt>
                <c:pt idx="6781">
                  <c:v>8.24896545</c:v>
                </c:pt>
                <c:pt idx="6782">
                  <c:v>8.2486803999999996</c:v>
                </c:pt>
                <c:pt idx="6783">
                  <c:v>8.2478874833330007</c:v>
                </c:pt>
                <c:pt idx="6784">
                  <c:v>8.2483529999999998</c:v>
                </c:pt>
                <c:pt idx="6785">
                  <c:v>8.2483998833330006</c:v>
                </c:pt>
                <c:pt idx="6786">
                  <c:v>8.2487473833330007</c:v>
                </c:pt>
                <c:pt idx="6787">
                  <c:v>8.2480820666669992</c:v>
                </c:pt>
                <c:pt idx="6788">
                  <c:v>8.2484556999999992</c:v>
                </c:pt>
                <c:pt idx="6789">
                  <c:v>8.2484130499999999</c:v>
                </c:pt>
                <c:pt idx="6790">
                  <c:v>8.2481114499999997</c:v>
                </c:pt>
                <c:pt idx="6791">
                  <c:v>8.2479092499999993</c:v>
                </c:pt>
                <c:pt idx="6792">
                  <c:v>8.2478591833330004</c:v>
                </c:pt>
                <c:pt idx="6793">
                  <c:v>8.2478684500000004</c:v>
                </c:pt>
                <c:pt idx="6794">
                  <c:v>8.2480469166670005</c:v>
                </c:pt>
                <c:pt idx="6795">
                  <c:v>8.2477382666669996</c:v>
                </c:pt>
                <c:pt idx="6796">
                  <c:v>8.2480368166669997</c:v>
                </c:pt>
                <c:pt idx="6797">
                  <c:v>8.2483228166670006</c:v>
                </c:pt>
                <c:pt idx="6798">
                  <c:v>8.2482808999999992</c:v>
                </c:pt>
                <c:pt idx="6799">
                  <c:v>8.2480467666670005</c:v>
                </c:pt>
                <c:pt idx="6800">
                  <c:v>8.2471553666670001</c:v>
                </c:pt>
                <c:pt idx="6801">
                  <c:v>8.2474431166670001</c:v>
                </c:pt>
                <c:pt idx="6802">
                  <c:v>8.2474466333330003</c:v>
                </c:pt>
                <c:pt idx="6803">
                  <c:v>8.247994433333</c:v>
                </c:pt>
                <c:pt idx="6804">
                  <c:v>8.2478366666670002</c:v>
                </c:pt>
                <c:pt idx="6805">
                  <c:v>8.2483417833330002</c:v>
                </c:pt>
                <c:pt idx="6806">
                  <c:v>8.2486180999999998</c:v>
                </c:pt>
                <c:pt idx="6807">
                  <c:v>8.2478126500000002</c:v>
                </c:pt>
                <c:pt idx="6808">
                  <c:v>8.2475067333329992</c:v>
                </c:pt>
                <c:pt idx="6809">
                  <c:v>8.2480355500000009</c:v>
                </c:pt>
                <c:pt idx="6810">
                  <c:v>8.2473478166670002</c:v>
                </c:pt>
                <c:pt idx="6811">
                  <c:v>8.2474074666669992</c:v>
                </c:pt>
                <c:pt idx="6812">
                  <c:v>8.247402983333</c:v>
                </c:pt>
                <c:pt idx="6813">
                  <c:v>8.2473568499999992</c:v>
                </c:pt>
                <c:pt idx="6814">
                  <c:v>8.2474972833330007</c:v>
                </c:pt>
                <c:pt idx="6815">
                  <c:v>8.2474562833329994</c:v>
                </c:pt>
                <c:pt idx="6816">
                  <c:v>8.2472995666669995</c:v>
                </c:pt>
                <c:pt idx="6817">
                  <c:v>8.2472341</c:v>
                </c:pt>
                <c:pt idx="6818">
                  <c:v>8.2478571499999997</c:v>
                </c:pt>
                <c:pt idx="6819">
                  <c:v>8.2481569666670005</c:v>
                </c:pt>
                <c:pt idx="6820">
                  <c:v>8.2480484999999994</c:v>
                </c:pt>
                <c:pt idx="6821">
                  <c:v>8.2479884166670008</c:v>
                </c:pt>
                <c:pt idx="6822">
                  <c:v>8.2480785333330005</c:v>
                </c:pt>
                <c:pt idx="6823">
                  <c:v>8.2477965833330007</c:v>
                </c:pt>
                <c:pt idx="6824">
                  <c:v>8.2479959333329997</c:v>
                </c:pt>
                <c:pt idx="6825">
                  <c:v>8.2478980833330002</c:v>
                </c:pt>
                <c:pt idx="6826">
                  <c:v>8.2476202166670003</c:v>
                </c:pt>
                <c:pt idx="6827">
                  <c:v>8.2477503833330008</c:v>
                </c:pt>
                <c:pt idx="6828">
                  <c:v>8.2479589499999992</c:v>
                </c:pt>
                <c:pt idx="6829">
                  <c:v>8.2479133999999998</c:v>
                </c:pt>
                <c:pt idx="6830">
                  <c:v>8.2478035833330008</c:v>
                </c:pt>
                <c:pt idx="6831">
                  <c:v>8.2476693999999995</c:v>
                </c:pt>
                <c:pt idx="6832">
                  <c:v>8.2476034833330001</c:v>
                </c:pt>
                <c:pt idx="6833">
                  <c:v>8.2476514833329997</c:v>
                </c:pt>
                <c:pt idx="6834">
                  <c:v>8.2475406499999995</c:v>
                </c:pt>
                <c:pt idx="6835">
                  <c:v>8.2473490333330002</c:v>
                </c:pt>
                <c:pt idx="6836">
                  <c:v>8.2480479500000001</c:v>
                </c:pt>
                <c:pt idx="6837">
                  <c:v>8.2477400500000009</c:v>
                </c:pt>
                <c:pt idx="6838">
                  <c:v>8.2477936500000002</c:v>
                </c:pt>
                <c:pt idx="6839">
                  <c:v>8.2471765333330005</c:v>
                </c:pt>
                <c:pt idx="6840">
                  <c:v>8.2462571499999999</c:v>
                </c:pt>
                <c:pt idx="6841">
                  <c:v>8.246526816667</c:v>
                </c:pt>
                <c:pt idx="6842">
                  <c:v>8.2464163999999993</c:v>
                </c:pt>
                <c:pt idx="6843">
                  <c:v>8.2464394833330008</c:v>
                </c:pt>
                <c:pt idx="6844">
                  <c:v>8.246679433333</c:v>
                </c:pt>
                <c:pt idx="6845">
                  <c:v>8.2464817166670006</c:v>
                </c:pt>
                <c:pt idx="6846">
                  <c:v>8.2465417500000004</c:v>
                </c:pt>
                <c:pt idx="6847">
                  <c:v>8.2465390333330006</c:v>
                </c:pt>
                <c:pt idx="6848">
                  <c:v>8.2472431333330007</c:v>
                </c:pt>
                <c:pt idx="6849">
                  <c:v>8.2472290666669998</c:v>
                </c:pt>
                <c:pt idx="6850">
                  <c:v>8.2465881166670005</c:v>
                </c:pt>
                <c:pt idx="6851">
                  <c:v>8.2469735333329997</c:v>
                </c:pt>
                <c:pt idx="6852">
                  <c:v>8.2472344666670008</c:v>
                </c:pt>
                <c:pt idx="6853">
                  <c:v>8.2487569833329992</c:v>
                </c:pt>
                <c:pt idx="6854">
                  <c:v>8.2488840333330007</c:v>
                </c:pt>
                <c:pt idx="6855">
                  <c:v>8.2490501500000004</c:v>
                </c:pt>
                <c:pt idx="6856">
                  <c:v>8.2485772666670005</c:v>
                </c:pt>
                <c:pt idx="6857">
                  <c:v>8.2491136333329997</c:v>
                </c:pt>
                <c:pt idx="6858">
                  <c:v>8.2491579666669992</c:v>
                </c:pt>
                <c:pt idx="6859">
                  <c:v>8.2493211500000001</c:v>
                </c:pt>
                <c:pt idx="6860">
                  <c:v>8.2491342666669993</c:v>
                </c:pt>
                <c:pt idx="6861">
                  <c:v>8.2489538833329998</c:v>
                </c:pt>
                <c:pt idx="6862">
                  <c:v>8.2496660500000001</c:v>
                </c:pt>
                <c:pt idx="6863">
                  <c:v>8.249339233333</c:v>
                </c:pt>
                <c:pt idx="6864">
                  <c:v>8.2497429666670001</c:v>
                </c:pt>
                <c:pt idx="6865">
                  <c:v>8.2494745666670006</c:v>
                </c:pt>
                <c:pt idx="6866">
                  <c:v>8.2497061499999997</c:v>
                </c:pt>
                <c:pt idx="6867">
                  <c:v>8.2498605999999999</c:v>
                </c:pt>
                <c:pt idx="6868">
                  <c:v>8.2489435499999999</c:v>
                </c:pt>
                <c:pt idx="6869">
                  <c:v>8.2496728333329994</c:v>
                </c:pt>
                <c:pt idx="6870">
                  <c:v>8.2496805166670004</c:v>
                </c:pt>
                <c:pt idx="6871">
                  <c:v>8.2492523666669992</c:v>
                </c:pt>
                <c:pt idx="6872">
                  <c:v>8.2495517500000002</c:v>
                </c:pt>
                <c:pt idx="6873">
                  <c:v>8.2495830333329998</c:v>
                </c:pt>
                <c:pt idx="6874">
                  <c:v>8.249455816667</c:v>
                </c:pt>
                <c:pt idx="6875">
                  <c:v>8.2494048833329998</c:v>
                </c:pt>
                <c:pt idx="6876">
                  <c:v>8.2493198166670005</c:v>
                </c:pt>
                <c:pt idx="6877">
                  <c:v>8.2495963666669994</c:v>
                </c:pt>
                <c:pt idx="6878">
                  <c:v>8.2494844000000001</c:v>
                </c:pt>
                <c:pt idx="6879">
                  <c:v>8.2498139333329998</c:v>
                </c:pt>
                <c:pt idx="6880">
                  <c:v>8.2493158999999991</c:v>
                </c:pt>
                <c:pt idx="6881">
                  <c:v>8.2492037666669997</c:v>
                </c:pt>
                <c:pt idx="6882">
                  <c:v>8.2492278333330002</c:v>
                </c:pt>
                <c:pt idx="6883">
                  <c:v>8.2493045166669994</c:v>
                </c:pt>
                <c:pt idx="6884">
                  <c:v>8.2496401666669996</c:v>
                </c:pt>
                <c:pt idx="6885">
                  <c:v>8.2495945166670008</c:v>
                </c:pt>
                <c:pt idx="6886">
                  <c:v>8.2505974000000002</c:v>
                </c:pt>
                <c:pt idx="6887">
                  <c:v>8.2503237166669994</c:v>
                </c:pt>
                <c:pt idx="6888">
                  <c:v>8.2498774000000008</c:v>
                </c:pt>
                <c:pt idx="6889">
                  <c:v>8.2497698166669995</c:v>
                </c:pt>
                <c:pt idx="6890">
                  <c:v>8.2494115666669998</c:v>
                </c:pt>
                <c:pt idx="6891">
                  <c:v>8.2489676666669993</c:v>
                </c:pt>
                <c:pt idx="6892">
                  <c:v>8.2490592166669998</c:v>
                </c:pt>
                <c:pt idx="6893">
                  <c:v>8.2495502666670006</c:v>
                </c:pt>
                <c:pt idx="6894">
                  <c:v>8.2495310666670001</c:v>
                </c:pt>
                <c:pt idx="6895">
                  <c:v>8.2493426500000009</c:v>
                </c:pt>
                <c:pt idx="6896">
                  <c:v>8.2498193833329996</c:v>
                </c:pt>
                <c:pt idx="6897">
                  <c:v>8.2499574666670004</c:v>
                </c:pt>
                <c:pt idx="6898">
                  <c:v>8.2502868500000002</c:v>
                </c:pt>
                <c:pt idx="6899">
                  <c:v>8.2502488833330005</c:v>
                </c:pt>
                <c:pt idx="6900">
                  <c:v>8.2500623666670005</c:v>
                </c:pt>
                <c:pt idx="6901">
                  <c:v>8.2499983666670005</c:v>
                </c:pt>
                <c:pt idx="6902">
                  <c:v>8.2497524833329994</c:v>
                </c:pt>
                <c:pt idx="6903">
                  <c:v>8.2495824833330005</c:v>
                </c:pt>
                <c:pt idx="6904">
                  <c:v>8.2498276500000003</c:v>
                </c:pt>
                <c:pt idx="6905">
                  <c:v>8.2500169166670005</c:v>
                </c:pt>
                <c:pt idx="6906">
                  <c:v>8.25037135</c:v>
                </c:pt>
                <c:pt idx="6907">
                  <c:v>8.2496051833329993</c:v>
                </c:pt>
                <c:pt idx="6908">
                  <c:v>8.2499469166669996</c:v>
                </c:pt>
                <c:pt idx="6909">
                  <c:v>8.2496753500000004</c:v>
                </c:pt>
                <c:pt idx="6910">
                  <c:v>8.2501231666670005</c:v>
                </c:pt>
                <c:pt idx="6911">
                  <c:v>8.2497419999999995</c:v>
                </c:pt>
                <c:pt idx="6912">
                  <c:v>8.250323316667</c:v>
                </c:pt>
                <c:pt idx="6913">
                  <c:v>8.2500526833329992</c:v>
                </c:pt>
                <c:pt idx="6914">
                  <c:v>8.2500389166670001</c:v>
                </c:pt>
                <c:pt idx="6915">
                  <c:v>8.2497756833330005</c:v>
                </c:pt>
                <c:pt idx="6916">
                  <c:v>8.2497314166670002</c:v>
                </c:pt>
                <c:pt idx="6917">
                  <c:v>8.2497498666670008</c:v>
                </c:pt>
                <c:pt idx="6918">
                  <c:v>8.2505251166669993</c:v>
                </c:pt>
                <c:pt idx="6919">
                  <c:v>8.2497118166670003</c:v>
                </c:pt>
                <c:pt idx="6920">
                  <c:v>8.2500944166670003</c:v>
                </c:pt>
                <c:pt idx="6921">
                  <c:v>8.2497311999999994</c:v>
                </c:pt>
                <c:pt idx="6922">
                  <c:v>8.2500910333329998</c:v>
                </c:pt>
                <c:pt idx="6923">
                  <c:v>8.2504688999999996</c:v>
                </c:pt>
                <c:pt idx="6924">
                  <c:v>8.2501298833330008</c:v>
                </c:pt>
                <c:pt idx="6925">
                  <c:v>8.2504641333330007</c:v>
                </c:pt>
                <c:pt idx="6926">
                  <c:v>8.250729933333</c:v>
                </c:pt>
                <c:pt idx="6927">
                  <c:v>8.2506617333330006</c:v>
                </c:pt>
                <c:pt idx="6928">
                  <c:v>8.2512985833329999</c:v>
                </c:pt>
                <c:pt idx="6929">
                  <c:v>8.2512159833329992</c:v>
                </c:pt>
                <c:pt idx="6930">
                  <c:v>8.2510002500000006</c:v>
                </c:pt>
                <c:pt idx="6931">
                  <c:v>8.2512367999999991</c:v>
                </c:pt>
                <c:pt idx="6932">
                  <c:v>8.2511611666669999</c:v>
                </c:pt>
                <c:pt idx="6933">
                  <c:v>8.2514756833330001</c:v>
                </c:pt>
                <c:pt idx="6934">
                  <c:v>8.2508824833329992</c:v>
                </c:pt>
                <c:pt idx="6935">
                  <c:v>8.2511734499999996</c:v>
                </c:pt>
                <c:pt idx="6936">
                  <c:v>8.2508950333330002</c:v>
                </c:pt>
                <c:pt idx="6937">
                  <c:v>8.2511524666669995</c:v>
                </c:pt>
                <c:pt idx="6938">
                  <c:v>8.2511154999999992</c:v>
                </c:pt>
                <c:pt idx="6939">
                  <c:v>8.2501458000000003</c:v>
                </c:pt>
                <c:pt idx="6940">
                  <c:v>8.2502285333330008</c:v>
                </c:pt>
                <c:pt idx="6941">
                  <c:v>8.2510524333329993</c:v>
                </c:pt>
                <c:pt idx="6942">
                  <c:v>8.2505738500000003</c:v>
                </c:pt>
                <c:pt idx="6943">
                  <c:v>8.2511580333330006</c:v>
                </c:pt>
                <c:pt idx="6944">
                  <c:v>8.2514333000000004</c:v>
                </c:pt>
                <c:pt idx="6945">
                  <c:v>8.2510169833330007</c:v>
                </c:pt>
                <c:pt idx="6946">
                  <c:v>8.2506169499999995</c:v>
                </c:pt>
                <c:pt idx="6947">
                  <c:v>8.2511435666670003</c:v>
                </c:pt>
                <c:pt idx="6948">
                  <c:v>8.2510274833330008</c:v>
                </c:pt>
                <c:pt idx="6949">
                  <c:v>8.2508769833330007</c:v>
                </c:pt>
                <c:pt idx="6950">
                  <c:v>8.2509725166669998</c:v>
                </c:pt>
                <c:pt idx="6951">
                  <c:v>8.2514758833330006</c:v>
                </c:pt>
                <c:pt idx="6952">
                  <c:v>8.2515548499999998</c:v>
                </c:pt>
                <c:pt idx="6953">
                  <c:v>8.2514625499999994</c:v>
                </c:pt>
                <c:pt idx="6954">
                  <c:v>8.2512655333329992</c:v>
                </c:pt>
                <c:pt idx="6955">
                  <c:v>8.2514117000000002</c:v>
                </c:pt>
                <c:pt idx="6956">
                  <c:v>8.2512900333329995</c:v>
                </c:pt>
                <c:pt idx="6957">
                  <c:v>8.2512588666669995</c:v>
                </c:pt>
                <c:pt idx="6958">
                  <c:v>8.2514257833329996</c:v>
                </c:pt>
                <c:pt idx="6959">
                  <c:v>8.2508622000000003</c:v>
                </c:pt>
                <c:pt idx="6960">
                  <c:v>8.25136745</c:v>
                </c:pt>
                <c:pt idx="6961">
                  <c:v>8.2514039166669999</c:v>
                </c:pt>
                <c:pt idx="6962">
                  <c:v>8.2518565666669996</c:v>
                </c:pt>
                <c:pt idx="6963">
                  <c:v>8.2522304833329994</c:v>
                </c:pt>
                <c:pt idx="6964">
                  <c:v>8.2515825500000002</c:v>
                </c:pt>
                <c:pt idx="6965">
                  <c:v>8.2513243833329994</c:v>
                </c:pt>
                <c:pt idx="6966">
                  <c:v>8.251551683333</c:v>
                </c:pt>
                <c:pt idx="6967">
                  <c:v>8.2513771833330001</c:v>
                </c:pt>
                <c:pt idx="6968">
                  <c:v>8.2515381833330004</c:v>
                </c:pt>
                <c:pt idx="6969">
                  <c:v>8.2512553000000004</c:v>
                </c:pt>
                <c:pt idx="6970">
                  <c:v>8.2517177499999992</c:v>
                </c:pt>
                <c:pt idx="6971">
                  <c:v>8.2515381333329998</c:v>
                </c:pt>
                <c:pt idx="6972">
                  <c:v>8.2515128333330008</c:v>
                </c:pt>
                <c:pt idx="6973">
                  <c:v>8.2514870499999997</c:v>
                </c:pt>
                <c:pt idx="6974">
                  <c:v>8.251199783333</c:v>
                </c:pt>
                <c:pt idx="6975">
                  <c:v>8.2514224333329995</c:v>
                </c:pt>
                <c:pt idx="6976">
                  <c:v>8.2519925000000001</c:v>
                </c:pt>
                <c:pt idx="6977">
                  <c:v>8.2510070166669998</c:v>
                </c:pt>
                <c:pt idx="6978">
                  <c:v>8.2496880499999996</c:v>
                </c:pt>
                <c:pt idx="6979">
                  <c:v>8.2501601166670007</c:v>
                </c:pt>
                <c:pt idx="6980">
                  <c:v>8.2503360666669998</c:v>
                </c:pt>
                <c:pt idx="6981">
                  <c:v>8.2498718166669995</c:v>
                </c:pt>
                <c:pt idx="6982">
                  <c:v>8.2503548833329994</c:v>
                </c:pt>
                <c:pt idx="6983">
                  <c:v>8.2503998666669993</c:v>
                </c:pt>
                <c:pt idx="6984">
                  <c:v>8.2503142500000006</c:v>
                </c:pt>
                <c:pt idx="6985">
                  <c:v>8.2497895000000003</c:v>
                </c:pt>
                <c:pt idx="6986">
                  <c:v>8.2495233999999993</c:v>
                </c:pt>
                <c:pt idx="6987">
                  <c:v>8.2498198833330001</c:v>
                </c:pt>
                <c:pt idx="6988">
                  <c:v>8.2491320666670003</c:v>
                </c:pt>
                <c:pt idx="6989">
                  <c:v>8.2498077166670001</c:v>
                </c:pt>
                <c:pt idx="6990">
                  <c:v>8.2498542666670005</c:v>
                </c:pt>
                <c:pt idx="6991">
                  <c:v>8.2494935666670006</c:v>
                </c:pt>
                <c:pt idx="6992">
                  <c:v>8.2498757166670007</c:v>
                </c:pt>
                <c:pt idx="6993">
                  <c:v>8.2496349500000008</c:v>
                </c:pt>
                <c:pt idx="6994">
                  <c:v>8.2500123333330002</c:v>
                </c:pt>
                <c:pt idx="6995">
                  <c:v>8.24989025</c:v>
                </c:pt>
                <c:pt idx="6996">
                  <c:v>8.2496907166670006</c:v>
                </c:pt>
                <c:pt idx="6997">
                  <c:v>8.2496962833329999</c:v>
                </c:pt>
                <c:pt idx="6998">
                  <c:v>8.2495924166669994</c:v>
                </c:pt>
                <c:pt idx="6999">
                  <c:v>8.2497126166670007</c:v>
                </c:pt>
                <c:pt idx="7000">
                  <c:v>8.2496062999999999</c:v>
                </c:pt>
                <c:pt idx="7001">
                  <c:v>8.2498851833329994</c:v>
                </c:pt>
                <c:pt idx="7002">
                  <c:v>8.2495551500000008</c:v>
                </c:pt>
                <c:pt idx="7003">
                  <c:v>8.2494084166670003</c:v>
                </c:pt>
                <c:pt idx="7004">
                  <c:v>8.2495772499999998</c:v>
                </c:pt>
                <c:pt idx="7005">
                  <c:v>8.2499695833329998</c:v>
                </c:pt>
                <c:pt idx="7006">
                  <c:v>8.2498629666669991</c:v>
                </c:pt>
                <c:pt idx="7007">
                  <c:v>8.2498020333329993</c:v>
                </c:pt>
                <c:pt idx="7008">
                  <c:v>8.2497834166670003</c:v>
                </c:pt>
                <c:pt idx="7009">
                  <c:v>8.2496595999999993</c:v>
                </c:pt>
                <c:pt idx="7010">
                  <c:v>8.2499973166670006</c:v>
                </c:pt>
                <c:pt idx="7011">
                  <c:v>8.2501456333330001</c:v>
                </c:pt>
                <c:pt idx="7012">
                  <c:v>8.2493397333330005</c:v>
                </c:pt>
                <c:pt idx="7013">
                  <c:v>8.2495177333330005</c:v>
                </c:pt>
                <c:pt idx="7014">
                  <c:v>8.2496027999999999</c:v>
                </c:pt>
                <c:pt idx="7015">
                  <c:v>8.2496190499999997</c:v>
                </c:pt>
                <c:pt idx="7016">
                  <c:v>8.2495435166669999</c:v>
                </c:pt>
                <c:pt idx="7017">
                  <c:v>8.2498726500000004</c:v>
                </c:pt>
                <c:pt idx="7018">
                  <c:v>8.2505762166669996</c:v>
                </c:pt>
                <c:pt idx="7019">
                  <c:v>8.2503191999999999</c:v>
                </c:pt>
                <c:pt idx="7020">
                  <c:v>8.2499600500000003</c:v>
                </c:pt>
                <c:pt idx="7021">
                  <c:v>8.2500644166669996</c:v>
                </c:pt>
                <c:pt idx="7022">
                  <c:v>8.2502966333330008</c:v>
                </c:pt>
                <c:pt idx="7023">
                  <c:v>8.2503085833330001</c:v>
                </c:pt>
                <c:pt idx="7024">
                  <c:v>8.2502226666669998</c:v>
                </c:pt>
                <c:pt idx="7025">
                  <c:v>8.250574733333</c:v>
                </c:pt>
                <c:pt idx="7026">
                  <c:v>8.250638266667</c:v>
                </c:pt>
                <c:pt idx="7027">
                  <c:v>8.2512766000000006</c:v>
                </c:pt>
                <c:pt idx="7028">
                  <c:v>8.2515473000000004</c:v>
                </c:pt>
                <c:pt idx="7029">
                  <c:v>8.2516595000000006</c:v>
                </c:pt>
                <c:pt idx="7030">
                  <c:v>8.2513444000000007</c:v>
                </c:pt>
                <c:pt idx="7031">
                  <c:v>8.2520460833329992</c:v>
                </c:pt>
                <c:pt idx="7032">
                  <c:v>8.2519433499999995</c:v>
                </c:pt>
                <c:pt idx="7033">
                  <c:v>8.2521812833329999</c:v>
                </c:pt>
                <c:pt idx="7034">
                  <c:v>8.2514327666669995</c:v>
                </c:pt>
                <c:pt idx="7035">
                  <c:v>8.2517925333329991</c:v>
                </c:pt>
                <c:pt idx="7036">
                  <c:v>8.2523168833330001</c:v>
                </c:pt>
                <c:pt idx="7037">
                  <c:v>8.2519334333330008</c:v>
                </c:pt>
                <c:pt idx="7038">
                  <c:v>8.2519266499999997</c:v>
                </c:pt>
                <c:pt idx="7039">
                  <c:v>8.2518711000000007</c:v>
                </c:pt>
                <c:pt idx="7040">
                  <c:v>8.2517003333329999</c:v>
                </c:pt>
                <c:pt idx="7041">
                  <c:v>8.2515201999999999</c:v>
                </c:pt>
                <c:pt idx="7042">
                  <c:v>8.2519324833330003</c:v>
                </c:pt>
                <c:pt idx="7043">
                  <c:v>8.2520029666669998</c:v>
                </c:pt>
                <c:pt idx="7044">
                  <c:v>8.2518974499999995</c:v>
                </c:pt>
                <c:pt idx="7045">
                  <c:v>8.2518231833330002</c:v>
                </c:pt>
                <c:pt idx="7046">
                  <c:v>8.2518706833329993</c:v>
                </c:pt>
                <c:pt idx="7047">
                  <c:v>8.2518666666670004</c:v>
                </c:pt>
                <c:pt idx="7048">
                  <c:v>8.2523615166669995</c:v>
                </c:pt>
                <c:pt idx="7049">
                  <c:v>8.2519926666670003</c:v>
                </c:pt>
                <c:pt idx="7050">
                  <c:v>8.2518493166670002</c:v>
                </c:pt>
                <c:pt idx="7051">
                  <c:v>8.252097233333</c:v>
                </c:pt>
                <c:pt idx="7052">
                  <c:v>8.251025583333</c:v>
                </c:pt>
                <c:pt idx="7053">
                  <c:v>8.2511108833330002</c:v>
                </c:pt>
                <c:pt idx="7054">
                  <c:v>8.2507610166669991</c:v>
                </c:pt>
                <c:pt idx="7055">
                  <c:v>8.2507871999999995</c:v>
                </c:pt>
                <c:pt idx="7056">
                  <c:v>8.2505901166670004</c:v>
                </c:pt>
                <c:pt idx="7057">
                  <c:v>8.2506692333329994</c:v>
                </c:pt>
                <c:pt idx="7058">
                  <c:v>8.250497966667</c:v>
                </c:pt>
                <c:pt idx="7059">
                  <c:v>8.2506866666670007</c:v>
                </c:pt>
                <c:pt idx="7060">
                  <c:v>8.2509129333329998</c:v>
                </c:pt>
                <c:pt idx="7061">
                  <c:v>8.2509618833329998</c:v>
                </c:pt>
                <c:pt idx="7062">
                  <c:v>8.2509264499999997</c:v>
                </c:pt>
                <c:pt idx="7063">
                  <c:v>8.250899116667</c:v>
                </c:pt>
                <c:pt idx="7064">
                  <c:v>8.2509795166669999</c:v>
                </c:pt>
                <c:pt idx="7065">
                  <c:v>8.2512537333329998</c:v>
                </c:pt>
                <c:pt idx="7066">
                  <c:v>8.2509597833330002</c:v>
                </c:pt>
                <c:pt idx="7067">
                  <c:v>8.2507591500000004</c:v>
                </c:pt>
                <c:pt idx="7068">
                  <c:v>8.2508332000000006</c:v>
                </c:pt>
                <c:pt idx="7069">
                  <c:v>8.2508949666669995</c:v>
                </c:pt>
                <c:pt idx="7070">
                  <c:v>8.2504435333329997</c:v>
                </c:pt>
                <c:pt idx="7071">
                  <c:v>8.2510729000000005</c:v>
                </c:pt>
                <c:pt idx="7072">
                  <c:v>8.2508821833329993</c:v>
                </c:pt>
                <c:pt idx="7073">
                  <c:v>8.2514561499999992</c:v>
                </c:pt>
                <c:pt idx="7074">
                  <c:v>8.2514815833329997</c:v>
                </c:pt>
                <c:pt idx="7075">
                  <c:v>8.250858833333</c:v>
                </c:pt>
                <c:pt idx="7076">
                  <c:v>8.2511841666670005</c:v>
                </c:pt>
                <c:pt idx="7077">
                  <c:v>8.2506301999999998</c:v>
                </c:pt>
                <c:pt idx="7078">
                  <c:v>8.2506044999999997</c:v>
                </c:pt>
                <c:pt idx="7079">
                  <c:v>8.2503330666670003</c:v>
                </c:pt>
                <c:pt idx="7080">
                  <c:v>8.2508441166670003</c:v>
                </c:pt>
                <c:pt idx="7081">
                  <c:v>8.2508759999999999</c:v>
                </c:pt>
                <c:pt idx="7082">
                  <c:v>8.251312116667</c:v>
                </c:pt>
                <c:pt idx="7083">
                  <c:v>8.2507982166670004</c:v>
                </c:pt>
                <c:pt idx="7084">
                  <c:v>8.2510032666670003</c:v>
                </c:pt>
                <c:pt idx="7085">
                  <c:v>8.2506921999999996</c:v>
                </c:pt>
                <c:pt idx="7086">
                  <c:v>8.2511405999999994</c:v>
                </c:pt>
                <c:pt idx="7087">
                  <c:v>8.2508670666670003</c:v>
                </c:pt>
                <c:pt idx="7088">
                  <c:v>8.2512769499999994</c:v>
                </c:pt>
                <c:pt idx="7089">
                  <c:v>8.2522841499999995</c:v>
                </c:pt>
                <c:pt idx="7090">
                  <c:v>8.2526490333330003</c:v>
                </c:pt>
                <c:pt idx="7091">
                  <c:v>8.2525001166669991</c:v>
                </c:pt>
                <c:pt idx="7092">
                  <c:v>8.2525642833329993</c:v>
                </c:pt>
                <c:pt idx="7093">
                  <c:v>8.2527842000000007</c:v>
                </c:pt>
                <c:pt idx="7094">
                  <c:v>8.2533775499999997</c:v>
                </c:pt>
                <c:pt idx="7095">
                  <c:v>8.2527291666670006</c:v>
                </c:pt>
                <c:pt idx="7096">
                  <c:v>8.2530572333329992</c:v>
                </c:pt>
                <c:pt idx="7097">
                  <c:v>8.2528961166669994</c:v>
                </c:pt>
                <c:pt idx="7098">
                  <c:v>8.2532482333330002</c:v>
                </c:pt>
                <c:pt idx="7099">
                  <c:v>8.2530567666669992</c:v>
                </c:pt>
                <c:pt idx="7100">
                  <c:v>8.2529404999999993</c:v>
                </c:pt>
                <c:pt idx="7101">
                  <c:v>8.2533968666669999</c:v>
                </c:pt>
                <c:pt idx="7102">
                  <c:v>8.2528270166670001</c:v>
                </c:pt>
                <c:pt idx="7103">
                  <c:v>8.2528260499999995</c:v>
                </c:pt>
                <c:pt idx="7104">
                  <c:v>8.2523701666669993</c:v>
                </c:pt>
                <c:pt idx="7105">
                  <c:v>8.2525442000000009</c:v>
                </c:pt>
                <c:pt idx="7106">
                  <c:v>8.2525904000000008</c:v>
                </c:pt>
                <c:pt idx="7107">
                  <c:v>8.2526300166670001</c:v>
                </c:pt>
                <c:pt idx="7108">
                  <c:v>8.2528490333329998</c:v>
                </c:pt>
                <c:pt idx="7109">
                  <c:v>8.2527279999999994</c:v>
                </c:pt>
                <c:pt idx="7110">
                  <c:v>8.2531431333329994</c:v>
                </c:pt>
                <c:pt idx="7111">
                  <c:v>8.2531743166669997</c:v>
                </c:pt>
                <c:pt idx="7112">
                  <c:v>8.2529378500000004</c:v>
                </c:pt>
                <c:pt idx="7113">
                  <c:v>8.2533121999999999</c:v>
                </c:pt>
                <c:pt idx="7114">
                  <c:v>8.2533257833330005</c:v>
                </c:pt>
                <c:pt idx="7115">
                  <c:v>8.2534774666670003</c:v>
                </c:pt>
                <c:pt idx="7116">
                  <c:v>8.2526516666669991</c:v>
                </c:pt>
                <c:pt idx="7117">
                  <c:v>8.2530756000000007</c:v>
                </c:pt>
                <c:pt idx="7118">
                  <c:v>8.2527563500000003</c:v>
                </c:pt>
                <c:pt idx="7119">
                  <c:v>8.2526804666669999</c:v>
                </c:pt>
                <c:pt idx="7120">
                  <c:v>8.2519133500000006</c:v>
                </c:pt>
                <c:pt idx="7121">
                  <c:v>8.2520471333330008</c:v>
                </c:pt>
                <c:pt idx="7122">
                  <c:v>8.2522642166669993</c:v>
                </c:pt>
                <c:pt idx="7123">
                  <c:v>8.2524453999999992</c:v>
                </c:pt>
                <c:pt idx="7124">
                  <c:v>8.2519790999999998</c:v>
                </c:pt>
                <c:pt idx="7125">
                  <c:v>8.2521483333330004</c:v>
                </c:pt>
                <c:pt idx="7126">
                  <c:v>8.2524392833330005</c:v>
                </c:pt>
                <c:pt idx="7127">
                  <c:v>8.2526020666670004</c:v>
                </c:pt>
                <c:pt idx="7128">
                  <c:v>8.2527274666670003</c:v>
                </c:pt>
                <c:pt idx="7129">
                  <c:v>8.2534032499999999</c:v>
                </c:pt>
                <c:pt idx="7130">
                  <c:v>8.2525550166669994</c:v>
                </c:pt>
                <c:pt idx="7131">
                  <c:v>8.2525452833329993</c:v>
                </c:pt>
                <c:pt idx="7132">
                  <c:v>8.2529283166670009</c:v>
                </c:pt>
                <c:pt idx="7133">
                  <c:v>8.2528316499999992</c:v>
                </c:pt>
                <c:pt idx="7134">
                  <c:v>8.2521906333330008</c:v>
                </c:pt>
                <c:pt idx="7135">
                  <c:v>8.2518302833329997</c:v>
                </c:pt>
                <c:pt idx="7136">
                  <c:v>8.2521858166669997</c:v>
                </c:pt>
                <c:pt idx="7137">
                  <c:v>8.2524923333330005</c:v>
                </c:pt>
                <c:pt idx="7138">
                  <c:v>8.2524048333329993</c:v>
                </c:pt>
                <c:pt idx="7139">
                  <c:v>8.251274716667</c:v>
                </c:pt>
                <c:pt idx="7140">
                  <c:v>8.2506911499999998</c:v>
                </c:pt>
                <c:pt idx="7141">
                  <c:v>8.2504645500000002</c:v>
                </c:pt>
                <c:pt idx="7142">
                  <c:v>8.2502790666669998</c:v>
                </c:pt>
                <c:pt idx="7143">
                  <c:v>8.2503338500000005</c:v>
                </c:pt>
                <c:pt idx="7144">
                  <c:v>8.249884783333</c:v>
                </c:pt>
                <c:pt idx="7145">
                  <c:v>8.2507315999999999</c:v>
                </c:pt>
                <c:pt idx="7146">
                  <c:v>8.2507227666669998</c:v>
                </c:pt>
                <c:pt idx="7147">
                  <c:v>8.2501558500000005</c:v>
                </c:pt>
                <c:pt idx="7148">
                  <c:v>8.2496126499999995</c:v>
                </c:pt>
                <c:pt idx="7149">
                  <c:v>8.2497549499999998</c:v>
                </c:pt>
                <c:pt idx="7150">
                  <c:v>8.2502338999999996</c:v>
                </c:pt>
                <c:pt idx="7151">
                  <c:v>8.2500358499999997</c:v>
                </c:pt>
                <c:pt idx="7152">
                  <c:v>8.2513920833330001</c:v>
                </c:pt>
                <c:pt idx="7153">
                  <c:v>8.2514102333330008</c:v>
                </c:pt>
                <c:pt idx="7154">
                  <c:v>8.2516473166670004</c:v>
                </c:pt>
                <c:pt idx="7155">
                  <c:v>8.2514777166670008</c:v>
                </c:pt>
                <c:pt idx="7156">
                  <c:v>8.2513352833330007</c:v>
                </c:pt>
                <c:pt idx="7157">
                  <c:v>8.2514600333330002</c:v>
                </c:pt>
                <c:pt idx="7158">
                  <c:v>8.2516492333329996</c:v>
                </c:pt>
                <c:pt idx="7159">
                  <c:v>8.2514265666669999</c:v>
                </c:pt>
                <c:pt idx="7160">
                  <c:v>8.2512813666669995</c:v>
                </c:pt>
                <c:pt idx="7161">
                  <c:v>8.2513619333329995</c:v>
                </c:pt>
                <c:pt idx="7162">
                  <c:v>8.2511873833330007</c:v>
                </c:pt>
                <c:pt idx="7163">
                  <c:v>8.2504841500000001</c:v>
                </c:pt>
                <c:pt idx="7164">
                  <c:v>8.2516852000000007</c:v>
                </c:pt>
                <c:pt idx="7165">
                  <c:v>8.2514371499999992</c:v>
                </c:pt>
                <c:pt idx="7166">
                  <c:v>8.2514254499999993</c:v>
                </c:pt>
                <c:pt idx="7167">
                  <c:v>8.2518986166670008</c:v>
                </c:pt>
                <c:pt idx="7168">
                  <c:v>8.2513724833330002</c:v>
                </c:pt>
                <c:pt idx="7169">
                  <c:v>8.2513447000000006</c:v>
                </c:pt>
                <c:pt idx="7170">
                  <c:v>8.2515859333330006</c:v>
                </c:pt>
                <c:pt idx="7171">
                  <c:v>8.2509516000000005</c:v>
                </c:pt>
                <c:pt idx="7172">
                  <c:v>8.2508300833329997</c:v>
                </c:pt>
                <c:pt idx="7173">
                  <c:v>8.2508674666669997</c:v>
                </c:pt>
                <c:pt idx="7174">
                  <c:v>8.2507815499999992</c:v>
                </c:pt>
                <c:pt idx="7175">
                  <c:v>8.2503843833329995</c:v>
                </c:pt>
                <c:pt idx="7176">
                  <c:v>8.2514196666669992</c:v>
                </c:pt>
                <c:pt idx="7177">
                  <c:v>8.2510374166669997</c:v>
                </c:pt>
                <c:pt idx="7178">
                  <c:v>8.2507728166670002</c:v>
                </c:pt>
                <c:pt idx="7179">
                  <c:v>8.2507972833330001</c:v>
                </c:pt>
                <c:pt idx="7180">
                  <c:v>8.2510843166670007</c:v>
                </c:pt>
                <c:pt idx="7181">
                  <c:v>8.2507897833329995</c:v>
                </c:pt>
                <c:pt idx="7182">
                  <c:v>8.2512526166669993</c:v>
                </c:pt>
                <c:pt idx="7183">
                  <c:v>8.2512776666670007</c:v>
                </c:pt>
                <c:pt idx="7184">
                  <c:v>8.2508030833330004</c:v>
                </c:pt>
                <c:pt idx="7185">
                  <c:v>8.2509997833330004</c:v>
                </c:pt>
                <c:pt idx="7186">
                  <c:v>8.2508078000000005</c:v>
                </c:pt>
                <c:pt idx="7187">
                  <c:v>8.2509660166670002</c:v>
                </c:pt>
                <c:pt idx="7188">
                  <c:v>8.2508242999999997</c:v>
                </c:pt>
                <c:pt idx="7189">
                  <c:v>8.2511338999999992</c:v>
                </c:pt>
                <c:pt idx="7190">
                  <c:v>8.2509348666670004</c:v>
                </c:pt>
                <c:pt idx="7191">
                  <c:v>8.2508302333329997</c:v>
                </c:pt>
                <c:pt idx="7192">
                  <c:v>8.2510735666669994</c:v>
                </c:pt>
                <c:pt idx="7193">
                  <c:v>8.2510688833329997</c:v>
                </c:pt>
                <c:pt idx="7194">
                  <c:v>8.2510782999999996</c:v>
                </c:pt>
                <c:pt idx="7195">
                  <c:v>8.250937416667</c:v>
                </c:pt>
                <c:pt idx="7196">
                  <c:v>8.2512996333329998</c:v>
                </c:pt>
                <c:pt idx="7197">
                  <c:v>8.2511500666669999</c:v>
                </c:pt>
                <c:pt idx="7198">
                  <c:v>8.25076565</c:v>
                </c:pt>
                <c:pt idx="7199">
                  <c:v>8.2511355833329993</c:v>
                </c:pt>
                <c:pt idx="7200">
                  <c:v>8.2511479166669996</c:v>
                </c:pt>
                <c:pt idx="7201">
                  <c:v>8.2510849499999992</c:v>
                </c:pt>
                <c:pt idx="7202">
                  <c:v>8.2504653833329993</c:v>
                </c:pt>
                <c:pt idx="7203">
                  <c:v>8.2511560500000005</c:v>
                </c:pt>
                <c:pt idx="7204">
                  <c:v>8.2512710166669994</c:v>
                </c:pt>
                <c:pt idx="7205">
                  <c:v>8.2514317833330004</c:v>
                </c:pt>
                <c:pt idx="7206">
                  <c:v>8.2520849166670001</c:v>
                </c:pt>
                <c:pt idx="7207">
                  <c:v>8.2517315166670002</c:v>
                </c:pt>
                <c:pt idx="7208">
                  <c:v>8.2513359166669993</c:v>
                </c:pt>
                <c:pt idx="7209">
                  <c:v>8.2516706833329998</c:v>
                </c:pt>
                <c:pt idx="7210">
                  <c:v>8.2515301666669991</c:v>
                </c:pt>
                <c:pt idx="7211">
                  <c:v>8.2513918999999998</c:v>
                </c:pt>
                <c:pt idx="7212">
                  <c:v>8.2515862000000002</c:v>
                </c:pt>
                <c:pt idx="7213">
                  <c:v>8.2511155333329995</c:v>
                </c:pt>
                <c:pt idx="7214">
                  <c:v>8.2510137833330006</c:v>
                </c:pt>
                <c:pt idx="7215">
                  <c:v>8.2509944666670005</c:v>
                </c:pt>
                <c:pt idx="7216">
                  <c:v>8.2515316999999992</c:v>
                </c:pt>
                <c:pt idx="7217">
                  <c:v>8.2517235000000007</c:v>
                </c:pt>
                <c:pt idx="7218">
                  <c:v>8.2516131999999995</c:v>
                </c:pt>
                <c:pt idx="7219">
                  <c:v>8.2516152333330002</c:v>
                </c:pt>
                <c:pt idx="7220">
                  <c:v>8.25150015</c:v>
                </c:pt>
                <c:pt idx="7221">
                  <c:v>8.2521365666669997</c:v>
                </c:pt>
                <c:pt idx="7222">
                  <c:v>8.2518945833329997</c:v>
                </c:pt>
                <c:pt idx="7223">
                  <c:v>8.2523489833330004</c:v>
                </c:pt>
                <c:pt idx="7224">
                  <c:v>8.2515241833330002</c:v>
                </c:pt>
                <c:pt idx="7225">
                  <c:v>8.2522933333330002</c:v>
                </c:pt>
                <c:pt idx="7226">
                  <c:v>8.2517744999999998</c:v>
                </c:pt>
                <c:pt idx="7227">
                  <c:v>8.2507645666669998</c:v>
                </c:pt>
                <c:pt idx="7228">
                  <c:v>8.2503985499999999</c:v>
                </c:pt>
                <c:pt idx="7229">
                  <c:v>8.2507907166669998</c:v>
                </c:pt>
                <c:pt idx="7230">
                  <c:v>8.2509161166669998</c:v>
                </c:pt>
                <c:pt idx="7231">
                  <c:v>8.2511214666669996</c:v>
                </c:pt>
                <c:pt idx="7232">
                  <c:v>8.2503303333330003</c:v>
                </c:pt>
                <c:pt idx="7233">
                  <c:v>8.2505985333329992</c:v>
                </c:pt>
                <c:pt idx="7234">
                  <c:v>8.2507141666670005</c:v>
                </c:pt>
                <c:pt idx="7235">
                  <c:v>8.250824633333</c:v>
                </c:pt>
                <c:pt idx="7236">
                  <c:v>8.2504629166670007</c:v>
                </c:pt>
                <c:pt idx="7237">
                  <c:v>8.250914616667</c:v>
                </c:pt>
                <c:pt idx="7238">
                  <c:v>8.2507695166670008</c:v>
                </c:pt>
                <c:pt idx="7239">
                  <c:v>8.2503977666669996</c:v>
                </c:pt>
                <c:pt idx="7240">
                  <c:v>8.2509885333330004</c:v>
                </c:pt>
                <c:pt idx="7241">
                  <c:v>8.2511112833329996</c:v>
                </c:pt>
                <c:pt idx="7242">
                  <c:v>8.2509756500000009</c:v>
                </c:pt>
                <c:pt idx="7243">
                  <c:v>8.2507563333329994</c:v>
                </c:pt>
                <c:pt idx="7244">
                  <c:v>8.2510399999999997</c:v>
                </c:pt>
                <c:pt idx="7245">
                  <c:v>8.2512320999999993</c:v>
                </c:pt>
                <c:pt idx="7246">
                  <c:v>8.2510534999999994</c:v>
                </c:pt>
                <c:pt idx="7247">
                  <c:v>8.2512203833329991</c:v>
                </c:pt>
                <c:pt idx="7248">
                  <c:v>8.2504465666669997</c:v>
                </c:pt>
                <c:pt idx="7249">
                  <c:v>8.2508683333330008</c:v>
                </c:pt>
                <c:pt idx="7250">
                  <c:v>8.2512510333330003</c:v>
                </c:pt>
                <c:pt idx="7251">
                  <c:v>8.2508055666669993</c:v>
                </c:pt>
                <c:pt idx="7252">
                  <c:v>8.2512227833330005</c:v>
                </c:pt>
                <c:pt idx="7253">
                  <c:v>8.2512142833330007</c:v>
                </c:pt>
                <c:pt idx="7254">
                  <c:v>8.2513479166669992</c:v>
                </c:pt>
                <c:pt idx="7255">
                  <c:v>8.2511841833330006</c:v>
                </c:pt>
                <c:pt idx="7256">
                  <c:v>8.2515470666669994</c:v>
                </c:pt>
                <c:pt idx="7257">
                  <c:v>8.2512727166669997</c:v>
                </c:pt>
                <c:pt idx="7258">
                  <c:v>8.2513721666670001</c:v>
                </c:pt>
                <c:pt idx="7259">
                  <c:v>8.2511202499999996</c:v>
                </c:pt>
                <c:pt idx="7260">
                  <c:v>8.2515993499999993</c:v>
                </c:pt>
                <c:pt idx="7261">
                  <c:v>8.2506326166669997</c:v>
                </c:pt>
                <c:pt idx="7262">
                  <c:v>8.25152295</c:v>
                </c:pt>
                <c:pt idx="7263">
                  <c:v>8.25092845</c:v>
                </c:pt>
                <c:pt idx="7264">
                  <c:v>8.2507908000000008</c:v>
                </c:pt>
                <c:pt idx="7265">
                  <c:v>8.2514859666669995</c:v>
                </c:pt>
                <c:pt idx="7266">
                  <c:v>8.2512786666669999</c:v>
                </c:pt>
                <c:pt idx="7267">
                  <c:v>8.2515950166670002</c:v>
                </c:pt>
                <c:pt idx="7268">
                  <c:v>8.2507553333330002</c:v>
                </c:pt>
                <c:pt idx="7269">
                  <c:v>8.2513787166670003</c:v>
                </c:pt>
                <c:pt idx="7270">
                  <c:v>8.251793516667</c:v>
                </c:pt>
                <c:pt idx="7271">
                  <c:v>8.2517628500000004</c:v>
                </c:pt>
                <c:pt idx="7272">
                  <c:v>8.2515639499999995</c:v>
                </c:pt>
                <c:pt idx="7273">
                  <c:v>8.2515752166669998</c:v>
                </c:pt>
                <c:pt idx="7274">
                  <c:v>8.251195983333</c:v>
                </c:pt>
                <c:pt idx="7275">
                  <c:v>8.2521050166670005</c:v>
                </c:pt>
                <c:pt idx="7276">
                  <c:v>8.2521379499999998</c:v>
                </c:pt>
                <c:pt idx="7277">
                  <c:v>8.2526613333330001</c:v>
                </c:pt>
                <c:pt idx="7278">
                  <c:v>8.2523830500000006</c:v>
                </c:pt>
                <c:pt idx="7279">
                  <c:v>8.2519751499999998</c:v>
                </c:pt>
                <c:pt idx="7280">
                  <c:v>8.2516674999999999</c:v>
                </c:pt>
                <c:pt idx="7281">
                  <c:v>8.2521286333329993</c:v>
                </c:pt>
                <c:pt idx="7282">
                  <c:v>8.2524941666670006</c:v>
                </c:pt>
                <c:pt idx="7283">
                  <c:v>8.2527235666669991</c:v>
                </c:pt>
                <c:pt idx="7284">
                  <c:v>8.2522646500000008</c:v>
                </c:pt>
                <c:pt idx="7285">
                  <c:v>8.2515742000000003</c:v>
                </c:pt>
                <c:pt idx="7286">
                  <c:v>8.2521262166669995</c:v>
                </c:pt>
                <c:pt idx="7287">
                  <c:v>8.2515446333329994</c:v>
                </c:pt>
                <c:pt idx="7288">
                  <c:v>8.2517104666669994</c:v>
                </c:pt>
                <c:pt idx="7289">
                  <c:v>8.2517604500000008</c:v>
                </c:pt>
                <c:pt idx="7290">
                  <c:v>8.2515157166670008</c:v>
                </c:pt>
                <c:pt idx="7291">
                  <c:v>8.2520657333329996</c:v>
                </c:pt>
                <c:pt idx="7292">
                  <c:v>8.2525642000000001</c:v>
                </c:pt>
                <c:pt idx="7293">
                  <c:v>8.2526706333330004</c:v>
                </c:pt>
                <c:pt idx="7294">
                  <c:v>8.2523039833330003</c:v>
                </c:pt>
                <c:pt idx="7295">
                  <c:v>8.2518875499999993</c:v>
                </c:pt>
                <c:pt idx="7296">
                  <c:v>8.2518737499999997</c:v>
                </c:pt>
                <c:pt idx="7297">
                  <c:v>8.2517972000000004</c:v>
                </c:pt>
                <c:pt idx="7298">
                  <c:v>8.2517756666669992</c:v>
                </c:pt>
                <c:pt idx="7299">
                  <c:v>8.2522406666669994</c:v>
                </c:pt>
                <c:pt idx="7300">
                  <c:v>8.2525585333329996</c:v>
                </c:pt>
                <c:pt idx="7301">
                  <c:v>8.2517080666669997</c:v>
                </c:pt>
                <c:pt idx="7302">
                  <c:v>8.2519777333329998</c:v>
                </c:pt>
                <c:pt idx="7303">
                  <c:v>8.2522351666670009</c:v>
                </c:pt>
                <c:pt idx="7304">
                  <c:v>8.2518540500000004</c:v>
                </c:pt>
                <c:pt idx="7305">
                  <c:v>8.252419633333</c:v>
                </c:pt>
                <c:pt idx="7306">
                  <c:v>8.2525246166669994</c:v>
                </c:pt>
                <c:pt idx="7307">
                  <c:v>8.2523246500000003</c:v>
                </c:pt>
                <c:pt idx="7308">
                  <c:v>8.2523167333330001</c:v>
                </c:pt>
                <c:pt idx="7309">
                  <c:v>8.252229316667</c:v>
                </c:pt>
                <c:pt idx="7310">
                  <c:v>8.2521129666669992</c:v>
                </c:pt>
                <c:pt idx="7311">
                  <c:v>8.2519527000000004</c:v>
                </c:pt>
                <c:pt idx="7312">
                  <c:v>8.2528219833329999</c:v>
                </c:pt>
                <c:pt idx="7313">
                  <c:v>8.2529073999999998</c:v>
                </c:pt>
                <c:pt idx="7314">
                  <c:v>8.2526200500000009</c:v>
                </c:pt>
                <c:pt idx="7315">
                  <c:v>8.2530290833330007</c:v>
                </c:pt>
                <c:pt idx="7316">
                  <c:v>8.252358066667</c:v>
                </c:pt>
                <c:pt idx="7317">
                  <c:v>8.2521130666670004</c:v>
                </c:pt>
                <c:pt idx="7318">
                  <c:v>8.252491533333</c:v>
                </c:pt>
                <c:pt idx="7319">
                  <c:v>8.2522972333329996</c:v>
                </c:pt>
                <c:pt idx="7320">
                  <c:v>8.2524821999999993</c:v>
                </c:pt>
                <c:pt idx="7321">
                  <c:v>8.2526208166669992</c:v>
                </c:pt>
                <c:pt idx="7322">
                  <c:v>8.2527376833330006</c:v>
                </c:pt>
                <c:pt idx="7323">
                  <c:v>8.2524998333329993</c:v>
                </c:pt>
                <c:pt idx="7324">
                  <c:v>8.2526921000000009</c:v>
                </c:pt>
                <c:pt idx="7325">
                  <c:v>8.2526032333329997</c:v>
                </c:pt>
                <c:pt idx="7326">
                  <c:v>8.2523929666669993</c:v>
                </c:pt>
                <c:pt idx="7327">
                  <c:v>8.2523710999999995</c:v>
                </c:pt>
                <c:pt idx="7328">
                  <c:v>8.2531267833330002</c:v>
                </c:pt>
                <c:pt idx="7329">
                  <c:v>8.252619666667</c:v>
                </c:pt>
                <c:pt idx="7330">
                  <c:v>8.2530822666670005</c:v>
                </c:pt>
                <c:pt idx="7331">
                  <c:v>8.2531064333330004</c:v>
                </c:pt>
                <c:pt idx="7332">
                  <c:v>8.2531143666670008</c:v>
                </c:pt>
                <c:pt idx="7333">
                  <c:v>8.252884916667</c:v>
                </c:pt>
                <c:pt idx="7334">
                  <c:v>8.2529019666670003</c:v>
                </c:pt>
                <c:pt idx="7335">
                  <c:v>8.2520391833330002</c:v>
                </c:pt>
                <c:pt idx="7336">
                  <c:v>8.2526878166670006</c:v>
                </c:pt>
                <c:pt idx="7337">
                  <c:v>8.2519990166669999</c:v>
                </c:pt>
                <c:pt idx="7338">
                  <c:v>8.2521388166669993</c:v>
                </c:pt>
                <c:pt idx="7339">
                  <c:v>8.2517622166670002</c:v>
                </c:pt>
                <c:pt idx="7340">
                  <c:v>8.2531059180330004</c:v>
                </c:pt>
                <c:pt idx="7341">
                  <c:v>8.2535108474579992</c:v>
                </c:pt>
                <c:pt idx="7342">
                  <c:v>8.2535660499999999</c:v>
                </c:pt>
                <c:pt idx="7343">
                  <c:v>8.2540142500000009</c:v>
                </c:pt>
                <c:pt idx="7344">
                  <c:v>8.2542819166670007</c:v>
                </c:pt>
                <c:pt idx="7345">
                  <c:v>8.2538313999999993</c:v>
                </c:pt>
                <c:pt idx="7346">
                  <c:v>8.2538753166669991</c:v>
                </c:pt>
                <c:pt idx="7347">
                  <c:v>8.2540347666670009</c:v>
                </c:pt>
                <c:pt idx="7348">
                  <c:v>8.2547672833330008</c:v>
                </c:pt>
                <c:pt idx="7349">
                  <c:v>8.2545669166670006</c:v>
                </c:pt>
                <c:pt idx="7350">
                  <c:v>8.2544539666670005</c:v>
                </c:pt>
                <c:pt idx="7351">
                  <c:v>8.2547701500000006</c:v>
                </c:pt>
                <c:pt idx="7352">
                  <c:v>8.2544167000000002</c:v>
                </c:pt>
                <c:pt idx="7353">
                  <c:v>8.2538353333330008</c:v>
                </c:pt>
                <c:pt idx="7354">
                  <c:v>8.2536671500000001</c:v>
                </c:pt>
                <c:pt idx="7355">
                  <c:v>8.2536727166669994</c:v>
                </c:pt>
                <c:pt idx="7356">
                  <c:v>8.2541704833330005</c:v>
                </c:pt>
                <c:pt idx="7357">
                  <c:v>8.2540300999999996</c:v>
                </c:pt>
                <c:pt idx="7358">
                  <c:v>8.2543605666669997</c:v>
                </c:pt>
                <c:pt idx="7359">
                  <c:v>8.2536818333329993</c:v>
                </c:pt>
                <c:pt idx="7360">
                  <c:v>8.2536475833330005</c:v>
                </c:pt>
                <c:pt idx="7361">
                  <c:v>8.2543682666670009</c:v>
                </c:pt>
                <c:pt idx="7362">
                  <c:v>8.2542104999999992</c:v>
                </c:pt>
                <c:pt idx="7363">
                  <c:v>8.2541932333329999</c:v>
                </c:pt>
                <c:pt idx="7364">
                  <c:v>8.2540437333330008</c:v>
                </c:pt>
                <c:pt idx="7365">
                  <c:v>8.2537853666669996</c:v>
                </c:pt>
                <c:pt idx="7366">
                  <c:v>8.2539122833329994</c:v>
                </c:pt>
                <c:pt idx="7367">
                  <c:v>8.2543151833330004</c:v>
                </c:pt>
                <c:pt idx="7368">
                  <c:v>8.2539999666669992</c:v>
                </c:pt>
                <c:pt idx="7369">
                  <c:v>8.2540058166670001</c:v>
                </c:pt>
                <c:pt idx="7370">
                  <c:v>8.2542928333330003</c:v>
                </c:pt>
                <c:pt idx="7371">
                  <c:v>8.2537677833330001</c:v>
                </c:pt>
                <c:pt idx="7372">
                  <c:v>8.2545277833329997</c:v>
                </c:pt>
                <c:pt idx="7373">
                  <c:v>8.2541609999999999</c:v>
                </c:pt>
                <c:pt idx="7374">
                  <c:v>8.2544392999999996</c:v>
                </c:pt>
                <c:pt idx="7375">
                  <c:v>8.2546646500000005</c:v>
                </c:pt>
                <c:pt idx="7376">
                  <c:v>8.2546412333330004</c:v>
                </c:pt>
                <c:pt idx="7377">
                  <c:v>8.2548016166670006</c:v>
                </c:pt>
                <c:pt idx="7378">
                  <c:v>8.254833033333</c:v>
                </c:pt>
                <c:pt idx="7379">
                  <c:v>8.2539936333329997</c:v>
                </c:pt>
                <c:pt idx="7380">
                  <c:v>8.2547584500000006</c:v>
                </c:pt>
                <c:pt idx="7381">
                  <c:v>8.2549791833330008</c:v>
                </c:pt>
                <c:pt idx="7382">
                  <c:v>8.2548997833330002</c:v>
                </c:pt>
                <c:pt idx="7383">
                  <c:v>8.2546088999999991</c:v>
                </c:pt>
                <c:pt idx="7384">
                  <c:v>8.2550757166669992</c:v>
                </c:pt>
                <c:pt idx="7385">
                  <c:v>8.2550932666670001</c:v>
                </c:pt>
                <c:pt idx="7386">
                  <c:v>8.2553231500000006</c:v>
                </c:pt>
                <c:pt idx="7387">
                  <c:v>8.2545935000000004</c:v>
                </c:pt>
                <c:pt idx="7388">
                  <c:v>8.2545660499999993</c:v>
                </c:pt>
                <c:pt idx="7389">
                  <c:v>8.2549223666669995</c:v>
                </c:pt>
                <c:pt idx="7390">
                  <c:v>8.2551694333330001</c:v>
                </c:pt>
                <c:pt idx="7391">
                  <c:v>8.2552404500000005</c:v>
                </c:pt>
                <c:pt idx="7392">
                  <c:v>8.2549151500000004</c:v>
                </c:pt>
                <c:pt idx="7393">
                  <c:v>8.2552855333329997</c:v>
                </c:pt>
                <c:pt idx="7394">
                  <c:v>8.255097366667</c:v>
                </c:pt>
                <c:pt idx="7395">
                  <c:v>8.2557068999999998</c:v>
                </c:pt>
                <c:pt idx="7396">
                  <c:v>8.2556521833329999</c:v>
                </c:pt>
                <c:pt idx="7397">
                  <c:v>8.2556407833329999</c:v>
                </c:pt>
                <c:pt idx="7398">
                  <c:v>8.2553393499999999</c:v>
                </c:pt>
                <c:pt idx="7399">
                  <c:v>8.2555842666670003</c:v>
                </c:pt>
                <c:pt idx="7400">
                  <c:v>8.2559171166669998</c:v>
                </c:pt>
                <c:pt idx="7401">
                  <c:v>8.2563418833330005</c:v>
                </c:pt>
                <c:pt idx="7402">
                  <c:v>8.2556636833329993</c:v>
                </c:pt>
                <c:pt idx="7403">
                  <c:v>8.2552903833329996</c:v>
                </c:pt>
                <c:pt idx="7404">
                  <c:v>8.2553839666670008</c:v>
                </c:pt>
                <c:pt idx="7405">
                  <c:v>8.2557632499999993</c:v>
                </c:pt>
                <c:pt idx="7406">
                  <c:v>8.2562856333330004</c:v>
                </c:pt>
                <c:pt idx="7407">
                  <c:v>8.2561133499999997</c:v>
                </c:pt>
                <c:pt idx="7408">
                  <c:v>8.2563798666670003</c:v>
                </c:pt>
                <c:pt idx="7409">
                  <c:v>8.2561410333329999</c:v>
                </c:pt>
                <c:pt idx="7410">
                  <c:v>8.2561913833330003</c:v>
                </c:pt>
                <c:pt idx="7411">
                  <c:v>8.2568329499999997</c:v>
                </c:pt>
                <c:pt idx="7412">
                  <c:v>8.2563498833329998</c:v>
                </c:pt>
                <c:pt idx="7413">
                  <c:v>8.2564012000000009</c:v>
                </c:pt>
                <c:pt idx="7414">
                  <c:v>8.2559747333329998</c:v>
                </c:pt>
                <c:pt idx="7415">
                  <c:v>8.256106083333</c:v>
                </c:pt>
                <c:pt idx="7416">
                  <c:v>8.2560950833329994</c:v>
                </c:pt>
                <c:pt idx="7417">
                  <c:v>8.2567249833329992</c:v>
                </c:pt>
                <c:pt idx="7418">
                  <c:v>8.2567649999999997</c:v>
                </c:pt>
                <c:pt idx="7419">
                  <c:v>8.2563335500000008</c:v>
                </c:pt>
                <c:pt idx="7420">
                  <c:v>8.2559509333330006</c:v>
                </c:pt>
                <c:pt idx="7421">
                  <c:v>8.2561172999999997</c:v>
                </c:pt>
                <c:pt idx="7422">
                  <c:v>8.2565013333330004</c:v>
                </c:pt>
                <c:pt idx="7423">
                  <c:v>8.2563858499999991</c:v>
                </c:pt>
                <c:pt idx="7424">
                  <c:v>8.2561353333330008</c:v>
                </c:pt>
                <c:pt idx="7425">
                  <c:v>8.2563462333329998</c:v>
                </c:pt>
                <c:pt idx="7426">
                  <c:v>8.2562548833329998</c:v>
                </c:pt>
                <c:pt idx="7427">
                  <c:v>8.2565284166670008</c:v>
                </c:pt>
                <c:pt idx="7428">
                  <c:v>8.2567092333329999</c:v>
                </c:pt>
                <c:pt idx="7429">
                  <c:v>8.2569863666670003</c:v>
                </c:pt>
                <c:pt idx="7430">
                  <c:v>8.255958483333</c:v>
                </c:pt>
                <c:pt idx="7431">
                  <c:v>8.2567306333329995</c:v>
                </c:pt>
                <c:pt idx="7432">
                  <c:v>8.2568433333330002</c:v>
                </c:pt>
                <c:pt idx="7433">
                  <c:v>8.256670016667</c:v>
                </c:pt>
                <c:pt idx="7434">
                  <c:v>8.2563910166669991</c:v>
                </c:pt>
                <c:pt idx="7435">
                  <c:v>8.2561172500000009</c:v>
                </c:pt>
                <c:pt idx="7436">
                  <c:v>8.2565002166669998</c:v>
                </c:pt>
                <c:pt idx="7437">
                  <c:v>8.2567520499999993</c:v>
                </c:pt>
                <c:pt idx="7438">
                  <c:v>8.2572004499999991</c:v>
                </c:pt>
                <c:pt idx="7439">
                  <c:v>8.2569035500000005</c:v>
                </c:pt>
                <c:pt idx="7440">
                  <c:v>8.2568835166669992</c:v>
                </c:pt>
                <c:pt idx="7441">
                  <c:v>8.2576328833330006</c:v>
                </c:pt>
                <c:pt idx="7442">
                  <c:v>8.2572924000000008</c:v>
                </c:pt>
                <c:pt idx="7443">
                  <c:v>8.2580204166669997</c:v>
                </c:pt>
                <c:pt idx="7444">
                  <c:v>8.2571338166670003</c:v>
                </c:pt>
                <c:pt idx="7445">
                  <c:v>8.2569842500000004</c:v>
                </c:pt>
                <c:pt idx="7446">
                  <c:v>8.2575182999999992</c:v>
                </c:pt>
                <c:pt idx="7447">
                  <c:v>8.2582446333329997</c:v>
                </c:pt>
                <c:pt idx="7448">
                  <c:v>8.2582272166670005</c:v>
                </c:pt>
                <c:pt idx="7449">
                  <c:v>8.2576622166670006</c:v>
                </c:pt>
                <c:pt idx="7450">
                  <c:v>8.2579075833329991</c:v>
                </c:pt>
                <c:pt idx="7451">
                  <c:v>8.2574985333330009</c:v>
                </c:pt>
                <c:pt idx="7452">
                  <c:v>8.2565642500000003</c:v>
                </c:pt>
                <c:pt idx="7453">
                  <c:v>8.2565116833330006</c:v>
                </c:pt>
                <c:pt idx="7454">
                  <c:v>8.2572709999999994</c:v>
                </c:pt>
                <c:pt idx="7455">
                  <c:v>8.2569782833329999</c:v>
                </c:pt>
                <c:pt idx="7456">
                  <c:v>8.257064016667</c:v>
                </c:pt>
                <c:pt idx="7457">
                  <c:v>8.2566872833329992</c:v>
                </c:pt>
                <c:pt idx="7458">
                  <c:v>8.2571875833329997</c:v>
                </c:pt>
                <c:pt idx="7459">
                  <c:v>8.2577438833329992</c:v>
                </c:pt>
                <c:pt idx="7460">
                  <c:v>8.2573447666669999</c:v>
                </c:pt>
                <c:pt idx="7461">
                  <c:v>8.2575525333329995</c:v>
                </c:pt>
                <c:pt idx="7462">
                  <c:v>8.2576134000000003</c:v>
                </c:pt>
                <c:pt idx="7463">
                  <c:v>8.2579483333329993</c:v>
                </c:pt>
                <c:pt idx="7464">
                  <c:v>8.2576376000000007</c:v>
                </c:pt>
                <c:pt idx="7465">
                  <c:v>8.2583667333330002</c:v>
                </c:pt>
                <c:pt idx="7466">
                  <c:v>8.2580942000000004</c:v>
                </c:pt>
                <c:pt idx="7467">
                  <c:v>8.2592612833330001</c:v>
                </c:pt>
                <c:pt idx="7468">
                  <c:v>8.2592138666670003</c:v>
                </c:pt>
                <c:pt idx="7469">
                  <c:v>8.2588711333330007</c:v>
                </c:pt>
                <c:pt idx="7470">
                  <c:v>8.2583699999999993</c:v>
                </c:pt>
                <c:pt idx="7471">
                  <c:v>8.2583002666669998</c:v>
                </c:pt>
                <c:pt idx="7472">
                  <c:v>8.2592449499999994</c:v>
                </c:pt>
                <c:pt idx="7473">
                  <c:v>8.2589923166669994</c:v>
                </c:pt>
                <c:pt idx="7474">
                  <c:v>8.25879355</c:v>
                </c:pt>
                <c:pt idx="7475">
                  <c:v>8.2594418166669996</c:v>
                </c:pt>
                <c:pt idx="7476">
                  <c:v>8.2589418999999999</c:v>
                </c:pt>
                <c:pt idx="7477">
                  <c:v>8.2602846166670005</c:v>
                </c:pt>
                <c:pt idx="7478">
                  <c:v>8.2604291833330006</c:v>
                </c:pt>
                <c:pt idx="7479">
                  <c:v>8.2601127000000005</c:v>
                </c:pt>
                <c:pt idx="7480">
                  <c:v>8.2601955166670002</c:v>
                </c:pt>
                <c:pt idx="7481">
                  <c:v>8.2599802166669996</c:v>
                </c:pt>
                <c:pt idx="7482">
                  <c:v>8.2601300666669992</c:v>
                </c:pt>
                <c:pt idx="7483">
                  <c:v>8.2612015333330007</c:v>
                </c:pt>
                <c:pt idx="7484">
                  <c:v>8.2606886999999993</c:v>
                </c:pt>
                <c:pt idx="7485">
                  <c:v>8.2611210666670001</c:v>
                </c:pt>
                <c:pt idx="7486">
                  <c:v>8.2609018166669994</c:v>
                </c:pt>
                <c:pt idx="7487">
                  <c:v>8.2609462666670002</c:v>
                </c:pt>
                <c:pt idx="7488">
                  <c:v>8.2609857333329995</c:v>
                </c:pt>
                <c:pt idx="7489">
                  <c:v>8.2612344833330003</c:v>
                </c:pt>
                <c:pt idx="7490">
                  <c:v>8.2615474166669998</c:v>
                </c:pt>
                <c:pt idx="7491">
                  <c:v>8.2608628</c:v>
                </c:pt>
                <c:pt idx="7492">
                  <c:v>8.2610624666669992</c:v>
                </c:pt>
                <c:pt idx="7493">
                  <c:v>8.2617101500000008</c:v>
                </c:pt>
                <c:pt idx="7494">
                  <c:v>8.261512933333</c:v>
                </c:pt>
                <c:pt idx="7495">
                  <c:v>8.2619511166669994</c:v>
                </c:pt>
                <c:pt idx="7496">
                  <c:v>8.2620667833329993</c:v>
                </c:pt>
                <c:pt idx="7497">
                  <c:v>8.2618329833330009</c:v>
                </c:pt>
                <c:pt idx="7498">
                  <c:v>8.2620021666669992</c:v>
                </c:pt>
                <c:pt idx="7499">
                  <c:v>8.2615590833329993</c:v>
                </c:pt>
                <c:pt idx="7500">
                  <c:v>8.2620543166669993</c:v>
                </c:pt>
                <c:pt idx="7501">
                  <c:v>8.2618657833330005</c:v>
                </c:pt>
                <c:pt idx="7502">
                  <c:v>8.2615504666669999</c:v>
                </c:pt>
                <c:pt idx="7503">
                  <c:v>8.2620050333330006</c:v>
                </c:pt>
                <c:pt idx="7504">
                  <c:v>8.2625440166670003</c:v>
                </c:pt>
                <c:pt idx="7505">
                  <c:v>8.2622143999999995</c:v>
                </c:pt>
                <c:pt idx="7506">
                  <c:v>8.2624931833329995</c:v>
                </c:pt>
                <c:pt idx="7507">
                  <c:v>8.2622909666670008</c:v>
                </c:pt>
                <c:pt idx="7508">
                  <c:v>8.2616715833329994</c:v>
                </c:pt>
                <c:pt idx="7509">
                  <c:v>8.2624293666669999</c:v>
                </c:pt>
                <c:pt idx="7510">
                  <c:v>8.2622516000000008</c:v>
                </c:pt>
                <c:pt idx="7511">
                  <c:v>8.2624504333330009</c:v>
                </c:pt>
                <c:pt idx="7512">
                  <c:v>8.2627015999999998</c:v>
                </c:pt>
                <c:pt idx="7513">
                  <c:v>8.2623558666670007</c:v>
                </c:pt>
                <c:pt idx="7514">
                  <c:v>8.2622567166670002</c:v>
                </c:pt>
                <c:pt idx="7515">
                  <c:v>8.2626135166670007</c:v>
                </c:pt>
                <c:pt idx="7516">
                  <c:v>8.2625986833329996</c:v>
                </c:pt>
                <c:pt idx="7517">
                  <c:v>8.2627143666669998</c:v>
                </c:pt>
                <c:pt idx="7518">
                  <c:v>8.2628181166670007</c:v>
                </c:pt>
                <c:pt idx="7519">
                  <c:v>8.2629558833329995</c:v>
                </c:pt>
                <c:pt idx="7520">
                  <c:v>8.2625773500000008</c:v>
                </c:pt>
                <c:pt idx="7521">
                  <c:v>8.2629351833329991</c:v>
                </c:pt>
                <c:pt idx="7522">
                  <c:v>8.2626208333329991</c:v>
                </c:pt>
                <c:pt idx="7523">
                  <c:v>8.2627081499999999</c:v>
                </c:pt>
                <c:pt idx="7524">
                  <c:v>8.2624004666669997</c:v>
                </c:pt>
                <c:pt idx="7525">
                  <c:v>8.2631489666669999</c:v>
                </c:pt>
                <c:pt idx="7526">
                  <c:v>8.2627557500000002</c:v>
                </c:pt>
                <c:pt idx="7527">
                  <c:v>8.2635757333330009</c:v>
                </c:pt>
                <c:pt idx="7528">
                  <c:v>8.2631628500000005</c:v>
                </c:pt>
                <c:pt idx="7529">
                  <c:v>8.2631024833330002</c:v>
                </c:pt>
                <c:pt idx="7530">
                  <c:v>8.2626663499999999</c:v>
                </c:pt>
                <c:pt idx="7531">
                  <c:v>8.2626608666669998</c:v>
                </c:pt>
                <c:pt idx="7532">
                  <c:v>8.2635444333329993</c:v>
                </c:pt>
                <c:pt idx="7533">
                  <c:v>8.2635306333329996</c:v>
                </c:pt>
                <c:pt idx="7534">
                  <c:v>8.2634153500000007</c:v>
                </c:pt>
                <c:pt idx="7535">
                  <c:v>8.2631676499999998</c:v>
                </c:pt>
                <c:pt idx="7536">
                  <c:v>8.2627033333330004</c:v>
                </c:pt>
                <c:pt idx="7537">
                  <c:v>8.2632540999999993</c:v>
                </c:pt>
                <c:pt idx="7538">
                  <c:v>8.2633639833330008</c:v>
                </c:pt>
                <c:pt idx="7539">
                  <c:v>8.2629711833330006</c:v>
                </c:pt>
                <c:pt idx="7540">
                  <c:v>8.2622544333330001</c:v>
                </c:pt>
                <c:pt idx="7541">
                  <c:v>8.2622981166670009</c:v>
                </c:pt>
                <c:pt idx="7542">
                  <c:v>8.2621683666669998</c:v>
                </c:pt>
                <c:pt idx="7543">
                  <c:v>8.2619675333329994</c:v>
                </c:pt>
                <c:pt idx="7544">
                  <c:v>8.2623388166670004</c:v>
                </c:pt>
                <c:pt idx="7545">
                  <c:v>8.26229075</c:v>
                </c:pt>
                <c:pt idx="7546">
                  <c:v>8.2627015166670006</c:v>
                </c:pt>
                <c:pt idx="7547">
                  <c:v>8.262493983333</c:v>
                </c:pt>
                <c:pt idx="7548">
                  <c:v>8.2626069666670006</c:v>
                </c:pt>
                <c:pt idx="7549">
                  <c:v>8.2625320333330006</c:v>
                </c:pt>
                <c:pt idx="7550">
                  <c:v>8.2626044666669998</c:v>
                </c:pt>
                <c:pt idx="7551">
                  <c:v>8.262575</c:v>
                </c:pt>
                <c:pt idx="7552">
                  <c:v>8.2632077333329992</c:v>
                </c:pt>
                <c:pt idx="7553">
                  <c:v>8.2625193499999998</c:v>
                </c:pt>
                <c:pt idx="7554">
                  <c:v>8.2628335333329996</c:v>
                </c:pt>
                <c:pt idx="7555">
                  <c:v>8.2629277999999999</c:v>
                </c:pt>
                <c:pt idx="7556">
                  <c:v>8.2630575333330007</c:v>
                </c:pt>
                <c:pt idx="7557">
                  <c:v>8.2635688500000004</c:v>
                </c:pt>
                <c:pt idx="7558">
                  <c:v>8.2638251666670008</c:v>
                </c:pt>
                <c:pt idx="7559">
                  <c:v>8.2633837166670006</c:v>
                </c:pt>
                <c:pt idx="7560">
                  <c:v>8.2633955166669999</c:v>
                </c:pt>
                <c:pt idx="7561">
                  <c:v>8.2636999166670009</c:v>
                </c:pt>
                <c:pt idx="7562">
                  <c:v>8.2633298333329996</c:v>
                </c:pt>
                <c:pt idx="7563">
                  <c:v>8.2639002166670004</c:v>
                </c:pt>
                <c:pt idx="7564">
                  <c:v>8.2639125333330004</c:v>
                </c:pt>
                <c:pt idx="7565">
                  <c:v>8.2637598166669992</c:v>
                </c:pt>
                <c:pt idx="7566">
                  <c:v>8.2641327499999999</c:v>
                </c:pt>
                <c:pt idx="7567">
                  <c:v>8.2641488333329995</c:v>
                </c:pt>
                <c:pt idx="7568">
                  <c:v>8.2641307666669999</c:v>
                </c:pt>
                <c:pt idx="7569">
                  <c:v>8.2643122499999997</c:v>
                </c:pt>
                <c:pt idx="7570">
                  <c:v>8.2645691333329996</c:v>
                </c:pt>
                <c:pt idx="7571">
                  <c:v>8.2643065666670008</c:v>
                </c:pt>
                <c:pt idx="7572">
                  <c:v>8.26469685</c:v>
                </c:pt>
                <c:pt idx="7573">
                  <c:v>8.2646495666669999</c:v>
                </c:pt>
                <c:pt idx="7574">
                  <c:v>8.2646579500000001</c:v>
                </c:pt>
                <c:pt idx="7575">
                  <c:v>8.2645362666669993</c:v>
                </c:pt>
                <c:pt idx="7576">
                  <c:v>8.2639373500000008</c:v>
                </c:pt>
                <c:pt idx="7577">
                  <c:v>8.2644745499999992</c:v>
                </c:pt>
                <c:pt idx="7578">
                  <c:v>8.2645461000000005</c:v>
                </c:pt>
                <c:pt idx="7579">
                  <c:v>8.2641746000000005</c:v>
                </c:pt>
                <c:pt idx="7580">
                  <c:v>8.2638808000000008</c:v>
                </c:pt>
                <c:pt idx="7581">
                  <c:v>8.2644315166670008</c:v>
                </c:pt>
                <c:pt idx="7582">
                  <c:v>8.2640008500000004</c:v>
                </c:pt>
                <c:pt idx="7583">
                  <c:v>8.264186866667</c:v>
                </c:pt>
                <c:pt idx="7584">
                  <c:v>8.2643720333330002</c:v>
                </c:pt>
                <c:pt idx="7585">
                  <c:v>8.264463216667</c:v>
                </c:pt>
                <c:pt idx="7586">
                  <c:v>8.2649954500000007</c:v>
                </c:pt>
                <c:pt idx="7587">
                  <c:v>8.2644652000000001</c:v>
                </c:pt>
                <c:pt idx="7588">
                  <c:v>8.264478716667</c:v>
                </c:pt>
                <c:pt idx="7589">
                  <c:v>8.2646620666670003</c:v>
                </c:pt>
                <c:pt idx="7590">
                  <c:v>8.2642249000000003</c:v>
                </c:pt>
                <c:pt idx="7591">
                  <c:v>8.2647249833330001</c:v>
                </c:pt>
                <c:pt idx="7592">
                  <c:v>8.2646331833330002</c:v>
                </c:pt>
                <c:pt idx="7593">
                  <c:v>8.2646518499999999</c:v>
                </c:pt>
                <c:pt idx="7594">
                  <c:v>8.2645619999999997</c:v>
                </c:pt>
                <c:pt idx="7595">
                  <c:v>8.2646540666669992</c:v>
                </c:pt>
                <c:pt idx="7596">
                  <c:v>8.2647506333329996</c:v>
                </c:pt>
                <c:pt idx="7597">
                  <c:v>8.2640620499999997</c:v>
                </c:pt>
                <c:pt idx="7598">
                  <c:v>8.2649249499999993</c:v>
                </c:pt>
                <c:pt idx="7599">
                  <c:v>8.2637070833329993</c:v>
                </c:pt>
                <c:pt idx="7600">
                  <c:v>8.2645050500000004</c:v>
                </c:pt>
                <c:pt idx="7601">
                  <c:v>8.2642414166669997</c:v>
                </c:pt>
                <c:pt idx="7602">
                  <c:v>8.2635619333329995</c:v>
                </c:pt>
                <c:pt idx="7603">
                  <c:v>8.2637283833329995</c:v>
                </c:pt>
                <c:pt idx="7604">
                  <c:v>8.2635344166669995</c:v>
                </c:pt>
                <c:pt idx="7605">
                  <c:v>8.2635814166669999</c:v>
                </c:pt>
                <c:pt idx="7606">
                  <c:v>8.2634904166670005</c:v>
                </c:pt>
                <c:pt idx="7607">
                  <c:v>8.2637923499999992</c:v>
                </c:pt>
                <c:pt idx="7608">
                  <c:v>8.2635265666670001</c:v>
                </c:pt>
                <c:pt idx="7609">
                  <c:v>8.2637423000000005</c:v>
                </c:pt>
                <c:pt idx="7610">
                  <c:v>8.2639066833329995</c:v>
                </c:pt>
                <c:pt idx="7611">
                  <c:v>8.26407895</c:v>
                </c:pt>
                <c:pt idx="7612">
                  <c:v>8.2643528833330002</c:v>
                </c:pt>
                <c:pt idx="7613">
                  <c:v>8.2636606500000003</c:v>
                </c:pt>
                <c:pt idx="7614">
                  <c:v>8.2642616499999999</c:v>
                </c:pt>
                <c:pt idx="7615">
                  <c:v>8.2642451666669992</c:v>
                </c:pt>
                <c:pt idx="7616">
                  <c:v>8.2643005166669994</c:v>
                </c:pt>
                <c:pt idx="7617">
                  <c:v>8.2642209666670006</c:v>
                </c:pt>
                <c:pt idx="7618">
                  <c:v>8.2641054666670009</c:v>
                </c:pt>
                <c:pt idx="7619">
                  <c:v>8.2643655500000008</c:v>
                </c:pt>
                <c:pt idx="7620">
                  <c:v>8.2645232166669995</c:v>
                </c:pt>
                <c:pt idx="7621">
                  <c:v>8.2646197333329994</c:v>
                </c:pt>
                <c:pt idx="7622">
                  <c:v>8.2650025500000002</c:v>
                </c:pt>
                <c:pt idx="7623">
                  <c:v>8.2646323000000006</c:v>
                </c:pt>
                <c:pt idx="7624">
                  <c:v>8.2645329666669998</c:v>
                </c:pt>
                <c:pt idx="7625">
                  <c:v>8.2641145666670006</c:v>
                </c:pt>
                <c:pt idx="7626">
                  <c:v>8.2643882666669999</c:v>
                </c:pt>
                <c:pt idx="7627">
                  <c:v>8.2645020666669993</c:v>
                </c:pt>
                <c:pt idx="7628">
                  <c:v>8.2638310333330001</c:v>
                </c:pt>
                <c:pt idx="7629">
                  <c:v>8.2651910833330007</c:v>
                </c:pt>
                <c:pt idx="7630">
                  <c:v>8.2644913833330005</c:v>
                </c:pt>
                <c:pt idx="7631">
                  <c:v>8.265164116667</c:v>
                </c:pt>
                <c:pt idx="7632">
                  <c:v>8.2649033666669993</c:v>
                </c:pt>
                <c:pt idx="7633">
                  <c:v>8.2651073499999992</c:v>
                </c:pt>
                <c:pt idx="7634">
                  <c:v>8.2649704666670001</c:v>
                </c:pt>
                <c:pt idx="7635">
                  <c:v>8.2650620666669994</c:v>
                </c:pt>
                <c:pt idx="7636">
                  <c:v>8.2653802166669994</c:v>
                </c:pt>
                <c:pt idx="7637">
                  <c:v>8.2652112833330005</c:v>
                </c:pt>
                <c:pt idx="7638">
                  <c:v>8.265324183333</c:v>
                </c:pt>
                <c:pt idx="7639">
                  <c:v>8.2656170333329992</c:v>
                </c:pt>
                <c:pt idx="7640">
                  <c:v>8.2651922500000001</c:v>
                </c:pt>
                <c:pt idx="7641">
                  <c:v>8.2647053666670001</c:v>
                </c:pt>
                <c:pt idx="7642">
                  <c:v>8.2649048333330004</c:v>
                </c:pt>
                <c:pt idx="7643">
                  <c:v>8.2649700500000005</c:v>
                </c:pt>
                <c:pt idx="7644">
                  <c:v>8.2646359666670008</c:v>
                </c:pt>
                <c:pt idx="7645">
                  <c:v>8.2651465833329993</c:v>
                </c:pt>
                <c:pt idx="7646">
                  <c:v>8.2646342833330007</c:v>
                </c:pt>
                <c:pt idx="7647">
                  <c:v>8.2647612166670008</c:v>
                </c:pt>
                <c:pt idx="7648">
                  <c:v>8.2648194833329995</c:v>
                </c:pt>
                <c:pt idx="7649">
                  <c:v>8.2649332500000003</c:v>
                </c:pt>
                <c:pt idx="7650">
                  <c:v>8.2648473500000001</c:v>
                </c:pt>
                <c:pt idx="7651">
                  <c:v>8.2649425999999995</c:v>
                </c:pt>
                <c:pt idx="7652">
                  <c:v>8.2644123166670003</c:v>
                </c:pt>
                <c:pt idx="7653">
                  <c:v>8.2639616333330004</c:v>
                </c:pt>
                <c:pt idx="7654">
                  <c:v>8.2634238</c:v>
                </c:pt>
                <c:pt idx="7655">
                  <c:v>8.2637967499999991</c:v>
                </c:pt>
                <c:pt idx="7656">
                  <c:v>8.2634819666669994</c:v>
                </c:pt>
                <c:pt idx="7657">
                  <c:v>8.2643908499999998</c:v>
                </c:pt>
                <c:pt idx="7658">
                  <c:v>8.2645806333330007</c:v>
                </c:pt>
                <c:pt idx="7659">
                  <c:v>8.2642477166670005</c:v>
                </c:pt>
                <c:pt idx="7660">
                  <c:v>8.2640423166670001</c:v>
                </c:pt>
                <c:pt idx="7661">
                  <c:v>8.2635185666670008</c:v>
                </c:pt>
                <c:pt idx="7662">
                  <c:v>8.2635521500000007</c:v>
                </c:pt>
                <c:pt idx="7663">
                  <c:v>8.2639119333330004</c:v>
                </c:pt>
                <c:pt idx="7664">
                  <c:v>8.2646057499999994</c:v>
                </c:pt>
                <c:pt idx="7665">
                  <c:v>8.2640700833329994</c:v>
                </c:pt>
                <c:pt idx="7666">
                  <c:v>8.2644473499999993</c:v>
                </c:pt>
                <c:pt idx="7667">
                  <c:v>8.2645747000000007</c:v>
                </c:pt>
                <c:pt idx="7668">
                  <c:v>8.2644547333330003</c:v>
                </c:pt>
                <c:pt idx="7669">
                  <c:v>8.2644371499999991</c:v>
                </c:pt>
                <c:pt idx="7670">
                  <c:v>8.2642875666670008</c:v>
                </c:pt>
                <c:pt idx="7671">
                  <c:v>8.2644463666670003</c:v>
                </c:pt>
                <c:pt idx="7672">
                  <c:v>8.2640100000000007</c:v>
                </c:pt>
                <c:pt idx="7673">
                  <c:v>8.2639926999999993</c:v>
                </c:pt>
                <c:pt idx="7674">
                  <c:v>8.2638981000000005</c:v>
                </c:pt>
                <c:pt idx="7675">
                  <c:v>8.2639286833330008</c:v>
                </c:pt>
                <c:pt idx="7676">
                  <c:v>8.2639666833330008</c:v>
                </c:pt>
                <c:pt idx="7677">
                  <c:v>8.2649533500000008</c:v>
                </c:pt>
                <c:pt idx="7678">
                  <c:v>8.2644092333329997</c:v>
                </c:pt>
                <c:pt idx="7679">
                  <c:v>8.2647630999999997</c:v>
                </c:pt>
                <c:pt idx="7680">
                  <c:v>8.2644472666670001</c:v>
                </c:pt>
                <c:pt idx="7681">
                  <c:v>8.2639711166669994</c:v>
                </c:pt>
                <c:pt idx="7682">
                  <c:v>8.2643468333330006</c:v>
                </c:pt>
                <c:pt idx="7683">
                  <c:v>8.2646168000000007</c:v>
                </c:pt>
                <c:pt idx="7684">
                  <c:v>8.2648302999999999</c:v>
                </c:pt>
                <c:pt idx="7685">
                  <c:v>8.2646809333330005</c:v>
                </c:pt>
                <c:pt idx="7686">
                  <c:v>8.2645547166669999</c:v>
                </c:pt>
                <c:pt idx="7687">
                  <c:v>8.2636707499999993</c:v>
                </c:pt>
                <c:pt idx="7688">
                  <c:v>8.2642259833330005</c:v>
                </c:pt>
                <c:pt idx="7689">
                  <c:v>8.2643082499999991</c:v>
                </c:pt>
                <c:pt idx="7690">
                  <c:v>8.2646496833329994</c:v>
                </c:pt>
                <c:pt idx="7691">
                  <c:v>8.2652473833329996</c:v>
                </c:pt>
                <c:pt idx="7692">
                  <c:v>8.2645768000000004</c:v>
                </c:pt>
                <c:pt idx="7693">
                  <c:v>8.2644059333330002</c:v>
                </c:pt>
                <c:pt idx="7694">
                  <c:v>8.2645025833329999</c:v>
                </c:pt>
                <c:pt idx="7695">
                  <c:v>8.2644376333329994</c:v>
                </c:pt>
                <c:pt idx="7696">
                  <c:v>8.2649439166670007</c:v>
                </c:pt>
                <c:pt idx="7697">
                  <c:v>8.2647126666670001</c:v>
                </c:pt>
                <c:pt idx="7698">
                  <c:v>8.2648506333329994</c:v>
                </c:pt>
                <c:pt idx="7699">
                  <c:v>8.2650020333329994</c:v>
                </c:pt>
                <c:pt idx="7700">
                  <c:v>8.2649865499999997</c:v>
                </c:pt>
                <c:pt idx="7701">
                  <c:v>8.2641624833329992</c:v>
                </c:pt>
                <c:pt idx="7702">
                  <c:v>8.2642561499999996</c:v>
                </c:pt>
                <c:pt idx="7703">
                  <c:v>8.2648900666670002</c:v>
                </c:pt>
                <c:pt idx="7704">
                  <c:v>8.2651083666670004</c:v>
                </c:pt>
                <c:pt idx="7705">
                  <c:v>8.2650870833330004</c:v>
                </c:pt>
                <c:pt idx="7706">
                  <c:v>8.2654879833329993</c:v>
                </c:pt>
                <c:pt idx="7707">
                  <c:v>8.2651442999999993</c:v>
                </c:pt>
                <c:pt idx="7708">
                  <c:v>8.2641480833329997</c:v>
                </c:pt>
                <c:pt idx="7709">
                  <c:v>8.2647185166669992</c:v>
                </c:pt>
                <c:pt idx="7710">
                  <c:v>8.2648296333329991</c:v>
                </c:pt>
                <c:pt idx="7711">
                  <c:v>8.2644970333330008</c:v>
                </c:pt>
                <c:pt idx="7712">
                  <c:v>8.2646748833330008</c:v>
                </c:pt>
                <c:pt idx="7713">
                  <c:v>8.2652485666669993</c:v>
                </c:pt>
                <c:pt idx="7714">
                  <c:v>8.2660917833329997</c:v>
                </c:pt>
                <c:pt idx="7715">
                  <c:v>8.2658235833330007</c:v>
                </c:pt>
                <c:pt idx="7716">
                  <c:v>8.2662691000000006</c:v>
                </c:pt>
                <c:pt idx="7717">
                  <c:v>8.26614805</c:v>
                </c:pt>
                <c:pt idx="7718">
                  <c:v>8.2664508166669997</c:v>
                </c:pt>
                <c:pt idx="7719">
                  <c:v>8.2660545166669994</c:v>
                </c:pt>
                <c:pt idx="7720">
                  <c:v>8.2662846833329997</c:v>
                </c:pt>
                <c:pt idx="7721">
                  <c:v>8.2666500500000009</c:v>
                </c:pt>
                <c:pt idx="7722">
                  <c:v>8.2662959833330003</c:v>
                </c:pt>
                <c:pt idx="7723">
                  <c:v>8.2665414500000001</c:v>
                </c:pt>
                <c:pt idx="7724">
                  <c:v>8.2657086500000005</c:v>
                </c:pt>
                <c:pt idx="7725">
                  <c:v>8.266176783333</c:v>
                </c:pt>
                <c:pt idx="7726">
                  <c:v>8.2656401000000006</c:v>
                </c:pt>
                <c:pt idx="7727">
                  <c:v>8.2649561499999997</c:v>
                </c:pt>
                <c:pt idx="7728">
                  <c:v>8.2645730666669994</c:v>
                </c:pt>
                <c:pt idx="7729">
                  <c:v>8.2644771000000006</c:v>
                </c:pt>
                <c:pt idx="7730">
                  <c:v>8.2641844833330005</c:v>
                </c:pt>
                <c:pt idx="7731">
                  <c:v>8.2642419</c:v>
                </c:pt>
                <c:pt idx="7732">
                  <c:v>8.2645250166669992</c:v>
                </c:pt>
                <c:pt idx="7733">
                  <c:v>8.2645330833329993</c:v>
                </c:pt>
                <c:pt idx="7734">
                  <c:v>8.2646868833330007</c:v>
                </c:pt>
                <c:pt idx="7735">
                  <c:v>8.2643090499999996</c:v>
                </c:pt>
                <c:pt idx="7736">
                  <c:v>8.2648072500000005</c:v>
                </c:pt>
                <c:pt idx="7737">
                  <c:v>8.2645396166669993</c:v>
                </c:pt>
                <c:pt idx="7738">
                  <c:v>8.2651865666669995</c:v>
                </c:pt>
                <c:pt idx="7739">
                  <c:v>8.2655317666669994</c:v>
                </c:pt>
                <c:pt idx="7740">
                  <c:v>8.2667724000000007</c:v>
                </c:pt>
                <c:pt idx="7741">
                  <c:v>8.2670155166669996</c:v>
                </c:pt>
                <c:pt idx="7742">
                  <c:v>8.2665132000000003</c:v>
                </c:pt>
                <c:pt idx="7743">
                  <c:v>8.2667588833330008</c:v>
                </c:pt>
                <c:pt idx="7744">
                  <c:v>8.2665012833329996</c:v>
                </c:pt>
                <c:pt idx="7745">
                  <c:v>8.2669341666669993</c:v>
                </c:pt>
                <c:pt idx="7746">
                  <c:v>8.2671681333329996</c:v>
                </c:pt>
                <c:pt idx="7747">
                  <c:v>8.2670885833330008</c:v>
                </c:pt>
                <c:pt idx="7748">
                  <c:v>8.2669664833330003</c:v>
                </c:pt>
                <c:pt idx="7749">
                  <c:v>8.2669276499999995</c:v>
                </c:pt>
                <c:pt idx="7750">
                  <c:v>8.2664290166670007</c:v>
                </c:pt>
                <c:pt idx="7751">
                  <c:v>8.2669557499999993</c:v>
                </c:pt>
                <c:pt idx="7752">
                  <c:v>8.2672763333329993</c:v>
                </c:pt>
                <c:pt idx="7753">
                  <c:v>8.2669231666670004</c:v>
                </c:pt>
                <c:pt idx="7754">
                  <c:v>8.2672983833329994</c:v>
                </c:pt>
                <c:pt idx="7755">
                  <c:v>8.2671857000000006</c:v>
                </c:pt>
                <c:pt idx="7756">
                  <c:v>8.2670261166669992</c:v>
                </c:pt>
                <c:pt idx="7757">
                  <c:v>8.2674851500000006</c:v>
                </c:pt>
                <c:pt idx="7758">
                  <c:v>8.2674702</c:v>
                </c:pt>
                <c:pt idx="7759">
                  <c:v>8.2676198500000009</c:v>
                </c:pt>
                <c:pt idx="7760">
                  <c:v>8.2674643333330007</c:v>
                </c:pt>
                <c:pt idx="7761">
                  <c:v>8.2672753833330006</c:v>
                </c:pt>
                <c:pt idx="7762">
                  <c:v>8.2676014666669992</c:v>
                </c:pt>
                <c:pt idx="7763">
                  <c:v>8.2672833499999996</c:v>
                </c:pt>
                <c:pt idx="7764">
                  <c:v>8.2670811000000004</c:v>
                </c:pt>
                <c:pt idx="7765">
                  <c:v>8.2663531999999993</c:v>
                </c:pt>
                <c:pt idx="7766">
                  <c:v>8.2663396833329994</c:v>
                </c:pt>
                <c:pt idx="7767">
                  <c:v>8.2662802333329992</c:v>
                </c:pt>
                <c:pt idx="7768">
                  <c:v>8.2663917833330007</c:v>
                </c:pt>
                <c:pt idx="7769">
                  <c:v>8.2662798666670003</c:v>
                </c:pt>
                <c:pt idx="7770">
                  <c:v>8.2662445833330001</c:v>
                </c:pt>
                <c:pt idx="7771">
                  <c:v>8.2667560666669999</c:v>
                </c:pt>
                <c:pt idx="7772">
                  <c:v>8.2670411999999995</c:v>
                </c:pt>
                <c:pt idx="7773">
                  <c:v>8.2671682333330008</c:v>
                </c:pt>
                <c:pt idx="7774">
                  <c:v>8.2672917333329998</c:v>
                </c:pt>
                <c:pt idx="7775">
                  <c:v>8.2672078833330005</c:v>
                </c:pt>
                <c:pt idx="7776">
                  <c:v>8.2666756333329996</c:v>
                </c:pt>
                <c:pt idx="7777">
                  <c:v>8.2681112833330008</c:v>
                </c:pt>
                <c:pt idx="7778">
                  <c:v>8.2682919333329998</c:v>
                </c:pt>
                <c:pt idx="7779">
                  <c:v>8.2679162166670004</c:v>
                </c:pt>
                <c:pt idx="7780">
                  <c:v>8.2679756333330001</c:v>
                </c:pt>
                <c:pt idx="7781">
                  <c:v>8.267874383333</c:v>
                </c:pt>
                <c:pt idx="7782">
                  <c:v>8.26769</c:v>
                </c:pt>
                <c:pt idx="7783">
                  <c:v>8.2677829333330006</c:v>
                </c:pt>
                <c:pt idx="7784">
                  <c:v>8.2687158166669992</c:v>
                </c:pt>
                <c:pt idx="7785">
                  <c:v>8.2685495833329998</c:v>
                </c:pt>
                <c:pt idx="7786">
                  <c:v>8.2679485333329996</c:v>
                </c:pt>
                <c:pt idx="7787">
                  <c:v>8.2685511333330002</c:v>
                </c:pt>
                <c:pt idx="7788">
                  <c:v>8.2680580999999993</c:v>
                </c:pt>
                <c:pt idx="7789">
                  <c:v>8.2685891333330002</c:v>
                </c:pt>
                <c:pt idx="7790">
                  <c:v>8.268491683333</c:v>
                </c:pt>
                <c:pt idx="7791">
                  <c:v>8.2685322333329996</c:v>
                </c:pt>
                <c:pt idx="7792">
                  <c:v>8.2687656333330004</c:v>
                </c:pt>
                <c:pt idx="7793">
                  <c:v>8.2684907166669994</c:v>
                </c:pt>
                <c:pt idx="7794">
                  <c:v>8.2683666833329994</c:v>
                </c:pt>
                <c:pt idx="7795">
                  <c:v>8.2689444666669996</c:v>
                </c:pt>
                <c:pt idx="7796">
                  <c:v>8.2688163333329996</c:v>
                </c:pt>
                <c:pt idx="7797">
                  <c:v>8.2690433166670001</c:v>
                </c:pt>
                <c:pt idx="7798">
                  <c:v>8.2692367666669995</c:v>
                </c:pt>
                <c:pt idx="7799">
                  <c:v>8.2695831833329994</c:v>
                </c:pt>
                <c:pt idx="7800">
                  <c:v>8.269366783333</c:v>
                </c:pt>
                <c:pt idx="7801">
                  <c:v>8.2685630166670006</c:v>
                </c:pt>
                <c:pt idx="7802">
                  <c:v>8.2674416666670005</c:v>
                </c:pt>
                <c:pt idx="7803">
                  <c:v>8.2668724333330008</c:v>
                </c:pt>
                <c:pt idx="7804">
                  <c:v>8.2674757333330007</c:v>
                </c:pt>
                <c:pt idx="7805">
                  <c:v>8.2672990666670003</c:v>
                </c:pt>
                <c:pt idx="7806">
                  <c:v>8.2673170999999996</c:v>
                </c:pt>
                <c:pt idx="7807">
                  <c:v>8.2668859999999995</c:v>
                </c:pt>
                <c:pt idx="7808">
                  <c:v>8.2677697000000006</c:v>
                </c:pt>
                <c:pt idx="7809">
                  <c:v>8.2672441333329996</c:v>
                </c:pt>
                <c:pt idx="7810">
                  <c:v>8.2668291666669997</c:v>
                </c:pt>
                <c:pt idx="7811">
                  <c:v>8.2668424333330002</c:v>
                </c:pt>
                <c:pt idx="7812">
                  <c:v>8.2672293999999997</c:v>
                </c:pt>
                <c:pt idx="7813">
                  <c:v>8.2670847666670007</c:v>
                </c:pt>
                <c:pt idx="7814">
                  <c:v>8.2671339166669995</c:v>
                </c:pt>
                <c:pt idx="7815">
                  <c:v>8.2672246499999993</c:v>
                </c:pt>
                <c:pt idx="7816">
                  <c:v>8.2670813166669994</c:v>
                </c:pt>
                <c:pt idx="7817">
                  <c:v>8.2673032333329992</c:v>
                </c:pt>
                <c:pt idx="7818">
                  <c:v>8.2672703166670001</c:v>
                </c:pt>
                <c:pt idx="7819">
                  <c:v>8.2674033833330007</c:v>
                </c:pt>
                <c:pt idx="7820">
                  <c:v>8.2669538666670004</c:v>
                </c:pt>
                <c:pt idx="7821">
                  <c:v>8.2675391000000005</c:v>
                </c:pt>
                <c:pt idx="7822">
                  <c:v>8.2675670166669999</c:v>
                </c:pt>
                <c:pt idx="7823">
                  <c:v>8.2677353833329992</c:v>
                </c:pt>
                <c:pt idx="7824">
                  <c:v>8.2678244166670005</c:v>
                </c:pt>
                <c:pt idx="7825">
                  <c:v>8.2669139499999993</c:v>
                </c:pt>
                <c:pt idx="7826">
                  <c:v>8.2676435833329993</c:v>
                </c:pt>
                <c:pt idx="7827">
                  <c:v>8.2676651833329995</c:v>
                </c:pt>
                <c:pt idx="7828">
                  <c:v>8.2677829166670005</c:v>
                </c:pt>
                <c:pt idx="7829">
                  <c:v>8.267478866667</c:v>
                </c:pt>
                <c:pt idx="7830">
                  <c:v>8.2683608333330003</c:v>
                </c:pt>
                <c:pt idx="7831">
                  <c:v>8.2680940666670004</c:v>
                </c:pt>
                <c:pt idx="7832">
                  <c:v>8.2684165833329999</c:v>
                </c:pt>
                <c:pt idx="7833">
                  <c:v>8.2681523499999994</c:v>
                </c:pt>
                <c:pt idx="7834">
                  <c:v>8.2684387000000008</c:v>
                </c:pt>
                <c:pt idx="7835">
                  <c:v>8.2675195333329992</c:v>
                </c:pt>
                <c:pt idx="7836">
                  <c:v>8.2677002000000002</c:v>
                </c:pt>
                <c:pt idx="7837">
                  <c:v>8.2682361666670001</c:v>
                </c:pt>
                <c:pt idx="7838">
                  <c:v>8.2675332166669993</c:v>
                </c:pt>
                <c:pt idx="7839">
                  <c:v>8.2680394499999998</c:v>
                </c:pt>
                <c:pt idx="7840">
                  <c:v>8.2681409499999994</c:v>
                </c:pt>
                <c:pt idx="7841">
                  <c:v>8.2686001999999998</c:v>
                </c:pt>
                <c:pt idx="7842">
                  <c:v>8.2680965666669994</c:v>
                </c:pt>
                <c:pt idx="7843">
                  <c:v>8.268376916667</c:v>
                </c:pt>
                <c:pt idx="7844">
                  <c:v>8.2685407666669999</c:v>
                </c:pt>
                <c:pt idx="7845">
                  <c:v>8.2685270333329992</c:v>
                </c:pt>
                <c:pt idx="7846">
                  <c:v>8.2680029666669999</c:v>
                </c:pt>
                <c:pt idx="7847">
                  <c:v>8.2683035833329992</c:v>
                </c:pt>
                <c:pt idx="7848">
                  <c:v>8.2675005000000006</c:v>
                </c:pt>
                <c:pt idx="7849">
                  <c:v>8.2677591166669995</c:v>
                </c:pt>
                <c:pt idx="7850">
                  <c:v>8.2684087666669992</c:v>
                </c:pt>
                <c:pt idx="7851">
                  <c:v>8.2680910500000007</c:v>
                </c:pt>
                <c:pt idx="7852">
                  <c:v>8.2676754999999993</c:v>
                </c:pt>
                <c:pt idx="7853">
                  <c:v>8.2680952166669996</c:v>
                </c:pt>
                <c:pt idx="7854">
                  <c:v>8.2687281000000006</c:v>
                </c:pt>
                <c:pt idx="7855">
                  <c:v>8.2680729666670008</c:v>
                </c:pt>
                <c:pt idx="7856">
                  <c:v>8.2678345833330003</c:v>
                </c:pt>
                <c:pt idx="7857">
                  <c:v>8.2676704166670003</c:v>
                </c:pt>
                <c:pt idx="7858">
                  <c:v>8.2675447000000002</c:v>
                </c:pt>
                <c:pt idx="7859">
                  <c:v>8.2682070833329995</c:v>
                </c:pt>
                <c:pt idx="7860">
                  <c:v>8.267786983333</c:v>
                </c:pt>
                <c:pt idx="7861">
                  <c:v>8.2672179333330007</c:v>
                </c:pt>
                <c:pt idx="7862">
                  <c:v>8.2679953499999996</c:v>
                </c:pt>
                <c:pt idx="7863">
                  <c:v>8.2682596499999992</c:v>
                </c:pt>
                <c:pt idx="7864">
                  <c:v>8.2678572166670001</c:v>
                </c:pt>
                <c:pt idx="7865">
                  <c:v>8.2680459000000006</c:v>
                </c:pt>
                <c:pt idx="7866">
                  <c:v>8.26800435</c:v>
                </c:pt>
                <c:pt idx="7867">
                  <c:v>8.2677535666670003</c:v>
                </c:pt>
                <c:pt idx="7868">
                  <c:v>8.2682806833329998</c:v>
                </c:pt>
                <c:pt idx="7869">
                  <c:v>8.2674225499999991</c:v>
                </c:pt>
                <c:pt idx="7870">
                  <c:v>8.2683999499999992</c:v>
                </c:pt>
                <c:pt idx="7871">
                  <c:v>8.2678817500000008</c:v>
                </c:pt>
                <c:pt idx="7872">
                  <c:v>8.2671676333330009</c:v>
                </c:pt>
                <c:pt idx="7873">
                  <c:v>8.2678030166669991</c:v>
                </c:pt>
                <c:pt idx="7874">
                  <c:v>8.2681833499999993</c:v>
                </c:pt>
                <c:pt idx="7875">
                  <c:v>8.267630866667</c:v>
                </c:pt>
                <c:pt idx="7876">
                  <c:v>8.2676888000000002</c:v>
                </c:pt>
                <c:pt idx="7877">
                  <c:v>8.2682161999999995</c:v>
                </c:pt>
                <c:pt idx="7878">
                  <c:v>8.2674201166669992</c:v>
                </c:pt>
                <c:pt idx="7879">
                  <c:v>8.2675163666669995</c:v>
                </c:pt>
                <c:pt idx="7880">
                  <c:v>8.2674085000000002</c:v>
                </c:pt>
                <c:pt idx="7881">
                  <c:v>8.2678339166669996</c:v>
                </c:pt>
                <c:pt idx="7882">
                  <c:v>8.2676469166669992</c:v>
                </c:pt>
                <c:pt idx="7883">
                  <c:v>8.2680797500000001</c:v>
                </c:pt>
                <c:pt idx="7884">
                  <c:v>8.2674772166670003</c:v>
                </c:pt>
                <c:pt idx="7885">
                  <c:v>8.2676709000000006</c:v>
                </c:pt>
                <c:pt idx="7886">
                  <c:v>8.2683072333329992</c:v>
                </c:pt>
                <c:pt idx="7887">
                  <c:v>8.2672946166669998</c:v>
                </c:pt>
                <c:pt idx="7888">
                  <c:v>8.2678093166669999</c:v>
                </c:pt>
                <c:pt idx="7889">
                  <c:v>8.2673220666670009</c:v>
                </c:pt>
                <c:pt idx="7890">
                  <c:v>8.2673759166669996</c:v>
                </c:pt>
                <c:pt idx="7891">
                  <c:v>8.2665907666670009</c:v>
                </c:pt>
                <c:pt idx="7892">
                  <c:v>8.2670268333330004</c:v>
                </c:pt>
                <c:pt idx="7893">
                  <c:v>8.2666366333330004</c:v>
                </c:pt>
                <c:pt idx="7894">
                  <c:v>8.2674543000000007</c:v>
                </c:pt>
                <c:pt idx="7895">
                  <c:v>8.2670294333330006</c:v>
                </c:pt>
                <c:pt idx="7896">
                  <c:v>8.2665514499999997</c:v>
                </c:pt>
                <c:pt idx="7897">
                  <c:v>8.2667385333329992</c:v>
                </c:pt>
                <c:pt idx="7898">
                  <c:v>8.2675314166669995</c:v>
                </c:pt>
                <c:pt idx="7899">
                  <c:v>8.2671436000000007</c:v>
                </c:pt>
                <c:pt idx="7900">
                  <c:v>8.2677770499999994</c:v>
                </c:pt>
                <c:pt idx="7901">
                  <c:v>8.2674366833330009</c:v>
                </c:pt>
                <c:pt idx="7902">
                  <c:v>8.2671646333329996</c:v>
                </c:pt>
                <c:pt idx="7903">
                  <c:v>8.2671511666670003</c:v>
                </c:pt>
                <c:pt idx="7904">
                  <c:v>8.2673617833329995</c:v>
                </c:pt>
                <c:pt idx="7905">
                  <c:v>8.2666867833330002</c:v>
                </c:pt>
                <c:pt idx="7906">
                  <c:v>8.2672038333329994</c:v>
                </c:pt>
                <c:pt idx="7907">
                  <c:v>8.2676251999999995</c:v>
                </c:pt>
                <c:pt idx="7908">
                  <c:v>8.2673889500000008</c:v>
                </c:pt>
                <c:pt idx="7909">
                  <c:v>8.2672304166669992</c:v>
                </c:pt>
                <c:pt idx="7910">
                  <c:v>8.2666414166669995</c:v>
                </c:pt>
                <c:pt idx="7911">
                  <c:v>8.2672522666670005</c:v>
                </c:pt>
                <c:pt idx="7912">
                  <c:v>8.2673536999999993</c:v>
                </c:pt>
                <c:pt idx="7913">
                  <c:v>8.2676721666669994</c:v>
                </c:pt>
                <c:pt idx="7914">
                  <c:v>8.2667899333329995</c:v>
                </c:pt>
                <c:pt idx="7915">
                  <c:v>8.2667535166670003</c:v>
                </c:pt>
                <c:pt idx="7916">
                  <c:v>8.2664812666670002</c:v>
                </c:pt>
                <c:pt idx="7917">
                  <c:v>8.2668050500000003</c:v>
                </c:pt>
                <c:pt idx="7918">
                  <c:v>8.2672398499999993</c:v>
                </c:pt>
                <c:pt idx="7919">
                  <c:v>8.2671749999999999</c:v>
                </c:pt>
                <c:pt idx="7920">
                  <c:v>8.2666099833329998</c:v>
                </c:pt>
                <c:pt idx="7921">
                  <c:v>8.2662126166669996</c:v>
                </c:pt>
                <c:pt idx="7922">
                  <c:v>8.2669869499999997</c:v>
                </c:pt>
                <c:pt idx="7923">
                  <c:v>8.2668612833330002</c:v>
                </c:pt>
                <c:pt idx="7924">
                  <c:v>8.2668198999999998</c:v>
                </c:pt>
                <c:pt idx="7925">
                  <c:v>8.2663887500000008</c:v>
                </c:pt>
                <c:pt idx="7926">
                  <c:v>8.2669788000000004</c:v>
                </c:pt>
                <c:pt idx="7927">
                  <c:v>8.2667892833330008</c:v>
                </c:pt>
                <c:pt idx="7928">
                  <c:v>8.2678274999999992</c:v>
                </c:pt>
                <c:pt idx="7929">
                  <c:v>8.2679853333329998</c:v>
                </c:pt>
                <c:pt idx="7930">
                  <c:v>8.2672939000000003</c:v>
                </c:pt>
                <c:pt idx="7931">
                  <c:v>8.2683195166670007</c:v>
                </c:pt>
                <c:pt idx="7932">
                  <c:v>8.2676062166669997</c:v>
                </c:pt>
                <c:pt idx="7933">
                  <c:v>8.2671259333330003</c:v>
                </c:pt>
                <c:pt idx="7934">
                  <c:v>8.2678996999999992</c:v>
                </c:pt>
                <c:pt idx="7935">
                  <c:v>8.2677118333329993</c:v>
                </c:pt>
                <c:pt idx="7936">
                  <c:v>8.2672157166669997</c:v>
                </c:pt>
                <c:pt idx="7937">
                  <c:v>8.2678632499999996</c:v>
                </c:pt>
                <c:pt idx="7938">
                  <c:v>8.2680977333330006</c:v>
                </c:pt>
                <c:pt idx="7939">
                  <c:v>8.2679682499999991</c:v>
                </c:pt>
                <c:pt idx="7940">
                  <c:v>8.2679120166669993</c:v>
                </c:pt>
                <c:pt idx="7941">
                  <c:v>8.2676924833330006</c:v>
                </c:pt>
                <c:pt idx="7942">
                  <c:v>8.2682668166669995</c:v>
                </c:pt>
                <c:pt idx="7943">
                  <c:v>8.2681404999999994</c:v>
                </c:pt>
                <c:pt idx="7944">
                  <c:v>8.2675657499999993</c:v>
                </c:pt>
                <c:pt idx="7945">
                  <c:v>8.2672232833329993</c:v>
                </c:pt>
                <c:pt idx="7946">
                  <c:v>8.2678290666669998</c:v>
                </c:pt>
                <c:pt idx="7947">
                  <c:v>8.2677098999999998</c:v>
                </c:pt>
                <c:pt idx="7948">
                  <c:v>8.2680185833329993</c:v>
                </c:pt>
                <c:pt idx="7949">
                  <c:v>8.2672349999999994</c:v>
                </c:pt>
                <c:pt idx="7950">
                  <c:v>8.2680144999999996</c:v>
                </c:pt>
                <c:pt idx="7951">
                  <c:v>8.267437516667</c:v>
                </c:pt>
                <c:pt idx="7952">
                  <c:v>8.2673506999999997</c:v>
                </c:pt>
                <c:pt idx="7953">
                  <c:v>8.2675936166669999</c:v>
                </c:pt>
                <c:pt idx="7954">
                  <c:v>8.2675294499999996</c:v>
                </c:pt>
                <c:pt idx="7955">
                  <c:v>8.2677620666670002</c:v>
                </c:pt>
                <c:pt idx="7956">
                  <c:v>8.2673261333330004</c:v>
                </c:pt>
                <c:pt idx="7957">
                  <c:v>8.2675606833330004</c:v>
                </c:pt>
                <c:pt idx="7958">
                  <c:v>8.2678482833330005</c:v>
                </c:pt>
                <c:pt idx="7959">
                  <c:v>8.2685870666669992</c:v>
                </c:pt>
                <c:pt idx="7960">
                  <c:v>8.2683500166670001</c:v>
                </c:pt>
                <c:pt idx="7961">
                  <c:v>8.2685110833329993</c:v>
                </c:pt>
                <c:pt idx="7962">
                  <c:v>8.2680200333330003</c:v>
                </c:pt>
                <c:pt idx="7963">
                  <c:v>8.2678560333330005</c:v>
                </c:pt>
                <c:pt idx="7964">
                  <c:v>8.2688134666669999</c:v>
                </c:pt>
                <c:pt idx="7965">
                  <c:v>8.2693564833330004</c:v>
                </c:pt>
                <c:pt idx="7966">
                  <c:v>8.2696327000000007</c:v>
                </c:pt>
                <c:pt idx="7967">
                  <c:v>8.2688201166669995</c:v>
                </c:pt>
                <c:pt idx="7968">
                  <c:v>8.2694949999999992</c:v>
                </c:pt>
                <c:pt idx="7969">
                  <c:v>8.2685542000000005</c:v>
                </c:pt>
                <c:pt idx="7970">
                  <c:v>8.2682963333329997</c:v>
                </c:pt>
                <c:pt idx="7971">
                  <c:v>8.2691189499999993</c:v>
                </c:pt>
                <c:pt idx="7972">
                  <c:v>8.2684569000000003</c:v>
                </c:pt>
                <c:pt idx="7973">
                  <c:v>8.2688519166669998</c:v>
                </c:pt>
                <c:pt idx="7974">
                  <c:v>8.2688968333330006</c:v>
                </c:pt>
                <c:pt idx="7975">
                  <c:v>8.2689236499999996</c:v>
                </c:pt>
                <c:pt idx="7976">
                  <c:v>8.2689598333329997</c:v>
                </c:pt>
                <c:pt idx="7977">
                  <c:v>8.2682502333329992</c:v>
                </c:pt>
                <c:pt idx="7978">
                  <c:v>8.2686703833329993</c:v>
                </c:pt>
                <c:pt idx="7979">
                  <c:v>8.2694331333329991</c:v>
                </c:pt>
                <c:pt idx="7980">
                  <c:v>8.2689248166670009</c:v>
                </c:pt>
                <c:pt idx="7981">
                  <c:v>8.26905395</c:v>
                </c:pt>
                <c:pt idx="7982">
                  <c:v>8.2692256666669994</c:v>
                </c:pt>
                <c:pt idx="7983">
                  <c:v>8.2687314000000001</c:v>
                </c:pt>
                <c:pt idx="7984">
                  <c:v>8.2699493999999998</c:v>
                </c:pt>
                <c:pt idx="7985">
                  <c:v>8.2694775833329999</c:v>
                </c:pt>
                <c:pt idx="7986">
                  <c:v>8.2686776166670004</c:v>
                </c:pt>
                <c:pt idx="7987">
                  <c:v>8.2689038833329995</c:v>
                </c:pt>
                <c:pt idx="7988">
                  <c:v>8.2689451666670006</c:v>
                </c:pt>
                <c:pt idx="7989">
                  <c:v>8.2684371999999993</c:v>
                </c:pt>
                <c:pt idx="7990">
                  <c:v>8.2680236333329997</c:v>
                </c:pt>
                <c:pt idx="7991">
                  <c:v>8.2682502000000007</c:v>
                </c:pt>
                <c:pt idx="7992">
                  <c:v>8.2682099499999993</c:v>
                </c:pt>
                <c:pt idx="7993">
                  <c:v>8.2682148499999997</c:v>
                </c:pt>
                <c:pt idx="7994">
                  <c:v>8.2676514833329993</c:v>
                </c:pt>
                <c:pt idx="7995">
                  <c:v>8.2677465833330004</c:v>
                </c:pt>
                <c:pt idx="7996">
                  <c:v>8.2674565333330001</c:v>
                </c:pt>
                <c:pt idx="7997">
                  <c:v>8.2681278000000002</c:v>
                </c:pt>
                <c:pt idx="7998">
                  <c:v>8.2679700666670009</c:v>
                </c:pt>
                <c:pt idx="7999">
                  <c:v>8.2686539166670006</c:v>
                </c:pt>
                <c:pt idx="8000">
                  <c:v>8.2680236166669996</c:v>
                </c:pt>
                <c:pt idx="8001">
                  <c:v>8.2682787999999992</c:v>
                </c:pt>
                <c:pt idx="8002">
                  <c:v>8.2681312333329995</c:v>
                </c:pt>
                <c:pt idx="8003">
                  <c:v>8.2679665666670008</c:v>
                </c:pt>
                <c:pt idx="8004">
                  <c:v>8.2677741999999999</c:v>
                </c:pt>
                <c:pt idx="8005">
                  <c:v>8.2677996</c:v>
                </c:pt>
                <c:pt idx="8006">
                  <c:v>8.2686431166670005</c:v>
                </c:pt>
                <c:pt idx="8007">
                  <c:v>8.2686447666670002</c:v>
                </c:pt>
                <c:pt idx="8008">
                  <c:v>8.2688952166669996</c:v>
                </c:pt>
                <c:pt idx="8009">
                  <c:v>8.269638716667</c:v>
                </c:pt>
                <c:pt idx="8010">
                  <c:v>8.2697967833329997</c:v>
                </c:pt>
                <c:pt idx="8011">
                  <c:v>8.2689139333329997</c:v>
                </c:pt>
                <c:pt idx="8012">
                  <c:v>8.2692696666670003</c:v>
                </c:pt>
                <c:pt idx="8013">
                  <c:v>8.2691519666669997</c:v>
                </c:pt>
                <c:pt idx="8014">
                  <c:v>8.2687299999999997</c:v>
                </c:pt>
                <c:pt idx="8015">
                  <c:v>8.2681615166669999</c:v>
                </c:pt>
                <c:pt idx="8016">
                  <c:v>8.2679260166669994</c:v>
                </c:pt>
                <c:pt idx="8017">
                  <c:v>8.2690376833329999</c:v>
                </c:pt>
                <c:pt idx="8018">
                  <c:v>8.2686108166669996</c:v>
                </c:pt>
                <c:pt idx="8019">
                  <c:v>8.268968833333</c:v>
                </c:pt>
                <c:pt idx="8020">
                  <c:v>8.2685359333330002</c:v>
                </c:pt>
                <c:pt idx="8021">
                  <c:v>8.2680491833329999</c:v>
                </c:pt>
                <c:pt idx="8022">
                  <c:v>8.2679068833329996</c:v>
                </c:pt>
                <c:pt idx="8023">
                  <c:v>8.2684392500000001</c:v>
                </c:pt>
                <c:pt idx="8024">
                  <c:v>8.2687193499999996</c:v>
                </c:pt>
                <c:pt idx="8025">
                  <c:v>8.2683547999999991</c:v>
                </c:pt>
                <c:pt idx="8026">
                  <c:v>8.2687740999999999</c:v>
                </c:pt>
                <c:pt idx="8027">
                  <c:v>8.2688598666670003</c:v>
                </c:pt>
                <c:pt idx="8028">
                  <c:v>8.2688302666670008</c:v>
                </c:pt>
                <c:pt idx="8029">
                  <c:v>8.2686498333330007</c:v>
                </c:pt>
                <c:pt idx="8030">
                  <c:v>8.2687991499999995</c:v>
                </c:pt>
                <c:pt idx="8031">
                  <c:v>8.2683789000000001</c:v>
                </c:pt>
                <c:pt idx="8032">
                  <c:v>8.2686877499999998</c:v>
                </c:pt>
                <c:pt idx="8033">
                  <c:v>8.2687702999999999</c:v>
                </c:pt>
                <c:pt idx="8034">
                  <c:v>8.2693744500000008</c:v>
                </c:pt>
                <c:pt idx="8035">
                  <c:v>8.2687436999999999</c:v>
                </c:pt>
                <c:pt idx="8036">
                  <c:v>8.2694218999999993</c:v>
                </c:pt>
                <c:pt idx="8037">
                  <c:v>8.2695766499999994</c:v>
                </c:pt>
                <c:pt idx="8038">
                  <c:v>8.2689103500000005</c:v>
                </c:pt>
                <c:pt idx="8039">
                  <c:v>8.2696035999999999</c:v>
                </c:pt>
                <c:pt idx="8040">
                  <c:v>8.2696500833329996</c:v>
                </c:pt>
                <c:pt idx="8041">
                  <c:v>8.2694282000000001</c:v>
                </c:pt>
                <c:pt idx="8042">
                  <c:v>8.2691692999999997</c:v>
                </c:pt>
                <c:pt idx="8043">
                  <c:v>8.2692288666669995</c:v>
                </c:pt>
                <c:pt idx="8044">
                  <c:v>8.2689312666669998</c:v>
                </c:pt>
                <c:pt idx="8045">
                  <c:v>8.2691473500000008</c:v>
                </c:pt>
                <c:pt idx="8046">
                  <c:v>8.2687549666670002</c:v>
                </c:pt>
                <c:pt idx="8047">
                  <c:v>8.2691331833330004</c:v>
                </c:pt>
                <c:pt idx="8048">
                  <c:v>8.2700428166670008</c:v>
                </c:pt>
                <c:pt idx="8049">
                  <c:v>8.2695342833329999</c:v>
                </c:pt>
                <c:pt idx="8050">
                  <c:v>8.2700129333329997</c:v>
                </c:pt>
                <c:pt idx="8051">
                  <c:v>8.2697874500000008</c:v>
                </c:pt>
                <c:pt idx="8052">
                  <c:v>8.2702637833330002</c:v>
                </c:pt>
                <c:pt idx="8053">
                  <c:v>8.2701510333330006</c:v>
                </c:pt>
                <c:pt idx="8054">
                  <c:v>8.2699043333330007</c:v>
                </c:pt>
                <c:pt idx="8055">
                  <c:v>8.2695268166669997</c:v>
                </c:pt>
                <c:pt idx="8056">
                  <c:v>8.2699474166669997</c:v>
                </c:pt>
                <c:pt idx="8057">
                  <c:v>8.2698504833330002</c:v>
                </c:pt>
                <c:pt idx="8058">
                  <c:v>8.2696872833330008</c:v>
                </c:pt>
                <c:pt idx="8059">
                  <c:v>8.2703170499999992</c:v>
                </c:pt>
                <c:pt idx="8060">
                  <c:v>8.2700840499999995</c:v>
                </c:pt>
                <c:pt idx="8061">
                  <c:v>8.2699216166670002</c:v>
                </c:pt>
                <c:pt idx="8062">
                  <c:v>8.2696050166670005</c:v>
                </c:pt>
                <c:pt idx="8063">
                  <c:v>8.270294466667</c:v>
                </c:pt>
                <c:pt idx="8064">
                  <c:v>8.2702735666670009</c:v>
                </c:pt>
                <c:pt idx="8065">
                  <c:v>8.2704864499999999</c:v>
                </c:pt>
                <c:pt idx="8066">
                  <c:v>8.2711748166669992</c:v>
                </c:pt>
                <c:pt idx="8067">
                  <c:v>8.2707479833330009</c:v>
                </c:pt>
                <c:pt idx="8068">
                  <c:v>8.2708683500000006</c:v>
                </c:pt>
                <c:pt idx="8069">
                  <c:v>8.2709188666669995</c:v>
                </c:pt>
                <c:pt idx="8070">
                  <c:v>8.2712064666669995</c:v>
                </c:pt>
                <c:pt idx="8071">
                  <c:v>8.2708768500000005</c:v>
                </c:pt>
                <c:pt idx="8072">
                  <c:v>8.2714800999999998</c:v>
                </c:pt>
                <c:pt idx="8073">
                  <c:v>8.2711092333330001</c:v>
                </c:pt>
                <c:pt idx="8074">
                  <c:v>8.2709165999999996</c:v>
                </c:pt>
                <c:pt idx="8075">
                  <c:v>8.2711747833330005</c:v>
                </c:pt>
                <c:pt idx="8076">
                  <c:v>8.2711055666669999</c:v>
                </c:pt>
                <c:pt idx="8077">
                  <c:v>8.2708199666670001</c:v>
                </c:pt>
                <c:pt idx="8078">
                  <c:v>8.2716920666670006</c:v>
                </c:pt>
                <c:pt idx="8079">
                  <c:v>8.2715994333329999</c:v>
                </c:pt>
                <c:pt idx="8080">
                  <c:v>8.2715423999999995</c:v>
                </c:pt>
                <c:pt idx="8081">
                  <c:v>8.2719003833329996</c:v>
                </c:pt>
                <c:pt idx="8082">
                  <c:v>8.2709954666669994</c:v>
                </c:pt>
                <c:pt idx="8083">
                  <c:v>8.2711672666669998</c:v>
                </c:pt>
                <c:pt idx="8084">
                  <c:v>8.2710648166669998</c:v>
                </c:pt>
                <c:pt idx="8085">
                  <c:v>8.2719395666669993</c:v>
                </c:pt>
                <c:pt idx="8086">
                  <c:v>8.2720616666669997</c:v>
                </c:pt>
                <c:pt idx="8087">
                  <c:v>8.2725300500000003</c:v>
                </c:pt>
                <c:pt idx="8088">
                  <c:v>8.271734733333</c:v>
                </c:pt>
                <c:pt idx="8089">
                  <c:v>8.2716262666670008</c:v>
                </c:pt>
                <c:pt idx="8090">
                  <c:v>8.2712185500000004</c:v>
                </c:pt>
                <c:pt idx="8091">
                  <c:v>8.2716562000000007</c:v>
                </c:pt>
                <c:pt idx="8092">
                  <c:v>8.2718476166669994</c:v>
                </c:pt>
                <c:pt idx="8093">
                  <c:v>8.2716509666669999</c:v>
                </c:pt>
                <c:pt idx="8094">
                  <c:v>8.2719392999999997</c:v>
                </c:pt>
                <c:pt idx="8095">
                  <c:v>8.2721558500000008</c:v>
                </c:pt>
                <c:pt idx="8096">
                  <c:v>8.271768933333</c:v>
                </c:pt>
                <c:pt idx="8097">
                  <c:v>8.2723233666670009</c:v>
                </c:pt>
                <c:pt idx="8098">
                  <c:v>8.2720272333330005</c:v>
                </c:pt>
                <c:pt idx="8099">
                  <c:v>8.2715976500000004</c:v>
                </c:pt>
                <c:pt idx="8100">
                  <c:v>8.2723357499999999</c:v>
                </c:pt>
                <c:pt idx="8101">
                  <c:v>8.2718616833330003</c:v>
                </c:pt>
                <c:pt idx="8102">
                  <c:v>8.2730693666670003</c:v>
                </c:pt>
                <c:pt idx="8103">
                  <c:v>8.2725052833330004</c:v>
                </c:pt>
                <c:pt idx="8104">
                  <c:v>8.272966283333</c:v>
                </c:pt>
                <c:pt idx="8105">
                  <c:v>8.2724139666669991</c:v>
                </c:pt>
                <c:pt idx="8106">
                  <c:v>8.2731525000000001</c:v>
                </c:pt>
                <c:pt idx="8107">
                  <c:v>8.2731640500000001</c:v>
                </c:pt>
                <c:pt idx="8108">
                  <c:v>8.2733620833329997</c:v>
                </c:pt>
                <c:pt idx="8109">
                  <c:v>8.2737542333329994</c:v>
                </c:pt>
                <c:pt idx="8110">
                  <c:v>8.2728439999999992</c:v>
                </c:pt>
                <c:pt idx="8111">
                  <c:v>8.2735183833330002</c:v>
                </c:pt>
                <c:pt idx="8112">
                  <c:v>8.2736373666669998</c:v>
                </c:pt>
                <c:pt idx="8113">
                  <c:v>8.2735681166670005</c:v>
                </c:pt>
                <c:pt idx="8114">
                  <c:v>8.2734513166669998</c:v>
                </c:pt>
                <c:pt idx="8115">
                  <c:v>8.2740612000000002</c:v>
                </c:pt>
                <c:pt idx="8116">
                  <c:v>8.2734696166670005</c:v>
                </c:pt>
                <c:pt idx="8117">
                  <c:v>8.2738312833329992</c:v>
                </c:pt>
                <c:pt idx="8118">
                  <c:v>8.2732461833330007</c:v>
                </c:pt>
                <c:pt idx="8119">
                  <c:v>8.2731630999999997</c:v>
                </c:pt>
                <c:pt idx="8120">
                  <c:v>8.273147783333</c:v>
                </c:pt>
                <c:pt idx="8121">
                  <c:v>8.2740869833329995</c:v>
                </c:pt>
                <c:pt idx="8122">
                  <c:v>8.2737858166670009</c:v>
                </c:pt>
                <c:pt idx="8123">
                  <c:v>8.2737578833329994</c:v>
                </c:pt>
                <c:pt idx="8124">
                  <c:v>8.2738711833330001</c:v>
                </c:pt>
                <c:pt idx="8125">
                  <c:v>8.2734679999999994</c:v>
                </c:pt>
                <c:pt idx="8126">
                  <c:v>8.2737854500000001</c:v>
                </c:pt>
                <c:pt idx="8127">
                  <c:v>8.2736385833329997</c:v>
                </c:pt>
                <c:pt idx="8128">
                  <c:v>8.2736108000000002</c:v>
                </c:pt>
                <c:pt idx="8129">
                  <c:v>8.2740024833329997</c:v>
                </c:pt>
                <c:pt idx="8130">
                  <c:v>8.2739051833329995</c:v>
                </c:pt>
                <c:pt idx="8131">
                  <c:v>8.2740457666669993</c:v>
                </c:pt>
                <c:pt idx="8132">
                  <c:v>8.2735227333329995</c:v>
                </c:pt>
                <c:pt idx="8133">
                  <c:v>8.2734680666670002</c:v>
                </c:pt>
                <c:pt idx="8134">
                  <c:v>8.2734225333329992</c:v>
                </c:pt>
                <c:pt idx="8135">
                  <c:v>8.2744519166669992</c:v>
                </c:pt>
                <c:pt idx="8136">
                  <c:v>8.2738912333329999</c:v>
                </c:pt>
                <c:pt idx="8137">
                  <c:v>8.2743536500000001</c:v>
                </c:pt>
                <c:pt idx="8138">
                  <c:v>8.2741196000000006</c:v>
                </c:pt>
                <c:pt idx="8139">
                  <c:v>8.2741053666669995</c:v>
                </c:pt>
                <c:pt idx="8140">
                  <c:v>8.2745078999999997</c:v>
                </c:pt>
                <c:pt idx="8141">
                  <c:v>8.2745928833329998</c:v>
                </c:pt>
                <c:pt idx="8142">
                  <c:v>8.2740165166670003</c:v>
                </c:pt>
                <c:pt idx="8143">
                  <c:v>8.2743564166670005</c:v>
                </c:pt>
                <c:pt idx="8144">
                  <c:v>8.2737679666670001</c:v>
                </c:pt>
                <c:pt idx="8145">
                  <c:v>8.2741241166670001</c:v>
                </c:pt>
                <c:pt idx="8146">
                  <c:v>8.2739159000000004</c:v>
                </c:pt>
                <c:pt idx="8147">
                  <c:v>8.2740404000000005</c:v>
                </c:pt>
                <c:pt idx="8148">
                  <c:v>8.2738193833330005</c:v>
                </c:pt>
                <c:pt idx="8149">
                  <c:v>8.2744102166670004</c:v>
                </c:pt>
                <c:pt idx="8150">
                  <c:v>8.2742551666670003</c:v>
                </c:pt>
                <c:pt idx="8151">
                  <c:v>8.2745238166669992</c:v>
                </c:pt>
                <c:pt idx="8152">
                  <c:v>8.2745088500000001</c:v>
                </c:pt>
                <c:pt idx="8153">
                  <c:v>8.2745603833330001</c:v>
                </c:pt>
                <c:pt idx="8154">
                  <c:v>8.2743835333329994</c:v>
                </c:pt>
                <c:pt idx="8155">
                  <c:v>8.2743558833329995</c:v>
                </c:pt>
                <c:pt idx="8156">
                  <c:v>8.2745691000000008</c:v>
                </c:pt>
                <c:pt idx="8157">
                  <c:v>8.2744900166670003</c:v>
                </c:pt>
                <c:pt idx="8158">
                  <c:v>8.2741626166670006</c:v>
                </c:pt>
                <c:pt idx="8159">
                  <c:v>8.2745934000000005</c:v>
                </c:pt>
                <c:pt idx="8160">
                  <c:v>8.2750140166670008</c:v>
                </c:pt>
                <c:pt idx="8161">
                  <c:v>8.2752180499999994</c:v>
                </c:pt>
                <c:pt idx="8162">
                  <c:v>8.2753660833329992</c:v>
                </c:pt>
                <c:pt idx="8163">
                  <c:v>8.2746230666670009</c:v>
                </c:pt>
                <c:pt idx="8164">
                  <c:v>8.2750597999999993</c:v>
                </c:pt>
                <c:pt idx="8165">
                  <c:v>8.2750757333330007</c:v>
                </c:pt>
                <c:pt idx="8166">
                  <c:v>8.2756610833330004</c:v>
                </c:pt>
                <c:pt idx="8167">
                  <c:v>8.2747025000000001</c:v>
                </c:pt>
                <c:pt idx="8168">
                  <c:v>8.2745865166670001</c:v>
                </c:pt>
                <c:pt idx="8169">
                  <c:v>8.2749006833329997</c:v>
                </c:pt>
                <c:pt idx="8170">
                  <c:v>8.2746428333330009</c:v>
                </c:pt>
                <c:pt idx="8171">
                  <c:v>8.2744337166669997</c:v>
                </c:pt>
                <c:pt idx="8172">
                  <c:v>8.2747692666670005</c:v>
                </c:pt>
                <c:pt idx="8173">
                  <c:v>8.2746871166669997</c:v>
                </c:pt>
                <c:pt idx="8174">
                  <c:v>8.2755118999999997</c:v>
                </c:pt>
                <c:pt idx="8175">
                  <c:v>8.2746959333329997</c:v>
                </c:pt>
                <c:pt idx="8176">
                  <c:v>8.2749596000000007</c:v>
                </c:pt>
                <c:pt idx="8177">
                  <c:v>8.2755600166670007</c:v>
                </c:pt>
                <c:pt idx="8178">
                  <c:v>8.2751838666669997</c:v>
                </c:pt>
                <c:pt idx="8179">
                  <c:v>8.2751520666669993</c:v>
                </c:pt>
                <c:pt idx="8180">
                  <c:v>8.2748201666670003</c:v>
                </c:pt>
                <c:pt idx="8181">
                  <c:v>8.275516183333</c:v>
                </c:pt>
                <c:pt idx="8182">
                  <c:v>8.2750489500000004</c:v>
                </c:pt>
                <c:pt idx="8183">
                  <c:v>8.2751014000000005</c:v>
                </c:pt>
                <c:pt idx="8184">
                  <c:v>8.2756641500000008</c:v>
                </c:pt>
                <c:pt idx="8185">
                  <c:v>8.2753196833330005</c:v>
                </c:pt>
                <c:pt idx="8186">
                  <c:v>8.27563475</c:v>
                </c:pt>
                <c:pt idx="8187">
                  <c:v>8.2758031833330001</c:v>
                </c:pt>
                <c:pt idx="8188">
                  <c:v>8.2756294166669999</c:v>
                </c:pt>
                <c:pt idx="8189">
                  <c:v>8.2754658499999998</c:v>
                </c:pt>
                <c:pt idx="8190">
                  <c:v>8.2751221499999996</c:v>
                </c:pt>
                <c:pt idx="8191">
                  <c:v>8.2759549999999997</c:v>
                </c:pt>
                <c:pt idx="8192">
                  <c:v>8.2755405500000006</c:v>
                </c:pt>
                <c:pt idx="8193">
                  <c:v>8.2756587166669995</c:v>
                </c:pt>
                <c:pt idx="8194">
                  <c:v>8.2751882166670008</c:v>
                </c:pt>
                <c:pt idx="8195">
                  <c:v>8.2748503833329998</c:v>
                </c:pt>
                <c:pt idx="8196">
                  <c:v>8.2751049833329997</c:v>
                </c:pt>
                <c:pt idx="8197">
                  <c:v>8.2756460166670003</c:v>
                </c:pt>
                <c:pt idx="8198">
                  <c:v>8.2753107666669994</c:v>
                </c:pt>
                <c:pt idx="8199">
                  <c:v>8.2755176499999994</c:v>
                </c:pt>
                <c:pt idx="8200">
                  <c:v>8.2755914333330001</c:v>
                </c:pt>
                <c:pt idx="8201">
                  <c:v>8.2756327333329995</c:v>
                </c:pt>
                <c:pt idx="8202">
                  <c:v>8.27531645</c:v>
                </c:pt>
                <c:pt idx="8203">
                  <c:v>8.2753225500000003</c:v>
                </c:pt>
                <c:pt idx="8204">
                  <c:v>8.2751468833330009</c:v>
                </c:pt>
                <c:pt idx="8205">
                  <c:v>8.2753507499999994</c:v>
                </c:pt>
                <c:pt idx="8206">
                  <c:v>8.2754315666670006</c:v>
                </c:pt>
                <c:pt idx="8207">
                  <c:v>8.2754891166669999</c:v>
                </c:pt>
                <c:pt idx="8208">
                  <c:v>8.2757796166670001</c:v>
                </c:pt>
                <c:pt idx="8209">
                  <c:v>8.2755624833329993</c:v>
                </c:pt>
                <c:pt idx="8210">
                  <c:v>8.2762545500000009</c:v>
                </c:pt>
                <c:pt idx="8211">
                  <c:v>8.2758580166669997</c:v>
                </c:pt>
                <c:pt idx="8212">
                  <c:v>8.2757622166669993</c:v>
                </c:pt>
                <c:pt idx="8213">
                  <c:v>8.276057783333</c:v>
                </c:pt>
                <c:pt idx="8214">
                  <c:v>8.2760969499999995</c:v>
                </c:pt>
                <c:pt idx="8215">
                  <c:v>8.2760791166670007</c:v>
                </c:pt>
                <c:pt idx="8216">
                  <c:v>8.2760601333330008</c:v>
                </c:pt>
                <c:pt idx="8217">
                  <c:v>8.2760201166670004</c:v>
                </c:pt>
                <c:pt idx="8218">
                  <c:v>8.2757670333330005</c:v>
                </c:pt>
                <c:pt idx="8219">
                  <c:v>8.2758644833330006</c:v>
                </c:pt>
                <c:pt idx="8220">
                  <c:v>8.2767140666669992</c:v>
                </c:pt>
                <c:pt idx="8221">
                  <c:v>8.2764434833330007</c:v>
                </c:pt>
                <c:pt idx="8222">
                  <c:v>8.2766343166669998</c:v>
                </c:pt>
                <c:pt idx="8223">
                  <c:v>8.2758679333330001</c:v>
                </c:pt>
                <c:pt idx="8224">
                  <c:v>8.2759563833329999</c:v>
                </c:pt>
                <c:pt idx="8225">
                  <c:v>8.2757044166670006</c:v>
                </c:pt>
                <c:pt idx="8226">
                  <c:v>8.2763251333329997</c:v>
                </c:pt>
                <c:pt idx="8227">
                  <c:v>8.2755242166669998</c:v>
                </c:pt>
                <c:pt idx="8228">
                  <c:v>8.2754436333329995</c:v>
                </c:pt>
                <c:pt idx="8229">
                  <c:v>8.2749015666669994</c:v>
                </c:pt>
                <c:pt idx="8230">
                  <c:v>8.2751065833330006</c:v>
                </c:pt>
                <c:pt idx="8231">
                  <c:v>8.2755095666670009</c:v>
                </c:pt>
                <c:pt idx="8232">
                  <c:v>8.2753503166669997</c:v>
                </c:pt>
                <c:pt idx="8233">
                  <c:v>8.2758417166669993</c:v>
                </c:pt>
                <c:pt idx="8234">
                  <c:v>8.2754657666670006</c:v>
                </c:pt>
                <c:pt idx="8235">
                  <c:v>8.2756436833329996</c:v>
                </c:pt>
                <c:pt idx="8236">
                  <c:v>8.2753442499999998</c:v>
                </c:pt>
                <c:pt idx="8237">
                  <c:v>8.2746587333330002</c:v>
                </c:pt>
                <c:pt idx="8238">
                  <c:v>8.2749737499999991</c:v>
                </c:pt>
                <c:pt idx="8239">
                  <c:v>8.2759231166670002</c:v>
                </c:pt>
                <c:pt idx="8240">
                  <c:v>8.2762068666669997</c:v>
                </c:pt>
                <c:pt idx="8241">
                  <c:v>8.2767947833329991</c:v>
                </c:pt>
                <c:pt idx="8242">
                  <c:v>8.2763863833329996</c:v>
                </c:pt>
                <c:pt idx="8243">
                  <c:v>8.275872483333</c:v>
                </c:pt>
                <c:pt idx="8244">
                  <c:v>8.2759970833329994</c:v>
                </c:pt>
                <c:pt idx="8245">
                  <c:v>8.2761528166670004</c:v>
                </c:pt>
                <c:pt idx="8246">
                  <c:v>8.2762665833329994</c:v>
                </c:pt>
                <c:pt idx="8247">
                  <c:v>8.2760748333330003</c:v>
                </c:pt>
                <c:pt idx="8248">
                  <c:v>8.2763218999999992</c:v>
                </c:pt>
                <c:pt idx="8249">
                  <c:v>8.2766117500000007</c:v>
                </c:pt>
                <c:pt idx="8250">
                  <c:v>8.2768759333330006</c:v>
                </c:pt>
                <c:pt idx="8251">
                  <c:v>8.2765935000000006</c:v>
                </c:pt>
                <c:pt idx="8252">
                  <c:v>8.277016333333</c:v>
                </c:pt>
                <c:pt idx="8253">
                  <c:v>8.2768350333330005</c:v>
                </c:pt>
                <c:pt idx="8254">
                  <c:v>8.2771371333329995</c:v>
                </c:pt>
                <c:pt idx="8255">
                  <c:v>8.2767904666670002</c:v>
                </c:pt>
                <c:pt idx="8256">
                  <c:v>8.2766819666670006</c:v>
                </c:pt>
                <c:pt idx="8257">
                  <c:v>8.2763477000000005</c:v>
                </c:pt>
                <c:pt idx="8258">
                  <c:v>8.2768187500000003</c:v>
                </c:pt>
                <c:pt idx="8259">
                  <c:v>8.2773112500000003</c:v>
                </c:pt>
                <c:pt idx="8260">
                  <c:v>8.2771002166669998</c:v>
                </c:pt>
                <c:pt idx="8261">
                  <c:v>8.2767593333330005</c:v>
                </c:pt>
                <c:pt idx="8262">
                  <c:v>8.2771660833330003</c:v>
                </c:pt>
                <c:pt idx="8263">
                  <c:v>8.277224883333</c:v>
                </c:pt>
                <c:pt idx="8264">
                  <c:v>8.2772777333329994</c:v>
                </c:pt>
                <c:pt idx="8265">
                  <c:v>8.2767079333330003</c:v>
                </c:pt>
                <c:pt idx="8266">
                  <c:v>8.2771598999999991</c:v>
                </c:pt>
                <c:pt idx="8267">
                  <c:v>8.2770885166669999</c:v>
                </c:pt>
                <c:pt idx="8268">
                  <c:v>8.2770504999999996</c:v>
                </c:pt>
                <c:pt idx="8269">
                  <c:v>8.2768441500000005</c:v>
                </c:pt>
                <c:pt idx="8270">
                  <c:v>8.2772424999999998</c:v>
                </c:pt>
                <c:pt idx="8271">
                  <c:v>8.2771573000000007</c:v>
                </c:pt>
                <c:pt idx="8272">
                  <c:v>8.2773849833330004</c:v>
                </c:pt>
                <c:pt idx="8273">
                  <c:v>8.2773633166669995</c:v>
                </c:pt>
                <c:pt idx="8274">
                  <c:v>8.2769209333330007</c:v>
                </c:pt>
                <c:pt idx="8275">
                  <c:v>8.2767311833330002</c:v>
                </c:pt>
                <c:pt idx="8276">
                  <c:v>8.2770960000000002</c:v>
                </c:pt>
                <c:pt idx="8277">
                  <c:v>8.2767402833329999</c:v>
                </c:pt>
                <c:pt idx="8278">
                  <c:v>8.2759363666670005</c:v>
                </c:pt>
                <c:pt idx="8279">
                  <c:v>8.2761463333329992</c:v>
                </c:pt>
                <c:pt idx="8280">
                  <c:v>8.2761125500000006</c:v>
                </c:pt>
                <c:pt idx="8281">
                  <c:v>8.2760112333329996</c:v>
                </c:pt>
                <c:pt idx="8282">
                  <c:v>8.2761379500000007</c:v>
                </c:pt>
                <c:pt idx="8283">
                  <c:v>8.2766507833330003</c:v>
                </c:pt>
                <c:pt idx="8284">
                  <c:v>8.2764957666670007</c:v>
                </c:pt>
                <c:pt idx="8285">
                  <c:v>8.2763022500000005</c:v>
                </c:pt>
                <c:pt idx="8286">
                  <c:v>8.2758745000000005</c:v>
                </c:pt>
                <c:pt idx="8287">
                  <c:v>8.2757886166670005</c:v>
                </c:pt>
                <c:pt idx="8288">
                  <c:v>8.2767456500000005</c:v>
                </c:pt>
                <c:pt idx="8289">
                  <c:v>8.2767928166669993</c:v>
                </c:pt>
                <c:pt idx="8290">
                  <c:v>8.2763127166670003</c:v>
                </c:pt>
                <c:pt idx="8291">
                  <c:v>8.2766222999999997</c:v>
                </c:pt>
                <c:pt idx="8292">
                  <c:v>8.2762387000000004</c:v>
                </c:pt>
                <c:pt idx="8293">
                  <c:v>8.2770912499999998</c:v>
                </c:pt>
                <c:pt idx="8294">
                  <c:v>8.2764625499999998</c:v>
                </c:pt>
                <c:pt idx="8295">
                  <c:v>8.2763812833330004</c:v>
                </c:pt>
                <c:pt idx="8296">
                  <c:v>8.2767116833329997</c:v>
                </c:pt>
                <c:pt idx="8297">
                  <c:v>8.2761582166669996</c:v>
                </c:pt>
                <c:pt idx="8298">
                  <c:v>8.2769929666670006</c:v>
                </c:pt>
                <c:pt idx="8299">
                  <c:v>8.2761945666669998</c:v>
                </c:pt>
                <c:pt idx="8300">
                  <c:v>8.2764052499999998</c:v>
                </c:pt>
                <c:pt idx="8301">
                  <c:v>8.2759382833329997</c:v>
                </c:pt>
                <c:pt idx="8302">
                  <c:v>8.2768345666670005</c:v>
                </c:pt>
                <c:pt idx="8303">
                  <c:v>8.2775432833329994</c:v>
                </c:pt>
                <c:pt idx="8304">
                  <c:v>8.2776920166670003</c:v>
                </c:pt>
                <c:pt idx="8305">
                  <c:v>8.2777800999999993</c:v>
                </c:pt>
                <c:pt idx="8306">
                  <c:v>8.2776443499999992</c:v>
                </c:pt>
                <c:pt idx="8307">
                  <c:v>8.2774740500000004</c:v>
                </c:pt>
                <c:pt idx="8308">
                  <c:v>8.2782341499999994</c:v>
                </c:pt>
                <c:pt idx="8309">
                  <c:v>8.2780633166669997</c:v>
                </c:pt>
                <c:pt idx="8310">
                  <c:v>8.2779694666670007</c:v>
                </c:pt>
                <c:pt idx="8311">
                  <c:v>8.2782777000000003</c:v>
                </c:pt>
                <c:pt idx="8312">
                  <c:v>8.2783550333329998</c:v>
                </c:pt>
                <c:pt idx="8313">
                  <c:v>8.2781840166669998</c:v>
                </c:pt>
                <c:pt idx="8314">
                  <c:v>8.2782847000000004</c:v>
                </c:pt>
                <c:pt idx="8315">
                  <c:v>8.2784185666669998</c:v>
                </c:pt>
                <c:pt idx="8316">
                  <c:v>8.2776435833330009</c:v>
                </c:pt>
                <c:pt idx="8317">
                  <c:v>8.2780808500000003</c:v>
                </c:pt>
                <c:pt idx="8318">
                  <c:v>8.2782007166669995</c:v>
                </c:pt>
                <c:pt idx="8319">
                  <c:v>8.2782519166669992</c:v>
                </c:pt>
                <c:pt idx="8320">
                  <c:v>8.2782713500000007</c:v>
                </c:pt>
                <c:pt idx="8321">
                  <c:v>8.2780622666669998</c:v>
                </c:pt>
                <c:pt idx="8322">
                  <c:v>8.2784549166670001</c:v>
                </c:pt>
                <c:pt idx="8323">
                  <c:v>8.2791778333329997</c:v>
                </c:pt>
                <c:pt idx="8324">
                  <c:v>8.2791147166669994</c:v>
                </c:pt>
                <c:pt idx="8325">
                  <c:v>8.2784920666670008</c:v>
                </c:pt>
                <c:pt idx="8326">
                  <c:v>8.2783981333330008</c:v>
                </c:pt>
                <c:pt idx="8327">
                  <c:v>8.2778823666670007</c:v>
                </c:pt>
                <c:pt idx="8328">
                  <c:v>8.2774190333330004</c:v>
                </c:pt>
                <c:pt idx="8329">
                  <c:v>8.2775219666670008</c:v>
                </c:pt>
                <c:pt idx="8330">
                  <c:v>8.277005233333</c:v>
                </c:pt>
                <c:pt idx="8331">
                  <c:v>8.2767830666670008</c:v>
                </c:pt>
                <c:pt idx="8332">
                  <c:v>8.2773505166669992</c:v>
                </c:pt>
                <c:pt idx="8333">
                  <c:v>8.2770652333329995</c:v>
                </c:pt>
                <c:pt idx="8334">
                  <c:v>8.27737765</c:v>
                </c:pt>
                <c:pt idx="8335">
                  <c:v>8.2779328166670005</c:v>
                </c:pt>
                <c:pt idx="8336">
                  <c:v>8.2780719999999999</c:v>
                </c:pt>
                <c:pt idx="8337">
                  <c:v>8.2774911499999995</c:v>
                </c:pt>
                <c:pt idx="8338">
                  <c:v>8.2776894999999993</c:v>
                </c:pt>
                <c:pt idx="8339">
                  <c:v>8.2779271833330004</c:v>
                </c:pt>
                <c:pt idx="8340">
                  <c:v>8.2787766666669995</c:v>
                </c:pt>
                <c:pt idx="8341">
                  <c:v>8.2789015166670001</c:v>
                </c:pt>
                <c:pt idx="8342">
                  <c:v>8.2781661833329991</c:v>
                </c:pt>
                <c:pt idx="8343">
                  <c:v>8.277784566667</c:v>
                </c:pt>
                <c:pt idx="8344">
                  <c:v>8.2780244666670004</c:v>
                </c:pt>
                <c:pt idx="8345">
                  <c:v>8.2782877666670007</c:v>
                </c:pt>
                <c:pt idx="8346">
                  <c:v>8.2791050166669997</c:v>
                </c:pt>
                <c:pt idx="8347">
                  <c:v>8.2783751500000005</c:v>
                </c:pt>
                <c:pt idx="8348">
                  <c:v>8.2786387500000007</c:v>
                </c:pt>
                <c:pt idx="8349">
                  <c:v>8.2785530166670007</c:v>
                </c:pt>
                <c:pt idx="8350">
                  <c:v>8.278796016667</c:v>
                </c:pt>
                <c:pt idx="8351">
                  <c:v>8.2781087166670009</c:v>
                </c:pt>
                <c:pt idx="8352">
                  <c:v>8.2781353666669997</c:v>
                </c:pt>
                <c:pt idx="8353">
                  <c:v>8.2786209999999993</c:v>
                </c:pt>
                <c:pt idx="8354">
                  <c:v>8.2785850833330006</c:v>
                </c:pt>
                <c:pt idx="8355">
                  <c:v>8.2778730166669998</c:v>
                </c:pt>
                <c:pt idx="8356">
                  <c:v>8.2783461333330006</c:v>
                </c:pt>
                <c:pt idx="8357">
                  <c:v>8.2782567333330004</c:v>
                </c:pt>
                <c:pt idx="8358">
                  <c:v>8.2782906999999994</c:v>
                </c:pt>
                <c:pt idx="8359">
                  <c:v>8.2789013666670002</c:v>
                </c:pt>
                <c:pt idx="8360">
                  <c:v>8.2788427500000008</c:v>
                </c:pt>
                <c:pt idx="8361">
                  <c:v>8.2786502166669997</c:v>
                </c:pt>
                <c:pt idx="8362">
                  <c:v>8.2787391499999998</c:v>
                </c:pt>
                <c:pt idx="8363">
                  <c:v>8.2789664333330002</c:v>
                </c:pt>
                <c:pt idx="8364">
                  <c:v>8.2802778666669994</c:v>
                </c:pt>
                <c:pt idx="8365">
                  <c:v>8.2802944833329999</c:v>
                </c:pt>
                <c:pt idx="8366">
                  <c:v>8.2800230833330009</c:v>
                </c:pt>
                <c:pt idx="8367">
                  <c:v>8.2795860666669991</c:v>
                </c:pt>
                <c:pt idx="8368">
                  <c:v>8.2800313166669994</c:v>
                </c:pt>
                <c:pt idx="8369">
                  <c:v>8.2803551333329999</c:v>
                </c:pt>
                <c:pt idx="8370">
                  <c:v>8.2794948999999995</c:v>
                </c:pt>
                <c:pt idx="8371">
                  <c:v>8.2799358000000005</c:v>
                </c:pt>
                <c:pt idx="8372">
                  <c:v>8.279671716667</c:v>
                </c:pt>
                <c:pt idx="8373">
                  <c:v>8.2795343166670001</c:v>
                </c:pt>
                <c:pt idx="8374">
                  <c:v>8.2801640166669994</c:v>
                </c:pt>
                <c:pt idx="8375">
                  <c:v>8.2792803666670007</c:v>
                </c:pt>
                <c:pt idx="8376">
                  <c:v>8.2801994166669992</c:v>
                </c:pt>
                <c:pt idx="8377">
                  <c:v>8.2799099333330002</c:v>
                </c:pt>
                <c:pt idx="8378">
                  <c:v>8.2796685166669999</c:v>
                </c:pt>
                <c:pt idx="8379">
                  <c:v>8.2802565999999995</c:v>
                </c:pt>
                <c:pt idx="8380">
                  <c:v>8.2804078499999996</c:v>
                </c:pt>
                <c:pt idx="8381">
                  <c:v>8.2800832</c:v>
                </c:pt>
                <c:pt idx="8382">
                  <c:v>8.2800209833329994</c:v>
                </c:pt>
                <c:pt idx="8383">
                  <c:v>8.280611116667</c:v>
                </c:pt>
                <c:pt idx="8384">
                  <c:v>8.2802529666669997</c:v>
                </c:pt>
                <c:pt idx="8385">
                  <c:v>8.2802673500000008</c:v>
                </c:pt>
                <c:pt idx="8386">
                  <c:v>8.2800759999999993</c:v>
                </c:pt>
                <c:pt idx="8387">
                  <c:v>8.2803293</c:v>
                </c:pt>
                <c:pt idx="8388">
                  <c:v>8.2805401833330006</c:v>
                </c:pt>
                <c:pt idx="8389">
                  <c:v>8.2805493000000006</c:v>
                </c:pt>
                <c:pt idx="8390">
                  <c:v>8.2805956833330008</c:v>
                </c:pt>
                <c:pt idx="8391">
                  <c:v>8.2804933999999992</c:v>
                </c:pt>
                <c:pt idx="8392">
                  <c:v>8.2804485666669994</c:v>
                </c:pt>
                <c:pt idx="8393">
                  <c:v>8.2805102166670004</c:v>
                </c:pt>
                <c:pt idx="8394">
                  <c:v>8.2801056666669997</c:v>
                </c:pt>
                <c:pt idx="8395">
                  <c:v>8.2800921166669994</c:v>
                </c:pt>
                <c:pt idx="8396">
                  <c:v>8.27999975</c:v>
                </c:pt>
                <c:pt idx="8397">
                  <c:v>8.2797000500000006</c:v>
                </c:pt>
                <c:pt idx="8398">
                  <c:v>8.2805073</c:v>
                </c:pt>
                <c:pt idx="8399">
                  <c:v>8.2808264166670007</c:v>
                </c:pt>
                <c:pt idx="8400">
                  <c:v>8.2807034000000002</c:v>
                </c:pt>
                <c:pt idx="8401">
                  <c:v>8.2800159666669995</c:v>
                </c:pt>
                <c:pt idx="8402">
                  <c:v>8.2791404666670001</c:v>
                </c:pt>
                <c:pt idx="8403">
                  <c:v>8.2788999000000008</c:v>
                </c:pt>
                <c:pt idx="8404">
                  <c:v>8.2791567333330001</c:v>
                </c:pt>
                <c:pt idx="8405">
                  <c:v>8.2790603166669996</c:v>
                </c:pt>
                <c:pt idx="8406">
                  <c:v>8.2793280666670004</c:v>
                </c:pt>
                <c:pt idx="8407">
                  <c:v>8.2799485166669999</c:v>
                </c:pt>
                <c:pt idx="8408">
                  <c:v>8.2794673166670005</c:v>
                </c:pt>
                <c:pt idx="8409">
                  <c:v>8.2793727833330006</c:v>
                </c:pt>
                <c:pt idx="8410">
                  <c:v>8.2792945000000007</c:v>
                </c:pt>
                <c:pt idx="8411">
                  <c:v>8.2790925666669999</c:v>
                </c:pt>
                <c:pt idx="8412">
                  <c:v>8.2798002999999998</c:v>
                </c:pt>
                <c:pt idx="8413">
                  <c:v>8.2795243166670005</c:v>
                </c:pt>
                <c:pt idx="8414">
                  <c:v>8.2788588833329992</c:v>
                </c:pt>
                <c:pt idx="8415">
                  <c:v>8.2788561499999993</c:v>
                </c:pt>
                <c:pt idx="8416">
                  <c:v>8.2787989166670002</c:v>
                </c:pt>
                <c:pt idx="8417">
                  <c:v>8.2786317500000006</c:v>
                </c:pt>
                <c:pt idx="8418">
                  <c:v>8.279553766667</c:v>
                </c:pt>
                <c:pt idx="8419">
                  <c:v>8.2793286500000001</c:v>
                </c:pt>
                <c:pt idx="8420">
                  <c:v>8.2790605999999993</c:v>
                </c:pt>
                <c:pt idx="8421">
                  <c:v>8.278538366667</c:v>
                </c:pt>
                <c:pt idx="8422">
                  <c:v>8.2787783666669998</c:v>
                </c:pt>
                <c:pt idx="8423">
                  <c:v>8.2788847000000008</c:v>
                </c:pt>
                <c:pt idx="8424">
                  <c:v>8.2786546833330004</c:v>
                </c:pt>
                <c:pt idx="8425">
                  <c:v>8.279255066667</c:v>
                </c:pt>
                <c:pt idx="8426">
                  <c:v>8.2793626166669991</c:v>
                </c:pt>
                <c:pt idx="8427">
                  <c:v>8.2790057166669992</c:v>
                </c:pt>
                <c:pt idx="8428">
                  <c:v>8.2794433166670007</c:v>
                </c:pt>
                <c:pt idx="8429">
                  <c:v>8.2789961999999999</c:v>
                </c:pt>
                <c:pt idx="8430">
                  <c:v>8.2791211333329997</c:v>
                </c:pt>
                <c:pt idx="8431">
                  <c:v>8.2793687666669999</c:v>
                </c:pt>
                <c:pt idx="8432">
                  <c:v>8.2786723333330006</c:v>
                </c:pt>
                <c:pt idx="8433">
                  <c:v>8.2786428999999995</c:v>
                </c:pt>
                <c:pt idx="8434">
                  <c:v>8.2784468499999999</c:v>
                </c:pt>
                <c:pt idx="8435">
                  <c:v>8.2789126999999993</c:v>
                </c:pt>
                <c:pt idx="8436">
                  <c:v>8.2793421166669994</c:v>
                </c:pt>
                <c:pt idx="8437">
                  <c:v>8.2791370999999998</c:v>
                </c:pt>
                <c:pt idx="8438">
                  <c:v>8.2789596666669993</c:v>
                </c:pt>
                <c:pt idx="8439">
                  <c:v>8.2788261833330008</c:v>
                </c:pt>
                <c:pt idx="8440">
                  <c:v>8.2794585833329997</c:v>
                </c:pt>
                <c:pt idx="8441">
                  <c:v>8.2793219166669996</c:v>
                </c:pt>
                <c:pt idx="8442">
                  <c:v>8.2797199999999993</c:v>
                </c:pt>
                <c:pt idx="8443">
                  <c:v>8.2791798500000002</c:v>
                </c:pt>
                <c:pt idx="8444">
                  <c:v>8.2790972666669997</c:v>
                </c:pt>
                <c:pt idx="8445">
                  <c:v>8.2789990499999995</c:v>
                </c:pt>
                <c:pt idx="8446">
                  <c:v>8.2791104166670006</c:v>
                </c:pt>
                <c:pt idx="8447">
                  <c:v>8.2793951833329995</c:v>
                </c:pt>
                <c:pt idx="8448">
                  <c:v>8.2790201000000003</c:v>
                </c:pt>
                <c:pt idx="8449">
                  <c:v>8.2792481333330006</c:v>
                </c:pt>
                <c:pt idx="8450">
                  <c:v>8.2791399666669996</c:v>
                </c:pt>
                <c:pt idx="8451">
                  <c:v>8.2791502166670004</c:v>
                </c:pt>
                <c:pt idx="8452">
                  <c:v>8.2792463666669995</c:v>
                </c:pt>
                <c:pt idx="8453">
                  <c:v>8.2790387499999998</c:v>
                </c:pt>
                <c:pt idx="8454">
                  <c:v>8.2798652833330006</c:v>
                </c:pt>
                <c:pt idx="8455">
                  <c:v>8.2799120333329999</c:v>
                </c:pt>
                <c:pt idx="8456">
                  <c:v>8.2791974333329996</c:v>
                </c:pt>
                <c:pt idx="8457">
                  <c:v>8.2792732666669995</c:v>
                </c:pt>
                <c:pt idx="8458">
                  <c:v>8.2795595833330005</c:v>
                </c:pt>
                <c:pt idx="8459">
                  <c:v>8.2797255500000002</c:v>
                </c:pt>
                <c:pt idx="8460">
                  <c:v>8.2791469333329992</c:v>
                </c:pt>
                <c:pt idx="8461">
                  <c:v>8.2794132333330008</c:v>
                </c:pt>
                <c:pt idx="8462">
                  <c:v>8.2791282666669996</c:v>
                </c:pt>
                <c:pt idx="8463">
                  <c:v>8.2794586666670007</c:v>
                </c:pt>
                <c:pt idx="8464">
                  <c:v>8.2795060833330005</c:v>
                </c:pt>
                <c:pt idx="8465">
                  <c:v>8.278867</c:v>
                </c:pt>
                <c:pt idx="8466">
                  <c:v>8.278831433333</c:v>
                </c:pt>
                <c:pt idx="8467">
                  <c:v>8.278659666667</c:v>
                </c:pt>
                <c:pt idx="8468">
                  <c:v>8.2787442999999996</c:v>
                </c:pt>
                <c:pt idx="8469">
                  <c:v>8.2790292000000001</c:v>
                </c:pt>
                <c:pt idx="8470">
                  <c:v>8.2783207333330004</c:v>
                </c:pt>
                <c:pt idx="8471">
                  <c:v>8.2791362833329991</c:v>
                </c:pt>
                <c:pt idx="8472">
                  <c:v>8.2787137166669993</c:v>
                </c:pt>
                <c:pt idx="8473">
                  <c:v>8.2789533833330005</c:v>
                </c:pt>
                <c:pt idx="8474">
                  <c:v>8.2789303166669992</c:v>
                </c:pt>
                <c:pt idx="8475">
                  <c:v>8.2789982833329994</c:v>
                </c:pt>
                <c:pt idx="8476">
                  <c:v>8.2789863833330006</c:v>
                </c:pt>
                <c:pt idx="8477">
                  <c:v>8.2786355999999994</c:v>
                </c:pt>
                <c:pt idx="8478">
                  <c:v>8.2788255500000005</c:v>
                </c:pt>
                <c:pt idx="8480">
                  <c:v>8.2784393999999999</c:v>
                </c:pt>
                <c:pt idx="8481">
                  <c:v>8.2780531666670001</c:v>
                </c:pt>
                <c:pt idx="8482">
                  <c:v>8.2740633333330003</c:v>
                </c:pt>
                <c:pt idx="8483">
                  <c:v>8.2787437166669999</c:v>
                </c:pt>
                <c:pt idx="8484">
                  <c:v>8.2795144666670009</c:v>
                </c:pt>
                <c:pt idx="8485">
                  <c:v>8.2793108166669995</c:v>
                </c:pt>
                <c:pt idx="8486">
                  <c:v>8.2789909666669992</c:v>
                </c:pt>
                <c:pt idx="8487">
                  <c:v>8.2789971500000004</c:v>
                </c:pt>
                <c:pt idx="8488">
                  <c:v>8.2788809333329993</c:v>
                </c:pt>
                <c:pt idx="8489">
                  <c:v>8.2788381666670006</c:v>
                </c:pt>
                <c:pt idx="8490">
                  <c:v>8.2785130666669993</c:v>
                </c:pt>
                <c:pt idx="8491">
                  <c:v>8.2785931333330005</c:v>
                </c:pt>
                <c:pt idx="8492">
                  <c:v>8.2790505166670005</c:v>
                </c:pt>
                <c:pt idx="8493">
                  <c:v>8.2792966833329995</c:v>
                </c:pt>
                <c:pt idx="8494">
                  <c:v>8.2794466333330003</c:v>
                </c:pt>
                <c:pt idx="8495">
                  <c:v>8.2787586333330001</c:v>
                </c:pt>
                <c:pt idx="8496">
                  <c:v>8.2785340833329997</c:v>
                </c:pt>
                <c:pt idx="8497">
                  <c:v>8.2788801666669993</c:v>
                </c:pt>
                <c:pt idx="8498">
                  <c:v>8.2788953166670005</c:v>
                </c:pt>
                <c:pt idx="8499">
                  <c:v>8.2785864666670008</c:v>
                </c:pt>
                <c:pt idx="8500">
                  <c:v>8.2783584999999995</c:v>
                </c:pt>
                <c:pt idx="8501">
                  <c:v>8.2787028166669998</c:v>
                </c:pt>
                <c:pt idx="8502">
                  <c:v>8.2782545166669994</c:v>
                </c:pt>
                <c:pt idx="8503">
                  <c:v>8.2789202333330003</c:v>
                </c:pt>
                <c:pt idx="8504">
                  <c:v>8.2788258166670001</c:v>
                </c:pt>
                <c:pt idx="8505">
                  <c:v>8.2785281166669993</c:v>
                </c:pt>
                <c:pt idx="8506">
                  <c:v>8.2791494166669999</c:v>
                </c:pt>
                <c:pt idx="8507">
                  <c:v>8.2790791666669996</c:v>
                </c:pt>
                <c:pt idx="8508">
                  <c:v>8.2784558666670005</c:v>
                </c:pt>
                <c:pt idx="8509">
                  <c:v>8.2785958500000003</c:v>
                </c:pt>
                <c:pt idx="8510">
                  <c:v>8.2784090333330003</c:v>
                </c:pt>
                <c:pt idx="8511">
                  <c:v>8.2790975833329998</c:v>
                </c:pt>
                <c:pt idx="8512">
                  <c:v>8.2788111166670006</c:v>
                </c:pt>
                <c:pt idx="8513">
                  <c:v>8.2787979000000007</c:v>
                </c:pt>
                <c:pt idx="8514">
                  <c:v>8.2788604166669995</c:v>
                </c:pt>
                <c:pt idx="8515">
                  <c:v>8.278751783333</c:v>
                </c:pt>
                <c:pt idx="8516">
                  <c:v>8.2792152333329998</c:v>
                </c:pt>
                <c:pt idx="8517">
                  <c:v>8.2784755166669992</c:v>
                </c:pt>
                <c:pt idx="8518">
                  <c:v>8.2782629833330006</c:v>
                </c:pt>
                <c:pt idx="8519">
                  <c:v>8.2780809499999997</c:v>
                </c:pt>
                <c:pt idx="8520">
                  <c:v>8.2779515666669994</c:v>
                </c:pt>
                <c:pt idx="8521">
                  <c:v>8.2782400166670005</c:v>
                </c:pt>
                <c:pt idx="8522">
                  <c:v>8.2781789000000003</c:v>
                </c:pt>
                <c:pt idx="8523">
                  <c:v>8.2783141166669996</c:v>
                </c:pt>
                <c:pt idx="8524">
                  <c:v>8.2772086666670006</c:v>
                </c:pt>
                <c:pt idx="8525">
                  <c:v>8.2774333166670004</c:v>
                </c:pt>
                <c:pt idx="8526">
                  <c:v>8.2781543666669997</c:v>
                </c:pt>
                <c:pt idx="8527">
                  <c:v>8.2778877499999997</c:v>
                </c:pt>
                <c:pt idx="8528">
                  <c:v>8.2780571999999992</c:v>
                </c:pt>
                <c:pt idx="8529">
                  <c:v>8.2782126833330008</c:v>
                </c:pt>
                <c:pt idx="8530">
                  <c:v>8.2779372999999996</c:v>
                </c:pt>
                <c:pt idx="8531">
                  <c:v>8.2782886833330007</c:v>
                </c:pt>
                <c:pt idx="8532">
                  <c:v>8.2782552999999997</c:v>
                </c:pt>
                <c:pt idx="8533">
                  <c:v>8.2779624500000004</c:v>
                </c:pt>
                <c:pt idx="8534">
                  <c:v>8.2782377500000006</c:v>
                </c:pt>
                <c:pt idx="8535">
                  <c:v>8.2777244499999991</c:v>
                </c:pt>
                <c:pt idx="8536">
                  <c:v>8.2778901666669995</c:v>
                </c:pt>
                <c:pt idx="8537">
                  <c:v>8.2772585666669993</c:v>
                </c:pt>
                <c:pt idx="8538">
                  <c:v>8.2784335166670004</c:v>
                </c:pt>
                <c:pt idx="8539">
                  <c:v>8.2774657833329996</c:v>
                </c:pt>
                <c:pt idx="8540">
                  <c:v>8.2779317833330008</c:v>
                </c:pt>
                <c:pt idx="8541">
                  <c:v>8.2781220333330001</c:v>
                </c:pt>
                <c:pt idx="8542">
                  <c:v>8.2783800666669993</c:v>
                </c:pt>
                <c:pt idx="8543">
                  <c:v>8.2775389333330001</c:v>
                </c:pt>
                <c:pt idx="8544">
                  <c:v>8.2772614333330008</c:v>
                </c:pt>
                <c:pt idx="8545">
                  <c:v>8.2777232499999993</c:v>
                </c:pt>
                <c:pt idx="8546">
                  <c:v>8.2778525999999992</c:v>
                </c:pt>
                <c:pt idx="8547">
                  <c:v>8.2780383000000004</c:v>
                </c:pt>
                <c:pt idx="8548">
                  <c:v>8.2783478333329992</c:v>
                </c:pt>
                <c:pt idx="8549">
                  <c:v>8.2783020666670009</c:v>
                </c:pt>
                <c:pt idx="8550">
                  <c:v>8.2783237166669998</c:v>
                </c:pt>
                <c:pt idx="8551">
                  <c:v>8.2783197333329994</c:v>
                </c:pt>
                <c:pt idx="8552">
                  <c:v>8.2786477833329997</c:v>
                </c:pt>
                <c:pt idx="8553">
                  <c:v>8.2788641500000004</c:v>
                </c:pt>
                <c:pt idx="8554">
                  <c:v>8.2792535333329997</c:v>
                </c:pt>
                <c:pt idx="8555">
                  <c:v>8.27833635</c:v>
                </c:pt>
                <c:pt idx="8556">
                  <c:v>8.2782975666669998</c:v>
                </c:pt>
                <c:pt idx="8557">
                  <c:v>8.2780690833329995</c:v>
                </c:pt>
                <c:pt idx="8558">
                  <c:v>8.2784461666670008</c:v>
                </c:pt>
                <c:pt idx="8559">
                  <c:v>8.2786909333329994</c:v>
                </c:pt>
                <c:pt idx="8560">
                  <c:v>8.2782962999999992</c:v>
                </c:pt>
                <c:pt idx="8561">
                  <c:v>8.277778183333</c:v>
                </c:pt>
                <c:pt idx="8562">
                  <c:v>8.2782219000000001</c:v>
                </c:pt>
                <c:pt idx="8563">
                  <c:v>8.2785451499999994</c:v>
                </c:pt>
                <c:pt idx="8564">
                  <c:v>8.2779528666670004</c:v>
                </c:pt>
                <c:pt idx="8565">
                  <c:v>8.2776553166669995</c:v>
                </c:pt>
                <c:pt idx="8566">
                  <c:v>8.277488916667</c:v>
                </c:pt>
                <c:pt idx="8567">
                  <c:v>8.2787639500000001</c:v>
                </c:pt>
                <c:pt idx="8568">
                  <c:v>8.2788304666669994</c:v>
                </c:pt>
                <c:pt idx="8569">
                  <c:v>8.2796598833330002</c:v>
                </c:pt>
                <c:pt idx="8570">
                  <c:v>8.2799790666669999</c:v>
                </c:pt>
                <c:pt idx="8571">
                  <c:v>8.2797115166669997</c:v>
                </c:pt>
                <c:pt idx="8572">
                  <c:v>8.2798261499999999</c:v>
                </c:pt>
                <c:pt idx="8573">
                  <c:v>8.2796845166670003</c:v>
                </c:pt>
                <c:pt idx="8574">
                  <c:v>8.2797744000000009</c:v>
                </c:pt>
                <c:pt idx="8575">
                  <c:v>8.2796210499999994</c:v>
                </c:pt>
                <c:pt idx="8576">
                  <c:v>8.2795581333329995</c:v>
                </c:pt>
                <c:pt idx="8577">
                  <c:v>8.2796321666669996</c:v>
                </c:pt>
                <c:pt idx="8578">
                  <c:v>8.2799378166669992</c:v>
                </c:pt>
                <c:pt idx="8579">
                  <c:v>8.2791948000000009</c:v>
                </c:pt>
                <c:pt idx="8580">
                  <c:v>8.2782501666670001</c:v>
                </c:pt>
                <c:pt idx="8581">
                  <c:v>8.2790366500000001</c:v>
                </c:pt>
                <c:pt idx="8582">
                  <c:v>8.279085283333</c:v>
                </c:pt>
                <c:pt idx="8583">
                  <c:v>8.2785644000000005</c:v>
                </c:pt>
                <c:pt idx="8584">
                  <c:v>8.2789406999999997</c:v>
                </c:pt>
                <c:pt idx="8585">
                  <c:v>8.278770016667</c:v>
                </c:pt>
                <c:pt idx="8586">
                  <c:v>8.2789843166669996</c:v>
                </c:pt>
                <c:pt idx="8587">
                  <c:v>8.2784655166669996</c:v>
                </c:pt>
                <c:pt idx="8588">
                  <c:v>8.2788599833329997</c:v>
                </c:pt>
                <c:pt idx="8589">
                  <c:v>8.2791691000000007</c:v>
                </c:pt>
                <c:pt idx="8590">
                  <c:v>8.2794595833330007</c:v>
                </c:pt>
                <c:pt idx="8591">
                  <c:v>8.2796680499999997</c:v>
                </c:pt>
                <c:pt idx="8592">
                  <c:v>8.2786948833329994</c:v>
                </c:pt>
                <c:pt idx="8593">
                  <c:v>8.2792404000000008</c:v>
                </c:pt>
                <c:pt idx="8594">
                  <c:v>8.2789804500000006</c:v>
                </c:pt>
                <c:pt idx="8595">
                  <c:v>8.2792186999999995</c:v>
                </c:pt>
                <c:pt idx="8596">
                  <c:v>8.2786538333329993</c:v>
                </c:pt>
                <c:pt idx="8597">
                  <c:v>8.2792598666669992</c:v>
                </c:pt>
                <c:pt idx="8598">
                  <c:v>8.2791866166669994</c:v>
                </c:pt>
                <c:pt idx="8599">
                  <c:v>8.2796181000000004</c:v>
                </c:pt>
                <c:pt idx="8600">
                  <c:v>8.2793972666670008</c:v>
                </c:pt>
                <c:pt idx="8601">
                  <c:v>8.280081383333</c:v>
                </c:pt>
                <c:pt idx="8602">
                  <c:v>8.2795214166670004</c:v>
                </c:pt>
                <c:pt idx="8603">
                  <c:v>8.2799123166669997</c:v>
                </c:pt>
                <c:pt idx="8604">
                  <c:v>8.2800122333330002</c:v>
                </c:pt>
                <c:pt idx="8605">
                  <c:v>8.2797865000000002</c:v>
                </c:pt>
                <c:pt idx="8606">
                  <c:v>8.2805778833330006</c:v>
                </c:pt>
                <c:pt idx="8607">
                  <c:v>8.2800410833329998</c:v>
                </c:pt>
                <c:pt idx="8608">
                  <c:v>8.2800792166669996</c:v>
                </c:pt>
                <c:pt idx="8609">
                  <c:v>8.2799577000000006</c:v>
                </c:pt>
                <c:pt idx="8610">
                  <c:v>8.2796602999999998</c:v>
                </c:pt>
                <c:pt idx="8611">
                  <c:v>8.2791416499999997</c:v>
                </c:pt>
                <c:pt idx="8612">
                  <c:v>8.2792326000000003</c:v>
                </c:pt>
                <c:pt idx="8613">
                  <c:v>8.2788586166669997</c:v>
                </c:pt>
                <c:pt idx="8614">
                  <c:v>8.2792060833329995</c:v>
                </c:pt>
                <c:pt idx="8615">
                  <c:v>8.2787945000000001</c:v>
                </c:pt>
                <c:pt idx="8616">
                  <c:v>8.2786955666670003</c:v>
                </c:pt>
                <c:pt idx="8617">
                  <c:v>8.2805556833330005</c:v>
                </c:pt>
                <c:pt idx="8618">
                  <c:v>8.2808162333330007</c:v>
                </c:pt>
                <c:pt idx="8619">
                  <c:v>8.2809314333330004</c:v>
                </c:pt>
                <c:pt idx="8620">
                  <c:v>8.2807582333329997</c:v>
                </c:pt>
                <c:pt idx="8621">
                  <c:v>8.2804504333329998</c:v>
                </c:pt>
                <c:pt idx="8622">
                  <c:v>8.2802628833330001</c:v>
                </c:pt>
                <c:pt idx="8623">
                  <c:v>8.2804907833330006</c:v>
                </c:pt>
                <c:pt idx="8624">
                  <c:v>8.2809446666670006</c:v>
                </c:pt>
                <c:pt idx="8625">
                  <c:v>8.2812660833329996</c:v>
                </c:pt>
                <c:pt idx="8626">
                  <c:v>8.2814425833329999</c:v>
                </c:pt>
                <c:pt idx="8627">
                  <c:v>8.2814136666669995</c:v>
                </c:pt>
                <c:pt idx="8628">
                  <c:v>8.2816146166669995</c:v>
                </c:pt>
                <c:pt idx="8629">
                  <c:v>8.2807220499999996</c:v>
                </c:pt>
                <c:pt idx="8630">
                  <c:v>8.2798676833330003</c:v>
                </c:pt>
                <c:pt idx="8631">
                  <c:v>8.2801753666670006</c:v>
                </c:pt>
                <c:pt idx="8632">
                  <c:v>8.2805671166669992</c:v>
                </c:pt>
                <c:pt idx="8633">
                  <c:v>8.2798962166669998</c:v>
                </c:pt>
                <c:pt idx="8634">
                  <c:v>8.2805491333330004</c:v>
                </c:pt>
                <c:pt idx="8635">
                  <c:v>8.2797669500000008</c:v>
                </c:pt>
                <c:pt idx="8636">
                  <c:v>8.2801519333330003</c:v>
                </c:pt>
                <c:pt idx="8637">
                  <c:v>8.2804512166670001</c:v>
                </c:pt>
                <c:pt idx="8638">
                  <c:v>8.2801586333330004</c:v>
                </c:pt>
                <c:pt idx="8639">
                  <c:v>8.279884683333</c:v>
                </c:pt>
                <c:pt idx="8640">
                  <c:v>8.2800061166669998</c:v>
                </c:pt>
                <c:pt idx="8641">
                  <c:v>8.2800484833329993</c:v>
                </c:pt>
                <c:pt idx="8642">
                  <c:v>8.28015495</c:v>
                </c:pt>
                <c:pt idx="8643">
                  <c:v>8.2804829166669993</c:v>
                </c:pt>
                <c:pt idx="8644">
                  <c:v>8.2801001500000009</c:v>
                </c:pt>
                <c:pt idx="8645">
                  <c:v>8.2802991000000006</c:v>
                </c:pt>
                <c:pt idx="8646">
                  <c:v>8.2803233499999997</c:v>
                </c:pt>
                <c:pt idx="8647">
                  <c:v>8.2807942833329999</c:v>
                </c:pt>
                <c:pt idx="8648">
                  <c:v>8.2806490833329995</c:v>
                </c:pt>
                <c:pt idx="8649">
                  <c:v>8.2808534999999992</c:v>
                </c:pt>
                <c:pt idx="8650">
                  <c:v>8.2806725166669999</c:v>
                </c:pt>
                <c:pt idx="8651">
                  <c:v>8.2807587333330002</c:v>
                </c:pt>
                <c:pt idx="8652">
                  <c:v>8.2810562500000007</c:v>
                </c:pt>
                <c:pt idx="8653">
                  <c:v>8.2812932833329995</c:v>
                </c:pt>
                <c:pt idx="8654">
                  <c:v>8.2814945666669999</c:v>
                </c:pt>
                <c:pt idx="8655">
                  <c:v>8.2803335833330003</c:v>
                </c:pt>
                <c:pt idx="8656">
                  <c:v>8.2805215666669998</c:v>
                </c:pt>
                <c:pt idx="8657">
                  <c:v>8.2808671333330004</c:v>
                </c:pt>
                <c:pt idx="8658">
                  <c:v>8.2801171166670002</c:v>
                </c:pt>
                <c:pt idx="8659">
                  <c:v>8.2805453666670008</c:v>
                </c:pt>
                <c:pt idx="8660">
                  <c:v>8.2810142500000001</c:v>
                </c:pt>
                <c:pt idx="8661">
                  <c:v>8.2808711499999994</c:v>
                </c:pt>
                <c:pt idx="8662">
                  <c:v>8.2810178000000008</c:v>
                </c:pt>
                <c:pt idx="8663">
                  <c:v>8.2813663333330005</c:v>
                </c:pt>
                <c:pt idx="8664">
                  <c:v>8.2812465166670002</c:v>
                </c:pt>
                <c:pt idx="8665">
                  <c:v>8.2817699499999993</c:v>
                </c:pt>
                <c:pt idx="8666">
                  <c:v>8.2814753833329995</c:v>
                </c:pt>
                <c:pt idx="8667">
                  <c:v>8.2821168166669992</c:v>
                </c:pt>
                <c:pt idx="8668">
                  <c:v>8.2815680500000006</c:v>
                </c:pt>
                <c:pt idx="8669">
                  <c:v>8.2816341833330007</c:v>
                </c:pt>
                <c:pt idx="8670">
                  <c:v>8.2817460000000001</c:v>
                </c:pt>
                <c:pt idx="8671">
                  <c:v>8.2820097333330001</c:v>
                </c:pt>
                <c:pt idx="8672">
                  <c:v>8.2822472833329996</c:v>
                </c:pt>
                <c:pt idx="8673">
                  <c:v>8.2818889500000008</c:v>
                </c:pt>
                <c:pt idx="8674">
                  <c:v>8.2817078333329999</c:v>
                </c:pt>
                <c:pt idx="8675">
                  <c:v>8.2820128000000004</c:v>
                </c:pt>
                <c:pt idx="8676">
                  <c:v>8.2819842833329993</c:v>
                </c:pt>
                <c:pt idx="8677">
                  <c:v>8.2824606333330006</c:v>
                </c:pt>
                <c:pt idx="8678">
                  <c:v>8.2822194333329993</c:v>
                </c:pt>
                <c:pt idx="8679">
                  <c:v>8.2818277499999997</c:v>
                </c:pt>
                <c:pt idx="8680">
                  <c:v>8.2820315833329996</c:v>
                </c:pt>
                <c:pt idx="8681">
                  <c:v>8.2824695166669997</c:v>
                </c:pt>
                <c:pt idx="8682">
                  <c:v>8.2820342166670002</c:v>
                </c:pt>
                <c:pt idx="8683">
                  <c:v>8.2819310666669992</c:v>
                </c:pt>
                <c:pt idx="8684">
                  <c:v>8.2825010166670001</c:v>
                </c:pt>
                <c:pt idx="8685">
                  <c:v>8.2823843333330007</c:v>
                </c:pt>
                <c:pt idx="8686">
                  <c:v>8.2823713666670002</c:v>
                </c:pt>
                <c:pt idx="8687">
                  <c:v>8.2830683833329992</c:v>
                </c:pt>
                <c:pt idx="8688">
                  <c:v>8.2828467000000003</c:v>
                </c:pt>
                <c:pt idx="8689">
                  <c:v>8.2830171000000004</c:v>
                </c:pt>
                <c:pt idx="8690">
                  <c:v>8.2823583000000003</c:v>
                </c:pt>
                <c:pt idx="8691">
                  <c:v>8.2832952166669997</c:v>
                </c:pt>
                <c:pt idx="8692">
                  <c:v>8.2832862499999997</c:v>
                </c:pt>
                <c:pt idx="8693">
                  <c:v>8.2830483166669993</c:v>
                </c:pt>
                <c:pt idx="8694">
                  <c:v>8.2825879666670001</c:v>
                </c:pt>
                <c:pt idx="8695">
                  <c:v>8.2828296666670003</c:v>
                </c:pt>
                <c:pt idx="8696">
                  <c:v>8.2828601333329992</c:v>
                </c:pt>
                <c:pt idx="8697">
                  <c:v>8.2825142833330005</c:v>
                </c:pt>
                <c:pt idx="8698">
                  <c:v>8.2825642333329998</c:v>
                </c:pt>
                <c:pt idx="8699">
                  <c:v>8.2828201499999992</c:v>
                </c:pt>
                <c:pt idx="8700">
                  <c:v>8.2822787499999997</c:v>
                </c:pt>
                <c:pt idx="8701">
                  <c:v>8.2825114666669997</c:v>
                </c:pt>
                <c:pt idx="8702">
                  <c:v>8.2829514833329991</c:v>
                </c:pt>
                <c:pt idx="8703">
                  <c:v>8.2832305333330005</c:v>
                </c:pt>
                <c:pt idx="8704">
                  <c:v>8.2830874833330004</c:v>
                </c:pt>
                <c:pt idx="8705">
                  <c:v>8.2831408666670008</c:v>
                </c:pt>
                <c:pt idx="8706">
                  <c:v>8.2827594999999992</c:v>
                </c:pt>
                <c:pt idx="8707">
                  <c:v>8.2827135333330002</c:v>
                </c:pt>
                <c:pt idx="8708">
                  <c:v>8.2833027999999995</c:v>
                </c:pt>
                <c:pt idx="8709">
                  <c:v>8.2825761166670002</c:v>
                </c:pt>
                <c:pt idx="8710">
                  <c:v>8.2825507999999992</c:v>
                </c:pt>
                <c:pt idx="8711">
                  <c:v>8.2828175000000002</c:v>
                </c:pt>
                <c:pt idx="8712">
                  <c:v>8.2833112666670008</c:v>
                </c:pt>
                <c:pt idx="8713">
                  <c:v>8.2826303499999998</c:v>
                </c:pt>
                <c:pt idx="8714">
                  <c:v>8.2829703333329991</c:v>
                </c:pt>
                <c:pt idx="8715">
                  <c:v>8.2828799666670001</c:v>
                </c:pt>
                <c:pt idx="8716">
                  <c:v>8.2829859999999993</c:v>
                </c:pt>
                <c:pt idx="8717">
                  <c:v>8.2831038833330002</c:v>
                </c:pt>
                <c:pt idx="8718">
                  <c:v>8.2829245166670002</c:v>
                </c:pt>
                <c:pt idx="8719">
                  <c:v>8.2839974000000005</c:v>
                </c:pt>
                <c:pt idx="8720">
                  <c:v>8.2826383833329995</c:v>
                </c:pt>
                <c:pt idx="8721">
                  <c:v>8.2826989500000003</c:v>
                </c:pt>
                <c:pt idx="8722">
                  <c:v>8.2832652666669997</c:v>
                </c:pt>
                <c:pt idx="8723">
                  <c:v>8.2841163166669993</c:v>
                </c:pt>
                <c:pt idx="8724">
                  <c:v>8.2839681833330001</c:v>
                </c:pt>
                <c:pt idx="8725">
                  <c:v>8.283342666667</c:v>
                </c:pt>
                <c:pt idx="8726">
                  <c:v>8.2834785666670001</c:v>
                </c:pt>
                <c:pt idx="8727">
                  <c:v>8.2834417666669999</c:v>
                </c:pt>
                <c:pt idx="8728">
                  <c:v>8.2832358833330009</c:v>
                </c:pt>
                <c:pt idx="8729">
                  <c:v>8.2831753333330003</c:v>
                </c:pt>
                <c:pt idx="8730">
                  <c:v>8.2841580166669999</c:v>
                </c:pt>
                <c:pt idx="8731">
                  <c:v>8.2835825166669999</c:v>
                </c:pt>
                <c:pt idx="8732">
                  <c:v>8.2836411999999999</c:v>
                </c:pt>
                <c:pt idx="8733">
                  <c:v>8.2826930999999995</c:v>
                </c:pt>
                <c:pt idx="8734">
                  <c:v>8.2837789833330007</c:v>
                </c:pt>
                <c:pt idx="8735">
                  <c:v>8.2836420833329996</c:v>
                </c:pt>
                <c:pt idx="8736">
                  <c:v>8.2841537166669994</c:v>
                </c:pt>
                <c:pt idx="8737">
                  <c:v>8.2843221499999995</c:v>
                </c:pt>
                <c:pt idx="8738">
                  <c:v>8.283903716667</c:v>
                </c:pt>
                <c:pt idx="8739">
                  <c:v>8.2840732500000005</c:v>
                </c:pt>
                <c:pt idx="8740">
                  <c:v>8.283946433333</c:v>
                </c:pt>
                <c:pt idx="8741">
                  <c:v>8.2841863999999994</c:v>
                </c:pt>
                <c:pt idx="8742">
                  <c:v>8.2841866666670008</c:v>
                </c:pt>
                <c:pt idx="8743">
                  <c:v>8.2847623499999994</c:v>
                </c:pt>
                <c:pt idx="8744">
                  <c:v>8.2848080333330003</c:v>
                </c:pt>
                <c:pt idx="8745">
                  <c:v>8.2848597500000007</c:v>
                </c:pt>
                <c:pt idx="8746">
                  <c:v>8.2838974666669998</c:v>
                </c:pt>
                <c:pt idx="8747">
                  <c:v>8.2843305166669996</c:v>
                </c:pt>
                <c:pt idx="8748">
                  <c:v>8.285109283333</c:v>
                </c:pt>
                <c:pt idx="8749">
                  <c:v>8.2845011333330003</c:v>
                </c:pt>
                <c:pt idx="8750">
                  <c:v>8.2846488833330003</c:v>
                </c:pt>
                <c:pt idx="8751">
                  <c:v>8.2842734</c:v>
                </c:pt>
                <c:pt idx="8752">
                  <c:v>8.2841745000000007</c:v>
                </c:pt>
                <c:pt idx="8753">
                  <c:v>8.2851879999999998</c:v>
                </c:pt>
                <c:pt idx="8754">
                  <c:v>8.2848419</c:v>
                </c:pt>
                <c:pt idx="8755">
                  <c:v>8.2856483000000001</c:v>
                </c:pt>
                <c:pt idx="8756">
                  <c:v>8.2854396000000001</c:v>
                </c:pt>
                <c:pt idx="8757">
                  <c:v>8.2858193333330004</c:v>
                </c:pt>
                <c:pt idx="8758">
                  <c:v>8.2859988999999992</c:v>
                </c:pt>
                <c:pt idx="8759">
                  <c:v>8.2867570666670005</c:v>
                </c:pt>
                <c:pt idx="8760">
                  <c:v>8.2868150666669997</c:v>
                </c:pt>
                <c:pt idx="8761">
                  <c:v>8.2869974499999994</c:v>
                </c:pt>
                <c:pt idx="8762">
                  <c:v>8.2864299666670007</c:v>
                </c:pt>
                <c:pt idx="8763">
                  <c:v>8.2863874666669997</c:v>
                </c:pt>
                <c:pt idx="8764">
                  <c:v>8.2868012333329997</c:v>
                </c:pt>
                <c:pt idx="8765">
                  <c:v>8.2869922833329994</c:v>
                </c:pt>
                <c:pt idx="8766">
                  <c:v>8.2870342000000008</c:v>
                </c:pt>
                <c:pt idx="8767">
                  <c:v>8.286264833333</c:v>
                </c:pt>
                <c:pt idx="8768">
                  <c:v>8.2862407999999999</c:v>
                </c:pt>
                <c:pt idx="8769">
                  <c:v>8.2861381666669995</c:v>
                </c:pt>
                <c:pt idx="8770">
                  <c:v>8.2855566500000002</c:v>
                </c:pt>
                <c:pt idx="8771">
                  <c:v>8.2868571166670009</c:v>
                </c:pt>
                <c:pt idx="8772">
                  <c:v>8.2863716000000007</c:v>
                </c:pt>
                <c:pt idx="8773">
                  <c:v>8.2866961499999992</c:v>
                </c:pt>
                <c:pt idx="8774">
                  <c:v>8.2865560166669994</c:v>
                </c:pt>
                <c:pt idx="8775">
                  <c:v>8.2863472333330002</c:v>
                </c:pt>
                <c:pt idx="8776">
                  <c:v>8.2863280666670001</c:v>
                </c:pt>
                <c:pt idx="8777">
                  <c:v>8.2866486833330004</c:v>
                </c:pt>
                <c:pt idx="8778">
                  <c:v>8.2867903500000004</c:v>
                </c:pt>
                <c:pt idx="8779">
                  <c:v>8.2873817833330001</c:v>
                </c:pt>
                <c:pt idx="8780">
                  <c:v>8.2873070666669992</c:v>
                </c:pt>
                <c:pt idx="8781">
                  <c:v>8.2874646833330008</c:v>
                </c:pt>
                <c:pt idx="8782">
                  <c:v>8.2878361666670006</c:v>
                </c:pt>
                <c:pt idx="8783">
                  <c:v>8.2875903999999991</c:v>
                </c:pt>
                <c:pt idx="8784">
                  <c:v>8.2870237166670009</c:v>
                </c:pt>
                <c:pt idx="8785">
                  <c:v>8.2873630499999997</c:v>
                </c:pt>
                <c:pt idx="8786">
                  <c:v>8.2869551000000001</c:v>
                </c:pt>
                <c:pt idx="8787">
                  <c:v>8.2873905000000008</c:v>
                </c:pt>
                <c:pt idx="8788">
                  <c:v>8.2874492666670001</c:v>
                </c:pt>
                <c:pt idx="8789">
                  <c:v>8.2872060333329998</c:v>
                </c:pt>
                <c:pt idx="8790">
                  <c:v>8.2884223333329992</c:v>
                </c:pt>
                <c:pt idx="8791">
                  <c:v>8.2876260666670003</c:v>
                </c:pt>
                <c:pt idx="8792">
                  <c:v>8.2879595666670003</c:v>
                </c:pt>
                <c:pt idx="8793">
                  <c:v>8.2884911999999993</c:v>
                </c:pt>
                <c:pt idx="8794">
                  <c:v>8.2879409166670008</c:v>
                </c:pt>
                <c:pt idx="8795">
                  <c:v>8.2885785166670001</c:v>
                </c:pt>
                <c:pt idx="8796">
                  <c:v>8.2881254333330006</c:v>
                </c:pt>
                <c:pt idx="8797">
                  <c:v>8.2886422999999994</c:v>
                </c:pt>
                <c:pt idx="8798">
                  <c:v>8.2883725500000001</c:v>
                </c:pt>
                <c:pt idx="8799">
                  <c:v>8.2882835666669994</c:v>
                </c:pt>
                <c:pt idx="8800">
                  <c:v>8.2882628166670003</c:v>
                </c:pt>
                <c:pt idx="8801">
                  <c:v>8.2883161833330004</c:v>
                </c:pt>
                <c:pt idx="8802">
                  <c:v>8.2887973166670008</c:v>
                </c:pt>
                <c:pt idx="8803">
                  <c:v>8.2887935499999994</c:v>
                </c:pt>
                <c:pt idx="8804">
                  <c:v>8.2897067</c:v>
                </c:pt>
                <c:pt idx="8805">
                  <c:v>8.2897765833329995</c:v>
                </c:pt>
                <c:pt idx="8806">
                  <c:v>8.2896323833330001</c:v>
                </c:pt>
                <c:pt idx="8807">
                  <c:v>8.2894596666669997</c:v>
                </c:pt>
                <c:pt idx="8808">
                  <c:v>8.2904876333330009</c:v>
                </c:pt>
                <c:pt idx="8809">
                  <c:v>8.2902574500000004</c:v>
                </c:pt>
                <c:pt idx="8810">
                  <c:v>8.2898885166670002</c:v>
                </c:pt>
                <c:pt idx="8811">
                  <c:v>8.2899456333329997</c:v>
                </c:pt>
                <c:pt idx="8812">
                  <c:v>8.2896055499999992</c:v>
                </c:pt>
                <c:pt idx="8813">
                  <c:v>8.2904647666670002</c:v>
                </c:pt>
                <c:pt idx="8814">
                  <c:v>8.2899569999999994</c:v>
                </c:pt>
                <c:pt idx="8815">
                  <c:v>8.2903830666669993</c:v>
                </c:pt>
                <c:pt idx="8816">
                  <c:v>8.2902962333330006</c:v>
                </c:pt>
                <c:pt idx="8817">
                  <c:v>8.2897297499999993</c:v>
                </c:pt>
                <c:pt idx="8818">
                  <c:v>8.2895208666670008</c:v>
                </c:pt>
                <c:pt idx="8819">
                  <c:v>8.2893780666670001</c:v>
                </c:pt>
                <c:pt idx="8820">
                  <c:v>8.2896429999999999</c:v>
                </c:pt>
                <c:pt idx="8821">
                  <c:v>8.289515633333</c:v>
                </c:pt>
                <c:pt idx="8822">
                  <c:v>8.2897938333330004</c:v>
                </c:pt>
                <c:pt idx="8823">
                  <c:v>8.2896362999999997</c:v>
                </c:pt>
                <c:pt idx="8824">
                  <c:v>8.2895754499999992</c:v>
                </c:pt>
                <c:pt idx="8825">
                  <c:v>8.2897470166670004</c:v>
                </c:pt>
                <c:pt idx="8826">
                  <c:v>8.2893037666670004</c:v>
                </c:pt>
                <c:pt idx="8827">
                  <c:v>8.2895348333330006</c:v>
                </c:pt>
                <c:pt idx="8828">
                  <c:v>8.2894868666669996</c:v>
                </c:pt>
                <c:pt idx="8829">
                  <c:v>8.2890923333330004</c:v>
                </c:pt>
                <c:pt idx="8830">
                  <c:v>8.2894486999999994</c:v>
                </c:pt>
                <c:pt idx="8831">
                  <c:v>8.2897815500000007</c:v>
                </c:pt>
                <c:pt idx="8832">
                  <c:v>8.2891449833329993</c:v>
                </c:pt>
                <c:pt idx="8833">
                  <c:v>8.2894778000000002</c:v>
                </c:pt>
                <c:pt idx="8834">
                  <c:v>8.2902544666669993</c:v>
                </c:pt>
                <c:pt idx="8835">
                  <c:v>8.2894149333329992</c:v>
                </c:pt>
                <c:pt idx="8836">
                  <c:v>8.2898738499999993</c:v>
                </c:pt>
                <c:pt idx="8837">
                  <c:v>8.2899092833329995</c:v>
                </c:pt>
                <c:pt idx="8838">
                  <c:v>8.2902183166669996</c:v>
                </c:pt>
                <c:pt idx="8839">
                  <c:v>8.2898096833330008</c:v>
                </c:pt>
                <c:pt idx="8840">
                  <c:v>8.2896620833330008</c:v>
                </c:pt>
                <c:pt idx="8841">
                  <c:v>8.2896172999999997</c:v>
                </c:pt>
                <c:pt idx="8842">
                  <c:v>8.2902746666670009</c:v>
                </c:pt>
                <c:pt idx="8843">
                  <c:v>8.2905339666670006</c:v>
                </c:pt>
                <c:pt idx="8844">
                  <c:v>8.2898685499999996</c:v>
                </c:pt>
                <c:pt idx="8845">
                  <c:v>8.2906854166669994</c:v>
                </c:pt>
                <c:pt idx="8846">
                  <c:v>8.2901532499999995</c:v>
                </c:pt>
                <c:pt idx="8847">
                  <c:v>8.2906660500000005</c:v>
                </c:pt>
                <c:pt idx="8848">
                  <c:v>8.2905636999999999</c:v>
                </c:pt>
                <c:pt idx="8849">
                  <c:v>8.2902543333329994</c:v>
                </c:pt>
                <c:pt idx="8850">
                  <c:v>8.2906622500000005</c:v>
                </c:pt>
                <c:pt idx="8851">
                  <c:v>8.2907302000000005</c:v>
                </c:pt>
                <c:pt idx="8852">
                  <c:v>8.2901658833329996</c:v>
                </c:pt>
                <c:pt idx="8853">
                  <c:v>8.2902935333329992</c:v>
                </c:pt>
                <c:pt idx="8854">
                  <c:v>8.2908644333330006</c:v>
                </c:pt>
                <c:pt idx="8855">
                  <c:v>8.2902337500000005</c:v>
                </c:pt>
                <c:pt idx="8856">
                  <c:v>8.2904933833330006</c:v>
                </c:pt>
                <c:pt idx="8857">
                  <c:v>8.2905531000000003</c:v>
                </c:pt>
                <c:pt idx="8858">
                  <c:v>8.2906970833330007</c:v>
                </c:pt>
                <c:pt idx="8859">
                  <c:v>8.2906521666669999</c:v>
                </c:pt>
                <c:pt idx="8860">
                  <c:v>8.2904058999999997</c:v>
                </c:pt>
                <c:pt idx="8861">
                  <c:v>8.2902171500000001</c:v>
                </c:pt>
                <c:pt idx="8862">
                  <c:v>8.2901681333329993</c:v>
                </c:pt>
                <c:pt idx="8863">
                  <c:v>8.2905525666669995</c:v>
                </c:pt>
                <c:pt idx="8864">
                  <c:v>8.2905191833330001</c:v>
                </c:pt>
                <c:pt idx="8865">
                  <c:v>8.2908504999999995</c:v>
                </c:pt>
                <c:pt idx="8866">
                  <c:v>8.2904604166670008</c:v>
                </c:pt>
                <c:pt idx="8867">
                  <c:v>8.2906234666670002</c:v>
                </c:pt>
                <c:pt idx="8868">
                  <c:v>8.2891437833329995</c:v>
                </c:pt>
                <c:pt idx="8869">
                  <c:v>8.2895068666670007</c:v>
                </c:pt>
                <c:pt idx="8870">
                  <c:v>8.2891935166669999</c:v>
                </c:pt>
                <c:pt idx="8871">
                  <c:v>8.2891218000000002</c:v>
                </c:pt>
                <c:pt idx="8872">
                  <c:v>8.2894351666669994</c:v>
                </c:pt>
                <c:pt idx="8873">
                  <c:v>8.2884054333330006</c:v>
                </c:pt>
                <c:pt idx="8874">
                  <c:v>8.2894573000000005</c:v>
                </c:pt>
                <c:pt idx="8875">
                  <c:v>8.2887336499999993</c:v>
                </c:pt>
                <c:pt idx="8876">
                  <c:v>8.2891090333330002</c:v>
                </c:pt>
                <c:pt idx="8877">
                  <c:v>8.2891729000000005</c:v>
                </c:pt>
                <c:pt idx="8878">
                  <c:v>8.2891784666669999</c:v>
                </c:pt>
                <c:pt idx="8879">
                  <c:v>8.2900252999999999</c:v>
                </c:pt>
                <c:pt idx="8880">
                  <c:v>8.2894735333330001</c:v>
                </c:pt>
                <c:pt idx="8881">
                  <c:v>8.2893623333330009</c:v>
                </c:pt>
                <c:pt idx="8882">
                  <c:v>8.2897246333329999</c:v>
                </c:pt>
                <c:pt idx="8883">
                  <c:v>8.2899547833330001</c:v>
                </c:pt>
                <c:pt idx="8884">
                  <c:v>8.2897079666670006</c:v>
                </c:pt>
                <c:pt idx="8885">
                  <c:v>8.2903339833329994</c:v>
                </c:pt>
                <c:pt idx="8886">
                  <c:v>8.2906418666670003</c:v>
                </c:pt>
                <c:pt idx="8887">
                  <c:v>8.2897871166670001</c:v>
                </c:pt>
                <c:pt idx="8888">
                  <c:v>8.2901988499999995</c:v>
                </c:pt>
                <c:pt idx="8889">
                  <c:v>8.2895273166669998</c:v>
                </c:pt>
                <c:pt idx="8890">
                  <c:v>8.2902398000000002</c:v>
                </c:pt>
                <c:pt idx="8891">
                  <c:v>8.2901501999999994</c:v>
                </c:pt>
                <c:pt idx="8892">
                  <c:v>8.2900689166669999</c:v>
                </c:pt>
                <c:pt idx="8893">
                  <c:v>8.2905449833329996</c:v>
                </c:pt>
                <c:pt idx="8894">
                  <c:v>8.2901779333330001</c:v>
                </c:pt>
                <c:pt idx="8895">
                  <c:v>8.2911147500000002</c:v>
                </c:pt>
                <c:pt idx="8896">
                  <c:v>8.2906296666669999</c:v>
                </c:pt>
                <c:pt idx="8897">
                  <c:v>8.2906519500000009</c:v>
                </c:pt>
                <c:pt idx="8898">
                  <c:v>8.2910482666669996</c:v>
                </c:pt>
                <c:pt idx="8899">
                  <c:v>8.2912670833330004</c:v>
                </c:pt>
                <c:pt idx="8900">
                  <c:v>8.2908282166670002</c:v>
                </c:pt>
                <c:pt idx="8901">
                  <c:v>8.2904383999999993</c:v>
                </c:pt>
                <c:pt idx="8902">
                  <c:v>8.2904631000000002</c:v>
                </c:pt>
                <c:pt idx="8903">
                  <c:v>8.2908545166670002</c:v>
                </c:pt>
                <c:pt idx="8904">
                  <c:v>8.2901452833330005</c:v>
                </c:pt>
                <c:pt idx="8905">
                  <c:v>8.2908136999999993</c:v>
                </c:pt>
                <c:pt idx="8906">
                  <c:v>8.2904119666669995</c:v>
                </c:pt>
                <c:pt idx="8907">
                  <c:v>8.290325816667</c:v>
                </c:pt>
                <c:pt idx="8908">
                  <c:v>8.2913963499999994</c:v>
                </c:pt>
                <c:pt idx="8909">
                  <c:v>8.2911761833330004</c:v>
                </c:pt>
                <c:pt idx="8910">
                  <c:v>8.2910484833330003</c:v>
                </c:pt>
                <c:pt idx="8911">
                  <c:v>8.2904504333329996</c:v>
                </c:pt>
                <c:pt idx="8912">
                  <c:v>8.2905281166669997</c:v>
                </c:pt>
                <c:pt idx="8913">
                  <c:v>8.2913953833330005</c:v>
                </c:pt>
                <c:pt idx="8914">
                  <c:v>8.2917646666669995</c:v>
                </c:pt>
                <c:pt idx="8915">
                  <c:v>8.2920612166669994</c:v>
                </c:pt>
                <c:pt idx="8916">
                  <c:v>8.2913480333329996</c:v>
                </c:pt>
                <c:pt idx="8917">
                  <c:v>8.2911824000000003</c:v>
                </c:pt>
                <c:pt idx="8918">
                  <c:v>8.2912996499999991</c:v>
                </c:pt>
                <c:pt idx="8919">
                  <c:v>8.2916444833330001</c:v>
                </c:pt>
                <c:pt idx="8920">
                  <c:v>8.2910375166670001</c:v>
                </c:pt>
                <c:pt idx="8921">
                  <c:v>8.2914247999999997</c:v>
                </c:pt>
                <c:pt idx="8922">
                  <c:v>8.2914023666670005</c:v>
                </c:pt>
                <c:pt idx="8923">
                  <c:v>8.2913292999999992</c:v>
                </c:pt>
                <c:pt idx="8924">
                  <c:v>8.2917770833330007</c:v>
                </c:pt>
                <c:pt idx="8925">
                  <c:v>8.2917088666669994</c:v>
                </c:pt>
                <c:pt idx="8926">
                  <c:v>8.2920777166670003</c:v>
                </c:pt>
                <c:pt idx="8927">
                  <c:v>8.2916091166670007</c:v>
                </c:pt>
                <c:pt idx="8928">
                  <c:v>8.2914172333330001</c:v>
                </c:pt>
                <c:pt idx="8929">
                  <c:v>8.2909805666670007</c:v>
                </c:pt>
                <c:pt idx="8930">
                  <c:v>8.2910622833329999</c:v>
                </c:pt>
                <c:pt idx="8931">
                  <c:v>8.2904327166670004</c:v>
                </c:pt>
                <c:pt idx="8932">
                  <c:v>8.2911876666669997</c:v>
                </c:pt>
                <c:pt idx="8933">
                  <c:v>8.2919083833330003</c:v>
                </c:pt>
                <c:pt idx="8934">
                  <c:v>8.2920744666669997</c:v>
                </c:pt>
                <c:pt idx="8935">
                  <c:v>8.2925450000000005</c:v>
                </c:pt>
                <c:pt idx="8936">
                  <c:v>8.2914794666670009</c:v>
                </c:pt>
                <c:pt idx="8937">
                  <c:v>8.2909864333329999</c:v>
                </c:pt>
                <c:pt idx="8938">
                  <c:v>8.2911543166670008</c:v>
                </c:pt>
                <c:pt idx="8939">
                  <c:v>8.2918627833330003</c:v>
                </c:pt>
                <c:pt idx="8940">
                  <c:v>8.2917056333330006</c:v>
                </c:pt>
                <c:pt idx="8941">
                  <c:v>8.2918997666669991</c:v>
                </c:pt>
                <c:pt idx="8942">
                  <c:v>8.2915817000000001</c:v>
                </c:pt>
                <c:pt idx="8943">
                  <c:v>8.2913745166670001</c:v>
                </c:pt>
                <c:pt idx="8944">
                  <c:v>8.2914412333329999</c:v>
                </c:pt>
                <c:pt idx="8945">
                  <c:v>8.2916124333330004</c:v>
                </c:pt>
                <c:pt idx="8946">
                  <c:v>8.2918485333330008</c:v>
                </c:pt>
                <c:pt idx="8947">
                  <c:v>8.2915138000000006</c:v>
                </c:pt>
                <c:pt idx="8948">
                  <c:v>8.2916129166670007</c:v>
                </c:pt>
                <c:pt idx="8949">
                  <c:v>8.2913142166670006</c:v>
                </c:pt>
                <c:pt idx="8950">
                  <c:v>8.2913046833329993</c:v>
                </c:pt>
                <c:pt idx="8951">
                  <c:v>8.2916565999999996</c:v>
                </c:pt>
                <c:pt idx="8952">
                  <c:v>8.2914806333330002</c:v>
                </c:pt>
                <c:pt idx="8953">
                  <c:v>8.2916583500000005</c:v>
                </c:pt>
                <c:pt idx="8954">
                  <c:v>8.2913541666670003</c:v>
                </c:pt>
                <c:pt idx="8955">
                  <c:v>8.2916744333330001</c:v>
                </c:pt>
                <c:pt idx="8956">
                  <c:v>8.2913291166670007</c:v>
                </c:pt>
                <c:pt idx="8957">
                  <c:v>8.2914604999999995</c:v>
                </c:pt>
                <c:pt idx="8958">
                  <c:v>8.2918132333330004</c:v>
                </c:pt>
                <c:pt idx="8959">
                  <c:v>8.2918446166669995</c:v>
                </c:pt>
                <c:pt idx="8960">
                  <c:v>8.2924281000000004</c:v>
                </c:pt>
                <c:pt idx="8961">
                  <c:v>8.29209715</c:v>
                </c:pt>
                <c:pt idx="8962">
                  <c:v>8.2914723833329997</c:v>
                </c:pt>
                <c:pt idx="8963">
                  <c:v>8.2915407166670008</c:v>
                </c:pt>
                <c:pt idx="8964">
                  <c:v>8.2913297999999998</c:v>
                </c:pt>
                <c:pt idx="8965">
                  <c:v>8.2914323666669993</c:v>
                </c:pt>
                <c:pt idx="8966">
                  <c:v>8.2914258833329999</c:v>
                </c:pt>
                <c:pt idx="8967">
                  <c:v>8.2923210666670002</c:v>
                </c:pt>
                <c:pt idx="8968">
                  <c:v>8.2917189666670001</c:v>
                </c:pt>
                <c:pt idx="8969">
                  <c:v>8.2912976666670009</c:v>
                </c:pt>
                <c:pt idx="8970">
                  <c:v>8.2913902499999992</c:v>
                </c:pt>
                <c:pt idx="8971">
                  <c:v>8.2919227499999995</c:v>
                </c:pt>
                <c:pt idx="8972">
                  <c:v>8.2919931166669993</c:v>
                </c:pt>
                <c:pt idx="8973">
                  <c:v>8.291859866667</c:v>
                </c:pt>
                <c:pt idx="8974">
                  <c:v>8.2925953999999997</c:v>
                </c:pt>
                <c:pt idx="8975">
                  <c:v>8.2920134999999995</c:v>
                </c:pt>
                <c:pt idx="8976">
                  <c:v>8.2919142166669992</c:v>
                </c:pt>
                <c:pt idx="8977">
                  <c:v>8.2916153999999995</c:v>
                </c:pt>
                <c:pt idx="8978">
                  <c:v>8.2919813999999992</c:v>
                </c:pt>
                <c:pt idx="8979">
                  <c:v>8.292121616667</c:v>
                </c:pt>
                <c:pt idx="8980">
                  <c:v>8.2933034166669994</c:v>
                </c:pt>
                <c:pt idx="8981">
                  <c:v>8.2936315666670009</c:v>
                </c:pt>
                <c:pt idx="8982">
                  <c:v>8.2935005333330007</c:v>
                </c:pt>
                <c:pt idx="8983">
                  <c:v>8.2933724000000009</c:v>
                </c:pt>
                <c:pt idx="8984">
                  <c:v>8.2934933999999991</c:v>
                </c:pt>
                <c:pt idx="8985">
                  <c:v>8.2944422000000007</c:v>
                </c:pt>
                <c:pt idx="8986">
                  <c:v>8.2939708999999997</c:v>
                </c:pt>
                <c:pt idx="8987">
                  <c:v>8.2939614000000006</c:v>
                </c:pt>
                <c:pt idx="8988">
                  <c:v>8.2934644666670003</c:v>
                </c:pt>
                <c:pt idx="8989">
                  <c:v>8.2939431999999993</c:v>
                </c:pt>
                <c:pt idx="8990">
                  <c:v>8.2939078500000001</c:v>
                </c:pt>
                <c:pt idx="8991">
                  <c:v>8.2937419999999999</c:v>
                </c:pt>
                <c:pt idx="8992">
                  <c:v>8.2941923333329992</c:v>
                </c:pt>
                <c:pt idx="8993">
                  <c:v>8.2929845333329997</c:v>
                </c:pt>
                <c:pt idx="8994">
                  <c:v>8.2938314833329994</c:v>
                </c:pt>
                <c:pt idx="8995">
                  <c:v>8.2945437333330005</c:v>
                </c:pt>
                <c:pt idx="8996">
                  <c:v>8.2940354333330006</c:v>
                </c:pt>
                <c:pt idx="8997">
                  <c:v>8.2943841500000008</c:v>
                </c:pt>
                <c:pt idx="8998">
                  <c:v>8.2943891999999995</c:v>
                </c:pt>
                <c:pt idx="8999">
                  <c:v>8.2936570500000002</c:v>
                </c:pt>
                <c:pt idx="9000">
                  <c:v>8.2937093333330001</c:v>
                </c:pt>
                <c:pt idx="9001">
                  <c:v>8.2937477666669999</c:v>
                </c:pt>
                <c:pt idx="9002">
                  <c:v>8.2935271000000004</c:v>
                </c:pt>
                <c:pt idx="9003">
                  <c:v>8.2938220000000005</c:v>
                </c:pt>
                <c:pt idx="9004">
                  <c:v>8.2936681666670005</c:v>
                </c:pt>
                <c:pt idx="9005">
                  <c:v>8.2941845333330004</c:v>
                </c:pt>
                <c:pt idx="9006">
                  <c:v>8.2938576000000008</c:v>
                </c:pt>
                <c:pt idx="9007">
                  <c:v>8.2935917833329995</c:v>
                </c:pt>
                <c:pt idx="9008">
                  <c:v>8.2939293833329994</c:v>
                </c:pt>
                <c:pt idx="9009">
                  <c:v>8.2941485999999998</c:v>
                </c:pt>
                <c:pt idx="9010">
                  <c:v>8.2942688166669996</c:v>
                </c:pt>
                <c:pt idx="9011">
                  <c:v>8.2938337666669995</c:v>
                </c:pt>
                <c:pt idx="9012">
                  <c:v>8.2938109999999998</c:v>
                </c:pt>
                <c:pt idx="9013">
                  <c:v>8.2941422333329999</c:v>
                </c:pt>
                <c:pt idx="9014">
                  <c:v>8.2943193333330001</c:v>
                </c:pt>
                <c:pt idx="9015">
                  <c:v>8.2943947333330001</c:v>
                </c:pt>
                <c:pt idx="9016">
                  <c:v>8.2942651166670007</c:v>
                </c:pt>
                <c:pt idx="9017">
                  <c:v>8.2937601500000007</c:v>
                </c:pt>
                <c:pt idx="9018">
                  <c:v>8.2931711999999997</c:v>
                </c:pt>
                <c:pt idx="9019">
                  <c:v>8.2937346499999993</c:v>
                </c:pt>
                <c:pt idx="9020">
                  <c:v>8.2929318333330002</c:v>
                </c:pt>
                <c:pt idx="9021">
                  <c:v>8.2930217000000006</c:v>
                </c:pt>
                <c:pt idx="9022">
                  <c:v>8.2932371666669997</c:v>
                </c:pt>
                <c:pt idx="9023">
                  <c:v>8.2934921833330009</c:v>
                </c:pt>
                <c:pt idx="9024">
                  <c:v>8.2934666666669994</c:v>
                </c:pt>
                <c:pt idx="9025">
                  <c:v>8.2929306833329992</c:v>
                </c:pt>
                <c:pt idx="9026">
                  <c:v>8.2929495166670009</c:v>
                </c:pt>
                <c:pt idx="9027">
                  <c:v>8.2931223166670005</c:v>
                </c:pt>
                <c:pt idx="9028">
                  <c:v>8.2932352999999992</c:v>
                </c:pt>
                <c:pt idx="9029">
                  <c:v>8.2927427500000004</c:v>
                </c:pt>
                <c:pt idx="9030">
                  <c:v>8.2927746833330005</c:v>
                </c:pt>
                <c:pt idx="9031">
                  <c:v>8.2930398000000007</c:v>
                </c:pt>
                <c:pt idx="9032">
                  <c:v>8.2926741333329996</c:v>
                </c:pt>
                <c:pt idx="9033">
                  <c:v>8.2931096666670001</c:v>
                </c:pt>
                <c:pt idx="9034">
                  <c:v>8.2933363666670008</c:v>
                </c:pt>
                <c:pt idx="9035">
                  <c:v>8.2934134333330007</c:v>
                </c:pt>
                <c:pt idx="9036">
                  <c:v>8.2937038333329998</c:v>
                </c:pt>
                <c:pt idx="9037">
                  <c:v>8.2938558166669996</c:v>
                </c:pt>
                <c:pt idx="9038">
                  <c:v>8.2940141333330004</c:v>
                </c:pt>
                <c:pt idx="9039">
                  <c:v>8.2940419500000004</c:v>
                </c:pt>
                <c:pt idx="9040">
                  <c:v>8.2935830666670007</c:v>
                </c:pt>
                <c:pt idx="9041">
                  <c:v>8.2941288666670001</c:v>
                </c:pt>
                <c:pt idx="9042">
                  <c:v>8.2943128666669992</c:v>
                </c:pt>
                <c:pt idx="9043">
                  <c:v>8.2945291999999995</c:v>
                </c:pt>
                <c:pt idx="9044">
                  <c:v>8.2952748666670004</c:v>
                </c:pt>
                <c:pt idx="9045">
                  <c:v>8.2948209166669997</c:v>
                </c:pt>
                <c:pt idx="9046">
                  <c:v>8.2949351333330004</c:v>
                </c:pt>
                <c:pt idx="9047">
                  <c:v>8.2950898666670003</c:v>
                </c:pt>
                <c:pt idx="9048">
                  <c:v>8.2953980166670007</c:v>
                </c:pt>
                <c:pt idx="9049">
                  <c:v>8.2950995833330001</c:v>
                </c:pt>
                <c:pt idx="9050">
                  <c:v>8.2952685499999994</c:v>
                </c:pt>
                <c:pt idx="9051">
                  <c:v>8.29617015</c:v>
                </c:pt>
                <c:pt idx="9052">
                  <c:v>8.2956223999999992</c:v>
                </c:pt>
                <c:pt idx="9053">
                  <c:v>8.2956801166670004</c:v>
                </c:pt>
                <c:pt idx="9054">
                  <c:v>8.2948916500000003</c:v>
                </c:pt>
                <c:pt idx="9055">
                  <c:v>8.2935457833330002</c:v>
                </c:pt>
                <c:pt idx="9056">
                  <c:v>8.2941338833330001</c:v>
                </c:pt>
                <c:pt idx="9057">
                  <c:v>8.2942965500000003</c:v>
                </c:pt>
                <c:pt idx="9058">
                  <c:v>8.2943087999999996</c:v>
                </c:pt>
                <c:pt idx="9059">
                  <c:v>8.2940131499999996</c:v>
                </c:pt>
                <c:pt idx="9060">
                  <c:v>8.294884333333</c:v>
                </c:pt>
                <c:pt idx="9061">
                  <c:v>8.2944905666669992</c:v>
                </c:pt>
                <c:pt idx="9062">
                  <c:v>8.2944102333330001</c:v>
                </c:pt>
                <c:pt idx="9063">
                  <c:v>8.2948427166670005</c:v>
                </c:pt>
                <c:pt idx="9064">
                  <c:v>8.2938021000000006</c:v>
                </c:pt>
                <c:pt idx="9065">
                  <c:v>8.2944417666669992</c:v>
                </c:pt>
                <c:pt idx="9066">
                  <c:v>8.2940919500000003</c:v>
                </c:pt>
                <c:pt idx="9067">
                  <c:v>8.2946716499999997</c:v>
                </c:pt>
                <c:pt idx="9068">
                  <c:v>8.29444275</c:v>
                </c:pt>
                <c:pt idx="9069">
                  <c:v>8.2947708666669993</c:v>
                </c:pt>
                <c:pt idx="9070">
                  <c:v>8.2945811833329994</c:v>
                </c:pt>
                <c:pt idx="9071">
                  <c:v>8.2949016166669995</c:v>
                </c:pt>
                <c:pt idx="9072">
                  <c:v>8.2949152000000002</c:v>
                </c:pt>
                <c:pt idx="9073">
                  <c:v>8.2949344833329999</c:v>
                </c:pt>
                <c:pt idx="9074">
                  <c:v>8.2951426999999995</c:v>
                </c:pt>
                <c:pt idx="9075">
                  <c:v>8.2951528666669994</c:v>
                </c:pt>
                <c:pt idx="9076">
                  <c:v>8.2954559333330007</c:v>
                </c:pt>
                <c:pt idx="9077">
                  <c:v>8.2949687000000001</c:v>
                </c:pt>
                <c:pt idx="9078">
                  <c:v>8.2954636333330001</c:v>
                </c:pt>
                <c:pt idx="9079">
                  <c:v>8.2949089666670002</c:v>
                </c:pt>
                <c:pt idx="9080">
                  <c:v>8.2954229000000002</c:v>
                </c:pt>
                <c:pt idx="9081">
                  <c:v>8.2948710999999999</c:v>
                </c:pt>
                <c:pt idx="9082">
                  <c:v>8.29454885</c:v>
                </c:pt>
                <c:pt idx="9083">
                  <c:v>8.2946380666669999</c:v>
                </c:pt>
                <c:pt idx="9084">
                  <c:v>8.2951904166669994</c:v>
                </c:pt>
                <c:pt idx="9085">
                  <c:v>8.2949128499999993</c:v>
                </c:pt>
                <c:pt idx="9086">
                  <c:v>8.2950107000000006</c:v>
                </c:pt>
                <c:pt idx="9087">
                  <c:v>8.2948322000000001</c:v>
                </c:pt>
                <c:pt idx="9088">
                  <c:v>8.2952578333330003</c:v>
                </c:pt>
                <c:pt idx="9089">
                  <c:v>8.2951069666669994</c:v>
                </c:pt>
                <c:pt idx="9090">
                  <c:v>8.2944273499999994</c:v>
                </c:pt>
                <c:pt idx="9091">
                  <c:v>8.2951514666670008</c:v>
                </c:pt>
                <c:pt idx="9092">
                  <c:v>8.2951005333330006</c:v>
                </c:pt>
                <c:pt idx="9093">
                  <c:v>8.2950910333329997</c:v>
                </c:pt>
                <c:pt idx="9094">
                  <c:v>8.2951245666670008</c:v>
                </c:pt>
                <c:pt idx="9095">
                  <c:v>8.2952792333329999</c:v>
                </c:pt>
                <c:pt idx="9096">
                  <c:v>8.2952222833330005</c:v>
                </c:pt>
                <c:pt idx="9097">
                  <c:v>8.2960633000000001</c:v>
                </c:pt>
                <c:pt idx="9098">
                  <c:v>8.2951702833330003</c:v>
                </c:pt>
                <c:pt idx="9099">
                  <c:v>8.2954015999999999</c:v>
                </c:pt>
                <c:pt idx="9100">
                  <c:v>8.2959259333330007</c:v>
                </c:pt>
                <c:pt idx="9101">
                  <c:v>8.2950853166670004</c:v>
                </c:pt>
                <c:pt idx="9102">
                  <c:v>8.2953118000000003</c:v>
                </c:pt>
                <c:pt idx="9103">
                  <c:v>8.2958364833329998</c:v>
                </c:pt>
                <c:pt idx="9104">
                  <c:v>8.2957627166669994</c:v>
                </c:pt>
                <c:pt idx="9105">
                  <c:v>8.2954647000000001</c:v>
                </c:pt>
                <c:pt idx="9106">
                  <c:v>8.2956018666670008</c:v>
                </c:pt>
                <c:pt idx="9107">
                  <c:v>8.2955877833329996</c:v>
                </c:pt>
                <c:pt idx="9108">
                  <c:v>8.2956447666669995</c:v>
                </c:pt>
                <c:pt idx="9109">
                  <c:v>8.2956572000000008</c:v>
                </c:pt>
                <c:pt idx="9110">
                  <c:v>8.29606815</c:v>
                </c:pt>
                <c:pt idx="9111">
                  <c:v>8.2951620166669997</c:v>
                </c:pt>
                <c:pt idx="9112">
                  <c:v>8.295255983333</c:v>
                </c:pt>
                <c:pt idx="9113">
                  <c:v>8.2952961500000004</c:v>
                </c:pt>
                <c:pt idx="9114">
                  <c:v>8.2951238833329999</c:v>
                </c:pt>
                <c:pt idx="9115">
                  <c:v>8.2954661333330009</c:v>
                </c:pt>
                <c:pt idx="9116">
                  <c:v>8.2949987166669992</c:v>
                </c:pt>
                <c:pt idx="9117">
                  <c:v>8.2961810666669997</c:v>
                </c:pt>
                <c:pt idx="9118">
                  <c:v>8.2958820666669997</c:v>
                </c:pt>
                <c:pt idx="9119">
                  <c:v>8.2953057000000001</c:v>
                </c:pt>
                <c:pt idx="9120">
                  <c:v>8.2960845499999998</c:v>
                </c:pt>
                <c:pt idx="9121">
                  <c:v>8.2963185666670007</c:v>
                </c:pt>
                <c:pt idx="9122">
                  <c:v>8.2959083000000007</c:v>
                </c:pt>
                <c:pt idx="9123">
                  <c:v>8.2965904333329998</c:v>
                </c:pt>
                <c:pt idx="9124">
                  <c:v>8.2961470833330004</c:v>
                </c:pt>
                <c:pt idx="9125">
                  <c:v>8.2964828833330007</c:v>
                </c:pt>
                <c:pt idx="9126">
                  <c:v>8.2970936500000008</c:v>
                </c:pt>
                <c:pt idx="9127">
                  <c:v>8.2964839833329993</c:v>
                </c:pt>
                <c:pt idx="9128">
                  <c:v>8.2961107500000004</c:v>
                </c:pt>
                <c:pt idx="9129">
                  <c:v>8.2972875333329998</c:v>
                </c:pt>
                <c:pt idx="9130">
                  <c:v>8.2982024499999998</c:v>
                </c:pt>
                <c:pt idx="9131">
                  <c:v>8.2976272499999997</c:v>
                </c:pt>
                <c:pt idx="9132">
                  <c:v>8.2974564666670005</c:v>
                </c:pt>
                <c:pt idx="9133">
                  <c:v>8.2972621333329997</c:v>
                </c:pt>
                <c:pt idx="9134">
                  <c:v>8.2979883000000001</c:v>
                </c:pt>
                <c:pt idx="9135">
                  <c:v>8.2974414166670005</c:v>
                </c:pt>
                <c:pt idx="9136">
                  <c:v>8.2974439666670001</c:v>
                </c:pt>
                <c:pt idx="9137">
                  <c:v>8.2966500166669999</c:v>
                </c:pt>
                <c:pt idx="9138">
                  <c:v>8.2969976333329996</c:v>
                </c:pt>
                <c:pt idx="9139">
                  <c:v>8.2969389833329998</c:v>
                </c:pt>
                <c:pt idx="9140">
                  <c:v>8.2967088666670001</c:v>
                </c:pt>
                <c:pt idx="9141">
                  <c:v>8.2972023666669994</c:v>
                </c:pt>
                <c:pt idx="9142">
                  <c:v>8.2969820500000004</c:v>
                </c:pt>
                <c:pt idx="9143">
                  <c:v>8.2974308666669998</c:v>
                </c:pt>
                <c:pt idx="9144">
                  <c:v>8.2974651333330005</c:v>
                </c:pt>
                <c:pt idx="9145">
                  <c:v>8.2971912499999991</c:v>
                </c:pt>
                <c:pt idx="9146">
                  <c:v>8.2973824999999994</c:v>
                </c:pt>
                <c:pt idx="9147">
                  <c:v>8.2969648333329999</c:v>
                </c:pt>
                <c:pt idx="9148">
                  <c:v>8.2960952833330008</c:v>
                </c:pt>
                <c:pt idx="9149">
                  <c:v>8.2970415666669997</c:v>
                </c:pt>
                <c:pt idx="9150">
                  <c:v>8.2969603999999997</c:v>
                </c:pt>
                <c:pt idx="9151">
                  <c:v>8.2968388666670005</c:v>
                </c:pt>
                <c:pt idx="9152">
                  <c:v>8.297171866667</c:v>
                </c:pt>
                <c:pt idx="9153">
                  <c:v>8.2970728499999993</c:v>
                </c:pt>
                <c:pt idx="9154">
                  <c:v>8.2961757333329995</c:v>
                </c:pt>
                <c:pt idx="9155">
                  <c:v>8.2957140500000008</c:v>
                </c:pt>
                <c:pt idx="9156">
                  <c:v>8.2946747333330002</c:v>
                </c:pt>
                <c:pt idx="9157">
                  <c:v>8.2958795500000004</c:v>
                </c:pt>
                <c:pt idx="9158">
                  <c:v>8.2955820333329999</c:v>
                </c:pt>
                <c:pt idx="9159">
                  <c:v>8.2957502000000005</c:v>
                </c:pt>
                <c:pt idx="9160">
                  <c:v>8.2956528333329995</c:v>
                </c:pt>
                <c:pt idx="9161">
                  <c:v>8.2960530499999994</c:v>
                </c:pt>
                <c:pt idx="9162">
                  <c:v>8.2966889333329998</c:v>
                </c:pt>
                <c:pt idx="9163">
                  <c:v>8.2956113499999997</c:v>
                </c:pt>
                <c:pt idx="9164">
                  <c:v>8.2956395000000001</c:v>
                </c:pt>
                <c:pt idx="9165">
                  <c:v>8.2960659499999991</c:v>
                </c:pt>
                <c:pt idx="9166">
                  <c:v>8.2953436333329993</c:v>
                </c:pt>
                <c:pt idx="9167">
                  <c:v>8.2947889999999997</c:v>
                </c:pt>
                <c:pt idx="9168">
                  <c:v>8.2957379166670009</c:v>
                </c:pt>
                <c:pt idx="9169">
                  <c:v>8.2958298999999993</c:v>
                </c:pt>
                <c:pt idx="9170">
                  <c:v>8.2953344833330007</c:v>
                </c:pt>
                <c:pt idx="9171">
                  <c:v>8.2955673166670003</c:v>
                </c:pt>
                <c:pt idx="9172">
                  <c:v>8.2957784166669999</c:v>
                </c:pt>
                <c:pt idx="9173">
                  <c:v>8.2959223166669993</c:v>
                </c:pt>
                <c:pt idx="9174">
                  <c:v>8.2962935333329995</c:v>
                </c:pt>
                <c:pt idx="9175">
                  <c:v>8.2958891666669992</c:v>
                </c:pt>
                <c:pt idx="9176">
                  <c:v>8.2956316333330005</c:v>
                </c:pt>
                <c:pt idx="9177">
                  <c:v>8.2958040833329996</c:v>
                </c:pt>
                <c:pt idx="9178">
                  <c:v>8.2960021666669999</c:v>
                </c:pt>
                <c:pt idx="9179">
                  <c:v>8.2960126166669994</c:v>
                </c:pt>
                <c:pt idx="9180">
                  <c:v>8.2960246666669999</c:v>
                </c:pt>
                <c:pt idx="9181">
                  <c:v>8.2958651166670005</c:v>
                </c:pt>
                <c:pt idx="9182">
                  <c:v>8.2959812500000005</c:v>
                </c:pt>
                <c:pt idx="9183">
                  <c:v>8.2961062499999993</c:v>
                </c:pt>
                <c:pt idx="9184">
                  <c:v>8.2963397499999996</c:v>
                </c:pt>
                <c:pt idx="9185">
                  <c:v>8.2962112166670003</c:v>
                </c:pt>
                <c:pt idx="9186">
                  <c:v>8.2958719166670001</c:v>
                </c:pt>
                <c:pt idx="9187">
                  <c:v>8.2960708166669992</c:v>
                </c:pt>
                <c:pt idx="9188">
                  <c:v>8.2961218333330002</c:v>
                </c:pt>
                <c:pt idx="9189">
                  <c:v>8.2962189666670003</c:v>
                </c:pt>
                <c:pt idx="9190">
                  <c:v>8.2962316333330008</c:v>
                </c:pt>
                <c:pt idx="9191">
                  <c:v>8.2957971833330006</c:v>
                </c:pt>
                <c:pt idx="9192">
                  <c:v>8.2957125166670007</c:v>
                </c:pt>
                <c:pt idx="9193">
                  <c:v>8.2963531666670001</c:v>
                </c:pt>
                <c:pt idx="9194">
                  <c:v>8.2963705666669991</c:v>
                </c:pt>
                <c:pt idx="9195">
                  <c:v>8.2960973333329999</c:v>
                </c:pt>
                <c:pt idx="9196">
                  <c:v>8.2957979999999996</c:v>
                </c:pt>
                <c:pt idx="9197">
                  <c:v>8.2954059833329996</c:v>
                </c:pt>
                <c:pt idx="9198">
                  <c:v>8.2966989000000009</c:v>
                </c:pt>
                <c:pt idx="9199">
                  <c:v>8.2967484000000002</c:v>
                </c:pt>
                <c:pt idx="9200">
                  <c:v>8.2966544666670003</c:v>
                </c:pt>
                <c:pt idx="9201">
                  <c:v>8.2957973833329994</c:v>
                </c:pt>
                <c:pt idx="9202">
                  <c:v>8.2958629333329998</c:v>
                </c:pt>
                <c:pt idx="9203">
                  <c:v>8.2955536833330008</c:v>
                </c:pt>
                <c:pt idx="9204">
                  <c:v>8.2967507166670007</c:v>
                </c:pt>
                <c:pt idx="9205">
                  <c:v>8.2966713166670001</c:v>
                </c:pt>
                <c:pt idx="9206">
                  <c:v>8.2961768833330005</c:v>
                </c:pt>
                <c:pt idx="9207">
                  <c:v>8.2964075000000008</c:v>
                </c:pt>
                <c:pt idx="9208">
                  <c:v>8.2963874000000004</c:v>
                </c:pt>
                <c:pt idx="9209">
                  <c:v>8.2969391333329998</c:v>
                </c:pt>
                <c:pt idx="9210">
                  <c:v>8.2969898000000004</c:v>
                </c:pt>
                <c:pt idx="9211">
                  <c:v>8.2971965333330004</c:v>
                </c:pt>
                <c:pt idx="9212">
                  <c:v>8.2966192499999991</c:v>
                </c:pt>
                <c:pt idx="9213">
                  <c:v>8.2965500833330008</c:v>
                </c:pt>
                <c:pt idx="9214">
                  <c:v>8.2964551833330002</c:v>
                </c:pt>
                <c:pt idx="9215">
                  <c:v>8.2968911500000004</c:v>
                </c:pt>
                <c:pt idx="9216">
                  <c:v>8.2962620499999993</c:v>
                </c:pt>
                <c:pt idx="9217">
                  <c:v>8.2966729000000008</c:v>
                </c:pt>
                <c:pt idx="9218">
                  <c:v>8.2971738166669997</c:v>
                </c:pt>
                <c:pt idx="9219">
                  <c:v>8.2969686833330005</c:v>
                </c:pt>
                <c:pt idx="9220">
                  <c:v>8.2967150666669998</c:v>
                </c:pt>
                <c:pt idx="9221">
                  <c:v>8.2964990666669998</c:v>
                </c:pt>
                <c:pt idx="9222">
                  <c:v>8.2972403166670006</c:v>
                </c:pt>
                <c:pt idx="9223">
                  <c:v>8.2977060500000004</c:v>
                </c:pt>
                <c:pt idx="9224">
                  <c:v>8.2973127499999997</c:v>
                </c:pt>
                <c:pt idx="9225">
                  <c:v>8.2968162000000003</c:v>
                </c:pt>
                <c:pt idx="9226">
                  <c:v>8.2975650166670007</c:v>
                </c:pt>
                <c:pt idx="9227">
                  <c:v>8.2965748166670004</c:v>
                </c:pt>
                <c:pt idx="9228">
                  <c:v>8.2973369666670003</c:v>
                </c:pt>
                <c:pt idx="9229">
                  <c:v>8.2968773166670005</c:v>
                </c:pt>
                <c:pt idx="9230">
                  <c:v>8.2968244333330006</c:v>
                </c:pt>
                <c:pt idx="9231">
                  <c:v>8.297497766667</c:v>
                </c:pt>
                <c:pt idx="9232">
                  <c:v>8.2973531499999993</c:v>
                </c:pt>
                <c:pt idx="9233">
                  <c:v>8.29667815</c:v>
                </c:pt>
                <c:pt idx="9234">
                  <c:v>8.2967531166670003</c:v>
                </c:pt>
                <c:pt idx="9235">
                  <c:v>8.2968489999999999</c:v>
                </c:pt>
                <c:pt idx="9236">
                  <c:v>8.2971668833330003</c:v>
                </c:pt>
                <c:pt idx="9237">
                  <c:v>8.2975812999999992</c:v>
                </c:pt>
                <c:pt idx="9238">
                  <c:v>8.296551683333</c:v>
                </c:pt>
                <c:pt idx="9239">
                  <c:v>8.2968805000000003</c:v>
                </c:pt>
                <c:pt idx="9240">
                  <c:v>8.2973215499999995</c:v>
                </c:pt>
                <c:pt idx="9241">
                  <c:v>8.2972894499999992</c:v>
                </c:pt>
                <c:pt idx="9242">
                  <c:v>8.2986047333330006</c:v>
                </c:pt>
                <c:pt idx="9243">
                  <c:v>8.2981586833329999</c:v>
                </c:pt>
                <c:pt idx="9244">
                  <c:v>8.298498883333</c:v>
                </c:pt>
                <c:pt idx="9245">
                  <c:v>8.2984127999999995</c:v>
                </c:pt>
                <c:pt idx="9246">
                  <c:v>8.2980933166669999</c:v>
                </c:pt>
                <c:pt idx="9247">
                  <c:v>8.2982082500000001</c:v>
                </c:pt>
                <c:pt idx="9248">
                  <c:v>8.2979043000000008</c:v>
                </c:pt>
                <c:pt idx="9249">
                  <c:v>8.298063533333</c:v>
                </c:pt>
                <c:pt idx="9250">
                  <c:v>8.2982379666669992</c:v>
                </c:pt>
                <c:pt idx="9251">
                  <c:v>8.2983539666669994</c:v>
                </c:pt>
                <c:pt idx="9252">
                  <c:v>8.2981426500000008</c:v>
                </c:pt>
                <c:pt idx="9253">
                  <c:v>8.2977053499999993</c:v>
                </c:pt>
                <c:pt idx="9254">
                  <c:v>8.2974914999999996</c:v>
                </c:pt>
                <c:pt idx="9255">
                  <c:v>8.2983391999999991</c:v>
                </c:pt>
                <c:pt idx="9256">
                  <c:v>8.2983235000000004</c:v>
                </c:pt>
                <c:pt idx="9257">
                  <c:v>8.2984314333330005</c:v>
                </c:pt>
                <c:pt idx="9258">
                  <c:v>8.2986845000000002</c:v>
                </c:pt>
                <c:pt idx="9259">
                  <c:v>8.2982352000000006</c:v>
                </c:pt>
                <c:pt idx="9260">
                  <c:v>8.2986173500000007</c:v>
                </c:pt>
                <c:pt idx="9261">
                  <c:v>8.2984761500000008</c:v>
                </c:pt>
                <c:pt idx="9262">
                  <c:v>8.2983326500000008</c:v>
                </c:pt>
                <c:pt idx="9263">
                  <c:v>8.2978792499999994</c:v>
                </c:pt>
                <c:pt idx="9264">
                  <c:v>8.2976659666669992</c:v>
                </c:pt>
                <c:pt idx="9265">
                  <c:v>8.2980540333330008</c:v>
                </c:pt>
                <c:pt idx="9266">
                  <c:v>8.2981904166669995</c:v>
                </c:pt>
                <c:pt idx="9267">
                  <c:v>8.2967169833330008</c:v>
                </c:pt>
                <c:pt idx="9268">
                  <c:v>8.297327066667</c:v>
                </c:pt>
                <c:pt idx="9269">
                  <c:v>8.2967268166670003</c:v>
                </c:pt>
                <c:pt idx="9270">
                  <c:v>8.2965207000000003</c:v>
                </c:pt>
                <c:pt idx="9271">
                  <c:v>8.2971476000000006</c:v>
                </c:pt>
                <c:pt idx="9272">
                  <c:v>8.2965829333329992</c:v>
                </c:pt>
                <c:pt idx="9273">
                  <c:v>8.2971268666669999</c:v>
                </c:pt>
                <c:pt idx="9274">
                  <c:v>8.2970177833330006</c:v>
                </c:pt>
                <c:pt idx="9275">
                  <c:v>8.2973549500000008</c:v>
                </c:pt>
                <c:pt idx="9276">
                  <c:v>8.2970383666669996</c:v>
                </c:pt>
                <c:pt idx="9277">
                  <c:v>8.2970099666669999</c:v>
                </c:pt>
                <c:pt idx="9278">
                  <c:v>8.2977328499999992</c:v>
                </c:pt>
                <c:pt idx="9279">
                  <c:v>8.2973988666670007</c:v>
                </c:pt>
                <c:pt idx="9280">
                  <c:v>8.2969486333330007</c:v>
                </c:pt>
                <c:pt idx="9281">
                  <c:v>8.296672533333</c:v>
                </c:pt>
                <c:pt idx="9282">
                  <c:v>8.2972759333329993</c:v>
                </c:pt>
                <c:pt idx="9283">
                  <c:v>8.2972861499999997</c:v>
                </c:pt>
                <c:pt idx="9284">
                  <c:v>8.2978294666670003</c:v>
                </c:pt>
                <c:pt idx="9285">
                  <c:v>8.2984088000000007</c:v>
                </c:pt>
                <c:pt idx="9286">
                  <c:v>8.2974811833329998</c:v>
                </c:pt>
                <c:pt idx="9287">
                  <c:v>8.2971597666670007</c:v>
                </c:pt>
                <c:pt idx="9288">
                  <c:v>8.2969053499999994</c:v>
                </c:pt>
                <c:pt idx="9289">
                  <c:v>8.2972462166670002</c:v>
                </c:pt>
                <c:pt idx="9290">
                  <c:v>8.2976121999999997</c:v>
                </c:pt>
                <c:pt idx="9291">
                  <c:v>8.2975002166670002</c:v>
                </c:pt>
                <c:pt idx="9292">
                  <c:v>8.2972616666669996</c:v>
                </c:pt>
                <c:pt idx="9293">
                  <c:v>8.2979026333330008</c:v>
                </c:pt>
                <c:pt idx="9294">
                  <c:v>8.2973715833329997</c:v>
                </c:pt>
                <c:pt idx="9295">
                  <c:v>8.2979065166670001</c:v>
                </c:pt>
                <c:pt idx="9296">
                  <c:v>8.2974631833330008</c:v>
                </c:pt>
                <c:pt idx="9297">
                  <c:v>8.2971079333330007</c:v>
                </c:pt>
                <c:pt idx="9298">
                  <c:v>8.2971046166669993</c:v>
                </c:pt>
                <c:pt idx="9299">
                  <c:v>8.2971514833329998</c:v>
                </c:pt>
                <c:pt idx="9300">
                  <c:v>8.2973312666669994</c:v>
                </c:pt>
                <c:pt idx="9301">
                  <c:v>8.2974120666670004</c:v>
                </c:pt>
                <c:pt idx="9302">
                  <c:v>8.2973422499999998</c:v>
                </c:pt>
                <c:pt idx="9303">
                  <c:v>8.2972500999999994</c:v>
                </c:pt>
                <c:pt idx="9304">
                  <c:v>8.2978231999999998</c:v>
                </c:pt>
                <c:pt idx="9305">
                  <c:v>8.2977048166670002</c:v>
                </c:pt>
                <c:pt idx="9306">
                  <c:v>8.2974999166670003</c:v>
                </c:pt>
                <c:pt idx="9307">
                  <c:v>8.2970772833329995</c:v>
                </c:pt>
                <c:pt idx="9308">
                  <c:v>8.2973739666669992</c:v>
                </c:pt>
                <c:pt idx="9309">
                  <c:v>8.2973178999999995</c:v>
                </c:pt>
                <c:pt idx="9310">
                  <c:v>8.297346216667</c:v>
                </c:pt>
                <c:pt idx="9311">
                  <c:v>8.2972143999999997</c:v>
                </c:pt>
                <c:pt idx="9312">
                  <c:v>8.2980360833330007</c:v>
                </c:pt>
                <c:pt idx="9313">
                  <c:v>8.2983333166669997</c:v>
                </c:pt>
                <c:pt idx="9314">
                  <c:v>8.2979659833330004</c:v>
                </c:pt>
                <c:pt idx="9315">
                  <c:v>8.2978823833330004</c:v>
                </c:pt>
                <c:pt idx="9316">
                  <c:v>8.2982367499999992</c:v>
                </c:pt>
                <c:pt idx="9317">
                  <c:v>8.2974764333329993</c:v>
                </c:pt>
                <c:pt idx="9318">
                  <c:v>8.2971653166669999</c:v>
                </c:pt>
                <c:pt idx="9319">
                  <c:v>8.2979449333329995</c:v>
                </c:pt>
                <c:pt idx="9320">
                  <c:v>8.2973867000000006</c:v>
                </c:pt>
                <c:pt idx="9321">
                  <c:v>8.2980887499999998</c:v>
                </c:pt>
                <c:pt idx="9322">
                  <c:v>8.2979832333329995</c:v>
                </c:pt>
                <c:pt idx="9323">
                  <c:v>8.2971998666670004</c:v>
                </c:pt>
                <c:pt idx="9324">
                  <c:v>8.2980939333329999</c:v>
                </c:pt>
                <c:pt idx="9325">
                  <c:v>8.2980197833330003</c:v>
                </c:pt>
                <c:pt idx="9326">
                  <c:v>8.2980696333330002</c:v>
                </c:pt>
                <c:pt idx="9327">
                  <c:v>8.2986070000000005</c:v>
                </c:pt>
                <c:pt idx="9328">
                  <c:v>8.2980073999999995</c:v>
                </c:pt>
                <c:pt idx="9329">
                  <c:v>8.2980072000000007</c:v>
                </c:pt>
                <c:pt idx="9330">
                  <c:v>8.2980447166670004</c:v>
                </c:pt>
                <c:pt idx="9331">
                  <c:v>8.2982186500000008</c:v>
                </c:pt>
                <c:pt idx="9332">
                  <c:v>8.2987499166669991</c:v>
                </c:pt>
                <c:pt idx="9333">
                  <c:v>8.2982593999999992</c:v>
                </c:pt>
                <c:pt idx="9334">
                  <c:v>8.2978335166669996</c:v>
                </c:pt>
                <c:pt idx="9335">
                  <c:v>8.2983603499999994</c:v>
                </c:pt>
                <c:pt idx="9336">
                  <c:v>8.2983863000000007</c:v>
                </c:pt>
                <c:pt idx="9337">
                  <c:v>8.2984340833329995</c:v>
                </c:pt>
                <c:pt idx="9338">
                  <c:v>8.2979752666670006</c:v>
                </c:pt>
                <c:pt idx="9339">
                  <c:v>8.2981739833329993</c:v>
                </c:pt>
                <c:pt idx="9340">
                  <c:v>8.2986120333330007</c:v>
                </c:pt>
                <c:pt idx="9341">
                  <c:v>8.2983358666669993</c:v>
                </c:pt>
                <c:pt idx="9342">
                  <c:v>8.29889835</c:v>
                </c:pt>
                <c:pt idx="9343">
                  <c:v>8.2988059666670004</c:v>
                </c:pt>
                <c:pt idx="9344">
                  <c:v>8.2985208499999992</c:v>
                </c:pt>
                <c:pt idx="9345">
                  <c:v>8.2983958833330007</c:v>
                </c:pt>
                <c:pt idx="9346">
                  <c:v>8.2983391500000003</c:v>
                </c:pt>
                <c:pt idx="9347">
                  <c:v>8.2987330499999992</c:v>
                </c:pt>
                <c:pt idx="9348">
                  <c:v>8.2986345000000004</c:v>
                </c:pt>
                <c:pt idx="9349">
                  <c:v>8.2984517499999999</c:v>
                </c:pt>
                <c:pt idx="9350">
                  <c:v>8.2983562166670009</c:v>
                </c:pt>
                <c:pt idx="9351">
                  <c:v>8.2989263333330001</c:v>
                </c:pt>
                <c:pt idx="9352">
                  <c:v>8.2985234833329997</c:v>
                </c:pt>
                <c:pt idx="9353">
                  <c:v>8.2989374333330002</c:v>
                </c:pt>
                <c:pt idx="9354">
                  <c:v>8.2987336666669993</c:v>
                </c:pt>
                <c:pt idx="9355">
                  <c:v>8.2989274833329993</c:v>
                </c:pt>
                <c:pt idx="9356">
                  <c:v>8.2989321333330004</c:v>
                </c:pt>
                <c:pt idx="9357">
                  <c:v>8.2989038833330007</c:v>
                </c:pt>
                <c:pt idx="9358">
                  <c:v>8.2982493833329993</c:v>
                </c:pt>
                <c:pt idx="9359">
                  <c:v>8.2986395166670004</c:v>
                </c:pt>
                <c:pt idx="9360">
                  <c:v>8.2991153000000004</c:v>
                </c:pt>
                <c:pt idx="9361">
                  <c:v>8.2996049666669993</c:v>
                </c:pt>
                <c:pt idx="9362">
                  <c:v>8.2990032333329999</c:v>
                </c:pt>
                <c:pt idx="9363">
                  <c:v>8.2997054333329991</c:v>
                </c:pt>
                <c:pt idx="9364">
                  <c:v>8.2994272833329994</c:v>
                </c:pt>
                <c:pt idx="9365">
                  <c:v>8.2997133833329997</c:v>
                </c:pt>
                <c:pt idx="9366">
                  <c:v>8.2997609833329999</c:v>
                </c:pt>
                <c:pt idx="9367">
                  <c:v>8.2995356333330008</c:v>
                </c:pt>
                <c:pt idx="9368">
                  <c:v>8.299808866667</c:v>
                </c:pt>
                <c:pt idx="9369">
                  <c:v>8.2995447999999996</c:v>
                </c:pt>
                <c:pt idx="9370">
                  <c:v>8.2996110666669995</c:v>
                </c:pt>
                <c:pt idx="9371">
                  <c:v>8.3001252666669991</c:v>
                </c:pt>
                <c:pt idx="9372">
                  <c:v>8.2998649333329997</c:v>
                </c:pt>
                <c:pt idx="9373">
                  <c:v>8.2997522499999992</c:v>
                </c:pt>
                <c:pt idx="9374">
                  <c:v>8.2997930499999999</c:v>
                </c:pt>
                <c:pt idx="9375">
                  <c:v>8.3002464333329993</c:v>
                </c:pt>
                <c:pt idx="9376">
                  <c:v>8.3003323499999997</c:v>
                </c:pt>
                <c:pt idx="9377">
                  <c:v>8.2998036666669996</c:v>
                </c:pt>
                <c:pt idx="9378">
                  <c:v>8.3001842499999992</c:v>
                </c:pt>
                <c:pt idx="9379">
                  <c:v>8.3006299000000006</c:v>
                </c:pt>
                <c:pt idx="9380">
                  <c:v>8.3016997999999997</c:v>
                </c:pt>
                <c:pt idx="9381">
                  <c:v>8.3012971166669995</c:v>
                </c:pt>
                <c:pt idx="9382">
                  <c:v>8.3019076333330002</c:v>
                </c:pt>
                <c:pt idx="9383">
                  <c:v>8.3015711000000003</c:v>
                </c:pt>
                <c:pt idx="9384">
                  <c:v>8.3016564833329998</c:v>
                </c:pt>
                <c:pt idx="9385">
                  <c:v>8.3020643666670004</c:v>
                </c:pt>
                <c:pt idx="9386">
                  <c:v>8.3015644999999996</c:v>
                </c:pt>
                <c:pt idx="9387">
                  <c:v>8.3016606500000005</c:v>
                </c:pt>
                <c:pt idx="9388">
                  <c:v>8.3018245333330007</c:v>
                </c:pt>
                <c:pt idx="9389">
                  <c:v>8.301424083333</c:v>
                </c:pt>
                <c:pt idx="9390">
                  <c:v>8.3015384666669991</c:v>
                </c:pt>
                <c:pt idx="9391">
                  <c:v>8.3018151000000007</c:v>
                </c:pt>
                <c:pt idx="9392">
                  <c:v>8.3007845000000007</c:v>
                </c:pt>
                <c:pt idx="9393">
                  <c:v>8.3008653500000005</c:v>
                </c:pt>
                <c:pt idx="9394">
                  <c:v>8.3011532166670001</c:v>
                </c:pt>
                <c:pt idx="9395">
                  <c:v>8.3008416833329992</c:v>
                </c:pt>
                <c:pt idx="9396">
                  <c:v>8.3006462833330001</c:v>
                </c:pt>
                <c:pt idx="9397">
                  <c:v>8.3008030500000007</c:v>
                </c:pt>
                <c:pt idx="9398">
                  <c:v>8.3013329333330006</c:v>
                </c:pt>
                <c:pt idx="9399">
                  <c:v>8.3012840166669992</c:v>
                </c:pt>
                <c:pt idx="9400">
                  <c:v>8.3011926999999996</c:v>
                </c:pt>
                <c:pt idx="9401">
                  <c:v>8.3014101666670008</c:v>
                </c:pt>
                <c:pt idx="9402">
                  <c:v>8.3009758333330002</c:v>
                </c:pt>
                <c:pt idx="9403">
                  <c:v>8.3013872333329992</c:v>
                </c:pt>
                <c:pt idx="9404">
                  <c:v>8.3016999166669994</c:v>
                </c:pt>
                <c:pt idx="9405">
                  <c:v>8.3015693833329998</c:v>
                </c:pt>
                <c:pt idx="9406">
                  <c:v>8.3015079166669992</c:v>
                </c:pt>
                <c:pt idx="9407">
                  <c:v>8.3015588499999993</c:v>
                </c:pt>
                <c:pt idx="9408">
                  <c:v>8.3014981833330008</c:v>
                </c:pt>
                <c:pt idx="9409">
                  <c:v>8.3014349333330006</c:v>
                </c:pt>
                <c:pt idx="9410">
                  <c:v>8.301112466667</c:v>
                </c:pt>
                <c:pt idx="9411">
                  <c:v>8.3019110999999999</c:v>
                </c:pt>
                <c:pt idx="9412">
                  <c:v>8.3018376000000007</c:v>
                </c:pt>
                <c:pt idx="9413">
                  <c:v>8.301646616667</c:v>
                </c:pt>
                <c:pt idx="9414">
                  <c:v>8.3017158833329994</c:v>
                </c:pt>
                <c:pt idx="9415">
                  <c:v>8.3020191499999996</c:v>
                </c:pt>
                <c:pt idx="9416">
                  <c:v>8.3020870833329994</c:v>
                </c:pt>
                <c:pt idx="9417">
                  <c:v>8.3020093500000005</c:v>
                </c:pt>
                <c:pt idx="9418">
                  <c:v>8.3016037666670002</c:v>
                </c:pt>
                <c:pt idx="9419">
                  <c:v>8.3018659499999998</c:v>
                </c:pt>
                <c:pt idx="9420">
                  <c:v>8.3018937166669993</c:v>
                </c:pt>
                <c:pt idx="9421">
                  <c:v>8.3021943</c:v>
                </c:pt>
                <c:pt idx="9422">
                  <c:v>8.3024763333330007</c:v>
                </c:pt>
                <c:pt idx="9423">
                  <c:v>8.3023546833330002</c:v>
                </c:pt>
                <c:pt idx="9424">
                  <c:v>8.3024452166669995</c:v>
                </c:pt>
                <c:pt idx="9425">
                  <c:v>8.3024060166669997</c:v>
                </c:pt>
                <c:pt idx="9426">
                  <c:v>8.3024252333330004</c:v>
                </c:pt>
                <c:pt idx="9427">
                  <c:v>8.3032073333330008</c:v>
                </c:pt>
                <c:pt idx="9428">
                  <c:v>8.3022363000000006</c:v>
                </c:pt>
                <c:pt idx="9429">
                  <c:v>8.3026135666670005</c:v>
                </c:pt>
                <c:pt idx="9430">
                  <c:v>8.3021823999999995</c:v>
                </c:pt>
                <c:pt idx="9431">
                  <c:v>8.3019202166669999</c:v>
                </c:pt>
                <c:pt idx="9432">
                  <c:v>8.3026609166669996</c:v>
                </c:pt>
                <c:pt idx="9433">
                  <c:v>8.3026942833330004</c:v>
                </c:pt>
                <c:pt idx="9434">
                  <c:v>8.3025421333330005</c:v>
                </c:pt>
                <c:pt idx="9435">
                  <c:v>8.3028768666670008</c:v>
                </c:pt>
                <c:pt idx="9436">
                  <c:v>8.3030024000000004</c:v>
                </c:pt>
                <c:pt idx="9437">
                  <c:v>8.3031141166670004</c:v>
                </c:pt>
                <c:pt idx="9438">
                  <c:v>8.3027967500000006</c:v>
                </c:pt>
                <c:pt idx="9439">
                  <c:v>8.3019712666669996</c:v>
                </c:pt>
                <c:pt idx="9440">
                  <c:v>8.3027826333330008</c:v>
                </c:pt>
                <c:pt idx="9441">
                  <c:v>8.3031327333329994</c:v>
                </c:pt>
                <c:pt idx="9442">
                  <c:v>8.3037229666669994</c:v>
                </c:pt>
                <c:pt idx="9443">
                  <c:v>8.3023617833329997</c:v>
                </c:pt>
                <c:pt idx="9444">
                  <c:v>8.3029850166669998</c:v>
                </c:pt>
                <c:pt idx="9445">
                  <c:v>8.3029345833330002</c:v>
                </c:pt>
                <c:pt idx="9446">
                  <c:v>8.3029081500000004</c:v>
                </c:pt>
                <c:pt idx="9447">
                  <c:v>8.3031625499999997</c:v>
                </c:pt>
                <c:pt idx="9448">
                  <c:v>8.3035692833329993</c:v>
                </c:pt>
                <c:pt idx="9449">
                  <c:v>8.3031896666670004</c:v>
                </c:pt>
                <c:pt idx="9450">
                  <c:v>8.3031553500000008</c:v>
                </c:pt>
                <c:pt idx="9451">
                  <c:v>8.3031743666669993</c:v>
                </c:pt>
                <c:pt idx="9452">
                  <c:v>8.3026150833330004</c:v>
                </c:pt>
                <c:pt idx="9453">
                  <c:v>8.3035299833330001</c:v>
                </c:pt>
                <c:pt idx="9454">
                  <c:v>8.3030776500000005</c:v>
                </c:pt>
                <c:pt idx="9455">
                  <c:v>8.3030977166670006</c:v>
                </c:pt>
                <c:pt idx="9456">
                  <c:v>8.3029627666669992</c:v>
                </c:pt>
                <c:pt idx="9457">
                  <c:v>8.3033616499999994</c:v>
                </c:pt>
                <c:pt idx="9458">
                  <c:v>8.3030550000000005</c:v>
                </c:pt>
                <c:pt idx="9459">
                  <c:v>8.3029238500000009</c:v>
                </c:pt>
                <c:pt idx="9460">
                  <c:v>8.3034253333329993</c:v>
                </c:pt>
                <c:pt idx="9461">
                  <c:v>8.3033792166670004</c:v>
                </c:pt>
                <c:pt idx="9462">
                  <c:v>8.3039941166670008</c:v>
                </c:pt>
                <c:pt idx="9463">
                  <c:v>8.3032417833330001</c:v>
                </c:pt>
                <c:pt idx="9464">
                  <c:v>8.3038408500000003</c:v>
                </c:pt>
                <c:pt idx="9465">
                  <c:v>8.3036827500000001</c:v>
                </c:pt>
                <c:pt idx="9466">
                  <c:v>8.3032543333329993</c:v>
                </c:pt>
                <c:pt idx="9467">
                  <c:v>8.3038756166669998</c:v>
                </c:pt>
                <c:pt idx="9468">
                  <c:v>8.3041134333330007</c:v>
                </c:pt>
                <c:pt idx="9469">
                  <c:v>8.3040651666669998</c:v>
                </c:pt>
                <c:pt idx="9470">
                  <c:v>8.3031824166669992</c:v>
                </c:pt>
                <c:pt idx="9471">
                  <c:v>8.3029177833329992</c:v>
                </c:pt>
                <c:pt idx="9472">
                  <c:v>8.3035604500000009</c:v>
                </c:pt>
                <c:pt idx="9473">
                  <c:v>8.3037341333330001</c:v>
                </c:pt>
                <c:pt idx="9474">
                  <c:v>8.3035707666670007</c:v>
                </c:pt>
                <c:pt idx="9475">
                  <c:v>8.3036093999999991</c:v>
                </c:pt>
                <c:pt idx="9476">
                  <c:v>8.3038652000000006</c:v>
                </c:pt>
                <c:pt idx="9477">
                  <c:v>8.3034945166669996</c:v>
                </c:pt>
                <c:pt idx="9478">
                  <c:v>8.3036385500000005</c:v>
                </c:pt>
                <c:pt idx="9479">
                  <c:v>8.3038120333329992</c:v>
                </c:pt>
                <c:pt idx="9480">
                  <c:v>8.3041281833330007</c:v>
                </c:pt>
                <c:pt idx="9481">
                  <c:v>8.3036311999999999</c:v>
                </c:pt>
                <c:pt idx="9482">
                  <c:v>8.3037995666669993</c:v>
                </c:pt>
                <c:pt idx="9483">
                  <c:v>8.3036766166669995</c:v>
                </c:pt>
                <c:pt idx="9484">
                  <c:v>8.3042040499999992</c:v>
                </c:pt>
                <c:pt idx="9485">
                  <c:v>8.3041117333330003</c:v>
                </c:pt>
                <c:pt idx="9486">
                  <c:v>8.3035022333330009</c:v>
                </c:pt>
                <c:pt idx="9487">
                  <c:v>8.3036049500000004</c:v>
                </c:pt>
                <c:pt idx="9488">
                  <c:v>8.3034868666670008</c:v>
                </c:pt>
                <c:pt idx="9489">
                  <c:v>8.3038036666669992</c:v>
                </c:pt>
                <c:pt idx="9490">
                  <c:v>8.3033266500000007</c:v>
                </c:pt>
                <c:pt idx="9491">
                  <c:v>8.3034604333330009</c:v>
                </c:pt>
                <c:pt idx="9492">
                  <c:v>8.3038863000000003</c:v>
                </c:pt>
                <c:pt idx="9493">
                  <c:v>8.3038073333329994</c:v>
                </c:pt>
                <c:pt idx="9494">
                  <c:v>8.3039756666670002</c:v>
                </c:pt>
                <c:pt idx="9495">
                  <c:v>8.3038315833330003</c:v>
                </c:pt>
                <c:pt idx="9496">
                  <c:v>8.3046119833330003</c:v>
                </c:pt>
                <c:pt idx="9497">
                  <c:v>8.3039162333330001</c:v>
                </c:pt>
                <c:pt idx="9498">
                  <c:v>8.3041099166670005</c:v>
                </c:pt>
                <c:pt idx="9499">
                  <c:v>8.3038026333329995</c:v>
                </c:pt>
                <c:pt idx="9500">
                  <c:v>8.3038039000000001</c:v>
                </c:pt>
                <c:pt idx="9501">
                  <c:v>8.3036893666669993</c:v>
                </c:pt>
                <c:pt idx="9502">
                  <c:v>8.303715266667</c:v>
                </c:pt>
                <c:pt idx="9503">
                  <c:v>8.3034596166670003</c:v>
                </c:pt>
                <c:pt idx="9504">
                  <c:v>8.3037290833329997</c:v>
                </c:pt>
                <c:pt idx="9505">
                  <c:v>8.3036407166669992</c:v>
                </c:pt>
                <c:pt idx="9506">
                  <c:v>8.3037032166669995</c:v>
                </c:pt>
                <c:pt idx="9507">
                  <c:v>8.3035412999999991</c:v>
                </c:pt>
                <c:pt idx="9508">
                  <c:v>8.3040575333329993</c:v>
                </c:pt>
                <c:pt idx="9509">
                  <c:v>8.3043060666669994</c:v>
                </c:pt>
                <c:pt idx="9510">
                  <c:v>8.3036843333330008</c:v>
                </c:pt>
                <c:pt idx="9511">
                  <c:v>8.3037530166670006</c:v>
                </c:pt>
                <c:pt idx="9512">
                  <c:v>8.3035304833330006</c:v>
                </c:pt>
                <c:pt idx="9513">
                  <c:v>8.3037006333329995</c:v>
                </c:pt>
                <c:pt idx="9514">
                  <c:v>8.3036690499999999</c:v>
                </c:pt>
                <c:pt idx="9515">
                  <c:v>8.3038270666670009</c:v>
                </c:pt>
                <c:pt idx="9516">
                  <c:v>8.3037080000000003</c:v>
                </c:pt>
                <c:pt idx="9517">
                  <c:v>8.3040552833329997</c:v>
                </c:pt>
                <c:pt idx="9518">
                  <c:v>8.3045314666669992</c:v>
                </c:pt>
                <c:pt idx="9519">
                  <c:v>8.3042968500000001</c:v>
                </c:pt>
                <c:pt idx="9520">
                  <c:v>8.3039540499999998</c:v>
                </c:pt>
                <c:pt idx="9521">
                  <c:v>8.3041875666670002</c:v>
                </c:pt>
                <c:pt idx="9522">
                  <c:v>8.3041534333329992</c:v>
                </c:pt>
                <c:pt idx="9523">
                  <c:v>8.3039769000000003</c:v>
                </c:pt>
                <c:pt idx="9524">
                  <c:v>8.3045628833330003</c:v>
                </c:pt>
                <c:pt idx="9525">
                  <c:v>8.3044516166670004</c:v>
                </c:pt>
                <c:pt idx="9526">
                  <c:v>8.30452865</c:v>
                </c:pt>
                <c:pt idx="9527">
                  <c:v>8.3042706333329992</c:v>
                </c:pt>
                <c:pt idx="9528">
                  <c:v>8.3042484666669996</c:v>
                </c:pt>
                <c:pt idx="9529">
                  <c:v>8.3044145333330004</c:v>
                </c:pt>
                <c:pt idx="9530">
                  <c:v>8.3049452833329998</c:v>
                </c:pt>
                <c:pt idx="9531">
                  <c:v>8.3049115499999999</c:v>
                </c:pt>
                <c:pt idx="9532">
                  <c:v>8.3047208333330005</c:v>
                </c:pt>
                <c:pt idx="9533">
                  <c:v>8.3042813666670003</c:v>
                </c:pt>
                <c:pt idx="9534">
                  <c:v>8.3047996000000008</c:v>
                </c:pt>
                <c:pt idx="9535">
                  <c:v>8.3049081333330008</c:v>
                </c:pt>
                <c:pt idx="9536">
                  <c:v>8.3048244166669996</c:v>
                </c:pt>
                <c:pt idx="9537">
                  <c:v>8.3047525166669995</c:v>
                </c:pt>
                <c:pt idx="9538">
                  <c:v>8.3046494499999994</c:v>
                </c:pt>
                <c:pt idx="9539">
                  <c:v>8.3045086666669992</c:v>
                </c:pt>
                <c:pt idx="9540">
                  <c:v>8.3052747500000006</c:v>
                </c:pt>
                <c:pt idx="9541">
                  <c:v>8.3045976166669995</c:v>
                </c:pt>
                <c:pt idx="9542">
                  <c:v>8.3042853833329993</c:v>
                </c:pt>
                <c:pt idx="9543">
                  <c:v>8.3046208833329995</c:v>
                </c:pt>
                <c:pt idx="9544">
                  <c:v>8.3050305166669993</c:v>
                </c:pt>
                <c:pt idx="9545">
                  <c:v>8.3047562666670007</c:v>
                </c:pt>
                <c:pt idx="9546">
                  <c:v>8.3049297666669997</c:v>
                </c:pt>
                <c:pt idx="9547">
                  <c:v>8.3047278500000008</c:v>
                </c:pt>
                <c:pt idx="9548">
                  <c:v>8.3049592000000008</c:v>
                </c:pt>
                <c:pt idx="9549">
                  <c:v>8.3052828666669996</c:v>
                </c:pt>
                <c:pt idx="9550">
                  <c:v>8.3048070000000003</c:v>
                </c:pt>
                <c:pt idx="9551">
                  <c:v>8.3043947833330005</c:v>
                </c:pt>
                <c:pt idx="9552">
                  <c:v>8.3045503000000007</c:v>
                </c:pt>
                <c:pt idx="9553">
                  <c:v>8.3045601333330001</c:v>
                </c:pt>
                <c:pt idx="9554">
                  <c:v>8.3048873499999996</c:v>
                </c:pt>
                <c:pt idx="9555">
                  <c:v>8.3053705000000004</c:v>
                </c:pt>
                <c:pt idx="9556">
                  <c:v>8.3051481666669993</c:v>
                </c:pt>
                <c:pt idx="9557">
                  <c:v>8.3049205500000003</c:v>
                </c:pt>
                <c:pt idx="9558">
                  <c:v>8.3049185833330004</c:v>
                </c:pt>
                <c:pt idx="9559">
                  <c:v>8.3048064333330007</c:v>
                </c:pt>
                <c:pt idx="9560">
                  <c:v>8.3048559833330007</c:v>
                </c:pt>
                <c:pt idx="9561">
                  <c:v>8.3049432333330007</c:v>
                </c:pt>
                <c:pt idx="9562">
                  <c:v>8.3046750833330005</c:v>
                </c:pt>
                <c:pt idx="9563">
                  <c:v>8.3051469000000004</c:v>
                </c:pt>
                <c:pt idx="9564">
                  <c:v>8.3052755833329996</c:v>
                </c:pt>
                <c:pt idx="9565">
                  <c:v>8.3055523499999993</c:v>
                </c:pt>
                <c:pt idx="9566">
                  <c:v>8.3058557666669994</c:v>
                </c:pt>
                <c:pt idx="9567">
                  <c:v>8.3054327000000008</c:v>
                </c:pt>
                <c:pt idx="9568">
                  <c:v>8.3058233166670004</c:v>
                </c:pt>
                <c:pt idx="9569">
                  <c:v>8.3056755166669998</c:v>
                </c:pt>
                <c:pt idx="9570">
                  <c:v>8.3056028166669993</c:v>
                </c:pt>
                <c:pt idx="9571">
                  <c:v>8.3050742333330003</c:v>
                </c:pt>
                <c:pt idx="9572">
                  <c:v>8.3057559333329998</c:v>
                </c:pt>
                <c:pt idx="9573">
                  <c:v>8.3056845666670007</c:v>
                </c:pt>
                <c:pt idx="9574">
                  <c:v>8.3057026</c:v>
                </c:pt>
                <c:pt idx="9575">
                  <c:v>8.3060800500000003</c:v>
                </c:pt>
                <c:pt idx="9576">
                  <c:v>8.3063491166670005</c:v>
                </c:pt>
                <c:pt idx="9577">
                  <c:v>8.3057127666669999</c:v>
                </c:pt>
                <c:pt idx="9578">
                  <c:v>8.3057506500000002</c:v>
                </c:pt>
                <c:pt idx="9579">
                  <c:v>8.3064827333330005</c:v>
                </c:pt>
                <c:pt idx="9580">
                  <c:v>8.3065034333330008</c:v>
                </c:pt>
                <c:pt idx="9581">
                  <c:v>8.3061443833330006</c:v>
                </c:pt>
                <c:pt idx="9582">
                  <c:v>8.3060910833329995</c:v>
                </c:pt>
                <c:pt idx="9583">
                  <c:v>8.3062828500000006</c:v>
                </c:pt>
                <c:pt idx="9584">
                  <c:v>8.306595483333</c:v>
                </c:pt>
                <c:pt idx="9585">
                  <c:v>8.3062596666669997</c:v>
                </c:pt>
                <c:pt idx="9586">
                  <c:v>8.3060407499999993</c:v>
                </c:pt>
                <c:pt idx="9587">
                  <c:v>8.3064815833329995</c:v>
                </c:pt>
                <c:pt idx="9588">
                  <c:v>8.3067767000000003</c:v>
                </c:pt>
                <c:pt idx="9589">
                  <c:v>8.3066732833329997</c:v>
                </c:pt>
                <c:pt idx="9590">
                  <c:v>8.3065620500000001</c:v>
                </c:pt>
                <c:pt idx="9591">
                  <c:v>8.3064832666669997</c:v>
                </c:pt>
                <c:pt idx="9592">
                  <c:v>8.3070266833329995</c:v>
                </c:pt>
                <c:pt idx="9593">
                  <c:v>8.3067513999999996</c:v>
                </c:pt>
                <c:pt idx="9594">
                  <c:v>8.30680905</c:v>
                </c:pt>
                <c:pt idx="9595">
                  <c:v>8.3068022500000005</c:v>
                </c:pt>
                <c:pt idx="9596">
                  <c:v>8.3071292833329995</c:v>
                </c:pt>
                <c:pt idx="9597">
                  <c:v>8.3070921666669992</c:v>
                </c:pt>
                <c:pt idx="9598">
                  <c:v>8.3073905499999992</c:v>
                </c:pt>
                <c:pt idx="9599">
                  <c:v>8.3074511666670006</c:v>
                </c:pt>
                <c:pt idx="9600">
                  <c:v>8.3073680499999991</c:v>
                </c:pt>
                <c:pt idx="9601">
                  <c:v>8.3075976666670002</c:v>
                </c:pt>
                <c:pt idx="9602">
                  <c:v>8.307196966667</c:v>
                </c:pt>
                <c:pt idx="9603">
                  <c:v>8.3074624333330007</c:v>
                </c:pt>
                <c:pt idx="9604">
                  <c:v>8.3066902000000002</c:v>
                </c:pt>
                <c:pt idx="9605">
                  <c:v>8.3071690166670002</c:v>
                </c:pt>
                <c:pt idx="9606">
                  <c:v>8.3075324666670003</c:v>
                </c:pt>
                <c:pt idx="9607">
                  <c:v>8.3073746499999999</c:v>
                </c:pt>
                <c:pt idx="9608">
                  <c:v>8.3070477666670008</c:v>
                </c:pt>
                <c:pt idx="9609">
                  <c:v>8.3074158833330003</c:v>
                </c:pt>
                <c:pt idx="9610">
                  <c:v>8.3079259666669998</c:v>
                </c:pt>
                <c:pt idx="9611">
                  <c:v>8.3078152999999997</c:v>
                </c:pt>
                <c:pt idx="9612">
                  <c:v>8.3073967500000006</c:v>
                </c:pt>
                <c:pt idx="9613">
                  <c:v>8.3074483333329994</c:v>
                </c:pt>
                <c:pt idx="9614">
                  <c:v>8.3084375833329993</c:v>
                </c:pt>
                <c:pt idx="9615">
                  <c:v>8.3081606666669998</c:v>
                </c:pt>
                <c:pt idx="9616">
                  <c:v>8.3079038833329992</c:v>
                </c:pt>
                <c:pt idx="9617">
                  <c:v>8.3078404999999993</c:v>
                </c:pt>
                <c:pt idx="9618">
                  <c:v>8.3073745666670007</c:v>
                </c:pt>
                <c:pt idx="9619">
                  <c:v>8.3073029999999992</c:v>
                </c:pt>
                <c:pt idx="9620">
                  <c:v>8.3077284666669993</c:v>
                </c:pt>
                <c:pt idx="9621">
                  <c:v>8.30830555</c:v>
                </c:pt>
                <c:pt idx="9622">
                  <c:v>8.3085681499999993</c:v>
                </c:pt>
                <c:pt idx="9623">
                  <c:v>8.3082525333330004</c:v>
                </c:pt>
                <c:pt idx="9624">
                  <c:v>8.3083901833329996</c:v>
                </c:pt>
                <c:pt idx="9625">
                  <c:v>8.3085222666669996</c:v>
                </c:pt>
                <c:pt idx="9626">
                  <c:v>8.3084926833330002</c:v>
                </c:pt>
                <c:pt idx="9627">
                  <c:v>8.3084718833330005</c:v>
                </c:pt>
                <c:pt idx="9628">
                  <c:v>8.3081448000000009</c:v>
                </c:pt>
                <c:pt idx="9629">
                  <c:v>8.3083593833330003</c:v>
                </c:pt>
                <c:pt idx="9630">
                  <c:v>8.3090051166670005</c:v>
                </c:pt>
                <c:pt idx="9631">
                  <c:v>8.3085108499999993</c:v>
                </c:pt>
                <c:pt idx="9632">
                  <c:v>8.3091982166669993</c:v>
                </c:pt>
                <c:pt idx="9633">
                  <c:v>8.3086424666669991</c:v>
                </c:pt>
                <c:pt idx="9634">
                  <c:v>8.3084616499999999</c:v>
                </c:pt>
                <c:pt idx="9635">
                  <c:v>8.3096111166669999</c:v>
                </c:pt>
                <c:pt idx="9636">
                  <c:v>8.309293433333</c:v>
                </c:pt>
                <c:pt idx="9637">
                  <c:v>8.3094596333330006</c:v>
                </c:pt>
                <c:pt idx="9638">
                  <c:v>8.3090318833330006</c:v>
                </c:pt>
                <c:pt idx="9639">
                  <c:v>8.3085656833330006</c:v>
                </c:pt>
                <c:pt idx="9640">
                  <c:v>8.3094755666670004</c:v>
                </c:pt>
                <c:pt idx="9641">
                  <c:v>8.3097680999999994</c:v>
                </c:pt>
                <c:pt idx="9642">
                  <c:v>8.3095758333329997</c:v>
                </c:pt>
                <c:pt idx="9643">
                  <c:v>8.3089950166669997</c:v>
                </c:pt>
                <c:pt idx="9644">
                  <c:v>8.3087833500000006</c:v>
                </c:pt>
                <c:pt idx="9645">
                  <c:v>8.3093856333329992</c:v>
                </c:pt>
                <c:pt idx="9646">
                  <c:v>8.308932716667</c:v>
                </c:pt>
                <c:pt idx="9647">
                  <c:v>8.3090973666670003</c:v>
                </c:pt>
                <c:pt idx="9648">
                  <c:v>8.3090173333329993</c:v>
                </c:pt>
                <c:pt idx="9649">
                  <c:v>8.3089006166669996</c:v>
                </c:pt>
                <c:pt idx="9650">
                  <c:v>8.3090080833329996</c:v>
                </c:pt>
                <c:pt idx="9651">
                  <c:v>8.3088033499999998</c:v>
                </c:pt>
                <c:pt idx="9652">
                  <c:v>8.3089884333330009</c:v>
                </c:pt>
                <c:pt idx="9653">
                  <c:v>8.3091595833330008</c:v>
                </c:pt>
                <c:pt idx="9654">
                  <c:v>8.3088825833330002</c:v>
                </c:pt>
                <c:pt idx="9655">
                  <c:v>8.309311983333</c:v>
                </c:pt>
                <c:pt idx="9656">
                  <c:v>8.3096835833329994</c:v>
                </c:pt>
                <c:pt idx="9657">
                  <c:v>8.3096601166670006</c:v>
                </c:pt>
                <c:pt idx="9658">
                  <c:v>8.3094105166670005</c:v>
                </c:pt>
                <c:pt idx="9659">
                  <c:v>8.3100337833329991</c:v>
                </c:pt>
                <c:pt idx="9660">
                  <c:v>8.3099679333330005</c:v>
                </c:pt>
                <c:pt idx="9661">
                  <c:v>8.3096543166670003</c:v>
                </c:pt>
                <c:pt idx="9662">
                  <c:v>8.3093175499999994</c:v>
                </c:pt>
                <c:pt idx="9663">
                  <c:v>8.3099293833329995</c:v>
                </c:pt>
                <c:pt idx="9664">
                  <c:v>8.3098013166670004</c:v>
                </c:pt>
                <c:pt idx="9665">
                  <c:v>8.3097418666670002</c:v>
                </c:pt>
                <c:pt idx="9666">
                  <c:v>8.3098022666670008</c:v>
                </c:pt>
                <c:pt idx="9667">
                  <c:v>8.3096619500000006</c:v>
                </c:pt>
                <c:pt idx="9668">
                  <c:v>8.3091952166669998</c:v>
                </c:pt>
                <c:pt idx="9669">
                  <c:v>8.3093307333330007</c:v>
                </c:pt>
                <c:pt idx="9670">
                  <c:v>8.3094612666670002</c:v>
                </c:pt>
                <c:pt idx="9671">
                  <c:v>8.3101190500000008</c:v>
                </c:pt>
                <c:pt idx="9672">
                  <c:v>8.3099096333329996</c:v>
                </c:pt>
                <c:pt idx="9673">
                  <c:v>8.3097528666670009</c:v>
                </c:pt>
                <c:pt idx="9674">
                  <c:v>8.3101260833329995</c:v>
                </c:pt>
                <c:pt idx="9675">
                  <c:v>8.3090825833329998</c:v>
                </c:pt>
                <c:pt idx="9676">
                  <c:v>8.3088813333329998</c:v>
                </c:pt>
                <c:pt idx="9677">
                  <c:v>8.3091724166669998</c:v>
                </c:pt>
                <c:pt idx="9678">
                  <c:v>8.3091804833329999</c:v>
                </c:pt>
                <c:pt idx="9679">
                  <c:v>8.3095344333330008</c:v>
                </c:pt>
                <c:pt idx="9680">
                  <c:v>8.3102011333330008</c:v>
                </c:pt>
                <c:pt idx="9681">
                  <c:v>8.3101767666670003</c:v>
                </c:pt>
                <c:pt idx="9682">
                  <c:v>8.3103190500000004</c:v>
                </c:pt>
                <c:pt idx="9683">
                  <c:v>8.3108144166670002</c:v>
                </c:pt>
                <c:pt idx="9684">
                  <c:v>8.3101591666670007</c:v>
                </c:pt>
                <c:pt idx="9685">
                  <c:v>8.3106032499999998</c:v>
                </c:pt>
                <c:pt idx="9686">
                  <c:v>8.3105021666669998</c:v>
                </c:pt>
                <c:pt idx="9687">
                  <c:v>8.3098513666670009</c:v>
                </c:pt>
                <c:pt idx="9688">
                  <c:v>8.3107589666670005</c:v>
                </c:pt>
                <c:pt idx="9689">
                  <c:v>8.3104029666670005</c:v>
                </c:pt>
                <c:pt idx="9690">
                  <c:v>8.309050066667</c:v>
                </c:pt>
                <c:pt idx="9691">
                  <c:v>8.3093243000000001</c:v>
                </c:pt>
                <c:pt idx="9692">
                  <c:v>8.3093467833329999</c:v>
                </c:pt>
                <c:pt idx="9693">
                  <c:v>8.3094351333330003</c:v>
                </c:pt>
                <c:pt idx="9694">
                  <c:v>8.3102882333330008</c:v>
                </c:pt>
                <c:pt idx="9695">
                  <c:v>8.3092077999999994</c:v>
                </c:pt>
                <c:pt idx="9696">
                  <c:v>8.3095750499999994</c:v>
                </c:pt>
                <c:pt idx="9697">
                  <c:v>8.309846283333</c:v>
                </c:pt>
                <c:pt idx="9698">
                  <c:v>8.3097268</c:v>
                </c:pt>
                <c:pt idx="9699">
                  <c:v>8.3098904833329996</c:v>
                </c:pt>
                <c:pt idx="9700">
                  <c:v>8.3092883999999998</c:v>
                </c:pt>
                <c:pt idx="9701">
                  <c:v>8.3097262500000006</c:v>
                </c:pt>
                <c:pt idx="9702">
                  <c:v>8.3096489833330001</c:v>
                </c:pt>
                <c:pt idx="9703">
                  <c:v>8.3093844833329999</c:v>
                </c:pt>
                <c:pt idx="9704">
                  <c:v>8.3089752499999996</c:v>
                </c:pt>
                <c:pt idx="9705">
                  <c:v>8.3090545000000002</c:v>
                </c:pt>
                <c:pt idx="9706">
                  <c:v>8.309194016667</c:v>
                </c:pt>
                <c:pt idx="9707">
                  <c:v>8.3092715500000001</c:v>
                </c:pt>
                <c:pt idx="9708">
                  <c:v>8.3095150833330003</c:v>
                </c:pt>
                <c:pt idx="9709">
                  <c:v>8.3092134666669999</c:v>
                </c:pt>
                <c:pt idx="9710">
                  <c:v>8.3093799333330001</c:v>
                </c:pt>
                <c:pt idx="9711">
                  <c:v>8.3092272166670007</c:v>
                </c:pt>
                <c:pt idx="9712">
                  <c:v>8.3097085166669995</c:v>
                </c:pt>
                <c:pt idx="9713">
                  <c:v>8.3095818333330005</c:v>
                </c:pt>
                <c:pt idx="9714">
                  <c:v>8.3094758333329999</c:v>
                </c:pt>
                <c:pt idx="9715">
                  <c:v>8.3093159500000002</c:v>
                </c:pt>
                <c:pt idx="9716">
                  <c:v>8.3091945666669993</c:v>
                </c:pt>
                <c:pt idx="9717">
                  <c:v>8.3089430666670001</c:v>
                </c:pt>
                <c:pt idx="9718">
                  <c:v>8.3088097166669996</c:v>
                </c:pt>
                <c:pt idx="9719">
                  <c:v>8.3086714833330007</c:v>
                </c:pt>
                <c:pt idx="9720">
                  <c:v>8.3091384999999995</c:v>
                </c:pt>
                <c:pt idx="9721">
                  <c:v>8.3089371166669999</c:v>
                </c:pt>
                <c:pt idx="9722">
                  <c:v>8.3091455500000002</c:v>
                </c:pt>
                <c:pt idx="9723">
                  <c:v>8.3095675</c:v>
                </c:pt>
                <c:pt idx="9724">
                  <c:v>8.3087875333329997</c:v>
                </c:pt>
                <c:pt idx="9725">
                  <c:v>8.3087377</c:v>
                </c:pt>
                <c:pt idx="9726">
                  <c:v>8.3086580833330004</c:v>
                </c:pt>
                <c:pt idx="9727">
                  <c:v>8.3087013166669994</c:v>
                </c:pt>
                <c:pt idx="9728">
                  <c:v>8.3088653499999996</c:v>
                </c:pt>
                <c:pt idx="9729">
                  <c:v>8.3090794833330008</c:v>
                </c:pt>
                <c:pt idx="9730">
                  <c:v>8.3094398333330002</c:v>
                </c:pt>
                <c:pt idx="9731">
                  <c:v>8.3098902833330008</c:v>
                </c:pt>
                <c:pt idx="9732">
                  <c:v>8.3090634166669997</c:v>
                </c:pt>
                <c:pt idx="9733">
                  <c:v>8.3095076666670007</c:v>
                </c:pt>
                <c:pt idx="9734">
                  <c:v>8.3093003666669993</c:v>
                </c:pt>
                <c:pt idx="9735">
                  <c:v>8.3096609499999996</c:v>
                </c:pt>
                <c:pt idx="9736">
                  <c:v>8.3090318166669999</c:v>
                </c:pt>
                <c:pt idx="9737">
                  <c:v>8.3092055666669999</c:v>
                </c:pt>
                <c:pt idx="9738">
                  <c:v>8.3091372333330007</c:v>
                </c:pt>
                <c:pt idx="9739">
                  <c:v>8.3093801000000003</c:v>
                </c:pt>
                <c:pt idx="9740">
                  <c:v>8.3094151333329993</c:v>
                </c:pt>
                <c:pt idx="9741">
                  <c:v>8.3093109333330002</c:v>
                </c:pt>
                <c:pt idx="9742">
                  <c:v>8.3095555999999995</c:v>
                </c:pt>
                <c:pt idx="9743">
                  <c:v>8.3095823000000006</c:v>
                </c:pt>
                <c:pt idx="9744">
                  <c:v>8.3092582999999998</c:v>
                </c:pt>
                <c:pt idx="9745">
                  <c:v>8.3090609000000004</c:v>
                </c:pt>
                <c:pt idx="9746">
                  <c:v>8.3093952333329995</c:v>
                </c:pt>
                <c:pt idx="9747">
                  <c:v>8.3095399166669992</c:v>
                </c:pt>
                <c:pt idx="9748">
                  <c:v>8.3095940833329998</c:v>
                </c:pt>
                <c:pt idx="9749">
                  <c:v>8.3094786999999997</c:v>
                </c:pt>
                <c:pt idx="9750">
                  <c:v>8.3090793333330009</c:v>
                </c:pt>
                <c:pt idx="9751">
                  <c:v>8.3090863000000006</c:v>
                </c:pt>
                <c:pt idx="9752">
                  <c:v>8.30960505</c:v>
                </c:pt>
                <c:pt idx="9753">
                  <c:v>8.3095921333330001</c:v>
                </c:pt>
                <c:pt idx="9754">
                  <c:v>8.3092241500000004</c:v>
                </c:pt>
                <c:pt idx="9755">
                  <c:v>8.3090039666669995</c:v>
                </c:pt>
                <c:pt idx="9756">
                  <c:v>8.3086727833329999</c:v>
                </c:pt>
                <c:pt idx="9757">
                  <c:v>8.3094887166669995</c:v>
                </c:pt>
                <c:pt idx="9758">
                  <c:v>8.3093623166670003</c:v>
                </c:pt>
                <c:pt idx="9759">
                  <c:v>8.3093629500000006</c:v>
                </c:pt>
                <c:pt idx="9760">
                  <c:v>8.3093793999999992</c:v>
                </c:pt>
                <c:pt idx="9761">
                  <c:v>8.3089242333330002</c:v>
                </c:pt>
                <c:pt idx="9762">
                  <c:v>8.3091036500000008</c:v>
                </c:pt>
                <c:pt idx="9763">
                  <c:v>8.3094477666670006</c:v>
                </c:pt>
                <c:pt idx="9764">
                  <c:v>8.3098279999999995</c:v>
                </c:pt>
                <c:pt idx="9765">
                  <c:v>8.3100688500000004</c:v>
                </c:pt>
                <c:pt idx="9766">
                  <c:v>8.3096805333329993</c:v>
                </c:pt>
                <c:pt idx="9767">
                  <c:v>8.3094092333329996</c:v>
                </c:pt>
                <c:pt idx="9768">
                  <c:v>8.3097017333330001</c:v>
                </c:pt>
                <c:pt idx="9769">
                  <c:v>8.3091977999999997</c:v>
                </c:pt>
                <c:pt idx="9770">
                  <c:v>8.3092533666670008</c:v>
                </c:pt>
                <c:pt idx="9771">
                  <c:v>8.3089370166670005</c:v>
                </c:pt>
                <c:pt idx="9772">
                  <c:v>8.3098012833329999</c:v>
                </c:pt>
                <c:pt idx="9773">
                  <c:v>8.3094177333329995</c:v>
                </c:pt>
                <c:pt idx="9774">
                  <c:v>8.3094158</c:v>
                </c:pt>
                <c:pt idx="9775">
                  <c:v>8.3095589166669992</c:v>
                </c:pt>
                <c:pt idx="9776">
                  <c:v>8.3094999666669995</c:v>
                </c:pt>
                <c:pt idx="9777">
                  <c:v>8.3101157666669998</c:v>
                </c:pt>
                <c:pt idx="9778">
                  <c:v>8.3102138500000002</c:v>
                </c:pt>
                <c:pt idx="9779">
                  <c:v>8.3093780499999994</c:v>
                </c:pt>
                <c:pt idx="9780">
                  <c:v>8.3092501500000004</c:v>
                </c:pt>
                <c:pt idx="9781">
                  <c:v>8.3090520333329998</c:v>
                </c:pt>
                <c:pt idx="9782">
                  <c:v>8.3091354000000006</c:v>
                </c:pt>
                <c:pt idx="9783">
                  <c:v>8.3098408500000005</c:v>
                </c:pt>
                <c:pt idx="9784">
                  <c:v>8.3094144666670005</c:v>
                </c:pt>
                <c:pt idx="9785">
                  <c:v>8.3101813666670008</c:v>
                </c:pt>
                <c:pt idx="9786">
                  <c:v>8.3094465333330003</c:v>
                </c:pt>
                <c:pt idx="9787">
                  <c:v>8.309716616667</c:v>
                </c:pt>
                <c:pt idx="9788">
                  <c:v>8.3094753666669998</c:v>
                </c:pt>
                <c:pt idx="9789">
                  <c:v>8.3087974666670004</c:v>
                </c:pt>
                <c:pt idx="9790">
                  <c:v>8.3095534166670006</c:v>
                </c:pt>
                <c:pt idx="9791">
                  <c:v>8.3093250333329998</c:v>
                </c:pt>
                <c:pt idx="9792">
                  <c:v>8.3092625833330001</c:v>
                </c:pt>
                <c:pt idx="9793">
                  <c:v>8.3099778166670006</c:v>
                </c:pt>
                <c:pt idx="9794">
                  <c:v>8.3100504666670005</c:v>
                </c:pt>
                <c:pt idx="9795">
                  <c:v>8.3098526166669995</c:v>
                </c:pt>
                <c:pt idx="9796">
                  <c:v>8.3095931499999995</c:v>
                </c:pt>
                <c:pt idx="9797">
                  <c:v>8.3097071499999995</c:v>
                </c:pt>
                <c:pt idx="9798">
                  <c:v>8.3093985166670006</c:v>
                </c:pt>
                <c:pt idx="9799">
                  <c:v>8.3089382666670009</c:v>
                </c:pt>
                <c:pt idx="9800">
                  <c:v>8.3093176333330003</c:v>
                </c:pt>
                <c:pt idx="9801">
                  <c:v>8.3093403166670008</c:v>
                </c:pt>
                <c:pt idx="9802">
                  <c:v>8.3092701666669999</c:v>
                </c:pt>
                <c:pt idx="9803">
                  <c:v>8.3097217499999996</c:v>
                </c:pt>
                <c:pt idx="9804">
                  <c:v>8.3087914499999993</c:v>
                </c:pt>
                <c:pt idx="9805">
                  <c:v>8.3096585666670002</c:v>
                </c:pt>
                <c:pt idx="9806">
                  <c:v>8.3099246833329996</c:v>
                </c:pt>
                <c:pt idx="9807">
                  <c:v>8.3090025833329992</c:v>
                </c:pt>
                <c:pt idx="9808">
                  <c:v>8.3090111333329997</c:v>
                </c:pt>
                <c:pt idx="9809">
                  <c:v>8.3093199999999996</c:v>
                </c:pt>
                <c:pt idx="9810">
                  <c:v>8.3095253000000007</c:v>
                </c:pt>
                <c:pt idx="9811">
                  <c:v>8.3092991000000005</c:v>
                </c:pt>
                <c:pt idx="9812">
                  <c:v>8.3091787000000004</c:v>
                </c:pt>
                <c:pt idx="9813">
                  <c:v>8.3089014166670001</c:v>
                </c:pt>
                <c:pt idx="9814">
                  <c:v>8.3089592999999997</c:v>
                </c:pt>
                <c:pt idx="9815">
                  <c:v>8.309121966667</c:v>
                </c:pt>
                <c:pt idx="9816">
                  <c:v>8.3089004833329998</c:v>
                </c:pt>
                <c:pt idx="9817">
                  <c:v>8.3093947833329995</c:v>
                </c:pt>
                <c:pt idx="9818">
                  <c:v>8.3098299999999998</c:v>
                </c:pt>
                <c:pt idx="9819">
                  <c:v>8.3097627166670005</c:v>
                </c:pt>
                <c:pt idx="9820">
                  <c:v>8.309596233333</c:v>
                </c:pt>
                <c:pt idx="9821">
                  <c:v>8.3101838000000008</c:v>
                </c:pt>
                <c:pt idx="9822">
                  <c:v>8.3100971666669992</c:v>
                </c:pt>
                <c:pt idx="9823">
                  <c:v>8.3100608166670007</c:v>
                </c:pt>
                <c:pt idx="9824">
                  <c:v>8.309664333333</c:v>
                </c:pt>
                <c:pt idx="9825">
                  <c:v>8.3098964833330005</c:v>
                </c:pt>
                <c:pt idx="9826">
                  <c:v>8.3093499166669993</c:v>
                </c:pt>
                <c:pt idx="9827">
                  <c:v>8.3096914999999996</c:v>
                </c:pt>
                <c:pt idx="9828">
                  <c:v>8.3089367333330006</c:v>
                </c:pt>
                <c:pt idx="9829">
                  <c:v>8.3091961666670002</c:v>
                </c:pt>
                <c:pt idx="9830">
                  <c:v>8.3094681000000001</c:v>
                </c:pt>
                <c:pt idx="9831">
                  <c:v>8.3095986499999999</c:v>
                </c:pt>
                <c:pt idx="9832">
                  <c:v>8.3094492500000001</c:v>
                </c:pt>
                <c:pt idx="9833">
                  <c:v>8.3095457166669995</c:v>
                </c:pt>
                <c:pt idx="9834">
                  <c:v>8.3097083666669995</c:v>
                </c:pt>
                <c:pt idx="9835">
                  <c:v>8.3094848999999993</c:v>
                </c:pt>
                <c:pt idx="9836">
                  <c:v>8.3088111666670006</c:v>
                </c:pt>
                <c:pt idx="9837">
                  <c:v>8.3093492833330007</c:v>
                </c:pt>
                <c:pt idx="9838">
                  <c:v>8.3098738833329993</c:v>
                </c:pt>
                <c:pt idx="9839">
                  <c:v>8.3090396666669992</c:v>
                </c:pt>
                <c:pt idx="9840">
                  <c:v>8.3091582499999994</c:v>
                </c:pt>
                <c:pt idx="9841">
                  <c:v>8.3092166499999998</c:v>
                </c:pt>
                <c:pt idx="9842">
                  <c:v>8.3087988666670007</c:v>
                </c:pt>
                <c:pt idx="9843">
                  <c:v>8.3091506833329998</c:v>
                </c:pt>
                <c:pt idx="9844">
                  <c:v>8.3095654999999997</c:v>
                </c:pt>
                <c:pt idx="9845">
                  <c:v>8.3098147833329996</c:v>
                </c:pt>
                <c:pt idx="9846">
                  <c:v>8.3096189500000008</c:v>
                </c:pt>
                <c:pt idx="9847">
                  <c:v>8.3097724833329991</c:v>
                </c:pt>
                <c:pt idx="9848">
                  <c:v>8.3092649166670007</c:v>
                </c:pt>
                <c:pt idx="9849">
                  <c:v>8.3090708833329998</c:v>
                </c:pt>
                <c:pt idx="9850">
                  <c:v>8.3095878833330001</c:v>
                </c:pt>
                <c:pt idx="9851">
                  <c:v>8.3089431833329996</c:v>
                </c:pt>
                <c:pt idx="9852">
                  <c:v>8.3093096666669997</c:v>
                </c:pt>
                <c:pt idx="9853">
                  <c:v>8.3094514000000004</c:v>
                </c:pt>
                <c:pt idx="9854">
                  <c:v>8.3092903333329993</c:v>
                </c:pt>
                <c:pt idx="9855">
                  <c:v>8.3095874999999992</c:v>
                </c:pt>
                <c:pt idx="9856">
                  <c:v>8.3095607333330008</c:v>
                </c:pt>
                <c:pt idx="9857">
                  <c:v>8.3095494999999993</c:v>
                </c:pt>
                <c:pt idx="9858">
                  <c:v>8.3092647999999993</c:v>
                </c:pt>
                <c:pt idx="9859">
                  <c:v>8.3092607333329997</c:v>
                </c:pt>
                <c:pt idx="9860">
                  <c:v>8.3084277833330002</c:v>
                </c:pt>
                <c:pt idx="9861">
                  <c:v>8.3091924499999994</c:v>
                </c:pt>
                <c:pt idx="9862">
                  <c:v>8.3095864499999994</c:v>
                </c:pt>
                <c:pt idx="9863">
                  <c:v>8.3094161666670008</c:v>
                </c:pt>
                <c:pt idx="9864">
                  <c:v>8.3091509666669996</c:v>
                </c:pt>
                <c:pt idx="9865">
                  <c:v>8.3094997833330009</c:v>
                </c:pt>
                <c:pt idx="9866">
                  <c:v>8.3094849333329996</c:v>
                </c:pt>
                <c:pt idx="9867">
                  <c:v>8.3092877166670007</c:v>
                </c:pt>
                <c:pt idx="9868">
                  <c:v>8.3091077166670004</c:v>
                </c:pt>
                <c:pt idx="9869">
                  <c:v>8.3090557</c:v>
                </c:pt>
                <c:pt idx="9870">
                  <c:v>8.308959933333</c:v>
                </c:pt>
                <c:pt idx="9871">
                  <c:v>8.3096322499999999</c:v>
                </c:pt>
                <c:pt idx="9872">
                  <c:v>8.3092305833329991</c:v>
                </c:pt>
                <c:pt idx="9873">
                  <c:v>8.3093623333330004</c:v>
                </c:pt>
                <c:pt idx="9874">
                  <c:v>8.3091446833330007</c:v>
                </c:pt>
                <c:pt idx="9875">
                  <c:v>8.3086514999999999</c:v>
                </c:pt>
                <c:pt idx="9876">
                  <c:v>8.3091916666669992</c:v>
                </c:pt>
                <c:pt idx="9877">
                  <c:v>8.3093040166669994</c:v>
                </c:pt>
                <c:pt idx="9878">
                  <c:v>8.3090802833329995</c:v>
                </c:pt>
                <c:pt idx="9879">
                  <c:v>8.3095775166669998</c:v>
                </c:pt>
                <c:pt idx="9880">
                  <c:v>8.3091712999999991</c:v>
                </c:pt>
                <c:pt idx="9881">
                  <c:v>8.3091560500000003</c:v>
                </c:pt>
                <c:pt idx="9882">
                  <c:v>8.3090140833330004</c:v>
                </c:pt>
                <c:pt idx="9883">
                  <c:v>8.3092305833329991</c:v>
                </c:pt>
                <c:pt idx="9884">
                  <c:v>8.3088857833330003</c:v>
                </c:pt>
                <c:pt idx="9885">
                  <c:v>8.3093048833330005</c:v>
                </c:pt>
                <c:pt idx="9886">
                  <c:v>8.3088054166669991</c:v>
                </c:pt>
                <c:pt idx="9887">
                  <c:v>8.3086720166669998</c:v>
                </c:pt>
                <c:pt idx="9888">
                  <c:v>8.3094289000000003</c:v>
                </c:pt>
                <c:pt idx="9889">
                  <c:v>8.3095768000000003</c:v>
                </c:pt>
                <c:pt idx="9890">
                  <c:v>8.3095441500000007</c:v>
                </c:pt>
                <c:pt idx="9891">
                  <c:v>8.3095486166669996</c:v>
                </c:pt>
                <c:pt idx="9892">
                  <c:v>8.3091052666670002</c:v>
                </c:pt>
                <c:pt idx="9893">
                  <c:v>8.3098261166670007</c:v>
                </c:pt>
                <c:pt idx="9894">
                  <c:v>8.3098048833329994</c:v>
                </c:pt>
                <c:pt idx="9895">
                  <c:v>8.3097504499999992</c:v>
                </c:pt>
                <c:pt idx="9896">
                  <c:v>8.3091227666670004</c:v>
                </c:pt>
                <c:pt idx="9897">
                  <c:v>8.309292516667</c:v>
                </c:pt>
                <c:pt idx="9898">
                  <c:v>8.3095539166669994</c:v>
                </c:pt>
                <c:pt idx="9899">
                  <c:v>8.3094905833329999</c:v>
                </c:pt>
                <c:pt idx="9900">
                  <c:v>8.3092944333329992</c:v>
                </c:pt>
                <c:pt idx="9901">
                  <c:v>8.3094720333329999</c:v>
                </c:pt>
                <c:pt idx="9902">
                  <c:v>8.3091918000000007</c:v>
                </c:pt>
                <c:pt idx="9903">
                  <c:v>8.3091978333330001</c:v>
                </c:pt>
                <c:pt idx="9904">
                  <c:v>8.3095069833329998</c:v>
                </c:pt>
                <c:pt idx="9905">
                  <c:v>8.30981755</c:v>
                </c:pt>
                <c:pt idx="9906">
                  <c:v>8.3094633333329995</c:v>
                </c:pt>
                <c:pt idx="9907">
                  <c:v>8.3096724000000002</c:v>
                </c:pt>
                <c:pt idx="9908">
                  <c:v>8.3092894166669993</c:v>
                </c:pt>
                <c:pt idx="9909">
                  <c:v>8.3092907166670003</c:v>
                </c:pt>
                <c:pt idx="9910">
                  <c:v>8.3088803999999996</c:v>
                </c:pt>
                <c:pt idx="9911">
                  <c:v>8.3097809999999992</c:v>
                </c:pt>
                <c:pt idx="9912">
                  <c:v>8.3097806500000004</c:v>
                </c:pt>
                <c:pt idx="9913">
                  <c:v>8.3097586333330007</c:v>
                </c:pt>
                <c:pt idx="9914">
                  <c:v>8.3087558500000007</c:v>
                </c:pt>
                <c:pt idx="9915">
                  <c:v>8.3096419000000008</c:v>
                </c:pt>
                <c:pt idx="9916">
                  <c:v>8.3094406999999997</c:v>
                </c:pt>
                <c:pt idx="9917">
                  <c:v>8.3096005666669992</c:v>
                </c:pt>
                <c:pt idx="9918">
                  <c:v>8.3097146833330005</c:v>
                </c:pt>
                <c:pt idx="9919">
                  <c:v>8.30987045</c:v>
                </c:pt>
                <c:pt idx="9920">
                  <c:v>8.3095338833329997</c:v>
                </c:pt>
                <c:pt idx="9921">
                  <c:v>8.3095949166670007</c:v>
                </c:pt>
                <c:pt idx="9922">
                  <c:v>8.3096063833329996</c:v>
                </c:pt>
                <c:pt idx="9923">
                  <c:v>8.3092558166669992</c:v>
                </c:pt>
                <c:pt idx="9924">
                  <c:v>8.3094029666669993</c:v>
                </c:pt>
                <c:pt idx="9925">
                  <c:v>8.3090531999999993</c:v>
                </c:pt>
                <c:pt idx="9926">
                  <c:v>8.3091159500000007</c:v>
                </c:pt>
                <c:pt idx="9927">
                  <c:v>8.309440416667</c:v>
                </c:pt>
                <c:pt idx="9928">
                  <c:v>8.3093983833330007</c:v>
                </c:pt>
                <c:pt idx="9929">
                  <c:v>8.3093043000000009</c:v>
                </c:pt>
                <c:pt idx="9930">
                  <c:v>8.3096708666670001</c:v>
                </c:pt>
                <c:pt idx="9931">
                  <c:v>8.3089886833330002</c:v>
                </c:pt>
                <c:pt idx="9932">
                  <c:v>8.3095104333329992</c:v>
                </c:pt>
                <c:pt idx="9933">
                  <c:v>8.3100042833330008</c:v>
                </c:pt>
                <c:pt idx="9934">
                  <c:v>8.3091885333329998</c:v>
                </c:pt>
                <c:pt idx="9935">
                  <c:v>8.3094452000000008</c:v>
                </c:pt>
                <c:pt idx="9936">
                  <c:v>8.3095705833330005</c:v>
                </c:pt>
                <c:pt idx="9937">
                  <c:v>8.3096405166670007</c:v>
                </c:pt>
                <c:pt idx="9938">
                  <c:v>8.3092357999999997</c:v>
                </c:pt>
                <c:pt idx="9939">
                  <c:v>8.3098028333330003</c:v>
                </c:pt>
                <c:pt idx="9940">
                  <c:v>8.3097790499999995</c:v>
                </c:pt>
                <c:pt idx="9941">
                  <c:v>8.3092607166669996</c:v>
                </c:pt>
                <c:pt idx="9942">
                  <c:v>8.3097024499999996</c:v>
                </c:pt>
                <c:pt idx="9943">
                  <c:v>8.309569633333</c:v>
                </c:pt>
                <c:pt idx="9944">
                  <c:v>8.3098243333329993</c:v>
                </c:pt>
                <c:pt idx="9945">
                  <c:v>8.3091886000000006</c:v>
                </c:pt>
                <c:pt idx="9946">
                  <c:v>8.3092263499999994</c:v>
                </c:pt>
                <c:pt idx="9947">
                  <c:v>8.3096979500000003</c:v>
                </c:pt>
                <c:pt idx="9948">
                  <c:v>8.3089066500000008</c:v>
                </c:pt>
                <c:pt idx="9949">
                  <c:v>8.3093105999999999</c:v>
                </c:pt>
                <c:pt idx="9950">
                  <c:v>8.3098208499999995</c:v>
                </c:pt>
                <c:pt idx="9951">
                  <c:v>8.3095313333330001</c:v>
                </c:pt>
                <c:pt idx="9952">
                  <c:v>8.3099994499999994</c:v>
                </c:pt>
                <c:pt idx="9953">
                  <c:v>8.3101520833329996</c:v>
                </c:pt>
                <c:pt idx="9954">
                  <c:v>8.3098303833330007</c:v>
                </c:pt>
                <c:pt idx="9955">
                  <c:v>8.3093385166669993</c:v>
                </c:pt>
                <c:pt idx="9956">
                  <c:v>8.3094547333330002</c:v>
                </c:pt>
                <c:pt idx="9957">
                  <c:v>8.3093658000000001</c:v>
                </c:pt>
                <c:pt idx="9958">
                  <c:v>8.3095735499999996</c:v>
                </c:pt>
                <c:pt idx="9959">
                  <c:v>8.3092211999999996</c:v>
                </c:pt>
                <c:pt idx="9960">
                  <c:v>8.3091132166670008</c:v>
                </c:pt>
                <c:pt idx="9961">
                  <c:v>8.3092816333330006</c:v>
                </c:pt>
                <c:pt idx="9962">
                  <c:v>8.3101091999999994</c:v>
                </c:pt>
                <c:pt idx="9963">
                  <c:v>8.3094377000000001</c:v>
                </c:pt>
                <c:pt idx="9964">
                  <c:v>8.3097652333329997</c:v>
                </c:pt>
                <c:pt idx="9965">
                  <c:v>8.3095985666670007</c:v>
                </c:pt>
                <c:pt idx="9966">
                  <c:v>8.3093330333330009</c:v>
                </c:pt>
                <c:pt idx="9967">
                  <c:v>8.310012883333</c:v>
                </c:pt>
                <c:pt idx="9968">
                  <c:v>8.3094551833330002</c:v>
                </c:pt>
                <c:pt idx="9969">
                  <c:v>8.3092597500000007</c:v>
                </c:pt>
                <c:pt idx="9970">
                  <c:v>8.3087609333329997</c:v>
                </c:pt>
                <c:pt idx="9971">
                  <c:v>8.309081083333</c:v>
                </c:pt>
                <c:pt idx="9972">
                  <c:v>8.3088890833329998</c:v>
                </c:pt>
                <c:pt idx="9973">
                  <c:v>8.3086275333330004</c:v>
                </c:pt>
                <c:pt idx="9974">
                  <c:v>8.3098451166670007</c:v>
                </c:pt>
                <c:pt idx="9975">
                  <c:v>8.3088282666669997</c:v>
                </c:pt>
                <c:pt idx="9976">
                  <c:v>8.3084088333330008</c:v>
                </c:pt>
                <c:pt idx="9977">
                  <c:v>8.3092974666669992</c:v>
                </c:pt>
                <c:pt idx="9978">
                  <c:v>8.3092067666669998</c:v>
                </c:pt>
                <c:pt idx="9979">
                  <c:v>8.3087170666670005</c:v>
                </c:pt>
                <c:pt idx="9980">
                  <c:v>8.3081691166670009</c:v>
                </c:pt>
                <c:pt idx="9981">
                  <c:v>8.3087827666670009</c:v>
                </c:pt>
                <c:pt idx="9982">
                  <c:v>8.3088535833330006</c:v>
                </c:pt>
                <c:pt idx="9983">
                  <c:v>8.309289483333</c:v>
                </c:pt>
                <c:pt idx="9984">
                  <c:v>8.3091575833330005</c:v>
                </c:pt>
                <c:pt idx="9985">
                  <c:v>8.3092096666669999</c:v>
                </c:pt>
                <c:pt idx="9986">
                  <c:v>8.3091335999999991</c:v>
                </c:pt>
                <c:pt idx="9987">
                  <c:v>8.3094827166670004</c:v>
                </c:pt>
                <c:pt idx="9988">
                  <c:v>8.3093989333330001</c:v>
                </c:pt>
                <c:pt idx="9989">
                  <c:v>8.3092955166669995</c:v>
                </c:pt>
                <c:pt idx="9990">
                  <c:v>8.3092804166670007</c:v>
                </c:pt>
                <c:pt idx="9991">
                  <c:v>8.3093239333329993</c:v>
                </c:pt>
                <c:pt idx="9992">
                  <c:v>8.3086784833330007</c:v>
                </c:pt>
                <c:pt idx="9993">
                  <c:v>8.3090427166669993</c:v>
                </c:pt>
                <c:pt idx="9994">
                  <c:v>8.3093879666669999</c:v>
                </c:pt>
                <c:pt idx="9995">
                  <c:v>8.3093630666670002</c:v>
                </c:pt>
                <c:pt idx="9996">
                  <c:v>8.3096133833329997</c:v>
                </c:pt>
                <c:pt idx="9997">
                  <c:v>8.3089381666669997</c:v>
                </c:pt>
                <c:pt idx="9998">
                  <c:v>8.3093155333330007</c:v>
                </c:pt>
                <c:pt idx="9999">
                  <c:v>8.3092151166669996</c:v>
                </c:pt>
                <c:pt idx="10000">
                  <c:v>8.3097299499999995</c:v>
                </c:pt>
                <c:pt idx="10001">
                  <c:v>8.3094357999999993</c:v>
                </c:pt>
                <c:pt idx="10002">
                  <c:v>8.3091595999999992</c:v>
                </c:pt>
                <c:pt idx="10003">
                  <c:v>8.3098723000000003</c:v>
                </c:pt>
                <c:pt idx="10004">
                  <c:v>8.3095471166669999</c:v>
                </c:pt>
                <c:pt idx="10005">
                  <c:v>8.3095686999999998</c:v>
                </c:pt>
                <c:pt idx="10006">
                  <c:v>8.3091016666670008</c:v>
                </c:pt>
                <c:pt idx="10007">
                  <c:v>8.3093327000000006</c:v>
                </c:pt>
                <c:pt idx="10008">
                  <c:v>8.3092193666669996</c:v>
                </c:pt>
                <c:pt idx="10009">
                  <c:v>8.3091008666670003</c:v>
                </c:pt>
                <c:pt idx="10010">
                  <c:v>8.3095317166669993</c:v>
                </c:pt>
                <c:pt idx="10011">
                  <c:v>8.3091532000000008</c:v>
                </c:pt>
                <c:pt idx="10012">
                  <c:v>8.3095788166670008</c:v>
                </c:pt>
                <c:pt idx="10013">
                  <c:v>8.3092719333329992</c:v>
                </c:pt>
                <c:pt idx="10014">
                  <c:v>8.3093801999999997</c:v>
                </c:pt>
                <c:pt idx="10015">
                  <c:v>8.3089001833329998</c:v>
                </c:pt>
                <c:pt idx="10016">
                  <c:v>8.3095537000000004</c:v>
                </c:pt>
                <c:pt idx="10017">
                  <c:v>8.3094509666670007</c:v>
                </c:pt>
                <c:pt idx="10018">
                  <c:v>8.3094876833329998</c:v>
                </c:pt>
                <c:pt idx="10019">
                  <c:v>8.3089651166670002</c:v>
                </c:pt>
                <c:pt idx="10020">
                  <c:v>8.3091083999999995</c:v>
                </c:pt>
                <c:pt idx="10021">
                  <c:v>8.3087401500000002</c:v>
                </c:pt>
                <c:pt idx="10022">
                  <c:v>8.3094491999999995</c:v>
                </c:pt>
                <c:pt idx="10023">
                  <c:v>8.3091893833330008</c:v>
                </c:pt>
                <c:pt idx="10024">
                  <c:v>8.3093991333330006</c:v>
                </c:pt>
                <c:pt idx="10025">
                  <c:v>8.3093510833330004</c:v>
                </c:pt>
                <c:pt idx="10026">
                  <c:v>8.3092275000000004</c:v>
                </c:pt>
                <c:pt idx="10027">
                  <c:v>8.3092845666669994</c:v>
                </c:pt>
                <c:pt idx="10028">
                  <c:v>8.3088561333330002</c:v>
                </c:pt>
                <c:pt idx="10029">
                  <c:v>8.3091602166669993</c:v>
                </c:pt>
                <c:pt idx="10030">
                  <c:v>8.3094534000000007</c:v>
                </c:pt>
                <c:pt idx="10031">
                  <c:v>8.3099086</c:v>
                </c:pt>
                <c:pt idx="10032">
                  <c:v>8.3090045000000003</c:v>
                </c:pt>
                <c:pt idx="10033">
                  <c:v>8.3095982500000005</c:v>
                </c:pt>
                <c:pt idx="10034">
                  <c:v>8.3093018333330004</c:v>
                </c:pt>
                <c:pt idx="10035">
                  <c:v>8.3093143333330008</c:v>
                </c:pt>
                <c:pt idx="10036">
                  <c:v>8.3088635166669995</c:v>
                </c:pt>
                <c:pt idx="10037">
                  <c:v>8.3093909666669994</c:v>
                </c:pt>
                <c:pt idx="10038">
                  <c:v>8.3095025333329993</c:v>
                </c:pt>
                <c:pt idx="10039">
                  <c:v>8.3094641833330005</c:v>
                </c:pt>
                <c:pt idx="10040">
                  <c:v>8.3089453833330005</c:v>
                </c:pt>
                <c:pt idx="10041">
                  <c:v>8.3090472000000002</c:v>
                </c:pt>
                <c:pt idx="10042">
                  <c:v>8.3096690333329999</c:v>
                </c:pt>
                <c:pt idx="10043">
                  <c:v>8.3095186999999999</c:v>
                </c:pt>
                <c:pt idx="10044">
                  <c:v>8.3094510499999998</c:v>
                </c:pt>
                <c:pt idx="10045">
                  <c:v>8.3089284833330002</c:v>
                </c:pt>
                <c:pt idx="10046">
                  <c:v>8.3089461666670008</c:v>
                </c:pt>
                <c:pt idx="10047">
                  <c:v>8.3083296666669995</c:v>
                </c:pt>
                <c:pt idx="10048">
                  <c:v>8.3087544833330007</c:v>
                </c:pt>
                <c:pt idx="10049">
                  <c:v>8.3087958666669994</c:v>
                </c:pt>
                <c:pt idx="10050">
                  <c:v>8.3085131333329993</c:v>
                </c:pt>
                <c:pt idx="10051">
                  <c:v>8.3080288666669997</c:v>
                </c:pt>
                <c:pt idx="10052">
                  <c:v>8.3078611333330006</c:v>
                </c:pt>
                <c:pt idx="10053">
                  <c:v>8.3085410500000005</c:v>
                </c:pt>
                <c:pt idx="10054">
                  <c:v>8.3089643166669997</c:v>
                </c:pt>
                <c:pt idx="10055">
                  <c:v>8.3089413833329999</c:v>
                </c:pt>
                <c:pt idx="10056">
                  <c:v>8.3079575499999994</c:v>
                </c:pt>
                <c:pt idx="10057">
                  <c:v>8.3080253333329992</c:v>
                </c:pt>
                <c:pt idx="10058">
                  <c:v>8.30812405</c:v>
                </c:pt>
                <c:pt idx="10059">
                  <c:v>8.3082472500000009</c:v>
                </c:pt>
                <c:pt idx="10060">
                  <c:v>8.3080985500000004</c:v>
                </c:pt>
                <c:pt idx="10061">
                  <c:v>8.3085382499999998</c:v>
                </c:pt>
                <c:pt idx="10062">
                  <c:v>8.3089657666670007</c:v>
                </c:pt>
                <c:pt idx="10063">
                  <c:v>8.3087968166669999</c:v>
                </c:pt>
                <c:pt idx="10064">
                  <c:v>8.3085314666670005</c:v>
                </c:pt>
                <c:pt idx="10065">
                  <c:v>8.3087552833329994</c:v>
                </c:pt>
                <c:pt idx="10066">
                  <c:v>8.3080008833329995</c:v>
                </c:pt>
                <c:pt idx="10067">
                  <c:v>8.3087272999999993</c:v>
                </c:pt>
                <c:pt idx="10068">
                  <c:v>8.3088503833330005</c:v>
                </c:pt>
                <c:pt idx="10069">
                  <c:v>8.3085120666669994</c:v>
                </c:pt>
                <c:pt idx="10070">
                  <c:v>8.3087794166670008</c:v>
                </c:pt>
                <c:pt idx="10071">
                  <c:v>8.3085240500000008</c:v>
                </c:pt>
                <c:pt idx="10072">
                  <c:v>8.3086415999999996</c:v>
                </c:pt>
                <c:pt idx="10073">
                  <c:v>8.3086367499999998</c:v>
                </c:pt>
                <c:pt idx="10074">
                  <c:v>8.3083843333330005</c:v>
                </c:pt>
                <c:pt idx="10075">
                  <c:v>8.3084331500000008</c:v>
                </c:pt>
                <c:pt idx="10076">
                  <c:v>8.3086763666669992</c:v>
                </c:pt>
                <c:pt idx="10077">
                  <c:v>8.3086897999999998</c:v>
                </c:pt>
                <c:pt idx="10078">
                  <c:v>8.308928466667</c:v>
                </c:pt>
                <c:pt idx="10079">
                  <c:v>8.3090618166670005</c:v>
                </c:pt>
                <c:pt idx="10080">
                  <c:v>8.3085969833330005</c:v>
                </c:pt>
                <c:pt idx="10081">
                  <c:v>8.3089936000000009</c:v>
                </c:pt>
                <c:pt idx="10082">
                  <c:v>8.3088540833329994</c:v>
                </c:pt>
                <c:pt idx="10083">
                  <c:v>8.3087479833329994</c:v>
                </c:pt>
                <c:pt idx="10084">
                  <c:v>8.3088494833330007</c:v>
                </c:pt>
                <c:pt idx="10085">
                  <c:v>8.309308483333</c:v>
                </c:pt>
                <c:pt idx="10086">
                  <c:v>8.3091174999999993</c:v>
                </c:pt>
                <c:pt idx="10087">
                  <c:v>8.3093573333330006</c:v>
                </c:pt>
                <c:pt idx="10088">
                  <c:v>8.3095099666669991</c:v>
                </c:pt>
                <c:pt idx="10089">
                  <c:v>8.3096085166669997</c:v>
                </c:pt>
                <c:pt idx="10090">
                  <c:v>8.3093520333330009</c:v>
                </c:pt>
                <c:pt idx="10091">
                  <c:v>8.3088410666670001</c:v>
                </c:pt>
                <c:pt idx="10092">
                  <c:v>8.3090628166669998</c:v>
                </c:pt>
                <c:pt idx="10093">
                  <c:v>8.3092953333330009</c:v>
                </c:pt>
                <c:pt idx="10094">
                  <c:v>8.3088546333330005</c:v>
                </c:pt>
                <c:pt idx="10095">
                  <c:v>8.3095039166669995</c:v>
                </c:pt>
                <c:pt idx="10096">
                  <c:v>8.3096872166669993</c:v>
                </c:pt>
                <c:pt idx="10097">
                  <c:v>8.3093946499999998</c:v>
                </c:pt>
                <c:pt idx="10098">
                  <c:v>8.3092658333330007</c:v>
                </c:pt>
                <c:pt idx="10099">
                  <c:v>8.3096874833330006</c:v>
                </c:pt>
                <c:pt idx="10100">
                  <c:v>8.3095543166670005</c:v>
                </c:pt>
                <c:pt idx="10101">
                  <c:v>8.3100488499999994</c:v>
                </c:pt>
                <c:pt idx="10102">
                  <c:v>8.3097440166670005</c:v>
                </c:pt>
                <c:pt idx="10103">
                  <c:v>8.3100135000000002</c:v>
                </c:pt>
                <c:pt idx="10104">
                  <c:v>8.3096650333329993</c:v>
                </c:pt>
                <c:pt idx="10105">
                  <c:v>8.3102667666670005</c:v>
                </c:pt>
                <c:pt idx="10106">
                  <c:v>8.3098166666670004</c:v>
                </c:pt>
                <c:pt idx="10107">
                  <c:v>8.3099587666670001</c:v>
                </c:pt>
                <c:pt idx="10108">
                  <c:v>8.3101615166669998</c:v>
                </c:pt>
                <c:pt idx="10109">
                  <c:v>8.3100507666670005</c:v>
                </c:pt>
                <c:pt idx="10110">
                  <c:v>8.3104749166669993</c:v>
                </c:pt>
                <c:pt idx="10111">
                  <c:v>8.3106091499999994</c:v>
                </c:pt>
                <c:pt idx="10112">
                  <c:v>8.3102104166669992</c:v>
                </c:pt>
                <c:pt idx="10113">
                  <c:v>8.3109092499999999</c:v>
                </c:pt>
                <c:pt idx="10114">
                  <c:v>8.3106054166670003</c:v>
                </c:pt>
                <c:pt idx="10115">
                  <c:v>8.3106937500000004</c:v>
                </c:pt>
                <c:pt idx="10116">
                  <c:v>8.3106663833330003</c:v>
                </c:pt>
                <c:pt idx="10117">
                  <c:v>8.3103328333329998</c:v>
                </c:pt>
                <c:pt idx="10118">
                  <c:v>8.3108997000000002</c:v>
                </c:pt>
                <c:pt idx="10119">
                  <c:v>8.3106822499999993</c:v>
                </c:pt>
                <c:pt idx="10120">
                  <c:v>8.3111623333329998</c:v>
                </c:pt>
                <c:pt idx="10121">
                  <c:v>8.3105975500000007</c:v>
                </c:pt>
                <c:pt idx="10122">
                  <c:v>8.3108219666669996</c:v>
                </c:pt>
                <c:pt idx="10123">
                  <c:v>8.3115558000000007</c:v>
                </c:pt>
                <c:pt idx="10124">
                  <c:v>8.3108736000000007</c:v>
                </c:pt>
                <c:pt idx="10125">
                  <c:v>8.3111899166670007</c:v>
                </c:pt>
                <c:pt idx="10126">
                  <c:v>8.3108213166670009</c:v>
                </c:pt>
                <c:pt idx="10127">
                  <c:v>8.3115236333329996</c:v>
                </c:pt>
                <c:pt idx="10128">
                  <c:v>8.3111394333330004</c:v>
                </c:pt>
                <c:pt idx="10129">
                  <c:v>8.3113270666669994</c:v>
                </c:pt>
                <c:pt idx="10130">
                  <c:v>8.3110131000000003</c:v>
                </c:pt>
                <c:pt idx="10131">
                  <c:v>8.3112494833330004</c:v>
                </c:pt>
                <c:pt idx="10132">
                  <c:v>8.3112305499999994</c:v>
                </c:pt>
                <c:pt idx="10133">
                  <c:v>8.3109981166669993</c:v>
                </c:pt>
                <c:pt idx="10134">
                  <c:v>8.3113982666670001</c:v>
                </c:pt>
                <c:pt idx="10135">
                  <c:v>8.3109447500000009</c:v>
                </c:pt>
                <c:pt idx="10136">
                  <c:v>8.3108128333329994</c:v>
                </c:pt>
                <c:pt idx="10137">
                  <c:v>8.3112885500000004</c:v>
                </c:pt>
                <c:pt idx="10138">
                  <c:v>8.311092266667</c:v>
                </c:pt>
                <c:pt idx="10139">
                  <c:v>8.3111319166669997</c:v>
                </c:pt>
                <c:pt idx="10140">
                  <c:v>8.3114166166669996</c:v>
                </c:pt>
                <c:pt idx="10141">
                  <c:v>8.3117881333329997</c:v>
                </c:pt>
                <c:pt idx="10142">
                  <c:v>8.3115416999999994</c:v>
                </c:pt>
                <c:pt idx="10143">
                  <c:v>8.3110556666670004</c:v>
                </c:pt>
                <c:pt idx="10144">
                  <c:v>8.3122451166670004</c:v>
                </c:pt>
                <c:pt idx="10145">
                  <c:v>8.3121883000000008</c:v>
                </c:pt>
                <c:pt idx="10146">
                  <c:v>8.3113363666669997</c:v>
                </c:pt>
                <c:pt idx="10147">
                  <c:v>8.3112612166670008</c:v>
                </c:pt>
                <c:pt idx="10148">
                  <c:v>8.3119742666670007</c:v>
                </c:pt>
                <c:pt idx="10149">
                  <c:v>8.3116117500000009</c:v>
                </c:pt>
                <c:pt idx="10150">
                  <c:v>8.3115958166669994</c:v>
                </c:pt>
                <c:pt idx="10151">
                  <c:v>8.3117560333329994</c:v>
                </c:pt>
                <c:pt idx="10152">
                  <c:v>8.3120486666669997</c:v>
                </c:pt>
                <c:pt idx="10153">
                  <c:v>8.3125079833329991</c:v>
                </c:pt>
                <c:pt idx="10154">
                  <c:v>8.3121687333329994</c:v>
                </c:pt>
                <c:pt idx="10155">
                  <c:v>8.3123264500000005</c:v>
                </c:pt>
                <c:pt idx="10156">
                  <c:v>8.3115889500000009</c:v>
                </c:pt>
                <c:pt idx="10157">
                  <c:v>8.3117784500000003</c:v>
                </c:pt>
                <c:pt idx="10158">
                  <c:v>8.3121460999999996</c:v>
                </c:pt>
                <c:pt idx="10159">
                  <c:v>8.3118769833330006</c:v>
                </c:pt>
                <c:pt idx="10160">
                  <c:v>8.3120506833330001</c:v>
                </c:pt>
                <c:pt idx="10161">
                  <c:v>8.3115464333329996</c:v>
                </c:pt>
                <c:pt idx="10162">
                  <c:v>8.3120408500000007</c:v>
                </c:pt>
                <c:pt idx="10163">
                  <c:v>8.3115324333329994</c:v>
                </c:pt>
                <c:pt idx="10164">
                  <c:v>8.3117677000000008</c:v>
                </c:pt>
                <c:pt idx="10165">
                  <c:v>8.3120360333329995</c:v>
                </c:pt>
                <c:pt idx="10166">
                  <c:v>8.3122818499999997</c:v>
                </c:pt>
                <c:pt idx="10167">
                  <c:v>8.3119873000000002</c:v>
                </c:pt>
                <c:pt idx="10168">
                  <c:v>8.3117961000000005</c:v>
                </c:pt>
                <c:pt idx="10169">
                  <c:v>8.3119440666669995</c:v>
                </c:pt>
                <c:pt idx="10170">
                  <c:v>8.3127347666670008</c:v>
                </c:pt>
                <c:pt idx="10171">
                  <c:v>8.3130047333330008</c:v>
                </c:pt>
                <c:pt idx="10172">
                  <c:v>8.3130085499999993</c:v>
                </c:pt>
                <c:pt idx="10173">
                  <c:v>8.3133809999999997</c:v>
                </c:pt>
                <c:pt idx="10174">
                  <c:v>8.3133328333329999</c:v>
                </c:pt>
                <c:pt idx="10175">
                  <c:v>8.3133953333330002</c:v>
                </c:pt>
                <c:pt idx="10176">
                  <c:v>8.3133923333330006</c:v>
                </c:pt>
                <c:pt idx="10177">
                  <c:v>8.3137424333329992</c:v>
                </c:pt>
                <c:pt idx="10178">
                  <c:v>8.3132029166670005</c:v>
                </c:pt>
                <c:pt idx="10179">
                  <c:v>8.3134306500000008</c:v>
                </c:pt>
                <c:pt idx="10180">
                  <c:v>8.3145026499999997</c:v>
                </c:pt>
                <c:pt idx="10181">
                  <c:v>8.3134003500000002</c:v>
                </c:pt>
                <c:pt idx="10182">
                  <c:v>8.3131747333329997</c:v>
                </c:pt>
                <c:pt idx="10183">
                  <c:v>8.3134813166669996</c:v>
                </c:pt>
                <c:pt idx="10184">
                  <c:v>8.3136351666669999</c:v>
                </c:pt>
                <c:pt idx="10185">
                  <c:v>8.3141379000000004</c:v>
                </c:pt>
                <c:pt idx="10186">
                  <c:v>8.3141350666669993</c:v>
                </c:pt>
                <c:pt idx="10187">
                  <c:v>8.3138278833329995</c:v>
                </c:pt>
                <c:pt idx="10188">
                  <c:v>8.3138624666670005</c:v>
                </c:pt>
                <c:pt idx="10189">
                  <c:v>8.3149183333330008</c:v>
                </c:pt>
                <c:pt idx="10190">
                  <c:v>8.3149094666670003</c:v>
                </c:pt>
                <c:pt idx="10191">
                  <c:v>8.3141302499999998</c:v>
                </c:pt>
                <c:pt idx="10192">
                  <c:v>8.3141324833329993</c:v>
                </c:pt>
                <c:pt idx="10193">
                  <c:v>8.3148857833330005</c:v>
                </c:pt>
                <c:pt idx="10194">
                  <c:v>8.3149052833329993</c:v>
                </c:pt>
                <c:pt idx="10195">
                  <c:v>8.315191566667</c:v>
                </c:pt>
                <c:pt idx="10196">
                  <c:v>8.3148327500000008</c:v>
                </c:pt>
                <c:pt idx="10197">
                  <c:v>8.3144356333329998</c:v>
                </c:pt>
                <c:pt idx="10198">
                  <c:v>8.3155615666670002</c:v>
                </c:pt>
                <c:pt idx="10199">
                  <c:v>8.3151892333329993</c:v>
                </c:pt>
                <c:pt idx="10200">
                  <c:v>8.3153325166670005</c:v>
                </c:pt>
                <c:pt idx="10201">
                  <c:v>8.315518233333</c:v>
                </c:pt>
                <c:pt idx="10202">
                  <c:v>8.3154474</c:v>
                </c:pt>
                <c:pt idx="10203">
                  <c:v>8.3154960333329999</c:v>
                </c:pt>
                <c:pt idx="10204">
                  <c:v>8.3153879499999999</c:v>
                </c:pt>
                <c:pt idx="10205">
                  <c:v>8.3156289833329993</c:v>
                </c:pt>
                <c:pt idx="10206">
                  <c:v>8.3150797166670003</c:v>
                </c:pt>
                <c:pt idx="10207">
                  <c:v>8.3160733833330003</c:v>
                </c:pt>
                <c:pt idx="10208">
                  <c:v>8.3154781500000006</c:v>
                </c:pt>
                <c:pt idx="10209">
                  <c:v>8.3154231500000009</c:v>
                </c:pt>
                <c:pt idx="10210">
                  <c:v>8.3154869999999992</c:v>
                </c:pt>
                <c:pt idx="10211">
                  <c:v>8.3155705500000003</c:v>
                </c:pt>
                <c:pt idx="10212">
                  <c:v>8.3161464499999997</c:v>
                </c:pt>
                <c:pt idx="10213">
                  <c:v>8.3154798666669993</c:v>
                </c:pt>
                <c:pt idx="10214">
                  <c:v>8.3158659333330007</c:v>
                </c:pt>
                <c:pt idx="10215">
                  <c:v>8.316101783333</c:v>
                </c:pt>
                <c:pt idx="10216">
                  <c:v>8.3161522333329998</c:v>
                </c:pt>
                <c:pt idx="10217">
                  <c:v>8.3164052833329993</c:v>
                </c:pt>
                <c:pt idx="10218">
                  <c:v>8.316108316667</c:v>
                </c:pt>
                <c:pt idx="10219">
                  <c:v>8.3164634500000005</c:v>
                </c:pt>
                <c:pt idx="10220">
                  <c:v>8.3163203833330002</c:v>
                </c:pt>
                <c:pt idx="10221">
                  <c:v>8.3164562833330002</c:v>
                </c:pt>
                <c:pt idx="10222">
                  <c:v>8.3163358166669994</c:v>
                </c:pt>
                <c:pt idx="10223">
                  <c:v>8.3162744666670001</c:v>
                </c:pt>
                <c:pt idx="10224">
                  <c:v>8.3168179666669992</c:v>
                </c:pt>
                <c:pt idx="10225">
                  <c:v>8.3161725666669994</c:v>
                </c:pt>
                <c:pt idx="10226">
                  <c:v>8.3166431500000009</c:v>
                </c:pt>
                <c:pt idx="10227">
                  <c:v>8.316930516667</c:v>
                </c:pt>
                <c:pt idx="10228">
                  <c:v>8.3170459000000001</c:v>
                </c:pt>
                <c:pt idx="10229">
                  <c:v>8.3173961166670001</c:v>
                </c:pt>
                <c:pt idx="10230">
                  <c:v>8.3168811999999992</c:v>
                </c:pt>
                <c:pt idx="10231">
                  <c:v>8.3169922833330006</c:v>
                </c:pt>
                <c:pt idx="10232">
                  <c:v>8.3168651833330003</c:v>
                </c:pt>
                <c:pt idx="10233">
                  <c:v>8.3166899666669991</c:v>
                </c:pt>
                <c:pt idx="10234">
                  <c:v>8.3169036500000004</c:v>
                </c:pt>
                <c:pt idx="10235">
                  <c:v>8.3168819333330006</c:v>
                </c:pt>
                <c:pt idx="10236">
                  <c:v>8.316260933333</c:v>
                </c:pt>
                <c:pt idx="10237">
                  <c:v>8.3153820833330006</c:v>
                </c:pt>
                <c:pt idx="10238">
                  <c:v>8.3156110499999993</c:v>
                </c:pt>
                <c:pt idx="10239">
                  <c:v>8.3156975499999994</c:v>
                </c:pt>
                <c:pt idx="10240">
                  <c:v>8.3155923999999999</c:v>
                </c:pt>
                <c:pt idx="10241">
                  <c:v>8.3149805833329999</c:v>
                </c:pt>
                <c:pt idx="10242">
                  <c:v>8.3152944000000009</c:v>
                </c:pt>
                <c:pt idx="10243">
                  <c:v>8.3151389666669999</c:v>
                </c:pt>
                <c:pt idx="10244">
                  <c:v>8.3158830500000001</c:v>
                </c:pt>
                <c:pt idx="10245">
                  <c:v>8.3155858166669994</c:v>
                </c:pt>
                <c:pt idx="10246">
                  <c:v>8.3153396666670005</c:v>
                </c:pt>
                <c:pt idx="10247">
                  <c:v>8.3155920333329991</c:v>
                </c:pt>
                <c:pt idx="10248">
                  <c:v>8.3154965000000001</c:v>
                </c:pt>
                <c:pt idx="10249">
                  <c:v>8.3160592666670006</c:v>
                </c:pt>
                <c:pt idx="10250">
                  <c:v>8.3156872333329996</c:v>
                </c:pt>
                <c:pt idx="10251">
                  <c:v>8.3156899499999994</c:v>
                </c:pt>
                <c:pt idx="10252">
                  <c:v>8.3162111333330007</c:v>
                </c:pt>
                <c:pt idx="10253">
                  <c:v>8.3159488666670001</c:v>
                </c:pt>
                <c:pt idx="10254">
                  <c:v>8.3160850166669995</c:v>
                </c:pt>
                <c:pt idx="10255">
                  <c:v>8.3161298666669996</c:v>
                </c:pt>
                <c:pt idx="10256">
                  <c:v>8.3163751000000001</c:v>
                </c:pt>
                <c:pt idx="10257">
                  <c:v>8.316431333333</c:v>
                </c:pt>
                <c:pt idx="10258">
                  <c:v>8.3163655333330002</c:v>
                </c:pt>
                <c:pt idx="10259">
                  <c:v>8.3166774833330006</c:v>
                </c:pt>
                <c:pt idx="10260">
                  <c:v>8.3161763499999992</c:v>
                </c:pt>
                <c:pt idx="10261">
                  <c:v>8.3161839333330008</c:v>
                </c:pt>
                <c:pt idx="10262">
                  <c:v>8.3162301333330007</c:v>
                </c:pt>
                <c:pt idx="10263">
                  <c:v>8.3164507000000008</c:v>
                </c:pt>
                <c:pt idx="10264">
                  <c:v>8.3155584833329996</c:v>
                </c:pt>
                <c:pt idx="10265">
                  <c:v>8.3156841499999992</c:v>
                </c:pt>
                <c:pt idx="10266">
                  <c:v>8.3163923999999998</c:v>
                </c:pt>
                <c:pt idx="10267">
                  <c:v>8.3159694833329993</c:v>
                </c:pt>
                <c:pt idx="10268">
                  <c:v>8.3163619999999998</c:v>
                </c:pt>
                <c:pt idx="10269">
                  <c:v>8.3167258000000004</c:v>
                </c:pt>
                <c:pt idx="10270">
                  <c:v>8.317123566667</c:v>
                </c:pt>
                <c:pt idx="10271">
                  <c:v>8.3165524166669993</c:v>
                </c:pt>
                <c:pt idx="10272">
                  <c:v>8.3163520500000008</c:v>
                </c:pt>
                <c:pt idx="10273">
                  <c:v>8.3164969666669997</c:v>
                </c:pt>
                <c:pt idx="10274">
                  <c:v>8.3168655666669995</c:v>
                </c:pt>
                <c:pt idx="10275">
                  <c:v>8.3159568166670006</c:v>
                </c:pt>
                <c:pt idx="10276">
                  <c:v>8.3161594000000001</c:v>
                </c:pt>
                <c:pt idx="10277">
                  <c:v>8.3167729500000007</c:v>
                </c:pt>
                <c:pt idx="10278">
                  <c:v>8.3165475833329996</c:v>
                </c:pt>
                <c:pt idx="10279">
                  <c:v>8.3169117999999997</c:v>
                </c:pt>
                <c:pt idx="10280">
                  <c:v>8.3169874333330007</c:v>
                </c:pt>
                <c:pt idx="10281">
                  <c:v>8.3176101166669998</c:v>
                </c:pt>
                <c:pt idx="10282">
                  <c:v>8.3174651166669999</c:v>
                </c:pt>
                <c:pt idx="10283">
                  <c:v>8.3179980166669996</c:v>
                </c:pt>
                <c:pt idx="10284">
                  <c:v>8.3171224499999994</c:v>
                </c:pt>
                <c:pt idx="10285">
                  <c:v>8.3171958666669994</c:v>
                </c:pt>
                <c:pt idx="10286">
                  <c:v>8.3176445666669991</c:v>
                </c:pt>
                <c:pt idx="10287">
                  <c:v>8.3173165000000004</c:v>
                </c:pt>
                <c:pt idx="10288">
                  <c:v>8.3172699666670002</c:v>
                </c:pt>
                <c:pt idx="10289">
                  <c:v>8.3172222333330001</c:v>
                </c:pt>
                <c:pt idx="10290">
                  <c:v>8.3174452500000005</c:v>
                </c:pt>
                <c:pt idx="10291">
                  <c:v>8.3172073333330001</c:v>
                </c:pt>
                <c:pt idx="10292">
                  <c:v>8.3171660000000003</c:v>
                </c:pt>
                <c:pt idx="10293">
                  <c:v>8.3175296666669993</c:v>
                </c:pt>
                <c:pt idx="10294">
                  <c:v>8.3174339499999999</c:v>
                </c:pt>
                <c:pt idx="10295">
                  <c:v>8.3172953666670004</c:v>
                </c:pt>
                <c:pt idx="10296">
                  <c:v>8.3175074333330006</c:v>
                </c:pt>
                <c:pt idx="10297">
                  <c:v>8.3176203500000003</c:v>
                </c:pt>
                <c:pt idx="10298">
                  <c:v>8.3180688000000007</c:v>
                </c:pt>
                <c:pt idx="10299">
                  <c:v>8.3177680499999997</c:v>
                </c:pt>
                <c:pt idx="10300">
                  <c:v>8.317294266667</c:v>
                </c:pt>
                <c:pt idx="10301">
                  <c:v>8.3175666499999998</c:v>
                </c:pt>
                <c:pt idx="10302">
                  <c:v>8.3178260666669992</c:v>
                </c:pt>
                <c:pt idx="10303">
                  <c:v>8.3180616500000006</c:v>
                </c:pt>
                <c:pt idx="10304">
                  <c:v>8.3177623333330004</c:v>
                </c:pt>
                <c:pt idx="10305">
                  <c:v>8.3178126833330008</c:v>
                </c:pt>
                <c:pt idx="10306">
                  <c:v>8.317844833333</c:v>
                </c:pt>
                <c:pt idx="10307">
                  <c:v>8.3180253333330008</c:v>
                </c:pt>
                <c:pt idx="10308">
                  <c:v>8.3182315666670004</c:v>
                </c:pt>
                <c:pt idx="10309">
                  <c:v>8.3178831166669998</c:v>
                </c:pt>
                <c:pt idx="10310">
                  <c:v>8.3184328000000001</c:v>
                </c:pt>
                <c:pt idx="10311">
                  <c:v>8.3175548999999993</c:v>
                </c:pt>
                <c:pt idx="10312">
                  <c:v>8.3180805666669997</c:v>
                </c:pt>
                <c:pt idx="10313">
                  <c:v>8.3180923333330004</c:v>
                </c:pt>
                <c:pt idx="10314">
                  <c:v>8.3175832166669998</c:v>
                </c:pt>
                <c:pt idx="10315">
                  <c:v>8.3181460666669995</c:v>
                </c:pt>
                <c:pt idx="10316">
                  <c:v>8.3173843499999993</c:v>
                </c:pt>
                <c:pt idx="10317">
                  <c:v>8.3176061166669992</c:v>
                </c:pt>
                <c:pt idx="10318">
                  <c:v>8.3178536666670002</c:v>
                </c:pt>
                <c:pt idx="10319">
                  <c:v>8.3180166166670002</c:v>
                </c:pt>
                <c:pt idx="10320">
                  <c:v>8.3177568666670005</c:v>
                </c:pt>
                <c:pt idx="10321">
                  <c:v>8.3180761833329999</c:v>
                </c:pt>
                <c:pt idx="10322">
                  <c:v>8.3178046166670008</c:v>
                </c:pt>
                <c:pt idx="10323">
                  <c:v>8.3175533500000007</c:v>
                </c:pt>
                <c:pt idx="10324">
                  <c:v>8.3177373833330002</c:v>
                </c:pt>
                <c:pt idx="10325">
                  <c:v>8.3176938666669997</c:v>
                </c:pt>
                <c:pt idx="10326">
                  <c:v>8.3177716666669994</c:v>
                </c:pt>
                <c:pt idx="10327">
                  <c:v>8.3181005333330003</c:v>
                </c:pt>
                <c:pt idx="10328">
                  <c:v>8.3174653666669993</c:v>
                </c:pt>
                <c:pt idx="10329">
                  <c:v>8.3183616333329997</c:v>
                </c:pt>
                <c:pt idx="10330">
                  <c:v>8.3179235333329995</c:v>
                </c:pt>
                <c:pt idx="10331">
                  <c:v>8.3188525999999996</c:v>
                </c:pt>
                <c:pt idx="10332">
                  <c:v>8.3184580500000003</c:v>
                </c:pt>
                <c:pt idx="10333">
                  <c:v>8.3184634833329998</c:v>
                </c:pt>
                <c:pt idx="10334">
                  <c:v>8.3186750666669997</c:v>
                </c:pt>
                <c:pt idx="10335">
                  <c:v>8.31800915</c:v>
                </c:pt>
                <c:pt idx="10336">
                  <c:v>8.3182453833330001</c:v>
                </c:pt>
                <c:pt idx="10337">
                  <c:v>8.3179398500000001</c:v>
                </c:pt>
                <c:pt idx="10338">
                  <c:v>8.3176027166670004</c:v>
                </c:pt>
                <c:pt idx="10339">
                  <c:v>8.3174135333329993</c:v>
                </c:pt>
                <c:pt idx="10340">
                  <c:v>8.3175571000000001</c:v>
                </c:pt>
                <c:pt idx="10341">
                  <c:v>8.3183049666670001</c:v>
                </c:pt>
                <c:pt idx="10342">
                  <c:v>8.3175533333330005</c:v>
                </c:pt>
                <c:pt idx="10343">
                  <c:v>8.3179324166670003</c:v>
                </c:pt>
                <c:pt idx="10344">
                  <c:v>8.3178286666669994</c:v>
                </c:pt>
                <c:pt idx="10345">
                  <c:v>8.3177799166669999</c:v>
                </c:pt>
                <c:pt idx="10346">
                  <c:v>8.3178114000000001</c:v>
                </c:pt>
                <c:pt idx="10347">
                  <c:v>8.3174948666669994</c:v>
                </c:pt>
                <c:pt idx="10348">
                  <c:v>8.3177476499999994</c:v>
                </c:pt>
                <c:pt idx="10349">
                  <c:v>8.3178470333330008</c:v>
                </c:pt>
                <c:pt idx="10350">
                  <c:v>8.3185598333329995</c:v>
                </c:pt>
                <c:pt idx="10351">
                  <c:v>8.3178236333329991</c:v>
                </c:pt>
                <c:pt idx="10352">
                  <c:v>8.3179361333329993</c:v>
                </c:pt>
                <c:pt idx="10353">
                  <c:v>8.3181754166669997</c:v>
                </c:pt>
                <c:pt idx="10354">
                  <c:v>8.3179765166670006</c:v>
                </c:pt>
                <c:pt idx="10355">
                  <c:v>8.3181054166670005</c:v>
                </c:pt>
                <c:pt idx="10356">
                  <c:v>8.3171643</c:v>
                </c:pt>
                <c:pt idx="10357">
                  <c:v>8.3178883666670007</c:v>
                </c:pt>
                <c:pt idx="10358">
                  <c:v>8.3177996499999995</c:v>
                </c:pt>
                <c:pt idx="10359">
                  <c:v>8.3176872166670002</c:v>
                </c:pt>
                <c:pt idx="10360">
                  <c:v>8.3182063999999993</c:v>
                </c:pt>
                <c:pt idx="10361">
                  <c:v>8.3183536333330004</c:v>
                </c:pt>
                <c:pt idx="10362">
                  <c:v>8.3181114833330003</c:v>
                </c:pt>
                <c:pt idx="10363">
                  <c:v>8.3178067000000002</c:v>
                </c:pt>
                <c:pt idx="10364">
                  <c:v>8.3179065833330004</c:v>
                </c:pt>
                <c:pt idx="10365">
                  <c:v>8.3174100499999994</c:v>
                </c:pt>
                <c:pt idx="10366">
                  <c:v>8.3183056999999998</c:v>
                </c:pt>
                <c:pt idx="10367">
                  <c:v>8.3178600333329999</c:v>
                </c:pt>
                <c:pt idx="10368">
                  <c:v>8.3177939833330008</c:v>
                </c:pt>
                <c:pt idx="10369">
                  <c:v>8.3179031000000005</c:v>
                </c:pt>
                <c:pt idx="10370">
                  <c:v>8.3183482166669993</c:v>
                </c:pt>
                <c:pt idx="10371">
                  <c:v>8.3180520833330007</c:v>
                </c:pt>
                <c:pt idx="10372">
                  <c:v>8.3180432666670008</c:v>
                </c:pt>
                <c:pt idx="10373">
                  <c:v>8.3178866833330005</c:v>
                </c:pt>
                <c:pt idx="10374">
                  <c:v>8.3182530166670006</c:v>
                </c:pt>
                <c:pt idx="10375">
                  <c:v>8.3185283333329991</c:v>
                </c:pt>
                <c:pt idx="10376">
                  <c:v>8.3183611833329998</c:v>
                </c:pt>
                <c:pt idx="10377">
                  <c:v>8.3182103333330009</c:v>
                </c:pt>
                <c:pt idx="10378">
                  <c:v>8.3183407833329994</c:v>
                </c:pt>
                <c:pt idx="10379">
                  <c:v>8.3179953666670006</c:v>
                </c:pt>
                <c:pt idx="10380">
                  <c:v>8.318242483333</c:v>
                </c:pt>
                <c:pt idx="10381">
                  <c:v>8.31859635</c:v>
                </c:pt>
                <c:pt idx="10382">
                  <c:v>8.3185960666670002</c:v>
                </c:pt>
                <c:pt idx="10383">
                  <c:v>8.3185582333330004</c:v>
                </c:pt>
                <c:pt idx="10384">
                  <c:v>8.3180758333329994</c:v>
                </c:pt>
                <c:pt idx="10385">
                  <c:v>8.3184825500000006</c:v>
                </c:pt>
                <c:pt idx="10386">
                  <c:v>8.3184694666670005</c:v>
                </c:pt>
                <c:pt idx="10387">
                  <c:v>8.3190586666670008</c:v>
                </c:pt>
                <c:pt idx="10388">
                  <c:v>8.3184200500000003</c:v>
                </c:pt>
                <c:pt idx="10389">
                  <c:v>8.3187024333329997</c:v>
                </c:pt>
                <c:pt idx="10390">
                  <c:v>8.3179564833330009</c:v>
                </c:pt>
                <c:pt idx="10391">
                  <c:v>8.3183486000000002</c:v>
                </c:pt>
                <c:pt idx="10392">
                  <c:v>8.3178099166670005</c:v>
                </c:pt>
                <c:pt idx="10393">
                  <c:v>8.3186049333330008</c:v>
                </c:pt>
                <c:pt idx="10394">
                  <c:v>8.3190177833330008</c:v>
                </c:pt>
                <c:pt idx="10395">
                  <c:v>8.3183352833330009</c:v>
                </c:pt>
                <c:pt idx="10396">
                  <c:v>8.3186583833330001</c:v>
                </c:pt>
                <c:pt idx="10397">
                  <c:v>8.3187319833330005</c:v>
                </c:pt>
                <c:pt idx="10398">
                  <c:v>8.3183877833329998</c:v>
                </c:pt>
                <c:pt idx="10399">
                  <c:v>8.3184825</c:v>
                </c:pt>
                <c:pt idx="10400">
                  <c:v>8.3188670499999997</c:v>
                </c:pt>
                <c:pt idx="10401">
                  <c:v>8.3188520333330001</c:v>
                </c:pt>
                <c:pt idx="10402">
                  <c:v>8.3187346333329995</c:v>
                </c:pt>
                <c:pt idx="10403">
                  <c:v>8.3187637833330008</c:v>
                </c:pt>
                <c:pt idx="10404">
                  <c:v>8.3186986666670002</c:v>
                </c:pt>
                <c:pt idx="10405">
                  <c:v>8.3182104666670007</c:v>
                </c:pt>
                <c:pt idx="10406">
                  <c:v>8.3184179999999994</c:v>
                </c:pt>
                <c:pt idx="10407">
                  <c:v>8.3187397166670003</c:v>
                </c:pt>
                <c:pt idx="10408">
                  <c:v>8.3187463666669998</c:v>
                </c:pt>
                <c:pt idx="10409">
                  <c:v>8.31902045</c:v>
                </c:pt>
                <c:pt idx="10410">
                  <c:v>8.3192441000000006</c:v>
                </c:pt>
                <c:pt idx="10411">
                  <c:v>8.3196474833330001</c:v>
                </c:pt>
                <c:pt idx="10412">
                  <c:v>8.3192465666669992</c:v>
                </c:pt>
                <c:pt idx="10413">
                  <c:v>8.3189265500000005</c:v>
                </c:pt>
                <c:pt idx="10414">
                  <c:v>8.3194619166670005</c:v>
                </c:pt>
                <c:pt idx="10415">
                  <c:v>8.3190038166669993</c:v>
                </c:pt>
                <c:pt idx="10416">
                  <c:v>8.319360333333</c:v>
                </c:pt>
                <c:pt idx="10417">
                  <c:v>8.3196420666670008</c:v>
                </c:pt>
                <c:pt idx="10418">
                  <c:v>8.3198444833330001</c:v>
                </c:pt>
                <c:pt idx="10419">
                  <c:v>8.3194844666669994</c:v>
                </c:pt>
                <c:pt idx="10420">
                  <c:v>8.3189997166669993</c:v>
                </c:pt>
                <c:pt idx="10421">
                  <c:v>8.3199428333330001</c:v>
                </c:pt>
                <c:pt idx="10422">
                  <c:v>8.3200728999999995</c:v>
                </c:pt>
                <c:pt idx="10423">
                  <c:v>8.3196322333329995</c:v>
                </c:pt>
                <c:pt idx="10424">
                  <c:v>8.3198237166670008</c:v>
                </c:pt>
                <c:pt idx="10425">
                  <c:v>8.3197462666669999</c:v>
                </c:pt>
                <c:pt idx="10426">
                  <c:v>8.3203216999999992</c:v>
                </c:pt>
                <c:pt idx="10427">
                  <c:v>8.3199908333329997</c:v>
                </c:pt>
                <c:pt idx="10428">
                  <c:v>8.3199177333329999</c:v>
                </c:pt>
                <c:pt idx="10429">
                  <c:v>8.3200040499999997</c:v>
                </c:pt>
                <c:pt idx="10430">
                  <c:v>8.3202618666669999</c:v>
                </c:pt>
                <c:pt idx="10431">
                  <c:v>8.3203376166670004</c:v>
                </c:pt>
                <c:pt idx="10432">
                  <c:v>8.3201607666669997</c:v>
                </c:pt>
                <c:pt idx="10433">
                  <c:v>8.3201330666669993</c:v>
                </c:pt>
                <c:pt idx="10434">
                  <c:v>8.320163383333</c:v>
                </c:pt>
                <c:pt idx="10435">
                  <c:v>8.3205033333330007</c:v>
                </c:pt>
                <c:pt idx="10436">
                  <c:v>8.3202916833330001</c:v>
                </c:pt>
                <c:pt idx="10437">
                  <c:v>8.3203354333329997</c:v>
                </c:pt>
                <c:pt idx="10438">
                  <c:v>8.3201082166670002</c:v>
                </c:pt>
                <c:pt idx="10439">
                  <c:v>8.3206945500000007</c:v>
                </c:pt>
                <c:pt idx="10440">
                  <c:v>8.3205462833329999</c:v>
                </c:pt>
                <c:pt idx="10441">
                  <c:v>8.3205316666669997</c:v>
                </c:pt>
                <c:pt idx="10442">
                  <c:v>8.3209979000000001</c:v>
                </c:pt>
                <c:pt idx="10443">
                  <c:v>8.3203377500000002</c:v>
                </c:pt>
                <c:pt idx="10444">
                  <c:v>8.3208712499999997</c:v>
                </c:pt>
                <c:pt idx="10445">
                  <c:v>8.3205586666670008</c:v>
                </c:pt>
                <c:pt idx="10446">
                  <c:v>8.3201657666669995</c:v>
                </c:pt>
                <c:pt idx="10447">
                  <c:v>8.3206710666669998</c:v>
                </c:pt>
                <c:pt idx="10448">
                  <c:v>8.3208227499999996</c:v>
                </c:pt>
                <c:pt idx="10449">
                  <c:v>8.3207268166669994</c:v>
                </c:pt>
                <c:pt idx="10450">
                  <c:v>8.3209013499999998</c:v>
                </c:pt>
                <c:pt idx="10451">
                  <c:v>8.3211260166669998</c:v>
                </c:pt>
                <c:pt idx="10452">
                  <c:v>8.321075716667</c:v>
                </c:pt>
                <c:pt idx="10453">
                  <c:v>8.3209528833329998</c:v>
                </c:pt>
                <c:pt idx="10454">
                  <c:v>8.3207763000000003</c:v>
                </c:pt>
                <c:pt idx="10455">
                  <c:v>8.3208893333329996</c:v>
                </c:pt>
                <c:pt idx="10456">
                  <c:v>8.3208800000000007</c:v>
                </c:pt>
                <c:pt idx="10457">
                  <c:v>8.3210672999999993</c:v>
                </c:pt>
                <c:pt idx="10458">
                  <c:v>8.3207699500000007</c:v>
                </c:pt>
                <c:pt idx="10459">
                  <c:v>8.3212504999999997</c:v>
                </c:pt>
                <c:pt idx="10460">
                  <c:v>8.3211881000000005</c:v>
                </c:pt>
                <c:pt idx="10461">
                  <c:v>8.3206975666670004</c:v>
                </c:pt>
                <c:pt idx="10462">
                  <c:v>8.3208871833329994</c:v>
                </c:pt>
                <c:pt idx="10463">
                  <c:v>8.3210823999999999</c:v>
                </c:pt>
                <c:pt idx="10464">
                  <c:v>8.3216148666669998</c:v>
                </c:pt>
                <c:pt idx="10465">
                  <c:v>8.3211803666670008</c:v>
                </c:pt>
                <c:pt idx="10466">
                  <c:v>8.3211111500000001</c:v>
                </c:pt>
                <c:pt idx="10467">
                  <c:v>8.3206598166669998</c:v>
                </c:pt>
                <c:pt idx="10468">
                  <c:v>8.3209456166670002</c:v>
                </c:pt>
                <c:pt idx="10469">
                  <c:v>8.3207537166669994</c:v>
                </c:pt>
                <c:pt idx="10470">
                  <c:v>8.3209503333330002</c:v>
                </c:pt>
                <c:pt idx="10471">
                  <c:v>8.3209424166670001</c:v>
                </c:pt>
                <c:pt idx="10472">
                  <c:v>8.3215481833330003</c:v>
                </c:pt>
                <c:pt idx="10473">
                  <c:v>8.3208896833330002</c:v>
                </c:pt>
                <c:pt idx="10474">
                  <c:v>8.3213692333329998</c:v>
                </c:pt>
                <c:pt idx="10475">
                  <c:v>8.3214295166669991</c:v>
                </c:pt>
                <c:pt idx="10476">
                  <c:v>8.3215582833329993</c:v>
                </c:pt>
                <c:pt idx="10477">
                  <c:v>8.3213328166670006</c:v>
                </c:pt>
                <c:pt idx="10478">
                  <c:v>8.321061433333</c:v>
                </c:pt>
                <c:pt idx="10479">
                  <c:v>8.3210314499999996</c:v>
                </c:pt>
                <c:pt idx="10480">
                  <c:v>8.3216561999999996</c:v>
                </c:pt>
                <c:pt idx="10481">
                  <c:v>8.3211769166669995</c:v>
                </c:pt>
                <c:pt idx="10482">
                  <c:v>8.3215311166669998</c:v>
                </c:pt>
                <c:pt idx="10483">
                  <c:v>8.3219745500000002</c:v>
                </c:pt>
                <c:pt idx="10484">
                  <c:v>8.3215763166670005</c:v>
                </c:pt>
                <c:pt idx="10485">
                  <c:v>8.3217479333330004</c:v>
                </c:pt>
                <c:pt idx="10486">
                  <c:v>8.3222092166669999</c:v>
                </c:pt>
                <c:pt idx="10487">
                  <c:v>8.3223418999999996</c:v>
                </c:pt>
                <c:pt idx="10488">
                  <c:v>8.3220778833329998</c:v>
                </c:pt>
                <c:pt idx="10489">
                  <c:v>8.3220708499999994</c:v>
                </c:pt>
                <c:pt idx="10490">
                  <c:v>8.3218215166670007</c:v>
                </c:pt>
                <c:pt idx="10491">
                  <c:v>8.3219504333330008</c:v>
                </c:pt>
                <c:pt idx="10492">
                  <c:v>8.3216535333330004</c:v>
                </c:pt>
                <c:pt idx="10493">
                  <c:v>8.3224673166669998</c:v>
                </c:pt>
                <c:pt idx="10494">
                  <c:v>8.3222062666669991</c:v>
                </c:pt>
                <c:pt idx="10495">
                  <c:v>8.3221497666669997</c:v>
                </c:pt>
                <c:pt idx="10496">
                  <c:v>8.3228714499999992</c:v>
                </c:pt>
                <c:pt idx="10497">
                  <c:v>8.3223515999999993</c:v>
                </c:pt>
                <c:pt idx="10498">
                  <c:v>8.3222488000000006</c:v>
                </c:pt>
                <c:pt idx="10499">
                  <c:v>8.3225260166670001</c:v>
                </c:pt>
                <c:pt idx="10500">
                  <c:v>8.3220854166670009</c:v>
                </c:pt>
                <c:pt idx="10501">
                  <c:v>8.3226205499999999</c:v>
                </c:pt>
                <c:pt idx="10502">
                  <c:v>8.3220226499999992</c:v>
                </c:pt>
                <c:pt idx="10503">
                  <c:v>8.3225096000000001</c:v>
                </c:pt>
                <c:pt idx="10504">
                  <c:v>8.3224791000000007</c:v>
                </c:pt>
                <c:pt idx="10505">
                  <c:v>8.3228281166670008</c:v>
                </c:pt>
                <c:pt idx="10506">
                  <c:v>8.3223989500000002</c:v>
                </c:pt>
                <c:pt idx="10507">
                  <c:v>8.3225559166669996</c:v>
                </c:pt>
                <c:pt idx="10508">
                  <c:v>8.3229571</c:v>
                </c:pt>
                <c:pt idx="10509">
                  <c:v>8.3225402666669996</c:v>
                </c:pt>
                <c:pt idx="10510">
                  <c:v>8.3230152000000004</c:v>
                </c:pt>
                <c:pt idx="10511">
                  <c:v>8.3232451333329998</c:v>
                </c:pt>
                <c:pt idx="10512">
                  <c:v>8.3234445666669998</c:v>
                </c:pt>
                <c:pt idx="10513">
                  <c:v>8.3227972166670003</c:v>
                </c:pt>
                <c:pt idx="10514">
                  <c:v>8.3235135499999995</c:v>
                </c:pt>
                <c:pt idx="10515">
                  <c:v>8.3229447833329999</c:v>
                </c:pt>
                <c:pt idx="10516">
                  <c:v>8.3229945500000007</c:v>
                </c:pt>
                <c:pt idx="10517">
                  <c:v>8.3229863666669992</c:v>
                </c:pt>
                <c:pt idx="10518">
                  <c:v>8.3225016666669998</c:v>
                </c:pt>
                <c:pt idx="10519">
                  <c:v>8.3224968166669999</c:v>
                </c:pt>
                <c:pt idx="10520">
                  <c:v>8.3236565166670005</c:v>
                </c:pt>
                <c:pt idx="10521">
                  <c:v>8.3231381333329999</c:v>
                </c:pt>
                <c:pt idx="10522">
                  <c:v>8.323341516667</c:v>
                </c:pt>
                <c:pt idx="10523">
                  <c:v>8.3230137499999994</c:v>
                </c:pt>
                <c:pt idx="10524">
                  <c:v>8.3228209666670008</c:v>
                </c:pt>
                <c:pt idx="10525">
                  <c:v>8.3227687499999998</c:v>
                </c:pt>
                <c:pt idx="10526">
                  <c:v>8.3229287666669993</c:v>
                </c:pt>
                <c:pt idx="10527">
                  <c:v>8.3229259500000001</c:v>
                </c:pt>
                <c:pt idx="10528">
                  <c:v>8.3229526000000007</c:v>
                </c:pt>
                <c:pt idx="10529">
                  <c:v>8.3229646833329998</c:v>
                </c:pt>
                <c:pt idx="10530">
                  <c:v>8.3231146833329994</c:v>
                </c:pt>
                <c:pt idx="10531">
                  <c:v>8.3231644833330005</c:v>
                </c:pt>
                <c:pt idx="10532">
                  <c:v>8.3227574833329996</c:v>
                </c:pt>
                <c:pt idx="10533">
                  <c:v>8.3231914166669991</c:v>
                </c:pt>
                <c:pt idx="10534">
                  <c:v>8.3226256500000009</c:v>
                </c:pt>
                <c:pt idx="10535">
                  <c:v>8.3226749666669999</c:v>
                </c:pt>
                <c:pt idx="10536">
                  <c:v>8.3230969333329998</c:v>
                </c:pt>
                <c:pt idx="10537">
                  <c:v>8.3227517666670003</c:v>
                </c:pt>
                <c:pt idx="10538">
                  <c:v>8.3227227500000005</c:v>
                </c:pt>
                <c:pt idx="10539">
                  <c:v>8.3229778833329995</c:v>
                </c:pt>
                <c:pt idx="10540">
                  <c:v>8.3233339833330007</c:v>
                </c:pt>
                <c:pt idx="10541">
                  <c:v>8.3228707333329996</c:v>
                </c:pt>
                <c:pt idx="10542">
                  <c:v>8.3231820499999998</c:v>
                </c:pt>
                <c:pt idx="10543">
                  <c:v>8.3234606166670009</c:v>
                </c:pt>
                <c:pt idx="10544">
                  <c:v>8.3231912666669992</c:v>
                </c:pt>
                <c:pt idx="10545">
                  <c:v>8.3228100999999999</c:v>
                </c:pt>
                <c:pt idx="10546">
                  <c:v>8.3228255499999992</c:v>
                </c:pt>
                <c:pt idx="10547">
                  <c:v>8.3225903999999993</c:v>
                </c:pt>
                <c:pt idx="10548">
                  <c:v>8.3226205333329997</c:v>
                </c:pt>
                <c:pt idx="10549">
                  <c:v>8.3230246666669991</c:v>
                </c:pt>
                <c:pt idx="10550">
                  <c:v>8.3229181833329999</c:v>
                </c:pt>
                <c:pt idx="10551">
                  <c:v>8.3226938500000003</c:v>
                </c:pt>
                <c:pt idx="10552">
                  <c:v>8.3225299333329996</c:v>
                </c:pt>
                <c:pt idx="10553">
                  <c:v>8.3227380666670001</c:v>
                </c:pt>
                <c:pt idx="10554">
                  <c:v>8.3224930833330006</c:v>
                </c:pt>
                <c:pt idx="10555">
                  <c:v>8.3229590499999997</c:v>
                </c:pt>
                <c:pt idx="10556">
                  <c:v>8.3222331333330004</c:v>
                </c:pt>
                <c:pt idx="10557">
                  <c:v>8.3227300333330003</c:v>
                </c:pt>
                <c:pt idx="10558">
                  <c:v>8.3225087333330006</c:v>
                </c:pt>
                <c:pt idx="10559">
                  <c:v>8.3230082333330007</c:v>
                </c:pt>
                <c:pt idx="10560">
                  <c:v>8.3224478666669999</c:v>
                </c:pt>
                <c:pt idx="10561">
                  <c:v>8.3225319333329999</c:v>
                </c:pt>
                <c:pt idx="10562">
                  <c:v>8.32283595</c:v>
                </c:pt>
                <c:pt idx="10563">
                  <c:v>8.3219615333330008</c:v>
                </c:pt>
                <c:pt idx="10564">
                  <c:v>8.3223588999999993</c:v>
                </c:pt>
                <c:pt idx="10565">
                  <c:v>8.3227633166670003</c:v>
                </c:pt>
                <c:pt idx="10566">
                  <c:v>8.3223131499999994</c:v>
                </c:pt>
                <c:pt idx="10567">
                  <c:v>8.3218376333330006</c:v>
                </c:pt>
                <c:pt idx="10568">
                  <c:v>8.3222924500000008</c:v>
                </c:pt>
                <c:pt idx="10569">
                  <c:v>8.32178665</c:v>
                </c:pt>
                <c:pt idx="10570">
                  <c:v>8.3223728000000001</c:v>
                </c:pt>
                <c:pt idx="10571">
                  <c:v>8.3219662000000003</c:v>
                </c:pt>
                <c:pt idx="10572">
                  <c:v>8.3216723333329998</c:v>
                </c:pt>
                <c:pt idx="10573">
                  <c:v>8.3216961000000005</c:v>
                </c:pt>
                <c:pt idx="10574">
                  <c:v>8.3219876833330009</c:v>
                </c:pt>
                <c:pt idx="10575">
                  <c:v>8.3220986166670006</c:v>
                </c:pt>
                <c:pt idx="10576">
                  <c:v>8.3214754833329998</c:v>
                </c:pt>
                <c:pt idx="10577">
                  <c:v>8.3216702666670006</c:v>
                </c:pt>
                <c:pt idx="10578">
                  <c:v>8.3219313833330002</c:v>
                </c:pt>
                <c:pt idx="10579">
                  <c:v>8.3219117333329997</c:v>
                </c:pt>
                <c:pt idx="10580">
                  <c:v>8.3220022500000006</c:v>
                </c:pt>
                <c:pt idx="10581">
                  <c:v>8.3219493500000006</c:v>
                </c:pt>
                <c:pt idx="10582">
                  <c:v>8.3216842999999994</c:v>
                </c:pt>
                <c:pt idx="10583">
                  <c:v>8.3218812</c:v>
                </c:pt>
                <c:pt idx="10584">
                  <c:v>8.3211019833329996</c:v>
                </c:pt>
                <c:pt idx="10585">
                  <c:v>8.3212115333330008</c:v>
                </c:pt>
                <c:pt idx="10586">
                  <c:v>8.3211881333329991</c:v>
                </c:pt>
                <c:pt idx="10587">
                  <c:v>8.3208909333330006</c:v>
                </c:pt>
                <c:pt idx="10588">
                  <c:v>8.3211220499999996</c:v>
                </c:pt>
                <c:pt idx="10589">
                  <c:v>8.3212338833330008</c:v>
                </c:pt>
                <c:pt idx="10590">
                  <c:v>8.3212574166670006</c:v>
                </c:pt>
                <c:pt idx="10591">
                  <c:v>8.3212660833330006</c:v>
                </c:pt>
                <c:pt idx="10592">
                  <c:v>8.3209722500000005</c:v>
                </c:pt>
                <c:pt idx="10593">
                  <c:v>8.3216362499999992</c:v>
                </c:pt>
                <c:pt idx="10594">
                  <c:v>8.3216381166669997</c:v>
                </c:pt>
                <c:pt idx="10595">
                  <c:v>8.3218844000000001</c:v>
                </c:pt>
                <c:pt idx="10596">
                  <c:v>8.3216871999999995</c:v>
                </c:pt>
                <c:pt idx="10597">
                  <c:v>8.3217283000000002</c:v>
                </c:pt>
                <c:pt idx="10598">
                  <c:v>8.3218211166669995</c:v>
                </c:pt>
                <c:pt idx="10599">
                  <c:v>8.3206673333330006</c:v>
                </c:pt>
                <c:pt idx="10600">
                  <c:v>8.3215432666669997</c:v>
                </c:pt>
                <c:pt idx="10601">
                  <c:v>8.3212282000000002</c:v>
                </c:pt>
                <c:pt idx="10602">
                  <c:v>8.3211493166670003</c:v>
                </c:pt>
                <c:pt idx="10603">
                  <c:v>8.3209876499999993</c:v>
                </c:pt>
                <c:pt idx="10604">
                  <c:v>8.3217350333330007</c:v>
                </c:pt>
                <c:pt idx="10605">
                  <c:v>8.3209507166669994</c:v>
                </c:pt>
                <c:pt idx="10606">
                  <c:v>8.3207076499999992</c:v>
                </c:pt>
                <c:pt idx="10607">
                  <c:v>8.3208111000000002</c:v>
                </c:pt>
                <c:pt idx="10608">
                  <c:v>8.3211159166670008</c:v>
                </c:pt>
                <c:pt idx="10609">
                  <c:v>8.3208831500000002</c:v>
                </c:pt>
                <c:pt idx="10610">
                  <c:v>8.3212393666669993</c:v>
                </c:pt>
                <c:pt idx="10611">
                  <c:v>8.3211664333329995</c:v>
                </c:pt>
                <c:pt idx="10612">
                  <c:v>8.3210819333329997</c:v>
                </c:pt>
                <c:pt idx="10613">
                  <c:v>8.3210478833329997</c:v>
                </c:pt>
                <c:pt idx="10614">
                  <c:v>8.3215105666669995</c:v>
                </c:pt>
                <c:pt idx="10615">
                  <c:v>8.3209662166669993</c:v>
                </c:pt>
                <c:pt idx="10616">
                  <c:v>8.3212102833330004</c:v>
                </c:pt>
                <c:pt idx="10617">
                  <c:v>8.3208140499999992</c:v>
                </c:pt>
                <c:pt idx="10618">
                  <c:v>8.3214025166669998</c:v>
                </c:pt>
                <c:pt idx="10619">
                  <c:v>8.3212066833329992</c:v>
                </c:pt>
                <c:pt idx="10620">
                  <c:v>8.3211014666670007</c:v>
                </c:pt>
                <c:pt idx="10621">
                  <c:v>8.3214227833330003</c:v>
                </c:pt>
                <c:pt idx="10622">
                  <c:v>8.3210514</c:v>
                </c:pt>
                <c:pt idx="10623">
                  <c:v>8.3213142833330007</c:v>
                </c:pt>
                <c:pt idx="10624">
                  <c:v>8.3212291999999994</c:v>
                </c:pt>
                <c:pt idx="10625">
                  <c:v>8.3212708000000006</c:v>
                </c:pt>
                <c:pt idx="10626">
                  <c:v>8.3213413166670005</c:v>
                </c:pt>
                <c:pt idx="10627">
                  <c:v>8.3211064166669999</c:v>
                </c:pt>
                <c:pt idx="10628">
                  <c:v>8.3212244166670004</c:v>
                </c:pt>
                <c:pt idx="10629">
                  <c:v>8.3214094166670005</c:v>
                </c:pt>
                <c:pt idx="10630">
                  <c:v>8.3213892499999993</c:v>
                </c:pt>
                <c:pt idx="10631">
                  <c:v>8.3209199333330002</c:v>
                </c:pt>
                <c:pt idx="10632">
                  <c:v>8.3210764666669998</c:v>
                </c:pt>
                <c:pt idx="10633">
                  <c:v>8.3210079833330006</c:v>
                </c:pt>
                <c:pt idx="10634">
                  <c:v>8.321575366667</c:v>
                </c:pt>
                <c:pt idx="10635">
                  <c:v>8.3209435500000009</c:v>
                </c:pt>
                <c:pt idx="10636">
                  <c:v>8.3212106499999994</c:v>
                </c:pt>
                <c:pt idx="10637">
                  <c:v>8.3213213499999998</c:v>
                </c:pt>
                <c:pt idx="10638">
                  <c:v>8.3210892333329998</c:v>
                </c:pt>
                <c:pt idx="10639">
                  <c:v>8.3204287166669992</c:v>
                </c:pt>
                <c:pt idx="10640">
                  <c:v>8.3213695666670002</c:v>
                </c:pt>
                <c:pt idx="10641">
                  <c:v>8.3216748333330006</c:v>
                </c:pt>
                <c:pt idx="10642">
                  <c:v>8.3215521333330003</c:v>
                </c:pt>
                <c:pt idx="10643">
                  <c:v>8.3212627333330005</c:v>
                </c:pt>
                <c:pt idx="10644">
                  <c:v>8.3215646000000003</c:v>
                </c:pt>
                <c:pt idx="10645">
                  <c:v>8.3217679333329997</c:v>
                </c:pt>
                <c:pt idx="10646">
                  <c:v>8.321867983333</c:v>
                </c:pt>
                <c:pt idx="10647">
                  <c:v>8.3221264500000007</c:v>
                </c:pt>
                <c:pt idx="10648">
                  <c:v>8.3216243500000004</c:v>
                </c:pt>
                <c:pt idx="10649">
                  <c:v>8.3214141833329993</c:v>
                </c:pt>
                <c:pt idx="10650">
                  <c:v>8.3214605666669996</c:v>
                </c:pt>
                <c:pt idx="10651">
                  <c:v>8.3214944666669997</c:v>
                </c:pt>
                <c:pt idx="10652">
                  <c:v>8.3214850666669999</c:v>
                </c:pt>
                <c:pt idx="10653">
                  <c:v>8.3213941166669994</c:v>
                </c:pt>
                <c:pt idx="10654">
                  <c:v>8.3216192833329998</c:v>
                </c:pt>
                <c:pt idx="10655">
                  <c:v>8.3219698666670006</c:v>
                </c:pt>
                <c:pt idx="10656">
                  <c:v>8.3214765333329996</c:v>
                </c:pt>
                <c:pt idx="10657">
                  <c:v>8.3211694999999999</c:v>
                </c:pt>
                <c:pt idx="10658">
                  <c:v>8.3218107000000003</c:v>
                </c:pt>
                <c:pt idx="10659">
                  <c:v>8.3224966833330001</c:v>
                </c:pt>
                <c:pt idx="10660">
                  <c:v>8.3220976499999999</c:v>
                </c:pt>
                <c:pt idx="10661">
                  <c:v>8.3224273166669995</c:v>
                </c:pt>
                <c:pt idx="10662">
                  <c:v>8.3220618666669992</c:v>
                </c:pt>
                <c:pt idx="10663">
                  <c:v>8.3223294333329996</c:v>
                </c:pt>
                <c:pt idx="10664">
                  <c:v>8.3219575666670007</c:v>
                </c:pt>
                <c:pt idx="10665">
                  <c:v>8.3223760999999996</c:v>
                </c:pt>
                <c:pt idx="10666">
                  <c:v>8.3223420333329994</c:v>
                </c:pt>
                <c:pt idx="10667">
                  <c:v>8.3218587166670002</c:v>
                </c:pt>
                <c:pt idx="10668">
                  <c:v>8.322504733333</c:v>
                </c:pt>
                <c:pt idx="10669">
                  <c:v>8.3226598666669993</c:v>
                </c:pt>
                <c:pt idx="10670">
                  <c:v>8.3222473666669998</c:v>
                </c:pt>
                <c:pt idx="10671">
                  <c:v>8.3231422833330004</c:v>
                </c:pt>
                <c:pt idx="10672">
                  <c:v>8.3223490000000009</c:v>
                </c:pt>
                <c:pt idx="10673">
                  <c:v>8.3227585666669999</c:v>
                </c:pt>
                <c:pt idx="10674">
                  <c:v>8.3226892333329996</c:v>
                </c:pt>
                <c:pt idx="10675">
                  <c:v>8.3219078500000006</c:v>
                </c:pt>
                <c:pt idx="10676">
                  <c:v>8.3221659500000005</c:v>
                </c:pt>
                <c:pt idx="10677">
                  <c:v>8.3226103166669994</c:v>
                </c:pt>
                <c:pt idx="10678">
                  <c:v>8.3228100499999993</c:v>
                </c:pt>
                <c:pt idx="10679">
                  <c:v>8.322522666667</c:v>
                </c:pt>
                <c:pt idx="10680">
                  <c:v>8.3228391333329999</c:v>
                </c:pt>
                <c:pt idx="10681">
                  <c:v>8.3224124166669995</c:v>
                </c:pt>
                <c:pt idx="10682">
                  <c:v>8.3225231500000003</c:v>
                </c:pt>
                <c:pt idx="10683">
                  <c:v>8.3229421499999994</c:v>
                </c:pt>
                <c:pt idx="10684">
                  <c:v>8.3224028000000008</c:v>
                </c:pt>
                <c:pt idx="10685">
                  <c:v>8.3223516499999999</c:v>
                </c:pt>
                <c:pt idx="10686">
                  <c:v>8.322815583333</c:v>
                </c:pt>
                <c:pt idx="10687">
                  <c:v>8.322444233333</c:v>
                </c:pt>
                <c:pt idx="10688">
                  <c:v>8.3225781166669996</c:v>
                </c:pt>
                <c:pt idx="10689">
                  <c:v>8.3219975666669992</c:v>
                </c:pt>
                <c:pt idx="10690">
                  <c:v>8.3223434666670002</c:v>
                </c:pt>
                <c:pt idx="10691">
                  <c:v>8.3230975833330003</c:v>
                </c:pt>
                <c:pt idx="10692">
                  <c:v>8.3227038833330003</c:v>
                </c:pt>
                <c:pt idx="10693">
                  <c:v>8.3229463333330003</c:v>
                </c:pt>
                <c:pt idx="10694">
                  <c:v>8.3231571166669998</c:v>
                </c:pt>
                <c:pt idx="10695">
                  <c:v>8.3227510500000008</c:v>
                </c:pt>
                <c:pt idx="10696">
                  <c:v>8.3234827500000002</c:v>
                </c:pt>
                <c:pt idx="10697">
                  <c:v>8.3228352999999995</c:v>
                </c:pt>
                <c:pt idx="10698">
                  <c:v>8.3225941166670001</c:v>
                </c:pt>
                <c:pt idx="10699">
                  <c:v>8.3221205499999993</c:v>
                </c:pt>
                <c:pt idx="10700">
                  <c:v>8.3220319499999995</c:v>
                </c:pt>
                <c:pt idx="10701">
                  <c:v>8.3224659499999998</c:v>
                </c:pt>
                <c:pt idx="10702">
                  <c:v>8.3233539166669992</c:v>
                </c:pt>
                <c:pt idx="10703">
                  <c:v>8.3228178666670001</c:v>
                </c:pt>
                <c:pt idx="10704">
                  <c:v>8.3234232666669996</c:v>
                </c:pt>
                <c:pt idx="10705">
                  <c:v>8.3230969666670003</c:v>
                </c:pt>
                <c:pt idx="10706">
                  <c:v>8.3231836166670004</c:v>
                </c:pt>
                <c:pt idx="10707">
                  <c:v>8.3237627166669999</c:v>
                </c:pt>
                <c:pt idx="10708">
                  <c:v>8.3232225</c:v>
                </c:pt>
                <c:pt idx="10709">
                  <c:v>8.3236926166669996</c:v>
                </c:pt>
                <c:pt idx="10710">
                  <c:v>8.3236097999999998</c:v>
                </c:pt>
                <c:pt idx="10711">
                  <c:v>8.3235899166670002</c:v>
                </c:pt>
                <c:pt idx="10712">
                  <c:v>8.3231431166669996</c:v>
                </c:pt>
                <c:pt idx="10713">
                  <c:v>8.3239251333330007</c:v>
                </c:pt>
                <c:pt idx="10714">
                  <c:v>8.3235623333329993</c:v>
                </c:pt>
                <c:pt idx="10715">
                  <c:v>8.3232788833329998</c:v>
                </c:pt>
                <c:pt idx="10716">
                  <c:v>8.3232774500000009</c:v>
                </c:pt>
                <c:pt idx="10717">
                  <c:v>8.3234345166669996</c:v>
                </c:pt>
                <c:pt idx="10718">
                  <c:v>8.3237030500000007</c:v>
                </c:pt>
                <c:pt idx="10719">
                  <c:v>8.3229748333329994</c:v>
                </c:pt>
                <c:pt idx="10720">
                  <c:v>8.3234261000000007</c:v>
                </c:pt>
                <c:pt idx="10721">
                  <c:v>8.3239449166669992</c:v>
                </c:pt>
                <c:pt idx="10722">
                  <c:v>8.3233919000000007</c:v>
                </c:pt>
                <c:pt idx="10723">
                  <c:v>8.3234544833330002</c:v>
                </c:pt>
                <c:pt idx="10724">
                  <c:v>8.32402555</c:v>
                </c:pt>
                <c:pt idx="10725">
                  <c:v>8.3235903333329997</c:v>
                </c:pt>
                <c:pt idx="10726">
                  <c:v>8.3237818666669998</c:v>
                </c:pt>
                <c:pt idx="10727">
                  <c:v>8.3239165499999999</c:v>
                </c:pt>
                <c:pt idx="10728">
                  <c:v>8.3235608333329996</c:v>
                </c:pt>
                <c:pt idx="10729">
                  <c:v>8.3231534666669997</c:v>
                </c:pt>
                <c:pt idx="10730">
                  <c:v>8.3240545166669992</c:v>
                </c:pt>
                <c:pt idx="10731">
                  <c:v>8.3246035166670005</c:v>
                </c:pt>
                <c:pt idx="10732">
                  <c:v>8.3241609666669998</c:v>
                </c:pt>
                <c:pt idx="10733">
                  <c:v>8.3239488500000007</c:v>
                </c:pt>
                <c:pt idx="10734">
                  <c:v>8.3241290166669994</c:v>
                </c:pt>
                <c:pt idx="10735">
                  <c:v>8.3244281499999992</c:v>
                </c:pt>
                <c:pt idx="10736">
                  <c:v>8.3241853666670007</c:v>
                </c:pt>
                <c:pt idx="10737">
                  <c:v>8.3241883833330004</c:v>
                </c:pt>
                <c:pt idx="10738">
                  <c:v>8.3244850166669995</c:v>
                </c:pt>
                <c:pt idx="10739">
                  <c:v>8.3241179499999998</c:v>
                </c:pt>
                <c:pt idx="10740">
                  <c:v>8.32409395</c:v>
                </c:pt>
                <c:pt idx="10741">
                  <c:v>8.3242693499999998</c:v>
                </c:pt>
                <c:pt idx="10742">
                  <c:v>8.3243652000000008</c:v>
                </c:pt>
                <c:pt idx="10743">
                  <c:v>8.3241396333330009</c:v>
                </c:pt>
                <c:pt idx="10744">
                  <c:v>8.3246688166669998</c:v>
                </c:pt>
                <c:pt idx="10745">
                  <c:v>8.3243966666670008</c:v>
                </c:pt>
                <c:pt idx="10746">
                  <c:v>8.3248057666669997</c:v>
                </c:pt>
                <c:pt idx="10747">
                  <c:v>8.3245558333329992</c:v>
                </c:pt>
                <c:pt idx="10748">
                  <c:v>8.3250348333329995</c:v>
                </c:pt>
                <c:pt idx="10749">
                  <c:v>8.3247622833329995</c:v>
                </c:pt>
                <c:pt idx="10750">
                  <c:v>8.3248114833330007</c:v>
                </c:pt>
                <c:pt idx="10751">
                  <c:v>8.3249130000000005</c:v>
                </c:pt>
                <c:pt idx="10752">
                  <c:v>8.3253210666669997</c:v>
                </c:pt>
                <c:pt idx="10753">
                  <c:v>8.3249090166670001</c:v>
                </c:pt>
                <c:pt idx="10754">
                  <c:v>8.3245391499999997</c:v>
                </c:pt>
                <c:pt idx="10755">
                  <c:v>8.3250898166670009</c:v>
                </c:pt>
                <c:pt idx="10756">
                  <c:v>8.3246926833329997</c:v>
                </c:pt>
                <c:pt idx="10757">
                  <c:v>8.3249848499999999</c:v>
                </c:pt>
                <c:pt idx="10758">
                  <c:v>8.3247581000000004</c:v>
                </c:pt>
                <c:pt idx="10759">
                  <c:v>8.3245178833329998</c:v>
                </c:pt>
                <c:pt idx="10760">
                  <c:v>8.3245700833330005</c:v>
                </c:pt>
                <c:pt idx="10761">
                  <c:v>8.3249569000000001</c:v>
                </c:pt>
                <c:pt idx="10762">
                  <c:v>8.3250603000000005</c:v>
                </c:pt>
                <c:pt idx="10763">
                  <c:v>8.3256698666670008</c:v>
                </c:pt>
                <c:pt idx="10764">
                  <c:v>8.3248383333330001</c:v>
                </c:pt>
                <c:pt idx="10765">
                  <c:v>8.3257158833330003</c:v>
                </c:pt>
                <c:pt idx="10766">
                  <c:v>8.325102816667</c:v>
                </c:pt>
                <c:pt idx="10767">
                  <c:v>8.3252768166669995</c:v>
                </c:pt>
                <c:pt idx="10768">
                  <c:v>8.3252031333329999</c:v>
                </c:pt>
                <c:pt idx="10769">
                  <c:v>8.3251505666670003</c:v>
                </c:pt>
                <c:pt idx="10770">
                  <c:v>8.3252313666669995</c:v>
                </c:pt>
                <c:pt idx="10771">
                  <c:v>8.3259245166669995</c:v>
                </c:pt>
                <c:pt idx="10772">
                  <c:v>8.3264337666669999</c:v>
                </c:pt>
                <c:pt idx="10773">
                  <c:v>8.3257783166669999</c:v>
                </c:pt>
                <c:pt idx="10774">
                  <c:v>8.3257471833330001</c:v>
                </c:pt>
                <c:pt idx="10775">
                  <c:v>8.3257495666669996</c:v>
                </c:pt>
                <c:pt idx="10776">
                  <c:v>8.3262213000000003</c:v>
                </c:pt>
                <c:pt idx="10777">
                  <c:v>8.3260879499999998</c:v>
                </c:pt>
                <c:pt idx="10778">
                  <c:v>8.3258697500000007</c:v>
                </c:pt>
                <c:pt idx="10779">
                  <c:v>8.3258383333329995</c:v>
                </c:pt>
                <c:pt idx="10780">
                  <c:v>8.3262095166669994</c:v>
                </c:pt>
                <c:pt idx="10781">
                  <c:v>8.3258694166670004</c:v>
                </c:pt>
                <c:pt idx="10782">
                  <c:v>8.3256184333330001</c:v>
                </c:pt>
                <c:pt idx="10783">
                  <c:v>8.3261170666670008</c:v>
                </c:pt>
                <c:pt idx="10784">
                  <c:v>8.3265103000000007</c:v>
                </c:pt>
                <c:pt idx="10785">
                  <c:v>8.3261217500000004</c:v>
                </c:pt>
                <c:pt idx="10786">
                  <c:v>8.3258232166670005</c:v>
                </c:pt>
                <c:pt idx="10787">
                  <c:v>8.3260406499999995</c:v>
                </c:pt>
                <c:pt idx="10788">
                  <c:v>8.3257469999999998</c:v>
                </c:pt>
                <c:pt idx="10789">
                  <c:v>8.3262564333330005</c:v>
                </c:pt>
                <c:pt idx="10790">
                  <c:v>8.3263716833330008</c:v>
                </c:pt>
                <c:pt idx="10791">
                  <c:v>8.3270533666670001</c:v>
                </c:pt>
                <c:pt idx="10792">
                  <c:v>8.3267928999999992</c:v>
                </c:pt>
                <c:pt idx="10793">
                  <c:v>8.3271203166669991</c:v>
                </c:pt>
                <c:pt idx="10794">
                  <c:v>8.3272084666670008</c:v>
                </c:pt>
                <c:pt idx="10795">
                  <c:v>8.3270927166669999</c:v>
                </c:pt>
                <c:pt idx="10796">
                  <c:v>8.3277461666669996</c:v>
                </c:pt>
                <c:pt idx="10797">
                  <c:v>8.3272566833329993</c:v>
                </c:pt>
                <c:pt idx="10798">
                  <c:v>8.3273681166669995</c:v>
                </c:pt>
                <c:pt idx="10799">
                  <c:v>8.3277511000000004</c:v>
                </c:pt>
                <c:pt idx="10800">
                  <c:v>8.3278019666669998</c:v>
                </c:pt>
                <c:pt idx="10801">
                  <c:v>8.3279108999999991</c:v>
                </c:pt>
                <c:pt idx="10802">
                  <c:v>8.3277106666670004</c:v>
                </c:pt>
                <c:pt idx="10803">
                  <c:v>8.3278316500000003</c:v>
                </c:pt>
                <c:pt idx="10804">
                  <c:v>8.3276057833330004</c:v>
                </c:pt>
                <c:pt idx="10805">
                  <c:v>8.3276843666670004</c:v>
                </c:pt>
                <c:pt idx="10806">
                  <c:v>8.3278773333329994</c:v>
                </c:pt>
                <c:pt idx="10807">
                  <c:v>8.3276800499999997</c:v>
                </c:pt>
                <c:pt idx="10808">
                  <c:v>8.3276853666669997</c:v>
                </c:pt>
                <c:pt idx="10809">
                  <c:v>8.3272611833330004</c:v>
                </c:pt>
                <c:pt idx="10810">
                  <c:v>8.3279102999999992</c:v>
                </c:pt>
                <c:pt idx="10811">
                  <c:v>8.3280889666669999</c:v>
                </c:pt>
                <c:pt idx="10812">
                  <c:v>8.3281358833329993</c:v>
                </c:pt>
                <c:pt idx="10813">
                  <c:v>8.3276702500000006</c:v>
                </c:pt>
                <c:pt idx="10814">
                  <c:v>8.3284890333329997</c:v>
                </c:pt>
                <c:pt idx="10815">
                  <c:v>8.3282972999999991</c:v>
                </c:pt>
                <c:pt idx="10816">
                  <c:v>8.3284521666670006</c:v>
                </c:pt>
                <c:pt idx="10817">
                  <c:v>8.3282887166670001</c:v>
                </c:pt>
                <c:pt idx="10818">
                  <c:v>8.3285758833330004</c:v>
                </c:pt>
                <c:pt idx="10819">
                  <c:v>8.3286373166670007</c:v>
                </c:pt>
                <c:pt idx="10820">
                  <c:v>8.3283407999999994</c:v>
                </c:pt>
                <c:pt idx="10821">
                  <c:v>8.32865535</c:v>
                </c:pt>
                <c:pt idx="10822">
                  <c:v>8.3279838000000002</c:v>
                </c:pt>
                <c:pt idx="10823">
                  <c:v>8.3281622166669997</c:v>
                </c:pt>
                <c:pt idx="10824">
                  <c:v>8.3284057833330003</c:v>
                </c:pt>
                <c:pt idx="10825">
                  <c:v>8.3283824833329998</c:v>
                </c:pt>
                <c:pt idx="10826">
                  <c:v>8.3282531333329999</c:v>
                </c:pt>
                <c:pt idx="10827">
                  <c:v>8.3287147166669993</c:v>
                </c:pt>
                <c:pt idx="10828">
                  <c:v>8.3282931999999992</c:v>
                </c:pt>
                <c:pt idx="10829">
                  <c:v>8.3283632333330004</c:v>
                </c:pt>
                <c:pt idx="10830">
                  <c:v>8.3289845000000007</c:v>
                </c:pt>
                <c:pt idx="10831">
                  <c:v>8.3283708500000007</c:v>
                </c:pt>
                <c:pt idx="10832">
                  <c:v>8.3283632833329992</c:v>
                </c:pt>
                <c:pt idx="10833">
                  <c:v>8.3290884666670006</c:v>
                </c:pt>
                <c:pt idx="10834">
                  <c:v>8.32846975</c:v>
                </c:pt>
                <c:pt idx="10835">
                  <c:v>8.3283580166669999</c:v>
                </c:pt>
                <c:pt idx="10836">
                  <c:v>8.3286413833330002</c:v>
                </c:pt>
                <c:pt idx="10837">
                  <c:v>8.3284520000000004</c:v>
                </c:pt>
                <c:pt idx="10838">
                  <c:v>8.3280208166669993</c:v>
                </c:pt>
                <c:pt idx="10839">
                  <c:v>8.3289896999999993</c:v>
                </c:pt>
                <c:pt idx="10840">
                  <c:v>8.3286529500000004</c:v>
                </c:pt>
                <c:pt idx="10841">
                  <c:v>8.3289007333330005</c:v>
                </c:pt>
                <c:pt idx="10842">
                  <c:v>8.3291989666670005</c:v>
                </c:pt>
                <c:pt idx="10843">
                  <c:v>8.3291350000000008</c:v>
                </c:pt>
                <c:pt idx="10844">
                  <c:v>8.3292830333330006</c:v>
                </c:pt>
                <c:pt idx="10845">
                  <c:v>8.3287086666669996</c:v>
                </c:pt>
                <c:pt idx="10846">
                  <c:v>8.3284613333329993</c:v>
                </c:pt>
                <c:pt idx="10847">
                  <c:v>8.3283927500000008</c:v>
                </c:pt>
                <c:pt idx="10848">
                  <c:v>8.3296268333330001</c:v>
                </c:pt>
                <c:pt idx="10849">
                  <c:v>8.3291915166670005</c:v>
                </c:pt>
                <c:pt idx="10850">
                  <c:v>8.3288179333329992</c:v>
                </c:pt>
                <c:pt idx="10851">
                  <c:v>8.3292077166669998</c:v>
                </c:pt>
                <c:pt idx="10852">
                  <c:v>8.3284158833329993</c:v>
                </c:pt>
                <c:pt idx="10853">
                  <c:v>8.3296541666669999</c:v>
                </c:pt>
                <c:pt idx="10854">
                  <c:v>8.3293667166669998</c:v>
                </c:pt>
                <c:pt idx="10855">
                  <c:v>8.3289016333330004</c:v>
                </c:pt>
                <c:pt idx="10856">
                  <c:v>8.3288591833329999</c:v>
                </c:pt>
                <c:pt idx="10857">
                  <c:v>8.3286969000000006</c:v>
                </c:pt>
                <c:pt idx="10858">
                  <c:v>8.3281494333329995</c:v>
                </c:pt>
                <c:pt idx="10859">
                  <c:v>8.3284361499999999</c:v>
                </c:pt>
                <c:pt idx="10860">
                  <c:v>8.3287069166670005</c:v>
                </c:pt>
                <c:pt idx="10861">
                  <c:v>8.3287354666670002</c:v>
                </c:pt>
                <c:pt idx="10862">
                  <c:v>8.3279794833329994</c:v>
                </c:pt>
                <c:pt idx="10863">
                  <c:v>8.3283485333329992</c:v>
                </c:pt>
                <c:pt idx="10864">
                  <c:v>8.3281425999999996</c:v>
                </c:pt>
                <c:pt idx="10865">
                  <c:v>8.3276252500000005</c:v>
                </c:pt>
                <c:pt idx="10866">
                  <c:v>8.3276751666669995</c:v>
                </c:pt>
                <c:pt idx="10867">
                  <c:v>8.3286907833330002</c:v>
                </c:pt>
                <c:pt idx="10868">
                  <c:v>8.3291149000000004</c:v>
                </c:pt>
                <c:pt idx="10869">
                  <c:v>8.3281980166670007</c:v>
                </c:pt>
                <c:pt idx="10870">
                  <c:v>8.3281224999999992</c:v>
                </c:pt>
                <c:pt idx="10871">
                  <c:v>8.3287163</c:v>
                </c:pt>
                <c:pt idx="10872">
                  <c:v>8.3288452833329991</c:v>
                </c:pt>
                <c:pt idx="10873">
                  <c:v>8.3288884166670005</c:v>
                </c:pt>
                <c:pt idx="10874">
                  <c:v>8.3291069499999999</c:v>
                </c:pt>
                <c:pt idx="10875">
                  <c:v>8.3283907333330003</c:v>
                </c:pt>
                <c:pt idx="10876">
                  <c:v>8.3286152999999992</c:v>
                </c:pt>
                <c:pt idx="10877">
                  <c:v>8.3293603833330003</c:v>
                </c:pt>
                <c:pt idx="10878">
                  <c:v>8.3291162833330006</c:v>
                </c:pt>
                <c:pt idx="10879">
                  <c:v>8.328565816667</c:v>
                </c:pt>
                <c:pt idx="10880">
                  <c:v>8.3291293666670008</c:v>
                </c:pt>
                <c:pt idx="10881">
                  <c:v>8.3291909333330008</c:v>
                </c:pt>
                <c:pt idx="10882">
                  <c:v>8.329278566667</c:v>
                </c:pt>
                <c:pt idx="10883">
                  <c:v>8.3292996166670008</c:v>
                </c:pt>
                <c:pt idx="10884">
                  <c:v>8.3295122833330009</c:v>
                </c:pt>
                <c:pt idx="10885">
                  <c:v>8.329157583333</c:v>
                </c:pt>
                <c:pt idx="10886">
                  <c:v>8.3293370166670009</c:v>
                </c:pt>
                <c:pt idx="10887">
                  <c:v>8.3291874166670006</c:v>
                </c:pt>
                <c:pt idx="10888">
                  <c:v>8.3288483333329992</c:v>
                </c:pt>
                <c:pt idx="10889">
                  <c:v>8.3295159833329997</c:v>
                </c:pt>
                <c:pt idx="10890">
                  <c:v>8.3292107166669993</c:v>
                </c:pt>
                <c:pt idx="10891">
                  <c:v>8.3292430833329991</c:v>
                </c:pt>
                <c:pt idx="10892">
                  <c:v>8.3283478833330005</c:v>
                </c:pt>
                <c:pt idx="10893">
                  <c:v>8.3287433166669995</c:v>
                </c:pt>
                <c:pt idx="10894">
                  <c:v>8.3296111333329996</c:v>
                </c:pt>
                <c:pt idx="10895">
                  <c:v>8.3294736166670003</c:v>
                </c:pt>
                <c:pt idx="10896">
                  <c:v>8.3292245499999993</c:v>
                </c:pt>
                <c:pt idx="10897">
                  <c:v>8.3297454166670004</c:v>
                </c:pt>
                <c:pt idx="10898">
                  <c:v>8.3293158500000004</c:v>
                </c:pt>
                <c:pt idx="10899">
                  <c:v>8.3296763333329995</c:v>
                </c:pt>
                <c:pt idx="10900">
                  <c:v>8.3290789166669992</c:v>
                </c:pt>
                <c:pt idx="10901">
                  <c:v>8.3294511500000006</c:v>
                </c:pt>
                <c:pt idx="10902">
                  <c:v>8.3293767333329995</c:v>
                </c:pt>
                <c:pt idx="10903">
                  <c:v>8.3296940833330009</c:v>
                </c:pt>
                <c:pt idx="10904">
                  <c:v>8.3301283166670004</c:v>
                </c:pt>
                <c:pt idx="10905">
                  <c:v>8.3298913333330002</c:v>
                </c:pt>
                <c:pt idx="10906">
                  <c:v>8.3299193166670005</c:v>
                </c:pt>
                <c:pt idx="10907">
                  <c:v>8.3291533833330007</c:v>
                </c:pt>
                <c:pt idx="10908">
                  <c:v>8.3299032999999998</c:v>
                </c:pt>
                <c:pt idx="10909">
                  <c:v>8.3298113333329997</c:v>
                </c:pt>
                <c:pt idx="10910">
                  <c:v>8.3295921499999999</c:v>
                </c:pt>
                <c:pt idx="10911">
                  <c:v>8.3298617999999998</c:v>
                </c:pt>
                <c:pt idx="10912">
                  <c:v>8.3295692833330008</c:v>
                </c:pt>
                <c:pt idx="10913">
                  <c:v>8.3296785833329992</c:v>
                </c:pt>
                <c:pt idx="10914">
                  <c:v>8.3292897000000004</c:v>
                </c:pt>
                <c:pt idx="10915">
                  <c:v>8.3300907333329999</c:v>
                </c:pt>
                <c:pt idx="10916">
                  <c:v>8.3298129000000003</c:v>
                </c:pt>
                <c:pt idx="10917">
                  <c:v>8.3300148333329993</c:v>
                </c:pt>
                <c:pt idx="10918">
                  <c:v>8.32969005</c:v>
                </c:pt>
                <c:pt idx="10919">
                  <c:v>8.3294616666669992</c:v>
                </c:pt>
                <c:pt idx="10920">
                  <c:v>8.329839166667</c:v>
                </c:pt>
                <c:pt idx="10921">
                  <c:v>8.3300640833329993</c:v>
                </c:pt>
                <c:pt idx="10922">
                  <c:v>8.3300602166670004</c:v>
                </c:pt>
                <c:pt idx="10923">
                  <c:v>8.3302100166669995</c:v>
                </c:pt>
                <c:pt idx="10924">
                  <c:v>8.3296811333330005</c:v>
                </c:pt>
                <c:pt idx="10925">
                  <c:v>8.3300231333330004</c:v>
                </c:pt>
                <c:pt idx="10926">
                  <c:v>8.3298567166670008</c:v>
                </c:pt>
                <c:pt idx="10927">
                  <c:v>8.3298095166669999</c:v>
                </c:pt>
                <c:pt idx="10928">
                  <c:v>8.3304460333330006</c:v>
                </c:pt>
                <c:pt idx="10929">
                  <c:v>8.3305116666670003</c:v>
                </c:pt>
                <c:pt idx="10930">
                  <c:v>8.3301506166669999</c:v>
                </c:pt>
                <c:pt idx="10931">
                  <c:v>8.3294971333329997</c:v>
                </c:pt>
                <c:pt idx="10932">
                  <c:v>8.3304720499999991</c:v>
                </c:pt>
                <c:pt idx="10933">
                  <c:v>8.3301440166670009</c:v>
                </c:pt>
                <c:pt idx="10934">
                  <c:v>8.3305431833330008</c:v>
                </c:pt>
                <c:pt idx="10935">
                  <c:v>8.3303665333330006</c:v>
                </c:pt>
                <c:pt idx="10936">
                  <c:v>8.3303478666669992</c:v>
                </c:pt>
                <c:pt idx="10937">
                  <c:v>8.33014075</c:v>
                </c:pt>
                <c:pt idx="10938">
                  <c:v>8.3299021999999994</c:v>
                </c:pt>
                <c:pt idx="10939">
                  <c:v>8.3304141833329997</c:v>
                </c:pt>
                <c:pt idx="10940">
                  <c:v>8.3306590666669997</c:v>
                </c:pt>
                <c:pt idx="10941">
                  <c:v>8.3307493166669992</c:v>
                </c:pt>
                <c:pt idx="10942">
                  <c:v>8.3314187499999992</c:v>
                </c:pt>
                <c:pt idx="10943">
                  <c:v>8.3314543833329999</c:v>
                </c:pt>
                <c:pt idx="10944">
                  <c:v>8.3316983166669996</c:v>
                </c:pt>
                <c:pt idx="10945">
                  <c:v>8.331908433333</c:v>
                </c:pt>
                <c:pt idx="10946">
                  <c:v>8.3310078166670003</c:v>
                </c:pt>
                <c:pt idx="10947">
                  <c:v>8.3306505333329994</c:v>
                </c:pt>
                <c:pt idx="10948">
                  <c:v>8.3301946499999993</c:v>
                </c:pt>
                <c:pt idx="10949">
                  <c:v>8.3307572000000008</c:v>
                </c:pt>
                <c:pt idx="10950">
                  <c:v>8.3312968499999993</c:v>
                </c:pt>
                <c:pt idx="10951">
                  <c:v>8.3312272499999995</c:v>
                </c:pt>
                <c:pt idx="10952">
                  <c:v>8.3309174333329992</c:v>
                </c:pt>
                <c:pt idx="10953">
                  <c:v>8.3314595499999999</c:v>
                </c:pt>
                <c:pt idx="10954">
                  <c:v>8.3318654666670007</c:v>
                </c:pt>
                <c:pt idx="10955">
                  <c:v>8.3307234999999995</c:v>
                </c:pt>
                <c:pt idx="10956">
                  <c:v>8.3306529000000005</c:v>
                </c:pt>
                <c:pt idx="10957">
                  <c:v>8.3313291166669998</c:v>
                </c:pt>
                <c:pt idx="10958">
                  <c:v>8.3306166333329994</c:v>
                </c:pt>
                <c:pt idx="10959">
                  <c:v>8.3304885333329999</c:v>
                </c:pt>
                <c:pt idx="10960">
                  <c:v>8.3309132833330004</c:v>
                </c:pt>
                <c:pt idx="10961">
                  <c:v>8.3304247500000006</c:v>
                </c:pt>
                <c:pt idx="10962">
                  <c:v>8.3311909333329996</c:v>
                </c:pt>
                <c:pt idx="10963">
                  <c:v>8.3308129999999991</c:v>
                </c:pt>
                <c:pt idx="10964">
                  <c:v>8.3313168999999991</c:v>
                </c:pt>
                <c:pt idx="10965">
                  <c:v>8.3308005333330009</c:v>
                </c:pt>
                <c:pt idx="10966">
                  <c:v>8.3318025666669993</c:v>
                </c:pt>
                <c:pt idx="10967">
                  <c:v>8.3317678999999991</c:v>
                </c:pt>
                <c:pt idx="10968">
                  <c:v>8.3319702666669997</c:v>
                </c:pt>
                <c:pt idx="10969">
                  <c:v>8.3314369833330009</c:v>
                </c:pt>
                <c:pt idx="10970">
                  <c:v>8.3314571666670005</c:v>
                </c:pt>
                <c:pt idx="10971">
                  <c:v>8.3322968333330003</c:v>
                </c:pt>
                <c:pt idx="10972">
                  <c:v>8.3320133666670007</c:v>
                </c:pt>
                <c:pt idx="10973">
                  <c:v>8.3319472000000001</c:v>
                </c:pt>
                <c:pt idx="10974">
                  <c:v>8.3320507333330003</c:v>
                </c:pt>
                <c:pt idx="10975">
                  <c:v>8.3317685666669998</c:v>
                </c:pt>
                <c:pt idx="10976">
                  <c:v>8.3319808166670004</c:v>
                </c:pt>
                <c:pt idx="10977">
                  <c:v>8.3316845333330001</c:v>
                </c:pt>
                <c:pt idx="10978">
                  <c:v>8.3319768833330006</c:v>
                </c:pt>
                <c:pt idx="10979">
                  <c:v>8.3319510500000007</c:v>
                </c:pt>
                <c:pt idx="10980">
                  <c:v>8.3323040333329992</c:v>
                </c:pt>
                <c:pt idx="10981">
                  <c:v>8.3319740166670009</c:v>
                </c:pt>
                <c:pt idx="10982">
                  <c:v>8.3320685333330005</c:v>
                </c:pt>
                <c:pt idx="10983">
                  <c:v>8.3322333666669994</c:v>
                </c:pt>
                <c:pt idx="10984">
                  <c:v>8.332146316667</c:v>
                </c:pt>
                <c:pt idx="10985">
                  <c:v>8.3321616499999998</c:v>
                </c:pt>
                <c:pt idx="10986">
                  <c:v>8.3318969833329994</c:v>
                </c:pt>
                <c:pt idx="10987">
                  <c:v>8.3323263666670009</c:v>
                </c:pt>
                <c:pt idx="10988">
                  <c:v>8.3320951166670003</c:v>
                </c:pt>
                <c:pt idx="10989">
                  <c:v>8.3321039166670001</c:v>
                </c:pt>
                <c:pt idx="10990">
                  <c:v>8.3323216833329994</c:v>
                </c:pt>
                <c:pt idx="10991">
                  <c:v>8.3326414500000006</c:v>
                </c:pt>
                <c:pt idx="10992">
                  <c:v>8.3329022166669997</c:v>
                </c:pt>
                <c:pt idx="10993">
                  <c:v>8.3329567999999998</c:v>
                </c:pt>
                <c:pt idx="10994">
                  <c:v>8.3326670499999995</c:v>
                </c:pt>
                <c:pt idx="10995">
                  <c:v>8.3328963333330002</c:v>
                </c:pt>
                <c:pt idx="10996">
                  <c:v>8.3328975166669998</c:v>
                </c:pt>
                <c:pt idx="10997">
                  <c:v>8.3327173166670008</c:v>
                </c:pt>
                <c:pt idx="10998">
                  <c:v>8.3323897999999996</c:v>
                </c:pt>
                <c:pt idx="10999">
                  <c:v>8.332817883333</c:v>
                </c:pt>
                <c:pt idx="11000">
                  <c:v>8.3331270833330002</c:v>
                </c:pt>
                <c:pt idx="11001">
                  <c:v>8.3332249333329997</c:v>
                </c:pt>
                <c:pt idx="11002">
                  <c:v>8.3333565333329993</c:v>
                </c:pt>
                <c:pt idx="11003">
                  <c:v>8.3332534999999996</c:v>
                </c:pt>
                <c:pt idx="11004">
                  <c:v>8.3334186500000005</c:v>
                </c:pt>
                <c:pt idx="11005">
                  <c:v>8.3333949500000006</c:v>
                </c:pt>
                <c:pt idx="11006">
                  <c:v>8.3333812666670006</c:v>
                </c:pt>
                <c:pt idx="11007">
                  <c:v>8.3329807166670005</c:v>
                </c:pt>
                <c:pt idx="11008">
                  <c:v>8.3334803833330007</c:v>
                </c:pt>
                <c:pt idx="11009">
                  <c:v>8.3332344333330006</c:v>
                </c:pt>
                <c:pt idx="11010">
                  <c:v>8.3333238999999999</c:v>
                </c:pt>
                <c:pt idx="11011">
                  <c:v>8.3335645833330005</c:v>
                </c:pt>
                <c:pt idx="11012">
                  <c:v>8.3334407000000006</c:v>
                </c:pt>
                <c:pt idx="11013">
                  <c:v>8.333242133333</c:v>
                </c:pt>
                <c:pt idx="11014">
                  <c:v>8.3336867833330004</c:v>
                </c:pt>
                <c:pt idx="11015">
                  <c:v>8.3337932166670008</c:v>
                </c:pt>
                <c:pt idx="11016">
                  <c:v>8.3336053333330007</c:v>
                </c:pt>
                <c:pt idx="11017">
                  <c:v>8.3340292666670006</c:v>
                </c:pt>
                <c:pt idx="11018">
                  <c:v>8.3338496166670009</c:v>
                </c:pt>
                <c:pt idx="11019">
                  <c:v>8.3339194499999998</c:v>
                </c:pt>
                <c:pt idx="11020">
                  <c:v>8.3336775833329995</c:v>
                </c:pt>
                <c:pt idx="11021">
                  <c:v>8.3338737833330008</c:v>
                </c:pt>
                <c:pt idx="11022">
                  <c:v>8.3329520666669996</c:v>
                </c:pt>
                <c:pt idx="11023">
                  <c:v>8.3340478499999993</c:v>
                </c:pt>
                <c:pt idx="11024">
                  <c:v>8.3337882000000008</c:v>
                </c:pt>
                <c:pt idx="11025">
                  <c:v>8.3338497</c:v>
                </c:pt>
                <c:pt idx="11026">
                  <c:v>8.333469683333</c:v>
                </c:pt>
                <c:pt idx="11027">
                  <c:v>8.3339125000000003</c:v>
                </c:pt>
                <c:pt idx="11028">
                  <c:v>8.3337196333330006</c:v>
                </c:pt>
                <c:pt idx="11029">
                  <c:v>8.3340792833330006</c:v>
                </c:pt>
                <c:pt idx="11030">
                  <c:v>8.3343624500000004</c:v>
                </c:pt>
                <c:pt idx="11031">
                  <c:v>8.3339455999999998</c:v>
                </c:pt>
                <c:pt idx="11032">
                  <c:v>8.3342223166670006</c:v>
                </c:pt>
                <c:pt idx="11033">
                  <c:v>8.3339371999999994</c:v>
                </c:pt>
                <c:pt idx="11034">
                  <c:v>8.3348323499999992</c:v>
                </c:pt>
                <c:pt idx="11035">
                  <c:v>8.3345851</c:v>
                </c:pt>
                <c:pt idx="11036">
                  <c:v>8.3350937666670006</c:v>
                </c:pt>
                <c:pt idx="11037">
                  <c:v>8.3346664666670005</c:v>
                </c:pt>
                <c:pt idx="11038">
                  <c:v>8.3343140666669999</c:v>
                </c:pt>
                <c:pt idx="11039">
                  <c:v>8.3339510666669998</c:v>
                </c:pt>
                <c:pt idx="11040">
                  <c:v>8.3338493000000007</c:v>
                </c:pt>
                <c:pt idx="11041">
                  <c:v>8.3341106499999995</c:v>
                </c:pt>
                <c:pt idx="11042">
                  <c:v>8.3344628666669998</c:v>
                </c:pt>
                <c:pt idx="11043">
                  <c:v>8.3337938333330008</c:v>
                </c:pt>
                <c:pt idx="11044">
                  <c:v>8.3339037166670007</c:v>
                </c:pt>
                <c:pt idx="11045">
                  <c:v>8.3340053833330003</c:v>
                </c:pt>
                <c:pt idx="11046">
                  <c:v>8.3344342499999993</c:v>
                </c:pt>
                <c:pt idx="11047">
                  <c:v>8.3348308000000007</c:v>
                </c:pt>
                <c:pt idx="11048">
                  <c:v>8.3344716333329991</c:v>
                </c:pt>
                <c:pt idx="11049">
                  <c:v>8.3344576999999997</c:v>
                </c:pt>
                <c:pt idx="11050">
                  <c:v>8.3350698666670002</c:v>
                </c:pt>
                <c:pt idx="11051">
                  <c:v>8.3346732166669995</c:v>
                </c:pt>
                <c:pt idx="11052">
                  <c:v>8.3352260999999999</c:v>
                </c:pt>
                <c:pt idx="11053">
                  <c:v>8.3348332000000003</c:v>
                </c:pt>
                <c:pt idx="11054">
                  <c:v>8.3344678333329991</c:v>
                </c:pt>
                <c:pt idx="11055">
                  <c:v>8.3341955166670001</c:v>
                </c:pt>
                <c:pt idx="11056">
                  <c:v>8.3349559333329992</c:v>
                </c:pt>
                <c:pt idx="11057">
                  <c:v>8.3348614666670002</c:v>
                </c:pt>
                <c:pt idx="11058">
                  <c:v>8.3349182166670008</c:v>
                </c:pt>
                <c:pt idx="11059">
                  <c:v>8.3350277833330004</c:v>
                </c:pt>
                <c:pt idx="11060">
                  <c:v>8.3353380500000007</c:v>
                </c:pt>
                <c:pt idx="11061">
                  <c:v>8.3353787833330006</c:v>
                </c:pt>
                <c:pt idx="11062">
                  <c:v>8.3351677666670003</c:v>
                </c:pt>
                <c:pt idx="11063">
                  <c:v>8.3348367166670005</c:v>
                </c:pt>
                <c:pt idx="11064">
                  <c:v>8.3350047499999995</c:v>
                </c:pt>
                <c:pt idx="11065">
                  <c:v>8.3353364833330001</c:v>
                </c:pt>
                <c:pt idx="11066">
                  <c:v>8.3352976166670008</c:v>
                </c:pt>
                <c:pt idx="11067">
                  <c:v>8.3346140666669992</c:v>
                </c:pt>
                <c:pt idx="11068">
                  <c:v>8.3358752166670005</c:v>
                </c:pt>
                <c:pt idx="11069">
                  <c:v>8.3348668000000004</c:v>
                </c:pt>
                <c:pt idx="11070">
                  <c:v>8.3347662666669997</c:v>
                </c:pt>
                <c:pt idx="11071">
                  <c:v>8.3355539166669992</c:v>
                </c:pt>
                <c:pt idx="11072">
                  <c:v>8.3350140833330002</c:v>
                </c:pt>
                <c:pt idx="11073">
                  <c:v>8.3350699166670008</c:v>
                </c:pt>
                <c:pt idx="11074">
                  <c:v>8.3345941333330007</c:v>
                </c:pt>
                <c:pt idx="11075">
                  <c:v>8.3350698166669996</c:v>
                </c:pt>
                <c:pt idx="11076">
                  <c:v>8.3355487499999992</c:v>
                </c:pt>
                <c:pt idx="11077">
                  <c:v>8.3360258666670006</c:v>
                </c:pt>
                <c:pt idx="11078">
                  <c:v>8.3354091500000003</c:v>
                </c:pt>
                <c:pt idx="11079">
                  <c:v>8.3352294499999999</c:v>
                </c:pt>
                <c:pt idx="11080">
                  <c:v>8.3359425500000004</c:v>
                </c:pt>
                <c:pt idx="11081">
                  <c:v>8.3356834499999994</c:v>
                </c:pt>
                <c:pt idx="11082">
                  <c:v>8.3347246833330004</c:v>
                </c:pt>
                <c:pt idx="11083">
                  <c:v>8.3351869333330004</c:v>
                </c:pt>
                <c:pt idx="11084">
                  <c:v>8.3355374333330001</c:v>
                </c:pt>
                <c:pt idx="11085">
                  <c:v>8.3351426666670001</c:v>
                </c:pt>
                <c:pt idx="11086">
                  <c:v>8.3351721666670002</c:v>
                </c:pt>
                <c:pt idx="11087">
                  <c:v>8.3353191833330005</c:v>
                </c:pt>
                <c:pt idx="11088">
                  <c:v>8.3353968166670001</c:v>
                </c:pt>
                <c:pt idx="11089">
                  <c:v>8.335442416667</c:v>
                </c:pt>
                <c:pt idx="11090">
                  <c:v>8.3350172833330003</c:v>
                </c:pt>
                <c:pt idx="11091">
                  <c:v>8.3355610333330006</c:v>
                </c:pt>
                <c:pt idx="11092">
                  <c:v>8.3353616166670008</c:v>
                </c:pt>
                <c:pt idx="11093">
                  <c:v>8.3356060333330007</c:v>
                </c:pt>
                <c:pt idx="11094">
                  <c:v>8.3352730499999996</c:v>
                </c:pt>
                <c:pt idx="11095">
                  <c:v>8.3358676166670005</c:v>
                </c:pt>
                <c:pt idx="11096">
                  <c:v>8.3350761166670004</c:v>
                </c:pt>
                <c:pt idx="11097">
                  <c:v>8.3344948666670007</c:v>
                </c:pt>
                <c:pt idx="11098">
                  <c:v>8.3346532999999994</c:v>
                </c:pt>
                <c:pt idx="11099">
                  <c:v>8.3353838833329998</c:v>
                </c:pt>
                <c:pt idx="11100">
                  <c:v>8.3348898666669999</c:v>
                </c:pt>
                <c:pt idx="11101">
                  <c:v>8.3349519500000007</c:v>
                </c:pt>
                <c:pt idx="11102">
                  <c:v>8.3352473166669991</c:v>
                </c:pt>
                <c:pt idx="11103">
                  <c:v>8.3351644666670008</c:v>
                </c:pt>
                <c:pt idx="11104">
                  <c:v>8.335011783333</c:v>
                </c:pt>
                <c:pt idx="11105">
                  <c:v>8.3349341500000005</c:v>
                </c:pt>
                <c:pt idx="11106">
                  <c:v>8.3347047833330006</c:v>
                </c:pt>
                <c:pt idx="11107">
                  <c:v>8.3351679500000007</c:v>
                </c:pt>
                <c:pt idx="11108">
                  <c:v>8.3352178000000006</c:v>
                </c:pt>
                <c:pt idx="11109">
                  <c:v>8.3349195999999992</c:v>
                </c:pt>
                <c:pt idx="11110">
                  <c:v>8.3354818166670004</c:v>
                </c:pt>
                <c:pt idx="11111">
                  <c:v>8.3353566833329999</c:v>
                </c:pt>
                <c:pt idx="11112">
                  <c:v>8.3349133999999996</c:v>
                </c:pt>
                <c:pt idx="11113">
                  <c:v>8.3347446999999999</c:v>
                </c:pt>
                <c:pt idx="11114">
                  <c:v>8.3341449666670009</c:v>
                </c:pt>
                <c:pt idx="11115">
                  <c:v>8.3349747500000007</c:v>
                </c:pt>
                <c:pt idx="11116">
                  <c:v>8.3347784833330003</c:v>
                </c:pt>
                <c:pt idx="11117">
                  <c:v>8.3351243166670006</c:v>
                </c:pt>
                <c:pt idx="11118">
                  <c:v>8.3350197500000007</c:v>
                </c:pt>
                <c:pt idx="11119">
                  <c:v>8.3357709999999994</c:v>
                </c:pt>
                <c:pt idx="11120">
                  <c:v>8.3350600000000004</c:v>
                </c:pt>
                <c:pt idx="11121">
                  <c:v>8.3350840166670004</c:v>
                </c:pt>
                <c:pt idx="11122">
                  <c:v>8.3349860166669991</c:v>
                </c:pt>
                <c:pt idx="11123">
                  <c:v>8.335763</c:v>
                </c:pt>
                <c:pt idx="11124">
                  <c:v>8.3351296833329993</c:v>
                </c:pt>
                <c:pt idx="11125">
                  <c:v>8.33532765</c:v>
                </c:pt>
                <c:pt idx="11126">
                  <c:v>8.3350450833330001</c:v>
                </c:pt>
                <c:pt idx="11127">
                  <c:v>8.3346308333329997</c:v>
                </c:pt>
                <c:pt idx="11128">
                  <c:v>8.3345988000000002</c:v>
                </c:pt>
                <c:pt idx="11129">
                  <c:v>8.3344648166669995</c:v>
                </c:pt>
                <c:pt idx="11130">
                  <c:v>8.3350884833329992</c:v>
                </c:pt>
                <c:pt idx="11131">
                  <c:v>8.3347331499999999</c:v>
                </c:pt>
                <c:pt idx="11132">
                  <c:v>8.3352662833330005</c:v>
                </c:pt>
                <c:pt idx="11133">
                  <c:v>8.3344599666669996</c:v>
                </c:pt>
                <c:pt idx="11134">
                  <c:v>8.3349121499999992</c:v>
                </c:pt>
                <c:pt idx="11135">
                  <c:v>8.3346171499999997</c:v>
                </c:pt>
                <c:pt idx="11136">
                  <c:v>8.3344702833329993</c:v>
                </c:pt>
                <c:pt idx="11137">
                  <c:v>8.3349778333329994</c:v>
                </c:pt>
                <c:pt idx="11138">
                  <c:v>8.3347166333330005</c:v>
                </c:pt>
                <c:pt idx="11139">
                  <c:v>8.3341119500000005</c:v>
                </c:pt>
                <c:pt idx="11140">
                  <c:v>8.3349664000000008</c:v>
                </c:pt>
                <c:pt idx="11141">
                  <c:v>8.3349338666670008</c:v>
                </c:pt>
                <c:pt idx="11142">
                  <c:v>8.3347063666669996</c:v>
                </c:pt>
                <c:pt idx="11143">
                  <c:v>8.3348840166670009</c:v>
                </c:pt>
                <c:pt idx="11144">
                  <c:v>8.3342282500000007</c:v>
                </c:pt>
                <c:pt idx="11145">
                  <c:v>8.3344950833329996</c:v>
                </c:pt>
                <c:pt idx="11146">
                  <c:v>8.3344517166669991</c:v>
                </c:pt>
                <c:pt idx="11147">
                  <c:v>8.3342425666669993</c:v>
                </c:pt>
                <c:pt idx="11148">
                  <c:v>8.3344375166670002</c:v>
                </c:pt>
                <c:pt idx="11149">
                  <c:v>8.3342834499999991</c:v>
                </c:pt>
                <c:pt idx="11150">
                  <c:v>8.3338226666670003</c:v>
                </c:pt>
                <c:pt idx="11151">
                  <c:v>8.3343956666669996</c:v>
                </c:pt>
                <c:pt idx="11152">
                  <c:v>8.3344204333329994</c:v>
                </c:pt>
                <c:pt idx="11153">
                  <c:v>8.3340572000000002</c:v>
                </c:pt>
                <c:pt idx="11154">
                  <c:v>8.3340745666670006</c:v>
                </c:pt>
                <c:pt idx="11155">
                  <c:v>8.3335509499999993</c:v>
                </c:pt>
                <c:pt idx="11156">
                  <c:v>8.3330456999999996</c:v>
                </c:pt>
                <c:pt idx="11157">
                  <c:v>8.3336936833329993</c:v>
                </c:pt>
                <c:pt idx="11158">
                  <c:v>8.3336740000000002</c:v>
                </c:pt>
                <c:pt idx="11159">
                  <c:v>8.3338464000000005</c:v>
                </c:pt>
                <c:pt idx="11160">
                  <c:v>8.333238183333</c:v>
                </c:pt>
                <c:pt idx="11161">
                  <c:v>8.3335261333330006</c:v>
                </c:pt>
                <c:pt idx="11162">
                  <c:v>8.3335500166669991</c:v>
                </c:pt>
                <c:pt idx="11163">
                  <c:v>8.3334135333329993</c:v>
                </c:pt>
                <c:pt idx="11164">
                  <c:v>8.3335221500000003</c:v>
                </c:pt>
                <c:pt idx="11165">
                  <c:v>8.3338014666669995</c:v>
                </c:pt>
                <c:pt idx="11166">
                  <c:v>8.3338162166669996</c:v>
                </c:pt>
                <c:pt idx="11167">
                  <c:v>8.3340107166670006</c:v>
                </c:pt>
                <c:pt idx="11168">
                  <c:v>8.3337827666669995</c:v>
                </c:pt>
                <c:pt idx="11169">
                  <c:v>8.3342014333329999</c:v>
                </c:pt>
                <c:pt idx="11170">
                  <c:v>8.3345377000000003</c:v>
                </c:pt>
                <c:pt idx="11171">
                  <c:v>8.3347706000000006</c:v>
                </c:pt>
                <c:pt idx="11172">
                  <c:v>8.334196266667</c:v>
                </c:pt>
                <c:pt idx="11173">
                  <c:v>8.3343304833329999</c:v>
                </c:pt>
                <c:pt idx="11174">
                  <c:v>8.3340340666669999</c:v>
                </c:pt>
                <c:pt idx="11175">
                  <c:v>8.3339721499999992</c:v>
                </c:pt>
                <c:pt idx="11176">
                  <c:v>8.3342057</c:v>
                </c:pt>
                <c:pt idx="11177">
                  <c:v>8.3341020166669999</c:v>
                </c:pt>
                <c:pt idx="11178">
                  <c:v>8.3339788000000006</c:v>
                </c:pt>
                <c:pt idx="11179">
                  <c:v>8.3339864666669996</c:v>
                </c:pt>
                <c:pt idx="11180">
                  <c:v>8.3335402333330002</c:v>
                </c:pt>
                <c:pt idx="11181">
                  <c:v>8.3338399833330001</c:v>
                </c:pt>
                <c:pt idx="11182">
                  <c:v>8.3334360000000007</c:v>
                </c:pt>
                <c:pt idx="11183">
                  <c:v>8.3333596166669999</c:v>
                </c:pt>
                <c:pt idx="11184">
                  <c:v>8.3338021999999992</c:v>
                </c:pt>
                <c:pt idx="11185">
                  <c:v>8.3336789499999995</c:v>
                </c:pt>
                <c:pt idx="11186">
                  <c:v>8.3337318833329999</c:v>
                </c:pt>
                <c:pt idx="11187">
                  <c:v>8.3334942666669996</c:v>
                </c:pt>
                <c:pt idx="11188">
                  <c:v>8.3337380333330007</c:v>
                </c:pt>
                <c:pt idx="11189">
                  <c:v>8.3334185333330009</c:v>
                </c:pt>
                <c:pt idx="11190">
                  <c:v>8.333294416667</c:v>
                </c:pt>
                <c:pt idx="11191">
                  <c:v>8.3334489000000005</c:v>
                </c:pt>
                <c:pt idx="11192">
                  <c:v>8.3334835666670006</c:v>
                </c:pt>
                <c:pt idx="11193">
                  <c:v>8.3333846333330008</c:v>
                </c:pt>
                <c:pt idx="11194">
                  <c:v>8.3337956000000002</c:v>
                </c:pt>
                <c:pt idx="11195">
                  <c:v>8.3339587666669992</c:v>
                </c:pt>
                <c:pt idx="11196">
                  <c:v>8.3337089333329999</c:v>
                </c:pt>
                <c:pt idx="11197">
                  <c:v>8.3332230166670005</c:v>
                </c:pt>
                <c:pt idx="11198">
                  <c:v>8.3333247666669994</c:v>
                </c:pt>
                <c:pt idx="11199">
                  <c:v>8.3336080999999993</c:v>
                </c:pt>
                <c:pt idx="11200">
                  <c:v>8.3336699333330007</c:v>
                </c:pt>
                <c:pt idx="11201">
                  <c:v>8.3341459499999999</c:v>
                </c:pt>
                <c:pt idx="11202">
                  <c:v>8.3332495166669993</c:v>
                </c:pt>
                <c:pt idx="11203">
                  <c:v>8.3331289833329993</c:v>
                </c:pt>
                <c:pt idx="11204">
                  <c:v>8.3330590166670007</c:v>
                </c:pt>
                <c:pt idx="11205">
                  <c:v>8.3333138000000009</c:v>
                </c:pt>
                <c:pt idx="11206">
                  <c:v>8.3331031333329992</c:v>
                </c:pt>
                <c:pt idx="11207">
                  <c:v>8.3326394333330001</c:v>
                </c:pt>
                <c:pt idx="11208">
                  <c:v>8.3332940999999998</c:v>
                </c:pt>
                <c:pt idx="11209">
                  <c:v>8.3332378166669994</c:v>
                </c:pt>
                <c:pt idx="11210">
                  <c:v>8.3330166999999999</c:v>
                </c:pt>
                <c:pt idx="11211">
                  <c:v>8.3331361000000008</c:v>
                </c:pt>
                <c:pt idx="11212">
                  <c:v>8.3330772</c:v>
                </c:pt>
                <c:pt idx="11213">
                  <c:v>8.3330644166669998</c:v>
                </c:pt>
                <c:pt idx="11214">
                  <c:v>8.3329510333329999</c:v>
                </c:pt>
                <c:pt idx="11215">
                  <c:v>8.3330262333329994</c:v>
                </c:pt>
                <c:pt idx="11216">
                  <c:v>8.3326520333329999</c:v>
                </c:pt>
                <c:pt idx="11217">
                  <c:v>8.3327904999999998</c:v>
                </c:pt>
                <c:pt idx="11218">
                  <c:v>8.3327457166670005</c:v>
                </c:pt>
                <c:pt idx="11219">
                  <c:v>8.3325223166669993</c:v>
                </c:pt>
                <c:pt idx="11220">
                  <c:v>8.3328258500000008</c:v>
                </c:pt>
                <c:pt idx="11221">
                  <c:v>8.3328130999999992</c:v>
                </c:pt>
                <c:pt idx="11222">
                  <c:v>8.3322382166669993</c:v>
                </c:pt>
                <c:pt idx="11223">
                  <c:v>8.3322612166669998</c:v>
                </c:pt>
                <c:pt idx="11224">
                  <c:v>8.3325483833330001</c:v>
                </c:pt>
                <c:pt idx="11225">
                  <c:v>8.3320797833330005</c:v>
                </c:pt>
                <c:pt idx="11226">
                  <c:v>8.3327144166670006</c:v>
                </c:pt>
                <c:pt idx="11227">
                  <c:v>8.3328799500000006</c:v>
                </c:pt>
                <c:pt idx="11228">
                  <c:v>8.3328460166670002</c:v>
                </c:pt>
                <c:pt idx="11229">
                  <c:v>8.333199416667</c:v>
                </c:pt>
                <c:pt idx="11230">
                  <c:v>8.3332334166669995</c:v>
                </c:pt>
                <c:pt idx="11231">
                  <c:v>8.3326725166669995</c:v>
                </c:pt>
                <c:pt idx="11232">
                  <c:v>8.3325242666670007</c:v>
                </c:pt>
                <c:pt idx="11233">
                  <c:v>8.3332133833329998</c:v>
                </c:pt>
                <c:pt idx="11234">
                  <c:v>8.3331529166670002</c:v>
                </c:pt>
                <c:pt idx="11235">
                  <c:v>8.3323494999999994</c:v>
                </c:pt>
                <c:pt idx="11236">
                  <c:v>8.3328321833330001</c:v>
                </c:pt>
                <c:pt idx="11237">
                  <c:v>8.3333308333329992</c:v>
                </c:pt>
                <c:pt idx="11238">
                  <c:v>8.3328009499999993</c:v>
                </c:pt>
                <c:pt idx="11239">
                  <c:v>8.3335249166670007</c:v>
                </c:pt>
                <c:pt idx="11240">
                  <c:v>8.3329975666670002</c:v>
                </c:pt>
                <c:pt idx="11241">
                  <c:v>8.3340569333330006</c:v>
                </c:pt>
                <c:pt idx="11242">
                  <c:v>8.3341344833330009</c:v>
                </c:pt>
                <c:pt idx="11243">
                  <c:v>8.3332288333329991</c:v>
                </c:pt>
                <c:pt idx="11244">
                  <c:v>8.3333183833329993</c:v>
                </c:pt>
                <c:pt idx="11245">
                  <c:v>8.3332470500000007</c:v>
                </c:pt>
                <c:pt idx="11246">
                  <c:v>8.3338555666669993</c:v>
                </c:pt>
                <c:pt idx="11247">
                  <c:v>8.3336359166669993</c:v>
                </c:pt>
                <c:pt idx="11248">
                  <c:v>8.3332637666670006</c:v>
                </c:pt>
                <c:pt idx="11249">
                  <c:v>8.3330109500000002</c:v>
                </c:pt>
                <c:pt idx="11250">
                  <c:v>8.3324286999999995</c:v>
                </c:pt>
                <c:pt idx="11251">
                  <c:v>8.3330120500000007</c:v>
                </c:pt>
                <c:pt idx="11252">
                  <c:v>8.3328050999999999</c:v>
                </c:pt>
                <c:pt idx="11253">
                  <c:v>8.3329990499999997</c:v>
                </c:pt>
                <c:pt idx="11254">
                  <c:v>8.3332855666669996</c:v>
                </c:pt>
                <c:pt idx="11255">
                  <c:v>8.3326218166670003</c:v>
                </c:pt>
                <c:pt idx="11256">
                  <c:v>8.3333548166670006</c:v>
                </c:pt>
                <c:pt idx="11257">
                  <c:v>8.3340633999999998</c:v>
                </c:pt>
                <c:pt idx="11258">
                  <c:v>8.3339770666669999</c:v>
                </c:pt>
                <c:pt idx="11259">
                  <c:v>8.3332587</c:v>
                </c:pt>
                <c:pt idx="11260">
                  <c:v>8.3332054166670009</c:v>
                </c:pt>
                <c:pt idx="11261">
                  <c:v>8.3333541166669995</c:v>
                </c:pt>
                <c:pt idx="11262">
                  <c:v>8.3331872833330003</c:v>
                </c:pt>
                <c:pt idx="11263">
                  <c:v>8.3334243333329994</c:v>
                </c:pt>
                <c:pt idx="11264">
                  <c:v>8.3331656166669994</c:v>
                </c:pt>
                <c:pt idx="11265">
                  <c:v>8.3330906333330006</c:v>
                </c:pt>
                <c:pt idx="11266">
                  <c:v>8.3335445333330007</c:v>
                </c:pt>
                <c:pt idx="11267">
                  <c:v>8.3334040333330002</c:v>
                </c:pt>
                <c:pt idx="11268">
                  <c:v>8.3337344000000009</c:v>
                </c:pt>
                <c:pt idx="11269">
                  <c:v>8.3331979333330004</c:v>
                </c:pt>
                <c:pt idx="11270">
                  <c:v>8.3332935333330003</c:v>
                </c:pt>
                <c:pt idx="11271">
                  <c:v>8.3335516833330008</c:v>
                </c:pt>
                <c:pt idx="11272">
                  <c:v>8.3333081166670002</c:v>
                </c:pt>
                <c:pt idx="11273">
                  <c:v>8.3338002166670009</c:v>
                </c:pt>
                <c:pt idx="11274">
                  <c:v>8.3340706999999998</c:v>
                </c:pt>
                <c:pt idx="11275">
                  <c:v>8.3333499500000006</c:v>
                </c:pt>
                <c:pt idx="11276">
                  <c:v>8.3335609333330005</c:v>
                </c:pt>
                <c:pt idx="11277">
                  <c:v>8.3338696166670001</c:v>
                </c:pt>
                <c:pt idx="11278">
                  <c:v>8.3336169000000009</c:v>
                </c:pt>
                <c:pt idx="11279">
                  <c:v>8.3333594166669993</c:v>
                </c:pt>
                <c:pt idx="11280">
                  <c:v>8.3336491666669996</c:v>
                </c:pt>
                <c:pt idx="11281">
                  <c:v>8.3339620500000002</c:v>
                </c:pt>
                <c:pt idx="11282">
                  <c:v>8.3338236166670008</c:v>
                </c:pt>
                <c:pt idx="11283">
                  <c:v>8.3339360166669998</c:v>
                </c:pt>
                <c:pt idx="11284">
                  <c:v>8.3344725499999992</c:v>
                </c:pt>
                <c:pt idx="11285">
                  <c:v>8.3341075333330004</c:v>
                </c:pt>
                <c:pt idx="11286">
                  <c:v>8.3345838333329993</c:v>
                </c:pt>
                <c:pt idx="11287">
                  <c:v>8.3339879000000003</c:v>
                </c:pt>
                <c:pt idx="11288">
                  <c:v>8.3340835999999996</c:v>
                </c:pt>
                <c:pt idx="11289">
                  <c:v>8.3340679000000009</c:v>
                </c:pt>
                <c:pt idx="11290">
                  <c:v>8.3338771166670007</c:v>
                </c:pt>
                <c:pt idx="11291">
                  <c:v>8.3339808333329994</c:v>
                </c:pt>
                <c:pt idx="11292">
                  <c:v>8.3332843499999996</c:v>
                </c:pt>
                <c:pt idx="11293">
                  <c:v>8.3336307333330009</c:v>
                </c:pt>
                <c:pt idx="11294">
                  <c:v>8.3334328000000006</c:v>
                </c:pt>
                <c:pt idx="11295">
                  <c:v>8.3331437499999996</c:v>
                </c:pt>
                <c:pt idx="11296">
                  <c:v>8.33278125</c:v>
                </c:pt>
                <c:pt idx="11297">
                  <c:v>8.3333635666669998</c:v>
                </c:pt>
                <c:pt idx="11298">
                  <c:v>8.3332659000000007</c:v>
                </c:pt>
                <c:pt idx="11299">
                  <c:v>8.3329614333330007</c:v>
                </c:pt>
                <c:pt idx="11300">
                  <c:v>8.3328244999999992</c:v>
                </c:pt>
                <c:pt idx="11301">
                  <c:v>8.3327564499999998</c:v>
                </c:pt>
                <c:pt idx="11302">
                  <c:v>8.3325967999999992</c:v>
                </c:pt>
                <c:pt idx="11303">
                  <c:v>8.3332161833330005</c:v>
                </c:pt>
                <c:pt idx="11304">
                  <c:v>8.3331991999999993</c:v>
                </c:pt>
                <c:pt idx="11305">
                  <c:v>8.3332667666670002</c:v>
                </c:pt>
                <c:pt idx="11306">
                  <c:v>8.3332512833330004</c:v>
                </c:pt>
                <c:pt idx="11307">
                  <c:v>8.3333846166670007</c:v>
                </c:pt>
                <c:pt idx="11308">
                  <c:v>8.3339076333330002</c:v>
                </c:pt>
                <c:pt idx="11309">
                  <c:v>8.3338014333330008</c:v>
                </c:pt>
                <c:pt idx="11310">
                  <c:v>8.3332894500000005</c:v>
                </c:pt>
                <c:pt idx="11311">
                  <c:v>8.3330776166669995</c:v>
                </c:pt>
                <c:pt idx="11312">
                  <c:v>8.3333499666670008</c:v>
                </c:pt>
                <c:pt idx="11313">
                  <c:v>8.3331835833329997</c:v>
                </c:pt>
                <c:pt idx="11314">
                  <c:v>8.3331480833330005</c:v>
                </c:pt>
                <c:pt idx="11315">
                  <c:v>8.3334274833330007</c:v>
                </c:pt>
                <c:pt idx="11316">
                  <c:v>8.3327225166669994</c:v>
                </c:pt>
                <c:pt idx="11317">
                  <c:v>8.3332121000000008</c:v>
                </c:pt>
                <c:pt idx="11318">
                  <c:v>8.3334578833330006</c:v>
                </c:pt>
                <c:pt idx="11319">
                  <c:v>8.3333425166670008</c:v>
                </c:pt>
                <c:pt idx="11320">
                  <c:v>8.3332154666669993</c:v>
                </c:pt>
                <c:pt idx="11321">
                  <c:v>8.3334883000000008</c:v>
                </c:pt>
                <c:pt idx="11322">
                  <c:v>8.3337961166669992</c:v>
                </c:pt>
                <c:pt idx="11323">
                  <c:v>8.3332663333330004</c:v>
                </c:pt>
                <c:pt idx="11324">
                  <c:v>8.3337438166670008</c:v>
                </c:pt>
                <c:pt idx="11325">
                  <c:v>8.3345473499999994</c:v>
                </c:pt>
                <c:pt idx="11326">
                  <c:v>8.3336156833330008</c:v>
                </c:pt>
                <c:pt idx="11327">
                  <c:v>8.3340563999999997</c:v>
                </c:pt>
                <c:pt idx="11328">
                  <c:v>8.3339889333329999</c:v>
                </c:pt>
                <c:pt idx="11329">
                  <c:v>8.3342582499999995</c:v>
                </c:pt>
                <c:pt idx="11330">
                  <c:v>8.3342912333329995</c:v>
                </c:pt>
                <c:pt idx="11331">
                  <c:v>8.3337201666669998</c:v>
                </c:pt>
                <c:pt idx="11332">
                  <c:v>8.3334497166669994</c:v>
                </c:pt>
                <c:pt idx="11333">
                  <c:v>8.3337127666670003</c:v>
                </c:pt>
                <c:pt idx="11334">
                  <c:v>8.3336440166669998</c:v>
                </c:pt>
                <c:pt idx="11335">
                  <c:v>8.3331635833330004</c:v>
                </c:pt>
                <c:pt idx="11336">
                  <c:v>8.3338324333330007</c:v>
                </c:pt>
                <c:pt idx="11337">
                  <c:v>8.333370733333</c:v>
                </c:pt>
                <c:pt idx="11338">
                  <c:v>8.3330379833329999</c:v>
                </c:pt>
                <c:pt idx="11339">
                  <c:v>8.3330870000000008</c:v>
                </c:pt>
                <c:pt idx="11340">
                  <c:v>8.3327353666670003</c:v>
                </c:pt>
                <c:pt idx="11341">
                  <c:v>8.3332212499999994</c:v>
                </c:pt>
                <c:pt idx="11342">
                  <c:v>8.3332380166669999</c:v>
                </c:pt>
                <c:pt idx="11343">
                  <c:v>8.3331669500000007</c:v>
                </c:pt>
                <c:pt idx="11344">
                  <c:v>8.3332002166670005</c:v>
                </c:pt>
                <c:pt idx="11345">
                  <c:v>8.3335208166670007</c:v>
                </c:pt>
                <c:pt idx="11346">
                  <c:v>8.3328879166669996</c:v>
                </c:pt>
                <c:pt idx="11347">
                  <c:v>8.3335564666669999</c:v>
                </c:pt>
                <c:pt idx="11348">
                  <c:v>8.3332200333329993</c:v>
                </c:pt>
                <c:pt idx="11349">
                  <c:v>8.3331645999999999</c:v>
                </c:pt>
                <c:pt idx="11350">
                  <c:v>8.3330304500000008</c:v>
                </c:pt>
                <c:pt idx="11351">
                  <c:v>8.3337749166670001</c:v>
                </c:pt>
                <c:pt idx="11352">
                  <c:v>8.3331406666669992</c:v>
                </c:pt>
                <c:pt idx="11353">
                  <c:v>8.3334776333330005</c:v>
                </c:pt>
                <c:pt idx="11354">
                  <c:v>8.3340964833329991</c:v>
                </c:pt>
                <c:pt idx="11355">
                  <c:v>8.3338215000000009</c:v>
                </c:pt>
                <c:pt idx="11356">
                  <c:v>8.3340712000000003</c:v>
                </c:pt>
                <c:pt idx="11357">
                  <c:v>8.3339904166669996</c:v>
                </c:pt>
                <c:pt idx="11358">
                  <c:v>8.3337142833330002</c:v>
                </c:pt>
                <c:pt idx="11359">
                  <c:v>8.3333114833330004</c:v>
                </c:pt>
                <c:pt idx="11360">
                  <c:v>8.3331969333329994</c:v>
                </c:pt>
                <c:pt idx="11361">
                  <c:v>8.3333703333330007</c:v>
                </c:pt>
                <c:pt idx="11362">
                  <c:v>8.3335615500000007</c:v>
                </c:pt>
                <c:pt idx="11363">
                  <c:v>8.3335396166670002</c:v>
                </c:pt>
                <c:pt idx="11364">
                  <c:v>8.3335854833329996</c:v>
                </c:pt>
                <c:pt idx="11365">
                  <c:v>8.334125133333</c:v>
                </c:pt>
                <c:pt idx="11366">
                  <c:v>8.3338246666670006</c:v>
                </c:pt>
                <c:pt idx="11367">
                  <c:v>8.3332350166670004</c:v>
                </c:pt>
                <c:pt idx="11368">
                  <c:v>8.3333039499999995</c:v>
                </c:pt>
                <c:pt idx="11369">
                  <c:v>8.3335381666669992</c:v>
                </c:pt>
                <c:pt idx="11370">
                  <c:v>8.3333392666670001</c:v>
                </c:pt>
                <c:pt idx="11371">
                  <c:v>8.3338844499999993</c:v>
                </c:pt>
                <c:pt idx="11372">
                  <c:v>8.3336854166670005</c:v>
                </c:pt>
                <c:pt idx="11373">
                  <c:v>8.3338560499999996</c:v>
                </c:pt>
                <c:pt idx="11374">
                  <c:v>8.3330497333330005</c:v>
                </c:pt>
                <c:pt idx="11375">
                  <c:v>8.3341334666669997</c:v>
                </c:pt>
                <c:pt idx="11376">
                  <c:v>8.3337278333330005</c:v>
                </c:pt>
                <c:pt idx="11377">
                  <c:v>8.33349735</c:v>
                </c:pt>
                <c:pt idx="11378">
                  <c:v>8.3340816833330003</c:v>
                </c:pt>
                <c:pt idx="11379">
                  <c:v>8.3339108333330003</c:v>
                </c:pt>
                <c:pt idx="11380">
                  <c:v>8.3334814000000001</c:v>
                </c:pt>
                <c:pt idx="11381">
                  <c:v>8.3337228166670005</c:v>
                </c:pt>
                <c:pt idx="11382">
                  <c:v>8.3335671833330007</c:v>
                </c:pt>
                <c:pt idx="11383">
                  <c:v>8.3345216833329996</c:v>
                </c:pt>
                <c:pt idx="11384">
                  <c:v>8.3341187666670002</c:v>
                </c:pt>
                <c:pt idx="11385">
                  <c:v>8.334219533333</c:v>
                </c:pt>
                <c:pt idx="11386">
                  <c:v>8.3337012166670004</c:v>
                </c:pt>
                <c:pt idx="11387">
                  <c:v>8.3334654500000003</c:v>
                </c:pt>
                <c:pt idx="11388">
                  <c:v>8.3339852499999996</c:v>
                </c:pt>
                <c:pt idx="11389">
                  <c:v>8.3344866833329991</c:v>
                </c:pt>
                <c:pt idx="11390">
                  <c:v>8.3342915666669999</c:v>
                </c:pt>
                <c:pt idx="11391">
                  <c:v>8.3340237500000001</c:v>
                </c:pt>
                <c:pt idx="11392">
                  <c:v>8.3338718000000007</c:v>
                </c:pt>
                <c:pt idx="11393">
                  <c:v>8.3342305999999997</c:v>
                </c:pt>
                <c:pt idx="11394">
                  <c:v>8.3339397000000002</c:v>
                </c:pt>
                <c:pt idx="11395">
                  <c:v>8.3345761166669998</c:v>
                </c:pt>
                <c:pt idx="11396">
                  <c:v>8.3339707166670003</c:v>
                </c:pt>
                <c:pt idx="11397">
                  <c:v>8.3339806333330007</c:v>
                </c:pt>
                <c:pt idx="11398">
                  <c:v>8.3345651333329993</c:v>
                </c:pt>
                <c:pt idx="11399">
                  <c:v>8.3340461333330005</c:v>
                </c:pt>
                <c:pt idx="11400">
                  <c:v>8.3345232833330005</c:v>
                </c:pt>
                <c:pt idx="11401">
                  <c:v>8.3341080166670007</c:v>
                </c:pt>
                <c:pt idx="11402">
                  <c:v>8.3338552333330007</c:v>
                </c:pt>
                <c:pt idx="11403">
                  <c:v>8.3343437500000004</c:v>
                </c:pt>
                <c:pt idx="11404">
                  <c:v>8.3344763833329996</c:v>
                </c:pt>
                <c:pt idx="11405">
                  <c:v>8.3340803333330005</c:v>
                </c:pt>
                <c:pt idx="11406">
                  <c:v>8.3344318000000008</c:v>
                </c:pt>
                <c:pt idx="11407">
                  <c:v>8.3339903166670002</c:v>
                </c:pt>
                <c:pt idx="11408">
                  <c:v>8.3339340499999999</c:v>
                </c:pt>
                <c:pt idx="11409">
                  <c:v>8.3339437666669998</c:v>
                </c:pt>
                <c:pt idx="11410">
                  <c:v>8.3347762666669993</c:v>
                </c:pt>
                <c:pt idx="11411">
                  <c:v>8.3345644666670005</c:v>
                </c:pt>
                <c:pt idx="11412">
                  <c:v>8.3343810499999993</c:v>
                </c:pt>
                <c:pt idx="11413">
                  <c:v>8.3347663500000007</c:v>
                </c:pt>
                <c:pt idx="11414">
                  <c:v>8.3351341333329998</c:v>
                </c:pt>
                <c:pt idx="11415">
                  <c:v>8.3343707833330001</c:v>
                </c:pt>
                <c:pt idx="11416">
                  <c:v>8.3338105666669993</c:v>
                </c:pt>
                <c:pt idx="11417">
                  <c:v>8.3347566333330008</c:v>
                </c:pt>
                <c:pt idx="11418">
                  <c:v>8.3344931166669998</c:v>
                </c:pt>
                <c:pt idx="11419">
                  <c:v>8.3343779500000004</c:v>
                </c:pt>
                <c:pt idx="11420">
                  <c:v>8.3347283833329993</c:v>
                </c:pt>
                <c:pt idx="11421">
                  <c:v>8.3345736333329992</c:v>
                </c:pt>
                <c:pt idx="11422">
                  <c:v>8.3348370666669993</c:v>
                </c:pt>
                <c:pt idx="11423">
                  <c:v>8.3345597500000004</c:v>
                </c:pt>
                <c:pt idx="11424">
                  <c:v>8.3351415333329992</c:v>
                </c:pt>
                <c:pt idx="11425">
                  <c:v>8.3352080333330001</c:v>
                </c:pt>
                <c:pt idx="11426">
                  <c:v>8.3349277500000003</c:v>
                </c:pt>
                <c:pt idx="11427">
                  <c:v>8.3348712833329994</c:v>
                </c:pt>
                <c:pt idx="11428">
                  <c:v>8.3348029166669999</c:v>
                </c:pt>
                <c:pt idx="11429">
                  <c:v>8.3347650000000009</c:v>
                </c:pt>
                <c:pt idx="11430">
                  <c:v>8.3346577666670001</c:v>
                </c:pt>
                <c:pt idx="11431">
                  <c:v>8.3341947666670002</c:v>
                </c:pt>
                <c:pt idx="11432">
                  <c:v>8.3348793166669992</c:v>
                </c:pt>
                <c:pt idx="11433">
                  <c:v>8.3344076999999999</c:v>
                </c:pt>
                <c:pt idx="11434">
                  <c:v>8.334559716667</c:v>
                </c:pt>
                <c:pt idx="11435">
                  <c:v>8.3341978666669991</c:v>
                </c:pt>
                <c:pt idx="11436">
                  <c:v>8.3348825166669993</c:v>
                </c:pt>
                <c:pt idx="11437">
                  <c:v>8.3340995000000007</c:v>
                </c:pt>
                <c:pt idx="11438">
                  <c:v>8.3341205499999997</c:v>
                </c:pt>
                <c:pt idx="11439">
                  <c:v>8.3342308333330006</c:v>
                </c:pt>
                <c:pt idx="11440">
                  <c:v>8.3344685166670001</c:v>
                </c:pt>
                <c:pt idx="11441">
                  <c:v>8.3341866000000007</c:v>
                </c:pt>
                <c:pt idx="11442">
                  <c:v>8.3342767999999996</c:v>
                </c:pt>
                <c:pt idx="11443">
                  <c:v>8.3336948</c:v>
                </c:pt>
                <c:pt idx="11444">
                  <c:v>8.3336126833329995</c:v>
                </c:pt>
                <c:pt idx="11445">
                  <c:v>8.3328615500000005</c:v>
                </c:pt>
                <c:pt idx="11446">
                  <c:v>8.3340361833329997</c:v>
                </c:pt>
                <c:pt idx="11447">
                  <c:v>8.3343418833329999</c:v>
                </c:pt>
                <c:pt idx="11448">
                  <c:v>8.3343248833330001</c:v>
                </c:pt>
                <c:pt idx="11449">
                  <c:v>8.3341271166670001</c:v>
                </c:pt>
                <c:pt idx="11450">
                  <c:v>8.33394075</c:v>
                </c:pt>
                <c:pt idx="11451">
                  <c:v>8.3337050333330005</c:v>
                </c:pt>
                <c:pt idx="11452">
                  <c:v>8.3342156000000003</c:v>
                </c:pt>
                <c:pt idx="11453">
                  <c:v>8.3348505166670002</c:v>
                </c:pt>
                <c:pt idx="11454">
                  <c:v>8.3344617000000003</c:v>
                </c:pt>
                <c:pt idx="11455">
                  <c:v>8.3340446666669994</c:v>
                </c:pt>
                <c:pt idx="11456">
                  <c:v>8.3344393500000002</c:v>
                </c:pt>
                <c:pt idx="11457">
                  <c:v>8.3341539166670007</c:v>
                </c:pt>
                <c:pt idx="11458">
                  <c:v>8.3343056000000004</c:v>
                </c:pt>
                <c:pt idx="11459">
                  <c:v>8.3338867000000008</c:v>
                </c:pt>
                <c:pt idx="11460">
                  <c:v>8.3351214000000002</c:v>
                </c:pt>
                <c:pt idx="11461">
                  <c:v>8.3352059666670009</c:v>
                </c:pt>
                <c:pt idx="11462">
                  <c:v>8.3347738499999995</c:v>
                </c:pt>
                <c:pt idx="11463">
                  <c:v>8.3345551833330003</c:v>
                </c:pt>
                <c:pt idx="11464">
                  <c:v>8.3343626166670006</c:v>
                </c:pt>
                <c:pt idx="11465">
                  <c:v>8.3346727499999993</c:v>
                </c:pt>
                <c:pt idx="11466">
                  <c:v>8.3340359999999993</c:v>
                </c:pt>
                <c:pt idx="11467">
                  <c:v>8.3340018666670002</c:v>
                </c:pt>
                <c:pt idx="11468">
                  <c:v>8.3340917500000007</c:v>
                </c:pt>
                <c:pt idx="11469">
                  <c:v>8.3348267666669997</c:v>
                </c:pt>
                <c:pt idx="11470">
                  <c:v>8.3344064000000007</c:v>
                </c:pt>
                <c:pt idx="11471">
                  <c:v>8.3345788499999998</c:v>
                </c:pt>
                <c:pt idx="11472">
                  <c:v>8.3344594000000001</c:v>
                </c:pt>
                <c:pt idx="11473">
                  <c:v>8.3346368333330005</c:v>
                </c:pt>
                <c:pt idx="11474">
                  <c:v>8.3344170166670004</c:v>
                </c:pt>
                <c:pt idx="11475">
                  <c:v>8.3343398499999992</c:v>
                </c:pt>
                <c:pt idx="11476">
                  <c:v>8.3347522666669995</c:v>
                </c:pt>
                <c:pt idx="11477">
                  <c:v>8.3344345833329996</c:v>
                </c:pt>
                <c:pt idx="11478">
                  <c:v>8.3352764666670005</c:v>
                </c:pt>
                <c:pt idx="11479">
                  <c:v>8.3349428333330007</c:v>
                </c:pt>
                <c:pt idx="11480">
                  <c:v>8.3349224333330003</c:v>
                </c:pt>
                <c:pt idx="11481">
                  <c:v>8.3348258166669993</c:v>
                </c:pt>
                <c:pt idx="11482">
                  <c:v>8.3347636833329997</c:v>
                </c:pt>
                <c:pt idx="11483">
                  <c:v>8.3350190666669999</c:v>
                </c:pt>
                <c:pt idx="11484">
                  <c:v>8.3347215666669996</c:v>
                </c:pt>
                <c:pt idx="11485">
                  <c:v>8.3342367500000005</c:v>
                </c:pt>
                <c:pt idx="11486">
                  <c:v>8.3342762666670005</c:v>
                </c:pt>
                <c:pt idx="11487">
                  <c:v>8.3341754166669997</c:v>
                </c:pt>
                <c:pt idx="11488">
                  <c:v>8.3341282499999991</c:v>
                </c:pt>
                <c:pt idx="11489">
                  <c:v>8.3341144333329993</c:v>
                </c:pt>
                <c:pt idx="11490">
                  <c:v>8.3346310333330003</c:v>
                </c:pt>
                <c:pt idx="11491">
                  <c:v>8.3349578999999991</c:v>
                </c:pt>
                <c:pt idx="11492">
                  <c:v>8.3341153166670008</c:v>
                </c:pt>
                <c:pt idx="11493">
                  <c:v>8.3343720000000001</c:v>
                </c:pt>
                <c:pt idx="11494">
                  <c:v>8.3343049833330003</c:v>
                </c:pt>
                <c:pt idx="11495">
                  <c:v>8.3351349666670007</c:v>
                </c:pt>
                <c:pt idx="11496">
                  <c:v>8.3348834499999995</c:v>
                </c:pt>
                <c:pt idx="11497">
                  <c:v>8.3349897333329999</c:v>
                </c:pt>
                <c:pt idx="11498">
                  <c:v>8.3352360833329993</c:v>
                </c:pt>
                <c:pt idx="11499">
                  <c:v>8.3351225166670009</c:v>
                </c:pt>
                <c:pt idx="11500">
                  <c:v>8.335014216667</c:v>
                </c:pt>
                <c:pt idx="11501">
                  <c:v>8.3352521166670002</c:v>
                </c:pt>
                <c:pt idx="11502">
                  <c:v>8.3348357499999999</c:v>
                </c:pt>
                <c:pt idx="11503">
                  <c:v>8.3349211333329993</c:v>
                </c:pt>
                <c:pt idx="11504">
                  <c:v>8.3350363999999999</c:v>
                </c:pt>
                <c:pt idx="11505">
                  <c:v>8.3346684999999994</c:v>
                </c:pt>
                <c:pt idx="11506">
                  <c:v>8.3355025333330008</c:v>
                </c:pt>
                <c:pt idx="11507">
                  <c:v>8.3349730500000003</c:v>
                </c:pt>
                <c:pt idx="11508">
                  <c:v>8.3351156166670002</c:v>
                </c:pt>
                <c:pt idx="11509">
                  <c:v>8.3350093166669996</c:v>
                </c:pt>
                <c:pt idx="11510">
                  <c:v>8.3351055166669994</c:v>
                </c:pt>
                <c:pt idx="11511">
                  <c:v>8.3347117833330007</c:v>
                </c:pt>
                <c:pt idx="11512">
                  <c:v>8.3356723000000006</c:v>
                </c:pt>
                <c:pt idx="11513">
                  <c:v>8.334989133333</c:v>
                </c:pt>
                <c:pt idx="11514">
                  <c:v>8.3353404333330001</c:v>
                </c:pt>
                <c:pt idx="11515">
                  <c:v>8.3354450166670002</c:v>
                </c:pt>
                <c:pt idx="11516">
                  <c:v>8.3351543333329996</c:v>
                </c:pt>
                <c:pt idx="11517">
                  <c:v>8.3356888333330001</c:v>
                </c:pt>
                <c:pt idx="11518">
                  <c:v>8.3357937500000006</c:v>
                </c:pt>
                <c:pt idx="11519">
                  <c:v>8.3359478833330005</c:v>
                </c:pt>
                <c:pt idx="11520">
                  <c:v>8.3362701833329993</c:v>
                </c:pt>
                <c:pt idx="11521">
                  <c:v>8.3365967166669996</c:v>
                </c:pt>
                <c:pt idx="11522">
                  <c:v>8.3364828333329992</c:v>
                </c:pt>
                <c:pt idx="11523">
                  <c:v>8.3359327833329999</c:v>
                </c:pt>
                <c:pt idx="11524">
                  <c:v>8.33672945</c:v>
                </c:pt>
                <c:pt idx="11525">
                  <c:v>8.3364974666669998</c:v>
                </c:pt>
                <c:pt idx="11526">
                  <c:v>8.3364077499999993</c:v>
                </c:pt>
                <c:pt idx="11527">
                  <c:v>8.3364306999999993</c:v>
                </c:pt>
                <c:pt idx="11528">
                  <c:v>8.3363272666670003</c:v>
                </c:pt>
                <c:pt idx="11529">
                  <c:v>8.3365928166670002</c:v>
                </c:pt>
                <c:pt idx="11530">
                  <c:v>8.3363744000000004</c:v>
                </c:pt>
                <c:pt idx="11531">
                  <c:v>8.3369485000000001</c:v>
                </c:pt>
                <c:pt idx="11532">
                  <c:v>8.3369571666670002</c:v>
                </c:pt>
                <c:pt idx="11533">
                  <c:v>8.3370270166669993</c:v>
                </c:pt>
                <c:pt idx="11534">
                  <c:v>8.3369491500000006</c:v>
                </c:pt>
                <c:pt idx="11535">
                  <c:v>8.3375671333329997</c:v>
                </c:pt>
                <c:pt idx="11536">
                  <c:v>8.3371137666670005</c:v>
                </c:pt>
                <c:pt idx="11537">
                  <c:v>8.3379349166670007</c:v>
                </c:pt>
                <c:pt idx="11538">
                  <c:v>8.3378842833330005</c:v>
                </c:pt>
                <c:pt idx="11539">
                  <c:v>8.3379004666669996</c:v>
                </c:pt>
                <c:pt idx="11540">
                  <c:v>8.3373527833329995</c:v>
                </c:pt>
                <c:pt idx="11541">
                  <c:v>8.3376211999999992</c:v>
                </c:pt>
                <c:pt idx="11542">
                  <c:v>8.3379005666670007</c:v>
                </c:pt>
                <c:pt idx="11543">
                  <c:v>8.3376067666669993</c:v>
                </c:pt>
                <c:pt idx="11544">
                  <c:v>8.337959483333</c:v>
                </c:pt>
                <c:pt idx="11545">
                  <c:v>8.3378425166669992</c:v>
                </c:pt>
                <c:pt idx="11546">
                  <c:v>8.3374772999999998</c:v>
                </c:pt>
                <c:pt idx="11547">
                  <c:v>8.3379573166669996</c:v>
                </c:pt>
                <c:pt idx="11548">
                  <c:v>8.3381288833330007</c:v>
                </c:pt>
                <c:pt idx="11549">
                  <c:v>8.3380416833329996</c:v>
                </c:pt>
                <c:pt idx="11550">
                  <c:v>8.3374824499999995</c:v>
                </c:pt>
                <c:pt idx="11551">
                  <c:v>8.3380116999999991</c:v>
                </c:pt>
                <c:pt idx="11552">
                  <c:v>8.3380424333329994</c:v>
                </c:pt>
                <c:pt idx="11553">
                  <c:v>8.3382295666669997</c:v>
                </c:pt>
                <c:pt idx="11554">
                  <c:v>8.3387964500000002</c:v>
                </c:pt>
                <c:pt idx="11555">
                  <c:v>8.339084783333</c:v>
                </c:pt>
                <c:pt idx="11556">
                  <c:v>8.3391997333330004</c:v>
                </c:pt>
                <c:pt idx="11557">
                  <c:v>8.3389555666669999</c:v>
                </c:pt>
                <c:pt idx="11558">
                  <c:v>8.3387424833330002</c:v>
                </c:pt>
                <c:pt idx="11559">
                  <c:v>8.3393600333329996</c:v>
                </c:pt>
                <c:pt idx="11560">
                  <c:v>8.3391498166669997</c:v>
                </c:pt>
                <c:pt idx="11561">
                  <c:v>8.3391127666670002</c:v>
                </c:pt>
                <c:pt idx="11562">
                  <c:v>8.3391794666669998</c:v>
                </c:pt>
                <c:pt idx="11563">
                  <c:v>8.3392205833330006</c:v>
                </c:pt>
                <c:pt idx="11564">
                  <c:v>8.3392873333330009</c:v>
                </c:pt>
                <c:pt idx="11565">
                  <c:v>8.3397101833330005</c:v>
                </c:pt>
                <c:pt idx="11566">
                  <c:v>8.3396312500000001</c:v>
                </c:pt>
                <c:pt idx="11567">
                  <c:v>8.3396108499999997</c:v>
                </c:pt>
                <c:pt idx="11568">
                  <c:v>8.3393211333329997</c:v>
                </c:pt>
                <c:pt idx="11569">
                  <c:v>8.3390699666669992</c:v>
                </c:pt>
                <c:pt idx="11570">
                  <c:v>8.3394557166670005</c:v>
                </c:pt>
                <c:pt idx="11571">
                  <c:v>8.3394098666669993</c:v>
                </c:pt>
                <c:pt idx="11572">
                  <c:v>8.3394294833329994</c:v>
                </c:pt>
                <c:pt idx="11573">
                  <c:v>8.3395455333330002</c:v>
                </c:pt>
                <c:pt idx="11574">
                  <c:v>8.3391085333330004</c:v>
                </c:pt>
                <c:pt idx="11575">
                  <c:v>8.3397585999999997</c:v>
                </c:pt>
                <c:pt idx="11576">
                  <c:v>8.3400277999999997</c:v>
                </c:pt>
                <c:pt idx="11577">
                  <c:v>8.3394343333329992</c:v>
                </c:pt>
                <c:pt idx="11578">
                  <c:v>8.3394167499999998</c:v>
                </c:pt>
                <c:pt idx="11579">
                  <c:v>8.3390237500000008</c:v>
                </c:pt>
                <c:pt idx="11580">
                  <c:v>8.3392765499999992</c:v>
                </c:pt>
                <c:pt idx="11581">
                  <c:v>8.3399729833330003</c:v>
                </c:pt>
                <c:pt idx="11582">
                  <c:v>8.3398580500000001</c:v>
                </c:pt>
                <c:pt idx="11583">
                  <c:v>8.3395519999999994</c:v>
                </c:pt>
                <c:pt idx="11584">
                  <c:v>8.3395946166670001</c:v>
                </c:pt>
                <c:pt idx="11585">
                  <c:v>8.3399134166670006</c:v>
                </c:pt>
                <c:pt idx="11586">
                  <c:v>8.3397509999999997</c:v>
                </c:pt>
                <c:pt idx="11587">
                  <c:v>8.3405331333330004</c:v>
                </c:pt>
                <c:pt idx="11588">
                  <c:v>8.3401469333329992</c:v>
                </c:pt>
                <c:pt idx="11589">
                  <c:v>8.3404343166670003</c:v>
                </c:pt>
                <c:pt idx="11590">
                  <c:v>8.3407368999999996</c:v>
                </c:pt>
                <c:pt idx="11591">
                  <c:v>8.3401070833330007</c:v>
                </c:pt>
                <c:pt idx="11592">
                  <c:v>8.3395654666670005</c:v>
                </c:pt>
                <c:pt idx="11593">
                  <c:v>8.3392788000000007</c:v>
                </c:pt>
                <c:pt idx="11594">
                  <c:v>8.3398363</c:v>
                </c:pt>
                <c:pt idx="11595">
                  <c:v>8.3403255000000005</c:v>
                </c:pt>
                <c:pt idx="11596">
                  <c:v>8.3401913499999996</c:v>
                </c:pt>
                <c:pt idx="11597">
                  <c:v>8.3397996333329996</c:v>
                </c:pt>
                <c:pt idx="11598">
                  <c:v>8.3397561666669997</c:v>
                </c:pt>
                <c:pt idx="11599">
                  <c:v>8.3398721333329995</c:v>
                </c:pt>
                <c:pt idx="11600">
                  <c:v>8.3399175666669993</c:v>
                </c:pt>
                <c:pt idx="11601">
                  <c:v>8.3401213333330002</c:v>
                </c:pt>
                <c:pt idx="11602">
                  <c:v>8.3401856833330008</c:v>
                </c:pt>
                <c:pt idx="11603">
                  <c:v>8.3400321999999996</c:v>
                </c:pt>
                <c:pt idx="11604">
                  <c:v>8.3399281333330002</c:v>
                </c:pt>
                <c:pt idx="11605">
                  <c:v>8.3400844666669993</c:v>
                </c:pt>
                <c:pt idx="11606">
                  <c:v>8.3401689166670003</c:v>
                </c:pt>
                <c:pt idx="11607">
                  <c:v>8.3400988833330008</c:v>
                </c:pt>
                <c:pt idx="11608">
                  <c:v>8.3407888999999997</c:v>
                </c:pt>
                <c:pt idx="11609">
                  <c:v>8.3409786666670005</c:v>
                </c:pt>
                <c:pt idx="11610">
                  <c:v>8.3405441333329993</c:v>
                </c:pt>
                <c:pt idx="11611">
                  <c:v>8.3407647833330003</c:v>
                </c:pt>
                <c:pt idx="11612">
                  <c:v>8.3404935833330001</c:v>
                </c:pt>
                <c:pt idx="11613">
                  <c:v>8.3404806499999999</c:v>
                </c:pt>
                <c:pt idx="11614">
                  <c:v>8.3403920500000002</c:v>
                </c:pt>
                <c:pt idx="11615">
                  <c:v>8.3402523500000001</c:v>
                </c:pt>
                <c:pt idx="11616">
                  <c:v>8.3406007833330005</c:v>
                </c:pt>
                <c:pt idx="11617">
                  <c:v>8.3401481833329996</c:v>
                </c:pt>
                <c:pt idx="11618">
                  <c:v>8.3395293000000006</c:v>
                </c:pt>
                <c:pt idx="11619">
                  <c:v>8.3404814666670006</c:v>
                </c:pt>
                <c:pt idx="11620">
                  <c:v>8.3399372666670004</c:v>
                </c:pt>
                <c:pt idx="11621">
                  <c:v>8.3404267166670003</c:v>
                </c:pt>
                <c:pt idx="11622">
                  <c:v>8.340428516667</c:v>
                </c:pt>
                <c:pt idx="11623">
                  <c:v>8.3400394000000002</c:v>
                </c:pt>
                <c:pt idx="11624">
                  <c:v>8.3401757833330006</c:v>
                </c:pt>
                <c:pt idx="11625">
                  <c:v>8.3410179166670009</c:v>
                </c:pt>
                <c:pt idx="11626">
                  <c:v>8.3406954166669998</c:v>
                </c:pt>
                <c:pt idx="11627">
                  <c:v>8.3407408499999995</c:v>
                </c:pt>
                <c:pt idx="11628">
                  <c:v>8.3405202000000003</c:v>
                </c:pt>
                <c:pt idx="11629">
                  <c:v>8.3412872666670008</c:v>
                </c:pt>
                <c:pt idx="11630">
                  <c:v>8.3411993166669998</c:v>
                </c:pt>
                <c:pt idx="11631">
                  <c:v>8.3413693166670004</c:v>
                </c:pt>
                <c:pt idx="11632">
                  <c:v>8.3411456499999996</c:v>
                </c:pt>
                <c:pt idx="11633">
                  <c:v>8.3409705499999998</c:v>
                </c:pt>
                <c:pt idx="11634">
                  <c:v>8.3411920500000001</c:v>
                </c:pt>
                <c:pt idx="11635">
                  <c:v>8.3409376833329993</c:v>
                </c:pt>
                <c:pt idx="11636">
                  <c:v>8.3417325333329995</c:v>
                </c:pt>
                <c:pt idx="11637">
                  <c:v>8.3418983666669995</c:v>
                </c:pt>
                <c:pt idx="11638">
                  <c:v>8.3416859999999993</c:v>
                </c:pt>
                <c:pt idx="11639">
                  <c:v>8.3416398666670002</c:v>
                </c:pt>
                <c:pt idx="11640">
                  <c:v>8.3412444499999996</c:v>
                </c:pt>
                <c:pt idx="11641">
                  <c:v>8.3420432666669999</c:v>
                </c:pt>
                <c:pt idx="11642">
                  <c:v>8.3416025000000005</c:v>
                </c:pt>
                <c:pt idx="11643">
                  <c:v>8.3424821999999992</c:v>
                </c:pt>
                <c:pt idx="11644">
                  <c:v>8.3420368333329993</c:v>
                </c:pt>
                <c:pt idx="11645">
                  <c:v>8.3426198833330005</c:v>
                </c:pt>
                <c:pt idx="11646">
                  <c:v>8.3424495833329999</c:v>
                </c:pt>
                <c:pt idx="11647">
                  <c:v>8.3418924333329993</c:v>
                </c:pt>
                <c:pt idx="11648">
                  <c:v>8.3420704000000008</c:v>
                </c:pt>
                <c:pt idx="11649">
                  <c:v>8.3418767666669993</c:v>
                </c:pt>
                <c:pt idx="11650">
                  <c:v>8.3418980166670007</c:v>
                </c:pt>
                <c:pt idx="11651">
                  <c:v>8.3420783833329999</c:v>
                </c:pt>
                <c:pt idx="11652">
                  <c:v>8.3422867833329999</c:v>
                </c:pt>
                <c:pt idx="11653">
                  <c:v>8.3424039833329999</c:v>
                </c:pt>
                <c:pt idx="11654">
                  <c:v>8.3426009833329999</c:v>
                </c:pt>
                <c:pt idx="11655">
                  <c:v>8.3424329666669994</c:v>
                </c:pt>
                <c:pt idx="11656">
                  <c:v>8.3423460833330001</c:v>
                </c:pt>
                <c:pt idx="11657">
                  <c:v>8.3420793500000006</c:v>
                </c:pt>
                <c:pt idx="11658">
                  <c:v>8.3429633333329996</c:v>
                </c:pt>
                <c:pt idx="11659">
                  <c:v>8.3423879000000003</c:v>
                </c:pt>
                <c:pt idx="11660">
                  <c:v>8.342922483333</c:v>
                </c:pt>
                <c:pt idx="11661">
                  <c:v>8.3426130666670009</c:v>
                </c:pt>
                <c:pt idx="11662">
                  <c:v>8.34286365</c:v>
                </c:pt>
                <c:pt idx="11663">
                  <c:v>8.3428182</c:v>
                </c:pt>
                <c:pt idx="11664">
                  <c:v>8.3431512833330004</c:v>
                </c:pt>
                <c:pt idx="11665">
                  <c:v>8.3428445833329992</c:v>
                </c:pt>
                <c:pt idx="11666">
                  <c:v>8.34273095</c:v>
                </c:pt>
                <c:pt idx="11667">
                  <c:v>8.343142583333</c:v>
                </c:pt>
                <c:pt idx="11668">
                  <c:v>8.3429064000000004</c:v>
                </c:pt>
                <c:pt idx="11669">
                  <c:v>8.3432519333330006</c:v>
                </c:pt>
                <c:pt idx="11670">
                  <c:v>8.343111883333</c:v>
                </c:pt>
                <c:pt idx="11671">
                  <c:v>8.3429053333330003</c:v>
                </c:pt>
                <c:pt idx="11672">
                  <c:v>8.3433385500000004</c:v>
                </c:pt>
                <c:pt idx="11673">
                  <c:v>8.3435343500000005</c:v>
                </c:pt>
                <c:pt idx="11674">
                  <c:v>8.3432905000000002</c:v>
                </c:pt>
                <c:pt idx="11675">
                  <c:v>8.3431866833330002</c:v>
                </c:pt>
                <c:pt idx="11676">
                  <c:v>8.3432832666669992</c:v>
                </c:pt>
                <c:pt idx="11677">
                  <c:v>8.3432630999999997</c:v>
                </c:pt>
                <c:pt idx="11678">
                  <c:v>8.3436242166669992</c:v>
                </c:pt>
                <c:pt idx="11679">
                  <c:v>8.3434056999999999</c:v>
                </c:pt>
                <c:pt idx="11680">
                  <c:v>8.3440834833329998</c:v>
                </c:pt>
                <c:pt idx="11681">
                  <c:v>8.3437938000000003</c:v>
                </c:pt>
                <c:pt idx="11682">
                  <c:v>8.3433327500000001</c:v>
                </c:pt>
                <c:pt idx="11683">
                  <c:v>8.3434251166669995</c:v>
                </c:pt>
                <c:pt idx="11684">
                  <c:v>8.3434679000000003</c:v>
                </c:pt>
                <c:pt idx="11685">
                  <c:v>8.3441978666670007</c:v>
                </c:pt>
                <c:pt idx="11686">
                  <c:v>8.3442144666669993</c:v>
                </c:pt>
                <c:pt idx="11687">
                  <c:v>8.3436865333330008</c:v>
                </c:pt>
                <c:pt idx="11688">
                  <c:v>8.344134266667</c:v>
                </c:pt>
                <c:pt idx="11689">
                  <c:v>8.3438743166669997</c:v>
                </c:pt>
                <c:pt idx="11690">
                  <c:v>8.3440987333330003</c:v>
                </c:pt>
                <c:pt idx="11691">
                  <c:v>8.3431600666670001</c:v>
                </c:pt>
                <c:pt idx="11692">
                  <c:v>8.3435486666669991</c:v>
                </c:pt>
                <c:pt idx="11693">
                  <c:v>8.3437695833329997</c:v>
                </c:pt>
                <c:pt idx="11694">
                  <c:v>8.3438554499999995</c:v>
                </c:pt>
                <c:pt idx="11695">
                  <c:v>8.3443889000000002</c:v>
                </c:pt>
                <c:pt idx="11696">
                  <c:v>8.3440843999999998</c:v>
                </c:pt>
                <c:pt idx="11697">
                  <c:v>8.3436155999999997</c:v>
                </c:pt>
                <c:pt idx="11698">
                  <c:v>8.3436948666670006</c:v>
                </c:pt>
                <c:pt idx="11699">
                  <c:v>8.3439516666669995</c:v>
                </c:pt>
                <c:pt idx="11700">
                  <c:v>8.3435553833329994</c:v>
                </c:pt>
                <c:pt idx="11701">
                  <c:v>8.343824483333</c:v>
                </c:pt>
                <c:pt idx="11702">
                  <c:v>8.3438455833329996</c:v>
                </c:pt>
                <c:pt idx="11703">
                  <c:v>8.3435604833330004</c:v>
                </c:pt>
                <c:pt idx="11704">
                  <c:v>8.3435068166670003</c:v>
                </c:pt>
                <c:pt idx="11705">
                  <c:v>8.343879966667</c:v>
                </c:pt>
                <c:pt idx="11706">
                  <c:v>8.3439725333329999</c:v>
                </c:pt>
                <c:pt idx="11707">
                  <c:v>8.3436863666670007</c:v>
                </c:pt>
                <c:pt idx="11708">
                  <c:v>8.3435211999999996</c:v>
                </c:pt>
                <c:pt idx="11709">
                  <c:v>8.3437155000000001</c:v>
                </c:pt>
                <c:pt idx="11710">
                  <c:v>8.3438222999999994</c:v>
                </c:pt>
                <c:pt idx="11711">
                  <c:v>8.3433223333330009</c:v>
                </c:pt>
                <c:pt idx="11712">
                  <c:v>8.3435610499999999</c:v>
                </c:pt>
                <c:pt idx="11713">
                  <c:v>8.3439443499999992</c:v>
                </c:pt>
                <c:pt idx="11714">
                  <c:v>8.3436816</c:v>
                </c:pt>
                <c:pt idx="11715">
                  <c:v>8.3438567999999993</c:v>
                </c:pt>
                <c:pt idx="11716">
                  <c:v>8.3437168166669995</c:v>
                </c:pt>
                <c:pt idx="11717">
                  <c:v>8.3440373666669991</c:v>
                </c:pt>
                <c:pt idx="11718">
                  <c:v>8.3438689000000004</c:v>
                </c:pt>
                <c:pt idx="11719">
                  <c:v>8.3448156999999998</c:v>
                </c:pt>
                <c:pt idx="11720">
                  <c:v>8.3444229666670005</c:v>
                </c:pt>
                <c:pt idx="11721">
                  <c:v>8.3445084000000005</c:v>
                </c:pt>
                <c:pt idx="11722">
                  <c:v>8.3447916333329992</c:v>
                </c:pt>
                <c:pt idx="11723">
                  <c:v>8.3445698999999998</c:v>
                </c:pt>
                <c:pt idx="11724">
                  <c:v>8.3441855666670008</c:v>
                </c:pt>
                <c:pt idx="11725">
                  <c:v>8.3446637833330009</c:v>
                </c:pt>
                <c:pt idx="11726">
                  <c:v>8.3444896333329996</c:v>
                </c:pt>
                <c:pt idx="11727">
                  <c:v>8.3446069166670007</c:v>
                </c:pt>
                <c:pt idx="11728">
                  <c:v>8.3447878833329998</c:v>
                </c:pt>
                <c:pt idx="11729">
                  <c:v>8.3449108833330001</c:v>
                </c:pt>
                <c:pt idx="11730">
                  <c:v>8.3449632000000005</c:v>
                </c:pt>
                <c:pt idx="11731">
                  <c:v>8.344665683333</c:v>
                </c:pt>
                <c:pt idx="11732">
                  <c:v>8.3453052000000003</c:v>
                </c:pt>
                <c:pt idx="11733">
                  <c:v>8.3449577666669992</c:v>
                </c:pt>
                <c:pt idx="11734">
                  <c:v>8.3452100833330007</c:v>
                </c:pt>
                <c:pt idx="11735">
                  <c:v>8.3450270999999994</c:v>
                </c:pt>
                <c:pt idx="11736">
                  <c:v>8.3446856333330004</c:v>
                </c:pt>
                <c:pt idx="11737">
                  <c:v>8.3452343166669998</c:v>
                </c:pt>
                <c:pt idx="11738">
                  <c:v>8.3454581166670003</c:v>
                </c:pt>
                <c:pt idx="11739">
                  <c:v>8.3450898500000008</c:v>
                </c:pt>
                <c:pt idx="11740">
                  <c:v>8.3451663666669997</c:v>
                </c:pt>
                <c:pt idx="11741">
                  <c:v>8.3453810333330001</c:v>
                </c:pt>
                <c:pt idx="11742">
                  <c:v>8.3451766333330006</c:v>
                </c:pt>
                <c:pt idx="11743">
                  <c:v>8.3453502333330007</c:v>
                </c:pt>
                <c:pt idx="11744">
                  <c:v>8.3455870000000001</c:v>
                </c:pt>
                <c:pt idx="11745">
                  <c:v>8.3455598333330006</c:v>
                </c:pt>
                <c:pt idx="11746">
                  <c:v>8.3456835999999992</c:v>
                </c:pt>
                <c:pt idx="11747">
                  <c:v>8.3449215666670007</c:v>
                </c:pt>
                <c:pt idx="11748">
                  <c:v>8.3451185333330002</c:v>
                </c:pt>
                <c:pt idx="11749">
                  <c:v>8.345389083333</c:v>
                </c:pt>
                <c:pt idx="11750">
                  <c:v>8.3448326000000002</c:v>
                </c:pt>
                <c:pt idx="11751">
                  <c:v>8.3455727500000005</c:v>
                </c:pt>
                <c:pt idx="11752">
                  <c:v>8.3450019999999991</c:v>
                </c:pt>
                <c:pt idx="11753">
                  <c:v>8.3448744333330005</c:v>
                </c:pt>
                <c:pt idx="11754">
                  <c:v>8.3450680333329998</c:v>
                </c:pt>
                <c:pt idx="11755">
                  <c:v>8.3456393333330006</c:v>
                </c:pt>
                <c:pt idx="11756">
                  <c:v>8.3452976833329995</c:v>
                </c:pt>
                <c:pt idx="11757">
                  <c:v>8.3454648999999996</c:v>
                </c:pt>
                <c:pt idx="11758">
                  <c:v>8.3456556000000006</c:v>
                </c:pt>
                <c:pt idx="11759">
                  <c:v>8.3454664166669996</c:v>
                </c:pt>
                <c:pt idx="11760">
                  <c:v>8.3458620999999997</c:v>
                </c:pt>
                <c:pt idx="11761">
                  <c:v>8.3450278000000004</c:v>
                </c:pt>
                <c:pt idx="11762">
                  <c:v>8.345684433333</c:v>
                </c:pt>
                <c:pt idx="11763">
                  <c:v>8.3458055499999997</c:v>
                </c:pt>
                <c:pt idx="11764">
                  <c:v>8.3454477499999999</c:v>
                </c:pt>
                <c:pt idx="11765">
                  <c:v>8.3454586666669996</c:v>
                </c:pt>
                <c:pt idx="11766">
                  <c:v>8.3454417500000009</c:v>
                </c:pt>
                <c:pt idx="11767">
                  <c:v>8.3466624666670004</c:v>
                </c:pt>
                <c:pt idx="11768">
                  <c:v>8.3464234333329994</c:v>
                </c:pt>
                <c:pt idx="11769">
                  <c:v>8.3464826666670007</c:v>
                </c:pt>
                <c:pt idx="11770">
                  <c:v>8.3464668666670008</c:v>
                </c:pt>
                <c:pt idx="11771">
                  <c:v>8.3461663000000001</c:v>
                </c:pt>
                <c:pt idx="11772">
                  <c:v>8.3464481999999993</c:v>
                </c:pt>
                <c:pt idx="11773">
                  <c:v>8.3458083333330002</c:v>
                </c:pt>
                <c:pt idx="11774">
                  <c:v>8.3456230833330007</c:v>
                </c:pt>
                <c:pt idx="11775">
                  <c:v>8.3454284166669996</c:v>
                </c:pt>
                <c:pt idx="11776">
                  <c:v>8.3451653166669999</c:v>
                </c:pt>
                <c:pt idx="11777">
                  <c:v>8.3456770000000002</c:v>
                </c:pt>
                <c:pt idx="11778">
                  <c:v>8.3454055999999994</c:v>
                </c:pt>
                <c:pt idx="11779">
                  <c:v>8.3457642166669999</c:v>
                </c:pt>
                <c:pt idx="11780">
                  <c:v>8.3462446999999997</c:v>
                </c:pt>
                <c:pt idx="11781">
                  <c:v>8.3458326500000002</c:v>
                </c:pt>
                <c:pt idx="11782">
                  <c:v>8.3451839499999991</c:v>
                </c:pt>
                <c:pt idx="11783">
                  <c:v>8.3456648666670006</c:v>
                </c:pt>
                <c:pt idx="11784">
                  <c:v>8.3458527500000006</c:v>
                </c:pt>
                <c:pt idx="11785">
                  <c:v>8.3460228500000007</c:v>
                </c:pt>
                <c:pt idx="11786">
                  <c:v>8.3463790666669997</c:v>
                </c:pt>
                <c:pt idx="11787">
                  <c:v>8.3460657999999999</c:v>
                </c:pt>
                <c:pt idx="11788">
                  <c:v>8.3457141833329995</c:v>
                </c:pt>
                <c:pt idx="11789">
                  <c:v>8.3454084500000008</c:v>
                </c:pt>
                <c:pt idx="11790">
                  <c:v>8.3450604166669997</c:v>
                </c:pt>
                <c:pt idx="11791">
                  <c:v>8.3451475166669997</c:v>
                </c:pt>
                <c:pt idx="11792">
                  <c:v>8.3449220000000004</c:v>
                </c:pt>
                <c:pt idx="11793">
                  <c:v>8.3453944500000006</c:v>
                </c:pt>
                <c:pt idx="11794">
                  <c:v>8.3446877500000003</c:v>
                </c:pt>
                <c:pt idx="11795">
                  <c:v>8.3449013000000001</c:v>
                </c:pt>
                <c:pt idx="11796">
                  <c:v>8.3454211166669996</c:v>
                </c:pt>
                <c:pt idx="11797">
                  <c:v>8.3455650499999994</c:v>
                </c:pt>
                <c:pt idx="11798">
                  <c:v>8.3459488000000004</c:v>
                </c:pt>
                <c:pt idx="11799">
                  <c:v>8.3452942666670005</c:v>
                </c:pt>
                <c:pt idx="11800">
                  <c:v>8.3450973499999996</c:v>
                </c:pt>
                <c:pt idx="11801">
                  <c:v>8.3450315833330002</c:v>
                </c:pt>
                <c:pt idx="11802">
                  <c:v>8.3446830666670007</c:v>
                </c:pt>
                <c:pt idx="11803">
                  <c:v>8.3445459666670008</c:v>
                </c:pt>
                <c:pt idx="11804">
                  <c:v>8.3451363500000006</c:v>
                </c:pt>
                <c:pt idx="11805">
                  <c:v>8.3453587500000008</c:v>
                </c:pt>
                <c:pt idx="11806">
                  <c:v>8.3460458166670008</c:v>
                </c:pt>
                <c:pt idx="11807">
                  <c:v>8.3452643999999996</c:v>
                </c:pt>
                <c:pt idx="11808">
                  <c:v>8.3450197166670002</c:v>
                </c:pt>
                <c:pt idx="11809">
                  <c:v>8.3445639833329999</c:v>
                </c:pt>
                <c:pt idx="11810">
                  <c:v>8.3452452666669998</c:v>
                </c:pt>
                <c:pt idx="11811">
                  <c:v>8.3455486666669998</c:v>
                </c:pt>
                <c:pt idx="11812">
                  <c:v>8.3452002833329999</c:v>
                </c:pt>
                <c:pt idx="11813">
                  <c:v>8.3454817499999994</c:v>
                </c:pt>
                <c:pt idx="11814">
                  <c:v>8.3457252166670006</c:v>
                </c:pt>
                <c:pt idx="11815">
                  <c:v>8.3453289999999996</c:v>
                </c:pt>
                <c:pt idx="11816">
                  <c:v>8.3451239000000008</c:v>
                </c:pt>
                <c:pt idx="11817">
                  <c:v>8.3454859666670007</c:v>
                </c:pt>
                <c:pt idx="11818">
                  <c:v>8.3453834666670001</c:v>
                </c:pt>
                <c:pt idx="11819">
                  <c:v>8.3453584000000003</c:v>
                </c:pt>
                <c:pt idx="11820">
                  <c:v>8.3450684666669996</c:v>
                </c:pt>
                <c:pt idx="11821">
                  <c:v>8.3451594166670002</c:v>
                </c:pt>
                <c:pt idx="11822">
                  <c:v>8.3454224666669994</c:v>
                </c:pt>
                <c:pt idx="11823">
                  <c:v>8.3454459500000002</c:v>
                </c:pt>
                <c:pt idx="11824">
                  <c:v>8.3447858833329995</c:v>
                </c:pt>
                <c:pt idx="11825">
                  <c:v>8.3450234499999993</c:v>
                </c:pt>
                <c:pt idx="11826">
                  <c:v>8.3450264000000001</c:v>
                </c:pt>
                <c:pt idx="11827">
                  <c:v>8.3448269166669995</c:v>
                </c:pt>
                <c:pt idx="11828">
                  <c:v>8.3445573166670002</c:v>
                </c:pt>
                <c:pt idx="11829">
                  <c:v>8.3448331166669991</c:v>
                </c:pt>
                <c:pt idx="11830">
                  <c:v>8.3453836833330008</c:v>
                </c:pt>
                <c:pt idx="11831">
                  <c:v>8.3452131999999999</c:v>
                </c:pt>
                <c:pt idx="11832">
                  <c:v>8.3452861499999997</c:v>
                </c:pt>
                <c:pt idx="11833">
                  <c:v>8.3451883833329994</c:v>
                </c:pt>
                <c:pt idx="11834">
                  <c:v>8.3453394999999997</c:v>
                </c:pt>
                <c:pt idx="11835">
                  <c:v>8.3447718000000002</c:v>
                </c:pt>
                <c:pt idx="11836">
                  <c:v>8.3452161833329992</c:v>
                </c:pt>
                <c:pt idx="11837">
                  <c:v>8.3447881333329992</c:v>
                </c:pt>
                <c:pt idx="11838">
                  <c:v>8.3448600333329992</c:v>
                </c:pt>
                <c:pt idx="11839">
                  <c:v>8.3450575166669996</c:v>
                </c:pt>
                <c:pt idx="11840">
                  <c:v>8.344634833333</c:v>
                </c:pt>
                <c:pt idx="11841">
                  <c:v>8.344081983333</c:v>
                </c:pt>
                <c:pt idx="11842">
                  <c:v>8.3438412666670008</c:v>
                </c:pt>
                <c:pt idx="11843">
                  <c:v>8.3443958333329995</c:v>
                </c:pt>
                <c:pt idx="11844">
                  <c:v>8.3442912833329999</c:v>
                </c:pt>
                <c:pt idx="11845">
                  <c:v>8.3444067666669994</c:v>
                </c:pt>
                <c:pt idx="11846">
                  <c:v>8.3443994000000004</c:v>
                </c:pt>
                <c:pt idx="11847">
                  <c:v>8.3443859000000007</c:v>
                </c:pt>
                <c:pt idx="11848">
                  <c:v>8.3443462499999992</c:v>
                </c:pt>
                <c:pt idx="11849">
                  <c:v>8.3443314999999991</c:v>
                </c:pt>
                <c:pt idx="11850">
                  <c:v>8.3447206999999999</c:v>
                </c:pt>
                <c:pt idx="11851">
                  <c:v>8.3440420500000005</c:v>
                </c:pt>
                <c:pt idx="11852">
                  <c:v>8.3444138999999993</c:v>
                </c:pt>
                <c:pt idx="11853">
                  <c:v>8.344535566667</c:v>
                </c:pt>
                <c:pt idx="11854">
                  <c:v>8.3444607000000008</c:v>
                </c:pt>
                <c:pt idx="11855">
                  <c:v>8.3439496333330005</c:v>
                </c:pt>
                <c:pt idx="11856">
                  <c:v>8.3443412333329992</c:v>
                </c:pt>
                <c:pt idx="11857">
                  <c:v>8.3447357499999999</c:v>
                </c:pt>
                <c:pt idx="11858">
                  <c:v>8.3449650333330005</c:v>
                </c:pt>
                <c:pt idx="11859">
                  <c:v>8.344476283333</c:v>
                </c:pt>
                <c:pt idx="11860">
                  <c:v>8.3444425166669998</c:v>
                </c:pt>
                <c:pt idx="11861">
                  <c:v>8.3442653666670008</c:v>
                </c:pt>
                <c:pt idx="11862">
                  <c:v>8.3447671833329995</c:v>
                </c:pt>
                <c:pt idx="11863">
                  <c:v>8.3443815499999996</c:v>
                </c:pt>
                <c:pt idx="11864">
                  <c:v>8.3444702333330003</c:v>
                </c:pt>
                <c:pt idx="11865">
                  <c:v>8.3440588666669999</c:v>
                </c:pt>
                <c:pt idx="11866">
                  <c:v>8.3443083999999992</c:v>
                </c:pt>
                <c:pt idx="11867">
                  <c:v>8.3445724999999999</c:v>
                </c:pt>
                <c:pt idx="11868">
                  <c:v>8.3450606666670009</c:v>
                </c:pt>
                <c:pt idx="11869">
                  <c:v>8.3452474666670007</c:v>
                </c:pt>
                <c:pt idx="11870">
                  <c:v>8.3453596166670003</c:v>
                </c:pt>
                <c:pt idx="11871">
                  <c:v>8.3449796000000003</c:v>
                </c:pt>
                <c:pt idx="11872">
                  <c:v>8.3449738999999994</c:v>
                </c:pt>
                <c:pt idx="11873">
                  <c:v>8.3456511166669998</c:v>
                </c:pt>
                <c:pt idx="11874">
                  <c:v>8.3451093000000007</c:v>
                </c:pt>
                <c:pt idx="11875">
                  <c:v>8.3453696999999991</c:v>
                </c:pt>
                <c:pt idx="11876">
                  <c:v>8.3454453999999991</c:v>
                </c:pt>
                <c:pt idx="11877">
                  <c:v>8.3455921499999999</c:v>
                </c:pt>
                <c:pt idx="11878">
                  <c:v>8.3454942833330001</c:v>
                </c:pt>
                <c:pt idx="11879">
                  <c:v>8.3450748499999996</c:v>
                </c:pt>
                <c:pt idx="11880">
                  <c:v>8.3458385666670001</c:v>
                </c:pt>
                <c:pt idx="11881">
                  <c:v>8.3456301333329996</c:v>
                </c:pt>
                <c:pt idx="11882">
                  <c:v>8.3448064166669997</c:v>
                </c:pt>
                <c:pt idx="11883">
                  <c:v>8.3453436500000002</c:v>
                </c:pt>
                <c:pt idx="11884">
                  <c:v>8.3457354499999994</c:v>
                </c:pt>
                <c:pt idx="11885">
                  <c:v>8.3450807499999993</c:v>
                </c:pt>
                <c:pt idx="11886">
                  <c:v>8.3457948333330005</c:v>
                </c:pt>
                <c:pt idx="11887">
                  <c:v>8.3455345333329998</c:v>
                </c:pt>
                <c:pt idx="11888">
                  <c:v>8.3452634166670006</c:v>
                </c:pt>
                <c:pt idx="11889">
                  <c:v>8.3460332499999996</c:v>
                </c:pt>
                <c:pt idx="11890">
                  <c:v>8.3461107000000005</c:v>
                </c:pt>
                <c:pt idx="11891">
                  <c:v>8.34606125</c:v>
                </c:pt>
                <c:pt idx="11892">
                  <c:v>8.3458107333329998</c:v>
                </c:pt>
                <c:pt idx="11893">
                  <c:v>8.346096666667</c:v>
                </c:pt>
                <c:pt idx="11894">
                  <c:v>8.3459033333330002</c:v>
                </c:pt>
                <c:pt idx="11895">
                  <c:v>8.3460139333329995</c:v>
                </c:pt>
                <c:pt idx="11896">
                  <c:v>8.3461619833329994</c:v>
                </c:pt>
                <c:pt idx="11897">
                  <c:v>8.3462555333330002</c:v>
                </c:pt>
                <c:pt idx="11898">
                  <c:v>8.3465564166669992</c:v>
                </c:pt>
                <c:pt idx="11899">
                  <c:v>8.3463669833330005</c:v>
                </c:pt>
                <c:pt idx="11900">
                  <c:v>8.3461747000000006</c:v>
                </c:pt>
                <c:pt idx="11901">
                  <c:v>8.3465142500000002</c:v>
                </c:pt>
                <c:pt idx="11902">
                  <c:v>8.3462506166669996</c:v>
                </c:pt>
                <c:pt idx="11903">
                  <c:v>8.3460129666670007</c:v>
                </c:pt>
                <c:pt idx="11904">
                  <c:v>8.3467221833330001</c:v>
                </c:pt>
                <c:pt idx="11905">
                  <c:v>8.3464614666669998</c:v>
                </c:pt>
                <c:pt idx="11906">
                  <c:v>8.3461911333330008</c:v>
                </c:pt>
                <c:pt idx="11907">
                  <c:v>8.3465007166670002</c:v>
                </c:pt>
                <c:pt idx="11908">
                  <c:v>8.3468694166669994</c:v>
                </c:pt>
                <c:pt idx="11909">
                  <c:v>8.3470704333330001</c:v>
                </c:pt>
                <c:pt idx="11910">
                  <c:v>8.3469164500000002</c:v>
                </c:pt>
                <c:pt idx="11911">
                  <c:v>8.3465153166670003</c:v>
                </c:pt>
                <c:pt idx="11912">
                  <c:v>8.3466032000000006</c:v>
                </c:pt>
                <c:pt idx="11913">
                  <c:v>8.3471501166670006</c:v>
                </c:pt>
                <c:pt idx="11914">
                  <c:v>8.3473122166669995</c:v>
                </c:pt>
                <c:pt idx="11915">
                  <c:v>8.346767016667</c:v>
                </c:pt>
                <c:pt idx="11916">
                  <c:v>8.3473407833329993</c:v>
                </c:pt>
                <c:pt idx="11917">
                  <c:v>8.34688725</c:v>
                </c:pt>
                <c:pt idx="11918">
                  <c:v>8.3468521333329999</c:v>
                </c:pt>
                <c:pt idx="11919">
                  <c:v>8.3471778333329993</c:v>
                </c:pt>
                <c:pt idx="11920">
                  <c:v>8.3472057166670002</c:v>
                </c:pt>
                <c:pt idx="11921">
                  <c:v>8.3471309833330007</c:v>
                </c:pt>
                <c:pt idx="11922">
                  <c:v>8.3472716499999997</c:v>
                </c:pt>
                <c:pt idx="11923">
                  <c:v>8.3474722666669994</c:v>
                </c:pt>
                <c:pt idx="11924">
                  <c:v>8.3476797333330008</c:v>
                </c:pt>
                <c:pt idx="11925">
                  <c:v>8.3479316333329994</c:v>
                </c:pt>
                <c:pt idx="11926">
                  <c:v>8.3479425333330006</c:v>
                </c:pt>
                <c:pt idx="11927">
                  <c:v>8.3479668833329992</c:v>
                </c:pt>
                <c:pt idx="11928">
                  <c:v>8.3475766833329992</c:v>
                </c:pt>
                <c:pt idx="11929">
                  <c:v>8.3479458333330001</c:v>
                </c:pt>
                <c:pt idx="11930">
                  <c:v>8.3478408999999996</c:v>
                </c:pt>
                <c:pt idx="11931">
                  <c:v>8.3477562333329995</c:v>
                </c:pt>
                <c:pt idx="11932">
                  <c:v>8.3484507000000008</c:v>
                </c:pt>
                <c:pt idx="11933">
                  <c:v>8.3478536166670008</c:v>
                </c:pt>
                <c:pt idx="11934">
                  <c:v>8.3480959333329992</c:v>
                </c:pt>
                <c:pt idx="11935">
                  <c:v>8.3486002833330009</c:v>
                </c:pt>
                <c:pt idx="11936">
                  <c:v>8.3480487166669999</c:v>
                </c:pt>
                <c:pt idx="11937">
                  <c:v>8.3479472333330005</c:v>
                </c:pt>
                <c:pt idx="11938">
                  <c:v>8.3478069666669992</c:v>
                </c:pt>
                <c:pt idx="11939">
                  <c:v>8.3482482666669995</c:v>
                </c:pt>
                <c:pt idx="11940">
                  <c:v>8.3482280499999995</c:v>
                </c:pt>
                <c:pt idx="11941">
                  <c:v>8.3483554166669993</c:v>
                </c:pt>
                <c:pt idx="11942">
                  <c:v>8.3482038166670005</c:v>
                </c:pt>
                <c:pt idx="11943">
                  <c:v>8.3487218500000004</c:v>
                </c:pt>
                <c:pt idx="11944">
                  <c:v>8.3484873499999992</c:v>
                </c:pt>
                <c:pt idx="11945">
                  <c:v>8.3487234000000008</c:v>
                </c:pt>
                <c:pt idx="11946">
                  <c:v>8.3487729999999996</c:v>
                </c:pt>
                <c:pt idx="11947">
                  <c:v>8.3490120166670003</c:v>
                </c:pt>
                <c:pt idx="11948">
                  <c:v>8.3488188166670003</c:v>
                </c:pt>
                <c:pt idx="11949">
                  <c:v>8.3489039999999992</c:v>
                </c:pt>
                <c:pt idx="11950">
                  <c:v>8.3487963833329992</c:v>
                </c:pt>
                <c:pt idx="11951">
                  <c:v>8.3489183499999999</c:v>
                </c:pt>
                <c:pt idx="11952">
                  <c:v>8.3484284666670003</c:v>
                </c:pt>
                <c:pt idx="11953">
                  <c:v>8.3491661666670005</c:v>
                </c:pt>
                <c:pt idx="11954">
                  <c:v>8.3484236500000009</c:v>
                </c:pt>
                <c:pt idx="11955">
                  <c:v>8.3490798000000002</c:v>
                </c:pt>
                <c:pt idx="11956">
                  <c:v>8.3497122499999996</c:v>
                </c:pt>
                <c:pt idx="11957">
                  <c:v>8.3489575333329995</c:v>
                </c:pt>
                <c:pt idx="11958">
                  <c:v>8.3492753000000004</c:v>
                </c:pt>
                <c:pt idx="11959">
                  <c:v>8.3490810166670002</c:v>
                </c:pt>
                <c:pt idx="11960">
                  <c:v>8.3488239499999999</c:v>
                </c:pt>
                <c:pt idx="11961">
                  <c:v>8.3485919499999994</c:v>
                </c:pt>
                <c:pt idx="11962">
                  <c:v>8.3483102000000002</c:v>
                </c:pt>
                <c:pt idx="11963">
                  <c:v>8.3482455666669999</c:v>
                </c:pt>
                <c:pt idx="11964">
                  <c:v>8.3487472</c:v>
                </c:pt>
                <c:pt idx="11965">
                  <c:v>8.3488097499999991</c:v>
                </c:pt>
                <c:pt idx="11966">
                  <c:v>8.3491352166669994</c:v>
                </c:pt>
                <c:pt idx="11967">
                  <c:v>8.3490417499999996</c:v>
                </c:pt>
                <c:pt idx="11968">
                  <c:v>8.3492096833329992</c:v>
                </c:pt>
                <c:pt idx="11969">
                  <c:v>8.3495293666669994</c:v>
                </c:pt>
                <c:pt idx="11970">
                  <c:v>8.3489767500000003</c:v>
                </c:pt>
                <c:pt idx="11971">
                  <c:v>8.3492234833330006</c:v>
                </c:pt>
                <c:pt idx="11972">
                  <c:v>8.3494636</c:v>
                </c:pt>
                <c:pt idx="11973">
                  <c:v>8.3493085666670002</c:v>
                </c:pt>
                <c:pt idx="11974">
                  <c:v>8.3492572333330006</c:v>
                </c:pt>
                <c:pt idx="11975">
                  <c:v>8.3492937333330008</c:v>
                </c:pt>
                <c:pt idx="11976">
                  <c:v>8.3493677833329993</c:v>
                </c:pt>
                <c:pt idx="11977">
                  <c:v>8.3488664333330007</c:v>
                </c:pt>
                <c:pt idx="11978">
                  <c:v>8.3491294333329993</c:v>
                </c:pt>
                <c:pt idx="11979">
                  <c:v>8.3496006666669995</c:v>
                </c:pt>
                <c:pt idx="11980">
                  <c:v>8.3495097000000005</c:v>
                </c:pt>
                <c:pt idx="11981">
                  <c:v>8.3494859833330004</c:v>
                </c:pt>
                <c:pt idx="11982">
                  <c:v>8.3499317166669993</c:v>
                </c:pt>
                <c:pt idx="11983">
                  <c:v>8.3494168166670004</c:v>
                </c:pt>
                <c:pt idx="11984">
                  <c:v>8.3487405666670007</c:v>
                </c:pt>
                <c:pt idx="11985">
                  <c:v>8.3490265333329994</c:v>
                </c:pt>
                <c:pt idx="11986">
                  <c:v>8.3489886166670004</c:v>
                </c:pt>
                <c:pt idx="11987">
                  <c:v>8.3495488166669993</c:v>
                </c:pt>
                <c:pt idx="11988">
                  <c:v>8.3493083499999994</c:v>
                </c:pt>
                <c:pt idx="11989">
                  <c:v>8.3494067166669996</c:v>
                </c:pt>
                <c:pt idx="11990">
                  <c:v>8.3489312666669999</c:v>
                </c:pt>
                <c:pt idx="11991">
                  <c:v>8.3493764333329992</c:v>
                </c:pt>
                <c:pt idx="11992">
                  <c:v>8.3489238833330006</c:v>
                </c:pt>
                <c:pt idx="11993">
                  <c:v>8.3490191500000002</c:v>
                </c:pt>
                <c:pt idx="11994">
                  <c:v>8.3486170666669999</c:v>
                </c:pt>
                <c:pt idx="11995">
                  <c:v>8.3489187499999993</c:v>
                </c:pt>
                <c:pt idx="11996">
                  <c:v>8.3485229333329993</c:v>
                </c:pt>
                <c:pt idx="11997">
                  <c:v>8.3487085333329993</c:v>
                </c:pt>
                <c:pt idx="11998">
                  <c:v>8.3490243</c:v>
                </c:pt>
                <c:pt idx="11999">
                  <c:v>8.3484428333329994</c:v>
                </c:pt>
                <c:pt idx="12000">
                  <c:v>8.3490247166669995</c:v>
                </c:pt>
                <c:pt idx="12001">
                  <c:v>8.3488922833330008</c:v>
                </c:pt>
                <c:pt idx="12002">
                  <c:v>8.3485057999999999</c:v>
                </c:pt>
                <c:pt idx="12003">
                  <c:v>8.3483634833329994</c:v>
                </c:pt>
                <c:pt idx="12004">
                  <c:v>8.3482976666669995</c:v>
                </c:pt>
                <c:pt idx="12005">
                  <c:v>8.3480882833330003</c:v>
                </c:pt>
                <c:pt idx="12006">
                  <c:v>8.3480649333329993</c:v>
                </c:pt>
                <c:pt idx="12007">
                  <c:v>8.3476941666670008</c:v>
                </c:pt>
                <c:pt idx="12008">
                  <c:v>8.3474943166669995</c:v>
                </c:pt>
                <c:pt idx="12009">
                  <c:v>8.3471256999999994</c:v>
                </c:pt>
                <c:pt idx="12010">
                  <c:v>8.347487983333</c:v>
                </c:pt>
                <c:pt idx="12011">
                  <c:v>8.3476525833329998</c:v>
                </c:pt>
                <c:pt idx="12012">
                  <c:v>8.3473568666670008</c:v>
                </c:pt>
                <c:pt idx="12013">
                  <c:v>8.3476323166669992</c:v>
                </c:pt>
                <c:pt idx="12014">
                  <c:v>8.34785325</c:v>
                </c:pt>
                <c:pt idx="12015">
                  <c:v>8.3478074166670009</c:v>
                </c:pt>
                <c:pt idx="12016">
                  <c:v>8.3484233000000003</c:v>
                </c:pt>
                <c:pt idx="12017">
                  <c:v>8.3483967166670006</c:v>
                </c:pt>
                <c:pt idx="12018">
                  <c:v>8.3481465999999998</c:v>
                </c:pt>
                <c:pt idx="12019">
                  <c:v>8.3478574166670008</c:v>
                </c:pt>
                <c:pt idx="12020">
                  <c:v>8.3475201000000006</c:v>
                </c:pt>
                <c:pt idx="12021">
                  <c:v>8.3481452166669996</c:v>
                </c:pt>
                <c:pt idx="12022">
                  <c:v>8.3485199833330004</c:v>
                </c:pt>
                <c:pt idx="12023">
                  <c:v>8.3477382166670004</c:v>
                </c:pt>
                <c:pt idx="12024">
                  <c:v>8.3486189999999993</c:v>
                </c:pt>
                <c:pt idx="12025">
                  <c:v>8.3481070333329992</c:v>
                </c:pt>
                <c:pt idx="12026">
                  <c:v>8.3475784500000003</c:v>
                </c:pt>
                <c:pt idx="12027">
                  <c:v>8.3478900333329999</c:v>
                </c:pt>
                <c:pt idx="12028">
                  <c:v>8.3477189500000009</c:v>
                </c:pt>
                <c:pt idx="12029">
                  <c:v>8.3480157166669997</c:v>
                </c:pt>
                <c:pt idx="12030">
                  <c:v>8.3483374333330005</c:v>
                </c:pt>
                <c:pt idx="12031">
                  <c:v>8.3481790999999994</c:v>
                </c:pt>
                <c:pt idx="12032">
                  <c:v>8.3480901333330007</c:v>
                </c:pt>
                <c:pt idx="12033">
                  <c:v>8.3480389000000006</c:v>
                </c:pt>
                <c:pt idx="12034">
                  <c:v>8.3483320166669994</c:v>
                </c:pt>
                <c:pt idx="12035">
                  <c:v>8.3483906500000007</c:v>
                </c:pt>
                <c:pt idx="12036">
                  <c:v>8.3482687833329994</c:v>
                </c:pt>
                <c:pt idx="12037">
                  <c:v>8.3481697333330001</c:v>
                </c:pt>
                <c:pt idx="12038">
                  <c:v>8.3477904499999998</c:v>
                </c:pt>
                <c:pt idx="12039">
                  <c:v>8.3477129833330004</c:v>
                </c:pt>
                <c:pt idx="12040">
                  <c:v>8.3485715333330006</c:v>
                </c:pt>
                <c:pt idx="12041">
                  <c:v>8.3487757833330001</c:v>
                </c:pt>
                <c:pt idx="12042">
                  <c:v>8.3481312833330001</c:v>
                </c:pt>
                <c:pt idx="12043">
                  <c:v>8.3481143166670009</c:v>
                </c:pt>
                <c:pt idx="12044">
                  <c:v>8.3478711166669992</c:v>
                </c:pt>
                <c:pt idx="12045">
                  <c:v>8.3478409833330005</c:v>
                </c:pt>
                <c:pt idx="12046">
                  <c:v>8.3480498500000007</c:v>
                </c:pt>
                <c:pt idx="12047">
                  <c:v>8.3478832833329992</c:v>
                </c:pt>
                <c:pt idx="12048">
                  <c:v>8.3479693166669993</c:v>
                </c:pt>
                <c:pt idx="12049">
                  <c:v>8.3482372833330007</c:v>
                </c:pt>
                <c:pt idx="12050">
                  <c:v>8.3482479833329997</c:v>
                </c:pt>
                <c:pt idx="12051">
                  <c:v>8.3477618666669997</c:v>
                </c:pt>
                <c:pt idx="12052">
                  <c:v>8.3483136333329995</c:v>
                </c:pt>
                <c:pt idx="12053">
                  <c:v>8.3479269833330001</c:v>
                </c:pt>
                <c:pt idx="12054">
                  <c:v>8.3479711333329991</c:v>
                </c:pt>
                <c:pt idx="12055">
                  <c:v>8.3485575833329992</c:v>
                </c:pt>
                <c:pt idx="12056">
                  <c:v>8.3482412499999992</c:v>
                </c:pt>
                <c:pt idx="12057">
                  <c:v>8.3481110666670002</c:v>
                </c:pt>
                <c:pt idx="12058">
                  <c:v>8.3476084833329995</c:v>
                </c:pt>
                <c:pt idx="12059">
                  <c:v>8.3481079499999993</c:v>
                </c:pt>
                <c:pt idx="12060">
                  <c:v>8.3480486333330006</c:v>
                </c:pt>
                <c:pt idx="12061">
                  <c:v>8.3480503000000006</c:v>
                </c:pt>
                <c:pt idx="12062">
                  <c:v>8.3482044500000008</c:v>
                </c:pt>
                <c:pt idx="12063">
                  <c:v>8.3477454000000009</c:v>
                </c:pt>
                <c:pt idx="12064">
                  <c:v>8.3478417333330004</c:v>
                </c:pt>
                <c:pt idx="12065">
                  <c:v>8.3476051666669999</c:v>
                </c:pt>
                <c:pt idx="12066">
                  <c:v>8.3479710166669996</c:v>
                </c:pt>
                <c:pt idx="12067">
                  <c:v>8.3477527333329995</c:v>
                </c:pt>
                <c:pt idx="12068">
                  <c:v>8.3473565333330004</c:v>
                </c:pt>
                <c:pt idx="12069">
                  <c:v>8.3475240500000005</c:v>
                </c:pt>
                <c:pt idx="12070">
                  <c:v>8.3480194999999995</c:v>
                </c:pt>
                <c:pt idx="12071">
                  <c:v>8.3480788500000003</c:v>
                </c:pt>
                <c:pt idx="12072">
                  <c:v>8.3483095499999997</c:v>
                </c:pt>
                <c:pt idx="12073">
                  <c:v>8.3476815000000002</c:v>
                </c:pt>
                <c:pt idx="12074">
                  <c:v>8.3483848166670001</c:v>
                </c:pt>
                <c:pt idx="12075">
                  <c:v>8.3476388666669994</c:v>
                </c:pt>
                <c:pt idx="12076">
                  <c:v>8.3475550333330002</c:v>
                </c:pt>
                <c:pt idx="12077">
                  <c:v>8.3481833666669996</c:v>
                </c:pt>
                <c:pt idx="12078">
                  <c:v>8.3486098500000008</c:v>
                </c:pt>
                <c:pt idx="12079">
                  <c:v>8.347903866667</c:v>
                </c:pt>
                <c:pt idx="12080">
                  <c:v>8.3482958333329993</c:v>
                </c:pt>
                <c:pt idx="12081">
                  <c:v>8.3476192499999993</c:v>
                </c:pt>
                <c:pt idx="12082">
                  <c:v>8.3475801833329992</c:v>
                </c:pt>
                <c:pt idx="12083">
                  <c:v>8.3475241333329997</c:v>
                </c:pt>
                <c:pt idx="12084">
                  <c:v>8.3474607499999998</c:v>
                </c:pt>
                <c:pt idx="12085">
                  <c:v>8.3479600166670007</c:v>
                </c:pt>
                <c:pt idx="12086">
                  <c:v>8.3478846000000004</c:v>
                </c:pt>
                <c:pt idx="12087">
                  <c:v>8.3479134333329998</c:v>
                </c:pt>
                <c:pt idx="12088">
                  <c:v>8.3477834000000009</c:v>
                </c:pt>
                <c:pt idx="12089">
                  <c:v>8.3474229666670006</c:v>
                </c:pt>
                <c:pt idx="12090">
                  <c:v>8.3479158833330001</c:v>
                </c:pt>
                <c:pt idx="12091">
                  <c:v>8.3485091666670002</c:v>
                </c:pt>
                <c:pt idx="12092">
                  <c:v>8.3480708833329995</c:v>
                </c:pt>
                <c:pt idx="12093">
                  <c:v>8.3479285833329993</c:v>
                </c:pt>
                <c:pt idx="12094">
                  <c:v>8.3484153499999998</c:v>
                </c:pt>
                <c:pt idx="12095">
                  <c:v>8.3481916333330002</c:v>
                </c:pt>
                <c:pt idx="12096">
                  <c:v>8.3480318333329997</c:v>
                </c:pt>
                <c:pt idx="12097">
                  <c:v>8.3479396166670004</c:v>
                </c:pt>
                <c:pt idx="12098">
                  <c:v>8.348253183333</c:v>
                </c:pt>
                <c:pt idx="12099">
                  <c:v>8.3484427666670005</c:v>
                </c:pt>
                <c:pt idx="12100">
                  <c:v>8.3484645499999992</c:v>
                </c:pt>
                <c:pt idx="12101">
                  <c:v>8.3485001333329993</c:v>
                </c:pt>
                <c:pt idx="12102">
                  <c:v>8.3490086833330004</c:v>
                </c:pt>
                <c:pt idx="12103">
                  <c:v>8.3490009999999995</c:v>
                </c:pt>
                <c:pt idx="12104">
                  <c:v>8.3487162000000001</c:v>
                </c:pt>
                <c:pt idx="12105">
                  <c:v>8.3486989666669995</c:v>
                </c:pt>
                <c:pt idx="12106">
                  <c:v>8.3485964166670001</c:v>
                </c:pt>
                <c:pt idx="12107">
                  <c:v>8.3490607166669992</c:v>
                </c:pt>
                <c:pt idx="12108">
                  <c:v>8.3487083166670004</c:v>
                </c:pt>
                <c:pt idx="12109">
                  <c:v>8.3487574000000002</c:v>
                </c:pt>
                <c:pt idx="12110">
                  <c:v>8.3483561166670004</c:v>
                </c:pt>
                <c:pt idx="12111">
                  <c:v>8.3480541000000006</c:v>
                </c:pt>
                <c:pt idx="12112">
                  <c:v>8.3484589666669997</c:v>
                </c:pt>
                <c:pt idx="12113">
                  <c:v>8.3487001833329995</c:v>
                </c:pt>
                <c:pt idx="12114">
                  <c:v>8.3484233166670005</c:v>
                </c:pt>
                <c:pt idx="12115">
                  <c:v>8.3480609666669991</c:v>
                </c:pt>
                <c:pt idx="12116">
                  <c:v>8.3489182666670008</c:v>
                </c:pt>
                <c:pt idx="12117">
                  <c:v>8.3482266999999997</c:v>
                </c:pt>
                <c:pt idx="12118">
                  <c:v>8.3489641833330008</c:v>
                </c:pt>
                <c:pt idx="12119">
                  <c:v>8.3490899333329995</c:v>
                </c:pt>
                <c:pt idx="12120">
                  <c:v>8.3487750166670001</c:v>
                </c:pt>
                <c:pt idx="12121">
                  <c:v>8.3486350999999992</c:v>
                </c:pt>
                <c:pt idx="12122">
                  <c:v>8.3487653000000002</c:v>
                </c:pt>
                <c:pt idx="12123">
                  <c:v>8.3483532333330004</c:v>
                </c:pt>
                <c:pt idx="12124">
                  <c:v>8.3480706666670006</c:v>
                </c:pt>
                <c:pt idx="12125">
                  <c:v>8.3477521833330002</c:v>
                </c:pt>
                <c:pt idx="12126">
                  <c:v>8.3477806333330005</c:v>
                </c:pt>
                <c:pt idx="12127">
                  <c:v>8.3489159666670005</c:v>
                </c:pt>
                <c:pt idx="12128">
                  <c:v>8.3485376000000002</c:v>
                </c:pt>
                <c:pt idx="12129">
                  <c:v>8.3486034666670008</c:v>
                </c:pt>
                <c:pt idx="12130">
                  <c:v>8.3487696833329998</c:v>
                </c:pt>
                <c:pt idx="12131">
                  <c:v>8.3487661499999994</c:v>
                </c:pt>
                <c:pt idx="12132">
                  <c:v>8.3486604999999994</c:v>
                </c:pt>
                <c:pt idx="12133">
                  <c:v>8.3487443333330003</c:v>
                </c:pt>
                <c:pt idx="12134">
                  <c:v>8.3479939166670007</c:v>
                </c:pt>
                <c:pt idx="12135">
                  <c:v>8.3480432499999999</c:v>
                </c:pt>
                <c:pt idx="12136">
                  <c:v>8.3477742166670001</c:v>
                </c:pt>
                <c:pt idx="12137">
                  <c:v>8.3484965500000001</c:v>
                </c:pt>
                <c:pt idx="12138">
                  <c:v>8.3486691166670006</c:v>
                </c:pt>
                <c:pt idx="12139">
                  <c:v>8.3486794999999994</c:v>
                </c:pt>
                <c:pt idx="12140">
                  <c:v>8.3485786999999991</c:v>
                </c:pt>
                <c:pt idx="12141">
                  <c:v>8.3486681666670002</c:v>
                </c:pt>
                <c:pt idx="12142">
                  <c:v>8.3488251833330001</c:v>
                </c:pt>
                <c:pt idx="12143">
                  <c:v>8.3491455333329991</c:v>
                </c:pt>
                <c:pt idx="12144">
                  <c:v>8.3488962999999998</c:v>
                </c:pt>
                <c:pt idx="12145">
                  <c:v>8.3488851499999992</c:v>
                </c:pt>
                <c:pt idx="12146">
                  <c:v>8.3490553833330008</c:v>
                </c:pt>
                <c:pt idx="12147">
                  <c:v>8.3491948499999999</c:v>
                </c:pt>
                <c:pt idx="12148">
                  <c:v>8.3495279</c:v>
                </c:pt>
                <c:pt idx="12149">
                  <c:v>8.3497009500000008</c:v>
                </c:pt>
                <c:pt idx="12150">
                  <c:v>8.3495740166670007</c:v>
                </c:pt>
                <c:pt idx="12151">
                  <c:v>8.34898615</c:v>
                </c:pt>
                <c:pt idx="12152">
                  <c:v>8.3493741000000004</c:v>
                </c:pt>
                <c:pt idx="12153">
                  <c:v>8.3496474666669993</c:v>
                </c:pt>
                <c:pt idx="12154">
                  <c:v>8.3492612333329994</c:v>
                </c:pt>
                <c:pt idx="12155">
                  <c:v>8.348957883333</c:v>
                </c:pt>
                <c:pt idx="12156">
                  <c:v>8.3495482833330001</c:v>
                </c:pt>
                <c:pt idx="12157">
                  <c:v>8.3501092166670006</c:v>
                </c:pt>
                <c:pt idx="12158">
                  <c:v>8.3494286500000001</c:v>
                </c:pt>
                <c:pt idx="12159">
                  <c:v>8.3494251500000001</c:v>
                </c:pt>
                <c:pt idx="12160">
                  <c:v>8.3492658666670003</c:v>
                </c:pt>
                <c:pt idx="12161">
                  <c:v>8.3495361500000005</c:v>
                </c:pt>
                <c:pt idx="12162">
                  <c:v>8.3498304333330005</c:v>
                </c:pt>
                <c:pt idx="12163">
                  <c:v>8.3499423999999998</c:v>
                </c:pt>
                <c:pt idx="12164">
                  <c:v>8.3494830333329997</c:v>
                </c:pt>
                <c:pt idx="12165">
                  <c:v>8.3495965999999999</c:v>
                </c:pt>
                <c:pt idx="12166">
                  <c:v>8.3498775999999992</c:v>
                </c:pt>
                <c:pt idx="12167">
                  <c:v>8.3498801</c:v>
                </c:pt>
                <c:pt idx="12168">
                  <c:v>8.3494011500000003</c:v>
                </c:pt>
                <c:pt idx="12169">
                  <c:v>8.3487379500000003</c:v>
                </c:pt>
                <c:pt idx="12170">
                  <c:v>8.3494027333329992</c:v>
                </c:pt>
                <c:pt idx="12171">
                  <c:v>8.3497914666669999</c:v>
                </c:pt>
                <c:pt idx="12172">
                  <c:v>8.3493840166670008</c:v>
                </c:pt>
                <c:pt idx="12173">
                  <c:v>8.3496613166669995</c:v>
                </c:pt>
                <c:pt idx="12174">
                  <c:v>8.3499349499999997</c:v>
                </c:pt>
                <c:pt idx="12175">
                  <c:v>8.3499793333329997</c:v>
                </c:pt>
                <c:pt idx="12176">
                  <c:v>8.3502422000000003</c:v>
                </c:pt>
                <c:pt idx="12177">
                  <c:v>8.3498787500000002</c:v>
                </c:pt>
                <c:pt idx="12178">
                  <c:v>8.3498669666669993</c:v>
                </c:pt>
                <c:pt idx="12179">
                  <c:v>8.3494928999999996</c:v>
                </c:pt>
                <c:pt idx="12180">
                  <c:v>8.3498864000000008</c:v>
                </c:pt>
                <c:pt idx="12181">
                  <c:v>8.3495640333329995</c:v>
                </c:pt>
                <c:pt idx="12182">
                  <c:v>8.3495701499999999</c:v>
                </c:pt>
                <c:pt idx="12183">
                  <c:v>8.3494118166670006</c:v>
                </c:pt>
                <c:pt idx="12184">
                  <c:v>8.3499051000000009</c:v>
                </c:pt>
                <c:pt idx="12185">
                  <c:v>8.349874016667</c:v>
                </c:pt>
                <c:pt idx="12186">
                  <c:v>8.3499344333330008</c:v>
                </c:pt>
                <c:pt idx="12187">
                  <c:v>8.3496118166670001</c:v>
                </c:pt>
                <c:pt idx="12188">
                  <c:v>8.3500786333330002</c:v>
                </c:pt>
                <c:pt idx="12189">
                  <c:v>8.3496240833329995</c:v>
                </c:pt>
                <c:pt idx="12190">
                  <c:v>8.3497762499999997</c:v>
                </c:pt>
                <c:pt idx="12191">
                  <c:v>8.3501872166670008</c:v>
                </c:pt>
                <c:pt idx="12192">
                  <c:v>8.3496694666670006</c:v>
                </c:pt>
                <c:pt idx="12193">
                  <c:v>8.3503481166669999</c:v>
                </c:pt>
                <c:pt idx="12194">
                  <c:v>8.3503121500000006</c:v>
                </c:pt>
                <c:pt idx="12195">
                  <c:v>8.3500651999999995</c:v>
                </c:pt>
                <c:pt idx="12196">
                  <c:v>8.3501397166669999</c:v>
                </c:pt>
                <c:pt idx="12197">
                  <c:v>8.3509026166669997</c:v>
                </c:pt>
                <c:pt idx="12198">
                  <c:v>8.35079365</c:v>
                </c:pt>
                <c:pt idx="12199">
                  <c:v>8.3507526166670001</c:v>
                </c:pt>
                <c:pt idx="12200">
                  <c:v>8.3509503166669994</c:v>
                </c:pt>
                <c:pt idx="12201">
                  <c:v>8.3507835499999992</c:v>
                </c:pt>
                <c:pt idx="12202">
                  <c:v>8.3507690833330006</c:v>
                </c:pt>
                <c:pt idx="12203">
                  <c:v>8.3507579166669998</c:v>
                </c:pt>
                <c:pt idx="12204">
                  <c:v>8.3512464666669999</c:v>
                </c:pt>
                <c:pt idx="12205">
                  <c:v>8.3509158499999998</c:v>
                </c:pt>
                <c:pt idx="12206">
                  <c:v>8.3507106499999999</c:v>
                </c:pt>
                <c:pt idx="12207">
                  <c:v>8.3510385666670004</c:v>
                </c:pt>
                <c:pt idx="12208">
                  <c:v>8.3511145500000001</c:v>
                </c:pt>
                <c:pt idx="12209">
                  <c:v>8.3508525833329994</c:v>
                </c:pt>
                <c:pt idx="12210">
                  <c:v>8.3510874166669993</c:v>
                </c:pt>
                <c:pt idx="12211">
                  <c:v>8.3514722999999993</c:v>
                </c:pt>
                <c:pt idx="12212">
                  <c:v>8.3513816500000004</c:v>
                </c:pt>
                <c:pt idx="12213">
                  <c:v>8.3516584666670006</c:v>
                </c:pt>
                <c:pt idx="12214">
                  <c:v>8.3511500666669995</c:v>
                </c:pt>
                <c:pt idx="12215">
                  <c:v>8.3509998666669993</c:v>
                </c:pt>
                <c:pt idx="12216">
                  <c:v>8.3514922166669994</c:v>
                </c:pt>
                <c:pt idx="12217">
                  <c:v>8.3506734999999992</c:v>
                </c:pt>
                <c:pt idx="12218">
                  <c:v>8.3512964333329993</c:v>
                </c:pt>
                <c:pt idx="12219">
                  <c:v>8.3518404999999998</c:v>
                </c:pt>
                <c:pt idx="12220">
                  <c:v>8.3517083999999997</c:v>
                </c:pt>
                <c:pt idx="12221">
                  <c:v>8.3514272166670001</c:v>
                </c:pt>
                <c:pt idx="12222">
                  <c:v>8.3517024833329998</c:v>
                </c:pt>
                <c:pt idx="12223">
                  <c:v>8.3511272833329997</c:v>
                </c:pt>
                <c:pt idx="12224">
                  <c:v>8.3514325166669998</c:v>
                </c:pt>
                <c:pt idx="12225">
                  <c:v>8.3515190166669999</c:v>
                </c:pt>
                <c:pt idx="12226">
                  <c:v>8.3516569833329992</c:v>
                </c:pt>
                <c:pt idx="12227">
                  <c:v>8.3519020666669999</c:v>
                </c:pt>
                <c:pt idx="12228">
                  <c:v>8.3524749499999995</c:v>
                </c:pt>
                <c:pt idx="12229">
                  <c:v>8.3521711166669999</c:v>
                </c:pt>
                <c:pt idx="12230">
                  <c:v>8.3520088333330005</c:v>
                </c:pt>
                <c:pt idx="12231">
                  <c:v>8.3523405833329996</c:v>
                </c:pt>
                <c:pt idx="12232">
                  <c:v>8.3528800166669992</c:v>
                </c:pt>
                <c:pt idx="12233">
                  <c:v>8.3527550000000002</c:v>
                </c:pt>
                <c:pt idx="12234">
                  <c:v>8.3526893333330001</c:v>
                </c:pt>
                <c:pt idx="12235">
                  <c:v>8.3527043833330001</c:v>
                </c:pt>
                <c:pt idx="12236">
                  <c:v>8.3529684166670002</c:v>
                </c:pt>
                <c:pt idx="12237">
                  <c:v>8.3524766166669995</c:v>
                </c:pt>
                <c:pt idx="12238">
                  <c:v>8.3526613333329998</c:v>
                </c:pt>
                <c:pt idx="12239">
                  <c:v>8.3527081166669994</c:v>
                </c:pt>
                <c:pt idx="12240">
                  <c:v>8.3527155833329996</c:v>
                </c:pt>
                <c:pt idx="12241">
                  <c:v>8.3525663666670003</c:v>
                </c:pt>
                <c:pt idx="12242">
                  <c:v>8.3527849500000002</c:v>
                </c:pt>
                <c:pt idx="12243">
                  <c:v>8.3526725000000006</c:v>
                </c:pt>
                <c:pt idx="12244">
                  <c:v>8.3527465333330007</c:v>
                </c:pt>
                <c:pt idx="12245">
                  <c:v>8.3527710499999994</c:v>
                </c:pt>
                <c:pt idx="12246">
                  <c:v>8.3528862333330007</c:v>
                </c:pt>
                <c:pt idx="12247">
                  <c:v>8.3531677666669992</c:v>
                </c:pt>
                <c:pt idx="12248">
                  <c:v>8.3533784666669995</c:v>
                </c:pt>
                <c:pt idx="12249">
                  <c:v>8.3526904833329993</c:v>
                </c:pt>
                <c:pt idx="12250">
                  <c:v>8.3530854333329998</c:v>
                </c:pt>
                <c:pt idx="12251">
                  <c:v>8.3527941666669996</c:v>
                </c:pt>
                <c:pt idx="12252">
                  <c:v>8.3528091166670002</c:v>
                </c:pt>
                <c:pt idx="12253">
                  <c:v>8.3536381666670003</c:v>
                </c:pt>
                <c:pt idx="12254">
                  <c:v>8.3533383666669998</c:v>
                </c:pt>
                <c:pt idx="12255">
                  <c:v>8.3528374999999997</c:v>
                </c:pt>
                <c:pt idx="12256">
                  <c:v>8.3529144500000001</c:v>
                </c:pt>
                <c:pt idx="12257">
                  <c:v>8.3533012000000006</c:v>
                </c:pt>
                <c:pt idx="12258">
                  <c:v>8.3532910166670007</c:v>
                </c:pt>
                <c:pt idx="12259">
                  <c:v>8.3533702833329997</c:v>
                </c:pt>
                <c:pt idx="12260">
                  <c:v>8.3530717333329996</c:v>
                </c:pt>
                <c:pt idx="12261">
                  <c:v>8.3533447333329995</c:v>
                </c:pt>
                <c:pt idx="12262">
                  <c:v>8.3533827499999997</c:v>
                </c:pt>
                <c:pt idx="12263">
                  <c:v>8.3534419666670008</c:v>
                </c:pt>
                <c:pt idx="12264">
                  <c:v>8.3533165999999994</c:v>
                </c:pt>
                <c:pt idx="12265">
                  <c:v>8.3537416666670001</c:v>
                </c:pt>
                <c:pt idx="12266">
                  <c:v>8.3533264666669993</c:v>
                </c:pt>
                <c:pt idx="12267">
                  <c:v>8.3532291833329992</c:v>
                </c:pt>
                <c:pt idx="12268">
                  <c:v>8.3533031333330001</c:v>
                </c:pt>
                <c:pt idx="12269">
                  <c:v>8.3532165166670005</c:v>
                </c:pt>
                <c:pt idx="12270">
                  <c:v>8.3529835333329991</c:v>
                </c:pt>
                <c:pt idx="12271">
                  <c:v>8.3530774333330005</c:v>
                </c:pt>
                <c:pt idx="12272">
                  <c:v>8.3536804500000006</c:v>
                </c:pt>
                <c:pt idx="12273">
                  <c:v>8.3532950333329996</c:v>
                </c:pt>
                <c:pt idx="12274">
                  <c:v>8.3531154999999995</c:v>
                </c:pt>
                <c:pt idx="12275">
                  <c:v>8.3536573999999995</c:v>
                </c:pt>
                <c:pt idx="12276">
                  <c:v>8.3529589666669999</c:v>
                </c:pt>
                <c:pt idx="12277">
                  <c:v>8.3530878000000008</c:v>
                </c:pt>
                <c:pt idx="12278">
                  <c:v>8.3535465166670004</c:v>
                </c:pt>
                <c:pt idx="12279">
                  <c:v>8.3539523666670004</c:v>
                </c:pt>
                <c:pt idx="12280">
                  <c:v>8.3536151000000007</c:v>
                </c:pt>
                <c:pt idx="12281">
                  <c:v>8.3537282000000008</c:v>
                </c:pt>
                <c:pt idx="12282">
                  <c:v>8.3531851499999998</c:v>
                </c:pt>
                <c:pt idx="12283">
                  <c:v>8.35371475</c:v>
                </c:pt>
                <c:pt idx="12284">
                  <c:v>8.353644833333</c:v>
                </c:pt>
                <c:pt idx="12285">
                  <c:v>8.3541094333330008</c:v>
                </c:pt>
                <c:pt idx="12286">
                  <c:v>8.3534612166670001</c:v>
                </c:pt>
                <c:pt idx="12287">
                  <c:v>8.3538142833329996</c:v>
                </c:pt>
                <c:pt idx="12288">
                  <c:v>8.3529131666669993</c:v>
                </c:pt>
                <c:pt idx="12289">
                  <c:v>8.3539738166670006</c:v>
                </c:pt>
                <c:pt idx="12290">
                  <c:v>8.3540579666669998</c:v>
                </c:pt>
                <c:pt idx="12291">
                  <c:v>8.3535570499999992</c:v>
                </c:pt>
                <c:pt idx="12292">
                  <c:v>8.3535581499999996</c:v>
                </c:pt>
                <c:pt idx="12293">
                  <c:v>8.3542256166669997</c:v>
                </c:pt>
                <c:pt idx="12294">
                  <c:v>8.3541498000000001</c:v>
                </c:pt>
                <c:pt idx="12295">
                  <c:v>8.3543630499999999</c:v>
                </c:pt>
                <c:pt idx="12296">
                  <c:v>8.3538424833330005</c:v>
                </c:pt>
                <c:pt idx="12297">
                  <c:v>8.3537913833330002</c:v>
                </c:pt>
                <c:pt idx="12298">
                  <c:v>8.3538272666670004</c:v>
                </c:pt>
                <c:pt idx="12299">
                  <c:v>8.3539042000000006</c:v>
                </c:pt>
                <c:pt idx="12300">
                  <c:v>8.3530748666670007</c:v>
                </c:pt>
                <c:pt idx="12301">
                  <c:v>8.3532520166669997</c:v>
                </c:pt>
                <c:pt idx="12302">
                  <c:v>8.3531986166669991</c:v>
                </c:pt>
                <c:pt idx="12303">
                  <c:v>8.3534853166669993</c:v>
                </c:pt>
                <c:pt idx="12304">
                  <c:v>8.3536301666669992</c:v>
                </c:pt>
                <c:pt idx="12305">
                  <c:v>8.3534729500000005</c:v>
                </c:pt>
                <c:pt idx="12306">
                  <c:v>8.3532387833329995</c:v>
                </c:pt>
                <c:pt idx="12307">
                  <c:v>8.3538011999999995</c:v>
                </c:pt>
                <c:pt idx="12308">
                  <c:v>8.3536499000000006</c:v>
                </c:pt>
                <c:pt idx="12309">
                  <c:v>8.3539358000000004</c:v>
                </c:pt>
                <c:pt idx="12310">
                  <c:v>8.3536766833329992</c:v>
                </c:pt>
                <c:pt idx="12311">
                  <c:v>8.3531144666669999</c:v>
                </c:pt>
                <c:pt idx="12312">
                  <c:v>8.3540848833329999</c:v>
                </c:pt>
                <c:pt idx="12313">
                  <c:v>8.3538044166669998</c:v>
                </c:pt>
                <c:pt idx="12314">
                  <c:v>8.3538641666669999</c:v>
                </c:pt>
                <c:pt idx="12315">
                  <c:v>8.3534534666670002</c:v>
                </c:pt>
                <c:pt idx="12316">
                  <c:v>8.3538395833330004</c:v>
                </c:pt>
                <c:pt idx="12317">
                  <c:v>8.3541655833329997</c:v>
                </c:pt>
                <c:pt idx="12318">
                  <c:v>8.3543865333330007</c:v>
                </c:pt>
                <c:pt idx="12319">
                  <c:v>8.3545946333330008</c:v>
                </c:pt>
                <c:pt idx="12320">
                  <c:v>8.3543317333329998</c:v>
                </c:pt>
                <c:pt idx="12321">
                  <c:v>8.3547114499999999</c:v>
                </c:pt>
                <c:pt idx="12322">
                  <c:v>8.3544690500000005</c:v>
                </c:pt>
                <c:pt idx="12323">
                  <c:v>8.3544763999999994</c:v>
                </c:pt>
                <c:pt idx="12324">
                  <c:v>8.3543559166670001</c:v>
                </c:pt>
                <c:pt idx="12325">
                  <c:v>8.3541624333330002</c:v>
                </c:pt>
                <c:pt idx="12326">
                  <c:v>8.3542002333329997</c:v>
                </c:pt>
                <c:pt idx="12327">
                  <c:v>8.3542082666669994</c:v>
                </c:pt>
                <c:pt idx="12328">
                  <c:v>8.3542204000000009</c:v>
                </c:pt>
                <c:pt idx="12329">
                  <c:v>8.3539960499999992</c:v>
                </c:pt>
                <c:pt idx="12330">
                  <c:v>8.3535098666670002</c:v>
                </c:pt>
                <c:pt idx="12331">
                  <c:v>8.3540723999999997</c:v>
                </c:pt>
                <c:pt idx="12332">
                  <c:v>8.3542895999999995</c:v>
                </c:pt>
                <c:pt idx="12333">
                  <c:v>8.3537830333330003</c:v>
                </c:pt>
                <c:pt idx="12334">
                  <c:v>8.3542367166669997</c:v>
                </c:pt>
                <c:pt idx="12335">
                  <c:v>8.3542672166669991</c:v>
                </c:pt>
                <c:pt idx="12336">
                  <c:v>8.3539395333329995</c:v>
                </c:pt>
                <c:pt idx="12337">
                  <c:v>8.3541974166670006</c:v>
                </c:pt>
                <c:pt idx="12338">
                  <c:v>8.3538563166670006</c:v>
                </c:pt>
                <c:pt idx="12339">
                  <c:v>8.3540771833330005</c:v>
                </c:pt>
                <c:pt idx="12340">
                  <c:v>8.3540212166670003</c:v>
                </c:pt>
                <c:pt idx="12341">
                  <c:v>8.3543329499999999</c:v>
                </c:pt>
                <c:pt idx="12342">
                  <c:v>8.3541312166669996</c:v>
                </c:pt>
                <c:pt idx="12343">
                  <c:v>8.3541532166669992</c:v>
                </c:pt>
                <c:pt idx="12344">
                  <c:v>8.3540506833329999</c:v>
                </c:pt>
                <c:pt idx="12345">
                  <c:v>8.3542671833330004</c:v>
                </c:pt>
                <c:pt idx="12346">
                  <c:v>8.3543576500000007</c:v>
                </c:pt>
                <c:pt idx="12347">
                  <c:v>8.3548398166670008</c:v>
                </c:pt>
                <c:pt idx="12348">
                  <c:v>8.3541844833330003</c:v>
                </c:pt>
                <c:pt idx="12349">
                  <c:v>8.3534424000000005</c:v>
                </c:pt>
                <c:pt idx="12350">
                  <c:v>8.3539787499999996</c:v>
                </c:pt>
                <c:pt idx="12351">
                  <c:v>8.3539658833330002</c:v>
                </c:pt>
                <c:pt idx="12352">
                  <c:v>8.3545185833330002</c:v>
                </c:pt>
                <c:pt idx="12353">
                  <c:v>8.3544429333330008</c:v>
                </c:pt>
                <c:pt idx="12354">
                  <c:v>8.3547284166669993</c:v>
                </c:pt>
                <c:pt idx="12355">
                  <c:v>8.3546806666670008</c:v>
                </c:pt>
                <c:pt idx="12356">
                  <c:v>8.354666916667</c:v>
                </c:pt>
                <c:pt idx="12357">
                  <c:v>8.3540990500000003</c:v>
                </c:pt>
                <c:pt idx="12358">
                  <c:v>8.3541938666669999</c:v>
                </c:pt>
                <c:pt idx="12359">
                  <c:v>8.3546860499999998</c:v>
                </c:pt>
                <c:pt idx="12360">
                  <c:v>8.3547375666669996</c:v>
                </c:pt>
                <c:pt idx="12361">
                  <c:v>8.3547371833330004</c:v>
                </c:pt>
                <c:pt idx="12362">
                  <c:v>8.3548508500000001</c:v>
                </c:pt>
                <c:pt idx="12363">
                  <c:v>8.3547470500000003</c:v>
                </c:pt>
                <c:pt idx="12364">
                  <c:v>8.3553122000000002</c:v>
                </c:pt>
                <c:pt idx="12365">
                  <c:v>8.3553554833329997</c:v>
                </c:pt>
                <c:pt idx="12366">
                  <c:v>8.3549614999999999</c:v>
                </c:pt>
                <c:pt idx="12367">
                  <c:v>8.3548267833329994</c:v>
                </c:pt>
                <c:pt idx="12368">
                  <c:v>8.3557518333330005</c:v>
                </c:pt>
                <c:pt idx="12369">
                  <c:v>8.3552115166669996</c:v>
                </c:pt>
                <c:pt idx="12370">
                  <c:v>8.3551593499999992</c:v>
                </c:pt>
                <c:pt idx="12371">
                  <c:v>8.3550447499999994</c:v>
                </c:pt>
                <c:pt idx="12372">
                  <c:v>8.3548817</c:v>
                </c:pt>
                <c:pt idx="12373">
                  <c:v>8.3550494999999998</c:v>
                </c:pt>
                <c:pt idx="12374">
                  <c:v>8.3549798833329998</c:v>
                </c:pt>
                <c:pt idx="12375">
                  <c:v>8.3552215499999996</c:v>
                </c:pt>
                <c:pt idx="12376">
                  <c:v>8.355209433333</c:v>
                </c:pt>
                <c:pt idx="12377">
                  <c:v>8.3550263499999993</c:v>
                </c:pt>
                <c:pt idx="12378">
                  <c:v>8.3553275666670004</c:v>
                </c:pt>
                <c:pt idx="12379">
                  <c:v>8.3551535166670003</c:v>
                </c:pt>
                <c:pt idx="12380">
                  <c:v>8.3557334166670003</c:v>
                </c:pt>
                <c:pt idx="12381">
                  <c:v>8.3559110666669998</c:v>
                </c:pt>
                <c:pt idx="12382">
                  <c:v>8.3554820166670005</c:v>
                </c:pt>
                <c:pt idx="12383">
                  <c:v>8.3557013333330001</c:v>
                </c:pt>
                <c:pt idx="12384">
                  <c:v>8.3549541666669995</c:v>
                </c:pt>
                <c:pt idx="12385">
                  <c:v>8.3547728833330002</c:v>
                </c:pt>
                <c:pt idx="12386">
                  <c:v>8.3553604000000004</c:v>
                </c:pt>
                <c:pt idx="12387">
                  <c:v>8.3555118333330007</c:v>
                </c:pt>
                <c:pt idx="12388">
                  <c:v>8.3548179833329996</c:v>
                </c:pt>
                <c:pt idx="12389">
                  <c:v>8.354977766667</c:v>
                </c:pt>
                <c:pt idx="12390">
                  <c:v>8.3554358333330008</c:v>
                </c:pt>
                <c:pt idx="12391">
                  <c:v>8.3552329666669998</c:v>
                </c:pt>
                <c:pt idx="12392">
                  <c:v>8.3552500999999992</c:v>
                </c:pt>
                <c:pt idx="12393">
                  <c:v>8.3549834166670003</c:v>
                </c:pt>
                <c:pt idx="12394">
                  <c:v>8.3553229666669999</c:v>
                </c:pt>
                <c:pt idx="12395">
                  <c:v>8.3549302000000001</c:v>
                </c:pt>
                <c:pt idx="12396">
                  <c:v>8.3551114166670004</c:v>
                </c:pt>
                <c:pt idx="12397">
                  <c:v>8.3551787333330001</c:v>
                </c:pt>
                <c:pt idx="12398">
                  <c:v>8.3553508333330004</c:v>
                </c:pt>
                <c:pt idx="12399">
                  <c:v>8.3547905999999994</c:v>
                </c:pt>
                <c:pt idx="12400">
                  <c:v>8.3551292166670006</c:v>
                </c:pt>
                <c:pt idx="12401">
                  <c:v>8.3550941833329997</c:v>
                </c:pt>
                <c:pt idx="12402">
                  <c:v>8.3549960833330008</c:v>
                </c:pt>
                <c:pt idx="12403">
                  <c:v>8.3558201333329993</c:v>
                </c:pt>
                <c:pt idx="12404">
                  <c:v>8.355518</c:v>
                </c:pt>
                <c:pt idx="12405">
                  <c:v>8.3552490499999994</c:v>
                </c:pt>
                <c:pt idx="12406">
                  <c:v>8.3550945500000005</c:v>
                </c:pt>
                <c:pt idx="12407">
                  <c:v>8.3557457166670002</c:v>
                </c:pt>
                <c:pt idx="12408">
                  <c:v>8.3554795666670003</c:v>
                </c:pt>
                <c:pt idx="12409">
                  <c:v>8.3555033000000005</c:v>
                </c:pt>
                <c:pt idx="12410">
                  <c:v>8.3557005499999999</c:v>
                </c:pt>
                <c:pt idx="12411">
                  <c:v>8.3552429833329995</c:v>
                </c:pt>
                <c:pt idx="12412">
                  <c:v>8.3550128166669992</c:v>
                </c:pt>
                <c:pt idx="12413">
                  <c:v>8.3549673999999996</c:v>
                </c:pt>
                <c:pt idx="12414">
                  <c:v>8.3552588500000002</c:v>
                </c:pt>
                <c:pt idx="12415">
                  <c:v>8.3548763333329994</c:v>
                </c:pt>
                <c:pt idx="12416">
                  <c:v>8.3550859000000006</c:v>
                </c:pt>
                <c:pt idx="12417">
                  <c:v>8.3549736333329996</c:v>
                </c:pt>
                <c:pt idx="12418">
                  <c:v>8.3551183000000009</c:v>
                </c:pt>
                <c:pt idx="12419">
                  <c:v>8.3552717833330004</c:v>
                </c:pt>
                <c:pt idx="12420">
                  <c:v>8.3553416833330001</c:v>
                </c:pt>
                <c:pt idx="12421">
                  <c:v>8.3555746666669997</c:v>
                </c:pt>
                <c:pt idx="12422">
                  <c:v>8.3555127333330006</c:v>
                </c:pt>
                <c:pt idx="12423">
                  <c:v>8.3554379166670003</c:v>
                </c:pt>
                <c:pt idx="12424">
                  <c:v>8.3554192166670003</c:v>
                </c:pt>
                <c:pt idx="12425">
                  <c:v>8.3554136999999997</c:v>
                </c:pt>
                <c:pt idx="12426">
                  <c:v>8.3551816333330002</c:v>
                </c:pt>
                <c:pt idx="12427">
                  <c:v>8.3553301666670006</c:v>
                </c:pt>
                <c:pt idx="12428">
                  <c:v>8.3552260333330004</c:v>
                </c:pt>
                <c:pt idx="12429">
                  <c:v>8.3561411166670005</c:v>
                </c:pt>
                <c:pt idx="12430">
                  <c:v>8.357345716667</c:v>
                </c:pt>
                <c:pt idx="12431">
                  <c:v>8.3573291166669996</c:v>
                </c:pt>
                <c:pt idx="12432">
                  <c:v>8.3574961833329997</c:v>
                </c:pt>
                <c:pt idx="12433">
                  <c:v>8.3572981166669997</c:v>
                </c:pt>
                <c:pt idx="12434">
                  <c:v>8.3571838166669998</c:v>
                </c:pt>
                <c:pt idx="12435">
                  <c:v>8.3574848666670007</c:v>
                </c:pt>
                <c:pt idx="12436">
                  <c:v>8.3577021833330001</c:v>
                </c:pt>
                <c:pt idx="12437">
                  <c:v>8.3580970499999996</c:v>
                </c:pt>
                <c:pt idx="12438">
                  <c:v>8.3572342833329998</c:v>
                </c:pt>
                <c:pt idx="12439">
                  <c:v>8.3572598166669998</c:v>
                </c:pt>
                <c:pt idx="12440">
                  <c:v>8.3578332666670008</c:v>
                </c:pt>
                <c:pt idx="12441">
                  <c:v>8.3576967666670008</c:v>
                </c:pt>
                <c:pt idx="12442">
                  <c:v>8.3573630333329998</c:v>
                </c:pt>
                <c:pt idx="12443">
                  <c:v>8.3576788000000004</c:v>
                </c:pt>
                <c:pt idx="12444">
                  <c:v>8.3573997833329994</c:v>
                </c:pt>
                <c:pt idx="12445">
                  <c:v>8.3575140833329993</c:v>
                </c:pt>
                <c:pt idx="12446">
                  <c:v>8.3571247999999994</c:v>
                </c:pt>
                <c:pt idx="12447">
                  <c:v>8.3574094833330008</c:v>
                </c:pt>
                <c:pt idx="12448">
                  <c:v>8.3568435999999995</c:v>
                </c:pt>
                <c:pt idx="12449">
                  <c:v>8.3575778166669998</c:v>
                </c:pt>
                <c:pt idx="12450">
                  <c:v>8.3571460000000002</c:v>
                </c:pt>
                <c:pt idx="12451">
                  <c:v>8.3569392166669996</c:v>
                </c:pt>
                <c:pt idx="12452">
                  <c:v>8.3574268333329993</c:v>
                </c:pt>
                <c:pt idx="12453">
                  <c:v>8.3574383999999995</c:v>
                </c:pt>
                <c:pt idx="12454">
                  <c:v>8.3565178166670009</c:v>
                </c:pt>
                <c:pt idx="12455">
                  <c:v>8.3554810499999999</c:v>
                </c:pt>
                <c:pt idx="12456">
                  <c:v>8.3555723000000004</c:v>
                </c:pt>
                <c:pt idx="12457">
                  <c:v>8.3562078</c:v>
                </c:pt>
                <c:pt idx="12458">
                  <c:v>8.3555217000000006</c:v>
                </c:pt>
                <c:pt idx="12459">
                  <c:v>8.3557718166669996</c:v>
                </c:pt>
                <c:pt idx="12460">
                  <c:v>8.3559722833329992</c:v>
                </c:pt>
                <c:pt idx="12461">
                  <c:v>8.3558217666670007</c:v>
                </c:pt>
                <c:pt idx="12462">
                  <c:v>8.3557150666670008</c:v>
                </c:pt>
                <c:pt idx="12463">
                  <c:v>8.3559253166669993</c:v>
                </c:pt>
                <c:pt idx="12464">
                  <c:v>8.35565465</c:v>
                </c:pt>
                <c:pt idx="12465">
                  <c:v>8.3560847000000003</c:v>
                </c:pt>
                <c:pt idx="12466">
                  <c:v>8.3558503000000002</c:v>
                </c:pt>
                <c:pt idx="12467">
                  <c:v>8.3554282666669994</c:v>
                </c:pt>
                <c:pt idx="12468">
                  <c:v>8.3555488499999999</c:v>
                </c:pt>
                <c:pt idx="12469">
                  <c:v>8.3555799166670006</c:v>
                </c:pt>
                <c:pt idx="12470">
                  <c:v>8.3557261500000006</c:v>
                </c:pt>
                <c:pt idx="12471">
                  <c:v>8.3554918333329997</c:v>
                </c:pt>
                <c:pt idx="12472">
                  <c:v>8.356445083333</c:v>
                </c:pt>
                <c:pt idx="12473">
                  <c:v>8.3560246500000002</c:v>
                </c:pt>
                <c:pt idx="12474">
                  <c:v>8.35573385</c:v>
                </c:pt>
                <c:pt idx="12475">
                  <c:v>8.3558774166669991</c:v>
                </c:pt>
                <c:pt idx="12476">
                  <c:v>8.3560072666669996</c:v>
                </c:pt>
                <c:pt idx="12477">
                  <c:v>8.3561862833330007</c:v>
                </c:pt>
                <c:pt idx="12478">
                  <c:v>8.3557023666669998</c:v>
                </c:pt>
                <c:pt idx="12479">
                  <c:v>8.3556097833329996</c:v>
                </c:pt>
                <c:pt idx="12480">
                  <c:v>8.3557300333329998</c:v>
                </c:pt>
                <c:pt idx="12481">
                  <c:v>8.3558504500000002</c:v>
                </c:pt>
                <c:pt idx="12482">
                  <c:v>8.3560952999999998</c:v>
                </c:pt>
                <c:pt idx="12483">
                  <c:v>8.3568936833330003</c:v>
                </c:pt>
                <c:pt idx="12484">
                  <c:v>8.3564679666669992</c:v>
                </c:pt>
                <c:pt idx="12485">
                  <c:v>8.3560214833330004</c:v>
                </c:pt>
                <c:pt idx="12486">
                  <c:v>8.3562647833329997</c:v>
                </c:pt>
                <c:pt idx="12487">
                  <c:v>8.3564750166669999</c:v>
                </c:pt>
                <c:pt idx="12488">
                  <c:v>8.3568812000000001</c:v>
                </c:pt>
                <c:pt idx="12489">
                  <c:v>8.3560793666670001</c:v>
                </c:pt>
                <c:pt idx="12490">
                  <c:v>8.3564138833329995</c:v>
                </c:pt>
                <c:pt idx="12491">
                  <c:v>8.3560637500000006</c:v>
                </c:pt>
                <c:pt idx="12492">
                  <c:v>8.3564547999999998</c:v>
                </c:pt>
                <c:pt idx="12493">
                  <c:v>8.3560401500000001</c:v>
                </c:pt>
                <c:pt idx="12494">
                  <c:v>8.3564423333329998</c:v>
                </c:pt>
                <c:pt idx="12495">
                  <c:v>8.3562388166670001</c:v>
                </c:pt>
                <c:pt idx="12496">
                  <c:v>8.3565720333330002</c:v>
                </c:pt>
                <c:pt idx="12497">
                  <c:v>8.3566193833329994</c:v>
                </c:pt>
                <c:pt idx="12498">
                  <c:v>8.3565499833330001</c:v>
                </c:pt>
                <c:pt idx="12499">
                  <c:v>8.3561729166669991</c:v>
                </c:pt>
                <c:pt idx="12500">
                  <c:v>8.3561734666670002</c:v>
                </c:pt>
                <c:pt idx="12501">
                  <c:v>8.3564366499999991</c:v>
                </c:pt>
                <c:pt idx="12502">
                  <c:v>8.3563153499999991</c:v>
                </c:pt>
                <c:pt idx="12503">
                  <c:v>8.3561695833329992</c:v>
                </c:pt>
                <c:pt idx="12504">
                  <c:v>8.3567578166670007</c:v>
                </c:pt>
                <c:pt idx="12505">
                  <c:v>8.3567361333329995</c:v>
                </c:pt>
                <c:pt idx="12506">
                  <c:v>8.3569815999999992</c:v>
                </c:pt>
                <c:pt idx="12507">
                  <c:v>8.3570519833329993</c:v>
                </c:pt>
                <c:pt idx="12508">
                  <c:v>8.3566405333329996</c:v>
                </c:pt>
                <c:pt idx="12509">
                  <c:v>8.3569985500000001</c:v>
                </c:pt>
                <c:pt idx="12510">
                  <c:v>8.3565256833330004</c:v>
                </c:pt>
                <c:pt idx="12511">
                  <c:v>8.3564701499999998</c:v>
                </c:pt>
                <c:pt idx="12512">
                  <c:v>8.3570811833329994</c:v>
                </c:pt>
                <c:pt idx="12513">
                  <c:v>8.3572778333330007</c:v>
                </c:pt>
                <c:pt idx="12514">
                  <c:v>8.3567642666669997</c:v>
                </c:pt>
                <c:pt idx="12515">
                  <c:v>8.3569406333330001</c:v>
                </c:pt>
                <c:pt idx="12516">
                  <c:v>8.3569665833329996</c:v>
                </c:pt>
                <c:pt idx="12517">
                  <c:v>8.3566035833329995</c:v>
                </c:pt>
                <c:pt idx="12518">
                  <c:v>8.3559129833330008</c:v>
                </c:pt>
                <c:pt idx="12519">
                  <c:v>8.3559904833330005</c:v>
                </c:pt>
                <c:pt idx="12520">
                  <c:v>8.3560509833330006</c:v>
                </c:pt>
                <c:pt idx="12521">
                  <c:v>8.3564202333330009</c:v>
                </c:pt>
                <c:pt idx="12522">
                  <c:v>8.3560870666669995</c:v>
                </c:pt>
                <c:pt idx="12523">
                  <c:v>8.3561199666670003</c:v>
                </c:pt>
                <c:pt idx="12524">
                  <c:v>8.3556917666670003</c:v>
                </c:pt>
                <c:pt idx="12525">
                  <c:v>8.3560537999999998</c:v>
                </c:pt>
                <c:pt idx="12526">
                  <c:v>8.3558566833330001</c:v>
                </c:pt>
                <c:pt idx="12527">
                  <c:v>8.3562022166670005</c:v>
                </c:pt>
                <c:pt idx="12528">
                  <c:v>8.3563562499999993</c:v>
                </c:pt>
                <c:pt idx="12529">
                  <c:v>8.3564281166670007</c:v>
                </c:pt>
                <c:pt idx="12530">
                  <c:v>8.3562052333330001</c:v>
                </c:pt>
                <c:pt idx="12531">
                  <c:v>8.3566035166670005</c:v>
                </c:pt>
                <c:pt idx="12532">
                  <c:v>8.3561542166670009</c:v>
                </c:pt>
                <c:pt idx="12533">
                  <c:v>8.3560556666670003</c:v>
                </c:pt>
                <c:pt idx="12534">
                  <c:v>8.3558370166669995</c:v>
                </c:pt>
                <c:pt idx="12535">
                  <c:v>8.3557600833329992</c:v>
                </c:pt>
                <c:pt idx="12536">
                  <c:v>8.3557719499999994</c:v>
                </c:pt>
                <c:pt idx="12537">
                  <c:v>8.3565611000000004</c:v>
                </c:pt>
                <c:pt idx="12538">
                  <c:v>8.3560594333329998</c:v>
                </c:pt>
                <c:pt idx="12539">
                  <c:v>8.3562597833329999</c:v>
                </c:pt>
                <c:pt idx="12540">
                  <c:v>8.3557743999999996</c:v>
                </c:pt>
                <c:pt idx="12541">
                  <c:v>8.3559074166669998</c:v>
                </c:pt>
                <c:pt idx="12542">
                  <c:v>8.355875516667</c:v>
                </c:pt>
                <c:pt idx="12543">
                  <c:v>8.3558995833330005</c:v>
                </c:pt>
                <c:pt idx="12544">
                  <c:v>8.3557177833330005</c:v>
                </c:pt>
                <c:pt idx="12545">
                  <c:v>8.3559405666669999</c:v>
                </c:pt>
                <c:pt idx="12546">
                  <c:v>8.3565361666670004</c:v>
                </c:pt>
                <c:pt idx="12547">
                  <c:v>8.35585515</c:v>
                </c:pt>
                <c:pt idx="12548">
                  <c:v>8.3551710166670006</c:v>
                </c:pt>
                <c:pt idx="12549">
                  <c:v>8.3551995833330004</c:v>
                </c:pt>
                <c:pt idx="12550">
                  <c:v>8.3550200833330006</c:v>
                </c:pt>
                <c:pt idx="12551">
                  <c:v>8.3549116833330004</c:v>
                </c:pt>
                <c:pt idx="12552">
                  <c:v>8.3558529833329995</c:v>
                </c:pt>
                <c:pt idx="12553">
                  <c:v>8.3556965833329997</c:v>
                </c:pt>
                <c:pt idx="12554">
                  <c:v>8.3566929666669996</c:v>
                </c:pt>
                <c:pt idx="12555">
                  <c:v>8.358243316667</c:v>
                </c:pt>
                <c:pt idx="12556">
                  <c:v>8.3569583166670007</c:v>
                </c:pt>
                <c:pt idx="12557">
                  <c:v>8.3572806666670001</c:v>
                </c:pt>
                <c:pt idx="12558">
                  <c:v>8.3575338333329992</c:v>
                </c:pt>
                <c:pt idx="12559">
                  <c:v>8.3577122833330009</c:v>
                </c:pt>
                <c:pt idx="12560">
                  <c:v>8.3574273666670003</c:v>
                </c:pt>
                <c:pt idx="12561">
                  <c:v>8.3573460333330001</c:v>
                </c:pt>
                <c:pt idx="12562">
                  <c:v>8.3568624499999995</c:v>
                </c:pt>
                <c:pt idx="12563">
                  <c:v>8.3571222833330001</c:v>
                </c:pt>
                <c:pt idx="12564">
                  <c:v>8.3573241666670004</c:v>
                </c:pt>
                <c:pt idx="12565">
                  <c:v>8.3576474166669996</c:v>
                </c:pt>
                <c:pt idx="12566">
                  <c:v>8.3572183833330005</c:v>
                </c:pt>
                <c:pt idx="12567">
                  <c:v>8.3575173666670004</c:v>
                </c:pt>
                <c:pt idx="12568">
                  <c:v>8.3573675166670007</c:v>
                </c:pt>
                <c:pt idx="12569">
                  <c:v>8.3569929333330002</c:v>
                </c:pt>
                <c:pt idx="12570">
                  <c:v>8.3572907500000007</c:v>
                </c:pt>
                <c:pt idx="12571">
                  <c:v>8.3572581333329996</c:v>
                </c:pt>
                <c:pt idx="12572">
                  <c:v>8.3577987833329992</c:v>
                </c:pt>
                <c:pt idx="12573">
                  <c:v>8.3577272499999999</c:v>
                </c:pt>
                <c:pt idx="12574">
                  <c:v>8.3573249666670009</c:v>
                </c:pt>
                <c:pt idx="12575">
                  <c:v>8.3571424666669998</c:v>
                </c:pt>
                <c:pt idx="12576">
                  <c:v>8.3573366166670002</c:v>
                </c:pt>
                <c:pt idx="12577">
                  <c:v>8.3572654333329996</c:v>
                </c:pt>
                <c:pt idx="12578">
                  <c:v>8.3574099166670006</c:v>
                </c:pt>
                <c:pt idx="12579">
                  <c:v>8.3571229333330006</c:v>
                </c:pt>
                <c:pt idx="12580">
                  <c:v>8.3572807999999998</c:v>
                </c:pt>
                <c:pt idx="12581">
                  <c:v>8.3577434000000004</c:v>
                </c:pt>
                <c:pt idx="12582">
                  <c:v>8.3576857833330003</c:v>
                </c:pt>
                <c:pt idx="12583">
                  <c:v>8.3575229833330003</c:v>
                </c:pt>
                <c:pt idx="12584">
                  <c:v>8.3578076333329996</c:v>
                </c:pt>
                <c:pt idx="12585">
                  <c:v>8.3570507166670005</c:v>
                </c:pt>
                <c:pt idx="12586">
                  <c:v>8.3570054500000008</c:v>
                </c:pt>
                <c:pt idx="12587">
                  <c:v>8.3570775000000008</c:v>
                </c:pt>
                <c:pt idx="12588">
                  <c:v>8.3570059499999996</c:v>
                </c:pt>
                <c:pt idx="12589">
                  <c:v>8.3573745666669996</c:v>
                </c:pt>
                <c:pt idx="12590">
                  <c:v>8.3568284500000001</c:v>
                </c:pt>
                <c:pt idx="12591">
                  <c:v>8.3567846499999998</c:v>
                </c:pt>
                <c:pt idx="12592">
                  <c:v>8.3571883499999995</c:v>
                </c:pt>
                <c:pt idx="12593">
                  <c:v>8.3568522833329997</c:v>
                </c:pt>
                <c:pt idx="12594">
                  <c:v>8.3565258166670002</c:v>
                </c:pt>
                <c:pt idx="12595">
                  <c:v>8.3569628999999992</c:v>
                </c:pt>
                <c:pt idx="12596">
                  <c:v>8.3566982500000009</c:v>
                </c:pt>
                <c:pt idx="12597">
                  <c:v>8.3566073333330007</c:v>
                </c:pt>
                <c:pt idx="12598">
                  <c:v>8.3569559000000009</c:v>
                </c:pt>
                <c:pt idx="12599">
                  <c:v>8.3572463166670001</c:v>
                </c:pt>
                <c:pt idx="12600">
                  <c:v>8.3570679999999999</c:v>
                </c:pt>
                <c:pt idx="12601">
                  <c:v>8.3572356833330002</c:v>
                </c:pt>
                <c:pt idx="12602">
                  <c:v>8.3572809166669995</c:v>
                </c:pt>
                <c:pt idx="12603">
                  <c:v>8.3573072166669995</c:v>
                </c:pt>
                <c:pt idx="12604">
                  <c:v>8.3570755333329991</c:v>
                </c:pt>
                <c:pt idx="12605">
                  <c:v>8.3575637666670008</c:v>
                </c:pt>
                <c:pt idx="12606">
                  <c:v>8.3573553166670003</c:v>
                </c:pt>
                <c:pt idx="12607">
                  <c:v>8.3578618333330006</c:v>
                </c:pt>
                <c:pt idx="12608">
                  <c:v>8.3571316333329992</c:v>
                </c:pt>
                <c:pt idx="12609">
                  <c:v>8.35757525</c:v>
                </c:pt>
                <c:pt idx="12610">
                  <c:v>8.3571761666669993</c:v>
                </c:pt>
                <c:pt idx="12611">
                  <c:v>8.3574480333330001</c:v>
                </c:pt>
                <c:pt idx="12612">
                  <c:v>8.3573219166670007</c:v>
                </c:pt>
                <c:pt idx="12613">
                  <c:v>8.3575002833329997</c:v>
                </c:pt>
                <c:pt idx="12614">
                  <c:v>8.3574986500000001</c:v>
                </c:pt>
                <c:pt idx="12615">
                  <c:v>8.3569957499999994</c:v>
                </c:pt>
                <c:pt idx="12616">
                  <c:v>8.3573837666670006</c:v>
                </c:pt>
                <c:pt idx="12617">
                  <c:v>8.3574204333330009</c:v>
                </c:pt>
                <c:pt idx="12618">
                  <c:v>8.3573407666670008</c:v>
                </c:pt>
                <c:pt idx="12619">
                  <c:v>8.3573976666669996</c:v>
                </c:pt>
                <c:pt idx="12620">
                  <c:v>8.3572911333329998</c:v>
                </c:pt>
                <c:pt idx="12621">
                  <c:v>8.3575137166670004</c:v>
                </c:pt>
                <c:pt idx="12622">
                  <c:v>8.3575408666669997</c:v>
                </c:pt>
                <c:pt idx="12623">
                  <c:v>8.357565366667</c:v>
                </c:pt>
                <c:pt idx="12624">
                  <c:v>8.3574455833329999</c:v>
                </c:pt>
                <c:pt idx="12625">
                  <c:v>8.3579555499999998</c:v>
                </c:pt>
                <c:pt idx="12626">
                  <c:v>8.3577461833329991</c:v>
                </c:pt>
                <c:pt idx="12627">
                  <c:v>8.3574830000000002</c:v>
                </c:pt>
                <c:pt idx="12628">
                  <c:v>8.3573722833329995</c:v>
                </c:pt>
                <c:pt idx="12629">
                  <c:v>8.3573094333330005</c:v>
                </c:pt>
                <c:pt idx="12630">
                  <c:v>8.3574906333330006</c:v>
                </c:pt>
                <c:pt idx="12631">
                  <c:v>8.3573804333330006</c:v>
                </c:pt>
                <c:pt idx="12632">
                  <c:v>8.3577033333329993</c:v>
                </c:pt>
                <c:pt idx="12633">
                  <c:v>8.3574158833329992</c:v>
                </c:pt>
                <c:pt idx="12634">
                  <c:v>8.3574324166670007</c:v>
                </c:pt>
                <c:pt idx="12635">
                  <c:v>8.3579203500000006</c:v>
                </c:pt>
                <c:pt idx="12636">
                  <c:v>8.3574823499999997</c:v>
                </c:pt>
                <c:pt idx="12637">
                  <c:v>8.3576053333329998</c:v>
                </c:pt>
                <c:pt idx="12638">
                  <c:v>8.3573815833329999</c:v>
                </c:pt>
                <c:pt idx="12639">
                  <c:v>8.3572669333329994</c:v>
                </c:pt>
                <c:pt idx="12640">
                  <c:v>8.3573788666670001</c:v>
                </c:pt>
                <c:pt idx="12641">
                  <c:v>8.3571703666670007</c:v>
                </c:pt>
                <c:pt idx="12642">
                  <c:v>8.3572478833330006</c:v>
                </c:pt>
                <c:pt idx="12643">
                  <c:v>8.3578747</c:v>
                </c:pt>
                <c:pt idx="12644">
                  <c:v>8.3576438500000005</c:v>
                </c:pt>
                <c:pt idx="12645">
                  <c:v>8.358194366667</c:v>
                </c:pt>
                <c:pt idx="12646">
                  <c:v>8.3575442833330005</c:v>
                </c:pt>
                <c:pt idx="12647">
                  <c:v>8.3579055833330003</c:v>
                </c:pt>
                <c:pt idx="12648">
                  <c:v>8.3580395999999997</c:v>
                </c:pt>
                <c:pt idx="12649">
                  <c:v>8.3578967333329999</c:v>
                </c:pt>
                <c:pt idx="12650">
                  <c:v>8.3577915166669996</c:v>
                </c:pt>
                <c:pt idx="12651">
                  <c:v>8.3578218</c:v>
                </c:pt>
                <c:pt idx="12652">
                  <c:v>8.3577120833330003</c:v>
                </c:pt>
                <c:pt idx="12653">
                  <c:v>8.3576494833330006</c:v>
                </c:pt>
                <c:pt idx="12654">
                  <c:v>8.3578299999999999</c:v>
                </c:pt>
                <c:pt idx="12655">
                  <c:v>8.3580567666669996</c:v>
                </c:pt>
                <c:pt idx="12656">
                  <c:v>8.3581030500000004</c:v>
                </c:pt>
                <c:pt idx="12657">
                  <c:v>8.3573344333329995</c:v>
                </c:pt>
                <c:pt idx="12658">
                  <c:v>8.3574728500000006</c:v>
                </c:pt>
                <c:pt idx="12659">
                  <c:v>8.3577717333329993</c:v>
                </c:pt>
                <c:pt idx="12660">
                  <c:v>8.3581023666669996</c:v>
                </c:pt>
                <c:pt idx="12661">
                  <c:v>8.3575723333329996</c:v>
                </c:pt>
                <c:pt idx="12662">
                  <c:v>8.3582296833330005</c:v>
                </c:pt>
                <c:pt idx="12663">
                  <c:v>8.3579987833330005</c:v>
                </c:pt>
                <c:pt idx="12664">
                  <c:v>8.3573014666669998</c:v>
                </c:pt>
                <c:pt idx="12665">
                  <c:v>8.3582634166670005</c:v>
                </c:pt>
                <c:pt idx="12666">
                  <c:v>8.3583358499999996</c:v>
                </c:pt>
                <c:pt idx="12667">
                  <c:v>8.3578877333329995</c:v>
                </c:pt>
                <c:pt idx="12668">
                  <c:v>8.3577303333330004</c:v>
                </c:pt>
                <c:pt idx="12669">
                  <c:v>8.3584740333329997</c:v>
                </c:pt>
                <c:pt idx="12670">
                  <c:v>8.3584375166669993</c:v>
                </c:pt>
                <c:pt idx="12671">
                  <c:v>8.3576261166669994</c:v>
                </c:pt>
                <c:pt idx="12672">
                  <c:v>8.3580919500000004</c:v>
                </c:pt>
                <c:pt idx="12673">
                  <c:v>8.3583924833330006</c:v>
                </c:pt>
                <c:pt idx="12674">
                  <c:v>8.3583911999999998</c:v>
                </c:pt>
                <c:pt idx="12675">
                  <c:v>8.3586475500000006</c:v>
                </c:pt>
                <c:pt idx="12676">
                  <c:v>8.3578922833329994</c:v>
                </c:pt>
                <c:pt idx="12677">
                  <c:v>8.3587071000000002</c:v>
                </c:pt>
                <c:pt idx="12678">
                  <c:v>8.3588487833330003</c:v>
                </c:pt>
                <c:pt idx="12679">
                  <c:v>8.3575012999999991</c:v>
                </c:pt>
                <c:pt idx="12680">
                  <c:v>8.3571346166670004</c:v>
                </c:pt>
                <c:pt idx="12681">
                  <c:v>8.3569618000000006</c:v>
                </c:pt>
                <c:pt idx="12682">
                  <c:v>8.3570326000000001</c:v>
                </c:pt>
                <c:pt idx="12683">
                  <c:v>8.3568972499999994</c:v>
                </c:pt>
                <c:pt idx="12684">
                  <c:v>8.3568334499999999</c:v>
                </c:pt>
                <c:pt idx="12685">
                  <c:v>8.3562871833330004</c:v>
                </c:pt>
                <c:pt idx="12686">
                  <c:v>8.3562516666669993</c:v>
                </c:pt>
                <c:pt idx="12687">
                  <c:v>8.3568645000000004</c:v>
                </c:pt>
                <c:pt idx="12688">
                  <c:v>8.3566026666669995</c:v>
                </c:pt>
                <c:pt idx="12689">
                  <c:v>8.3565156500000004</c:v>
                </c:pt>
                <c:pt idx="12690">
                  <c:v>8.3571807499999995</c:v>
                </c:pt>
                <c:pt idx="12691">
                  <c:v>8.3567999666669994</c:v>
                </c:pt>
                <c:pt idx="12692">
                  <c:v>8.3588294333329998</c:v>
                </c:pt>
                <c:pt idx="12693">
                  <c:v>8.3591556499999999</c:v>
                </c:pt>
                <c:pt idx="12694">
                  <c:v>8.3589683666669998</c:v>
                </c:pt>
                <c:pt idx="12695">
                  <c:v>8.3588090166669993</c:v>
                </c:pt>
                <c:pt idx="12696">
                  <c:v>8.3585627333330006</c:v>
                </c:pt>
                <c:pt idx="12697">
                  <c:v>8.3588985333330008</c:v>
                </c:pt>
                <c:pt idx="12698">
                  <c:v>8.3590745999999996</c:v>
                </c:pt>
                <c:pt idx="12699">
                  <c:v>8.3587125166669995</c:v>
                </c:pt>
                <c:pt idx="12700">
                  <c:v>8.3587420166669997</c:v>
                </c:pt>
                <c:pt idx="12701">
                  <c:v>8.3583708833330004</c:v>
                </c:pt>
                <c:pt idx="12702">
                  <c:v>8.3587477166670006</c:v>
                </c:pt>
                <c:pt idx="12703">
                  <c:v>8.3585139333330005</c:v>
                </c:pt>
                <c:pt idx="12704">
                  <c:v>8.3577050333329996</c:v>
                </c:pt>
                <c:pt idx="12705">
                  <c:v>8.3562164333329996</c:v>
                </c:pt>
                <c:pt idx="12706">
                  <c:v>8.3562867500000007</c:v>
                </c:pt>
                <c:pt idx="12707">
                  <c:v>8.3569952333330004</c:v>
                </c:pt>
                <c:pt idx="12708">
                  <c:v>8.3566568666670005</c:v>
                </c:pt>
                <c:pt idx="12709">
                  <c:v>8.3568930166669997</c:v>
                </c:pt>
                <c:pt idx="12710">
                  <c:v>8.3569984000000002</c:v>
                </c:pt>
                <c:pt idx="12711">
                  <c:v>8.3566741833330003</c:v>
                </c:pt>
                <c:pt idx="12712">
                  <c:v>8.3570270333330008</c:v>
                </c:pt>
                <c:pt idx="12713">
                  <c:v>8.3573609999999992</c:v>
                </c:pt>
                <c:pt idx="12714">
                  <c:v>8.3569065333329995</c:v>
                </c:pt>
                <c:pt idx="12715">
                  <c:v>8.3570960666669993</c:v>
                </c:pt>
                <c:pt idx="12716">
                  <c:v>8.3571577166670004</c:v>
                </c:pt>
                <c:pt idx="12717">
                  <c:v>8.3577141499999996</c:v>
                </c:pt>
                <c:pt idx="12718">
                  <c:v>8.3571983166670005</c:v>
                </c:pt>
                <c:pt idx="12719">
                  <c:v>8.3571338666670005</c:v>
                </c:pt>
                <c:pt idx="12720">
                  <c:v>8.3571840666669992</c:v>
                </c:pt>
                <c:pt idx="12721">
                  <c:v>8.3569054833329997</c:v>
                </c:pt>
                <c:pt idx="12722">
                  <c:v>8.3570451499999994</c:v>
                </c:pt>
                <c:pt idx="12723">
                  <c:v>8.3571306833330006</c:v>
                </c:pt>
                <c:pt idx="12724">
                  <c:v>8.3570181166669997</c:v>
                </c:pt>
                <c:pt idx="12725">
                  <c:v>8.3568358166669992</c:v>
                </c:pt>
                <c:pt idx="12726">
                  <c:v>8.3574226500000002</c:v>
                </c:pt>
                <c:pt idx="12727">
                  <c:v>8.3573063333329998</c:v>
                </c:pt>
                <c:pt idx="12728">
                  <c:v>8.3570127500000009</c:v>
                </c:pt>
                <c:pt idx="12729">
                  <c:v>8.3569017333330002</c:v>
                </c:pt>
                <c:pt idx="12730">
                  <c:v>8.3565653333330001</c:v>
                </c:pt>
                <c:pt idx="12731">
                  <c:v>8.3567187166670003</c:v>
                </c:pt>
                <c:pt idx="12732">
                  <c:v>8.3558515666670008</c:v>
                </c:pt>
                <c:pt idx="12733">
                  <c:v>8.3567006666670007</c:v>
                </c:pt>
                <c:pt idx="12734">
                  <c:v>8.3566304666669993</c:v>
                </c:pt>
                <c:pt idx="12735">
                  <c:v>8.3567570833329992</c:v>
                </c:pt>
                <c:pt idx="12736">
                  <c:v>8.356823733333</c:v>
                </c:pt>
                <c:pt idx="12737">
                  <c:v>8.3568278666670004</c:v>
                </c:pt>
                <c:pt idx="12738">
                  <c:v>8.3569913833329998</c:v>
                </c:pt>
                <c:pt idx="12739">
                  <c:v>8.3569210500000004</c:v>
                </c:pt>
                <c:pt idx="12740">
                  <c:v>8.3571068000000004</c:v>
                </c:pt>
                <c:pt idx="12741">
                  <c:v>8.3571958333329999</c:v>
                </c:pt>
                <c:pt idx="12742">
                  <c:v>8.3567634500000008</c:v>
                </c:pt>
                <c:pt idx="12743">
                  <c:v>8.3569729833329998</c:v>
                </c:pt>
                <c:pt idx="12744">
                  <c:v>8.3570988833330002</c:v>
                </c:pt>
                <c:pt idx="12745">
                  <c:v>8.35718855</c:v>
                </c:pt>
                <c:pt idx="12746">
                  <c:v>8.3568859500000006</c:v>
                </c:pt>
                <c:pt idx="12747">
                  <c:v>8.3567106666670004</c:v>
                </c:pt>
                <c:pt idx="12748">
                  <c:v>8.3571220000000004</c:v>
                </c:pt>
                <c:pt idx="12749">
                  <c:v>8.3576552166670002</c:v>
                </c:pt>
                <c:pt idx="12750">
                  <c:v>8.356766883333</c:v>
                </c:pt>
                <c:pt idx="12751">
                  <c:v>8.3575186166670008</c:v>
                </c:pt>
                <c:pt idx="12752">
                  <c:v>8.3568125500000008</c:v>
                </c:pt>
                <c:pt idx="12753">
                  <c:v>8.3570782333330005</c:v>
                </c:pt>
                <c:pt idx="12754">
                  <c:v>8.3566207499999994</c:v>
                </c:pt>
                <c:pt idx="12755">
                  <c:v>8.3570840666669994</c:v>
                </c:pt>
                <c:pt idx="12756">
                  <c:v>8.3564512666669994</c:v>
                </c:pt>
                <c:pt idx="12757">
                  <c:v>8.3568755333329996</c:v>
                </c:pt>
                <c:pt idx="12758">
                  <c:v>8.3563908333330001</c:v>
                </c:pt>
                <c:pt idx="12759">
                  <c:v>8.3567925166669994</c:v>
                </c:pt>
                <c:pt idx="12760">
                  <c:v>8.3570473166669998</c:v>
                </c:pt>
                <c:pt idx="12761">
                  <c:v>8.3573566333329996</c:v>
                </c:pt>
                <c:pt idx="12762">
                  <c:v>8.3573056500000007</c:v>
                </c:pt>
                <c:pt idx="12763">
                  <c:v>8.3570643833330003</c:v>
                </c:pt>
                <c:pt idx="12764">
                  <c:v>8.3574292666669994</c:v>
                </c:pt>
                <c:pt idx="12765">
                  <c:v>8.3572560833330005</c:v>
                </c:pt>
                <c:pt idx="12766">
                  <c:v>8.3571963999999994</c:v>
                </c:pt>
                <c:pt idx="12767">
                  <c:v>8.3571183999999992</c:v>
                </c:pt>
                <c:pt idx="12768">
                  <c:v>8.3570732000000003</c:v>
                </c:pt>
                <c:pt idx="12769">
                  <c:v>8.3567505000000004</c:v>
                </c:pt>
                <c:pt idx="12770">
                  <c:v>8.3573153833330007</c:v>
                </c:pt>
                <c:pt idx="12771">
                  <c:v>8.3571250999999993</c:v>
                </c:pt>
                <c:pt idx="12772">
                  <c:v>8.3573326833330004</c:v>
                </c:pt>
                <c:pt idx="12773">
                  <c:v>8.3567246166669999</c:v>
                </c:pt>
                <c:pt idx="12774">
                  <c:v>8.3573477500000006</c:v>
                </c:pt>
                <c:pt idx="12775">
                  <c:v>8.3570236333330001</c:v>
                </c:pt>
                <c:pt idx="12776">
                  <c:v>8.3568990500000009</c:v>
                </c:pt>
                <c:pt idx="12777">
                  <c:v>8.3574950833329993</c:v>
                </c:pt>
                <c:pt idx="12778">
                  <c:v>8.3575558999999995</c:v>
                </c:pt>
                <c:pt idx="12779">
                  <c:v>8.3573774166669992</c:v>
                </c:pt>
                <c:pt idx="12780">
                  <c:v>8.3572435333329995</c:v>
                </c:pt>
                <c:pt idx="12781">
                  <c:v>8.3570053499999997</c:v>
                </c:pt>
                <c:pt idx="12782">
                  <c:v>8.3570244999999996</c:v>
                </c:pt>
                <c:pt idx="12783">
                  <c:v>8.3578919500000008</c:v>
                </c:pt>
                <c:pt idx="12784">
                  <c:v>8.3578241333330006</c:v>
                </c:pt>
                <c:pt idx="12785">
                  <c:v>8.3574625499999993</c:v>
                </c:pt>
                <c:pt idx="12786">
                  <c:v>8.3572038833329998</c:v>
                </c:pt>
                <c:pt idx="12787">
                  <c:v>8.3579755666669993</c:v>
                </c:pt>
                <c:pt idx="12788">
                  <c:v>8.357092633333</c:v>
                </c:pt>
                <c:pt idx="12789">
                  <c:v>8.3575263333330003</c:v>
                </c:pt>
                <c:pt idx="12790">
                  <c:v>8.3581562333330002</c:v>
                </c:pt>
                <c:pt idx="12791">
                  <c:v>8.3579649000000007</c:v>
                </c:pt>
                <c:pt idx="12792">
                  <c:v>8.357748233333</c:v>
                </c:pt>
                <c:pt idx="12793">
                  <c:v>8.3581249500000006</c:v>
                </c:pt>
                <c:pt idx="12794">
                  <c:v>8.3583168166669992</c:v>
                </c:pt>
                <c:pt idx="12795">
                  <c:v>8.3577356500000004</c:v>
                </c:pt>
                <c:pt idx="12796">
                  <c:v>8.3576247000000006</c:v>
                </c:pt>
                <c:pt idx="12797">
                  <c:v>8.3573923000000008</c:v>
                </c:pt>
                <c:pt idx="12798">
                  <c:v>8.3575908000000005</c:v>
                </c:pt>
                <c:pt idx="12799">
                  <c:v>8.3580185333330004</c:v>
                </c:pt>
                <c:pt idx="12800">
                  <c:v>8.3585202166669994</c:v>
                </c:pt>
                <c:pt idx="12801">
                  <c:v>8.3579045500000007</c:v>
                </c:pt>
                <c:pt idx="12802">
                  <c:v>8.3573369999999993</c:v>
                </c:pt>
                <c:pt idx="12803">
                  <c:v>8.3576243166669997</c:v>
                </c:pt>
                <c:pt idx="12804">
                  <c:v>8.3582262666669997</c:v>
                </c:pt>
                <c:pt idx="12805">
                  <c:v>8.3583884333329994</c:v>
                </c:pt>
                <c:pt idx="12806">
                  <c:v>8.3581654333329993</c:v>
                </c:pt>
                <c:pt idx="12807">
                  <c:v>8.3584733166670002</c:v>
                </c:pt>
                <c:pt idx="12808">
                  <c:v>8.3585846666669994</c:v>
                </c:pt>
                <c:pt idx="12809">
                  <c:v>8.3580545166669999</c:v>
                </c:pt>
                <c:pt idx="12810">
                  <c:v>8.3577564500000001</c:v>
                </c:pt>
                <c:pt idx="12811">
                  <c:v>8.3586445999999999</c:v>
                </c:pt>
                <c:pt idx="12812">
                  <c:v>8.3588776833330005</c:v>
                </c:pt>
                <c:pt idx="12813">
                  <c:v>8.3585077999999999</c:v>
                </c:pt>
                <c:pt idx="12814">
                  <c:v>8.3587382833330004</c:v>
                </c:pt>
                <c:pt idx="12815">
                  <c:v>8.3584218499999992</c:v>
                </c:pt>
                <c:pt idx="12816">
                  <c:v>8.3584897500000004</c:v>
                </c:pt>
                <c:pt idx="12817">
                  <c:v>8.3588116833330002</c:v>
                </c:pt>
                <c:pt idx="12818">
                  <c:v>8.3585278833330001</c:v>
                </c:pt>
                <c:pt idx="12819">
                  <c:v>8.3587110333329999</c:v>
                </c:pt>
                <c:pt idx="12820">
                  <c:v>8.3582715499999996</c:v>
                </c:pt>
                <c:pt idx="12821">
                  <c:v>8.3583318000000002</c:v>
                </c:pt>
                <c:pt idx="12822">
                  <c:v>8.360229733333</c:v>
                </c:pt>
                <c:pt idx="12823">
                  <c:v>8.3605452166669991</c:v>
                </c:pt>
                <c:pt idx="12824">
                  <c:v>8.3608253000000001</c:v>
                </c:pt>
                <c:pt idx="12825">
                  <c:v>8.3614703000000006</c:v>
                </c:pt>
                <c:pt idx="12826">
                  <c:v>8.3614778333329998</c:v>
                </c:pt>
                <c:pt idx="12827">
                  <c:v>8.3611251000000006</c:v>
                </c:pt>
                <c:pt idx="12828">
                  <c:v>8.3608723499999993</c:v>
                </c:pt>
                <c:pt idx="12829">
                  <c:v>8.3616692833330006</c:v>
                </c:pt>
                <c:pt idx="12830">
                  <c:v>8.3612889333330003</c:v>
                </c:pt>
                <c:pt idx="12831">
                  <c:v>8.3616128500000002</c:v>
                </c:pt>
                <c:pt idx="12832">
                  <c:v>8.3610397833330001</c:v>
                </c:pt>
                <c:pt idx="12833">
                  <c:v>8.3609261666669994</c:v>
                </c:pt>
                <c:pt idx="12834">
                  <c:v>8.3605871333330004</c:v>
                </c:pt>
                <c:pt idx="12835">
                  <c:v>8.3592769166669996</c:v>
                </c:pt>
                <c:pt idx="12836">
                  <c:v>8.3595451500000006</c:v>
                </c:pt>
                <c:pt idx="12837">
                  <c:v>8.3596151499999998</c:v>
                </c:pt>
                <c:pt idx="12838">
                  <c:v>8.3588736666669998</c:v>
                </c:pt>
                <c:pt idx="12839">
                  <c:v>8.3600651166670001</c:v>
                </c:pt>
                <c:pt idx="12840">
                  <c:v>8.360013733333</c:v>
                </c:pt>
                <c:pt idx="12841">
                  <c:v>8.3590710166670004</c:v>
                </c:pt>
                <c:pt idx="12842">
                  <c:v>8.3592171833329996</c:v>
                </c:pt>
                <c:pt idx="12843">
                  <c:v>8.3592532166669997</c:v>
                </c:pt>
                <c:pt idx="12844">
                  <c:v>8.3593893000000001</c:v>
                </c:pt>
                <c:pt idx="12845">
                  <c:v>8.3593620333329994</c:v>
                </c:pt>
                <c:pt idx="12846">
                  <c:v>8.3594513166670001</c:v>
                </c:pt>
                <c:pt idx="12847">
                  <c:v>8.3593116666670007</c:v>
                </c:pt>
                <c:pt idx="12848">
                  <c:v>8.3597047833329992</c:v>
                </c:pt>
                <c:pt idx="12849">
                  <c:v>8.3599709833329996</c:v>
                </c:pt>
                <c:pt idx="12850">
                  <c:v>8.3600408999999996</c:v>
                </c:pt>
                <c:pt idx="12851">
                  <c:v>8.3600810333329996</c:v>
                </c:pt>
                <c:pt idx="12852">
                  <c:v>8.3590506999999992</c:v>
                </c:pt>
                <c:pt idx="12853">
                  <c:v>8.3596655333330006</c:v>
                </c:pt>
                <c:pt idx="12854">
                  <c:v>8.3594528666670005</c:v>
                </c:pt>
                <c:pt idx="12855">
                  <c:v>8.3598645166670007</c:v>
                </c:pt>
                <c:pt idx="12856">
                  <c:v>8.3598765999999998</c:v>
                </c:pt>
                <c:pt idx="12857">
                  <c:v>8.3600387999999999</c:v>
                </c:pt>
                <c:pt idx="12858">
                  <c:v>8.3593214333329993</c:v>
                </c:pt>
                <c:pt idx="12859">
                  <c:v>8.3601782999999994</c:v>
                </c:pt>
                <c:pt idx="12860">
                  <c:v>8.3602901999999997</c:v>
                </c:pt>
                <c:pt idx="12861">
                  <c:v>8.3605630499999997</c:v>
                </c:pt>
                <c:pt idx="12862">
                  <c:v>8.3602521000000003</c:v>
                </c:pt>
                <c:pt idx="12863">
                  <c:v>8.3602174500000004</c:v>
                </c:pt>
                <c:pt idx="12864">
                  <c:v>8.3602254833330001</c:v>
                </c:pt>
                <c:pt idx="12865">
                  <c:v>8.3597771166670007</c:v>
                </c:pt>
                <c:pt idx="12866">
                  <c:v>8.3600305000000006</c:v>
                </c:pt>
                <c:pt idx="12867">
                  <c:v>8.3597853333330008</c:v>
                </c:pt>
                <c:pt idx="12868">
                  <c:v>8.3604202333330004</c:v>
                </c:pt>
                <c:pt idx="12869">
                  <c:v>8.3597355499999999</c:v>
                </c:pt>
                <c:pt idx="12870">
                  <c:v>8.3602591000000004</c:v>
                </c:pt>
                <c:pt idx="12871">
                  <c:v>8.3598741333329993</c:v>
                </c:pt>
                <c:pt idx="12872">
                  <c:v>8.3603970166669992</c:v>
                </c:pt>
                <c:pt idx="12873">
                  <c:v>8.3600119999999993</c:v>
                </c:pt>
                <c:pt idx="12874">
                  <c:v>8.3598359999999996</c:v>
                </c:pt>
                <c:pt idx="12875">
                  <c:v>8.3601182333330009</c:v>
                </c:pt>
                <c:pt idx="12876">
                  <c:v>8.3603434500000002</c:v>
                </c:pt>
                <c:pt idx="12877">
                  <c:v>8.3603108166670008</c:v>
                </c:pt>
                <c:pt idx="12878">
                  <c:v>8.3604514166670008</c:v>
                </c:pt>
                <c:pt idx="12879">
                  <c:v>8.3602966166670001</c:v>
                </c:pt>
                <c:pt idx="12880">
                  <c:v>8.3606243666670004</c:v>
                </c:pt>
                <c:pt idx="12881">
                  <c:v>8.3602418499999995</c:v>
                </c:pt>
                <c:pt idx="12882">
                  <c:v>8.3604610666669998</c:v>
                </c:pt>
                <c:pt idx="12883">
                  <c:v>8.3606219999999993</c:v>
                </c:pt>
                <c:pt idx="12884">
                  <c:v>8.3617449166669999</c:v>
                </c:pt>
                <c:pt idx="12885">
                  <c:v>8.3633118833329991</c:v>
                </c:pt>
                <c:pt idx="12886">
                  <c:v>8.3626883333330007</c:v>
                </c:pt>
                <c:pt idx="12887">
                  <c:v>8.3625075166669998</c:v>
                </c:pt>
                <c:pt idx="12888">
                  <c:v>8.3629539499999996</c:v>
                </c:pt>
                <c:pt idx="12889">
                  <c:v>8.3633961833330002</c:v>
                </c:pt>
                <c:pt idx="12890">
                  <c:v>8.3633532666669996</c:v>
                </c:pt>
                <c:pt idx="12891">
                  <c:v>8.3630511833330008</c:v>
                </c:pt>
                <c:pt idx="12892">
                  <c:v>8.3634839666669993</c:v>
                </c:pt>
                <c:pt idx="12893">
                  <c:v>8.3629143500000005</c:v>
                </c:pt>
                <c:pt idx="12894">
                  <c:v>8.3631232166670006</c:v>
                </c:pt>
                <c:pt idx="12895">
                  <c:v>8.3634012999999996</c:v>
                </c:pt>
                <c:pt idx="12896">
                  <c:v>8.3637537666669992</c:v>
                </c:pt>
                <c:pt idx="12897">
                  <c:v>8.3637049166670003</c:v>
                </c:pt>
                <c:pt idx="12898">
                  <c:v>8.3639110166670001</c:v>
                </c:pt>
                <c:pt idx="12899">
                  <c:v>8.3637670166669995</c:v>
                </c:pt>
                <c:pt idx="12900">
                  <c:v>8.3635501166669997</c:v>
                </c:pt>
                <c:pt idx="12901">
                  <c:v>8.3638469499999992</c:v>
                </c:pt>
                <c:pt idx="12902">
                  <c:v>8.3635345333330005</c:v>
                </c:pt>
                <c:pt idx="12903">
                  <c:v>8.3633255833329994</c:v>
                </c:pt>
                <c:pt idx="12904">
                  <c:v>8.3638710166669998</c:v>
                </c:pt>
                <c:pt idx="12905">
                  <c:v>8.3642436999999994</c:v>
                </c:pt>
                <c:pt idx="12906">
                  <c:v>8.3636274000000004</c:v>
                </c:pt>
                <c:pt idx="12907">
                  <c:v>8.3639128666670004</c:v>
                </c:pt>
                <c:pt idx="12908">
                  <c:v>8.3636035</c:v>
                </c:pt>
                <c:pt idx="12909">
                  <c:v>8.3640012000000006</c:v>
                </c:pt>
                <c:pt idx="12910">
                  <c:v>8.3633844833330002</c:v>
                </c:pt>
                <c:pt idx="12911">
                  <c:v>8.3638442000000008</c:v>
                </c:pt>
                <c:pt idx="12912">
                  <c:v>8.3638500666670001</c:v>
                </c:pt>
                <c:pt idx="12913">
                  <c:v>8.3641289833329999</c:v>
                </c:pt>
                <c:pt idx="12914">
                  <c:v>8.3648861500000002</c:v>
                </c:pt>
                <c:pt idx="12915">
                  <c:v>8.3643391833329996</c:v>
                </c:pt>
                <c:pt idx="12916">
                  <c:v>8.3640367500000004</c:v>
                </c:pt>
                <c:pt idx="12917">
                  <c:v>8.3638075000000001</c:v>
                </c:pt>
                <c:pt idx="12918">
                  <c:v>8.3647017666670003</c:v>
                </c:pt>
                <c:pt idx="12919">
                  <c:v>8.3639314166670005</c:v>
                </c:pt>
                <c:pt idx="12920">
                  <c:v>8.3643017833329996</c:v>
                </c:pt>
                <c:pt idx="12921">
                  <c:v>8.3641108833329998</c:v>
                </c:pt>
                <c:pt idx="12922">
                  <c:v>8.3642223999999992</c:v>
                </c:pt>
                <c:pt idx="12923">
                  <c:v>8.3648956999999999</c:v>
                </c:pt>
                <c:pt idx="12924">
                  <c:v>8.3647843999999996</c:v>
                </c:pt>
                <c:pt idx="12925">
                  <c:v>8.3644866833330003</c:v>
                </c:pt>
                <c:pt idx="12926">
                  <c:v>8.3652824999999993</c:v>
                </c:pt>
                <c:pt idx="12927">
                  <c:v>8.3650820333329996</c:v>
                </c:pt>
                <c:pt idx="12928">
                  <c:v>8.3643505166670007</c:v>
                </c:pt>
                <c:pt idx="12929">
                  <c:v>8.3642006500000008</c:v>
                </c:pt>
                <c:pt idx="12930">
                  <c:v>8.3645200499999994</c:v>
                </c:pt>
                <c:pt idx="12931">
                  <c:v>8.3656082833329997</c:v>
                </c:pt>
                <c:pt idx="12932">
                  <c:v>8.3651825166669997</c:v>
                </c:pt>
                <c:pt idx="12933">
                  <c:v>8.3650292499999992</c:v>
                </c:pt>
                <c:pt idx="12934">
                  <c:v>8.3641717500000006</c:v>
                </c:pt>
                <c:pt idx="12935">
                  <c:v>8.3631075500000005</c:v>
                </c:pt>
                <c:pt idx="12936">
                  <c:v>8.3627246166670002</c:v>
                </c:pt>
                <c:pt idx="12937">
                  <c:v>8.3629877833330006</c:v>
                </c:pt>
                <c:pt idx="12938">
                  <c:v>8.3622601166670005</c:v>
                </c:pt>
                <c:pt idx="12939">
                  <c:v>8.3627547833329992</c:v>
                </c:pt>
                <c:pt idx="12940">
                  <c:v>8.3629894</c:v>
                </c:pt>
                <c:pt idx="12941">
                  <c:v>8.3627450999999997</c:v>
                </c:pt>
                <c:pt idx="12942">
                  <c:v>8.3630857166669994</c:v>
                </c:pt>
                <c:pt idx="12943">
                  <c:v>8.3626311666670006</c:v>
                </c:pt>
                <c:pt idx="12944">
                  <c:v>8.3630684333329999</c:v>
                </c:pt>
                <c:pt idx="12945">
                  <c:v>8.3629434333329993</c:v>
                </c:pt>
                <c:pt idx="12946">
                  <c:v>8.3630616500000006</c:v>
                </c:pt>
                <c:pt idx="12947">
                  <c:v>8.3628497333330003</c:v>
                </c:pt>
                <c:pt idx="12948">
                  <c:v>8.3631697833329994</c:v>
                </c:pt>
                <c:pt idx="12949">
                  <c:v>8.3628045166669995</c:v>
                </c:pt>
                <c:pt idx="12950">
                  <c:v>8.3630195666670009</c:v>
                </c:pt>
                <c:pt idx="12951">
                  <c:v>8.3629447999999993</c:v>
                </c:pt>
                <c:pt idx="12952">
                  <c:v>8.3631496999999992</c:v>
                </c:pt>
                <c:pt idx="12953">
                  <c:v>8.3628915833330009</c:v>
                </c:pt>
                <c:pt idx="12954">
                  <c:v>8.3632049333329999</c:v>
                </c:pt>
                <c:pt idx="12955">
                  <c:v>8.3632080666669992</c:v>
                </c:pt>
                <c:pt idx="12956">
                  <c:v>8.3635552999999998</c:v>
                </c:pt>
                <c:pt idx="12957">
                  <c:v>8.3632698666670002</c:v>
                </c:pt>
                <c:pt idx="12958">
                  <c:v>8.3637604666669993</c:v>
                </c:pt>
                <c:pt idx="12959">
                  <c:v>8.3640201166669996</c:v>
                </c:pt>
                <c:pt idx="12960">
                  <c:v>8.3636044666670006</c:v>
                </c:pt>
                <c:pt idx="12961">
                  <c:v>8.3639770500000008</c:v>
                </c:pt>
                <c:pt idx="12962">
                  <c:v>8.3636139499999995</c:v>
                </c:pt>
                <c:pt idx="12963">
                  <c:v>8.3638082166669996</c:v>
                </c:pt>
                <c:pt idx="12964">
                  <c:v>8.3633442666669993</c:v>
                </c:pt>
                <c:pt idx="12965">
                  <c:v>8.3638090666670006</c:v>
                </c:pt>
                <c:pt idx="12966">
                  <c:v>8.3635346666670003</c:v>
                </c:pt>
                <c:pt idx="12967">
                  <c:v>8.3639088499999996</c:v>
                </c:pt>
                <c:pt idx="12968">
                  <c:v>8.3636405333329993</c:v>
                </c:pt>
                <c:pt idx="12969">
                  <c:v>8.3639536333330007</c:v>
                </c:pt>
                <c:pt idx="12970">
                  <c:v>8.3642046833329999</c:v>
                </c:pt>
                <c:pt idx="12971">
                  <c:v>8.3642645666669999</c:v>
                </c:pt>
                <c:pt idx="12972">
                  <c:v>8.3641554833330005</c:v>
                </c:pt>
                <c:pt idx="12973">
                  <c:v>8.3645157000000001</c:v>
                </c:pt>
                <c:pt idx="12974">
                  <c:v>8.3638712999999996</c:v>
                </c:pt>
                <c:pt idx="12975">
                  <c:v>8.3645941833330006</c:v>
                </c:pt>
                <c:pt idx="12976">
                  <c:v>8.3643821666669993</c:v>
                </c:pt>
                <c:pt idx="12977">
                  <c:v>8.3643545499999998</c:v>
                </c:pt>
                <c:pt idx="12978">
                  <c:v>8.3644038166670001</c:v>
                </c:pt>
                <c:pt idx="12979">
                  <c:v>8.3641970000000008</c:v>
                </c:pt>
                <c:pt idx="12980">
                  <c:v>8.3643769166670001</c:v>
                </c:pt>
                <c:pt idx="12981">
                  <c:v>8.364628483333</c:v>
                </c:pt>
                <c:pt idx="12982">
                  <c:v>8.3643742166670005</c:v>
                </c:pt>
                <c:pt idx="12983">
                  <c:v>8.3646548999999997</c:v>
                </c:pt>
                <c:pt idx="12984">
                  <c:v>8.3654160500000003</c:v>
                </c:pt>
                <c:pt idx="12985">
                  <c:v>8.3666243999999992</c:v>
                </c:pt>
                <c:pt idx="12986">
                  <c:v>8.3661201833330008</c:v>
                </c:pt>
                <c:pt idx="12987">
                  <c:v>8.3665024166670001</c:v>
                </c:pt>
                <c:pt idx="12988">
                  <c:v>8.3660575500000007</c:v>
                </c:pt>
                <c:pt idx="12989">
                  <c:v>8.3662417333330001</c:v>
                </c:pt>
                <c:pt idx="12990">
                  <c:v>8.3667626666670003</c:v>
                </c:pt>
                <c:pt idx="12991">
                  <c:v>8.3663377000000008</c:v>
                </c:pt>
                <c:pt idx="12992">
                  <c:v>8.3664234000000004</c:v>
                </c:pt>
                <c:pt idx="12993">
                  <c:v>8.3671281666669994</c:v>
                </c:pt>
                <c:pt idx="12994">
                  <c:v>8.3669989833329996</c:v>
                </c:pt>
                <c:pt idx="12995">
                  <c:v>8.3672247166669997</c:v>
                </c:pt>
                <c:pt idx="12996">
                  <c:v>8.3674359333330006</c:v>
                </c:pt>
                <c:pt idx="12997">
                  <c:v>8.3678913166670004</c:v>
                </c:pt>
                <c:pt idx="12998">
                  <c:v>8.3670294999999992</c:v>
                </c:pt>
                <c:pt idx="12999">
                  <c:v>8.3673568666670004</c:v>
                </c:pt>
                <c:pt idx="13000">
                  <c:v>8.3674378833330003</c:v>
                </c:pt>
                <c:pt idx="13001">
                  <c:v>8.3678392666669996</c:v>
                </c:pt>
                <c:pt idx="13002">
                  <c:v>8.3679056666669993</c:v>
                </c:pt>
                <c:pt idx="13003">
                  <c:v>8.3672663166669992</c:v>
                </c:pt>
                <c:pt idx="13004">
                  <c:v>8.3667889500000001</c:v>
                </c:pt>
                <c:pt idx="13005">
                  <c:v>8.3673502166670009</c:v>
                </c:pt>
                <c:pt idx="13006">
                  <c:v>8.3676118000000006</c:v>
                </c:pt>
                <c:pt idx="13007">
                  <c:v>8.3676641499999995</c:v>
                </c:pt>
                <c:pt idx="13008">
                  <c:v>8.3676744500000009</c:v>
                </c:pt>
                <c:pt idx="13009">
                  <c:v>8.3679774333329995</c:v>
                </c:pt>
                <c:pt idx="13010">
                  <c:v>8.3680931833330003</c:v>
                </c:pt>
                <c:pt idx="13011">
                  <c:v>8.3678615166670003</c:v>
                </c:pt>
                <c:pt idx="13012">
                  <c:v>8.3681150833330005</c:v>
                </c:pt>
                <c:pt idx="13013">
                  <c:v>8.3678463000000001</c:v>
                </c:pt>
                <c:pt idx="13014">
                  <c:v>8.3678244999999993</c:v>
                </c:pt>
                <c:pt idx="13015">
                  <c:v>8.3675172666670008</c:v>
                </c:pt>
                <c:pt idx="13016">
                  <c:v>8.3676655499999999</c:v>
                </c:pt>
                <c:pt idx="13017">
                  <c:v>8.3680659166669997</c:v>
                </c:pt>
                <c:pt idx="13018">
                  <c:v>8.3682846666669999</c:v>
                </c:pt>
                <c:pt idx="13019">
                  <c:v>8.3678957166670003</c:v>
                </c:pt>
                <c:pt idx="13020">
                  <c:v>8.3682369833330004</c:v>
                </c:pt>
                <c:pt idx="13021">
                  <c:v>8.3675225333330001</c:v>
                </c:pt>
                <c:pt idx="13022">
                  <c:v>8.3680231166670005</c:v>
                </c:pt>
                <c:pt idx="13023">
                  <c:v>8.3685900166669995</c:v>
                </c:pt>
                <c:pt idx="13024">
                  <c:v>8.3680874333330006</c:v>
                </c:pt>
                <c:pt idx="13025">
                  <c:v>8.3680976833329996</c:v>
                </c:pt>
                <c:pt idx="13026">
                  <c:v>8.3685847666670004</c:v>
                </c:pt>
                <c:pt idx="13027">
                  <c:v>8.3686059000000004</c:v>
                </c:pt>
                <c:pt idx="13028">
                  <c:v>8.3685171</c:v>
                </c:pt>
                <c:pt idx="13029">
                  <c:v>8.3683849499999994</c:v>
                </c:pt>
                <c:pt idx="13030">
                  <c:v>8.3691972666669994</c:v>
                </c:pt>
                <c:pt idx="13031">
                  <c:v>8.3694940833330005</c:v>
                </c:pt>
                <c:pt idx="13032">
                  <c:v>8.3688467166670009</c:v>
                </c:pt>
                <c:pt idx="13033">
                  <c:v>8.3683870166670005</c:v>
                </c:pt>
                <c:pt idx="13034">
                  <c:v>8.3685309833330006</c:v>
                </c:pt>
                <c:pt idx="13035">
                  <c:v>8.3683832666669993</c:v>
                </c:pt>
                <c:pt idx="13036">
                  <c:v>8.3685055666670003</c:v>
                </c:pt>
                <c:pt idx="13037">
                  <c:v>8.3680056333330004</c:v>
                </c:pt>
                <c:pt idx="13038">
                  <c:v>8.3685204666670003</c:v>
                </c:pt>
                <c:pt idx="13039">
                  <c:v>8.3689513000000009</c:v>
                </c:pt>
                <c:pt idx="13040">
                  <c:v>8.3684351833330002</c:v>
                </c:pt>
                <c:pt idx="13041">
                  <c:v>8.3681435245899998</c:v>
                </c:pt>
                <c:pt idx="13042">
                  <c:v>8.3687054576269997</c:v>
                </c:pt>
                <c:pt idx="13043">
                  <c:v>8.3687389000000003</c:v>
                </c:pt>
                <c:pt idx="13044">
                  <c:v>8.3687550500000008</c:v>
                </c:pt>
                <c:pt idx="13045">
                  <c:v>8.3691525000000002</c:v>
                </c:pt>
                <c:pt idx="13046">
                  <c:v>8.3685545500000007</c:v>
                </c:pt>
                <c:pt idx="13047">
                  <c:v>8.3686503999999999</c:v>
                </c:pt>
                <c:pt idx="13048">
                  <c:v>8.3681846499999999</c:v>
                </c:pt>
                <c:pt idx="13049">
                  <c:v>8.3682480166669997</c:v>
                </c:pt>
                <c:pt idx="13050">
                  <c:v>8.3683562166669994</c:v>
                </c:pt>
                <c:pt idx="13051">
                  <c:v>8.3681492833330005</c:v>
                </c:pt>
                <c:pt idx="13052">
                  <c:v>8.3689376666669997</c:v>
                </c:pt>
                <c:pt idx="13053">
                  <c:v>8.3682748833329992</c:v>
                </c:pt>
                <c:pt idx="13054">
                  <c:v>8.3680269833329994</c:v>
                </c:pt>
                <c:pt idx="13055">
                  <c:v>8.3683037000000002</c:v>
                </c:pt>
                <c:pt idx="13056">
                  <c:v>8.3688117166670004</c:v>
                </c:pt>
                <c:pt idx="13057">
                  <c:v>8.3687367333329998</c:v>
                </c:pt>
                <c:pt idx="13058">
                  <c:v>8.368646</c:v>
                </c:pt>
                <c:pt idx="13059">
                  <c:v>8.3677038833330002</c:v>
                </c:pt>
                <c:pt idx="13060">
                  <c:v>8.3669417666670007</c:v>
                </c:pt>
                <c:pt idx="13061">
                  <c:v>8.3672360500000007</c:v>
                </c:pt>
                <c:pt idx="13062">
                  <c:v>8.3672487499999999</c:v>
                </c:pt>
                <c:pt idx="13063">
                  <c:v>8.3669379999999993</c:v>
                </c:pt>
                <c:pt idx="13064">
                  <c:v>8.3670288166670002</c:v>
                </c:pt>
                <c:pt idx="13065">
                  <c:v>8.3670802000000002</c:v>
                </c:pt>
                <c:pt idx="13066">
                  <c:v>8.3672257666669996</c:v>
                </c:pt>
                <c:pt idx="13067">
                  <c:v>8.3678051500000006</c:v>
                </c:pt>
                <c:pt idx="13068">
                  <c:v>8.3674582666670005</c:v>
                </c:pt>
                <c:pt idx="13069">
                  <c:v>8.3674157333330008</c:v>
                </c:pt>
                <c:pt idx="13070">
                  <c:v>8.3675369333329996</c:v>
                </c:pt>
                <c:pt idx="13071">
                  <c:v>8.3675075833329995</c:v>
                </c:pt>
                <c:pt idx="13072">
                  <c:v>8.3694674833330005</c:v>
                </c:pt>
                <c:pt idx="13073">
                  <c:v>8.3699423166670002</c:v>
                </c:pt>
                <c:pt idx="13074">
                  <c:v>8.3698134666670008</c:v>
                </c:pt>
                <c:pt idx="13075">
                  <c:v>8.3700909833330002</c:v>
                </c:pt>
                <c:pt idx="13076">
                  <c:v>8.3701708999999997</c:v>
                </c:pt>
                <c:pt idx="13077">
                  <c:v>8.3699131999999992</c:v>
                </c:pt>
                <c:pt idx="13078">
                  <c:v>8.3698242666670009</c:v>
                </c:pt>
                <c:pt idx="13079">
                  <c:v>8.3705242000000002</c:v>
                </c:pt>
                <c:pt idx="13080">
                  <c:v>8.3698602666670006</c:v>
                </c:pt>
                <c:pt idx="13081">
                  <c:v>8.3700375833329996</c:v>
                </c:pt>
                <c:pt idx="13082">
                  <c:v>8.3707163833330007</c:v>
                </c:pt>
                <c:pt idx="13083">
                  <c:v>8.3706853166670001</c:v>
                </c:pt>
                <c:pt idx="13084">
                  <c:v>8.3709596499999996</c:v>
                </c:pt>
                <c:pt idx="13085">
                  <c:v>8.3710024500000006</c:v>
                </c:pt>
                <c:pt idx="13086">
                  <c:v>8.3706131833330009</c:v>
                </c:pt>
                <c:pt idx="13087">
                  <c:v>8.3717756166669997</c:v>
                </c:pt>
                <c:pt idx="13088">
                  <c:v>8.3712789166670003</c:v>
                </c:pt>
                <c:pt idx="13089">
                  <c:v>8.371348816667</c:v>
                </c:pt>
                <c:pt idx="13090">
                  <c:v>8.3715244500000008</c:v>
                </c:pt>
                <c:pt idx="13091">
                  <c:v>8.371524533333</c:v>
                </c:pt>
                <c:pt idx="13092">
                  <c:v>8.3715647666669994</c:v>
                </c:pt>
                <c:pt idx="13093">
                  <c:v>8.3710309333329995</c:v>
                </c:pt>
                <c:pt idx="13094">
                  <c:v>8.3716846166670003</c:v>
                </c:pt>
                <c:pt idx="13095">
                  <c:v>8.3712640833329992</c:v>
                </c:pt>
                <c:pt idx="13096">
                  <c:v>8.3712685333329997</c:v>
                </c:pt>
                <c:pt idx="13097">
                  <c:v>8.3711580833330004</c:v>
                </c:pt>
                <c:pt idx="13098">
                  <c:v>8.3713859999999993</c:v>
                </c:pt>
                <c:pt idx="13099">
                  <c:v>8.371861233333</c:v>
                </c:pt>
                <c:pt idx="13100">
                  <c:v>8.3715187333329997</c:v>
                </c:pt>
                <c:pt idx="13101">
                  <c:v>8.3713892666670002</c:v>
                </c:pt>
                <c:pt idx="13102">
                  <c:v>8.3713351333329999</c:v>
                </c:pt>
                <c:pt idx="13103">
                  <c:v>8.3715907833329997</c:v>
                </c:pt>
                <c:pt idx="13104">
                  <c:v>8.3715501833329995</c:v>
                </c:pt>
                <c:pt idx="13105">
                  <c:v>8.3717301499999994</c:v>
                </c:pt>
                <c:pt idx="13106">
                  <c:v>8.3716627666670007</c:v>
                </c:pt>
                <c:pt idx="13107">
                  <c:v>8.3719492166669998</c:v>
                </c:pt>
                <c:pt idx="13108">
                  <c:v>8.3717028166669998</c:v>
                </c:pt>
                <c:pt idx="13109">
                  <c:v>8.3720603499999999</c:v>
                </c:pt>
                <c:pt idx="13110">
                  <c:v>8.3719430666670007</c:v>
                </c:pt>
                <c:pt idx="13111">
                  <c:v>8.3724635500000009</c:v>
                </c:pt>
                <c:pt idx="13112">
                  <c:v>8.3718496833330001</c:v>
                </c:pt>
                <c:pt idx="13113">
                  <c:v>8.3720395500000002</c:v>
                </c:pt>
                <c:pt idx="13114">
                  <c:v>8.3722926833330007</c:v>
                </c:pt>
                <c:pt idx="13115">
                  <c:v>8.3723466166670004</c:v>
                </c:pt>
                <c:pt idx="13116">
                  <c:v>8.3727792999999995</c:v>
                </c:pt>
                <c:pt idx="13117">
                  <c:v>8.3728655666670004</c:v>
                </c:pt>
                <c:pt idx="13118">
                  <c:v>8.3717332166669998</c:v>
                </c:pt>
                <c:pt idx="13119">
                  <c:v>8.3717534333329997</c:v>
                </c:pt>
                <c:pt idx="13120">
                  <c:v>8.3725874166670007</c:v>
                </c:pt>
                <c:pt idx="13121">
                  <c:v>8.3728732333329994</c:v>
                </c:pt>
                <c:pt idx="13122">
                  <c:v>8.3728545166669992</c:v>
                </c:pt>
                <c:pt idx="13123">
                  <c:v>8.3724421166669991</c:v>
                </c:pt>
                <c:pt idx="13124">
                  <c:v>8.37214685</c:v>
                </c:pt>
                <c:pt idx="13125">
                  <c:v>8.3729261666669998</c:v>
                </c:pt>
                <c:pt idx="13126">
                  <c:v>8.3728494999999992</c:v>
                </c:pt>
                <c:pt idx="13127">
                  <c:v>8.3725232500000004</c:v>
                </c:pt>
                <c:pt idx="13128">
                  <c:v>8.3728512833330004</c:v>
                </c:pt>
                <c:pt idx="13129">
                  <c:v>8.3732171999999991</c:v>
                </c:pt>
                <c:pt idx="13130">
                  <c:v>8.3727692000000005</c:v>
                </c:pt>
                <c:pt idx="13131">
                  <c:v>8.3724936833329995</c:v>
                </c:pt>
                <c:pt idx="13132">
                  <c:v>8.3728139000000006</c:v>
                </c:pt>
                <c:pt idx="13133">
                  <c:v>8.3728377999999992</c:v>
                </c:pt>
                <c:pt idx="13134">
                  <c:v>8.3730522333330004</c:v>
                </c:pt>
                <c:pt idx="13135">
                  <c:v>8.3732016999999992</c:v>
                </c:pt>
                <c:pt idx="13136">
                  <c:v>8.3722130666669994</c:v>
                </c:pt>
                <c:pt idx="13137">
                  <c:v>8.3730606666669996</c:v>
                </c:pt>
                <c:pt idx="13138">
                  <c:v>8.3732692333329997</c:v>
                </c:pt>
                <c:pt idx="13139">
                  <c:v>8.3728120833330006</c:v>
                </c:pt>
                <c:pt idx="13140">
                  <c:v>8.3727710000000002</c:v>
                </c:pt>
                <c:pt idx="13141">
                  <c:v>8.3733447833329997</c:v>
                </c:pt>
                <c:pt idx="13142">
                  <c:v>8.3718228999999997</c:v>
                </c:pt>
                <c:pt idx="13143">
                  <c:v>8.3717115999999994</c:v>
                </c:pt>
                <c:pt idx="13144">
                  <c:v>8.3714937666669993</c:v>
                </c:pt>
                <c:pt idx="13145">
                  <c:v>8.3714710166669999</c:v>
                </c:pt>
                <c:pt idx="13146">
                  <c:v>8.3712221499999995</c:v>
                </c:pt>
                <c:pt idx="13147">
                  <c:v>8.3714592833329995</c:v>
                </c:pt>
                <c:pt idx="13148">
                  <c:v>8.3715630999999995</c:v>
                </c:pt>
                <c:pt idx="13149">
                  <c:v>8.3718625000000007</c:v>
                </c:pt>
                <c:pt idx="13150">
                  <c:v>8.3714509499999998</c:v>
                </c:pt>
                <c:pt idx="13151">
                  <c:v>8.3721318999999994</c:v>
                </c:pt>
                <c:pt idx="13152">
                  <c:v>8.3720722833330008</c:v>
                </c:pt>
                <c:pt idx="13153">
                  <c:v>8.3721384333329993</c:v>
                </c:pt>
                <c:pt idx="13154">
                  <c:v>8.3725262333329997</c:v>
                </c:pt>
                <c:pt idx="13155">
                  <c:v>8.3730686833330008</c:v>
                </c:pt>
                <c:pt idx="13156">
                  <c:v>8.3720812999999996</c:v>
                </c:pt>
                <c:pt idx="13157">
                  <c:v>8.3718076499999992</c:v>
                </c:pt>
                <c:pt idx="13158">
                  <c:v>8.3718380666669994</c:v>
                </c:pt>
                <c:pt idx="13159">
                  <c:v>8.3714146500000002</c:v>
                </c:pt>
                <c:pt idx="13160">
                  <c:v>8.3714723499999995</c:v>
                </c:pt>
                <c:pt idx="13161">
                  <c:v>8.3717220333330005</c:v>
                </c:pt>
                <c:pt idx="13162">
                  <c:v>8.3719994333330003</c:v>
                </c:pt>
                <c:pt idx="13163">
                  <c:v>8.3712646500000005</c:v>
                </c:pt>
                <c:pt idx="13164">
                  <c:v>8.3719765333329992</c:v>
                </c:pt>
                <c:pt idx="13165">
                  <c:v>8.3714709666669993</c:v>
                </c:pt>
                <c:pt idx="13166">
                  <c:v>8.3719445666670005</c:v>
                </c:pt>
                <c:pt idx="13167">
                  <c:v>8.3714731833330003</c:v>
                </c:pt>
                <c:pt idx="13168">
                  <c:v>8.371530916667</c:v>
                </c:pt>
                <c:pt idx="13169">
                  <c:v>8.3716137166669995</c:v>
                </c:pt>
                <c:pt idx="13170">
                  <c:v>8.3714927833330002</c:v>
                </c:pt>
                <c:pt idx="13171">
                  <c:v>8.3720637166670002</c:v>
                </c:pt>
                <c:pt idx="13172">
                  <c:v>8.3724387999999994</c:v>
                </c:pt>
                <c:pt idx="13173">
                  <c:v>8.3724566833330005</c:v>
                </c:pt>
                <c:pt idx="13174">
                  <c:v>8.3725174500000001</c:v>
                </c:pt>
                <c:pt idx="13175">
                  <c:v>8.3720986333329996</c:v>
                </c:pt>
                <c:pt idx="13176">
                  <c:v>8.3721506333329998</c:v>
                </c:pt>
                <c:pt idx="13177">
                  <c:v>8.3721463833329999</c:v>
                </c:pt>
                <c:pt idx="13178">
                  <c:v>8.3719229833330004</c:v>
                </c:pt>
                <c:pt idx="13179">
                  <c:v>8.3721167666670002</c:v>
                </c:pt>
                <c:pt idx="13180">
                  <c:v>8.3722358666669994</c:v>
                </c:pt>
                <c:pt idx="13181">
                  <c:v>8.372482016667</c:v>
                </c:pt>
                <c:pt idx="13182">
                  <c:v>8.3723822999999999</c:v>
                </c:pt>
                <c:pt idx="13183">
                  <c:v>8.3721919333329993</c:v>
                </c:pt>
                <c:pt idx="13184">
                  <c:v>8.3722104500000007</c:v>
                </c:pt>
                <c:pt idx="13185">
                  <c:v>8.3720207833329994</c:v>
                </c:pt>
                <c:pt idx="13186">
                  <c:v>8.3716791666670005</c:v>
                </c:pt>
                <c:pt idx="13187">
                  <c:v>8.3719470166670007</c:v>
                </c:pt>
                <c:pt idx="13188">
                  <c:v>8.3714899999999997</c:v>
                </c:pt>
                <c:pt idx="13189">
                  <c:v>8.3713457166669993</c:v>
                </c:pt>
                <c:pt idx="13190">
                  <c:v>8.3718078833330001</c:v>
                </c:pt>
                <c:pt idx="13191">
                  <c:v>8.3717236166669995</c:v>
                </c:pt>
                <c:pt idx="13192">
                  <c:v>8.3717381500000005</c:v>
                </c:pt>
                <c:pt idx="13193">
                  <c:v>8.3722815833330007</c:v>
                </c:pt>
                <c:pt idx="13194">
                  <c:v>8.3723705666669996</c:v>
                </c:pt>
                <c:pt idx="13195">
                  <c:v>8.3720347833329996</c:v>
                </c:pt>
                <c:pt idx="13196">
                  <c:v>8.3723965333329993</c:v>
                </c:pt>
                <c:pt idx="13197">
                  <c:v>8.3716506166670008</c:v>
                </c:pt>
                <c:pt idx="13198">
                  <c:v>8.3721421500000002</c:v>
                </c:pt>
                <c:pt idx="13199">
                  <c:v>8.3718858666670002</c:v>
                </c:pt>
                <c:pt idx="13200">
                  <c:v>8.372009133333</c:v>
                </c:pt>
                <c:pt idx="13201">
                  <c:v>8.3720794666669995</c:v>
                </c:pt>
                <c:pt idx="13202">
                  <c:v>8.3723624666669991</c:v>
                </c:pt>
                <c:pt idx="13203">
                  <c:v>8.3721903999999991</c:v>
                </c:pt>
                <c:pt idx="13204">
                  <c:v>8.3722035833330004</c:v>
                </c:pt>
                <c:pt idx="13205">
                  <c:v>8.3724057166670001</c:v>
                </c:pt>
                <c:pt idx="13206">
                  <c:v>8.3724382666670003</c:v>
                </c:pt>
                <c:pt idx="13207">
                  <c:v>8.3724742833330001</c:v>
                </c:pt>
                <c:pt idx="13208">
                  <c:v>8.3724193499999995</c:v>
                </c:pt>
                <c:pt idx="13209">
                  <c:v>8.3722655666670001</c:v>
                </c:pt>
                <c:pt idx="13210">
                  <c:v>8.3720737666670004</c:v>
                </c:pt>
                <c:pt idx="13211">
                  <c:v>8.3719796166669997</c:v>
                </c:pt>
                <c:pt idx="13212">
                  <c:v>8.3715111333329997</c:v>
                </c:pt>
                <c:pt idx="13213">
                  <c:v>8.3722934666669993</c:v>
                </c:pt>
                <c:pt idx="13214">
                  <c:v>8.3719969499999998</c:v>
                </c:pt>
                <c:pt idx="13215">
                  <c:v>8.3720875166669995</c:v>
                </c:pt>
                <c:pt idx="13216">
                  <c:v>8.3724466166670002</c:v>
                </c:pt>
                <c:pt idx="13217">
                  <c:v>8.3721925333329992</c:v>
                </c:pt>
                <c:pt idx="13218">
                  <c:v>8.3720952166670006</c:v>
                </c:pt>
                <c:pt idx="13219">
                  <c:v>8.3726675333330007</c:v>
                </c:pt>
                <c:pt idx="13220">
                  <c:v>8.3721732333329992</c:v>
                </c:pt>
                <c:pt idx="13221">
                  <c:v>8.3732307000000006</c:v>
                </c:pt>
                <c:pt idx="13222">
                  <c:v>8.372702583333</c:v>
                </c:pt>
                <c:pt idx="13223">
                  <c:v>8.3727149666670009</c:v>
                </c:pt>
                <c:pt idx="13224">
                  <c:v>8.3726377999999997</c:v>
                </c:pt>
                <c:pt idx="13225">
                  <c:v>8.3722513666669993</c:v>
                </c:pt>
                <c:pt idx="13226">
                  <c:v>8.372432616667</c:v>
                </c:pt>
                <c:pt idx="13227">
                  <c:v>8.3724905166669998</c:v>
                </c:pt>
                <c:pt idx="13228">
                  <c:v>8.3717347833330003</c:v>
                </c:pt>
                <c:pt idx="13229">
                  <c:v>8.3728048666669999</c:v>
                </c:pt>
                <c:pt idx="13230">
                  <c:v>8.3726361833330003</c:v>
                </c:pt>
                <c:pt idx="13231">
                  <c:v>8.3725015500000008</c:v>
                </c:pt>
                <c:pt idx="13232">
                  <c:v>8.3729552500000004</c:v>
                </c:pt>
                <c:pt idx="13233">
                  <c:v>8.3731580999999995</c:v>
                </c:pt>
                <c:pt idx="13234">
                  <c:v>8.3724970166669994</c:v>
                </c:pt>
                <c:pt idx="13235">
                  <c:v>8.3701413500000008</c:v>
                </c:pt>
                <c:pt idx="13236">
                  <c:v>8.3706952666669991</c:v>
                </c:pt>
                <c:pt idx="13237">
                  <c:v>8.3699268999999994</c:v>
                </c:pt>
                <c:pt idx="13238">
                  <c:v>8.3698825166669995</c:v>
                </c:pt>
                <c:pt idx="13239">
                  <c:v>8.3699263166669997</c:v>
                </c:pt>
                <c:pt idx="13240">
                  <c:v>8.3703414166669994</c:v>
                </c:pt>
                <c:pt idx="13241">
                  <c:v>8.3709754166669992</c:v>
                </c:pt>
                <c:pt idx="13242">
                  <c:v>8.3706919000000006</c:v>
                </c:pt>
                <c:pt idx="13243">
                  <c:v>8.3707281333329995</c:v>
                </c:pt>
                <c:pt idx="13244">
                  <c:v>8.3703550666670008</c:v>
                </c:pt>
                <c:pt idx="13245">
                  <c:v>8.3701863333330007</c:v>
                </c:pt>
                <c:pt idx="13246">
                  <c:v>8.3706897500000004</c:v>
                </c:pt>
                <c:pt idx="13247">
                  <c:v>8.3723098333330004</c:v>
                </c:pt>
                <c:pt idx="13248">
                  <c:v>8.3734663000000005</c:v>
                </c:pt>
                <c:pt idx="13249">
                  <c:v>8.3735249666670004</c:v>
                </c:pt>
                <c:pt idx="13250">
                  <c:v>8.3730884000000003</c:v>
                </c:pt>
                <c:pt idx="13251">
                  <c:v>8.3729900333330001</c:v>
                </c:pt>
                <c:pt idx="13252">
                  <c:v>8.3731781999999999</c:v>
                </c:pt>
                <c:pt idx="13253">
                  <c:v>8.3733819</c:v>
                </c:pt>
                <c:pt idx="13254">
                  <c:v>8.3738900166669996</c:v>
                </c:pt>
                <c:pt idx="13255">
                  <c:v>8.3735680499999994</c:v>
                </c:pt>
                <c:pt idx="13256">
                  <c:v>8.3725516166669998</c:v>
                </c:pt>
                <c:pt idx="13257">
                  <c:v>8.3732463999999993</c:v>
                </c:pt>
                <c:pt idx="13258">
                  <c:v>8.3727372666670004</c:v>
                </c:pt>
                <c:pt idx="13259">
                  <c:v>8.3731328499999993</c:v>
                </c:pt>
                <c:pt idx="13260">
                  <c:v>8.3723008833330006</c:v>
                </c:pt>
                <c:pt idx="13261">
                  <c:v>8.3726294833330002</c:v>
                </c:pt>
                <c:pt idx="13262">
                  <c:v>8.3728452499999992</c:v>
                </c:pt>
                <c:pt idx="13263">
                  <c:v>8.3723736500000001</c:v>
                </c:pt>
                <c:pt idx="13264">
                  <c:v>8.3724930999999998</c:v>
                </c:pt>
                <c:pt idx="13265">
                  <c:v>8.3728571166669994</c:v>
                </c:pt>
                <c:pt idx="13266">
                  <c:v>8.3726924166670003</c:v>
                </c:pt>
                <c:pt idx="13267">
                  <c:v>8.3726226166669999</c:v>
                </c:pt>
                <c:pt idx="13268">
                  <c:v>8.3728264499999998</c:v>
                </c:pt>
                <c:pt idx="13269">
                  <c:v>8.3728327166670002</c:v>
                </c:pt>
                <c:pt idx="13270">
                  <c:v>8.3726280833329998</c:v>
                </c:pt>
                <c:pt idx="13271">
                  <c:v>8.3728289</c:v>
                </c:pt>
                <c:pt idx="13272">
                  <c:v>8.3706952000000001</c:v>
                </c:pt>
                <c:pt idx="13273">
                  <c:v>8.3707151166670002</c:v>
                </c:pt>
                <c:pt idx="13274">
                  <c:v>8.3706854499999999</c:v>
                </c:pt>
                <c:pt idx="13275">
                  <c:v>8.3707124999999998</c:v>
                </c:pt>
                <c:pt idx="13276">
                  <c:v>8.3705030833330003</c:v>
                </c:pt>
                <c:pt idx="13277">
                  <c:v>8.3705167833330005</c:v>
                </c:pt>
                <c:pt idx="13278">
                  <c:v>8.3705905999999999</c:v>
                </c:pt>
                <c:pt idx="13279">
                  <c:v>8.3708498333330006</c:v>
                </c:pt>
                <c:pt idx="13280">
                  <c:v>8.3707643666670002</c:v>
                </c:pt>
                <c:pt idx="13281">
                  <c:v>8.3709382333329998</c:v>
                </c:pt>
                <c:pt idx="13282">
                  <c:v>8.3710744333329998</c:v>
                </c:pt>
                <c:pt idx="13283">
                  <c:v>8.3713174666669996</c:v>
                </c:pt>
                <c:pt idx="13284">
                  <c:v>8.3718485666669995</c:v>
                </c:pt>
                <c:pt idx="13285">
                  <c:v>8.3730044499999998</c:v>
                </c:pt>
                <c:pt idx="13286">
                  <c:v>8.3737389666670001</c:v>
                </c:pt>
                <c:pt idx="13287">
                  <c:v>8.3730302499999993</c:v>
                </c:pt>
                <c:pt idx="13288">
                  <c:v>8.3730761333330008</c:v>
                </c:pt>
                <c:pt idx="13289">
                  <c:v>8.3733353166669993</c:v>
                </c:pt>
                <c:pt idx="13290">
                  <c:v>8.3728311666669999</c:v>
                </c:pt>
                <c:pt idx="13291">
                  <c:v>8.3730291500000007</c:v>
                </c:pt>
                <c:pt idx="13292">
                  <c:v>8.3731968499999994</c:v>
                </c:pt>
                <c:pt idx="13293">
                  <c:v>8.3733121833330006</c:v>
                </c:pt>
                <c:pt idx="13294">
                  <c:v>8.3737545000000004</c:v>
                </c:pt>
                <c:pt idx="13295">
                  <c:v>8.3729615000000006</c:v>
                </c:pt>
                <c:pt idx="13296">
                  <c:v>8.3732117666669996</c:v>
                </c:pt>
                <c:pt idx="13297">
                  <c:v>8.3721741833329997</c:v>
                </c:pt>
                <c:pt idx="13298">
                  <c:v>8.3722200499999992</c:v>
                </c:pt>
                <c:pt idx="13299">
                  <c:v>8.3711589166669995</c:v>
                </c:pt>
                <c:pt idx="13300">
                  <c:v>8.371001183333</c:v>
                </c:pt>
                <c:pt idx="13301">
                  <c:v>8.3707785999999995</c:v>
                </c:pt>
                <c:pt idx="13302">
                  <c:v>8.3712239166670006</c:v>
                </c:pt>
                <c:pt idx="13303">
                  <c:v>8.3714188833329999</c:v>
                </c:pt>
                <c:pt idx="13304">
                  <c:v>8.3717470166669994</c:v>
                </c:pt>
                <c:pt idx="13305">
                  <c:v>8.3714809999999993</c:v>
                </c:pt>
                <c:pt idx="13306">
                  <c:v>8.3715411666670008</c:v>
                </c:pt>
                <c:pt idx="13307">
                  <c:v>8.3710259666670002</c:v>
                </c:pt>
                <c:pt idx="13308">
                  <c:v>8.3711264166669999</c:v>
                </c:pt>
                <c:pt idx="13309">
                  <c:v>8.3713915666670005</c:v>
                </c:pt>
                <c:pt idx="13310">
                  <c:v>8.3715989999999998</c:v>
                </c:pt>
                <c:pt idx="13311">
                  <c:v>8.3719499166670008</c:v>
                </c:pt>
                <c:pt idx="13312">
                  <c:v>8.3715671999999994</c:v>
                </c:pt>
                <c:pt idx="13313">
                  <c:v>8.3719561000000002</c:v>
                </c:pt>
                <c:pt idx="13314">
                  <c:v>8.3719835833329999</c:v>
                </c:pt>
                <c:pt idx="13315">
                  <c:v>8.3711032833329995</c:v>
                </c:pt>
                <c:pt idx="13316">
                  <c:v>8.3715204666670004</c:v>
                </c:pt>
                <c:pt idx="13317">
                  <c:v>8.3714158666670002</c:v>
                </c:pt>
                <c:pt idx="13318">
                  <c:v>8.3712567333330004</c:v>
                </c:pt>
                <c:pt idx="13319">
                  <c:v>8.3716216499999998</c:v>
                </c:pt>
                <c:pt idx="13320">
                  <c:v>8.3714486333329994</c:v>
                </c:pt>
                <c:pt idx="13321">
                  <c:v>8.3717807499999992</c:v>
                </c:pt>
                <c:pt idx="13322">
                  <c:v>8.3720517999999995</c:v>
                </c:pt>
                <c:pt idx="13323">
                  <c:v>8.3720647166669995</c:v>
                </c:pt>
                <c:pt idx="13324">
                  <c:v>8.3715285000000002</c:v>
                </c:pt>
                <c:pt idx="13325">
                  <c:v>8.3717327000000008</c:v>
                </c:pt>
                <c:pt idx="13326">
                  <c:v>8.3721045666669998</c:v>
                </c:pt>
                <c:pt idx="13327">
                  <c:v>8.3720571166669995</c:v>
                </c:pt>
                <c:pt idx="13328">
                  <c:v>8.3715611333329996</c:v>
                </c:pt>
                <c:pt idx="13329">
                  <c:v>8.3724723166670003</c:v>
                </c:pt>
                <c:pt idx="13330">
                  <c:v>8.3720809333330006</c:v>
                </c:pt>
                <c:pt idx="13331">
                  <c:v>8.3724094166670007</c:v>
                </c:pt>
                <c:pt idx="13332">
                  <c:v>8.3721266833330006</c:v>
                </c:pt>
                <c:pt idx="13333">
                  <c:v>8.3720167666670005</c:v>
                </c:pt>
                <c:pt idx="13334">
                  <c:v>8.3721339166669999</c:v>
                </c:pt>
                <c:pt idx="13335">
                  <c:v>8.3722046999999993</c:v>
                </c:pt>
                <c:pt idx="13336">
                  <c:v>8.3724544499999993</c:v>
                </c:pt>
                <c:pt idx="13337">
                  <c:v>8.3726491833329995</c:v>
                </c:pt>
                <c:pt idx="13338">
                  <c:v>8.3725526000000006</c:v>
                </c:pt>
                <c:pt idx="13339">
                  <c:v>8.3721991166669998</c:v>
                </c:pt>
                <c:pt idx="13340">
                  <c:v>8.3727026833329994</c:v>
                </c:pt>
                <c:pt idx="13341">
                  <c:v>8.3722293833329999</c:v>
                </c:pt>
                <c:pt idx="13342">
                  <c:v>8.3722594333329994</c:v>
                </c:pt>
                <c:pt idx="13343">
                  <c:v>8.3731248166669996</c:v>
                </c:pt>
                <c:pt idx="13344">
                  <c:v>8.3732794500000001</c:v>
                </c:pt>
                <c:pt idx="13345">
                  <c:v>8.3731892999999999</c:v>
                </c:pt>
                <c:pt idx="13346">
                  <c:v>8.3731500666669998</c:v>
                </c:pt>
                <c:pt idx="13347">
                  <c:v>8.3751018500000001</c:v>
                </c:pt>
                <c:pt idx="13348">
                  <c:v>8.3758295666670008</c:v>
                </c:pt>
                <c:pt idx="13349">
                  <c:v>8.3754512000000005</c:v>
                </c:pt>
                <c:pt idx="13350">
                  <c:v>8.3757364333329996</c:v>
                </c:pt>
                <c:pt idx="13351">
                  <c:v>8.3753792499999999</c:v>
                </c:pt>
                <c:pt idx="13352">
                  <c:v>8.3760056833330001</c:v>
                </c:pt>
                <c:pt idx="13353">
                  <c:v>8.3758925499999997</c:v>
                </c:pt>
                <c:pt idx="13354">
                  <c:v>8.3757255166669999</c:v>
                </c:pt>
                <c:pt idx="13355">
                  <c:v>8.3767117166669998</c:v>
                </c:pt>
                <c:pt idx="13356">
                  <c:v>8.3764593999999999</c:v>
                </c:pt>
                <c:pt idx="13357">
                  <c:v>8.3763463333330002</c:v>
                </c:pt>
                <c:pt idx="13358">
                  <c:v>8.3769472166670003</c:v>
                </c:pt>
                <c:pt idx="13359">
                  <c:v>8.3758258833330004</c:v>
                </c:pt>
                <c:pt idx="13360">
                  <c:v>8.3744997833330004</c:v>
                </c:pt>
                <c:pt idx="13361">
                  <c:v>8.3745989999999999</c:v>
                </c:pt>
                <c:pt idx="13362">
                  <c:v>8.3740281166670005</c:v>
                </c:pt>
                <c:pt idx="13363">
                  <c:v>8.3742686666669996</c:v>
                </c:pt>
                <c:pt idx="13364">
                  <c:v>8.3743149833330008</c:v>
                </c:pt>
                <c:pt idx="13365">
                  <c:v>8.3742546999999998</c:v>
                </c:pt>
                <c:pt idx="13366">
                  <c:v>8.3747716333329993</c:v>
                </c:pt>
                <c:pt idx="13367">
                  <c:v>8.3740465000000004</c:v>
                </c:pt>
                <c:pt idx="13368">
                  <c:v>8.3751762666669993</c:v>
                </c:pt>
                <c:pt idx="13369">
                  <c:v>8.3744655666670003</c:v>
                </c:pt>
                <c:pt idx="13370">
                  <c:v>8.3745551666669993</c:v>
                </c:pt>
                <c:pt idx="13371">
                  <c:v>8.3743026333330004</c:v>
                </c:pt>
                <c:pt idx="13372">
                  <c:v>8.3745049833330008</c:v>
                </c:pt>
                <c:pt idx="13373">
                  <c:v>8.3744849000000006</c:v>
                </c:pt>
                <c:pt idx="13374">
                  <c:v>8.3746150499999992</c:v>
                </c:pt>
                <c:pt idx="13375">
                  <c:v>8.3747026166669993</c:v>
                </c:pt>
                <c:pt idx="13376">
                  <c:v>8.3749160833329999</c:v>
                </c:pt>
                <c:pt idx="13377">
                  <c:v>8.3743352333329995</c:v>
                </c:pt>
                <c:pt idx="13378">
                  <c:v>8.3750821000000002</c:v>
                </c:pt>
                <c:pt idx="13379">
                  <c:v>8.3755299500000007</c:v>
                </c:pt>
                <c:pt idx="13380">
                  <c:v>8.3748875333330002</c:v>
                </c:pt>
                <c:pt idx="13381">
                  <c:v>8.3747594666669993</c:v>
                </c:pt>
                <c:pt idx="13382">
                  <c:v>8.3748602166670008</c:v>
                </c:pt>
                <c:pt idx="13383">
                  <c:v>8.3747493833330005</c:v>
                </c:pt>
                <c:pt idx="13384">
                  <c:v>8.3761790333330008</c:v>
                </c:pt>
                <c:pt idx="13385">
                  <c:v>8.3782319333329998</c:v>
                </c:pt>
                <c:pt idx="13386">
                  <c:v>8.3777766333329993</c:v>
                </c:pt>
                <c:pt idx="13387">
                  <c:v>8.3776843166670005</c:v>
                </c:pt>
                <c:pt idx="13388">
                  <c:v>8.3774181999999993</c:v>
                </c:pt>
                <c:pt idx="13389">
                  <c:v>8.3780275999999994</c:v>
                </c:pt>
                <c:pt idx="13390">
                  <c:v>8.3779190166670006</c:v>
                </c:pt>
                <c:pt idx="13391">
                  <c:v>8.3780721833329999</c:v>
                </c:pt>
                <c:pt idx="13392">
                  <c:v>8.3782743166669995</c:v>
                </c:pt>
                <c:pt idx="13393">
                  <c:v>8.3779543333329993</c:v>
                </c:pt>
                <c:pt idx="13394">
                  <c:v>8.3781184833329991</c:v>
                </c:pt>
                <c:pt idx="13395">
                  <c:v>8.3780265333329993</c:v>
                </c:pt>
                <c:pt idx="13396">
                  <c:v>8.3776909499999999</c:v>
                </c:pt>
                <c:pt idx="13397">
                  <c:v>8.3776499999999992</c:v>
                </c:pt>
                <c:pt idx="13398">
                  <c:v>8.3784986333330007</c:v>
                </c:pt>
                <c:pt idx="13399">
                  <c:v>8.3776621666669993</c:v>
                </c:pt>
                <c:pt idx="13400">
                  <c:v>8.3782314333329992</c:v>
                </c:pt>
                <c:pt idx="13401">
                  <c:v>8.3781359666669992</c:v>
                </c:pt>
                <c:pt idx="13402">
                  <c:v>8.3782349166669992</c:v>
                </c:pt>
                <c:pt idx="13403">
                  <c:v>8.3780735166669995</c:v>
                </c:pt>
                <c:pt idx="13404">
                  <c:v>8.377891</c:v>
                </c:pt>
                <c:pt idx="13405">
                  <c:v>8.3790103666669999</c:v>
                </c:pt>
                <c:pt idx="13406">
                  <c:v>8.3784539166670005</c:v>
                </c:pt>
                <c:pt idx="13407">
                  <c:v>8.3786813666669993</c:v>
                </c:pt>
                <c:pt idx="13408">
                  <c:v>8.3788154166670008</c:v>
                </c:pt>
                <c:pt idx="13409">
                  <c:v>8.3787961499999994</c:v>
                </c:pt>
                <c:pt idx="13410">
                  <c:v>8.3783487000000001</c:v>
                </c:pt>
                <c:pt idx="13411">
                  <c:v>8.3787528666669999</c:v>
                </c:pt>
                <c:pt idx="13412">
                  <c:v>8.3787464666669997</c:v>
                </c:pt>
                <c:pt idx="13413">
                  <c:v>8.3783706999999996</c:v>
                </c:pt>
                <c:pt idx="13414">
                  <c:v>8.3782697833329998</c:v>
                </c:pt>
                <c:pt idx="13415">
                  <c:v>8.3785902666670005</c:v>
                </c:pt>
                <c:pt idx="13416">
                  <c:v>8.3782755333329995</c:v>
                </c:pt>
                <c:pt idx="13417">
                  <c:v>8.3781481833329998</c:v>
                </c:pt>
                <c:pt idx="13418">
                  <c:v>8.3786655999999997</c:v>
                </c:pt>
                <c:pt idx="13419">
                  <c:v>8.3787609166669998</c:v>
                </c:pt>
                <c:pt idx="13420">
                  <c:v>8.3782136666669995</c:v>
                </c:pt>
                <c:pt idx="13421">
                  <c:v>8.3789573666670005</c:v>
                </c:pt>
                <c:pt idx="13422">
                  <c:v>8.3786564499999994</c:v>
                </c:pt>
                <c:pt idx="13423">
                  <c:v>8.3790758499999995</c:v>
                </c:pt>
                <c:pt idx="13424">
                  <c:v>8.3784889000000007</c:v>
                </c:pt>
                <c:pt idx="13425">
                  <c:v>8.3781642666669995</c:v>
                </c:pt>
                <c:pt idx="13426">
                  <c:v>8.3779031333329996</c:v>
                </c:pt>
                <c:pt idx="13427">
                  <c:v>8.3786127333330001</c:v>
                </c:pt>
                <c:pt idx="13428">
                  <c:v>8.3784127166670004</c:v>
                </c:pt>
                <c:pt idx="13429">
                  <c:v>8.379514583333</c:v>
                </c:pt>
                <c:pt idx="13430">
                  <c:v>8.3789668833329998</c:v>
                </c:pt>
                <c:pt idx="13431">
                  <c:v>8.3789187166670001</c:v>
                </c:pt>
                <c:pt idx="13432">
                  <c:v>8.3782042000000008</c:v>
                </c:pt>
                <c:pt idx="13433">
                  <c:v>8.3792047000000007</c:v>
                </c:pt>
                <c:pt idx="13434">
                  <c:v>8.3789762499999991</c:v>
                </c:pt>
                <c:pt idx="13435">
                  <c:v>8.3787656833330004</c:v>
                </c:pt>
                <c:pt idx="13436">
                  <c:v>8.3787166333329992</c:v>
                </c:pt>
                <c:pt idx="13437">
                  <c:v>8.3785790999999996</c:v>
                </c:pt>
                <c:pt idx="13438">
                  <c:v>8.3785176166670006</c:v>
                </c:pt>
                <c:pt idx="13439">
                  <c:v>8.378715483333</c:v>
                </c:pt>
                <c:pt idx="13440">
                  <c:v>8.3786069333329998</c:v>
                </c:pt>
                <c:pt idx="13441">
                  <c:v>8.3782438666670007</c:v>
                </c:pt>
                <c:pt idx="13442">
                  <c:v>8.378206716667</c:v>
                </c:pt>
                <c:pt idx="13443">
                  <c:v>8.3783715166670003</c:v>
                </c:pt>
                <c:pt idx="13444">
                  <c:v>8.3782797833329994</c:v>
                </c:pt>
                <c:pt idx="13445">
                  <c:v>8.3781763333330002</c:v>
                </c:pt>
                <c:pt idx="13446">
                  <c:v>8.3781994999999991</c:v>
                </c:pt>
                <c:pt idx="13447">
                  <c:v>8.3778536833330008</c:v>
                </c:pt>
                <c:pt idx="13448">
                  <c:v>8.3778836166670008</c:v>
                </c:pt>
                <c:pt idx="13449">
                  <c:v>8.3785098500000004</c:v>
                </c:pt>
                <c:pt idx="13450">
                  <c:v>8.377745383333</c:v>
                </c:pt>
                <c:pt idx="13451">
                  <c:v>8.3784261333330008</c:v>
                </c:pt>
                <c:pt idx="13452">
                  <c:v>8.3781220166669996</c:v>
                </c:pt>
                <c:pt idx="13453">
                  <c:v>8.3778323833330006</c:v>
                </c:pt>
                <c:pt idx="13454">
                  <c:v>8.3779023833329997</c:v>
                </c:pt>
                <c:pt idx="13455">
                  <c:v>8.3780222000000002</c:v>
                </c:pt>
                <c:pt idx="13456">
                  <c:v>8.3767411999999997</c:v>
                </c:pt>
                <c:pt idx="13457">
                  <c:v>8.3785229000000001</c:v>
                </c:pt>
                <c:pt idx="13458">
                  <c:v>8.3782173833330003</c:v>
                </c:pt>
                <c:pt idx="13459">
                  <c:v>8.3781142499999994</c:v>
                </c:pt>
                <c:pt idx="13460">
                  <c:v>8.3784084833330006</c:v>
                </c:pt>
                <c:pt idx="13461">
                  <c:v>8.3782142499999992</c:v>
                </c:pt>
                <c:pt idx="13462">
                  <c:v>8.3775560833329994</c:v>
                </c:pt>
                <c:pt idx="13463">
                  <c:v>8.3778896666670004</c:v>
                </c:pt>
                <c:pt idx="13464">
                  <c:v>8.3778630666670004</c:v>
                </c:pt>
                <c:pt idx="13465">
                  <c:v>8.3782683166670004</c:v>
                </c:pt>
                <c:pt idx="13466">
                  <c:v>8.3782098333330008</c:v>
                </c:pt>
                <c:pt idx="13467">
                  <c:v>8.3782566000000003</c:v>
                </c:pt>
                <c:pt idx="13468">
                  <c:v>8.3776647166670006</c:v>
                </c:pt>
                <c:pt idx="13469">
                  <c:v>8.3779975166669995</c:v>
                </c:pt>
                <c:pt idx="13470">
                  <c:v>8.3781946666669995</c:v>
                </c:pt>
                <c:pt idx="13471">
                  <c:v>8.3776420666670006</c:v>
                </c:pt>
                <c:pt idx="13472">
                  <c:v>8.3778197666670007</c:v>
                </c:pt>
                <c:pt idx="13473">
                  <c:v>8.3771557833330004</c:v>
                </c:pt>
                <c:pt idx="13474">
                  <c:v>8.3775084333330003</c:v>
                </c:pt>
                <c:pt idx="13475">
                  <c:v>8.3780737833330008</c:v>
                </c:pt>
                <c:pt idx="13476">
                  <c:v>8.3782347666669992</c:v>
                </c:pt>
                <c:pt idx="13477">
                  <c:v>8.3781933166669997</c:v>
                </c:pt>
                <c:pt idx="13478">
                  <c:v>8.3775423666670008</c:v>
                </c:pt>
                <c:pt idx="13479">
                  <c:v>8.3776174500000007</c:v>
                </c:pt>
                <c:pt idx="13480">
                  <c:v>8.3774963499999995</c:v>
                </c:pt>
                <c:pt idx="13481">
                  <c:v>8.3777763833329999</c:v>
                </c:pt>
                <c:pt idx="13482">
                  <c:v>8.3776680500000005</c:v>
                </c:pt>
                <c:pt idx="13483">
                  <c:v>8.3779998833330005</c:v>
                </c:pt>
                <c:pt idx="13484">
                  <c:v>8.3773423166670007</c:v>
                </c:pt>
                <c:pt idx="13485">
                  <c:v>8.3780272833329992</c:v>
                </c:pt>
                <c:pt idx="13486">
                  <c:v>8.3777755333330006</c:v>
                </c:pt>
                <c:pt idx="13487">
                  <c:v>8.3775637833330006</c:v>
                </c:pt>
                <c:pt idx="13488">
                  <c:v>8.3775569666669991</c:v>
                </c:pt>
                <c:pt idx="13489">
                  <c:v>8.3774141333329997</c:v>
                </c:pt>
                <c:pt idx="13490">
                  <c:v>8.3776780833330005</c:v>
                </c:pt>
                <c:pt idx="13491">
                  <c:v>8.3781622999999996</c:v>
                </c:pt>
                <c:pt idx="13492">
                  <c:v>8.3775545166670007</c:v>
                </c:pt>
                <c:pt idx="13493">
                  <c:v>8.3779060666670002</c:v>
                </c:pt>
                <c:pt idx="13494">
                  <c:v>8.3774551499999994</c:v>
                </c:pt>
                <c:pt idx="13495">
                  <c:v>8.3772358166669996</c:v>
                </c:pt>
                <c:pt idx="13496">
                  <c:v>8.3781331333329998</c:v>
                </c:pt>
                <c:pt idx="13497">
                  <c:v>8.3776332</c:v>
                </c:pt>
                <c:pt idx="13498">
                  <c:v>8.3774300000000004</c:v>
                </c:pt>
                <c:pt idx="13499">
                  <c:v>8.3774958000000002</c:v>
                </c:pt>
                <c:pt idx="13500">
                  <c:v>8.3778231833329997</c:v>
                </c:pt>
                <c:pt idx="13501">
                  <c:v>8.3774838666669993</c:v>
                </c:pt>
                <c:pt idx="13502">
                  <c:v>8.3775829333330005</c:v>
                </c:pt>
                <c:pt idx="13503">
                  <c:v>8.3777515833329996</c:v>
                </c:pt>
                <c:pt idx="13504">
                  <c:v>8.3777309666670003</c:v>
                </c:pt>
                <c:pt idx="13505">
                  <c:v>8.3780458166670009</c:v>
                </c:pt>
                <c:pt idx="13506">
                  <c:v>8.3778119499999999</c:v>
                </c:pt>
                <c:pt idx="13507">
                  <c:v>8.3777234499999995</c:v>
                </c:pt>
                <c:pt idx="13508">
                  <c:v>8.3772789666669993</c:v>
                </c:pt>
                <c:pt idx="13509">
                  <c:v>8.3772851666670007</c:v>
                </c:pt>
                <c:pt idx="13510">
                  <c:v>8.3775434999999998</c:v>
                </c:pt>
                <c:pt idx="13511">
                  <c:v>8.3770787000000002</c:v>
                </c:pt>
                <c:pt idx="13512">
                  <c:v>8.3768805333330008</c:v>
                </c:pt>
                <c:pt idx="13513">
                  <c:v>8.3775393499999993</c:v>
                </c:pt>
                <c:pt idx="13514">
                  <c:v>8.3781117333330002</c:v>
                </c:pt>
                <c:pt idx="13515">
                  <c:v>8.3775839333329998</c:v>
                </c:pt>
                <c:pt idx="13516">
                  <c:v>8.3777957999999995</c:v>
                </c:pt>
                <c:pt idx="13517">
                  <c:v>8.3772849166669996</c:v>
                </c:pt>
                <c:pt idx="13518">
                  <c:v>8.3774653833329999</c:v>
                </c:pt>
                <c:pt idx="13519">
                  <c:v>8.3773529333330004</c:v>
                </c:pt>
                <c:pt idx="13520">
                  <c:v>8.3773111500000006</c:v>
                </c:pt>
                <c:pt idx="13521">
                  <c:v>8.3773547166669999</c:v>
                </c:pt>
                <c:pt idx="13522">
                  <c:v>8.3770638500000008</c:v>
                </c:pt>
                <c:pt idx="13523">
                  <c:v>8.3769914666670005</c:v>
                </c:pt>
                <c:pt idx="13524">
                  <c:v>8.3770993166669996</c:v>
                </c:pt>
                <c:pt idx="13525">
                  <c:v>8.3768855999999996</c:v>
                </c:pt>
                <c:pt idx="13526">
                  <c:v>8.3776017166669998</c:v>
                </c:pt>
                <c:pt idx="13527">
                  <c:v>8.3773175166670004</c:v>
                </c:pt>
                <c:pt idx="13528">
                  <c:v>8.3770741666670006</c:v>
                </c:pt>
                <c:pt idx="13529">
                  <c:v>8.376963766667</c:v>
                </c:pt>
                <c:pt idx="13530">
                  <c:v>8.3771071833330009</c:v>
                </c:pt>
                <c:pt idx="13531">
                  <c:v>8.3775791666669992</c:v>
                </c:pt>
                <c:pt idx="13532">
                  <c:v>8.3775423999999994</c:v>
                </c:pt>
                <c:pt idx="13533">
                  <c:v>8.3769550499999994</c:v>
                </c:pt>
                <c:pt idx="13534">
                  <c:v>8.3774112499999998</c:v>
                </c:pt>
                <c:pt idx="13535">
                  <c:v>8.3767253000000004</c:v>
                </c:pt>
                <c:pt idx="13536">
                  <c:v>8.3768696333329995</c:v>
                </c:pt>
                <c:pt idx="13537">
                  <c:v>8.3776097333329993</c:v>
                </c:pt>
                <c:pt idx="13538">
                  <c:v>8.3769964666670003</c:v>
                </c:pt>
                <c:pt idx="13539">
                  <c:v>8.3775680666669992</c:v>
                </c:pt>
                <c:pt idx="13540">
                  <c:v>8.3769931</c:v>
                </c:pt>
                <c:pt idx="13541">
                  <c:v>8.3773374</c:v>
                </c:pt>
                <c:pt idx="13542">
                  <c:v>8.3770006666669996</c:v>
                </c:pt>
                <c:pt idx="13543">
                  <c:v>8.3769642999999991</c:v>
                </c:pt>
                <c:pt idx="13544">
                  <c:v>8.3770603166670004</c:v>
                </c:pt>
                <c:pt idx="13545">
                  <c:v>8.3775664166669994</c:v>
                </c:pt>
                <c:pt idx="13546">
                  <c:v>8.3777553666669995</c:v>
                </c:pt>
                <c:pt idx="13547">
                  <c:v>8.3772068999999991</c:v>
                </c:pt>
                <c:pt idx="13548">
                  <c:v>8.3770047666669996</c:v>
                </c:pt>
                <c:pt idx="13549">
                  <c:v>8.3770321333329996</c:v>
                </c:pt>
                <c:pt idx="13550">
                  <c:v>8.3766611333330001</c:v>
                </c:pt>
                <c:pt idx="13551">
                  <c:v>8.3770495833329992</c:v>
                </c:pt>
                <c:pt idx="13552">
                  <c:v>8.3774878333329994</c:v>
                </c:pt>
                <c:pt idx="13553">
                  <c:v>8.3779708166670002</c:v>
                </c:pt>
                <c:pt idx="13554">
                  <c:v>8.3782767499999995</c:v>
                </c:pt>
                <c:pt idx="13555">
                  <c:v>8.3781339500000005</c:v>
                </c:pt>
                <c:pt idx="13556">
                  <c:v>8.3781405166670009</c:v>
                </c:pt>
                <c:pt idx="13557">
                  <c:v>8.3774633999999999</c:v>
                </c:pt>
                <c:pt idx="13558">
                  <c:v>8.3774623833330004</c:v>
                </c:pt>
                <c:pt idx="13559">
                  <c:v>8.3773200333329996</c:v>
                </c:pt>
                <c:pt idx="13560">
                  <c:v>8.3775343000000007</c:v>
                </c:pt>
                <c:pt idx="13561">
                  <c:v>8.3774287833330003</c:v>
                </c:pt>
                <c:pt idx="13562">
                  <c:v>8.3776263166669995</c:v>
                </c:pt>
                <c:pt idx="13563">
                  <c:v>8.377813633333</c:v>
                </c:pt>
                <c:pt idx="13564">
                  <c:v>8.3777940333330001</c:v>
                </c:pt>
                <c:pt idx="13565">
                  <c:v>8.3782457499999996</c:v>
                </c:pt>
                <c:pt idx="13566">
                  <c:v>8.3786427333330007</c:v>
                </c:pt>
                <c:pt idx="13567">
                  <c:v>8.3783685999999999</c:v>
                </c:pt>
                <c:pt idx="13568">
                  <c:v>8.3783193166669996</c:v>
                </c:pt>
                <c:pt idx="13569">
                  <c:v>8.3787403166670007</c:v>
                </c:pt>
                <c:pt idx="13570">
                  <c:v>8.3777793500000008</c:v>
                </c:pt>
                <c:pt idx="13571">
                  <c:v>8.3781129666670004</c:v>
                </c:pt>
                <c:pt idx="13572">
                  <c:v>8.3777809333329998</c:v>
                </c:pt>
                <c:pt idx="13573">
                  <c:v>8.3782194000000008</c:v>
                </c:pt>
                <c:pt idx="13574">
                  <c:v>8.3784091499999995</c:v>
                </c:pt>
                <c:pt idx="13575">
                  <c:v>8.3785853166669995</c:v>
                </c:pt>
                <c:pt idx="13576">
                  <c:v>8.3786783166669991</c:v>
                </c:pt>
                <c:pt idx="13577">
                  <c:v>8.3783142333330005</c:v>
                </c:pt>
                <c:pt idx="13578">
                  <c:v>8.3784536666669993</c:v>
                </c:pt>
                <c:pt idx="13579">
                  <c:v>8.3781226166669995</c:v>
                </c:pt>
                <c:pt idx="13580">
                  <c:v>8.3777597666669994</c:v>
                </c:pt>
                <c:pt idx="13581">
                  <c:v>8.3789751333330003</c:v>
                </c:pt>
                <c:pt idx="13582">
                  <c:v>8.3783673166669992</c:v>
                </c:pt>
                <c:pt idx="13583">
                  <c:v>8.3781494166670001</c:v>
                </c:pt>
                <c:pt idx="13584">
                  <c:v>8.3787141833330008</c:v>
                </c:pt>
                <c:pt idx="13585">
                  <c:v>8.3790283500000005</c:v>
                </c:pt>
                <c:pt idx="13586">
                  <c:v>8.3791869833329997</c:v>
                </c:pt>
                <c:pt idx="13587">
                  <c:v>8.3787899499999998</c:v>
                </c:pt>
                <c:pt idx="13588">
                  <c:v>8.3788511666669994</c:v>
                </c:pt>
                <c:pt idx="13589">
                  <c:v>8.3789213166670002</c:v>
                </c:pt>
                <c:pt idx="13590">
                  <c:v>8.3786396833330006</c:v>
                </c:pt>
                <c:pt idx="13591">
                  <c:v>8.3793109000000001</c:v>
                </c:pt>
                <c:pt idx="13592">
                  <c:v>8.3795763166670003</c:v>
                </c:pt>
                <c:pt idx="13593">
                  <c:v>8.3797910666669999</c:v>
                </c:pt>
                <c:pt idx="13594">
                  <c:v>8.3786040666670001</c:v>
                </c:pt>
                <c:pt idx="13595">
                  <c:v>8.3792360166670008</c:v>
                </c:pt>
                <c:pt idx="13596">
                  <c:v>8.3788676333329999</c:v>
                </c:pt>
                <c:pt idx="13597">
                  <c:v>8.3792618166670003</c:v>
                </c:pt>
                <c:pt idx="13598">
                  <c:v>8.3793813000000004</c:v>
                </c:pt>
                <c:pt idx="13599">
                  <c:v>8.379575383333</c:v>
                </c:pt>
                <c:pt idx="13600">
                  <c:v>8.3789462500000003</c:v>
                </c:pt>
                <c:pt idx="13601">
                  <c:v>8.3789273166669993</c:v>
                </c:pt>
                <c:pt idx="13602">
                  <c:v>8.3793416500000006</c:v>
                </c:pt>
                <c:pt idx="13603">
                  <c:v>8.3791086499999992</c:v>
                </c:pt>
                <c:pt idx="13604">
                  <c:v>8.3785839499999994</c:v>
                </c:pt>
                <c:pt idx="13605">
                  <c:v>8.3781556166669997</c:v>
                </c:pt>
                <c:pt idx="13606">
                  <c:v>8.3790449000000002</c:v>
                </c:pt>
                <c:pt idx="13607">
                  <c:v>8.3792676166670006</c:v>
                </c:pt>
                <c:pt idx="13608">
                  <c:v>8.3790577333329992</c:v>
                </c:pt>
                <c:pt idx="13609">
                  <c:v>8.3790073833330005</c:v>
                </c:pt>
                <c:pt idx="13610">
                  <c:v>8.3792862833330002</c:v>
                </c:pt>
                <c:pt idx="13611">
                  <c:v>8.3791220833329998</c:v>
                </c:pt>
                <c:pt idx="13612">
                  <c:v>8.37944055</c:v>
                </c:pt>
                <c:pt idx="13613">
                  <c:v>8.3797811333329992</c:v>
                </c:pt>
                <c:pt idx="13614">
                  <c:v>8.3792557500000004</c:v>
                </c:pt>
                <c:pt idx="13615">
                  <c:v>8.379044416667</c:v>
                </c:pt>
                <c:pt idx="13616">
                  <c:v>8.3797351166669998</c:v>
                </c:pt>
                <c:pt idx="13617">
                  <c:v>8.3792513833329991</c:v>
                </c:pt>
                <c:pt idx="13618">
                  <c:v>8.3798117166669996</c:v>
                </c:pt>
                <c:pt idx="13619">
                  <c:v>8.3797202500000001</c:v>
                </c:pt>
                <c:pt idx="13620">
                  <c:v>8.3796567</c:v>
                </c:pt>
                <c:pt idx="13621">
                  <c:v>8.3792768666670003</c:v>
                </c:pt>
                <c:pt idx="13622">
                  <c:v>8.3798135333329995</c:v>
                </c:pt>
                <c:pt idx="13623">
                  <c:v>8.3794689166669993</c:v>
                </c:pt>
                <c:pt idx="13624">
                  <c:v>8.3799880166669993</c:v>
                </c:pt>
                <c:pt idx="13625">
                  <c:v>8.3797804833330005</c:v>
                </c:pt>
                <c:pt idx="13626">
                  <c:v>8.3795570833329993</c:v>
                </c:pt>
                <c:pt idx="13627">
                  <c:v>8.3795843166669997</c:v>
                </c:pt>
                <c:pt idx="13628">
                  <c:v>8.3793009499999993</c:v>
                </c:pt>
                <c:pt idx="13629">
                  <c:v>8.3798561833330005</c:v>
                </c:pt>
                <c:pt idx="13630">
                  <c:v>8.3795594666670006</c:v>
                </c:pt>
                <c:pt idx="13631">
                  <c:v>8.3792545333330004</c:v>
                </c:pt>
                <c:pt idx="13632">
                  <c:v>8.3795125666669996</c:v>
                </c:pt>
                <c:pt idx="13633">
                  <c:v>8.3798583000000004</c:v>
                </c:pt>
                <c:pt idx="13634">
                  <c:v>8.3795409166670005</c:v>
                </c:pt>
                <c:pt idx="13635">
                  <c:v>8.3795579500000006</c:v>
                </c:pt>
                <c:pt idx="13636">
                  <c:v>8.3787035666669993</c:v>
                </c:pt>
                <c:pt idx="13637">
                  <c:v>8.3786314333330001</c:v>
                </c:pt>
                <c:pt idx="13638">
                  <c:v>8.3790041500000001</c:v>
                </c:pt>
                <c:pt idx="13639">
                  <c:v>8.3787090000000006</c:v>
                </c:pt>
                <c:pt idx="13640">
                  <c:v>8.3787918833329993</c:v>
                </c:pt>
                <c:pt idx="13641">
                  <c:v>8.3790672666670005</c:v>
                </c:pt>
                <c:pt idx="13642">
                  <c:v>8.3785410166670005</c:v>
                </c:pt>
                <c:pt idx="13643">
                  <c:v>8.3790815666670007</c:v>
                </c:pt>
                <c:pt idx="13644">
                  <c:v>8.3793247999999991</c:v>
                </c:pt>
                <c:pt idx="13645">
                  <c:v>8.3789608999999992</c:v>
                </c:pt>
                <c:pt idx="13646">
                  <c:v>8.3788640333330004</c:v>
                </c:pt>
                <c:pt idx="13647">
                  <c:v>8.3787793833330007</c:v>
                </c:pt>
                <c:pt idx="13648">
                  <c:v>8.3792030333330008</c:v>
                </c:pt>
                <c:pt idx="13649">
                  <c:v>8.3792395000000006</c:v>
                </c:pt>
                <c:pt idx="13650">
                  <c:v>8.3792481500000005</c:v>
                </c:pt>
                <c:pt idx="13651">
                  <c:v>8.37828105</c:v>
                </c:pt>
                <c:pt idx="13652">
                  <c:v>8.3793615999999993</c:v>
                </c:pt>
                <c:pt idx="13653">
                  <c:v>8.3783883333329996</c:v>
                </c:pt>
                <c:pt idx="13654">
                  <c:v>8.3792295499999998</c:v>
                </c:pt>
                <c:pt idx="13655">
                  <c:v>8.3794491666669995</c:v>
                </c:pt>
                <c:pt idx="13656">
                  <c:v>8.3796562333329998</c:v>
                </c:pt>
                <c:pt idx="13657">
                  <c:v>8.3791171166670004</c:v>
                </c:pt>
                <c:pt idx="13658">
                  <c:v>8.3795126833329991</c:v>
                </c:pt>
                <c:pt idx="13659">
                  <c:v>8.3792425666669992</c:v>
                </c:pt>
                <c:pt idx="13660">
                  <c:v>8.3791429500000003</c:v>
                </c:pt>
                <c:pt idx="13661">
                  <c:v>8.3793295833329999</c:v>
                </c:pt>
                <c:pt idx="13662">
                  <c:v>8.3792347166669998</c:v>
                </c:pt>
                <c:pt idx="13663">
                  <c:v>8.3795381500000001</c:v>
                </c:pt>
                <c:pt idx="13664">
                  <c:v>8.3799495499999992</c:v>
                </c:pt>
                <c:pt idx="13665">
                  <c:v>8.3793559333330006</c:v>
                </c:pt>
                <c:pt idx="13666">
                  <c:v>8.3794463166669999</c:v>
                </c:pt>
                <c:pt idx="13667">
                  <c:v>8.3796798333330003</c:v>
                </c:pt>
                <c:pt idx="13668">
                  <c:v>8.3793292666669998</c:v>
                </c:pt>
                <c:pt idx="13669">
                  <c:v>8.3797693500000001</c:v>
                </c:pt>
                <c:pt idx="13670">
                  <c:v>8.3795593999999998</c:v>
                </c:pt>
                <c:pt idx="13671">
                  <c:v>8.3795015833330009</c:v>
                </c:pt>
                <c:pt idx="13672">
                  <c:v>8.3801817833330006</c:v>
                </c:pt>
                <c:pt idx="13673">
                  <c:v>8.3795572833329999</c:v>
                </c:pt>
                <c:pt idx="13674">
                  <c:v>8.3797612333329994</c:v>
                </c:pt>
                <c:pt idx="13675">
                  <c:v>8.3796853500000008</c:v>
                </c:pt>
                <c:pt idx="13676">
                  <c:v>8.3795327000000004</c:v>
                </c:pt>
                <c:pt idx="13677">
                  <c:v>8.3795040000000007</c:v>
                </c:pt>
                <c:pt idx="13678">
                  <c:v>8.37977025</c:v>
                </c:pt>
                <c:pt idx="13679">
                  <c:v>8.3798320499999992</c:v>
                </c:pt>
                <c:pt idx="13680">
                  <c:v>8.3801461833330002</c:v>
                </c:pt>
                <c:pt idx="13681">
                  <c:v>8.3795373499999997</c:v>
                </c:pt>
                <c:pt idx="13682">
                  <c:v>8.3795980666670005</c:v>
                </c:pt>
                <c:pt idx="13683">
                  <c:v>8.3795732166669996</c:v>
                </c:pt>
                <c:pt idx="13684">
                  <c:v>8.3797943499999992</c:v>
                </c:pt>
                <c:pt idx="13685">
                  <c:v>8.3791894333329999</c:v>
                </c:pt>
                <c:pt idx="13686">
                  <c:v>8.3803913833330004</c:v>
                </c:pt>
                <c:pt idx="13687">
                  <c:v>8.3790215666669994</c:v>
                </c:pt>
                <c:pt idx="13688">
                  <c:v>8.3793482499999996</c:v>
                </c:pt>
                <c:pt idx="13689">
                  <c:v>8.3795864666669999</c:v>
                </c:pt>
                <c:pt idx="13690">
                  <c:v>8.3793286833330001</c:v>
                </c:pt>
                <c:pt idx="13691">
                  <c:v>8.3791419499999993</c:v>
                </c:pt>
                <c:pt idx="13692">
                  <c:v>8.3792324666670002</c:v>
                </c:pt>
                <c:pt idx="13693">
                  <c:v>8.3796706333329993</c:v>
                </c:pt>
                <c:pt idx="13694">
                  <c:v>8.3795794000000008</c:v>
                </c:pt>
                <c:pt idx="13695">
                  <c:v>8.3797166166670003</c:v>
                </c:pt>
                <c:pt idx="13696">
                  <c:v>8.3795821499999992</c:v>
                </c:pt>
                <c:pt idx="13697">
                  <c:v>8.3795929333330008</c:v>
                </c:pt>
                <c:pt idx="13698">
                  <c:v>8.3797555833330009</c:v>
                </c:pt>
                <c:pt idx="13699">
                  <c:v>8.3793413666669991</c:v>
                </c:pt>
                <c:pt idx="13700">
                  <c:v>8.3797143666670006</c:v>
                </c:pt>
                <c:pt idx="13701">
                  <c:v>8.3799331499999994</c:v>
                </c:pt>
                <c:pt idx="13702">
                  <c:v>8.3803195833329998</c:v>
                </c:pt>
                <c:pt idx="13703">
                  <c:v>8.3800149666669999</c:v>
                </c:pt>
                <c:pt idx="13704">
                  <c:v>8.3794215333329998</c:v>
                </c:pt>
                <c:pt idx="13705">
                  <c:v>8.3797657833329993</c:v>
                </c:pt>
                <c:pt idx="13706">
                  <c:v>8.3794073999999998</c:v>
                </c:pt>
                <c:pt idx="13707">
                  <c:v>8.379590733333</c:v>
                </c:pt>
                <c:pt idx="13708">
                  <c:v>8.3800499833330004</c:v>
                </c:pt>
                <c:pt idx="13709">
                  <c:v>8.3797650166669992</c:v>
                </c:pt>
                <c:pt idx="13710">
                  <c:v>8.3795534166669992</c:v>
                </c:pt>
                <c:pt idx="13711">
                  <c:v>8.3798816833330001</c:v>
                </c:pt>
                <c:pt idx="13712">
                  <c:v>8.3792684166669993</c:v>
                </c:pt>
                <c:pt idx="13713">
                  <c:v>8.3793963999999992</c:v>
                </c:pt>
                <c:pt idx="13714">
                  <c:v>8.3794118500000003</c:v>
                </c:pt>
                <c:pt idx="13715">
                  <c:v>8.3795713666669993</c:v>
                </c:pt>
                <c:pt idx="13716">
                  <c:v>8.3797524499999998</c:v>
                </c:pt>
                <c:pt idx="13717">
                  <c:v>8.3796912999999993</c:v>
                </c:pt>
                <c:pt idx="13718">
                  <c:v>8.3796293166669997</c:v>
                </c:pt>
                <c:pt idx="13719">
                  <c:v>8.3797104833329996</c:v>
                </c:pt>
                <c:pt idx="13720">
                  <c:v>8.3797924333329998</c:v>
                </c:pt>
                <c:pt idx="13721">
                  <c:v>8.3798456833330004</c:v>
                </c:pt>
                <c:pt idx="13722">
                  <c:v>8.379234733333</c:v>
                </c:pt>
                <c:pt idx="13723">
                  <c:v>8.3793702999999997</c:v>
                </c:pt>
                <c:pt idx="13724">
                  <c:v>8.3792490999999991</c:v>
                </c:pt>
                <c:pt idx="13725">
                  <c:v>8.3799219666670002</c:v>
                </c:pt>
                <c:pt idx="13726">
                  <c:v>8.3801215333329999</c:v>
                </c:pt>
                <c:pt idx="13727">
                  <c:v>8.3798922499999993</c:v>
                </c:pt>
                <c:pt idx="13728">
                  <c:v>8.3801712166669997</c:v>
                </c:pt>
                <c:pt idx="13729">
                  <c:v>8.3801180666670003</c:v>
                </c:pt>
                <c:pt idx="13730">
                  <c:v>8.3804142333329992</c:v>
                </c:pt>
                <c:pt idx="13731">
                  <c:v>8.3800499166669997</c:v>
                </c:pt>
                <c:pt idx="13732">
                  <c:v>8.3805672333330001</c:v>
                </c:pt>
                <c:pt idx="13733">
                  <c:v>8.3809546333329994</c:v>
                </c:pt>
                <c:pt idx="13734">
                  <c:v>8.3806060000000002</c:v>
                </c:pt>
                <c:pt idx="13735">
                  <c:v>8.3803649666670008</c:v>
                </c:pt>
                <c:pt idx="13736">
                  <c:v>8.3799246499999995</c:v>
                </c:pt>
                <c:pt idx="13737">
                  <c:v>8.3800165333330003</c:v>
                </c:pt>
                <c:pt idx="13738">
                  <c:v>8.3802095666670002</c:v>
                </c:pt>
                <c:pt idx="13739">
                  <c:v>8.3802501166669998</c:v>
                </c:pt>
                <c:pt idx="13740">
                  <c:v>8.3808903499999996</c:v>
                </c:pt>
                <c:pt idx="13741">
                  <c:v>8.3802376833330001</c:v>
                </c:pt>
                <c:pt idx="13742">
                  <c:v>8.3804999500000008</c:v>
                </c:pt>
                <c:pt idx="13743">
                  <c:v>8.3804554833329998</c:v>
                </c:pt>
                <c:pt idx="13744">
                  <c:v>8.3806732999999998</c:v>
                </c:pt>
                <c:pt idx="13745">
                  <c:v>8.3808632166670005</c:v>
                </c:pt>
                <c:pt idx="13746">
                  <c:v>8.3810584666669996</c:v>
                </c:pt>
                <c:pt idx="13747">
                  <c:v>8.3801390999999992</c:v>
                </c:pt>
                <c:pt idx="13748">
                  <c:v>8.380294666667</c:v>
                </c:pt>
                <c:pt idx="13749">
                  <c:v>8.3803237666670007</c:v>
                </c:pt>
                <c:pt idx="13750">
                  <c:v>8.3804761499999998</c:v>
                </c:pt>
                <c:pt idx="13751">
                  <c:v>8.3800565500000008</c:v>
                </c:pt>
                <c:pt idx="13752">
                  <c:v>8.3807446500000005</c:v>
                </c:pt>
                <c:pt idx="13753">
                  <c:v>8.3804410833330003</c:v>
                </c:pt>
                <c:pt idx="13754">
                  <c:v>8.3801692833330002</c:v>
                </c:pt>
                <c:pt idx="13755">
                  <c:v>8.3806569666670008</c:v>
                </c:pt>
                <c:pt idx="13756">
                  <c:v>8.3799740666669997</c:v>
                </c:pt>
                <c:pt idx="13757">
                  <c:v>8.3803856333330007</c:v>
                </c:pt>
                <c:pt idx="13758">
                  <c:v>8.3802880500000008</c:v>
                </c:pt>
                <c:pt idx="13759">
                  <c:v>8.3805187833330006</c:v>
                </c:pt>
                <c:pt idx="13760">
                  <c:v>8.3807510333330004</c:v>
                </c:pt>
                <c:pt idx="13761">
                  <c:v>8.3812352333329994</c:v>
                </c:pt>
                <c:pt idx="13762">
                  <c:v>8.3814515166669992</c:v>
                </c:pt>
                <c:pt idx="13763">
                  <c:v>8.3807184333329996</c:v>
                </c:pt>
                <c:pt idx="13764">
                  <c:v>8.3811878666670001</c:v>
                </c:pt>
                <c:pt idx="13765">
                  <c:v>8.3812756166670006</c:v>
                </c:pt>
                <c:pt idx="13766">
                  <c:v>8.3811978000000007</c:v>
                </c:pt>
                <c:pt idx="13767">
                  <c:v>8.3818014999999999</c:v>
                </c:pt>
                <c:pt idx="13768">
                  <c:v>8.3818170666670007</c:v>
                </c:pt>
                <c:pt idx="13769">
                  <c:v>8.3815518499999992</c:v>
                </c:pt>
                <c:pt idx="13770">
                  <c:v>8.3820603666669999</c:v>
                </c:pt>
                <c:pt idx="13771">
                  <c:v>8.38159995</c:v>
                </c:pt>
                <c:pt idx="13772">
                  <c:v>8.3809798166670006</c:v>
                </c:pt>
                <c:pt idx="13773">
                  <c:v>8.3813724666670009</c:v>
                </c:pt>
                <c:pt idx="13774">
                  <c:v>8.3816956833329996</c:v>
                </c:pt>
                <c:pt idx="13775">
                  <c:v>8.3814878499999992</c:v>
                </c:pt>
                <c:pt idx="13776">
                  <c:v>8.3812262166670006</c:v>
                </c:pt>
                <c:pt idx="13777">
                  <c:v>8.3817833999999998</c:v>
                </c:pt>
                <c:pt idx="13778">
                  <c:v>8.381522583333</c:v>
                </c:pt>
                <c:pt idx="13779">
                  <c:v>8.3813625666670006</c:v>
                </c:pt>
                <c:pt idx="13780">
                  <c:v>8.3813083499999994</c:v>
                </c:pt>
                <c:pt idx="13781">
                  <c:v>8.3812760833330007</c:v>
                </c:pt>
                <c:pt idx="13782">
                  <c:v>8.3815299999999997</c:v>
                </c:pt>
                <c:pt idx="13783">
                  <c:v>8.3817965166670003</c:v>
                </c:pt>
                <c:pt idx="13784">
                  <c:v>8.3819084833329995</c:v>
                </c:pt>
                <c:pt idx="13785">
                  <c:v>8.381537166667</c:v>
                </c:pt>
                <c:pt idx="13786">
                  <c:v>8.3815355833329992</c:v>
                </c:pt>
                <c:pt idx="13787">
                  <c:v>8.3816961833330001</c:v>
                </c:pt>
                <c:pt idx="13788">
                  <c:v>8.3820628166670001</c:v>
                </c:pt>
                <c:pt idx="13789">
                  <c:v>8.3822160166669999</c:v>
                </c:pt>
                <c:pt idx="13790">
                  <c:v>8.3822568333330008</c:v>
                </c:pt>
                <c:pt idx="13791">
                  <c:v>8.3819497833330008</c:v>
                </c:pt>
                <c:pt idx="13792">
                  <c:v>8.3818037833329999</c:v>
                </c:pt>
                <c:pt idx="13793">
                  <c:v>8.3816293166670004</c:v>
                </c:pt>
                <c:pt idx="13794">
                  <c:v>8.3822200333330006</c:v>
                </c:pt>
                <c:pt idx="13795">
                  <c:v>8.3821455833329992</c:v>
                </c:pt>
                <c:pt idx="13796">
                  <c:v>8.3825988166670005</c:v>
                </c:pt>
                <c:pt idx="13797">
                  <c:v>8.3818613000000006</c:v>
                </c:pt>
                <c:pt idx="13798">
                  <c:v>8.3819416166669996</c:v>
                </c:pt>
                <c:pt idx="13799">
                  <c:v>8.3819438500000008</c:v>
                </c:pt>
                <c:pt idx="13800">
                  <c:v>8.3825961499999995</c:v>
                </c:pt>
                <c:pt idx="13801">
                  <c:v>8.38242215</c:v>
                </c:pt>
                <c:pt idx="13802">
                  <c:v>8.3824108833329998</c:v>
                </c:pt>
                <c:pt idx="13803">
                  <c:v>8.3820742500000005</c:v>
                </c:pt>
                <c:pt idx="13804">
                  <c:v>8.38296025</c:v>
                </c:pt>
                <c:pt idx="13805">
                  <c:v>8.3830514333329997</c:v>
                </c:pt>
                <c:pt idx="13806">
                  <c:v>8.3825173166670002</c:v>
                </c:pt>
                <c:pt idx="13807">
                  <c:v>8.3821842166669995</c:v>
                </c:pt>
                <c:pt idx="13808">
                  <c:v>8.3823743333330007</c:v>
                </c:pt>
                <c:pt idx="13809">
                  <c:v>8.3824381500000005</c:v>
                </c:pt>
                <c:pt idx="13810">
                  <c:v>8.3829847500000003</c:v>
                </c:pt>
                <c:pt idx="13811">
                  <c:v>8.3828732333329992</c:v>
                </c:pt>
                <c:pt idx="13812">
                  <c:v>8.38260805</c:v>
                </c:pt>
                <c:pt idx="13813">
                  <c:v>8.3828972833329995</c:v>
                </c:pt>
                <c:pt idx="13814">
                  <c:v>8.3826995166669995</c:v>
                </c:pt>
                <c:pt idx="13815">
                  <c:v>8.3827852499999995</c:v>
                </c:pt>
                <c:pt idx="13816">
                  <c:v>8.3831858500000003</c:v>
                </c:pt>
                <c:pt idx="13817">
                  <c:v>8.3831064499999997</c:v>
                </c:pt>
                <c:pt idx="13818">
                  <c:v>8.3830191666669993</c:v>
                </c:pt>
                <c:pt idx="13819">
                  <c:v>8.3832877833329995</c:v>
                </c:pt>
                <c:pt idx="13820">
                  <c:v>8.3828196833330004</c:v>
                </c:pt>
                <c:pt idx="13821">
                  <c:v>8.3825291833330002</c:v>
                </c:pt>
                <c:pt idx="13822">
                  <c:v>8.3829261666669996</c:v>
                </c:pt>
                <c:pt idx="13823">
                  <c:v>8.3830167000000007</c:v>
                </c:pt>
                <c:pt idx="13824">
                  <c:v>8.3824509500000008</c:v>
                </c:pt>
                <c:pt idx="13825">
                  <c:v>8.3824381500000005</c:v>
                </c:pt>
                <c:pt idx="13826">
                  <c:v>8.3829213500000002</c:v>
                </c:pt>
                <c:pt idx="13827">
                  <c:v>8.3828402000000004</c:v>
                </c:pt>
                <c:pt idx="13828">
                  <c:v>8.3827876999999997</c:v>
                </c:pt>
                <c:pt idx="13829">
                  <c:v>8.3834342999999993</c:v>
                </c:pt>
                <c:pt idx="13830">
                  <c:v>8.3833082999999995</c:v>
                </c:pt>
                <c:pt idx="13831">
                  <c:v>8.3832552166669991</c:v>
                </c:pt>
                <c:pt idx="13832">
                  <c:v>8.3831726833329991</c:v>
                </c:pt>
                <c:pt idx="13833">
                  <c:v>8.3833982166670005</c:v>
                </c:pt>
                <c:pt idx="13834">
                  <c:v>8.3838899833330007</c:v>
                </c:pt>
                <c:pt idx="13835">
                  <c:v>8.3833320499999999</c:v>
                </c:pt>
                <c:pt idx="13836">
                  <c:v>8.3835063999999999</c:v>
                </c:pt>
                <c:pt idx="13837">
                  <c:v>8.3834882666669994</c:v>
                </c:pt>
                <c:pt idx="13838">
                  <c:v>8.3832345833329995</c:v>
                </c:pt>
                <c:pt idx="13839">
                  <c:v>8.3836989499999994</c:v>
                </c:pt>
                <c:pt idx="13840">
                  <c:v>8.3838540666670003</c:v>
                </c:pt>
                <c:pt idx="13841">
                  <c:v>8.3832231000000004</c:v>
                </c:pt>
                <c:pt idx="13842">
                  <c:v>8.3837125166669999</c:v>
                </c:pt>
                <c:pt idx="13843">
                  <c:v>8.3836698833330008</c:v>
                </c:pt>
                <c:pt idx="13844">
                  <c:v>8.3838832500000002</c:v>
                </c:pt>
                <c:pt idx="13845">
                  <c:v>8.3836310166669996</c:v>
                </c:pt>
                <c:pt idx="13846">
                  <c:v>8.3836972000000003</c:v>
                </c:pt>
                <c:pt idx="13847">
                  <c:v>8.3837261000000005</c:v>
                </c:pt>
                <c:pt idx="13848">
                  <c:v>8.3841501666670002</c:v>
                </c:pt>
                <c:pt idx="13849">
                  <c:v>8.3837731333329994</c:v>
                </c:pt>
                <c:pt idx="13850">
                  <c:v>8.3838346999999995</c:v>
                </c:pt>
                <c:pt idx="13851">
                  <c:v>8.3838770999999994</c:v>
                </c:pt>
                <c:pt idx="13852">
                  <c:v>8.3843474499999999</c:v>
                </c:pt>
                <c:pt idx="13853">
                  <c:v>8.3837761166670006</c:v>
                </c:pt>
                <c:pt idx="13854">
                  <c:v>8.3836171499999992</c:v>
                </c:pt>
                <c:pt idx="13855">
                  <c:v>8.3842863833330004</c:v>
                </c:pt>
                <c:pt idx="13856">
                  <c:v>8.3839643833329998</c:v>
                </c:pt>
                <c:pt idx="13857">
                  <c:v>8.3844418333329997</c:v>
                </c:pt>
                <c:pt idx="13858">
                  <c:v>8.3841155000000001</c:v>
                </c:pt>
                <c:pt idx="13859">
                  <c:v>8.3838131333329997</c:v>
                </c:pt>
                <c:pt idx="13860">
                  <c:v>8.3837749333329992</c:v>
                </c:pt>
                <c:pt idx="13861">
                  <c:v>8.3838035666669999</c:v>
                </c:pt>
                <c:pt idx="13862">
                  <c:v>8.3834895166669998</c:v>
                </c:pt>
                <c:pt idx="13863">
                  <c:v>8.3837522500000006</c:v>
                </c:pt>
                <c:pt idx="13864">
                  <c:v>8.3836462666670002</c:v>
                </c:pt>
                <c:pt idx="13865">
                  <c:v>8.3839148166669997</c:v>
                </c:pt>
                <c:pt idx="13866">
                  <c:v>8.3834667500000002</c:v>
                </c:pt>
                <c:pt idx="13867">
                  <c:v>8.3840076833329995</c:v>
                </c:pt>
                <c:pt idx="13868">
                  <c:v>8.3842917333330007</c:v>
                </c:pt>
                <c:pt idx="13869">
                  <c:v>8.3842242999999996</c:v>
                </c:pt>
                <c:pt idx="13870">
                  <c:v>8.3840420000000009</c:v>
                </c:pt>
                <c:pt idx="13871">
                  <c:v>8.3838633833330007</c:v>
                </c:pt>
                <c:pt idx="13872">
                  <c:v>8.3849730166670007</c:v>
                </c:pt>
                <c:pt idx="13873">
                  <c:v>8.3848484333329996</c:v>
                </c:pt>
                <c:pt idx="13874">
                  <c:v>8.3840110333329996</c:v>
                </c:pt>
                <c:pt idx="13875">
                  <c:v>8.3842956500000003</c:v>
                </c:pt>
                <c:pt idx="13876">
                  <c:v>8.3849309333330009</c:v>
                </c:pt>
                <c:pt idx="13877">
                  <c:v>8.3848714999999991</c:v>
                </c:pt>
                <c:pt idx="13878">
                  <c:v>8.3844139999999996</c:v>
                </c:pt>
                <c:pt idx="13879">
                  <c:v>8.3847479166669991</c:v>
                </c:pt>
                <c:pt idx="13880">
                  <c:v>8.3851682833329999</c:v>
                </c:pt>
                <c:pt idx="13881">
                  <c:v>8.3850397000000001</c:v>
                </c:pt>
                <c:pt idx="13882">
                  <c:v>8.3852325333329993</c:v>
                </c:pt>
                <c:pt idx="13883">
                  <c:v>8.3851321333330002</c:v>
                </c:pt>
                <c:pt idx="13884">
                  <c:v>8.3844741833329994</c:v>
                </c:pt>
                <c:pt idx="13885">
                  <c:v>8.3845277166669998</c:v>
                </c:pt>
                <c:pt idx="13886">
                  <c:v>8.3841885499999993</c:v>
                </c:pt>
                <c:pt idx="13887">
                  <c:v>8.3843852000000005</c:v>
                </c:pt>
                <c:pt idx="13888">
                  <c:v>8.3844610333330003</c:v>
                </c:pt>
                <c:pt idx="13889">
                  <c:v>8.3847012333330007</c:v>
                </c:pt>
                <c:pt idx="13890">
                  <c:v>8.3847116499999998</c:v>
                </c:pt>
                <c:pt idx="13891">
                  <c:v>8.3844507333330007</c:v>
                </c:pt>
                <c:pt idx="13892">
                  <c:v>8.3843118499999996</c:v>
                </c:pt>
                <c:pt idx="13893">
                  <c:v>8.3847388166669994</c:v>
                </c:pt>
                <c:pt idx="13894">
                  <c:v>8.3841268000000007</c:v>
                </c:pt>
                <c:pt idx="13895">
                  <c:v>8.3848901999999992</c:v>
                </c:pt>
                <c:pt idx="13896">
                  <c:v>8.3849891000000003</c:v>
                </c:pt>
                <c:pt idx="13897">
                  <c:v>8.3847609666670007</c:v>
                </c:pt>
                <c:pt idx="13898">
                  <c:v>8.3851152333329999</c:v>
                </c:pt>
                <c:pt idx="13899">
                  <c:v>8.3846733166669996</c:v>
                </c:pt>
                <c:pt idx="13900">
                  <c:v>8.3846847333329997</c:v>
                </c:pt>
                <c:pt idx="13901">
                  <c:v>8.3848716666669993</c:v>
                </c:pt>
                <c:pt idx="13902">
                  <c:v>8.3845816666669997</c:v>
                </c:pt>
                <c:pt idx="13903">
                  <c:v>8.3845700500000007</c:v>
                </c:pt>
                <c:pt idx="13904">
                  <c:v>8.3845689500000002</c:v>
                </c:pt>
                <c:pt idx="13905">
                  <c:v>8.3848985833329994</c:v>
                </c:pt>
                <c:pt idx="13906">
                  <c:v>8.3850119166670005</c:v>
                </c:pt>
                <c:pt idx="13907">
                  <c:v>8.3853857499999993</c:v>
                </c:pt>
                <c:pt idx="13908">
                  <c:v>8.3859713166669998</c:v>
                </c:pt>
                <c:pt idx="13909">
                  <c:v>8.3852970833330005</c:v>
                </c:pt>
                <c:pt idx="13910">
                  <c:v>8.3854512833329995</c:v>
                </c:pt>
                <c:pt idx="13911">
                  <c:v>8.3850489499999998</c:v>
                </c:pt>
                <c:pt idx="13912">
                  <c:v>8.3851733333330003</c:v>
                </c:pt>
                <c:pt idx="13913">
                  <c:v>8.385110683333</c:v>
                </c:pt>
                <c:pt idx="13914">
                  <c:v>8.3855910999999992</c:v>
                </c:pt>
                <c:pt idx="13915">
                  <c:v>8.3849225999999994</c:v>
                </c:pt>
                <c:pt idx="13916">
                  <c:v>8.3850131166670003</c:v>
                </c:pt>
                <c:pt idx="13917">
                  <c:v>8.3854623000000004</c:v>
                </c:pt>
                <c:pt idx="13918">
                  <c:v>8.3857711666670003</c:v>
                </c:pt>
                <c:pt idx="13919">
                  <c:v>8.3857530166669996</c:v>
                </c:pt>
                <c:pt idx="13920">
                  <c:v>8.3856131999999999</c:v>
                </c:pt>
                <c:pt idx="13921">
                  <c:v>8.3857750666669997</c:v>
                </c:pt>
                <c:pt idx="13922">
                  <c:v>8.3849828500000001</c:v>
                </c:pt>
                <c:pt idx="13923">
                  <c:v>8.3848870666669999</c:v>
                </c:pt>
                <c:pt idx="13924">
                  <c:v>8.3849185500000001</c:v>
                </c:pt>
                <c:pt idx="13925">
                  <c:v>8.3848410833330007</c:v>
                </c:pt>
                <c:pt idx="13926">
                  <c:v>8.3849153166669996</c:v>
                </c:pt>
                <c:pt idx="13927">
                  <c:v>8.3852062333329993</c:v>
                </c:pt>
                <c:pt idx="13928">
                  <c:v>8.3854407666669992</c:v>
                </c:pt>
                <c:pt idx="13929">
                  <c:v>8.3851870666669992</c:v>
                </c:pt>
                <c:pt idx="13930">
                  <c:v>8.3854243499999992</c:v>
                </c:pt>
                <c:pt idx="13931">
                  <c:v>8.3847190166670007</c:v>
                </c:pt>
                <c:pt idx="13932">
                  <c:v>8.385140316667</c:v>
                </c:pt>
                <c:pt idx="13933">
                  <c:v>8.3851087833329991</c:v>
                </c:pt>
                <c:pt idx="13934">
                  <c:v>8.3848169333329992</c:v>
                </c:pt>
                <c:pt idx="13935">
                  <c:v>8.3848961000000006</c:v>
                </c:pt>
                <c:pt idx="13936">
                  <c:v>8.3845793000000004</c:v>
                </c:pt>
                <c:pt idx="13937">
                  <c:v>8.3850090500000007</c:v>
                </c:pt>
                <c:pt idx="13938">
                  <c:v>8.3848365499999993</c:v>
                </c:pt>
                <c:pt idx="13939">
                  <c:v>8.3849015666670006</c:v>
                </c:pt>
                <c:pt idx="13940">
                  <c:v>8.3852584666670005</c:v>
                </c:pt>
                <c:pt idx="13941">
                  <c:v>8.3854566166669997</c:v>
                </c:pt>
                <c:pt idx="13942">
                  <c:v>8.3854434500000004</c:v>
                </c:pt>
                <c:pt idx="13943">
                  <c:v>8.3856936333330001</c:v>
                </c:pt>
                <c:pt idx="13944">
                  <c:v>8.3855174333329998</c:v>
                </c:pt>
                <c:pt idx="13945">
                  <c:v>8.3859598999999996</c:v>
                </c:pt>
                <c:pt idx="13946">
                  <c:v>8.3853320833329992</c:v>
                </c:pt>
                <c:pt idx="13947">
                  <c:v>8.38507845</c:v>
                </c:pt>
                <c:pt idx="13948">
                  <c:v>8.3853324666670002</c:v>
                </c:pt>
                <c:pt idx="13949">
                  <c:v>8.3850358833329999</c:v>
                </c:pt>
                <c:pt idx="13950">
                  <c:v>8.3850751500000005</c:v>
                </c:pt>
                <c:pt idx="13951">
                  <c:v>8.3848060333329997</c:v>
                </c:pt>
                <c:pt idx="13952">
                  <c:v>8.3849913333329997</c:v>
                </c:pt>
                <c:pt idx="13953">
                  <c:v>8.3852530499999993</c:v>
                </c:pt>
                <c:pt idx="13954">
                  <c:v>8.3854928999999991</c:v>
                </c:pt>
                <c:pt idx="13955">
                  <c:v>8.3853240000000007</c:v>
                </c:pt>
                <c:pt idx="13956">
                  <c:v>8.3849953666670007</c:v>
                </c:pt>
                <c:pt idx="13957">
                  <c:v>8.3849646999999994</c:v>
                </c:pt>
                <c:pt idx="13958">
                  <c:v>8.3846868000000008</c:v>
                </c:pt>
                <c:pt idx="13959">
                  <c:v>8.384948183333</c:v>
                </c:pt>
                <c:pt idx="13960">
                  <c:v>8.3849544333330002</c:v>
                </c:pt>
                <c:pt idx="13961">
                  <c:v>8.3853323666670008</c:v>
                </c:pt>
                <c:pt idx="13962">
                  <c:v>8.3853427666669997</c:v>
                </c:pt>
                <c:pt idx="13963">
                  <c:v>8.3851537</c:v>
                </c:pt>
                <c:pt idx="13964">
                  <c:v>8.3855696333330005</c:v>
                </c:pt>
                <c:pt idx="13965">
                  <c:v>8.3850603166669995</c:v>
                </c:pt>
                <c:pt idx="13966">
                  <c:v>8.3847940166669996</c:v>
                </c:pt>
                <c:pt idx="13967">
                  <c:v>8.3856042166669997</c:v>
                </c:pt>
                <c:pt idx="13968">
                  <c:v>8.3849020166670005</c:v>
                </c:pt>
                <c:pt idx="13969">
                  <c:v>8.3848936500000004</c:v>
                </c:pt>
                <c:pt idx="13970">
                  <c:v>8.3849255500000002</c:v>
                </c:pt>
                <c:pt idx="13971">
                  <c:v>8.3845211000000006</c:v>
                </c:pt>
                <c:pt idx="13972">
                  <c:v>8.3848922333329998</c:v>
                </c:pt>
                <c:pt idx="13973">
                  <c:v>8.3848233833329999</c:v>
                </c:pt>
                <c:pt idx="13974">
                  <c:v>8.3856473666669995</c:v>
                </c:pt>
                <c:pt idx="13975">
                  <c:v>8.3849944833329992</c:v>
                </c:pt>
                <c:pt idx="13976">
                  <c:v>8.3851327999999992</c:v>
                </c:pt>
                <c:pt idx="13977">
                  <c:v>8.3855573499999991</c:v>
                </c:pt>
                <c:pt idx="13978">
                  <c:v>8.3855140166670008</c:v>
                </c:pt>
                <c:pt idx="13979">
                  <c:v>8.3848676833330007</c:v>
                </c:pt>
                <c:pt idx="13980">
                  <c:v>8.3848129666670008</c:v>
                </c:pt>
                <c:pt idx="13981">
                  <c:v>8.3849272166670001</c:v>
                </c:pt>
                <c:pt idx="13982">
                  <c:v>8.3853735500000006</c:v>
                </c:pt>
                <c:pt idx="13983">
                  <c:v>8.3853150333330007</c:v>
                </c:pt>
                <c:pt idx="13984">
                  <c:v>8.3842700166669992</c:v>
                </c:pt>
                <c:pt idx="13985">
                  <c:v>8.3847472500000002</c:v>
                </c:pt>
                <c:pt idx="13986">
                  <c:v>8.3849900333330005</c:v>
                </c:pt>
                <c:pt idx="13987">
                  <c:v>8.3845952833330006</c:v>
                </c:pt>
                <c:pt idx="13988">
                  <c:v>8.3845739666670003</c:v>
                </c:pt>
                <c:pt idx="13989">
                  <c:v>8.3849414833329998</c:v>
                </c:pt>
                <c:pt idx="13990">
                  <c:v>8.3846389833329997</c:v>
                </c:pt>
                <c:pt idx="13991">
                  <c:v>8.3847868666669996</c:v>
                </c:pt>
                <c:pt idx="13992">
                  <c:v>8.3848120666669992</c:v>
                </c:pt>
                <c:pt idx="13993">
                  <c:v>8.3847958333329995</c:v>
                </c:pt>
                <c:pt idx="13994">
                  <c:v>8.3845614000000008</c:v>
                </c:pt>
                <c:pt idx="13995">
                  <c:v>8.3846604666670004</c:v>
                </c:pt>
                <c:pt idx="13996">
                  <c:v>8.3847139333329999</c:v>
                </c:pt>
                <c:pt idx="13997">
                  <c:v>8.3844490333330004</c:v>
                </c:pt>
                <c:pt idx="13998">
                  <c:v>8.3843245166670002</c:v>
                </c:pt>
                <c:pt idx="13999">
                  <c:v>8.3843343499999996</c:v>
                </c:pt>
                <c:pt idx="14000">
                  <c:v>8.3839562166670003</c:v>
                </c:pt>
                <c:pt idx="14001">
                  <c:v>8.3842646500000004</c:v>
                </c:pt>
                <c:pt idx="14002">
                  <c:v>8.3841791166669992</c:v>
                </c:pt>
                <c:pt idx="14003">
                  <c:v>8.3843569666669993</c:v>
                </c:pt>
                <c:pt idx="14004">
                  <c:v>8.3842678500000005</c:v>
                </c:pt>
                <c:pt idx="14005">
                  <c:v>8.3837100499999995</c:v>
                </c:pt>
                <c:pt idx="14006">
                  <c:v>8.3837203000000002</c:v>
                </c:pt>
                <c:pt idx="14007">
                  <c:v>8.3842142000000006</c:v>
                </c:pt>
                <c:pt idx="14008">
                  <c:v>8.3838407999999998</c:v>
                </c:pt>
                <c:pt idx="14009">
                  <c:v>8.3840313166670004</c:v>
                </c:pt>
                <c:pt idx="14010">
                  <c:v>8.3837825833329997</c:v>
                </c:pt>
                <c:pt idx="14011">
                  <c:v>8.3837734666669999</c:v>
                </c:pt>
                <c:pt idx="14012">
                  <c:v>8.3835817000000006</c:v>
                </c:pt>
                <c:pt idx="14013">
                  <c:v>8.3836453166669997</c:v>
                </c:pt>
                <c:pt idx="14014">
                  <c:v>8.383887333333</c:v>
                </c:pt>
                <c:pt idx="14015">
                  <c:v>8.3841535500000006</c:v>
                </c:pt>
                <c:pt idx="14016">
                  <c:v>8.3839596833329999</c:v>
                </c:pt>
                <c:pt idx="14017">
                  <c:v>8.3833707499999992</c:v>
                </c:pt>
                <c:pt idx="14018">
                  <c:v>8.3837598666670008</c:v>
                </c:pt>
                <c:pt idx="14019">
                  <c:v>8.38357435</c:v>
                </c:pt>
                <c:pt idx="14020">
                  <c:v>8.3836564500000001</c:v>
                </c:pt>
                <c:pt idx="14021">
                  <c:v>8.383901316667</c:v>
                </c:pt>
                <c:pt idx="14022">
                  <c:v>8.3833770166669996</c:v>
                </c:pt>
                <c:pt idx="14023">
                  <c:v>8.3843803000000001</c:v>
                </c:pt>
                <c:pt idx="14024">
                  <c:v>8.3836434833329996</c:v>
                </c:pt>
                <c:pt idx="14025">
                  <c:v>8.3838721833330005</c:v>
                </c:pt>
                <c:pt idx="14026">
                  <c:v>8.3834287833330006</c:v>
                </c:pt>
                <c:pt idx="14027">
                  <c:v>8.3839296833329993</c:v>
                </c:pt>
                <c:pt idx="14028">
                  <c:v>8.3836666666670006</c:v>
                </c:pt>
                <c:pt idx="14029">
                  <c:v>8.3834524833330004</c:v>
                </c:pt>
                <c:pt idx="14030">
                  <c:v>8.3835620833330005</c:v>
                </c:pt>
                <c:pt idx="14031">
                  <c:v>8.3837821666670003</c:v>
                </c:pt>
                <c:pt idx="14032">
                  <c:v>8.3833969666670001</c:v>
                </c:pt>
                <c:pt idx="14033">
                  <c:v>8.3834033666670003</c:v>
                </c:pt>
                <c:pt idx="14034">
                  <c:v>8.3835265333330007</c:v>
                </c:pt>
                <c:pt idx="14035">
                  <c:v>8.3837693166669993</c:v>
                </c:pt>
                <c:pt idx="14036">
                  <c:v>8.3838048999999994</c:v>
                </c:pt>
                <c:pt idx="14037">
                  <c:v>8.3837302333330008</c:v>
                </c:pt>
                <c:pt idx="14038">
                  <c:v>8.3840648000000009</c:v>
                </c:pt>
                <c:pt idx="14039">
                  <c:v>8.3840710833329997</c:v>
                </c:pt>
                <c:pt idx="14040">
                  <c:v>8.3832851333330005</c:v>
                </c:pt>
                <c:pt idx="14041">
                  <c:v>8.3836939333329994</c:v>
                </c:pt>
                <c:pt idx="14042">
                  <c:v>8.3840164166670004</c:v>
                </c:pt>
                <c:pt idx="14043">
                  <c:v>8.3839301666669996</c:v>
                </c:pt>
                <c:pt idx="14044">
                  <c:v>8.3838191166670004</c:v>
                </c:pt>
                <c:pt idx="14045">
                  <c:v>8.3835119000000002</c:v>
                </c:pt>
                <c:pt idx="14046">
                  <c:v>8.3832711</c:v>
                </c:pt>
                <c:pt idx="14047">
                  <c:v>8.3829806500000004</c:v>
                </c:pt>
                <c:pt idx="14048">
                  <c:v>8.3827699333329999</c:v>
                </c:pt>
                <c:pt idx="14049">
                  <c:v>8.3824138000000001</c:v>
                </c:pt>
                <c:pt idx="14050">
                  <c:v>8.3824907333330003</c:v>
                </c:pt>
                <c:pt idx="14051">
                  <c:v>8.382741816667</c:v>
                </c:pt>
                <c:pt idx="14052">
                  <c:v>8.3825001166669999</c:v>
                </c:pt>
                <c:pt idx="14053">
                  <c:v>8.3832313166670005</c:v>
                </c:pt>
                <c:pt idx="14054">
                  <c:v>8.3830177333330003</c:v>
                </c:pt>
                <c:pt idx="14055">
                  <c:v>8.3833837166669998</c:v>
                </c:pt>
                <c:pt idx="14056">
                  <c:v>8.3826883999999993</c:v>
                </c:pt>
                <c:pt idx="14057">
                  <c:v>8.3827842833330006</c:v>
                </c:pt>
                <c:pt idx="14058">
                  <c:v>8.3830044000000008</c:v>
                </c:pt>
                <c:pt idx="14059">
                  <c:v>8.3832596166670008</c:v>
                </c:pt>
                <c:pt idx="14060">
                  <c:v>8.3830520499999999</c:v>
                </c:pt>
                <c:pt idx="14061">
                  <c:v>8.3828312666670008</c:v>
                </c:pt>
                <c:pt idx="14062">
                  <c:v>8.3830282666670008</c:v>
                </c:pt>
                <c:pt idx="14063">
                  <c:v>8.3825190999999997</c:v>
                </c:pt>
                <c:pt idx="14064">
                  <c:v>8.3824711000000001</c:v>
                </c:pt>
                <c:pt idx="14065">
                  <c:v>8.3827507333329994</c:v>
                </c:pt>
                <c:pt idx="14066">
                  <c:v>8.3829303999999993</c:v>
                </c:pt>
                <c:pt idx="14067">
                  <c:v>8.3833453833329994</c:v>
                </c:pt>
                <c:pt idx="14068">
                  <c:v>8.3827247666669997</c:v>
                </c:pt>
                <c:pt idx="14069">
                  <c:v>8.3835914833329994</c:v>
                </c:pt>
                <c:pt idx="14070">
                  <c:v>8.3826627499999997</c:v>
                </c:pt>
                <c:pt idx="14071">
                  <c:v>8.3833512166670001</c:v>
                </c:pt>
                <c:pt idx="14072">
                  <c:v>8.3829064666670003</c:v>
                </c:pt>
                <c:pt idx="14073">
                  <c:v>8.3831114666669997</c:v>
                </c:pt>
                <c:pt idx="14074">
                  <c:v>8.3829785666669991</c:v>
                </c:pt>
                <c:pt idx="14075">
                  <c:v>8.3832321833329999</c:v>
                </c:pt>
                <c:pt idx="14076">
                  <c:v>8.3833356166670008</c:v>
                </c:pt>
                <c:pt idx="14077">
                  <c:v>8.3823966999999993</c:v>
                </c:pt>
                <c:pt idx="14078">
                  <c:v>8.3825347166669992</c:v>
                </c:pt>
                <c:pt idx="14079">
                  <c:v>8.3832333666669996</c:v>
                </c:pt>
                <c:pt idx="14080">
                  <c:v>8.3832858833330004</c:v>
                </c:pt>
                <c:pt idx="14081">
                  <c:v>8.3834092166669993</c:v>
                </c:pt>
                <c:pt idx="14082">
                  <c:v>8.3836188499999995</c:v>
                </c:pt>
                <c:pt idx="14083">
                  <c:v>8.3836171166670006</c:v>
                </c:pt>
                <c:pt idx="14084">
                  <c:v>8.3835694833329999</c:v>
                </c:pt>
                <c:pt idx="14085">
                  <c:v>8.3835713500000004</c:v>
                </c:pt>
                <c:pt idx="14086">
                  <c:v>8.3834671333329993</c:v>
                </c:pt>
                <c:pt idx="14087">
                  <c:v>8.3837687833330001</c:v>
                </c:pt>
                <c:pt idx="14088">
                  <c:v>8.3835303499999991</c:v>
                </c:pt>
                <c:pt idx="14089">
                  <c:v>8.3832005833330001</c:v>
                </c:pt>
                <c:pt idx="14090">
                  <c:v>8.3834459500000005</c:v>
                </c:pt>
                <c:pt idx="14091">
                  <c:v>8.3836651833329991</c:v>
                </c:pt>
                <c:pt idx="14092">
                  <c:v>8.3835036166669994</c:v>
                </c:pt>
                <c:pt idx="14093">
                  <c:v>8.3839240499999992</c:v>
                </c:pt>
                <c:pt idx="14094">
                  <c:v>8.3838466833329992</c:v>
                </c:pt>
                <c:pt idx="14095">
                  <c:v>8.3836811166670007</c:v>
                </c:pt>
                <c:pt idx="14096">
                  <c:v>8.3838022999999993</c:v>
                </c:pt>
                <c:pt idx="14097">
                  <c:v>8.3834573166670001</c:v>
                </c:pt>
                <c:pt idx="14098">
                  <c:v>8.3835058333330004</c:v>
                </c:pt>
                <c:pt idx="14099">
                  <c:v>8.3837185000000005</c:v>
                </c:pt>
                <c:pt idx="14100">
                  <c:v>8.38379765</c:v>
                </c:pt>
                <c:pt idx="14101">
                  <c:v>8.3843244833329997</c:v>
                </c:pt>
                <c:pt idx="14102">
                  <c:v>8.3840195333329994</c:v>
                </c:pt>
                <c:pt idx="14103">
                  <c:v>8.3837716833330003</c:v>
                </c:pt>
                <c:pt idx="14104">
                  <c:v>8.3834532666670007</c:v>
                </c:pt>
                <c:pt idx="14105">
                  <c:v>8.3836974166669993</c:v>
                </c:pt>
                <c:pt idx="14106">
                  <c:v>8.3843164166669997</c:v>
                </c:pt>
                <c:pt idx="14107">
                  <c:v>8.3835190333330001</c:v>
                </c:pt>
                <c:pt idx="14108">
                  <c:v>8.3844129833330001</c:v>
                </c:pt>
                <c:pt idx="14109">
                  <c:v>8.3847304666669995</c:v>
                </c:pt>
                <c:pt idx="14110">
                  <c:v>8.3843978499999992</c:v>
                </c:pt>
                <c:pt idx="14111">
                  <c:v>8.3848174833330003</c:v>
                </c:pt>
                <c:pt idx="14112">
                  <c:v>8.3845936999999999</c:v>
                </c:pt>
                <c:pt idx="14113">
                  <c:v>8.3844993833330008</c:v>
                </c:pt>
                <c:pt idx="14114">
                  <c:v>8.3846547166670007</c:v>
                </c:pt>
                <c:pt idx="14115">
                  <c:v>8.3845886333329993</c:v>
                </c:pt>
                <c:pt idx="14116">
                  <c:v>8.3854590833330001</c:v>
                </c:pt>
                <c:pt idx="14117">
                  <c:v>8.3853125333329999</c:v>
                </c:pt>
                <c:pt idx="14118">
                  <c:v>8.3854041166670008</c:v>
                </c:pt>
                <c:pt idx="14119">
                  <c:v>8.3850452666669995</c:v>
                </c:pt>
                <c:pt idx="14120">
                  <c:v>8.3852758666669995</c:v>
                </c:pt>
                <c:pt idx="14121">
                  <c:v>8.3854328333330006</c:v>
                </c:pt>
                <c:pt idx="14122">
                  <c:v>8.3844326166670005</c:v>
                </c:pt>
                <c:pt idx="14123">
                  <c:v>8.3850600166669995</c:v>
                </c:pt>
                <c:pt idx="14124">
                  <c:v>8.3852040833330008</c:v>
                </c:pt>
                <c:pt idx="14125">
                  <c:v>8.3852309666670006</c:v>
                </c:pt>
                <c:pt idx="14126">
                  <c:v>8.3853101666670007</c:v>
                </c:pt>
                <c:pt idx="14127">
                  <c:v>8.3849423333330009</c:v>
                </c:pt>
                <c:pt idx="14128">
                  <c:v>8.3849319666670006</c:v>
                </c:pt>
                <c:pt idx="14129">
                  <c:v>8.3849193166670002</c:v>
                </c:pt>
                <c:pt idx="14130">
                  <c:v>8.3848745666669995</c:v>
                </c:pt>
                <c:pt idx="14131">
                  <c:v>8.3848708833330008</c:v>
                </c:pt>
                <c:pt idx="14132">
                  <c:v>8.38476365</c:v>
                </c:pt>
                <c:pt idx="14133">
                  <c:v>8.3848198333329993</c:v>
                </c:pt>
                <c:pt idx="14134">
                  <c:v>8.3851848833330003</c:v>
                </c:pt>
                <c:pt idx="14135">
                  <c:v>8.3846290833329995</c:v>
                </c:pt>
                <c:pt idx="14136">
                  <c:v>8.3846404666669994</c:v>
                </c:pt>
                <c:pt idx="14137">
                  <c:v>8.3849486500000001</c:v>
                </c:pt>
                <c:pt idx="14138">
                  <c:v>8.3854155000000006</c:v>
                </c:pt>
                <c:pt idx="14139">
                  <c:v>8.3855962999999996</c:v>
                </c:pt>
                <c:pt idx="14140">
                  <c:v>8.3855890833330005</c:v>
                </c:pt>
                <c:pt idx="14141">
                  <c:v>8.3852228499999999</c:v>
                </c:pt>
                <c:pt idx="14142">
                  <c:v>8.3851475999999998</c:v>
                </c:pt>
                <c:pt idx="14143">
                  <c:v>8.3856598499999997</c:v>
                </c:pt>
                <c:pt idx="14144">
                  <c:v>8.3853489499999991</c:v>
                </c:pt>
                <c:pt idx="14145">
                  <c:v>8.3860497833330001</c:v>
                </c:pt>
                <c:pt idx="14146">
                  <c:v>8.3851642333330005</c:v>
                </c:pt>
                <c:pt idx="14147">
                  <c:v>8.3850355000000008</c:v>
                </c:pt>
                <c:pt idx="14148">
                  <c:v>8.3854215666670004</c:v>
                </c:pt>
                <c:pt idx="14149">
                  <c:v>8.3863401500000005</c:v>
                </c:pt>
                <c:pt idx="14150">
                  <c:v>8.3860399166670003</c:v>
                </c:pt>
                <c:pt idx="14151">
                  <c:v>8.3858960666669997</c:v>
                </c:pt>
                <c:pt idx="14152">
                  <c:v>8.3863804333330005</c:v>
                </c:pt>
                <c:pt idx="14153">
                  <c:v>8.386315933333</c:v>
                </c:pt>
                <c:pt idx="14154">
                  <c:v>8.3864450333330005</c:v>
                </c:pt>
                <c:pt idx="14155">
                  <c:v>8.3862666666669998</c:v>
                </c:pt>
                <c:pt idx="14156">
                  <c:v>8.3865848833330006</c:v>
                </c:pt>
                <c:pt idx="14157">
                  <c:v>8.3865955166670005</c:v>
                </c:pt>
                <c:pt idx="14158">
                  <c:v>8.3868543833330005</c:v>
                </c:pt>
                <c:pt idx="14159">
                  <c:v>8.3865531499999992</c:v>
                </c:pt>
                <c:pt idx="14160">
                  <c:v>8.3866271000000001</c:v>
                </c:pt>
                <c:pt idx="14161">
                  <c:v>8.3866768999999994</c:v>
                </c:pt>
                <c:pt idx="14162">
                  <c:v>8.3871576166670003</c:v>
                </c:pt>
                <c:pt idx="14163">
                  <c:v>8.3869760499999995</c:v>
                </c:pt>
                <c:pt idx="14164">
                  <c:v>8.3865790333329997</c:v>
                </c:pt>
                <c:pt idx="14165">
                  <c:v>8.3867198999999992</c:v>
                </c:pt>
                <c:pt idx="14166">
                  <c:v>8.3865374166670001</c:v>
                </c:pt>
                <c:pt idx="14167">
                  <c:v>8.3864112500000001</c:v>
                </c:pt>
                <c:pt idx="14168">
                  <c:v>8.3862584333329995</c:v>
                </c:pt>
                <c:pt idx="14169">
                  <c:v>8.3868095</c:v>
                </c:pt>
                <c:pt idx="14170">
                  <c:v>8.3872108500000007</c:v>
                </c:pt>
                <c:pt idx="14171">
                  <c:v>8.3871860333330002</c:v>
                </c:pt>
                <c:pt idx="14172">
                  <c:v>8.3869410999999996</c:v>
                </c:pt>
                <c:pt idx="14173">
                  <c:v>8.3869600666669992</c:v>
                </c:pt>
                <c:pt idx="14174">
                  <c:v>8.3869944166669992</c:v>
                </c:pt>
                <c:pt idx="14175">
                  <c:v>8.3873230000000003</c:v>
                </c:pt>
                <c:pt idx="14176">
                  <c:v>8.3874122</c:v>
                </c:pt>
                <c:pt idx="14177">
                  <c:v>8.38748</c:v>
                </c:pt>
                <c:pt idx="14178">
                  <c:v>8.387550216667</c:v>
                </c:pt>
                <c:pt idx="14179">
                  <c:v>8.3874169833330008</c:v>
                </c:pt>
                <c:pt idx="14180">
                  <c:v>8.3875416000000005</c:v>
                </c:pt>
                <c:pt idx="14181">
                  <c:v>8.3875212166670003</c:v>
                </c:pt>
                <c:pt idx="14182">
                  <c:v>8.3867678166669997</c:v>
                </c:pt>
                <c:pt idx="14183">
                  <c:v>8.3868809666670003</c:v>
                </c:pt>
                <c:pt idx="14184">
                  <c:v>8.3873515833330003</c:v>
                </c:pt>
                <c:pt idx="14185">
                  <c:v>8.3876083333330005</c:v>
                </c:pt>
                <c:pt idx="14186">
                  <c:v>8.3878130833330005</c:v>
                </c:pt>
                <c:pt idx="14187">
                  <c:v>8.3881490333330007</c:v>
                </c:pt>
                <c:pt idx="14188">
                  <c:v>8.3880758166669995</c:v>
                </c:pt>
                <c:pt idx="14189">
                  <c:v>8.3878171833330004</c:v>
                </c:pt>
                <c:pt idx="14190">
                  <c:v>8.38723405</c:v>
                </c:pt>
                <c:pt idx="14191">
                  <c:v>8.3878626666670009</c:v>
                </c:pt>
                <c:pt idx="14192">
                  <c:v>8.3876574833329993</c:v>
                </c:pt>
                <c:pt idx="14193">
                  <c:v>8.3884210333329996</c:v>
                </c:pt>
                <c:pt idx="14194">
                  <c:v>8.3882162666669995</c:v>
                </c:pt>
                <c:pt idx="14195">
                  <c:v>8.3884726500000006</c:v>
                </c:pt>
                <c:pt idx="14196">
                  <c:v>8.3883358833329993</c:v>
                </c:pt>
                <c:pt idx="14197">
                  <c:v>8.3886857500000005</c:v>
                </c:pt>
                <c:pt idx="14198">
                  <c:v>8.3888049000000002</c:v>
                </c:pt>
                <c:pt idx="14199">
                  <c:v>8.3888373000000005</c:v>
                </c:pt>
                <c:pt idx="14200">
                  <c:v>8.3890270000000005</c:v>
                </c:pt>
                <c:pt idx="14201">
                  <c:v>8.3891873833330006</c:v>
                </c:pt>
                <c:pt idx="14202">
                  <c:v>8.3895213166670004</c:v>
                </c:pt>
                <c:pt idx="14203">
                  <c:v>8.3892350833330003</c:v>
                </c:pt>
                <c:pt idx="14204">
                  <c:v>8.3896593166670002</c:v>
                </c:pt>
                <c:pt idx="14205">
                  <c:v>8.3891467333329999</c:v>
                </c:pt>
                <c:pt idx="14206">
                  <c:v>8.3892660333329996</c:v>
                </c:pt>
                <c:pt idx="14207">
                  <c:v>8.3897114333329998</c:v>
                </c:pt>
                <c:pt idx="14208">
                  <c:v>8.3894926833329997</c:v>
                </c:pt>
                <c:pt idx="14209">
                  <c:v>8.3897644000000007</c:v>
                </c:pt>
                <c:pt idx="14210">
                  <c:v>8.3895681166670002</c:v>
                </c:pt>
                <c:pt idx="14211">
                  <c:v>8.3900394833330001</c:v>
                </c:pt>
                <c:pt idx="14212">
                  <c:v>8.3899606333330006</c:v>
                </c:pt>
                <c:pt idx="14213">
                  <c:v>8.3900218500000001</c:v>
                </c:pt>
                <c:pt idx="14214">
                  <c:v>8.3899787833329995</c:v>
                </c:pt>
                <c:pt idx="14215">
                  <c:v>8.3904170166669996</c:v>
                </c:pt>
                <c:pt idx="14216">
                  <c:v>8.3895572499999993</c:v>
                </c:pt>
                <c:pt idx="14217">
                  <c:v>8.3900244333330001</c:v>
                </c:pt>
                <c:pt idx="14218">
                  <c:v>8.3901238833330005</c:v>
                </c:pt>
                <c:pt idx="14219">
                  <c:v>8.3904336166669999</c:v>
                </c:pt>
                <c:pt idx="14220">
                  <c:v>8.3899309833330005</c:v>
                </c:pt>
                <c:pt idx="14221">
                  <c:v>8.3904066999999998</c:v>
                </c:pt>
                <c:pt idx="14222">
                  <c:v>8.39041265</c:v>
                </c:pt>
                <c:pt idx="14223">
                  <c:v>8.3906079333329995</c:v>
                </c:pt>
                <c:pt idx="14224">
                  <c:v>8.3903999333330006</c:v>
                </c:pt>
                <c:pt idx="14225">
                  <c:v>8.3908026833329998</c:v>
                </c:pt>
                <c:pt idx="14226">
                  <c:v>8.390804366667</c:v>
                </c:pt>
                <c:pt idx="14227">
                  <c:v>8.3905978666669991</c:v>
                </c:pt>
                <c:pt idx="14228">
                  <c:v>8.3909298666669994</c:v>
                </c:pt>
                <c:pt idx="14229">
                  <c:v>8.3911288833329998</c:v>
                </c:pt>
                <c:pt idx="14230">
                  <c:v>8.3908398000000002</c:v>
                </c:pt>
                <c:pt idx="14231">
                  <c:v>8.3912496666669991</c:v>
                </c:pt>
                <c:pt idx="14232">
                  <c:v>8.3908281999999996</c:v>
                </c:pt>
                <c:pt idx="14233">
                  <c:v>8.3910078000000006</c:v>
                </c:pt>
                <c:pt idx="14234">
                  <c:v>8.3908190166670007</c:v>
                </c:pt>
                <c:pt idx="14235">
                  <c:v>8.3909564166670005</c:v>
                </c:pt>
                <c:pt idx="14236">
                  <c:v>8.3913130000000002</c:v>
                </c:pt>
                <c:pt idx="14237">
                  <c:v>8.3908797833330002</c:v>
                </c:pt>
                <c:pt idx="14238">
                  <c:v>8.3907668999999991</c:v>
                </c:pt>
                <c:pt idx="14239">
                  <c:v>8.3908374833329997</c:v>
                </c:pt>
                <c:pt idx="14240">
                  <c:v>8.3913832999999993</c:v>
                </c:pt>
                <c:pt idx="14241">
                  <c:v>8.3914091833329998</c:v>
                </c:pt>
                <c:pt idx="14242">
                  <c:v>8.3915969333330001</c:v>
                </c:pt>
                <c:pt idx="14243">
                  <c:v>8.3913343833329996</c:v>
                </c:pt>
                <c:pt idx="14244">
                  <c:v>8.3916755666670007</c:v>
                </c:pt>
                <c:pt idx="14245">
                  <c:v>8.3911625500000007</c:v>
                </c:pt>
                <c:pt idx="14246">
                  <c:v>8.3912915333329998</c:v>
                </c:pt>
                <c:pt idx="14247">
                  <c:v>8.3919131500000006</c:v>
                </c:pt>
                <c:pt idx="14248">
                  <c:v>8.39159845</c:v>
                </c:pt>
                <c:pt idx="14249">
                  <c:v>8.3918359000000002</c:v>
                </c:pt>
                <c:pt idx="14250">
                  <c:v>8.3920513666669994</c:v>
                </c:pt>
                <c:pt idx="14251">
                  <c:v>8.3914290666669995</c:v>
                </c:pt>
                <c:pt idx="14252">
                  <c:v>8.3915722833329998</c:v>
                </c:pt>
                <c:pt idx="14253">
                  <c:v>8.3919219666670006</c:v>
                </c:pt>
                <c:pt idx="14254">
                  <c:v>8.3917765166670009</c:v>
                </c:pt>
                <c:pt idx="14255">
                  <c:v>8.3917221333329994</c:v>
                </c:pt>
                <c:pt idx="14256">
                  <c:v>8.3918183666669997</c:v>
                </c:pt>
                <c:pt idx="14257">
                  <c:v>8.3917688333329998</c:v>
                </c:pt>
                <c:pt idx="14258">
                  <c:v>8.3919815833329992</c:v>
                </c:pt>
                <c:pt idx="14259">
                  <c:v>8.3916057500000001</c:v>
                </c:pt>
                <c:pt idx="14260">
                  <c:v>8.3917701833329996</c:v>
                </c:pt>
                <c:pt idx="14261">
                  <c:v>8.3919644000000009</c:v>
                </c:pt>
                <c:pt idx="14262">
                  <c:v>8.3921013333330006</c:v>
                </c:pt>
                <c:pt idx="14263">
                  <c:v>8.3915661499999992</c:v>
                </c:pt>
                <c:pt idx="14264">
                  <c:v>8.3917730166670008</c:v>
                </c:pt>
                <c:pt idx="14265">
                  <c:v>8.3921122500000003</c:v>
                </c:pt>
                <c:pt idx="14266">
                  <c:v>8.3916585833329993</c:v>
                </c:pt>
                <c:pt idx="14267">
                  <c:v>8.3914928166670002</c:v>
                </c:pt>
                <c:pt idx="14268">
                  <c:v>8.3915483166670004</c:v>
                </c:pt>
                <c:pt idx="14269">
                  <c:v>8.3917142166669993</c:v>
                </c:pt>
                <c:pt idx="14270">
                  <c:v>8.3913802000000004</c:v>
                </c:pt>
                <c:pt idx="14271">
                  <c:v>8.392290533333</c:v>
                </c:pt>
                <c:pt idx="14272">
                  <c:v>8.3917998499999999</c:v>
                </c:pt>
                <c:pt idx="14273">
                  <c:v>8.3913230500000004</c:v>
                </c:pt>
                <c:pt idx="14274">
                  <c:v>8.3916369333330003</c:v>
                </c:pt>
                <c:pt idx="14275">
                  <c:v>8.392180016667</c:v>
                </c:pt>
                <c:pt idx="14276">
                  <c:v>8.3923539833330008</c:v>
                </c:pt>
                <c:pt idx="14277">
                  <c:v>8.3917245333330008</c:v>
                </c:pt>
                <c:pt idx="14278">
                  <c:v>8.3916895833329992</c:v>
                </c:pt>
                <c:pt idx="14279">
                  <c:v>8.3914439333330009</c:v>
                </c:pt>
                <c:pt idx="14280">
                  <c:v>8.3916035499999992</c:v>
                </c:pt>
                <c:pt idx="14281">
                  <c:v>8.391657883333</c:v>
                </c:pt>
                <c:pt idx="14282">
                  <c:v>8.3914602833330001</c:v>
                </c:pt>
                <c:pt idx="14283">
                  <c:v>8.3913292833330004</c:v>
                </c:pt>
                <c:pt idx="14284">
                  <c:v>8.3923051333330001</c:v>
                </c:pt>
                <c:pt idx="14285">
                  <c:v>8.3916637166670007</c:v>
                </c:pt>
                <c:pt idx="14286">
                  <c:v>8.3916107833330003</c:v>
                </c:pt>
                <c:pt idx="14287">
                  <c:v>8.3917661333330003</c:v>
                </c:pt>
                <c:pt idx="14288">
                  <c:v>8.3910833999999994</c:v>
                </c:pt>
                <c:pt idx="14289">
                  <c:v>8.3917649500000007</c:v>
                </c:pt>
                <c:pt idx="14290">
                  <c:v>8.3922702999999998</c:v>
                </c:pt>
                <c:pt idx="14291">
                  <c:v>8.3913170666669998</c:v>
                </c:pt>
                <c:pt idx="14292">
                  <c:v>8.3913627666669992</c:v>
                </c:pt>
                <c:pt idx="14293">
                  <c:v>8.3919924333329998</c:v>
                </c:pt>
                <c:pt idx="14294">
                  <c:v>8.3916211666670009</c:v>
                </c:pt>
                <c:pt idx="14295">
                  <c:v>8.3919671666669995</c:v>
                </c:pt>
                <c:pt idx="14296">
                  <c:v>8.3917863166669999</c:v>
                </c:pt>
                <c:pt idx="14297">
                  <c:v>8.3925924500000004</c:v>
                </c:pt>
                <c:pt idx="14298">
                  <c:v>8.3920374833330005</c:v>
                </c:pt>
                <c:pt idx="14299">
                  <c:v>8.3912735333330009</c:v>
                </c:pt>
                <c:pt idx="14300">
                  <c:v>8.3925484333329994</c:v>
                </c:pt>
                <c:pt idx="14301">
                  <c:v>8.3922397166669995</c:v>
                </c:pt>
                <c:pt idx="14302">
                  <c:v>8.3924143333330008</c:v>
                </c:pt>
                <c:pt idx="14303">
                  <c:v>8.3920683166670003</c:v>
                </c:pt>
                <c:pt idx="14304">
                  <c:v>8.3924507166669997</c:v>
                </c:pt>
                <c:pt idx="14305">
                  <c:v>8.3916155000000003</c:v>
                </c:pt>
                <c:pt idx="14306">
                  <c:v>8.3925502000000005</c:v>
                </c:pt>
                <c:pt idx="14307">
                  <c:v>8.3920946500000007</c:v>
                </c:pt>
                <c:pt idx="14308">
                  <c:v>8.3916037166669994</c:v>
                </c:pt>
                <c:pt idx="14309">
                  <c:v>8.3920161833330003</c:v>
                </c:pt>
                <c:pt idx="14310">
                  <c:v>8.3919610166670005</c:v>
                </c:pt>
                <c:pt idx="14311">
                  <c:v>8.3924367499999999</c:v>
                </c:pt>
                <c:pt idx="14312">
                  <c:v>8.3928251500000002</c:v>
                </c:pt>
                <c:pt idx="14313">
                  <c:v>8.3924936333330002</c:v>
                </c:pt>
                <c:pt idx="14314">
                  <c:v>8.3924918999999996</c:v>
                </c:pt>
                <c:pt idx="14315">
                  <c:v>8.3921843999999997</c:v>
                </c:pt>
                <c:pt idx="14316">
                  <c:v>8.3919844500000007</c:v>
                </c:pt>
                <c:pt idx="14317">
                  <c:v>8.3920329999999996</c:v>
                </c:pt>
                <c:pt idx="14318">
                  <c:v>8.3918929333330006</c:v>
                </c:pt>
                <c:pt idx="14319">
                  <c:v>8.3920555166669999</c:v>
                </c:pt>
                <c:pt idx="14320">
                  <c:v>8.3919703999999999</c:v>
                </c:pt>
                <c:pt idx="14321">
                  <c:v>8.3921421166669994</c:v>
                </c:pt>
                <c:pt idx="14322">
                  <c:v>8.3920092666669994</c:v>
                </c:pt>
                <c:pt idx="14323">
                  <c:v>8.3912141666669999</c:v>
                </c:pt>
                <c:pt idx="14324">
                  <c:v>8.3915210333329995</c:v>
                </c:pt>
                <c:pt idx="14325">
                  <c:v>8.3914742666670001</c:v>
                </c:pt>
                <c:pt idx="14326">
                  <c:v>8.3921693333329994</c:v>
                </c:pt>
                <c:pt idx="14327">
                  <c:v>8.3917026000000003</c:v>
                </c:pt>
                <c:pt idx="14328">
                  <c:v>8.3917329833330001</c:v>
                </c:pt>
                <c:pt idx="14329">
                  <c:v>8.391619266667</c:v>
                </c:pt>
                <c:pt idx="14330">
                  <c:v>8.3918288833329999</c:v>
                </c:pt>
                <c:pt idx="14331">
                  <c:v>8.391991533333</c:v>
                </c:pt>
                <c:pt idx="14332">
                  <c:v>8.3918306666669995</c:v>
                </c:pt>
                <c:pt idx="14333">
                  <c:v>8.3917402166669994</c:v>
                </c:pt>
                <c:pt idx="14334">
                  <c:v>8.3921531999999992</c:v>
                </c:pt>
                <c:pt idx="14335">
                  <c:v>8.3917792666669992</c:v>
                </c:pt>
                <c:pt idx="14336">
                  <c:v>8.3920709999999996</c:v>
                </c:pt>
                <c:pt idx="14337">
                  <c:v>8.3923726999999992</c:v>
                </c:pt>
                <c:pt idx="14338">
                  <c:v>8.3917415666669992</c:v>
                </c:pt>
                <c:pt idx="14339">
                  <c:v>8.3916242000000008</c:v>
                </c:pt>
                <c:pt idx="14340">
                  <c:v>8.3917213499999992</c:v>
                </c:pt>
                <c:pt idx="14341">
                  <c:v>8.3920952666670008</c:v>
                </c:pt>
                <c:pt idx="14342">
                  <c:v>8.3917851500000005</c:v>
                </c:pt>
                <c:pt idx="14343">
                  <c:v>8.3920693666670001</c:v>
                </c:pt>
                <c:pt idx="14344">
                  <c:v>8.3918186333329992</c:v>
                </c:pt>
                <c:pt idx="14345">
                  <c:v>8.3920490000000001</c:v>
                </c:pt>
                <c:pt idx="14346">
                  <c:v>8.3917942500000002</c:v>
                </c:pt>
                <c:pt idx="14347">
                  <c:v>8.3921165833329994</c:v>
                </c:pt>
                <c:pt idx="14348">
                  <c:v>8.3920034833329993</c:v>
                </c:pt>
                <c:pt idx="14349">
                  <c:v>8.3918557333329993</c:v>
                </c:pt>
                <c:pt idx="14350">
                  <c:v>8.3921871833330002</c:v>
                </c:pt>
                <c:pt idx="14351">
                  <c:v>8.3920735833329996</c:v>
                </c:pt>
                <c:pt idx="14352">
                  <c:v>8.3921890500000007</c:v>
                </c:pt>
                <c:pt idx="14353">
                  <c:v>8.3923116833330003</c:v>
                </c:pt>
                <c:pt idx="14354">
                  <c:v>8.3920767333330009</c:v>
                </c:pt>
                <c:pt idx="14355">
                  <c:v>8.3918690833330007</c:v>
                </c:pt>
                <c:pt idx="14356">
                  <c:v>8.3913584666670005</c:v>
                </c:pt>
                <c:pt idx="14357">
                  <c:v>8.3913518000000007</c:v>
                </c:pt>
                <c:pt idx="14358">
                  <c:v>8.3908969666670004</c:v>
                </c:pt>
                <c:pt idx="14359">
                  <c:v>8.3915277499999998</c:v>
                </c:pt>
                <c:pt idx="14360">
                  <c:v>8.3917041500000007</c:v>
                </c:pt>
                <c:pt idx="14361">
                  <c:v>8.3913354333329995</c:v>
                </c:pt>
                <c:pt idx="14362">
                  <c:v>8.3917452166669992</c:v>
                </c:pt>
                <c:pt idx="14363">
                  <c:v>8.3916771166669992</c:v>
                </c:pt>
                <c:pt idx="14364">
                  <c:v>8.3916809000000008</c:v>
                </c:pt>
                <c:pt idx="14365">
                  <c:v>8.3915509000000004</c:v>
                </c:pt>
                <c:pt idx="14366">
                  <c:v>8.3911753499999993</c:v>
                </c:pt>
                <c:pt idx="14367">
                  <c:v>8.3925544500000004</c:v>
                </c:pt>
                <c:pt idx="14368">
                  <c:v>8.3914792333329995</c:v>
                </c:pt>
                <c:pt idx="14369">
                  <c:v>8.3919249833330003</c:v>
                </c:pt>
                <c:pt idx="14370">
                  <c:v>8.392362733333</c:v>
                </c:pt>
                <c:pt idx="14371">
                  <c:v>8.3927048333329992</c:v>
                </c:pt>
                <c:pt idx="14372">
                  <c:v>8.3926531000000004</c:v>
                </c:pt>
                <c:pt idx="14373">
                  <c:v>8.3919799333329994</c:v>
                </c:pt>
                <c:pt idx="14374">
                  <c:v>8.3917478333329996</c:v>
                </c:pt>
                <c:pt idx="14375">
                  <c:v>8.3917562166669999</c:v>
                </c:pt>
                <c:pt idx="14376">
                  <c:v>8.3919678833330007</c:v>
                </c:pt>
                <c:pt idx="14377">
                  <c:v>8.3921712166670002</c:v>
                </c:pt>
                <c:pt idx="14378">
                  <c:v>8.3921203666669992</c:v>
                </c:pt>
                <c:pt idx="14379">
                  <c:v>8.3922850499999999</c:v>
                </c:pt>
                <c:pt idx="14380">
                  <c:v>8.3922284499999993</c:v>
                </c:pt>
                <c:pt idx="14381">
                  <c:v>8.3919824833330008</c:v>
                </c:pt>
                <c:pt idx="14382">
                  <c:v>8.3922308666669991</c:v>
                </c:pt>
                <c:pt idx="14383">
                  <c:v>8.3918400500000008</c:v>
                </c:pt>
                <c:pt idx="14384">
                  <c:v>8.3920244333330007</c:v>
                </c:pt>
                <c:pt idx="14385">
                  <c:v>8.3918961666669993</c:v>
                </c:pt>
                <c:pt idx="14386">
                  <c:v>8.3922569166669998</c:v>
                </c:pt>
                <c:pt idx="14387">
                  <c:v>8.3921869999999998</c:v>
                </c:pt>
                <c:pt idx="14388">
                  <c:v>8.3920069833329993</c:v>
                </c:pt>
                <c:pt idx="14389">
                  <c:v>8.3917944166670004</c:v>
                </c:pt>
                <c:pt idx="14390">
                  <c:v>8.3925315666669995</c:v>
                </c:pt>
                <c:pt idx="14391">
                  <c:v>8.3918131833329994</c:v>
                </c:pt>
                <c:pt idx="14392">
                  <c:v>8.3922837833329993</c:v>
                </c:pt>
                <c:pt idx="14393">
                  <c:v>8.3922869000000002</c:v>
                </c:pt>
                <c:pt idx="14394">
                  <c:v>8.3923924000000003</c:v>
                </c:pt>
                <c:pt idx="14395">
                  <c:v>8.3923967333329994</c:v>
                </c:pt>
                <c:pt idx="14396">
                  <c:v>8.3923142500000001</c:v>
                </c:pt>
                <c:pt idx="14397">
                  <c:v>8.3926648333330007</c:v>
                </c:pt>
                <c:pt idx="14398">
                  <c:v>8.3920027000000008</c:v>
                </c:pt>
                <c:pt idx="14399">
                  <c:v>8.3926273499999997</c:v>
                </c:pt>
                <c:pt idx="14400">
                  <c:v>8.3925021833330007</c:v>
                </c:pt>
                <c:pt idx="14401">
                  <c:v>8.3924412999999998</c:v>
                </c:pt>
                <c:pt idx="14402">
                  <c:v>8.3923443833330005</c:v>
                </c:pt>
                <c:pt idx="14403">
                  <c:v>8.3928712000000001</c:v>
                </c:pt>
                <c:pt idx="14404">
                  <c:v>8.3923918333330008</c:v>
                </c:pt>
                <c:pt idx="14405">
                  <c:v>8.3925527166669998</c:v>
                </c:pt>
                <c:pt idx="14406">
                  <c:v>8.3923491666669996</c:v>
                </c:pt>
                <c:pt idx="14407">
                  <c:v>8.3927697833329997</c:v>
                </c:pt>
                <c:pt idx="14408">
                  <c:v>8.392385083333</c:v>
                </c:pt>
                <c:pt idx="14409">
                  <c:v>8.3924525333329996</c:v>
                </c:pt>
                <c:pt idx="14410">
                  <c:v>8.3923578499999998</c:v>
                </c:pt>
                <c:pt idx="14411">
                  <c:v>8.3931234999999997</c:v>
                </c:pt>
                <c:pt idx="14412">
                  <c:v>8.3930420166669997</c:v>
                </c:pt>
                <c:pt idx="14413">
                  <c:v>8.3931084333329995</c:v>
                </c:pt>
                <c:pt idx="14414">
                  <c:v>8.3930125666670001</c:v>
                </c:pt>
                <c:pt idx="14415">
                  <c:v>8.3933552666669993</c:v>
                </c:pt>
                <c:pt idx="14416">
                  <c:v>8.3930163833330003</c:v>
                </c:pt>
                <c:pt idx="14417">
                  <c:v>8.3928970500000002</c:v>
                </c:pt>
                <c:pt idx="14418">
                  <c:v>8.3933598000000007</c:v>
                </c:pt>
                <c:pt idx="14419">
                  <c:v>8.3932692666669997</c:v>
                </c:pt>
                <c:pt idx="14420">
                  <c:v>8.3931317666670004</c:v>
                </c:pt>
                <c:pt idx="14421">
                  <c:v>8.3935088166669996</c:v>
                </c:pt>
                <c:pt idx="14422">
                  <c:v>8.3931503333330006</c:v>
                </c:pt>
                <c:pt idx="14423">
                  <c:v>8.3934257500000005</c:v>
                </c:pt>
                <c:pt idx="14424">
                  <c:v>8.3929753666670006</c:v>
                </c:pt>
                <c:pt idx="14425">
                  <c:v>8.3933362333330006</c:v>
                </c:pt>
                <c:pt idx="14426">
                  <c:v>8.3935496666670009</c:v>
                </c:pt>
                <c:pt idx="14427">
                  <c:v>8.3932098833330002</c:v>
                </c:pt>
                <c:pt idx="14428">
                  <c:v>8.3937359666670002</c:v>
                </c:pt>
                <c:pt idx="14429">
                  <c:v>8.3938464499999998</c:v>
                </c:pt>
                <c:pt idx="14430">
                  <c:v>8.3934185833330002</c:v>
                </c:pt>
                <c:pt idx="14431">
                  <c:v>8.3937983166670005</c:v>
                </c:pt>
                <c:pt idx="14432">
                  <c:v>8.3939248499999994</c:v>
                </c:pt>
                <c:pt idx="14433">
                  <c:v>8.3934607166670006</c:v>
                </c:pt>
                <c:pt idx="14434">
                  <c:v>8.3935850833330008</c:v>
                </c:pt>
                <c:pt idx="14435">
                  <c:v>8.3938389666669995</c:v>
                </c:pt>
                <c:pt idx="14436">
                  <c:v>8.393715133333</c:v>
                </c:pt>
                <c:pt idx="14437">
                  <c:v>8.3940775333330002</c:v>
                </c:pt>
                <c:pt idx="14438">
                  <c:v>8.3940111999999996</c:v>
                </c:pt>
                <c:pt idx="14439">
                  <c:v>8.3935943833329993</c:v>
                </c:pt>
                <c:pt idx="14440">
                  <c:v>8.3940365666669994</c:v>
                </c:pt>
                <c:pt idx="14441">
                  <c:v>8.3940343333329999</c:v>
                </c:pt>
                <c:pt idx="14442">
                  <c:v>8.3943814499999991</c:v>
                </c:pt>
                <c:pt idx="14443">
                  <c:v>8.3944507166670004</c:v>
                </c:pt>
                <c:pt idx="14444">
                  <c:v>8.3944183666670007</c:v>
                </c:pt>
                <c:pt idx="14445">
                  <c:v>8.3947506166670003</c:v>
                </c:pt>
                <c:pt idx="14446">
                  <c:v>8.39419425</c:v>
                </c:pt>
                <c:pt idx="14447">
                  <c:v>8.3945906499999996</c:v>
                </c:pt>
                <c:pt idx="14448">
                  <c:v>8.3949073999999992</c:v>
                </c:pt>
                <c:pt idx="14449">
                  <c:v>8.3936198666670006</c:v>
                </c:pt>
                <c:pt idx="14450">
                  <c:v>8.3940307166670003</c:v>
                </c:pt>
                <c:pt idx="14451">
                  <c:v>8.3938911166669996</c:v>
                </c:pt>
                <c:pt idx="14452">
                  <c:v>8.3942668833329996</c:v>
                </c:pt>
                <c:pt idx="14453">
                  <c:v>8.3942021833330003</c:v>
                </c:pt>
                <c:pt idx="14454">
                  <c:v>8.3942462666670004</c:v>
                </c:pt>
                <c:pt idx="14455">
                  <c:v>8.3940232833330004</c:v>
                </c:pt>
                <c:pt idx="14456">
                  <c:v>8.3941431666669999</c:v>
                </c:pt>
                <c:pt idx="14457">
                  <c:v>8.3945556833329995</c:v>
                </c:pt>
                <c:pt idx="14458">
                  <c:v>8.3950051999999999</c:v>
                </c:pt>
                <c:pt idx="14459">
                  <c:v>8.3946783166669992</c:v>
                </c:pt>
                <c:pt idx="14460">
                  <c:v>8.3947529999999997</c:v>
                </c:pt>
                <c:pt idx="14461">
                  <c:v>8.3947781999999993</c:v>
                </c:pt>
                <c:pt idx="14462">
                  <c:v>8.3948986833330004</c:v>
                </c:pt>
                <c:pt idx="14463">
                  <c:v>8.3946679166670002</c:v>
                </c:pt>
                <c:pt idx="14464">
                  <c:v>8.3950494666670004</c:v>
                </c:pt>
                <c:pt idx="14465">
                  <c:v>8.3955707166670006</c:v>
                </c:pt>
                <c:pt idx="14466">
                  <c:v>8.3952997333329993</c:v>
                </c:pt>
                <c:pt idx="14467">
                  <c:v>8.3949811000000008</c:v>
                </c:pt>
                <c:pt idx="14468">
                  <c:v>8.3952537166669998</c:v>
                </c:pt>
                <c:pt idx="14469">
                  <c:v>8.3949824166670002</c:v>
                </c:pt>
                <c:pt idx="14470">
                  <c:v>8.3949684666670006</c:v>
                </c:pt>
                <c:pt idx="14471">
                  <c:v>8.3948178666669993</c:v>
                </c:pt>
                <c:pt idx="14472">
                  <c:v>8.3942775333329998</c:v>
                </c:pt>
                <c:pt idx="14473">
                  <c:v>8.3939742166670008</c:v>
                </c:pt>
                <c:pt idx="14474">
                  <c:v>8.3949461666669993</c:v>
                </c:pt>
                <c:pt idx="14475">
                  <c:v>8.3943089833329996</c:v>
                </c:pt>
                <c:pt idx="14476">
                  <c:v>8.3943084500000005</c:v>
                </c:pt>
                <c:pt idx="14477">
                  <c:v>8.3945699666669995</c:v>
                </c:pt>
                <c:pt idx="14478">
                  <c:v>8.3948656166669995</c:v>
                </c:pt>
                <c:pt idx="14479">
                  <c:v>8.3950733833329991</c:v>
                </c:pt>
                <c:pt idx="14480">
                  <c:v>8.3950307833330005</c:v>
                </c:pt>
                <c:pt idx="14481">
                  <c:v>8.3955256333329995</c:v>
                </c:pt>
                <c:pt idx="14482">
                  <c:v>8.3958972833329995</c:v>
                </c:pt>
                <c:pt idx="14483">
                  <c:v>8.3959601333330003</c:v>
                </c:pt>
                <c:pt idx="14484">
                  <c:v>8.3960805500000006</c:v>
                </c:pt>
                <c:pt idx="14485">
                  <c:v>8.3959739500000001</c:v>
                </c:pt>
                <c:pt idx="14486">
                  <c:v>8.3964240166669999</c:v>
                </c:pt>
                <c:pt idx="14487">
                  <c:v>8.3956408333329993</c:v>
                </c:pt>
                <c:pt idx="14488">
                  <c:v>8.3964230000000004</c:v>
                </c:pt>
                <c:pt idx="14489">
                  <c:v>8.3959622166669998</c:v>
                </c:pt>
                <c:pt idx="14490">
                  <c:v>8.3958905333330005</c:v>
                </c:pt>
                <c:pt idx="14491">
                  <c:v>8.3959076666670001</c:v>
                </c:pt>
                <c:pt idx="14492">
                  <c:v>8.3964822666670003</c:v>
                </c:pt>
                <c:pt idx="14493">
                  <c:v>8.3966763499999999</c:v>
                </c:pt>
                <c:pt idx="14494">
                  <c:v>8.3963306000000006</c:v>
                </c:pt>
                <c:pt idx="14495">
                  <c:v>8.3963905000000008</c:v>
                </c:pt>
                <c:pt idx="14496">
                  <c:v>8.3966735166670006</c:v>
                </c:pt>
                <c:pt idx="14497">
                  <c:v>8.3960378000000002</c:v>
                </c:pt>
                <c:pt idx="14498">
                  <c:v>8.3964261166669996</c:v>
                </c:pt>
                <c:pt idx="14499">
                  <c:v>8.3961632666669992</c:v>
                </c:pt>
                <c:pt idx="14500">
                  <c:v>8.3962380166670005</c:v>
                </c:pt>
                <c:pt idx="14501">
                  <c:v>8.396295133333</c:v>
                </c:pt>
                <c:pt idx="14502">
                  <c:v>8.3964881499999997</c:v>
                </c:pt>
                <c:pt idx="14503">
                  <c:v>8.3966542000000004</c:v>
                </c:pt>
                <c:pt idx="14504">
                  <c:v>8.3976930166670005</c:v>
                </c:pt>
                <c:pt idx="14505">
                  <c:v>8.3970835333329994</c:v>
                </c:pt>
                <c:pt idx="14506">
                  <c:v>8.3969053999999996</c:v>
                </c:pt>
                <c:pt idx="14507">
                  <c:v>8.3971193500000005</c:v>
                </c:pt>
                <c:pt idx="14508">
                  <c:v>8.3970207166670008</c:v>
                </c:pt>
                <c:pt idx="14509">
                  <c:v>8.3967730666670004</c:v>
                </c:pt>
                <c:pt idx="14510">
                  <c:v>8.3970192000000008</c:v>
                </c:pt>
                <c:pt idx="14511">
                  <c:v>8.39751665</c:v>
                </c:pt>
                <c:pt idx="14512">
                  <c:v>8.3976755833329992</c:v>
                </c:pt>
                <c:pt idx="14513">
                  <c:v>8.3974844333330001</c:v>
                </c:pt>
                <c:pt idx="14514">
                  <c:v>8.3974727833330007</c:v>
                </c:pt>
                <c:pt idx="14515">
                  <c:v>8.3979966499999996</c:v>
                </c:pt>
                <c:pt idx="14516">
                  <c:v>8.3976808333330002</c:v>
                </c:pt>
                <c:pt idx="14517">
                  <c:v>8.3976950833329997</c:v>
                </c:pt>
                <c:pt idx="14518">
                  <c:v>8.3977295166670007</c:v>
                </c:pt>
                <c:pt idx="14519">
                  <c:v>8.3977912499999992</c:v>
                </c:pt>
                <c:pt idx="14520">
                  <c:v>8.3976762666670002</c:v>
                </c:pt>
                <c:pt idx="14521">
                  <c:v>8.3977323500000001</c:v>
                </c:pt>
                <c:pt idx="14522">
                  <c:v>8.3978015833330009</c:v>
                </c:pt>
                <c:pt idx="14523">
                  <c:v>8.398616716667</c:v>
                </c:pt>
                <c:pt idx="14524">
                  <c:v>8.3989424499999998</c:v>
                </c:pt>
                <c:pt idx="14525">
                  <c:v>8.3986808833330002</c:v>
                </c:pt>
                <c:pt idx="14526">
                  <c:v>8.3991717500000007</c:v>
                </c:pt>
                <c:pt idx="14527">
                  <c:v>8.3988174333330008</c:v>
                </c:pt>
                <c:pt idx="14528">
                  <c:v>8.3986677333329993</c:v>
                </c:pt>
                <c:pt idx="14529">
                  <c:v>8.3984285500000002</c:v>
                </c:pt>
                <c:pt idx="14530">
                  <c:v>8.398870716667</c:v>
                </c:pt>
                <c:pt idx="14531">
                  <c:v>8.3989952500000005</c:v>
                </c:pt>
                <c:pt idx="14532">
                  <c:v>8.3990426833330005</c:v>
                </c:pt>
                <c:pt idx="14533">
                  <c:v>8.3989563666670009</c:v>
                </c:pt>
                <c:pt idx="14534">
                  <c:v>8.3991095500000004</c:v>
                </c:pt>
                <c:pt idx="14535">
                  <c:v>8.399037316667</c:v>
                </c:pt>
                <c:pt idx="14536">
                  <c:v>8.3987131999999995</c:v>
                </c:pt>
                <c:pt idx="14537">
                  <c:v>8.3984598500000001</c:v>
                </c:pt>
                <c:pt idx="14538">
                  <c:v>8.3991004500000006</c:v>
                </c:pt>
                <c:pt idx="14539">
                  <c:v>8.3988852833329997</c:v>
                </c:pt>
                <c:pt idx="14540">
                  <c:v>8.3990364999999994</c:v>
                </c:pt>
                <c:pt idx="14541">
                  <c:v>8.3991027999999996</c:v>
                </c:pt>
                <c:pt idx="14542">
                  <c:v>8.3990849333330004</c:v>
                </c:pt>
                <c:pt idx="14543">
                  <c:v>8.3986150500000001</c:v>
                </c:pt>
                <c:pt idx="14544">
                  <c:v>8.3990924000000007</c:v>
                </c:pt>
                <c:pt idx="14545">
                  <c:v>8.3988985500000002</c:v>
                </c:pt>
                <c:pt idx="14546">
                  <c:v>8.3991621166670001</c:v>
                </c:pt>
                <c:pt idx="14547">
                  <c:v>8.3996075833329993</c:v>
                </c:pt>
                <c:pt idx="14548">
                  <c:v>8.3996255000000009</c:v>
                </c:pt>
                <c:pt idx="14549">
                  <c:v>8.3996660166670001</c:v>
                </c:pt>
                <c:pt idx="14550">
                  <c:v>8.3992289499999995</c:v>
                </c:pt>
                <c:pt idx="14551">
                  <c:v>8.3992602333330009</c:v>
                </c:pt>
                <c:pt idx="14552">
                  <c:v>8.4000117166670005</c:v>
                </c:pt>
                <c:pt idx="14553">
                  <c:v>8.3995399333329992</c:v>
                </c:pt>
                <c:pt idx="14554">
                  <c:v>8.3998077500000008</c:v>
                </c:pt>
                <c:pt idx="14555">
                  <c:v>8.3996499333330004</c:v>
                </c:pt>
                <c:pt idx="14556">
                  <c:v>8.3996491333329999</c:v>
                </c:pt>
                <c:pt idx="14557">
                  <c:v>8.3998384000000001</c:v>
                </c:pt>
                <c:pt idx="14558">
                  <c:v>8.3992319500000008</c:v>
                </c:pt>
                <c:pt idx="14559">
                  <c:v>8.3966038833330003</c:v>
                </c:pt>
                <c:pt idx="14560">
                  <c:v>8.3973220166669993</c:v>
                </c:pt>
                <c:pt idx="14561">
                  <c:v>8.3978184666669993</c:v>
                </c:pt>
                <c:pt idx="14562">
                  <c:v>8.3973791999999996</c:v>
                </c:pt>
                <c:pt idx="14563">
                  <c:v>8.3975462333329993</c:v>
                </c:pt>
                <c:pt idx="14564">
                  <c:v>8.3977631000000006</c:v>
                </c:pt>
                <c:pt idx="14565">
                  <c:v>8.3977758333330002</c:v>
                </c:pt>
                <c:pt idx="14566">
                  <c:v>8.39709255</c:v>
                </c:pt>
                <c:pt idx="14567">
                  <c:v>8.3973477499999998</c:v>
                </c:pt>
                <c:pt idx="14568">
                  <c:v>8.3975841500000001</c:v>
                </c:pt>
                <c:pt idx="14569">
                  <c:v>8.3970388000000007</c:v>
                </c:pt>
                <c:pt idx="14570">
                  <c:v>8.3975767166670003</c:v>
                </c:pt>
                <c:pt idx="14571">
                  <c:v>8.3980326166670007</c:v>
                </c:pt>
                <c:pt idx="14572">
                  <c:v>8.3982274166669999</c:v>
                </c:pt>
                <c:pt idx="14573">
                  <c:v>8.3987016499999996</c:v>
                </c:pt>
                <c:pt idx="14574">
                  <c:v>8.3985645166669993</c:v>
                </c:pt>
                <c:pt idx="14575">
                  <c:v>8.3982617000000008</c:v>
                </c:pt>
                <c:pt idx="14576">
                  <c:v>8.3978445166669999</c:v>
                </c:pt>
                <c:pt idx="14577">
                  <c:v>8.3979890499999996</c:v>
                </c:pt>
                <c:pt idx="14578">
                  <c:v>8.398542383333</c:v>
                </c:pt>
                <c:pt idx="14579">
                  <c:v>8.3981634833330006</c:v>
                </c:pt>
                <c:pt idx="14580">
                  <c:v>8.39849815</c:v>
                </c:pt>
                <c:pt idx="14581">
                  <c:v>8.3983459166669991</c:v>
                </c:pt>
                <c:pt idx="14582">
                  <c:v>8.3982577166670005</c:v>
                </c:pt>
                <c:pt idx="14583">
                  <c:v>8.3981436333329995</c:v>
                </c:pt>
                <c:pt idx="14584">
                  <c:v>8.3981274666670007</c:v>
                </c:pt>
                <c:pt idx="14585">
                  <c:v>8.3984506166670005</c:v>
                </c:pt>
                <c:pt idx="14586">
                  <c:v>8.3986671000000008</c:v>
                </c:pt>
                <c:pt idx="14587">
                  <c:v>8.3984447333329992</c:v>
                </c:pt>
                <c:pt idx="14588">
                  <c:v>8.3982046500000003</c:v>
                </c:pt>
                <c:pt idx="14589">
                  <c:v>8.3980783833330008</c:v>
                </c:pt>
                <c:pt idx="14590">
                  <c:v>8.3988926999999993</c:v>
                </c:pt>
                <c:pt idx="14591">
                  <c:v>8.3993100833330008</c:v>
                </c:pt>
                <c:pt idx="14592">
                  <c:v>8.3990328499999993</c:v>
                </c:pt>
                <c:pt idx="14593">
                  <c:v>8.3987294833329997</c:v>
                </c:pt>
                <c:pt idx="14594">
                  <c:v>8.3987473999999995</c:v>
                </c:pt>
                <c:pt idx="14595">
                  <c:v>8.3988282833329997</c:v>
                </c:pt>
                <c:pt idx="14596">
                  <c:v>8.3982906166669995</c:v>
                </c:pt>
                <c:pt idx="14597">
                  <c:v>8.3986430833330008</c:v>
                </c:pt>
                <c:pt idx="14598">
                  <c:v>8.3992842999999997</c:v>
                </c:pt>
                <c:pt idx="14599">
                  <c:v>8.3985600666670006</c:v>
                </c:pt>
                <c:pt idx="14600">
                  <c:v>8.3990583333330004</c:v>
                </c:pt>
                <c:pt idx="14601">
                  <c:v>8.3995959333329999</c:v>
                </c:pt>
                <c:pt idx="14602">
                  <c:v>8.3996802499999994</c:v>
                </c:pt>
                <c:pt idx="14603">
                  <c:v>8.3986578833329997</c:v>
                </c:pt>
                <c:pt idx="14604">
                  <c:v>8.3986847666669995</c:v>
                </c:pt>
                <c:pt idx="14605">
                  <c:v>8.3989891500000002</c:v>
                </c:pt>
                <c:pt idx="14606">
                  <c:v>8.3991423833330003</c:v>
                </c:pt>
                <c:pt idx="14607">
                  <c:v>8.3990491333329995</c:v>
                </c:pt>
                <c:pt idx="14608">
                  <c:v>8.3989154333330003</c:v>
                </c:pt>
                <c:pt idx="14609">
                  <c:v>8.3992138166670003</c:v>
                </c:pt>
                <c:pt idx="14610">
                  <c:v>8.3997269833330002</c:v>
                </c:pt>
                <c:pt idx="14611">
                  <c:v>8.3990554666670008</c:v>
                </c:pt>
                <c:pt idx="14612">
                  <c:v>8.3991883166670007</c:v>
                </c:pt>
                <c:pt idx="14613">
                  <c:v>8.3990018499999994</c:v>
                </c:pt>
                <c:pt idx="14614">
                  <c:v>8.3985319333330004</c:v>
                </c:pt>
                <c:pt idx="14615">
                  <c:v>8.3986326166669993</c:v>
                </c:pt>
                <c:pt idx="14616">
                  <c:v>8.3991325000000003</c:v>
                </c:pt>
                <c:pt idx="14617">
                  <c:v>8.3995952666669993</c:v>
                </c:pt>
                <c:pt idx="14618">
                  <c:v>8.3989785500000007</c:v>
                </c:pt>
                <c:pt idx="14619">
                  <c:v>8.3990102833330003</c:v>
                </c:pt>
                <c:pt idx="14620">
                  <c:v>8.399572533333</c:v>
                </c:pt>
                <c:pt idx="14621">
                  <c:v>8.3991545833330008</c:v>
                </c:pt>
                <c:pt idx="14622">
                  <c:v>8.3997517166669997</c:v>
                </c:pt>
                <c:pt idx="14623">
                  <c:v>8.3993079999999996</c:v>
                </c:pt>
                <c:pt idx="14624">
                  <c:v>8.3992012000000003</c:v>
                </c:pt>
                <c:pt idx="14625">
                  <c:v>8.3994886833330007</c:v>
                </c:pt>
                <c:pt idx="14626">
                  <c:v>8.3997606166670007</c:v>
                </c:pt>
                <c:pt idx="14627">
                  <c:v>8.3995072333330008</c:v>
                </c:pt>
                <c:pt idx="14628">
                  <c:v>8.399569033333</c:v>
                </c:pt>
                <c:pt idx="14629">
                  <c:v>8.3997863166670008</c:v>
                </c:pt>
                <c:pt idx="14630">
                  <c:v>8.3991509666669995</c:v>
                </c:pt>
                <c:pt idx="14631">
                  <c:v>8.3993094833330009</c:v>
                </c:pt>
                <c:pt idx="14632">
                  <c:v>8.3995798500000003</c:v>
                </c:pt>
                <c:pt idx="14633">
                  <c:v>8.3990391833330005</c:v>
                </c:pt>
                <c:pt idx="14634">
                  <c:v>8.3991810499999993</c:v>
                </c:pt>
                <c:pt idx="14635">
                  <c:v>8.3999218500000001</c:v>
                </c:pt>
                <c:pt idx="14636">
                  <c:v>8.3992688333330001</c:v>
                </c:pt>
                <c:pt idx="14637">
                  <c:v>8.3993832666669999</c:v>
                </c:pt>
                <c:pt idx="14638">
                  <c:v>8.3995630666669996</c:v>
                </c:pt>
                <c:pt idx="14639">
                  <c:v>8.3995365166670002</c:v>
                </c:pt>
                <c:pt idx="14640">
                  <c:v>8.3996998999999999</c:v>
                </c:pt>
                <c:pt idx="14641">
                  <c:v>8.3998138999999998</c:v>
                </c:pt>
                <c:pt idx="14642">
                  <c:v>8.4002750499999994</c:v>
                </c:pt>
                <c:pt idx="14643">
                  <c:v>8.3999712333329999</c:v>
                </c:pt>
                <c:pt idx="14644">
                  <c:v>8.4002842500000003</c:v>
                </c:pt>
                <c:pt idx="14645">
                  <c:v>8.3999129499999992</c:v>
                </c:pt>
                <c:pt idx="14646">
                  <c:v>8.3996734333329997</c:v>
                </c:pt>
                <c:pt idx="14647">
                  <c:v>8.3992931166669997</c:v>
                </c:pt>
                <c:pt idx="14648">
                  <c:v>8.3995703333329992</c:v>
                </c:pt>
                <c:pt idx="14649">
                  <c:v>8.4004695999999992</c:v>
                </c:pt>
                <c:pt idx="14650">
                  <c:v>8.3998799500000008</c:v>
                </c:pt>
                <c:pt idx="14651">
                  <c:v>8.3996844999999993</c:v>
                </c:pt>
                <c:pt idx="14652">
                  <c:v>8.4006612500000006</c:v>
                </c:pt>
                <c:pt idx="14653">
                  <c:v>8.3996207166670001</c:v>
                </c:pt>
                <c:pt idx="14654">
                  <c:v>8.3997100333329993</c:v>
                </c:pt>
                <c:pt idx="14655">
                  <c:v>8.4001078000000007</c:v>
                </c:pt>
                <c:pt idx="14656">
                  <c:v>8.400493533333</c:v>
                </c:pt>
                <c:pt idx="14657">
                  <c:v>8.4006659166670001</c:v>
                </c:pt>
                <c:pt idx="14658">
                  <c:v>8.4003451333329995</c:v>
                </c:pt>
                <c:pt idx="14659">
                  <c:v>8.4008942333330001</c:v>
                </c:pt>
                <c:pt idx="14660">
                  <c:v>8.4005181499999999</c:v>
                </c:pt>
                <c:pt idx="14661">
                  <c:v>8.3998938499999998</c:v>
                </c:pt>
                <c:pt idx="14662">
                  <c:v>8.3998730666670003</c:v>
                </c:pt>
                <c:pt idx="14663">
                  <c:v>8.4002708833330004</c:v>
                </c:pt>
                <c:pt idx="14664">
                  <c:v>8.4001476666669994</c:v>
                </c:pt>
                <c:pt idx="14665">
                  <c:v>8.4006084333329998</c:v>
                </c:pt>
                <c:pt idx="14666">
                  <c:v>8.4004941333329999</c:v>
                </c:pt>
                <c:pt idx="14667">
                  <c:v>8.4005328000000006</c:v>
                </c:pt>
                <c:pt idx="14668">
                  <c:v>8.4007243166670005</c:v>
                </c:pt>
                <c:pt idx="14669">
                  <c:v>8.4004921499999998</c:v>
                </c:pt>
                <c:pt idx="14670">
                  <c:v>8.4005629000000006</c:v>
                </c:pt>
                <c:pt idx="14671">
                  <c:v>8.4011363166669994</c:v>
                </c:pt>
                <c:pt idx="14672">
                  <c:v>8.400667433333</c:v>
                </c:pt>
                <c:pt idx="14673">
                  <c:v>8.4007985166670007</c:v>
                </c:pt>
                <c:pt idx="14674">
                  <c:v>8.4007808500000003</c:v>
                </c:pt>
                <c:pt idx="14675">
                  <c:v>8.4007546166669993</c:v>
                </c:pt>
                <c:pt idx="14676">
                  <c:v>8.4008703833330003</c:v>
                </c:pt>
                <c:pt idx="14677">
                  <c:v>8.4013724500000002</c:v>
                </c:pt>
                <c:pt idx="14678">
                  <c:v>8.4017588666670004</c:v>
                </c:pt>
                <c:pt idx="14679">
                  <c:v>8.4013556000000005</c:v>
                </c:pt>
                <c:pt idx="14680">
                  <c:v>8.4008957166669997</c:v>
                </c:pt>
                <c:pt idx="14681">
                  <c:v>8.4010927333329999</c:v>
                </c:pt>
                <c:pt idx="14682">
                  <c:v>8.4013046333329999</c:v>
                </c:pt>
                <c:pt idx="14683">
                  <c:v>8.4014243833329996</c:v>
                </c:pt>
                <c:pt idx="14684">
                  <c:v>8.4018116333330006</c:v>
                </c:pt>
                <c:pt idx="14685">
                  <c:v>8.401932416667</c:v>
                </c:pt>
                <c:pt idx="14686">
                  <c:v>8.4018609333329994</c:v>
                </c:pt>
                <c:pt idx="14687">
                  <c:v>8.4012434666669993</c:v>
                </c:pt>
                <c:pt idx="14688">
                  <c:v>8.4020374166669995</c:v>
                </c:pt>
                <c:pt idx="14689">
                  <c:v>8.4019138333329995</c:v>
                </c:pt>
                <c:pt idx="14690">
                  <c:v>8.4021777333329997</c:v>
                </c:pt>
                <c:pt idx="14691">
                  <c:v>8.4018891333330004</c:v>
                </c:pt>
                <c:pt idx="14692">
                  <c:v>8.4016496833329999</c:v>
                </c:pt>
                <c:pt idx="14693">
                  <c:v>8.4016203666670002</c:v>
                </c:pt>
                <c:pt idx="14694">
                  <c:v>8.4022617166670006</c:v>
                </c:pt>
                <c:pt idx="14695">
                  <c:v>8.4014932166669993</c:v>
                </c:pt>
                <c:pt idx="14696">
                  <c:v>8.4009511166670006</c:v>
                </c:pt>
                <c:pt idx="14697">
                  <c:v>8.4015326166669997</c:v>
                </c:pt>
                <c:pt idx="14698">
                  <c:v>8.4020965000000007</c:v>
                </c:pt>
                <c:pt idx="14699">
                  <c:v>8.4017546666669993</c:v>
                </c:pt>
                <c:pt idx="14700">
                  <c:v>8.4016625666669995</c:v>
                </c:pt>
                <c:pt idx="14701">
                  <c:v>8.4022261</c:v>
                </c:pt>
                <c:pt idx="14702">
                  <c:v>8.4015767500000003</c:v>
                </c:pt>
                <c:pt idx="14703">
                  <c:v>8.4023259166669995</c:v>
                </c:pt>
                <c:pt idx="14704">
                  <c:v>8.4026090999999994</c:v>
                </c:pt>
                <c:pt idx="14705">
                  <c:v>8.4023126000000001</c:v>
                </c:pt>
                <c:pt idx="14706">
                  <c:v>8.4018797666669993</c:v>
                </c:pt>
                <c:pt idx="14707">
                  <c:v>8.4018656833329999</c:v>
                </c:pt>
                <c:pt idx="14708">
                  <c:v>8.4018952666669993</c:v>
                </c:pt>
                <c:pt idx="14709">
                  <c:v>8.4015532166670006</c:v>
                </c:pt>
                <c:pt idx="14710">
                  <c:v>8.4019522500000008</c:v>
                </c:pt>
                <c:pt idx="14711">
                  <c:v>8.4019502333330003</c:v>
                </c:pt>
                <c:pt idx="14712">
                  <c:v>8.4023934333329997</c:v>
                </c:pt>
                <c:pt idx="14713">
                  <c:v>8.4019266500000001</c:v>
                </c:pt>
                <c:pt idx="14714">
                  <c:v>8.4021207333329997</c:v>
                </c:pt>
                <c:pt idx="14715">
                  <c:v>8.4021225333329994</c:v>
                </c:pt>
                <c:pt idx="14716">
                  <c:v>8.4021371166669994</c:v>
                </c:pt>
                <c:pt idx="14717">
                  <c:v>8.4026896833329996</c:v>
                </c:pt>
                <c:pt idx="14718">
                  <c:v>8.4025663500000007</c:v>
                </c:pt>
                <c:pt idx="14719">
                  <c:v>8.4027861833329993</c:v>
                </c:pt>
                <c:pt idx="14720">
                  <c:v>8.4023912500000009</c:v>
                </c:pt>
                <c:pt idx="14721">
                  <c:v>8.4020959499999996</c:v>
                </c:pt>
                <c:pt idx="14722">
                  <c:v>8.4028920833330005</c:v>
                </c:pt>
                <c:pt idx="14723">
                  <c:v>8.4024079166670003</c:v>
                </c:pt>
                <c:pt idx="14724">
                  <c:v>8.4031885499999994</c:v>
                </c:pt>
                <c:pt idx="14725">
                  <c:v>8.4030509666669992</c:v>
                </c:pt>
                <c:pt idx="14726">
                  <c:v>8.4023146666669994</c:v>
                </c:pt>
                <c:pt idx="14727">
                  <c:v>8.4022281499999991</c:v>
                </c:pt>
                <c:pt idx="14728">
                  <c:v>8.4034449333330006</c:v>
                </c:pt>
                <c:pt idx="14729">
                  <c:v>8.4031050999999994</c:v>
                </c:pt>
                <c:pt idx="14730">
                  <c:v>8.4029252499999991</c:v>
                </c:pt>
                <c:pt idx="14731">
                  <c:v>8.4031210499999993</c:v>
                </c:pt>
                <c:pt idx="14732">
                  <c:v>8.4028393833329993</c:v>
                </c:pt>
                <c:pt idx="14733">
                  <c:v>8.40322295</c:v>
                </c:pt>
                <c:pt idx="14734">
                  <c:v>8.4028838500000003</c:v>
                </c:pt>
                <c:pt idx="14735">
                  <c:v>8.4024246333330002</c:v>
                </c:pt>
                <c:pt idx="14736">
                  <c:v>8.4030730166669994</c:v>
                </c:pt>
                <c:pt idx="14737">
                  <c:v>8.4029755666669992</c:v>
                </c:pt>
                <c:pt idx="14738">
                  <c:v>8.4030863833329992</c:v>
                </c:pt>
                <c:pt idx="14739">
                  <c:v>8.4030211000000001</c:v>
                </c:pt>
                <c:pt idx="14740">
                  <c:v>8.4033943499999992</c:v>
                </c:pt>
                <c:pt idx="14741">
                  <c:v>8.4036935833330002</c:v>
                </c:pt>
                <c:pt idx="14742">
                  <c:v>8.4035547333329994</c:v>
                </c:pt>
                <c:pt idx="14743">
                  <c:v>8.4032557499999996</c:v>
                </c:pt>
                <c:pt idx="14744">
                  <c:v>8.4036900499999998</c:v>
                </c:pt>
                <c:pt idx="14745">
                  <c:v>8.4034180333330006</c:v>
                </c:pt>
                <c:pt idx="14746">
                  <c:v>8.4030593833329998</c:v>
                </c:pt>
                <c:pt idx="14747">
                  <c:v>8.4032357833330007</c:v>
                </c:pt>
                <c:pt idx="14748">
                  <c:v>8.4033366833330003</c:v>
                </c:pt>
                <c:pt idx="14749">
                  <c:v>8.403524383333</c:v>
                </c:pt>
                <c:pt idx="14750">
                  <c:v>8.4035446666670008</c:v>
                </c:pt>
                <c:pt idx="14751">
                  <c:v>8.403303516667</c:v>
                </c:pt>
                <c:pt idx="14752">
                  <c:v>8.4036615500000007</c:v>
                </c:pt>
                <c:pt idx="14753">
                  <c:v>8.4037414333329998</c:v>
                </c:pt>
                <c:pt idx="14754">
                  <c:v>8.402986583333</c:v>
                </c:pt>
                <c:pt idx="14755">
                  <c:v>8.4037944333329992</c:v>
                </c:pt>
                <c:pt idx="14756">
                  <c:v>8.4037953333330009</c:v>
                </c:pt>
                <c:pt idx="14757">
                  <c:v>8.4039096333330008</c:v>
                </c:pt>
                <c:pt idx="14758">
                  <c:v>8.4036088333329992</c:v>
                </c:pt>
                <c:pt idx="14759">
                  <c:v>8.4038609500000003</c:v>
                </c:pt>
                <c:pt idx="14760">
                  <c:v>8.4033933166669996</c:v>
                </c:pt>
                <c:pt idx="14761">
                  <c:v>8.4037143833329999</c:v>
                </c:pt>
                <c:pt idx="14762">
                  <c:v>8.4033985833330007</c:v>
                </c:pt>
                <c:pt idx="14763">
                  <c:v>8.403528333333</c:v>
                </c:pt>
                <c:pt idx="14764">
                  <c:v>8.4031412499999991</c:v>
                </c:pt>
                <c:pt idx="14765">
                  <c:v>8.4042792500000001</c:v>
                </c:pt>
                <c:pt idx="14766">
                  <c:v>8.404047433333</c:v>
                </c:pt>
                <c:pt idx="14767">
                  <c:v>8.4037881999999993</c:v>
                </c:pt>
                <c:pt idx="14768">
                  <c:v>8.4038719999999998</c:v>
                </c:pt>
                <c:pt idx="14769">
                  <c:v>8.4036035666669999</c:v>
                </c:pt>
                <c:pt idx="14770">
                  <c:v>8.4036582833329998</c:v>
                </c:pt>
                <c:pt idx="14771">
                  <c:v>8.4040971333329999</c:v>
                </c:pt>
                <c:pt idx="14772">
                  <c:v>8.4037239666670001</c:v>
                </c:pt>
                <c:pt idx="14773">
                  <c:v>8.4041172</c:v>
                </c:pt>
                <c:pt idx="14774">
                  <c:v>8.4041893833329997</c:v>
                </c:pt>
                <c:pt idx="14775">
                  <c:v>8.4038792499999992</c:v>
                </c:pt>
                <c:pt idx="14776">
                  <c:v>8.4038623333330005</c:v>
                </c:pt>
                <c:pt idx="14777">
                  <c:v>8.4039670999999991</c:v>
                </c:pt>
                <c:pt idx="14778">
                  <c:v>8.4043990500000003</c:v>
                </c:pt>
                <c:pt idx="14779">
                  <c:v>8.4045732666670006</c:v>
                </c:pt>
                <c:pt idx="14780">
                  <c:v>8.40416585</c:v>
                </c:pt>
                <c:pt idx="14781">
                  <c:v>8.4043891833330004</c:v>
                </c:pt>
                <c:pt idx="14782">
                  <c:v>8.404406166667</c:v>
                </c:pt>
                <c:pt idx="14783">
                  <c:v>8.4044058166669995</c:v>
                </c:pt>
                <c:pt idx="14784">
                  <c:v>8.4047616000000005</c:v>
                </c:pt>
                <c:pt idx="14785">
                  <c:v>8.4044940500000003</c:v>
                </c:pt>
                <c:pt idx="14786">
                  <c:v>8.4047451166669997</c:v>
                </c:pt>
                <c:pt idx="14787">
                  <c:v>8.4044425</c:v>
                </c:pt>
                <c:pt idx="14788">
                  <c:v>8.4046109999999992</c:v>
                </c:pt>
                <c:pt idx="14789">
                  <c:v>8.4047697833330002</c:v>
                </c:pt>
                <c:pt idx="14790">
                  <c:v>8.4048575999999997</c:v>
                </c:pt>
                <c:pt idx="14791">
                  <c:v>8.404479133333</c:v>
                </c:pt>
                <c:pt idx="14792">
                  <c:v>8.4046976166670007</c:v>
                </c:pt>
                <c:pt idx="14793">
                  <c:v>8.4047141833330006</c:v>
                </c:pt>
                <c:pt idx="14794">
                  <c:v>8.4051284499999994</c:v>
                </c:pt>
                <c:pt idx="14795">
                  <c:v>8.4048754833330008</c:v>
                </c:pt>
                <c:pt idx="14796">
                  <c:v>8.4056472666669997</c:v>
                </c:pt>
                <c:pt idx="14797">
                  <c:v>8.4058252000000007</c:v>
                </c:pt>
                <c:pt idx="14798">
                  <c:v>8.4052974333330006</c:v>
                </c:pt>
                <c:pt idx="14799">
                  <c:v>8.4055254166670004</c:v>
                </c:pt>
                <c:pt idx="14800">
                  <c:v>8.4055490666669996</c:v>
                </c:pt>
                <c:pt idx="14801">
                  <c:v>8.4051872999999997</c:v>
                </c:pt>
                <c:pt idx="14802">
                  <c:v>8.4055381499999999</c:v>
                </c:pt>
                <c:pt idx="14803">
                  <c:v>8.4056873999999997</c:v>
                </c:pt>
                <c:pt idx="14804">
                  <c:v>8.4063802833330001</c:v>
                </c:pt>
                <c:pt idx="14805">
                  <c:v>8.4057952166670002</c:v>
                </c:pt>
                <c:pt idx="14806">
                  <c:v>8.4059228000000008</c:v>
                </c:pt>
                <c:pt idx="14807">
                  <c:v>8.4054013166669996</c:v>
                </c:pt>
                <c:pt idx="14808">
                  <c:v>8.4054957166669997</c:v>
                </c:pt>
                <c:pt idx="14809">
                  <c:v>8.4057947833330005</c:v>
                </c:pt>
                <c:pt idx="14810">
                  <c:v>8.405869983333</c:v>
                </c:pt>
                <c:pt idx="14811">
                  <c:v>8.406127033333</c:v>
                </c:pt>
                <c:pt idx="14812">
                  <c:v>8.4053064833329998</c:v>
                </c:pt>
                <c:pt idx="14813">
                  <c:v>8.4062599999999996</c:v>
                </c:pt>
                <c:pt idx="14814">
                  <c:v>8.4060851999999997</c:v>
                </c:pt>
                <c:pt idx="14815">
                  <c:v>8.4059654833330004</c:v>
                </c:pt>
                <c:pt idx="14816">
                  <c:v>8.4059198666670003</c:v>
                </c:pt>
                <c:pt idx="14817">
                  <c:v>8.4062011166670008</c:v>
                </c:pt>
                <c:pt idx="14818">
                  <c:v>8.4064423666669992</c:v>
                </c:pt>
                <c:pt idx="14819">
                  <c:v>8.4063025499999995</c:v>
                </c:pt>
                <c:pt idx="14820">
                  <c:v>8.4064399833329997</c:v>
                </c:pt>
                <c:pt idx="14821">
                  <c:v>8.4067512833329996</c:v>
                </c:pt>
                <c:pt idx="14822">
                  <c:v>8.4052479000000009</c:v>
                </c:pt>
                <c:pt idx="14823">
                  <c:v>8.4058770999999997</c:v>
                </c:pt>
                <c:pt idx="14824">
                  <c:v>8.405709766667</c:v>
                </c:pt>
                <c:pt idx="14825">
                  <c:v>8.4063639666669996</c:v>
                </c:pt>
                <c:pt idx="14826">
                  <c:v>8.4057458</c:v>
                </c:pt>
                <c:pt idx="14827">
                  <c:v>8.4064026666670006</c:v>
                </c:pt>
                <c:pt idx="14828">
                  <c:v>8.4069694333329998</c:v>
                </c:pt>
                <c:pt idx="14829">
                  <c:v>8.4060553999999996</c:v>
                </c:pt>
                <c:pt idx="14830">
                  <c:v>8.4064728833330005</c:v>
                </c:pt>
                <c:pt idx="14831">
                  <c:v>8.4061487666670001</c:v>
                </c:pt>
                <c:pt idx="14832">
                  <c:v>8.4061894166670008</c:v>
                </c:pt>
                <c:pt idx="14833">
                  <c:v>8.4059929833330003</c:v>
                </c:pt>
                <c:pt idx="14834">
                  <c:v>8.4064542166670009</c:v>
                </c:pt>
                <c:pt idx="14835">
                  <c:v>8.4057363499999997</c:v>
                </c:pt>
                <c:pt idx="14836">
                  <c:v>8.4065581333330002</c:v>
                </c:pt>
                <c:pt idx="14837">
                  <c:v>8.4062300333329993</c:v>
                </c:pt>
                <c:pt idx="14838">
                  <c:v>8.4063930500000001</c:v>
                </c:pt>
                <c:pt idx="14839">
                  <c:v>8.4062666333330007</c:v>
                </c:pt>
                <c:pt idx="14840">
                  <c:v>8.4066638666669995</c:v>
                </c:pt>
                <c:pt idx="14841">
                  <c:v>8.4069036666670005</c:v>
                </c:pt>
                <c:pt idx="14842">
                  <c:v>8.4066685999999997</c:v>
                </c:pt>
                <c:pt idx="14843">
                  <c:v>8.4066323833329992</c:v>
                </c:pt>
                <c:pt idx="14844">
                  <c:v>8.4063339500000005</c:v>
                </c:pt>
                <c:pt idx="14845">
                  <c:v>8.4068368833329998</c:v>
                </c:pt>
                <c:pt idx="14846">
                  <c:v>8.4071223166669995</c:v>
                </c:pt>
                <c:pt idx="14847">
                  <c:v>8.4071765000000003</c:v>
                </c:pt>
                <c:pt idx="14848">
                  <c:v>8.4070317499999998</c:v>
                </c:pt>
                <c:pt idx="14849">
                  <c:v>8.4068887500000002</c:v>
                </c:pt>
                <c:pt idx="14850">
                  <c:v>8.4061607499999997</c:v>
                </c:pt>
                <c:pt idx="14851">
                  <c:v>8.4071694499999996</c:v>
                </c:pt>
                <c:pt idx="14852">
                  <c:v>8.4068573000000004</c:v>
                </c:pt>
                <c:pt idx="14853">
                  <c:v>8.4065630000000002</c:v>
                </c:pt>
                <c:pt idx="14854">
                  <c:v>8.4075650333330003</c:v>
                </c:pt>
                <c:pt idx="14855">
                  <c:v>8.4068970000000007</c:v>
                </c:pt>
                <c:pt idx="14856">
                  <c:v>8.407047266667</c:v>
                </c:pt>
                <c:pt idx="14857">
                  <c:v>8.4067638999999996</c:v>
                </c:pt>
                <c:pt idx="14858">
                  <c:v>8.4068986500000005</c:v>
                </c:pt>
                <c:pt idx="14859">
                  <c:v>8.4071940499999993</c:v>
                </c:pt>
                <c:pt idx="14860">
                  <c:v>8.4076887833330005</c:v>
                </c:pt>
                <c:pt idx="14861">
                  <c:v>8.4077658833329991</c:v>
                </c:pt>
                <c:pt idx="14862">
                  <c:v>8.4071035833330008</c:v>
                </c:pt>
                <c:pt idx="14863">
                  <c:v>8.4074195500000002</c:v>
                </c:pt>
                <c:pt idx="14864">
                  <c:v>8.4074710333329996</c:v>
                </c:pt>
                <c:pt idx="14865">
                  <c:v>8.4073618999999997</c:v>
                </c:pt>
                <c:pt idx="14866">
                  <c:v>8.4074802666669992</c:v>
                </c:pt>
                <c:pt idx="14867">
                  <c:v>8.4079539166669992</c:v>
                </c:pt>
                <c:pt idx="14868">
                  <c:v>8.4075925500000004</c:v>
                </c:pt>
                <c:pt idx="14869">
                  <c:v>8.4078950833330008</c:v>
                </c:pt>
                <c:pt idx="14870">
                  <c:v>8.4076004666670006</c:v>
                </c:pt>
                <c:pt idx="14871">
                  <c:v>8.4072884499999994</c:v>
                </c:pt>
                <c:pt idx="14872">
                  <c:v>8.4076605499999992</c:v>
                </c:pt>
                <c:pt idx="14873">
                  <c:v>8.4081575833330007</c:v>
                </c:pt>
                <c:pt idx="14874">
                  <c:v>8.4073635833329998</c:v>
                </c:pt>
                <c:pt idx="14875">
                  <c:v>8.4075831166670003</c:v>
                </c:pt>
                <c:pt idx="14876">
                  <c:v>8.4078314333329995</c:v>
                </c:pt>
                <c:pt idx="14877">
                  <c:v>8.4077653333329998</c:v>
                </c:pt>
                <c:pt idx="14878">
                  <c:v>8.4078899333329993</c:v>
                </c:pt>
                <c:pt idx="14879">
                  <c:v>8.4076604333329996</c:v>
                </c:pt>
                <c:pt idx="14880">
                  <c:v>8.4077884666670002</c:v>
                </c:pt>
                <c:pt idx="14881">
                  <c:v>8.4075943500000001</c:v>
                </c:pt>
                <c:pt idx="14882">
                  <c:v>8.4079677000000004</c:v>
                </c:pt>
                <c:pt idx="14883">
                  <c:v>8.4076739166669991</c:v>
                </c:pt>
                <c:pt idx="14884">
                  <c:v>8.4068185999999994</c:v>
                </c:pt>
                <c:pt idx="14885">
                  <c:v>8.4070701333330007</c:v>
                </c:pt>
                <c:pt idx="14886">
                  <c:v>8.4070665000000009</c:v>
                </c:pt>
                <c:pt idx="14887">
                  <c:v>8.4066368166669996</c:v>
                </c:pt>
                <c:pt idx="14888">
                  <c:v>8.40667805</c:v>
                </c:pt>
                <c:pt idx="14889">
                  <c:v>8.4068691666670006</c:v>
                </c:pt>
                <c:pt idx="14890">
                  <c:v>8.4068396500000002</c:v>
                </c:pt>
                <c:pt idx="14891">
                  <c:v>8.4058915499999998</c:v>
                </c:pt>
                <c:pt idx="14892">
                  <c:v>8.4052993666670002</c:v>
                </c:pt>
                <c:pt idx="14893">
                  <c:v>8.4064480666670001</c:v>
                </c:pt>
                <c:pt idx="14894">
                  <c:v>8.4065255499999996</c:v>
                </c:pt>
                <c:pt idx="14895">
                  <c:v>8.4061994666669992</c:v>
                </c:pt>
                <c:pt idx="14896">
                  <c:v>8.4064530499999996</c:v>
                </c:pt>
                <c:pt idx="14897">
                  <c:v>8.4070502666669995</c:v>
                </c:pt>
                <c:pt idx="14898">
                  <c:v>8.4071240500000002</c:v>
                </c:pt>
                <c:pt idx="14899">
                  <c:v>8.4075543333329996</c:v>
                </c:pt>
                <c:pt idx="14900">
                  <c:v>8.4072077666669998</c:v>
                </c:pt>
                <c:pt idx="14901">
                  <c:v>8.4071781166669997</c:v>
                </c:pt>
                <c:pt idx="14902">
                  <c:v>8.4077049000000006</c:v>
                </c:pt>
                <c:pt idx="14903">
                  <c:v>8.4081365666670003</c:v>
                </c:pt>
                <c:pt idx="14904">
                  <c:v>8.4077495500000001</c:v>
                </c:pt>
                <c:pt idx="14905">
                  <c:v>8.4078332833329998</c:v>
                </c:pt>
                <c:pt idx="14906">
                  <c:v>8.4078976333330004</c:v>
                </c:pt>
                <c:pt idx="14907">
                  <c:v>8.4080946666669991</c:v>
                </c:pt>
                <c:pt idx="14908">
                  <c:v>8.4076664500000007</c:v>
                </c:pt>
                <c:pt idx="14909">
                  <c:v>8.4074300666670005</c:v>
                </c:pt>
                <c:pt idx="14910">
                  <c:v>8.4056517333330003</c:v>
                </c:pt>
                <c:pt idx="14911">
                  <c:v>8.4057047833330003</c:v>
                </c:pt>
                <c:pt idx="14912">
                  <c:v>8.4064716166669999</c:v>
                </c:pt>
                <c:pt idx="14913">
                  <c:v>8.4065705000000008</c:v>
                </c:pt>
                <c:pt idx="14914">
                  <c:v>8.4061644666670006</c:v>
                </c:pt>
                <c:pt idx="14915">
                  <c:v>8.4062864166669993</c:v>
                </c:pt>
                <c:pt idx="14916">
                  <c:v>8.4062482000000003</c:v>
                </c:pt>
                <c:pt idx="14917">
                  <c:v>8.4065740333329995</c:v>
                </c:pt>
                <c:pt idx="14918">
                  <c:v>8.4067067000000009</c:v>
                </c:pt>
                <c:pt idx="14919">
                  <c:v>8.4062211666670006</c:v>
                </c:pt>
                <c:pt idx="14920">
                  <c:v>8.4062837166669997</c:v>
                </c:pt>
                <c:pt idx="14921">
                  <c:v>8.4063076999999993</c:v>
                </c:pt>
                <c:pt idx="14922">
                  <c:v>8.4059526666669999</c:v>
                </c:pt>
                <c:pt idx="14923">
                  <c:v>8.4059213833330002</c:v>
                </c:pt>
                <c:pt idx="14924">
                  <c:v>8.4062236499999994</c:v>
                </c:pt>
                <c:pt idx="14925">
                  <c:v>8.4065256333330005</c:v>
                </c:pt>
                <c:pt idx="14926">
                  <c:v>8.4065445333329993</c:v>
                </c:pt>
                <c:pt idx="14927">
                  <c:v>8.4068082999999998</c:v>
                </c:pt>
                <c:pt idx="14928">
                  <c:v>8.4067765666670002</c:v>
                </c:pt>
                <c:pt idx="14929">
                  <c:v>8.4066316499999996</c:v>
                </c:pt>
                <c:pt idx="14930">
                  <c:v>8.4063139833329998</c:v>
                </c:pt>
                <c:pt idx="14931">
                  <c:v>8.4063236499999991</c:v>
                </c:pt>
                <c:pt idx="14932">
                  <c:v>8.4065201833330008</c:v>
                </c:pt>
                <c:pt idx="14933">
                  <c:v>8.4057859833330006</c:v>
                </c:pt>
                <c:pt idx="14934">
                  <c:v>8.4070577166669995</c:v>
                </c:pt>
                <c:pt idx="14935">
                  <c:v>8.4084860999999993</c:v>
                </c:pt>
                <c:pt idx="14936">
                  <c:v>8.4088738000000003</c:v>
                </c:pt>
                <c:pt idx="14937">
                  <c:v>8.4085996166670007</c:v>
                </c:pt>
                <c:pt idx="14938">
                  <c:v>8.4089896166670002</c:v>
                </c:pt>
                <c:pt idx="14939">
                  <c:v>8.4089900166669995</c:v>
                </c:pt>
                <c:pt idx="14940">
                  <c:v>8.4086676333329997</c:v>
                </c:pt>
                <c:pt idx="14941">
                  <c:v>8.4088797666670008</c:v>
                </c:pt>
                <c:pt idx="14942">
                  <c:v>8.4089419500000009</c:v>
                </c:pt>
                <c:pt idx="14943">
                  <c:v>8.4090788166669999</c:v>
                </c:pt>
                <c:pt idx="14944">
                  <c:v>8.4090084333329997</c:v>
                </c:pt>
                <c:pt idx="14945">
                  <c:v>8.4089594499999993</c:v>
                </c:pt>
                <c:pt idx="14946">
                  <c:v>8.4090004</c:v>
                </c:pt>
                <c:pt idx="14947">
                  <c:v>8.4071018166669997</c:v>
                </c:pt>
                <c:pt idx="14948">
                  <c:v>8.4058666666670003</c:v>
                </c:pt>
                <c:pt idx="14949">
                  <c:v>8.4069088666670009</c:v>
                </c:pt>
                <c:pt idx="14950">
                  <c:v>8.4065757833330004</c:v>
                </c:pt>
                <c:pt idx="14951">
                  <c:v>8.4066507500000007</c:v>
                </c:pt>
                <c:pt idx="14952">
                  <c:v>8.4063840833330001</c:v>
                </c:pt>
                <c:pt idx="14953">
                  <c:v>8.4061322333330004</c:v>
                </c:pt>
                <c:pt idx="14954">
                  <c:v>8.4060053833329995</c:v>
                </c:pt>
                <c:pt idx="14955">
                  <c:v>8.4060415000000006</c:v>
                </c:pt>
                <c:pt idx="14956">
                  <c:v>8.4064265333330006</c:v>
                </c:pt>
                <c:pt idx="14957">
                  <c:v>8.4067835166669997</c:v>
                </c:pt>
                <c:pt idx="14958">
                  <c:v>8.4064120666670004</c:v>
                </c:pt>
                <c:pt idx="14959">
                  <c:v>8.4063651166670006</c:v>
                </c:pt>
                <c:pt idx="14960">
                  <c:v>8.4059646499999996</c:v>
                </c:pt>
                <c:pt idx="14961">
                  <c:v>8.4056173333329998</c:v>
                </c:pt>
                <c:pt idx="14962">
                  <c:v>8.4060950666669996</c:v>
                </c:pt>
                <c:pt idx="14963">
                  <c:v>8.4062785000000009</c:v>
                </c:pt>
                <c:pt idx="14964">
                  <c:v>8.4059652166669991</c:v>
                </c:pt>
                <c:pt idx="14965">
                  <c:v>8.4065409666670003</c:v>
                </c:pt>
                <c:pt idx="14966">
                  <c:v>8.406077466667</c:v>
                </c:pt>
                <c:pt idx="14967">
                  <c:v>8.4059065999999998</c:v>
                </c:pt>
                <c:pt idx="14968">
                  <c:v>8.4062470999999999</c:v>
                </c:pt>
                <c:pt idx="14969">
                  <c:v>8.4054973333330008</c:v>
                </c:pt>
                <c:pt idx="14970">
                  <c:v>8.4059385833330005</c:v>
                </c:pt>
                <c:pt idx="14971">
                  <c:v>8.4061880999999996</c:v>
                </c:pt>
                <c:pt idx="14972">
                  <c:v>8.4062842166670002</c:v>
                </c:pt>
                <c:pt idx="14973">
                  <c:v>8.4056562666670001</c:v>
                </c:pt>
                <c:pt idx="14974">
                  <c:v>8.4061391499999996</c:v>
                </c:pt>
                <c:pt idx="14975">
                  <c:v>8.4065002833329991</c:v>
                </c:pt>
                <c:pt idx="14976">
                  <c:v>8.4059890333330003</c:v>
                </c:pt>
                <c:pt idx="14977">
                  <c:v>8.4061202166670004</c:v>
                </c:pt>
                <c:pt idx="14978">
                  <c:v>8.4058700666669992</c:v>
                </c:pt>
                <c:pt idx="14979">
                  <c:v>8.4066419999999997</c:v>
                </c:pt>
                <c:pt idx="14980">
                  <c:v>8.4064105333330001</c:v>
                </c:pt>
                <c:pt idx="14981">
                  <c:v>8.4065481500000008</c:v>
                </c:pt>
                <c:pt idx="14982">
                  <c:v>8.4065881999999998</c:v>
                </c:pt>
                <c:pt idx="14983">
                  <c:v>8.4066192666670005</c:v>
                </c:pt>
                <c:pt idx="14984">
                  <c:v>8.4069143833329996</c:v>
                </c:pt>
                <c:pt idx="14985">
                  <c:v>8.4057464</c:v>
                </c:pt>
                <c:pt idx="14986">
                  <c:v>8.40609085</c:v>
                </c:pt>
                <c:pt idx="14987">
                  <c:v>8.40713665</c:v>
                </c:pt>
                <c:pt idx="14988">
                  <c:v>8.4064679000000009</c:v>
                </c:pt>
                <c:pt idx="14989">
                  <c:v>8.4070523166670004</c:v>
                </c:pt>
                <c:pt idx="14990">
                  <c:v>8.4075879166669996</c:v>
                </c:pt>
                <c:pt idx="14991">
                  <c:v>8.4075327000000009</c:v>
                </c:pt>
                <c:pt idx="14992">
                  <c:v>8.4076286833329998</c:v>
                </c:pt>
                <c:pt idx="14993">
                  <c:v>8.4058929833330005</c:v>
                </c:pt>
                <c:pt idx="14994">
                  <c:v>8.4067320166670001</c:v>
                </c:pt>
                <c:pt idx="14995">
                  <c:v>8.4070441666669993</c:v>
                </c:pt>
                <c:pt idx="14996">
                  <c:v>8.4067697666670007</c:v>
                </c:pt>
                <c:pt idx="14997">
                  <c:v>8.4074275833329999</c:v>
                </c:pt>
                <c:pt idx="14998">
                  <c:v>8.4071437666669997</c:v>
                </c:pt>
                <c:pt idx="14999">
                  <c:v>8.407582033333</c:v>
                </c:pt>
                <c:pt idx="15000">
                  <c:v>8.4073668833329993</c:v>
                </c:pt>
                <c:pt idx="15001">
                  <c:v>8.4075656999999993</c:v>
                </c:pt>
                <c:pt idx="15002">
                  <c:v>8.4074335333330001</c:v>
                </c:pt>
                <c:pt idx="15003">
                  <c:v>8.4073377499999999</c:v>
                </c:pt>
                <c:pt idx="15004">
                  <c:v>8.4070218499999996</c:v>
                </c:pt>
                <c:pt idx="15005">
                  <c:v>8.4076119166669994</c:v>
                </c:pt>
                <c:pt idx="15006">
                  <c:v>8.4067117499999995</c:v>
                </c:pt>
                <c:pt idx="15007">
                  <c:v>8.4071560666669995</c:v>
                </c:pt>
                <c:pt idx="15008">
                  <c:v>8.4063783833329992</c:v>
                </c:pt>
                <c:pt idx="15009">
                  <c:v>8.4070317833330002</c:v>
                </c:pt>
                <c:pt idx="15010">
                  <c:v>8.4067825500000009</c:v>
                </c:pt>
                <c:pt idx="15011">
                  <c:v>8.4077830166670005</c:v>
                </c:pt>
                <c:pt idx="15012">
                  <c:v>8.4072281166669995</c:v>
                </c:pt>
                <c:pt idx="15013">
                  <c:v>8.4073707500000001</c:v>
                </c:pt>
                <c:pt idx="15014">
                  <c:v>8.4072207999999993</c:v>
                </c:pt>
                <c:pt idx="15015">
                  <c:v>8.4070014166670006</c:v>
                </c:pt>
                <c:pt idx="15016">
                  <c:v>8.4072607999999995</c:v>
                </c:pt>
                <c:pt idx="15017">
                  <c:v>8.4079362833329991</c:v>
                </c:pt>
                <c:pt idx="15018">
                  <c:v>8.4075147666669992</c:v>
                </c:pt>
                <c:pt idx="15019">
                  <c:v>8.4078496333330008</c:v>
                </c:pt>
                <c:pt idx="15020">
                  <c:v>8.4074884833329993</c:v>
                </c:pt>
                <c:pt idx="15021">
                  <c:v>8.4079256333330008</c:v>
                </c:pt>
                <c:pt idx="15022">
                  <c:v>8.4075133833330007</c:v>
                </c:pt>
                <c:pt idx="15023">
                  <c:v>8.4075119333329997</c:v>
                </c:pt>
                <c:pt idx="15024">
                  <c:v>8.4072792833330006</c:v>
                </c:pt>
                <c:pt idx="15025">
                  <c:v>8.4076422666670005</c:v>
                </c:pt>
                <c:pt idx="15026">
                  <c:v>8.4074284833329997</c:v>
                </c:pt>
                <c:pt idx="15027">
                  <c:v>8.4079462166669998</c:v>
                </c:pt>
                <c:pt idx="15028">
                  <c:v>8.4079542833329999</c:v>
                </c:pt>
                <c:pt idx="15029">
                  <c:v>8.4079282333329992</c:v>
                </c:pt>
                <c:pt idx="15030">
                  <c:v>8.4076804999999997</c:v>
                </c:pt>
                <c:pt idx="15031">
                  <c:v>8.4075509333330007</c:v>
                </c:pt>
                <c:pt idx="15032">
                  <c:v>8.4072651333330004</c:v>
                </c:pt>
                <c:pt idx="15033">
                  <c:v>8.4081129166669992</c:v>
                </c:pt>
                <c:pt idx="15034">
                  <c:v>8.408157366667</c:v>
                </c:pt>
                <c:pt idx="15035">
                  <c:v>8.4088163333330002</c:v>
                </c:pt>
                <c:pt idx="15036">
                  <c:v>8.4085385000000006</c:v>
                </c:pt>
                <c:pt idx="15037">
                  <c:v>8.4087152833330006</c:v>
                </c:pt>
                <c:pt idx="15038">
                  <c:v>8.4088265333330003</c:v>
                </c:pt>
                <c:pt idx="15039">
                  <c:v>8.4083944666669996</c:v>
                </c:pt>
                <c:pt idx="15040">
                  <c:v>8.4088610166670001</c:v>
                </c:pt>
                <c:pt idx="15041">
                  <c:v>8.4077710666669994</c:v>
                </c:pt>
                <c:pt idx="15042">
                  <c:v>8.4081168999999996</c:v>
                </c:pt>
                <c:pt idx="15043">
                  <c:v>8.4086431000000008</c:v>
                </c:pt>
                <c:pt idx="15044">
                  <c:v>8.4079441166670001</c:v>
                </c:pt>
                <c:pt idx="15045">
                  <c:v>8.4082165500000006</c:v>
                </c:pt>
                <c:pt idx="15046">
                  <c:v>8.4083296999999995</c:v>
                </c:pt>
                <c:pt idx="15047">
                  <c:v>8.4085956999999993</c:v>
                </c:pt>
                <c:pt idx="15048">
                  <c:v>8.4088305333329991</c:v>
                </c:pt>
                <c:pt idx="15049">
                  <c:v>8.4083573333330008</c:v>
                </c:pt>
                <c:pt idx="15050">
                  <c:v>8.4080332166670004</c:v>
                </c:pt>
                <c:pt idx="15051">
                  <c:v>8.4080905166670004</c:v>
                </c:pt>
                <c:pt idx="15052">
                  <c:v>8.4084512666670008</c:v>
                </c:pt>
                <c:pt idx="15053">
                  <c:v>8.4081887333330005</c:v>
                </c:pt>
                <c:pt idx="15054">
                  <c:v>8.4087958833329992</c:v>
                </c:pt>
                <c:pt idx="15055">
                  <c:v>8.4091970000000007</c:v>
                </c:pt>
                <c:pt idx="15056">
                  <c:v>8.4094249666670002</c:v>
                </c:pt>
                <c:pt idx="15057">
                  <c:v>8.4092799166669998</c:v>
                </c:pt>
                <c:pt idx="15058">
                  <c:v>8.4095026166669999</c:v>
                </c:pt>
                <c:pt idx="15059">
                  <c:v>8.4090508499999999</c:v>
                </c:pt>
                <c:pt idx="15060">
                  <c:v>8.4089395499999995</c:v>
                </c:pt>
                <c:pt idx="15061">
                  <c:v>8.4087833166669999</c:v>
                </c:pt>
                <c:pt idx="15062">
                  <c:v>8.4083147</c:v>
                </c:pt>
                <c:pt idx="15063">
                  <c:v>8.408569</c:v>
                </c:pt>
                <c:pt idx="15064">
                  <c:v>8.4083518166670004</c:v>
                </c:pt>
                <c:pt idx="15065">
                  <c:v>8.4086569666669995</c:v>
                </c:pt>
                <c:pt idx="15066">
                  <c:v>8.4088523666670003</c:v>
                </c:pt>
                <c:pt idx="15067">
                  <c:v>8.4081341666670006</c:v>
                </c:pt>
                <c:pt idx="15068">
                  <c:v>8.4084896666670002</c:v>
                </c:pt>
                <c:pt idx="15069">
                  <c:v>8.4083784500000007</c:v>
                </c:pt>
                <c:pt idx="15070">
                  <c:v>8.4086095833329999</c:v>
                </c:pt>
                <c:pt idx="15071">
                  <c:v>8.4088487333330004</c:v>
                </c:pt>
                <c:pt idx="15072">
                  <c:v>8.4115834833330005</c:v>
                </c:pt>
                <c:pt idx="15073">
                  <c:v>8.4130754999999997</c:v>
                </c:pt>
                <c:pt idx="15074">
                  <c:v>8.4128155166669991</c:v>
                </c:pt>
                <c:pt idx="15075">
                  <c:v>8.4133976833330006</c:v>
                </c:pt>
                <c:pt idx="15076">
                  <c:v>8.4137678166670007</c:v>
                </c:pt>
                <c:pt idx="15077">
                  <c:v>8.4132819333329998</c:v>
                </c:pt>
                <c:pt idx="15078">
                  <c:v>8.4132971833330004</c:v>
                </c:pt>
                <c:pt idx="15079">
                  <c:v>8.4142524166670007</c:v>
                </c:pt>
                <c:pt idx="15080">
                  <c:v>8.4135192166669999</c:v>
                </c:pt>
                <c:pt idx="15081">
                  <c:v>8.4128949666670003</c:v>
                </c:pt>
                <c:pt idx="15082">
                  <c:v>8.4130255999999992</c:v>
                </c:pt>
                <c:pt idx="15083">
                  <c:v>8.4132065666670002</c:v>
                </c:pt>
                <c:pt idx="15084">
                  <c:v>8.412764516667</c:v>
                </c:pt>
                <c:pt idx="15085">
                  <c:v>8.4102390666669997</c:v>
                </c:pt>
                <c:pt idx="15086">
                  <c:v>8.4102623833330004</c:v>
                </c:pt>
                <c:pt idx="15087">
                  <c:v>8.4100181333330006</c:v>
                </c:pt>
                <c:pt idx="15088">
                  <c:v>8.4103269166669996</c:v>
                </c:pt>
                <c:pt idx="15089">
                  <c:v>8.4096383833330002</c:v>
                </c:pt>
                <c:pt idx="15090">
                  <c:v>8.4098150500000006</c:v>
                </c:pt>
                <c:pt idx="15091">
                  <c:v>8.4103706833329994</c:v>
                </c:pt>
                <c:pt idx="15092">
                  <c:v>8.4104865333329997</c:v>
                </c:pt>
                <c:pt idx="15093">
                  <c:v>8.4101864333329992</c:v>
                </c:pt>
                <c:pt idx="15094">
                  <c:v>8.4105129499999993</c:v>
                </c:pt>
                <c:pt idx="15095">
                  <c:v>8.4103847999999992</c:v>
                </c:pt>
                <c:pt idx="15096">
                  <c:v>8.4102302333329995</c:v>
                </c:pt>
                <c:pt idx="15097">
                  <c:v>8.4101233000000004</c:v>
                </c:pt>
                <c:pt idx="15098">
                  <c:v>8.4102489666669999</c:v>
                </c:pt>
                <c:pt idx="15099">
                  <c:v>8.4106985000000005</c:v>
                </c:pt>
                <c:pt idx="15100">
                  <c:v>8.4104433166669992</c:v>
                </c:pt>
                <c:pt idx="15101">
                  <c:v>8.4106573333330008</c:v>
                </c:pt>
                <c:pt idx="15102">
                  <c:v>8.4109192666669994</c:v>
                </c:pt>
                <c:pt idx="15103">
                  <c:v>8.4105467833330003</c:v>
                </c:pt>
                <c:pt idx="15104">
                  <c:v>8.4107483833330008</c:v>
                </c:pt>
                <c:pt idx="15105">
                  <c:v>8.4110204</c:v>
                </c:pt>
                <c:pt idx="15106">
                  <c:v>8.4106670000000001</c:v>
                </c:pt>
                <c:pt idx="15107">
                  <c:v>8.4104330666670002</c:v>
                </c:pt>
                <c:pt idx="15108">
                  <c:v>8.4110698833330009</c:v>
                </c:pt>
                <c:pt idx="15109">
                  <c:v>8.4104527166670007</c:v>
                </c:pt>
                <c:pt idx="15110">
                  <c:v>8.4106812499999997</c:v>
                </c:pt>
                <c:pt idx="15111">
                  <c:v>8.4109426500000009</c:v>
                </c:pt>
                <c:pt idx="15112">
                  <c:v>8.4109080499999997</c:v>
                </c:pt>
                <c:pt idx="15113">
                  <c:v>8.4109583000000008</c:v>
                </c:pt>
                <c:pt idx="15114">
                  <c:v>8.4110811833329997</c:v>
                </c:pt>
                <c:pt idx="15115">
                  <c:v>8.4115794499999996</c:v>
                </c:pt>
                <c:pt idx="15116">
                  <c:v>8.4112759833330006</c:v>
                </c:pt>
                <c:pt idx="15117">
                  <c:v>8.4110957000000006</c:v>
                </c:pt>
                <c:pt idx="15118">
                  <c:v>8.4111214666669998</c:v>
                </c:pt>
                <c:pt idx="15119">
                  <c:v>8.4109073333330002</c:v>
                </c:pt>
                <c:pt idx="15120">
                  <c:v>8.4113611166670008</c:v>
                </c:pt>
                <c:pt idx="15121">
                  <c:v>8.4107447499999992</c:v>
                </c:pt>
                <c:pt idx="15122">
                  <c:v>8.4114930333330005</c:v>
                </c:pt>
                <c:pt idx="15123">
                  <c:v>8.411165266667</c:v>
                </c:pt>
                <c:pt idx="15124">
                  <c:v>8.4112185172410001</c:v>
                </c:pt>
                <c:pt idx="15125">
                  <c:v>8.4109679166669995</c:v>
                </c:pt>
                <c:pt idx="15126">
                  <c:v>8.4111219166669997</c:v>
                </c:pt>
                <c:pt idx="15127">
                  <c:v>8.4114343666670006</c:v>
                </c:pt>
                <c:pt idx="15128">
                  <c:v>8.4116186000000006</c:v>
                </c:pt>
                <c:pt idx="15129">
                  <c:v>8.4113977333330006</c:v>
                </c:pt>
                <c:pt idx="15130">
                  <c:v>8.4119170499999996</c:v>
                </c:pt>
                <c:pt idx="15131">
                  <c:v>8.4112036666669994</c:v>
                </c:pt>
                <c:pt idx="15132">
                  <c:v>8.4117108392860001</c:v>
                </c:pt>
                <c:pt idx="15133">
                  <c:v>8.4117536166669993</c:v>
                </c:pt>
                <c:pt idx="15134">
                  <c:v>8.4122416333330001</c:v>
                </c:pt>
                <c:pt idx="15135">
                  <c:v>8.4152398500000007</c:v>
                </c:pt>
                <c:pt idx="15136">
                  <c:v>8.4153820166669995</c:v>
                </c:pt>
                <c:pt idx="15137">
                  <c:v>8.4154761333329997</c:v>
                </c:pt>
                <c:pt idx="15138">
                  <c:v>8.4156256500000008</c:v>
                </c:pt>
                <c:pt idx="15139">
                  <c:v>8.4157797833330008</c:v>
                </c:pt>
                <c:pt idx="15140">
                  <c:v>8.4155267666669999</c:v>
                </c:pt>
                <c:pt idx="15141">
                  <c:v>8.4158800333329999</c:v>
                </c:pt>
                <c:pt idx="15142">
                  <c:v>8.4155871333330001</c:v>
                </c:pt>
                <c:pt idx="15143">
                  <c:v>8.4153740833330009</c:v>
                </c:pt>
                <c:pt idx="15144">
                  <c:v>8.4157354499999997</c:v>
                </c:pt>
                <c:pt idx="15145">
                  <c:v>8.4155733666669992</c:v>
                </c:pt>
                <c:pt idx="15146">
                  <c:v>8.4153656333329998</c:v>
                </c:pt>
                <c:pt idx="15147">
                  <c:v>8.4132635833330003</c:v>
                </c:pt>
                <c:pt idx="15148">
                  <c:v>8.4120335166669999</c:v>
                </c:pt>
                <c:pt idx="15149">
                  <c:v>8.4119821833330004</c:v>
                </c:pt>
                <c:pt idx="15150">
                  <c:v>8.4119200999999997</c:v>
                </c:pt>
                <c:pt idx="15151">
                  <c:v>8.4124272666670006</c:v>
                </c:pt>
                <c:pt idx="15152">
                  <c:v>8.4121380499999994</c:v>
                </c:pt>
                <c:pt idx="15153">
                  <c:v>8.4119723333330008</c:v>
                </c:pt>
                <c:pt idx="15154">
                  <c:v>8.4116665000000008</c:v>
                </c:pt>
                <c:pt idx="15155">
                  <c:v>8.4118199666670002</c:v>
                </c:pt>
                <c:pt idx="15156">
                  <c:v>8.41206955</c:v>
                </c:pt>
                <c:pt idx="15157">
                  <c:v>8.4122495833330007</c:v>
                </c:pt>
                <c:pt idx="15158">
                  <c:v>8.4122222333330008</c:v>
                </c:pt>
                <c:pt idx="15159">
                  <c:v>8.4132115833330001</c:v>
                </c:pt>
                <c:pt idx="15160">
                  <c:v>8.4148421666670004</c:v>
                </c:pt>
                <c:pt idx="15161">
                  <c:v>8.4159341333329998</c:v>
                </c:pt>
                <c:pt idx="15162">
                  <c:v>8.4158323833330009</c:v>
                </c:pt>
                <c:pt idx="15163">
                  <c:v>8.4157458666670006</c:v>
                </c:pt>
                <c:pt idx="15164">
                  <c:v>8.4157647166670007</c:v>
                </c:pt>
                <c:pt idx="15165">
                  <c:v>8.4159619499999998</c:v>
                </c:pt>
                <c:pt idx="15166">
                  <c:v>8.4160016500000001</c:v>
                </c:pt>
                <c:pt idx="15167">
                  <c:v>8.4163233000000002</c:v>
                </c:pt>
                <c:pt idx="15168">
                  <c:v>8.4162427999999991</c:v>
                </c:pt>
                <c:pt idx="15169">
                  <c:v>8.4157520333329998</c:v>
                </c:pt>
                <c:pt idx="15170">
                  <c:v>8.4159865333329993</c:v>
                </c:pt>
                <c:pt idx="15171">
                  <c:v>8.4156234333329998</c:v>
                </c:pt>
                <c:pt idx="15172">
                  <c:v>8.413033566667</c:v>
                </c:pt>
                <c:pt idx="15173">
                  <c:v>8.4111941166669997</c:v>
                </c:pt>
                <c:pt idx="15174">
                  <c:v>8.4116295333330005</c:v>
                </c:pt>
                <c:pt idx="15175">
                  <c:v>8.4113759833330004</c:v>
                </c:pt>
                <c:pt idx="15176">
                  <c:v>8.4119097499999995</c:v>
                </c:pt>
                <c:pt idx="15177">
                  <c:v>8.412318383333</c:v>
                </c:pt>
                <c:pt idx="15178">
                  <c:v>8.4122801500000008</c:v>
                </c:pt>
                <c:pt idx="15179">
                  <c:v>8.4119478666669991</c:v>
                </c:pt>
                <c:pt idx="15180">
                  <c:v>8.411780283333</c:v>
                </c:pt>
                <c:pt idx="15181">
                  <c:v>8.4122950166670005</c:v>
                </c:pt>
                <c:pt idx="15182">
                  <c:v>8.4122831333330002</c:v>
                </c:pt>
                <c:pt idx="15183">
                  <c:v>8.4118399999999998</c:v>
                </c:pt>
                <c:pt idx="15184">
                  <c:v>8.4115110499999997</c:v>
                </c:pt>
                <c:pt idx="15185">
                  <c:v>8.4112892333329992</c:v>
                </c:pt>
                <c:pt idx="15186">
                  <c:v>8.4116920000000004</c:v>
                </c:pt>
                <c:pt idx="15187">
                  <c:v>8.4112111833330001</c:v>
                </c:pt>
                <c:pt idx="15188">
                  <c:v>8.4116174333329994</c:v>
                </c:pt>
                <c:pt idx="15189">
                  <c:v>8.4116520500000007</c:v>
                </c:pt>
                <c:pt idx="15190">
                  <c:v>8.4116456166670002</c:v>
                </c:pt>
                <c:pt idx="15191">
                  <c:v>8.411828316667</c:v>
                </c:pt>
                <c:pt idx="15192">
                  <c:v>8.4116004666670001</c:v>
                </c:pt>
                <c:pt idx="15193">
                  <c:v>8.4112161499999996</c:v>
                </c:pt>
                <c:pt idx="15194">
                  <c:v>8.411278966667</c:v>
                </c:pt>
                <c:pt idx="15195">
                  <c:v>8.4113742333329995</c:v>
                </c:pt>
                <c:pt idx="15196">
                  <c:v>8.4110457666669998</c:v>
                </c:pt>
                <c:pt idx="15197">
                  <c:v>8.4115354500000006</c:v>
                </c:pt>
                <c:pt idx="15198">
                  <c:v>8.4110874655169994</c:v>
                </c:pt>
                <c:pt idx="15199">
                  <c:v>8.4118200000000005</c:v>
                </c:pt>
                <c:pt idx="15200">
                  <c:v>8.4121416999999994</c:v>
                </c:pt>
                <c:pt idx="15201">
                  <c:v>8.4124877666670006</c:v>
                </c:pt>
                <c:pt idx="15202">
                  <c:v>8.411995366667</c:v>
                </c:pt>
                <c:pt idx="15203">
                  <c:v>8.4124044666670006</c:v>
                </c:pt>
                <c:pt idx="15204">
                  <c:v>8.4121772333330007</c:v>
                </c:pt>
                <c:pt idx="15205">
                  <c:v>8.4124068333329998</c:v>
                </c:pt>
                <c:pt idx="15206">
                  <c:v>8.4121586833330007</c:v>
                </c:pt>
                <c:pt idx="15207">
                  <c:v>8.4126236166670001</c:v>
                </c:pt>
                <c:pt idx="15208">
                  <c:v>8.4125904333329995</c:v>
                </c:pt>
                <c:pt idx="15209">
                  <c:v>8.4133041166669997</c:v>
                </c:pt>
                <c:pt idx="15210">
                  <c:v>8.4164473500000003</c:v>
                </c:pt>
                <c:pt idx="15211">
                  <c:v>8.4171280500000005</c:v>
                </c:pt>
                <c:pt idx="15212">
                  <c:v>8.4167182666670008</c:v>
                </c:pt>
                <c:pt idx="15213">
                  <c:v>8.4163875333329994</c:v>
                </c:pt>
                <c:pt idx="15214">
                  <c:v>8.4163976500000004</c:v>
                </c:pt>
                <c:pt idx="15215">
                  <c:v>8.4164891166669999</c:v>
                </c:pt>
                <c:pt idx="15216">
                  <c:v>8.4168448666670006</c:v>
                </c:pt>
                <c:pt idx="15217">
                  <c:v>8.4168918666669992</c:v>
                </c:pt>
                <c:pt idx="15218">
                  <c:v>8.4169068833330005</c:v>
                </c:pt>
                <c:pt idx="15219">
                  <c:v>8.4167605833329997</c:v>
                </c:pt>
                <c:pt idx="15220">
                  <c:v>8.4165449666670007</c:v>
                </c:pt>
                <c:pt idx="15221">
                  <c:v>8.4171111833330006</c:v>
                </c:pt>
                <c:pt idx="15222">
                  <c:v>8.4167828500000006</c:v>
                </c:pt>
                <c:pt idx="15223">
                  <c:v>8.4169844000000005</c:v>
                </c:pt>
                <c:pt idx="15224">
                  <c:v>8.4167410999999994</c:v>
                </c:pt>
                <c:pt idx="15225">
                  <c:v>8.4167833166670007</c:v>
                </c:pt>
                <c:pt idx="15226">
                  <c:v>8.4169922166669995</c:v>
                </c:pt>
                <c:pt idx="15227">
                  <c:v>8.4165816333329992</c:v>
                </c:pt>
                <c:pt idx="15228">
                  <c:v>8.4166546333329997</c:v>
                </c:pt>
                <c:pt idx="15229">
                  <c:v>8.4169596500000008</c:v>
                </c:pt>
                <c:pt idx="15230">
                  <c:v>8.4170821666670008</c:v>
                </c:pt>
                <c:pt idx="15231">
                  <c:v>8.4168797166669993</c:v>
                </c:pt>
                <c:pt idx="15232">
                  <c:v>8.4170461666669993</c:v>
                </c:pt>
                <c:pt idx="15233">
                  <c:v>8.4172142999999995</c:v>
                </c:pt>
                <c:pt idx="15234">
                  <c:v>8.4167491499999993</c:v>
                </c:pt>
                <c:pt idx="15235">
                  <c:v>8.4165737666669997</c:v>
                </c:pt>
                <c:pt idx="15236">
                  <c:v>8.4169879166670007</c:v>
                </c:pt>
                <c:pt idx="15237">
                  <c:v>8.4169345500000006</c:v>
                </c:pt>
                <c:pt idx="15238">
                  <c:v>8.4169377999999995</c:v>
                </c:pt>
                <c:pt idx="15239">
                  <c:v>8.4173815833330003</c:v>
                </c:pt>
                <c:pt idx="15240">
                  <c:v>8.4174464098359998</c:v>
                </c:pt>
                <c:pt idx="15241">
                  <c:v>8.4181756166669999</c:v>
                </c:pt>
                <c:pt idx="15242">
                  <c:v>8.418055932203</c:v>
                </c:pt>
                <c:pt idx="15243">
                  <c:v>8.4180589000000001</c:v>
                </c:pt>
                <c:pt idx="15244">
                  <c:v>8.4178035178569992</c:v>
                </c:pt>
                <c:pt idx="15245">
                  <c:v>8.4175164500000008</c:v>
                </c:pt>
                <c:pt idx="15246">
                  <c:v>8.4172899833329993</c:v>
                </c:pt>
                <c:pt idx="15247">
                  <c:v>8.4153267166669998</c:v>
                </c:pt>
                <c:pt idx="15248">
                  <c:v>8.4129371833329998</c:v>
                </c:pt>
                <c:pt idx="15249">
                  <c:v>8.4125803999999995</c:v>
                </c:pt>
                <c:pt idx="15250">
                  <c:v>8.4126711499999995</c:v>
                </c:pt>
                <c:pt idx="15251">
                  <c:v>8.4125309166670004</c:v>
                </c:pt>
                <c:pt idx="15252">
                  <c:v>8.4127532166669994</c:v>
                </c:pt>
                <c:pt idx="15253">
                  <c:v>8.4138347000000007</c:v>
                </c:pt>
                <c:pt idx="15254">
                  <c:v>8.4135706833330008</c:v>
                </c:pt>
                <c:pt idx="15255">
                  <c:v>8.4136640666669997</c:v>
                </c:pt>
                <c:pt idx="15256">
                  <c:v>8.413749366667</c:v>
                </c:pt>
                <c:pt idx="15257">
                  <c:v>8.4131323499999997</c:v>
                </c:pt>
                <c:pt idx="15258">
                  <c:v>8.4130010666670003</c:v>
                </c:pt>
                <c:pt idx="15259">
                  <c:v>8.4130389166670003</c:v>
                </c:pt>
                <c:pt idx="15260">
                  <c:v>8.4134386499999998</c:v>
                </c:pt>
                <c:pt idx="15261">
                  <c:v>8.414243083333</c:v>
                </c:pt>
                <c:pt idx="15262">
                  <c:v>8.4145652131150008</c:v>
                </c:pt>
                <c:pt idx="15263">
                  <c:v>8.4139394915249994</c:v>
                </c:pt>
                <c:pt idx="15264">
                  <c:v>8.4139115833330003</c:v>
                </c:pt>
                <c:pt idx="15265">
                  <c:v>8.4138669999999998</c:v>
                </c:pt>
                <c:pt idx="15266">
                  <c:v>8.4138240500000006</c:v>
                </c:pt>
                <c:pt idx="15267">
                  <c:v>8.4141345666670002</c:v>
                </c:pt>
                <c:pt idx="15268">
                  <c:v>8.414780116667</c:v>
                </c:pt>
                <c:pt idx="15269">
                  <c:v>8.4141072166670003</c:v>
                </c:pt>
                <c:pt idx="15270">
                  <c:v>8.4141171333330007</c:v>
                </c:pt>
                <c:pt idx="15271">
                  <c:v>8.4136904000000001</c:v>
                </c:pt>
                <c:pt idx="15272">
                  <c:v>8.4135196000000008</c:v>
                </c:pt>
                <c:pt idx="15273">
                  <c:v>8.413632316667</c:v>
                </c:pt>
                <c:pt idx="15274">
                  <c:v>8.4137866833330008</c:v>
                </c:pt>
                <c:pt idx="15275">
                  <c:v>8.4143402999999992</c:v>
                </c:pt>
                <c:pt idx="15276">
                  <c:v>8.4134991166669995</c:v>
                </c:pt>
                <c:pt idx="15277">
                  <c:v>8.4132873166670006</c:v>
                </c:pt>
                <c:pt idx="15278">
                  <c:v>8.4128982166669992</c:v>
                </c:pt>
                <c:pt idx="15279">
                  <c:v>8.4138366500000004</c:v>
                </c:pt>
                <c:pt idx="15280">
                  <c:v>8.4134960499999991</c:v>
                </c:pt>
                <c:pt idx="15281">
                  <c:v>8.413995616667</c:v>
                </c:pt>
                <c:pt idx="15282">
                  <c:v>8.413562051724</c:v>
                </c:pt>
                <c:pt idx="15283">
                  <c:v>8.4135329333330002</c:v>
                </c:pt>
                <c:pt idx="15284">
                  <c:v>8.4140479833330009</c:v>
                </c:pt>
                <c:pt idx="15285">
                  <c:v>8.4139980166669996</c:v>
                </c:pt>
                <c:pt idx="15286">
                  <c:v>8.4141475499999991</c:v>
                </c:pt>
                <c:pt idx="15287">
                  <c:v>8.4145267333330001</c:v>
                </c:pt>
                <c:pt idx="15288">
                  <c:v>8.4145844666669998</c:v>
                </c:pt>
                <c:pt idx="15289">
                  <c:v>8.4144202166670006</c:v>
                </c:pt>
                <c:pt idx="15290">
                  <c:v>8.4138349333329998</c:v>
                </c:pt>
                <c:pt idx="15291">
                  <c:v>8.4138851166670001</c:v>
                </c:pt>
                <c:pt idx="15292">
                  <c:v>8.4137711833329991</c:v>
                </c:pt>
                <c:pt idx="15293">
                  <c:v>8.4145387666670004</c:v>
                </c:pt>
                <c:pt idx="15294">
                  <c:v>8.4141017333330002</c:v>
                </c:pt>
                <c:pt idx="15295">
                  <c:v>8.4142571499999992</c:v>
                </c:pt>
                <c:pt idx="15296">
                  <c:v>8.4147424666670005</c:v>
                </c:pt>
                <c:pt idx="15297">
                  <c:v>8.4157876999999992</c:v>
                </c:pt>
                <c:pt idx="15298">
                  <c:v>8.4170839999999991</c:v>
                </c:pt>
                <c:pt idx="15299">
                  <c:v>8.4180253666670009</c:v>
                </c:pt>
                <c:pt idx="15300">
                  <c:v>8.4181288500000004</c:v>
                </c:pt>
                <c:pt idx="15301">
                  <c:v>8.4183615500000002</c:v>
                </c:pt>
                <c:pt idx="15302">
                  <c:v>8.4178958000000002</c:v>
                </c:pt>
                <c:pt idx="15303">
                  <c:v>8.4183601833330002</c:v>
                </c:pt>
                <c:pt idx="15304">
                  <c:v>8.4179066666669993</c:v>
                </c:pt>
                <c:pt idx="15305">
                  <c:v>8.4177604000000006</c:v>
                </c:pt>
                <c:pt idx="15306">
                  <c:v>8.4172893000000002</c:v>
                </c:pt>
                <c:pt idx="15307">
                  <c:v>8.4176833500000008</c:v>
                </c:pt>
                <c:pt idx="15308">
                  <c:v>8.4181366499999992</c:v>
                </c:pt>
                <c:pt idx="15309">
                  <c:v>8.4178214166669996</c:v>
                </c:pt>
                <c:pt idx="15310">
                  <c:v>8.4176608166670004</c:v>
                </c:pt>
                <c:pt idx="15311">
                  <c:v>8.4172383499999999</c:v>
                </c:pt>
                <c:pt idx="15312">
                  <c:v>8.4177898166669998</c:v>
                </c:pt>
                <c:pt idx="15313">
                  <c:v>8.4179298666670004</c:v>
                </c:pt>
                <c:pt idx="15314">
                  <c:v>8.4176429833329998</c:v>
                </c:pt>
                <c:pt idx="15315">
                  <c:v>8.4180730500000003</c:v>
                </c:pt>
                <c:pt idx="15316">
                  <c:v>8.4181475666670007</c:v>
                </c:pt>
                <c:pt idx="15317">
                  <c:v>8.4180111166669995</c:v>
                </c:pt>
                <c:pt idx="15318">
                  <c:v>8.417848966667</c:v>
                </c:pt>
                <c:pt idx="15319">
                  <c:v>8.4180738833329993</c:v>
                </c:pt>
                <c:pt idx="15320">
                  <c:v>8.4179995166670007</c:v>
                </c:pt>
                <c:pt idx="15321">
                  <c:v>8.4180066</c:v>
                </c:pt>
                <c:pt idx="15322">
                  <c:v>8.4167383000000005</c:v>
                </c:pt>
                <c:pt idx="15323">
                  <c:v>8.4146105000000002</c:v>
                </c:pt>
                <c:pt idx="15324">
                  <c:v>8.4147942333329997</c:v>
                </c:pt>
                <c:pt idx="15325">
                  <c:v>8.4155734166669998</c:v>
                </c:pt>
                <c:pt idx="15326">
                  <c:v>8.4149170499999997</c:v>
                </c:pt>
                <c:pt idx="15327">
                  <c:v>8.4151011166669996</c:v>
                </c:pt>
                <c:pt idx="15328">
                  <c:v>8.41533905</c:v>
                </c:pt>
                <c:pt idx="15329">
                  <c:v>8.4155928333329992</c:v>
                </c:pt>
                <c:pt idx="15330">
                  <c:v>8.4150524166670007</c:v>
                </c:pt>
                <c:pt idx="15331">
                  <c:v>8.4153440166669995</c:v>
                </c:pt>
                <c:pt idx="15332">
                  <c:v>8.4155634666670007</c:v>
                </c:pt>
                <c:pt idx="15333">
                  <c:v>8.4148844333330004</c:v>
                </c:pt>
                <c:pt idx="15334">
                  <c:v>8.4162028000000007</c:v>
                </c:pt>
                <c:pt idx="15335">
                  <c:v>8.4180486999999999</c:v>
                </c:pt>
                <c:pt idx="15336">
                  <c:v>8.4182219166669991</c:v>
                </c:pt>
                <c:pt idx="15337">
                  <c:v>8.4189479499999997</c:v>
                </c:pt>
                <c:pt idx="15338">
                  <c:v>8.4185455333330008</c:v>
                </c:pt>
                <c:pt idx="15339">
                  <c:v>8.4185214500000001</c:v>
                </c:pt>
                <c:pt idx="15340">
                  <c:v>8.4187080666669996</c:v>
                </c:pt>
                <c:pt idx="15341">
                  <c:v>8.4183994666669992</c:v>
                </c:pt>
                <c:pt idx="15342">
                  <c:v>8.4189872166670003</c:v>
                </c:pt>
                <c:pt idx="15343">
                  <c:v>8.4194699833330002</c:v>
                </c:pt>
                <c:pt idx="15344">
                  <c:v>8.4199309166670009</c:v>
                </c:pt>
                <c:pt idx="15345">
                  <c:v>8.4189386666669996</c:v>
                </c:pt>
                <c:pt idx="15346">
                  <c:v>8.41823765</c:v>
                </c:pt>
                <c:pt idx="15347">
                  <c:v>8.4159942999999995</c:v>
                </c:pt>
                <c:pt idx="15348">
                  <c:v>8.4148597499999997</c:v>
                </c:pt>
                <c:pt idx="15349">
                  <c:v>8.4155233500000008</c:v>
                </c:pt>
                <c:pt idx="15350">
                  <c:v>8.4150333166669995</c:v>
                </c:pt>
                <c:pt idx="15351">
                  <c:v>8.4148014833329992</c:v>
                </c:pt>
                <c:pt idx="15352">
                  <c:v>8.4147636499999994</c:v>
                </c:pt>
                <c:pt idx="15353">
                  <c:v>8.4153042666670004</c:v>
                </c:pt>
                <c:pt idx="15354">
                  <c:v>8.4155456333330001</c:v>
                </c:pt>
                <c:pt idx="15355">
                  <c:v>8.4159371666669998</c:v>
                </c:pt>
                <c:pt idx="15356">
                  <c:v>8.4153222999999997</c:v>
                </c:pt>
                <c:pt idx="15357">
                  <c:v>8.4155295666670007</c:v>
                </c:pt>
                <c:pt idx="15358">
                  <c:v>8.4162638333329998</c:v>
                </c:pt>
                <c:pt idx="15359">
                  <c:v>8.4166270666669991</c:v>
                </c:pt>
                <c:pt idx="15360">
                  <c:v>8.4196374166669994</c:v>
                </c:pt>
                <c:pt idx="15361">
                  <c:v>8.4199727333329992</c:v>
                </c:pt>
                <c:pt idx="15362">
                  <c:v>8.4197193833329997</c:v>
                </c:pt>
                <c:pt idx="15363">
                  <c:v>8.4199057833330002</c:v>
                </c:pt>
                <c:pt idx="15364">
                  <c:v>8.4199973000000004</c:v>
                </c:pt>
                <c:pt idx="15365">
                  <c:v>8.4204532499999996</c:v>
                </c:pt>
                <c:pt idx="15366">
                  <c:v>8.4204105833330001</c:v>
                </c:pt>
                <c:pt idx="15367">
                  <c:v>8.4200811499999997</c:v>
                </c:pt>
                <c:pt idx="15368">
                  <c:v>8.4203556833329998</c:v>
                </c:pt>
                <c:pt idx="15369">
                  <c:v>8.4208569000000004</c:v>
                </c:pt>
                <c:pt idx="15370">
                  <c:v>8.4204722166669992</c:v>
                </c:pt>
                <c:pt idx="15371">
                  <c:v>8.4204077999999996</c:v>
                </c:pt>
                <c:pt idx="15372">
                  <c:v>8.4205734666669994</c:v>
                </c:pt>
                <c:pt idx="15373">
                  <c:v>8.420638283333</c:v>
                </c:pt>
                <c:pt idx="15374">
                  <c:v>8.4201411333330007</c:v>
                </c:pt>
                <c:pt idx="15375">
                  <c:v>8.4198462666669993</c:v>
                </c:pt>
                <c:pt idx="15376">
                  <c:v>8.4198283000000007</c:v>
                </c:pt>
                <c:pt idx="15377">
                  <c:v>8.4200859333330005</c:v>
                </c:pt>
                <c:pt idx="15378">
                  <c:v>8.4203764333330007</c:v>
                </c:pt>
                <c:pt idx="15379">
                  <c:v>8.4203057666669991</c:v>
                </c:pt>
                <c:pt idx="15380">
                  <c:v>8.4202223499999995</c:v>
                </c:pt>
                <c:pt idx="15381">
                  <c:v>8.4205364666670004</c:v>
                </c:pt>
                <c:pt idx="15382">
                  <c:v>8.4208065833330004</c:v>
                </c:pt>
                <c:pt idx="15383">
                  <c:v>8.4207826000000008</c:v>
                </c:pt>
                <c:pt idx="15384">
                  <c:v>8.4202106833329999</c:v>
                </c:pt>
                <c:pt idx="15385">
                  <c:v>8.4170183999999999</c:v>
                </c:pt>
                <c:pt idx="15386">
                  <c:v>8.416861083333</c:v>
                </c:pt>
                <c:pt idx="15387">
                  <c:v>8.4168801500000008</c:v>
                </c:pt>
                <c:pt idx="15388">
                  <c:v>8.4163872166669993</c:v>
                </c:pt>
                <c:pt idx="15389">
                  <c:v>8.4167934833330005</c:v>
                </c:pt>
                <c:pt idx="15390">
                  <c:v>8.4164626833330001</c:v>
                </c:pt>
                <c:pt idx="15391">
                  <c:v>8.417001383333</c:v>
                </c:pt>
                <c:pt idx="15392">
                  <c:v>8.4162943000000006</c:v>
                </c:pt>
                <c:pt idx="15393">
                  <c:v>8.4165660666670004</c:v>
                </c:pt>
                <c:pt idx="15394">
                  <c:v>8.4163671499999992</c:v>
                </c:pt>
                <c:pt idx="15395">
                  <c:v>8.4167837999999993</c:v>
                </c:pt>
                <c:pt idx="15396">
                  <c:v>8.4172634333329999</c:v>
                </c:pt>
                <c:pt idx="15397">
                  <c:v>8.4166772000000005</c:v>
                </c:pt>
                <c:pt idx="15398">
                  <c:v>8.4167205000000003</c:v>
                </c:pt>
                <c:pt idx="15399">
                  <c:v>8.4171267333329993</c:v>
                </c:pt>
                <c:pt idx="15400">
                  <c:v>8.4168977500000004</c:v>
                </c:pt>
                <c:pt idx="15401">
                  <c:v>8.4168240833329993</c:v>
                </c:pt>
                <c:pt idx="15402">
                  <c:v>8.4171068499999997</c:v>
                </c:pt>
                <c:pt idx="15403">
                  <c:v>8.4175576333330007</c:v>
                </c:pt>
                <c:pt idx="15404">
                  <c:v>8.4171566666669992</c:v>
                </c:pt>
                <c:pt idx="15405">
                  <c:v>8.4166886666669996</c:v>
                </c:pt>
                <c:pt idx="15406">
                  <c:v>8.4166885499999999</c:v>
                </c:pt>
                <c:pt idx="15407">
                  <c:v>8.4168749999999992</c:v>
                </c:pt>
                <c:pt idx="15408">
                  <c:v>8.4168007666670004</c:v>
                </c:pt>
                <c:pt idx="15409">
                  <c:v>8.4183841000000008</c:v>
                </c:pt>
                <c:pt idx="15410">
                  <c:v>8.4211158333329994</c:v>
                </c:pt>
                <c:pt idx="15411">
                  <c:v>8.4211024000000005</c:v>
                </c:pt>
                <c:pt idx="15412">
                  <c:v>8.4208096000000001</c:v>
                </c:pt>
                <c:pt idx="15413">
                  <c:v>8.4211558666670001</c:v>
                </c:pt>
                <c:pt idx="15414">
                  <c:v>8.4210652833330002</c:v>
                </c:pt>
                <c:pt idx="15415">
                  <c:v>8.4217209499999992</c:v>
                </c:pt>
                <c:pt idx="15416">
                  <c:v>8.4214491166670005</c:v>
                </c:pt>
                <c:pt idx="15417">
                  <c:v>8.4218368833330004</c:v>
                </c:pt>
                <c:pt idx="15418">
                  <c:v>8.4219162666670009</c:v>
                </c:pt>
                <c:pt idx="15419">
                  <c:v>8.4215146333330004</c:v>
                </c:pt>
                <c:pt idx="15420">
                  <c:v>8.4209226000000008</c:v>
                </c:pt>
                <c:pt idx="15421">
                  <c:v>8.4211918000000008</c:v>
                </c:pt>
                <c:pt idx="15422">
                  <c:v>8.4208948833330002</c:v>
                </c:pt>
                <c:pt idx="15423">
                  <c:v>8.4213928166669998</c:v>
                </c:pt>
                <c:pt idx="15424">
                  <c:v>8.421342366667</c:v>
                </c:pt>
                <c:pt idx="15425">
                  <c:v>8.4214122666669997</c:v>
                </c:pt>
                <c:pt idx="15426">
                  <c:v>8.4209733999999994</c:v>
                </c:pt>
                <c:pt idx="15427">
                  <c:v>8.421585733333</c:v>
                </c:pt>
                <c:pt idx="15428">
                  <c:v>8.421406516667</c:v>
                </c:pt>
                <c:pt idx="15429">
                  <c:v>8.4209772333329997</c:v>
                </c:pt>
                <c:pt idx="15430">
                  <c:v>8.4210237833330002</c:v>
                </c:pt>
                <c:pt idx="15431">
                  <c:v>8.4207449833329999</c:v>
                </c:pt>
                <c:pt idx="15432">
                  <c:v>8.420508916667</c:v>
                </c:pt>
                <c:pt idx="15433">
                  <c:v>8.4205848166670005</c:v>
                </c:pt>
                <c:pt idx="15434">
                  <c:v>8.4205289333329993</c:v>
                </c:pt>
                <c:pt idx="15435">
                  <c:v>8.4173782666670007</c:v>
                </c:pt>
                <c:pt idx="15436">
                  <c:v>8.4175293999999994</c:v>
                </c:pt>
                <c:pt idx="15437">
                  <c:v>8.4177189000000006</c:v>
                </c:pt>
                <c:pt idx="15438">
                  <c:v>8.4177790833330004</c:v>
                </c:pt>
                <c:pt idx="15439">
                  <c:v>8.4183087666669998</c:v>
                </c:pt>
                <c:pt idx="15440">
                  <c:v>8.4176662166669995</c:v>
                </c:pt>
                <c:pt idx="15441">
                  <c:v>8.4175416333330002</c:v>
                </c:pt>
                <c:pt idx="15442">
                  <c:v>8.4174464166669996</c:v>
                </c:pt>
                <c:pt idx="15443">
                  <c:v>8.4177143000000001</c:v>
                </c:pt>
                <c:pt idx="15444">
                  <c:v>8.4176267666670004</c:v>
                </c:pt>
                <c:pt idx="15445">
                  <c:v>8.4173166833330004</c:v>
                </c:pt>
                <c:pt idx="15446">
                  <c:v>8.4173605166669994</c:v>
                </c:pt>
                <c:pt idx="15447">
                  <c:v>8.4193447666670007</c:v>
                </c:pt>
                <c:pt idx="15448">
                  <c:v>8.4214303666669998</c:v>
                </c:pt>
                <c:pt idx="15449">
                  <c:v>8.4211989833329994</c:v>
                </c:pt>
                <c:pt idx="15450">
                  <c:v>8.4214241666670002</c:v>
                </c:pt>
                <c:pt idx="15451">
                  <c:v>8.4210627500000008</c:v>
                </c:pt>
                <c:pt idx="15452">
                  <c:v>8.4214514999999999</c:v>
                </c:pt>
                <c:pt idx="15453">
                  <c:v>8.4210966166670005</c:v>
                </c:pt>
                <c:pt idx="15454">
                  <c:v>8.4210408500000007</c:v>
                </c:pt>
                <c:pt idx="15455">
                  <c:v>8.4216332499999993</c:v>
                </c:pt>
                <c:pt idx="15456">
                  <c:v>8.4220410833329993</c:v>
                </c:pt>
                <c:pt idx="15457">
                  <c:v>8.4214152833329994</c:v>
                </c:pt>
                <c:pt idx="15458">
                  <c:v>8.4212783000000009</c:v>
                </c:pt>
                <c:pt idx="15459">
                  <c:v>8.4208082666670006</c:v>
                </c:pt>
                <c:pt idx="15460">
                  <c:v>8.4207149000000001</c:v>
                </c:pt>
                <c:pt idx="15461">
                  <c:v>8.42091615</c:v>
                </c:pt>
                <c:pt idx="15462">
                  <c:v>8.4211548000000001</c:v>
                </c:pt>
                <c:pt idx="15463">
                  <c:v>8.4202392666670001</c:v>
                </c:pt>
                <c:pt idx="15464">
                  <c:v>8.4207118333329998</c:v>
                </c:pt>
                <c:pt idx="15465">
                  <c:v>8.4207454500000001</c:v>
                </c:pt>
                <c:pt idx="15466">
                  <c:v>8.4203978999999993</c:v>
                </c:pt>
                <c:pt idx="15467">
                  <c:v>8.4207830666669992</c:v>
                </c:pt>
                <c:pt idx="15468">
                  <c:v>8.4209801833330005</c:v>
                </c:pt>
                <c:pt idx="15469">
                  <c:v>8.4207511833329995</c:v>
                </c:pt>
                <c:pt idx="15470">
                  <c:v>8.4202047333329997</c:v>
                </c:pt>
                <c:pt idx="15471">
                  <c:v>8.4203244999999995</c:v>
                </c:pt>
                <c:pt idx="15472">
                  <c:v>8.4203285166670003</c:v>
                </c:pt>
                <c:pt idx="15473">
                  <c:v>8.4201139166670007</c:v>
                </c:pt>
                <c:pt idx="15474">
                  <c:v>8.4208063000000006</c:v>
                </c:pt>
                <c:pt idx="15475">
                  <c:v>8.4212641333330005</c:v>
                </c:pt>
                <c:pt idx="15476">
                  <c:v>8.4206197500000002</c:v>
                </c:pt>
                <c:pt idx="15477">
                  <c:v>8.421055083333</c:v>
                </c:pt>
                <c:pt idx="15478">
                  <c:v>8.4214269333330005</c:v>
                </c:pt>
                <c:pt idx="15479">
                  <c:v>8.4213375833330009</c:v>
                </c:pt>
                <c:pt idx="15480">
                  <c:v>8.4209074333329994</c:v>
                </c:pt>
                <c:pt idx="15481">
                  <c:v>8.4213009333330007</c:v>
                </c:pt>
                <c:pt idx="15482">
                  <c:v>8.4210293000000007</c:v>
                </c:pt>
                <c:pt idx="15483">
                  <c:v>8.4210325499999996</c:v>
                </c:pt>
                <c:pt idx="15484">
                  <c:v>8.4215931666669999</c:v>
                </c:pt>
                <c:pt idx="15485">
                  <c:v>8.4214674833330001</c:v>
                </c:pt>
                <c:pt idx="15486">
                  <c:v>8.4210250166670004</c:v>
                </c:pt>
                <c:pt idx="15487">
                  <c:v>8.4213866333330003</c:v>
                </c:pt>
                <c:pt idx="15488">
                  <c:v>8.4209830500000002</c:v>
                </c:pt>
                <c:pt idx="15489">
                  <c:v>8.4212986333330004</c:v>
                </c:pt>
                <c:pt idx="15490">
                  <c:v>8.4210662999999997</c:v>
                </c:pt>
                <c:pt idx="15491">
                  <c:v>8.4217020833330007</c:v>
                </c:pt>
                <c:pt idx="15492">
                  <c:v>8.4211535166669993</c:v>
                </c:pt>
                <c:pt idx="15493">
                  <c:v>8.4211356833330004</c:v>
                </c:pt>
                <c:pt idx="15494">
                  <c:v>8.4213354666669993</c:v>
                </c:pt>
                <c:pt idx="15495">
                  <c:v>8.4215194333329997</c:v>
                </c:pt>
                <c:pt idx="15496">
                  <c:v>8.4218147833329997</c:v>
                </c:pt>
                <c:pt idx="15497">
                  <c:v>8.4212033166670004</c:v>
                </c:pt>
                <c:pt idx="15498">
                  <c:v>8.4209502500000006</c:v>
                </c:pt>
                <c:pt idx="15499">
                  <c:v>8.4209517999999992</c:v>
                </c:pt>
                <c:pt idx="15500">
                  <c:v>8.4212968333330007</c:v>
                </c:pt>
                <c:pt idx="15501">
                  <c:v>8.4206307833329994</c:v>
                </c:pt>
                <c:pt idx="15502">
                  <c:v>8.4214238333329998</c:v>
                </c:pt>
                <c:pt idx="15503">
                  <c:v>8.4213412499999993</c:v>
                </c:pt>
                <c:pt idx="15504">
                  <c:v>8.4212737999999998</c:v>
                </c:pt>
                <c:pt idx="15505">
                  <c:v>8.4214938499999992</c:v>
                </c:pt>
                <c:pt idx="15506">
                  <c:v>8.4212873666670003</c:v>
                </c:pt>
                <c:pt idx="15507">
                  <c:v>8.4216414833329996</c:v>
                </c:pt>
                <c:pt idx="15508">
                  <c:v>8.4211042833329994</c:v>
                </c:pt>
                <c:pt idx="15509">
                  <c:v>8.4212870166669997</c:v>
                </c:pt>
                <c:pt idx="15510">
                  <c:v>8.4209490666669993</c:v>
                </c:pt>
                <c:pt idx="15511">
                  <c:v>8.4214641500000003</c:v>
                </c:pt>
                <c:pt idx="15512">
                  <c:v>8.4210136833329994</c:v>
                </c:pt>
                <c:pt idx="15513">
                  <c:v>8.4208473833329993</c:v>
                </c:pt>
                <c:pt idx="15514">
                  <c:v>8.4210232999999999</c:v>
                </c:pt>
                <c:pt idx="15515">
                  <c:v>8.4212912166670009</c:v>
                </c:pt>
                <c:pt idx="15516">
                  <c:v>8.4213517666669997</c:v>
                </c:pt>
                <c:pt idx="15517">
                  <c:v>8.4215581499999992</c:v>
                </c:pt>
                <c:pt idx="15518">
                  <c:v>8.4217871166669998</c:v>
                </c:pt>
                <c:pt idx="15519">
                  <c:v>8.4217856666670006</c:v>
                </c:pt>
                <c:pt idx="15520">
                  <c:v>8.4220132999999997</c:v>
                </c:pt>
                <c:pt idx="15521">
                  <c:v>8.4224304833330006</c:v>
                </c:pt>
                <c:pt idx="15522">
                  <c:v>8.4219006666669998</c:v>
                </c:pt>
                <c:pt idx="15523">
                  <c:v>8.4224794333330006</c:v>
                </c:pt>
                <c:pt idx="15524">
                  <c:v>8.4219573333329993</c:v>
                </c:pt>
                <c:pt idx="15525">
                  <c:v>8.4214204000000006</c:v>
                </c:pt>
                <c:pt idx="15526">
                  <c:v>8.4214465166670003</c:v>
                </c:pt>
                <c:pt idx="15527">
                  <c:v>8.4218648999999992</c:v>
                </c:pt>
                <c:pt idx="15528">
                  <c:v>8.421717983333</c:v>
                </c:pt>
                <c:pt idx="15529">
                  <c:v>8.4219016999999994</c:v>
                </c:pt>
                <c:pt idx="15530">
                  <c:v>8.4214491166670005</c:v>
                </c:pt>
                <c:pt idx="15531">
                  <c:v>8.4219431</c:v>
                </c:pt>
                <c:pt idx="15532">
                  <c:v>8.4214730666669997</c:v>
                </c:pt>
                <c:pt idx="15533">
                  <c:v>8.421042766667</c:v>
                </c:pt>
                <c:pt idx="15534">
                  <c:v>8.42154925</c:v>
                </c:pt>
                <c:pt idx="15535">
                  <c:v>8.4213173500000007</c:v>
                </c:pt>
                <c:pt idx="15536">
                  <c:v>8.4215822333329999</c:v>
                </c:pt>
                <c:pt idx="15537">
                  <c:v>8.4223402333329993</c:v>
                </c:pt>
                <c:pt idx="15538">
                  <c:v>8.4219649666669998</c:v>
                </c:pt>
                <c:pt idx="15539">
                  <c:v>8.4211309500000002</c:v>
                </c:pt>
                <c:pt idx="15540">
                  <c:v>8.4210820500000008</c:v>
                </c:pt>
                <c:pt idx="15541">
                  <c:v>8.4217478000000003</c:v>
                </c:pt>
                <c:pt idx="15542">
                  <c:v>8.4214151499999996</c:v>
                </c:pt>
                <c:pt idx="15543">
                  <c:v>8.4209822333329996</c:v>
                </c:pt>
                <c:pt idx="15544">
                  <c:v>8.4213847166669993</c:v>
                </c:pt>
                <c:pt idx="15545">
                  <c:v>8.4214238666670003</c:v>
                </c:pt>
                <c:pt idx="15546">
                  <c:v>8.4213587333329993</c:v>
                </c:pt>
                <c:pt idx="15547">
                  <c:v>8.4219960666670008</c:v>
                </c:pt>
                <c:pt idx="15548">
                  <c:v>8.4216534918029993</c:v>
                </c:pt>
                <c:pt idx="15549">
                  <c:v>8.4214806499999995</c:v>
                </c:pt>
                <c:pt idx="15550">
                  <c:v>8.4211556949150008</c:v>
                </c:pt>
                <c:pt idx="15551">
                  <c:v>8.4212799166670003</c:v>
                </c:pt>
                <c:pt idx="15552">
                  <c:v>8.4208387833330001</c:v>
                </c:pt>
                <c:pt idx="15553">
                  <c:v>8.4209704999999992</c:v>
                </c:pt>
                <c:pt idx="15554">
                  <c:v>8.4210048333330008</c:v>
                </c:pt>
                <c:pt idx="15555">
                  <c:v>8.4212191000000001</c:v>
                </c:pt>
                <c:pt idx="15556">
                  <c:v>8.4211670000000005</c:v>
                </c:pt>
                <c:pt idx="15557">
                  <c:v>8.4205765245900004</c:v>
                </c:pt>
                <c:pt idx="15558">
                  <c:v>8.4214265932199996</c:v>
                </c:pt>
                <c:pt idx="15559">
                  <c:v>8.4208172622949995</c:v>
                </c:pt>
                <c:pt idx="15560">
                  <c:v>8.4206119016390009</c:v>
                </c:pt>
                <c:pt idx="15561">
                  <c:v>8.4206526250000007</c:v>
                </c:pt>
                <c:pt idx="15562">
                  <c:v>8.4213636166669996</c:v>
                </c:pt>
                <c:pt idx="15563">
                  <c:v>8.4203701333329999</c:v>
                </c:pt>
                <c:pt idx="15564">
                  <c:v>8.4211577999999996</c:v>
                </c:pt>
                <c:pt idx="15565">
                  <c:v>8.4211707499999999</c:v>
                </c:pt>
                <c:pt idx="15566">
                  <c:v>8.4207188666670003</c:v>
                </c:pt>
                <c:pt idx="15567">
                  <c:v>8.4208761166669994</c:v>
                </c:pt>
                <c:pt idx="15568">
                  <c:v>8.4211180333330002</c:v>
                </c:pt>
                <c:pt idx="15569">
                  <c:v>8.4205852666670005</c:v>
                </c:pt>
                <c:pt idx="15570">
                  <c:v>8.4209105999999991</c:v>
                </c:pt>
                <c:pt idx="15571">
                  <c:v>8.4202554999999997</c:v>
                </c:pt>
                <c:pt idx="15572">
                  <c:v>8.4205745333329993</c:v>
                </c:pt>
                <c:pt idx="15573">
                  <c:v>8.4204966333330002</c:v>
                </c:pt>
                <c:pt idx="15574">
                  <c:v>8.4209090333330003</c:v>
                </c:pt>
                <c:pt idx="15575">
                  <c:v>8.4205662166669999</c:v>
                </c:pt>
                <c:pt idx="15576">
                  <c:v>8.4204882333329998</c:v>
                </c:pt>
                <c:pt idx="15577">
                  <c:v>8.4199807666670008</c:v>
                </c:pt>
                <c:pt idx="15578">
                  <c:v>8.4202667499999997</c:v>
                </c:pt>
                <c:pt idx="15579">
                  <c:v>8.4201195833329994</c:v>
                </c:pt>
                <c:pt idx="15580">
                  <c:v>8.4201347333330006</c:v>
                </c:pt>
                <c:pt idx="15581">
                  <c:v>8.4206342166670005</c:v>
                </c:pt>
                <c:pt idx="15582">
                  <c:v>8.4197689666670001</c:v>
                </c:pt>
                <c:pt idx="15583">
                  <c:v>8.41952985</c:v>
                </c:pt>
                <c:pt idx="15584">
                  <c:v>8.4195581666670005</c:v>
                </c:pt>
                <c:pt idx="15585">
                  <c:v>8.4196912000000008</c:v>
                </c:pt>
                <c:pt idx="15586">
                  <c:v>8.4195940666670008</c:v>
                </c:pt>
                <c:pt idx="15587">
                  <c:v>8.4199264666670004</c:v>
                </c:pt>
                <c:pt idx="15588">
                  <c:v>8.4194554833329995</c:v>
                </c:pt>
                <c:pt idx="15589">
                  <c:v>8.4200422499999998</c:v>
                </c:pt>
                <c:pt idx="15590">
                  <c:v>8.4197511333329995</c:v>
                </c:pt>
                <c:pt idx="15591">
                  <c:v>8.4195387000000004</c:v>
                </c:pt>
                <c:pt idx="15592">
                  <c:v>8.4204787999999997</c:v>
                </c:pt>
                <c:pt idx="15593">
                  <c:v>8.4201007833329999</c:v>
                </c:pt>
                <c:pt idx="15594">
                  <c:v>8.4204836166669992</c:v>
                </c:pt>
                <c:pt idx="15595">
                  <c:v>8.4203076499999998</c:v>
                </c:pt>
                <c:pt idx="15596">
                  <c:v>8.4206406999999999</c:v>
                </c:pt>
                <c:pt idx="15597">
                  <c:v>8.4185781833330005</c:v>
                </c:pt>
                <c:pt idx="15598">
                  <c:v>8.416827033333</c:v>
                </c:pt>
                <c:pt idx="15599">
                  <c:v>8.4168038333330006</c:v>
                </c:pt>
                <c:pt idx="15600">
                  <c:v>8.4171191166669992</c:v>
                </c:pt>
                <c:pt idx="15601">
                  <c:v>8.4171153333329993</c:v>
                </c:pt>
                <c:pt idx="15602">
                  <c:v>8.4163919499999995</c:v>
                </c:pt>
                <c:pt idx="15603">
                  <c:v>8.4166118000000001</c:v>
                </c:pt>
                <c:pt idx="15604">
                  <c:v>8.4161219333330006</c:v>
                </c:pt>
                <c:pt idx="15605">
                  <c:v>8.41721085</c:v>
                </c:pt>
                <c:pt idx="15606">
                  <c:v>8.4162953999999992</c:v>
                </c:pt>
                <c:pt idx="15607">
                  <c:v>8.4164659499999992</c:v>
                </c:pt>
                <c:pt idx="15608">
                  <c:v>8.4165498000000003</c:v>
                </c:pt>
                <c:pt idx="15609">
                  <c:v>8.4162777166670004</c:v>
                </c:pt>
                <c:pt idx="15610">
                  <c:v>8.4187911833329991</c:v>
                </c:pt>
                <c:pt idx="15611">
                  <c:v>8.4195399166670004</c:v>
                </c:pt>
                <c:pt idx="15612">
                  <c:v>8.4196407833329996</c:v>
                </c:pt>
                <c:pt idx="15613">
                  <c:v>8.4189416500000007</c:v>
                </c:pt>
                <c:pt idx="15614">
                  <c:v>8.4191822666670006</c:v>
                </c:pt>
                <c:pt idx="15615">
                  <c:v>8.4189828166670004</c:v>
                </c:pt>
                <c:pt idx="15616">
                  <c:v>8.418781683333</c:v>
                </c:pt>
                <c:pt idx="15617">
                  <c:v>8.4190414333329997</c:v>
                </c:pt>
                <c:pt idx="15618">
                  <c:v>8.4193316833330005</c:v>
                </c:pt>
                <c:pt idx="15619">
                  <c:v>8.4195305000000005</c:v>
                </c:pt>
                <c:pt idx="15620">
                  <c:v>8.4190945333330003</c:v>
                </c:pt>
                <c:pt idx="15621">
                  <c:v>8.4191824333330008</c:v>
                </c:pt>
                <c:pt idx="15622">
                  <c:v>8.4194999833330009</c:v>
                </c:pt>
                <c:pt idx="15623">
                  <c:v>8.4196473333329998</c:v>
                </c:pt>
                <c:pt idx="15624">
                  <c:v>8.4193147166669995</c:v>
                </c:pt>
                <c:pt idx="15625">
                  <c:v>8.4192865666669991</c:v>
                </c:pt>
                <c:pt idx="15626">
                  <c:v>8.4192337500000001</c:v>
                </c:pt>
                <c:pt idx="15627">
                  <c:v>8.4195906666670002</c:v>
                </c:pt>
                <c:pt idx="15628">
                  <c:v>8.4186683000000002</c:v>
                </c:pt>
                <c:pt idx="15629">
                  <c:v>8.4193841999999997</c:v>
                </c:pt>
                <c:pt idx="15630">
                  <c:v>8.4186675833330007</c:v>
                </c:pt>
                <c:pt idx="15631">
                  <c:v>8.4187586999999997</c:v>
                </c:pt>
                <c:pt idx="15632">
                  <c:v>8.4192055333330007</c:v>
                </c:pt>
                <c:pt idx="15633">
                  <c:v>8.4191129137930005</c:v>
                </c:pt>
                <c:pt idx="15634">
                  <c:v>8.4190311500000004</c:v>
                </c:pt>
                <c:pt idx="15635">
                  <c:v>8.4190225333330009</c:v>
                </c:pt>
                <c:pt idx="15636">
                  <c:v>8.4191292333330008</c:v>
                </c:pt>
                <c:pt idx="15637">
                  <c:v>8.4189002333329999</c:v>
                </c:pt>
                <c:pt idx="15638">
                  <c:v>8.4192097666670005</c:v>
                </c:pt>
                <c:pt idx="15639">
                  <c:v>8.4189136833330007</c:v>
                </c:pt>
                <c:pt idx="15640">
                  <c:v>8.4188316166669992</c:v>
                </c:pt>
                <c:pt idx="15641">
                  <c:v>8.4188200500000008</c:v>
                </c:pt>
                <c:pt idx="15642">
                  <c:v>8.4190047166670006</c:v>
                </c:pt>
                <c:pt idx="15643">
                  <c:v>8.4190728999999997</c:v>
                </c:pt>
                <c:pt idx="15644">
                  <c:v>8.4191805333329999</c:v>
                </c:pt>
                <c:pt idx="15645">
                  <c:v>8.4190664999999996</c:v>
                </c:pt>
                <c:pt idx="15646">
                  <c:v>8.4188693833329999</c:v>
                </c:pt>
                <c:pt idx="15647">
                  <c:v>8.4181589333330002</c:v>
                </c:pt>
                <c:pt idx="15648">
                  <c:v>8.4177323333329994</c:v>
                </c:pt>
                <c:pt idx="15649">
                  <c:v>8.4180667499999995</c:v>
                </c:pt>
                <c:pt idx="15650">
                  <c:v>8.4184626896549997</c:v>
                </c:pt>
                <c:pt idx="15651">
                  <c:v>8.4179166833330008</c:v>
                </c:pt>
                <c:pt idx="15652">
                  <c:v>8.418065733333</c:v>
                </c:pt>
                <c:pt idx="15653">
                  <c:v>8.4180133833329993</c:v>
                </c:pt>
                <c:pt idx="15654">
                  <c:v>8.4181333333329995</c:v>
                </c:pt>
                <c:pt idx="15655">
                  <c:v>8.4181815499999999</c:v>
                </c:pt>
                <c:pt idx="15656">
                  <c:v>8.4182109000000001</c:v>
                </c:pt>
                <c:pt idx="15657">
                  <c:v>8.4178955333330006</c:v>
                </c:pt>
                <c:pt idx="15658">
                  <c:v>8.4178732333329993</c:v>
                </c:pt>
                <c:pt idx="15659">
                  <c:v>8.4182158999999999</c:v>
                </c:pt>
                <c:pt idx="15660">
                  <c:v>8.4177222166670003</c:v>
                </c:pt>
                <c:pt idx="15661">
                  <c:v>8.4183001666670005</c:v>
                </c:pt>
                <c:pt idx="15662">
                  <c:v>8.4180190666670001</c:v>
                </c:pt>
                <c:pt idx="15663">
                  <c:v>8.4184887166669995</c:v>
                </c:pt>
                <c:pt idx="15664">
                  <c:v>8.4178544166669997</c:v>
                </c:pt>
                <c:pt idx="15665">
                  <c:v>8.4180384166670006</c:v>
                </c:pt>
                <c:pt idx="15666">
                  <c:v>8.418050066667</c:v>
                </c:pt>
                <c:pt idx="15667">
                  <c:v>8.4177693333330001</c:v>
                </c:pt>
                <c:pt idx="15668">
                  <c:v>8.4176511666669995</c:v>
                </c:pt>
                <c:pt idx="15669">
                  <c:v>8.4185139166670009</c:v>
                </c:pt>
                <c:pt idx="15670">
                  <c:v>8.4182833833329997</c:v>
                </c:pt>
                <c:pt idx="15671">
                  <c:v>8.4184510333329996</c:v>
                </c:pt>
                <c:pt idx="15672">
                  <c:v>8.4187297999999995</c:v>
                </c:pt>
                <c:pt idx="15673">
                  <c:v>8.4186279666669996</c:v>
                </c:pt>
                <c:pt idx="15674">
                  <c:v>8.418736383333</c:v>
                </c:pt>
                <c:pt idx="15675">
                  <c:v>8.4185526833330009</c:v>
                </c:pt>
                <c:pt idx="15676">
                  <c:v>8.4188857166670008</c:v>
                </c:pt>
                <c:pt idx="15677">
                  <c:v>8.4186657666670008</c:v>
                </c:pt>
                <c:pt idx="15678">
                  <c:v>8.4185872333329996</c:v>
                </c:pt>
                <c:pt idx="15679">
                  <c:v>8.4192943833329998</c:v>
                </c:pt>
                <c:pt idx="15680">
                  <c:v>8.4192434499999997</c:v>
                </c:pt>
                <c:pt idx="15681">
                  <c:v>8.419304583333</c:v>
                </c:pt>
                <c:pt idx="15682">
                  <c:v>8.4187715500000007</c:v>
                </c:pt>
                <c:pt idx="15683">
                  <c:v>8.4190107833330003</c:v>
                </c:pt>
                <c:pt idx="15684">
                  <c:v>8.4194687666670003</c:v>
                </c:pt>
                <c:pt idx="15685">
                  <c:v>8.4189821333329995</c:v>
                </c:pt>
                <c:pt idx="15686">
                  <c:v>8.4195521499999995</c:v>
                </c:pt>
                <c:pt idx="15687">
                  <c:v>8.4189743000000004</c:v>
                </c:pt>
                <c:pt idx="15688">
                  <c:v>8.4188987500000003</c:v>
                </c:pt>
                <c:pt idx="15689">
                  <c:v>8.4194213333330001</c:v>
                </c:pt>
                <c:pt idx="15690">
                  <c:v>8.4189506166670007</c:v>
                </c:pt>
                <c:pt idx="15691">
                  <c:v>8.4194786333330001</c:v>
                </c:pt>
                <c:pt idx="15692">
                  <c:v>8.4193977333329997</c:v>
                </c:pt>
                <c:pt idx="15693">
                  <c:v>8.4194231833330004</c:v>
                </c:pt>
                <c:pt idx="15694">
                  <c:v>8.4194391</c:v>
                </c:pt>
                <c:pt idx="15695">
                  <c:v>8.4190440500000001</c:v>
                </c:pt>
                <c:pt idx="15696">
                  <c:v>8.4194641666669998</c:v>
                </c:pt>
                <c:pt idx="15697">
                  <c:v>8.4195085333329995</c:v>
                </c:pt>
                <c:pt idx="15698">
                  <c:v>8.4200897333330005</c:v>
                </c:pt>
                <c:pt idx="15699">
                  <c:v>8.4195353666670005</c:v>
                </c:pt>
                <c:pt idx="15700">
                  <c:v>8.4193936666670002</c:v>
                </c:pt>
                <c:pt idx="15701">
                  <c:v>8.4199428166669996</c:v>
                </c:pt>
                <c:pt idx="15702">
                  <c:v>8.4195917333330001</c:v>
                </c:pt>
                <c:pt idx="15703">
                  <c:v>8.4194894999999992</c:v>
                </c:pt>
                <c:pt idx="15704">
                  <c:v>8.4196586500000006</c:v>
                </c:pt>
                <c:pt idx="15705">
                  <c:v>8.4195050666669999</c:v>
                </c:pt>
                <c:pt idx="15706">
                  <c:v>8.4200654999999998</c:v>
                </c:pt>
                <c:pt idx="15707">
                  <c:v>8.4197611499999994</c:v>
                </c:pt>
                <c:pt idx="15708">
                  <c:v>8.4197789666669998</c:v>
                </c:pt>
                <c:pt idx="15709">
                  <c:v>8.4198500166670005</c:v>
                </c:pt>
                <c:pt idx="15710">
                  <c:v>8.4194937000000003</c:v>
                </c:pt>
                <c:pt idx="15711">
                  <c:v>8.4205382666670001</c:v>
                </c:pt>
                <c:pt idx="15712">
                  <c:v>8.4204174666670006</c:v>
                </c:pt>
                <c:pt idx="15713">
                  <c:v>8.4201541500000001</c:v>
                </c:pt>
                <c:pt idx="15714">
                  <c:v>8.4198835499999998</c:v>
                </c:pt>
                <c:pt idx="15715">
                  <c:v>8.4204362333329996</c:v>
                </c:pt>
                <c:pt idx="15716">
                  <c:v>8.4201828333329996</c:v>
                </c:pt>
                <c:pt idx="15717">
                  <c:v>8.4198081333329995</c:v>
                </c:pt>
                <c:pt idx="15718">
                  <c:v>8.4207768999999999</c:v>
                </c:pt>
                <c:pt idx="15719">
                  <c:v>8.4200777166670004</c:v>
                </c:pt>
                <c:pt idx="15720">
                  <c:v>8.4201449833329995</c:v>
                </c:pt>
                <c:pt idx="15721">
                  <c:v>8.4204494000000008</c:v>
                </c:pt>
                <c:pt idx="15722">
                  <c:v>8.4210186</c:v>
                </c:pt>
                <c:pt idx="15723">
                  <c:v>8.4205703166669998</c:v>
                </c:pt>
                <c:pt idx="15724">
                  <c:v>8.4199844666669996</c:v>
                </c:pt>
                <c:pt idx="15725">
                  <c:v>8.4203489499999993</c:v>
                </c:pt>
                <c:pt idx="15726">
                  <c:v>8.4205641833329992</c:v>
                </c:pt>
                <c:pt idx="15727">
                  <c:v>8.4211130333330004</c:v>
                </c:pt>
                <c:pt idx="15728">
                  <c:v>8.4207293500000002</c:v>
                </c:pt>
                <c:pt idx="15729">
                  <c:v>8.4215968166669999</c:v>
                </c:pt>
                <c:pt idx="15730">
                  <c:v>8.4207562833330005</c:v>
                </c:pt>
                <c:pt idx="15731">
                  <c:v>8.4215457499999999</c:v>
                </c:pt>
                <c:pt idx="15732">
                  <c:v>8.4213009833329995</c:v>
                </c:pt>
                <c:pt idx="15733">
                  <c:v>8.4216809833329993</c:v>
                </c:pt>
                <c:pt idx="15734">
                  <c:v>8.4212115833329992</c:v>
                </c:pt>
                <c:pt idx="15735">
                  <c:v>8.4217466833329997</c:v>
                </c:pt>
                <c:pt idx="15736">
                  <c:v>8.4219950166669992</c:v>
                </c:pt>
                <c:pt idx="15737">
                  <c:v>8.4216098666669996</c:v>
                </c:pt>
                <c:pt idx="15738">
                  <c:v>8.4217467833330009</c:v>
                </c:pt>
                <c:pt idx="15739">
                  <c:v>8.4213676833329991</c:v>
                </c:pt>
                <c:pt idx="15740">
                  <c:v>8.4217300833329993</c:v>
                </c:pt>
                <c:pt idx="15741">
                  <c:v>8.4212225166669992</c:v>
                </c:pt>
                <c:pt idx="15742">
                  <c:v>8.4214828666670005</c:v>
                </c:pt>
                <c:pt idx="15743">
                  <c:v>8.4211122833330005</c:v>
                </c:pt>
                <c:pt idx="15744">
                  <c:v>8.4213313666669993</c:v>
                </c:pt>
                <c:pt idx="15745">
                  <c:v>8.4211695666670003</c:v>
                </c:pt>
                <c:pt idx="15746">
                  <c:v>8.4209744999999998</c:v>
                </c:pt>
                <c:pt idx="15747">
                  <c:v>8.4207749833330006</c:v>
                </c:pt>
                <c:pt idx="15748">
                  <c:v>8.4208728833330007</c:v>
                </c:pt>
                <c:pt idx="15749">
                  <c:v>8.4204706833330007</c:v>
                </c:pt>
                <c:pt idx="15750">
                  <c:v>8.4206958833329999</c:v>
                </c:pt>
                <c:pt idx="15751">
                  <c:v>8.4208890499999995</c:v>
                </c:pt>
                <c:pt idx="15752">
                  <c:v>8.4211844500000002</c:v>
                </c:pt>
                <c:pt idx="15753">
                  <c:v>8.4209357166669996</c:v>
                </c:pt>
                <c:pt idx="15754">
                  <c:v>8.4206720833330007</c:v>
                </c:pt>
                <c:pt idx="15755">
                  <c:v>8.4209993000000001</c:v>
                </c:pt>
                <c:pt idx="15756">
                  <c:v>8.4210980333329992</c:v>
                </c:pt>
                <c:pt idx="15757">
                  <c:v>8.4208567999999993</c:v>
                </c:pt>
                <c:pt idx="15758">
                  <c:v>8.4212042500000006</c:v>
                </c:pt>
                <c:pt idx="15759">
                  <c:v>8.4212321166669994</c:v>
                </c:pt>
                <c:pt idx="15760">
                  <c:v>8.4216249333329998</c:v>
                </c:pt>
                <c:pt idx="15761">
                  <c:v>8.4216365166670002</c:v>
                </c:pt>
                <c:pt idx="15762">
                  <c:v>8.4221058666669997</c:v>
                </c:pt>
                <c:pt idx="15763">
                  <c:v>8.4217955666670008</c:v>
                </c:pt>
                <c:pt idx="15764">
                  <c:v>8.4217233833329992</c:v>
                </c:pt>
                <c:pt idx="15765">
                  <c:v>8.4221466833330005</c:v>
                </c:pt>
                <c:pt idx="15766">
                  <c:v>8.4223062666670003</c:v>
                </c:pt>
                <c:pt idx="15767">
                  <c:v>8.4228454666670007</c:v>
                </c:pt>
                <c:pt idx="15768">
                  <c:v>8.4227036333330005</c:v>
                </c:pt>
                <c:pt idx="15769">
                  <c:v>8.4220297500000001</c:v>
                </c:pt>
                <c:pt idx="15770">
                  <c:v>8.4224586666669996</c:v>
                </c:pt>
                <c:pt idx="15771">
                  <c:v>8.4227656999999994</c:v>
                </c:pt>
                <c:pt idx="15772">
                  <c:v>8.4226104500000005</c:v>
                </c:pt>
                <c:pt idx="15773">
                  <c:v>8.4226676499999993</c:v>
                </c:pt>
                <c:pt idx="15774">
                  <c:v>8.4227658666669996</c:v>
                </c:pt>
                <c:pt idx="15775">
                  <c:v>8.4222108500000008</c:v>
                </c:pt>
                <c:pt idx="15776">
                  <c:v>8.4222276833330003</c:v>
                </c:pt>
                <c:pt idx="15777">
                  <c:v>8.4223411333329992</c:v>
                </c:pt>
                <c:pt idx="15778">
                  <c:v>8.4222570333330005</c:v>
                </c:pt>
                <c:pt idx="15779">
                  <c:v>8.4224651333330005</c:v>
                </c:pt>
                <c:pt idx="15780">
                  <c:v>8.422434233333</c:v>
                </c:pt>
                <c:pt idx="15781">
                  <c:v>8.4225761833329997</c:v>
                </c:pt>
                <c:pt idx="15782">
                  <c:v>8.4225625500000003</c:v>
                </c:pt>
                <c:pt idx="15783">
                  <c:v>8.4224541500000001</c:v>
                </c:pt>
                <c:pt idx="15784">
                  <c:v>8.4229340666670005</c:v>
                </c:pt>
                <c:pt idx="15785">
                  <c:v>8.4226819833329998</c:v>
                </c:pt>
                <c:pt idx="15786">
                  <c:v>8.4238620666670005</c:v>
                </c:pt>
                <c:pt idx="15787">
                  <c:v>8.4234711833329996</c:v>
                </c:pt>
                <c:pt idx="15788">
                  <c:v>8.4231360166669997</c:v>
                </c:pt>
                <c:pt idx="15789">
                  <c:v>8.4223457666670001</c:v>
                </c:pt>
                <c:pt idx="15790">
                  <c:v>8.4232701500000005</c:v>
                </c:pt>
                <c:pt idx="15791">
                  <c:v>8.4233218500000007</c:v>
                </c:pt>
                <c:pt idx="15792">
                  <c:v>8.4230071666670003</c:v>
                </c:pt>
                <c:pt idx="15793">
                  <c:v>8.4219651333329999</c:v>
                </c:pt>
                <c:pt idx="15794">
                  <c:v>8.4215876000000005</c:v>
                </c:pt>
                <c:pt idx="15795">
                  <c:v>8.4223404833330004</c:v>
                </c:pt>
                <c:pt idx="15796">
                  <c:v>8.4230220833330005</c:v>
                </c:pt>
                <c:pt idx="15797">
                  <c:v>8.4229112166669999</c:v>
                </c:pt>
                <c:pt idx="15798">
                  <c:v>8.4236062166670003</c:v>
                </c:pt>
                <c:pt idx="15799">
                  <c:v>8.4232623666670001</c:v>
                </c:pt>
                <c:pt idx="15800">
                  <c:v>8.4233975833329993</c:v>
                </c:pt>
                <c:pt idx="15801">
                  <c:v>8.4222503999999994</c:v>
                </c:pt>
                <c:pt idx="15802">
                  <c:v>8.4228055081969995</c:v>
                </c:pt>
                <c:pt idx="15803">
                  <c:v>8.4237424915249992</c:v>
                </c:pt>
                <c:pt idx="15804">
                  <c:v>8.4226004499999991</c:v>
                </c:pt>
                <c:pt idx="15805">
                  <c:v>8.4228497000000004</c:v>
                </c:pt>
                <c:pt idx="15806">
                  <c:v>8.4235745666669999</c:v>
                </c:pt>
                <c:pt idx="15807">
                  <c:v>8.4236227049179995</c:v>
                </c:pt>
                <c:pt idx="15808">
                  <c:v>8.4233116610169994</c:v>
                </c:pt>
                <c:pt idx="15809">
                  <c:v>8.4240545333330008</c:v>
                </c:pt>
                <c:pt idx="15810">
                  <c:v>8.4229555000000005</c:v>
                </c:pt>
                <c:pt idx="15811">
                  <c:v>8.4230953934430008</c:v>
                </c:pt>
                <c:pt idx="15812">
                  <c:v>8.4224683559320006</c:v>
                </c:pt>
                <c:pt idx="15813">
                  <c:v>8.4228358166669999</c:v>
                </c:pt>
                <c:pt idx="15814">
                  <c:v>8.4232312666670008</c:v>
                </c:pt>
                <c:pt idx="15815">
                  <c:v>8.4223348196720007</c:v>
                </c:pt>
                <c:pt idx="15816">
                  <c:v>8.423138966102</c:v>
                </c:pt>
                <c:pt idx="15817">
                  <c:v>8.4227860833329995</c:v>
                </c:pt>
                <c:pt idx="15818">
                  <c:v>8.4230415333330004</c:v>
                </c:pt>
                <c:pt idx="15819">
                  <c:v>8.4238926500000009</c:v>
                </c:pt>
                <c:pt idx="15820">
                  <c:v>8.4239990666669993</c:v>
                </c:pt>
                <c:pt idx="15821">
                  <c:v>8.4228600666670008</c:v>
                </c:pt>
                <c:pt idx="15822">
                  <c:v>8.4211478166670002</c:v>
                </c:pt>
                <c:pt idx="15823">
                  <c:v>8.4208074499999999</c:v>
                </c:pt>
                <c:pt idx="15824">
                  <c:v>8.4209975333330007</c:v>
                </c:pt>
                <c:pt idx="15825">
                  <c:v>8.4205636333329998</c:v>
                </c:pt>
                <c:pt idx="15826">
                  <c:v>8.4208406</c:v>
                </c:pt>
                <c:pt idx="15827">
                  <c:v>8.4205271499999998</c:v>
                </c:pt>
                <c:pt idx="15828">
                  <c:v>8.4207639499999996</c:v>
                </c:pt>
                <c:pt idx="15829">
                  <c:v>8.4207491833329993</c:v>
                </c:pt>
                <c:pt idx="15830">
                  <c:v>8.4212661666669995</c:v>
                </c:pt>
                <c:pt idx="15831">
                  <c:v>8.4210981</c:v>
                </c:pt>
                <c:pt idx="15832">
                  <c:v>8.4211394333329999</c:v>
                </c:pt>
                <c:pt idx="15833">
                  <c:v>8.4214296333330001</c:v>
                </c:pt>
                <c:pt idx="15834">
                  <c:v>8.4211719499999997</c:v>
                </c:pt>
                <c:pt idx="15835">
                  <c:v>8.4214450166670005</c:v>
                </c:pt>
                <c:pt idx="15836">
                  <c:v>8.4218028500000006</c:v>
                </c:pt>
                <c:pt idx="15837">
                  <c:v>8.4216295166670001</c:v>
                </c:pt>
                <c:pt idx="15838">
                  <c:v>8.4212145500000002</c:v>
                </c:pt>
                <c:pt idx="15839">
                  <c:v>8.4214825666670006</c:v>
                </c:pt>
                <c:pt idx="15840">
                  <c:v>8.4213499333329995</c:v>
                </c:pt>
                <c:pt idx="15841">
                  <c:v>8.4216464333330006</c:v>
                </c:pt>
                <c:pt idx="15842">
                  <c:v>8.4218108166669996</c:v>
                </c:pt>
                <c:pt idx="15843">
                  <c:v>8.4222927666670007</c:v>
                </c:pt>
                <c:pt idx="15844">
                  <c:v>8.4216149666670006</c:v>
                </c:pt>
                <c:pt idx="15845">
                  <c:v>8.4217359999999992</c:v>
                </c:pt>
                <c:pt idx="15846">
                  <c:v>8.4217910666669997</c:v>
                </c:pt>
                <c:pt idx="15847">
                  <c:v>8.4226419666669994</c:v>
                </c:pt>
                <c:pt idx="15848">
                  <c:v>8.4226785666670008</c:v>
                </c:pt>
                <c:pt idx="15849">
                  <c:v>8.4230947</c:v>
                </c:pt>
                <c:pt idx="15850">
                  <c:v>8.422533033333</c:v>
                </c:pt>
                <c:pt idx="15851">
                  <c:v>8.4225751500000001</c:v>
                </c:pt>
                <c:pt idx="15852">
                  <c:v>8.4228118999999992</c:v>
                </c:pt>
                <c:pt idx="15853">
                  <c:v>8.4228641500000005</c:v>
                </c:pt>
                <c:pt idx="15854">
                  <c:v>8.4230247833330001</c:v>
                </c:pt>
                <c:pt idx="15855">
                  <c:v>8.4231680499999992</c:v>
                </c:pt>
                <c:pt idx="15856">
                  <c:v>8.4228309499999998</c:v>
                </c:pt>
                <c:pt idx="15857">
                  <c:v>8.4235770166670001</c:v>
                </c:pt>
                <c:pt idx="15858">
                  <c:v>8.4229531333329994</c:v>
                </c:pt>
                <c:pt idx="15859">
                  <c:v>8.4233541499999998</c:v>
                </c:pt>
                <c:pt idx="15860">
                  <c:v>8.4231263500000004</c:v>
                </c:pt>
                <c:pt idx="15861">
                  <c:v>8.4232144666669999</c:v>
                </c:pt>
                <c:pt idx="15862">
                  <c:v>8.4234254166669995</c:v>
                </c:pt>
                <c:pt idx="15863">
                  <c:v>8.4232992166670009</c:v>
                </c:pt>
                <c:pt idx="15864">
                  <c:v>8.4235136500000003</c:v>
                </c:pt>
                <c:pt idx="15865">
                  <c:v>8.4235613499999999</c:v>
                </c:pt>
                <c:pt idx="15866">
                  <c:v>8.4237008666669997</c:v>
                </c:pt>
                <c:pt idx="15867">
                  <c:v>8.4233938333329998</c:v>
                </c:pt>
                <c:pt idx="15868">
                  <c:v>8.4238949833329997</c:v>
                </c:pt>
                <c:pt idx="15869">
                  <c:v>8.4238094166669999</c:v>
                </c:pt>
                <c:pt idx="15870">
                  <c:v>8.4232410166669993</c:v>
                </c:pt>
                <c:pt idx="15871">
                  <c:v>8.4233648500000005</c:v>
                </c:pt>
                <c:pt idx="15872">
                  <c:v>8.4236279166669998</c:v>
                </c:pt>
                <c:pt idx="15873">
                  <c:v>8.4237732333329998</c:v>
                </c:pt>
                <c:pt idx="15874">
                  <c:v>8.4240460833329998</c:v>
                </c:pt>
                <c:pt idx="15875">
                  <c:v>8.4237890499999999</c:v>
                </c:pt>
                <c:pt idx="15876">
                  <c:v>8.4235017333329996</c:v>
                </c:pt>
                <c:pt idx="15877">
                  <c:v>8.4237649000000001</c:v>
                </c:pt>
                <c:pt idx="15878">
                  <c:v>8.4230513166669994</c:v>
                </c:pt>
                <c:pt idx="15879">
                  <c:v>8.4234368166669995</c:v>
                </c:pt>
                <c:pt idx="15880">
                  <c:v>8.4234168333330004</c:v>
                </c:pt>
                <c:pt idx="15881">
                  <c:v>8.4234127666669991</c:v>
                </c:pt>
                <c:pt idx="15882">
                  <c:v>8.4232341500000008</c:v>
                </c:pt>
                <c:pt idx="15883">
                  <c:v>8.4240523500000002</c:v>
                </c:pt>
                <c:pt idx="15884">
                  <c:v>8.4239734833330004</c:v>
                </c:pt>
                <c:pt idx="15885">
                  <c:v>8.4233373333330004</c:v>
                </c:pt>
                <c:pt idx="15886">
                  <c:v>8.4242331833329995</c:v>
                </c:pt>
                <c:pt idx="15887">
                  <c:v>8.4234440999999993</c:v>
                </c:pt>
                <c:pt idx="15888">
                  <c:v>8.4237847166670008</c:v>
                </c:pt>
                <c:pt idx="15889">
                  <c:v>8.4238809000000003</c:v>
                </c:pt>
                <c:pt idx="15890">
                  <c:v>8.424305883333</c:v>
                </c:pt>
                <c:pt idx="15891">
                  <c:v>8.4238891500000008</c:v>
                </c:pt>
                <c:pt idx="15892">
                  <c:v>8.4236801333330007</c:v>
                </c:pt>
                <c:pt idx="15893">
                  <c:v>8.4233822833329999</c:v>
                </c:pt>
                <c:pt idx="15894">
                  <c:v>8.4243714833329992</c:v>
                </c:pt>
                <c:pt idx="15895">
                  <c:v>8.4241100499999995</c:v>
                </c:pt>
                <c:pt idx="15896">
                  <c:v>8.4237196666669991</c:v>
                </c:pt>
                <c:pt idx="15897">
                  <c:v>8.4232031000000003</c:v>
                </c:pt>
                <c:pt idx="15898">
                  <c:v>8.4239975333330008</c:v>
                </c:pt>
                <c:pt idx="15899">
                  <c:v>8.4234312500000001</c:v>
                </c:pt>
                <c:pt idx="15900">
                  <c:v>8.4233743666669998</c:v>
                </c:pt>
                <c:pt idx="15901">
                  <c:v>8.4241440500000007</c:v>
                </c:pt>
                <c:pt idx="15902">
                  <c:v>8.4250092500000004</c:v>
                </c:pt>
                <c:pt idx="15903">
                  <c:v>8.4241097666669997</c:v>
                </c:pt>
                <c:pt idx="15904">
                  <c:v>8.4241773500000008</c:v>
                </c:pt>
                <c:pt idx="15905">
                  <c:v>8.4235946333329998</c:v>
                </c:pt>
                <c:pt idx="15906">
                  <c:v>8.4231142499999994</c:v>
                </c:pt>
                <c:pt idx="15907">
                  <c:v>8.4210957000000004</c:v>
                </c:pt>
                <c:pt idx="15908">
                  <c:v>8.4233463833329996</c:v>
                </c:pt>
                <c:pt idx="15909">
                  <c:v>8.4236224666670001</c:v>
                </c:pt>
                <c:pt idx="15910">
                  <c:v>8.4231782666669996</c:v>
                </c:pt>
                <c:pt idx="15911">
                  <c:v>8.4234138999999999</c:v>
                </c:pt>
                <c:pt idx="15912">
                  <c:v>8.4239254500000005</c:v>
                </c:pt>
                <c:pt idx="15913">
                  <c:v>8.4234444499999999</c:v>
                </c:pt>
                <c:pt idx="15914">
                  <c:v>8.4240270166670008</c:v>
                </c:pt>
                <c:pt idx="15915">
                  <c:v>8.4239269166669999</c:v>
                </c:pt>
                <c:pt idx="15916">
                  <c:v>8.4247961999999994</c:v>
                </c:pt>
                <c:pt idx="15917">
                  <c:v>8.4244591166670002</c:v>
                </c:pt>
                <c:pt idx="15918">
                  <c:v>8.4243455333329997</c:v>
                </c:pt>
                <c:pt idx="15919">
                  <c:v>8.4250825833329994</c:v>
                </c:pt>
                <c:pt idx="15920">
                  <c:v>8.4244879166669993</c:v>
                </c:pt>
                <c:pt idx="15921">
                  <c:v>8.4247120833330005</c:v>
                </c:pt>
                <c:pt idx="15922">
                  <c:v>8.4242663166669995</c:v>
                </c:pt>
                <c:pt idx="15923">
                  <c:v>8.4246012833330006</c:v>
                </c:pt>
                <c:pt idx="15924">
                  <c:v>8.4245308333329998</c:v>
                </c:pt>
                <c:pt idx="15925">
                  <c:v>8.4239778666670002</c:v>
                </c:pt>
                <c:pt idx="15926">
                  <c:v>8.4241576333329995</c:v>
                </c:pt>
                <c:pt idx="15927">
                  <c:v>8.4239879000000002</c:v>
                </c:pt>
                <c:pt idx="15928">
                  <c:v>8.4239631500000005</c:v>
                </c:pt>
                <c:pt idx="15929">
                  <c:v>8.4252440499999999</c:v>
                </c:pt>
                <c:pt idx="15930">
                  <c:v>8.424645916667</c:v>
                </c:pt>
                <c:pt idx="15931">
                  <c:v>8.4244758500000003</c:v>
                </c:pt>
                <c:pt idx="15932">
                  <c:v>8.4247050333329998</c:v>
                </c:pt>
                <c:pt idx="15933">
                  <c:v>8.4254758499999998</c:v>
                </c:pt>
                <c:pt idx="15934">
                  <c:v>8.4250099166669994</c:v>
                </c:pt>
                <c:pt idx="15935">
                  <c:v>8.4248354333329996</c:v>
                </c:pt>
                <c:pt idx="15936">
                  <c:v>8.4251693833329995</c:v>
                </c:pt>
                <c:pt idx="15937">
                  <c:v>8.4255460666669997</c:v>
                </c:pt>
                <c:pt idx="15938">
                  <c:v>8.4256440333330005</c:v>
                </c:pt>
                <c:pt idx="15939">
                  <c:v>8.4257707666670001</c:v>
                </c:pt>
                <c:pt idx="15940">
                  <c:v>8.4257320500000006</c:v>
                </c:pt>
                <c:pt idx="15941">
                  <c:v>8.4255965666670001</c:v>
                </c:pt>
                <c:pt idx="15942">
                  <c:v>8.4258004333330003</c:v>
                </c:pt>
                <c:pt idx="15943">
                  <c:v>8.4263950833330004</c:v>
                </c:pt>
                <c:pt idx="15944">
                  <c:v>8.4259233166669993</c:v>
                </c:pt>
                <c:pt idx="15945">
                  <c:v>8.4261175833329993</c:v>
                </c:pt>
                <c:pt idx="15946">
                  <c:v>8.4261564833329992</c:v>
                </c:pt>
                <c:pt idx="15947">
                  <c:v>8.426354616667</c:v>
                </c:pt>
                <c:pt idx="15948">
                  <c:v>8.4260549166670007</c:v>
                </c:pt>
                <c:pt idx="15949">
                  <c:v>8.4262336500000004</c:v>
                </c:pt>
                <c:pt idx="15950">
                  <c:v>8.4262066666669995</c:v>
                </c:pt>
                <c:pt idx="15951">
                  <c:v>8.4269949833329996</c:v>
                </c:pt>
                <c:pt idx="15952">
                  <c:v>8.4265834666669992</c:v>
                </c:pt>
                <c:pt idx="15953">
                  <c:v>8.4268070999999996</c:v>
                </c:pt>
                <c:pt idx="15954">
                  <c:v>8.4263893666669993</c:v>
                </c:pt>
                <c:pt idx="15955">
                  <c:v>8.4262709666669995</c:v>
                </c:pt>
                <c:pt idx="15956">
                  <c:v>8.4263823666669992</c:v>
                </c:pt>
                <c:pt idx="15957">
                  <c:v>8.4268810833330008</c:v>
                </c:pt>
                <c:pt idx="15958">
                  <c:v>8.4266096166669993</c:v>
                </c:pt>
                <c:pt idx="15959">
                  <c:v>8.4265447666669999</c:v>
                </c:pt>
                <c:pt idx="15960">
                  <c:v>8.4267249</c:v>
                </c:pt>
                <c:pt idx="15961">
                  <c:v>8.4269217333329998</c:v>
                </c:pt>
                <c:pt idx="15962">
                  <c:v>8.4269598666669996</c:v>
                </c:pt>
                <c:pt idx="15963">
                  <c:v>8.4261447999999994</c:v>
                </c:pt>
                <c:pt idx="15964">
                  <c:v>8.4258895166670005</c:v>
                </c:pt>
                <c:pt idx="15965">
                  <c:v>8.4255308833329998</c:v>
                </c:pt>
                <c:pt idx="15966">
                  <c:v>8.4268739499999992</c:v>
                </c:pt>
                <c:pt idx="15967">
                  <c:v>8.4262809666670009</c:v>
                </c:pt>
                <c:pt idx="15968">
                  <c:v>8.426188016667</c:v>
                </c:pt>
                <c:pt idx="15969">
                  <c:v>8.4262263999999991</c:v>
                </c:pt>
                <c:pt idx="15970">
                  <c:v>8.4260056166670001</c:v>
                </c:pt>
                <c:pt idx="15971">
                  <c:v>8.4269577166669993</c:v>
                </c:pt>
                <c:pt idx="15972">
                  <c:v>8.4265153000000002</c:v>
                </c:pt>
                <c:pt idx="15973">
                  <c:v>8.4261801166670001</c:v>
                </c:pt>
                <c:pt idx="15974">
                  <c:v>8.4265924833329997</c:v>
                </c:pt>
                <c:pt idx="15975">
                  <c:v>8.4264484666670008</c:v>
                </c:pt>
                <c:pt idx="15976">
                  <c:v>8.4266033999999994</c:v>
                </c:pt>
                <c:pt idx="15977">
                  <c:v>8.4264253500000006</c:v>
                </c:pt>
                <c:pt idx="15978">
                  <c:v>8.4259522666670001</c:v>
                </c:pt>
                <c:pt idx="15979">
                  <c:v>8.4266559999999995</c:v>
                </c:pt>
                <c:pt idx="15980">
                  <c:v>8.4267094999999994</c:v>
                </c:pt>
                <c:pt idx="15981">
                  <c:v>8.4266447333329992</c:v>
                </c:pt>
                <c:pt idx="15982">
                  <c:v>8.4261682166669996</c:v>
                </c:pt>
                <c:pt idx="15983">
                  <c:v>8.4266523166670009</c:v>
                </c:pt>
                <c:pt idx="15984">
                  <c:v>8.4265661166670007</c:v>
                </c:pt>
                <c:pt idx="15985">
                  <c:v>8.4259328999999994</c:v>
                </c:pt>
                <c:pt idx="15986">
                  <c:v>8.4264347166669999</c:v>
                </c:pt>
                <c:pt idx="15987">
                  <c:v>8.4272641499999992</c:v>
                </c:pt>
                <c:pt idx="15988">
                  <c:v>8.4272802500000008</c:v>
                </c:pt>
                <c:pt idx="15989">
                  <c:v>8.4277417666669994</c:v>
                </c:pt>
                <c:pt idx="15990">
                  <c:v>8.4273885499999999</c:v>
                </c:pt>
                <c:pt idx="15991">
                  <c:v>8.4270704833330008</c:v>
                </c:pt>
                <c:pt idx="15992">
                  <c:v>8.4269774333330005</c:v>
                </c:pt>
                <c:pt idx="15993">
                  <c:v>8.4273104166669999</c:v>
                </c:pt>
                <c:pt idx="15994">
                  <c:v>8.4272659166670003</c:v>
                </c:pt>
                <c:pt idx="15995">
                  <c:v>8.42713</c:v>
                </c:pt>
                <c:pt idx="15996">
                  <c:v>8.4269801999999991</c:v>
                </c:pt>
                <c:pt idx="15997">
                  <c:v>8.4274743333330004</c:v>
                </c:pt>
                <c:pt idx="15998">
                  <c:v>8.4271551999999996</c:v>
                </c:pt>
                <c:pt idx="15999">
                  <c:v>8.4270731166669997</c:v>
                </c:pt>
                <c:pt idx="16000">
                  <c:v>8.4271121333330008</c:v>
                </c:pt>
                <c:pt idx="16001">
                  <c:v>8.4274178166670008</c:v>
                </c:pt>
                <c:pt idx="16002">
                  <c:v>8.4270414833329994</c:v>
                </c:pt>
                <c:pt idx="16003">
                  <c:v>8.4269678999999993</c:v>
                </c:pt>
                <c:pt idx="16004">
                  <c:v>8.4278799333329992</c:v>
                </c:pt>
                <c:pt idx="16005">
                  <c:v>8.4280590333329997</c:v>
                </c:pt>
                <c:pt idx="16006">
                  <c:v>8.4276197499999999</c:v>
                </c:pt>
                <c:pt idx="16007">
                  <c:v>8.4275082000000001</c:v>
                </c:pt>
                <c:pt idx="16008">
                  <c:v>8.4269964999999996</c:v>
                </c:pt>
                <c:pt idx="16009">
                  <c:v>8.4272662999999994</c:v>
                </c:pt>
                <c:pt idx="16010">
                  <c:v>8.4277485166670001</c:v>
                </c:pt>
                <c:pt idx="16011">
                  <c:v>8.4266686666670001</c:v>
                </c:pt>
                <c:pt idx="16012">
                  <c:v>8.4269253166670008</c:v>
                </c:pt>
                <c:pt idx="16013">
                  <c:v>8.4273123000000005</c:v>
                </c:pt>
                <c:pt idx="16014">
                  <c:v>8.4275877999999995</c:v>
                </c:pt>
                <c:pt idx="16015">
                  <c:v>8.4278827833330006</c:v>
                </c:pt>
                <c:pt idx="16016">
                  <c:v>8.4272766166669992</c:v>
                </c:pt>
                <c:pt idx="16017">
                  <c:v>8.4277335499999992</c:v>
                </c:pt>
                <c:pt idx="16018">
                  <c:v>8.4283118333329998</c:v>
                </c:pt>
                <c:pt idx="16019">
                  <c:v>8.4277362333330004</c:v>
                </c:pt>
                <c:pt idx="16020">
                  <c:v>8.4280083333330005</c:v>
                </c:pt>
                <c:pt idx="16021">
                  <c:v>8.4280559166670006</c:v>
                </c:pt>
                <c:pt idx="16022">
                  <c:v>8.4275281166670002</c:v>
                </c:pt>
                <c:pt idx="16023">
                  <c:v>8.4281962833329995</c:v>
                </c:pt>
                <c:pt idx="16024">
                  <c:v>8.4282470000000007</c:v>
                </c:pt>
                <c:pt idx="16025">
                  <c:v>8.4275168166669996</c:v>
                </c:pt>
                <c:pt idx="16026">
                  <c:v>8.4277639499999992</c:v>
                </c:pt>
                <c:pt idx="16027">
                  <c:v>8.4283707666669994</c:v>
                </c:pt>
                <c:pt idx="16028">
                  <c:v>8.4283709166669993</c:v>
                </c:pt>
                <c:pt idx="16029">
                  <c:v>8.4287251833330004</c:v>
                </c:pt>
                <c:pt idx="16030">
                  <c:v>8.4289362833329999</c:v>
                </c:pt>
                <c:pt idx="16031">
                  <c:v>8.4285895666670001</c:v>
                </c:pt>
                <c:pt idx="16032">
                  <c:v>8.4287315666670004</c:v>
                </c:pt>
                <c:pt idx="16033">
                  <c:v>8.4285958666669991</c:v>
                </c:pt>
                <c:pt idx="16034">
                  <c:v>8.4284014999999997</c:v>
                </c:pt>
                <c:pt idx="16035">
                  <c:v>8.4280346333330005</c:v>
                </c:pt>
                <c:pt idx="16036">
                  <c:v>8.4283506500000005</c:v>
                </c:pt>
                <c:pt idx="16037">
                  <c:v>8.4284228833330008</c:v>
                </c:pt>
                <c:pt idx="16038">
                  <c:v>8.4286560500000007</c:v>
                </c:pt>
                <c:pt idx="16039">
                  <c:v>8.4285006666670004</c:v>
                </c:pt>
                <c:pt idx="16040">
                  <c:v>8.4290959166670003</c:v>
                </c:pt>
                <c:pt idx="16041">
                  <c:v>8.4288115666669992</c:v>
                </c:pt>
                <c:pt idx="16042">
                  <c:v>8.4281531666670002</c:v>
                </c:pt>
                <c:pt idx="16043">
                  <c:v>8.4285680999999997</c:v>
                </c:pt>
                <c:pt idx="16044">
                  <c:v>8.4285508500000006</c:v>
                </c:pt>
                <c:pt idx="16045">
                  <c:v>8.4286400500000003</c:v>
                </c:pt>
                <c:pt idx="16046">
                  <c:v>8.4285084000000001</c:v>
                </c:pt>
                <c:pt idx="16047">
                  <c:v>8.4288107666670005</c:v>
                </c:pt>
                <c:pt idx="16048">
                  <c:v>8.4291547333330001</c:v>
                </c:pt>
                <c:pt idx="16049">
                  <c:v>8.4293959166669996</c:v>
                </c:pt>
                <c:pt idx="16050">
                  <c:v>8.4291366666670005</c:v>
                </c:pt>
                <c:pt idx="16051">
                  <c:v>8.4295620000000007</c:v>
                </c:pt>
                <c:pt idx="16052">
                  <c:v>8.4294536166670007</c:v>
                </c:pt>
                <c:pt idx="16053">
                  <c:v>8.4296078166669997</c:v>
                </c:pt>
                <c:pt idx="16054">
                  <c:v>8.4292180999999999</c:v>
                </c:pt>
                <c:pt idx="16055">
                  <c:v>8.4289180166669997</c:v>
                </c:pt>
                <c:pt idx="16056">
                  <c:v>8.4296909166670009</c:v>
                </c:pt>
                <c:pt idx="16057">
                  <c:v>8.4296676000000001</c:v>
                </c:pt>
                <c:pt idx="16058">
                  <c:v>8.4296568000000001</c:v>
                </c:pt>
                <c:pt idx="16059">
                  <c:v>8.4294083000000004</c:v>
                </c:pt>
                <c:pt idx="16060">
                  <c:v>8.4294124999999998</c:v>
                </c:pt>
                <c:pt idx="16061">
                  <c:v>8.4293230166670003</c:v>
                </c:pt>
                <c:pt idx="16062">
                  <c:v>8.4290304166670005</c:v>
                </c:pt>
                <c:pt idx="16063">
                  <c:v>8.4283119166670009</c:v>
                </c:pt>
                <c:pt idx="16064">
                  <c:v>8.4285936666670001</c:v>
                </c:pt>
                <c:pt idx="16065">
                  <c:v>8.4289073000000005</c:v>
                </c:pt>
                <c:pt idx="16066">
                  <c:v>8.4288695666670002</c:v>
                </c:pt>
                <c:pt idx="16067">
                  <c:v>8.428250283333</c:v>
                </c:pt>
                <c:pt idx="16068">
                  <c:v>8.4283973666669993</c:v>
                </c:pt>
                <c:pt idx="16069">
                  <c:v>8.4280717333330006</c:v>
                </c:pt>
                <c:pt idx="16070">
                  <c:v>8.4281928666670005</c:v>
                </c:pt>
                <c:pt idx="16071">
                  <c:v>8.4279675333329997</c:v>
                </c:pt>
                <c:pt idx="16072">
                  <c:v>8.4279173833329999</c:v>
                </c:pt>
                <c:pt idx="16073">
                  <c:v>8.4282062459020004</c:v>
                </c:pt>
                <c:pt idx="16074">
                  <c:v>8.4283889322029992</c:v>
                </c:pt>
                <c:pt idx="16075">
                  <c:v>8.4283112833330005</c:v>
                </c:pt>
                <c:pt idx="16076">
                  <c:v>8.4283877166670003</c:v>
                </c:pt>
                <c:pt idx="16077">
                  <c:v>8.4283238833330003</c:v>
                </c:pt>
                <c:pt idx="16078">
                  <c:v>8.428685633333</c:v>
                </c:pt>
                <c:pt idx="16079">
                  <c:v>8.4282749333330003</c:v>
                </c:pt>
                <c:pt idx="16080">
                  <c:v>8.4288334666669993</c:v>
                </c:pt>
                <c:pt idx="16081">
                  <c:v>8.42758115</c:v>
                </c:pt>
                <c:pt idx="16082">
                  <c:v>8.4278562166669992</c:v>
                </c:pt>
                <c:pt idx="16083">
                  <c:v>8.4276620333330001</c:v>
                </c:pt>
                <c:pt idx="16084">
                  <c:v>8.4283161833329991</c:v>
                </c:pt>
                <c:pt idx="16085">
                  <c:v>8.4285651833329993</c:v>
                </c:pt>
                <c:pt idx="16086">
                  <c:v>8.4274979000000005</c:v>
                </c:pt>
                <c:pt idx="16087">
                  <c:v>8.4284844166670005</c:v>
                </c:pt>
                <c:pt idx="16088">
                  <c:v>8.4285269500000002</c:v>
                </c:pt>
                <c:pt idx="16089">
                  <c:v>8.4277520333330003</c:v>
                </c:pt>
                <c:pt idx="16090">
                  <c:v>8.4276162333329996</c:v>
                </c:pt>
                <c:pt idx="16091">
                  <c:v>8.4277470000000001</c:v>
                </c:pt>
                <c:pt idx="16092">
                  <c:v>8.4270076833330005</c:v>
                </c:pt>
                <c:pt idx="16093">
                  <c:v>8.4276336666670009</c:v>
                </c:pt>
                <c:pt idx="16094">
                  <c:v>8.4276828666670003</c:v>
                </c:pt>
                <c:pt idx="16095">
                  <c:v>8.4276728500000004</c:v>
                </c:pt>
                <c:pt idx="16096">
                  <c:v>8.4283965833330008</c:v>
                </c:pt>
                <c:pt idx="16097">
                  <c:v>8.4276938166670003</c:v>
                </c:pt>
                <c:pt idx="16098">
                  <c:v>8.4284766666670006</c:v>
                </c:pt>
                <c:pt idx="16099">
                  <c:v>8.4283917499999994</c:v>
                </c:pt>
                <c:pt idx="16100">
                  <c:v>8.4276875666670001</c:v>
                </c:pt>
                <c:pt idx="16101">
                  <c:v>8.4285013666669997</c:v>
                </c:pt>
                <c:pt idx="16102">
                  <c:v>8.4275857666670007</c:v>
                </c:pt>
                <c:pt idx="16103">
                  <c:v>8.4279963333330006</c:v>
                </c:pt>
                <c:pt idx="16104">
                  <c:v>8.4282488333330008</c:v>
                </c:pt>
                <c:pt idx="16105">
                  <c:v>8.4278242500000005</c:v>
                </c:pt>
                <c:pt idx="16106">
                  <c:v>8.4284093833329994</c:v>
                </c:pt>
                <c:pt idx="16107">
                  <c:v>8.4281764833330008</c:v>
                </c:pt>
                <c:pt idx="16108">
                  <c:v>8.4280936499999992</c:v>
                </c:pt>
                <c:pt idx="16109">
                  <c:v>8.4281273166670001</c:v>
                </c:pt>
                <c:pt idx="16110">
                  <c:v>8.4286742166669999</c:v>
                </c:pt>
                <c:pt idx="16111">
                  <c:v>8.42793685</c:v>
                </c:pt>
                <c:pt idx="16112">
                  <c:v>8.4282946833330001</c:v>
                </c:pt>
                <c:pt idx="16113">
                  <c:v>8.4278930166669994</c:v>
                </c:pt>
                <c:pt idx="16114">
                  <c:v>8.4283795999999995</c:v>
                </c:pt>
                <c:pt idx="16115">
                  <c:v>8.4279150333330008</c:v>
                </c:pt>
                <c:pt idx="16116">
                  <c:v>8.4280609000000002</c:v>
                </c:pt>
                <c:pt idx="16117">
                  <c:v>8.4278623333329996</c:v>
                </c:pt>
                <c:pt idx="16118">
                  <c:v>8.4283017666669995</c:v>
                </c:pt>
                <c:pt idx="16119">
                  <c:v>8.4279058333329999</c:v>
                </c:pt>
                <c:pt idx="16120">
                  <c:v>8.4278055333330002</c:v>
                </c:pt>
                <c:pt idx="16121">
                  <c:v>8.4282563499999998</c:v>
                </c:pt>
                <c:pt idx="16122">
                  <c:v>8.4284859166670003</c:v>
                </c:pt>
                <c:pt idx="16123">
                  <c:v>8.4280134333329997</c:v>
                </c:pt>
                <c:pt idx="16124">
                  <c:v>8.4283693</c:v>
                </c:pt>
                <c:pt idx="16125">
                  <c:v>8.4283748000000003</c:v>
                </c:pt>
                <c:pt idx="16126">
                  <c:v>8.4279536333330007</c:v>
                </c:pt>
                <c:pt idx="16127">
                  <c:v>8.4284392500000003</c:v>
                </c:pt>
                <c:pt idx="16128">
                  <c:v>8.4282991666669993</c:v>
                </c:pt>
                <c:pt idx="16129">
                  <c:v>8.4287688166670005</c:v>
                </c:pt>
                <c:pt idx="16130">
                  <c:v>8.4284623833330006</c:v>
                </c:pt>
                <c:pt idx="16131">
                  <c:v>8.4285515666670001</c:v>
                </c:pt>
                <c:pt idx="16132">
                  <c:v>8.4281644333330004</c:v>
                </c:pt>
                <c:pt idx="16133">
                  <c:v>8.4279665333330005</c:v>
                </c:pt>
                <c:pt idx="16134">
                  <c:v>8.4281295833329999</c:v>
                </c:pt>
                <c:pt idx="16135">
                  <c:v>8.4271535833330002</c:v>
                </c:pt>
                <c:pt idx="16136">
                  <c:v>8.42711875</c:v>
                </c:pt>
                <c:pt idx="16137">
                  <c:v>8.4270700000000005</c:v>
                </c:pt>
                <c:pt idx="16138">
                  <c:v>8.4280689833330005</c:v>
                </c:pt>
                <c:pt idx="16139">
                  <c:v>8.4272898333330009</c:v>
                </c:pt>
                <c:pt idx="16140">
                  <c:v>8.4270404333329996</c:v>
                </c:pt>
                <c:pt idx="16141">
                  <c:v>8.4281232333330003</c:v>
                </c:pt>
                <c:pt idx="16142">
                  <c:v>8.4281784999999996</c:v>
                </c:pt>
                <c:pt idx="16143">
                  <c:v>8.4279384000000004</c:v>
                </c:pt>
                <c:pt idx="16144">
                  <c:v>8.4279757833330002</c:v>
                </c:pt>
                <c:pt idx="16145">
                  <c:v>8.4279403833330004</c:v>
                </c:pt>
                <c:pt idx="16146">
                  <c:v>8.4279473666670004</c:v>
                </c:pt>
                <c:pt idx="16147">
                  <c:v>8.4284891000000002</c:v>
                </c:pt>
                <c:pt idx="16148">
                  <c:v>8.4279945499999993</c:v>
                </c:pt>
                <c:pt idx="16149">
                  <c:v>8.4279618166670005</c:v>
                </c:pt>
                <c:pt idx="16150">
                  <c:v>8.4281461666670001</c:v>
                </c:pt>
                <c:pt idx="16151">
                  <c:v>8.4283128166670007</c:v>
                </c:pt>
                <c:pt idx="16152">
                  <c:v>8.4282719166670006</c:v>
                </c:pt>
                <c:pt idx="16153">
                  <c:v>8.4285338999999997</c:v>
                </c:pt>
                <c:pt idx="16154">
                  <c:v>8.4282520499999993</c:v>
                </c:pt>
                <c:pt idx="16155">
                  <c:v>8.4285749833330001</c:v>
                </c:pt>
                <c:pt idx="16156">
                  <c:v>8.4283687666670009</c:v>
                </c:pt>
                <c:pt idx="16157">
                  <c:v>8.4287636166670001</c:v>
                </c:pt>
                <c:pt idx="16158">
                  <c:v>8.4292076833330007</c:v>
                </c:pt>
                <c:pt idx="16159">
                  <c:v>8.4292235499999997</c:v>
                </c:pt>
                <c:pt idx="16160">
                  <c:v>8.4285501833329999</c:v>
                </c:pt>
                <c:pt idx="16161">
                  <c:v>8.429633233333</c:v>
                </c:pt>
                <c:pt idx="16162">
                  <c:v>8.4291370166669992</c:v>
                </c:pt>
                <c:pt idx="16163">
                  <c:v>8.4289457333330002</c:v>
                </c:pt>
                <c:pt idx="16164">
                  <c:v>8.4292661166669998</c:v>
                </c:pt>
                <c:pt idx="16165">
                  <c:v>8.4292407499999999</c:v>
                </c:pt>
                <c:pt idx="16166">
                  <c:v>8.4293709666669994</c:v>
                </c:pt>
                <c:pt idx="16167">
                  <c:v>8.4291201833329996</c:v>
                </c:pt>
                <c:pt idx="16168">
                  <c:v>8.4291917499999993</c:v>
                </c:pt>
                <c:pt idx="16169">
                  <c:v>8.4292069666669995</c:v>
                </c:pt>
                <c:pt idx="16170">
                  <c:v>8.4299268499999993</c:v>
                </c:pt>
                <c:pt idx="16171">
                  <c:v>8.4292634666670008</c:v>
                </c:pt>
                <c:pt idx="16172">
                  <c:v>8.4297812833329999</c:v>
                </c:pt>
                <c:pt idx="16173">
                  <c:v>8.4297005333329995</c:v>
                </c:pt>
                <c:pt idx="16174">
                  <c:v>8.4296520333329994</c:v>
                </c:pt>
                <c:pt idx="16175">
                  <c:v>8.4290441333330008</c:v>
                </c:pt>
                <c:pt idx="16176">
                  <c:v>8.4302849000000002</c:v>
                </c:pt>
                <c:pt idx="16177">
                  <c:v>8.4299768499999992</c:v>
                </c:pt>
                <c:pt idx="16178">
                  <c:v>8.4302141499999994</c:v>
                </c:pt>
                <c:pt idx="16179">
                  <c:v>8.4298970999999998</c:v>
                </c:pt>
                <c:pt idx="16180">
                  <c:v>8.4301755000000007</c:v>
                </c:pt>
                <c:pt idx="16181">
                  <c:v>8.4306100666670005</c:v>
                </c:pt>
                <c:pt idx="16182">
                  <c:v>8.4299421166670001</c:v>
                </c:pt>
                <c:pt idx="16183">
                  <c:v>8.430356783333</c:v>
                </c:pt>
                <c:pt idx="16184">
                  <c:v>8.4306386999999994</c:v>
                </c:pt>
                <c:pt idx="16185">
                  <c:v>8.4300026833330008</c:v>
                </c:pt>
                <c:pt idx="16186">
                  <c:v>8.4302553166669991</c:v>
                </c:pt>
                <c:pt idx="16187">
                  <c:v>8.4308069666669994</c:v>
                </c:pt>
                <c:pt idx="16188">
                  <c:v>8.4307525333329991</c:v>
                </c:pt>
                <c:pt idx="16189">
                  <c:v>8.4312933000000001</c:v>
                </c:pt>
                <c:pt idx="16190">
                  <c:v>8.4297325000000001</c:v>
                </c:pt>
                <c:pt idx="16191">
                  <c:v>8.4298168666670001</c:v>
                </c:pt>
                <c:pt idx="16192">
                  <c:v>8.4301455833329992</c:v>
                </c:pt>
                <c:pt idx="16193">
                  <c:v>8.4304542666670006</c:v>
                </c:pt>
                <c:pt idx="16194">
                  <c:v>8.4300418833330006</c:v>
                </c:pt>
                <c:pt idx="16195">
                  <c:v>8.4305526166670006</c:v>
                </c:pt>
                <c:pt idx="16196">
                  <c:v>8.4305385666669999</c:v>
                </c:pt>
                <c:pt idx="16197">
                  <c:v>8.4301699499999998</c:v>
                </c:pt>
                <c:pt idx="16198">
                  <c:v>8.4298968333330002</c:v>
                </c:pt>
                <c:pt idx="16199">
                  <c:v>8.4297380166670006</c:v>
                </c:pt>
                <c:pt idx="16200">
                  <c:v>8.42959295</c:v>
                </c:pt>
                <c:pt idx="16201">
                  <c:v>8.4297740500000007</c:v>
                </c:pt>
                <c:pt idx="16202">
                  <c:v>8.4295226666669993</c:v>
                </c:pt>
                <c:pt idx="16203">
                  <c:v>8.4297645166669994</c:v>
                </c:pt>
                <c:pt idx="16204">
                  <c:v>8.4300327833330009</c:v>
                </c:pt>
                <c:pt idx="16205">
                  <c:v>8.4298822500000004</c:v>
                </c:pt>
                <c:pt idx="16206">
                  <c:v>8.4303592999999992</c:v>
                </c:pt>
                <c:pt idx="16207">
                  <c:v>8.4305202999999995</c:v>
                </c:pt>
                <c:pt idx="16208">
                  <c:v>8.4305998833330005</c:v>
                </c:pt>
                <c:pt idx="16209">
                  <c:v>8.4306587833329996</c:v>
                </c:pt>
                <c:pt idx="16210">
                  <c:v>8.4310219333329997</c:v>
                </c:pt>
                <c:pt idx="16211">
                  <c:v>8.4311690000000006</c:v>
                </c:pt>
                <c:pt idx="16212">
                  <c:v>8.4307212499999995</c:v>
                </c:pt>
                <c:pt idx="16213">
                  <c:v>8.4306912000000001</c:v>
                </c:pt>
                <c:pt idx="16214">
                  <c:v>8.4305061166670008</c:v>
                </c:pt>
                <c:pt idx="16215">
                  <c:v>8.4311457333330004</c:v>
                </c:pt>
                <c:pt idx="16216">
                  <c:v>8.4320747666670002</c:v>
                </c:pt>
                <c:pt idx="16217">
                  <c:v>8.4315733000000002</c:v>
                </c:pt>
                <c:pt idx="16218">
                  <c:v>8.4315274999999996</c:v>
                </c:pt>
                <c:pt idx="16219">
                  <c:v>8.4316888333330002</c:v>
                </c:pt>
                <c:pt idx="16220">
                  <c:v>8.4315943333330008</c:v>
                </c:pt>
                <c:pt idx="16221">
                  <c:v>8.4316728166669996</c:v>
                </c:pt>
                <c:pt idx="16222">
                  <c:v>8.431716166667</c:v>
                </c:pt>
                <c:pt idx="16223">
                  <c:v>8.4314543000000004</c:v>
                </c:pt>
                <c:pt idx="16224">
                  <c:v>8.431742766667</c:v>
                </c:pt>
                <c:pt idx="16225">
                  <c:v>8.4314836333330003</c:v>
                </c:pt>
                <c:pt idx="16226">
                  <c:v>8.4314713166670003</c:v>
                </c:pt>
                <c:pt idx="16227">
                  <c:v>8.4316951499999995</c:v>
                </c:pt>
                <c:pt idx="16228">
                  <c:v>8.4311743499999992</c:v>
                </c:pt>
                <c:pt idx="16229">
                  <c:v>8.4316916499999994</c:v>
                </c:pt>
                <c:pt idx="16230">
                  <c:v>8.4318569833330006</c:v>
                </c:pt>
                <c:pt idx="16231">
                  <c:v>8.4319289000000008</c:v>
                </c:pt>
                <c:pt idx="16232">
                  <c:v>8.4318654500000001</c:v>
                </c:pt>
                <c:pt idx="16233">
                  <c:v>8.4320486666670007</c:v>
                </c:pt>
                <c:pt idx="16234">
                  <c:v>8.4321334500000003</c:v>
                </c:pt>
                <c:pt idx="16235">
                  <c:v>8.4321182166669999</c:v>
                </c:pt>
                <c:pt idx="16236">
                  <c:v>8.4321658833330009</c:v>
                </c:pt>
                <c:pt idx="16237">
                  <c:v>8.4317204833330006</c:v>
                </c:pt>
                <c:pt idx="16238">
                  <c:v>8.4326013999999994</c:v>
                </c:pt>
                <c:pt idx="16239">
                  <c:v>8.4321065500000003</c:v>
                </c:pt>
                <c:pt idx="16240">
                  <c:v>8.4324121000000005</c:v>
                </c:pt>
                <c:pt idx="16241">
                  <c:v>8.4326489333330006</c:v>
                </c:pt>
                <c:pt idx="16242">
                  <c:v>8.4330262833329996</c:v>
                </c:pt>
                <c:pt idx="16243">
                  <c:v>8.4329343333329998</c:v>
                </c:pt>
                <c:pt idx="16244">
                  <c:v>8.4322464999999998</c:v>
                </c:pt>
                <c:pt idx="16245">
                  <c:v>8.4321975333329995</c:v>
                </c:pt>
                <c:pt idx="16246">
                  <c:v>8.4326744999999992</c:v>
                </c:pt>
                <c:pt idx="16247">
                  <c:v>8.4327014166669994</c:v>
                </c:pt>
                <c:pt idx="16248">
                  <c:v>8.4325869499999992</c:v>
                </c:pt>
                <c:pt idx="16249">
                  <c:v>8.4328835333329994</c:v>
                </c:pt>
                <c:pt idx="16250">
                  <c:v>8.4328764833330006</c:v>
                </c:pt>
                <c:pt idx="16251">
                  <c:v>8.4334564166669992</c:v>
                </c:pt>
                <c:pt idx="16252">
                  <c:v>8.4329221333329993</c:v>
                </c:pt>
                <c:pt idx="16253">
                  <c:v>8.4328348166670004</c:v>
                </c:pt>
                <c:pt idx="16254">
                  <c:v>8.4332290166669992</c:v>
                </c:pt>
                <c:pt idx="16255">
                  <c:v>8.4334038499999995</c:v>
                </c:pt>
                <c:pt idx="16256">
                  <c:v>8.4329071666670004</c:v>
                </c:pt>
                <c:pt idx="16257">
                  <c:v>8.4331142666669994</c:v>
                </c:pt>
                <c:pt idx="16258">
                  <c:v>8.4332513666669993</c:v>
                </c:pt>
                <c:pt idx="16259">
                  <c:v>8.4333707499999999</c:v>
                </c:pt>
                <c:pt idx="16260">
                  <c:v>8.4323770166669991</c:v>
                </c:pt>
                <c:pt idx="16261">
                  <c:v>8.4322593666669992</c:v>
                </c:pt>
                <c:pt idx="16262">
                  <c:v>8.4317335999999994</c:v>
                </c:pt>
                <c:pt idx="16263">
                  <c:v>8.4320783000000006</c:v>
                </c:pt>
                <c:pt idx="16264">
                  <c:v>8.4327270500000004</c:v>
                </c:pt>
                <c:pt idx="16265">
                  <c:v>8.4321651000000006</c:v>
                </c:pt>
                <c:pt idx="16266">
                  <c:v>8.4320320333329999</c:v>
                </c:pt>
                <c:pt idx="16267">
                  <c:v>8.4326367500000003</c:v>
                </c:pt>
                <c:pt idx="16268">
                  <c:v>8.4322853500000008</c:v>
                </c:pt>
                <c:pt idx="16269">
                  <c:v>8.4325554666670008</c:v>
                </c:pt>
                <c:pt idx="16270">
                  <c:v>8.4327140333329993</c:v>
                </c:pt>
                <c:pt idx="16271">
                  <c:v>8.4332739833330006</c:v>
                </c:pt>
                <c:pt idx="16272">
                  <c:v>8.4335788333329997</c:v>
                </c:pt>
                <c:pt idx="16273">
                  <c:v>8.4330414499999993</c:v>
                </c:pt>
                <c:pt idx="16274">
                  <c:v>8.4331186333330006</c:v>
                </c:pt>
                <c:pt idx="16275">
                  <c:v>8.433137733333</c:v>
                </c:pt>
                <c:pt idx="16276">
                  <c:v>8.4336301166670005</c:v>
                </c:pt>
                <c:pt idx="16277">
                  <c:v>8.433319233333</c:v>
                </c:pt>
                <c:pt idx="16278">
                  <c:v>8.4336193999999995</c:v>
                </c:pt>
                <c:pt idx="16279">
                  <c:v>8.4331666666670007</c:v>
                </c:pt>
                <c:pt idx="16280">
                  <c:v>8.4324469666669994</c:v>
                </c:pt>
                <c:pt idx="16281">
                  <c:v>8.4328729333329999</c:v>
                </c:pt>
                <c:pt idx="16282">
                  <c:v>8.4332735344829999</c:v>
                </c:pt>
                <c:pt idx="16283">
                  <c:v>8.4339577166670008</c:v>
                </c:pt>
                <c:pt idx="16284">
                  <c:v>8.4334720666670009</c:v>
                </c:pt>
                <c:pt idx="16285">
                  <c:v>8.4334598166669998</c:v>
                </c:pt>
                <c:pt idx="16286">
                  <c:v>8.4338435500000006</c:v>
                </c:pt>
                <c:pt idx="16287">
                  <c:v>8.4329468833330008</c:v>
                </c:pt>
                <c:pt idx="16288">
                  <c:v>8.4326851333330008</c:v>
                </c:pt>
                <c:pt idx="16289">
                  <c:v>8.4333503833329999</c:v>
                </c:pt>
                <c:pt idx="16290">
                  <c:v>8.4335862499999994</c:v>
                </c:pt>
                <c:pt idx="16291">
                  <c:v>8.4338905666669994</c:v>
                </c:pt>
                <c:pt idx="16292">
                  <c:v>8.4332190499999999</c:v>
                </c:pt>
                <c:pt idx="16293">
                  <c:v>8.4337616000000004</c:v>
                </c:pt>
                <c:pt idx="16294">
                  <c:v>8.4334525500000002</c:v>
                </c:pt>
                <c:pt idx="16295">
                  <c:v>8.4338905166670006</c:v>
                </c:pt>
                <c:pt idx="16296">
                  <c:v>8.4333174833329991</c:v>
                </c:pt>
                <c:pt idx="16297">
                  <c:v>8.4330237500000003</c:v>
                </c:pt>
                <c:pt idx="16298">
                  <c:v>8.4333235166670004</c:v>
                </c:pt>
                <c:pt idx="16299">
                  <c:v>8.4341086999999995</c:v>
                </c:pt>
                <c:pt idx="16300">
                  <c:v>8.4333685333330006</c:v>
                </c:pt>
                <c:pt idx="16301">
                  <c:v>8.4339316333329997</c:v>
                </c:pt>
                <c:pt idx="16302">
                  <c:v>8.4338148000000004</c:v>
                </c:pt>
                <c:pt idx="16303">
                  <c:v>8.4337409000000001</c:v>
                </c:pt>
                <c:pt idx="16304">
                  <c:v>8.4333893333330003</c:v>
                </c:pt>
                <c:pt idx="16305">
                  <c:v>8.4340441500000001</c:v>
                </c:pt>
                <c:pt idx="16306">
                  <c:v>8.4336991833329993</c:v>
                </c:pt>
                <c:pt idx="16307">
                  <c:v>8.4336389333330004</c:v>
                </c:pt>
                <c:pt idx="16308">
                  <c:v>8.4339154999999995</c:v>
                </c:pt>
                <c:pt idx="16309">
                  <c:v>8.433804583333</c:v>
                </c:pt>
                <c:pt idx="16310">
                  <c:v>8.4337160166670007</c:v>
                </c:pt>
                <c:pt idx="16311">
                  <c:v>8.4347078</c:v>
                </c:pt>
                <c:pt idx="16312">
                  <c:v>8.4344907333329999</c:v>
                </c:pt>
                <c:pt idx="16313">
                  <c:v>8.4339799499999994</c:v>
                </c:pt>
                <c:pt idx="16314">
                  <c:v>8.4344677666669998</c:v>
                </c:pt>
                <c:pt idx="16315">
                  <c:v>8.4333552166669996</c:v>
                </c:pt>
                <c:pt idx="16316">
                  <c:v>8.43299105</c:v>
                </c:pt>
                <c:pt idx="16317">
                  <c:v>8.4334379833330004</c:v>
                </c:pt>
                <c:pt idx="16318">
                  <c:v>8.4330894000000001</c:v>
                </c:pt>
                <c:pt idx="16319">
                  <c:v>8.4339518166669993</c:v>
                </c:pt>
                <c:pt idx="16320">
                  <c:v>8.4328543833329999</c:v>
                </c:pt>
                <c:pt idx="16321">
                  <c:v>8.4337156166669995</c:v>
                </c:pt>
                <c:pt idx="16322">
                  <c:v>8.4342326034480006</c:v>
                </c:pt>
                <c:pt idx="16323">
                  <c:v>8.4336214500000004</c:v>
                </c:pt>
                <c:pt idx="16324">
                  <c:v>8.4336111333330006</c:v>
                </c:pt>
                <c:pt idx="16325">
                  <c:v>8.4340998000000003</c:v>
                </c:pt>
                <c:pt idx="16326">
                  <c:v>8.4334670166670005</c:v>
                </c:pt>
                <c:pt idx="16327">
                  <c:v>8.4325765666670005</c:v>
                </c:pt>
                <c:pt idx="16328">
                  <c:v>8.4322846666669999</c:v>
                </c:pt>
                <c:pt idx="16329">
                  <c:v>8.4329572166670008</c:v>
                </c:pt>
                <c:pt idx="16330">
                  <c:v>8.4325767500000008</c:v>
                </c:pt>
                <c:pt idx="16331">
                  <c:v>8.4330742500000007</c:v>
                </c:pt>
                <c:pt idx="16332">
                  <c:v>8.4333531333330001</c:v>
                </c:pt>
                <c:pt idx="16333">
                  <c:v>8.4331963166670008</c:v>
                </c:pt>
                <c:pt idx="16334">
                  <c:v>8.4325174833329992</c:v>
                </c:pt>
                <c:pt idx="16335">
                  <c:v>8.432704966667</c:v>
                </c:pt>
                <c:pt idx="16336">
                  <c:v>8.4324043833329991</c:v>
                </c:pt>
                <c:pt idx="16337">
                  <c:v>8.4327682999999993</c:v>
                </c:pt>
                <c:pt idx="16338">
                  <c:v>8.4325291</c:v>
                </c:pt>
                <c:pt idx="16339">
                  <c:v>8.4327410999999994</c:v>
                </c:pt>
                <c:pt idx="16340">
                  <c:v>8.4325216166669996</c:v>
                </c:pt>
                <c:pt idx="16341">
                  <c:v>8.4330988333330001</c:v>
                </c:pt>
                <c:pt idx="16342">
                  <c:v>8.4327200833330007</c:v>
                </c:pt>
                <c:pt idx="16343">
                  <c:v>8.43256315</c:v>
                </c:pt>
                <c:pt idx="16344">
                  <c:v>8.4330096333330005</c:v>
                </c:pt>
                <c:pt idx="16345">
                  <c:v>8.4327731833329995</c:v>
                </c:pt>
                <c:pt idx="16346">
                  <c:v>8.4327261500000006</c:v>
                </c:pt>
                <c:pt idx="16347">
                  <c:v>8.4325766000000009</c:v>
                </c:pt>
                <c:pt idx="16348">
                  <c:v>8.4328642166669994</c:v>
                </c:pt>
                <c:pt idx="16349">
                  <c:v>8.4328009166670004</c:v>
                </c:pt>
                <c:pt idx="16350">
                  <c:v>8.4325488166669995</c:v>
                </c:pt>
                <c:pt idx="16351">
                  <c:v>8.4331649166669997</c:v>
                </c:pt>
                <c:pt idx="16352">
                  <c:v>8.4334280833330002</c:v>
                </c:pt>
                <c:pt idx="16353">
                  <c:v>8.4331134500000005</c:v>
                </c:pt>
                <c:pt idx="16354">
                  <c:v>8.4329010666670001</c:v>
                </c:pt>
                <c:pt idx="16355">
                  <c:v>8.433274233333</c:v>
                </c:pt>
                <c:pt idx="16356">
                  <c:v>8.4330792666670007</c:v>
                </c:pt>
                <c:pt idx="16357">
                  <c:v>8.4338183000000004</c:v>
                </c:pt>
                <c:pt idx="16358">
                  <c:v>8.4327866999999994</c:v>
                </c:pt>
                <c:pt idx="16359">
                  <c:v>8.4332174833329994</c:v>
                </c:pt>
                <c:pt idx="16360">
                  <c:v>8.4332827333329998</c:v>
                </c:pt>
                <c:pt idx="16361">
                  <c:v>8.4333231000000008</c:v>
                </c:pt>
                <c:pt idx="16362">
                  <c:v>8.4335081833330001</c:v>
                </c:pt>
                <c:pt idx="16363">
                  <c:v>8.4332925833329995</c:v>
                </c:pt>
                <c:pt idx="16364">
                  <c:v>8.4335463166669999</c:v>
                </c:pt>
                <c:pt idx="16365">
                  <c:v>8.4336487499999997</c:v>
                </c:pt>
                <c:pt idx="16366">
                  <c:v>8.4332420333330003</c:v>
                </c:pt>
                <c:pt idx="16367">
                  <c:v>8.433595266667</c:v>
                </c:pt>
                <c:pt idx="16368">
                  <c:v>8.4331395166669996</c:v>
                </c:pt>
                <c:pt idx="16369">
                  <c:v>8.4326102833330001</c:v>
                </c:pt>
                <c:pt idx="16370">
                  <c:v>8.4332146166669997</c:v>
                </c:pt>
                <c:pt idx="16371">
                  <c:v>8.4330549666669992</c:v>
                </c:pt>
                <c:pt idx="16372">
                  <c:v>8.4336163333329992</c:v>
                </c:pt>
                <c:pt idx="16373">
                  <c:v>8.4328215166669995</c:v>
                </c:pt>
                <c:pt idx="16374">
                  <c:v>8.432970833333</c:v>
                </c:pt>
                <c:pt idx="16375">
                  <c:v>8.4330349833330001</c:v>
                </c:pt>
                <c:pt idx="16376">
                  <c:v>8.4324230999999994</c:v>
                </c:pt>
                <c:pt idx="16377">
                  <c:v>8.4332282833329995</c:v>
                </c:pt>
                <c:pt idx="16378">
                  <c:v>8.4323902499999992</c:v>
                </c:pt>
                <c:pt idx="16379">
                  <c:v>8.4328030333330002</c:v>
                </c:pt>
                <c:pt idx="16380">
                  <c:v>8.4333728666669998</c:v>
                </c:pt>
                <c:pt idx="16381">
                  <c:v>8.4328402499999999</c:v>
                </c:pt>
                <c:pt idx="16382">
                  <c:v>8.4328283833329998</c:v>
                </c:pt>
                <c:pt idx="16383">
                  <c:v>8.4331952000000001</c:v>
                </c:pt>
                <c:pt idx="16384">
                  <c:v>8.43313895</c:v>
                </c:pt>
                <c:pt idx="16385">
                  <c:v>8.4344679333329999</c:v>
                </c:pt>
                <c:pt idx="16386">
                  <c:v>8.4354549166670001</c:v>
                </c:pt>
                <c:pt idx="16387">
                  <c:v>8.4348589833329992</c:v>
                </c:pt>
                <c:pt idx="16388">
                  <c:v>8.4344124833330003</c:v>
                </c:pt>
                <c:pt idx="16389">
                  <c:v>8.4341962333329992</c:v>
                </c:pt>
                <c:pt idx="16390">
                  <c:v>8.4336815666669995</c:v>
                </c:pt>
                <c:pt idx="16391">
                  <c:v>8.4341182166670006</c:v>
                </c:pt>
                <c:pt idx="16392">
                  <c:v>8.4349467333329997</c:v>
                </c:pt>
                <c:pt idx="16393">
                  <c:v>8.4338788000000005</c:v>
                </c:pt>
                <c:pt idx="16394">
                  <c:v>8.4337925166669994</c:v>
                </c:pt>
                <c:pt idx="16395">
                  <c:v>8.4341843833329992</c:v>
                </c:pt>
                <c:pt idx="16396">
                  <c:v>8.4341216333329996</c:v>
                </c:pt>
                <c:pt idx="16397">
                  <c:v>8.4337859666669992</c:v>
                </c:pt>
                <c:pt idx="16398">
                  <c:v>8.4346797999999996</c:v>
                </c:pt>
                <c:pt idx="16399">
                  <c:v>8.4340904499999994</c:v>
                </c:pt>
                <c:pt idx="16400">
                  <c:v>8.4346959666670003</c:v>
                </c:pt>
                <c:pt idx="16401">
                  <c:v>8.4346240833330004</c:v>
                </c:pt>
                <c:pt idx="16402">
                  <c:v>8.4339909666670003</c:v>
                </c:pt>
                <c:pt idx="16403">
                  <c:v>8.4348451333330008</c:v>
                </c:pt>
                <c:pt idx="16404">
                  <c:v>8.4345476000000001</c:v>
                </c:pt>
                <c:pt idx="16405">
                  <c:v>8.4343661666669991</c:v>
                </c:pt>
                <c:pt idx="16406">
                  <c:v>8.4341349333330005</c:v>
                </c:pt>
                <c:pt idx="16407">
                  <c:v>8.4344249999999992</c:v>
                </c:pt>
                <c:pt idx="16408">
                  <c:v>8.4342588500000009</c:v>
                </c:pt>
                <c:pt idx="16409">
                  <c:v>8.4331641166669993</c:v>
                </c:pt>
                <c:pt idx="16410">
                  <c:v>8.4341968666669995</c:v>
                </c:pt>
                <c:pt idx="16411">
                  <c:v>8.4336547666670008</c:v>
                </c:pt>
                <c:pt idx="16412">
                  <c:v>8.4331379833329994</c:v>
                </c:pt>
                <c:pt idx="16413">
                  <c:v>8.4334913166670002</c:v>
                </c:pt>
                <c:pt idx="16414">
                  <c:v>8.4336853333330009</c:v>
                </c:pt>
                <c:pt idx="16415">
                  <c:v>8.4339307166669997</c:v>
                </c:pt>
                <c:pt idx="16416">
                  <c:v>8.4337395333330001</c:v>
                </c:pt>
                <c:pt idx="16417">
                  <c:v>8.4340249666669997</c:v>
                </c:pt>
                <c:pt idx="16418">
                  <c:v>8.4340665166670004</c:v>
                </c:pt>
                <c:pt idx="16419">
                  <c:v>8.4336519333329996</c:v>
                </c:pt>
                <c:pt idx="16420">
                  <c:v>8.4333806500000001</c:v>
                </c:pt>
                <c:pt idx="16421">
                  <c:v>8.4334816999999997</c:v>
                </c:pt>
                <c:pt idx="16422">
                  <c:v>8.4329148499999995</c:v>
                </c:pt>
                <c:pt idx="16423">
                  <c:v>8.4336201166670008</c:v>
                </c:pt>
                <c:pt idx="16424">
                  <c:v>8.4338434833329998</c:v>
                </c:pt>
                <c:pt idx="16425">
                  <c:v>8.4342289000000008</c:v>
                </c:pt>
                <c:pt idx="16426">
                  <c:v>8.4343013833330005</c:v>
                </c:pt>
                <c:pt idx="16427">
                  <c:v>8.4340587166669998</c:v>
                </c:pt>
                <c:pt idx="16428">
                  <c:v>8.4342634333329993</c:v>
                </c:pt>
                <c:pt idx="16429">
                  <c:v>8.4334322666669994</c:v>
                </c:pt>
                <c:pt idx="16430">
                  <c:v>8.4340200666669993</c:v>
                </c:pt>
                <c:pt idx="16431">
                  <c:v>8.4341646333329994</c:v>
                </c:pt>
                <c:pt idx="16432">
                  <c:v>8.4335979999999999</c:v>
                </c:pt>
                <c:pt idx="16433">
                  <c:v>8.4343228999999997</c:v>
                </c:pt>
                <c:pt idx="16434">
                  <c:v>8.4343503965520004</c:v>
                </c:pt>
                <c:pt idx="16435">
                  <c:v>8.4348712999999993</c:v>
                </c:pt>
                <c:pt idx="16436">
                  <c:v>8.4347206166670006</c:v>
                </c:pt>
                <c:pt idx="16437">
                  <c:v>8.4345194333329996</c:v>
                </c:pt>
                <c:pt idx="16438">
                  <c:v>8.4347160500000005</c:v>
                </c:pt>
                <c:pt idx="16439">
                  <c:v>8.4350746333330004</c:v>
                </c:pt>
                <c:pt idx="16440">
                  <c:v>8.4349984500000001</c:v>
                </c:pt>
                <c:pt idx="16441">
                  <c:v>8.4358281333330005</c:v>
                </c:pt>
                <c:pt idx="16442">
                  <c:v>8.4348509166669992</c:v>
                </c:pt>
                <c:pt idx="16443">
                  <c:v>8.4344362833329996</c:v>
                </c:pt>
                <c:pt idx="16444">
                  <c:v>8.4346139499999992</c:v>
                </c:pt>
                <c:pt idx="16445">
                  <c:v>8.4350369666670009</c:v>
                </c:pt>
                <c:pt idx="16446">
                  <c:v>8.4346700166670008</c:v>
                </c:pt>
                <c:pt idx="16447">
                  <c:v>8.4350935166669991</c:v>
                </c:pt>
                <c:pt idx="16448">
                  <c:v>8.4360212666669998</c:v>
                </c:pt>
                <c:pt idx="16449">
                  <c:v>8.4356514166669996</c:v>
                </c:pt>
                <c:pt idx="16450">
                  <c:v>8.4351783833329996</c:v>
                </c:pt>
                <c:pt idx="16451">
                  <c:v>8.4353859833329992</c:v>
                </c:pt>
                <c:pt idx="16452">
                  <c:v>8.4350770500000003</c:v>
                </c:pt>
                <c:pt idx="16453">
                  <c:v>8.4352043999999999</c:v>
                </c:pt>
                <c:pt idx="16454">
                  <c:v>8.4352828166669998</c:v>
                </c:pt>
                <c:pt idx="16455">
                  <c:v>8.4354569166670004</c:v>
                </c:pt>
                <c:pt idx="16456">
                  <c:v>8.4347370166670004</c:v>
                </c:pt>
                <c:pt idx="16457">
                  <c:v>8.4352907500000001</c:v>
                </c:pt>
                <c:pt idx="16458">
                  <c:v>8.4353856500000006</c:v>
                </c:pt>
                <c:pt idx="16459">
                  <c:v>8.4349117666669997</c:v>
                </c:pt>
                <c:pt idx="16460">
                  <c:v>8.4353633666669996</c:v>
                </c:pt>
                <c:pt idx="16461">
                  <c:v>8.4360581499999991</c:v>
                </c:pt>
                <c:pt idx="16462">
                  <c:v>8.4359000666669992</c:v>
                </c:pt>
                <c:pt idx="16463">
                  <c:v>8.4358294666670002</c:v>
                </c:pt>
                <c:pt idx="16464">
                  <c:v>8.4360342333330003</c:v>
                </c:pt>
                <c:pt idx="16465">
                  <c:v>8.4347419166670008</c:v>
                </c:pt>
                <c:pt idx="16466">
                  <c:v>8.4351438666669996</c:v>
                </c:pt>
                <c:pt idx="16467">
                  <c:v>8.4353352166669993</c:v>
                </c:pt>
                <c:pt idx="16468">
                  <c:v>8.4348633999999993</c:v>
                </c:pt>
                <c:pt idx="16469">
                  <c:v>8.4357856499999997</c:v>
                </c:pt>
                <c:pt idx="16470">
                  <c:v>8.4357488833329999</c:v>
                </c:pt>
                <c:pt idx="16471">
                  <c:v>8.4360545333329995</c:v>
                </c:pt>
                <c:pt idx="16472">
                  <c:v>8.4364031833330007</c:v>
                </c:pt>
                <c:pt idx="16473">
                  <c:v>8.4353417166670006</c:v>
                </c:pt>
                <c:pt idx="16474">
                  <c:v>8.4359213000000004</c:v>
                </c:pt>
                <c:pt idx="16475">
                  <c:v>8.4357556000000002</c:v>
                </c:pt>
                <c:pt idx="16476">
                  <c:v>8.4362449999999995</c:v>
                </c:pt>
                <c:pt idx="16477">
                  <c:v>8.4354553333329996</c:v>
                </c:pt>
                <c:pt idx="16478">
                  <c:v>8.4358306333329995</c:v>
                </c:pt>
                <c:pt idx="16479">
                  <c:v>8.4356399333330003</c:v>
                </c:pt>
                <c:pt idx="16480">
                  <c:v>8.4359851333330003</c:v>
                </c:pt>
                <c:pt idx="16481">
                  <c:v>8.4355096666670004</c:v>
                </c:pt>
                <c:pt idx="16482">
                  <c:v>8.4359361166669995</c:v>
                </c:pt>
                <c:pt idx="16483">
                  <c:v>8.4361225333330001</c:v>
                </c:pt>
                <c:pt idx="16484">
                  <c:v>8.4363689666670005</c:v>
                </c:pt>
                <c:pt idx="16485">
                  <c:v>8.4364581333329998</c:v>
                </c:pt>
                <c:pt idx="16486">
                  <c:v>8.43684805</c:v>
                </c:pt>
                <c:pt idx="16487">
                  <c:v>8.4371390500000008</c:v>
                </c:pt>
                <c:pt idx="16488">
                  <c:v>8.4366654333329993</c:v>
                </c:pt>
                <c:pt idx="16489">
                  <c:v>8.4361834333329995</c:v>
                </c:pt>
                <c:pt idx="16490">
                  <c:v>8.4368810166669999</c:v>
                </c:pt>
                <c:pt idx="16491">
                  <c:v>8.4365628666669998</c:v>
                </c:pt>
                <c:pt idx="16492">
                  <c:v>8.4369298833330006</c:v>
                </c:pt>
                <c:pt idx="16493">
                  <c:v>8.4370669500000002</c:v>
                </c:pt>
                <c:pt idx="16494">
                  <c:v>8.4366546000000007</c:v>
                </c:pt>
                <c:pt idx="16495">
                  <c:v>8.4369879000000001</c:v>
                </c:pt>
                <c:pt idx="16496">
                  <c:v>8.4370396499999991</c:v>
                </c:pt>
                <c:pt idx="16497">
                  <c:v>8.4361057000000006</c:v>
                </c:pt>
                <c:pt idx="16498">
                  <c:v>8.4362351551719996</c:v>
                </c:pt>
                <c:pt idx="16499">
                  <c:v>8.4357969666670005</c:v>
                </c:pt>
                <c:pt idx="16500">
                  <c:v>8.4367501499999999</c:v>
                </c:pt>
                <c:pt idx="16501">
                  <c:v>8.4363360499999995</c:v>
                </c:pt>
                <c:pt idx="16502">
                  <c:v>8.4362593500000003</c:v>
                </c:pt>
                <c:pt idx="16503">
                  <c:v>8.4363934999999994</c:v>
                </c:pt>
                <c:pt idx="16504">
                  <c:v>8.4371090833330005</c:v>
                </c:pt>
                <c:pt idx="16505">
                  <c:v>8.4365726500000005</c:v>
                </c:pt>
                <c:pt idx="16506">
                  <c:v>8.4368642999999999</c:v>
                </c:pt>
                <c:pt idx="16507">
                  <c:v>8.4367415166670003</c:v>
                </c:pt>
                <c:pt idx="16508">
                  <c:v>8.4363898333329992</c:v>
                </c:pt>
                <c:pt idx="16509">
                  <c:v>8.4367477833330007</c:v>
                </c:pt>
                <c:pt idx="16510">
                  <c:v>8.4364732166670002</c:v>
                </c:pt>
                <c:pt idx="16511">
                  <c:v>8.4367061666669994</c:v>
                </c:pt>
                <c:pt idx="16512">
                  <c:v>8.4372656333330003</c:v>
                </c:pt>
                <c:pt idx="16513">
                  <c:v>8.437032733333</c:v>
                </c:pt>
                <c:pt idx="16514">
                  <c:v>8.4368491666670007</c:v>
                </c:pt>
                <c:pt idx="16515">
                  <c:v>8.4375754500000006</c:v>
                </c:pt>
                <c:pt idx="16516">
                  <c:v>8.4371568999999997</c:v>
                </c:pt>
                <c:pt idx="16517">
                  <c:v>8.4369604000000002</c:v>
                </c:pt>
                <c:pt idx="16518">
                  <c:v>8.4365072833330004</c:v>
                </c:pt>
                <c:pt idx="16519">
                  <c:v>8.4376990500000009</c:v>
                </c:pt>
                <c:pt idx="16520">
                  <c:v>8.4380669166669993</c:v>
                </c:pt>
                <c:pt idx="16521">
                  <c:v>8.4380436000000003</c:v>
                </c:pt>
                <c:pt idx="16522">
                  <c:v>8.4376866666670001</c:v>
                </c:pt>
                <c:pt idx="16523">
                  <c:v>8.4384464666669992</c:v>
                </c:pt>
                <c:pt idx="16524">
                  <c:v>8.4383902166670008</c:v>
                </c:pt>
                <c:pt idx="16525">
                  <c:v>8.437751566667</c:v>
                </c:pt>
                <c:pt idx="16526">
                  <c:v>8.4375035500000006</c:v>
                </c:pt>
                <c:pt idx="16527">
                  <c:v>8.4380104666670004</c:v>
                </c:pt>
                <c:pt idx="16528">
                  <c:v>8.4379597000000004</c:v>
                </c:pt>
                <c:pt idx="16529">
                  <c:v>8.4383123999999992</c:v>
                </c:pt>
                <c:pt idx="16530">
                  <c:v>8.4385847166670001</c:v>
                </c:pt>
                <c:pt idx="16531">
                  <c:v>8.4375781833330006</c:v>
                </c:pt>
                <c:pt idx="16532">
                  <c:v>8.4377148333330005</c:v>
                </c:pt>
                <c:pt idx="16533">
                  <c:v>8.4381593499999994</c:v>
                </c:pt>
                <c:pt idx="16534">
                  <c:v>8.4378778333329993</c:v>
                </c:pt>
                <c:pt idx="16535">
                  <c:v>8.4378499999999992</c:v>
                </c:pt>
                <c:pt idx="16536">
                  <c:v>8.4387194500000007</c:v>
                </c:pt>
                <c:pt idx="16537">
                  <c:v>8.4382763999999995</c:v>
                </c:pt>
                <c:pt idx="16538">
                  <c:v>8.4388500000000004</c:v>
                </c:pt>
                <c:pt idx="16539">
                  <c:v>8.4388047666669994</c:v>
                </c:pt>
                <c:pt idx="16540">
                  <c:v>8.4388739666669998</c:v>
                </c:pt>
                <c:pt idx="16541">
                  <c:v>8.4387245499999999</c:v>
                </c:pt>
                <c:pt idx="16542">
                  <c:v>8.4387281999999999</c:v>
                </c:pt>
                <c:pt idx="16543">
                  <c:v>8.4384717833330001</c:v>
                </c:pt>
                <c:pt idx="16544">
                  <c:v>8.4392102500000004</c:v>
                </c:pt>
                <c:pt idx="16545">
                  <c:v>8.4387801499999995</c:v>
                </c:pt>
                <c:pt idx="16546">
                  <c:v>8.4390321166670006</c:v>
                </c:pt>
                <c:pt idx="16547">
                  <c:v>8.4391096000000001</c:v>
                </c:pt>
                <c:pt idx="16548">
                  <c:v>8.4391306000000004</c:v>
                </c:pt>
                <c:pt idx="16549">
                  <c:v>8.4392888500000005</c:v>
                </c:pt>
                <c:pt idx="16550">
                  <c:v>8.4391687999999991</c:v>
                </c:pt>
                <c:pt idx="16551">
                  <c:v>8.4394271666670004</c:v>
                </c:pt>
                <c:pt idx="16552">
                  <c:v>8.438817133333</c:v>
                </c:pt>
                <c:pt idx="16553">
                  <c:v>8.4393754166669996</c:v>
                </c:pt>
                <c:pt idx="16554">
                  <c:v>8.4390294333329994</c:v>
                </c:pt>
                <c:pt idx="16555">
                  <c:v>8.4390328500000003</c:v>
                </c:pt>
                <c:pt idx="16556">
                  <c:v>8.4400986333329993</c:v>
                </c:pt>
                <c:pt idx="16557">
                  <c:v>8.4394593499999999</c:v>
                </c:pt>
                <c:pt idx="16558">
                  <c:v>8.4397495666670004</c:v>
                </c:pt>
                <c:pt idx="16559">
                  <c:v>8.4391487666669995</c:v>
                </c:pt>
                <c:pt idx="16560">
                  <c:v>8.4395719000000007</c:v>
                </c:pt>
                <c:pt idx="16561">
                  <c:v>8.4393123166669994</c:v>
                </c:pt>
                <c:pt idx="16562">
                  <c:v>8.4389164333330005</c:v>
                </c:pt>
                <c:pt idx="16563">
                  <c:v>8.4398727499999993</c:v>
                </c:pt>
                <c:pt idx="16564">
                  <c:v>8.4396155000000004</c:v>
                </c:pt>
                <c:pt idx="16565">
                  <c:v>8.4396307166670006</c:v>
                </c:pt>
                <c:pt idx="16566">
                  <c:v>8.4403617999999998</c:v>
                </c:pt>
                <c:pt idx="16567">
                  <c:v>8.4397180499999997</c:v>
                </c:pt>
                <c:pt idx="16568">
                  <c:v>8.4403537666670001</c:v>
                </c:pt>
                <c:pt idx="16569">
                  <c:v>8.4402691333330004</c:v>
                </c:pt>
                <c:pt idx="16570">
                  <c:v>8.4396148499999999</c:v>
                </c:pt>
                <c:pt idx="16571">
                  <c:v>8.4401820666670009</c:v>
                </c:pt>
                <c:pt idx="16572">
                  <c:v>8.4403704000000008</c:v>
                </c:pt>
                <c:pt idx="16573">
                  <c:v>8.4405078666669997</c:v>
                </c:pt>
                <c:pt idx="16574">
                  <c:v>8.4401136999999995</c:v>
                </c:pt>
                <c:pt idx="16575">
                  <c:v>8.4404809833329999</c:v>
                </c:pt>
                <c:pt idx="16576">
                  <c:v>8.4401386333329995</c:v>
                </c:pt>
                <c:pt idx="16577">
                  <c:v>8.4408872166670008</c:v>
                </c:pt>
                <c:pt idx="16578">
                  <c:v>8.4406932999999995</c:v>
                </c:pt>
                <c:pt idx="16579">
                  <c:v>8.4405172833329996</c:v>
                </c:pt>
                <c:pt idx="16580">
                  <c:v>8.4403135999999996</c:v>
                </c:pt>
                <c:pt idx="16581">
                  <c:v>8.4404635500000005</c:v>
                </c:pt>
                <c:pt idx="16582">
                  <c:v>8.4403519500000002</c:v>
                </c:pt>
                <c:pt idx="16583">
                  <c:v>8.440221816667</c:v>
                </c:pt>
                <c:pt idx="16584">
                  <c:v>8.4400089000000005</c:v>
                </c:pt>
                <c:pt idx="16585">
                  <c:v>8.4406727833329995</c:v>
                </c:pt>
                <c:pt idx="16586">
                  <c:v>8.4409752499999993</c:v>
                </c:pt>
                <c:pt idx="16587">
                  <c:v>8.4416517333329999</c:v>
                </c:pt>
                <c:pt idx="16588">
                  <c:v>8.4409790000000005</c:v>
                </c:pt>
                <c:pt idx="16589">
                  <c:v>8.4410767999999994</c:v>
                </c:pt>
                <c:pt idx="16590">
                  <c:v>8.4406621000000008</c:v>
                </c:pt>
                <c:pt idx="16591">
                  <c:v>8.4404994500000008</c:v>
                </c:pt>
                <c:pt idx="16592">
                  <c:v>8.4407277833329992</c:v>
                </c:pt>
                <c:pt idx="16593">
                  <c:v>8.4413166666669994</c:v>
                </c:pt>
                <c:pt idx="16594">
                  <c:v>8.4418436166670006</c:v>
                </c:pt>
                <c:pt idx="16595">
                  <c:v>8.4418272999999999</c:v>
                </c:pt>
                <c:pt idx="16596">
                  <c:v>8.4407132499999999</c:v>
                </c:pt>
                <c:pt idx="16597">
                  <c:v>8.4417809833330004</c:v>
                </c:pt>
                <c:pt idx="16598">
                  <c:v>8.4421816666670004</c:v>
                </c:pt>
                <c:pt idx="16599">
                  <c:v>8.4419514833329998</c:v>
                </c:pt>
                <c:pt idx="16600">
                  <c:v>8.4421593166670004</c:v>
                </c:pt>
                <c:pt idx="16601">
                  <c:v>8.4424828833329997</c:v>
                </c:pt>
                <c:pt idx="16602">
                  <c:v>8.4423253000000003</c:v>
                </c:pt>
                <c:pt idx="16603">
                  <c:v>8.4431234166669995</c:v>
                </c:pt>
                <c:pt idx="16604">
                  <c:v>8.4422575166670004</c:v>
                </c:pt>
                <c:pt idx="16605">
                  <c:v>8.4422753166670006</c:v>
                </c:pt>
                <c:pt idx="16606">
                  <c:v>8.4423750166670004</c:v>
                </c:pt>
                <c:pt idx="16607">
                  <c:v>8.4424965499999995</c:v>
                </c:pt>
                <c:pt idx="16608">
                  <c:v>8.4420365666669994</c:v>
                </c:pt>
                <c:pt idx="16609">
                  <c:v>8.4419071666670007</c:v>
                </c:pt>
                <c:pt idx="16610">
                  <c:v>8.4432822166670007</c:v>
                </c:pt>
                <c:pt idx="16611">
                  <c:v>8.4432671999999993</c:v>
                </c:pt>
                <c:pt idx="16612">
                  <c:v>8.4435012</c:v>
                </c:pt>
                <c:pt idx="16613">
                  <c:v>8.4437616166670004</c:v>
                </c:pt>
                <c:pt idx="16614">
                  <c:v>8.4437300833329996</c:v>
                </c:pt>
                <c:pt idx="16615">
                  <c:v>8.4439555500000001</c:v>
                </c:pt>
                <c:pt idx="16616">
                  <c:v>8.4439102333329998</c:v>
                </c:pt>
                <c:pt idx="16617">
                  <c:v>8.4440153500000008</c:v>
                </c:pt>
                <c:pt idx="16618">
                  <c:v>8.4436913666670002</c:v>
                </c:pt>
                <c:pt idx="16619">
                  <c:v>8.4431352833329996</c:v>
                </c:pt>
                <c:pt idx="16620">
                  <c:v>8.4436339999999994</c:v>
                </c:pt>
                <c:pt idx="16621">
                  <c:v>8.4436911499999994</c:v>
                </c:pt>
                <c:pt idx="16622">
                  <c:v>8.4438675166669999</c:v>
                </c:pt>
                <c:pt idx="16623">
                  <c:v>8.4438115333329993</c:v>
                </c:pt>
                <c:pt idx="16624">
                  <c:v>8.4437723333329995</c:v>
                </c:pt>
                <c:pt idx="16625">
                  <c:v>8.4442719666669994</c:v>
                </c:pt>
                <c:pt idx="16626">
                  <c:v>8.4440562999999997</c:v>
                </c:pt>
                <c:pt idx="16627">
                  <c:v>8.4445209000000006</c:v>
                </c:pt>
                <c:pt idx="16628">
                  <c:v>8.4437866499999998</c:v>
                </c:pt>
                <c:pt idx="16629">
                  <c:v>8.4440241999999994</c:v>
                </c:pt>
                <c:pt idx="16630">
                  <c:v>8.4439655833330001</c:v>
                </c:pt>
                <c:pt idx="16631">
                  <c:v>8.44456615</c:v>
                </c:pt>
                <c:pt idx="16632">
                  <c:v>8.4441965833329995</c:v>
                </c:pt>
                <c:pt idx="16633">
                  <c:v>8.4445844000000001</c:v>
                </c:pt>
                <c:pt idx="16634">
                  <c:v>8.4433279666670007</c:v>
                </c:pt>
                <c:pt idx="16635">
                  <c:v>8.443545433333</c:v>
                </c:pt>
                <c:pt idx="16636">
                  <c:v>8.443683</c:v>
                </c:pt>
                <c:pt idx="16637">
                  <c:v>8.444090216667</c:v>
                </c:pt>
                <c:pt idx="16638">
                  <c:v>8.4436311333329996</c:v>
                </c:pt>
                <c:pt idx="16639">
                  <c:v>8.4442735500000001</c:v>
                </c:pt>
                <c:pt idx="16640">
                  <c:v>8.4436043166670007</c:v>
                </c:pt>
                <c:pt idx="16641">
                  <c:v>8.4441161333330008</c:v>
                </c:pt>
                <c:pt idx="16642">
                  <c:v>8.4442578166669993</c:v>
                </c:pt>
                <c:pt idx="16643">
                  <c:v>8.4440289666670001</c:v>
                </c:pt>
                <c:pt idx="16644">
                  <c:v>8.4434534833330002</c:v>
                </c:pt>
                <c:pt idx="16645">
                  <c:v>8.4433084166669996</c:v>
                </c:pt>
                <c:pt idx="16646">
                  <c:v>8.4441348499999993</c:v>
                </c:pt>
                <c:pt idx="16647">
                  <c:v>8.4444099000000001</c:v>
                </c:pt>
                <c:pt idx="16648">
                  <c:v>8.4442179166670002</c:v>
                </c:pt>
                <c:pt idx="16649">
                  <c:v>8.4440641166670005</c:v>
                </c:pt>
                <c:pt idx="16650">
                  <c:v>8.4440566166669999</c:v>
                </c:pt>
                <c:pt idx="16651">
                  <c:v>8.4441402666670005</c:v>
                </c:pt>
                <c:pt idx="16652">
                  <c:v>8.4441710166669992</c:v>
                </c:pt>
                <c:pt idx="16653">
                  <c:v>8.4440091166670008</c:v>
                </c:pt>
                <c:pt idx="16654">
                  <c:v>8.4438236833329992</c:v>
                </c:pt>
                <c:pt idx="16655">
                  <c:v>8.4440823500000004</c:v>
                </c:pt>
                <c:pt idx="16656">
                  <c:v>8.4443304333330005</c:v>
                </c:pt>
                <c:pt idx="16657">
                  <c:v>8.4450331833330008</c:v>
                </c:pt>
                <c:pt idx="16658">
                  <c:v>8.4452446000000005</c:v>
                </c:pt>
                <c:pt idx="16659">
                  <c:v>8.4446191666669996</c:v>
                </c:pt>
                <c:pt idx="16660">
                  <c:v>8.4447727833330006</c:v>
                </c:pt>
                <c:pt idx="16661">
                  <c:v>8.4443270166669997</c:v>
                </c:pt>
                <c:pt idx="16662">
                  <c:v>8.4453973999999992</c:v>
                </c:pt>
                <c:pt idx="16663">
                  <c:v>8.4452578166670005</c:v>
                </c:pt>
                <c:pt idx="16664">
                  <c:v>8.4452077499999998</c:v>
                </c:pt>
                <c:pt idx="16665">
                  <c:v>8.4444966000000008</c:v>
                </c:pt>
                <c:pt idx="16666">
                  <c:v>8.4449033500000006</c:v>
                </c:pt>
                <c:pt idx="16667">
                  <c:v>8.4456549333329995</c:v>
                </c:pt>
                <c:pt idx="16668">
                  <c:v>8.4451203333329996</c:v>
                </c:pt>
                <c:pt idx="16669">
                  <c:v>8.4456168833330008</c:v>
                </c:pt>
                <c:pt idx="16670">
                  <c:v>8.4448050499999994</c:v>
                </c:pt>
                <c:pt idx="16671">
                  <c:v>8.4445222500000003</c:v>
                </c:pt>
                <c:pt idx="16672">
                  <c:v>8.4456058499999997</c:v>
                </c:pt>
                <c:pt idx="16673">
                  <c:v>8.4451468833330008</c:v>
                </c:pt>
                <c:pt idx="16674">
                  <c:v>8.4454276166670006</c:v>
                </c:pt>
                <c:pt idx="16675">
                  <c:v>8.4454703833329994</c:v>
                </c:pt>
                <c:pt idx="16676">
                  <c:v>8.4460163333330005</c:v>
                </c:pt>
                <c:pt idx="16677">
                  <c:v>8.4457272666669994</c:v>
                </c:pt>
                <c:pt idx="16678">
                  <c:v>8.4454220333329992</c:v>
                </c:pt>
                <c:pt idx="16679">
                  <c:v>8.4448055333329997</c:v>
                </c:pt>
                <c:pt idx="16680">
                  <c:v>8.4455069999999992</c:v>
                </c:pt>
                <c:pt idx="16681">
                  <c:v>8.4458059333330002</c:v>
                </c:pt>
                <c:pt idx="16682">
                  <c:v>8.4452218166670008</c:v>
                </c:pt>
                <c:pt idx="16683">
                  <c:v>8.4449641833329991</c:v>
                </c:pt>
                <c:pt idx="16684">
                  <c:v>8.4448600000000003</c:v>
                </c:pt>
                <c:pt idx="16685">
                  <c:v>8.4444548666669998</c:v>
                </c:pt>
                <c:pt idx="16686">
                  <c:v>8.4440751166669994</c:v>
                </c:pt>
                <c:pt idx="16687">
                  <c:v>8.4445352166669991</c:v>
                </c:pt>
                <c:pt idx="16688">
                  <c:v>8.4441605499999994</c:v>
                </c:pt>
                <c:pt idx="16689">
                  <c:v>8.4449454333330003</c:v>
                </c:pt>
                <c:pt idx="16690">
                  <c:v>8.4448286833330002</c:v>
                </c:pt>
                <c:pt idx="16691">
                  <c:v>8.4448491000000008</c:v>
                </c:pt>
                <c:pt idx="16692">
                  <c:v>8.44435425</c:v>
                </c:pt>
                <c:pt idx="16693">
                  <c:v>8.4446483166669992</c:v>
                </c:pt>
                <c:pt idx="16694">
                  <c:v>8.4443863166669999</c:v>
                </c:pt>
                <c:pt idx="16695">
                  <c:v>8.4449813833329994</c:v>
                </c:pt>
                <c:pt idx="16696">
                  <c:v>8.4446823166670004</c:v>
                </c:pt>
                <c:pt idx="16697">
                  <c:v>8.4454056333329994</c:v>
                </c:pt>
                <c:pt idx="16698">
                  <c:v>8.4428991500000006</c:v>
                </c:pt>
                <c:pt idx="16699">
                  <c:v>8.4453058500000004</c:v>
                </c:pt>
                <c:pt idx="16700">
                  <c:v>8.4458598333329995</c:v>
                </c:pt>
                <c:pt idx="16701">
                  <c:v>8.4453086333329992</c:v>
                </c:pt>
                <c:pt idx="16702">
                  <c:v>8.4459351666670006</c:v>
                </c:pt>
                <c:pt idx="16703">
                  <c:v>8.4461686333330004</c:v>
                </c:pt>
                <c:pt idx="16704">
                  <c:v>8.4461107000000002</c:v>
                </c:pt>
                <c:pt idx="16705">
                  <c:v>8.4456988499999994</c:v>
                </c:pt>
                <c:pt idx="16706">
                  <c:v>8.446075266667</c:v>
                </c:pt>
                <c:pt idx="16707">
                  <c:v>8.4458234000000001</c:v>
                </c:pt>
                <c:pt idx="16708">
                  <c:v>8.4461529333329999</c:v>
                </c:pt>
                <c:pt idx="16709">
                  <c:v>8.4466595499999997</c:v>
                </c:pt>
                <c:pt idx="16710">
                  <c:v>8.4466941666669992</c:v>
                </c:pt>
                <c:pt idx="16711">
                  <c:v>8.4464622166669994</c:v>
                </c:pt>
                <c:pt idx="16712">
                  <c:v>8.4460160000000002</c:v>
                </c:pt>
                <c:pt idx="16713">
                  <c:v>8.4459262666669996</c:v>
                </c:pt>
                <c:pt idx="16714">
                  <c:v>8.4459358666669999</c:v>
                </c:pt>
                <c:pt idx="16715">
                  <c:v>8.4459569000000005</c:v>
                </c:pt>
                <c:pt idx="16716">
                  <c:v>8.4463531666670004</c:v>
                </c:pt>
                <c:pt idx="16717">
                  <c:v>8.4462421833330001</c:v>
                </c:pt>
                <c:pt idx="16718">
                  <c:v>8.4457023499999995</c:v>
                </c:pt>
                <c:pt idx="16719">
                  <c:v>8.4457862000000006</c:v>
                </c:pt>
                <c:pt idx="16720">
                  <c:v>8.4460764666669998</c:v>
                </c:pt>
                <c:pt idx="16721">
                  <c:v>8.4464278333330007</c:v>
                </c:pt>
                <c:pt idx="16722">
                  <c:v>8.4452904666670001</c:v>
                </c:pt>
                <c:pt idx="16723">
                  <c:v>8.4451355333329996</c:v>
                </c:pt>
                <c:pt idx="16724">
                  <c:v>8.4454733333330001</c:v>
                </c:pt>
                <c:pt idx="16725">
                  <c:v>8.4450708333330002</c:v>
                </c:pt>
                <c:pt idx="16726">
                  <c:v>8.4456880999999999</c:v>
                </c:pt>
                <c:pt idx="16727">
                  <c:v>8.4453987333330005</c:v>
                </c:pt>
                <c:pt idx="16728">
                  <c:v>8.4457349333330001</c:v>
                </c:pt>
                <c:pt idx="16729">
                  <c:v>8.4457855333329999</c:v>
                </c:pt>
                <c:pt idx="16730">
                  <c:v>8.4455151166669999</c:v>
                </c:pt>
                <c:pt idx="16731">
                  <c:v>8.4455922666669991</c:v>
                </c:pt>
                <c:pt idx="16732">
                  <c:v>8.4454230666670007</c:v>
                </c:pt>
                <c:pt idx="16733">
                  <c:v>8.4451070333330005</c:v>
                </c:pt>
                <c:pt idx="16734">
                  <c:v>8.4449489500000006</c:v>
                </c:pt>
                <c:pt idx="16735">
                  <c:v>8.4453048333329992</c:v>
                </c:pt>
                <c:pt idx="16736">
                  <c:v>8.4447602166669995</c:v>
                </c:pt>
                <c:pt idx="16737">
                  <c:v>8.4449046833330002</c:v>
                </c:pt>
                <c:pt idx="16738">
                  <c:v>8.4453691499999994</c:v>
                </c:pt>
                <c:pt idx="16739">
                  <c:v>8.4451146166670004</c:v>
                </c:pt>
                <c:pt idx="16740">
                  <c:v>8.4454587500000002</c:v>
                </c:pt>
                <c:pt idx="16741">
                  <c:v>8.4452852833329999</c:v>
                </c:pt>
                <c:pt idx="16742">
                  <c:v>8.4454961999999991</c:v>
                </c:pt>
                <c:pt idx="16743">
                  <c:v>8.4462496500000004</c:v>
                </c:pt>
                <c:pt idx="16744">
                  <c:v>8.4456153833329992</c:v>
                </c:pt>
                <c:pt idx="16745">
                  <c:v>8.4455135833329997</c:v>
                </c:pt>
                <c:pt idx="16746">
                  <c:v>8.4457288500000001</c:v>
                </c:pt>
                <c:pt idx="16747">
                  <c:v>8.4458183333329995</c:v>
                </c:pt>
                <c:pt idx="16748">
                  <c:v>8.4460158166669999</c:v>
                </c:pt>
                <c:pt idx="16749">
                  <c:v>8.445734316667</c:v>
                </c:pt>
                <c:pt idx="16750">
                  <c:v>8.4457754999999999</c:v>
                </c:pt>
                <c:pt idx="16751">
                  <c:v>8.4457204166669992</c:v>
                </c:pt>
                <c:pt idx="16752">
                  <c:v>8.4456330499999996</c:v>
                </c:pt>
                <c:pt idx="16753">
                  <c:v>8.4457481666670002</c:v>
                </c:pt>
                <c:pt idx="16754">
                  <c:v>8.4460211833330003</c:v>
                </c:pt>
                <c:pt idx="16755">
                  <c:v>8.4461362833330007</c:v>
                </c:pt>
                <c:pt idx="16756">
                  <c:v>8.4460251</c:v>
                </c:pt>
                <c:pt idx="16757">
                  <c:v>8.4462202499999997</c:v>
                </c:pt>
                <c:pt idx="16758">
                  <c:v>8.4462435666670004</c:v>
                </c:pt>
                <c:pt idx="16759">
                  <c:v>8.4449181666669997</c:v>
                </c:pt>
                <c:pt idx="16760">
                  <c:v>8.4468128666670008</c:v>
                </c:pt>
                <c:pt idx="16761">
                  <c:v>8.4464271333329997</c:v>
                </c:pt>
                <c:pt idx="16762">
                  <c:v>8.4454685666669995</c:v>
                </c:pt>
                <c:pt idx="16763">
                  <c:v>8.4464061166669993</c:v>
                </c:pt>
                <c:pt idx="16764">
                  <c:v>8.4465014166669992</c:v>
                </c:pt>
                <c:pt idx="16765">
                  <c:v>8.4456537833330003</c:v>
                </c:pt>
                <c:pt idx="16766">
                  <c:v>8.4459274499999992</c:v>
                </c:pt>
                <c:pt idx="16767">
                  <c:v>8.4462890166670004</c:v>
                </c:pt>
                <c:pt idx="16768">
                  <c:v>8.4464932333329994</c:v>
                </c:pt>
                <c:pt idx="16769">
                  <c:v>8.4463472500000005</c:v>
                </c:pt>
                <c:pt idx="16770">
                  <c:v>8.4461692166670002</c:v>
                </c:pt>
                <c:pt idx="16771">
                  <c:v>8.4460313333329999</c:v>
                </c:pt>
                <c:pt idx="16772">
                  <c:v>8.4465721666669999</c:v>
                </c:pt>
                <c:pt idx="16773">
                  <c:v>8.4463528666670005</c:v>
                </c:pt>
                <c:pt idx="16774">
                  <c:v>8.4464340500000006</c:v>
                </c:pt>
                <c:pt idx="16775">
                  <c:v>8.4459084166670007</c:v>
                </c:pt>
                <c:pt idx="16776">
                  <c:v>8.4459322833330006</c:v>
                </c:pt>
                <c:pt idx="16777">
                  <c:v>8.4466318333330008</c:v>
                </c:pt>
                <c:pt idx="16778">
                  <c:v>8.4472550333330005</c:v>
                </c:pt>
                <c:pt idx="16779">
                  <c:v>8.4466212166669994</c:v>
                </c:pt>
                <c:pt idx="16780">
                  <c:v>8.4472349500000004</c:v>
                </c:pt>
                <c:pt idx="16781">
                  <c:v>8.4468238333329992</c:v>
                </c:pt>
                <c:pt idx="16782">
                  <c:v>8.4464030000000001</c:v>
                </c:pt>
                <c:pt idx="16783">
                  <c:v>8.446500116667</c:v>
                </c:pt>
                <c:pt idx="16784">
                  <c:v>8.4466924500000005</c:v>
                </c:pt>
                <c:pt idx="16785">
                  <c:v>8.4466637500000008</c:v>
                </c:pt>
                <c:pt idx="16786">
                  <c:v>8.4474215166669993</c:v>
                </c:pt>
                <c:pt idx="16787">
                  <c:v>8.4467428000000009</c:v>
                </c:pt>
                <c:pt idx="16788">
                  <c:v>8.4467557000000006</c:v>
                </c:pt>
                <c:pt idx="16789">
                  <c:v>8.4471908793099999</c:v>
                </c:pt>
                <c:pt idx="16790">
                  <c:v>8.4472862666669997</c:v>
                </c:pt>
                <c:pt idx="16791">
                  <c:v>8.4474826000000007</c:v>
                </c:pt>
                <c:pt idx="16792">
                  <c:v>8.4475126833330005</c:v>
                </c:pt>
                <c:pt idx="16793">
                  <c:v>8.4477199833330001</c:v>
                </c:pt>
                <c:pt idx="16794">
                  <c:v>8.4476359333330002</c:v>
                </c:pt>
                <c:pt idx="16795">
                  <c:v>8.4481813333330003</c:v>
                </c:pt>
                <c:pt idx="16796">
                  <c:v>8.4477491666670002</c:v>
                </c:pt>
                <c:pt idx="16797">
                  <c:v>8.4478352333330005</c:v>
                </c:pt>
                <c:pt idx="16798">
                  <c:v>8.4473552833329997</c:v>
                </c:pt>
                <c:pt idx="16799">
                  <c:v>8.4477834833329997</c:v>
                </c:pt>
                <c:pt idx="16800">
                  <c:v>8.4470325666669996</c:v>
                </c:pt>
                <c:pt idx="16801">
                  <c:v>8.4477819000000007</c:v>
                </c:pt>
                <c:pt idx="16802">
                  <c:v>8.4479974999999996</c:v>
                </c:pt>
                <c:pt idx="16803">
                  <c:v>8.4476836833330005</c:v>
                </c:pt>
                <c:pt idx="16804">
                  <c:v>8.4477923666670005</c:v>
                </c:pt>
                <c:pt idx="16805">
                  <c:v>8.4476611333329998</c:v>
                </c:pt>
                <c:pt idx="16806">
                  <c:v>8.4476098999999998</c:v>
                </c:pt>
                <c:pt idx="16807">
                  <c:v>8.4475813666670003</c:v>
                </c:pt>
                <c:pt idx="16808">
                  <c:v>8.4473364499999999</c:v>
                </c:pt>
                <c:pt idx="16809">
                  <c:v>8.4482473666669993</c:v>
                </c:pt>
                <c:pt idx="16810">
                  <c:v>8.4469667333329994</c:v>
                </c:pt>
                <c:pt idx="16811">
                  <c:v>8.448076733333</c:v>
                </c:pt>
                <c:pt idx="16812">
                  <c:v>8.4479702833329995</c:v>
                </c:pt>
                <c:pt idx="16813">
                  <c:v>8.4481013833330003</c:v>
                </c:pt>
                <c:pt idx="16814">
                  <c:v>8.4488040666669999</c:v>
                </c:pt>
                <c:pt idx="16815">
                  <c:v>8.4483799166669993</c:v>
                </c:pt>
                <c:pt idx="16816">
                  <c:v>8.4488388833329999</c:v>
                </c:pt>
                <c:pt idx="16817">
                  <c:v>8.4486322166670007</c:v>
                </c:pt>
                <c:pt idx="16818">
                  <c:v>8.4482741499999996</c:v>
                </c:pt>
                <c:pt idx="16819">
                  <c:v>8.4482047666670006</c:v>
                </c:pt>
                <c:pt idx="16820">
                  <c:v>8.4478306166669999</c:v>
                </c:pt>
                <c:pt idx="16821">
                  <c:v>8.4478495500000008</c:v>
                </c:pt>
                <c:pt idx="16822">
                  <c:v>8.4484994499999999</c:v>
                </c:pt>
                <c:pt idx="16823">
                  <c:v>8.4494620833329996</c:v>
                </c:pt>
                <c:pt idx="16824">
                  <c:v>8.4496978333329995</c:v>
                </c:pt>
                <c:pt idx="16825">
                  <c:v>8.4496152999999996</c:v>
                </c:pt>
                <c:pt idx="16826">
                  <c:v>8.4493115999999997</c:v>
                </c:pt>
                <c:pt idx="16827">
                  <c:v>8.4494760000000007</c:v>
                </c:pt>
                <c:pt idx="16828">
                  <c:v>8.4496194833330005</c:v>
                </c:pt>
                <c:pt idx="16829">
                  <c:v>8.4493998833329993</c:v>
                </c:pt>
                <c:pt idx="16830">
                  <c:v>8.4491768</c:v>
                </c:pt>
                <c:pt idx="16831">
                  <c:v>8.4495625499999996</c:v>
                </c:pt>
                <c:pt idx="16832">
                  <c:v>8.4493831833329995</c:v>
                </c:pt>
                <c:pt idx="16833">
                  <c:v>8.4493543500000001</c:v>
                </c:pt>
                <c:pt idx="16834">
                  <c:v>8.4495577500000003</c:v>
                </c:pt>
                <c:pt idx="16835">
                  <c:v>8.4500255333329992</c:v>
                </c:pt>
                <c:pt idx="16836">
                  <c:v>8.4501555333329996</c:v>
                </c:pt>
                <c:pt idx="16837">
                  <c:v>8.4499361499999992</c:v>
                </c:pt>
                <c:pt idx="16838">
                  <c:v>8.4499284333329996</c:v>
                </c:pt>
                <c:pt idx="16839">
                  <c:v>8.4499323666669994</c:v>
                </c:pt>
                <c:pt idx="16840">
                  <c:v>8.4495513666670004</c:v>
                </c:pt>
                <c:pt idx="16841">
                  <c:v>8.4491985166669998</c:v>
                </c:pt>
                <c:pt idx="16842">
                  <c:v>8.4501423166669998</c:v>
                </c:pt>
                <c:pt idx="16843">
                  <c:v>8.4498533833330001</c:v>
                </c:pt>
                <c:pt idx="16844">
                  <c:v>8.4495067000000006</c:v>
                </c:pt>
                <c:pt idx="16845">
                  <c:v>8.4501836333329994</c:v>
                </c:pt>
                <c:pt idx="16846">
                  <c:v>8.4501147166670005</c:v>
                </c:pt>
                <c:pt idx="16847">
                  <c:v>8.4488283499999994</c:v>
                </c:pt>
                <c:pt idx="16848">
                  <c:v>8.4485748833330003</c:v>
                </c:pt>
                <c:pt idx="16849">
                  <c:v>8.4488115833330006</c:v>
                </c:pt>
                <c:pt idx="16850">
                  <c:v>8.448148016667</c:v>
                </c:pt>
                <c:pt idx="16851">
                  <c:v>8.4488822333330003</c:v>
                </c:pt>
                <c:pt idx="16852">
                  <c:v>8.4487854333330006</c:v>
                </c:pt>
                <c:pt idx="16853">
                  <c:v>8.4491702166669995</c:v>
                </c:pt>
                <c:pt idx="16854">
                  <c:v>8.4494121166670002</c:v>
                </c:pt>
                <c:pt idx="16855">
                  <c:v>8.4485957166670005</c:v>
                </c:pt>
                <c:pt idx="16856">
                  <c:v>8.4480058166669991</c:v>
                </c:pt>
                <c:pt idx="16857">
                  <c:v>8.4482872666670001</c:v>
                </c:pt>
                <c:pt idx="16858">
                  <c:v>8.4489332166669993</c:v>
                </c:pt>
                <c:pt idx="16859">
                  <c:v>8.4486144333330007</c:v>
                </c:pt>
                <c:pt idx="16860">
                  <c:v>8.4482781333329999</c:v>
                </c:pt>
                <c:pt idx="16861">
                  <c:v>8.4480810166670004</c:v>
                </c:pt>
                <c:pt idx="16862">
                  <c:v>8.4488938999999998</c:v>
                </c:pt>
                <c:pt idx="16863">
                  <c:v>8.4487471500000009</c:v>
                </c:pt>
                <c:pt idx="16864">
                  <c:v>8.4490906500000005</c:v>
                </c:pt>
                <c:pt idx="16865">
                  <c:v>8.4493023666670002</c:v>
                </c:pt>
                <c:pt idx="16866">
                  <c:v>8.4491110000000003</c:v>
                </c:pt>
                <c:pt idx="16867">
                  <c:v>8.4491178333330001</c:v>
                </c:pt>
                <c:pt idx="16868">
                  <c:v>8.4488669166670007</c:v>
                </c:pt>
                <c:pt idx="16869">
                  <c:v>8.4486441166669994</c:v>
                </c:pt>
                <c:pt idx="16870">
                  <c:v>8.4481117333330005</c:v>
                </c:pt>
                <c:pt idx="16871">
                  <c:v>8.4485206000000002</c:v>
                </c:pt>
                <c:pt idx="16872">
                  <c:v>8.4486856833330002</c:v>
                </c:pt>
                <c:pt idx="16873">
                  <c:v>8.4484440666669993</c:v>
                </c:pt>
                <c:pt idx="16874">
                  <c:v>8.4483865833330007</c:v>
                </c:pt>
                <c:pt idx="16875">
                  <c:v>8.4484566999999995</c:v>
                </c:pt>
                <c:pt idx="16876">
                  <c:v>8.4489608333330004</c:v>
                </c:pt>
                <c:pt idx="16877">
                  <c:v>8.4479913333330003</c:v>
                </c:pt>
                <c:pt idx="16878">
                  <c:v>8.4480432666669998</c:v>
                </c:pt>
                <c:pt idx="16879">
                  <c:v>8.4475353833329994</c:v>
                </c:pt>
                <c:pt idx="16880">
                  <c:v>8.4480538999999997</c:v>
                </c:pt>
                <c:pt idx="16881">
                  <c:v>8.4477081666670006</c:v>
                </c:pt>
                <c:pt idx="16882">
                  <c:v>8.4480804833329994</c:v>
                </c:pt>
                <c:pt idx="16883">
                  <c:v>8.4482032666670008</c:v>
                </c:pt>
                <c:pt idx="16884">
                  <c:v>8.4484508833330008</c:v>
                </c:pt>
                <c:pt idx="16885">
                  <c:v>8.4492340333329992</c:v>
                </c:pt>
                <c:pt idx="16886">
                  <c:v>8.4497867333329992</c:v>
                </c:pt>
                <c:pt idx="16887">
                  <c:v>8.4496018666670007</c:v>
                </c:pt>
                <c:pt idx="16888">
                  <c:v>8.4490146999999993</c:v>
                </c:pt>
                <c:pt idx="16889">
                  <c:v>8.449448733333</c:v>
                </c:pt>
                <c:pt idx="16890">
                  <c:v>8.44968845</c:v>
                </c:pt>
                <c:pt idx="16891">
                  <c:v>8.4498489833330002</c:v>
                </c:pt>
                <c:pt idx="16892">
                  <c:v>8.4495669666669997</c:v>
                </c:pt>
                <c:pt idx="16893">
                  <c:v>8.4497515166669999</c:v>
                </c:pt>
                <c:pt idx="16894">
                  <c:v>8.4492654500000004</c:v>
                </c:pt>
                <c:pt idx="16895">
                  <c:v>8.4501463500000007</c:v>
                </c:pt>
                <c:pt idx="16896">
                  <c:v>8.4497194333329997</c:v>
                </c:pt>
                <c:pt idx="16897">
                  <c:v>8.4483380500000003</c:v>
                </c:pt>
                <c:pt idx="16898">
                  <c:v>8.4481358499999999</c:v>
                </c:pt>
                <c:pt idx="16899">
                  <c:v>8.4476270000000007</c:v>
                </c:pt>
                <c:pt idx="16900">
                  <c:v>8.4485924499999996</c:v>
                </c:pt>
                <c:pt idx="16901">
                  <c:v>8.4477764000000004</c:v>
                </c:pt>
                <c:pt idx="16902">
                  <c:v>8.4479481666670004</c:v>
                </c:pt>
                <c:pt idx="16903">
                  <c:v>8.4475002833329995</c:v>
                </c:pt>
                <c:pt idx="16904">
                  <c:v>8.4480977333330003</c:v>
                </c:pt>
                <c:pt idx="16905">
                  <c:v>8.4479179333330006</c:v>
                </c:pt>
                <c:pt idx="16906">
                  <c:v>8.4475727333330006</c:v>
                </c:pt>
                <c:pt idx="16907">
                  <c:v>8.4477211333329993</c:v>
                </c:pt>
                <c:pt idx="16908">
                  <c:v>8.4477956333329995</c:v>
                </c:pt>
                <c:pt idx="16909">
                  <c:v>8.4480613666669999</c:v>
                </c:pt>
                <c:pt idx="16910">
                  <c:v>8.4481582666670008</c:v>
                </c:pt>
                <c:pt idx="16911">
                  <c:v>8.4479478166669999</c:v>
                </c:pt>
                <c:pt idx="16912">
                  <c:v>8.4474034833329998</c:v>
                </c:pt>
                <c:pt idx="16913">
                  <c:v>8.4479533166670002</c:v>
                </c:pt>
                <c:pt idx="16914">
                  <c:v>8.4476482666670005</c:v>
                </c:pt>
                <c:pt idx="16915">
                  <c:v>8.4483550833330003</c:v>
                </c:pt>
                <c:pt idx="16916">
                  <c:v>8.4479344333329998</c:v>
                </c:pt>
                <c:pt idx="16917">
                  <c:v>8.4483404666670001</c:v>
                </c:pt>
                <c:pt idx="16918">
                  <c:v>8.4478537166669998</c:v>
                </c:pt>
                <c:pt idx="16919">
                  <c:v>8.448304283333</c:v>
                </c:pt>
                <c:pt idx="16920">
                  <c:v>8.4485785166670002</c:v>
                </c:pt>
                <c:pt idx="16921">
                  <c:v>8.4484714000000007</c:v>
                </c:pt>
                <c:pt idx="16922">
                  <c:v>8.4482889833330006</c:v>
                </c:pt>
                <c:pt idx="16923">
                  <c:v>8.4483227666669993</c:v>
                </c:pt>
                <c:pt idx="16924">
                  <c:v>8.4475782000000006</c:v>
                </c:pt>
                <c:pt idx="16925">
                  <c:v>8.4478711333330008</c:v>
                </c:pt>
                <c:pt idx="16926">
                  <c:v>8.4477019000000002</c:v>
                </c:pt>
                <c:pt idx="16927">
                  <c:v>8.4484582666670001</c:v>
                </c:pt>
                <c:pt idx="16928">
                  <c:v>8.4484890000000004</c:v>
                </c:pt>
                <c:pt idx="16929">
                  <c:v>8.4483879833329993</c:v>
                </c:pt>
                <c:pt idx="16930">
                  <c:v>8.4484387666669996</c:v>
                </c:pt>
                <c:pt idx="16931">
                  <c:v>8.4483633499999993</c:v>
                </c:pt>
                <c:pt idx="16932">
                  <c:v>8.4484016000000004</c:v>
                </c:pt>
                <c:pt idx="16933">
                  <c:v>8.4486820999999992</c:v>
                </c:pt>
                <c:pt idx="16934">
                  <c:v>8.4488027999999993</c:v>
                </c:pt>
                <c:pt idx="16935">
                  <c:v>8.4497347166670007</c:v>
                </c:pt>
                <c:pt idx="16936">
                  <c:v>8.4494013999999993</c:v>
                </c:pt>
                <c:pt idx="16937">
                  <c:v>8.4498040000000003</c:v>
                </c:pt>
                <c:pt idx="16938">
                  <c:v>8.4497498499999999</c:v>
                </c:pt>
                <c:pt idx="16939">
                  <c:v>8.4503133166669997</c:v>
                </c:pt>
                <c:pt idx="16940">
                  <c:v>8.4498913000000009</c:v>
                </c:pt>
                <c:pt idx="16941">
                  <c:v>8.4498136000000006</c:v>
                </c:pt>
                <c:pt idx="16942">
                  <c:v>8.4496590833329996</c:v>
                </c:pt>
                <c:pt idx="16943">
                  <c:v>8.449644666667</c:v>
                </c:pt>
                <c:pt idx="16944">
                  <c:v>8.4496976666669994</c:v>
                </c:pt>
                <c:pt idx="16945">
                  <c:v>8.4502070666669997</c:v>
                </c:pt>
                <c:pt idx="16946">
                  <c:v>8.4492890333330006</c:v>
                </c:pt>
                <c:pt idx="16947">
                  <c:v>8.4487712500000001</c:v>
                </c:pt>
                <c:pt idx="16948">
                  <c:v>8.448516183333</c:v>
                </c:pt>
                <c:pt idx="16949">
                  <c:v>8.4477016000000003</c:v>
                </c:pt>
                <c:pt idx="16950">
                  <c:v>8.4484538166669996</c:v>
                </c:pt>
                <c:pt idx="16951">
                  <c:v>8.4486237666669997</c:v>
                </c:pt>
                <c:pt idx="16952">
                  <c:v>8.4485860166670008</c:v>
                </c:pt>
                <c:pt idx="16953">
                  <c:v>8.4491072166670005</c:v>
                </c:pt>
                <c:pt idx="16954">
                  <c:v>8.4486252666669994</c:v>
                </c:pt>
                <c:pt idx="16955">
                  <c:v>8.4497842166670001</c:v>
                </c:pt>
                <c:pt idx="16956">
                  <c:v>8.4492940333330004</c:v>
                </c:pt>
                <c:pt idx="16957">
                  <c:v>8.4496003000000002</c:v>
                </c:pt>
                <c:pt idx="16958">
                  <c:v>8.4488334666670006</c:v>
                </c:pt>
                <c:pt idx="16959">
                  <c:v>8.4496344333329994</c:v>
                </c:pt>
                <c:pt idx="16960">
                  <c:v>8.4494970333329995</c:v>
                </c:pt>
                <c:pt idx="16961">
                  <c:v>8.44993515</c:v>
                </c:pt>
                <c:pt idx="16962">
                  <c:v>8.4509169166669995</c:v>
                </c:pt>
                <c:pt idx="16963">
                  <c:v>8.4503465666669992</c:v>
                </c:pt>
                <c:pt idx="16964">
                  <c:v>8.4501691666669991</c:v>
                </c:pt>
                <c:pt idx="16965">
                  <c:v>8.4501884666670009</c:v>
                </c:pt>
                <c:pt idx="16966">
                  <c:v>8.4504657000000005</c:v>
                </c:pt>
                <c:pt idx="16967">
                  <c:v>8.4510074666670008</c:v>
                </c:pt>
                <c:pt idx="16968">
                  <c:v>8.4502009333330008</c:v>
                </c:pt>
                <c:pt idx="16969">
                  <c:v>8.449630533333</c:v>
                </c:pt>
                <c:pt idx="16970">
                  <c:v>8.4502746666669992</c:v>
                </c:pt>
                <c:pt idx="16971">
                  <c:v>8.4503213333329992</c:v>
                </c:pt>
                <c:pt idx="16972">
                  <c:v>8.4509094166670007</c:v>
                </c:pt>
                <c:pt idx="16973">
                  <c:v>8.4509486666669993</c:v>
                </c:pt>
                <c:pt idx="16974">
                  <c:v>8.4506781833330002</c:v>
                </c:pt>
                <c:pt idx="16975">
                  <c:v>8.4501450333329995</c:v>
                </c:pt>
                <c:pt idx="16976">
                  <c:v>8.4498075166670006</c:v>
                </c:pt>
                <c:pt idx="16977">
                  <c:v>8.4504137333330007</c:v>
                </c:pt>
                <c:pt idx="16978">
                  <c:v>8.45086665</c:v>
                </c:pt>
                <c:pt idx="16979">
                  <c:v>8.4499600666669998</c:v>
                </c:pt>
                <c:pt idx="16980">
                  <c:v>8.4512765666669996</c:v>
                </c:pt>
                <c:pt idx="16981">
                  <c:v>8.4505509166669999</c:v>
                </c:pt>
                <c:pt idx="16982">
                  <c:v>8.4503228666669994</c:v>
                </c:pt>
                <c:pt idx="16983">
                  <c:v>8.4504582999999993</c:v>
                </c:pt>
                <c:pt idx="16984">
                  <c:v>8.4509062499999992</c:v>
                </c:pt>
                <c:pt idx="16985">
                  <c:v>8.4504206833330002</c:v>
                </c:pt>
                <c:pt idx="16986">
                  <c:v>8.4499797833329993</c:v>
                </c:pt>
                <c:pt idx="16987">
                  <c:v>8.4501648666670004</c:v>
                </c:pt>
                <c:pt idx="16988">
                  <c:v>8.4507603499999995</c:v>
                </c:pt>
                <c:pt idx="16989">
                  <c:v>8.4507329833329994</c:v>
                </c:pt>
                <c:pt idx="16990">
                  <c:v>8.4507173166669993</c:v>
                </c:pt>
                <c:pt idx="16991">
                  <c:v>8.4507578999999993</c:v>
                </c:pt>
                <c:pt idx="16992">
                  <c:v>8.4505555500000007</c:v>
                </c:pt>
                <c:pt idx="16993">
                  <c:v>8.4501951500000008</c:v>
                </c:pt>
                <c:pt idx="16994">
                  <c:v>8.4503099499999994</c:v>
                </c:pt>
                <c:pt idx="16995">
                  <c:v>8.450428566667</c:v>
                </c:pt>
                <c:pt idx="16996">
                  <c:v>8.4505746500000001</c:v>
                </c:pt>
                <c:pt idx="16997">
                  <c:v>8.4506288000000005</c:v>
                </c:pt>
                <c:pt idx="16998">
                  <c:v>8.4503934333329997</c:v>
                </c:pt>
                <c:pt idx="16999">
                  <c:v>8.4502707666669998</c:v>
                </c:pt>
                <c:pt idx="17000">
                  <c:v>8.4501155333329994</c:v>
                </c:pt>
                <c:pt idx="17001">
                  <c:v>8.4501363333330008</c:v>
                </c:pt>
                <c:pt idx="17002">
                  <c:v>8.4498483666670001</c:v>
                </c:pt>
                <c:pt idx="17003">
                  <c:v>8.4496149666669993</c:v>
                </c:pt>
                <c:pt idx="17004">
                  <c:v>8.4495566166669995</c:v>
                </c:pt>
                <c:pt idx="17005">
                  <c:v>8.4497207999999997</c:v>
                </c:pt>
                <c:pt idx="17006">
                  <c:v>8.4496289166670007</c:v>
                </c:pt>
                <c:pt idx="17007">
                  <c:v>8.4494472500000004</c:v>
                </c:pt>
                <c:pt idx="17008">
                  <c:v>8.4494855333330001</c:v>
                </c:pt>
                <c:pt idx="17009">
                  <c:v>8.4495908166669995</c:v>
                </c:pt>
                <c:pt idx="17010">
                  <c:v>8.4499596166669999</c:v>
                </c:pt>
                <c:pt idx="17011">
                  <c:v>8.4492808666669994</c:v>
                </c:pt>
                <c:pt idx="17012">
                  <c:v>8.4500892000000007</c:v>
                </c:pt>
                <c:pt idx="17013">
                  <c:v>8.4497654333330008</c:v>
                </c:pt>
                <c:pt idx="17014">
                  <c:v>8.4497412333330004</c:v>
                </c:pt>
                <c:pt idx="17015">
                  <c:v>8.4496812666669996</c:v>
                </c:pt>
                <c:pt idx="17016">
                  <c:v>8.4494439000000003</c:v>
                </c:pt>
                <c:pt idx="17017">
                  <c:v>8.4500728166669994</c:v>
                </c:pt>
                <c:pt idx="17018">
                  <c:v>8.4492167333329995</c:v>
                </c:pt>
                <c:pt idx="17019">
                  <c:v>8.4493825166670007</c:v>
                </c:pt>
                <c:pt idx="17020">
                  <c:v>8.4501401333330008</c:v>
                </c:pt>
                <c:pt idx="17021">
                  <c:v>8.4494543666670001</c:v>
                </c:pt>
                <c:pt idx="17022">
                  <c:v>8.449307516667</c:v>
                </c:pt>
                <c:pt idx="17023">
                  <c:v>8.4494272333329992</c:v>
                </c:pt>
                <c:pt idx="17024">
                  <c:v>8.4496474833330009</c:v>
                </c:pt>
                <c:pt idx="17025">
                  <c:v>8.4496716999999997</c:v>
                </c:pt>
                <c:pt idx="17026">
                  <c:v>8.4498638333329996</c:v>
                </c:pt>
                <c:pt idx="17027">
                  <c:v>8.4491072500000008</c:v>
                </c:pt>
                <c:pt idx="17028">
                  <c:v>8.4494342000000007</c:v>
                </c:pt>
                <c:pt idx="17029">
                  <c:v>8.4499967999999992</c:v>
                </c:pt>
                <c:pt idx="17030">
                  <c:v>8.4495535999999998</c:v>
                </c:pt>
                <c:pt idx="17031">
                  <c:v>8.4493716499999998</c:v>
                </c:pt>
                <c:pt idx="17032">
                  <c:v>8.4493419166670005</c:v>
                </c:pt>
                <c:pt idx="17033">
                  <c:v>8.4493242333329999</c:v>
                </c:pt>
                <c:pt idx="17034">
                  <c:v>8.4490789166670002</c:v>
                </c:pt>
                <c:pt idx="17035">
                  <c:v>8.4488413666670006</c:v>
                </c:pt>
                <c:pt idx="17036">
                  <c:v>8.4493304166669994</c:v>
                </c:pt>
                <c:pt idx="17037">
                  <c:v>8.4489644166669997</c:v>
                </c:pt>
                <c:pt idx="17038">
                  <c:v>8.4493061666670002</c:v>
                </c:pt>
                <c:pt idx="17039">
                  <c:v>8.4486273999999995</c:v>
                </c:pt>
                <c:pt idx="17040">
                  <c:v>8.4484128166670001</c:v>
                </c:pt>
                <c:pt idx="17041">
                  <c:v>8.4487719999999999</c:v>
                </c:pt>
                <c:pt idx="17042">
                  <c:v>8.4483498000000008</c:v>
                </c:pt>
                <c:pt idx="17043">
                  <c:v>8.4488347333329994</c:v>
                </c:pt>
                <c:pt idx="17044">
                  <c:v>8.4483733833329993</c:v>
                </c:pt>
                <c:pt idx="17045">
                  <c:v>8.4486849166670002</c:v>
                </c:pt>
                <c:pt idx="17046">
                  <c:v>8.4485737499999995</c:v>
                </c:pt>
                <c:pt idx="17047">
                  <c:v>8.4486344166669998</c:v>
                </c:pt>
                <c:pt idx="17048">
                  <c:v>8.4487191833330009</c:v>
                </c:pt>
                <c:pt idx="17049">
                  <c:v>8.4484486833329999</c:v>
                </c:pt>
                <c:pt idx="17050">
                  <c:v>8.4482135666670004</c:v>
                </c:pt>
                <c:pt idx="17051">
                  <c:v>8.4482157666669995</c:v>
                </c:pt>
                <c:pt idx="17052">
                  <c:v>8.4481815666669995</c:v>
                </c:pt>
                <c:pt idx="17053">
                  <c:v>8.448812133333</c:v>
                </c:pt>
                <c:pt idx="17054">
                  <c:v>8.4478001333330006</c:v>
                </c:pt>
                <c:pt idx="17055">
                  <c:v>8.4479583999999992</c:v>
                </c:pt>
                <c:pt idx="17056">
                  <c:v>8.4485136333330004</c:v>
                </c:pt>
                <c:pt idx="17057">
                  <c:v>8.4482894500000008</c:v>
                </c:pt>
                <c:pt idx="17058">
                  <c:v>8.4484835</c:v>
                </c:pt>
                <c:pt idx="17059">
                  <c:v>8.4486857833329996</c:v>
                </c:pt>
                <c:pt idx="17060">
                  <c:v>8.4476256166670005</c:v>
                </c:pt>
                <c:pt idx="17061">
                  <c:v>8.4484631166669999</c:v>
                </c:pt>
                <c:pt idx="17062">
                  <c:v>8.448008783333</c:v>
                </c:pt>
                <c:pt idx="17063">
                  <c:v>8.4472594000000001</c:v>
                </c:pt>
                <c:pt idx="17064">
                  <c:v>8.4477569500000005</c:v>
                </c:pt>
                <c:pt idx="17065">
                  <c:v>8.4474229333329998</c:v>
                </c:pt>
                <c:pt idx="17066">
                  <c:v>8.4477871499999999</c:v>
                </c:pt>
                <c:pt idx="17067">
                  <c:v>8.4470732999999996</c:v>
                </c:pt>
                <c:pt idx="17068">
                  <c:v>8.4471737333330008</c:v>
                </c:pt>
                <c:pt idx="17069">
                  <c:v>8.4474642000000006</c:v>
                </c:pt>
                <c:pt idx="17070">
                  <c:v>8.4480589166669997</c:v>
                </c:pt>
                <c:pt idx="17071">
                  <c:v>8.4474168833330001</c:v>
                </c:pt>
                <c:pt idx="17072">
                  <c:v>8.4476282333330008</c:v>
                </c:pt>
                <c:pt idx="17073">
                  <c:v>8.4477375666669996</c:v>
                </c:pt>
                <c:pt idx="17074">
                  <c:v>8.4475095666669997</c:v>
                </c:pt>
                <c:pt idx="17075">
                  <c:v>8.4475576833330006</c:v>
                </c:pt>
                <c:pt idx="17076">
                  <c:v>8.4473713333330007</c:v>
                </c:pt>
                <c:pt idx="17077">
                  <c:v>8.4475681833330007</c:v>
                </c:pt>
                <c:pt idx="17078">
                  <c:v>8.4474675333330005</c:v>
                </c:pt>
                <c:pt idx="17079">
                  <c:v>8.4476821666670006</c:v>
                </c:pt>
                <c:pt idx="17080">
                  <c:v>8.4475815000000001</c:v>
                </c:pt>
                <c:pt idx="17081">
                  <c:v>8.4473660000000006</c:v>
                </c:pt>
                <c:pt idx="17082">
                  <c:v>8.4470150166670006</c:v>
                </c:pt>
                <c:pt idx="17083">
                  <c:v>8.4471453333329993</c:v>
                </c:pt>
                <c:pt idx="17084">
                  <c:v>8.4467095166669992</c:v>
                </c:pt>
                <c:pt idx="17085">
                  <c:v>8.4474399333329995</c:v>
                </c:pt>
                <c:pt idx="17086">
                  <c:v>8.4472339000000005</c:v>
                </c:pt>
                <c:pt idx="17087">
                  <c:v>8.4469217833329999</c:v>
                </c:pt>
                <c:pt idx="17088">
                  <c:v>8.4474865000000001</c:v>
                </c:pt>
                <c:pt idx="17089">
                  <c:v>8.4471947833329999</c:v>
                </c:pt>
                <c:pt idx="17090">
                  <c:v>8.4469878666669995</c:v>
                </c:pt>
                <c:pt idx="17091">
                  <c:v>8.4474616000000005</c:v>
                </c:pt>
                <c:pt idx="17092">
                  <c:v>8.4469548499999991</c:v>
                </c:pt>
                <c:pt idx="17093">
                  <c:v>8.447216833333</c:v>
                </c:pt>
                <c:pt idx="17094">
                  <c:v>8.446658966667</c:v>
                </c:pt>
                <c:pt idx="17095">
                  <c:v>8.4470097333329992</c:v>
                </c:pt>
                <c:pt idx="17096">
                  <c:v>8.4464895999999996</c:v>
                </c:pt>
                <c:pt idx="17097">
                  <c:v>8.4467788000000006</c:v>
                </c:pt>
                <c:pt idx="17098">
                  <c:v>8.4472943666670002</c:v>
                </c:pt>
                <c:pt idx="17099">
                  <c:v>8.4467347333330007</c:v>
                </c:pt>
                <c:pt idx="17100">
                  <c:v>8.4466958499999993</c:v>
                </c:pt>
                <c:pt idx="17101">
                  <c:v>8.4475835999999997</c:v>
                </c:pt>
                <c:pt idx="17102">
                  <c:v>8.4467083333329995</c:v>
                </c:pt>
                <c:pt idx="17103">
                  <c:v>8.4472173500000007</c:v>
                </c:pt>
                <c:pt idx="17104">
                  <c:v>8.4469235166670007</c:v>
                </c:pt>
                <c:pt idx="17105">
                  <c:v>8.4466961833329997</c:v>
                </c:pt>
                <c:pt idx="17106">
                  <c:v>8.4468317166670008</c:v>
                </c:pt>
                <c:pt idx="17107">
                  <c:v>8.4464675499999995</c:v>
                </c:pt>
                <c:pt idx="17108">
                  <c:v>8.4471693999999999</c:v>
                </c:pt>
                <c:pt idx="17109">
                  <c:v>8.4472729500000003</c:v>
                </c:pt>
                <c:pt idx="17110">
                  <c:v>8.4465564833329996</c:v>
                </c:pt>
                <c:pt idx="17111">
                  <c:v>8.4465155000000003</c:v>
                </c:pt>
                <c:pt idx="17112">
                  <c:v>8.4470958666670004</c:v>
                </c:pt>
                <c:pt idx="17113">
                  <c:v>8.4468993166670003</c:v>
                </c:pt>
                <c:pt idx="17114">
                  <c:v>8.4469441166669998</c:v>
                </c:pt>
                <c:pt idx="17115">
                  <c:v>8.4470080166670005</c:v>
                </c:pt>
                <c:pt idx="17116">
                  <c:v>8.4469904833329998</c:v>
                </c:pt>
                <c:pt idx="17117">
                  <c:v>8.4471983333330005</c:v>
                </c:pt>
                <c:pt idx="17118">
                  <c:v>8.4466837166669997</c:v>
                </c:pt>
                <c:pt idx="17119">
                  <c:v>8.4471296000000002</c:v>
                </c:pt>
                <c:pt idx="17120">
                  <c:v>8.4473088333330004</c:v>
                </c:pt>
                <c:pt idx="17121">
                  <c:v>8.4475053103450009</c:v>
                </c:pt>
                <c:pt idx="17122">
                  <c:v>8.4478356206900003</c:v>
                </c:pt>
                <c:pt idx="17123">
                  <c:v>8.4473986666670005</c:v>
                </c:pt>
                <c:pt idx="17124">
                  <c:v>8.4472530666670007</c:v>
                </c:pt>
                <c:pt idx="17125">
                  <c:v>8.4474222000000001</c:v>
                </c:pt>
                <c:pt idx="17126">
                  <c:v>8.4473582333330004</c:v>
                </c:pt>
                <c:pt idx="17127">
                  <c:v>8.4473289499999993</c:v>
                </c:pt>
                <c:pt idx="17128">
                  <c:v>8.4473719500000009</c:v>
                </c:pt>
                <c:pt idx="17129">
                  <c:v>8.4472137166669992</c:v>
                </c:pt>
                <c:pt idx="17130">
                  <c:v>8.4471831666669992</c:v>
                </c:pt>
                <c:pt idx="17131">
                  <c:v>8.446648183333</c:v>
                </c:pt>
                <c:pt idx="17132">
                  <c:v>8.4472861333329998</c:v>
                </c:pt>
                <c:pt idx="17133">
                  <c:v>8.4475209166669991</c:v>
                </c:pt>
                <c:pt idx="17134">
                  <c:v>8.4480808166669998</c:v>
                </c:pt>
                <c:pt idx="17135">
                  <c:v>8.4468741666669995</c:v>
                </c:pt>
                <c:pt idx="17136">
                  <c:v>8.4471644833329993</c:v>
                </c:pt>
                <c:pt idx="17137">
                  <c:v>8.4475841833329994</c:v>
                </c:pt>
                <c:pt idx="17138">
                  <c:v>8.4475952000000003</c:v>
                </c:pt>
                <c:pt idx="17139">
                  <c:v>8.447481316667</c:v>
                </c:pt>
                <c:pt idx="17140">
                  <c:v>8.4473079000000002</c:v>
                </c:pt>
                <c:pt idx="17141">
                  <c:v>8.4472637166670008</c:v>
                </c:pt>
                <c:pt idx="17142">
                  <c:v>8.4477597833329998</c:v>
                </c:pt>
                <c:pt idx="17143">
                  <c:v>8.4473462000000001</c:v>
                </c:pt>
                <c:pt idx="17144">
                  <c:v>8.4476953666670003</c:v>
                </c:pt>
                <c:pt idx="17145">
                  <c:v>8.4474505166670006</c:v>
                </c:pt>
                <c:pt idx="17146">
                  <c:v>8.4466626999999992</c:v>
                </c:pt>
                <c:pt idx="17147">
                  <c:v>8.4472448999999994</c:v>
                </c:pt>
                <c:pt idx="17148">
                  <c:v>8.4470821166669996</c:v>
                </c:pt>
                <c:pt idx="17149">
                  <c:v>8.4473914666669998</c:v>
                </c:pt>
                <c:pt idx="17150">
                  <c:v>8.4472603166670002</c:v>
                </c:pt>
                <c:pt idx="17151">
                  <c:v>8.4473260333330007</c:v>
                </c:pt>
                <c:pt idx="17152">
                  <c:v>8.4471796500000007</c:v>
                </c:pt>
                <c:pt idx="17153">
                  <c:v>8.4473824499999992</c:v>
                </c:pt>
                <c:pt idx="17154">
                  <c:v>8.4478377166669993</c:v>
                </c:pt>
                <c:pt idx="17155">
                  <c:v>8.4472785500000001</c:v>
                </c:pt>
                <c:pt idx="17156">
                  <c:v>8.4468216500000004</c:v>
                </c:pt>
                <c:pt idx="17157">
                  <c:v>8.4475091833330005</c:v>
                </c:pt>
                <c:pt idx="17158">
                  <c:v>8.4474642000000006</c:v>
                </c:pt>
                <c:pt idx="17159">
                  <c:v>8.4474048333329996</c:v>
                </c:pt>
                <c:pt idx="17160">
                  <c:v>8.4467664666670004</c:v>
                </c:pt>
                <c:pt idx="17161">
                  <c:v>8.4466698833329996</c:v>
                </c:pt>
                <c:pt idx="17162">
                  <c:v>8.4473395666670008</c:v>
                </c:pt>
                <c:pt idx="17163">
                  <c:v>8.4476495499999995</c:v>
                </c:pt>
                <c:pt idx="17164">
                  <c:v>8.4471080166670003</c:v>
                </c:pt>
                <c:pt idx="17165">
                  <c:v>8.4465401</c:v>
                </c:pt>
                <c:pt idx="17166">
                  <c:v>8.4466224000000008</c:v>
                </c:pt>
                <c:pt idx="17167">
                  <c:v>8.4475602333330002</c:v>
                </c:pt>
                <c:pt idx="17168">
                  <c:v>8.4479100999999996</c:v>
                </c:pt>
                <c:pt idx="17169">
                  <c:v>8.4482761333329996</c:v>
                </c:pt>
                <c:pt idx="17170">
                  <c:v>8.4475233500000009</c:v>
                </c:pt>
                <c:pt idx="17171">
                  <c:v>8.4473092833330004</c:v>
                </c:pt>
                <c:pt idx="17172">
                  <c:v>8.4476379833329993</c:v>
                </c:pt>
                <c:pt idx="17173">
                  <c:v>8.4476899666669993</c:v>
                </c:pt>
                <c:pt idx="17174">
                  <c:v>8.4474472499999997</c:v>
                </c:pt>
                <c:pt idx="17175">
                  <c:v>8.4470236500000002</c:v>
                </c:pt>
                <c:pt idx="17176">
                  <c:v>8.4470651500000002</c:v>
                </c:pt>
                <c:pt idx="17177">
                  <c:v>8.4473976499999992</c:v>
                </c:pt>
                <c:pt idx="17178">
                  <c:v>8.4481616499999994</c:v>
                </c:pt>
                <c:pt idx="17179">
                  <c:v>8.4475276000000008</c:v>
                </c:pt>
                <c:pt idx="17180">
                  <c:v>8.4474597666670004</c:v>
                </c:pt>
                <c:pt idx="17181">
                  <c:v>8.4467942833330003</c:v>
                </c:pt>
                <c:pt idx="17182">
                  <c:v>8.4469601000000001</c:v>
                </c:pt>
                <c:pt idx="17183">
                  <c:v>8.4471694500000005</c:v>
                </c:pt>
                <c:pt idx="17184">
                  <c:v>8.4471395999999999</c:v>
                </c:pt>
                <c:pt idx="17185">
                  <c:v>8.4467994333330001</c:v>
                </c:pt>
                <c:pt idx="17186">
                  <c:v>8.4475986833330001</c:v>
                </c:pt>
                <c:pt idx="17187">
                  <c:v>8.4472023000000007</c:v>
                </c:pt>
                <c:pt idx="17188">
                  <c:v>8.4477173833329999</c:v>
                </c:pt>
                <c:pt idx="17189">
                  <c:v>8.4474387833330002</c:v>
                </c:pt>
                <c:pt idx="17190">
                  <c:v>8.4481905333329994</c:v>
                </c:pt>
                <c:pt idx="17191">
                  <c:v>8.4478724833330006</c:v>
                </c:pt>
                <c:pt idx="17192">
                  <c:v>8.4480023499999994</c:v>
                </c:pt>
                <c:pt idx="17193">
                  <c:v>8.4474731666670007</c:v>
                </c:pt>
                <c:pt idx="17194">
                  <c:v>8.44757435</c:v>
                </c:pt>
                <c:pt idx="17195">
                  <c:v>8.4473987166669993</c:v>
                </c:pt>
                <c:pt idx="17196">
                  <c:v>8.4479415499999995</c:v>
                </c:pt>
                <c:pt idx="17197">
                  <c:v>8.4482529999999993</c:v>
                </c:pt>
                <c:pt idx="17198">
                  <c:v>8.4488401500000005</c:v>
                </c:pt>
                <c:pt idx="17199">
                  <c:v>8.4486888833330003</c:v>
                </c:pt>
                <c:pt idx="17200">
                  <c:v>8.4488143666669995</c:v>
                </c:pt>
                <c:pt idx="17201">
                  <c:v>8.4491698833329991</c:v>
                </c:pt>
                <c:pt idx="17202">
                  <c:v>8.4486907666669993</c:v>
                </c:pt>
                <c:pt idx="17203">
                  <c:v>8.4489536666670002</c:v>
                </c:pt>
                <c:pt idx="17204">
                  <c:v>8.4492103666669998</c:v>
                </c:pt>
                <c:pt idx="17205">
                  <c:v>8.4491065333329995</c:v>
                </c:pt>
                <c:pt idx="17206">
                  <c:v>8.4493697999999995</c:v>
                </c:pt>
                <c:pt idx="17207">
                  <c:v>8.4493063166670002</c:v>
                </c:pt>
                <c:pt idx="17208">
                  <c:v>8.4492113833329991</c:v>
                </c:pt>
                <c:pt idx="17209">
                  <c:v>8.448943766667</c:v>
                </c:pt>
                <c:pt idx="17210">
                  <c:v>8.4496360500000005</c:v>
                </c:pt>
                <c:pt idx="17211">
                  <c:v>8.4489584999999998</c:v>
                </c:pt>
                <c:pt idx="17212">
                  <c:v>8.4489028666669999</c:v>
                </c:pt>
                <c:pt idx="17213">
                  <c:v>8.4490208666670004</c:v>
                </c:pt>
                <c:pt idx="17214">
                  <c:v>8.4492073666670002</c:v>
                </c:pt>
                <c:pt idx="17215">
                  <c:v>8.4491988833330005</c:v>
                </c:pt>
                <c:pt idx="17216">
                  <c:v>8.4490581833329994</c:v>
                </c:pt>
                <c:pt idx="17217">
                  <c:v>8.4488913666670005</c:v>
                </c:pt>
                <c:pt idx="17218">
                  <c:v>8.4490564500000005</c:v>
                </c:pt>
                <c:pt idx="17219">
                  <c:v>8.4494442166670005</c:v>
                </c:pt>
                <c:pt idx="17220">
                  <c:v>8.4495247500000001</c:v>
                </c:pt>
                <c:pt idx="17221">
                  <c:v>8.4495731666669993</c:v>
                </c:pt>
                <c:pt idx="17222">
                  <c:v>8.4504014000000005</c:v>
                </c:pt>
                <c:pt idx="17223">
                  <c:v>8.4495067499999994</c:v>
                </c:pt>
                <c:pt idx="17224">
                  <c:v>8.4491209000000005</c:v>
                </c:pt>
                <c:pt idx="17225">
                  <c:v>8.4496379166669993</c:v>
                </c:pt>
                <c:pt idx="17226">
                  <c:v>8.4494923333329996</c:v>
                </c:pt>
                <c:pt idx="17227">
                  <c:v>8.4491966999999999</c:v>
                </c:pt>
                <c:pt idx="17228">
                  <c:v>8.4496190999999996</c:v>
                </c:pt>
                <c:pt idx="17229">
                  <c:v>8.4487236333329996</c:v>
                </c:pt>
                <c:pt idx="17230">
                  <c:v>8.4479729999999993</c:v>
                </c:pt>
                <c:pt idx="17231">
                  <c:v>8.4491874500000002</c:v>
                </c:pt>
                <c:pt idx="17232">
                  <c:v>8.4492996999999992</c:v>
                </c:pt>
                <c:pt idx="17233">
                  <c:v>8.4490280833329994</c:v>
                </c:pt>
                <c:pt idx="17234">
                  <c:v>8.4490886833330006</c:v>
                </c:pt>
                <c:pt idx="17235">
                  <c:v>8.4494356666670001</c:v>
                </c:pt>
                <c:pt idx="17236">
                  <c:v>8.4494429666670001</c:v>
                </c:pt>
                <c:pt idx="17237">
                  <c:v>8.4487892333330006</c:v>
                </c:pt>
                <c:pt idx="17238">
                  <c:v>8.4486837333330005</c:v>
                </c:pt>
                <c:pt idx="17239">
                  <c:v>8.4496848666670008</c:v>
                </c:pt>
                <c:pt idx="17240">
                  <c:v>8.4492592833329994</c:v>
                </c:pt>
                <c:pt idx="17241">
                  <c:v>8.4496779833330002</c:v>
                </c:pt>
                <c:pt idx="17242">
                  <c:v>8.4501653500000007</c:v>
                </c:pt>
                <c:pt idx="17243">
                  <c:v>8.4497349166669995</c:v>
                </c:pt>
                <c:pt idx="17244">
                  <c:v>8.4501024833329996</c:v>
                </c:pt>
                <c:pt idx="17245">
                  <c:v>8.4501728499999995</c:v>
                </c:pt>
                <c:pt idx="17246">
                  <c:v>8.4499951333329992</c:v>
                </c:pt>
                <c:pt idx="17247">
                  <c:v>8.4497252666670004</c:v>
                </c:pt>
                <c:pt idx="17248">
                  <c:v>8.4500027833329998</c:v>
                </c:pt>
                <c:pt idx="17249">
                  <c:v>8.4502617166670007</c:v>
                </c:pt>
                <c:pt idx="17250">
                  <c:v>8.4497788000000007</c:v>
                </c:pt>
                <c:pt idx="17251">
                  <c:v>8.4499953666670002</c:v>
                </c:pt>
                <c:pt idx="17252">
                  <c:v>8.4501902999999992</c:v>
                </c:pt>
                <c:pt idx="17253">
                  <c:v>8.4497199166670001</c:v>
                </c:pt>
                <c:pt idx="17254">
                  <c:v>8.4497360833330006</c:v>
                </c:pt>
                <c:pt idx="17255">
                  <c:v>8.4495462499999991</c:v>
                </c:pt>
                <c:pt idx="17256">
                  <c:v>8.4501150999999997</c:v>
                </c:pt>
                <c:pt idx="17257">
                  <c:v>8.4498963000000007</c:v>
                </c:pt>
                <c:pt idx="17258">
                  <c:v>8.4497913833330003</c:v>
                </c:pt>
                <c:pt idx="17259">
                  <c:v>8.4496880333330004</c:v>
                </c:pt>
                <c:pt idx="17260">
                  <c:v>8.4498264333329995</c:v>
                </c:pt>
                <c:pt idx="17261">
                  <c:v>8.4495031166669996</c:v>
                </c:pt>
                <c:pt idx="17262">
                  <c:v>8.4501872999999996</c:v>
                </c:pt>
                <c:pt idx="17263">
                  <c:v>8.4494863000000002</c:v>
                </c:pt>
                <c:pt idx="17264">
                  <c:v>8.4502314166670001</c:v>
                </c:pt>
                <c:pt idx="17265">
                  <c:v>8.4498029833330008</c:v>
                </c:pt>
                <c:pt idx="17266">
                  <c:v>8.4500054666669993</c:v>
                </c:pt>
                <c:pt idx="17267">
                  <c:v>8.4498532666670005</c:v>
                </c:pt>
                <c:pt idx="17268">
                  <c:v>8.4499231666670003</c:v>
                </c:pt>
                <c:pt idx="17269">
                  <c:v>8.4498409833330008</c:v>
                </c:pt>
                <c:pt idx="17270">
                  <c:v>8.4499845333329997</c:v>
                </c:pt>
                <c:pt idx="17271">
                  <c:v>8.4503181833329997</c:v>
                </c:pt>
                <c:pt idx="17272">
                  <c:v>8.4497167999999991</c:v>
                </c:pt>
                <c:pt idx="17273">
                  <c:v>8.4496892666670007</c:v>
                </c:pt>
                <c:pt idx="17274">
                  <c:v>8.449766883333</c:v>
                </c:pt>
                <c:pt idx="17275">
                  <c:v>8.4495687333330007</c:v>
                </c:pt>
                <c:pt idx="17276">
                  <c:v>8.4495278999999996</c:v>
                </c:pt>
                <c:pt idx="17277">
                  <c:v>8.4493328499999993</c:v>
                </c:pt>
                <c:pt idx="17278">
                  <c:v>8.4492758666669996</c:v>
                </c:pt>
                <c:pt idx="17279">
                  <c:v>8.4498936333329997</c:v>
                </c:pt>
                <c:pt idx="17280">
                  <c:v>8.4500529833330003</c:v>
                </c:pt>
                <c:pt idx="17281">
                  <c:v>8.4494549833330002</c:v>
                </c:pt>
                <c:pt idx="17282">
                  <c:v>8.4498730500000008</c:v>
                </c:pt>
                <c:pt idx="17283">
                  <c:v>8.4503028333329997</c:v>
                </c:pt>
                <c:pt idx="17284">
                  <c:v>8.4503397166669991</c:v>
                </c:pt>
                <c:pt idx="17285">
                  <c:v>8.450183683333</c:v>
                </c:pt>
                <c:pt idx="17286">
                  <c:v>8.4500397500000002</c:v>
                </c:pt>
                <c:pt idx="17287">
                  <c:v>8.4503280833329999</c:v>
                </c:pt>
                <c:pt idx="17288">
                  <c:v>8.4499353999999993</c:v>
                </c:pt>
                <c:pt idx="17289">
                  <c:v>8.4499959166669996</c:v>
                </c:pt>
                <c:pt idx="17290">
                  <c:v>8.4498798833330007</c:v>
                </c:pt>
                <c:pt idx="17291">
                  <c:v>8.4498396333329993</c:v>
                </c:pt>
                <c:pt idx="17292">
                  <c:v>8.4503667166670002</c:v>
                </c:pt>
                <c:pt idx="17293">
                  <c:v>8.4498900500000005</c:v>
                </c:pt>
                <c:pt idx="17294">
                  <c:v>8.4496698833329997</c:v>
                </c:pt>
                <c:pt idx="17295">
                  <c:v>8.4499467500000005</c:v>
                </c:pt>
                <c:pt idx="17296">
                  <c:v>8.4494949333329998</c:v>
                </c:pt>
                <c:pt idx="17297">
                  <c:v>8.4499911999999995</c:v>
                </c:pt>
                <c:pt idx="17298">
                  <c:v>8.4501095500000005</c:v>
                </c:pt>
                <c:pt idx="17299">
                  <c:v>8.4492155333329997</c:v>
                </c:pt>
                <c:pt idx="17300">
                  <c:v>8.4499621333330008</c:v>
                </c:pt>
                <c:pt idx="17301">
                  <c:v>8.4501579499999995</c:v>
                </c:pt>
                <c:pt idx="17302">
                  <c:v>8.4498923000000001</c:v>
                </c:pt>
                <c:pt idx="17303">
                  <c:v>8.4502432499999998</c:v>
                </c:pt>
                <c:pt idx="17304">
                  <c:v>8.4500934166670003</c:v>
                </c:pt>
                <c:pt idx="17305">
                  <c:v>8.4500495000000004</c:v>
                </c:pt>
                <c:pt idx="17306">
                  <c:v>8.4500220499999994</c:v>
                </c:pt>
                <c:pt idx="17307">
                  <c:v>8.4490956333330001</c:v>
                </c:pt>
                <c:pt idx="17308">
                  <c:v>8.4495299833330009</c:v>
                </c:pt>
                <c:pt idx="17309">
                  <c:v>8.449702583333</c:v>
                </c:pt>
                <c:pt idx="17310">
                  <c:v>8.4494868333329993</c:v>
                </c:pt>
                <c:pt idx="17311">
                  <c:v>8.4490567333330002</c:v>
                </c:pt>
                <c:pt idx="17312">
                  <c:v>8.4495582666669993</c:v>
                </c:pt>
                <c:pt idx="17313">
                  <c:v>8.4494916166670002</c:v>
                </c:pt>
                <c:pt idx="17314">
                  <c:v>8.4492154666670007</c:v>
                </c:pt>
                <c:pt idx="17315">
                  <c:v>8.4498335499999992</c:v>
                </c:pt>
                <c:pt idx="17316">
                  <c:v>8.4495219000000006</c:v>
                </c:pt>
                <c:pt idx="17317">
                  <c:v>8.4502561833329999</c:v>
                </c:pt>
                <c:pt idx="17318">
                  <c:v>8.4495151833330002</c:v>
                </c:pt>
                <c:pt idx="17319">
                  <c:v>8.4505733833329995</c:v>
                </c:pt>
                <c:pt idx="17320">
                  <c:v>8.4494495500000006</c:v>
                </c:pt>
                <c:pt idx="17321">
                  <c:v>8.4494179166670005</c:v>
                </c:pt>
                <c:pt idx="17322">
                  <c:v>8.4497809000000004</c:v>
                </c:pt>
                <c:pt idx="17323">
                  <c:v>8.4494299166670004</c:v>
                </c:pt>
                <c:pt idx="17324">
                  <c:v>8.4496407999999992</c:v>
                </c:pt>
                <c:pt idx="17325">
                  <c:v>8.4499109333329994</c:v>
                </c:pt>
                <c:pt idx="17326">
                  <c:v>8.4497105166670003</c:v>
                </c:pt>
                <c:pt idx="17327">
                  <c:v>8.4490887499999996</c:v>
                </c:pt>
                <c:pt idx="17328">
                  <c:v>8.4490002499999992</c:v>
                </c:pt>
                <c:pt idx="17329">
                  <c:v>8.4503182500000005</c:v>
                </c:pt>
                <c:pt idx="17330">
                  <c:v>8.4502042833330009</c:v>
                </c:pt>
                <c:pt idx="17331">
                  <c:v>8.4499720666669997</c:v>
                </c:pt>
                <c:pt idx="17332">
                  <c:v>8.449940933333</c:v>
                </c:pt>
                <c:pt idx="17333">
                  <c:v>8.4498334833330002</c:v>
                </c:pt>
                <c:pt idx="17334">
                  <c:v>8.4508693166669993</c:v>
                </c:pt>
                <c:pt idx="17335">
                  <c:v>8.4510218500000001</c:v>
                </c:pt>
                <c:pt idx="17336">
                  <c:v>8.4507561833330005</c:v>
                </c:pt>
                <c:pt idx="17337">
                  <c:v>8.4514241000000005</c:v>
                </c:pt>
                <c:pt idx="17338">
                  <c:v>8.4509967499999998</c:v>
                </c:pt>
                <c:pt idx="17339">
                  <c:v>8.4507974499999996</c:v>
                </c:pt>
                <c:pt idx="17340">
                  <c:v>8.4506574000000008</c:v>
                </c:pt>
                <c:pt idx="17341">
                  <c:v>8.4510096166669992</c:v>
                </c:pt>
                <c:pt idx="17342">
                  <c:v>8.450395583333</c:v>
                </c:pt>
                <c:pt idx="17343">
                  <c:v>8.4513707666670008</c:v>
                </c:pt>
                <c:pt idx="17344">
                  <c:v>8.4510172666669998</c:v>
                </c:pt>
                <c:pt idx="17345">
                  <c:v>8.4506743666670001</c:v>
                </c:pt>
                <c:pt idx="17346">
                  <c:v>8.4506076500000002</c:v>
                </c:pt>
                <c:pt idx="17347">
                  <c:v>8.4503058333329992</c:v>
                </c:pt>
                <c:pt idx="17348">
                  <c:v>8.4506581999999995</c:v>
                </c:pt>
                <c:pt idx="17349">
                  <c:v>8.4503470166669992</c:v>
                </c:pt>
                <c:pt idx="17350">
                  <c:v>8.4512841999999999</c:v>
                </c:pt>
                <c:pt idx="17351">
                  <c:v>8.4510944000000006</c:v>
                </c:pt>
                <c:pt idx="17352">
                  <c:v>8.4520721333329991</c:v>
                </c:pt>
                <c:pt idx="17353">
                  <c:v>8.4516206</c:v>
                </c:pt>
                <c:pt idx="17354">
                  <c:v>8.4516848666669997</c:v>
                </c:pt>
                <c:pt idx="17355">
                  <c:v>8.4514154666669992</c:v>
                </c:pt>
                <c:pt idx="17356">
                  <c:v>8.4520251666669992</c:v>
                </c:pt>
                <c:pt idx="17357">
                  <c:v>8.4512740999999991</c:v>
                </c:pt>
                <c:pt idx="17358">
                  <c:v>8.4513200166669993</c:v>
                </c:pt>
                <c:pt idx="17359">
                  <c:v>8.4508100666669996</c:v>
                </c:pt>
                <c:pt idx="17360">
                  <c:v>8.451391066667</c:v>
                </c:pt>
                <c:pt idx="17361">
                  <c:v>8.451255633333</c:v>
                </c:pt>
                <c:pt idx="17362">
                  <c:v>8.4519928666670001</c:v>
                </c:pt>
                <c:pt idx="17363">
                  <c:v>8.4518193499999992</c:v>
                </c:pt>
                <c:pt idx="17364">
                  <c:v>8.4528395500000002</c:v>
                </c:pt>
                <c:pt idx="17365">
                  <c:v>8.4527618833330003</c:v>
                </c:pt>
                <c:pt idx="17366">
                  <c:v>8.4522257833330006</c:v>
                </c:pt>
                <c:pt idx="17367">
                  <c:v>8.451944516667</c:v>
                </c:pt>
                <c:pt idx="17368">
                  <c:v>8.452608183333</c:v>
                </c:pt>
                <c:pt idx="17369">
                  <c:v>8.452285166667</c:v>
                </c:pt>
                <c:pt idx="17370">
                  <c:v>8.4524182166670006</c:v>
                </c:pt>
                <c:pt idx="17371">
                  <c:v>8.4524500833329999</c:v>
                </c:pt>
                <c:pt idx="17372">
                  <c:v>8.4525248000000008</c:v>
                </c:pt>
                <c:pt idx="17373">
                  <c:v>8.4527823166669993</c:v>
                </c:pt>
                <c:pt idx="17374">
                  <c:v>8.4523730833330006</c:v>
                </c:pt>
                <c:pt idx="17375">
                  <c:v>8.4532389166670008</c:v>
                </c:pt>
                <c:pt idx="17376">
                  <c:v>8.4534212333329997</c:v>
                </c:pt>
                <c:pt idx="17377">
                  <c:v>8.4526338499999998</c:v>
                </c:pt>
                <c:pt idx="17378">
                  <c:v>8.4532964833330002</c:v>
                </c:pt>
                <c:pt idx="17379">
                  <c:v>8.4533576000000004</c:v>
                </c:pt>
                <c:pt idx="17380">
                  <c:v>8.4529386500000001</c:v>
                </c:pt>
                <c:pt idx="17381">
                  <c:v>8.4534329499999998</c:v>
                </c:pt>
                <c:pt idx="17382">
                  <c:v>8.4540876166669996</c:v>
                </c:pt>
                <c:pt idx="17383">
                  <c:v>8.4538586000000002</c:v>
                </c:pt>
                <c:pt idx="17384">
                  <c:v>8.4531039333330007</c:v>
                </c:pt>
                <c:pt idx="17385">
                  <c:v>8.4538328499999995</c:v>
                </c:pt>
                <c:pt idx="17386">
                  <c:v>8.4539466333330004</c:v>
                </c:pt>
                <c:pt idx="17387">
                  <c:v>8.4553893000000002</c:v>
                </c:pt>
                <c:pt idx="17388">
                  <c:v>8.4549466666670003</c:v>
                </c:pt>
                <c:pt idx="17389">
                  <c:v>8.4543487166670008</c:v>
                </c:pt>
                <c:pt idx="17390">
                  <c:v>8.4541418999999998</c:v>
                </c:pt>
                <c:pt idx="17391">
                  <c:v>8.4544293833330002</c:v>
                </c:pt>
                <c:pt idx="17392">
                  <c:v>8.4545039666669997</c:v>
                </c:pt>
                <c:pt idx="17393">
                  <c:v>8.4549894999999999</c:v>
                </c:pt>
                <c:pt idx="17394">
                  <c:v>8.4551913333329995</c:v>
                </c:pt>
                <c:pt idx="17395">
                  <c:v>8.4547989333330005</c:v>
                </c:pt>
                <c:pt idx="17396">
                  <c:v>8.4555528833330005</c:v>
                </c:pt>
                <c:pt idx="17397">
                  <c:v>8.4550684666670008</c:v>
                </c:pt>
                <c:pt idx="17398">
                  <c:v>8.4554970833330003</c:v>
                </c:pt>
                <c:pt idx="17399">
                  <c:v>8.4552864000000003</c:v>
                </c:pt>
                <c:pt idx="17400">
                  <c:v>8.4556285666670004</c:v>
                </c:pt>
                <c:pt idx="17401">
                  <c:v>8.4554039999999997</c:v>
                </c:pt>
                <c:pt idx="17402">
                  <c:v>8.4559660666669991</c:v>
                </c:pt>
                <c:pt idx="17403">
                  <c:v>8.4548702666669993</c:v>
                </c:pt>
                <c:pt idx="17404">
                  <c:v>8.4555999666670001</c:v>
                </c:pt>
                <c:pt idx="17405">
                  <c:v>8.4552586166670007</c:v>
                </c:pt>
                <c:pt idx="17406">
                  <c:v>8.4553274833330008</c:v>
                </c:pt>
                <c:pt idx="17407">
                  <c:v>8.4554460166670005</c:v>
                </c:pt>
                <c:pt idx="17408">
                  <c:v>8.4550036166669997</c:v>
                </c:pt>
                <c:pt idx="17409">
                  <c:v>8.4553485833330004</c:v>
                </c:pt>
                <c:pt idx="17410">
                  <c:v>8.4559185333329996</c:v>
                </c:pt>
                <c:pt idx="17411">
                  <c:v>8.4559791833329996</c:v>
                </c:pt>
                <c:pt idx="17412">
                  <c:v>8.4556208999999996</c:v>
                </c:pt>
                <c:pt idx="17413">
                  <c:v>8.4558076999999994</c:v>
                </c:pt>
                <c:pt idx="17414">
                  <c:v>8.455395666667</c:v>
                </c:pt>
                <c:pt idx="17415">
                  <c:v>8.4556999333329994</c:v>
                </c:pt>
                <c:pt idx="17416">
                  <c:v>8.4560791833329993</c:v>
                </c:pt>
                <c:pt idx="17417">
                  <c:v>8.4557894833329996</c:v>
                </c:pt>
                <c:pt idx="17418">
                  <c:v>8.4556192833330002</c:v>
                </c:pt>
                <c:pt idx="17419">
                  <c:v>8.4561423500000004</c:v>
                </c:pt>
                <c:pt idx="17420">
                  <c:v>8.456107966667</c:v>
                </c:pt>
                <c:pt idx="17421">
                  <c:v>8.4554010333330005</c:v>
                </c:pt>
                <c:pt idx="17422">
                  <c:v>8.4561378999999999</c:v>
                </c:pt>
                <c:pt idx="17423">
                  <c:v>8.4560192500000007</c:v>
                </c:pt>
                <c:pt idx="17424">
                  <c:v>8.4558124166669995</c:v>
                </c:pt>
                <c:pt idx="17425">
                  <c:v>8.4565061333330007</c:v>
                </c:pt>
                <c:pt idx="17426">
                  <c:v>8.4557140833329996</c:v>
                </c:pt>
                <c:pt idx="17427">
                  <c:v>8.4557459833329993</c:v>
                </c:pt>
                <c:pt idx="17428">
                  <c:v>8.4557790500000003</c:v>
                </c:pt>
                <c:pt idx="17429">
                  <c:v>8.4564257833329997</c:v>
                </c:pt>
                <c:pt idx="17430">
                  <c:v>8.4562033166670005</c:v>
                </c:pt>
                <c:pt idx="17431">
                  <c:v>8.4560173499999998</c:v>
                </c:pt>
                <c:pt idx="17432">
                  <c:v>8.4562156666669992</c:v>
                </c:pt>
                <c:pt idx="17433">
                  <c:v>8.4564538166670005</c:v>
                </c:pt>
                <c:pt idx="17434">
                  <c:v>8.4563709666670004</c:v>
                </c:pt>
                <c:pt idx="17435">
                  <c:v>8.4553027833329999</c:v>
                </c:pt>
                <c:pt idx="17436">
                  <c:v>8.4559811000000007</c:v>
                </c:pt>
                <c:pt idx="17437">
                  <c:v>8.4559993999999996</c:v>
                </c:pt>
                <c:pt idx="17438">
                  <c:v>8.4559864999999999</c:v>
                </c:pt>
                <c:pt idx="17439">
                  <c:v>8.4560390000000005</c:v>
                </c:pt>
                <c:pt idx="17440">
                  <c:v>8.4564586833330004</c:v>
                </c:pt>
                <c:pt idx="17441">
                  <c:v>8.4564529333330007</c:v>
                </c:pt>
                <c:pt idx="17442">
                  <c:v>8.4566128000000003</c:v>
                </c:pt>
                <c:pt idx="17443">
                  <c:v>8.4565090499999993</c:v>
                </c:pt>
                <c:pt idx="17444">
                  <c:v>8.4558003166670002</c:v>
                </c:pt>
                <c:pt idx="17445">
                  <c:v>8.4558998833330001</c:v>
                </c:pt>
                <c:pt idx="17446">
                  <c:v>8.4559209499999994</c:v>
                </c:pt>
                <c:pt idx="17447">
                  <c:v>8.4559551666669996</c:v>
                </c:pt>
                <c:pt idx="17448">
                  <c:v>8.4560578999999993</c:v>
                </c:pt>
                <c:pt idx="17449">
                  <c:v>8.4558818500000008</c:v>
                </c:pt>
                <c:pt idx="17450">
                  <c:v>8.4562148166669999</c:v>
                </c:pt>
                <c:pt idx="17451">
                  <c:v>8.4561749000000006</c:v>
                </c:pt>
                <c:pt idx="17452">
                  <c:v>8.4560064166669999</c:v>
                </c:pt>
                <c:pt idx="17453">
                  <c:v>8.4564028333329997</c:v>
                </c:pt>
                <c:pt idx="17454">
                  <c:v>8.4558494</c:v>
                </c:pt>
                <c:pt idx="17455">
                  <c:v>8.4557688833330005</c:v>
                </c:pt>
                <c:pt idx="17456">
                  <c:v>8.4563764333330003</c:v>
                </c:pt>
                <c:pt idx="17457">
                  <c:v>8.4562322000000005</c:v>
                </c:pt>
                <c:pt idx="17458">
                  <c:v>8.4561349000000003</c:v>
                </c:pt>
                <c:pt idx="17459">
                  <c:v>8.4560196333329998</c:v>
                </c:pt>
                <c:pt idx="17460">
                  <c:v>8.4562449333330001</c:v>
                </c:pt>
                <c:pt idx="17461">
                  <c:v>8.4559581833329993</c:v>
                </c:pt>
                <c:pt idx="17462">
                  <c:v>8.4563863166670004</c:v>
                </c:pt>
                <c:pt idx="17463">
                  <c:v>8.456381733333</c:v>
                </c:pt>
                <c:pt idx="17464">
                  <c:v>8.4561541333329995</c:v>
                </c:pt>
                <c:pt idx="17465">
                  <c:v>8.4561220833329998</c:v>
                </c:pt>
                <c:pt idx="17466">
                  <c:v>8.4562840833329993</c:v>
                </c:pt>
                <c:pt idx="17467">
                  <c:v>8.45612575</c:v>
                </c:pt>
                <c:pt idx="17468">
                  <c:v>8.4560478333330007</c:v>
                </c:pt>
                <c:pt idx="17469">
                  <c:v>8.4562296666669994</c:v>
                </c:pt>
                <c:pt idx="17470">
                  <c:v>8.4559543166670004</c:v>
                </c:pt>
                <c:pt idx="17471">
                  <c:v>8.4564090666669998</c:v>
                </c:pt>
                <c:pt idx="17472">
                  <c:v>8.4561621166670005</c:v>
                </c:pt>
                <c:pt idx="17473">
                  <c:v>8.4555765833330003</c:v>
                </c:pt>
                <c:pt idx="17474">
                  <c:v>8.4557623166670002</c:v>
                </c:pt>
                <c:pt idx="17475">
                  <c:v>8.455938783333</c:v>
                </c:pt>
                <c:pt idx="17476">
                  <c:v>8.4554086000000002</c:v>
                </c:pt>
                <c:pt idx="17477">
                  <c:v>8.4564386000000002</c:v>
                </c:pt>
                <c:pt idx="17478">
                  <c:v>8.4561447333329998</c:v>
                </c:pt>
                <c:pt idx="17479">
                  <c:v>8.4562968000000005</c:v>
                </c:pt>
                <c:pt idx="17480">
                  <c:v>8.4564748833329997</c:v>
                </c:pt>
                <c:pt idx="17481">
                  <c:v>8.4563943333329998</c:v>
                </c:pt>
                <c:pt idx="17482">
                  <c:v>8.4566107833329998</c:v>
                </c:pt>
                <c:pt idx="17483">
                  <c:v>8.4561927000000008</c:v>
                </c:pt>
                <c:pt idx="17484">
                  <c:v>8.4566650166669994</c:v>
                </c:pt>
                <c:pt idx="17485">
                  <c:v>8.4575329499999992</c:v>
                </c:pt>
                <c:pt idx="17486">
                  <c:v>8.4567592666669995</c:v>
                </c:pt>
                <c:pt idx="17487">
                  <c:v>8.4568712999999995</c:v>
                </c:pt>
                <c:pt idx="17488">
                  <c:v>8.4570807666669996</c:v>
                </c:pt>
                <c:pt idx="17489">
                  <c:v>8.4570479499999998</c:v>
                </c:pt>
                <c:pt idx="17490">
                  <c:v>8.4571769000000003</c:v>
                </c:pt>
                <c:pt idx="17491">
                  <c:v>8.4567853500000005</c:v>
                </c:pt>
                <c:pt idx="17492">
                  <c:v>8.4567314666669997</c:v>
                </c:pt>
                <c:pt idx="17493">
                  <c:v>8.4569802500000009</c:v>
                </c:pt>
                <c:pt idx="17494">
                  <c:v>8.4563920666670001</c:v>
                </c:pt>
                <c:pt idx="17495">
                  <c:v>8.4565352666670002</c:v>
                </c:pt>
                <c:pt idx="17496">
                  <c:v>8.4565058333330008</c:v>
                </c:pt>
                <c:pt idx="17497">
                  <c:v>8.4566933666670003</c:v>
                </c:pt>
                <c:pt idx="17498">
                  <c:v>8.4570258500000008</c:v>
                </c:pt>
                <c:pt idx="17499">
                  <c:v>8.4569340333330008</c:v>
                </c:pt>
                <c:pt idx="17500">
                  <c:v>8.4571495166670001</c:v>
                </c:pt>
                <c:pt idx="17501">
                  <c:v>8.4569987500000003</c:v>
                </c:pt>
                <c:pt idx="17502">
                  <c:v>8.4571736333329994</c:v>
                </c:pt>
                <c:pt idx="17503">
                  <c:v>8.4572058666669996</c:v>
                </c:pt>
                <c:pt idx="17504">
                  <c:v>8.4570861833330007</c:v>
                </c:pt>
                <c:pt idx="17505">
                  <c:v>8.4568189</c:v>
                </c:pt>
                <c:pt idx="17506">
                  <c:v>8.4571883999999997</c:v>
                </c:pt>
                <c:pt idx="17507">
                  <c:v>8.4574841000000003</c:v>
                </c:pt>
                <c:pt idx="17508">
                  <c:v>8.4573400999999997</c:v>
                </c:pt>
                <c:pt idx="17509">
                  <c:v>8.4567068333329996</c:v>
                </c:pt>
                <c:pt idx="17510">
                  <c:v>8.4574685833330001</c:v>
                </c:pt>
                <c:pt idx="17511">
                  <c:v>8.4575042333329993</c:v>
                </c:pt>
                <c:pt idx="17512">
                  <c:v>8.4577278166669991</c:v>
                </c:pt>
                <c:pt idx="17513">
                  <c:v>8.4573801333330003</c:v>
                </c:pt>
                <c:pt idx="17514">
                  <c:v>8.4578610333329998</c:v>
                </c:pt>
                <c:pt idx="17515">
                  <c:v>8.4574849666669998</c:v>
                </c:pt>
                <c:pt idx="17516">
                  <c:v>8.4581113333329991</c:v>
                </c:pt>
                <c:pt idx="17517">
                  <c:v>8.4573128166670006</c:v>
                </c:pt>
                <c:pt idx="17518">
                  <c:v>8.4572994000000001</c:v>
                </c:pt>
                <c:pt idx="17519">
                  <c:v>8.4570123499999994</c:v>
                </c:pt>
                <c:pt idx="17520">
                  <c:v>8.4573129666670006</c:v>
                </c:pt>
                <c:pt idx="17521">
                  <c:v>8.4570861833330007</c:v>
                </c:pt>
                <c:pt idx="17522">
                  <c:v>8.4573573666670008</c:v>
                </c:pt>
                <c:pt idx="17523">
                  <c:v>8.4578507333330002</c:v>
                </c:pt>
                <c:pt idx="17524">
                  <c:v>8.4579491833329996</c:v>
                </c:pt>
                <c:pt idx="17525">
                  <c:v>8.4579042999999992</c:v>
                </c:pt>
                <c:pt idx="17526">
                  <c:v>8.4574884333329994</c:v>
                </c:pt>
                <c:pt idx="17527">
                  <c:v>8.4578201499999999</c:v>
                </c:pt>
                <c:pt idx="17528">
                  <c:v>8.4577554833330009</c:v>
                </c:pt>
                <c:pt idx="17529">
                  <c:v>8.4581497333330002</c:v>
                </c:pt>
                <c:pt idx="17530">
                  <c:v>8.4582966333329992</c:v>
                </c:pt>
                <c:pt idx="17531">
                  <c:v>8.45766755</c:v>
                </c:pt>
                <c:pt idx="17532">
                  <c:v>8.4577563666670006</c:v>
                </c:pt>
                <c:pt idx="17533">
                  <c:v>8.4573853000000003</c:v>
                </c:pt>
                <c:pt idx="17534">
                  <c:v>8.4569834999999998</c:v>
                </c:pt>
                <c:pt idx="17535">
                  <c:v>8.4572453333330007</c:v>
                </c:pt>
                <c:pt idx="17536">
                  <c:v>8.4573468999999992</c:v>
                </c:pt>
                <c:pt idx="17537">
                  <c:v>8.457327966667</c:v>
                </c:pt>
                <c:pt idx="17538">
                  <c:v>8.4572981499999997</c:v>
                </c:pt>
                <c:pt idx="17539">
                  <c:v>8.4572612500000002</c:v>
                </c:pt>
                <c:pt idx="17540">
                  <c:v>8.4578904999999995</c:v>
                </c:pt>
                <c:pt idx="17541">
                  <c:v>8.4576010166670006</c:v>
                </c:pt>
                <c:pt idx="17542">
                  <c:v>8.4573881499999999</c:v>
                </c:pt>
                <c:pt idx="17543">
                  <c:v>8.4574769833330006</c:v>
                </c:pt>
                <c:pt idx="17544">
                  <c:v>8.4570474999999998</c:v>
                </c:pt>
                <c:pt idx="17545">
                  <c:v>8.4569821333329998</c:v>
                </c:pt>
                <c:pt idx="17546">
                  <c:v>8.4565098333329995</c:v>
                </c:pt>
                <c:pt idx="17547">
                  <c:v>8.4562951166670004</c:v>
                </c:pt>
                <c:pt idx="17548">
                  <c:v>8.4566753000000006</c:v>
                </c:pt>
                <c:pt idx="17549">
                  <c:v>8.4564401666670008</c:v>
                </c:pt>
                <c:pt idx="17550">
                  <c:v>8.4564854166670003</c:v>
                </c:pt>
                <c:pt idx="17551">
                  <c:v>8.4562501500000007</c:v>
                </c:pt>
                <c:pt idx="17552">
                  <c:v>8.4558694166669994</c:v>
                </c:pt>
                <c:pt idx="17553">
                  <c:v>8.4563858833330006</c:v>
                </c:pt>
                <c:pt idx="17554">
                  <c:v>8.4563744166669998</c:v>
                </c:pt>
                <c:pt idx="17555">
                  <c:v>8.4565762666669997</c:v>
                </c:pt>
                <c:pt idx="17556">
                  <c:v>8.4571360333330006</c:v>
                </c:pt>
                <c:pt idx="17557">
                  <c:v>8.4571479166669992</c:v>
                </c:pt>
                <c:pt idx="17558">
                  <c:v>8.4570848666669995</c:v>
                </c:pt>
                <c:pt idx="17559">
                  <c:v>8.456442383333</c:v>
                </c:pt>
                <c:pt idx="17560">
                  <c:v>8.4565289000000003</c:v>
                </c:pt>
                <c:pt idx="17561">
                  <c:v>8.4561030166670008</c:v>
                </c:pt>
                <c:pt idx="17562">
                  <c:v>8.4568054499999992</c:v>
                </c:pt>
                <c:pt idx="17563">
                  <c:v>8.4561639666670008</c:v>
                </c:pt>
                <c:pt idx="17564">
                  <c:v>8.4561750166670002</c:v>
                </c:pt>
                <c:pt idx="17565">
                  <c:v>8.4564330000000005</c:v>
                </c:pt>
                <c:pt idx="17566">
                  <c:v>8.4563773500000003</c:v>
                </c:pt>
                <c:pt idx="17567">
                  <c:v>8.4565225833329993</c:v>
                </c:pt>
                <c:pt idx="17568">
                  <c:v>8.4555290333330007</c:v>
                </c:pt>
                <c:pt idx="17569">
                  <c:v>8.4559209166670009</c:v>
                </c:pt>
                <c:pt idx="17570">
                  <c:v>8.4558994666670007</c:v>
                </c:pt>
                <c:pt idx="17571">
                  <c:v>8.4557638833330007</c:v>
                </c:pt>
                <c:pt idx="17572">
                  <c:v>8.4557254666669994</c:v>
                </c:pt>
                <c:pt idx="17573">
                  <c:v>8.4558484333329993</c:v>
                </c:pt>
                <c:pt idx="17574">
                  <c:v>8.4559759499999991</c:v>
                </c:pt>
                <c:pt idx="17575">
                  <c:v>8.4560680333330005</c:v>
                </c:pt>
                <c:pt idx="17576">
                  <c:v>8.4561379166670001</c:v>
                </c:pt>
                <c:pt idx="17577">
                  <c:v>8.4562618833329992</c:v>
                </c:pt>
                <c:pt idx="17578">
                  <c:v>8.4562029833330001</c:v>
                </c:pt>
                <c:pt idx="17579">
                  <c:v>8.4561545000000002</c:v>
                </c:pt>
                <c:pt idx="17580">
                  <c:v>8.4554575166669999</c:v>
                </c:pt>
                <c:pt idx="17581">
                  <c:v>8.4553331833329999</c:v>
                </c:pt>
                <c:pt idx="17582">
                  <c:v>8.4559416333329995</c:v>
                </c:pt>
                <c:pt idx="17583">
                  <c:v>8.4560527166669992</c:v>
                </c:pt>
                <c:pt idx="17584">
                  <c:v>8.4557512666670007</c:v>
                </c:pt>
                <c:pt idx="17585">
                  <c:v>8.4558943333329992</c:v>
                </c:pt>
                <c:pt idx="17586">
                  <c:v>8.4561781166669991</c:v>
                </c:pt>
                <c:pt idx="17587">
                  <c:v>8.4558309499999993</c:v>
                </c:pt>
                <c:pt idx="17588">
                  <c:v>8.4557813666670008</c:v>
                </c:pt>
                <c:pt idx="17589">
                  <c:v>8.4557954833330005</c:v>
                </c:pt>
                <c:pt idx="17590">
                  <c:v>8.4555078333329998</c:v>
                </c:pt>
                <c:pt idx="17591">
                  <c:v>8.4558996499999992</c:v>
                </c:pt>
                <c:pt idx="17592">
                  <c:v>8.4552669500000004</c:v>
                </c:pt>
                <c:pt idx="17593">
                  <c:v>8.4559540166670004</c:v>
                </c:pt>
                <c:pt idx="17594">
                  <c:v>8.4561538833330001</c:v>
                </c:pt>
                <c:pt idx="17595">
                  <c:v>8.4556275166670005</c:v>
                </c:pt>
                <c:pt idx="17596">
                  <c:v>8.4556174166669997</c:v>
                </c:pt>
                <c:pt idx="17597">
                  <c:v>8.4566958166670005</c:v>
                </c:pt>
                <c:pt idx="17598">
                  <c:v>8.4565553666670006</c:v>
                </c:pt>
                <c:pt idx="17599">
                  <c:v>8.4561587333329999</c:v>
                </c:pt>
                <c:pt idx="17600">
                  <c:v>8.4563451500000006</c:v>
                </c:pt>
                <c:pt idx="17601">
                  <c:v>8.4566761833330002</c:v>
                </c:pt>
                <c:pt idx="17602">
                  <c:v>8.4562635999999998</c:v>
                </c:pt>
                <c:pt idx="17603">
                  <c:v>8.4565865833329994</c:v>
                </c:pt>
                <c:pt idx="17604">
                  <c:v>8.4563976333329993</c:v>
                </c:pt>
                <c:pt idx="17605">
                  <c:v>8.4568803166670001</c:v>
                </c:pt>
                <c:pt idx="17606">
                  <c:v>8.4575097166669995</c:v>
                </c:pt>
                <c:pt idx="17607">
                  <c:v>8.4567597499999998</c:v>
                </c:pt>
                <c:pt idx="17608">
                  <c:v>8.4566426999999997</c:v>
                </c:pt>
                <c:pt idx="17609">
                  <c:v>8.4563976333329993</c:v>
                </c:pt>
                <c:pt idx="17610">
                  <c:v>8.4564320666670003</c:v>
                </c:pt>
                <c:pt idx="17611">
                  <c:v>8.4565605333330005</c:v>
                </c:pt>
                <c:pt idx="17612">
                  <c:v>8.4562008833330005</c:v>
                </c:pt>
                <c:pt idx="17613">
                  <c:v>8.4569191666669994</c:v>
                </c:pt>
                <c:pt idx="17614">
                  <c:v>8.4569081833330007</c:v>
                </c:pt>
                <c:pt idx="17615">
                  <c:v>8.4568950333329997</c:v>
                </c:pt>
                <c:pt idx="17616">
                  <c:v>8.4570561333329994</c:v>
                </c:pt>
                <c:pt idx="17617">
                  <c:v>8.4574433333329999</c:v>
                </c:pt>
                <c:pt idx="17618">
                  <c:v>8.4565958499999994</c:v>
                </c:pt>
                <c:pt idx="17619">
                  <c:v>8.4573429833329996</c:v>
                </c:pt>
                <c:pt idx="17620">
                  <c:v>8.4566374500000006</c:v>
                </c:pt>
                <c:pt idx="17621">
                  <c:v>8.4566657999999997</c:v>
                </c:pt>
                <c:pt idx="17622">
                  <c:v>8.4565412333330006</c:v>
                </c:pt>
                <c:pt idx="17623">
                  <c:v>8.4569789833330002</c:v>
                </c:pt>
                <c:pt idx="17624">
                  <c:v>8.4567399833329997</c:v>
                </c:pt>
                <c:pt idx="17625">
                  <c:v>8.4574031333330009</c:v>
                </c:pt>
                <c:pt idx="17626">
                  <c:v>8.4565309666669997</c:v>
                </c:pt>
                <c:pt idx="17627">
                  <c:v>8.4571672499999995</c:v>
                </c:pt>
                <c:pt idx="17628">
                  <c:v>8.4573980333329999</c:v>
                </c:pt>
                <c:pt idx="17629">
                  <c:v>8.4570698166669995</c:v>
                </c:pt>
                <c:pt idx="17630">
                  <c:v>8.4569849333330005</c:v>
                </c:pt>
                <c:pt idx="17631">
                  <c:v>8.4567988500000002</c:v>
                </c:pt>
                <c:pt idx="17632">
                  <c:v>8.4568869333329992</c:v>
                </c:pt>
                <c:pt idx="17633">
                  <c:v>8.4573766166670001</c:v>
                </c:pt>
                <c:pt idx="17634">
                  <c:v>8.4569148666670007</c:v>
                </c:pt>
                <c:pt idx="17635">
                  <c:v>8.4571824333329992</c:v>
                </c:pt>
                <c:pt idx="17636">
                  <c:v>8.4570070000000008</c:v>
                </c:pt>
                <c:pt idx="17637">
                  <c:v>8.4571337833329991</c:v>
                </c:pt>
                <c:pt idx="17638">
                  <c:v>8.4570249833329996</c:v>
                </c:pt>
                <c:pt idx="17639">
                  <c:v>8.4570928666670007</c:v>
                </c:pt>
                <c:pt idx="17640">
                  <c:v>8.4574122333330006</c:v>
                </c:pt>
                <c:pt idx="17641">
                  <c:v>8.4572869833330007</c:v>
                </c:pt>
                <c:pt idx="17642">
                  <c:v>8.4575866333329994</c:v>
                </c:pt>
                <c:pt idx="17643">
                  <c:v>8.457669983333</c:v>
                </c:pt>
                <c:pt idx="17644">
                  <c:v>8.4578970166669993</c:v>
                </c:pt>
                <c:pt idx="17645">
                  <c:v>8.4580600166669999</c:v>
                </c:pt>
                <c:pt idx="17646">
                  <c:v>8.4576858833329993</c:v>
                </c:pt>
                <c:pt idx="17647">
                  <c:v>8.4577124999999995</c:v>
                </c:pt>
                <c:pt idx="17648">
                  <c:v>8.4575366166669994</c:v>
                </c:pt>
                <c:pt idx="17649">
                  <c:v>8.4577467333329999</c:v>
                </c:pt>
                <c:pt idx="17650">
                  <c:v>8.4579176666670008</c:v>
                </c:pt>
                <c:pt idx="17651">
                  <c:v>8.4586431833330007</c:v>
                </c:pt>
                <c:pt idx="17652">
                  <c:v>8.4583620166669995</c:v>
                </c:pt>
                <c:pt idx="17653">
                  <c:v>8.4582809166670003</c:v>
                </c:pt>
                <c:pt idx="17654">
                  <c:v>8.4582998000000007</c:v>
                </c:pt>
                <c:pt idx="17655">
                  <c:v>8.4583432666670006</c:v>
                </c:pt>
                <c:pt idx="17656">
                  <c:v>8.4587549166670009</c:v>
                </c:pt>
                <c:pt idx="17657">
                  <c:v>8.4583676000000008</c:v>
                </c:pt>
                <c:pt idx="17658">
                  <c:v>8.4585362499999999</c:v>
                </c:pt>
                <c:pt idx="17659">
                  <c:v>8.4581972166669992</c:v>
                </c:pt>
                <c:pt idx="17660">
                  <c:v>8.4591174833329994</c:v>
                </c:pt>
                <c:pt idx="17661">
                  <c:v>8.4583789333329999</c:v>
                </c:pt>
                <c:pt idx="17662">
                  <c:v>8.4585651500000001</c:v>
                </c:pt>
                <c:pt idx="17663">
                  <c:v>8.4592017333329999</c:v>
                </c:pt>
                <c:pt idx="17664">
                  <c:v>8.4588813500000004</c:v>
                </c:pt>
                <c:pt idx="17665">
                  <c:v>8.4592583333330005</c:v>
                </c:pt>
                <c:pt idx="17666">
                  <c:v>8.4592405333330003</c:v>
                </c:pt>
                <c:pt idx="17667">
                  <c:v>8.4598405833329995</c:v>
                </c:pt>
                <c:pt idx="17668">
                  <c:v>8.4601837999999994</c:v>
                </c:pt>
                <c:pt idx="17669">
                  <c:v>8.4596295166670004</c:v>
                </c:pt>
                <c:pt idx="17670">
                  <c:v>8.45946365</c:v>
                </c:pt>
                <c:pt idx="17671">
                  <c:v>8.4594241166669999</c:v>
                </c:pt>
                <c:pt idx="17672">
                  <c:v>8.4594556500000007</c:v>
                </c:pt>
                <c:pt idx="17673">
                  <c:v>8.4596062666670004</c:v>
                </c:pt>
                <c:pt idx="17674">
                  <c:v>8.4597876166670005</c:v>
                </c:pt>
                <c:pt idx="17675">
                  <c:v>8.4602062333330004</c:v>
                </c:pt>
                <c:pt idx="17676">
                  <c:v>8.4593835833330004</c:v>
                </c:pt>
                <c:pt idx="17677">
                  <c:v>8.4600662166670002</c:v>
                </c:pt>
                <c:pt idx="17678">
                  <c:v>8.4601192666670002</c:v>
                </c:pt>
                <c:pt idx="17679">
                  <c:v>8.4603190000000001</c:v>
                </c:pt>
                <c:pt idx="17680">
                  <c:v>8.4597209166670009</c:v>
                </c:pt>
                <c:pt idx="17681">
                  <c:v>8.4596803333330008</c:v>
                </c:pt>
                <c:pt idx="17682">
                  <c:v>8.4598508500000005</c:v>
                </c:pt>
                <c:pt idx="17683">
                  <c:v>8.459541633333</c:v>
                </c:pt>
                <c:pt idx="17684">
                  <c:v>8.4595314500000001</c:v>
                </c:pt>
                <c:pt idx="17685">
                  <c:v>8.4598726333329992</c:v>
                </c:pt>
                <c:pt idx="17686">
                  <c:v>8.4595640000000003</c:v>
                </c:pt>
                <c:pt idx="17687">
                  <c:v>8.4594227499999999</c:v>
                </c:pt>
                <c:pt idx="17688">
                  <c:v>8.4597215333329991</c:v>
                </c:pt>
                <c:pt idx="17689">
                  <c:v>8.4595064499999992</c:v>
                </c:pt>
                <c:pt idx="17690">
                  <c:v>8.4598872833329999</c:v>
                </c:pt>
                <c:pt idx="17691">
                  <c:v>8.460026833333</c:v>
                </c:pt>
                <c:pt idx="17692">
                  <c:v>8.4596718333329992</c:v>
                </c:pt>
                <c:pt idx="17693">
                  <c:v>8.4598148833329994</c:v>
                </c:pt>
                <c:pt idx="17694">
                  <c:v>8.459552116667</c:v>
                </c:pt>
                <c:pt idx="17695">
                  <c:v>8.4603280166670007</c:v>
                </c:pt>
                <c:pt idx="17696">
                  <c:v>8.4598923666670007</c:v>
                </c:pt>
                <c:pt idx="17697">
                  <c:v>8.4601722666669996</c:v>
                </c:pt>
                <c:pt idx="17698">
                  <c:v>8.4597183333330008</c:v>
                </c:pt>
                <c:pt idx="17699">
                  <c:v>8.4600302166670005</c:v>
                </c:pt>
                <c:pt idx="17700">
                  <c:v>8.4602331166670002</c:v>
                </c:pt>
                <c:pt idx="17701">
                  <c:v>8.460044916667</c:v>
                </c:pt>
                <c:pt idx="17702">
                  <c:v>8.4603346500000001</c:v>
                </c:pt>
                <c:pt idx="17703">
                  <c:v>8.4606576666670001</c:v>
                </c:pt>
                <c:pt idx="17704">
                  <c:v>8.4601699499999992</c:v>
                </c:pt>
                <c:pt idx="17705">
                  <c:v>8.460170633333</c:v>
                </c:pt>
                <c:pt idx="17706">
                  <c:v>8.4606934500000008</c:v>
                </c:pt>
                <c:pt idx="17707">
                  <c:v>8.4599638333329992</c:v>
                </c:pt>
                <c:pt idx="17708">
                  <c:v>8.4606527333329993</c:v>
                </c:pt>
                <c:pt idx="17709">
                  <c:v>8.4605082833330005</c:v>
                </c:pt>
                <c:pt idx="17710">
                  <c:v>8.4606486833329999</c:v>
                </c:pt>
                <c:pt idx="17711">
                  <c:v>8.4603667666670006</c:v>
                </c:pt>
                <c:pt idx="17712">
                  <c:v>8.4610256166669995</c:v>
                </c:pt>
                <c:pt idx="17713">
                  <c:v>8.4606723666669996</c:v>
                </c:pt>
                <c:pt idx="17714">
                  <c:v>8.4604491833329991</c:v>
                </c:pt>
                <c:pt idx="17715">
                  <c:v>8.4607445666669996</c:v>
                </c:pt>
                <c:pt idx="17716">
                  <c:v>8.4606702833330001</c:v>
                </c:pt>
                <c:pt idx="17717">
                  <c:v>8.4613063999999998</c:v>
                </c:pt>
                <c:pt idx="17718">
                  <c:v>8.4618017166670008</c:v>
                </c:pt>
                <c:pt idx="17719">
                  <c:v>8.4609662166669999</c:v>
                </c:pt>
                <c:pt idx="17720">
                  <c:v>8.461311133333</c:v>
                </c:pt>
                <c:pt idx="17721">
                  <c:v>8.4616156166670002</c:v>
                </c:pt>
                <c:pt idx="17722">
                  <c:v>8.4614972500000007</c:v>
                </c:pt>
                <c:pt idx="17723">
                  <c:v>8.4613552333330002</c:v>
                </c:pt>
                <c:pt idx="17724">
                  <c:v>8.4614544166669994</c:v>
                </c:pt>
                <c:pt idx="17725">
                  <c:v>8.4615506166669991</c:v>
                </c:pt>
                <c:pt idx="17726">
                  <c:v>8.4618045333329999</c:v>
                </c:pt>
                <c:pt idx="17727">
                  <c:v>8.4615234000000008</c:v>
                </c:pt>
                <c:pt idx="17728">
                  <c:v>8.4613009166669997</c:v>
                </c:pt>
                <c:pt idx="17729">
                  <c:v>8.4610249666670008</c:v>
                </c:pt>
                <c:pt idx="17730">
                  <c:v>8.4616637166669992</c:v>
                </c:pt>
                <c:pt idx="17731">
                  <c:v>8.4617067666669996</c:v>
                </c:pt>
                <c:pt idx="17732">
                  <c:v>8.4616343000000001</c:v>
                </c:pt>
                <c:pt idx="17733">
                  <c:v>8.4618877666669992</c:v>
                </c:pt>
                <c:pt idx="17734">
                  <c:v>8.4614846666669994</c:v>
                </c:pt>
                <c:pt idx="17735">
                  <c:v>8.4618331999999992</c:v>
                </c:pt>
                <c:pt idx="17736">
                  <c:v>8.4619005333330009</c:v>
                </c:pt>
                <c:pt idx="17737">
                  <c:v>8.4620803999999996</c:v>
                </c:pt>
                <c:pt idx="17738">
                  <c:v>8.4620770166669992</c:v>
                </c:pt>
                <c:pt idx="17739">
                  <c:v>8.4621174166670006</c:v>
                </c:pt>
                <c:pt idx="17740">
                  <c:v>8.4616828000000002</c:v>
                </c:pt>
                <c:pt idx="17741">
                  <c:v>8.4624319166670006</c:v>
                </c:pt>
                <c:pt idx="17742">
                  <c:v>8.4620120500000002</c:v>
                </c:pt>
                <c:pt idx="17743">
                  <c:v>8.4619573666670007</c:v>
                </c:pt>
                <c:pt idx="17744">
                  <c:v>8.4623681166669993</c:v>
                </c:pt>
                <c:pt idx="17745">
                  <c:v>8.4621433666670001</c:v>
                </c:pt>
                <c:pt idx="17746">
                  <c:v>8.4616308833329992</c:v>
                </c:pt>
                <c:pt idx="17747">
                  <c:v>8.4615987833330006</c:v>
                </c:pt>
                <c:pt idx="17748">
                  <c:v>8.4614364500000008</c:v>
                </c:pt>
                <c:pt idx="17749">
                  <c:v>8.4612467000000002</c:v>
                </c:pt>
                <c:pt idx="17750">
                  <c:v>8.461681866667</c:v>
                </c:pt>
                <c:pt idx="17751">
                  <c:v>8.4614737333329995</c:v>
                </c:pt>
                <c:pt idx="17752">
                  <c:v>8.4610848999999995</c:v>
                </c:pt>
                <c:pt idx="17753">
                  <c:v>8.4610339499999991</c:v>
                </c:pt>
                <c:pt idx="17754">
                  <c:v>8.4607980999999999</c:v>
                </c:pt>
                <c:pt idx="17755">
                  <c:v>8.461647216667</c:v>
                </c:pt>
                <c:pt idx="17756">
                  <c:v>8.4607785833329991</c:v>
                </c:pt>
                <c:pt idx="17757">
                  <c:v>8.4615896666670007</c:v>
                </c:pt>
                <c:pt idx="17758">
                  <c:v>8.4609982833329997</c:v>
                </c:pt>
                <c:pt idx="17759">
                  <c:v>8.4612178333330004</c:v>
                </c:pt>
                <c:pt idx="17760">
                  <c:v>8.4608353666670002</c:v>
                </c:pt>
                <c:pt idx="17761">
                  <c:v>8.4612447833329991</c:v>
                </c:pt>
                <c:pt idx="17762">
                  <c:v>8.4607726499999991</c:v>
                </c:pt>
                <c:pt idx="17763">
                  <c:v>8.4606811166670006</c:v>
                </c:pt>
                <c:pt idx="17764">
                  <c:v>8.4600916000000002</c:v>
                </c:pt>
                <c:pt idx="17765">
                  <c:v>8.4611955166670008</c:v>
                </c:pt>
                <c:pt idx="17766">
                  <c:v>8.4606262666669991</c:v>
                </c:pt>
                <c:pt idx="17767">
                  <c:v>8.4612186666669995</c:v>
                </c:pt>
                <c:pt idx="17768">
                  <c:v>8.4612257833329991</c:v>
                </c:pt>
                <c:pt idx="17769">
                  <c:v>8.4605089333329992</c:v>
                </c:pt>
                <c:pt idx="17770">
                  <c:v>8.4604473333330006</c:v>
                </c:pt>
                <c:pt idx="17771">
                  <c:v>8.4603112500000002</c:v>
                </c:pt>
                <c:pt idx="17772">
                  <c:v>8.4608498166670003</c:v>
                </c:pt>
                <c:pt idx="17773">
                  <c:v>8.4602718499999998</c:v>
                </c:pt>
                <c:pt idx="17774">
                  <c:v>8.4605899499999992</c:v>
                </c:pt>
                <c:pt idx="17775">
                  <c:v>8.4608303166669998</c:v>
                </c:pt>
                <c:pt idx="17776">
                  <c:v>8.4610992166669998</c:v>
                </c:pt>
                <c:pt idx="17777">
                  <c:v>8.4618172333330008</c:v>
                </c:pt>
                <c:pt idx="17778">
                  <c:v>8.4609125833330001</c:v>
                </c:pt>
                <c:pt idx="17779">
                  <c:v>8.4609636500000001</c:v>
                </c:pt>
                <c:pt idx="17780">
                  <c:v>8.4614797166670002</c:v>
                </c:pt>
                <c:pt idx="17781">
                  <c:v>8.4611137500000009</c:v>
                </c:pt>
                <c:pt idx="17782">
                  <c:v>8.4606237833330002</c:v>
                </c:pt>
                <c:pt idx="17783">
                  <c:v>8.4611553666670005</c:v>
                </c:pt>
                <c:pt idx="17784">
                  <c:v>8.4611765499999994</c:v>
                </c:pt>
                <c:pt idx="17785">
                  <c:v>8.4615276666669992</c:v>
                </c:pt>
                <c:pt idx="17786">
                  <c:v>8.4606103666669998</c:v>
                </c:pt>
                <c:pt idx="17787">
                  <c:v>8.4611157499999994</c:v>
                </c:pt>
                <c:pt idx="17788">
                  <c:v>8.4612337499999999</c:v>
                </c:pt>
                <c:pt idx="17789">
                  <c:v>8.4603248999999998</c:v>
                </c:pt>
                <c:pt idx="17790">
                  <c:v>8.4610557666670001</c:v>
                </c:pt>
                <c:pt idx="17791">
                  <c:v>8.4608472666670007</c:v>
                </c:pt>
                <c:pt idx="17792">
                  <c:v>8.4605650333329994</c:v>
                </c:pt>
                <c:pt idx="17793">
                  <c:v>8.4610309333329994</c:v>
                </c:pt>
                <c:pt idx="17794">
                  <c:v>8.4606652166669996</c:v>
                </c:pt>
                <c:pt idx="17795">
                  <c:v>8.4613689500000007</c:v>
                </c:pt>
                <c:pt idx="17796">
                  <c:v>8.4603825666670005</c:v>
                </c:pt>
                <c:pt idx="17797">
                  <c:v>8.4609378166670002</c:v>
                </c:pt>
                <c:pt idx="17798">
                  <c:v>8.4612967166670003</c:v>
                </c:pt>
                <c:pt idx="17799">
                  <c:v>8.4608589833330008</c:v>
                </c:pt>
                <c:pt idx="17800">
                  <c:v>8.4605716666670006</c:v>
                </c:pt>
                <c:pt idx="17801">
                  <c:v>8.4598276333329991</c:v>
                </c:pt>
                <c:pt idx="17802">
                  <c:v>8.4609473499999996</c:v>
                </c:pt>
                <c:pt idx="17803">
                  <c:v>8.4606019833329995</c:v>
                </c:pt>
                <c:pt idx="17804">
                  <c:v>8.4609812166669993</c:v>
                </c:pt>
                <c:pt idx="17805">
                  <c:v>8.4604247499999996</c:v>
                </c:pt>
                <c:pt idx="17806">
                  <c:v>8.4610845333330005</c:v>
                </c:pt>
                <c:pt idx="17807">
                  <c:v>8.4608325666669995</c:v>
                </c:pt>
                <c:pt idx="17808">
                  <c:v>8.4605611833330006</c:v>
                </c:pt>
                <c:pt idx="17809">
                  <c:v>8.4606972500000008</c:v>
                </c:pt>
                <c:pt idx="17810">
                  <c:v>8.46159645</c:v>
                </c:pt>
                <c:pt idx="17811">
                  <c:v>8.4611135833330007</c:v>
                </c:pt>
                <c:pt idx="17812">
                  <c:v>8.4608115000000002</c:v>
                </c:pt>
                <c:pt idx="17813">
                  <c:v>8.4603117000000001</c:v>
                </c:pt>
                <c:pt idx="17814">
                  <c:v>8.4609631833329999</c:v>
                </c:pt>
                <c:pt idx="17815">
                  <c:v>8.4608209999999993</c:v>
                </c:pt>
                <c:pt idx="17816">
                  <c:v>8.4610961166669991</c:v>
                </c:pt>
                <c:pt idx="17817">
                  <c:v>8.4606457333329992</c:v>
                </c:pt>
                <c:pt idx="17818">
                  <c:v>8.4614879166670001</c:v>
                </c:pt>
                <c:pt idx="17819">
                  <c:v>8.4615391500000001</c:v>
                </c:pt>
                <c:pt idx="17820">
                  <c:v>8.4613687833330005</c:v>
                </c:pt>
                <c:pt idx="17821">
                  <c:v>8.4613635833330001</c:v>
                </c:pt>
                <c:pt idx="17822">
                  <c:v>8.4616639333329999</c:v>
                </c:pt>
                <c:pt idx="17823">
                  <c:v>8.4620407833330002</c:v>
                </c:pt>
                <c:pt idx="17824">
                  <c:v>8.4620257833330008</c:v>
                </c:pt>
                <c:pt idx="17825">
                  <c:v>8.461336816667</c:v>
                </c:pt>
                <c:pt idx="17826">
                  <c:v>8.461382883333</c:v>
                </c:pt>
                <c:pt idx="17827">
                  <c:v>8.4613236999999994</c:v>
                </c:pt>
                <c:pt idx="17828">
                  <c:v>8.4616267500000006</c:v>
                </c:pt>
                <c:pt idx="17829">
                  <c:v>8.4618032666669993</c:v>
                </c:pt>
                <c:pt idx="17830">
                  <c:v>8.4617990499999998</c:v>
                </c:pt>
                <c:pt idx="17831">
                  <c:v>8.4613048000000006</c:v>
                </c:pt>
                <c:pt idx="17832">
                  <c:v>8.4614740166669993</c:v>
                </c:pt>
                <c:pt idx="17833">
                  <c:v>8.4613680666669993</c:v>
                </c:pt>
                <c:pt idx="17834">
                  <c:v>8.4620108500000004</c:v>
                </c:pt>
                <c:pt idx="17835">
                  <c:v>8.4620771000000001</c:v>
                </c:pt>
                <c:pt idx="17836">
                  <c:v>8.4623238666670009</c:v>
                </c:pt>
                <c:pt idx="17837">
                  <c:v>8.4625168166669997</c:v>
                </c:pt>
                <c:pt idx="17838">
                  <c:v>8.4625699000000001</c:v>
                </c:pt>
                <c:pt idx="17839">
                  <c:v>8.4623763000000007</c:v>
                </c:pt>
                <c:pt idx="17840">
                  <c:v>8.46220295</c:v>
                </c:pt>
                <c:pt idx="17841">
                  <c:v>8.4621285333330007</c:v>
                </c:pt>
                <c:pt idx="17842">
                  <c:v>8.4615680666670006</c:v>
                </c:pt>
                <c:pt idx="17843">
                  <c:v>8.4625847333329993</c:v>
                </c:pt>
                <c:pt idx="17844">
                  <c:v>8.4622129000000008</c:v>
                </c:pt>
                <c:pt idx="17845">
                  <c:v>8.4624674666670003</c:v>
                </c:pt>
                <c:pt idx="17846">
                  <c:v>8.4624058000000009</c:v>
                </c:pt>
                <c:pt idx="17847">
                  <c:v>8.461909583333</c:v>
                </c:pt>
                <c:pt idx="17848">
                  <c:v>8.4621919499999994</c:v>
                </c:pt>
                <c:pt idx="17849">
                  <c:v>8.4618606166669998</c:v>
                </c:pt>
                <c:pt idx="17850">
                  <c:v>8.4614742166669998</c:v>
                </c:pt>
                <c:pt idx="17851">
                  <c:v>8.4619555333330005</c:v>
                </c:pt>
                <c:pt idx="17852">
                  <c:v>8.4618885499999994</c:v>
                </c:pt>
                <c:pt idx="17853">
                  <c:v>8.4616599333329994</c:v>
                </c:pt>
                <c:pt idx="17854">
                  <c:v>8.4618856000000005</c:v>
                </c:pt>
                <c:pt idx="17855">
                  <c:v>8.4612938333330003</c:v>
                </c:pt>
                <c:pt idx="17856">
                  <c:v>8.4620557000000005</c:v>
                </c:pt>
                <c:pt idx="17857">
                  <c:v>8.4616438833330001</c:v>
                </c:pt>
                <c:pt idx="17858">
                  <c:v>8.4608724333329999</c:v>
                </c:pt>
                <c:pt idx="17859">
                  <c:v>8.4622625666670004</c:v>
                </c:pt>
                <c:pt idx="17860">
                  <c:v>8.4616700333330002</c:v>
                </c:pt>
                <c:pt idx="17861">
                  <c:v>8.4620951499999997</c:v>
                </c:pt>
                <c:pt idx="17862">
                  <c:v>8.4626044833329992</c:v>
                </c:pt>
                <c:pt idx="17863">
                  <c:v>8.4619151499999994</c:v>
                </c:pt>
                <c:pt idx="17864">
                  <c:v>8.4618620166670002</c:v>
                </c:pt>
                <c:pt idx="17865">
                  <c:v>8.4618848500000006</c:v>
                </c:pt>
                <c:pt idx="17866">
                  <c:v>8.4615142166670001</c:v>
                </c:pt>
                <c:pt idx="17867">
                  <c:v>8.4622945666669995</c:v>
                </c:pt>
                <c:pt idx="17868">
                  <c:v>8.4627254666670009</c:v>
                </c:pt>
                <c:pt idx="17869">
                  <c:v>8.4629578999999993</c:v>
                </c:pt>
                <c:pt idx="17870">
                  <c:v>8.4630098999999994</c:v>
                </c:pt>
                <c:pt idx="17871">
                  <c:v>8.4631876166669997</c:v>
                </c:pt>
                <c:pt idx="17872">
                  <c:v>8.4631045666670008</c:v>
                </c:pt>
                <c:pt idx="17873">
                  <c:v>8.4635028999999999</c:v>
                </c:pt>
                <c:pt idx="17874">
                  <c:v>8.4630793166670006</c:v>
                </c:pt>
                <c:pt idx="17875">
                  <c:v>8.4629515333329994</c:v>
                </c:pt>
                <c:pt idx="17876">
                  <c:v>8.4635469333329993</c:v>
                </c:pt>
                <c:pt idx="17877">
                  <c:v>8.4637169666670005</c:v>
                </c:pt>
                <c:pt idx="17878">
                  <c:v>8.4630848833329999</c:v>
                </c:pt>
                <c:pt idx="17879">
                  <c:v>8.4628658166669997</c:v>
                </c:pt>
                <c:pt idx="17880">
                  <c:v>8.4626925833330002</c:v>
                </c:pt>
                <c:pt idx="17881">
                  <c:v>8.4628832500000009</c:v>
                </c:pt>
                <c:pt idx="17882">
                  <c:v>8.4632939833329992</c:v>
                </c:pt>
                <c:pt idx="17883">
                  <c:v>8.463652333333</c:v>
                </c:pt>
                <c:pt idx="17884">
                  <c:v>8.4636030333329995</c:v>
                </c:pt>
                <c:pt idx="17885">
                  <c:v>8.4639624666670006</c:v>
                </c:pt>
                <c:pt idx="17886">
                  <c:v>8.4642355166669994</c:v>
                </c:pt>
                <c:pt idx="17887">
                  <c:v>8.4642967333330006</c:v>
                </c:pt>
                <c:pt idx="17888">
                  <c:v>8.4642141833330005</c:v>
                </c:pt>
                <c:pt idx="17889">
                  <c:v>8.4642953999999992</c:v>
                </c:pt>
                <c:pt idx="17890">
                  <c:v>8.4647958333329996</c:v>
                </c:pt>
                <c:pt idx="17891">
                  <c:v>8.4647695499999998</c:v>
                </c:pt>
                <c:pt idx="17892">
                  <c:v>8.4645892333329993</c:v>
                </c:pt>
                <c:pt idx="17893">
                  <c:v>8.4645305666669994</c:v>
                </c:pt>
                <c:pt idx="17894">
                  <c:v>8.464467083333</c:v>
                </c:pt>
                <c:pt idx="17895">
                  <c:v>8.4639612166670002</c:v>
                </c:pt>
                <c:pt idx="17896">
                  <c:v>8.4646526666669999</c:v>
                </c:pt>
                <c:pt idx="17897">
                  <c:v>8.4642489833330004</c:v>
                </c:pt>
                <c:pt idx="17898">
                  <c:v>8.4641325666670006</c:v>
                </c:pt>
                <c:pt idx="17899">
                  <c:v>8.4639867833330005</c:v>
                </c:pt>
                <c:pt idx="17900">
                  <c:v>8.4644908999999995</c:v>
                </c:pt>
                <c:pt idx="17901">
                  <c:v>8.4642959833330007</c:v>
                </c:pt>
                <c:pt idx="17902">
                  <c:v>8.4644729833329997</c:v>
                </c:pt>
                <c:pt idx="17903">
                  <c:v>8.4644664833330001</c:v>
                </c:pt>
                <c:pt idx="17904">
                  <c:v>8.4639620000000004</c:v>
                </c:pt>
                <c:pt idx="17905">
                  <c:v>8.4649941166670004</c:v>
                </c:pt>
                <c:pt idx="17906">
                  <c:v>8.4646162666670008</c:v>
                </c:pt>
                <c:pt idx="17907">
                  <c:v>8.4649477666670006</c:v>
                </c:pt>
                <c:pt idx="17908">
                  <c:v>8.464371316667</c:v>
                </c:pt>
                <c:pt idx="17909">
                  <c:v>8.4647628499999996</c:v>
                </c:pt>
                <c:pt idx="17910">
                  <c:v>8.4656939999999992</c:v>
                </c:pt>
                <c:pt idx="17911">
                  <c:v>8.4656490166669993</c:v>
                </c:pt>
                <c:pt idx="17912">
                  <c:v>8.4655357333330006</c:v>
                </c:pt>
                <c:pt idx="17913">
                  <c:v>8.4653457833329995</c:v>
                </c:pt>
                <c:pt idx="17914">
                  <c:v>8.4657858166669993</c:v>
                </c:pt>
                <c:pt idx="17915">
                  <c:v>8.4649365499999991</c:v>
                </c:pt>
                <c:pt idx="17916">
                  <c:v>8.4656362000000005</c:v>
                </c:pt>
                <c:pt idx="17917">
                  <c:v>8.4652782833329994</c:v>
                </c:pt>
                <c:pt idx="17918">
                  <c:v>8.4649616499999993</c:v>
                </c:pt>
                <c:pt idx="17919">
                  <c:v>8.46514655</c:v>
                </c:pt>
                <c:pt idx="17920">
                  <c:v>8.4653109833329996</c:v>
                </c:pt>
                <c:pt idx="17921">
                  <c:v>8.4652121833329996</c:v>
                </c:pt>
                <c:pt idx="17922">
                  <c:v>8.4643046500000008</c:v>
                </c:pt>
                <c:pt idx="17923">
                  <c:v>8.4642578499999992</c:v>
                </c:pt>
                <c:pt idx="17924">
                  <c:v>8.4644867833329993</c:v>
                </c:pt>
                <c:pt idx="17925">
                  <c:v>8.4644848666670001</c:v>
                </c:pt>
                <c:pt idx="17926">
                  <c:v>8.4652224999999994</c:v>
                </c:pt>
                <c:pt idx="17927">
                  <c:v>8.4649135666670006</c:v>
                </c:pt>
                <c:pt idx="17928">
                  <c:v>8.4650153833330002</c:v>
                </c:pt>
                <c:pt idx="17929">
                  <c:v>8.4654990166669997</c:v>
                </c:pt>
                <c:pt idx="17930">
                  <c:v>8.4652278833330001</c:v>
                </c:pt>
                <c:pt idx="17931">
                  <c:v>8.4654984833330005</c:v>
                </c:pt>
                <c:pt idx="17932">
                  <c:v>8.4653554833329991</c:v>
                </c:pt>
                <c:pt idx="17933">
                  <c:v>8.4653598833330008</c:v>
                </c:pt>
                <c:pt idx="17934">
                  <c:v>8.4646666333329996</c:v>
                </c:pt>
                <c:pt idx="17935">
                  <c:v>8.4649125333330009</c:v>
                </c:pt>
                <c:pt idx="17936">
                  <c:v>8.4651595333330008</c:v>
                </c:pt>
                <c:pt idx="17937">
                  <c:v>8.4652333666670003</c:v>
                </c:pt>
                <c:pt idx="17938">
                  <c:v>8.4648544137930006</c:v>
                </c:pt>
                <c:pt idx="17939">
                  <c:v>8.4653152833330001</c:v>
                </c:pt>
                <c:pt idx="17940">
                  <c:v>8.4653968000000006</c:v>
                </c:pt>
                <c:pt idx="17941">
                  <c:v>8.4656088333330004</c:v>
                </c:pt>
                <c:pt idx="17942">
                  <c:v>8.4655935666669997</c:v>
                </c:pt>
                <c:pt idx="17943">
                  <c:v>8.4654083999999994</c:v>
                </c:pt>
                <c:pt idx="17944">
                  <c:v>8.4656797499999996</c:v>
                </c:pt>
                <c:pt idx="17945">
                  <c:v>8.46524185</c:v>
                </c:pt>
                <c:pt idx="17946">
                  <c:v>8.4649872333329998</c:v>
                </c:pt>
                <c:pt idx="17947">
                  <c:v>8.4656412000000003</c:v>
                </c:pt>
                <c:pt idx="17948">
                  <c:v>8.4654270333330004</c:v>
                </c:pt>
                <c:pt idx="17949">
                  <c:v>8.4659313166669996</c:v>
                </c:pt>
                <c:pt idx="17950">
                  <c:v>8.4657830833329992</c:v>
                </c:pt>
                <c:pt idx="17951">
                  <c:v>8.4659426166670002</c:v>
                </c:pt>
                <c:pt idx="17952">
                  <c:v>8.4661506000000006</c:v>
                </c:pt>
                <c:pt idx="17953">
                  <c:v>8.4655251166669991</c:v>
                </c:pt>
                <c:pt idx="17954">
                  <c:v>8.4652469499999992</c:v>
                </c:pt>
                <c:pt idx="17955">
                  <c:v>8.4655039166670001</c:v>
                </c:pt>
                <c:pt idx="17956">
                  <c:v>8.4658065499999999</c:v>
                </c:pt>
                <c:pt idx="17957">
                  <c:v>8.4660580166670005</c:v>
                </c:pt>
                <c:pt idx="17958">
                  <c:v>8.4658286333330004</c:v>
                </c:pt>
                <c:pt idx="17959">
                  <c:v>8.4656197666670003</c:v>
                </c:pt>
                <c:pt idx="17960">
                  <c:v>8.4657690500000005</c:v>
                </c:pt>
                <c:pt idx="17961">
                  <c:v>8.4651862999999992</c:v>
                </c:pt>
                <c:pt idx="17962">
                  <c:v>8.4653755666669994</c:v>
                </c:pt>
                <c:pt idx="17963">
                  <c:v>8.4659492166669992</c:v>
                </c:pt>
                <c:pt idx="17964">
                  <c:v>8.4660773500000008</c:v>
                </c:pt>
                <c:pt idx="17965">
                  <c:v>8.4658155166669999</c:v>
                </c:pt>
                <c:pt idx="17966">
                  <c:v>8.4661972999999993</c:v>
                </c:pt>
                <c:pt idx="17967">
                  <c:v>8.4660001666669995</c:v>
                </c:pt>
                <c:pt idx="17968">
                  <c:v>8.4662530666670008</c:v>
                </c:pt>
                <c:pt idx="17969">
                  <c:v>8.4668572666670006</c:v>
                </c:pt>
                <c:pt idx="17970">
                  <c:v>8.4665401833330005</c:v>
                </c:pt>
                <c:pt idx="17971">
                  <c:v>8.4666769166669997</c:v>
                </c:pt>
                <c:pt idx="17972">
                  <c:v>8.4669765833330004</c:v>
                </c:pt>
                <c:pt idx="17973">
                  <c:v>8.4670369999999995</c:v>
                </c:pt>
                <c:pt idx="17974">
                  <c:v>8.4670140333329993</c:v>
                </c:pt>
                <c:pt idx="17975">
                  <c:v>8.4673130666669998</c:v>
                </c:pt>
                <c:pt idx="17976">
                  <c:v>8.4666823999999998</c:v>
                </c:pt>
                <c:pt idx="17977">
                  <c:v>8.4672402833330001</c:v>
                </c:pt>
                <c:pt idx="17978">
                  <c:v>8.4679760000000002</c:v>
                </c:pt>
                <c:pt idx="17979">
                  <c:v>8.4672677000000007</c:v>
                </c:pt>
                <c:pt idx="17980">
                  <c:v>8.4678573333330007</c:v>
                </c:pt>
                <c:pt idx="17981">
                  <c:v>8.4673865500000005</c:v>
                </c:pt>
                <c:pt idx="17982">
                  <c:v>8.4676855500000006</c:v>
                </c:pt>
                <c:pt idx="17983">
                  <c:v>8.4679362499999993</c:v>
                </c:pt>
                <c:pt idx="17984">
                  <c:v>8.4679040333329993</c:v>
                </c:pt>
                <c:pt idx="17985">
                  <c:v>8.4675661000000009</c:v>
                </c:pt>
                <c:pt idx="17986">
                  <c:v>8.4677758166670003</c:v>
                </c:pt>
                <c:pt idx="17987">
                  <c:v>8.4676862166669995</c:v>
                </c:pt>
                <c:pt idx="17988">
                  <c:v>8.467607833333</c:v>
                </c:pt>
                <c:pt idx="17989">
                  <c:v>8.4675920333330001</c:v>
                </c:pt>
                <c:pt idx="17990">
                  <c:v>8.4676638666669994</c:v>
                </c:pt>
                <c:pt idx="17991">
                  <c:v>8.4673206166669992</c:v>
                </c:pt>
                <c:pt idx="17992">
                  <c:v>8.4677872166670003</c:v>
                </c:pt>
                <c:pt idx="17993">
                  <c:v>8.4680759166670008</c:v>
                </c:pt>
                <c:pt idx="17994">
                  <c:v>8.4685152166670008</c:v>
                </c:pt>
                <c:pt idx="17995">
                  <c:v>8.4681832166670006</c:v>
                </c:pt>
                <c:pt idx="17996">
                  <c:v>8.4684395833329997</c:v>
                </c:pt>
                <c:pt idx="17997">
                  <c:v>8.4685070666669997</c:v>
                </c:pt>
                <c:pt idx="17998">
                  <c:v>8.4684524000000003</c:v>
                </c:pt>
                <c:pt idx="17999">
                  <c:v>8.4681053166669997</c:v>
                </c:pt>
                <c:pt idx="18000">
                  <c:v>8.4682908500000007</c:v>
                </c:pt>
                <c:pt idx="18001">
                  <c:v>8.4684933833329996</c:v>
                </c:pt>
                <c:pt idx="18002">
                  <c:v>8.468842266667</c:v>
                </c:pt>
                <c:pt idx="18003">
                  <c:v>8.4685740166670005</c:v>
                </c:pt>
                <c:pt idx="18004">
                  <c:v>8.4685072833330004</c:v>
                </c:pt>
                <c:pt idx="18005">
                  <c:v>8.4686458666669999</c:v>
                </c:pt>
                <c:pt idx="18006">
                  <c:v>8.4684903833330001</c:v>
                </c:pt>
                <c:pt idx="18007">
                  <c:v>8.4690077833329998</c:v>
                </c:pt>
                <c:pt idx="18008">
                  <c:v>8.4692115833329993</c:v>
                </c:pt>
                <c:pt idx="18009">
                  <c:v>8.4689952833329993</c:v>
                </c:pt>
                <c:pt idx="18010">
                  <c:v>8.4686428500000002</c:v>
                </c:pt>
                <c:pt idx="18011">
                  <c:v>8.4688581833329994</c:v>
                </c:pt>
                <c:pt idx="18012">
                  <c:v>8.4688500833330007</c:v>
                </c:pt>
                <c:pt idx="18013">
                  <c:v>8.4694063833330002</c:v>
                </c:pt>
                <c:pt idx="18014">
                  <c:v>8.4691415833330002</c:v>
                </c:pt>
                <c:pt idx="18015">
                  <c:v>8.4684331166670006</c:v>
                </c:pt>
                <c:pt idx="18016">
                  <c:v>8.4688775666670004</c:v>
                </c:pt>
                <c:pt idx="18017">
                  <c:v>8.4687348666670008</c:v>
                </c:pt>
                <c:pt idx="18018">
                  <c:v>8.4691564666670001</c:v>
                </c:pt>
                <c:pt idx="18019">
                  <c:v>8.4688437000000008</c:v>
                </c:pt>
                <c:pt idx="18020">
                  <c:v>8.4690828000000007</c:v>
                </c:pt>
                <c:pt idx="18021">
                  <c:v>8.4695049000000004</c:v>
                </c:pt>
                <c:pt idx="18022">
                  <c:v>8.4689551499999993</c:v>
                </c:pt>
                <c:pt idx="18023">
                  <c:v>8.4695162333329996</c:v>
                </c:pt>
                <c:pt idx="18024">
                  <c:v>8.4694980666670006</c:v>
                </c:pt>
                <c:pt idx="18025">
                  <c:v>8.4693894833329999</c:v>
                </c:pt>
                <c:pt idx="18026">
                  <c:v>8.4691660500000001</c:v>
                </c:pt>
                <c:pt idx="18027">
                  <c:v>8.4694737166670002</c:v>
                </c:pt>
                <c:pt idx="18028">
                  <c:v>8.4690738000000003</c:v>
                </c:pt>
                <c:pt idx="18029">
                  <c:v>8.4691041666669999</c:v>
                </c:pt>
                <c:pt idx="18030">
                  <c:v>8.4693942333330003</c:v>
                </c:pt>
                <c:pt idx="18031">
                  <c:v>8.4698539333330007</c:v>
                </c:pt>
                <c:pt idx="18032">
                  <c:v>8.469410916667</c:v>
                </c:pt>
                <c:pt idx="18033">
                  <c:v>8.4697635499999997</c:v>
                </c:pt>
                <c:pt idx="18034">
                  <c:v>8.4699687499999996</c:v>
                </c:pt>
                <c:pt idx="18035">
                  <c:v>8.4697613833329992</c:v>
                </c:pt>
                <c:pt idx="18036">
                  <c:v>8.4700947499999995</c:v>
                </c:pt>
                <c:pt idx="18037">
                  <c:v>8.4698059833329999</c:v>
                </c:pt>
                <c:pt idx="18038">
                  <c:v>8.4699983166670005</c:v>
                </c:pt>
                <c:pt idx="18039">
                  <c:v>8.4698474166669993</c:v>
                </c:pt>
                <c:pt idx="18040">
                  <c:v>8.4694693000000001</c:v>
                </c:pt>
                <c:pt idx="18041">
                  <c:v>8.4703048833330001</c:v>
                </c:pt>
                <c:pt idx="18042">
                  <c:v>8.4696866666670001</c:v>
                </c:pt>
                <c:pt idx="18043">
                  <c:v>8.4698736833330006</c:v>
                </c:pt>
                <c:pt idx="18044">
                  <c:v>8.4698156166670007</c:v>
                </c:pt>
                <c:pt idx="18045">
                  <c:v>8.4700121333330003</c:v>
                </c:pt>
                <c:pt idx="18046">
                  <c:v>8.4700011499999999</c:v>
                </c:pt>
                <c:pt idx="18047">
                  <c:v>8.4700459166670008</c:v>
                </c:pt>
                <c:pt idx="18048">
                  <c:v>8.4708715333329998</c:v>
                </c:pt>
                <c:pt idx="18049">
                  <c:v>8.4702848333330003</c:v>
                </c:pt>
                <c:pt idx="18050">
                  <c:v>8.4699094833329998</c:v>
                </c:pt>
                <c:pt idx="18051">
                  <c:v>8.4703035166670002</c:v>
                </c:pt>
                <c:pt idx="18052">
                  <c:v>8.4703751</c:v>
                </c:pt>
                <c:pt idx="18053">
                  <c:v>8.4709126666669992</c:v>
                </c:pt>
                <c:pt idx="18054">
                  <c:v>8.4704700166670008</c:v>
                </c:pt>
                <c:pt idx="18055">
                  <c:v>8.4705041666670002</c:v>
                </c:pt>
                <c:pt idx="18056">
                  <c:v>8.4706188000000004</c:v>
                </c:pt>
                <c:pt idx="18057">
                  <c:v>8.4709611333330006</c:v>
                </c:pt>
                <c:pt idx="18058">
                  <c:v>8.4703240333330001</c:v>
                </c:pt>
                <c:pt idx="18059">
                  <c:v>8.4703151999999999</c:v>
                </c:pt>
                <c:pt idx="18060">
                  <c:v>8.4708134333329994</c:v>
                </c:pt>
                <c:pt idx="18061">
                  <c:v>8.4706786833330003</c:v>
                </c:pt>
                <c:pt idx="18062">
                  <c:v>8.471342916667</c:v>
                </c:pt>
                <c:pt idx="18063">
                  <c:v>8.4712918666670003</c:v>
                </c:pt>
                <c:pt idx="18064">
                  <c:v>8.4705807666670001</c:v>
                </c:pt>
                <c:pt idx="18065">
                  <c:v>8.4707610500000001</c:v>
                </c:pt>
                <c:pt idx="18066">
                  <c:v>8.4710158333330003</c:v>
                </c:pt>
                <c:pt idx="18067">
                  <c:v>8.471058666667</c:v>
                </c:pt>
                <c:pt idx="18068">
                  <c:v>8.4715218166669999</c:v>
                </c:pt>
                <c:pt idx="18069">
                  <c:v>8.4708968000000002</c:v>
                </c:pt>
                <c:pt idx="18070">
                  <c:v>8.4711768166670005</c:v>
                </c:pt>
                <c:pt idx="18071">
                  <c:v>8.4705591166669993</c:v>
                </c:pt>
                <c:pt idx="18072">
                  <c:v>8.4715676666669992</c:v>
                </c:pt>
                <c:pt idx="18073">
                  <c:v>8.4714259333330002</c:v>
                </c:pt>
                <c:pt idx="18074">
                  <c:v>8.4714102499999999</c:v>
                </c:pt>
                <c:pt idx="18075">
                  <c:v>8.4713402833329994</c:v>
                </c:pt>
                <c:pt idx="18076">
                  <c:v>8.4712949166670004</c:v>
                </c:pt>
                <c:pt idx="18077">
                  <c:v>8.4712931999999999</c:v>
                </c:pt>
                <c:pt idx="18078">
                  <c:v>8.472109333333</c:v>
                </c:pt>
                <c:pt idx="18079">
                  <c:v>8.4715017666670001</c:v>
                </c:pt>
                <c:pt idx="18080">
                  <c:v>8.4713520333329999</c:v>
                </c:pt>
                <c:pt idx="18081">
                  <c:v>8.4710318000000004</c:v>
                </c:pt>
                <c:pt idx="18082">
                  <c:v>8.4718398333330001</c:v>
                </c:pt>
                <c:pt idx="18083">
                  <c:v>8.4719642333330007</c:v>
                </c:pt>
                <c:pt idx="18084">
                  <c:v>8.4723047666669995</c:v>
                </c:pt>
                <c:pt idx="18085">
                  <c:v>8.4715671666670005</c:v>
                </c:pt>
                <c:pt idx="18086">
                  <c:v>8.4716034666670001</c:v>
                </c:pt>
                <c:pt idx="18087">
                  <c:v>8.4717079333330005</c:v>
                </c:pt>
                <c:pt idx="18088">
                  <c:v>8.4718491999999994</c:v>
                </c:pt>
                <c:pt idx="18089">
                  <c:v>8.4716860333330004</c:v>
                </c:pt>
                <c:pt idx="18090">
                  <c:v>8.4715722833329998</c:v>
                </c:pt>
                <c:pt idx="18091">
                  <c:v>8.4723374000000007</c:v>
                </c:pt>
                <c:pt idx="18092">
                  <c:v>8.4718648000000005</c:v>
                </c:pt>
                <c:pt idx="18093">
                  <c:v>8.4718841000000005</c:v>
                </c:pt>
                <c:pt idx="18094">
                  <c:v>8.4719384499999997</c:v>
                </c:pt>
                <c:pt idx="18095">
                  <c:v>8.4720264666669998</c:v>
                </c:pt>
                <c:pt idx="18096">
                  <c:v>8.4718359166670005</c:v>
                </c:pt>
                <c:pt idx="18097">
                  <c:v>8.4714045166670005</c:v>
                </c:pt>
                <c:pt idx="18098">
                  <c:v>8.4718341166670008</c:v>
                </c:pt>
                <c:pt idx="18099">
                  <c:v>8.4721478166670003</c:v>
                </c:pt>
                <c:pt idx="18100">
                  <c:v>8.4719200499999996</c:v>
                </c:pt>
                <c:pt idx="18101">
                  <c:v>8.4715269000000006</c:v>
                </c:pt>
                <c:pt idx="18102">
                  <c:v>8.4722979333329995</c:v>
                </c:pt>
                <c:pt idx="18103">
                  <c:v>8.4720235000000006</c:v>
                </c:pt>
                <c:pt idx="18104">
                  <c:v>8.4720403833330007</c:v>
                </c:pt>
                <c:pt idx="18105">
                  <c:v>8.4720803500000006</c:v>
                </c:pt>
                <c:pt idx="18106">
                  <c:v>8.4713949500000005</c:v>
                </c:pt>
                <c:pt idx="18107">
                  <c:v>8.472313166667</c:v>
                </c:pt>
                <c:pt idx="18108">
                  <c:v>8.4725693666670008</c:v>
                </c:pt>
                <c:pt idx="18109">
                  <c:v>8.472248566667</c:v>
                </c:pt>
                <c:pt idx="18110">
                  <c:v>8.4718882166670006</c:v>
                </c:pt>
                <c:pt idx="18111">
                  <c:v>8.4720431000000005</c:v>
                </c:pt>
                <c:pt idx="18112">
                  <c:v>8.4724779833330004</c:v>
                </c:pt>
                <c:pt idx="18113">
                  <c:v>8.4722906166669993</c:v>
                </c:pt>
                <c:pt idx="18114">
                  <c:v>8.4719440499999994</c:v>
                </c:pt>
                <c:pt idx="18115">
                  <c:v>8.4717305166669998</c:v>
                </c:pt>
                <c:pt idx="18116">
                  <c:v>8.4721801499999998</c:v>
                </c:pt>
                <c:pt idx="18117">
                  <c:v>8.4720226333329993</c:v>
                </c:pt>
                <c:pt idx="18118">
                  <c:v>8.4717815166670007</c:v>
                </c:pt>
                <c:pt idx="18119">
                  <c:v>8.4716462166670006</c:v>
                </c:pt>
                <c:pt idx="18120">
                  <c:v>8.4713269166669996</c:v>
                </c:pt>
                <c:pt idx="18121">
                  <c:v>8.4715971833329995</c:v>
                </c:pt>
                <c:pt idx="18122">
                  <c:v>8.4711280000000002</c:v>
                </c:pt>
                <c:pt idx="18123">
                  <c:v>8.4708909166670008</c:v>
                </c:pt>
                <c:pt idx="18124">
                  <c:v>8.4709760666669993</c:v>
                </c:pt>
                <c:pt idx="18125">
                  <c:v>8.4714908999999992</c:v>
                </c:pt>
                <c:pt idx="18126">
                  <c:v>8.4709234166670004</c:v>
                </c:pt>
                <c:pt idx="18127">
                  <c:v>8.4709988166670005</c:v>
                </c:pt>
                <c:pt idx="18128">
                  <c:v>8.4708197999999992</c:v>
                </c:pt>
                <c:pt idx="18129">
                  <c:v>8.470483016667</c:v>
                </c:pt>
                <c:pt idx="18130">
                  <c:v>8.4708614499999992</c:v>
                </c:pt>
                <c:pt idx="18131">
                  <c:v>8.4712208666670001</c:v>
                </c:pt>
                <c:pt idx="18132">
                  <c:v>8.4708013833330007</c:v>
                </c:pt>
                <c:pt idx="18133">
                  <c:v>8.4713083999999998</c:v>
                </c:pt>
                <c:pt idx="18134">
                  <c:v>8.471691316667</c:v>
                </c:pt>
                <c:pt idx="18135">
                  <c:v>8.4712210333330002</c:v>
                </c:pt>
                <c:pt idx="18136">
                  <c:v>8.4712311000000007</c:v>
                </c:pt>
                <c:pt idx="18137">
                  <c:v>8.4718514166670005</c:v>
                </c:pt>
                <c:pt idx="18138">
                  <c:v>8.4723612500000005</c:v>
                </c:pt>
                <c:pt idx="18139">
                  <c:v>8.4721814166670004</c:v>
                </c:pt>
                <c:pt idx="18140">
                  <c:v>8.471931183333</c:v>
                </c:pt>
                <c:pt idx="18141">
                  <c:v>8.4717195166669992</c:v>
                </c:pt>
                <c:pt idx="18142">
                  <c:v>8.471472433333</c:v>
                </c:pt>
                <c:pt idx="18143">
                  <c:v>8.4713764999999999</c:v>
                </c:pt>
                <c:pt idx="18144">
                  <c:v>8.4719302499999998</c:v>
                </c:pt>
                <c:pt idx="18145">
                  <c:v>8.4719254999999993</c:v>
                </c:pt>
                <c:pt idx="18146">
                  <c:v>8.4720671999999997</c:v>
                </c:pt>
                <c:pt idx="18147">
                  <c:v>8.4719768833329994</c:v>
                </c:pt>
                <c:pt idx="18148">
                  <c:v>8.4716654166669993</c:v>
                </c:pt>
                <c:pt idx="18149">
                  <c:v>8.4717527166669999</c:v>
                </c:pt>
                <c:pt idx="18150">
                  <c:v>8.4720329000000003</c:v>
                </c:pt>
                <c:pt idx="18151">
                  <c:v>8.4716186833330003</c:v>
                </c:pt>
                <c:pt idx="18152">
                  <c:v>8.4721066500000006</c:v>
                </c:pt>
                <c:pt idx="18153">
                  <c:v>8.4719821666670008</c:v>
                </c:pt>
                <c:pt idx="18154">
                  <c:v>8.4718910333329998</c:v>
                </c:pt>
                <c:pt idx="18155">
                  <c:v>8.4717402833330002</c:v>
                </c:pt>
                <c:pt idx="18156">
                  <c:v>8.4713866833329998</c:v>
                </c:pt>
                <c:pt idx="18157">
                  <c:v>8.4721571499999992</c:v>
                </c:pt>
                <c:pt idx="18158">
                  <c:v>8.4716803499999997</c:v>
                </c:pt>
                <c:pt idx="18159">
                  <c:v>8.4723843833330008</c:v>
                </c:pt>
                <c:pt idx="18160">
                  <c:v>8.4722617333329993</c:v>
                </c:pt>
                <c:pt idx="18161">
                  <c:v>8.4718265833329998</c:v>
                </c:pt>
                <c:pt idx="18162">
                  <c:v>8.4719303166670006</c:v>
                </c:pt>
                <c:pt idx="18163">
                  <c:v>8.4717602999999997</c:v>
                </c:pt>
                <c:pt idx="18164">
                  <c:v>8.4717100166670001</c:v>
                </c:pt>
                <c:pt idx="18165">
                  <c:v>8.47192495</c:v>
                </c:pt>
                <c:pt idx="18166">
                  <c:v>8.4718967000000003</c:v>
                </c:pt>
                <c:pt idx="18167">
                  <c:v>8.4715586333330002</c:v>
                </c:pt>
                <c:pt idx="18168">
                  <c:v>8.4719524499999999</c:v>
                </c:pt>
                <c:pt idx="18169">
                  <c:v>8.471570466667</c:v>
                </c:pt>
                <c:pt idx="18170">
                  <c:v>8.4717587166670008</c:v>
                </c:pt>
              </c:numCache>
            </c:numRef>
          </c:yVal>
          <c:smooth val="0"/>
        </c:ser>
        <c:dLbls>
          <c:showLegendKey val="0"/>
          <c:showVal val="0"/>
          <c:showCatName val="0"/>
          <c:showSerName val="0"/>
          <c:showPercent val="0"/>
          <c:showBubbleSize val="0"/>
        </c:dLbls>
        <c:axId val="328256208"/>
        <c:axId val="269231736"/>
      </c:scatterChart>
      <c:valAx>
        <c:axId val="328256208"/>
        <c:scaling>
          <c:orientation val="minMax"/>
          <c:max val="41150.75"/>
          <c:min val="41138"/>
        </c:scaling>
        <c:delete val="0"/>
        <c:axPos val="b"/>
        <c:numFmt formatCode="m/d/yy\ h:mm;@" sourceLinked="1"/>
        <c:majorTickMark val="out"/>
        <c:minorTickMark val="none"/>
        <c:tickLblPos val="nextTo"/>
        <c:crossAx val="269231736"/>
        <c:crosses val="autoZero"/>
        <c:crossBetween val="midCat"/>
      </c:valAx>
      <c:valAx>
        <c:axId val="269231736"/>
        <c:scaling>
          <c:orientation val="minMax"/>
          <c:max val="8.5500000000000007"/>
          <c:min val="8.1"/>
        </c:scaling>
        <c:delete val="0"/>
        <c:axPos val="l"/>
        <c:majorGridlines/>
        <c:numFmt formatCode="#,##0.00" sourceLinked="0"/>
        <c:majorTickMark val="out"/>
        <c:minorTickMark val="none"/>
        <c:tickLblPos val="nextTo"/>
        <c:crossAx val="328256208"/>
        <c:crosses val="autoZero"/>
        <c:crossBetween val="midCat"/>
      </c:valAx>
      <c:spPr>
        <a:ln w="15875">
          <a:solidFill>
            <a:schemeClr val="tx1"/>
          </a:solidFill>
        </a:ln>
      </c:spPr>
    </c:plotArea>
    <c:plotVisOnly val="1"/>
    <c:dispBlanksAs val="gap"/>
    <c:showDLblsOverMax val="0"/>
  </c:chart>
  <c:externalData r:id="rId2">
    <c:autoUpdate val="0"/>
  </c:externalData>
  <c:userShapes r:id="rId3"/>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scatterChart>
        <c:scatterStyle val="lineMarker"/>
        <c:varyColors val="0"/>
        <c:ser>
          <c:idx val="0"/>
          <c:order val="0"/>
          <c:tx>
            <c:strRef>
              <c:f>GGAa_A!$I$1:$I$3</c:f>
              <c:strCache>
                <c:ptCount val="1"/>
                <c:pt idx="0">
                  <c:v>TIC-line</c:v>
                </c:pt>
              </c:strCache>
            </c:strRef>
          </c:tx>
          <c:spPr>
            <a:ln w="0"/>
          </c:spPr>
          <c:marker>
            <c:symbol val="none"/>
          </c:marker>
          <c:xVal>
            <c:numRef>
              <c:f>GGAa_A!$C$4:$C$18215</c:f>
              <c:numCache>
                <c:formatCode>m/d/yy\ h:mm;@</c:formatCode>
                <c:ptCount val="18212"/>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GGAa_A!$I$4:$I$18215</c:f>
              <c:numCache>
                <c:formatCode>0.000000</c:formatCode>
                <c:ptCount val="18212"/>
                <c:pt idx="0">
                  <c:v>8.365453333332999</c:v>
                </c:pt>
                <c:pt idx="1">
                  <c:v>8.3662976584169328</c:v>
                </c:pt>
                <c:pt idx="2">
                  <c:v>8.3665836775170739</c:v>
                </c:pt>
                <c:pt idx="3">
                  <c:v>8.3663046692670076</c:v>
                </c:pt>
                <c:pt idx="4">
                  <c:v>8.3654756883669492</c:v>
                </c:pt>
                <c:pt idx="5">
                  <c:v>8.3647600134500824</c:v>
                </c:pt>
                <c:pt idx="6">
                  <c:v>8.3652310325500228</c:v>
                </c:pt>
                <c:pt idx="7">
                  <c:v>8.3659236909669552</c:v>
                </c:pt>
                <c:pt idx="8">
                  <c:v>8.3660063767330968</c:v>
                </c:pt>
                <c:pt idx="9">
                  <c:v>8.36518572916704</c:v>
                </c:pt>
                <c:pt idx="10">
                  <c:v>8.3643300542499723</c:v>
                </c:pt>
                <c:pt idx="11">
                  <c:v>8.3650110733499137</c:v>
                </c:pt>
                <c:pt idx="12">
                  <c:v>8.3664587317670467</c:v>
                </c:pt>
                <c:pt idx="13">
                  <c:v>8.3663780841999884</c:v>
                </c:pt>
                <c:pt idx="14">
                  <c:v>8.3655274092829224</c:v>
                </c:pt>
                <c:pt idx="15">
                  <c:v>8.364858428383064</c:v>
                </c:pt>
                <c:pt idx="16">
                  <c:v>8.3648444201329966</c:v>
                </c:pt>
                <c:pt idx="17">
                  <c:v>8.3663887725669372</c:v>
                </c:pt>
                <c:pt idx="18">
                  <c:v>8.3658697916670803</c:v>
                </c:pt>
                <c:pt idx="19">
                  <c:v>8.3651207834170123</c:v>
                </c:pt>
                <c:pt idx="20">
                  <c:v>8.3647218025169554</c:v>
                </c:pt>
                <c:pt idx="21">
                  <c:v>8.3648511276000868</c:v>
                </c:pt>
                <c:pt idx="22">
                  <c:v>8.3661588133670293</c:v>
                </c:pt>
                <c:pt idx="23">
                  <c:v>8.3660114717829632</c:v>
                </c:pt>
                <c:pt idx="24">
                  <c:v>8.3652058242169041</c:v>
                </c:pt>
                <c:pt idx="25">
                  <c:v>8.3648918159670345</c:v>
                </c:pt>
                <c:pt idx="26">
                  <c:v>8.3646911683999789</c:v>
                </c:pt>
                <c:pt idx="27">
                  <c:v>8.3658338541669188</c:v>
                </c:pt>
                <c:pt idx="28">
                  <c:v>8.3660315125830529</c:v>
                </c:pt>
                <c:pt idx="29">
                  <c:v>8.3656691983499947</c:v>
                </c:pt>
                <c:pt idx="30">
                  <c:v>8.3653935234329264</c:v>
                </c:pt>
                <c:pt idx="31">
                  <c:v>8.3659695425330689</c:v>
                </c:pt>
                <c:pt idx="32">
                  <c:v>8.3663805342830013</c:v>
                </c:pt>
                <c:pt idx="33">
                  <c:v>8.3664665533829439</c:v>
                </c:pt>
                <c:pt idx="34">
                  <c:v>8.3654775451330767</c:v>
                </c:pt>
                <c:pt idx="35">
                  <c:v>8.3646102309000181</c:v>
                </c:pt>
                <c:pt idx="36">
                  <c:v>8.3643262499999604</c:v>
                </c:pt>
                <c:pt idx="37">
                  <c:v>8.3656455750830911</c:v>
                </c:pt>
                <c:pt idx="38">
                  <c:v>8.3655132608500349</c:v>
                </c:pt>
                <c:pt idx="39">
                  <c:v>8.3651125859329678</c:v>
                </c:pt>
                <c:pt idx="40">
                  <c:v>8.3645202716999094</c:v>
                </c:pt>
                <c:pt idx="41">
                  <c:v>8.3647695967830415</c:v>
                </c:pt>
                <c:pt idx="42">
                  <c:v>8.3656706158829834</c:v>
                </c:pt>
                <c:pt idx="43">
                  <c:v>8.3655699409669158</c:v>
                </c:pt>
                <c:pt idx="44">
                  <c:v>8.3649992934000572</c:v>
                </c:pt>
                <c:pt idx="45">
                  <c:v>8.3650253124999985</c:v>
                </c:pt>
                <c:pt idx="46">
                  <c:v>8.3645663042499336</c:v>
                </c:pt>
                <c:pt idx="47">
                  <c:v>8.3654123233500748</c:v>
                </c:pt>
                <c:pt idx="48">
                  <c:v>8.3654116484330068</c:v>
                </c:pt>
                <c:pt idx="49">
                  <c:v>8.3651810008669489</c:v>
                </c:pt>
                <c:pt idx="50">
                  <c:v>8.3648186592830811</c:v>
                </c:pt>
                <c:pt idx="51">
                  <c:v>8.3648813450500246</c:v>
                </c:pt>
                <c:pt idx="52">
                  <c:v>8.3663573367999575</c:v>
                </c:pt>
                <c:pt idx="53">
                  <c:v>8.3664283559000978</c:v>
                </c:pt>
                <c:pt idx="54">
                  <c:v>8.3654360416670404</c:v>
                </c:pt>
                <c:pt idx="55">
                  <c:v>8.3648853667499736</c:v>
                </c:pt>
                <c:pt idx="56">
                  <c:v>8.3649647191829164</c:v>
                </c:pt>
                <c:pt idx="57">
                  <c:v>8.3657807109330466</c:v>
                </c:pt>
                <c:pt idx="58">
                  <c:v>8.3658033966999881</c:v>
                </c:pt>
                <c:pt idx="59">
                  <c:v>8.3655677217829219</c:v>
                </c:pt>
                <c:pt idx="60">
                  <c:v>8.3646537408830639</c:v>
                </c:pt>
                <c:pt idx="61">
                  <c:v>8.3646663992999954</c:v>
                </c:pt>
                <c:pt idx="62">
                  <c:v>8.3661840850669389</c:v>
                </c:pt>
                <c:pt idx="63">
                  <c:v>8.3656084375000788</c:v>
                </c:pt>
                <c:pt idx="64">
                  <c:v>8.3651677625830114</c:v>
                </c:pt>
                <c:pt idx="65">
                  <c:v>8.3644437816829544</c:v>
                </c:pt>
                <c:pt idx="66">
                  <c:v>8.364873106767087</c:v>
                </c:pt>
                <c:pt idx="67">
                  <c:v>8.3655941258670286</c:v>
                </c:pt>
                <c:pt idx="68">
                  <c:v>8.3649984509499618</c:v>
                </c:pt>
                <c:pt idx="69">
                  <c:v>8.3644628033829029</c:v>
                </c:pt>
                <c:pt idx="70">
                  <c:v>8.364145461800037</c:v>
                </c:pt>
                <c:pt idx="71">
                  <c:v>8.3649281475669781</c:v>
                </c:pt>
                <c:pt idx="72">
                  <c:v>8.3658591666669206</c:v>
                </c:pt>
                <c:pt idx="73">
                  <c:v>8.3654584917500525</c:v>
                </c:pt>
                <c:pt idx="74">
                  <c:v>8.3649478441829945</c:v>
                </c:pt>
                <c:pt idx="75">
                  <c:v>8.3655099853589281</c:v>
                </c:pt>
                <c:pt idx="76">
                  <c:v>8.3654715217000692</c:v>
                </c:pt>
                <c:pt idx="77">
                  <c:v>8.3659825134500014</c:v>
                </c:pt>
                <c:pt idx="78">
                  <c:v>8.3650285325499443</c:v>
                </c:pt>
                <c:pt idx="79">
                  <c:v>8.3640378576330754</c:v>
                </c:pt>
                <c:pt idx="80">
                  <c:v>8.3629922100670182</c:v>
                </c:pt>
                <c:pt idx="81">
                  <c:v>8.3637665624999595</c:v>
                </c:pt>
                <c:pt idx="82">
                  <c:v>8.3652675542500923</c:v>
                </c:pt>
                <c:pt idx="83">
                  <c:v>8.3652785733500341</c:v>
                </c:pt>
                <c:pt idx="84">
                  <c:v>8.3644928984329674</c:v>
                </c:pt>
                <c:pt idx="85">
                  <c:v>8.3648639175329098</c:v>
                </c:pt>
                <c:pt idx="86">
                  <c:v>8.3655132426170411</c:v>
                </c:pt>
                <c:pt idx="87">
                  <c:v>8.3656592617169832</c:v>
                </c:pt>
                <c:pt idx="88">
                  <c:v>8.3649452534669155</c:v>
                </c:pt>
                <c:pt idx="89">
                  <c:v>8.3647446059000572</c:v>
                </c:pt>
                <c:pt idx="90">
                  <c:v>8.3643456250000003</c:v>
                </c:pt>
                <c:pt idx="91">
                  <c:v>8.3646349500829338</c:v>
                </c:pt>
                <c:pt idx="92">
                  <c:v>8.3648476358500741</c:v>
                </c:pt>
                <c:pt idx="93">
                  <c:v>8.3653452942670068</c:v>
                </c:pt>
                <c:pt idx="94">
                  <c:v>8.36531798003295</c:v>
                </c:pt>
                <c:pt idx="95">
                  <c:v>8.3648323051170816</c:v>
                </c:pt>
                <c:pt idx="96">
                  <c:v>8.365839990883023</c:v>
                </c:pt>
                <c:pt idx="97">
                  <c:v>8.366144315966956</c:v>
                </c:pt>
                <c:pt idx="98">
                  <c:v>8.3667920017330992</c:v>
                </c:pt>
                <c:pt idx="99">
                  <c:v>8.3663180208330399</c:v>
                </c:pt>
                <c:pt idx="100">
                  <c:v>8.3661306792499719</c:v>
                </c:pt>
                <c:pt idx="101">
                  <c:v>8.3663516983499147</c:v>
                </c:pt>
                <c:pt idx="102">
                  <c:v>8.3668626901000476</c:v>
                </c:pt>
                <c:pt idx="103">
                  <c:v>8.3665003758669876</c:v>
                </c:pt>
                <c:pt idx="104">
                  <c:v>8.3658030342829228</c:v>
                </c:pt>
                <c:pt idx="105">
                  <c:v>8.3659973867170621</c:v>
                </c:pt>
                <c:pt idx="106">
                  <c:v>8.3664317117999953</c:v>
                </c:pt>
                <c:pt idx="107">
                  <c:v>8.3665427308999387</c:v>
                </c:pt>
                <c:pt idx="108">
                  <c:v>8.3660787500000797</c:v>
                </c:pt>
                <c:pt idx="109">
                  <c:v>8.365783075083014</c:v>
                </c:pt>
                <c:pt idx="110">
                  <c:v>8.3651007608499537</c:v>
                </c:pt>
                <c:pt idx="111">
                  <c:v>8.3659300859330852</c:v>
                </c:pt>
                <c:pt idx="112">
                  <c:v>8.3667627717000297</c:v>
                </c:pt>
                <c:pt idx="113">
                  <c:v>8.3668654301169614</c:v>
                </c:pt>
                <c:pt idx="114">
                  <c:v>8.3660731158829051</c:v>
                </c:pt>
                <c:pt idx="115">
                  <c:v>8.3657357743000365</c:v>
                </c:pt>
                <c:pt idx="116">
                  <c:v>8.3660317933999782</c:v>
                </c:pt>
                <c:pt idx="117">
                  <c:v>8.3673244791669212</c:v>
                </c:pt>
                <c:pt idx="118">
                  <c:v>8.3672421375830517</c:v>
                </c:pt>
                <c:pt idx="119">
                  <c:v>8.3665364900169958</c:v>
                </c:pt>
                <c:pt idx="120">
                  <c:v>8.3662041484329279</c:v>
                </c:pt>
                <c:pt idx="121">
                  <c:v>8.3666035008670683</c:v>
                </c:pt>
                <c:pt idx="122">
                  <c:v>8.3675494926170018</c:v>
                </c:pt>
                <c:pt idx="123">
                  <c:v>8.3675921783829441</c:v>
                </c:pt>
                <c:pt idx="124">
                  <c:v>8.3669248368000755</c:v>
                </c:pt>
                <c:pt idx="125">
                  <c:v>8.3663258559000191</c:v>
                </c:pt>
                <c:pt idx="126">
                  <c:v>8.3668352083329598</c:v>
                </c:pt>
                <c:pt idx="127">
                  <c:v>8.3681645334170938</c:v>
                </c:pt>
                <c:pt idx="128">
                  <c:v>8.368097219183035</c:v>
                </c:pt>
                <c:pt idx="129">
                  <c:v>8.3673965442669669</c:v>
                </c:pt>
                <c:pt idx="130">
                  <c:v>8.3666842300329094</c:v>
                </c:pt>
                <c:pt idx="131">
                  <c:v>8.3669802217830416</c:v>
                </c:pt>
                <c:pt idx="132">
                  <c:v>8.3686212408829839</c:v>
                </c:pt>
                <c:pt idx="133">
                  <c:v>8.3685055659669167</c:v>
                </c:pt>
                <c:pt idx="134">
                  <c:v>8.3681915850670574</c:v>
                </c:pt>
                <c:pt idx="135">
                  <c:v>8.3681992708330011</c:v>
                </c:pt>
                <c:pt idx="136">
                  <c:v>8.3678135959169335</c:v>
                </c:pt>
                <c:pt idx="137">
                  <c:v>8.3687312816830755</c:v>
                </c:pt>
                <c:pt idx="138">
                  <c:v>8.368462273433007</c:v>
                </c:pt>
                <c:pt idx="139">
                  <c:v>8.3680116258669486</c:v>
                </c:pt>
                <c:pt idx="140">
                  <c:v>8.367362617617081</c:v>
                </c:pt>
                <c:pt idx="141">
                  <c:v>8.3671719700500233</c:v>
                </c:pt>
                <c:pt idx="142">
                  <c:v>8.3685312951329553</c:v>
                </c:pt>
                <c:pt idx="143">
                  <c:v>8.3681773142330975</c:v>
                </c:pt>
                <c:pt idx="144">
                  <c:v>8.367260000000039</c:v>
                </c:pt>
                <c:pt idx="145">
                  <c:v>8.3668209917499716</c:v>
                </c:pt>
                <c:pt idx="146">
                  <c:v>8.3667736775169157</c:v>
                </c:pt>
                <c:pt idx="147">
                  <c:v>8.3679146692670461</c:v>
                </c:pt>
                <c:pt idx="148">
                  <c:v>8.367944021699989</c:v>
                </c:pt>
                <c:pt idx="149">
                  <c:v>8.3672033467829223</c:v>
                </c:pt>
                <c:pt idx="150">
                  <c:v>8.3668193658830621</c:v>
                </c:pt>
                <c:pt idx="151">
                  <c:v>8.3669003576329963</c:v>
                </c:pt>
                <c:pt idx="152">
                  <c:v>8.3688780433999383</c:v>
                </c:pt>
                <c:pt idx="153">
                  <c:v>8.3688373958330793</c:v>
                </c:pt>
                <c:pt idx="154">
                  <c:v>8.3684167209170131</c:v>
                </c:pt>
                <c:pt idx="155">
                  <c:v>8.3672877400169536</c:v>
                </c:pt>
                <c:pt idx="156">
                  <c:v>8.3679753984330869</c:v>
                </c:pt>
                <c:pt idx="157">
                  <c:v>8.3686564175330282</c:v>
                </c:pt>
                <c:pt idx="158">
                  <c:v>8.3688757426169609</c:v>
                </c:pt>
                <c:pt idx="159">
                  <c:v>8.3677350950499036</c:v>
                </c:pt>
                <c:pt idx="160">
                  <c:v>8.3664760868000361</c:v>
                </c:pt>
                <c:pt idx="161">
                  <c:v>8.3665337725669797</c:v>
                </c:pt>
                <c:pt idx="162">
                  <c:v>8.3680764583329204</c:v>
                </c:pt>
                <c:pt idx="163">
                  <c:v>8.3683474500830517</c:v>
                </c:pt>
                <c:pt idx="164">
                  <c:v>8.3680618025169942</c:v>
                </c:pt>
                <c:pt idx="165">
                  <c:v>8.3669727942669283</c:v>
                </c:pt>
                <c:pt idx="166">
                  <c:v>8.3675321467000696</c:v>
                </c:pt>
                <c:pt idx="167">
                  <c:v>8.3692514717830022</c:v>
                </c:pt>
                <c:pt idx="168">
                  <c:v>8.3686908242169427</c:v>
                </c:pt>
                <c:pt idx="169">
                  <c:v>8.3676951493000757</c:v>
                </c:pt>
                <c:pt idx="170">
                  <c:v>8.367224501733018</c:v>
                </c:pt>
                <c:pt idx="171">
                  <c:v>8.3677255208329608</c:v>
                </c:pt>
                <c:pt idx="172">
                  <c:v>8.3690298459170922</c:v>
                </c:pt>
                <c:pt idx="173">
                  <c:v>8.3688608650170337</c:v>
                </c:pt>
                <c:pt idx="174">
                  <c:v>8.3683785234329662</c:v>
                </c:pt>
                <c:pt idx="175">
                  <c:v>8.367802875866909</c:v>
                </c:pt>
                <c:pt idx="176">
                  <c:v>8.3676805342830409</c:v>
                </c:pt>
                <c:pt idx="177">
                  <c:v>8.3688465533829834</c:v>
                </c:pt>
                <c:pt idx="178">
                  <c:v>8.3686325451329164</c:v>
                </c:pt>
                <c:pt idx="179">
                  <c:v>8.3678402309000575</c:v>
                </c:pt>
                <c:pt idx="180">
                  <c:v>8.3671562500000007</c:v>
                </c:pt>
                <c:pt idx="181">
                  <c:v>8.3670655750829326</c:v>
                </c:pt>
                <c:pt idx="182">
                  <c:v>8.3688932608500739</c:v>
                </c:pt>
                <c:pt idx="183">
                  <c:v>8.368274252600008</c:v>
                </c:pt>
                <c:pt idx="184">
                  <c:v>8.3672636050329494</c:v>
                </c:pt>
                <c:pt idx="185">
                  <c:v>8.3670012634500814</c:v>
                </c:pt>
                <c:pt idx="186">
                  <c:v>8.3676306158830229</c:v>
                </c:pt>
                <c:pt idx="187">
                  <c:v>8.3685332742999563</c:v>
                </c:pt>
                <c:pt idx="188">
                  <c:v>8.3683309600670981</c:v>
                </c:pt>
                <c:pt idx="189">
                  <c:v>8.3675119791670411</c:v>
                </c:pt>
                <c:pt idx="190">
                  <c:v>8.367067970916974</c:v>
                </c:pt>
                <c:pt idx="191">
                  <c:v>8.3673523233499143</c:v>
                </c:pt>
                <c:pt idx="192">
                  <c:v>8.3686766484330466</c:v>
                </c:pt>
                <c:pt idx="193">
                  <c:v>8.3685043341999901</c:v>
                </c:pt>
                <c:pt idx="194">
                  <c:v>8.3677903259499224</c:v>
                </c:pt>
                <c:pt idx="195">
                  <c:v>8.3672946783830646</c:v>
                </c:pt>
                <c:pt idx="196">
                  <c:v>8.3675306701329966</c:v>
                </c:pt>
                <c:pt idx="197">
                  <c:v>8.3695716892329379</c:v>
                </c:pt>
                <c:pt idx="198">
                  <c:v>8.3697060416670794</c:v>
                </c:pt>
                <c:pt idx="199">
                  <c:v>8.3691687000830122</c:v>
                </c:pt>
                <c:pt idx="200">
                  <c:v>8.3683130525169549</c:v>
                </c:pt>
                <c:pt idx="201">
                  <c:v>8.3683940442670863</c:v>
                </c:pt>
                <c:pt idx="202">
                  <c:v>8.3694667300330288</c:v>
                </c:pt>
                <c:pt idx="203">
                  <c:v>8.368919388449962</c:v>
                </c:pt>
                <c:pt idx="204">
                  <c:v>8.3681337408829037</c:v>
                </c:pt>
                <c:pt idx="205">
                  <c:v>8.3682297326330364</c:v>
                </c:pt>
                <c:pt idx="206">
                  <c:v>8.368735751732979</c:v>
                </c:pt>
                <c:pt idx="207">
                  <c:v>8.3702651041669203</c:v>
                </c:pt>
                <c:pt idx="208">
                  <c:v>8.3698710959170537</c:v>
                </c:pt>
                <c:pt idx="209">
                  <c:v>8.3688937816829938</c:v>
                </c:pt>
                <c:pt idx="210">
                  <c:v>8.3680597734329272</c:v>
                </c:pt>
                <c:pt idx="211">
                  <c:v>8.3682591258670698</c:v>
                </c:pt>
                <c:pt idx="212">
                  <c:v>8.369848450950002</c:v>
                </c:pt>
                <c:pt idx="213">
                  <c:v>8.3697578033829441</c:v>
                </c:pt>
                <c:pt idx="214">
                  <c:v>8.3688821284670762</c:v>
                </c:pt>
                <c:pt idx="215">
                  <c:v>8.367983147567017</c:v>
                </c:pt>
                <c:pt idx="216">
                  <c:v>8.3683308333329602</c:v>
                </c:pt>
                <c:pt idx="217">
                  <c:v>8.3696284917500918</c:v>
                </c:pt>
                <c:pt idx="218">
                  <c:v>8.3692111775170357</c:v>
                </c:pt>
                <c:pt idx="219">
                  <c:v>8.3686938359329677</c:v>
                </c:pt>
                <c:pt idx="220">
                  <c:v>8.3679148550329092</c:v>
                </c:pt>
                <c:pt idx="221">
                  <c:v>8.3680941801170405</c:v>
                </c:pt>
                <c:pt idx="222">
                  <c:v>8.3691918658829838</c:v>
                </c:pt>
                <c:pt idx="223">
                  <c:v>8.3693711909669162</c:v>
                </c:pt>
                <c:pt idx="224">
                  <c:v>8.3682405434000575</c:v>
                </c:pt>
                <c:pt idx="225">
                  <c:v>8.3681615624999992</c:v>
                </c:pt>
                <c:pt idx="226">
                  <c:v>8.3682292209169322</c:v>
                </c:pt>
                <c:pt idx="227">
                  <c:v>8.3695185733500743</c:v>
                </c:pt>
                <c:pt idx="228">
                  <c:v>8.3697295651000072</c:v>
                </c:pt>
                <c:pt idx="229">
                  <c:v>8.3692039175329498</c:v>
                </c:pt>
                <c:pt idx="230">
                  <c:v>8.3683599092830807</c:v>
                </c:pt>
                <c:pt idx="231">
                  <c:v>8.3688625950500235</c:v>
                </c:pt>
                <c:pt idx="232">
                  <c:v>8.3700952534669568</c:v>
                </c:pt>
                <c:pt idx="233">
                  <c:v>8.3695562725670971</c:v>
                </c:pt>
                <c:pt idx="234">
                  <c:v>8.3688322916670401</c:v>
                </c:pt>
                <c:pt idx="235">
                  <c:v>8.3683799500829732</c:v>
                </c:pt>
                <c:pt idx="236">
                  <c:v>8.3685426358499146</c:v>
                </c:pt>
                <c:pt idx="237">
                  <c:v>8.3702719609330476</c:v>
                </c:pt>
                <c:pt idx="238">
                  <c:v>8.3703229800329879</c:v>
                </c:pt>
                <c:pt idx="239">
                  <c:v>8.370690638449922</c:v>
                </c:pt>
                <c:pt idx="240">
                  <c:v>8.3691916575500631</c:v>
                </c:pt>
                <c:pt idx="241">
                  <c:v>8.3686126492999957</c:v>
                </c:pt>
                <c:pt idx="242">
                  <c:v>8.3694986683999399</c:v>
                </c:pt>
                <c:pt idx="243">
                  <c:v>8.37027802083308</c:v>
                </c:pt>
                <c:pt idx="244">
                  <c:v>8.3695906792500114</c:v>
                </c:pt>
                <c:pt idx="245">
                  <c:v>8.3687733650169545</c:v>
                </c:pt>
                <c:pt idx="246">
                  <c:v>8.3691626901000866</c:v>
                </c:pt>
                <c:pt idx="247">
                  <c:v>8.3702903758670288</c:v>
                </c:pt>
                <c:pt idx="248">
                  <c:v>8.3710397009499626</c:v>
                </c:pt>
                <c:pt idx="249">
                  <c:v>8.3691440533829038</c:v>
                </c:pt>
                <c:pt idx="250">
                  <c:v>8.3690367118000353</c:v>
                </c:pt>
                <c:pt idx="251">
                  <c:v>8.3689627308999786</c:v>
                </c:pt>
                <c:pt idx="252">
                  <c:v>8.3697737499999203</c:v>
                </c:pt>
                <c:pt idx="253">
                  <c:v>8.370036408417052</c:v>
                </c:pt>
                <c:pt idx="254">
                  <c:v>8.3698824275169947</c:v>
                </c:pt>
                <c:pt idx="255">
                  <c:v>8.3695217525999261</c:v>
                </c:pt>
                <c:pt idx="256">
                  <c:v>8.3689861050330681</c:v>
                </c:pt>
                <c:pt idx="257">
                  <c:v>8.3703537634500016</c:v>
                </c:pt>
                <c:pt idx="258">
                  <c:v>8.3701197825499438</c:v>
                </c:pt>
                <c:pt idx="259">
                  <c:v>8.3693907743000757</c:v>
                </c:pt>
                <c:pt idx="260">
                  <c:v>8.3686134600670172</c:v>
                </c:pt>
                <c:pt idx="261">
                  <c:v>8.3695128124999609</c:v>
                </c:pt>
                <c:pt idx="262">
                  <c:v>8.3705804709170923</c:v>
                </c:pt>
                <c:pt idx="263">
                  <c:v>8.370708156683035</c:v>
                </c:pt>
                <c:pt idx="264">
                  <c:v>8.3697808150999666</c:v>
                </c:pt>
                <c:pt idx="265">
                  <c:v>8.3689418341999087</c:v>
                </c:pt>
                <c:pt idx="266">
                  <c:v>8.3691811592830412</c:v>
                </c:pt>
                <c:pt idx="267">
                  <c:v>8.3707405117169831</c:v>
                </c:pt>
                <c:pt idx="268">
                  <c:v>8.3705215034669163</c:v>
                </c:pt>
                <c:pt idx="269">
                  <c:v>8.3702075225670587</c:v>
                </c:pt>
                <c:pt idx="270">
                  <c:v>8.3696452083330009</c:v>
                </c:pt>
                <c:pt idx="271">
                  <c:v>8.3694712000829341</c:v>
                </c:pt>
                <c:pt idx="272">
                  <c:v>8.3700972191830729</c:v>
                </c:pt>
                <c:pt idx="273">
                  <c:v>8.370069877600006</c:v>
                </c:pt>
                <c:pt idx="274">
                  <c:v>8.36931923003295</c:v>
                </c:pt>
                <c:pt idx="275">
                  <c:v>8.3689085551170805</c:v>
                </c:pt>
                <c:pt idx="276">
                  <c:v>8.3693579075500235</c:v>
                </c:pt>
                <c:pt idx="277">
                  <c:v>8.3703422326329573</c:v>
                </c:pt>
                <c:pt idx="278">
                  <c:v>8.3703049184000964</c:v>
                </c:pt>
                <c:pt idx="279">
                  <c:v>8.3706409375000401</c:v>
                </c:pt>
                <c:pt idx="280">
                  <c:v>8.3701169292499724</c:v>
                </c:pt>
                <c:pt idx="281">
                  <c:v>8.3703029483499147</c:v>
                </c:pt>
                <c:pt idx="282">
                  <c:v>8.3712572734330468</c:v>
                </c:pt>
                <c:pt idx="283">
                  <c:v>8.3716816258669891</c:v>
                </c:pt>
                <c:pt idx="284">
                  <c:v>8.3707526176169225</c:v>
                </c:pt>
                <c:pt idx="285">
                  <c:v>8.3698836367170628</c:v>
                </c:pt>
                <c:pt idx="286">
                  <c:v>8.3701579617999951</c:v>
                </c:pt>
                <c:pt idx="287">
                  <c:v>8.370842314232938</c:v>
                </c:pt>
                <c:pt idx="288">
                  <c:v>8.3702533333330784</c:v>
                </c:pt>
                <c:pt idx="289">
                  <c:v>8.3706009917500133</c:v>
                </c:pt>
                <c:pt idx="290">
                  <c:v>8.3703536775169542</c:v>
                </c:pt>
                <c:pt idx="291">
                  <c:v>8.3706180026000858</c:v>
                </c:pt>
                <c:pt idx="292">
                  <c:v>8.3712773550330297</c:v>
                </c:pt>
                <c:pt idx="293">
                  <c:v>8.3714866801169627</c:v>
                </c:pt>
                <c:pt idx="294">
                  <c:v>8.3713243658829057</c:v>
                </c:pt>
                <c:pt idx="295">
                  <c:v>8.3709953576330367</c:v>
                </c:pt>
                <c:pt idx="296">
                  <c:v>8.3716897100669776</c:v>
                </c:pt>
                <c:pt idx="297">
                  <c:v>8.372407395832921</c:v>
                </c:pt>
                <c:pt idx="298">
                  <c:v>8.3726800542500524</c:v>
                </c:pt>
                <c:pt idx="299">
                  <c:v>8.3718044066829957</c:v>
                </c:pt>
                <c:pt idx="300">
                  <c:v>8.3712720650999284</c:v>
                </c:pt>
                <c:pt idx="301">
                  <c:v>8.3712830842000674</c:v>
                </c:pt>
                <c:pt idx="302">
                  <c:v>8.3723740759500007</c:v>
                </c:pt>
                <c:pt idx="303">
                  <c:v>8.371903428382943</c:v>
                </c:pt>
                <c:pt idx="304">
                  <c:v>8.371474420133076</c:v>
                </c:pt>
                <c:pt idx="305">
                  <c:v>8.3713037725670176</c:v>
                </c:pt>
                <c:pt idx="306">
                  <c:v>8.3713881249999602</c:v>
                </c:pt>
                <c:pt idx="307">
                  <c:v>8.3728074500830907</c:v>
                </c:pt>
                <c:pt idx="308">
                  <c:v>8.3727751358500342</c:v>
                </c:pt>
                <c:pt idx="309">
                  <c:v>8.3720461275999671</c:v>
                </c:pt>
                <c:pt idx="310">
                  <c:v>8.3719254800329104</c:v>
                </c:pt>
                <c:pt idx="311">
                  <c:v>8.372284805117042</c:v>
                </c:pt>
                <c:pt idx="312">
                  <c:v>8.3735324908829831</c:v>
                </c:pt>
                <c:pt idx="313">
                  <c:v>8.3731134826329168</c:v>
                </c:pt>
                <c:pt idx="314">
                  <c:v>8.3723095017330582</c:v>
                </c:pt>
                <c:pt idx="315">
                  <c:v>8.3721305208330001</c:v>
                </c:pt>
                <c:pt idx="316">
                  <c:v>8.371706512582934</c:v>
                </c:pt>
                <c:pt idx="317">
                  <c:v>8.3727441983500732</c:v>
                </c:pt>
                <c:pt idx="318">
                  <c:v>8.3728901901000086</c:v>
                </c:pt>
                <c:pt idx="319">
                  <c:v>8.3730395425329487</c:v>
                </c:pt>
                <c:pt idx="320">
                  <c:v>8.3721838676170801</c:v>
                </c:pt>
                <c:pt idx="321">
                  <c:v>8.372214886717023</c:v>
                </c:pt>
                <c:pt idx="322">
                  <c:v>8.3728108784669555</c:v>
                </c:pt>
                <c:pt idx="323">
                  <c:v>8.373618564233098</c:v>
                </c:pt>
                <c:pt idx="324">
                  <c:v>8.3729329166670396</c:v>
                </c:pt>
                <c:pt idx="325">
                  <c:v>8.3722455750829727</c:v>
                </c:pt>
                <c:pt idx="326">
                  <c:v>8.3721965941829151</c:v>
                </c:pt>
                <c:pt idx="327">
                  <c:v>8.3729275859330468</c:v>
                </c:pt>
                <c:pt idx="328">
                  <c:v>8.3729619383669895</c:v>
                </c:pt>
                <c:pt idx="329">
                  <c:v>8.3724912634499233</c:v>
                </c:pt>
                <c:pt idx="330">
                  <c:v>8.3721489492170633</c:v>
                </c:pt>
                <c:pt idx="331">
                  <c:v>8.3724432742999948</c:v>
                </c:pt>
                <c:pt idx="332">
                  <c:v>8.3736126267329389</c:v>
                </c:pt>
                <c:pt idx="333">
                  <c:v>8.3735753125000798</c:v>
                </c:pt>
                <c:pt idx="334">
                  <c:v>8.3731063042500136</c:v>
                </c:pt>
                <c:pt idx="335">
                  <c:v>8.3727606566829547</c:v>
                </c:pt>
                <c:pt idx="336">
                  <c:v>8.3725116484330862</c:v>
                </c:pt>
                <c:pt idx="337">
                  <c:v>8.3737876675330281</c:v>
                </c:pt>
                <c:pt idx="338">
                  <c:v>8.3738786592829619</c:v>
                </c:pt>
                <c:pt idx="339">
                  <c:v>8.3728696783829051</c:v>
                </c:pt>
                <c:pt idx="340">
                  <c:v>8.3720823368000357</c:v>
                </c:pt>
                <c:pt idx="341">
                  <c:v>8.3723333558999773</c:v>
                </c:pt>
                <c:pt idx="342">
                  <c:v>8.3743027083329196</c:v>
                </c:pt>
                <c:pt idx="343">
                  <c:v>8.3740870334170516</c:v>
                </c:pt>
                <c:pt idx="344">
                  <c:v>8.3729980525169942</c:v>
                </c:pt>
                <c:pt idx="345">
                  <c:v>8.3724790442669281</c:v>
                </c:pt>
                <c:pt idx="346">
                  <c:v>8.3730383967000694</c:v>
                </c:pt>
                <c:pt idx="347">
                  <c:v>8.373776055117002</c:v>
                </c:pt>
                <c:pt idx="348">
                  <c:v>8.3740754075499435</c:v>
                </c:pt>
                <c:pt idx="349">
                  <c:v>8.3736480659670747</c:v>
                </c:pt>
                <c:pt idx="350">
                  <c:v>8.3727524184000188</c:v>
                </c:pt>
                <c:pt idx="351">
                  <c:v>8.3729017708329607</c:v>
                </c:pt>
                <c:pt idx="352">
                  <c:v>8.3739210959170922</c:v>
                </c:pt>
                <c:pt idx="353">
                  <c:v>8.3739487816830334</c:v>
                </c:pt>
                <c:pt idx="354">
                  <c:v>8.3737431067669661</c:v>
                </c:pt>
                <c:pt idx="355">
                  <c:v>8.3731957925329095</c:v>
                </c:pt>
                <c:pt idx="356">
                  <c:v>8.3735451176170415</c:v>
                </c:pt>
                <c:pt idx="357">
                  <c:v>8.3741161367169834</c:v>
                </c:pt>
                <c:pt idx="358">
                  <c:v>8.3742571284669172</c:v>
                </c:pt>
                <c:pt idx="359">
                  <c:v>8.3732998142330572</c:v>
                </c:pt>
                <c:pt idx="360">
                  <c:v>8.3730258333329992</c:v>
                </c:pt>
                <c:pt idx="361">
                  <c:v>8.3727751584169336</c:v>
                </c:pt>
                <c:pt idx="362">
                  <c:v>8.3735428441830742</c:v>
                </c:pt>
                <c:pt idx="363">
                  <c:v>8.3744388359330078</c:v>
                </c:pt>
                <c:pt idx="364">
                  <c:v>8.3739281883669481</c:v>
                </c:pt>
                <c:pt idx="365">
                  <c:v>8.373239180117082</c:v>
                </c:pt>
                <c:pt idx="366">
                  <c:v>8.3732635325500233</c:v>
                </c:pt>
                <c:pt idx="367">
                  <c:v>8.3743661909669562</c:v>
                </c:pt>
                <c:pt idx="368">
                  <c:v>8.3744222100670971</c:v>
                </c:pt>
                <c:pt idx="369">
                  <c:v>8.3742148958330382</c:v>
                </c:pt>
                <c:pt idx="370">
                  <c:v>8.373765887582973</c:v>
                </c:pt>
                <c:pt idx="371">
                  <c:v>8.3740769066829142</c:v>
                </c:pt>
                <c:pt idx="372">
                  <c:v>8.3750145651000469</c:v>
                </c:pt>
                <c:pt idx="373">
                  <c:v>8.3752089175329889</c:v>
                </c:pt>
                <c:pt idx="374">
                  <c:v>8.3745665759499222</c:v>
                </c:pt>
                <c:pt idx="375">
                  <c:v>8.3743159283830639</c:v>
                </c:pt>
                <c:pt idx="376">
                  <c:v>8.3747335867999961</c:v>
                </c:pt>
                <c:pt idx="377">
                  <c:v>8.3755546058999375</c:v>
                </c:pt>
                <c:pt idx="378">
                  <c:v>8.3757256250000793</c:v>
                </c:pt>
                <c:pt idx="379">
                  <c:v>8.3753916167500133</c:v>
                </c:pt>
                <c:pt idx="380">
                  <c:v>8.3746709691829562</c:v>
                </c:pt>
                <c:pt idx="381">
                  <c:v>8.3742819609330876</c:v>
                </c:pt>
                <c:pt idx="382">
                  <c:v>8.3756696467000289</c:v>
                </c:pt>
                <c:pt idx="383">
                  <c:v>8.3763623051169613</c:v>
                </c:pt>
                <c:pt idx="384">
                  <c:v>8.3755816575499047</c:v>
                </c:pt>
                <c:pt idx="385">
                  <c:v>8.3753676493000349</c:v>
                </c:pt>
                <c:pt idx="386">
                  <c:v>8.3757036683999786</c:v>
                </c:pt>
                <c:pt idx="387">
                  <c:v>8.3764880208329195</c:v>
                </c:pt>
                <c:pt idx="388">
                  <c:v>8.3767240125830522</c:v>
                </c:pt>
                <c:pt idx="389">
                  <c:v>8.3762533650169946</c:v>
                </c:pt>
                <c:pt idx="390">
                  <c:v>8.3766026900999275</c:v>
                </c:pt>
                <c:pt idx="391">
                  <c:v>8.3762437092000699</c:v>
                </c:pt>
                <c:pt idx="392">
                  <c:v>8.3763863676170018</c:v>
                </c:pt>
                <c:pt idx="393">
                  <c:v>8.376649053382943</c:v>
                </c:pt>
                <c:pt idx="394">
                  <c:v>8.376240045133077</c:v>
                </c:pt>
                <c:pt idx="395">
                  <c:v>8.3753827309000179</c:v>
                </c:pt>
                <c:pt idx="396">
                  <c:v>8.3753787499999603</c:v>
                </c:pt>
                <c:pt idx="397">
                  <c:v>8.376599741750093</c:v>
                </c:pt>
                <c:pt idx="398">
                  <c:v>8.3766074275170332</c:v>
                </c:pt>
                <c:pt idx="399">
                  <c:v>8.3758850859329677</c:v>
                </c:pt>
                <c:pt idx="400">
                  <c:v>8.37574277169991</c:v>
                </c:pt>
                <c:pt idx="401">
                  <c:v>8.3760837634500405</c:v>
                </c:pt>
                <c:pt idx="402">
                  <c:v>8.3771864492169836</c:v>
                </c:pt>
                <c:pt idx="403">
                  <c:v>8.3773624409669161</c:v>
                </c:pt>
                <c:pt idx="404">
                  <c:v>8.3765501267330578</c:v>
                </c:pt>
                <c:pt idx="405">
                  <c:v>8.3763678124999998</c:v>
                </c:pt>
                <c:pt idx="406">
                  <c:v>8.376363804249932</c:v>
                </c:pt>
                <c:pt idx="407">
                  <c:v>8.3771348233500742</c:v>
                </c:pt>
                <c:pt idx="408">
                  <c:v>8.3773174817670064</c:v>
                </c:pt>
                <c:pt idx="409">
                  <c:v>8.3766901675329493</c:v>
                </c:pt>
                <c:pt idx="410">
                  <c:v>8.3763278259500815</c:v>
                </c:pt>
                <c:pt idx="411">
                  <c:v>8.3766221783830233</c:v>
                </c:pt>
                <c:pt idx="412">
                  <c:v>8.3776115034669552</c:v>
                </c:pt>
                <c:pt idx="413">
                  <c:v>8.3776108559000981</c:v>
                </c:pt>
                <c:pt idx="414">
                  <c:v>8.3772118750000413</c:v>
                </c:pt>
                <c:pt idx="415">
                  <c:v>8.3772962000829736</c:v>
                </c:pt>
                <c:pt idx="416">
                  <c:v>8.3774338858499142</c:v>
                </c:pt>
                <c:pt idx="417">
                  <c:v>8.3782648776000457</c:v>
                </c:pt>
                <c:pt idx="418">
                  <c:v>8.3786375633669898</c:v>
                </c:pt>
                <c:pt idx="419">
                  <c:v>8.3783718884499212</c:v>
                </c:pt>
                <c:pt idx="420">
                  <c:v>8.3777329075500635</c:v>
                </c:pt>
                <c:pt idx="421">
                  <c:v>8.3779438992999964</c:v>
                </c:pt>
                <c:pt idx="422">
                  <c:v>8.3785399183999374</c:v>
                </c:pt>
                <c:pt idx="423">
                  <c:v>8.3780959375000794</c:v>
                </c:pt>
                <c:pt idx="424">
                  <c:v>8.3782935959170128</c:v>
                </c:pt>
                <c:pt idx="425">
                  <c:v>8.3777346150169549</c:v>
                </c:pt>
                <c:pt idx="426">
                  <c:v>8.378293940100086</c:v>
                </c:pt>
                <c:pt idx="427">
                  <c:v>8.3793666258670285</c:v>
                </c:pt>
                <c:pt idx="428">
                  <c:v>8.3792409509499617</c:v>
                </c:pt>
                <c:pt idx="429">
                  <c:v>8.378561970049903</c:v>
                </c:pt>
                <c:pt idx="430">
                  <c:v>8.3781512951330352</c:v>
                </c:pt>
                <c:pt idx="431">
                  <c:v>8.3781489808999776</c:v>
                </c:pt>
                <c:pt idx="432">
                  <c:v>8.3789799999999204</c:v>
                </c:pt>
                <c:pt idx="433">
                  <c:v>8.3788343250830533</c:v>
                </c:pt>
                <c:pt idx="434">
                  <c:v>8.3781753441829938</c:v>
                </c:pt>
                <c:pt idx="435">
                  <c:v>8.3785313359329265</c:v>
                </c:pt>
                <c:pt idx="436">
                  <c:v>8.3785040217000688</c:v>
                </c:pt>
                <c:pt idx="437">
                  <c:v>8.3793833467830012</c:v>
                </c:pt>
                <c:pt idx="438">
                  <c:v>8.378782699216945</c:v>
                </c:pt>
                <c:pt idx="439">
                  <c:v>8.3785370243000763</c:v>
                </c:pt>
                <c:pt idx="440">
                  <c:v>8.3780580434000171</c:v>
                </c:pt>
                <c:pt idx="441">
                  <c:v>8.3788673958329607</c:v>
                </c:pt>
                <c:pt idx="442">
                  <c:v>8.3794533875830925</c:v>
                </c:pt>
                <c:pt idx="443">
                  <c:v>8.3796744066830353</c:v>
                </c:pt>
                <c:pt idx="444">
                  <c:v>8.3787970650999668</c:v>
                </c:pt>
                <c:pt idx="445">
                  <c:v>8.3786297508669083</c:v>
                </c:pt>
                <c:pt idx="446">
                  <c:v>8.3777524092830422</c:v>
                </c:pt>
                <c:pt idx="447">
                  <c:v>8.3791300950499839</c:v>
                </c:pt>
                <c:pt idx="448">
                  <c:v>8.3785794201329153</c:v>
                </c:pt>
                <c:pt idx="449">
                  <c:v>8.3783371059000586</c:v>
                </c:pt>
                <c:pt idx="450">
                  <c:v>8.3775964583329987</c:v>
                </c:pt>
                <c:pt idx="451">
                  <c:v>8.3775407834169346</c:v>
                </c:pt>
                <c:pt idx="452">
                  <c:v>8.377728469183074</c:v>
                </c:pt>
                <c:pt idx="453">
                  <c:v>8.3787211276000058</c:v>
                </c:pt>
                <c:pt idx="454">
                  <c:v>8.3777171466999487</c:v>
                </c:pt>
                <c:pt idx="455">
                  <c:v>8.3766148051170806</c:v>
                </c:pt>
                <c:pt idx="456">
                  <c:v>8.3779108242170235</c:v>
                </c:pt>
                <c:pt idx="457">
                  <c:v>8.3779034826329575</c:v>
                </c:pt>
                <c:pt idx="458">
                  <c:v>8.3781261684000974</c:v>
                </c:pt>
                <c:pt idx="459">
                  <c:v>8.3777271875000405</c:v>
                </c:pt>
                <c:pt idx="460">
                  <c:v>8.3772331792499735</c:v>
                </c:pt>
                <c:pt idx="461">
                  <c:v>8.3773875316829152</c:v>
                </c:pt>
                <c:pt idx="462">
                  <c:v>8.3778635234330476</c:v>
                </c:pt>
                <c:pt idx="463">
                  <c:v>8.3770462091999889</c:v>
                </c:pt>
                <c:pt idx="464">
                  <c:v>8.3774038676169216</c:v>
                </c:pt>
                <c:pt idx="465">
                  <c:v>8.376103220050064</c:v>
                </c:pt>
                <c:pt idx="466">
                  <c:v>8.3766425451329951</c:v>
                </c:pt>
                <c:pt idx="467">
                  <c:v>8.3774202308999381</c:v>
                </c:pt>
                <c:pt idx="468">
                  <c:v>8.3780579166670783</c:v>
                </c:pt>
                <c:pt idx="469">
                  <c:v>8.3776572417500113</c:v>
                </c:pt>
                <c:pt idx="470">
                  <c:v>8.3773515941829544</c:v>
                </c:pt>
                <c:pt idx="471">
                  <c:v>8.3765359192670861</c:v>
                </c:pt>
                <c:pt idx="472">
                  <c:v>8.3778202717000294</c:v>
                </c:pt>
                <c:pt idx="473">
                  <c:v>8.3775129301169624</c:v>
                </c:pt>
                <c:pt idx="474">
                  <c:v>8.3761039492169029</c:v>
                </c:pt>
                <c:pt idx="475">
                  <c:v>8.3761049409670374</c:v>
                </c:pt>
                <c:pt idx="476">
                  <c:v>8.3754309600669785</c:v>
                </c:pt>
                <c:pt idx="477">
                  <c:v>8.3771003124999215</c:v>
                </c:pt>
                <c:pt idx="478">
                  <c:v>8.3765729709170529</c:v>
                </c:pt>
                <c:pt idx="479">
                  <c:v>8.3755606566829943</c:v>
                </c:pt>
                <c:pt idx="480">
                  <c:v>8.3752183150999286</c:v>
                </c:pt>
                <c:pt idx="481">
                  <c:v>8.3749093342000691</c:v>
                </c:pt>
                <c:pt idx="482">
                  <c:v>8.3756519926170014</c:v>
                </c:pt>
                <c:pt idx="483">
                  <c:v>8.3752713450499439</c:v>
                </c:pt>
                <c:pt idx="484">
                  <c:v>8.374702336800075</c:v>
                </c:pt>
                <c:pt idx="485">
                  <c:v>8.3742683559000195</c:v>
                </c:pt>
                <c:pt idx="486">
                  <c:v>8.3743793749999593</c:v>
                </c:pt>
                <c:pt idx="487">
                  <c:v>8.3756987000830918</c:v>
                </c:pt>
                <c:pt idx="488">
                  <c:v>8.3755847191830348</c:v>
                </c:pt>
                <c:pt idx="489">
                  <c:v>8.3746007109329668</c:v>
                </c:pt>
                <c:pt idx="490">
                  <c:v>8.3738850633669095</c:v>
                </c:pt>
                <c:pt idx="491">
                  <c:v>8.3744310551170411</c:v>
                </c:pt>
                <c:pt idx="492">
                  <c:v>8.3760154075499837</c:v>
                </c:pt>
                <c:pt idx="493">
                  <c:v>8.3753847326329165</c:v>
                </c:pt>
                <c:pt idx="494">
                  <c:v>8.3745957517330574</c:v>
                </c:pt>
                <c:pt idx="495">
                  <c:v>8.3740034375000008</c:v>
                </c:pt>
                <c:pt idx="496">
                  <c:v>8.3741177625829337</c:v>
                </c:pt>
                <c:pt idx="497">
                  <c:v>8.3748487816830739</c:v>
                </c:pt>
                <c:pt idx="498">
                  <c:v>8.3746697734330056</c:v>
                </c:pt>
                <c:pt idx="499">
                  <c:v>8.3739491258669485</c:v>
                </c:pt>
                <c:pt idx="500">
                  <c:v>8.3737384509500803</c:v>
                </c:pt>
                <c:pt idx="501">
                  <c:v>8.3735694700500236</c:v>
                </c:pt>
                <c:pt idx="502">
                  <c:v>8.3744137951329574</c:v>
                </c:pt>
                <c:pt idx="503">
                  <c:v>8.3746298142330993</c:v>
                </c:pt>
                <c:pt idx="504">
                  <c:v>8.374699166667039</c:v>
                </c:pt>
                <c:pt idx="505">
                  <c:v>8.373966825082972</c:v>
                </c:pt>
                <c:pt idx="506">
                  <c:v>8.3738545108499149</c:v>
                </c:pt>
                <c:pt idx="507">
                  <c:v>8.3751321692670473</c:v>
                </c:pt>
                <c:pt idx="508">
                  <c:v>8.3747381883669902</c:v>
                </c:pt>
                <c:pt idx="509">
                  <c:v>8.3737541801169222</c:v>
                </c:pt>
                <c:pt idx="510">
                  <c:v>8.3728785325500628</c:v>
                </c:pt>
                <c:pt idx="511">
                  <c:v>8.3734128576329958</c:v>
                </c:pt>
                <c:pt idx="512">
                  <c:v>8.3746838767329379</c:v>
                </c:pt>
                <c:pt idx="513">
                  <c:v>8.3750265625000804</c:v>
                </c:pt>
                <c:pt idx="514">
                  <c:v>8.3742225542500126</c:v>
                </c:pt>
                <c:pt idx="515">
                  <c:v>8.3734035733499539</c:v>
                </c:pt>
                <c:pt idx="516">
                  <c:v>8.3745328984330865</c:v>
                </c:pt>
                <c:pt idx="517">
                  <c:v>8.3747105842000291</c:v>
                </c:pt>
                <c:pt idx="518">
                  <c:v>8.3743165759499618</c:v>
                </c:pt>
                <c:pt idx="519">
                  <c:v>8.3736009283829045</c:v>
                </c:pt>
                <c:pt idx="520">
                  <c:v>8.3732902534670366</c:v>
                </c:pt>
                <c:pt idx="521">
                  <c:v>8.3733996058999782</c:v>
                </c:pt>
                <c:pt idx="522">
                  <c:v>8.3747872916669213</c:v>
                </c:pt>
                <c:pt idx="523">
                  <c:v>8.3743266167500519</c:v>
                </c:pt>
                <c:pt idx="524">
                  <c:v>8.3738393025169948</c:v>
                </c:pt>
                <c:pt idx="525">
                  <c:v>8.3729769609329274</c:v>
                </c:pt>
                <c:pt idx="526">
                  <c:v>8.3731896467000677</c:v>
                </c:pt>
                <c:pt idx="527">
                  <c:v>8.3748089717830023</c:v>
                </c:pt>
                <c:pt idx="528">
                  <c:v>8.3749599908829442</c:v>
                </c:pt>
                <c:pt idx="529">
                  <c:v>8.3737859826330752</c:v>
                </c:pt>
                <c:pt idx="530">
                  <c:v>8.3730536684000185</c:v>
                </c:pt>
                <c:pt idx="531">
                  <c:v>8.3732713541669597</c:v>
                </c:pt>
                <c:pt idx="532">
                  <c:v>8.3747506792500932</c:v>
                </c:pt>
                <c:pt idx="533">
                  <c:v>8.3749000316830333</c:v>
                </c:pt>
                <c:pt idx="534">
                  <c:v>8.3738926900999662</c:v>
                </c:pt>
                <c:pt idx="535">
                  <c:v>8.3732403758669101</c:v>
                </c:pt>
                <c:pt idx="536">
                  <c:v>8.373493034283042</c:v>
                </c:pt>
                <c:pt idx="537">
                  <c:v>8.3751040533829837</c:v>
                </c:pt>
                <c:pt idx="538">
                  <c:v>8.3753867117999174</c:v>
                </c:pt>
                <c:pt idx="539">
                  <c:v>8.3734677309000567</c:v>
                </c:pt>
                <c:pt idx="540">
                  <c:v>8.3725637499999994</c:v>
                </c:pt>
                <c:pt idx="541">
                  <c:v>8.372379741749933</c:v>
                </c:pt>
                <c:pt idx="542">
                  <c:v>8.3744207608500751</c:v>
                </c:pt>
                <c:pt idx="543">
                  <c:v>8.3746650859330067</c:v>
                </c:pt>
                <c:pt idx="544">
                  <c:v>8.3735644383669481</c:v>
                </c:pt>
                <c:pt idx="545">
                  <c:v>8.3729904301170812</c:v>
                </c:pt>
                <c:pt idx="546">
                  <c:v>8.3732764492170233</c:v>
                </c:pt>
                <c:pt idx="547">
                  <c:v>8.3745357742999555</c:v>
                </c:pt>
                <c:pt idx="548">
                  <c:v>8.3744134600670979</c:v>
                </c:pt>
                <c:pt idx="549">
                  <c:v>8.3736011458330388</c:v>
                </c:pt>
                <c:pt idx="550">
                  <c:v>8.3731371375829724</c:v>
                </c:pt>
                <c:pt idx="551">
                  <c:v>8.3737564900169144</c:v>
                </c:pt>
                <c:pt idx="552">
                  <c:v>8.3750591484330474</c:v>
                </c:pt>
                <c:pt idx="553">
                  <c:v>8.3747585008669887</c:v>
                </c:pt>
                <c:pt idx="554">
                  <c:v>8.3740428259499229</c:v>
                </c:pt>
                <c:pt idx="555">
                  <c:v>8.3728905117170616</c:v>
                </c:pt>
                <c:pt idx="556">
                  <c:v>8.3732615034669973</c:v>
                </c:pt>
                <c:pt idx="557">
                  <c:v>8.3746325225669374</c:v>
                </c:pt>
                <c:pt idx="558">
                  <c:v>8.3749618750000803</c:v>
                </c:pt>
                <c:pt idx="559">
                  <c:v>8.3743845334170128</c:v>
                </c:pt>
                <c:pt idx="560">
                  <c:v>8.3735038858499546</c:v>
                </c:pt>
                <c:pt idx="561">
                  <c:v>8.3737098776000867</c:v>
                </c:pt>
                <c:pt idx="562">
                  <c:v>8.3754158967000283</c:v>
                </c:pt>
                <c:pt idx="563">
                  <c:v>8.3751652217829609</c:v>
                </c:pt>
                <c:pt idx="564">
                  <c:v>8.3739812408829035</c:v>
                </c:pt>
                <c:pt idx="565">
                  <c:v>8.3729438993000365</c:v>
                </c:pt>
                <c:pt idx="566">
                  <c:v>8.3730449183999784</c:v>
                </c:pt>
                <c:pt idx="567">
                  <c:v>8.3744926041669192</c:v>
                </c:pt>
                <c:pt idx="568">
                  <c:v>8.3745985959170515</c:v>
                </c:pt>
                <c:pt idx="569">
                  <c:v>8.3739362816829939</c:v>
                </c:pt>
                <c:pt idx="570">
                  <c:v>8.3734172734329277</c:v>
                </c:pt>
                <c:pt idx="571">
                  <c:v>8.3735166258670688</c:v>
                </c:pt>
                <c:pt idx="572">
                  <c:v>8.3748126176170015</c:v>
                </c:pt>
                <c:pt idx="573">
                  <c:v>8.3745403033829433</c:v>
                </c:pt>
                <c:pt idx="574">
                  <c:v>8.3739062951330752</c:v>
                </c:pt>
                <c:pt idx="575">
                  <c:v>8.3732406475670178</c:v>
                </c:pt>
                <c:pt idx="576">
                  <c:v>8.3729849999999608</c:v>
                </c:pt>
                <c:pt idx="577">
                  <c:v>8.3744026584170932</c:v>
                </c:pt>
                <c:pt idx="578">
                  <c:v>8.3744986775170336</c:v>
                </c:pt>
                <c:pt idx="579">
                  <c:v>8.3736746692669666</c:v>
                </c:pt>
                <c:pt idx="580">
                  <c:v>8.3733456883669088</c:v>
                </c:pt>
                <c:pt idx="581">
                  <c:v>8.3738250134500412</c:v>
                </c:pt>
                <c:pt idx="582">
                  <c:v>8.375077699216984</c:v>
                </c:pt>
                <c:pt idx="583">
                  <c:v>8.3757370242999176</c:v>
                </c:pt>
                <c:pt idx="584">
                  <c:v>8.3739113767330586</c:v>
                </c:pt>
                <c:pt idx="585">
                  <c:v>8.3734690624999999</c:v>
                </c:pt>
                <c:pt idx="586">
                  <c:v>8.3743917209169325</c:v>
                </c:pt>
                <c:pt idx="587">
                  <c:v>8.3753477400170748</c:v>
                </c:pt>
                <c:pt idx="588">
                  <c:v>8.3752520651000069</c:v>
                </c:pt>
                <c:pt idx="589">
                  <c:v>8.3742714175329489</c:v>
                </c:pt>
                <c:pt idx="590">
                  <c:v>8.3732957426170813</c:v>
                </c:pt>
                <c:pt idx="591">
                  <c:v>8.3733300950500222</c:v>
                </c:pt>
                <c:pt idx="592">
                  <c:v>8.374456086799956</c:v>
                </c:pt>
                <c:pt idx="593">
                  <c:v>8.3746721059000979</c:v>
                </c:pt>
                <c:pt idx="594">
                  <c:v>8.3743431250000402</c:v>
                </c:pt>
                <c:pt idx="595">
                  <c:v>8.3739657834169741</c:v>
                </c:pt>
                <c:pt idx="596">
                  <c:v>8.3738718025169145</c:v>
                </c:pt>
                <c:pt idx="597">
                  <c:v>8.3753211276000457</c:v>
                </c:pt>
                <c:pt idx="598">
                  <c:v>8.3755154800329894</c:v>
                </c:pt>
                <c:pt idx="599">
                  <c:v>8.3746698051169215</c:v>
                </c:pt>
                <c:pt idx="600">
                  <c:v>8.3736391575500644</c:v>
                </c:pt>
                <c:pt idx="601">
                  <c:v>8.3732418159669972</c:v>
                </c:pt>
                <c:pt idx="602">
                  <c:v>8.3747245017329384</c:v>
                </c:pt>
                <c:pt idx="603">
                  <c:v>8.3750338541670803</c:v>
                </c:pt>
                <c:pt idx="604">
                  <c:v>8.3742465125830119</c:v>
                </c:pt>
                <c:pt idx="605">
                  <c:v>8.3736791983499561</c:v>
                </c:pt>
                <c:pt idx="606">
                  <c:v>8.3742301901000875</c:v>
                </c:pt>
                <c:pt idx="607">
                  <c:v>8.3749878758670278</c:v>
                </c:pt>
                <c:pt idx="608">
                  <c:v>8.3749455342829631</c:v>
                </c:pt>
                <c:pt idx="609">
                  <c:v>8.374323220049904</c:v>
                </c:pt>
                <c:pt idx="610">
                  <c:v>8.3739692118000359</c:v>
                </c:pt>
                <c:pt idx="611">
                  <c:v>8.3739785642329778</c:v>
                </c:pt>
                <c:pt idx="612">
                  <c:v>8.3752512499999199</c:v>
                </c:pt>
                <c:pt idx="613">
                  <c:v>8.3747839084170526</c:v>
                </c:pt>
                <c:pt idx="614">
                  <c:v>8.3740632608499936</c:v>
                </c:pt>
                <c:pt idx="615">
                  <c:v>8.3731892525999267</c:v>
                </c:pt>
                <c:pt idx="616">
                  <c:v>8.3735586050330681</c:v>
                </c:pt>
                <c:pt idx="617">
                  <c:v>8.3751262634500012</c:v>
                </c:pt>
                <c:pt idx="618">
                  <c:v>8.3746056158829454</c:v>
                </c:pt>
                <c:pt idx="619">
                  <c:v>8.3740149409670757</c:v>
                </c:pt>
                <c:pt idx="620">
                  <c:v>8.3733192934000176</c:v>
                </c:pt>
                <c:pt idx="621">
                  <c:v>8.373708645832961</c:v>
                </c:pt>
                <c:pt idx="622">
                  <c:v>8.3747063042500915</c:v>
                </c:pt>
                <c:pt idx="623">
                  <c:v>8.3747573233500354</c:v>
                </c:pt>
                <c:pt idx="624">
                  <c:v>8.3741916484329675</c:v>
                </c:pt>
                <c:pt idx="625">
                  <c:v>8.3737393341999091</c:v>
                </c:pt>
                <c:pt idx="626">
                  <c:v>8.37369365928304</c:v>
                </c:pt>
                <c:pt idx="627">
                  <c:v>8.3747146783829844</c:v>
                </c:pt>
                <c:pt idx="628">
                  <c:v>8.3745156701329169</c:v>
                </c:pt>
                <c:pt idx="629">
                  <c:v>8.3743233559000583</c:v>
                </c:pt>
                <c:pt idx="630">
                  <c:v>8.3738377083329993</c:v>
                </c:pt>
                <c:pt idx="631">
                  <c:v>8.374197033416932</c:v>
                </c:pt>
                <c:pt idx="632">
                  <c:v>8.3750313858500736</c:v>
                </c:pt>
                <c:pt idx="633">
                  <c:v>8.3748740442670062</c:v>
                </c:pt>
                <c:pt idx="634">
                  <c:v>8.3743450633669489</c:v>
                </c:pt>
                <c:pt idx="635">
                  <c:v>8.3736327217830819</c:v>
                </c:pt>
                <c:pt idx="636">
                  <c:v>8.3733887408830228</c:v>
                </c:pt>
                <c:pt idx="637">
                  <c:v>8.3746830659669573</c:v>
                </c:pt>
                <c:pt idx="638">
                  <c:v>8.3745040850670964</c:v>
                </c:pt>
                <c:pt idx="639">
                  <c:v>8.3736367708330395</c:v>
                </c:pt>
                <c:pt idx="640">
                  <c:v>8.3733244292499727</c:v>
                </c:pt>
                <c:pt idx="641">
                  <c:v>8.3736154483499146</c:v>
                </c:pt>
                <c:pt idx="642">
                  <c:v>8.3748364401000472</c:v>
                </c:pt>
                <c:pt idx="643">
                  <c:v>8.3748457925329891</c:v>
                </c:pt>
                <c:pt idx="644">
                  <c:v>8.3741834509499213</c:v>
                </c:pt>
                <c:pt idx="645">
                  <c:v>8.3740244700500632</c:v>
                </c:pt>
                <c:pt idx="646">
                  <c:v>8.373768795132996</c:v>
                </c:pt>
                <c:pt idx="647">
                  <c:v>8.3732964808999384</c:v>
                </c:pt>
                <c:pt idx="648">
                  <c:v>8.3731791666670787</c:v>
                </c:pt>
                <c:pt idx="649">
                  <c:v>8.3737884917500125</c:v>
                </c:pt>
                <c:pt idx="650">
                  <c:v>8.3729545108499543</c:v>
                </c:pt>
                <c:pt idx="651">
                  <c:v>8.3724071692670865</c:v>
                </c:pt>
                <c:pt idx="652">
                  <c:v>8.3736915217000298</c:v>
                </c:pt>
                <c:pt idx="653">
                  <c:v>8.3738625134499625</c:v>
                </c:pt>
                <c:pt idx="654">
                  <c:v>8.3718718658829037</c:v>
                </c:pt>
                <c:pt idx="655">
                  <c:v>8.3727845243000356</c:v>
                </c:pt>
                <c:pt idx="656">
                  <c:v>8.3723155433999779</c:v>
                </c:pt>
                <c:pt idx="657">
                  <c:v>8.3728132291669208</c:v>
                </c:pt>
                <c:pt idx="658">
                  <c:v>8.372359220917053</c:v>
                </c:pt>
                <c:pt idx="659">
                  <c:v>8.3719269066829938</c:v>
                </c:pt>
                <c:pt idx="660">
                  <c:v>8.371592898432926</c:v>
                </c:pt>
                <c:pt idx="661">
                  <c:v>8.3719522508670678</c:v>
                </c:pt>
                <c:pt idx="662">
                  <c:v>8.3726015759500019</c:v>
                </c:pt>
                <c:pt idx="663">
                  <c:v>8.3718009283829442</c:v>
                </c:pt>
                <c:pt idx="664">
                  <c:v>8.3714319201330767</c:v>
                </c:pt>
                <c:pt idx="665">
                  <c:v>8.370637939233017</c:v>
                </c:pt>
                <c:pt idx="666">
                  <c:v>8.3709572916669597</c:v>
                </c:pt>
                <c:pt idx="667">
                  <c:v>8.3718716167500915</c:v>
                </c:pt>
                <c:pt idx="668">
                  <c:v>8.3724059691830348</c:v>
                </c:pt>
                <c:pt idx="669">
                  <c:v>8.3716186275999682</c:v>
                </c:pt>
                <c:pt idx="670">
                  <c:v>8.371329646699909</c:v>
                </c:pt>
                <c:pt idx="671">
                  <c:v>8.3710223051170427</c:v>
                </c:pt>
                <c:pt idx="672">
                  <c:v>8.3719933242169837</c:v>
                </c:pt>
                <c:pt idx="673">
                  <c:v>8.3718759826329165</c:v>
                </c:pt>
                <c:pt idx="674">
                  <c:v>8.3707736684000587</c:v>
                </c:pt>
                <c:pt idx="675">
                  <c:v>8.3705863541670009</c:v>
                </c:pt>
                <c:pt idx="676">
                  <c:v>8.3707773459169328</c:v>
                </c:pt>
                <c:pt idx="677">
                  <c:v>8.371553365017073</c:v>
                </c:pt>
                <c:pt idx="678">
                  <c:v>8.3714793567670061</c:v>
                </c:pt>
                <c:pt idx="679">
                  <c:v>8.370850375866949</c:v>
                </c:pt>
                <c:pt idx="680">
                  <c:v>8.3696463676170811</c:v>
                </c:pt>
                <c:pt idx="681">
                  <c:v>8.369864053383024</c:v>
                </c:pt>
                <c:pt idx="682">
                  <c:v>8.3708333784669566</c:v>
                </c:pt>
                <c:pt idx="683">
                  <c:v>8.3704927309000965</c:v>
                </c:pt>
                <c:pt idx="684">
                  <c:v>8.369735416667039</c:v>
                </c:pt>
                <c:pt idx="685">
                  <c:v>8.3690780750829727</c:v>
                </c:pt>
                <c:pt idx="686">
                  <c:v>8.3691507608499158</c:v>
                </c:pt>
                <c:pt idx="687">
                  <c:v>8.3706500859330468</c:v>
                </c:pt>
                <c:pt idx="688">
                  <c:v>8.3710461050329883</c:v>
                </c:pt>
                <c:pt idx="689">
                  <c:v>8.3697704301169225</c:v>
                </c:pt>
                <c:pt idx="690">
                  <c:v>8.3694047825500633</c:v>
                </c:pt>
                <c:pt idx="691">
                  <c:v>8.3698874409669966</c:v>
                </c:pt>
                <c:pt idx="692">
                  <c:v>8.3701384600669382</c:v>
                </c:pt>
                <c:pt idx="693">
                  <c:v>8.3703294791670793</c:v>
                </c:pt>
                <c:pt idx="694">
                  <c:v>8.3697438042500139</c:v>
                </c:pt>
                <c:pt idx="695">
                  <c:v>8.3692398233499539</c:v>
                </c:pt>
                <c:pt idx="696">
                  <c:v>8.3693208151000871</c:v>
                </c:pt>
                <c:pt idx="697">
                  <c:v>8.3706385008670292</c:v>
                </c:pt>
                <c:pt idx="698">
                  <c:v>8.3703061592829613</c:v>
                </c:pt>
                <c:pt idx="699">
                  <c:v>8.3694455117169042</c:v>
                </c:pt>
                <c:pt idx="700">
                  <c:v>8.3692981701330371</c:v>
                </c:pt>
                <c:pt idx="701">
                  <c:v>8.3691491892329779</c:v>
                </c:pt>
                <c:pt idx="702">
                  <c:v>8.3703385416669214</c:v>
                </c:pt>
                <c:pt idx="703">
                  <c:v>8.3700445334170528</c:v>
                </c:pt>
                <c:pt idx="704">
                  <c:v>8.3691322191829958</c:v>
                </c:pt>
                <c:pt idx="705">
                  <c:v>8.3684832109329275</c:v>
                </c:pt>
                <c:pt idx="706">
                  <c:v>8.3693775633670686</c:v>
                </c:pt>
                <c:pt idx="707">
                  <c:v>8.3705935551170008</c:v>
                </c:pt>
                <c:pt idx="708">
                  <c:v>8.3704179075499443</c:v>
                </c:pt>
                <c:pt idx="709">
                  <c:v>8.3696872326330762</c:v>
                </c:pt>
                <c:pt idx="710">
                  <c:v>8.3687532517330183</c:v>
                </c:pt>
                <c:pt idx="711">
                  <c:v>8.368655937499959</c:v>
                </c:pt>
                <c:pt idx="712">
                  <c:v>8.3700869292500908</c:v>
                </c:pt>
                <c:pt idx="713">
                  <c:v>8.3699929483500348</c:v>
                </c:pt>
                <c:pt idx="714">
                  <c:v>8.368910606766967</c:v>
                </c:pt>
                <c:pt idx="715">
                  <c:v>8.3681116258669093</c:v>
                </c:pt>
                <c:pt idx="716">
                  <c:v>8.3683426176170421</c:v>
                </c:pt>
                <c:pt idx="717">
                  <c:v>8.369926970049983</c:v>
                </c:pt>
                <c:pt idx="718">
                  <c:v>8.3700629617999169</c:v>
                </c:pt>
                <c:pt idx="719">
                  <c:v>8.3694673142330576</c:v>
                </c:pt>
                <c:pt idx="720">
                  <c:v>8.369013333333001</c:v>
                </c:pt>
                <c:pt idx="721">
                  <c:v>8.3687559917499339</c:v>
                </c:pt>
                <c:pt idx="722">
                  <c:v>8.3706186775170739</c:v>
                </c:pt>
                <c:pt idx="723">
                  <c:v>8.3698513359330082</c:v>
                </c:pt>
                <c:pt idx="724">
                  <c:v>8.3693973550329481</c:v>
                </c:pt>
                <c:pt idx="725">
                  <c:v>8.3692700134500804</c:v>
                </c:pt>
                <c:pt idx="726">
                  <c:v>8.3695743658830235</c:v>
                </c:pt>
                <c:pt idx="727">
                  <c:v>8.3710870242999569</c:v>
                </c:pt>
                <c:pt idx="728">
                  <c:v>8.371323043400098</c:v>
                </c:pt>
                <c:pt idx="729">
                  <c:v>8.3705023958330393</c:v>
                </c:pt>
                <c:pt idx="730">
                  <c:v>8.3700183875829719</c:v>
                </c:pt>
                <c:pt idx="731">
                  <c:v>8.3702810733499149</c:v>
                </c:pt>
                <c:pt idx="732">
                  <c:v>8.3719920651000468</c:v>
                </c:pt>
                <c:pt idx="733">
                  <c:v>8.3717280841999901</c:v>
                </c:pt>
                <c:pt idx="734">
                  <c:v>8.3713957426169223</c:v>
                </c:pt>
                <c:pt idx="735">
                  <c:v>8.3721834283830621</c:v>
                </c:pt>
                <c:pt idx="736">
                  <c:v>8.3722460867999953</c:v>
                </c:pt>
                <c:pt idx="737">
                  <c:v>8.3736287725669385</c:v>
                </c:pt>
                <c:pt idx="738">
                  <c:v>8.3733431250000798</c:v>
                </c:pt>
                <c:pt idx="739">
                  <c:v>8.3728407834170131</c:v>
                </c:pt>
                <c:pt idx="740">
                  <c:v>8.3725818025169545</c:v>
                </c:pt>
                <c:pt idx="741">
                  <c:v>8.372592794267085</c:v>
                </c:pt>
                <c:pt idx="742">
                  <c:v>8.3739488133670292</c:v>
                </c:pt>
                <c:pt idx="743">
                  <c:v>8.3739831384499617</c:v>
                </c:pt>
                <c:pt idx="744">
                  <c:v>8.3729424908829042</c:v>
                </c:pt>
                <c:pt idx="745">
                  <c:v>8.3721668159670362</c:v>
                </c:pt>
                <c:pt idx="746">
                  <c:v>8.3723161683999781</c:v>
                </c:pt>
                <c:pt idx="747">
                  <c:v>8.3735505208329197</c:v>
                </c:pt>
                <c:pt idx="748">
                  <c:v>8.3734148459170523</c:v>
                </c:pt>
                <c:pt idx="749">
                  <c:v>8.3726908650169953</c:v>
                </c:pt>
                <c:pt idx="750">
                  <c:v>8.3724318567669282</c:v>
                </c:pt>
                <c:pt idx="751">
                  <c:v>8.3729828758670699</c:v>
                </c:pt>
                <c:pt idx="752">
                  <c:v>8.374502200950003</c:v>
                </c:pt>
                <c:pt idx="753">
                  <c:v>8.3744582200499433</c:v>
                </c:pt>
                <c:pt idx="754">
                  <c:v>8.3737858784670749</c:v>
                </c:pt>
                <c:pt idx="755">
                  <c:v>8.3725418975670181</c:v>
                </c:pt>
                <c:pt idx="756">
                  <c:v>8.3729812499999614</c:v>
                </c:pt>
                <c:pt idx="757">
                  <c:v>8.3739605750830926</c:v>
                </c:pt>
                <c:pt idx="758">
                  <c:v>8.374169927517034</c:v>
                </c:pt>
                <c:pt idx="759">
                  <c:v>8.3733875859329672</c:v>
                </c:pt>
                <c:pt idx="760">
                  <c:v>8.3728602716999099</c:v>
                </c:pt>
                <c:pt idx="761">
                  <c:v>8.3729479301170411</c:v>
                </c:pt>
                <c:pt idx="762">
                  <c:v>8.3746622825499841</c:v>
                </c:pt>
                <c:pt idx="763">
                  <c:v>8.3748299409669169</c:v>
                </c:pt>
                <c:pt idx="764">
                  <c:v>8.3741309600670579</c:v>
                </c:pt>
                <c:pt idx="765">
                  <c:v>8.3736553125000004</c:v>
                </c:pt>
                <c:pt idx="766">
                  <c:v>8.373899637582932</c:v>
                </c:pt>
                <c:pt idx="767">
                  <c:v>8.3748439900170748</c:v>
                </c:pt>
                <c:pt idx="768">
                  <c:v>8.3743366484330082</c:v>
                </c:pt>
                <c:pt idx="769">
                  <c:v>8.3734393341999489</c:v>
                </c:pt>
                <c:pt idx="770">
                  <c:v>8.3727703259500821</c:v>
                </c:pt>
                <c:pt idx="771">
                  <c:v>8.3727896783830236</c:v>
                </c:pt>
                <c:pt idx="772">
                  <c:v>8.3741590034669553</c:v>
                </c:pt>
                <c:pt idx="773">
                  <c:v>8.3742783559000973</c:v>
                </c:pt>
                <c:pt idx="774">
                  <c:v>8.3739460416670397</c:v>
                </c:pt>
                <c:pt idx="775">
                  <c:v>8.3731087000829731</c:v>
                </c:pt>
                <c:pt idx="776">
                  <c:v>8.3734297191829139</c:v>
                </c:pt>
                <c:pt idx="777">
                  <c:v>8.3742557109330455</c:v>
                </c:pt>
                <c:pt idx="778">
                  <c:v>8.3742417300329901</c:v>
                </c:pt>
                <c:pt idx="779">
                  <c:v>8.3732910551169226</c:v>
                </c:pt>
                <c:pt idx="780">
                  <c:v>8.3731704075500648</c:v>
                </c:pt>
                <c:pt idx="781">
                  <c:v>8.3733030659669971</c:v>
                </c:pt>
                <c:pt idx="782">
                  <c:v>8.3748224183999387</c:v>
                </c:pt>
                <c:pt idx="783">
                  <c:v>8.3743167708330795</c:v>
                </c:pt>
                <c:pt idx="784">
                  <c:v>8.3740294292500117</c:v>
                </c:pt>
                <c:pt idx="785">
                  <c:v>8.3731521150169552</c:v>
                </c:pt>
                <c:pt idx="786">
                  <c:v>8.3727914401000874</c:v>
                </c:pt>
                <c:pt idx="787">
                  <c:v>8.3735741258670284</c:v>
                </c:pt>
                <c:pt idx="788">
                  <c:v>8.373700117616961</c:v>
                </c:pt>
                <c:pt idx="789">
                  <c:v>8.3731761367169035</c:v>
                </c:pt>
                <c:pt idx="790">
                  <c:v>8.3728521284670361</c:v>
                </c:pt>
                <c:pt idx="791">
                  <c:v>8.3721198142329794</c:v>
                </c:pt>
                <c:pt idx="792">
                  <c:v>8.3740891666669199</c:v>
                </c:pt>
                <c:pt idx="793">
                  <c:v>8.3744201584170508</c:v>
                </c:pt>
                <c:pt idx="794">
                  <c:v>8.3739545108499946</c:v>
                </c:pt>
                <c:pt idx="795">
                  <c:v>8.373728835932928</c:v>
                </c:pt>
                <c:pt idx="796">
                  <c:v>8.3737781883670692</c:v>
                </c:pt>
                <c:pt idx="797">
                  <c:v>8.3749008467830013</c:v>
                </c:pt>
                <c:pt idx="798">
                  <c:v>8.3745951992169427</c:v>
                </c:pt>
                <c:pt idx="799">
                  <c:v>8.3739645243000762</c:v>
                </c:pt>
                <c:pt idx="800">
                  <c:v>8.3737088767330174</c:v>
                </c:pt>
                <c:pt idx="801">
                  <c:v>8.3736982291669602</c:v>
                </c:pt>
                <c:pt idx="802">
                  <c:v>8.3747708875830931</c:v>
                </c:pt>
                <c:pt idx="803">
                  <c:v>8.374598573350033</c:v>
                </c:pt>
                <c:pt idx="804">
                  <c:v>8.3741478984329678</c:v>
                </c:pt>
                <c:pt idx="805">
                  <c:v>8.3736922508669096</c:v>
                </c:pt>
                <c:pt idx="806">
                  <c:v>8.3738882426170402</c:v>
                </c:pt>
                <c:pt idx="807">
                  <c:v>8.3744075950499841</c:v>
                </c:pt>
                <c:pt idx="808">
                  <c:v>8.3741852534669174</c:v>
                </c:pt>
                <c:pt idx="809">
                  <c:v>8.3732896059000588</c:v>
                </c:pt>
                <c:pt idx="810">
                  <c:v>8.3728172916669994</c:v>
                </c:pt>
                <c:pt idx="811">
                  <c:v>8.3732082834169326</c:v>
                </c:pt>
                <c:pt idx="812">
                  <c:v>8.3742109691830748</c:v>
                </c:pt>
                <c:pt idx="813">
                  <c:v>8.3744802942670074</c:v>
                </c:pt>
                <c:pt idx="814">
                  <c:v>8.3738346466999491</c:v>
                </c:pt>
                <c:pt idx="815">
                  <c:v>8.3736256384500809</c:v>
                </c:pt>
                <c:pt idx="816">
                  <c:v>8.3735199908830236</c:v>
                </c:pt>
                <c:pt idx="817">
                  <c:v>8.3746326492999561</c:v>
                </c:pt>
                <c:pt idx="818">
                  <c:v>8.3754953350670966</c:v>
                </c:pt>
                <c:pt idx="819">
                  <c:v>8.3748163541670397</c:v>
                </c:pt>
                <c:pt idx="820">
                  <c:v>8.3741906792499723</c:v>
                </c:pt>
                <c:pt idx="821">
                  <c:v>8.3741283650169152</c:v>
                </c:pt>
                <c:pt idx="822">
                  <c:v>8.375164356767046</c:v>
                </c:pt>
                <c:pt idx="823">
                  <c:v>8.3745837091999888</c:v>
                </c:pt>
                <c:pt idx="824">
                  <c:v>8.3735480342829209</c:v>
                </c:pt>
                <c:pt idx="825">
                  <c:v>8.373594053383064</c:v>
                </c:pt>
                <c:pt idx="826">
                  <c:v>8.3737517117999971</c:v>
                </c:pt>
                <c:pt idx="827">
                  <c:v>8.3751560642329377</c:v>
                </c:pt>
                <c:pt idx="828">
                  <c:v>8.3747020833330801</c:v>
                </c:pt>
                <c:pt idx="829">
                  <c:v>8.3737164084170121</c:v>
                </c:pt>
                <c:pt idx="830">
                  <c:v>8.3732757608499551</c:v>
                </c:pt>
                <c:pt idx="831">
                  <c:v>8.3736384192670865</c:v>
                </c:pt>
                <c:pt idx="832">
                  <c:v>8.3752794383670306</c:v>
                </c:pt>
                <c:pt idx="833">
                  <c:v>8.3754520967829631</c:v>
                </c:pt>
                <c:pt idx="834">
                  <c:v>8.3750747825499037</c:v>
                </c:pt>
                <c:pt idx="835">
                  <c:v>8.3747124409670359</c:v>
                </c:pt>
                <c:pt idx="836">
                  <c:v>8.3745651267329784</c:v>
                </c:pt>
                <c:pt idx="837">
                  <c:v>8.3757911458329204</c:v>
                </c:pt>
                <c:pt idx="838">
                  <c:v>8.3758621375830522</c:v>
                </c:pt>
                <c:pt idx="839">
                  <c:v>8.3748481566829938</c:v>
                </c:pt>
                <c:pt idx="840">
                  <c:v>8.3740758150999266</c:v>
                </c:pt>
                <c:pt idx="841">
                  <c:v>8.3741785008670693</c:v>
                </c:pt>
                <c:pt idx="842">
                  <c:v>8.3750111592830017</c:v>
                </c:pt>
                <c:pt idx="843">
                  <c:v>8.3748255117169439</c:v>
                </c:pt>
                <c:pt idx="844">
                  <c:v>8.3742248368000762</c:v>
                </c:pt>
                <c:pt idx="845">
                  <c:v>8.373579189233018</c:v>
                </c:pt>
                <c:pt idx="846">
                  <c:v>8.3736735416669603</c:v>
                </c:pt>
                <c:pt idx="847">
                  <c:v>8.3749412000830912</c:v>
                </c:pt>
                <c:pt idx="848">
                  <c:v>8.3750038858500346</c:v>
                </c:pt>
                <c:pt idx="849">
                  <c:v>8.3742582109329682</c:v>
                </c:pt>
                <c:pt idx="850">
                  <c:v>8.3740608966999091</c:v>
                </c:pt>
                <c:pt idx="851">
                  <c:v>8.3744385551170417</c:v>
                </c:pt>
                <c:pt idx="852">
                  <c:v>8.3758312408829827</c:v>
                </c:pt>
                <c:pt idx="853">
                  <c:v>8.375562232632916</c:v>
                </c:pt>
                <c:pt idx="854">
                  <c:v>8.3745649184000577</c:v>
                </c:pt>
                <c:pt idx="855">
                  <c:v>8.3739242708329993</c:v>
                </c:pt>
                <c:pt idx="856">
                  <c:v>8.3742635959169345</c:v>
                </c:pt>
                <c:pt idx="857">
                  <c:v>8.3755096150170747</c:v>
                </c:pt>
                <c:pt idx="858">
                  <c:v>8.3755072734330067</c:v>
                </c:pt>
                <c:pt idx="859">
                  <c:v>8.3746699591999487</c:v>
                </c:pt>
                <c:pt idx="860">
                  <c:v>8.3743759509500819</c:v>
                </c:pt>
                <c:pt idx="861">
                  <c:v>8.3745569700500244</c:v>
                </c:pt>
                <c:pt idx="862">
                  <c:v>8.3752512951329567</c:v>
                </c:pt>
                <c:pt idx="863">
                  <c:v>8.3753856475670965</c:v>
                </c:pt>
                <c:pt idx="864">
                  <c:v>8.3750183333330401</c:v>
                </c:pt>
                <c:pt idx="865">
                  <c:v>8.374084325082972</c:v>
                </c:pt>
                <c:pt idx="866">
                  <c:v>8.3746520108499158</c:v>
                </c:pt>
                <c:pt idx="867">
                  <c:v>8.376054669267047</c:v>
                </c:pt>
                <c:pt idx="868">
                  <c:v>8.3761190216999886</c:v>
                </c:pt>
                <c:pt idx="869">
                  <c:v>8.3756516801169205</c:v>
                </c:pt>
                <c:pt idx="870">
                  <c:v>8.3748693658830629</c:v>
                </c:pt>
                <c:pt idx="871">
                  <c:v>8.3751503576329966</c:v>
                </c:pt>
                <c:pt idx="872">
                  <c:v>8.3764830433999382</c:v>
                </c:pt>
                <c:pt idx="873">
                  <c:v>8.3758473958330786</c:v>
                </c:pt>
                <c:pt idx="874">
                  <c:v>8.3751933875830122</c:v>
                </c:pt>
                <c:pt idx="875">
                  <c:v>8.3747427400169556</c:v>
                </c:pt>
                <c:pt idx="876">
                  <c:v>8.3751103984330868</c:v>
                </c:pt>
                <c:pt idx="877">
                  <c:v>8.3758114175330292</c:v>
                </c:pt>
                <c:pt idx="878">
                  <c:v>8.3763207426169615</c:v>
                </c:pt>
                <c:pt idx="879">
                  <c:v>8.3757684283829033</c:v>
                </c:pt>
                <c:pt idx="880">
                  <c:v>8.374972753467036</c:v>
                </c:pt>
                <c:pt idx="881">
                  <c:v>8.3749821058999778</c:v>
                </c:pt>
                <c:pt idx="882">
                  <c:v>8.3766631249999204</c:v>
                </c:pt>
                <c:pt idx="883">
                  <c:v>8.3764874500830526</c:v>
                </c:pt>
                <c:pt idx="884">
                  <c:v>8.3754701358499943</c:v>
                </c:pt>
                <c:pt idx="885">
                  <c:v>8.375071127599929</c:v>
                </c:pt>
                <c:pt idx="886">
                  <c:v>8.3748871467000683</c:v>
                </c:pt>
                <c:pt idx="887">
                  <c:v>8.3757214717830006</c:v>
                </c:pt>
                <c:pt idx="888">
                  <c:v>8.3757524908829435</c:v>
                </c:pt>
                <c:pt idx="889">
                  <c:v>8.3751218159670753</c:v>
                </c:pt>
                <c:pt idx="890">
                  <c:v>8.3745061684000195</c:v>
                </c:pt>
                <c:pt idx="891">
                  <c:v>8.37478552083296</c:v>
                </c:pt>
                <c:pt idx="892">
                  <c:v>8.3756448459170922</c:v>
                </c:pt>
                <c:pt idx="893">
                  <c:v>8.3763725316830353</c:v>
                </c:pt>
                <c:pt idx="894">
                  <c:v>8.376100190099967</c:v>
                </c:pt>
                <c:pt idx="895">
                  <c:v>8.3752778758669102</c:v>
                </c:pt>
                <c:pt idx="896">
                  <c:v>8.3757722009500419</c:v>
                </c:pt>
                <c:pt idx="897">
                  <c:v>8.3768282200499833</c:v>
                </c:pt>
                <c:pt idx="898">
                  <c:v>8.3764842117999159</c:v>
                </c:pt>
                <c:pt idx="899">
                  <c:v>8.3754768975670579</c:v>
                </c:pt>
                <c:pt idx="900">
                  <c:v>8.3746995833330011</c:v>
                </c:pt>
                <c:pt idx="901">
                  <c:v>8.3747889084169334</c:v>
                </c:pt>
                <c:pt idx="902">
                  <c:v>8.3760265941830738</c:v>
                </c:pt>
                <c:pt idx="903">
                  <c:v>8.3758675859330065</c:v>
                </c:pt>
                <c:pt idx="904">
                  <c:v>8.3750802716999484</c:v>
                </c:pt>
                <c:pt idx="905">
                  <c:v>8.3743029301170804</c:v>
                </c:pt>
                <c:pt idx="906">
                  <c:v>8.3749506158830247</c:v>
                </c:pt>
                <c:pt idx="907">
                  <c:v>8.3763066076329569</c:v>
                </c:pt>
                <c:pt idx="908">
                  <c:v>8.3768092934000986</c:v>
                </c:pt>
                <c:pt idx="909">
                  <c:v>8.3764119791670399</c:v>
                </c:pt>
                <c:pt idx="910">
                  <c:v>8.3759229709169727</c:v>
                </c:pt>
                <c:pt idx="911">
                  <c:v>8.3758039900169159</c:v>
                </c:pt>
                <c:pt idx="912">
                  <c:v>8.3768483151000463</c:v>
                </c:pt>
                <c:pt idx="913">
                  <c:v>8.3766226675329882</c:v>
                </c:pt>
                <c:pt idx="914">
                  <c:v>8.3758719926169221</c:v>
                </c:pt>
                <c:pt idx="915">
                  <c:v>8.374988011717063</c:v>
                </c:pt>
                <c:pt idx="916">
                  <c:v>8.3750523367999961</c:v>
                </c:pt>
                <c:pt idx="917">
                  <c:v>8.375716689232938</c:v>
                </c:pt>
                <c:pt idx="918">
                  <c:v>8.3756077083330798</c:v>
                </c:pt>
                <c:pt idx="919">
                  <c:v>8.3753337000830133</c:v>
                </c:pt>
                <c:pt idx="920">
                  <c:v>8.3747130525169542</c:v>
                </c:pt>
                <c:pt idx="921">
                  <c:v>8.3752807109330867</c:v>
                </c:pt>
                <c:pt idx="922">
                  <c:v>8.3771333967000281</c:v>
                </c:pt>
                <c:pt idx="923">
                  <c:v>8.3772760551169618</c:v>
                </c:pt>
                <c:pt idx="924">
                  <c:v>8.3765220742169042</c:v>
                </c:pt>
                <c:pt idx="925">
                  <c:v>8.3756263993000371</c:v>
                </c:pt>
                <c:pt idx="926">
                  <c:v>8.3753990850669773</c:v>
                </c:pt>
                <c:pt idx="927">
                  <c:v>8.3767067708329197</c:v>
                </c:pt>
                <c:pt idx="928">
                  <c:v>8.3765910959170515</c:v>
                </c:pt>
                <c:pt idx="929">
                  <c:v>8.3755971150169959</c:v>
                </c:pt>
                <c:pt idx="930">
                  <c:v>8.3752631067669281</c:v>
                </c:pt>
                <c:pt idx="931">
                  <c:v>8.3750491258670685</c:v>
                </c:pt>
                <c:pt idx="932">
                  <c:v>8.3765317842830029</c:v>
                </c:pt>
                <c:pt idx="933">
                  <c:v>8.3764244700499439</c:v>
                </c:pt>
                <c:pt idx="934">
                  <c:v>8.375528795133075</c:v>
                </c:pt>
                <c:pt idx="935">
                  <c:v>8.3755948142330183</c:v>
                </c:pt>
                <c:pt idx="936">
                  <c:v>8.3761358333329596</c:v>
                </c:pt>
                <c:pt idx="937">
                  <c:v>8.3775184917500933</c:v>
                </c:pt>
                <c:pt idx="938">
                  <c:v>8.3777595108500336</c:v>
                </c:pt>
                <c:pt idx="939">
                  <c:v>8.3770871692669662</c:v>
                </c:pt>
                <c:pt idx="940">
                  <c:v>8.3762315216999106</c:v>
                </c:pt>
                <c:pt idx="941">
                  <c:v>8.3763491801170407</c:v>
                </c:pt>
                <c:pt idx="942">
                  <c:v>8.3775951992169837</c:v>
                </c:pt>
                <c:pt idx="943">
                  <c:v>8.3771045242999165</c:v>
                </c:pt>
                <c:pt idx="944">
                  <c:v>8.3761638767330577</c:v>
                </c:pt>
                <c:pt idx="945">
                  <c:v>8.3756048958329998</c:v>
                </c:pt>
                <c:pt idx="946">
                  <c:v>8.3757392209169321</c:v>
                </c:pt>
                <c:pt idx="947">
                  <c:v>8.3767035733500741</c:v>
                </c:pt>
                <c:pt idx="948">
                  <c:v>8.3770812317670078</c:v>
                </c:pt>
                <c:pt idx="949">
                  <c:v>8.376805584199948</c:v>
                </c:pt>
                <c:pt idx="950">
                  <c:v>8.3767015759500811</c:v>
                </c:pt>
                <c:pt idx="951">
                  <c:v>8.3765192617170232</c:v>
                </c:pt>
                <c:pt idx="952">
                  <c:v>8.3773402534669561</c:v>
                </c:pt>
                <c:pt idx="953">
                  <c:v>8.3771746059000982</c:v>
                </c:pt>
                <c:pt idx="954">
                  <c:v>8.3767989583330387</c:v>
                </c:pt>
                <c:pt idx="955">
                  <c:v>8.3759532834169725</c:v>
                </c:pt>
                <c:pt idx="956">
                  <c:v>8.3757093025169151</c:v>
                </c:pt>
                <c:pt idx="957">
                  <c:v>8.3763936276000468</c:v>
                </c:pt>
                <c:pt idx="958">
                  <c:v>8.3765929800329904</c:v>
                </c:pt>
                <c:pt idx="959">
                  <c:v>8.3761373051169219</c:v>
                </c:pt>
                <c:pt idx="960">
                  <c:v>8.3755049908830621</c:v>
                </c:pt>
                <c:pt idx="961">
                  <c:v>8.3757509826329972</c:v>
                </c:pt>
                <c:pt idx="962">
                  <c:v>8.3769786683999374</c:v>
                </c:pt>
                <c:pt idx="963">
                  <c:v>8.3759580208330799</c:v>
                </c:pt>
                <c:pt idx="964">
                  <c:v>8.3765573459170124</c:v>
                </c:pt>
                <c:pt idx="965">
                  <c:v>8.3760633650169538</c:v>
                </c:pt>
                <c:pt idx="966">
                  <c:v>8.3765943567670877</c:v>
                </c:pt>
                <c:pt idx="967">
                  <c:v>8.3777887092000292</c:v>
                </c:pt>
                <c:pt idx="968">
                  <c:v>8.3778530342829605</c:v>
                </c:pt>
                <c:pt idx="969">
                  <c:v>8.3774623867169051</c:v>
                </c:pt>
                <c:pt idx="970">
                  <c:v>8.3765800451330357</c:v>
                </c:pt>
                <c:pt idx="971">
                  <c:v>8.3762643975669793</c:v>
                </c:pt>
                <c:pt idx="972">
                  <c:v>8.3774487499999193</c:v>
                </c:pt>
                <c:pt idx="973">
                  <c:v>8.3774730750830511</c:v>
                </c:pt>
                <c:pt idx="974">
                  <c:v>8.3765090941829943</c:v>
                </c:pt>
                <c:pt idx="975">
                  <c:v>8.375806752599928</c:v>
                </c:pt>
                <c:pt idx="976">
                  <c:v>8.3761344383670693</c:v>
                </c:pt>
                <c:pt idx="977">
                  <c:v>8.3774420967830014</c:v>
                </c:pt>
                <c:pt idx="978">
                  <c:v>8.3779147825499436</c:v>
                </c:pt>
                <c:pt idx="979">
                  <c:v>8.3772941076330749</c:v>
                </c:pt>
                <c:pt idx="980">
                  <c:v>8.3765167934000182</c:v>
                </c:pt>
                <c:pt idx="981">
                  <c:v>8.3771428124999616</c:v>
                </c:pt>
                <c:pt idx="982">
                  <c:v>8.3779454709170924</c:v>
                </c:pt>
                <c:pt idx="983">
                  <c:v>8.3781148233500335</c:v>
                </c:pt>
                <c:pt idx="984">
                  <c:v>8.3772924817669665</c:v>
                </c:pt>
                <c:pt idx="985">
                  <c:v>8.3764001675329087</c:v>
                </c:pt>
                <c:pt idx="986">
                  <c:v>8.3768378259500409</c:v>
                </c:pt>
                <c:pt idx="987">
                  <c:v>8.3772905117169838</c:v>
                </c:pt>
                <c:pt idx="988">
                  <c:v>8.3772948367999174</c:v>
                </c:pt>
                <c:pt idx="989">
                  <c:v>8.3765625225670561</c:v>
                </c:pt>
                <c:pt idx="990">
                  <c:v>8.376330208333</c:v>
                </c:pt>
                <c:pt idx="991">
                  <c:v>8.3763695334169324</c:v>
                </c:pt>
                <c:pt idx="992">
                  <c:v>8.3776905525170751</c:v>
                </c:pt>
                <c:pt idx="993">
                  <c:v>8.3776548776000066</c:v>
                </c:pt>
                <c:pt idx="994">
                  <c:v>8.3772992300329499</c:v>
                </c:pt>
                <c:pt idx="995">
                  <c:v>8.3766918884500825</c:v>
                </c:pt>
                <c:pt idx="996">
                  <c:v>8.3767895742170229</c:v>
                </c:pt>
                <c:pt idx="997">
                  <c:v>8.3775138992999558</c:v>
                </c:pt>
                <c:pt idx="998">
                  <c:v>8.3773565850670977</c:v>
                </c:pt>
                <c:pt idx="999">
                  <c:v>8.3767342708330403</c:v>
                </c:pt>
                <c:pt idx="1000">
                  <c:v>8.3762619292499725</c:v>
                </c:pt>
                <c:pt idx="1001">
                  <c:v>8.3766346150169149</c:v>
                </c:pt>
                <c:pt idx="1002">
                  <c:v>8.3781272734330461</c:v>
                </c:pt>
                <c:pt idx="1003">
                  <c:v>8.377874959199989</c:v>
                </c:pt>
                <c:pt idx="1004">
                  <c:v>8.3770126176169217</c:v>
                </c:pt>
                <c:pt idx="1005">
                  <c:v>8.3769703033830645</c:v>
                </c:pt>
                <c:pt idx="1006">
                  <c:v>8.3770679617999964</c:v>
                </c:pt>
                <c:pt idx="1007">
                  <c:v>8.3778173142329369</c:v>
                </c:pt>
                <c:pt idx="1008">
                  <c:v>8.3778250000000796</c:v>
                </c:pt>
                <c:pt idx="1009">
                  <c:v>8.3776226584170121</c:v>
                </c:pt>
                <c:pt idx="1010">
                  <c:v>8.3764520108499561</c:v>
                </c:pt>
                <c:pt idx="1011">
                  <c:v>8.375984669267087</c:v>
                </c:pt>
                <c:pt idx="1012">
                  <c:v>8.3771756883670285</c:v>
                </c:pt>
                <c:pt idx="1013">
                  <c:v>8.3774750134499634</c:v>
                </c:pt>
                <c:pt idx="1014">
                  <c:v>8.3766676992169042</c:v>
                </c:pt>
                <c:pt idx="1015">
                  <c:v>8.3753686909670364</c:v>
                </c:pt>
                <c:pt idx="1016">
                  <c:v>8.3753247100669785</c:v>
                </c:pt>
                <c:pt idx="1017">
                  <c:v>8.3764757291669198</c:v>
                </c:pt>
                <c:pt idx="1018">
                  <c:v>8.3764283875830525</c:v>
                </c:pt>
                <c:pt idx="1019">
                  <c:v>8.3757344066829944</c:v>
                </c:pt>
                <c:pt idx="1020">
                  <c:v>8.3758820650999262</c:v>
                </c:pt>
                <c:pt idx="1021">
                  <c:v>8.3762397508670698</c:v>
                </c:pt>
                <c:pt idx="1022">
                  <c:v>8.3772974092830008</c:v>
                </c:pt>
                <c:pt idx="1023">
                  <c:v>8.3774384283829448</c:v>
                </c:pt>
                <c:pt idx="1024">
                  <c:v>8.3769060868000764</c:v>
                </c:pt>
                <c:pt idx="1025">
                  <c:v>8.3763971059000166</c:v>
                </c:pt>
                <c:pt idx="1026">
                  <c:v>8.3761414583329596</c:v>
                </c:pt>
                <c:pt idx="1027">
                  <c:v>8.3767641167500919</c:v>
                </c:pt>
                <c:pt idx="1028">
                  <c:v>8.3768018025170345</c:v>
                </c:pt>
                <c:pt idx="1029">
                  <c:v>8.3758061275999687</c:v>
                </c:pt>
                <c:pt idx="1030">
                  <c:v>8.3753738133669096</c:v>
                </c:pt>
                <c:pt idx="1031">
                  <c:v>8.3752848051170403</c:v>
                </c:pt>
                <c:pt idx="1032">
                  <c:v>8.3761474908829836</c:v>
                </c:pt>
                <c:pt idx="1033">
                  <c:v>8.3766634826329156</c:v>
                </c:pt>
                <c:pt idx="1034">
                  <c:v>8.3759511684000589</c:v>
                </c:pt>
                <c:pt idx="1035">
                  <c:v>8.3760788541669999</c:v>
                </c:pt>
                <c:pt idx="1036">
                  <c:v>8.3758665125829328</c:v>
                </c:pt>
                <c:pt idx="1037">
                  <c:v>8.3772341983500738</c:v>
                </c:pt>
                <c:pt idx="1038">
                  <c:v>8.3772618567670065</c:v>
                </c:pt>
                <c:pt idx="1039">
                  <c:v>8.3763312091999502</c:v>
                </c:pt>
                <c:pt idx="1040">
                  <c:v>8.3754988676170807</c:v>
                </c:pt>
                <c:pt idx="1041">
                  <c:v>8.3755732200500219</c:v>
                </c:pt>
                <c:pt idx="1042">
                  <c:v>8.3760392117999576</c:v>
                </c:pt>
                <c:pt idx="1043">
                  <c:v>8.3753985642330981</c:v>
                </c:pt>
                <c:pt idx="1044">
                  <c:v>8.3752612500000403</c:v>
                </c:pt>
                <c:pt idx="1045">
                  <c:v>8.3746922417499725</c:v>
                </c:pt>
                <c:pt idx="1046">
                  <c:v>8.3750082608499135</c:v>
                </c:pt>
                <c:pt idx="1047">
                  <c:v>8.3768109192670472</c:v>
                </c:pt>
                <c:pt idx="1048">
                  <c:v>8.3768552716999896</c:v>
                </c:pt>
                <c:pt idx="1049">
                  <c:v>8.376044596782922</c:v>
                </c:pt>
                <c:pt idx="1050">
                  <c:v>8.3756389492170626</c:v>
                </c:pt>
                <c:pt idx="1051">
                  <c:v>8.3761732742999957</c:v>
                </c:pt>
                <c:pt idx="1052">
                  <c:v>8.376989293399939</c:v>
                </c:pt>
                <c:pt idx="1053">
                  <c:v>8.3770036458330797</c:v>
                </c:pt>
                <c:pt idx="1054">
                  <c:v>8.3761446375830122</c:v>
                </c:pt>
                <c:pt idx="1055">
                  <c:v>8.3755506566829556</c:v>
                </c:pt>
                <c:pt idx="1056">
                  <c:v>8.3755449817670868</c:v>
                </c:pt>
                <c:pt idx="1057">
                  <c:v>8.3765610008670297</c:v>
                </c:pt>
                <c:pt idx="1058">
                  <c:v>8.3760803259499621</c:v>
                </c:pt>
                <c:pt idx="1059">
                  <c:v>8.3751280117169031</c:v>
                </c:pt>
                <c:pt idx="1060">
                  <c:v>8.3743956701330351</c:v>
                </c:pt>
                <c:pt idx="1061">
                  <c:v>8.3749116892329774</c:v>
                </c:pt>
                <c:pt idx="1062">
                  <c:v>8.3762310416669212</c:v>
                </c:pt>
                <c:pt idx="1063">
                  <c:v>8.3766437000830525</c:v>
                </c:pt>
                <c:pt idx="1064">
                  <c:v>8.3759263858499935</c:v>
                </c:pt>
                <c:pt idx="1065">
                  <c:v>8.3749923775999271</c:v>
                </c:pt>
                <c:pt idx="1066">
                  <c:v>8.3755333967000691</c:v>
                </c:pt>
                <c:pt idx="1067">
                  <c:v>8.3766727217830006</c:v>
                </c:pt>
                <c:pt idx="1068">
                  <c:v>8.3765804075499446</c:v>
                </c:pt>
                <c:pt idx="1069">
                  <c:v>8.3756130659670767</c:v>
                </c:pt>
                <c:pt idx="1070">
                  <c:v>8.3749240850670184</c:v>
                </c:pt>
                <c:pt idx="1071">
                  <c:v>8.3751301041669599</c:v>
                </c:pt>
                <c:pt idx="1072">
                  <c:v>8.3765060959170921</c:v>
                </c:pt>
                <c:pt idx="1073">
                  <c:v>8.3765987816830343</c:v>
                </c:pt>
                <c:pt idx="1074">
                  <c:v>8.3759464400999679</c:v>
                </c:pt>
                <c:pt idx="1075">
                  <c:v>8.3754274591999085</c:v>
                </c:pt>
                <c:pt idx="1076">
                  <c:v>8.3759051176170427</c:v>
                </c:pt>
                <c:pt idx="1077">
                  <c:v>8.3772594700499834</c:v>
                </c:pt>
                <c:pt idx="1078">
                  <c:v>8.3771221284669153</c:v>
                </c:pt>
                <c:pt idx="1079">
                  <c:v>8.3764464809000572</c:v>
                </c:pt>
                <c:pt idx="1080">
                  <c:v>8.3759441666670007</c:v>
                </c:pt>
                <c:pt idx="1081">
                  <c:v>8.3754968250829336</c:v>
                </c:pt>
                <c:pt idx="1082">
                  <c:v>8.3762561775170745</c:v>
                </c:pt>
                <c:pt idx="1083">
                  <c:v>8.3764721692670072</c:v>
                </c:pt>
                <c:pt idx="1084">
                  <c:v>8.3750598550329496</c:v>
                </c:pt>
                <c:pt idx="1085">
                  <c:v>8.3749725134500803</c:v>
                </c:pt>
                <c:pt idx="1086">
                  <c:v>8.3749301992170242</c:v>
                </c:pt>
                <c:pt idx="1087">
                  <c:v>8.375777857632956</c:v>
                </c:pt>
                <c:pt idx="1088">
                  <c:v>8.3762722100670963</c:v>
                </c:pt>
                <c:pt idx="1089">
                  <c:v>8.3753798958330403</c:v>
                </c:pt>
                <c:pt idx="1090">
                  <c:v>8.3755158875829725</c:v>
                </c:pt>
                <c:pt idx="1091">
                  <c:v>8.3759285733499151</c:v>
                </c:pt>
                <c:pt idx="1092">
                  <c:v>8.3773062317670473</c:v>
                </c:pt>
                <c:pt idx="1093">
                  <c:v>8.3770239175329877</c:v>
                </c:pt>
                <c:pt idx="1094">
                  <c:v>8.3756099092829235</c:v>
                </c:pt>
                <c:pt idx="1095">
                  <c:v>8.3749059283830629</c:v>
                </c:pt>
                <c:pt idx="1096">
                  <c:v>8.3746135867999953</c:v>
                </c:pt>
                <c:pt idx="1097">
                  <c:v>8.3756029392329392</c:v>
                </c:pt>
                <c:pt idx="1098">
                  <c:v>8.3759089583330795</c:v>
                </c:pt>
                <c:pt idx="1099">
                  <c:v>8.3748732834170134</c:v>
                </c:pt>
                <c:pt idx="1100">
                  <c:v>8.3742476358499545</c:v>
                </c:pt>
                <c:pt idx="1101">
                  <c:v>8.3747202942670871</c:v>
                </c:pt>
                <c:pt idx="1102">
                  <c:v>8.3762246467000292</c:v>
                </c:pt>
                <c:pt idx="1103">
                  <c:v>8.3763139717829613</c:v>
                </c:pt>
                <c:pt idx="1104">
                  <c:v>8.3759099908829047</c:v>
                </c:pt>
                <c:pt idx="1105">
                  <c:v>8.375452649300037</c:v>
                </c:pt>
                <c:pt idx="1106">
                  <c:v>8.3750070017329783</c:v>
                </c:pt>
                <c:pt idx="1107">
                  <c:v>8.375604687499921</c:v>
                </c:pt>
                <c:pt idx="1108">
                  <c:v>8.3754523459170525</c:v>
                </c:pt>
                <c:pt idx="1109">
                  <c:v>8.3747750316829954</c:v>
                </c:pt>
                <c:pt idx="1110">
                  <c:v>8.3736360234329279</c:v>
                </c:pt>
                <c:pt idx="1111">
                  <c:v>8.3739337092000685</c:v>
                </c:pt>
                <c:pt idx="1112">
                  <c:v>8.3750980342830008</c:v>
                </c:pt>
                <c:pt idx="1113">
                  <c:v>8.3748957200499436</c:v>
                </c:pt>
                <c:pt idx="1114">
                  <c:v>8.3751117118000753</c:v>
                </c:pt>
                <c:pt idx="1115">
                  <c:v>8.3747677309000181</c:v>
                </c:pt>
                <c:pt idx="1116">
                  <c:v>8.3750770833329593</c:v>
                </c:pt>
                <c:pt idx="1117">
                  <c:v>8.3765114084170911</c:v>
                </c:pt>
                <c:pt idx="1118">
                  <c:v>8.3766257608500343</c:v>
                </c:pt>
                <c:pt idx="1119">
                  <c:v>8.3756084192669675</c:v>
                </c:pt>
                <c:pt idx="1120">
                  <c:v>8.3748244383669093</c:v>
                </c:pt>
                <c:pt idx="1121">
                  <c:v>8.375057096783042</c:v>
                </c:pt>
                <c:pt idx="1122">
                  <c:v>8.3753364492169826</c:v>
                </c:pt>
                <c:pt idx="1123">
                  <c:v>8.375507440966917</c:v>
                </c:pt>
                <c:pt idx="1124">
                  <c:v>8.3744551267330571</c:v>
                </c:pt>
                <c:pt idx="1125">
                  <c:v>8.374412812500001</c:v>
                </c:pt>
                <c:pt idx="1126">
                  <c:v>8.3745238042499324</c:v>
                </c:pt>
                <c:pt idx="1127">
                  <c:v>8.3757098233500731</c:v>
                </c:pt>
                <c:pt idx="1128">
                  <c:v>8.3757758151000079</c:v>
                </c:pt>
                <c:pt idx="1129">
                  <c:v>8.3755068341999497</c:v>
                </c:pt>
                <c:pt idx="1130">
                  <c:v>8.3752544926170813</c:v>
                </c:pt>
                <c:pt idx="1131">
                  <c:v>8.3753421783830238</c:v>
                </c:pt>
                <c:pt idx="1132">
                  <c:v>8.3764198367999558</c:v>
                </c:pt>
                <c:pt idx="1133">
                  <c:v>8.3759591892330985</c:v>
                </c:pt>
                <c:pt idx="1134">
                  <c:v>8.3750935416670398</c:v>
                </c:pt>
                <c:pt idx="1135">
                  <c:v>8.3742178667499729</c:v>
                </c:pt>
                <c:pt idx="1136">
                  <c:v>8.3743472191829156</c:v>
                </c:pt>
                <c:pt idx="1137">
                  <c:v>8.3757765442670475</c:v>
                </c:pt>
                <c:pt idx="1138">
                  <c:v>8.3758342300329893</c:v>
                </c:pt>
                <c:pt idx="1139">
                  <c:v>8.3748618884499226</c:v>
                </c:pt>
                <c:pt idx="1140">
                  <c:v>8.3746412408830633</c:v>
                </c:pt>
                <c:pt idx="1141">
                  <c:v>8.3748972326329945</c:v>
                </c:pt>
                <c:pt idx="1142">
                  <c:v>8.3762482517329389</c:v>
                </c:pt>
                <c:pt idx="1143">
                  <c:v>8.3763326041670805</c:v>
                </c:pt>
                <c:pt idx="1144">
                  <c:v>8.3758519292500129</c:v>
                </c:pt>
                <c:pt idx="1145">
                  <c:v>8.375412948349954</c:v>
                </c:pt>
                <c:pt idx="1146">
                  <c:v>8.3750606067670859</c:v>
                </c:pt>
                <c:pt idx="1147">
                  <c:v>8.375974959200029</c:v>
                </c:pt>
                <c:pt idx="1148">
                  <c:v>8.3754426176169616</c:v>
                </c:pt>
                <c:pt idx="1149">
                  <c:v>8.3746569700499052</c:v>
                </c:pt>
                <c:pt idx="1150">
                  <c:v>8.3740312951330367</c:v>
                </c:pt>
                <c:pt idx="1151">
                  <c:v>8.3742489808999778</c:v>
                </c:pt>
                <c:pt idx="1152">
                  <c:v>8.3757466666669202</c:v>
                </c:pt>
                <c:pt idx="1153">
                  <c:v>8.3757793250830517</c:v>
                </c:pt>
                <c:pt idx="1154">
                  <c:v>8.3754420108499943</c:v>
                </c:pt>
                <c:pt idx="1155">
                  <c:v>8.3753646692669275</c:v>
                </c:pt>
                <c:pt idx="1156">
                  <c:v>8.3754606883670704</c:v>
                </c:pt>
                <c:pt idx="1157">
                  <c:v>8.376315013450002</c:v>
                </c:pt>
                <c:pt idx="1158">
                  <c:v>8.3766876992169443</c:v>
                </c:pt>
                <c:pt idx="1159">
                  <c:v>8.3761986909670743</c:v>
                </c:pt>
                <c:pt idx="1160">
                  <c:v>8.3753013767330184</c:v>
                </c:pt>
                <c:pt idx="1161">
                  <c:v>8.3754373958329609</c:v>
                </c:pt>
                <c:pt idx="1162">
                  <c:v>8.3758250542500932</c:v>
                </c:pt>
                <c:pt idx="1163">
                  <c:v>8.3756944066830332</c:v>
                </c:pt>
                <c:pt idx="1164">
                  <c:v>8.375157065099966</c:v>
                </c:pt>
                <c:pt idx="1165">
                  <c:v>8.374668084199909</c:v>
                </c:pt>
                <c:pt idx="1166">
                  <c:v>8.3746257426170416</c:v>
                </c:pt>
                <c:pt idx="1167">
                  <c:v>8.3757650950499851</c:v>
                </c:pt>
                <c:pt idx="1168">
                  <c:v>8.3759110867999169</c:v>
                </c:pt>
                <c:pt idx="1169">
                  <c:v>8.3757637725670566</c:v>
                </c:pt>
                <c:pt idx="1170">
                  <c:v>8.3754614583329996</c:v>
                </c:pt>
                <c:pt idx="1171">
                  <c:v>8.3749807834169321</c:v>
                </c:pt>
                <c:pt idx="1172">
                  <c:v>8.3763184691830741</c:v>
                </c:pt>
                <c:pt idx="1173">
                  <c:v>8.3758827942670067</c:v>
                </c:pt>
                <c:pt idx="1174">
                  <c:v>8.3752388133669484</c:v>
                </c:pt>
                <c:pt idx="1175">
                  <c:v>8.3746831384500826</c:v>
                </c:pt>
                <c:pt idx="1176">
                  <c:v>8.3745291575500236</c:v>
                </c:pt>
                <c:pt idx="1177">
                  <c:v>8.3753801492999553</c:v>
                </c:pt>
                <c:pt idx="1178">
                  <c:v>8.3750428350670987</c:v>
                </c:pt>
                <c:pt idx="1179">
                  <c:v>8.3750755208330396</c:v>
                </c:pt>
                <c:pt idx="1180">
                  <c:v>8.3748615125829744</c:v>
                </c:pt>
                <c:pt idx="1181">
                  <c:v>8.374952531682915</c:v>
                </c:pt>
                <c:pt idx="1182">
                  <c:v>8.3764035234330461</c:v>
                </c:pt>
                <c:pt idx="1183">
                  <c:v>8.3759545425329893</c:v>
                </c:pt>
                <c:pt idx="1184">
                  <c:v>8.3753838676169217</c:v>
                </c:pt>
                <c:pt idx="1185">
                  <c:v>8.3750282200500639</c:v>
                </c:pt>
                <c:pt idx="1186">
                  <c:v>8.375164211799996</c:v>
                </c:pt>
                <c:pt idx="1187">
                  <c:v>8.3764935642329377</c:v>
                </c:pt>
                <c:pt idx="1188">
                  <c:v>8.3761462500000796</c:v>
                </c:pt>
                <c:pt idx="1189">
                  <c:v>8.3751339084170127</c:v>
                </c:pt>
                <c:pt idx="1190">
                  <c:v>8.3744149275169555</c:v>
                </c:pt>
                <c:pt idx="1191">
                  <c:v>8.3743142526000867</c:v>
                </c:pt>
                <c:pt idx="1192">
                  <c:v>8.3752019383670291</c:v>
                </c:pt>
                <c:pt idx="1193">
                  <c:v>8.3753195967829619</c:v>
                </c:pt>
                <c:pt idx="1194">
                  <c:v>8.374903949216904</c:v>
                </c:pt>
                <c:pt idx="1195">
                  <c:v>8.374779940967036</c:v>
                </c:pt>
                <c:pt idx="1196">
                  <c:v>8.3749826267329794</c:v>
                </c:pt>
                <c:pt idx="1197">
                  <c:v>8.3762603124999195</c:v>
                </c:pt>
                <c:pt idx="1198">
                  <c:v>8.3762113042500523</c:v>
                </c:pt>
                <c:pt idx="1199">
                  <c:v>8.3757023233499943</c:v>
                </c:pt>
                <c:pt idx="1200">
                  <c:v>8.3751566484329274</c:v>
                </c:pt>
                <c:pt idx="1201">
                  <c:v>8.3745460008670687</c:v>
                </c:pt>
                <c:pt idx="1202">
                  <c:v>8.3752219926170017</c:v>
                </c:pt>
                <c:pt idx="1203">
                  <c:v>8.3750646783829428</c:v>
                </c:pt>
                <c:pt idx="1204">
                  <c:v>8.3742923368000763</c:v>
                </c:pt>
                <c:pt idx="1205">
                  <c:v>8.3741233559000179</c:v>
                </c:pt>
                <c:pt idx="1206">
                  <c:v>8.3741843749999614</c:v>
                </c:pt>
                <c:pt idx="1207">
                  <c:v>8.3751620334170926</c:v>
                </c:pt>
                <c:pt idx="1208">
                  <c:v>8.3748780525170332</c:v>
                </c:pt>
                <c:pt idx="1209">
                  <c:v>8.3744307109329679</c:v>
                </c:pt>
                <c:pt idx="1210">
                  <c:v>8.37443339669991</c:v>
                </c:pt>
                <c:pt idx="1211">
                  <c:v>8.3748510551170412</c:v>
                </c:pt>
                <c:pt idx="1212">
                  <c:v>8.375427074216983</c:v>
                </c:pt>
                <c:pt idx="1213">
                  <c:v>8.3752630659669158</c:v>
                </c:pt>
                <c:pt idx="1214">
                  <c:v>8.3749307517330589</c:v>
                </c:pt>
                <c:pt idx="1215">
                  <c:v>8.3742617708329998</c:v>
                </c:pt>
                <c:pt idx="1216">
                  <c:v>8.374042762582933</c:v>
                </c:pt>
                <c:pt idx="1217">
                  <c:v>8.3747037816830741</c:v>
                </c:pt>
                <c:pt idx="1218">
                  <c:v>8.3747114401000076</c:v>
                </c:pt>
                <c:pt idx="1219">
                  <c:v>8.3744491258669491</c:v>
                </c:pt>
                <c:pt idx="1220">
                  <c:v>8.3740534509500808</c:v>
                </c:pt>
                <c:pt idx="1221">
                  <c:v>8.3742278033830235</c:v>
                </c:pt>
                <c:pt idx="1222">
                  <c:v>8.3755237951329562</c:v>
                </c:pt>
                <c:pt idx="1223">
                  <c:v>8.3745881475670974</c:v>
                </c:pt>
                <c:pt idx="1224">
                  <c:v>8.3732741666670396</c:v>
                </c:pt>
                <c:pt idx="1225">
                  <c:v>8.3727101584169734</c:v>
                </c:pt>
                <c:pt idx="1226">
                  <c:v>8.3723345108499139</c:v>
                </c:pt>
                <c:pt idx="1227">
                  <c:v>8.373710502600046</c:v>
                </c:pt>
                <c:pt idx="1228">
                  <c:v>8.3737515216999885</c:v>
                </c:pt>
                <c:pt idx="1229">
                  <c:v>8.3725225134499208</c:v>
                </c:pt>
                <c:pt idx="1230">
                  <c:v>8.371766865883064</c:v>
                </c:pt>
                <c:pt idx="1231">
                  <c:v>8.3720078576329957</c:v>
                </c:pt>
                <c:pt idx="1232">
                  <c:v>8.3732122100669368</c:v>
                </c:pt>
                <c:pt idx="1233">
                  <c:v>8.3734482291670798</c:v>
                </c:pt>
                <c:pt idx="1234">
                  <c:v>8.3727675542500126</c:v>
                </c:pt>
                <c:pt idx="1235">
                  <c:v>8.3724969066829544</c:v>
                </c:pt>
                <c:pt idx="1236">
                  <c:v>8.3725312317670859</c:v>
                </c:pt>
                <c:pt idx="1237">
                  <c:v>8.3738605842000293</c:v>
                </c:pt>
                <c:pt idx="1238">
                  <c:v>8.3731982426169633</c:v>
                </c:pt>
                <c:pt idx="1239">
                  <c:v>8.3728409283829031</c:v>
                </c:pt>
                <c:pt idx="1240">
                  <c:v>8.3724685868000357</c:v>
                </c:pt>
                <c:pt idx="1241">
                  <c:v>8.372252939232979</c:v>
                </c:pt>
                <c:pt idx="1242">
                  <c:v>8.3733222916669217</c:v>
                </c:pt>
                <c:pt idx="1243">
                  <c:v>8.3728082834170525</c:v>
                </c:pt>
                <c:pt idx="1244">
                  <c:v>8.3715693025169937</c:v>
                </c:pt>
                <c:pt idx="1245">
                  <c:v>8.3713886275999272</c:v>
                </c:pt>
                <c:pt idx="1246">
                  <c:v>8.3719796467000691</c:v>
                </c:pt>
                <c:pt idx="1247">
                  <c:v>8.3744789717830006</c:v>
                </c:pt>
                <c:pt idx="1248">
                  <c:v>8.3746166575499448</c:v>
                </c:pt>
                <c:pt idx="1249">
                  <c:v>8.3737743159670757</c:v>
                </c:pt>
                <c:pt idx="1250">
                  <c:v>8.3726936684000179</c:v>
                </c:pt>
                <c:pt idx="1251">
                  <c:v>8.3735346874999603</c:v>
                </c:pt>
                <c:pt idx="1252">
                  <c:v>8.3743956792500924</c:v>
                </c:pt>
                <c:pt idx="1253">
                  <c:v>8.3739300316830345</c:v>
                </c:pt>
                <c:pt idx="1254">
                  <c:v>8.3728560234329681</c:v>
                </c:pt>
                <c:pt idx="1255">
                  <c:v>8.3721937091999088</c:v>
                </c:pt>
                <c:pt idx="1256">
                  <c:v>8.3721197009500425</c:v>
                </c:pt>
                <c:pt idx="1257">
                  <c:v>8.3737273867169826</c:v>
                </c:pt>
                <c:pt idx="1258">
                  <c:v>8.3732900451329169</c:v>
                </c:pt>
                <c:pt idx="1259">
                  <c:v>8.3725977309000577</c:v>
                </c:pt>
                <c:pt idx="1260">
                  <c:v>8.3726204166669991</c:v>
                </c:pt>
                <c:pt idx="1261">
                  <c:v>8.3726697417499345</c:v>
                </c:pt>
                <c:pt idx="1262">
                  <c:v>8.3743590941830739</c:v>
                </c:pt>
                <c:pt idx="1263">
                  <c:v>8.3742117526000062</c:v>
                </c:pt>
                <c:pt idx="1264">
                  <c:v>8.3730711050329489</c:v>
                </c:pt>
                <c:pt idx="1265">
                  <c:v>8.3724170967830815</c:v>
                </c:pt>
                <c:pt idx="1266">
                  <c:v>8.3723881158830249</c:v>
                </c:pt>
                <c:pt idx="1267">
                  <c:v>8.3734674409669569</c:v>
                </c:pt>
                <c:pt idx="1268">
                  <c:v>8.3733217934000965</c:v>
                </c:pt>
                <c:pt idx="1269">
                  <c:v>8.3722794791670392</c:v>
                </c:pt>
                <c:pt idx="1270">
                  <c:v>8.3718571375829729</c:v>
                </c:pt>
                <c:pt idx="1271">
                  <c:v>8.3722764900169153</c:v>
                </c:pt>
                <c:pt idx="1272">
                  <c:v>8.3740191484330477</c:v>
                </c:pt>
                <c:pt idx="1273">
                  <c:v>8.3739351675329878</c:v>
                </c:pt>
                <c:pt idx="1274">
                  <c:v>8.3736461592829219</c:v>
                </c:pt>
                <c:pt idx="1275">
                  <c:v>8.3726188450500629</c:v>
                </c:pt>
                <c:pt idx="1276">
                  <c:v>8.3720581701329966</c:v>
                </c:pt>
                <c:pt idx="1277">
                  <c:v>8.3737025225669388</c:v>
                </c:pt>
                <c:pt idx="1278">
                  <c:v>8.3736085416670782</c:v>
                </c:pt>
                <c:pt idx="1279">
                  <c:v>8.3731412000830119</c:v>
                </c:pt>
                <c:pt idx="1280">
                  <c:v>8.3720722191829555</c:v>
                </c:pt>
                <c:pt idx="1281">
                  <c:v>8.3719198776000869</c:v>
                </c:pt>
                <c:pt idx="1282">
                  <c:v>8.3728392300330299</c:v>
                </c:pt>
                <c:pt idx="1283">
                  <c:v>8.372978555116962</c:v>
                </c:pt>
                <c:pt idx="1284">
                  <c:v>8.3723579075499028</c:v>
                </c:pt>
                <c:pt idx="1285">
                  <c:v>8.3719138993000364</c:v>
                </c:pt>
                <c:pt idx="1286">
                  <c:v>8.3725615850669772</c:v>
                </c:pt>
                <c:pt idx="1287">
                  <c:v>8.3738576041669202</c:v>
                </c:pt>
                <c:pt idx="1288">
                  <c:v>8.3735952625830521</c:v>
                </c:pt>
                <c:pt idx="1289">
                  <c:v>8.372432948349994</c:v>
                </c:pt>
                <c:pt idx="1290">
                  <c:v>8.3711306067669291</c:v>
                </c:pt>
                <c:pt idx="1291">
                  <c:v>8.3720649592000687</c:v>
                </c:pt>
                <c:pt idx="1292">
                  <c:v>8.373274284283001</c:v>
                </c:pt>
                <c:pt idx="1293">
                  <c:v>8.3728219700499444</c:v>
                </c:pt>
                <c:pt idx="1294">
                  <c:v>8.3723512951330754</c:v>
                </c:pt>
                <c:pt idx="1295">
                  <c:v>8.3723356475670183</c:v>
                </c:pt>
                <c:pt idx="1296">
                  <c:v>8.3727483333329591</c:v>
                </c:pt>
                <c:pt idx="1297">
                  <c:v>8.374244325083092</c:v>
                </c:pt>
                <c:pt idx="1298">
                  <c:v>8.3742970108500341</c:v>
                </c:pt>
                <c:pt idx="1299">
                  <c:v>8.373354669266968</c:v>
                </c:pt>
                <c:pt idx="1300">
                  <c:v>8.3729640216999108</c:v>
                </c:pt>
                <c:pt idx="1301">
                  <c:v>8.3729283467830413</c:v>
                </c:pt>
                <c:pt idx="1302">
                  <c:v>8.3733893658829839</c:v>
                </c:pt>
                <c:pt idx="1303">
                  <c:v>8.3731736909669152</c:v>
                </c:pt>
                <c:pt idx="1304">
                  <c:v>8.3723730434000583</c:v>
                </c:pt>
                <c:pt idx="1305">
                  <c:v>8.371167395833</c:v>
                </c:pt>
                <c:pt idx="1306">
                  <c:v>8.3721333875829327</c:v>
                </c:pt>
                <c:pt idx="1307">
                  <c:v>8.3736527400170733</c:v>
                </c:pt>
                <c:pt idx="1308">
                  <c:v>8.3731653984330059</c:v>
                </c:pt>
                <c:pt idx="1309">
                  <c:v>8.3723980841999488</c:v>
                </c:pt>
                <c:pt idx="1310">
                  <c:v>8.3717690759500805</c:v>
                </c:pt>
                <c:pt idx="1311">
                  <c:v>8.3719167617170243</c:v>
                </c:pt>
                <c:pt idx="1312">
                  <c:v>8.3731094201329572</c:v>
                </c:pt>
                <c:pt idx="1313">
                  <c:v>8.3730771059000979</c:v>
                </c:pt>
                <c:pt idx="1314">
                  <c:v>8.3721614583330393</c:v>
                </c:pt>
                <c:pt idx="1315">
                  <c:v>8.3713941167499719</c:v>
                </c:pt>
                <c:pt idx="1316">
                  <c:v>8.3715451358499156</c:v>
                </c:pt>
                <c:pt idx="1317">
                  <c:v>8.3734261276000463</c:v>
                </c:pt>
                <c:pt idx="1318">
                  <c:v>8.3736104800329905</c:v>
                </c:pt>
                <c:pt idx="1319">
                  <c:v>8.3722431384499227</c:v>
                </c:pt>
                <c:pt idx="1320">
                  <c:v>8.3722758242170627</c:v>
                </c:pt>
                <c:pt idx="1321">
                  <c:v>8.372691815966995</c:v>
                </c:pt>
                <c:pt idx="1322">
                  <c:v>8.3738195017329389</c:v>
                </c:pt>
                <c:pt idx="1323">
                  <c:v>8.3742955208330798</c:v>
                </c:pt>
                <c:pt idx="1324">
                  <c:v>8.3735315125830123</c:v>
                </c:pt>
                <c:pt idx="1325">
                  <c:v>8.3721341983499542</c:v>
                </c:pt>
                <c:pt idx="1326">
                  <c:v>8.3721168567670858</c:v>
                </c:pt>
                <c:pt idx="1327">
                  <c:v>8.3733678758670287</c:v>
                </c:pt>
                <c:pt idx="1328">
                  <c:v>8.3731305342829625</c:v>
                </c:pt>
                <c:pt idx="1329">
                  <c:v>8.372843220049905</c:v>
                </c:pt>
                <c:pt idx="1330">
                  <c:v>8.3722425451330356</c:v>
                </c:pt>
                <c:pt idx="1331">
                  <c:v>8.3717602308999783</c:v>
                </c:pt>
                <c:pt idx="1332">
                  <c:v>8.3722495833329198</c:v>
                </c:pt>
                <c:pt idx="1333">
                  <c:v>8.3719289084170523</c:v>
                </c:pt>
                <c:pt idx="1334">
                  <c:v>8.3708482608499946</c:v>
                </c:pt>
                <c:pt idx="1335">
                  <c:v>8.3708859192669287</c:v>
                </c:pt>
                <c:pt idx="1336">
                  <c:v>8.3704036050330686</c:v>
                </c:pt>
                <c:pt idx="1337">
                  <c:v>8.3721412634500023</c:v>
                </c:pt>
                <c:pt idx="1338">
                  <c:v>8.3724872825499439</c:v>
                </c:pt>
                <c:pt idx="1339">
                  <c:v>8.3720016076330754</c:v>
                </c:pt>
                <c:pt idx="1340">
                  <c:v>8.3707626267330184</c:v>
                </c:pt>
                <c:pt idx="1341">
                  <c:v>8.3706153124999592</c:v>
                </c:pt>
                <c:pt idx="1342">
                  <c:v>8.3720013042500927</c:v>
                </c:pt>
                <c:pt idx="1343">
                  <c:v>8.3724706566830349</c:v>
                </c:pt>
                <c:pt idx="1344">
                  <c:v>8.3713616484329663</c:v>
                </c:pt>
                <c:pt idx="1345">
                  <c:v>8.3699926675329106</c:v>
                </c:pt>
                <c:pt idx="1346">
                  <c:v>8.3705969926170418</c:v>
                </c:pt>
                <c:pt idx="1347">
                  <c:v>8.3718830117169851</c:v>
                </c:pt>
                <c:pt idx="1348">
                  <c:v>8.3715340034669179</c:v>
                </c:pt>
                <c:pt idx="1349">
                  <c:v>8.3702650225670574</c:v>
                </c:pt>
                <c:pt idx="1350">
                  <c:v>8.3694060416670002</c:v>
                </c:pt>
                <c:pt idx="1351">
                  <c:v>8.3703470334169321</c:v>
                </c:pt>
                <c:pt idx="1352">
                  <c:v>8.3723030525170756</c:v>
                </c:pt>
                <c:pt idx="1353">
                  <c:v>8.3724740442670083</c:v>
                </c:pt>
                <c:pt idx="1354">
                  <c:v>8.3718900633669495</c:v>
                </c:pt>
                <c:pt idx="1355">
                  <c:v>8.3710243884500812</c:v>
                </c:pt>
                <c:pt idx="1356">
                  <c:v>8.3710487408830243</c:v>
                </c:pt>
                <c:pt idx="1357">
                  <c:v>8.3727980659669559</c:v>
                </c:pt>
                <c:pt idx="1358">
                  <c:v>8.3723074184000978</c:v>
                </c:pt>
                <c:pt idx="1359">
                  <c:v>8.3709817708330387</c:v>
                </c:pt>
                <c:pt idx="1360">
                  <c:v>8.3700277625829713</c:v>
                </c:pt>
                <c:pt idx="1361">
                  <c:v>8.3699054483499147</c:v>
                </c:pt>
                <c:pt idx="1362">
                  <c:v>8.3710281067670458</c:v>
                </c:pt>
                <c:pt idx="1363">
                  <c:v>8.371142459199989</c:v>
                </c:pt>
                <c:pt idx="1364">
                  <c:v>8.3710167842829222</c:v>
                </c:pt>
                <c:pt idx="1365">
                  <c:v>8.3707711367170621</c:v>
                </c:pt>
                <c:pt idx="1366">
                  <c:v>8.3711654617999969</c:v>
                </c:pt>
                <c:pt idx="1367">
                  <c:v>8.3730314808999378</c:v>
                </c:pt>
                <c:pt idx="1368">
                  <c:v>8.3727725000000799</c:v>
                </c:pt>
                <c:pt idx="1369">
                  <c:v>8.3716001584170119</c:v>
                </c:pt>
                <c:pt idx="1370">
                  <c:v>8.3705678441829541</c:v>
                </c:pt>
                <c:pt idx="1371">
                  <c:v>8.370750502600087</c:v>
                </c:pt>
                <c:pt idx="1372">
                  <c:v>8.3723398550330277</c:v>
                </c:pt>
                <c:pt idx="1373">
                  <c:v>8.372230846782962</c:v>
                </c:pt>
                <c:pt idx="1374">
                  <c:v>8.3709651992169043</c:v>
                </c:pt>
                <c:pt idx="1375">
                  <c:v>8.3702578576330353</c:v>
                </c:pt>
                <c:pt idx="1376">
                  <c:v>8.3703205433999788</c:v>
                </c:pt>
                <c:pt idx="1377">
                  <c:v>8.3713665624999205</c:v>
                </c:pt>
                <c:pt idx="1378">
                  <c:v>8.3715758875830524</c:v>
                </c:pt>
                <c:pt idx="1379">
                  <c:v>8.3707835733499945</c:v>
                </c:pt>
                <c:pt idx="1380">
                  <c:v>8.3703412317669272</c:v>
                </c:pt>
                <c:pt idx="1381">
                  <c:v>8.3709022508670685</c:v>
                </c:pt>
                <c:pt idx="1382">
                  <c:v>8.3725249092830012</c:v>
                </c:pt>
                <c:pt idx="1383">
                  <c:v>8.3720025950499437</c:v>
                </c:pt>
                <c:pt idx="1384">
                  <c:v>8.370915253467075</c:v>
                </c:pt>
                <c:pt idx="1385">
                  <c:v>8.3706929392330185</c:v>
                </c:pt>
                <c:pt idx="1386">
                  <c:v>8.3707922916669606</c:v>
                </c:pt>
                <c:pt idx="1387">
                  <c:v>8.3719982834170921</c:v>
                </c:pt>
                <c:pt idx="1388">
                  <c:v>8.371795969183033</c:v>
                </c:pt>
                <c:pt idx="1389">
                  <c:v>8.3707769609329663</c:v>
                </c:pt>
                <c:pt idx="1390">
                  <c:v>8.3696713133669096</c:v>
                </c:pt>
                <c:pt idx="1391">
                  <c:v>8.3696173051170408</c:v>
                </c:pt>
                <c:pt idx="1392">
                  <c:v>8.3707349908829833</c:v>
                </c:pt>
                <c:pt idx="1393">
                  <c:v>8.3712643159669167</c:v>
                </c:pt>
                <c:pt idx="1394">
                  <c:v>8.370603668400058</c:v>
                </c:pt>
                <c:pt idx="1395">
                  <c:v>8.3704430208329992</c:v>
                </c:pt>
                <c:pt idx="1396">
                  <c:v>8.3710940125829332</c:v>
                </c:pt>
                <c:pt idx="1397">
                  <c:v>8.372325031683074</c:v>
                </c:pt>
                <c:pt idx="1398">
                  <c:v>8.3722410234330074</c:v>
                </c:pt>
                <c:pt idx="1399">
                  <c:v>8.3712853758669503</c:v>
                </c:pt>
                <c:pt idx="1400">
                  <c:v>8.3705330342830813</c:v>
                </c:pt>
                <c:pt idx="1401">
                  <c:v>8.3705223867170222</c:v>
                </c:pt>
                <c:pt idx="1402">
                  <c:v>8.3707500451329562</c:v>
                </c:pt>
                <c:pt idx="1403">
                  <c:v>8.3706010642330977</c:v>
                </c:pt>
                <c:pt idx="1404">
                  <c:v>8.3701737500000402</c:v>
                </c:pt>
                <c:pt idx="1405">
                  <c:v>8.3695047417499726</c:v>
                </c:pt>
                <c:pt idx="1406">
                  <c:v>8.3693040941829153</c:v>
                </c:pt>
                <c:pt idx="1407">
                  <c:v>8.3704617526000469</c:v>
                </c:pt>
                <c:pt idx="1408">
                  <c:v>8.3707694383669899</c:v>
                </c:pt>
                <c:pt idx="1409">
                  <c:v>8.3701637634499217</c:v>
                </c:pt>
                <c:pt idx="1410">
                  <c:v>8.3694914492170636</c:v>
                </c:pt>
                <c:pt idx="1411">
                  <c:v>8.3699191076329971</c:v>
                </c:pt>
                <c:pt idx="1412">
                  <c:v>8.3712284600669378</c:v>
                </c:pt>
                <c:pt idx="1413">
                  <c:v>8.3715561458330789</c:v>
                </c:pt>
                <c:pt idx="1414">
                  <c:v>8.370917137583012</c:v>
                </c:pt>
                <c:pt idx="1415">
                  <c:v>8.370589823349956</c:v>
                </c:pt>
                <c:pt idx="1416">
                  <c:v>8.3700374817670866</c:v>
                </c:pt>
                <c:pt idx="1417">
                  <c:v>8.3708201675330276</c:v>
                </c:pt>
                <c:pt idx="1418">
                  <c:v>8.3704261592829621</c:v>
                </c:pt>
                <c:pt idx="1419">
                  <c:v>8.3700538450499042</c:v>
                </c:pt>
                <c:pt idx="1420">
                  <c:v>8.3693898368000355</c:v>
                </c:pt>
                <c:pt idx="1421">
                  <c:v>8.3694375225669777</c:v>
                </c:pt>
                <c:pt idx="1422">
                  <c:v>8.3701952083329196</c:v>
                </c:pt>
                <c:pt idx="1423">
                  <c:v>8.3703312000830525</c:v>
                </c:pt>
                <c:pt idx="1424">
                  <c:v>8.3695322191829948</c:v>
                </c:pt>
                <c:pt idx="1425">
                  <c:v>8.3691115442669268</c:v>
                </c:pt>
                <c:pt idx="1426">
                  <c:v>8.3698608967000698</c:v>
                </c:pt>
                <c:pt idx="1427">
                  <c:v>8.3711618884500023</c:v>
                </c:pt>
                <c:pt idx="1428">
                  <c:v>8.3711179075499444</c:v>
                </c:pt>
                <c:pt idx="1429">
                  <c:v>8.3702672326330756</c:v>
                </c:pt>
                <c:pt idx="1430">
                  <c:v>8.3697299184000169</c:v>
                </c:pt>
                <c:pt idx="1431">
                  <c:v>8.3696659374999598</c:v>
                </c:pt>
                <c:pt idx="1432">
                  <c:v>8.3701202625830913</c:v>
                </c:pt>
                <c:pt idx="1433">
                  <c:v>8.3701996150170359</c:v>
                </c:pt>
                <c:pt idx="1434">
                  <c:v>8.3697856067669676</c:v>
                </c:pt>
                <c:pt idx="1435">
                  <c:v>8.3690866258669097</c:v>
                </c:pt>
                <c:pt idx="1436">
                  <c:v>8.3692542842830413</c:v>
                </c:pt>
                <c:pt idx="1437">
                  <c:v>8.3699853033829843</c:v>
                </c:pt>
                <c:pt idx="1438">
                  <c:v>8.3698229617999171</c:v>
                </c:pt>
                <c:pt idx="1439">
                  <c:v>8.369408980900058</c:v>
                </c:pt>
                <c:pt idx="1440">
                  <c:v>8.3689149999999994</c:v>
                </c:pt>
                <c:pt idx="1441">
                  <c:v>8.3693409917499331</c:v>
                </c:pt>
                <c:pt idx="1442">
                  <c:v>8.3709720108500747</c:v>
                </c:pt>
                <c:pt idx="1443">
                  <c:v>8.3711146692670066</c:v>
                </c:pt>
                <c:pt idx="1444">
                  <c:v>8.3699423550329506</c:v>
                </c:pt>
                <c:pt idx="1445">
                  <c:v>8.3691966801170814</c:v>
                </c:pt>
                <c:pt idx="1446">
                  <c:v>8.3689593658830219</c:v>
                </c:pt>
                <c:pt idx="1447">
                  <c:v>8.369790357632958</c:v>
                </c:pt>
                <c:pt idx="1448">
                  <c:v>8.370413043400097</c:v>
                </c:pt>
                <c:pt idx="1449">
                  <c:v>8.3697840625000399</c:v>
                </c:pt>
                <c:pt idx="1450">
                  <c:v>8.3692567209169724</c:v>
                </c:pt>
                <c:pt idx="1451">
                  <c:v>8.3688827400169146</c:v>
                </c:pt>
                <c:pt idx="1452">
                  <c:v>8.3702637317670483</c:v>
                </c:pt>
                <c:pt idx="1453">
                  <c:v>8.3700914175329881</c:v>
                </c:pt>
                <c:pt idx="1454">
                  <c:v>8.3693974092829215</c:v>
                </c:pt>
                <c:pt idx="1455">
                  <c:v>8.3690700950500627</c:v>
                </c:pt>
                <c:pt idx="1456">
                  <c:v>8.3691544201329968</c:v>
                </c:pt>
                <c:pt idx="1457">
                  <c:v>8.3704887725669384</c:v>
                </c:pt>
                <c:pt idx="1458">
                  <c:v>8.3701214583330792</c:v>
                </c:pt>
                <c:pt idx="1459">
                  <c:v>8.3699574500830121</c:v>
                </c:pt>
                <c:pt idx="1460">
                  <c:v>8.3692451358499547</c:v>
                </c:pt>
                <c:pt idx="1461">
                  <c:v>8.3697161276000873</c:v>
                </c:pt>
                <c:pt idx="1462">
                  <c:v>8.3708138133670289</c:v>
                </c:pt>
                <c:pt idx="1463">
                  <c:v>8.3702314717829616</c:v>
                </c:pt>
                <c:pt idx="1464">
                  <c:v>8.3690874908829027</c:v>
                </c:pt>
                <c:pt idx="1465">
                  <c:v>8.3685701493000355</c:v>
                </c:pt>
                <c:pt idx="1466">
                  <c:v>8.3687878350669784</c:v>
                </c:pt>
                <c:pt idx="1467">
                  <c:v>8.3700755208329216</c:v>
                </c:pt>
                <c:pt idx="1468">
                  <c:v>8.3697031792500525</c:v>
                </c:pt>
                <c:pt idx="1469">
                  <c:v>8.3682008650169948</c:v>
                </c:pt>
                <c:pt idx="1470">
                  <c:v>8.3679235234329266</c:v>
                </c:pt>
                <c:pt idx="1471">
                  <c:v>8.3682812092000685</c:v>
                </c:pt>
                <c:pt idx="1472">
                  <c:v>8.3686555342830005</c:v>
                </c:pt>
                <c:pt idx="1473">
                  <c:v>8.3686332200499436</c:v>
                </c:pt>
                <c:pt idx="1474">
                  <c:v>8.3680925451330754</c:v>
                </c:pt>
                <c:pt idx="1475">
                  <c:v>8.3678685642330173</c:v>
                </c:pt>
                <c:pt idx="1476">
                  <c:v>8.36799791666696</c:v>
                </c:pt>
                <c:pt idx="1477">
                  <c:v>8.3689755750830912</c:v>
                </c:pt>
                <c:pt idx="1478">
                  <c:v>8.368746594183035</c:v>
                </c:pt>
                <c:pt idx="1479">
                  <c:v>8.3680025859329668</c:v>
                </c:pt>
                <c:pt idx="1480">
                  <c:v>8.367561938366908</c:v>
                </c:pt>
                <c:pt idx="1481">
                  <c:v>8.3679629301170415</c:v>
                </c:pt>
                <c:pt idx="1482">
                  <c:v>8.3687739492169833</c:v>
                </c:pt>
                <c:pt idx="1483">
                  <c:v>8.3683249409669163</c:v>
                </c:pt>
                <c:pt idx="1484">
                  <c:v>8.3682176267330579</c:v>
                </c:pt>
                <c:pt idx="1485">
                  <c:v>8.3678686458330009</c:v>
                </c:pt>
                <c:pt idx="1486">
                  <c:v>8.3679129709169331</c:v>
                </c:pt>
                <c:pt idx="1487">
                  <c:v>8.3692489900170735</c:v>
                </c:pt>
                <c:pt idx="1488">
                  <c:v>8.3693766484330059</c:v>
                </c:pt>
                <c:pt idx="1489">
                  <c:v>8.3685210008669486</c:v>
                </c:pt>
                <c:pt idx="1490">
                  <c:v>8.3674919926170812</c:v>
                </c:pt>
                <c:pt idx="1491">
                  <c:v>8.3674446783830234</c:v>
                </c:pt>
                <c:pt idx="1492">
                  <c:v>8.3687740034669567</c:v>
                </c:pt>
                <c:pt idx="1493">
                  <c:v>8.3686683559000965</c:v>
                </c:pt>
                <c:pt idx="1494">
                  <c:v>8.3676443750000402</c:v>
                </c:pt>
                <c:pt idx="1495">
                  <c:v>8.3673370334169732</c:v>
                </c:pt>
                <c:pt idx="1496">
                  <c:v>8.3669013858499159</c:v>
                </c:pt>
                <c:pt idx="1497">
                  <c:v>8.3680490442670479</c:v>
                </c:pt>
                <c:pt idx="1498">
                  <c:v>8.3684417300329876</c:v>
                </c:pt>
                <c:pt idx="1499">
                  <c:v>8.3676810551169236</c:v>
                </c:pt>
                <c:pt idx="1500">
                  <c:v>8.3671354075500624</c:v>
                </c:pt>
                <c:pt idx="1501">
                  <c:v>8.367211399299995</c:v>
                </c:pt>
                <c:pt idx="1502">
                  <c:v>8.3686257517329388</c:v>
                </c:pt>
                <c:pt idx="1503">
                  <c:v>8.3689734375000793</c:v>
                </c:pt>
                <c:pt idx="1504">
                  <c:v>8.3681927625830141</c:v>
                </c:pt>
                <c:pt idx="1505">
                  <c:v>8.3675037816829541</c:v>
                </c:pt>
                <c:pt idx="1506">
                  <c:v>8.3676064401000865</c:v>
                </c:pt>
                <c:pt idx="1507">
                  <c:v>8.3687391258670285</c:v>
                </c:pt>
                <c:pt idx="1508">
                  <c:v>8.3688151176169612</c:v>
                </c:pt>
                <c:pt idx="1509">
                  <c:v>8.368094470049904</c:v>
                </c:pt>
                <c:pt idx="1510">
                  <c:v>8.3675221284670371</c:v>
                </c:pt>
                <c:pt idx="1511">
                  <c:v>8.3677364808999783</c:v>
                </c:pt>
                <c:pt idx="1512">
                  <c:v>8.3690158333329201</c:v>
                </c:pt>
                <c:pt idx="1513">
                  <c:v>8.3689634917500531</c:v>
                </c:pt>
                <c:pt idx="1514">
                  <c:v>8.3683311775169962</c:v>
                </c:pt>
                <c:pt idx="1515">
                  <c:v>8.3673388359329284</c:v>
                </c:pt>
                <c:pt idx="1516">
                  <c:v>8.3673931883670676</c:v>
                </c:pt>
                <c:pt idx="1517">
                  <c:v>8.3687108467830011</c:v>
                </c:pt>
                <c:pt idx="1518">
                  <c:v>8.3688985325499434</c:v>
                </c:pt>
                <c:pt idx="1519">
                  <c:v>8.3688028576330762</c:v>
                </c:pt>
                <c:pt idx="1520">
                  <c:v>8.368225543400019</c:v>
                </c:pt>
                <c:pt idx="1521">
                  <c:v>8.3685982291669596</c:v>
                </c:pt>
                <c:pt idx="1522">
                  <c:v>8.3696292209170906</c:v>
                </c:pt>
                <c:pt idx="1523">
                  <c:v>8.3691752400170341</c:v>
                </c:pt>
                <c:pt idx="1524">
                  <c:v>8.3688295650999667</c:v>
                </c:pt>
                <c:pt idx="1525">
                  <c:v>8.3680839175329105</c:v>
                </c:pt>
                <c:pt idx="1526">
                  <c:v>8.367861575950041</c:v>
                </c:pt>
                <c:pt idx="1527">
                  <c:v>8.3685409283829824</c:v>
                </c:pt>
                <c:pt idx="1528">
                  <c:v>8.3679702534669165</c:v>
                </c:pt>
                <c:pt idx="1529">
                  <c:v>8.3678329392330575</c:v>
                </c:pt>
                <c:pt idx="1530">
                  <c:v>8.3671489583330008</c:v>
                </c:pt>
                <c:pt idx="1531">
                  <c:v>8.3675816167499324</c:v>
                </c:pt>
                <c:pt idx="1532">
                  <c:v>8.3688809691830741</c:v>
                </c:pt>
                <c:pt idx="1533">
                  <c:v>8.3692486276000082</c:v>
                </c:pt>
                <c:pt idx="1534">
                  <c:v>8.3687763133669488</c:v>
                </c:pt>
                <c:pt idx="1535">
                  <c:v>8.3680939717830807</c:v>
                </c:pt>
                <c:pt idx="1536">
                  <c:v>8.3683049908830238</c:v>
                </c:pt>
                <c:pt idx="1537">
                  <c:v>8.3693359826329559</c:v>
                </c:pt>
                <c:pt idx="1538">
                  <c:v>8.3692270017330976</c:v>
                </c:pt>
                <c:pt idx="1539">
                  <c:v>8.3682030208330396</c:v>
                </c:pt>
                <c:pt idx="1540">
                  <c:v>8.3680356792499726</c:v>
                </c:pt>
                <c:pt idx="1541">
                  <c:v>8.3681833650169146</c:v>
                </c:pt>
                <c:pt idx="1542">
                  <c:v>8.3691476901000463</c:v>
                </c:pt>
                <c:pt idx="1543">
                  <c:v>8.36897037586699</c:v>
                </c:pt>
                <c:pt idx="1544">
                  <c:v>8.3685463676169221</c:v>
                </c:pt>
                <c:pt idx="1545">
                  <c:v>8.367239053383063</c:v>
                </c:pt>
                <c:pt idx="1546">
                  <c:v>8.3677467117999953</c:v>
                </c:pt>
                <c:pt idx="1547">
                  <c:v>8.3689360642329387</c:v>
                </c:pt>
                <c:pt idx="1548">
                  <c:v>8.3691104166670804</c:v>
                </c:pt>
                <c:pt idx="1549">
                  <c:v>8.3689597417500128</c:v>
                </c:pt>
                <c:pt idx="1550">
                  <c:v>8.3689807608499542</c:v>
                </c:pt>
                <c:pt idx="1551">
                  <c:v>8.3686150859330866</c:v>
                </c:pt>
                <c:pt idx="1552">
                  <c:v>8.3697294383670293</c:v>
                </c:pt>
                <c:pt idx="1553">
                  <c:v>8.3700904301169619</c:v>
                </c:pt>
                <c:pt idx="1554">
                  <c:v>8.3692231158829049</c:v>
                </c:pt>
                <c:pt idx="1555">
                  <c:v>8.3687257743000369</c:v>
                </c:pt>
                <c:pt idx="1556">
                  <c:v>8.3689217933999771</c:v>
                </c:pt>
                <c:pt idx="1557">
                  <c:v>8.3700111458329207</c:v>
                </c:pt>
                <c:pt idx="1558">
                  <c:v>8.3693604709170515</c:v>
                </c:pt>
                <c:pt idx="1559">
                  <c:v>8.3684248233499954</c:v>
                </c:pt>
                <c:pt idx="1560">
                  <c:v>8.3675724817669277</c:v>
                </c:pt>
                <c:pt idx="1561">
                  <c:v>8.3680551675330701</c:v>
                </c:pt>
                <c:pt idx="1562">
                  <c:v>8.3694211592830019</c:v>
                </c:pt>
                <c:pt idx="1563">
                  <c:v>8.369847178382944</c:v>
                </c:pt>
                <c:pt idx="1564">
                  <c:v>8.3687715034670749</c:v>
                </c:pt>
                <c:pt idx="1565">
                  <c:v>8.368090855900018</c:v>
                </c:pt>
                <c:pt idx="1566">
                  <c:v>8.3684402083329612</c:v>
                </c:pt>
                <c:pt idx="1567">
                  <c:v>8.3701012000830932</c:v>
                </c:pt>
                <c:pt idx="1568">
                  <c:v>8.3703405525170336</c:v>
                </c:pt>
                <c:pt idx="1569">
                  <c:v>8.3703215442669663</c:v>
                </c:pt>
                <c:pt idx="1570">
                  <c:v>8.3700808966999087</c:v>
                </c:pt>
                <c:pt idx="1571">
                  <c:v>8.3689052217830415</c:v>
                </c:pt>
                <c:pt idx="1572">
                  <c:v>8.3697479075499839</c:v>
                </c:pt>
                <c:pt idx="1573">
                  <c:v>8.369812232632917</c:v>
                </c:pt>
                <c:pt idx="1574">
                  <c:v>8.3694949184000578</c:v>
                </c:pt>
                <c:pt idx="1575">
                  <c:v>8.3691009375000007</c:v>
                </c:pt>
                <c:pt idx="1576">
                  <c:v>8.3686185959169332</c:v>
                </c:pt>
                <c:pt idx="1577">
                  <c:v>8.369729615017075</c:v>
                </c:pt>
                <c:pt idx="1578">
                  <c:v>8.3704072734330079</c:v>
                </c:pt>
                <c:pt idx="1579">
                  <c:v>8.3689732925329494</c:v>
                </c:pt>
                <c:pt idx="1580">
                  <c:v>8.3683659509500821</c:v>
                </c:pt>
                <c:pt idx="1581">
                  <c:v>8.3689569700500233</c:v>
                </c:pt>
                <c:pt idx="1582">
                  <c:v>8.3706912951329553</c:v>
                </c:pt>
                <c:pt idx="1583">
                  <c:v>8.3702673142330983</c:v>
                </c:pt>
                <c:pt idx="1584">
                  <c:v>8.3697400000000393</c:v>
                </c:pt>
                <c:pt idx="1585">
                  <c:v>8.3697209917499737</c:v>
                </c:pt>
                <c:pt idx="1586">
                  <c:v>8.3701203441829151</c:v>
                </c:pt>
                <c:pt idx="1587">
                  <c:v>8.371174669267047</c:v>
                </c:pt>
                <c:pt idx="1588">
                  <c:v>8.3709406883669892</c:v>
                </c:pt>
                <c:pt idx="1589">
                  <c:v>8.3702000134499226</c:v>
                </c:pt>
                <c:pt idx="1590">
                  <c:v>8.369351032550064</c:v>
                </c:pt>
                <c:pt idx="1591">
                  <c:v>8.3693086909669976</c:v>
                </c:pt>
                <c:pt idx="1592">
                  <c:v>8.3709413767329384</c:v>
                </c:pt>
                <c:pt idx="1593">
                  <c:v>8.3711273958330796</c:v>
                </c:pt>
                <c:pt idx="1594">
                  <c:v>8.3698733875830129</c:v>
                </c:pt>
                <c:pt idx="1595">
                  <c:v>8.3690010733499562</c:v>
                </c:pt>
                <c:pt idx="1596">
                  <c:v>8.3690153984330866</c:v>
                </c:pt>
                <c:pt idx="1597">
                  <c:v>8.3700697508670281</c:v>
                </c:pt>
                <c:pt idx="1598">
                  <c:v>8.3701974092829605</c:v>
                </c:pt>
                <c:pt idx="1599">
                  <c:v>8.3693567617169045</c:v>
                </c:pt>
                <c:pt idx="1600">
                  <c:v>8.3688010868000351</c:v>
                </c:pt>
                <c:pt idx="1601">
                  <c:v>8.368267105899978</c:v>
                </c:pt>
                <c:pt idx="1602">
                  <c:v>8.3704831249999199</c:v>
                </c:pt>
                <c:pt idx="1603">
                  <c:v>8.3709107834170524</c:v>
                </c:pt>
                <c:pt idx="1604">
                  <c:v>8.3700801358499941</c:v>
                </c:pt>
                <c:pt idx="1605">
                  <c:v>8.3692944609329274</c:v>
                </c:pt>
                <c:pt idx="1606">
                  <c:v>8.3696604800330689</c:v>
                </c:pt>
                <c:pt idx="1607">
                  <c:v>8.3708348051170027</c:v>
                </c:pt>
                <c:pt idx="1608">
                  <c:v>8.3712774908829424</c:v>
                </c:pt>
                <c:pt idx="1609">
                  <c:v>8.3703534826330763</c:v>
                </c:pt>
                <c:pt idx="1610">
                  <c:v>8.3693945017330176</c:v>
                </c:pt>
                <c:pt idx="1611">
                  <c:v>8.3694838541669601</c:v>
                </c:pt>
                <c:pt idx="1612">
                  <c:v>8.3713765125830921</c:v>
                </c:pt>
                <c:pt idx="1613">
                  <c:v>8.3709958650170329</c:v>
                </c:pt>
                <c:pt idx="1614">
                  <c:v>8.369646856766968</c:v>
                </c:pt>
                <c:pt idx="1615">
                  <c:v>8.3693395425329093</c:v>
                </c:pt>
                <c:pt idx="1616">
                  <c:v>8.3690055342830405</c:v>
                </c:pt>
                <c:pt idx="1617">
                  <c:v>8.3707965533829842</c:v>
                </c:pt>
                <c:pt idx="1618">
                  <c:v>8.3708642117999172</c:v>
                </c:pt>
                <c:pt idx="1619">
                  <c:v>8.3699485642330593</c:v>
                </c:pt>
                <c:pt idx="1620">
                  <c:v>8.3693279166670003</c:v>
                </c:pt>
                <c:pt idx="1621">
                  <c:v>8.3697589084169319</c:v>
                </c:pt>
                <c:pt idx="1622">
                  <c:v>8.3709899275170745</c:v>
                </c:pt>
                <c:pt idx="1623">
                  <c:v>8.3706292526000077</c:v>
                </c:pt>
                <c:pt idx="1624">
                  <c:v>8.3699369383669495</c:v>
                </c:pt>
                <c:pt idx="1625">
                  <c:v>8.3692712634500808</c:v>
                </c:pt>
                <c:pt idx="1626">
                  <c:v>8.3697339492170233</c:v>
                </c:pt>
                <c:pt idx="1627">
                  <c:v>8.371684940966956</c:v>
                </c:pt>
                <c:pt idx="1628">
                  <c:v>8.3715392934000974</c:v>
                </c:pt>
                <c:pt idx="1629">
                  <c:v>8.3701536458330406</c:v>
                </c:pt>
                <c:pt idx="1630">
                  <c:v>8.3690946375829736</c:v>
                </c:pt>
                <c:pt idx="1631">
                  <c:v>8.369725656682915</c:v>
                </c:pt>
                <c:pt idx="1632">
                  <c:v>8.3711716484330481</c:v>
                </c:pt>
                <c:pt idx="1633">
                  <c:v>8.3717360008669885</c:v>
                </c:pt>
                <c:pt idx="1634">
                  <c:v>8.370925325949921</c:v>
                </c:pt>
                <c:pt idx="1635">
                  <c:v>8.3697596783830637</c:v>
                </c:pt>
                <c:pt idx="1636">
                  <c:v>8.370125670132996</c:v>
                </c:pt>
                <c:pt idx="1637">
                  <c:v>8.3715950225669378</c:v>
                </c:pt>
                <c:pt idx="1638">
                  <c:v>8.371219375000079</c:v>
                </c:pt>
                <c:pt idx="1639">
                  <c:v>8.3700120334170123</c:v>
                </c:pt>
                <c:pt idx="1640">
                  <c:v>8.3699097191829548</c:v>
                </c:pt>
                <c:pt idx="1641">
                  <c:v>8.370747377600086</c:v>
                </c:pt>
                <c:pt idx="1642">
                  <c:v>8.3719450633670291</c:v>
                </c:pt>
                <c:pt idx="1643">
                  <c:v>8.3718710551169622</c:v>
                </c:pt>
                <c:pt idx="1644">
                  <c:v>8.370640407549903</c:v>
                </c:pt>
                <c:pt idx="1645">
                  <c:v>8.3698380659670359</c:v>
                </c:pt>
                <c:pt idx="1646">
                  <c:v>8.3700874183999776</c:v>
                </c:pt>
                <c:pt idx="1647">
                  <c:v>8.3714217708329208</c:v>
                </c:pt>
                <c:pt idx="1648">
                  <c:v>8.3712160959170525</c:v>
                </c:pt>
                <c:pt idx="1649">
                  <c:v>8.3701337816829948</c:v>
                </c:pt>
                <c:pt idx="1650">
                  <c:v>8.369639773432926</c:v>
                </c:pt>
                <c:pt idx="1651">
                  <c:v>8.3701191258670686</c:v>
                </c:pt>
                <c:pt idx="1652">
                  <c:v>8.372408450950001</c:v>
                </c:pt>
                <c:pt idx="1653">
                  <c:v>8.3720161367169439</c:v>
                </c:pt>
                <c:pt idx="1654">
                  <c:v>8.3713204618000763</c:v>
                </c:pt>
                <c:pt idx="1655">
                  <c:v>8.3705531475670174</c:v>
                </c:pt>
                <c:pt idx="1656">
                  <c:v>8.3704074999999598</c:v>
                </c:pt>
                <c:pt idx="1657">
                  <c:v>8.3717968250830914</c:v>
                </c:pt>
                <c:pt idx="1658">
                  <c:v>8.3718645108500347</c:v>
                </c:pt>
                <c:pt idx="1659">
                  <c:v>8.3710355025999679</c:v>
                </c:pt>
                <c:pt idx="1660">
                  <c:v>8.3701381883669086</c:v>
                </c:pt>
                <c:pt idx="1661">
                  <c:v>8.3708941801170429</c:v>
                </c:pt>
                <c:pt idx="1662">
                  <c:v>8.3721568658829835</c:v>
                </c:pt>
                <c:pt idx="1663">
                  <c:v>8.3721778576329164</c:v>
                </c:pt>
                <c:pt idx="1664">
                  <c:v>8.3712638767330585</c:v>
                </c:pt>
                <c:pt idx="1665">
                  <c:v>8.3702115624999998</c:v>
                </c:pt>
                <c:pt idx="1666">
                  <c:v>8.3701858875829345</c:v>
                </c:pt>
                <c:pt idx="1667">
                  <c:v>8.3718619066830744</c:v>
                </c:pt>
                <c:pt idx="1668">
                  <c:v>8.3718562317670067</c:v>
                </c:pt>
                <c:pt idx="1669">
                  <c:v>8.3717155841999489</c:v>
                </c:pt>
                <c:pt idx="1670">
                  <c:v>8.3710699092830811</c:v>
                </c:pt>
                <c:pt idx="1671">
                  <c:v>8.3710692617170235</c:v>
                </c:pt>
                <c:pt idx="1672">
                  <c:v>8.3723035867999567</c:v>
                </c:pt>
                <c:pt idx="1673">
                  <c:v>8.3724659852100967</c:v>
                </c:pt>
                <c:pt idx="1674">
                  <c:v>8.3718989583330394</c:v>
                </c:pt>
                <c:pt idx="1675">
                  <c:v>8.3714782834169732</c:v>
                </c:pt>
                <c:pt idx="1676">
                  <c:v>8.3715143025169159</c:v>
                </c:pt>
                <c:pt idx="1677">
                  <c:v>8.3724269609330477</c:v>
                </c:pt>
                <c:pt idx="1678">
                  <c:v>8.3723929800329877</c:v>
                </c:pt>
                <c:pt idx="1679">
                  <c:v>8.3718306384499215</c:v>
                </c:pt>
                <c:pt idx="1680">
                  <c:v>8.3715116575500641</c:v>
                </c:pt>
                <c:pt idx="1681">
                  <c:v>8.3716893159669965</c:v>
                </c:pt>
                <c:pt idx="1682">
                  <c:v>8.3732120017329397</c:v>
                </c:pt>
                <c:pt idx="1683">
                  <c:v>8.3732930208330796</c:v>
                </c:pt>
                <c:pt idx="1684">
                  <c:v>8.3725640125830125</c:v>
                </c:pt>
                <c:pt idx="1685">
                  <c:v>8.371666698349955</c:v>
                </c:pt>
                <c:pt idx="1686">
                  <c:v>8.3715176901000863</c:v>
                </c:pt>
                <c:pt idx="1687">
                  <c:v>8.3732020425330287</c:v>
                </c:pt>
                <c:pt idx="1688">
                  <c:v>8.3729630342829626</c:v>
                </c:pt>
                <c:pt idx="1689">
                  <c:v>8.372544053382903</c:v>
                </c:pt>
                <c:pt idx="1690">
                  <c:v>8.3719067118000368</c:v>
                </c:pt>
                <c:pt idx="1691">
                  <c:v>8.3720660642329783</c:v>
                </c:pt>
                <c:pt idx="1692">
                  <c:v>8.3728887499999214</c:v>
                </c:pt>
                <c:pt idx="1693">
                  <c:v>8.3727247417500532</c:v>
                </c:pt>
                <c:pt idx="1694">
                  <c:v>8.371944094182993</c:v>
                </c:pt>
                <c:pt idx="1695">
                  <c:v>8.3713867525999284</c:v>
                </c:pt>
                <c:pt idx="1696">
                  <c:v>8.3711527717000678</c:v>
                </c:pt>
                <c:pt idx="1697">
                  <c:v>8.3729704301170003</c:v>
                </c:pt>
                <c:pt idx="1698">
                  <c:v>8.3729631158829445</c:v>
                </c:pt>
                <c:pt idx="1699">
                  <c:v>8.3728224409670755</c:v>
                </c:pt>
                <c:pt idx="1700">
                  <c:v>8.3721001267330184</c:v>
                </c:pt>
                <c:pt idx="1701">
                  <c:v>8.3718394791669599</c:v>
                </c:pt>
                <c:pt idx="1702">
                  <c:v>8.3733238042500915</c:v>
                </c:pt>
                <c:pt idx="1703">
                  <c:v>8.3735598233500337</c:v>
                </c:pt>
                <c:pt idx="1704">
                  <c:v>8.3733958150999666</c:v>
                </c:pt>
                <c:pt idx="1705">
                  <c:v>8.3727351675329107</c:v>
                </c:pt>
                <c:pt idx="1706">
                  <c:v>8.373221159283041</c:v>
                </c:pt>
                <c:pt idx="1707">
                  <c:v>8.3739971783829823</c:v>
                </c:pt>
                <c:pt idx="1708">
                  <c:v>8.3740848367999163</c:v>
                </c:pt>
                <c:pt idx="1709">
                  <c:v>8.3741025225670569</c:v>
                </c:pt>
                <c:pt idx="1710">
                  <c:v>8.3770002083330013</c:v>
                </c:pt>
                <c:pt idx="1711">
                  <c:v>8.3737795334169327</c:v>
                </c:pt>
                <c:pt idx="1712">
                  <c:v>8.3741105525170738</c:v>
                </c:pt>
                <c:pt idx="1713">
                  <c:v>8.3734815442670065</c:v>
                </c:pt>
                <c:pt idx="1714">
                  <c:v>8.3728458966999497</c:v>
                </c:pt>
                <c:pt idx="1715">
                  <c:v>8.3723335551170806</c:v>
                </c:pt>
                <c:pt idx="1716">
                  <c:v>8.3726595742170247</c:v>
                </c:pt>
                <c:pt idx="1717">
                  <c:v>8.3732488992999574</c:v>
                </c:pt>
                <c:pt idx="1718">
                  <c:v>8.3731182517330982</c:v>
                </c:pt>
                <c:pt idx="1719">
                  <c:v>8.3726659375000398</c:v>
                </c:pt>
                <c:pt idx="1720">
                  <c:v>8.3725169292499722</c:v>
                </c:pt>
                <c:pt idx="1721">
                  <c:v>8.3730262816829146</c:v>
                </c:pt>
                <c:pt idx="1722">
                  <c:v>8.3738189401000476</c:v>
                </c:pt>
                <c:pt idx="1723">
                  <c:v>8.3735766258669901</c:v>
                </c:pt>
                <c:pt idx="1724">
                  <c:v>8.3736909509499231</c:v>
                </c:pt>
                <c:pt idx="1725">
                  <c:v>8.373678636717063</c:v>
                </c:pt>
                <c:pt idx="1726">
                  <c:v>8.3738829617999961</c:v>
                </c:pt>
                <c:pt idx="1727">
                  <c:v>8.3744173142329377</c:v>
                </c:pt>
                <c:pt idx="1728">
                  <c:v>8.3740350000000809</c:v>
                </c:pt>
                <c:pt idx="1729">
                  <c:v>8.3734393250830124</c:v>
                </c:pt>
                <c:pt idx="1730">
                  <c:v>8.3730853441829538</c:v>
                </c:pt>
                <c:pt idx="1731">
                  <c:v>8.3739130026000854</c:v>
                </c:pt>
                <c:pt idx="1732">
                  <c:v>8.374862355033029</c:v>
                </c:pt>
                <c:pt idx="1733">
                  <c:v>8.3746383467829624</c:v>
                </c:pt>
                <c:pt idx="1734">
                  <c:v>8.3738610325499039</c:v>
                </c:pt>
                <c:pt idx="1735">
                  <c:v>8.3728420243000361</c:v>
                </c:pt>
                <c:pt idx="1736">
                  <c:v>8.3728947100669782</c:v>
                </c:pt>
                <c:pt idx="1737">
                  <c:v>8.3739940624999196</c:v>
                </c:pt>
                <c:pt idx="1738">
                  <c:v>8.3742350542500521</c:v>
                </c:pt>
                <c:pt idx="1739">
                  <c:v>8.3733460733499943</c:v>
                </c:pt>
                <c:pt idx="1740">
                  <c:v>8.3730637317669281</c:v>
                </c:pt>
                <c:pt idx="1741">
                  <c:v>8.3737247508670674</c:v>
                </c:pt>
                <c:pt idx="1742">
                  <c:v>8.3744707426170031</c:v>
                </c:pt>
                <c:pt idx="1743">
                  <c:v>8.3746867617169443</c:v>
                </c:pt>
                <c:pt idx="1744">
                  <c:v>8.374197753467076</c:v>
                </c:pt>
                <c:pt idx="1745">
                  <c:v>8.3732287725670176</c:v>
                </c:pt>
                <c:pt idx="1746">
                  <c:v>8.3726364583329591</c:v>
                </c:pt>
                <c:pt idx="1747">
                  <c:v>8.3737491167500924</c:v>
                </c:pt>
                <c:pt idx="1748">
                  <c:v>8.3741201358500348</c:v>
                </c:pt>
                <c:pt idx="1749">
                  <c:v>8.3736861275999672</c:v>
                </c:pt>
                <c:pt idx="1750">
                  <c:v>8.3728338133669098</c:v>
                </c:pt>
                <c:pt idx="1751">
                  <c:v>8.3735348051170408</c:v>
                </c:pt>
                <c:pt idx="1752">
                  <c:v>8.3744308242169847</c:v>
                </c:pt>
                <c:pt idx="1753">
                  <c:v>8.3741084826329164</c:v>
                </c:pt>
                <c:pt idx="1754">
                  <c:v>8.373516168400057</c:v>
                </c:pt>
                <c:pt idx="1755">
                  <c:v>8.3736871874999999</c:v>
                </c:pt>
                <c:pt idx="1756">
                  <c:v>8.3739331792499332</c:v>
                </c:pt>
                <c:pt idx="1757">
                  <c:v>8.374292531683075</c:v>
                </c:pt>
                <c:pt idx="1758">
                  <c:v>8.3745535234330077</c:v>
                </c:pt>
                <c:pt idx="1759">
                  <c:v>8.3741895425329496</c:v>
                </c:pt>
                <c:pt idx="1760">
                  <c:v>8.3734655342830813</c:v>
                </c:pt>
                <c:pt idx="1761">
                  <c:v>8.3731482200500231</c:v>
                </c:pt>
                <c:pt idx="1762">
                  <c:v>8.3739242117999559</c:v>
                </c:pt>
                <c:pt idx="1763">
                  <c:v>8.3738268975670973</c:v>
                </c:pt>
                <c:pt idx="1764">
                  <c:v>8.3732679166670394</c:v>
                </c:pt>
                <c:pt idx="1765">
                  <c:v>8.3727055750829713</c:v>
                </c:pt>
                <c:pt idx="1766">
                  <c:v>8.3730015941829148</c:v>
                </c:pt>
                <c:pt idx="1767">
                  <c:v>8.3738759192670464</c:v>
                </c:pt>
                <c:pt idx="1768">
                  <c:v>8.3737752716999889</c:v>
                </c:pt>
                <c:pt idx="1769">
                  <c:v>8.3730379301169222</c:v>
                </c:pt>
                <c:pt idx="1770">
                  <c:v>8.3728956158830616</c:v>
                </c:pt>
                <c:pt idx="1771">
                  <c:v>8.3733549409669976</c:v>
                </c:pt>
                <c:pt idx="1772">
                  <c:v>8.3745409600669376</c:v>
                </c:pt>
                <c:pt idx="1773">
                  <c:v>8.3745253125000794</c:v>
                </c:pt>
                <c:pt idx="1774">
                  <c:v>8.373944637583012</c:v>
                </c:pt>
                <c:pt idx="1775">
                  <c:v>8.3729856566829532</c:v>
                </c:pt>
                <c:pt idx="1776">
                  <c:v>8.3733783151000871</c:v>
                </c:pt>
                <c:pt idx="1777">
                  <c:v>8.3743960008670282</c:v>
                </c:pt>
                <c:pt idx="1778">
                  <c:v>8.374440325949962</c:v>
                </c:pt>
                <c:pt idx="1779">
                  <c:v>8.3734580117169042</c:v>
                </c:pt>
                <c:pt idx="1780">
                  <c:v>8.3729623368000361</c:v>
                </c:pt>
                <c:pt idx="1781">
                  <c:v>8.3728850225669795</c:v>
                </c:pt>
                <c:pt idx="1782">
                  <c:v>8.3741560416669198</c:v>
                </c:pt>
                <c:pt idx="1783">
                  <c:v>8.3740203667500523</c:v>
                </c:pt>
                <c:pt idx="1784">
                  <c:v>8.3739797191829943</c:v>
                </c:pt>
                <c:pt idx="1785">
                  <c:v>8.3738057109329276</c:v>
                </c:pt>
                <c:pt idx="1786">
                  <c:v>8.37396173003307</c:v>
                </c:pt>
                <c:pt idx="1787">
                  <c:v>8.3744343884500019</c:v>
                </c:pt>
                <c:pt idx="1788">
                  <c:v>8.3743470742169439</c:v>
                </c:pt>
                <c:pt idx="1789">
                  <c:v>8.373686399300075</c:v>
                </c:pt>
                <c:pt idx="1790">
                  <c:v>8.3731890850670183</c:v>
                </c:pt>
                <c:pt idx="1791">
                  <c:v>8.373456770832961</c:v>
                </c:pt>
                <c:pt idx="1792">
                  <c:v>8.3742210959170933</c:v>
                </c:pt>
                <c:pt idx="1793">
                  <c:v>8.3740221150170342</c:v>
                </c:pt>
                <c:pt idx="1794">
                  <c:v>8.3740364400999656</c:v>
                </c:pt>
                <c:pt idx="1795">
                  <c:v>8.3737141258669094</c:v>
                </c:pt>
                <c:pt idx="1796">
                  <c:v>8.3743884509500415</c:v>
                </c:pt>
                <c:pt idx="1797">
                  <c:v>8.3752411367169834</c:v>
                </c:pt>
                <c:pt idx="1798">
                  <c:v>8.3753704617999176</c:v>
                </c:pt>
                <c:pt idx="1799">
                  <c:v>8.3750414809000588</c:v>
                </c:pt>
                <c:pt idx="1800">
                  <c:v>8.3745741666669993</c:v>
                </c:pt>
                <c:pt idx="1801">
                  <c:v>8.3742384917499333</c:v>
                </c:pt>
                <c:pt idx="1802">
                  <c:v>8.375067844183075</c:v>
                </c:pt>
                <c:pt idx="1803">
                  <c:v>8.3750955026000078</c:v>
                </c:pt>
                <c:pt idx="1804">
                  <c:v>8.3745281883669485</c:v>
                </c:pt>
                <c:pt idx="1805">
                  <c:v>8.3738325134500826</c:v>
                </c:pt>
                <c:pt idx="1806">
                  <c:v>8.3740051992170237</c:v>
                </c:pt>
                <c:pt idx="1807">
                  <c:v>8.3752228576329557</c:v>
                </c:pt>
                <c:pt idx="1808">
                  <c:v>8.3751822100670985</c:v>
                </c:pt>
                <c:pt idx="1809">
                  <c:v>8.3744182291670413</c:v>
                </c:pt>
                <c:pt idx="1810">
                  <c:v>8.3744392209169742</c:v>
                </c:pt>
                <c:pt idx="1811">
                  <c:v>8.3744535733499141</c:v>
                </c:pt>
                <c:pt idx="1812">
                  <c:v>8.3756162317670455</c:v>
                </c:pt>
                <c:pt idx="1813">
                  <c:v>8.3750422508669899</c:v>
                </c:pt>
                <c:pt idx="1814">
                  <c:v>8.3747765759499213</c:v>
                </c:pt>
                <c:pt idx="1815">
                  <c:v>8.373797595050064</c:v>
                </c:pt>
                <c:pt idx="1816">
                  <c:v>8.3746302534669965</c:v>
                </c:pt>
                <c:pt idx="1817">
                  <c:v>8.3756646058999369</c:v>
                </c:pt>
                <c:pt idx="1818">
                  <c:v>8.3754172916670804</c:v>
                </c:pt>
                <c:pt idx="1819">
                  <c:v>8.3751316167500125</c:v>
                </c:pt>
                <c:pt idx="1820">
                  <c:v>8.3750593025169557</c:v>
                </c:pt>
                <c:pt idx="1821">
                  <c:v>8.3751236276000878</c:v>
                </c:pt>
                <c:pt idx="1822">
                  <c:v>8.3763379800330284</c:v>
                </c:pt>
                <c:pt idx="1823">
                  <c:v>8.3766039717829628</c:v>
                </c:pt>
                <c:pt idx="1824">
                  <c:v>8.3759666575499043</c:v>
                </c:pt>
                <c:pt idx="1825">
                  <c:v>8.3762176493000347</c:v>
                </c:pt>
                <c:pt idx="1826">
                  <c:v>8.3763620017329785</c:v>
                </c:pt>
                <c:pt idx="1827">
                  <c:v>8.3770796874999203</c:v>
                </c:pt>
                <c:pt idx="1828">
                  <c:v>8.3769673459170537</c:v>
                </c:pt>
                <c:pt idx="1829">
                  <c:v>8.3762833650169934</c:v>
                </c:pt>
                <c:pt idx="1830">
                  <c:v>8.3760976900999271</c:v>
                </c:pt>
                <c:pt idx="1831">
                  <c:v>8.3763237092000686</c:v>
                </c:pt>
                <c:pt idx="1832">
                  <c:v>8.3772330342830017</c:v>
                </c:pt>
                <c:pt idx="1833">
                  <c:v>8.3774157200499442</c:v>
                </c:pt>
                <c:pt idx="1834">
                  <c:v>8.3769217118000761</c:v>
                </c:pt>
                <c:pt idx="1835">
                  <c:v>8.3763260642330177</c:v>
                </c:pt>
                <c:pt idx="1836">
                  <c:v>8.3764087499999604</c:v>
                </c:pt>
                <c:pt idx="1837">
                  <c:v>8.3776547417500922</c:v>
                </c:pt>
                <c:pt idx="1838">
                  <c:v>8.3780290941830344</c:v>
                </c:pt>
                <c:pt idx="1839">
                  <c:v>8.3776617525999679</c:v>
                </c:pt>
                <c:pt idx="1840">
                  <c:v>8.3769377716999092</c:v>
                </c:pt>
                <c:pt idx="1841">
                  <c:v>8.3765987634500405</c:v>
                </c:pt>
                <c:pt idx="1842">
                  <c:v>8.377626449216983</c:v>
                </c:pt>
                <c:pt idx="1843">
                  <c:v>8.3776774409669166</c:v>
                </c:pt>
                <c:pt idx="1844">
                  <c:v>8.3772417934000583</c:v>
                </c:pt>
                <c:pt idx="1845">
                  <c:v>8.377141145832999</c:v>
                </c:pt>
                <c:pt idx="1846">
                  <c:v>8.3775338042499321</c:v>
                </c:pt>
                <c:pt idx="1847">
                  <c:v>8.3785098233500737</c:v>
                </c:pt>
                <c:pt idx="1848">
                  <c:v>8.3785641484330071</c:v>
                </c:pt>
                <c:pt idx="1849">
                  <c:v>8.3778051675329497</c:v>
                </c:pt>
                <c:pt idx="1850">
                  <c:v>8.3776778259500819</c:v>
                </c:pt>
                <c:pt idx="1851">
                  <c:v>8.3778671783830223</c:v>
                </c:pt>
                <c:pt idx="1852">
                  <c:v>8.3790815034669563</c:v>
                </c:pt>
                <c:pt idx="1853">
                  <c:v>8.3790625225670965</c:v>
                </c:pt>
                <c:pt idx="1854">
                  <c:v>8.37813687500004</c:v>
                </c:pt>
                <c:pt idx="1855">
                  <c:v>8.3778228667499732</c:v>
                </c:pt>
                <c:pt idx="1856">
                  <c:v>8.3782172191829147</c:v>
                </c:pt>
                <c:pt idx="1857">
                  <c:v>8.3783265442670469</c:v>
                </c:pt>
                <c:pt idx="1858">
                  <c:v>8.3786475633669895</c:v>
                </c:pt>
                <c:pt idx="1859">
                  <c:v>8.3782418884499208</c:v>
                </c:pt>
                <c:pt idx="1860">
                  <c:v>8.3772279075500631</c:v>
                </c:pt>
                <c:pt idx="1861">
                  <c:v>8.3775088992999969</c:v>
                </c:pt>
                <c:pt idx="1862">
                  <c:v>8.3785032517329388</c:v>
                </c:pt>
                <c:pt idx="1863">
                  <c:v>8.3787076041670794</c:v>
                </c:pt>
                <c:pt idx="1864">
                  <c:v>8.3784002625830123</c:v>
                </c:pt>
                <c:pt idx="1865">
                  <c:v>8.3778646150169553</c:v>
                </c:pt>
                <c:pt idx="1866">
                  <c:v>8.3777422734330873</c:v>
                </c:pt>
                <c:pt idx="1867">
                  <c:v>8.3787382925330292</c:v>
                </c:pt>
                <c:pt idx="1868">
                  <c:v>8.3789859509499625</c:v>
                </c:pt>
                <c:pt idx="1869">
                  <c:v>8.3787903033829032</c:v>
                </c:pt>
                <c:pt idx="1870">
                  <c:v>8.3776762951330355</c:v>
                </c:pt>
                <c:pt idx="1871">
                  <c:v>8.3765956475669778</c:v>
                </c:pt>
                <c:pt idx="1872">
                  <c:v>8.3777999999999206</c:v>
                </c:pt>
                <c:pt idx="1873">
                  <c:v>8.3780259917500519</c:v>
                </c:pt>
                <c:pt idx="1874">
                  <c:v>8.3768086775169941</c:v>
                </c:pt>
                <c:pt idx="1875">
                  <c:v>8.3765946692669271</c:v>
                </c:pt>
                <c:pt idx="1876">
                  <c:v>8.3763973550330686</c:v>
                </c:pt>
                <c:pt idx="1877">
                  <c:v>8.377345013450002</c:v>
                </c:pt>
                <c:pt idx="1878">
                  <c:v>8.3766443658829441</c:v>
                </c:pt>
                <c:pt idx="1879">
                  <c:v>8.3764870243000757</c:v>
                </c:pt>
                <c:pt idx="1880">
                  <c:v>8.3759080434000168</c:v>
                </c:pt>
                <c:pt idx="1881">
                  <c:v>8.37625739583296</c:v>
                </c:pt>
                <c:pt idx="1882">
                  <c:v>8.3765333875830912</c:v>
                </c:pt>
                <c:pt idx="1883">
                  <c:v>8.3763194066830344</c:v>
                </c:pt>
                <c:pt idx="1884">
                  <c:v>8.3762970650999673</c:v>
                </c:pt>
                <c:pt idx="1885">
                  <c:v>8.3756530841999108</c:v>
                </c:pt>
                <c:pt idx="1886">
                  <c:v>8.3749290759500425</c:v>
                </c:pt>
                <c:pt idx="1887">
                  <c:v>8.3753184283829825</c:v>
                </c:pt>
                <c:pt idx="1888">
                  <c:v>8.3752360867999158</c:v>
                </c:pt>
                <c:pt idx="1889">
                  <c:v>8.3750671059000581</c:v>
                </c:pt>
                <c:pt idx="1890">
                  <c:v>8.3740014583330016</c:v>
                </c:pt>
                <c:pt idx="1891">
                  <c:v>8.3741507834169333</c:v>
                </c:pt>
                <c:pt idx="1892">
                  <c:v>8.3746051358500733</c:v>
                </c:pt>
                <c:pt idx="1893">
                  <c:v>8.3744394609330062</c:v>
                </c:pt>
                <c:pt idx="1894">
                  <c:v>8.3737504800329496</c:v>
                </c:pt>
                <c:pt idx="1895">
                  <c:v>8.3733498051170816</c:v>
                </c:pt>
                <c:pt idx="1896">
                  <c:v>8.3727758242170243</c:v>
                </c:pt>
                <c:pt idx="1897">
                  <c:v>8.3744084826329566</c:v>
                </c:pt>
                <c:pt idx="1898">
                  <c:v>8.3744195017330973</c:v>
                </c:pt>
                <c:pt idx="1899">
                  <c:v>8.3736271875000394</c:v>
                </c:pt>
                <c:pt idx="1900">
                  <c:v>8.3736198459169717</c:v>
                </c:pt>
                <c:pt idx="1901">
                  <c:v>8.3741858650169156</c:v>
                </c:pt>
                <c:pt idx="1902">
                  <c:v>8.374523523433048</c:v>
                </c:pt>
                <c:pt idx="1903">
                  <c:v>8.3739345425329876</c:v>
                </c:pt>
                <c:pt idx="1904">
                  <c:v>8.3742938676169221</c:v>
                </c:pt>
                <c:pt idx="1905">
                  <c:v>8.3731548867170638</c:v>
                </c:pt>
                <c:pt idx="1906">
                  <c:v>8.3730975451329961</c:v>
                </c:pt>
                <c:pt idx="1907">
                  <c:v>8.3738868975669387</c:v>
                </c:pt>
                <c:pt idx="1908">
                  <c:v>8.3732695833330784</c:v>
                </c:pt>
                <c:pt idx="1909">
                  <c:v>8.372235575083014</c:v>
                </c:pt>
                <c:pt idx="1910">
                  <c:v>8.3713265941829551</c:v>
                </c:pt>
                <c:pt idx="1911">
                  <c:v>8.371254252600087</c:v>
                </c:pt>
                <c:pt idx="1912">
                  <c:v>8.3724436050330286</c:v>
                </c:pt>
                <c:pt idx="1913">
                  <c:v>8.3722929301169611</c:v>
                </c:pt>
                <c:pt idx="1914">
                  <c:v>8.3716506158829045</c:v>
                </c:pt>
                <c:pt idx="1915">
                  <c:v>8.3714099409670357</c:v>
                </c:pt>
                <c:pt idx="1916">
                  <c:v>8.3714492933999782</c:v>
                </c:pt>
                <c:pt idx="1917">
                  <c:v>8.3727569791669207</c:v>
                </c:pt>
                <c:pt idx="1918">
                  <c:v>8.3718029709170523</c:v>
                </c:pt>
                <c:pt idx="1919">
                  <c:v>8.3704906566829962</c:v>
                </c:pt>
                <c:pt idx="1920">
                  <c:v>8.3703833150999287</c:v>
                </c:pt>
                <c:pt idx="1921">
                  <c:v>8.3702143342000674</c:v>
                </c:pt>
                <c:pt idx="1922">
                  <c:v>8.3719236592830004</c:v>
                </c:pt>
                <c:pt idx="1923">
                  <c:v>8.3722930117169447</c:v>
                </c:pt>
                <c:pt idx="1924">
                  <c:v>8.3716206701330762</c:v>
                </c:pt>
                <c:pt idx="1925">
                  <c:v>8.3711600225670182</c:v>
                </c:pt>
                <c:pt idx="1926">
                  <c:v>8.3708177083329591</c:v>
                </c:pt>
                <c:pt idx="1927">
                  <c:v>8.3717653667500915</c:v>
                </c:pt>
                <c:pt idx="1928">
                  <c:v>8.3715697191830341</c:v>
                </c:pt>
                <c:pt idx="1929">
                  <c:v>8.3703807109329667</c:v>
                </c:pt>
                <c:pt idx="1930">
                  <c:v>8.3698383966999099</c:v>
                </c:pt>
                <c:pt idx="1931">
                  <c:v>8.3702143884500408</c:v>
                </c:pt>
                <c:pt idx="1932">
                  <c:v>8.3710370742169822</c:v>
                </c:pt>
                <c:pt idx="1933">
                  <c:v>8.3709563992999172</c:v>
                </c:pt>
                <c:pt idx="1934">
                  <c:v>8.3700607517330567</c:v>
                </c:pt>
                <c:pt idx="1935">
                  <c:v>8.3688034375000004</c:v>
                </c:pt>
                <c:pt idx="1936">
                  <c:v>8.3692477625829333</c:v>
                </c:pt>
                <c:pt idx="1937">
                  <c:v>8.3702454483500741</c:v>
                </c:pt>
                <c:pt idx="1938">
                  <c:v>8.3704347734330078</c:v>
                </c:pt>
                <c:pt idx="1939">
                  <c:v>8.3698207925329484</c:v>
                </c:pt>
                <c:pt idx="1940">
                  <c:v>8.3690467842830802</c:v>
                </c:pt>
                <c:pt idx="1941">
                  <c:v>8.3692294700500245</c:v>
                </c:pt>
                <c:pt idx="1942">
                  <c:v>8.3709104617999568</c:v>
                </c:pt>
                <c:pt idx="1943">
                  <c:v>8.3714498142330989</c:v>
                </c:pt>
                <c:pt idx="1944">
                  <c:v>8.3706591666670391</c:v>
                </c:pt>
                <c:pt idx="1945">
                  <c:v>8.3702401584169728</c:v>
                </c:pt>
                <c:pt idx="1946">
                  <c:v>8.3700161775169146</c:v>
                </c:pt>
                <c:pt idx="1947">
                  <c:v>8.3711738359330461</c:v>
                </c:pt>
                <c:pt idx="1948">
                  <c:v>8.3714231883669896</c:v>
                </c:pt>
                <c:pt idx="1949">
                  <c:v>8.3704891801169232</c:v>
                </c:pt>
                <c:pt idx="1950">
                  <c:v>8.3702835325500633</c:v>
                </c:pt>
                <c:pt idx="1951">
                  <c:v>8.3702045242999947</c:v>
                </c:pt>
                <c:pt idx="1952">
                  <c:v>8.371255543399938</c:v>
                </c:pt>
                <c:pt idx="1953">
                  <c:v>8.3710715625000809</c:v>
                </c:pt>
                <c:pt idx="1954">
                  <c:v>8.3702775542500127</c:v>
                </c:pt>
                <c:pt idx="1955">
                  <c:v>8.3701402400169549</c:v>
                </c:pt>
                <c:pt idx="1956">
                  <c:v>8.3705262317670872</c:v>
                </c:pt>
                <c:pt idx="1957">
                  <c:v>8.371457250867028</c:v>
                </c:pt>
                <c:pt idx="1958">
                  <c:v>8.371261575949962</c:v>
                </c:pt>
                <c:pt idx="1959">
                  <c:v>8.3701375950499042</c:v>
                </c:pt>
                <c:pt idx="1960">
                  <c:v>8.3698002534670355</c:v>
                </c:pt>
                <c:pt idx="1961">
                  <c:v>8.3697979392329778</c:v>
                </c:pt>
                <c:pt idx="1962">
                  <c:v>8.3712356249999207</c:v>
                </c:pt>
                <c:pt idx="1963">
                  <c:v>8.3708566167500518</c:v>
                </c:pt>
                <c:pt idx="1964">
                  <c:v>8.3703993025169954</c:v>
                </c:pt>
                <c:pt idx="1965">
                  <c:v>8.3695019609329275</c:v>
                </c:pt>
                <c:pt idx="1966">
                  <c:v>8.3698046467000697</c:v>
                </c:pt>
                <c:pt idx="1967">
                  <c:v>8.3709673051170022</c:v>
                </c:pt>
                <c:pt idx="1968">
                  <c:v>8.3711766575499436</c:v>
                </c:pt>
                <c:pt idx="1969">
                  <c:v>8.3706976493000749</c:v>
                </c:pt>
                <c:pt idx="1970">
                  <c:v>8.3700370017330172</c:v>
                </c:pt>
                <c:pt idx="1971">
                  <c:v>8.3702380208329608</c:v>
                </c:pt>
                <c:pt idx="1972">
                  <c:v>8.371704012583093</c:v>
                </c:pt>
                <c:pt idx="1973">
                  <c:v>8.3714450316830344</c:v>
                </c:pt>
                <c:pt idx="1974">
                  <c:v>8.370351023432967</c:v>
                </c:pt>
                <c:pt idx="1975">
                  <c:v>8.3698103758669102</c:v>
                </c:pt>
                <c:pt idx="1976">
                  <c:v>8.3697947009500417</c:v>
                </c:pt>
                <c:pt idx="1977">
                  <c:v>8.3711890533829845</c:v>
                </c:pt>
                <c:pt idx="1978">
                  <c:v>8.3711250451329171</c:v>
                </c:pt>
                <c:pt idx="1979">
                  <c:v>8.3705593975670567</c:v>
                </c:pt>
                <c:pt idx="1980">
                  <c:v>8.3698520833330008</c:v>
                </c:pt>
                <c:pt idx="1981">
                  <c:v>8.3702080750829335</c:v>
                </c:pt>
                <c:pt idx="1982">
                  <c:v>8.3712124275170741</c:v>
                </c:pt>
                <c:pt idx="1983">
                  <c:v>8.3706284192670068</c:v>
                </c:pt>
                <c:pt idx="1984">
                  <c:v>8.3704711050329479</c:v>
                </c:pt>
                <c:pt idx="1985">
                  <c:v>8.3700020967830824</c:v>
                </c:pt>
                <c:pt idx="1986">
                  <c:v>8.3697697825500228</c:v>
                </c:pt>
                <c:pt idx="1987">
                  <c:v>8.3714024409669552</c:v>
                </c:pt>
                <c:pt idx="1988">
                  <c:v>8.3715917934000981</c:v>
                </c:pt>
                <c:pt idx="1989">
                  <c:v>8.3707011458330385</c:v>
                </c:pt>
                <c:pt idx="1990">
                  <c:v>8.370495470916973</c:v>
                </c:pt>
                <c:pt idx="1991">
                  <c:v>8.370218156682915</c:v>
                </c:pt>
                <c:pt idx="1992">
                  <c:v>8.3714574817670471</c:v>
                </c:pt>
                <c:pt idx="1993">
                  <c:v>8.3714901675329898</c:v>
                </c:pt>
                <c:pt idx="1994">
                  <c:v>8.3708494926169212</c:v>
                </c:pt>
                <c:pt idx="1995">
                  <c:v>8.3705355117170637</c:v>
                </c:pt>
                <c:pt idx="1996">
                  <c:v>8.3705981701329968</c:v>
                </c:pt>
                <c:pt idx="1997">
                  <c:v>8.3724658558999376</c:v>
                </c:pt>
                <c:pt idx="1998">
                  <c:v>8.37257687500008</c:v>
                </c:pt>
                <c:pt idx="1999">
                  <c:v>8.3710162000830124</c:v>
                </c:pt>
                <c:pt idx="2000">
                  <c:v>8.3702055525169552</c:v>
                </c:pt>
                <c:pt idx="2001">
                  <c:v>8.3705048776000872</c:v>
                </c:pt>
                <c:pt idx="2002">
                  <c:v>8.3722692300330284</c:v>
                </c:pt>
                <c:pt idx="2003">
                  <c:v>8.3720618884499611</c:v>
                </c:pt>
                <c:pt idx="2004">
                  <c:v>8.3714595742169049</c:v>
                </c:pt>
                <c:pt idx="2005">
                  <c:v>8.3705038993000365</c:v>
                </c:pt>
                <c:pt idx="2006">
                  <c:v>8.3702982517329794</c:v>
                </c:pt>
                <c:pt idx="2007">
                  <c:v>8.3715842708329191</c:v>
                </c:pt>
                <c:pt idx="2008">
                  <c:v>8.370995262583051</c:v>
                </c:pt>
                <c:pt idx="2009">
                  <c:v>8.3709829483499938</c:v>
                </c:pt>
                <c:pt idx="2010">
                  <c:v>8.3705672734329273</c:v>
                </c:pt>
                <c:pt idx="2011">
                  <c:v>8.3706599592000686</c:v>
                </c:pt>
                <c:pt idx="2012">
                  <c:v>8.3722142842830021</c:v>
                </c:pt>
                <c:pt idx="2013">
                  <c:v>8.3726069700499437</c:v>
                </c:pt>
                <c:pt idx="2014">
                  <c:v>8.3711796284670772</c:v>
                </c:pt>
                <c:pt idx="2015">
                  <c:v>8.370558980900018</c:v>
                </c:pt>
                <c:pt idx="2016">
                  <c:v>8.3708883333329602</c:v>
                </c:pt>
                <c:pt idx="2017">
                  <c:v>8.3720926584170918</c:v>
                </c:pt>
                <c:pt idx="2018">
                  <c:v>8.372283677517034</c:v>
                </c:pt>
                <c:pt idx="2019">
                  <c:v>8.3719180025999673</c:v>
                </c:pt>
                <c:pt idx="2020">
                  <c:v>8.3709923550329091</c:v>
                </c:pt>
                <c:pt idx="2021">
                  <c:v>8.3715450134500404</c:v>
                </c:pt>
                <c:pt idx="2022">
                  <c:v>8.3734426992169837</c:v>
                </c:pt>
                <c:pt idx="2023">
                  <c:v>8.3732803576329164</c:v>
                </c:pt>
                <c:pt idx="2024">
                  <c:v>8.3723813767330579</c:v>
                </c:pt>
                <c:pt idx="2025">
                  <c:v>8.3717257291670002</c:v>
                </c:pt>
                <c:pt idx="2026">
                  <c:v>8.3722983875829318</c:v>
                </c:pt>
                <c:pt idx="2027">
                  <c:v>8.3735244066830745</c:v>
                </c:pt>
                <c:pt idx="2028">
                  <c:v>8.3734287317670066</c:v>
                </c:pt>
                <c:pt idx="2029">
                  <c:v>8.3725630841999497</c:v>
                </c:pt>
                <c:pt idx="2030">
                  <c:v>8.3721740759500811</c:v>
                </c:pt>
                <c:pt idx="2031">
                  <c:v>8.372136761717023</c:v>
                </c:pt>
                <c:pt idx="2032">
                  <c:v>8.3734777534669558</c:v>
                </c:pt>
                <c:pt idx="2033">
                  <c:v>8.3733937725670966</c:v>
                </c:pt>
                <c:pt idx="2034">
                  <c:v>8.3730897916670397</c:v>
                </c:pt>
                <c:pt idx="2035">
                  <c:v>8.372654116749974</c:v>
                </c:pt>
                <c:pt idx="2036">
                  <c:v>8.3728468025169143</c:v>
                </c:pt>
                <c:pt idx="2037">
                  <c:v>8.3741411276000477</c:v>
                </c:pt>
                <c:pt idx="2038">
                  <c:v>8.3738754800329893</c:v>
                </c:pt>
                <c:pt idx="2039">
                  <c:v>8.3732314717829208</c:v>
                </c:pt>
                <c:pt idx="2040">
                  <c:v>8.3729741575500629</c:v>
                </c:pt>
                <c:pt idx="2041">
                  <c:v>8.3732034826329969</c:v>
                </c:pt>
                <c:pt idx="2042">
                  <c:v>8.3741861683999375</c:v>
                </c:pt>
                <c:pt idx="2043">
                  <c:v>8.3730455208330792</c:v>
                </c:pt>
                <c:pt idx="2044">
                  <c:v>8.3725848459170127</c:v>
                </c:pt>
                <c:pt idx="2045">
                  <c:v>8.3723108650169547</c:v>
                </c:pt>
                <c:pt idx="2046">
                  <c:v>8.3722751901000869</c:v>
                </c:pt>
                <c:pt idx="2047">
                  <c:v>8.3736528758670303</c:v>
                </c:pt>
                <c:pt idx="2048">
                  <c:v>8.3739038676169617</c:v>
                </c:pt>
                <c:pt idx="2049">
                  <c:v>8.373083220049903</c:v>
                </c:pt>
                <c:pt idx="2050">
                  <c:v>8.3725575451330361</c:v>
                </c:pt>
                <c:pt idx="2051">
                  <c:v>8.3728835642329784</c:v>
                </c:pt>
                <c:pt idx="2052">
                  <c:v>8.3740629166669205</c:v>
                </c:pt>
                <c:pt idx="2053">
                  <c:v>8.3742055750830531</c:v>
                </c:pt>
                <c:pt idx="2054">
                  <c:v>8.3732715941829934</c:v>
                </c:pt>
                <c:pt idx="2055">
                  <c:v>8.373182585932927</c:v>
                </c:pt>
                <c:pt idx="2056">
                  <c:v>8.3736419383670686</c:v>
                </c:pt>
                <c:pt idx="2057">
                  <c:v>8.374944596783001</c:v>
                </c:pt>
                <c:pt idx="2058">
                  <c:v>8.3749039492169448</c:v>
                </c:pt>
                <c:pt idx="2059">
                  <c:v>8.3741316076330765</c:v>
                </c:pt>
                <c:pt idx="2060">
                  <c:v>8.3728426267330178</c:v>
                </c:pt>
                <c:pt idx="2061">
                  <c:v>8.37294031249996</c:v>
                </c:pt>
                <c:pt idx="2062">
                  <c:v>8.3739013042500918</c:v>
                </c:pt>
                <c:pt idx="2063">
                  <c:v>8.3736706566830357</c:v>
                </c:pt>
                <c:pt idx="2064">
                  <c:v>8.3730616484329676</c:v>
                </c:pt>
                <c:pt idx="2065">
                  <c:v>8.3734360008669082</c:v>
                </c:pt>
                <c:pt idx="2066">
                  <c:v>8.3726269926170431</c:v>
                </c:pt>
                <c:pt idx="2067">
                  <c:v>8.3738896783829837</c:v>
                </c:pt>
                <c:pt idx="2068">
                  <c:v>8.3740106701329164</c:v>
                </c:pt>
                <c:pt idx="2069">
                  <c:v>8.3739650225670577</c:v>
                </c:pt>
                <c:pt idx="2070">
                  <c:v>8.3730910416669992</c:v>
                </c:pt>
                <c:pt idx="2071">
                  <c:v>8.3727303667499342</c:v>
                </c:pt>
                <c:pt idx="2072">
                  <c:v>8.3734680525170742</c:v>
                </c:pt>
                <c:pt idx="2073">
                  <c:v>8.3734990442670068</c:v>
                </c:pt>
                <c:pt idx="2074">
                  <c:v>8.3730717300329491</c:v>
                </c:pt>
                <c:pt idx="2075">
                  <c:v>8.3728877217830817</c:v>
                </c:pt>
                <c:pt idx="2076">
                  <c:v>8.3727287408830247</c:v>
                </c:pt>
                <c:pt idx="2077">
                  <c:v>8.3733147326329576</c:v>
                </c:pt>
                <c:pt idx="2078">
                  <c:v>8.3734407517330975</c:v>
                </c:pt>
                <c:pt idx="2079">
                  <c:v>8.3730167708330399</c:v>
                </c:pt>
                <c:pt idx="2080">
                  <c:v>8.3724327625829726</c:v>
                </c:pt>
                <c:pt idx="2081">
                  <c:v>8.3727404483499157</c:v>
                </c:pt>
                <c:pt idx="2082">
                  <c:v>8.3736597734330473</c:v>
                </c:pt>
                <c:pt idx="2083">
                  <c:v>8.3735124591999881</c:v>
                </c:pt>
                <c:pt idx="2084">
                  <c:v>8.3729217842829211</c:v>
                </c:pt>
                <c:pt idx="2085">
                  <c:v>8.3727694700500628</c:v>
                </c:pt>
                <c:pt idx="2086">
                  <c:v>8.372737128466996</c:v>
                </c:pt>
                <c:pt idx="2087">
                  <c:v>8.3737831475669395</c:v>
                </c:pt>
                <c:pt idx="2088">
                  <c:v>8.3738641666670794</c:v>
                </c:pt>
                <c:pt idx="2089">
                  <c:v>8.373360158417011</c:v>
                </c:pt>
                <c:pt idx="2090">
                  <c:v>8.3727128441829546</c:v>
                </c:pt>
                <c:pt idx="2091">
                  <c:v>8.3727705026000869</c:v>
                </c:pt>
                <c:pt idx="2092">
                  <c:v>8.3732081883670286</c:v>
                </c:pt>
                <c:pt idx="2093">
                  <c:v>8.3732125134499622</c:v>
                </c:pt>
                <c:pt idx="2094">
                  <c:v>8.3726101992169024</c:v>
                </c:pt>
                <c:pt idx="2095">
                  <c:v>8.3723361909670366</c:v>
                </c:pt>
                <c:pt idx="2096">
                  <c:v>8.3723605433999779</c:v>
                </c:pt>
                <c:pt idx="2097">
                  <c:v>8.3736132291669207</c:v>
                </c:pt>
                <c:pt idx="2098">
                  <c:v>8.3736125542500517</c:v>
                </c:pt>
                <c:pt idx="2099">
                  <c:v>8.3727869066829932</c:v>
                </c:pt>
                <c:pt idx="2100">
                  <c:v>8.3723795650999282</c:v>
                </c:pt>
                <c:pt idx="2101">
                  <c:v>8.3725605842000679</c:v>
                </c:pt>
                <c:pt idx="2102">
                  <c:v>8.3735565759500012</c:v>
                </c:pt>
                <c:pt idx="2103">
                  <c:v>8.3733459283829443</c:v>
                </c:pt>
                <c:pt idx="2104">
                  <c:v>8.3732552534670752</c:v>
                </c:pt>
                <c:pt idx="2105">
                  <c:v>8.3727329392330194</c:v>
                </c:pt>
                <c:pt idx="2106">
                  <c:v>8.3725106249999595</c:v>
                </c:pt>
                <c:pt idx="2107">
                  <c:v>8.3737332834170921</c:v>
                </c:pt>
                <c:pt idx="2108">
                  <c:v>8.373154302517035</c:v>
                </c:pt>
                <c:pt idx="2109">
                  <c:v>8.3727552942669679</c:v>
                </c:pt>
                <c:pt idx="2110">
                  <c:v>8.3720163133669097</c:v>
                </c:pt>
                <c:pt idx="2111">
                  <c:v>8.3722723051170416</c:v>
                </c:pt>
                <c:pt idx="2112">
                  <c:v>8.3730249908829837</c:v>
                </c:pt>
                <c:pt idx="2113">
                  <c:v>8.3731926492999165</c:v>
                </c:pt>
                <c:pt idx="2114">
                  <c:v>8.3725286684000579</c:v>
                </c:pt>
                <c:pt idx="2115">
                  <c:v>8.3718146875000006</c:v>
                </c:pt>
                <c:pt idx="2116">
                  <c:v>8.371709012582933</c:v>
                </c:pt>
                <c:pt idx="2117">
                  <c:v>8.3729083650170733</c:v>
                </c:pt>
                <c:pt idx="2118">
                  <c:v>8.3735360234330063</c:v>
                </c:pt>
                <c:pt idx="2119">
                  <c:v>8.3724303758669496</c:v>
                </c:pt>
                <c:pt idx="2120">
                  <c:v>8.3717230342830806</c:v>
                </c:pt>
                <c:pt idx="2121">
                  <c:v>8.3716757200500247</c:v>
                </c:pt>
                <c:pt idx="2122">
                  <c:v>8.3726700451329563</c:v>
                </c:pt>
                <c:pt idx="2123">
                  <c:v>8.3729243975670986</c:v>
                </c:pt>
                <c:pt idx="2124">
                  <c:v>8.372972083333039</c:v>
                </c:pt>
                <c:pt idx="2125">
                  <c:v>8.3723680750829725</c:v>
                </c:pt>
                <c:pt idx="2126">
                  <c:v>8.3720707608499154</c:v>
                </c:pt>
                <c:pt idx="2127">
                  <c:v>8.3733617526000472</c:v>
                </c:pt>
                <c:pt idx="2128">
                  <c:v>8.3729661050329902</c:v>
                </c:pt>
                <c:pt idx="2129">
                  <c:v>8.3716820967829229</c:v>
                </c:pt>
                <c:pt idx="2130">
                  <c:v>8.3711614492170625</c:v>
                </c:pt>
                <c:pt idx="2131">
                  <c:v>8.3715774409669947</c:v>
                </c:pt>
                <c:pt idx="2132">
                  <c:v>8.3733351267329379</c:v>
                </c:pt>
                <c:pt idx="2133">
                  <c:v>8.3724911458330809</c:v>
                </c:pt>
                <c:pt idx="2134">
                  <c:v>8.3715471375830131</c:v>
                </c:pt>
                <c:pt idx="2135">
                  <c:v>8.3712014900169542</c:v>
                </c:pt>
                <c:pt idx="2136">
                  <c:v>8.3715924817670864</c:v>
                </c:pt>
                <c:pt idx="2137">
                  <c:v>8.3727668342000285</c:v>
                </c:pt>
                <c:pt idx="2138">
                  <c:v>8.373459492616961</c:v>
                </c:pt>
                <c:pt idx="2139">
                  <c:v>8.3724121783829055</c:v>
                </c:pt>
                <c:pt idx="2140">
                  <c:v>8.3714298368000364</c:v>
                </c:pt>
                <c:pt idx="2141">
                  <c:v>8.3718308558999777</c:v>
                </c:pt>
                <c:pt idx="2142">
                  <c:v>8.3728918749999206</c:v>
                </c:pt>
                <c:pt idx="2143">
                  <c:v>8.3727078667500514</c:v>
                </c:pt>
                <c:pt idx="2144">
                  <c:v>8.3723305525169955</c:v>
                </c:pt>
                <c:pt idx="2145">
                  <c:v>8.3713882109329276</c:v>
                </c:pt>
                <c:pt idx="2146">
                  <c:v>8.3714392300330687</c:v>
                </c:pt>
                <c:pt idx="2147">
                  <c:v>8.3728668884500017</c:v>
                </c:pt>
                <c:pt idx="2148">
                  <c:v>8.3726262408829442</c:v>
                </c:pt>
                <c:pt idx="2149">
                  <c:v>8.3715372326330755</c:v>
                </c:pt>
                <c:pt idx="2150">
                  <c:v>8.3710382517330189</c:v>
                </c:pt>
                <c:pt idx="2151">
                  <c:v>8.3705176041669596</c:v>
                </c:pt>
                <c:pt idx="2152">
                  <c:v>8.3720135959170925</c:v>
                </c:pt>
                <c:pt idx="2153">
                  <c:v>8.372171281683034</c:v>
                </c:pt>
                <c:pt idx="2154">
                  <c:v>8.3719872734329677</c:v>
                </c:pt>
                <c:pt idx="2155">
                  <c:v>8.371826625866909</c:v>
                </c:pt>
                <c:pt idx="2156">
                  <c:v>8.3715709509500407</c:v>
                </c:pt>
                <c:pt idx="2157">
                  <c:v>8.3728986367169842</c:v>
                </c:pt>
                <c:pt idx="2158">
                  <c:v>8.3728462951329163</c:v>
                </c:pt>
                <c:pt idx="2159">
                  <c:v>8.3718789809000569</c:v>
                </c:pt>
                <c:pt idx="2160">
                  <c:v>8.371573333333</c:v>
                </c:pt>
                <c:pt idx="2161">
                  <c:v>8.3719993250829337</c:v>
                </c:pt>
                <c:pt idx="2162">
                  <c:v>8.3729636775170757</c:v>
                </c:pt>
                <c:pt idx="2163">
                  <c:v>8.373378002600008</c:v>
                </c:pt>
                <c:pt idx="2164">
                  <c:v>8.372377355032949</c:v>
                </c:pt>
                <c:pt idx="2165">
                  <c:v>8.3714950134500796</c:v>
                </c:pt>
                <c:pt idx="2166">
                  <c:v>8.3714276992170227</c:v>
                </c:pt>
                <c:pt idx="2167">
                  <c:v>8.3725820242999553</c:v>
                </c:pt>
                <c:pt idx="2168">
                  <c:v>8.3726830434000981</c:v>
                </c:pt>
                <c:pt idx="2169">
                  <c:v>8.3719707291670389</c:v>
                </c:pt>
                <c:pt idx="2170">
                  <c:v>8.3711017209169718</c:v>
                </c:pt>
                <c:pt idx="2171">
                  <c:v>8.3714227400169143</c:v>
                </c:pt>
                <c:pt idx="2172">
                  <c:v>8.3712653984330458</c:v>
                </c:pt>
                <c:pt idx="2173">
                  <c:v>8.3704030841999888</c:v>
                </c:pt>
                <c:pt idx="2174">
                  <c:v>8.3694907426169216</c:v>
                </c:pt>
                <c:pt idx="2175">
                  <c:v>8.3692750950500621</c:v>
                </c:pt>
                <c:pt idx="2176">
                  <c:v>8.3694194201329974</c:v>
                </c:pt>
                <c:pt idx="2177">
                  <c:v>8.3707871058999377</c:v>
                </c:pt>
                <c:pt idx="2178">
                  <c:v>8.37052312500008</c:v>
                </c:pt>
                <c:pt idx="2179">
                  <c:v>8.3697591167500125</c:v>
                </c:pt>
                <c:pt idx="2180">
                  <c:v>8.3690401358499535</c:v>
                </c:pt>
                <c:pt idx="2181">
                  <c:v>8.3695527942670882</c:v>
                </c:pt>
                <c:pt idx="2182">
                  <c:v>8.3703488133670287</c:v>
                </c:pt>
                <c:pt idx="2183">
                  <c:v>8.370434805116961</c:v>
                </c:pt>
                <c:pt idx="2184">
                  <c:v>8.3698091575499038</c:v>
                </c:pt>
                <c:pt idx="2185">
                  <c:v>8.3697818159670359</c:v>
                </c:pt>
                <c:pt idx="2186">
                  <c:v>8.3702795017329787</c:v>
                </c:pt>
                <c:pt idx="2187">
                  <c:v>8.3715355208329196</c:v>
                </c:pt>
                <c:pt idx="2188">
                  <c:v>8.3712848459170512</c:v>
                </c:pt>
                <c:pt idx="2189">
                  <c:v>8.3723964205719952</c:v>
                </c:pt>
                <c:pt idx="2190">
                  <c:v>8.3698185234329276</c:v>
                </c:pt>
                <c:pt idx="2191">
                  <c:v>8.3705778758670686</c:v>
                </c:pt>
                <c:pt idx="2192">
                  <c:v>8.3716672009500019</c:v>
                </c:pt>
                <c:pt idx="2193">
                  <c:v>8.372188220049944</c:v>
                </c:pt>
                <c:pt idx="2194">
                  <c:v>8.3711842118000757</c:v>
                </c:pt>
                <c:pt idx="2195">
                  <c:v>8.370618564233018</c:v>
                </c:pt>
                <c:pt idx="2196">
                  <c:v>8.3709862499999605</c:v>
                </c:pt>
                <c:pt idx="2197">
                  <c:v>8.3721722417500928</c:v>
                </c:pt>
                <c:pt idx="2198">
                  <c:v>8.3721232608500333</c:v>
                </c:pt>
                <c:pt idx="2199">
                  <c:v>8.3710459192669671</c:v>
                </c:pt>
                <c:pt idx="2200">
                  <c:v>8.3704736050329096</c:v>
                </c:pt>
                <c:pt idx="2201">
                  <c:v>8.3710279301170409</c:v>
                </c:pt>
                <c:pt idx="2202">
                  <c:v>8.3722589492169845</c:v>
                </c:pt>
                <c:pt idx="2203">
                  <c:v>8.3723032742999166</c:v>
                </c:pt>
                <c:pt idx="2204">
                  <c:v>8.3711876267330592</c:v>
                </c:pt>
                <c:pt idx="2205">
                  <c:v>8.3703903124999997</c:v>
                </c:pt>
                <c:pt idx="2206">
                  <c:v>8.3703663042499326</c:v>
                </c:pt>
                <c:pt idx="2207">
                  <c:v>8.3716289900170739</c:v>
                </c:pt>
                <c:pt idx="2208">
                  <c:v>8.371668315100008</c:v>
                </c:pt>
                <c:pt idx="2209">
                  <c:v>8.3709843341999495</c:v>
                </c:pt>
                <c:pt idx="2210">
                  <c:v>8.3704753259500819</c:v>
                </c:pt>
                <c:pt idx="2211">
                  <c:v>8.3703496783830236</c:v>
                </c:pt>
                <c:pt idx="2212">
                  <c:v>8.3717990034669558</c:v>
                </c:pt>
                <c:pt idx="2213">
                  <c:v>8.3714383559000982</c:v>
                </c:pt>
                <c:pt idx="2214">
                  <c:v>8.3710243750000402</c:v>
                </c:pt>
                <c:pt idx="2215">
                  <c:v>8.370507033416974</c:v>
                </c:pt>
                <c:pt idx="2216">
                  <c:v>8.3711580525169147</c:v>
                </c:pt>
                <c:pt idx="2217">
                  <c:v>8.3725823776000468</c:v>
                </c:pt>
                <c:pt idx="2218">
                  <c:v>8.37232173003299</c:v>
                </c:pt>
                <c:pt idx="2219">
                  <c:v>8.3717043884499223</c:v>
                </c:pt>
                <c:pt idx="2220">
                  <c:v>8.3710670742170645</c:v>
                </c:pt>
                <c:pt idx="2221">
                  <c:v>8.3714597326329958</c:v>
                </c:pt>
                <c:pt idx="2222">
                  <c:v>8.3722490850669384</c:v>
                </c:pt>
                <c:pt idx="2223">
                  <c:v>8.371888437500079</c:v>
                </c:pt>
                <c:pt idx="2224">
                  <c:v>8.371649429250013</c:v>
                </c:pt>
                <c:pt idx="2225">
                  <c:v>8.3708537816829551</c:v>
                </c:pt>
                <c:pt idx="2226">
                  <c:v>8.3713731067670878</c:v>
                </c:pt>
                <c:pt idx="2227">
                  <c:v>8.3720024592000275</c:v>
                </c:pt>
                <c:pt idx="2228">
                  <c:v>8.3716884509499625</c:v>
                </c:pt>
                <c:pt idx="2229">
                  <c:v>8.3706794700499039</c:v>
                </c:pt>
                <c:pt idx="2230">
                  <c:v>8.3699021284670359</c:v>
                </c:pt>
                <c:pt idx="2231">
                  <c:v>8.3703581475669786</c:v>
                </c:pt>
                <c:pt idx="2232">
                  <c:v>8.3713024999999188</c:v>
                </c:pt>
                <c:pt idx="2233">
                  <c:v>8.3715301584170536</c:v>
                </c:pt>
                <c:pt idx="2234">
                  <c:v>8.3709161775169942</c:v>
                </c:pt>
                <c:pt idx="2235">
                  <c:v>8.3709688359329277</c:v>
                </c:pt>
                <c:pt idx="2236">
                  <c:v>8.3709765217000687</c:v>
                </c:pt>
                <c:pt idx="2237">
                  <c:v>8.372187513450001</c:v>
                </c:pt>
                <c:pt idx="2238">
                  <c:v>8.3718801992169443</c:v>
                </c:pt>
                <c:pt idx="2239">
                  <c:v>8.3710511909670764</c:v>
                </c:pt>
                <c:pt idx="2240">
                  <c:v>8.3708088767330171</c:v>
                </c:pt>
                <c:pt idx="2241">
                  <c:v>8.371376562499961</c:v>
                </c:pt>
                <c:pt idx="2242">
                  <c:v>8.3724592209170918</c:v>
                </c:pt>
                <c:pt idx="2243">
                  <c:v>8.3716719066830354</c:v>
                </c:pt>
                <c:pt idx="2244">
                  <c:v>8.3709878984329684</c:v>
                </c:pt>
                <c:pt idx="2245">
                  <c:v>8.3703372508669087</c:v>
                </c:pt>
                <c:pt idx="2246">
                  <c:v>8.37084324261704</c:v>
                </c:pt>
                <c:pt idx="2247">
                  <c:v>8.3725175950499828</c:v>
                </c:pt>
                <c:pt idx="2248">
                  <c:v>8.3721269201329171</c:v>
                </c:pt>
                <c:pt idx="2249">
                  <c:v>8.371619605900058</c:v>
                </c:pt>
                <c:pt idx="2250">
                  <c:v>8.3709306249999997</c:v>
                </c:pt>
                <c:pt idx="2251">
                  <c:v>8.3705499500829319</c:v>
                </c:pt>
                <c:pt idx="2252">
                  <c:v>8.3712076358500749</c:v>
                </c:pt>
                <c:pt idx="2253">
                  <c:v>8.371276960933006</c:v>
                </c:pt>
                <c:pt idx="2254">
                  <c:v>8.3709613133669496</c:v>
                </c:pt>
                <c:pt idx="2255">
                  <c:v>8.3703639717830818</c:v>
                </c:pt>
                <c:pt idx="2256">
                  <c:v>8.3708283242170225</c:v>
                </c:pt>
                <c:pt idx="2257">
                  <c:v>8.3719926492999566</c:v>
                </c:pt>
                <c:pt idx="2258">
                  <c:v>8.3715753350670976</c:v>
                </c:pt>
                <c:pt idx="2259">
                  <c:v>8.3705463541670397</c:v>
                </c:pt>
                <c:pt idx="2260">
                  <c:v>8.3699056792499729</c:v>
                </c:pt>
                <c:pt idx="2261">
                  <c:v>8.3703033650169143</c:v>
                </c:pt>
                <c:pt idx="2262">
                  <c:v>8.370934356767048</c:v>
                </c:pt>
                <c:pt idx="2263">
                  <c:v>8.3703903758669895</c:v>
                </c:pt>
                <c:pt idx="2264">
                  <c:v>8.370076367616921</c:v>
                </c:pt>
                <c:pt idx="2265">
                  <c:v>8.369979053383064</c:v>
                </c:pt>
                <c:pt idx="2266">
                  <c:v>8.3704100451329957</c:v>
                </c:pt>
                <c:pt idx="2267">
                  <c:v>8.3715360642329397</c:v>
                </c:pt>
                <c:pt idx="2268">
                  <c:v>8.3716654166670796</c:v>
                </c:pt>
                <c:pt idx="2269">
                  <c:v>8.3710964084170119</c:v>
                </c:pt>
                <c:pt idx="2270">
                  <c:v>8.3711074275169555</c:v>
                </c:pt>
                <c:pt idx="2271">
                  <c:v>8.3713617526000874</c:v>
                </c:pt>
                <c:pt idx="2272">
                  <c:v>8.3722827717000303</c:v>
                </c:pt>
                <c:pt idx="2273">
                  <c:v>8.3719654301169619</c:v>
                </c:pt>
                <c:pt idx="2274">
                  <c:v>8.3710181158829027</c:v>
                </c:pt>
                <c:pt idx="2275">
                  <c:v>8.3700841076330352</c:v>
                </c:pt>
                <c:pt idx="2276">
                  <c:v>8.3700801267329776</c:v>
                </c:pt>
                <c:pt idx="2277">
                  <c:v>8.3711678124999214</c:v>
                </c:pt>
                <c:pt idx="2278">
                  <c:v>8.3706304709170531</c:v>
                </c:pt>
                <c:pt idx="2279">
                  <c:v>8.3700331566829931</c:v>
                </c:pt>
                <c:pt idx="2280">
                  <c:v>8.3696324817669261</c:v>
                </c:pt>
                <c:pt idx="2281">
                  <c:v>8.3699251675330686</c:v>
                </c:pt>
                <c:pt idx="2282">
                  <c:v>8.370479492617001</c:v>
                </c:pt>
                <c:pt idx="2283">
                  <c:v>8.3710188450499441</c:v>
                </c:pt>
                <c:pt idx="2284">
                  <c:v>8.3703998368000754</c:v>
                </c:pt>
                <c:pt idx="2285">
                  <c:v>8.369894189233019</c:v>
                </c:pt>
                <c:pt idx="2286">
                  <c:v>8.3698468749999595</c:v>
                </c:pt>
                <c:pt idx="2287">
                  <c:v>8.371074533417092</c:v>
                </c:pt>
                <c:pt idx="2288">
                  <c:v>8.3711888858500352</c:v>
                </c:pt>
                <c:pt idx="2289">
                  <c:v>8.3708198775999669</c:v>
                </c:pt>
                <c:pt idx="2290">
                  <c:v>8.3705525633669104</c:v>
                </c:pt>
                <c:pt idx="2291">
                  <c:v>8.3705452217830416</c:v>
                </c:pt>
                <c:pt idx="2292">
                  <c:v>8.3720662408829831</c:v>
                </c:pt>
                <c:pt idx="2293">
                  <c:v>8.3719538992999158</c:v>
                </c:pt>
                <c:pt idx="2294">
                  <c:v>8.3710299184000583</c:v>
                </c:pt>
                <c:pt idx="2295">
                  <c:v>8.370104270833</c:v>
                </c:pt>
                <c:pt idx="2296">
                  <c:v>8.370053595916934</c:v>
                </c:pt>
                <c:pt idx="2297">
                  <c:v>8.3712079483500741</c:v>
                </c:pt>
                <c:pt idx="2298">
                  <c:v>8.3704856067670068</c:v>
                </c:pt>
                <c:pt idx="2299">
                  <c:v>8.3701716258669485</c:v>
                </c:pt>
                <c:pt idx="2300">
                  <c:v>8.3694676176170812</c:v>
                </c:pt>
                <c:pt idx="2301">
                  <c:v>8.3694969700500241</c:v>
                </c:pt>
                <c:pt idx="2302">
                  <c:v>8.3711196284669569</c:v>
                </c:pt>
                <c:pt idx="2303">
                  <c:v>8.3710973142330971</c:v>
                </c:pt>
                <c:pt idx="2304">
                  <c:v>8.3698783333330393</c:v>
                </c:pt>
                <c:pt idx="2305">
                  <c:v>8.3697609917499722</c:v>
                </c:pt>
                <c:pt idx="2306">
                  <c:v>8.3701853441829162</c:v>
                </c:pt>
                <c:pt idx="2307">
                  <c:v>8.3714580026000469</c:v>
                </c:pt>
                <c:pt idx="2308">
                  <c:v>8.3715406883669878</c:v>
                </c:pt>
                <c:pt idx="2309">
                  <c:v>8.3709300134499234</c:v>
                </c:pt>
                <c:pt idx="2310">
                  <c:v>8.3706826992170633</c:v>
                </c:pt>
                <c:pt idx="2311">
                  <c:v>8.3706803576329953</c:v>
                </c:pt>
                <c:pt idx="2312">
                  <c:v>8.3715797100669391</c:v>
                </c:pt>
                <c:pt idx="2313">
                  <c:v>8.371474062500079</c:v>
                </c:pt>
                <c:pt idx="2314">
                  <c:v>8.3708600542500129</c:v>
                </c:pt>
                <c:pt idx="2315">
                  <c:v>8.3701977400169554</c:v>
                </c:pt>
                <c:pt idx="2316">
                  <c:v>8.370250398433086</c:v>
                </c:pt>
                <c:pt idx="2317">
                  <c:v>8.3717930842000285</c:v>
                </c:pt>
                <c:pt idx="2318">
                  <c:v>8.3714607426169625</c:v>
                </c:pt>
                <c:pt idx="2319">
                  <c:v>8.3700384283829052</c:v>
                </c:pt>
                <c:pt idx="2320">
                  <c:v>8.3698594201330359</c:v>
                </c:pt>
                <c:pt idx="2321">
                  <c:v>8.3703687725669784</c:v>
                </c:pt>
                <c:pt idx="2322">
                  <c:v>8.3713397916669212</c:v>
                </c:pt>
                <c:pt idx="2323">
                  <c:v>8.3712424500830522</c:v>
                </c:pt>
                <c:pt idx="2324">
                  <c:v>8.3706918025169958</c:v>
                </c:pt>
                <c:pt idx="2325">
                  <c:v>8.3701677942669281</c:v>
                </c:pt>
                <c:pt idx="2326">
                  <c:v>8.3700871467000688</c:v>
                </c:pt>
                <c:pt idx="2327">
                  <c:v>8.3717264717830009</c:v>
                </c:pt>
                <c:pt idx="2328">
                  <c:v>8.3720991575499433</c:v>
                </c:pt>
                <c:pt idx="2329">
                  <c:v>8.3714918159670759</c:v>
                </c:pt>
                <c:pt idx="2330">
                  <c:v>8.3708661684000187</c:v>
                </c:pt>
                <c:pt idx="2331">
                  <c:v>8.3709021874999596</c:v>
                </c:pt>
                <c:pt idx="2332">
                  <c:v>8.3718898459170905</c:v>
                </c:pt>
                <c:pt idx="2333">
                  <c:v>8.3717525316830343</c:v>
                </c:pt>
                <c:pt idx="2334">
                  <c:v>8.3711751900999669</c:v>
                </c:pt>
                <c:pt idx="2335">
                  <c:v>8.3703578758669099</c:v>
                </c:pt>
                <c:pt idx="2336">
                  <c:v>8.3701388676170421</c:v>
                </c:pt>
                <c:pt idx="2337">
                  <c:v>8.3714248867169836</c:v>
                </c:pt>
                <c:pt idx="2338">
                  <c:v>8.3716275451329167</c:v>
                </c:pt>
                <c:pt idx="2339">
                  <c:v>8.3711135642330579</c:v>
                </c:pt>
                <c:pt idx="2340">
                  <c:v>8.3702112500000005</c:v>
                </c:pt>
                <c:pt idx="2341">
                  <c:v>8.3705505750829339</c:v>
                </c:pt>
                <c:pt idx="2342">
                  <c:v>8.3717915941830725</c:v>
                </c:pt>
                <c:pt idx="2343">
                  <c:v>8.3717675859330072</c:v>
                </c:pt>
                <c:pt idx="2344">
                  <c:v>8.3720302716999484</c:v>
                </c:pt>
                <c:pt idx="2345">
                  <c:v>8.3709445967830813</c:v>
                </c:pt>
                <c:pt idx="2346">
                  <c:v>8.3712672825500238</c:v>
                </c:pt>
                <c:pt idx="2347">
                  <c:v>8.3732716076329563</c:v>
                </c:pt>
                <c:pt idx="2348">
                  <c:v>8.3734826267330984</c:v>
                </c:pt>
                <c:pt idx="2349">
                  <c:v>8.3725719791670397</c:v>
                </c:pt>
                <c:pt idx="2350">
                  <c:v>8.3717946375829726</c:v>
                </c:pt>
                <c:pt idx="2351">
                  <c:v>8.3717489900169149</c:v>
                </c:pt>
                <c:pt idx="2352">
                  <c:v>8.3733016484330474</c:v>
                </c:pt>
                <c:pt idx="2353">
                  <c:v>8.3729693341999898</c:v>
                </c:pt>
                <c:pt idx="2354">
                  <c:v>8.3720203259499222</c:v>
                </c:pt>
                <c:pt idx="2355">
                  <c:v>8.3716363450500619</c:v>
                </c:pt>
                <c:pt idx="2356">
                  <c:v>8.3713806701329947</c:v>
                </c:pt>
                <c:pt idx="2357">
                  <c:v>8.3723466892329377</c:v>
                </c:pt>
                <c:pt idx="2358">
                  <c:v>8.3726443750000801</c:v>
                </c:pt>
                <c:pt idx="2359">
                  <c:v>8.372387033417013</c:v>
                </c:pt>
                <c:pt idx="2360">
                  <c:v>8.3722563858499548</c:v>
                </c:pt>
                <c:pt idx="2361">
                  <c:v>8.3725090442670869</c:v>
                </c:pt>
                <c:pt idx="2362">
                  <c:v>8.3737350633670289</c:v>
                </c:pt>
                <c:pt idx="2363">
                  <c:v>8.3735043884499607</c:v>
                </c:pt>
                <c:pt idx="2364">
                  <c:v>8.3728170742169041</c:v>
                </c:pt>
                <c:pt idx="2365">
                  <c:v>8.3726430659670363</c:v>
                </c:pt>
                <c:pt idx="2366">
                  <c:v>8.3734374183999769</c:v>
                </c:pt>
                <c:pt idx="2367">
                  <c:v>8.3748917708329209</c:v>
                </c:pt>
                <c:pt idx="2368">
                  <c:v>8.3748577625830514</c:v>
                </c:pt>
                <c:pt idx="2369">
                  <c:v>8.374212115016995</c:v>
                </c:pt>
                <c:pt idx="2370">
                  <c:v>8.3735014400999273</c:v>
                </c:pt>
                <c:pt idx="2371">
                  <c:v>8.37336745920007</c:v>
                </c:pt>
                <c:pt idx="2372">
                  <c:v>8.3738151176170028</c:v>
                </c:pt>
                <c:pt idx="2373">
                  <c:v>8.3737594700499436</c:v>
                </c:pt>
                <c:pt idx="2374">
                  <c:v>8.3734587951330752</c:v>
                </c:pt>
                <c:pt idx="2375">
                  <c:v>8.3730148142330183</c:v>
                </c:pt>
                <c:pt idx="2376">
                  <c:v>8.373095833332961</c:v>
                </c:pt>
                <c:pt idx="2377">
                  <c:v>8.3738884917500922</c:v>
                </c:pt>
                <c:pt idx="2378">
                  <c:v>8.3734511775170333</c:v>
                </c:pt>
                <c:pt idx="2379">
                  <c:v>8.3728655025999661</c:v>
                </c:pt>
                <c:pt idx="2380">
                  <c:v>8.3727631883669105</c:v>
                </c:pt>
                <c:pt idx="2381">
                  <c:v>8.373122513450042</c:v>
                </c:pt>
                <c:pt idx="2382">
                  <c:v>8.3746351992169838</c:v>
                </c:pt>
                <c:pt idx="2383">
                  <c:v>8.3747961909669169</c:v>
                </c:pt>
                <c:pt idx="2384">
                  <c:v>8.3742788767330563</c:v>
                </c:pt>
                <c:pt idx="2385">
                  <c:v>8.3743682291670005</c:v>
                </c:pt>
                <c:pt idx="2386">
                  <c:v>8.3745808875829333</c:v>
                </c:pt>
                <c:pt idx="2387">
                  <c:v>8.3755585733500748</c:v>
                </c:pt>
                <c:pt idx="2388">
                  <c:v>8.3758028984330082</c:v>
                </c:pt>
                <c:pt idx="2389">
                  <c:v>8.3750155841999483</c:v>
                </c:pt>
                <c:pt idx="2390">
                  <c:v>8.3746132426170821</c:v>
                </c:pt>
                <c:pt idx="2391">
                  <c:v>8.3743675950500229</c:v>
                </c:pt>
                <c:pt idx="2392">
                  <c:v>8.3754635867999561</c:v>
                </c:pt>
                <c:pt idx="2393">
                  <c:v>8.3750612725670983</c:v>
                </c:pt>
                <c:pt idx="2394">
                  <c:v>8.3742589583330389</c:v>
                </c:pt>
                <c:pt idx="2395">
                  <c:v>8.3736049500829743</c:v>
                </c:pt>
                <c:pt idx="2396">
                  <c:v>8.3740109691829154</c:v>
                </c:pt>
                <c:pt idx="2397">
                  <c:v>8.3754136276000466</c:v>
                </c:pt>
                <c:pt idx="2398">
                  <c:v>8.3755113133669887</c:v>
                </c:pt>
                <c:pt idx="2399">
                  <c:v>8.3752656384499229</c:v>
                </c:pt>
                <c:pt idx="2400">
                  <c:v>8.3751366575500636</c:v>
                </c:pt>
                <c:pt idx="2401">
                  <c:v>8.374912649299997</c:v>
                </c:pt>
                <c:pt idx="2402">
                  <c:v>8.3758003350669377</c:v>
                </c:pt>
                <c:pt idx="2403">
                  <c:v>8.3756396875000796</c:v>
                </c:pt>
                <c:pt idx="2404">
                  <c:v>8.3756090125830127</c:v>
                </c:pt>
                <c:pt idx="2405">
                  <c:v>8.374926698349956</c:v>
                </c:pt>
                <c:pt idx="2406">
                  <c:v>8.3751243567670866</c:v>
                </c:pt>
                <c:pt idx="2407">
                  <c:v>8.3763503758670286</c:v>
                </c:pt>
                <c:pt idx="2408">
                  <c:v>8.3761613676169606</c:v>
                </c:pt>
                <c:pt idx="2409">
                  <c:v>8.3753190533829045</c:v>
                </c:pt>
                <c:pt idx="2410">
                  <c:v>8.3748517118000354</c:v>
                </c:pt>
                <c:pt idx="2411">
                  <c:v>8.375219397566978</c:v>
                </c:pt>
                <c:pt idx="2412">
                  <c:v>8.376423749999919</c:v>
                </c:pt>
                <c:pt idx="2413">
                  <c:v>8.3764614084170521</c:v>
                </c:pt>
                <c:pt idx="2414">
                  <c:v>8.3763107608499947</c:v>
                </c:pt>
                <c:pt idx="2415">
                  <c:v>8.3758617525999277</c:v>
                </c:pt>
                <c:pt idx="2416">
                  <c:v>8.37569277170007</c:v>
                </c:pt>
                <c:pt idx="2417">
                  <c:v>8.376630430117002</c:v>
                </c:pt>
                <c:pt idx="2418">
                  <c:v>8.3769581158829425</c:v>
                </c:pt>
                <c:pt idx="2419">
                  <c:v>8.3760724409670768</c:v>
                </c:pt>
                <c:pt idx="2420">
                  <c:v>8.375538460067018</c:v>
                </c:pt>
                <c:pt idx="2421">
                  <c:v>8.375421145832961</c:v>
                </c:pt>
                <c:pt idx="2422">
                  <c:v>8.3768104709170927</c:v>
                </c:pt>
                <c:pt idx="2423">
                  <c:v>8.3762514900170331</c:v>
                </c:pt>
                <c:pt idx="2424">
                  <c:v>8.3752924817669676</c:v>
                </c:pt>
                <c:pt idx="2425">
                  <c:v>8.3747068341999089</c:v>
                </c:pt>
                <c:pt idx="2426">
                  <c:v>8.3748361592830403</c:v>
                </c:pt>
                <c:pt idx="2427">
                  <c:v>8.3760021783829846</c:v>
                </c:pt>
                <c:pt idx="2428">
                  <c:v>8.376206503466916</c:v>
                </c:pt>
                <c:pt idx="2429">
                  <c:v>8.3754858559000578</c:v>
                </c:pt>
                <c:pt idx="2430">
                  <c:v>8.3752968750000001</c:v>
                </c:pt>
                <c:pt idx="2431">
                  <c:v>8.3753862000829322</c:v>
                </c:pt>
                <c:pt idx="2432">
                  <c:v>8.3766238858500746</c:v>
                </c:pt>
                <c:pt idx="2433">
                  <c:v>8.3768782109330076</c:v>
                </c:pt>
                <c:pt idx="2434">
                  <c:v>8.3756958966999502</c:v>
                </c:pt>
                <c:pt idx="2435">
                  <c:v>8.3754402217830819</c:v>
                </c:pt>
                <c:pt idx="2436">
                  <c:v>8.375846240883023</c:v>
                </c:pt>
                <c:pt idx="2437">
                  <c:v>8.3771055659669553</c:v>
                </c:pt>
                <c:pt idx="2438">
                  <c:v>8.3772599184000978</c:v>
                </c:pt>
                <c:pt idx="2439">
                  <c:v>8.3761242708330403</c:v>
                </c:pt>
                <c:pt idx="2440">
                  <c:v>8.3753885959169736</c:v>
                </c:pt>
                <c:pt idx="2441">
                  <c:v>8.3751029483499142</c:v>
                </c:pt>
                <c:pt idx="2442">
                  <c:v>8.3758056067670452</c:v>
                </c:pt>
                <c:pt idx="2443">
                  <c:v>8.3759082925329889</c:v>
                </c:pt>
                <c:pt idx="2444">
                  <c:v>8.3757676176169209</c:v>
                </c:pt>
                <c:pt idx="2445">
                  <c:v>8.3760236367170631</c:v>
                </c:pt>
                <c:pt idx="2446">
                  <c:v>8.376346295132997</c:v>
                </c:pt>
                <c:pt idx="2447">
                  <c:v>8.3772606475669384</c:v>
                </c:pt>
                <c:pt idx="2448">
                  <c:v>8.3773033333330797</c:v>
                </c:pt>
                <c:pt idx="2449">
                  <c:v>8.3766726584170126</c:v>
                </c:pt>
                <c:pt idx="2450">
                  <c:v>8.3758786775169547</c:v>
                </c:pt>
                <c:pt idx="2451">
                  <c:v>8.376008002600086</c:v>
                </c:pt>
                <c:pt idx="2452">
                  <c:v>8.3766056883670306</c:v>
                </c:pt>
                <c:pt idx="2453">
                  <c:v>8.3762933467829619</c:v>
                </c:pt>
                <c:pt idx="2454">
                  <c:v>8.3756010325499037</c:v>
                </c:pt>
                <c:pt idx="2455">
                  <c:v>8.3751636909670353</c:v>
                </c:pt>
                <c:pt idx="2456">
                  <c:v>8.375574710066978</c:v>
                </c:pt>
                <c:pt idx="2457">
                  <c:v>8.3761690624999208</c:v>
                </c:pt>
                <c:pt idx="2458">
                  <c:v>8.3762900542500525</c:v>
                </c:pt>
                <c:pt idx="2459">
                  <c:v>8.375557740016994</c:v>
                </c:pt>
                <c:pt idx="2460">
                  <c:v>8.3749153984329272</c:v>
                </c:pt>
                <c:pt idx="2461">
                  <c:v>8.3751164175330679</c:v>
                </c:pt>
                <c:pt idx="2462">
                  <c:v>8.3760290759500009</c:v>
                </c:pt>
                <c:pt idx="2463">
                  <c:v>8.3762634283829449</c:v>
                </c:pt>
                <c:pt idx="2464">
                  <c:v>8.3760177534670763</c:v>
                </c:pt>
                <c:pt idx="2465">
                  <c:v>8.3752954392330174</c:v>
                </c:pt>
                <c:pt idx="2466">
                  <c:v>8.3752397916669601</c:v>
                </c:pt>
                <c:pt idx="2467">
                  <c:v>8.3761874500830924</c:v>
                </c:pt>
                <c:pt idx="2468">
                  <c:v>8.3759268025170357</c:v>
                </c:pt>
                <c:pt idx="2469">
                  <c:v>8.3749594609329669</c:v>
                </c:pt>
                <c:pt idx="2470">
                  <c:v>8.3741704800329089</c:v>
                </c:pt>
                <c:pt idx="2471">
                  <c:v>8.3742448051170424</c:v>
                </c:pt>
                <c:pt idx="2472">
                  <c:v>8.3745641575499832</c:v>
                </c:pt>
                <c:pt idx="2473">
                  <c:v>8.3748834826329155</c:v>
                </c:pt>
                <c:pt idx="2474">
                  <c:v>8.3743611684000587</c:v>
                </c:pt>
                <c:pt idx="2475">
                  <c:v>8.3745305208329999</c:v>
                </c:pt>
                <c:pt idx="2476">
                  <c:v>8.3750265125829344</c:v>
                </c:pt>
                <c:pt idx="2477">
                  <c:v>8.3761241983500732</c:v>
                </c:pt>
                <c:pt idx="2478">
                  <c:v>8.3763201901000066</c:v>
                </c:pt>
                <c:pt idx="2479">
                  <c:v>8.3752878758669489</c:v>
                </c:pt>
                <c:pt idx="2480">
                  <c:v>8.3746338676170815</c:v>
                </c:pt>
                <c:pt idx="2481">
                  <c:v>8.3747265533830237</c:v>
                </c:pt>
                <c:pt idx="2482">
                  <c:v>8.3758475451329577</c:v>
                </c:pt>
                <c:pt idx="2483">
                  <c:v>8.375476897567097</c:v>
                </c:pt>
                <c:pt idx="2484">
                  <c:v>8.3745912500000408</c:v>
                </c:pt>
                <c:pt idx="2485">
                  <c:v>8.3741905750829719</c:v>
                </c:pt>
                <c:pt idx="2486">
                  <c:v>8.3738315941829153</c:v>
                </c:pt>
                <c:pt idx="2487">
                  <c:v>8.3749525859330483</c:v>
                </c:pt>
                <c:pt idx="2488">
                  <c:v>8.3747786050329882</c:v>
                </c:pt>
                <c:pt idx="2489">
                  <c:v>8.374214596782922</c:v>
                </c:pt>
                <c:pt idx="2490">
                  <c:v>8.3741372825500626</c:v>
                </c:pt>
                <c:pt idx="2491">
                  <c:v>8.3742032742999957</c:v>
                </c:pt>
                <c:pt idx="2492">
                  <c:v>8.3756176267329394</c:v>
                </c:pt>
                <c:pt idx="2493">
                  <c:v>8.3756769791670784</c:v>
                </c:pt>
                <c:pt idx="2494">
                  <c:v>8.3748196375830126</c:v>
                </c:pt>
                <c:pt idx="2495">
                  <c:v>8.3747806566829546</c:v>
                </c:pt>
                <c:pt idx="2496">
                  <c:v>8.3746083151000867</c:v>
                </c:pt>
                <c:pt idx="2497">
                  <c:v>8.37561433420003</c:v>
                </c:pt>
                <c:pt idx="2498">
                  <c:v>8.3755403259499612</c:v>
                </c:pt>
                <c:pt idx="2499">
                  <c:v>8.3751230117169033</c:v>
                </c:pt>
                <c:pt idx="2500">
                  <c:v>8.3739673368000371</c:v>
                </c:pt>
                <c:pt idx="2501">
                  <c:v>8.3734983558999776</c:v>
                </c:pt>
                <c:pt idx="2502">
                  <c:v>8.3747943749999205</c:v>
                </c:pt>
                <c:pt idx="2503">
                  <c:v>8.3752537000830518</c:v>
                </c:pt>
                <c:pt idx="2504">
                  <c:v>8.3745347191829929</c:v>
                </c:pt>
                <c:pt idx="2505">
                  <c:v>8.3740373775999277</c:v>
                </c:pt>
                <c:pt idx="2506">
                  <c:v>8.3743350633670683</c:v>
                </c:pt>
                <c:pt idx="2507">
                  <c:v>8.3755227217830015</c:v>
                </c:pt>
                <c:pt idx="2508">
                  <c:v>8.3757187408829434</c:v>
                </c:pt>
                <c:pt idx="2509">
                  <c:v>8.3750113993000763</c:v>
                </c:pt>
                <c:pt idx="2510">
                  <c:v>8.3743390850670192</c:v>
                </c:pt>
                <c:pt idx="2511">
                  <c:v>8.3747084374999599</c:v>
                </c:pt>
                <c:pt idx="2512">
                  <c:v>8.3759544292500916</c:v>
                </c:pt>
                <c:pt idx="2513">
                  <c:v>8.3762487816830351</c:v>
                </c:pt>
                <c:pt idx="2514">
                  <c:v>8.3753581067669671</c:v>
                </c:pt>
                <c:pt idx="2515">
                  <c:v>8.3742741258669096</c:v>
                </c:pt>
                <c:pt idx="2516">
                  <c:v>8.3743251176170421</c:v>
                </c:pt>
                <c:pt idx="2517">
                  <c:v>8.3753028033829828</c:v>
                </c:pt>
                <c:pt idx="2518">
                  <c:v>8.3746287951329155</c:v>
                </c:pt>
                <c:pt idx="2519">
                  <c:v>8.3743348142330571</c:v>
                </c:pt>
                <c:pt idx="2520">
                  <c:v>8.3737725000000012</c:v>
                </c:pt>
                <c:pt idx="2521">
                  <c:v>8.3741618250829326</c:v>
                </c:pt>
                <c:pt idx="2522">
                  <c:v>8.3758095108500736</c:v>
                </c:pt>
                <c:pt idx="2523">
                  <c:v>8.3757971692670061</c:v>
                </c:pt>
                <c:pt idx="2524">
                  <c:v>8.37514318836695</c:v>
                </c:pt>
                <c:pt idx="2525">
                  <c:v>8.3742908467830812</c:v>
                </c:pt>
                <c:pt idx="2526">
                  <c:v>8.3745035325500243</c:v>
                </c:pt>
                <c:pt idx="2527">
                  <c:v>8.3754395242999564</c:v>
                </c:pt>
                <c:pt idx="2528">
                  <c:v>8.375337210067098</c:v>
                </c:pt>
                <c:pt idx="2529">
                  <c:v>8.3743432291670388</c:v>
                </c:pt>
                <c:pt idx="2530">
                  <c:v>8.3734642209169721</c:v>
                </c:pt>
                <c:pt idx="2531">
                  <c:v>8.3735435733499148</c:v>
                </c:pt>
                <c:pt idx="2532">
                  <c:v>8.3741228984330469</c:v>
                </c:pt>
                <c:pt idx="2533">
                  <c:v>8.3742572508669895</c:v>
                </c:pt>
                <c:pt idx="2534">
                  <c:v>8.3744449092829232</c:v>
                </c:pt>
                <c:pt idx="2535">
                  <c:v>8.3744442617170627</c:v>
                </c:pt>
                <c:pt idx="2536">
                  <c:v>8.3742185867999961</c:v>
                </c:pt>
                <c:pt idx="2537">
                  <c:v>8.3754646058999391</c:v>
                </c:pt>
                <c:pt idx="2538">
                  <c:v>8.3757622916670798</c:v>
                </c:pt>
                <c:pt idx="2539">
                  <c:v>8.374949950083014</c:v>
                </c:pt>
                <c:pt idx="2540">
                  <c:v>8.3748709691829539</c:v>
                </c:pt>
                <c:pt idx="2541">
                  <c:v>8.3747152942670855</c:v>
                </c:pt>
                <c:pt idx="2542">
                  <c:v>8.3759279800330297</c:v>
                </c:pt>
                <c:pt idx="2543">
                  <c:v>8.3756356384499622</c:v>
                </c:pt>
                <c:pt idx="2544">
                  <c:v>8.3749366575499042</c:v>
                </c:pt>
                <c:pt idx="2545">
                  <c:v>8.3747126493000366</c:v>
                </c:pt>
                <c:pt idx="2546">
                  <c:v>8.374827001732978</c:v>
                </c:pt>
                <c:pt idx="2547">
                  <c:v>8.3758513541669206</c:v>
                </c:pt>
                <c:pt idx="2548">
                  <c:v>8.3755990125830522</c:v>
                </c:pt>
                <c:pt idx="2549">
                  <c:v>8.3746116983499945</c:v>
                </c:pt>
                <c:pt idx="2550">
                  <c:v>8.3745343567669277</c:v>
                </c:pt>
                <c:pt idx="2551">
                  <c:v>8.3751820425330674</c:v>
                </c:pt>
                <c:pt idx="2552">
                  <c:v>8.3768180342830032</c:v>
                </c:pt>
                <c:pt idx="2553">
                  <c:v>8.3771073867169434</c:v>
                </c:pt>
                <c:pt idx="2554">
                  <c:v>8.376245045133075</c:v>
                </c:pt>
                <c:pt idx="2555">
                  <c:v>8.3754610642330185</c:v>
                </c:pt>
                <c:pt idx="2556">
                  <c:v>8.3751354166669589</c:v>
                </c:pt>
                <c:pt idx="2557">
                  <c:v>8.3762014084170922</c:v>
                </c:pt>
                <c:pt idx="2558">
                  <c:v>8.3756874275170343</c:v>
                </c:pt>
                <c:pt idx="2559">
                  <c:v>8.3747600859329676</c:v>
                </c:pt>
                <c:pt idx="2560">
                  <c:v>8.3742127716999093</c:v>
                </c:pt>
                <c:pt idx="2561">
                  <c:v>8.3744054301170419</c:v>
                </c:pt>
                <c:pt idx="2562">
                  <c:v>8.3759964492169843</c:v>
                </c:pt>
                <c:pt idx="2563">
                  <c:v>8.3763124409669167</c:v>
                </c:pt>
                <c:pt idx="2564">
                  <c:v>8.3754967934000568</c:v>
                </c:pt>
                <c:pt idx="2565">
                  <c:v>8.3748961458330005</c:v>
                </c:pt>
                <c:pt idx="2566">
                  <c:v>8.3754221375829321</c:v>
                </c:pt>
                <c:pt idx="2567">
                  <c:v>8.3767281566830754</c:v>
                </c:pt>
                <c:pt idx="2568">
                  <c:v>8.3766258151000077</c:v>
                </c:pt>
                <c:pt idx="2569">
                  <c:v>8.375831834199948</c:v>
                </c:pt>
                <c:pt idx="2570">
                  <c:v>8.3750711592830811</c:v>
                </c:pt>
                <c:pt idx="2571">
                  <c:v>8.3746171783830228</c:v>
                </c:pt>
                <c:pt idx="2572">
                  <c:v>8.3761865034669558</c:v>
                </c:pt>
                <c:pt idx="2573">
                  <c:v>8.3760025225670987</c:v>
                </c:pt>
                <c:pt idx="2574">
                  <c:v>8.3749068750000397</c:v>
                </c:pt>
                <c:pt idx="2575">
                  <c:v>8.3742228667499727</c:v>
                </c:pt>
                <c:pt idx="2576">
                  <c:v>8.3745822191829156</c:v>
                </c:pt>
                <c:pt idx="2577">
                  <c:v>8.3757815442670474</c:v>
                </c:pt>
                <c:pt idx="2578">
                  <c:v>8.3758125633669902</c:v>
                </c:pt>
                <c:pt idx="2579">
                  <c:v>8.3756735551169221</c:v>
                </c:pt>
                <c:pt idx="2580">
                  <c:v>8.3756245742170616</c:v>
                </c:pt>
                <c:pt idx="2581">
                  <c:v>8.3757772326329967</c:v>
                </c:pt>
                <c:pt idx="2582">
                  <c:v>8.3770365850669375</c:v>
                </c:pt>
                <c:pt idx="2583">
                  <c:v>8.3766792708330797</c:v>
                </c:pt>
                <c:pt idx="2584">
                  <c:v>8.375943595917013</c:v>
                </c:pt>
                <c:pt idx="2585">
                  <c:v>8.3752729483499539</c:v>
                </c:pt>
                <c:pt idx="2586">
                  <c:v>8.3748639401000879</c:v>
                </c:pt>
                <c:pt idx="2587">
                  <c:v>8.3755832925330278</c:v>
                </c:pt>
                <c:pt idx="2588">
                  <c:v>8.3755142842829606</c:v>
                </c:pt>
                <c:pt idx="2589">
                  <c:v>8.3751636367169038</c:v>
                </c:pt>
                <c:pt idx="2590">
                  <c:v>8.3748429618000362</c:v>
                </c:pt>
                <c:pt idx="2591">
                  <c:v>8.3743806475669782</c:v>
                </c:pt>
                <c:pt idx="2592">
                  <c:v>8.3754849999999195</c:v>
                </c:pt>
                <c:pt idx="2593">
                  <c:v>8.3752959917500522</c:v>
                </c:pt>
                <c:pt idx="2594">
                  <c:v>8.3748370108499941</c:v>
                </c:pt>
                <c:pt idx="2595">
                  <c:v>8.3741496692669273</c:v>
                </c:pt>
                <c:pt idx="2596">
                  <c:v>8.3748540217000702</c:v>
                </c:pt>
                <c:pt idx="2597">
                  <c:v>8.3758100134500015</c:v>
                </c:pt>
                <c:pt idx="2598">
                  <c:v>8.3751176992169434</c:v>
                </c:pt>
                <c:pt idx="2599">
                  <c:v>8.3748236909670748</c:v>
                </c:pt>
                <c:pt idx="2600">
                  <c:v>8.3744597100670184</c:v>
                </c:pt>
                <c:pt idx="2601">
                  <c:v>8.3741423958329602</c:v>
                </c:pt>
                <c:pt idx="2602">
                  <c:v>8.374448387583092</c:v>
                </c:pt>
                <c:pt idx="2603">
                  <c:v>8.3744577400170339</c:v>
                </c:pt>
                <c:pt idx="2604">
                  <c:v>8.3740503984329671</c:v>
                </c:pt>
                <c:pt idx="2605">
                  <c:v>8.37342141753291</c:v>
                </c:pt>
                <c:pt idx="2606">
                  <c:v>8.3737140759500406</c:v>
                </c:pt>
                <c:pt idx="2607">
                  <c:v>8.3754517617169846</c:v>
                </c:pt>
                <c:pt idx="2608">
                  <c:v>8.3754360867999171</c:v>
                </c:pt>
                <c:pt idx="2609">
                  <c:v>8.3747371059000582</c:v>
                </c:pt>
                <c:pt idx="2610">
                  <c:v>8.3745564583330001</c:v>
                </c:pt>
                <c:pt idx="2611">
                  <c:v>8.3744074500829324</c:v>
                </c:pt>
                <c:pt idx="2612">
                  <c:v>8.3756784691830752</c:v>
                </c:pt>
                <c:pt idx="2613">
                  <c:v>8.3756827942670071</c:v>
                </c:pt>
                <c:pt idx="2614">
                  <c:v>8.3749071466999503</c:v>
                </c:pt>
                <c:pt idx="2615">
                  <c:v>8.3746031384500821</c:v>
                </c:pt>
                <c:pt idx="2616">
                  <c:v>8.3743658242170227</c:v>
                </c:pt>
                <c:pt idx="2617">
                  <c:v>8.3753484826329565</c:v>
                </c:pt>
                <c:pt idx="2618">
                  <c:v>8.3750895017330969</c:v>
                </c:pt>
                <c:pt idx="2619">
                  <c:v>8.3744655208330414</c:v>
                </c:pt>
                <c:pt idx="2620">
                  <c:v>8.3745198459169732</c:v>
                </c:pt>
                <c:pt idx="2621">
                  <c:v>8.3747875316829141</c:v>
                </c:pt>
                <c:pt idx="2622">
                  <c:v>8.3765901901000461</c:v>
                </c:pt>
                <c:pt idx="2623">
                  <c:v>8.3764245425329893</c:v>
                </c:pt>
                <c:pt idx="2624">
                  <c:v>8.3756672009499216</c:v>
                </c:pt>
                <c:pt idx="2625">
                  <c:v>8.3749115533830629</c:v>
                </c:pt>
                <c:pt idx="2626">
                  <c:v>8.3750075451329966</c:v>
                </c:pt>
                <c:pt idx="2627">
                  <c:v>8.3761602308999379</c:v>
                </c:pt>
                <c:pt idx="2628">
                  <c:v>8.3760012500000798</c:v>
                </c:pt>
                <c:pt idx="2629">
                  <c:v>8.3749255750830116</c:v>
                </c:pt>
                <c:pt idx="2630">
                  <c:v>8.374474927516955</c:v>
                </c:pt>
                <c:pt idx="2631">
                  <c:v>8.3740692526000871</c:v>
                </c:pt>
                <c:pt idx="2632">
                  <c:v>8.3754269383670277</c:v>
                </c:pt>
                <c:pt idx="2633">
                  <c:v>8.375947930116963</c:v>
                </c:pt>
                <c:pt idx="2634">
                  <c:v>8.3756089492169039</c:v>
                </c:pt>
                <c:pt idx="2635">
                  <c:v>8.3748382743000356</c:v>
                </c:pt>
                <c:pt idx="2636">
                  <c:v>8.374880960066978</c:v>
                </c:pt>
                <c:pt idx="2637">
                  <c:v>8.3759303124999196</c:v>
                </c:pt>
                <c:pt idx="2638">
                  <c:v>8.3762013042500527</c:v>
                </c:pt>
                <c:pt idx="2639">
                  <c:v>8.375007323349994</c:v>
                </c:pt>
                <c:pt idx="2640">
                  <c:v>8.3739966484329269</c:v>
                </c:pt>
                <c:pt idx="2641">
                  <c:v>8.3737126675330682</c:v>
                </c:pt>
                <c:pt idx="2642">
                  <c:v>8.3757036592830012</c:v>
                </c:pt>
                <c:pt idx="2643">
                  <c:v>8.3757613450499449</c:v>
                </c:pt>
                <c:pt idx="2644">
                  <c:v>8.3752656701330768</c:v>
                </c:pt>
                <c:pt idx="2645">
                  <c:v>8.3753183559000171</c:v>
                </c:pt>
                <c:pt idx="2646">
                  <c:v>8.3760793749999607</c:v>
                </c:pt>
                <c:pt idx="2647">
                  <c:v>8.3771553667500918</c:v>
                </c:pt>
                <c:pt idx="2648">
                  <c:v>8.3770763858500352</c:v>
                </c:pt>
                <c:pt idx="2649">
                  <c:v>8.3759507109329672</c:v>
                </c:pt>
                <c:pt idx="2650">
                  <c:v>8.3758267300329088</c:v>
                </c:pt>
                <c:pt idx="2651">
                  <c:v>8.3757310551170399</c:v>
                </c:pt>
                <c:pt idx="2652">
                  <c:v>8.376643740882983</c:v>
                </c:pt>
                <c:pt idx="2653">
                  <c:v>8.375258065966916</c:v>
                </c:pt>
                <c:pt idx="2654">
                  <c:v>8.3745374184000578</c:v>
                </c:pt>
                <c:pt idx="2655">
                  <c:v>8.3742317708329992</c:v>
                </c:pt>
                <c:pt idx="2656">
                  <c:v>8.3755627625829323</c:v>
                </c:pt>
                <c:pt idx="2657">
                  <c:v>8.3763037816830739</c:v>
                </c:pt>
                <c:pt idx="2658">
                  <c:v>8.376179773433007</c:v>
                </c:pt>
                <c:pt idx="2659">
                  <c:v>8.3758257925329502</c:v>
                </c:pt>
                <c:pt idx="2660">
                  <c:v>8.375991784283082</c:v>
                </c:pt>
                <c:pt idx="2661">
                  <c:v>8.3758744700500234</c:v>
                </c:pt>
                <c:pt idx="2662">
                  <c:v>8.3766987951329579</c:v>
                </c:pt>
                <c:pt idx="2663">
                  <c:v>8.3765281475670967</c:v>
                </c:pt>
                <c:pt idx="2664">
                  <c:v>8.3760691666670404</c:v>
                </c:pt>
                <c:pt idx="2665">
                  <c:v>8.3755084917499723</c:v>
                </c:pt>
                <c:pt idx="2666">
                  <c:v>8.375194510849914</c:v>
                </c:pt>
                <c:pt idx="2667">
                  <c:v>8.3756638359330484</c:v>
                </c:pt>
                <c:pt idx="2668">
                  <c:v>8.3750431883669894</c:v>
                </c:pt>
                <c:pt idx="2669">
                  <c:v>8.3744941801169208</c:v>
                </c:pt>
                <c:pt idx="2670">
                  <c:v>8.3741051992170625</c:v>
                </c:pt>
                <c:pt idx="2671">
                  <c:v>8.3745278576329962</c:v>
                </c:pt>
                <c:pt idx="2672">
                  <c:v>8.3759788767329386</c:v>
                </c:pt>
                <c:pt idx="2673">
                  <c:v>8.3762882291670788</c:v>
                </c:pt>
                <c:pt idx="2674">
                  <c:v>8.3748542209170118</c:v>
                </c:pt>
                <c:pt idx="2675">
                  <c:v>8.3745285733499557</c:v>
                </c:pt>
                <c:pt idx="2676">
                  <c:v>8.3741978984330867</c:v>
                </c:pt>
                <c:pt idx="2677">
                  <c:v>8.3751939175330303</c:v>
                </c:pt>
                <c:pt idx="2678">
                  <c:v>8.3747849092829618</c:v>
                </c:pt>
                <c:pt idx="2679">
                  <c:v>8.3741159283829028</c:v>
                </c:pt>
                <c:pt idx="2680">
                  <c:v>8.3732552534670344</c:v>
                </c:pt>
                <c:pt idx="2681">
                  <c:v>8.3732862725669772</c:v>
                </c:pt>
                <c:pt idx="2682">
                  <c:v>8.3747972916669209</c:v>
                </c:pt>
                <c:pt idx="2683">
                  <c:v>8.375328283417053</c:v>
                </c:pt>
                <c:pt idx="2684">
                  <c:v>8.3745443025169948</c:v>
                </c:pt>
                <c:pt idx="2685">
                  <c:v>8.3736486275999269</c:v>
                </c:pt>
                <c:pt idx="2686">
                  <c:v>8.3739396467000677</c:v>
                </c:pt>
                <c:pt idx="2687">
                  <c:v>8.3754423051170015</c:v>
                </c:pt>
                <c:pt idx="2688">
                  <c:v>8.3748116575499445</c:v>
                </c:pt>
                <c:pt idx="2689">
                  <c:v>8.3738926493000765</c:v>
                </c:pt>
                <c:pt idx="2690">
                  <c:v>8.3733903350670182</c:v>
                </c:pt>
                <c:pt idx="2691">
                  <c:v>8.3735396874999601</c:v>
                </c:pt>
                <c:pt idx="2692">
                  <c:v>8.374620679250091</c:v>
                </c:pt>
                <c:pt idx="2693">
                  <c:v>8.374620031683035</c:v>
                </c:pt>
                <c:pt idx="2694">
                  <c:v>8.373684356766967</c:v>
                </c:pt>
                <c:pt idx="2695">
                  <c:v>8.3734053758669091</c:v>
                </c:pt>
                <c:pt idx="2696">
                  <c:v>8.3734780342830426</c:v>
                </c:pt>
                <c:pt idx="2697">
                  <c:v>8.3748290533829834</c:v>
                </c:pt>
                <c:pt idx="2698">
                  <c:v>8.3751300451329165</c:v>
                </c:pt>
                <c:pt idx="2699">
                  <c:v>8.3742427309000576</c:v>
                </c:pt>
                <c:pt idx="2700">
                  <c:v>8.3736387500000014</c:v>
                </c:pt>
                <c:pt idx="2701">
                  <c:v>8.3737014084169328</c:v>
                </c:pt>
                <c:pt idx="2702">
                  <c:v>8.3749374275170734</c:v>
                </c:pt>
                <c:pt idx="2703">
                  <c:v>8.3742317526000072</c:v>
                </c:pt>
                <c:pt idx="2704">
                  <c:v>8.3731911050329497</c:v>
                </c:pt>
                <c:pt idx="2705">
                  <c:v>8.3723287634500814</c:v>
                </c:pt>
                <c:pt idx="2706">
                  <c:v>8.3724214492170237</c:v>
                </c:pt>
                <c:pt idx="2707">
                  <c:v>8.3745324409669575</c:v>
                </c:pt>
                <c:pt idx="2708">
                  <c:v>8.3746367934000965</c:v>
                </c:pt>
                <c:pt idx="2709">
                  <c:v>8.3745494791670403</c:v>
                </c:pt>
                <c:pt idx="2710">
                  <c:v>8.3739388042499723</c:v>
                </c:pt>
                <c:pt idx="2711">
                  <c:v>8.3736981566829147</c:v>
                </c:pt>
                <c:pt idx="2712">
                  <c:v>8.3750624817670474</c:v>
                </c:pt>
                <c:pt idx="2713">
                  <c:v>8.3748735008669879</c:v>
                </c:pt>
                <c:pt idx="2714">
                  <c:v>8.3736078259499234</c:v>
                </c:pt>
                <c:pt idx="2715">
                  <c:v>8.3727238450500625</c:v>
                </c:pt>
                <c:pt idx="2716">
                  <c:v>8.3727381701329957</c:v>
                </c:pt>
                <c:pt idx="2717">
                  <c:v>8.373554189232939</c:v>
                </c:pt>
                <c:pt idx="2718">
                  <c:v>8.3737918750000784</c:v>
                </c:pt>
                <c:pt idx="2719">
                  <c:v>8.3730412000830139</c:v>
                </c:pt>
                <c:pt idx="2720">
                  <c:v>8.3730188858499552</c:v>
                </c:pt>
                <c:pt idx="2721">
                  <c:v>8.3733565442670859</c:v>
                </c:pt>
                <c:pt idx="2722">
                  <c:v>8.3738892300330292</c:v>
                </c:pt>
                <c:pt idx="2723">
                  <c:v>8.3732018884499624</c:v>
                </c:pt>
                <c:pt idx="2724">
                  <c:v>8.3725779075499052</c:v>
                </c:pt>
                <c:pt idx="2725">
                  <c:v>8.3714872326330365</c:v>
                </c:pt>
                <c:pt idx="2726">
                  <c:v>8.3711365850669779</c:v>
                </c:pt>
                <c:pt idx="2727">
                  <c:v>8.3722542708329204</c:v>
                </c:pt>
                <c:pt idx="2728">
                  <c:v>8.3725019292500527</c:v>
                </c:pt>
                <c:pt idx="2729">
                  <c:v>8.3711479483499946</c:v>
                </c:pt>
                <c:pt idx="2730">
                  <c:v>8.3708872734329276</c:v>
                </c:pt>
                <c:pt idx="2731">
                  <c:v>8.3711099592000675</c:v>
                </c:pt>
                <c:pt idx="2732">
                  <c:v>8.3718059509500016</c:v>
                </c:pt>
                <c:pt idx="2733">
                  <c:v>8.3721669700499444</c:v>
                </c:pt>
                <c:pt idx="2734">
                  <c:v>8.3712412951330748</c:v>
                </c:pt>
                <c:pt idx="2735">
                  <c:v>8.3704673142330179</c:v>
                </c:pt>
                <c:pt idx="2736">
                  <c:v>8.3708633333329594</c:v>
                </c:pt>
                <c:pt idx="2737">
                  <c:v>8.3724509917500907</c:v>
                </c:pt>
                <c:pt idx="2738">
                  <c:v>8.3716853441830335</c:v>
                </c:pt>
                <c:pt idx="2739">
                  <c:v>8.3707613359329667</c:v>
                </c:pt>
                <c:pt idx="2740">
                  <c:v>8.3699640216999107</c:v>
                </c:pt>
                <c:pt idx="2741">
                  <c:v>8.369580013450042</c:v>
                </c:pt>
                <c:pt idx="2742">
                  <c:v>8.3710976992169837</c:v>
                </c:pt>
                <c:pt idx="2743">
                  <c:v>8.3716003576329179</c:v>
                </c:pt>
                <c:pt idx="2744">
                  <c:v>8.3707030434000576</c:v>
                </c:pt>
                <c:pt idx="2745">
                  <c:v>8.3698573958329998</c:v>
                </c:pt>
                <c:pt idx="2746">
                  <c:v>8.3700967209169335</c:v>
                </c:pt>
                <c:pt idx="2747">
                  <c:v>8.3717077400170741</c:v>
                </c:pt>
                <c:pt idx="2748">
                  <c:v>8.3713320651000078</c:v>
                </c:pt>
                <c:pt idx="2749">
                  <c:v>8.3703897508669485</c:v>
                </c:pt>
                <c:pt idx="2750">
                  <c:v>8.3695040759500809</c:v>
                </c:pt>
                <c:pt idx="2751">
                  <c:v>8.369650095050023</c:v>
                </c:pt>
                <c:pt idx="2752">
                  <c:v>8.3713727534669555</c:v>
                </c:pt>
                <c:pt idx="2753">
                  <c:v>8.3713987725670975</c:v>
                </c:pt>
                <c:pt idx="2754">
                  <c:v>8.3709197916670401</c:v>
                </c:pt>
                <c:pt idx="2755">
                  <c:v>8.3707641167499727</c:v>
                </c:pt>
                <c:pt idx="2756">
                  <c:v>8.3714934691829157</c:v>
                </c:pt>
                <c:pt idx="2757">
                  <c:v>8.3728227942670461</c:v>
                </c:pt>
                <c:pt idx="2758">
                  <c:v>8.3726688133669906</c:v>
                </c:pt>
                <c:pt idx="2759">
                  <c:v>8.3716848051169226</c:v>
                </c:pt>
                <c:pt idx="2760">
                  <c:v>8.3705291575500631</c:v>
                </c:pt>
                <c:pt idx="2761">
                  <c:v>8.3705268159669952</c:v>
                </c:pt>
                <c:pt idx="2762">
                  <c:v>8.3720661683999378</c:v>
                </c:pt>
                <c:pt idx="2763">
                  <c:v>8.3721771875000801</c:v>
                </c:pt>
                <c:pt idx="2764">
                  <c:v>8.3714981792500129</c:v>
                </c:pt>
                <c:pt idx="2765">
                  <c:v>8.3707125316829547</c:v>
                </c:pt>
                <c:pt idx="2766">
                  <c:v>8.3718385234330874</c:v>
                </c:pt>
                <c:pt idx="2767">
                  <c:v>8.3727378758670294</c:v>
                </c:pt>
                <c:pt idx="2768">
                  <c:v>8.372958867616962</c:v>
                </c:pt>
                <c:pt idx="2769">
                  <c:v>8.3722415533829047</c:v>
                </c:pt>
                <c:pt idx="2770">
                  <c:v>8.3714425451330357</c:v>
                </c:pt>
                <c:pt idx="2771">
                  <c:v>8.3720652308999775</c:v>
                </c:pt>
                <c:pt idx="2772">
                  <c:v>8.3729462499999201</c:v>
                </c:pt>
                <c:pt idx="2773">
                  <c:v>8.3731122417500519</c:v>
                </c:pt>
                <c:pt idx="2774">
                  <c:v>8.3722765941829955</c:v>
                </c:pt>
                <c:pt idx="2775">
                  <c:v>8.3714692525999279</c:v>
                </c:pt>
                <c:pt idx="2776">
                  <c:v>8.3711552717000703</c:v>
                </c:pt>
                <c:pt idx="2777">
                  <c:v>8.3715229301170027</c:v>
                </c:pt>
                <c:pt idx="2778">
                  <c:v>8.3717222825499427</c:v>
                </c:pt>
                <c:pt idx="2779">
                  <c:v>8.3718932743000742</c:v>
                </c:pt>
                <c:pt idx="2780">
                  <c:v>8.3716292934000176</c:v>
                </c:pt>
                <c:pt idx="2781">
                  <c:v>8.3713119791669612</c:v>
                </c:pt>
                <c:pt idx="2782">
                  <c:v>8.3733429709170935</c:v>
                </c:pt>
                <c:pt idx="2783">
                  <c:v>8.3728506566830347</c:v>
                </c:pt>
                <c:pt idx="2784">
                  <c:v>8.3721433150999669</c:v>
                </c:pt>
                <c:pt idx="2785">
                  <c:v>8.3717943341999099</c:v>
                </c:pt>
                <c:pt idx="2786">
                  <c:v>8.3725853259500411</c:v>
                </c:pt>
                <c:pt idx="2787">
                  <c:v>8.3734113450499841</c:v>
                </c:pt>
                <c:pt idx="2788">
                  <c:v>8.3733340034669173</c:v>
                </c:pt>
                <c:pt idx="2789">
                  <c:v>8.371590022567057</c:v>
                </c:pt>
                <c:pt idx="2790">
                  <c:v>8.3716827083329992</c:v>
                </c:pt>
                <c:pt idx="2791">
                  <c:v>8.3722920334169331</c:v>
                </c:pt>
                <c:pt idx="2792">
                  <c:v>8.3733630525170746</c:v>
                </c:pt>
                <c:pt idx="2793">
                  <c:v>8.3737390442670065</c:v>
                </c:pt>
                <c:pt idx="2794">
                  <c:v>8.3725050633669493</c:v>
                </c:pt>
                <c:pt idx="2795">
                  <c:v>8.3720793884500821</c:v>
                </c:pt>
                <c:pt idx="2796">
                  <c:v>8.3726120742170238</c:v>
                </c:pt>
                <c:pt idx="2797">
                  <c:v>8.3739847326329553</c:v>
                </c:pt>
                <c:pt idx="2798">
                  <c:v>8.3735607517330983</c:v>
                </c:pt>
                <c:pt idx="2799">
                  <c:v>8.3724834375000388</c:v>
                </c:pt>
                <c:pt idx="2800">
                  <c:v>8.3722560959169741</c:v>
                </c:pt>
                <c:pt idx="2801">
                  <c:v>8.3714687816829141</c:v>
                </c:pt>
                <c:pt idx="2802">
                  <c:v>8.3740347734330456</c:v>
                </c:pt>
                <c:pt idx="2803">
                  <c:v>8.3737057925329896</c:v>
                </c:pt>
                <c:pt idx="2804">
                  <c:v>8.3733834509499214</c:v>
                </c:pt>
                <c:pt idx="2805">
                  <c:v>8.372456136717064</c:v>
                </c:pt>
                <c:pt idx="2806">
                  <c:v>8.372992128466997</c:v>
                </c:pt>
                <c:pt idx="2807">
                  <c:v>8.3742514808999378</c:v>
                </c:pt>
                <c:pt idx="2808">
                  <c:v>8.3745025000000801</c:v>
                </c:pt>
                <c:pt idx="2809">
                  <c:v>8.3727168250830122</c:v>
                </c:pt>
                <c:pt idx="2810">
                  <c:v>8.3719161775169564</c:v>
                </c:pt>
                <c:pt idx="2811">
                  <c:v>8.3723305026000876</c:v>
                </c:pt>
                <c:pt idx="2812">
                  <c:v>8.3728665217000291</c:v>
                </c:pt>
                <c:pt idx="2813">
                  <c:v>8.3720591801169615</c:v>
                </c:pt>
                <c:pt idx="2814">
                  <c:v>8.3719368658829048</c:v>
                </c:pt>
                <c:pt idx="2815">
                  <c:v>8.3711211909670364</c:v>
                </c:pt>
                <c:pt idx="2816">
                  <c:v>8.3710122100669793</c:v>
                </c:pt>
                <c:pt idx="2817">
                  <c:v>8.3726098958329196</c:v>
                </c:pt>
                <c:pt idx="2818">
                  <c:v>8.3732008875830513</c:v>
                </c:pt>
                <c:pt idx="2819">
                  <c:v>8.3722652400169952</c:v>
                </c:pt>
                <c:pt idx="2820">
                  <c:v>8.3717212317669265</c:v>
                </c:pt>
                <c:pt idx="2821">
                  <c:v>8.3717639175330696</c:v>
                </c:pt>
                <c:pt idx="2822">
                  <c:v>8.3731332426170013</c:v>
                </c:pt>
                <c:pt idx="2823">
                  <c:v>8.3724259283829436</c:v>
                </c:pt>
                <c:pt idx="2824">
                  <c:v>8.371520253467077</c:v>
                </c:pt>
                <c:pt idx="2825">
                  <c:v>8.3707846059000168</c:v>
                </c:pt>
                <c:pt idx="2826">
                  <c:v>8.3711239583329604</c:v>
                </c:pt>
                <c:pt idx="2827">
                  <c:v>8.3721416167500919</c:v>
                </c:pt>
                <c:pt idx="2828">
                  <c:v>8.3722109691830333</c:v>
                </c:pt>
                <c:pt idx="2829">
                  <c:v>8.3721936275999678</c:v>
                </c:pt>
                <c:pt idx="2830">
                  <c:v>8.3719529800329084</c:v>
                </c:pt>
                <c:pt idx="2831">
                  <c:v>8.3715006384500406</c:v>
                </c:pt>
                <c:pt idx="2832">
                  <c:v>8.3731799908829831</c:v>
                </c:pt>
                <c:pt idx="2833">
                  <c:v>8.3730809826329171</c:v>
                </c:pt>
                <c:pt idx="2834">
                  <c:v>8.3724886684000577</c:v>
                </c:pt>
                <c:pt idx="2835">
                  <c:v>8.3717680208330005</c:v>
                </c:pt>
                <c:pt idx="2836">
                  <c:v>8.3717190125829326</c:v>
                </c:pt>
                <c:pt idx="2837">
                  <c:v>8.3724200316830739</c:v>
                </c:pt>
                <c:pt idx="2838">
                  <c:v>8.3716760234330074</c:v>
                </c:pt>
                <c:pt idx="2839">
                  <c:v>8.3706453758669497</c:v>
                </c:pt>
                <c:pt idx="2840">
                  <c:v>8.3702547009500812</c:v>
                </c:pt>
                <c:pt idx="2841">
                  <c:v>8.3709173867170232</c:v>
                </c:pt>
                <c:pt idx="2842">
                  <c:v>8.3720533784669549</c:v>
                </c:pt>
                <c:pt idx="2843">
                  <c:v>8.3720993975670979</c:v>
                </c:pt>
                <c:pt idx="2844">
                  <c:v>8.3721454166670402</c:v>
                </c:pt>
                <c:pt idx="2845">
                  <c:v>8.372094741749974</c:v>
                </c:pt>
                <c:pt idx="2846">
                  <c:v>8.3716407608499139</c:v>
                </c:pt>
                <c:pt idx="2847">
                  <c:v>8.3726034192670475</c:v>
                </c:pt>
                <c:pt idx="2848">
                  <c:v>8.3726494383669898</c:v>
                </c:pt>
                <c:pt idx="2849">
                  <c:v>8.3715404301169212</c:v>
                </c:pt>
                <c:pt idx="2850">
                  <c:v>8.3708147825500632</c:v>
                </c:pt>
                <c:pt idx="2851">
                  <c:v>8.3712807742999971</c:v>
                </c:pt>
                <c:pt idx="2852">
                  <c:v>8.3727417933999391</c:v>
                </c:pt>
                <c:pt idx="2853">
                  <c:v>8.3722161458330788</c:v>
                </c:pt>
                <c:pt idx="2854">
                  <c:v>8.3712371375830124</c:v>
                </c:pt>
                <c:pt idx="2855">
                  <c:v>8.3702214900169558</c:v>
                </c:pt>
                <c:pt idx="2856">
                  <c:v>8.3701174817670871</c:v>
                </c:pt>
                <c:pt idx="2857">
                  <c:v>8.3715585008670299</c:v>
                </c:pt>
                <c:pt idx="2858">
                  <c:v>8.3713178259499621</c:v>
                </c:pt>
                <c:pt idx="2859">
                  <c:v>8.3704471783829035</c:v>
                </c:pt>
                <c:pt idx="2860">
                  <c:v>8.3705815034670348</c:v>
                </c:pt>
                <c:pt idx="2861">
                  <c:v>8.3706291892329787</c:v>
                </c:pt>
                <c:pt idx="2862">
                  <c:v>8.3719352083329213</c:v>
                </c:pt>
                <c:pt idx="2863">
                  <c:v>8.3720962000830532</c:v>
                </c:pt>
                <c:pt idx="2864">
                  <c:v>8.3716755525169937</c:v>
                </c:pt>
                <c:pt idx="2865">
                  <c:v>8.3711382109329264</c:v>
                </c:pt>
                <c:pt idx="2866">
                  <c:v>8.3712125633670684</c:v>
                </c:pt>
                <c:pt idx="2867">
                  <c:v>8.3720268884500015</c:v>
                </c:pt>
                <c:pt idx="2868">
                  <c:v>8.3718662408829445</c:v>
                </c:pt>
                <c:pt idx="2869">
                  <c:v>8.3716855659670752</c:v>
                </c:pt>
                <c:pt idx="2870">
                  <c:v>8.3713932517330178</c:v>
                </c:pt>
                <c:pt idx="2871">
                  <c:v>8.37055260416696</c:v>
                </c:pt>
                <c:pt idx="2872">
                  <c:v>8.3711152625830927</c:v>
                </c:pt>
                <c:pt idx="2873">
                  <c:v>8.3716829483500348</c:v>
                </c:pt>
                <c:pt idx="2874">
                  <c:v>8.3710422734329679</c:v>
                </c:pt>
                <c:pt idx="2875">
                  <c:v>8.3703732925329088</c:v>
                </c:pt>
                <c:pt idx="2876">
                  <c:v>8.370337617617043</c:v>
                </c:pt>
                <c:pt idx="2877">
                  <c:v>8.3713986367169841</c:v>
                </c:pt>
                <c:pt idx="2878">
                  <c:v>8.3714112951329156</c:v>
                </c:pt>
                <c:pt idx="2879">
                  <c:v>8.3710173142330575</c:v>
                </c:pt>
                <c:pt idx="2880">
                  <c:v>8.371106666667</c:v>
                </c:pt>
                <c:pt idx="2881">
                  <c:v>8.371124325082933</c:v>
                </c:pt>
                <c:pt idx="2882">
                  <c:v>8.3717586775170734</c:v>
                </c:pt>
                <c:pt idx="2883">
                  <c:v>8.3717113359330071</c:v>
                </c:pt>
                <c:pt idx="2884">
                  <c:v>8.3711640216999488</c:v>
                </c:pt>
                <c:pt idx="2885">
                  <c:v>8.3704850134500806</c:v>
                </c:pt>
                <c:pt idx="2886">
                  <c:v>8.3707643658830246</c:v>
                </c:pt>
                <c:pt idx="2887">
                  <c:v>8.3713520242999575</c:v>
                </c:pt>
                <c:pt idx="2888">
                  <c:v>8.371209710067097</c:v>
                </c:pt>
                <c:pt idx="2889">
                  <c:v>8.3706623958330404</c:v>
                </c:pt>
                <c:pt idx="2890">
                  <c:v>8.3697117209169729</c:v>
                </c:pt>
                <c:pt idx="2891">
                  <c:v>8.3699194066829161</c:v>
                </c:pt>
                <c:pt idx="2892">
                  <c:v>8.3708537317670473</c:v>
                </c:pt>
                <c:pt idx="2893">
                  <c:v>8.3707297508669889</c:v>
                </c:pt>
                <c:pt idx="2894">
                  <c:v>8.3696090759499207</c:v>
                </c:pt>
                <c:pt idx="2895">
                  <c:v>8.3698550950500632</c:v>
                </c:pt>
                <c:pt idx="2896">
                  <c:v>8.3697744201329964</c:v>
                </c:pt>
                <c:pt idx="2897">
                  <c:v>8.3708637725669384</c:v>
                </c:pt>
                <c:pt idx="2898">
                  <c:v>8.3705997916670789</c:v>
                </c:pt>
                <c:pt idx="2899">
                  <c:v>8.3700707834170114</c:v>
                </c:pt>
                <c:pt idx="2900">
                  <c:v>8.3694734691829549</c:v>
                </c:pt>
                <c:pt idx="2901">
                  <c:v>8.3693794609330858</c:v>
                </c:pt>
                <c:pt idx="2902">
                  <c:v>8.3707021467000295</c:v>
                </c:pt>
                <c:pt idx="2903">
                  <c:v>8.3706848051169622</c:v>
                </c:pt>
                <c:pt idx="2904">
                  <c:v>8.3701474908829034</c:v>
                </c:pt>
                <c:pt idx="2905">
                  <c:v>8.3701918159670363</c:v>
                </c:pt>
                <c:pt idx="2906">
                  <c:v>8.3703061683999778</c:v>
                </c:pt>
                <c:pt idx="2907">
                  <c:v>8.3712255208329207</c:v>
                </c:pt>
                <c:pt idx="2908">
                  <c:v>8.3710198459170524</c:v>
                </c:pt>
                <c:pt idx="2909">
                  <c:v>8.3700341983499928</c:v>
                </c:pt>
                <c:pt idx="2910">
                  <c:v>8.3696768567669277</c:v>
                </c:pt>
                <c:pt idx="2911">
                  <c:v>8.3696712092000691</c:v>
                </c:pt>
                <c:pt idx="2912">
                  <c:v>8.3708888676170012</c:v>
                </c:pt>
                <c:pt idx="2913">
                  <c:v>8.3709232200499439</c:v>
                </c:pt>
                <c:pt idx="2914">
                  <c:v>8.3705008784670749</c:v>
                </c:pt>
                <c:pt idx="2915">
                  <c:v>8.3698452309000189</c:v>
                </c:pt>
                <c:pt idx="2916">
                  <c:v>8.3698529166669591</c:v>
                </c:pt>
                <c:pt idx="2917">
                  <c:v>8.3709855750830915</c:v>
                </c:pt>
                <c:pt idx="2918">
                  <c:v>8.3705615941830338</c:v>
                </c:pt>
                <c:pt idx="2919">
                  <c:v>8.3694959192669671</c:v>
                </c:pt>
                <c:pt idx="2920">
                  <c:v>8.3697419383669107</c:v>
                </c:pt>
                <c:pt idx="2921">
                  <c:v>8.3697179301170426</c:v>
                </c:pt>
                <c:pt idx="2922">
                  <c:v>8.3707256158829839</c:v>
                </c:pt>
                <c:pt idx="2923">
                  <c:v>8.3705182742999149</c:v>
                </c:pt>
                <c:pt idx="2924">
                  <c:v>8.3699626267330576</c:v>
                </c:pt>
                <c:pt idx="2925">
                  <c:v>8.3696953125000011</c:v>
                </c:pt>
                <c:pt idx="2926">
                  <c:v>8.3692896375829342</c:v>
                </c:pt>
                <c:pt idx="2927">
                  <c:v>8.3700989900170732</c:v>
                </c:pt>
                <c:pt idx="2928">
                  <c:v>8.3705833151000064</c:v>
                </c:pt>
                <c:pt idx="2929">
                  <c:v>8.3703226675329496</c:v>
                </c:pt>
                <c:pt idx="2930">
                  <c:v>8.3694503259500816</c:v>
                </c:pt>
                <c:pt idx="2931">
                  <c:v>8.3696430117170237</c:v>
                </c:pt>
                <c:pt idx="2932">
                  <c:v>8.3707223367999557</c:v>
                </c:pt>
                <c:pt idx="2933">
                  <c:v>8.3715783559000982</c:v>
                </c:pt>
                <c:pt idx="2934">
                  <c:v>8.3711760416670398</c:v>
                </c:pt>
                <c:pt idx="2935">
                  <c:v>8.3705170334169718</c:v>
                </c:pt>
                <c:pt idx="2936">
                  <c:v>8.3705180525169158</c:v>
                </c:pt>
                <c:pt idx="2937">
                  <c:v>8.3713323776000461</c:v>
                </c:pt>
                <c:pt idx="2938">
                  <c:v>8.3716083966999904</c:v>
                </c:pt>
                <c:pt idx="2939">
                  <c:v>8.3707210551169222</c:v>
                </c:pt>
                <c:pt idx="2940">
                  <c:v>8.3699470742170625</c:v>
                </c:pt>
                <c:pt idx="2941">
                  <c:v>8.3693347326329963</c:v>
                </c:pt>
                <c:pt idx="2942">
                  <c:v>8.3710357517329381</c:v>
                </c:pt>
                <c:pt idx="2943">
                  <c:v>8.3711651041670798</c:v>
                </c:pt>
                <c:pt idx="2944">
                  <c:v>8.3707560959170131</c:v>
                </c:pt>
                <c:pt idx="2945">
                  <c:v>8.370060448349955</c:v>
                </c:pt>
                <c:pt idx="2946">
                  <c:v>8.3699897734330868</c:v>
                </c:pt>
                <c:pt idx="2947">
                  <c:v>8.3711507925330295</c:v>
                </c:pt>
                <c:pt idx="2948">
                  <c:v>8.371023450949961</c:v>
                </c:pt>
                <c:pt idx="2949">
                  <c:v>8.3707028033829047</c:v>
                </c:pt>
                <c:pt idx="2950">
                  <c:v>8.3700321284670363</c:v>
                </c:pt>
                <c:pt idx="2951">
                  <c:v>8.3698731475669774</c:v>
                </c:pt>
                <c:pt idx="2952">
                  <c:v>8.3703708333329203</c:v>
                </c:pt>
                <c:pt idx="2953">
                  <c:v>8.3703368250830525</c:v>
                </c:pt>
                <c:pt idx="2954">
                  <c:v>8.370026177516996</c:v>
                </c:pt>
                <c:pt idx="2955">
                  <c:v>8.3699521692669272</c:v>
                </c:pt>
                <c:pt idx="2956">
                  <c:v>8.3706848550330673</c:v>
                </c:pt>
                <c:pt idx="2957">
                  <c:v>8.3719058467830028</c:v>
                </c:pt>
                <c:pt idx="2958">
                  <c:v>8.372053532549943</c:v>
                </c:pt>
                <c:pt idx="2959">
                  <c:v>8.3717495243000748</c:v>
                </c:pt>
                <c:pt idx="2960">
                  <c:v>8.3704838767330187</c:v>
                </c:pt>
                <c:pt idx="2961">
                  <c:v>8.3703682291669601</c:v>
                </c:pt>
                <c:pt idx="2962">
                  <c:v>8.3717425542500923</c:v>
                </c:pt>
                <c:pt idx="2963">
                  <c:v>8.3717269066830333</c:v>
                </c:pt>
                <c:pt idx="2964">
                  <c:v>8.3708995650999665</c:v>
                </c:pt>
                <c:pt idx="2965">
                  <c:v>8.37100558419991</c:v>
                </c:pt>
                <c:pt idx="2966">
                  <c:v>8.3710165759500423</c:v>
                </c:pt>
                <c:pt idx="2967">
                  <c:v>8.3718159283829845</c:v>
                </c:pt>
                <c:pt idx="2968">
                  <c:v>8.3720169201329178</c:v>
                </c:pt>
                <c:pt idx="2969">
                  <c:v>8.3715212725670565</c:v>
                </c:pt>
                <c:pt idx="2970">
                  <c:v>8.3714422916669999</c:v>
                </c:pt>
                <c:pt idx="2971">
                  <c:v>8.3710132834169322</c:v>
                </c:pt>
                <c:pt idx="2972">
                  <c:v>8.371559302517074</c:v>
                </c:pt>
                <c:pt idx="2973">
                  <c:v>8.3713769609330075</c:v>
                </c:pt>
                <c:pt idx="2974">
                  <c:v>8.3707579800329484</c:v>
                </c:pt>
                <c:pt idx="2975">
                  <c:v>8.3706989717830798</c:v>
                </c:pt>
                <c:pt idx="2976">
                  <c:v>8.3705883242170227</c:v>
                </c:pt>
                <c:pt idx="2977">
                  <c:v>8.3713093159669558</c:v>
                </c:pt>
                <c:pt idx="2978">
                  <c:v>8.3707786684000975</c:v>
                </c:pt>
                <c:pt idx="2979">
                  <c:v>8.3701663541670399</c:v>
                </c:pt>
                <c:pt idx="2980">
                  <c:v>8.3704356792499723</c:v>
                </c:pt>
                <c:pt idx="2981">
                  <c:v>8.3703983650169143</c:v>
                </c:pt>
                <c:pt idx="2982">
                  <c:v>8.3711893567670472</c:v>
                </c:pt>
                <c:pt idx="2983">
                  <c:v>8.3712087091999887</c:v>
                </c:pt>
                <c:pt idx="2984">
                  <c:v>8.3708380342829223</c:v>
                </c:pt>
                <c:pt idx="2985">
                  <c:v>8.3708873867170617</c:v>
                </c:pt>
                <c:pt idx="2986">
                  <c:v>8.3708367117999973</c:v>
                </c:pt>
                <c:pt idx="2987">
                  <c:v>8.3713677308999372</c:v>
                </c:pt>
                <c:pt idx="2988">
                  <c:v>8.3714220833330799</c:v>
                </c:pt>
                <c:pt idx="2989">
                  <c:v>8.3715314084170132</c:v>
                </c:pt>
                <c:pt idx="2990">
                  <c:v>8.3711907608499541</c:v>
                </c:pt>
                <c:pt idx="2991">
                  <c:v>8.3710884192670871</c:v>
                </c:pt>
                <c:pt idx="2992">
                  <c:v>8.3721127717000279</c:v>
                </c:pt>
                <c:pt idx="2993">
                  <c:v>8.372458763449961</c:v>
                </c:pt>
                <c:pt idx="2994">
                  <c:v>8.3713097825499041</c:v>
                </c:pt>
                <c:pt idx="2995">
                  <c:v>8.3709124409670359</c:v>
                </c:pt>
                <c:pt idx="2996">
                  <c:v>8.3709534600669784</c:v>
                </c:pt>
                <c:pt idx="2997">
                  <c:v>8.3723378124999197</c:v>
                </c:pt>
                <c:pt idx="2998">
                  <c:v>8.3723388042500524</c:v>
                </c:pt>
                <c:pt idx="2999">
                  <c:v>8.3712398233499954</c:v>
                </c:pt>
                <c:pt idx="3000">
                  <c:v>8.3705174817669281</c:v>
                </c:pt>
                <c:pt idx="3001">
                  <c:v>8.3707551675330691</c:v>
                </c:pt>
                <c:pt idx="3002">
                  <c:v>8.3720894926170022</c:v>
                </c:pt>
                <c:pt idx="3003">
                  <c:v>8.3721238450499431</c:v>
                </c:pt>
                <c:pt idx="3004">
                  <c:v>8.3717798368000764</c:v>
                </c:pt>
                <c:pt idx="3005">
                  <c:v>8.3712425225670177</c:v>
                </c:pt>
                <c:pt idx="3006">
                  <c:v>8.3712485416669615</c:v>
                </c:pt>
                <c:pt idx="3007">
                  <c:v>8.3723512000830933</c:v>
                </c:pt>
                <c:pt idx="3008">
                  <c:v>8.3716105525170335</c:v>
                </c:pt>
                <c:pt idx="3009">
                  <c:v>8.3707282109329668</c:v>
                </c:pt>
                <c:pt idx="3010">
                  <c:v>8.3705458966999089</c:v>
                </c:pt>
                <c:pt idx="3011">
                  <c:v>8.3708985551170407</c:v>
                </c:pt>
                <c:pt idx="3012">
                  <c:v>8.372136240882984</c:v>
                </c:pt>
                <c:pt idx="3013">
                  <c:v>8.3720972326329175</c:v>
                </c:pt>
                <c:pt idx="3014">
                  <c:v>8.3714682517330594</c:v>
                </c:pt>
                <c:pt idx="3015">
                  <c:v>8.3702309375000006</c:v>
                </c:pt>
                <c:pt idx="3016">
                  <c:v>8.3700535959169322</c:v>
                </c:pt>
                <c:pt idx="3017">
                  <c:v>8.3713662816830752</c:v>
                </c:pt>
                <c:pt idx="3018">
                  <c:v>8.3717089401000067</c:v>
                </c:pt>
                <c:pt idx="3019">
                  <c:v>8.3707516258669497</c:v>
                </c:pt>
                <c:pt idx="3020">
                  <c:v>8.3704159509500826</c:v>
                </c:pt>
                <c:pt idx="3021">
                  <c:v>8.3704519700500235</c:v>
                </c:pt>
                <c:pt idx="3022">
                  <c:v>8.3709979617999561</c:v>
                </c:pt>
                <c:pt idx="3023">
                  <c:v>8.3723073142330975</c:v>
                </c:pt>
                <c:pt idx="3024">
                  <c:v>8.3713716666670415</c:v>
                </c:pt>
                <c:pt idx="3025">
                  <c:v>8.3703843250829735</c:v>
                </c:pt>
                <c:pt idx="3026">
                  <c:v>8.3713120108499144</c:v>
                </c:pt>
                <c:pt idx="3027">
                  <c:v>8.3720863359330462</c:v>
                </c:pt>
                <c:pt idx="3028">
                  <c:v>8.3714640216999889</c:v>
                </c:pt>
                <c:pt idx="3029">
                  <c:v>8.3706950134499216</c:v>
                </c:pt>
                <c:pt idx="3030">
                  <c:v>8.3698960325500646</c:v>
                </c:pt>
                <c:pt idx="3031">
                  <c:v>8.3700353576329967</c:v>
                </c:pt>
                <c:pt idx="3032">
                  <c:v>8.3715380433999371</c:v>
                </c:pt>
                <c:pt idx="3033">
                  <c:v>8.371987395833079</c:v>
                </c:pt>
                <c:pt idx="3034">
                  <c:v>8.3716767209170122</c:v>
                </c:pt>
                <c:pt idx="3035">
                  <c:v>8.3708444066829557</c:v>
                </c:pt>
                <c:pt idx="3036">
                  <c:v>8.3712770651000863</c:v>
                </c:pt>
                <c:pt idx="3037">
                  <c:v>8.3722614175330285</c:v>
                </c:pt>
                <c:pt idx="3038">
                  <c:v>8.3717174092829634</c:v>
                </c:pt>
                <c:pt idx="3039">
                  <c:v>8.3706234283829044</c:v>
                </c:pt>
                <c:pt idx="3040">
                  <c:v>8.3699877534670364</c:v>
                </c:pt>
                <c:pt idx="3041">
                  <c:v>8.3701571058999793</c:v>
                </c:pt>
                <c:pt idx="3042">
                  <c:v>8.3720431249999194</c:v>
                </c:pt>
                <c:pt idx="3043">
                  <c:v>8.3718224500830534</c:v>
                </c:pt>
                <c:pt idx="3044">
                  <c:v>8.3709634691829944</c:v>
                </c:pt>
                <c:pt idx="3045">
                  <c:v>8.3703627942669279</c:v>
                </c:pt>
                <c:pt idx="3046">
                  <c:v>8.3705821467000696</c:v>
                </c:pt>
                <c:pt idx="3047">
                  <c:v>8.3720214717830022</c:v>
                </c:pt>
                <c:pt idx="3048">
                  <c:v>8.3718041575499438</c:v>
                </c:pt>
                <c:pt idx="3049">
                  <c:v>8.3713234826330769</c:v>
                </c:pt>
                <c:pt idx="3050">
                  <c:v>8.3703595017330183</c:v>
                </c:pt>
                <c:pt idx="3051">
                  <c:v>8.3707338541669607</c:v>
                </c:pt>
                <c:pt idx="3052">
                  <c:v>8.3727315125830923</c:v>
                </c:pt>
                <c:pt idx="3053">
                  <c:v>8.372345865017035</c:v>
                </c:pt>
                <c:pt idx="3054">
                  <c:v>8.3717768567669673</c:v>
                </c:pt>
                <c:pt idx="3055">
                  <c:v>8.3709645425329082</c:v>
                </c:pt>
                <c:pt idx="3056">
                  <c:v>8.3708855342830404</c:v>
                </c:pt>
                <c:pt idx="3057">
                  <c:v>8.3727098867169829</c:v>
                </c:pt>
                <c:pt idx="3058">
                  <c:v>8.3724942117999159</c:v>
                </c:pt>
                <c:pt idx="3059">
                  <c:v>8.3716585642330585</c:v>
                </c:pt>
                <c:pt idx="3060">
                  <c:v>8.371284583332999</c:v>
                </c:pt>
                <c:pt idx="3061">
                  <c:v>8.3717205750829322</c:v>
                </c:pt>
                <c:pt idx="3062">
                  <c:v>8.3731165941830739</c:v>
                </c:pt>
                <c:pt idx="3063">
                  <c:v>8.3726325859330064</c:v>
                </c:pt>
                <c:pt idx="3064">
                  <c:v>8.3713286050329501</c:v>
                </c:pt>
                <c:pt idx="3065">
                  <c:v>8.3703862634500812</c:v>
                </c:pt>
                <c:pt idx="3066">
                  <c:v>8.3709022825500234</c:v>
                </c:pt>
                <c:pt idx="3067">
                  <c:v>8.372644940966957</c:v>
                </c:pt>
                <c:pt idx="3068">
                  <c:v>8.3727059600670977</c:v>
                </c:pt>
                <c:pt idx="3069">
                  <c:v>8.3720403125000402</c:v>
                </c:pt>
                <c:pt idx="3070">
                  <c:v>8.3713413042499738</c:v>
                </c:pt>
                <c:pt idx="3071">
                  <c:v>8.3717356566829135</c:v>
                </c:pt>
                <c:pt idx="3072">
                  <c:v>8.3734233151000481</c:v>
                </c:pt>
                <c:pt idx="3073">
                  <c:v>8.3734510008669893</c:v>
                </c:pt>
                <c:pt idx="3074">
                  <c:v>8.3727336592829218</c:v>
                </c:pt>
                <c:pt idx="3075">
                  <c:v>8.3718096783830642</c:v>
                </c:pt>
                <c:pt idx="3076">
                  <c:v>8.3723273367999962</c:v>
                </c:pt>
                <c:pt idx="3077">
                  <c:v>8.3733716892329397</c:v>
                </c:pt>
                <c:pt idx="3078">
                  <c:v>8.3737427083330793</c:v>
                </c:pt>
                <c:pt idx="3079">
                  <c:v>8.3724370334170111</c:v>
                </c:pt>
                <c:pt idx="3080">
                  <c:v>8.3720213858499548</c:v>
                </c:pt>
                <c:pt idx="3081">
                  <c:v>8.3723257109330866</c:v>
                </c:pt>
                <c:pt idx="3082">
                  <c:v>8.3742183967000301</c:v>
                </c:pt>
                <c:pt idx="3083">
                  <c:v>8.3742860551169631</c:v>
                </c:pt>
                <c:pt idx="3084">
                  <c:v>8.3734820742169038</c:v>
                </c:pt>
                <c:pt idx="3085">
                  <c:v>8.3732463993000348</c:v>
                </c:pt>
                <c:pt idx="3086">
                  <c:v>8.3730957517329774</c:v>
                </c:pt>
                <c:pt idx="3087">
                  <c:v>8.3747934374999211</c:v>
                </c:pt>
                <c:pt idx="3088">
                  <c:v>8.3742627625830526</c:v>
                </c:pt>
                <c:pt idx="3089">
                  <c:v>8.3732371150169946</c:v>
                </c:pt>
                <c:pt idx="3090">
                  <c:v>8.3721147734329264</c:v>
                </c:pt>
                <c:pt idx="3091">
                  <c:v>8.372547459200069</c:v>
                </c:pt>
                <c:pt idx="3092">
                  <c:v>8.3738234509500007</c:v>
                </c:pt>
                <c:pt idx="3093">
                  <c:v>8.3739994700499434</c:v>
                </c:pt>
                <c:pt idx="3094">
                  <c:v>8.3732971284670761</c:v>
                </c:pt>
                <c:pt idx="3095">
                  <c:v>8.3728031475670193</c:v>
                </c:pt>
                <c:pt idx="3096">
                  <c:v>8.3725458333329605</c:v>
                </c:pt>
                <c:pt idx="3097">
                  <c:v>8.3739384917500921</c:v>
                </c:pt>
                <c:pt idx="3098">
                  <c:v>8.3741295108500342</c:v>
                </c:pt>
                <c:pt idx="3099">
                  <c:v>8.3732805025999681</c:v>
                </c:pt>
                <c:pt idx="3100">
                  <c:v>8.372331521699909</c:v>
                </c:pt>
                <c:pt idx="3101">
                  <c:v>8.3724391801170412</c:v>
                </c:pt>
                <c:pt idx="3102">
                  <c:v>8.3738818658829839</c:v>
                </c:pt>
                <c:pt idx="3103">
                  <c:v>8.3740178576329161</c:v>
                </c:pt>
                <c:pt idx="3104">
                  <c:v>8.3732188767330573</c:v>
                </c:pt>
                <c:pt idx="3105">
                  <c:v>8.3723665625000017</c:v>
                </c:pt>
                <c:pt idx="3106">
                  <c:v>8.3726508875829335</c:v>
                </c:pt>
                <c:pt idx="3107">
                  <c:v>8.3741469066830732</c:v>
                </c:pt>
                <c:pt idx="3108">
                  <c:v>8.3739345651000061</c:v>
                </c:pt>
                <c:pt idx="3109">
                  <c:v>8.3733789175329498</c:v>
                </c:pt>
                <c:pt idx="3110">
                  <c:v>8.3728032426170813</c:v>
                </c:pt>
                <c:pt idx="3111">
                  <c:v>8.3726809283830246</c:v>
                </c:pt>
                <c:pt idx="3112">
                  <c:v>8.3744269201329562</c:v>
                </c:pt>
                <c:pt idx="3113">
                  <c:v>8.3742996059000969</c:v>
                </c:pt>
                <c:pt idx="3114">
                  <c:v>8.3737906250000407</c:v>
                </c:pt>
                <c:pt idx="3115">
                  <c:v>8.3733016167499734</c:v>
                </c:pt>
                <c:pt idx="3116">
                  <c:v>8.3731709691829153</c:v>
                </c:pt>
                <c:pt idx="3117">
                  <c:v>8.374465294267047</c:v>
                </c:pt>
                <c:pt idx="3118">
                  <c:v>8.374497980032988</c:v>
                </c:pt>
                <c:pt idx="3119">
                  <c:v>8.3737573051169232</c:v>
                </c:pt>
                <c:pt idx="3120">
                  <c:v>8.373278324217063</c:v>
                </c:pt>
                <c:pt idx="3121">
                  <c:v>8.3736143159669965</c:v>
                </c:pt>
                <c:pt idx="3122">
                  <c:v>8.3745386683999392</c:v>
                </c:pt>
                <c:pt idx="3123">
                  <c:v>8.3738096875000796</c:v>
                </c:pt>
                <c:pt idx="3124">
                  <c:v>8.3732973459170132</c:v>
                </c:pt>
                <c:pt idx="3125">
                  <c:v>8.3726566983499549</c:v>
                </c:pt>
                <c:pt idx="3126">
                  <c:v>8.3724993567670865</c:v>
                </c:pt>
                <c:pt idx="3127">
                  <c:v>8.3739070425330286</c:v>
                </c:pt>
                <c:pt idx="3128">
                  <c:v>8.3733513676169622</c:v>
                </c:pt>
                <c:pt idx="3129">
                  <c:v>8.3733940533829045</c:v>
                </c:pt>
                <c:pt idx="3130">
                  <c:v>8.3728317118000373</c:v>
                </c:pt>
                <c:pt idx="3131">
                  <c:v>8.3726327308999782</c:v>
                </c:pt>
                <c:pt idx="3132">
                  <c:v>8.3741220833329209</c:v>
                </c:pt>
                <c:pt idx="3133">
                  <c:v>8.3741530750830524</c:v>
                </c:pt>
                <c:pt idx="3134">
                  <c:v>8.3734690941829957</c:v>
                </c:pt>
                <c:pt idx="3135">
                  <c:v>8.372945085932928</c:v>
                </c:pt>
                <c:pt idx="3136">
                  <c:v>8.373137771700069</c:v>
                </c:pt>
                <c:pt idx="3137">
                  <c:v>8.3739070967830003</c:v>
                </c:pt>
                <c:pt idx="3138">
                  <c:v>8.3739414492169431</c:v>
                </c:pt>
                <c:pt idx="3139">
                  <c:v>8.3738141076330752</c:v>
                </c:pt>
                <c:pt idx="3140">
                  <c:v>8.3732451267330177</c:v>
                </c:pt>
                <c:pt idx="3141">
                  <c:v>8.3737211458329597</c:v>
                </c:pt>
                <c:pt idx="3142">
                  <c:v>8.3747504709170908</c:v>
                </c:pt>
                <c:pt idx="3143">
                  <c:v>8.3743998233500339</c:v>
                </c:pt>
                <c:pt idx="3144">
                  <c:v>8.3739424817669672</c:v>
                </c:pt>
                <c:pt idx="3145">
                  <c:v>8.3731118341999107</c:v>
                </c:pt>
                <c:pt idx="3146">
                  <c:v>8.3733194926170409</c:v>
                </c:pt>
                <c:pt idx="3147">
                  <c:v>8.3740005117169822</c:v>
                </c:pt>
                <c:pt idx="3148">
                  <c:v>8.3739165034669174</c:v>
                </c:pt>
                <c:pt idx="3149">
                  <c:v>8.3734741892330575</c:v>
                </c:pt>
                <c:pt idx="3150">
                  <c:v>8.373300208333001</c:v>
                </c:pt>
                <c:pt idx="3151">
                  <c:v>8.373864533416933</c:v>
                </c:pt>
                <c:pt idx="3152">
                  <c:v>8.3748122191830738</c:v>
                </c:pt>
                <c:pt idx="3153">
                  <c:v>8.3746715442670077</c:v>
                </c:pt>
                <c:pt idx="3154">
                  <c:v>8.3740092300329483</c:v>
                </c:pt>
                <c:pt idx="3155">
                  <c:v>8.3735768884500814</c:v>
                </c:pt>
                <c:pt idx="3156">
                  <c:v>8.3740495742170236</c:v>
                </c:pt>
                <c:pt idx="3157">
                  <c:v>8.375398899299956</c:v>
                </c:pt>
                <c:pt idx="3158">
                  <c:v>8.375328251733098</c:v>
                </c:pt>
                <c:pt idx="3159">
                  <c:v>8.3745926041670398</c:v>
                </c:pt>
                <c:pt idx="3160">
                  <c:v>8.3742385959169727</c:v>
                </c:pt>
                <c:pt idx="3161">
                  <c:v>8.3742162816829158</c:v>
                </c:pt>
                <c:pt idx="3162">
                  <c:v>8.3748722734330467</c:v>
                </c:pt>
                <c:pt idx="3163">
                  <c:v>8.3747132925329897</c:v>
                </c:pt>
                <c:pt idx="3164">
                  <c:v>8.3745509509499225</c:v>
                </c:pt>
                <c:pt idx="3165">
                  <c:v>8.3740786367170621</c:v>
                </c:pt>
                <c:pt idx="3166">
                  <c:v>8.3741846284669954</c:v>
                </c:pt>
                <c:pt idx="3167">
                  <c:v>8.3752389808999386</c:v>
                </c:pt>
                <c:pt idx="3168">
                  <c:v>8.3747683333330798</c:v>
                </c:pt>
                <c:pt idx="3169">
                  <c:v>8.3739993250830125</c:v>
                </c:pt>
                <c:pt idx="3170">
                  <c:v>8.3738153441829546</c:v>
                </c:pt>
                <c:pt idx="3171">
                  <c:v>8.373234669267088</c:v>
                </c:pt>
                <c:pt idx="3172">
                  <c:v>8.3739073550330296</c:v>
                </c:pt>
                <c:pt idx="3173">
                  <c:v>8.3739900134499621</c:v>
                </c:pt>
                <c:pt idx="3174">
                  <c:v>8.3735560325499048</c:v>
                </c:pt>
                <c:pt idx="3175">
                  <c:v>8.3721436909670359</c:v>
                </c:pt>
                <c:pt idx="3176">
                  <c:v>8.3734497100669785</c:v>
                </c:pt>
                <c:pt idx="3177">
                  <c:v>8.3742573958329203</c:v>
                </c:pt>
                <c:pt idx="3178">
                  <c:v>8.3740183875830514</c:v>
                </c:pt>
                <c:pt idx="3179">
                  <c:v>8.3739727400169954</c:v>
                </c:pt>
                <c:pt idx="3180">
                  <c:v>8.3734920650999278</c:v>
                </c:pt>
                <c:pt idx="3181">
                  <c:v>8.3738147508670693</c:v>
                </c:pt>
                <c:pt idx="3182">
                  <c:v>8.3756507426170028</c:v>
                </c:pt>
                <c:pt idx="3183">
                  <c:v>8.3756534283829431</c:v>
                </c:pt>
                <c:pt idx="3184">
                  <c:v>8.3748810868000749</c:v>
                </c:pt>
                <c:pt idx="3185">
                  <c:v>8.3742837725670185</c:v>
                </c:pt>
                <c:pt idx="3186">
                  <c:v>8.3742131249999616</c:v>
                </c:pt>
                <c:pt idx="3187">
                  <c:v>8.3746357834170926</c:v>
                </c:pt>
                <c:pt idx="3188">
                  <c:v>8.3748001358500339</c:v>
                </c:pt>
                <c:pt idx="3189">
                  <c:v>8.3741227942669667</c:v>
                </c:pt>
                <c:pt idx="3190">
                  <c:v>8.3741104800329094</c:v>
                </c:pt>
                <c:pt idx="3191">
                  <c:v>8.3743414717830404</c:v>
                </c:pt>
                <c:pt idx="3192">
                  <c:v>8.3752374908829843</c:v>
                </c:pt>
                <c:pt idx="3193">
                  <c:v>8.3750218159669174</c:v>
                </c:pt>
                <c:pt idx="3194">
                  <c:v>8.3746311684000574</c:v>
                </c:pt>
                <c:pt idx="3195">
                  <c:v>8.3742188541669993</c:v>
                </c:pt>
                <c:pt idx="3196">
                  <c:v>8.3740881792499327</c:v>
                </c:pt>
                <c:pt idx="3197">
                  <c:v>8.3754908650170741</c:v>
                </c:pt>
                <c:pt idx="3198">
                  <c:v>8.375578523433008</c:v>
                </c:pt>
                <c:pt idx="3199">
                  <c:v>8.3746728758669491</c:v>
                </c:pt>
                <c:pt idx="3200">
                  <c:v>8.3743638676170828</c:v>
                </c:pt>
                <c:pt idx="3201">
                  <c:v>8.3741782200500232</c:v>
                </c:pt>
                <c:pt idx="3202">
                  <c:v>8.3753908784669555</c:v>
                </c:pt>
                <c:pt idx="3203">
                  <c:v>8.3750868975670976</c:v>
                </c:pt>
                <c:pt idx="3204">
                  <c:v>8.3742612500000391</c:v>
                </c:pt>
                <c:pt idx="3205">
                  <c:v>8.3741322417499742</c:v>
                </c:pt>
                <c:pt idx="3206">
                  <c:v>8.3741682608499151</c:v>
                </c:pt>
                <c:pt idx="3207">
                  <c:v>8.3750875859330467</c:v>
                </c:pt>
                <c:pt idx="3208">
                  <c:v>8.3749486050329889</c:v>
                </c:pt>
                <c:pt idx="3209">
                  <c:v>8.3745095967829215</c:v>
                </c:pt>
                <c:pt idx="3210">
                  <c:v>8.3738506158830646</c:v>
                </c:pt>
                <c:pt idx="3211">
                  <c:v>8.3743049409669972</c:v>
                </c:pt>
                <c:pt idx="3212">
                  <c:v>8.3752742933999382</c:v>
                </c:pt>
                <c:pt idx="3213">
                  <c:v>8.3752419791670807</c:v>
                </c:pt>
                <c:pt idx="3214">
                  <c:v>8.3750179709170123</c:v>
                </c:pt>
                <c:pt idx="3215">
                  <c:v>8.3743606566829563</c:v>
                </c:pt>
                <c:pt idx="3216">
                  <c:v>8.3749683151000873</c:v>
                </c:pt>
                <c:pt idx="3217">
                  <c:v>8.3756293342000276</c:v>
                </c:pt>
                <c:pt idx="3218">
                  <c:v>8.3761153259499608</c:v>
                </c:pt>
                <c:pt idx="3219">
                  <c:v>8.3753213450499047</c:v>
                </c:pt>
                <c:pt idx="3220">
                  <c:v>8.3747973368000359</c:v>
                </c:pt>
                <c:pt idx="3221">
                  <c:v>8.3749966892329795</c:v>
                </c:pt>
                <c:pt idx="3222">
                  <c:v>8.3763460416669204</c:v>
                </c:pt>
                <c:pt idx="3223">
                  <c:v>8.3758103667500521</c:v>
                </c:pt>
                <c:pt idx="3224">
                  <c:v>8.3749147191829945</c:v>
                </c:pt>
                <c:pt idx="3225">
                  <c:v>8.374967377599928</c:v>
                </c:pt>
                <c:pt idx="3226">
                  <c:v>8.3751083967000692</c:v>
                </c:pt>
                <c:pt idx="3227">
                  <c:v>8.3759893884500016</c:v>
                </c:pt>
                <c:pt idx="3228">
                  <c:v>8.3760354075499439</c:v>
                </c:pt>
                <c:pt idx="3229">
                  <c:v>8.3752330659670768</c:v>
                </c:pt>
                <c:pt idx="3230">
                  <c:v>8.3748640850670171</c:v>
                </c:pt>
                <c:pt idx="3231">
                  <c:v>8.3750684374999604</c:v>
                </c:pt>
                <c:pt idx="3232">
                  <c:v>8.3758910959170922</c:v>
                </c:pt>
                <c:pt idx="3233">
                  <c:v>8.3757087816830342</c:v>
                </c:pt>
                <c:pt idx="3234">
                  <c:v>8.3748664400999679</c:v>
                </c:pt>
                <c:pt idx="3235">
                  <c:v>8.3744607925329095</c:v>
                </c:pt>
                <c:pt idx="3236">
                  <c:v>8.3745367842830412</c:v>
                </c:pt>
                <c:pt idx="3237">
                  <c:v>8.3758544700499833</c:v>
                </c:pt>
                <c:pt idx="3238">
                  <c:v>8.3755171284669157</c:v>
                </c:pt>
                <c:pt idx="3239">
                  <c:v>8.3749531475670587</c:v>
                </c:pt>
                <c:pt idx="3240">
                  <c:v>8.3748225000000005</c:v>
                </c:pt>
                <c:pt idx="3241">
                  <c:v>8.3748734917499323</c:v>
                </c:pt>
                <c:pt idx="3242">
                  <c:v>8.3758128441830735</c:v>
                </c:pt>
                <c:pt idx="3243">
                  <c:v>8.3755938359330067</c:v>
                </c:pt>
                <c:pt idx="3244">
                  <c:v>8.3749881883669506</c:v>
                </c:pt>
                <c:pt idx="3245">
                  <c:v>8.3744775134500813</c:v>
                </c:pt>
                <c:pt idx="3246">
                  <c:v>8.3745835325500231</c:v>
                </c:pt>
                <c:pt idx="3247">
                  <c:v>8.3755611909669554</c:v>
                </c:pt>
                <c:pt idx="3248">
                  <c:v>8.3759688767330971</c:v>
                </c:pt>
                <c:pt idx="3249">
                  <c:v>8.3751732291670411</c:v>
                </c:pt>
                <c:pt idx="3250">
                  <c:v>8.3748692209169739</c:v>
                </c:pt>
                <c:pt idx="3251">
                  <c:v>8.3749702400169141</c:v>
                </c:pt>
                <c:pt idx="3252">
                  <c:v>8.3766945651000455</c:v>
                </c:pt>
                <c:pt idx="3253">
                  <c:v>8.3761389175329892</c:v>
                </c:pt>
                <c:pt idx="3254">
                  <c:v>8.3754899092829209</c:v>
                </c:pt>
                <c:pt idx="3255">
                  <c:v>8.3749859283830634</c:v>
                </c:pt>
                <c:pt idx="3256">
                  <c:v>8.3750085867999964</c:v>
                </c:pt>
                <c:pt idx="3257">
                  <c:v>8.3760379392329369</c:v>
                </c:pt>
                <c:pt idx="3258">
                  <c:v>8.3765239583330793</c:v>
                </c:pt>
                <c:pt idx="3259">
                  <c:v>8.3761249500830122</c:v>
                </c:pt>
                <c:pt idx="3260">
                  <c:v>8.3756509691829546</c:v>
                </c:pt>
                <c:pt idx="3261">
                  <c:v>8.3754586276000875</c:v>
                </c:pt>
                <c:pt idx="3262">
                  <c:v>8.3769579800330298</c:v>
                </c:pt>
                <c:pt idx="3263">
                  <c:v>8.3770306384499627</c:v>
                </c:pt>
                <c:pt idx="3264">
                  <c:v>8.3763283242169031</c:v>
                </c:pt>
                <c:pt idx="3265">
                  <c:v>8.3758043159670361</c:v>
                </c:pt>
                <c:pt idx="3266">
                  <c:v>8.3756303350669778</c:v>
                </c:pt>
                <c:pt idx="3267">
                  <c:v>8.3765046874999207</c:v>
                </c:pt>
                <c:pt idx="3268">
                  <c:v>8.3762423459170527</c:v>
                </c:pt>
                <c:pt idx="3269">
                  <c:v>8.3755233650169938</c:v>
                </c:pt>
                <c:pt idx="3270">
                  <c:v>8.374881023432927</c:v>
                </c:pt>
                <c:pt idx="3271">
                  <c:v>8.3751020425330687</c:v>
                </c:pt>
                <c:pt idx="3272">
                  <c:v>8.3762497009500017</c:v>
                </c:pt>
                <c:pt idx="3273">
                  <c:v>8.3762140533829452</c:v>
                </c:pt>
                <c:pt idx="3274">
                  <c:v>8.3758750451330766</c:v>
                </c:pt>
                <c:pt idx="3275">
                  <c:v>8.3751243975670171</c:v>
                </c:pt>
                <c:pt idx="3276">
                  <c:v>8.3752437499999601</c:v>
                </c:pt>
                <c:pt idx="3277">
                  <c:v>8.3762314084170928</c:v>
                </c:pt>
                <c:pt idx="3278">
                  <c:v>8.3761724275170355</c:v>
                </c:pt>
                <c:pt idx="3279">
                  <c:v>8.3757967525999675</c:v>
                </c:pt>
                <c:pt idx="3280">
                  <c:v>8.3753427716999092</c:v>
                </c:pt>
                <c:pt idx="3281">
                  <c:v>8.3752054301170418</c:v>
                </c:pt>
                <c:pt idx="3282">
                  <c:v>8.3763281158829841</c:v>
                </c:pt>
                <c:pt idx="3283">
                  <c:v>8.3767124409669158</c:v>
                </c:pt>
                <c:pt idx="3284">
                  <c:v>8.3763084600670581</c:v>
                </c:pt>
                <c:pt idx="3285">
                  <c:v>8.3753078124999991</c:v>
                </c:pt>
                <c:pt idx="3286">
                  <c:v>8.3753604709169345</c:v>
                </c:pt>
                <c:pt idx="3287">
                  <c:v>8.3765748233500741</c:v>
                </c:pt>
                <c:pt idx="3288">
                  <c:v>8.3766124817670065</c:v>
                </c:pt>
                <c:pt idx="3289">
                  <c:v>8.3760668341999498</c:v>
                </c:pt>
                <c:pt idx="3290">
                  <c:v>8.3753728259500804</c:v>
                </c:pt>
                <c:pt idx="3291">
                  <c:v>8.3753955117170236</c:v>
                </c:pt>
                <c:pt idx="3292">
                  <c:v>8.3753915034669575</c:v>
                </c:pt>
                <c:pt idx="3293">
                  <c:v>8.3757358559000963</c:v>
                </c:pt>
                <c:pt idx="3294">
                  <c:v>8.3754602083330401</c:v>
                </c:pt>
                <c:pt idx="3295">
                  <c:v>8.3754062000829723</c:v>
                </c:pt>
                <c:pt idx="3296">
                  <c:v>8.3757605525169154</c:v>
                </c:pt>
                <c:pt idx="3297">
                  <c:v>8.376278210933048</c:v>
                </c:pt>
                <c:pt idx="3298">
                  <c:v>8.3758275633669879</c:v>
                </c:pt>
                <c:pt idx="3299">
                  <c:v>8.3756485551169213</c:v>
                </c:pt>
                <c:pt idx="3300">
                  <c:v>8.3758795742170626</c:v>
                </c:pt>
                <c:pt idx="3301">
                  <c:v>8.3762238992999958</c:v>
                </c:pt>
                <c:pt idx="3302">
                  <c:v>8.3767799183999383</c:v>
                </c:pt>
                <c:pt idx="3303">
                  <c:v>8.3762392708330786</c:v>
                </c:pt>
                <c:pt idx="3304">
                  <c:v>8.3759402625830113</c:v>
                </c:pt>
                <c:pt idx="3305">
                  <c:v>8.3755612816829554</c:v>
                </c:pt>
                <c:pt idx="3306">
                  <c:v>8.3755572734330865</c:v>
                </c:pt>
                <c:pt idx="3307">
                  <c:v>8.3763416258670294</c:v>
                </c:pt>
                <c:pt idx="3308">
                  <c:v>8.3761492842829615</c:v>
                </c:pt>
                <c:pt idx="3309">
                  <c:v>8.3755519700499033</c:v>
                </c:pt>
                <c:pt idx="3310">
                  <c:v>8.3753529618000364</c:v>
                </c:pt>
                <c:pt idx="3311">
                  <c:v>8.3752923142329774</c:v>
                </c:pt>
                <c:pt idx="3312">
                  <c:v>8.37617499999992</c:v>
                </c:pt>
                <c:pt idx="3313">
                  <c:v>8.3765326584170534</c:v>
                </c:pt>
                <c:pt idx="3314">
                  <c:v>8.3765036775169932</c:v>
                </c:pt>
                <c:pt idx="3315">
                  <c:v>8.3759980025999283</c:v>
                </c:pt>
                <c:pt idx="3316">
                  <c:v>8.3759056883670677</c:v>
                </c:pt>
                <c:pt idx="3317">
                  <c:v>8.3765116801170016</c:v>
                </c:pt>
                <c:pt idx="3318">
                  <c:v>8.3758476992169442</c:v>
                </c:pt>
                <c:pt idx="3319">
                  <c:v>8.3754070243000758</c:v>
                </c:pt>
                <c:pt idx="3320">
                  <c:v>8.3748780434000185</c:v>
                </c:pt>
                <c:pt idx="3321">
                  <c:v>8.3752423958329594</c:v>
                </c:pt>
                <c:pt idx="3322">
                  <c:v>8.375715054250092</c:v>
                </c:pt>
                <c:pt idx="3323">
                  <c:v>8.3756994066830348</c:v>
                </c:pt>
                <c:pt idx="3324">
                  <c:v>8.3754503984329673</c:v>
                </c:pt>
                <c:pt idx="3325">
                  <c:v>8.3752464175329102</c:v>
                </c:pt>
                <c:pt idx="3326">
                  <c:v>8.3752274092830419</c:v>
                </c:pt>
                <c:pt idx="3327">
                  <c:v>8.376150095049983</c:v>
                </c:pt>
                <c:pt idx="3328">
                  <c:v>8.3761460867999151</c:v>
                </c:pt>
                <c:pt idx="3329">
                  <c:v>8.3762887725670581</c:v>
                </c:pt>
                <c:pt idx="3330">
                  <c:v>8.3755064583330014</c:v>
                </c:pt>
                <c:pt idx="3331">
                  <c:v>8.3753724500829332</c:v>
                </c:pt>
                <c:pt idx="3332">
                  <c:v>8.3761001358500735</c:v>
                </c:pt>
                <c:pt idx="3333">
                  <c:v>8.3757477942670064</c:v>
                </c:pt>
                <c:pt idx="3334">
                  <c:v>8.375222146699949</c:v>
                </c:pt>
                <c:pt idx="3335">
                  <c:v>8.37465647178308</c:v>
                </c:pt>
                <c:pt idx="3336">
                  <c:v>8.375154157550023</c:v>
                </c:pt>
                <c:pt idx="3337">
                  <c:v>8.3763051492999558</c:v>
                </c:pt>
                <c:pt idx="3338">
                  <c:v>8.3760945017330979</c:v>
                </c:pt>
                <c:pt idx="3339">
                  <c:v>8.3754921875000399</c:v>
                </c:pt>
                <c:pt idx="3340">
                  <c:v>8.3753631792499732</c:v>
                </c:pt>
                <c:pt idx="3341">
                  <c:v>8.375467531682915</c:v>
                </c:pt>
                <c:pt idx="3342">
                  <c:v>8.3761118567670465</c:v>
                </c:pt>
                <c:pt idx="3343">
                  <c:v>8.37603120919999</c:v>
                </c:pt>
                <c:pt idx="3344">
                  <c:v>8.3754305342829234</c:v>
                </c:pt>
                <c:pt idx="3345">
                  <c:v>8.3753398867170628</c:v>
                </c:pt>
                <c:pt idx="3346">
                  <c:v>8.3756742117999963</c:v>
                </c:pt>
                <c:pt idx="3347">
                  <c:v>8.3761785642329389</c:v>
                </c:pt>
                <c:pt idx="3348">
                  <c:v>8.37623125000008</c:v>
                </c:pt>
                <c:pt idx="3349">
                  <c:v>8.3751439084170123</c:v>
                </c:pt>
                <c:pt idx="3350">
                  <c:v>8.3746915941829538</c:v>
                </c:pt>
                <c:pt idx="3351">
                  <c:v>8.3752742526000858</c:v>
                </c:pt>
                <c:pt idx="3352">
                  <c:v>8.3764986050330297</c:v>
                </c:pt>
                <c:pt idx="3353">
                  <c:v>8.3763729301169612</c:v>
                </c:pt>
                <c:pt idx="3354">
                  <c:v>8.3753872825499052</c:v>
                </c:pt>
                <c:pt idx="3355">
                  <c:v>8.374754940967037</c:v>
                </c:pt>
                <c:pt idx="3356">
                  <c:v>8.3747609600669772</c:v>
                </c:pt>
                <c:pt idx="3357">
                  <c:v>8.3756169791669208</c:v>
                </c:pt>
                <c:pt idx="3358">
                  <c:v>8.3756913042500525</c:v>
                </c:pt>
                <c:pt idx="3359">
                  <c:v>8.3753789900169959</c:v>
                </c:pt>
                <c:pt idx="3360">
                  <c:v>8.3748233150999276</c:v>
                </c:pt>
                <c:pt idx="3361">
                  <c:v>8.3747910008670683</c:v>
                </c:pt>
                <c:pt idx="3362">
                  <c:v>8.3761103259500018</c:v>
                </c:pt>
                <c:pt idx="3363">
                  <c:v>8.3760880117169432</c:v>
                </c:pt>
                <c:pt idx="3364">
                  <c:v>8.374817336800076</c:v>
                </c:pt>
                <c:pt idx="3365">
                  <c:v>8.3736366892330185</c:v>
                </c:pt>
                <c:pt idx="3366">
                  <c:v>8.3742277083329597</c:v>
                </c:pt>
                <c:pt idx="3367">
                  <c:v>8.3757170334170929</c:v>
                </c:pt>
                <c:pt idx="3368">
                  <c:v>8.3754213858500339</c:v>
                </c:pt>
                <c:pt idx="3369">
                  <c:v>8.3748790442669669</c:v>
                </c:pt>
                <c:pt idx="3370">
                  <c:v>8.3737817300329098</c:v>
                </c:pt>
                <c:pt idx="3371">
                  <c:v>8.3739943884500416</c:v>
                </c:pt>
                <c:pt idx="3372">
                  <c:v>8.375727074216984</c:v>
                </c:pt>
                <c:pt idx="3373">
                  <c:v>8.3757847326329173</c:v>
                </c:pt>
                <c:pt idx="3374">
                  <c:v>8.3749957517330564</c:v>
                </c:pt>
                <c:pt idx="3375">
                  <c:v>8.3746284375000002</c:v>
                </c:pt>
                <c:pt idx="3376">
                  <c:v>8.3747560959169327</c:v>
                </c:pt>
                <c:pt idx="3377">
                  <c:v>8.3763271150170748</c:v>
                </c:pt>
                <c:pt idx="3378">
                  <c:v>8.3765681067670084</c:v>
                </c:pt>
                <c:pt idx="3379">
                  <c:v>8.3752591258669487</c:v>
                </c:pt>
                <c:pt idx="3380">
                  <c:v>8.37454511761708</c:v>
                </c:pt>
                <c:pt idx="3381">
                  <c:v>8.3747344700500239</c:v>
                </c:pt>
                <c:pt idx="3382">
                  <c:v>8.3760804617999565</c:v>
                </c:pt>
                <c:pt idx="3383">
                  <c:v>8.3756914809000982</c:v>
                </c:pt>
                <c:pt idx="3384">
                  <c:v>8.3745291666670401</c:v>
                </c:pt>
                <c:pt idx="3385">
                  <c:v>8.3741051584169721</c:v>
                </c:pt>
                <c:pt idx="3386">
                  <c:v>8.3745411775169156</c:v>
                </c:pt>
                <c:pt idx="3387">
                  <c:v>8.3757855026000474</c:v>
                </c:pt>
                <c:pt idx="3388">
                  <c:v>8.3757631883669887</c:v>
                </c:pt>
                <c:pt idx="3389">
                  <c:v>8.3745025134499222</c:v>
                </c:pt>
                <c:pt idx="3390">
                  <c:v>8.3737918658830619</c:v>
                </c:pt>
                <c:pt idx="3391">
                  <c:v>8.3738295242999961</c:v>
                </c:pt>
                <c:pt idx="3392">
                  <c:v>8.3755155433999384</c:v>
                </c:pt>
                <c:pt idx="3393">
                  <c:v>8.3750465625000796</c:v>
                </c:pt>
                <c:pt idx="3394">
                  <c:v>8.3737342209170134</c:v>
                </c:pt>
                <c:pt idx="3395">
                  <c:v>8.3729135733499547</c:v>
                </c:pt>
                <c:pt idx="3396">
                  <c:v>8.3735612317670878</c:v>
                </c:pt>
                <c:pt idx="3397">
                  <c:v>8.3750605842000283</c:v>
                </c:pt>
                <c:pt idx="3398">
                  <c:v>8.3749165759499604</c:v>
                </c:pt>
                <c:pt idx="3399">
                  <c:v>8.3744409283829047</c:v>
                </c:pt>
                <c:pt idx="3400">
                  <c:v>8.3738885868000352</c:v>
                </c:pt>
                <c:pt idx="3401">
                  <c:v>8.3736779392329783</c:v>
                </c:pt>
                <c:pt idx="3402">
                  <c:v>8.3736839583329203</c:v>
                </c:pt>
                <c:pt idx="3403">
                  <c:v>8.3728316167500516</c:v>
                </c:pt>
                <c:pt idx="3404">
                  <c:v>8.3725376358499943</c:v>
                </c:pt>
                <c:pt idx="3405">
                  <c:v>8.372495294266928</c:v>
                </c:pt>
                <c:pt idx="3406">
                  <c:v>8.3722746467000686</c:v>
                </c:pt>
                <c:pt idx="3407">
                  <c:v>8.3732856384500014</c:v>
                </c:pt>
                <c:pt idx="3408">
                  <c:v>8.3730166575499432</c:v>
                </c:pt>
                <c:pt idx="3409">
                  <c:v>8.372144315967077</c:v>
                </c:pt>
                <c:pt idx="3410">
                  <c:v>8.3713686684000184</c:v>
                </c:pt>
                <c:pt idx="3411">
                  <c:v>8.3712880208329601</c:v>
                </c:pt>
                <c:pt idx="3412">
                  <c:v>8.372924012583093</c:v>
                </c:pt>
                <c:pt idx="3413">
                  <c:v>8.3729516983500343</c:v>
                </c:pt>
                <c:pt idx="3414">
                  <c:v>8.372699356766967</c:v>
                </c:pt>
                <c:pt idx="3415">
                  <c:v>8.3722137091999098</c:v>
                </c:pt>
                <c:pt idx="3416">
                  <c:v>8.3720830342830403</c:v>
                </c:pt>
                <c:pt idx="3417">
                  <c:v>8.3739323867169837</c:v>
                </c:pt>
                <c:pt idx="3418">
                  <c:v>8.3736067117999173</c:v>
                </c:pt>
                <c:pt idx="3419">
                  <c:v>8.3728260642330579</c:v>
                </c:pt>
                <c:pt idx="3420">
                  <c:v>8.3722420833329991</c:v>
                </c:pt>
                <c:pt idx="3421">
                  <c:v>8.3721430750829331</c:v>
                </c:pt>
                <c:pt idx="3422">
                  <c:v>8.3734140941830741</c:v>
                </c:pt>
                <c:pt idx="3423">
                  <c:v>8.3735134192670078</c:v>
                </c:pt>
                <c:pt idx="3424">
                  <c:v>8.37252777169995</c:v>
                </c:pt>
                <c:pt idx="3425">
                  <c:v>8.3719937634500816</c:v>
                </c:pt>
                <c:pt idx="3426">
                  <c:v>8.3722947825500231</c:v>
                </c:pt>
                <c:pt idx="3427">
                  <c:v>8.3734407742999561</c:v>
                </c:pt>
                <c:pt idx="3428">
                  <c:v>8.3738784600670968</c:v>
                </c:pt>
                <c:pt idx="3429">
                  <c:v>8.3724728125000407</c:v>
                </c:pt>
                <c:pt idx="3430">
                  <c:v>8.371947137582973</c:v>
                </c:pt>
                <c:pt idx="3431">
                  <c:v>8.3722498233499145</c:v>
                </c:pt>
                <c:pt idx="3432">
                  <c:v>8.3737541484330453</c:v>
                </c:pt>
                <c:pt idx="3433">
                  <c:v>8.3736585008669895</c:v>
                </c:pt>
                <c:pt idx="3434">
                  <c:v>8.3733361592829212</c:v>
                </c:pt>
                <c:pt idx="3435">
                  <c:v>8.3720405117170635</c:v>
                </c:pt>
                <c:pt idx="3436">
                  <c:v>8.3723048367999962</c:v>
                </c:pt>
                <c:pt idx="3437">
                  <c:v>8.3737358558999375</c:v>
                </c:pt>
                <c:pt idx="3438">
                  <c:v>8.3737852083330804</c:v>
                </c:pt>
                <c:pt idx="3439">
                  <c:v>8.3735328667500131</c:v>
                </c:pt>
                <c:pt idx="3440">
                  <c:v>8.3738022191829558</c:v>
                </c:pt>
                <c:pt idx="3441">
                  <c:v>8.3737365442670875</c:v>
                </c:pt>
                <c:pt idx="3442">
                  <c:v>8.3747242300330278</c:v>
                </c:pt>
                <c:pt idx="3443">
                  <c:v>8.375015221782963</c:v>
                </c:pt>
                <c:pt idx="3444">
                  <c:v>8.3742229075499033</c:v>
                </c:pt>
                <c:pt idx="3445">
                  <c:v>8.3737088993000359</c:v>
                </c:pt>
                <c:pt idx="3446">
                  <c:v>8.3739182517329791</c:v>
                </c:pt>
                <c:pt idx="3447">
                  <c:v>8.3757526041669195</c:v>
                </c:pt>
                <c:pt idx="3448">
                  <c:v>8.3760985959170533</c:v>
                </c:pt>
                <c:pt idx="3449">
                  <c:v>8.3750729483499935</c:v>
                </c:pt>
                <c:pt idx="3450">
                  <c:v>8.3744506067669278</c:v>
                </c:pt>
                <c:pt idx="3451">
                  <c:v>8.3741499592000697</c:v>
                </c:pt>
                <c:pt idx="3452">
                  <c:v>8.3758459509500014</c:v>
                </c:pt>
                <c:pt idx="3453">
                  <c:v>8.3760236367169441</c:v>
                </c:pt>
                <c:pt idx="3454">
                  <c:v>8.375291295133076</c:v>
                </c:pt>
                <c:pt idx="3455">
                  <c:v>8.374688980900018</c:v>
                </c:pt>
                <c:pt idx="3456">
                  <c:v>8.3748183333329607</c:v>
                </c:pt>
                <c:pt idx="3457">
                  <c:v>8.3759943250830915</c:v>
                </c:pt>
                <c:pt idx="3458">
                  <c:v>8.3762886775170351</c:v>
                </c:pt>
                <c:pt idx="3459">
                  <c:v>8.3752430025999676</c:v>
                </c:pt>
                <c:pt idx="3460">
                  <c:v>8.3739390216999094</c:v>
                </c:pt>
                <c:pt idx="3461">
                  <c:v>8.3744733467830414</c:v>
                </c:pt>
                <c:pt idx="3462">
                  <c:v>8.3755993658829837</c:v>
                </c:pt>
                <c:pt idx="3463">
                  <c:v>8.3754920242999162</c:v>
                </c:pt>
                <c:pt idx="3464">
                  <c:v>8.375028043400059</c:v>
                </c:pt>
                <c:pt idx="3465">
                  <c:v>8.3746007291669997</c:v>
                </c:pt>
                <c:pt idx="3466">
                  <c:v>8.3748817209169317</c:v>
                </c:pt>
                <c:pt idx="3467">
                  <c:v>8.3759910733500735</c:v>
                </c:pt>
                <c:pt idx="3468">
                  <c:v>8.3757353984330063</c:v>
                </c:pt>
                <c:pt idx="3469">
                  <c:v>8.37494808419995</c:v>
                </c:pt>
                <c:pt idx="3470">
                  <c:v>8.3746590759500812</c:v>
                </c:pt>
                <c:pt idx="3471">
                  <c:v>8.3744500950500225</c:v>
                </c:pt>
                <c:pt idx="3472">
                  <c:v>8.3752594201329575</c:v>
                </c:pt>
                <c:pt idx="3473">
                  <c:v>8.3749837725670968</c:v>
                </c:pt>
                <c:pt idx="3474">
                  <c:v>8.37472145833304</c:v>
                </c:pt>
                <c:pt idx="3475">
                  <c:v>8.373945783416973</c:v>
                </c:pt>
                <c:pt idx="3476">
                  <c:v>8.3739934691829134</c:v>
                </c:pt>
                <c:pt idx="3477">
                  <c:v>8.3753694609330473</c:v>
                </c:pt>
                <c:pt idx="3478">
                  <c:v>8.3754388133669888</c:v>
                </c:pt>
                <c:pt idx="3479">
                  <c:v>8.3744864717829213</c:v>
                </c:pt>
                <c:pt idx="3480">
                  <c:v>8.3740291575500638</c:v>
                </c:pt>
                <c:pt idx="3481">
                  <c:v>8.3746284826329962</c:v>
                </c:pt>
                <c:pt idx="3482">
                  <c:v>8.3758611683999398</c:v>
                </c:pt>
                <c:pt idx="3483">
                  <c:v>8.375633854167079</c:v>
                </c:pt>
                <c:pt idx="3484">
                  <c:v>8.3751131792500111</c:v>
                </c:pt>
                <c:pt idx="3485">
                  <c:v>8.3742825316829546</c:v>
                </c:pt>
                <c:pt idx="3486">
                  <c:v>8.3745401901000864</c:v>
                </c:pt>
                <c:pt idx="3487">
                  <c:v>8.3759928758670288</c:v>
                </c:pt>
                <c:pt idx="3488">
                  <c:v>8.3754488676169618</c:v>
                </c:pt>
                <c:pt idx="3489">
                  <c:v>8.3751432200499032</c:v>
                </c:pt>
                <c:pt idx="3490">
                  <c:v>8.3745325451330359</c:v>
                </c:pt>
                <c:pt idx="3491">
                  <c:v>8.3746718975669783</c:v>
                </c:pt>
                <c:pt idx="3492">
                  <c:v>8.3759562499999216</c:v>
                </c:pt>
                <c:pt idx="3493">
                  <c:v>8.3760639084170521</c:v>
                </c:pt>
                <c:pt idx="3494">
                  <c:v>8.3750949275169937</c:v>
                </c:pt>
                <c:pt idx="3495">
                  <c:v>8.3750925859329275</c:v>
                </c:pt>
                <c:pt idx="3496">
                  <c:v>8.3746402717000681</c:v>
                </c:pt>
                <c:pt idx="3497">
                  <c:v>8.3749495967830008</c:v>
                </c:pt>
                <c:pt idx="3498">
                  <c:v>8.3750639492169441</c:v>
                </c:pt>
                <c:pt idx="3499">
                  <c:v>8.3746282743000755</c:v>
                </c:pt>
                <c:pt idx="3500">
                  <c:v>8.3745176267330184</c:v>
                </c:pt>
                <c:pt idx="3501">
                  <c:v>8.3745319791669601</c:v>
                </c:pt>
                <c:pt idx="3502">
                  <c:v>8.3750529709170909</c:v>
                </c:pt>
                <c:pt idx="3503">
                  <c:v>8.3750389900170354</c:v>
                </c:pt>
                <c:pt idx="3504">
                  <c:v>8.3749849817669677</c:v>
                </c:pt>
                <c:pt idx="3505">
                  <c:v>8.3743460008669111</c:v>
                </c:pt>
                <c:pt idx="3506">
                  <c:v>8.374485325950042</c:v>
                </c:pt>
                <c:pt idx="3507">
                  <c:v>8.3752130117169834</c:v>
                </c:pt>
                <c:pt idx="3508">
                  <c:v>8.3753540034669154</c:v>
                </c:pt>
                <c:pt idx="3509">
                  <c:v>8.3751700225670582</c:v>
                </c:pt>
                <c:pt idx="3510">
                  <c:v>8.3751393750000016</c:v>
                </c:pt>
                <c:pt idx="3511">
                  <c:v>8.3752220334169341</c:v>
                </c:pt>
                <c:pt idx="3512">
                  <c:v>8.3762363858500741</c:v>
                </c:pt>
                <c:pt idx="3513">
                  <c:v>8.3759657109330057</c:v>
                </c:pt>
                <c:pt idx="3514">
                  <c:v>8.3761700633669491</c:v>
                </c:pt>
                <c:pt idx="3515">
                  <c:v>8.3756743884500811</c:v>
                </c:pt>
                <c:pt idx="3516">
                  <c:v>8.375422074217024</c:v>
                </c:pt>
                <c:pt idx="3517">
                  <c:v>8.3764497326329561</c:v>
                </c:pt>
                <c:pt idx="3518">
                  <c:v>8.3762557517330976</c:v>
                </c:pt>
                <c:pt idx="3519">
                  <c:v>8.3755601041670396</c:v>
                </c:pt>
                <c:pt idx="3520">
                  <c:v>8.3745527625829723</c:v>
                </c:pt>
                <c:pt idx="3521">
                  <c:v>8.3747387816829146</c:v>
                </c:pt>
                <c:pt idx="3522">
                  <c:v>8.375286440100048</c:v>
                </c:pt>
                <c:pt idx="3523">
                  <c:v>8.3756007925329889</c:v>
                </c:pt>
                <c:pt idx="3524">
                  <c:v>8.3753234509499226</c:v>
                </c:pt>
                <c:pt idx="3525">
                  <c:v>8.3748011367170623</c:v>
                </c:pt>
                <c:pt idx="3526">
                  <c:v>8.374662128466996</c:v>
                </c:pt>
                <c:pt idx="3527">
                  <c:v>8.3754481475669387</c:v>
                </c:pt>
                <c:pt idx="3528">
                  <c:v>8.3755758333330785</c:v>
                </c:pt>
                <c:pt idx="3529">
                  <c:v>8.3747451584170136</c:v>
                </c:pt>
                <c:pt idx="3530">
                  <c:v>8.3738111775169539</c:v>
                </c:pt>
                <c:pt idx="3531">
                  <c:v>8.3744788359330862</c:v>
                </c:pt>
                <c:pt idx="3532">
                  <c:v>8.3754748550330298</c:v>
                </c:pt>
                <c:pt idx="3533">
                  <c:v>8.3754875134499613</c:v>
                </c:pt>
                <c:pt idx="3534">
                  <c:v>8.3745551992169052</c:v>
                </c:pt>
                <c:pt idx="3535">
                  <c:v>8.3737645243000358</c:v>
                </c:pt>
                <c:pt idx="3536">
                  <c:v>8.374282210066978</c:v>
                </c:pt>
                <c:pt idx="3537">
                  <c:v>8.3753165624999202</c:v>
                </c:pt>
                <c:pt idx="3538">
                  <c:v>8.3754042209170532</c:v>
                </c:pt>
                <c:pt idx="3539">
                  <c:v>8.3746485733499956</c:v>
                </c:pt>
                <c:pt idx="3540">
                  <c:v>8.3743145650999278</c:v>
                </c:pt>
                <c:pt idx="3541">
                  <c:v>8.374500584200069</c:v>
                </c:pt>
                <c:pt idx="3542">
                  <c:v>8.3755499092830004</c:v>
                </c:pt>
                <c:pt idx="3543">
                  <c:v>8.3754792617169436</c:v>
                </c:pt>
                <c:pt idx="3544">
                  <c:v>8.3747935868000756</c:v>
                </c:pt>
                <c:pt idx="3545">
                  <c:v>8.3742512725670188</c:v>
                </c:pt>
                <c:pt idx="3546">
                  <c:v>8.3739356249999588</c:v>
                </c:pt>
                <c:pt idx="3547">
                  <c:v>8.3753599500830909</c:v>
                </c:pt>
                <c:pt idx="3548">
                  <c:v>8.3749876358500348</c:v>
                </c:pt>
                <c:pt idx="3549">
                  <c:v>8.3742036275999663</c:v>
                </c:pt>
                <c:pt idx="3550">
                  <c:v>8.3737513133669097</c:v>
                </c:pt>
                <c:pt idx="3551">
                  <c:v>8.3735456384500413</c:v>
                </c:pt>
                <c:pt idx="3552">
                  <c:v>8.3745516575499828</c:v>
                </c:pt>
                <c:pt idx="3553">
                  <c:v>8.3743926492999172</c:v>
                </c:pt>
                <c:pt idx="3554">
                  <c:v>8.373867001733057</c:v>
                </c:pt>
                <c:pt idx="3555">
                  <c:v>8.3732280208330003</c:v>
                </c:pt>
                <c:pt idx="3556">
                  <c:v>8.3729923459169324</c:v>
                </c:pt>
                <c:pt idx="3557">
                  <c:v>8.3743400316830741</c:v>
                </c:pt>
                <c:pt idx="3558">
                  <c:v>8.374597690100007</c:v>
                </c:pt>
                <c:pt idx="3559">
                  <c:v>8.3741487091999485</c:v>
                </c:pt>
                <c:pt idx="3560">
                  <c:v>8.3736263676170815</c:v>
                </c:pt>
                <c:pt idx="3561">
                  <c:v>8.3736190533830239</c:v>
                </c:pt>
                <c:pt idx="3562">
                  <c:v>8.3746917117999562</c:v>
                </c:pt>
                <c:pt idx="3563">
                  <c:v>8.3750010642330981</c:v>
                </c:pt>
                <c:pt idx="3564">
                  <c:v>8.3744187500000393</c:v>
                </c:pt>
                <c:pt idx="3565">
                  <c:v>8.373039741749972</c:v>
                </c:pt>
                <c:pt idx="3566">
                  <c:v>8.3732424275169155</c:v>
                </c:pt>
                <c:pt idx="3567">
                  <c:v>8.3743484192670472</c:v>
                </c:pt>
                <c:pt idx="3568">
                  <c:v>8.3743611050329889</c:v>
                </c:pt>
                <c:pt idx="3569">
                  <c:v>8.3734137634499231</c:v>
                </c:pt>
                <c:pt idx="3570">
                  <c:v>8.3722197825500633</c:v>
                </c:pt>
                <c:pt idx="3571">
                  <c:v>8.3721507742999961</c:v>
                </c:pt>
                <c:pt idx="3572">
                  <c:v>8.3737617933999378</c:v>
                </c:pt>
                <c:pt idx="3573">
                  <c:v>8.3740328125000794</c:v>
                </c:pt>
                <c:pt idx="3574">
                  <c:v>8.3733438042500126</c:v>
                </c:pt>
                <c:pt idx="3575">
                  <c:v>8.3727464900169544</c:v>
                </c:pt>
                <c:pt idx="3576">
                  <c:v>8.3726024817670872</c:v>
                </c:pt>
                <c:pt idx="3577">
                  <c:v>8.3742651675330286</c:v>
                </c:pt>
                <c:pt idx="3578">
                  <c:v>8.3742244926169622</c:v>
                </c:pt>
                <c:pt idx="3579">
                  <c:v>8.3729405117169051</c:v>
                </c:pt>
                <c:pt idx="3580">
                  <c:v>8.3721398368000362</c:v>
                </c:pt>
                <c:pt idx="3581">
                  <c:v>8.3722358558999765</c:v>
                </c:pt>
                <c:pt idx="3582">
                  <c:v>8.3731252083329206</c:v>
                </c:pt>
                <c:pt idx="3583">
                  <c:v>8.3733562000830517</c:v>
                </c:pt>
                <c:pt idx="3584">
                  <c:v>8.3727488858499957</c:v>
                </c:pt>
                <c:pt idx="3585">
                  <c:v>8.3720565442669272</c:v>
                </c:pt>
                <c:pt idx="3586">
                  <c:v>8.3723042300330697</c:v>
                </c:pt>
                <c:pt idx="3587">
                  <c:v>8.3734402217830031</c:v>
                </c:pt>
                <c:pt idx="3588">
                  <c:v>8.3730862408829427</c:v>
                </c:pt>
                <c:pt idx="3589">
                  <c:v>8.3721922326330755</c:v>
                </c:pt>
                <c:pt idx="3590">
                  <c:v>8.3720315850670186</c:v>
                </c:pt>
                <c:pt idx="3591">
                  <c:v>8.3722659374999608</c:v>
                </c:pt>
                <c:pt idx="3592">
                  <c:v>8.3731302625830928</c:v>
                </c:pt>
                <c:pt idx="3593">
                  <c:v>8.372547948350034</c:v>
                </c:pt>
                <c:pt idx="3594">
                  <c:v>8.3719556067669672</c:v>
                </c:pt>
                <c:pt idx="3595">
                  <c:v>8.3714332925329096</c:v>
                </c:pt>
                <c:pt idx="3596">
                  <c:v>8.3716659509500406</c:v>
                </c:pt>
                <c:pt idx="3597">
                  <c:v>8.3730319700499845</c:v>
                </c:pt>
                <c:pt idx="3598">
                  <c:v>8.3728879617999166</c:v>
                </c:pt>
                <c:pt idx="3599">
                  <c:v>8.3720739809000566</c:v>
                </c:pt>
                <c:pt idx="3600">
                  <c:v>8.3713166666670009</c:v>
                </c:pt>
                <c:pt idx="3601">
                  <c:v>8.3718309917499329</c:v>
                </c:pt>
                <c:pt idx="3602">
                  <c:v>8.373310344183075</c:v>
                </c:pt>
                <c:pt idx="3603">
                  <c:v>8.3731846692670082</c:v>
                </c:pt>
                <c:pt idx="3604">
                  <c:v>8.3725506883669478</c:v>
                </c:pt>
                <c:pt idx="3605">
                  <c:v>8.3723116801170825</c:v>
                </c:pt>
                <c:pt idx="3606">
                  <c:v>8.3717543658830227</c:v>
                </c:pt>
                <c:pt idx="3607">
                  <c:v>8.3728986909669558</c:v>
                </c:pt>
                <c:pt idx="3608">
                  <c:v>8.3722097100670982</c:v>
                </c:pt>
                <c:pt idx="3609">
                  <c:v>8.3715190625000382</c:v>
                </c:pt>
                <c:pt idx="3610">
                  <c:v>8.3711883875829738</c:v>
                </c:pt>
                <c:pt idx="3611">
                  <c:v>8.3716744066829154</c:v>
                </c:pt>
                <c:pt idx="3612">
                  <c:v>8.3735320651000471</c:v>
                </c:pt>
                <c:pt idx="3613">
                  <c:v>8.3730880841999902</c:v>
                </c:pt>
                <c:pt idx="3614">
                  <c:v>8.3723390759499221</c:v>
                </c:pt>
                <c:pt idx="3615">
                  <c:v>8.3715950950500648</c:v>
                </c:pt>
                <c:pt idx="3616">
                  <c:v>8.372132753466996</c:v>
                </c:pt>
                <c:pt idx="3617">
                  <c:v>8.3735521058999378</c:v>
                </c:pt>
                <c:pt idx="3618">
                  <c:v>8.3733347916670802</c:v>
                </c:pt>
                <c:pt idx="3619">
                  <c:v>8.3723674500830132</c:v>
                </c:pt>
                <c:pt idx="3620">
                  <c:v>8.3721084691829564</c:v>
                </c:pt>
                <c:pt idx="3621">
                  <c:v>8.3724977942670868</c:v>
                </c:pt>
                <c:pt idx="3622">
                  <c:v>8.3741288133670277</c:v>
                </c:pt>
                <c:pt idx="3623">
                  <c:v>8.3740098051169607</c:v>
                </c:pt>
                <c:pt idx="3624">
                  <c:v>8.3737824908829044</c:v>
                </c:pt>
                <c:pt idx="3625">
                  <c:v>8.3727701493000364</c:v>
                </c:pt>
                <c:pt idx="3626">
                  <c:v>8.3731728350669794</c:v>
                </c:pt>
                <c:pt idx="3627">
                  <c:v>8.3742838541669204</c:v>
                </c:pt>
                <c:pt idx="3628">
                  <c:v>8.3739898459170519</c:v>
                </c:pt>
                <c:pt idx="3629">
                  <c:v>8.3729225316829954</c:v>
                </c:pt>
                <c:pt idx="3630">
                  <c:v>8.372203523432928</c:v>
                </c:pt>
                <c:pt idx="3631">
                  <c:v>8.3720462092000698</c:v>
                </c:pt>
                <c:pt idx="3632">
                  <c:v>8.3735288676170025</c:v>
                </c:pt>
                <c:pt idx="3633">
                  <c:v>8.3732848867169434</c:v>
                </c:pt>
                <c:pt idx="3634">
                  <c:v>8.372604211800077</c:v>
                </c:pt>
                <c:pt idx="3635">
                  <c:v>8.3723468975670183</c:v>
                </c:pt>
                <c:pt idx="3636">
                  <c:v>8.3727012499999613</c:v>
                </c:pt>
                <c:pt idx="3637">
                  <c:v>8.3743339084170927</c:v>
                </c:pt>
                <c:pt idx="3638">
                  <c:v>8.3741132608500344</c:v>
                </c:pt>
                <c:pt idx="3639">
                  <c:v>8.3736109192669677</c:v>
                </c:pt>
                <c:pt idx="3640">
                  <c:v>8.3727369383669092</c:v>
                </c:pt>
                <c:pt idx="3641">
                  <c:v>8.37236459678304</c:v>
                </c:pt>
                <c:pt idx="3642">
                  <c:v>8.3735539492169835</c:v>
                </c:pt>
                <c:pt idx="3643">
                  <c:v>8.3733099409669158</c:v>
                </c:pt>
                <c:pt idx="3644">
                  <c:v>8.3724792934000583</c:v>
                </c:pt>
                <c:pt idx="3645">
                  <c:v>8.3723769791669991</c:v>
                </c:pt>
                <c:pt idx="3646">
                  <c:v>8.3727046375829328</c:v>
                </c:pt>
                <c:pt idx="3647">
                  <c:v>8.3730589900170749</c:v>
                </c:pt>
                <c:pt idx="3648">
                  <c:v>8.3739499817670069</c:v>
                </c:pt>
                <c:pt idx="3649">
                  <c:v>8.3729593341999493</c:v>
                </c:pt>
                <c:pt idx="3650">
                  <c:v>8.3726203259500824</c:v>
                </c:pt>
                <c:pt idx="3651">
                  <c:v>8.3725080117170236</c:v>
                </c:pt>
                <c:pt idx="3652">
                  <c:v>8.3736256701329559</c:v>
                </c:pt>
                <c:pt idx="3653">
                  <c:v>8.3739316892330979</c:v>
                </c:pt>
                <c:pt idx="3654">
                  <c:v>8.373112708333041</c:v>
                </c:pt>
                <c:pt idx="3655">
                  <c:v>8.372148700082974</c:v>
                </c:pt>
                <c:pt idx="3656">
                  <c:v>8.372301385849914</c:v>
                </c:pt>
                <c:pt idx="3657">
                  <c:v>8.3733857109330465</c:v>
                </c:pt>
                <c:pt idx="3658">
                  <c:v>8.3729300633669883</c:v>
                </c:pt>
                <c:pt idx="3659">
                  <c:v>8.3726093884499218</c:v>
                </c:pt>
                <c:pt idx="3660">
                  <c:v>8.3723287408830629</c:v>
                </c:pt>
                <c:pt idx="3661">
                  <c:v>8.3725730659669964</c:v>
                </c:pt>
                <c:pt idx="3662">
                  <c:v>8.3740990850669377</c:v>
                </c:pt>
                <c:pt idx="3663">
                  <c:v>8.3735151041670797</c:v>
                </c:pt>
                <c:pt idx="3664">
                  <c:v>8.3728644292500114</c:v>
                </c:pt>
                <c:pt idx="3665">
                  <c:v>8.3718404483499551</c:v>
                </c:pt>
                <c:pt idx="3666">
                  <c:v>8.3719264401000864</c:v>
                </c:pt>
                <c:pt idx="3667">
                  <c:v>8.3728957925330292</c:v>
                </c:pt>
                <c:pt idx="3668">
                  <c:v>8.3724167842829633</c:v>
                </c:pt>
                <c:pt idx="3669">
                  <c:v>8.3722328033829037</c:v>
                </c:pt>
                <c:pt idx="3670">
                  <c:v>8.3716504618000354</c:v>
                </c:pt>
                <c:pt idx="3671">
                  <c:v>8.3719798142329775</c:v>
                </c:pt>
                <c:pt idx="3672">
                  <c:v>8.3733691666669205</c:v>
                </c:pt>
                <c:pt idx="3673">
                  <c:v>8.3730068250830527</c:v>
                </c:pt>
                <c:pt idx="3674">
                  <c:v>8.3721595108499933</c:v>
                </c:pt>
                <c:pt idx="3675">
                  <c:v>8.3707088359329269</c:v>
                </c:pt>
                <c:pt idx="3676">
                  <c:v>8.3712548550330688</c:v>
                </c:pt>
                <c:pt idx="3677">
                  <c:v>8.3728825134500013</c:v>
                </c:pt>
                <c:pt idx="3678">
                  <c:v>8.3721435325499449</c:v>
                </c:pt>
                <c:pt idx="3679">
                  <c:v>8.3710261909670756</c:v>
                </c:pt>
                <c:pt idx="3680">
                  <c:v>8.3703305434000175</c:v>
                </c:pt>
                <c:pt idx="3681">
                  <c:v>8.3703348958329595</c:v>
                </c:pt>
                <c:pt idx="3682">
                  <c:v>8.3715308875830914</c:v>
                </c:pt>
                <c:pt idx="3683">
                  <c:v>8.3722385733500353</c:v>
                </c:pt>
                <c:pt idx="3684">
                  <c:v>8.3713678984329682</c:v>
                </c:pt>
                <c:pt idx="3685">
                  <c:v>8.3708955841999089</c:v>
                </c:pt>
                <c:pt idx="3686">
                  <c:v>8.3705332426170429</c:v>
                </c:pt>
                <c:pt idx="3687">
                  <c:v>8.3720375950499832</c:v>
                </c:pt>
                <c:pt idx="3688">
                  <c:v>8.3717135867999168</c:v>
                </c:pt>
                <c:pt idx="3689">
                  <c:v>8.3712796059000585</c:v>
                </c:pt>
                <c:pt idx="3690">
                  <c:v>8.371185624999999</c:v>
                </c:pt>
                <c:pt idx="3691">
                  <c:v>8.3718482834169343</c:v>
                </c:pt>
                <c:pt idx="3692">
                  <c:v>8.3732143025170735</c:v>
                </c:pt>
                <c:pt idx="3693">
                  <c:v>8.3732636276000072</c:v>
                </c:pt>
                <c:pt idx="3694">
                  <c:v>8.3720063133669491</c:v>
                </c:pt>
                <c:pt idx="3695">
                  <c:v>8.3709806384500816</c:v>
                </c:pt>
                <c:pt idx="3696">
                  <c:v>8.3705949908830242</c:v>
                </c:pt>
                <c:pt idx="3697">
                  <c:v>8.3720426492999565</c:v>
                </c:pt>
                <c:pt idx="3698">
                  <c:v>8.371308668400097</c:v>
                </c:pt>
                <c:pt idx="3699">
                  <c:v>8.3706263541670403</c:v>
                </c:pt>
                <c:pt idx="3700">
                  <c:v>8.3702340125829728</c:v>
                </c:pt>
                <c:pt idx="3701">
                  <c:v>8.3705166983499151</c:v>
                </c:pt>
                <c:pt idx="3702">
                  <c:v>8.371779356767048</c:v>
                </c:pt>
                <c:pt idx="3703">
                  <c:v>8.3715220425329893</c:v>
                </c:pt>
                <c:pt idx="3704">
                  <c:v>8.3707863676169207</c:v>
                </c:pt>
                <c:pt idx="3705">
                  <c:v>8.3703690533830635</c:v>
                </c:pt>
                <c:pt idx="3706">
                  <c:v>8.3701600451329963</c:v>
                </c:pt>
                <c:pt idx="3707">
                  <c:v>8.3714177308999389</c:v>
                </c:pt>
                <c:pt idx="3708">
                  <c:v>8.371492083333079</c:v>
                </c:pt>
                <c:pt idx="3709">
                  <c:v>8.3709764084170111</c:v>
                </c:pt>
                <c:pt idx="3710">
                  <c:v>8.3704490941829555</c:v>
                </c:pt>
                <c:pt idx="3711">
                  <c:v>8.3705000859330863</c:v>
                </c:pt>
                <c:pt idx="3712">
                  <c:v>8.3712761050330293</c:v>
                </c:pt>
                <c:pt idx="3713">
                  <c:v>8.3712037634499623</c:v>
                </c:pt>
                <c:pt idx="3714">
                  <c:v>8.3699897825499026</c:v>
                </c:pt>
                <c:pt idx="3715">
                  <c:v>8.3694857743000366</c:v>
                </c:pt>
                <c:pt idx="3716">
                  <c:v>8.3702717933999775</c:v>
                </c:pt>
                <c:pt idx="3717">
                  <c:v>8.3713678124999209</c:v>
                </c:pt>
                <c:pt idx="3718">
                  <c:v>8.3710371375830519</c:v>
                </c:pt>
                <c:pt idx="3719">
                  <c:v>8.370618156682994</c:v>
                </c:pt>
                <c:pt idx="3720">
                  <c:v>8.3703208150999284</c:v>
                </c:pt>
                <c:pt idx="3721">
                  <c:v>8.3701151675330685</c:v>
                </c:pt>
                <c:pt idx="3722">
                  <c:v>8.3711261592830013</c:v>
                </c:pt>
                <c:pt idx="3723">
                  <c:v>8.3710188450499441</c:v>
                </c:pt>
                <c:pt idx="3724">
                  <c:v>8.3700048368000761</c:v>
                </c:pt>
                <c:pt idx="3725">
                  <c:v>8.3698658559000183</c:v>
                </c:pt>
                <c:pt idx="3726">
                  <c:v>8.3696535416669597</c:v>
                </c:pt>
                <c:pt idx="3727">
                  <c:v>8.3712162000830919</c:v>
                </c:pt>
                <c:pt idx="3728">
                  <c:v>8.3714972191830341</c:v>
                </c:pt>
                <c:pt idx="3729">
                  <c:v>8.3710898775999674</c:v>
                </c:pt>
                <c:pt idx="3730">
                  <c:v>8.3706825633669109</c:v>
                </c:pt>
                <c:pt idx="3731">
                  <c:v>8.3706268884500421</c:v>
                </c:pt>
                <c:pt idx="3732">
                  <c:v>8.3712279075499829</c:v>
                </c:pt>
                <c:pt idx="3733">
                  <c:v>8.3713772326329163</c:v>
                </c:pt>
                <c:pt idx="3734">
                  <c:v>8.3700715850670573</c:v>
                </c:pt>
                <c:pt idx="3735">
                  <c:v>8.3697109375000007</c:v>
                </c:pt>
                <c:pt idx="3736">
                  <c:v>8.3697285959169339</c:v>
                </c:pt>
                <c:pt idx="3737">
                  <c:v>8.370789615017074</c:v>
                </c:pt>
                <c:pt idx="3738">
                  <c:v>8.3711439401000085</c:v>
                </c:pt>
                <c:pt idx="3739">
                  <c:v>8.3708932925329496</c:v>
                </c:pt>
                <c:pt idx="3740">
                  <c:v>8.37048428428308</c:v>
                </c:pt>
                <c:pt idx="3741">
                  <c:v>8.3709953033830242</c:v>
                </c:pt>
                <c:pt idx="3742">
                  <c:v>8.3722062951329566</c:v>
                </c:pt>
                <c:pt idx="3743">
                  <c:v>8.3720956475670985</c:v>
                </c:pt>
                <c:pt idx="3744">
                  <c:v>8.3709583333330393</c:v>
                </c:pt>
                <c:pt idx="3745">
                  <c:v>8.3703676584169724</c:v>
                </c:pt>
                <c:pt idx="3746">
                  <c:v>8.3704936775169152</c:v>
                </c:pt>
                <c:pt idx="3747">
                  <c:v>8.3713330026000463</c:v>
                </c:pt>
                <c:pt idx="3748">
                  <c:v>8.3709523550329905</c:v>
                </c:pt>
                <c:pt idx="3749">
                  <c:v>8.3701383467829231</c:v>
                </c:pt>
                <c:pt idx="3750">
                  <c:v>8.3693726992170632</c:v>
                </c:pt>
                <c:pt idx="3751">
                  <c:v>8.3697270242999959</c:v>
                </c:pt>
                <c:pt idx="3752">
                  <c:v>8.3718030433999377</c:v>
                </c:pt>
                <c:pt idx="3753">
                  <c:v>8.3709640625000805</c:v>
                </c:pt>
                <c:pt idx="3754">
                  <c:v>8.3700550542500132</c:v>
                </c:pt>
                <c:pt idx="3755">
                  <c:v>8.3695994066829549</c:v>
                </c:pt>
                <c:pt idx="3756">
                  <c:v>8.3699053984330867</c:v>
                </c:pt>
                <c:pt idx="3757">
                  <c:v>8.3712064175330294</c:v>
                </c:pt>
                <c:pt idx="3758">
                  <c:v>8.3708090759499623</c:v>
                </c:pt>
                <c:pt idx="3759">
                  <c:v>8.3700817617169054</c:v>
                </c:pt>
                <c:pt idx="3760">
                  <c:v>8.3697427534670368</c:v>
                </c:pt>
                <c:pt idx="3761">
                  <c:v>8.3700854392329767</c:v>
                </c:pt>
                <c:pt idx="3762">
                  <c:v>8.3709914583329201</c:v>
                </c:pt>
                <c:pt idx="3763">
                  <c:v>8.3704357834170526</c:v>
                </c:pt>
                <c:pt idx="3764">
                  <c:v>8.3697184691829953</c:v>
                </c:pt>
                <c:pt idx="3765">
                  <c:v>8.3697577942669277</c:v>
                </c:pt>
                <c:pt idx="3766">
                  <c:v>8.3697488133670674</c:v>
                </c:pt>
                <c:pt idx="3767">
                  <c:v>8.3715064717830021</c:v>
                </c:pt>
                <c:pt idx="3768">
                  <c:v>8.3710341575499445</c:v>
                </c:pt>
                <c:pt idx="3769">
                  <c:v>8.3699434826330759</c:v>
                </c:pt>
                <c:pt idx="3770">
                  <c:v>8.3694595017330187</c:v>
                </c:pt>
                <c:pt idx="3771">
                  <c:v>8.3697488541669589</c:v>
                </c:pt>
                <c:pt idx="3772">
                  <c:v>8.3708581792500922</c:v>
                </c:pt>
                <c:pt idx="3773">
                  <c:v>8.3706725316830344</c:v>
                </c:pt>
                <c:pt idx="3774">
                  <c:v>8.370118523432966</c:v>
                </c:pt>
                <c:pt idx="3775">
                  <c:v>8.3695512091999102</c:v>
                </c:pt>
                <c:pt idx="3776">
                  <c:v>8.3695955342830413</c:v>
                </c:pt>
                <c:pt idx="3777">
                  <c:v>8.3709398867169842</c:v>
                </c:pt>
                <c:pt idx="3778">
                  <c:v>8.3715592117999176</c:v>
                </c:pt>
                <c:pt idx="3779">
                  <c:v>8.3710135642330581</c:v>
                </c:pt>
                <c:pt idx="3780">
                  <c:v>8.3707512499999996</c:v>
                </c:pt>
                <c:pt idx="3781">
                  <c:v>8.3704522417499323</c:v>
                </c:pt>
                <c:pt idx="3782">
                  <c:v>8.371518260850074</c:v>
                </c:pt>
                <c:pt idx="3783">
                  <c:v>8.3715042526000083</c:v>
                </c:pt>
                <c:pt idx="3784">
                  <c:v>8.3707452716999491</c:v>
                </c:pt>
                <c:pt idx="3785">
                  <c:v>8.3699795967830806</c:v>
                </c:pt>
                <c:pt idx="3786">
                  <c:v>8.3706406158830227</c:v>
                </c:pt>
                <c:pt idx="3787">
                  <c:v>8.3714316076329567</c:v>
                </c:pt>
                <c:pt idx="3788">
                  <c:v>8.3715792934000977</c:v>
                </c:pt>
                <c:pt idx="3789">
                  <c:v>8.3707919791670395</c:v>
                </c:pt>
                <c:pt idx="3790">
                  <c:v>8.3698146375829712</c:v>
                </c:pt>
                <c:pt idx="3791">
                  <c:v>8.3701939900169151</c:v>
                </c:pt>
                <c:pt idx="3792">
                  <c:v>8.3712383151000473</c:v>
                </c:pt>
                <c:pt idx="3793">
                  <c:v>8.3707976675329903</c:v>
                </c:pt>
                <c:pt idx="3794">
                  <c:v>8.370215325949923</c:v>
                </c:pt>
                <c:pt idx="3795">
                  <c:v>8.369824678383063</c:v>
                </c:pt>
                <c:pt idx="3796">
                  <c:v>8.370100670132997</c:v>
                </c:pt>
                <c:pt idx="3797">
                  <c:v>8.3716650225669387</c:v>
                </c:pt>
                <c:pt idx="3798">
                  <c:v>8.3716177083330798</c:v>
                </c:pt>
                <c:pt idx="3799">
                  <c:v>8.3711220334170129</c:v>
                </c:pt>
                <c:pt idx="3800">
                  <c:v>8.3709580525169542</c:v>
                </c:pt>
                <c:pt idx="3801">
                  <c:v>8.3710473776000871</c:v>
                </c:pt>
                <c:pt idx="3802">
                  <c:v>8.372088396700029</c:v>
                </c:pt>
                <c:pt idx="3803">
                  <c:v>8.3719577217829606</c:v>
                </c:pt>
                <c:pt idx="3804">
                  <c:v>8.3713087408829043</c:v>
                </c:pt>
                <c:pt idx="3805">
                  <c:v>8.3708297326330356</c:v>
                </c:pt>
                <c:pt idx="3806">
                  <c:v>8.3704774183999788</c:v>
                </c:pt>
                <c:pt idx="3807">
                  <c:v>8.3714401041669202</c:v>
                </c:pt>
                <c:pt idx="3808">
                  <c:v>8.3711960959170515</c:v>
                </c:pt>
                <c:pt idx="3809">
                  <c:v>8.3709904483499944</c:v>
                </c:pt>
                <c:pt idx="3810">
                  <c:v>8.3704531067669272</c:v>
                </c:pt>
                <c:pt idx="3811">
                  <c:v>8.3706107925330695</c:v>
                </c:pt>
                <c:pt idx="3812">
                  <c:v>8.3717884509500013</c:v>
                </c:pt>
                <c:pt idx="3813">
                  <c:v>8.3713311367169432</c:v>
                </c:pt>
                <c:pt idx="3814">
                  <c:v>8.3710887951330744</c:v>
                </c:pt>
                <c:pt idx="3815">
                  <c:v>8.370818147567018</c:v>
                </c:pt>
                <c:pt idx="3816">
                  <c:v>8.3712441666669601</c:v>
                </c:pt>
                <c:pt idx="3817">
                  <c:v>8.3726168250830924</c:v>
                </c:pt>
                <c:pt idx="3818">
                  <c:v>8.3725895108500339</c:v>
                </c:pt>
                <c:pt idx="3819">
                  <c:v>8.3715521692669661</c:v>
                </c:pt>
                <c:pt idx="3820">
                  <c:v>8.3710348550329101</c:v>
                </c:pt>
                <c:pt idx="3821">
                  <c:v>8.3713908467830418</c:v>
                </c:pt>
                <c:pt idx="3822">
                  <c:v>8.3732635325499842</c:v>
                </c:pt>
                <c:pt idx="3823">
                  <c:v>8.3729711909669167</c:v>
                </c:pt>
                <c:pt idx="3824">
                  <c:v>8.3723038767330582</c:v>
                </c:pt>
                <c:pt idx="3825">
                  <c:v>8.3712948958329996</c:v>
                </c:pt>
                <c:pt idx="3826">
                  <c:v>8.3715558875829323</c:v>
                </c:pt>
                <c:pt idx="3827">
                  <c:v>8.3725385733500737</c:v>
                </c:pt>
                <c:pt idx="3828">
                  <c:v>8.3723562317670073</c:v>
                </c:pt>
                <c:pt idx="3829">
                  <c:v>8.3712272508669496</c:v>
                </c:pt>
                <c:pt idx="3830">
                  <c:v>8.3713082426170811</c:v>
                </c:pt>
                <c:pt idx="3831">
                  <c:v>8.3711342617170228</c:v>
                </c:pt>
                <c:pt idx="3832">
                  <c:v>8.3725019201329562</c:v>
                </c:pt>
                <c:pt idx="3833">
                  <c:v>8.3725862725670979</c:v>
                </c:pt>
                <c:pt idx="3834">
                  <c:v>8.3724289583330407</c:v>
                </c:pt>
                <c:pt idx="3835">
                  <c:v>8.3722099500829739</c:v>
                </c:pt>
                <c:pt idx="3836">
                  <c:v>8.3721143025169145</c:v>
                </c:pt>
                <c:pt idx="3837">
                  <c:v>8.3732002942670469</c:v>
                </c:pt>
                <c:pt idx="3838">
                  <c:v>8.3731196466999886</c:v>
                </c:pt>
                <c:pt idx="3839">
                  <c:v>8.372425638449922</c:v>
                </c:pt>
                <c:pt idx="3840">
                  <c:v>8.3723916575500645</c:v>
                </c:pt>
                <c:pt idx="3841">
                  <c:v>8.3725726492999968</c:v>
                </c:pt>
                <c:pt idx="3842">
                  <c:v>8.3734036683999378</c:v>
                </c:pt>
                <c:pt idx="3843">
                  <c:v>8.37370635416708</c:v>
                </c:pt>
                <c:pt idx="3844">
                  <c:v>8.3733723459170122</c:v>
                </c:pt>
                <c:pt idx="3845">
                  <c:v>8.3726350316829556</c:v>
                </c:pt>
                <c:pt idx="3846">
                  <c:v>8.3724110234330862</c:v>
                </c:pt>
                <c:pt idx="3847">
                  <c:v>8.3736720425330287</c:v>
                </c:pt>
                <c:pt idx="3848">
                  <c:v>8.3733647009499634</c:v>
                </c:pt>
                <c:pt idx="3849">
                  <c:v>8.3730507200499034</c:v>
                </c:pt>
                <c:pt idx="3850">
                  <c:v>8.3725500451330355</c:v>
                </c:pt>
                <c:pt idx="3851">
                  <c:v>8.372872730899978</c:v>
                </c:pt>
                <c:pt idx="3852">
                  <c:v>8.3744137499999205</c:v>
                </c:pt>
                <c:pt idx="3853">
                  <c:v>8.374324741750053</c:v>
                </c:pt>
                <c:pt idx="3854">
                  <c:v>8.3739424275169938</c:v>
                </c:pt>
                <c:pt idx="3855">
                  <c:v>8.3734484192669267</c:v>
                </c:pt>
                <c:pt idx="3856">
                  <c:v>8.3734027717000696</c:v>
                </c:pt>
                <c:pt idx="3857">
                  <c:v>8.3740337634500008</c:v>
                </c:pt>
                <c:pt idx="3858">
                  <c:v>8.3745797825499455</c:v>
                </c:pt>
                <c:pt idx="3859">
                  <c:v>8.3736774409670769</c:v>
                </c:pt>
                <c:pt idx="3860">
                  <c:v>8.3733551267330171</c:v>
                </c:pt>
                <c:pt idx="3861">
                  <c:v>8.3734278124999602</c:v>
                </c:pt>
                <c:pt idx="3862">
                  <c:v>8.3748354709170929</c:v>
                </c:pt>
                <c:pt idx="3863">
                  <c:v>8.3744448233500357</c:v>
                </c:pt>
                <c:pt idx="3864">
                  <c:v>8.3741458150999684</c:v>
                </c:pt>
                <c:pt idx="3865">
                  <c:v>8.3736651675329092</c:v>
                </c:pt>
                <c:pt idx="3866">
                  <c:v>8.3739861592830405</c:v>
                </c:pt>
                <c:pt idx="3867">
                  <c:v>8.3749955117169836</c:v>
                </c:pt>
                <c:pt idx="3868">
                  <c:v>8.3749198367999167</c:v>
                </c:pt>
                <c:pt idx="3869">
                  <c:v>8.374542522567058</c:v>
                </c:pt>
                <c:pt idx="3870">
                  <c:v>8.3740818749999999</c:v>
                </c:pt>
                <c:pt idx="3871">
                  <c:v>8.3744162000829316</c:v>
                </c:pt>
                <c:pt idx="3872">
                  <c:v>8.3751905525170738</c:v>
                </c:pt>
                <c:pt idx="3873">
                  <c:v>8.3756398776000065</c:v>
                </c:pt>
                <c:pt idx="3874">
                  <c:v>8.3754608966999502</c:v>
                </c:pt>
                <c:pt idx="3875">
                  <c:v>8.3750552217830823</c:v>
                </c:pt>
                <c:pt idx="3876">
                  <c:v>8.3749845742170219</c:v>
                </c:pt>
                <c:pt idx="3877">
                  <c:v>8.3762605659669571</c:v>
                </c:pt>
                <c:pt idx="3878">
                  <c:v>8.3759115850670973</c:v>
                </c:pt>
                <c:pt idx="3879">
                  <c:v>8.3746959375000394</c:v>
                </c:pt>
                <c:pt idx="3880">
                  <c:v>8.3744169292499731</c:v>
                </c:pt>
                <c:pt idx="3881">
                  <c:v>8.3748179483499143</c:v>
                </c:pt>
                <c:pt idx="3882">
                  <c:v>8.3760356067670472</c:v>
                </c:pt>
                <c:pt idx="3883">
                  <c:v>8.3753032925329887</c:v>
                </c:pt>
                <c:pt idx="3884">
                  <c:v>8.3748376176169224</c:v>
                </c:pt>
                <c:pt idx="3885">
                  <c:v>8.3746819700500641</c:v>
                </c:pt>
                <c:pt idx="3886">
                  <c:v>8.3743346284669968</c:v>
                </c:pt>
                <c:pt idx="3887">
                  <c:v>8.3755023142329392</c:v>
                </c:pt>
                <c:pt idx="3888">
                  <c:v>8.3751100000000793</c:v>
                </c:pt>
                <c:pt idx="3889">
                  <c:v>8.3732909917500127</c:v>
                </c:pt>
                <c:pt idx="3890">
                  <c:v>8.3717853441829551</c:v>
                </c:pt>
                <c:pt idx="3891">
                  <c:v>8.3724746692670866</c:v>
                </c:pt>
                <c:pt idx="3892">
                  <c:v>8.37366235503303</c:v>
                </c:pt>
                <c:pt idx="3893">
                  <c:v>8.3741283467829621</c:v>
                </c:pt>
                <c:pt idx="3894">
                  <c:v>8.3736093658829027</c:v>
                </c:pt>
                <c:pt idx="3895">
                  <c:v>8.3730936909670355</c:v>
                </c:pt>
                <c:pt idx="3896">
                  <c:v>8.3731080433999789</c:v>
                </c:pt>
                <c:pt idx="3897">
                  <c:v>8.374192395832921</c:v>
                </c:pt>
                <c:pt idx="3898">
                  <c:v>8.3739700542500533</c:v>
                </c:pt>
                <c:pt idx="3899">
                  <c:v>8.3734610733499935</c:v>
                </c:pt>
                <c:pt idx="3900">
                  <c:v>8.3728287317669263</c:v>
                </c:pt>
                <c:pt idx="3901">
                  <c:v>8.3725030842000692</c:v>
                </c:pt>
                <c:pt idx="3902">
                  <c:v>8.3732174092830007</c:v>
                </c:pt>
                <c:pt idx="3903">
                  <c:v>8.3735767617169437</c:v>
                </c:pt>
                <c:pt idx="3904">
                  <c:v>8.372859420133075</c:v>
                </c:pt>
                <c:pt idx="3905">
                  <c:v>8.3718221059000193</c:v>
                </c:pt>
                <c:pt idx="3906">
                  <c:v>8.3720014583329601</c:v>
                </c:pt>
                <c:pt idx="3907">
                  <c:v>8.3727557834170909</c:v>
                </c:pt>
                <c:pt idx="3908">
                  <c:v>8.3727351358500339</c:v>
                </c:pt>
                <c:pt idx="3909">
                  <c:v>8.372632794266968</c:v>
                </c:pt>
                <c:pt idx="3910">
                  <c:v>8.3725204800329109</c:v>
                </c:pt>
                <c:pt idx="3911">
                  <c:v>8.3728248051170429</c:v>
                </c:pt>
                <c:pt idx="3912">
                  <c:v>8.3747508242169832</c:v>
                </c:pt>
                <c:pt idx="3913">
                  <c:v>8.3749501492999165</c:v>
                </c:pt>
                <c:pt idx="3914">
                  <c:v>8.3740945017330581</c:v>
                </c:pt>
                <c:pt idx="3915">
                  <c:v>8.373168854167</c:v>
                </c:pt>
                <c:pt idx="3916">
                  <c:v>8.3730981792499328</c:v>
                </c:pt>
                <c:pt idx="3917">
                  <c:v>8.3739825316830743</c:v>
                </c:pt>
                <c:pt idx="3918">
                  <c:v>8.3741935234330072</c:v>
                </c:pt>
                <c:pt idx="3919">
                  <c:v>8.3735078758669488</c:v>
                </c:pt>
                <c:pt idx="3920">
                  <c:v>8.3729838676170818</c:v>
                </c:pt>
                <c:pt idx="3921">
                  <c:v>8.3733332200500232</c:v>
                </c:pt>
                <c:pt idx="3922">
                  <c:v>8.3738642117999564</c:v>
                </c:pt>
                <c:pt idx="3923">
                  <c:v>8.3736852309000973</c:v>
                </c:pt>
                <c:pt idx="3924">
                  <c:v>8.3731279166670394</c:v>
                </c:pt>
                <c:pt idx="3925">
                  <c:v>8.3727772417499722</c:v>
                </c:pt>
                <c:pt idx="3926">
                  <c:v>8.3728015941829153</c:v>
                </c:pt>
                <c:pt idx="3927">
                  <c:v>8.3734342526000471</c:v>
                </c:pt>
                <c:pt idx="3928">
                  <c:v>8.3740836050329879</c:v>
                </c:pt>
                <c:pt idx="3929">
                  <c:v>8.3731012634499233</c:v>
                </c:pt>
                <c:pt idx="3930">
                  <c:v>8.3729206158830625</c:v>
                </c:pt>
                <c:pt idx="3931">
                  <c:v>8.3732866076329966</c:v>
                </c:pt>
                <c:pt idx="3932">
                  <c:v>8.3744992933999391</c:v>
                </c:pt>
                <c:pt idx="3933">
                  <c:v>8.3742369791670797</c:v>
                </c:pt>
                <c:pt idx="3934">
                  <c:v>8.3740846375830138</c:v>
                </c:pt>
                <c:pt idx="3935">
                  <c:v>8.373737323349955</c:v>
                </c:pt>
                <c:pt idx="3936">
                  <c:v>8.3736033151000857</c:v>
                </c:pt>
                <c:pt idx="3937">
                  <c:v>8.3743676675330292</c:v>
                </c:pt>
                <c:pt idx="3938">
                  <c:v>8.374673659282962</c:v>
                </c:pt>
                <c:pt idx="3939">
                  <c:v>8.374164678382904</c:v>
                </c:pt>
                <c:pt idx="3940">
                  <c:v>8.3733840034670362</c:v>
                </c:pt>
                <c:pt idx="3941">
                  <c:v>8.3733800225669786</c:v>
                </c:pt>
                <c:pt idx="3942">
                  <c:v>8.3744460416669213</c:v>
                </c:pt>
                <c:pt idx="3943">
                  <c:v>8.374285366750053</c:v>
                </c:pt>
                <c:pt idx="3944">
                  <c:v>8.3738030525169957</c:v>
                </c:pt>
                <c:pt idx="3945">
                  <c:v>8.3731107109329272</c:v>
                </c:pt>
                <c:pt idx="3946">
                  <c:v>8.373378396700069</c:v>
                </c:pt>
                <c:pt idx="3947">
                  <c:v>8.3746143884500004</c:v>
                </c:pt>
                <c:pt idx="3948">
                  <c:v>8.3743354075499443</c:v>
                </c:pt>
                <c:pt idx="3949">
                  <c:v>8.3734347326330756</c:v>
                </c:pt>
                <c:pt idx="3950">
                  <c:v>8.3730224184000193</c:v>
                </c:pt>
                <c:pt idx="3951">
                  <c:v>8.3740034374999599</c:v>
                </c:pt>
                <c:pt idx="3952">
                  <c:v>8.3754494292500912</c:v>
                </c:pt>
                <c:pt idx="3953">
                  <c:v>8.3753654483500348</c:v>
                </c:pt>
                <c:pt idx="3954">
                  <c:v>8.3744714400999669</c:v>
                </c:pt>
                <c:pt idx="3955">
                  <c:v>8.3740524591999108</c:v>
                </c:pt>
                <c:pt idx="3956">
                  <c:v>8.3737417842830411</c:v>
                </c:pt>
                <c:pt idx="3957">
                  <c:v>8.3751078033829831</c:v>
                </c:pt>
                <c:pt idx="3958">
                  <c:v>8.3751021284669172</c:v>
                </c:pt>
                <c:pt idx="3959">
                  <c:v>8.3747198142330568</c:v>
                </c:pt>
                <c:pt idx="3960">
                  <c:v>8.3736125000000001</c:v>
                </c:pt>
                <c:pt idx="3961">
                  <c:v>8.3739268250829326</c:v>
                </c:pt>
                <c:pt idx="3962">
                  <c:v>8.3755295108500736</c:v>
                </c:pt>
                <c:pt idx="3963">
                  <c:v>8.3751621692670071</c:v>
                </c:pt>
                <c:pt idx="3964">
                  <c:v>8.3739581883669487</c:v>
                </c:pt>
                <c:pt idx="3965">
                  <c:v>8.3736191801170801</c:v>
                </c:pt>
                <c:pt idx="3966">
                  <c:v>8.3734451992170236</c:v>
                </c:pt>
                <c:pt idx="3967">
                  <c:v>8.3748545242999555</c:v>
                </c:pt>
                <c:pt idx="3968">
                  <c:v>8.3747622100670984</c:v>
                </c:pt>
                <c:pt idx="3969">
                  <c:v>8.3741682291670401</c:v>
                </c:pt>
                <c:pt idx="3970">
                  <c:v>8.3741558875829725</c:v>
                </c:pt>
                <c:pt idx="3971">
                  <c:v>8.3742235733499157</c:v>
                </c:pt>
                <c:pt idx="3972">
                  <c:v>8.3759828984330476</c:v>
                </c:pt>
                <c:pt idx="3973">
                  <c:v>8.375630584199989</c:v>
                </c:pt>
                <c:pt idx="3974">
                  <c:v>8.3752032426169229</c:v>
                </c:pt>
                <c:pt idx="3975">
                  <c:v>8.3744225950500635</c:v>
                </c:pt>
                <c:pt idx="3976">
                  <c:v>8.3748735867999962</c:v>
                </c:pt>
                <c:pt idx="3977">
                  <c:v>8.3761112725669378</c:v>
                </c:pt>
                <c:pt idx="3978">
                  <c:v>8.3759706250000807</c:v>
                </c:pt>
                <c:pt idx="3979">
                  <c:v>8.3750082834170136</c:v>
                </c:pt>
                <c:pt idx="3980">
                  <c:v>8.3746959691829534</c:v>
                </c:pt>
                <c:pt idx="3981">
                  <c:v>8.3750086276000868</c:v>
                </c:pt>
                <c:pt idx="3982">
                  <c:v>8.3762413133670286</c:v>
                </c:pt>
                <c:pt idx="3983">
                  <c:v>8.3763523051169617</c:v>
                </c:pt>
                <c:pt idx="3984">
                  <c:v>8.3756833242169044</c:v>
                </c:pt>
                <c:pt idx="3985">
                  <c:v>8.3745009826330357</c:v>
                </c:pt>
                <c:pt idx="3986">
                  <c:v>8.3741570017329785</c:v>
                </c:pt>
                <c:pt idx="3987">
                  <c:v>8.3761146874999195</c:v>
                </c:pt>
                <c:pt idx="3988">
                  <c:v>8.3761073459170525</c:v>
                </c:pt>
                <c:pt idx="3989">
                  <c:v>8.375630031682995</c:v>
                </c:pt>
                <c:pt idx="3990">
                  <c:v>8.3748576900999279</c:v>
                </c:pt>
                <c:pt idx="3991">
                  <c:v>8.3753570425330697</c:v>
                </c:pt>
                <c:pt idx="3992">
                  <c:v>8.3768747009500029</c:v>
                </c:pt>
                <c:pt idx="3993">
                  <c:v>8.376997386716944</c:v>
                </c:pt>
                <c:pt idx="3994">
                  <c:v>8.3760967118000753</c:v>
                </c:pt>
                <c:pt idx="3995">
                  <c:v>8.3756427309000188</c:v>
                </c:pt>
                <c:pt idx="3996">
                  <c:v>8.3756137499999603</c:v>
                </c:pt>
                <c:pt idx="3997">
                  <c:v>8.3770530750830918</c:v>
                </c:pt>
                <c:pt idx="3998">
                  <c:v>8.3767040941830331</c:v>
                </c:pt>
                <c:pt idx="3999">
                  <c:v>8.375623419266967</c:v>
                </c:pt>
                <c:pt idx="4000">
                  <c:v>8.3749044383669098</c:v>
                </c:pt>
                <c:pt idx="4001">
                  <c:v>8.3749287634500416</c:v>
                </c:pt>
                <c:pt idx="4002">
                  <c:v>8.3762797825499842</c:v>
                </c:pt>
                <c:pt idx="4003">
                  <c:v>8.3760807742999166</c:v>
                </c:pt>
                <c:pt idx="4004">
                  <c:v>8.3757934600670563</c:v>
                </c:pt>
                <c:pt idx="4005">
                  <c:v>8.3754411458329994</c:v>
                </c:pt>
                <c:pt idx="4006">
                  <c:v>8.3754788042499335</c:v>
                </c:pt>
                <c:pt idx="4007">
                  <c:v>8.3767298233500753</c:v>
                </c:pt>
                <c:pt idx="4008">
                  <c:v>8.376617481767008</c:v>
                </c:pt>
                <c:pt idx="4009">
                  <c:v>8.3757085008669492</c:v>
                </c:pt>
                <c:pt idx="4010">
                  <c:v>8.3750511592830819</c:v>
                </c:pt>
                <c:pt idx="4011">
                  <c:v>8.375173845050023</c:v>
                </c:pt>
                <c:pt idx="4012">
                  <c:v>8.376416503466956</c:v>
                </c:pt>
                <c:pt idx="4013">
                  <c:v>8.3764491892330977</c:v>
                </c:pt>
                <c:pt idx="4014">
                  <c:v>8.3761368750000393</c:v>
                </c:pt>
                <c:pt idx="4015">
                  <c:v>8.3759212000829741</c:v>
                </c:pt>
                <c:pt idx="4016">
                  <c:v>8.3759155525169149</c:v>
                </c:pt>
                <c:pt idx="4017">
                  <c:v>8.3773565442670463</c:v>
                </c:pt>
                <c:pt idx="4018">
                  <c:v>8.3777242300329888</c:v>
                </c:pt>
                <c:pt idx="4019">
                  <c:v>8.3768168884499214</c:v>
                </c:pt>
                <c:pt idx="4020">
                  <c:v>8.3761362408830635</c:v>
                </c:pt>
                <c:pt idx="4021">
                  <c:v>8.3759472326329973</c:v>
                </c:pt>
                <c:pt idx="4022">
                  <c:v>8.3764932517329385</c:v>
                </c:pt>
                <c:pt idx="4023">
                  <c:v>8.3760942708330806</c:v>
                </c:pt>
                <c:pt idx="4024">
                  <c:v>8.3754785959170128</c:v>
                </c:pt>
                <c:pt idx="4025">
                  <c:v>8.3755029483499559</c:v>
                </c:pt>
                <c:pt idx="4026">
                  <c:v>8.3757772734330871</c:v>
                </c:pt>
                <c:pt idx="4027">
                  <c:v>8.3767549592000279</c:v>
                </c:pt>
                <c:pt idx="4028">
                  <c:v>8.3768292842829606</c:v>
                </c:pt>
                <c:pt idx="4029">
                  <c:v>8.3760403033829043</c:v>
                </c:pt>
                <c:pt idx="4030">
                  <c:v>8.3756212951330351</c:v>
                </c:pt>
                <c:pt idx="4031">
                  <c:v>8.3757889808999781</c:v>
                </c:pt>
                <c:pt idx="4032">
                  <c:v>8.3773249999999191</c:v>
                </c:pt>
                <c:pt idx="4033">
                  <c:v>8.3770293250830523</c:v>
                </c:pt>
                <c:pt idx="4034">
                  <c:v>8.3767870108499949</c:v>
                </c:pt>
                <c:pt idx="4035">
                  <c:v>8.3768530025999279</c:v>
                </c:pt>
                <c:pt idx="4036">
                  <c:v>8.3771556883670684</c:v>
                </c:pt>
                <c:pt idx="4037">
                  <c:v>8.3777433467830011</c:v>
                </c:pt>
                <c:pt idx="4038">
                  <c:v>8.3772810325499432</c:v>
                </c:pt>
                <c:pt idx="4039">
                  <c:v>8.3770753576330765</c:v>
                </c:pt>
                <c:pt idx="4040">
                  <c:v>8.3765247100670184</c:v>
                </c:pt>
                <c:pt idx="4041">
                  <c:v>8.3765107291669612</c:v>
                </c:pt>
                <c:pt idx="4042">
                  <c:v>8.3775367209170923</c:v>
                </c:pt>
                <c:pt idx="4043">
                  <c:v>8.3779327400170338</c:v>
                </c:pt>
                <c:pt idx="4044">
                  <c:v>8.3767203984329672</c:v>
                </c:pt>
                <c:pt idx="4045">
                  <c:v>8.3759280841999093</c:v>
                </c:pt>
                <c:pt idx="4046">
                  <c:v>8.3767674092830404</c:v>
                </c:pt>
                <c:pt idx="4047">
                  <c:v>8.3776867617169835</c:v>
                </c:pt>
                <c:pt idx="4048">
                  <c:v>8.3779744201329169</c:v>
                </c:pt>
                <c:pt idx="4049">
                  <c:v>8.3773487725670588</c:v>
                </c:pt>
                <c:pt idx="4050">
                  <c:v>8.3762947916670001</c:v>
                </c:pt>
                <c:pt idx="4051">
                  <c:v>8.3761224500829332</c:v>
                </c:pt>
                <c:pt idx="4052">
                  <c:v>8.3769284691830741</c:v>
                </c:pt>
                <c:pt idx="4053">
                  <c:v>8.3773194609330073</c:v>
                </c:pt>
                <c:pt idx="4054">
                  <c:v>8.3769121466999508</c:v>
                </c:pt>
                <c:pt idx="4055">
                  <c:v>8.3766564717830825</c:v>
                </c:pt>
                <c:pt idx="4056">
                  <c:v>8.3772224908830228</c:v>
                </c:pt>
                <c:pt idx="4057">
                  <c:v>8.3786601492999555</c:v>
                </c:pt>
                <c:pt idx="4058">
                  <c:v>8.3787895017330971</c:v>
                </c:pt>
                <c:pt idx="4059">
                  <c:v>8.3776988541670399</c:v>
                </c:pt>
                <c:pt idx="4060">
                  <c:v>8.3764798459169736</c:v>
                </c:pt>
                <c:pt idx="4061">
                  <c:v>8.376904198349914</c:v>
                </c:pt>
                <c:pt idx="4062">
                  <c:v>8.3781335234330481</c:v>
                </c:pt>
                <c:pt idx="4063">
                  <c:v>8.3783478758669894</c:v>
                </c:pt>
                <c:pt idx="4064">
                  <c:v>8.3774022009499216</c:v>
                </c:pt>
                <c:pt idx="4065">
                  <c:v>8.3765032200500631</c:v>
                </c:pt>
                <c:pt idx="4066">
                  <c:v>8.376150878466996</c:v>
                </c:pt>
                <c:pt idx="4067">
                  <c:v>8.3769835642329369</c:v>
                </c:pt>
                <c:pt idx="4068">
                  <c:v>8.3766645833330795</c:v>
                </c:pt>
                <c:pt idx="4069">
                  <c:v>8.3757522417500123</c:v>
                </c:pt>
                <c:pt idx="4070">
                  <c:v>8.3754982608499553</c:v>
                </c:pt>
                <c:pt idx="4071">
                  <c:v>8.3759025859330869</c:v>
                </c:pt>
                <c:pt idx="4072">
                  <c:v>8.3769536050330302</c:v>
                </c:pt>
                <c:pt idx="4073">
                  <c:v>8.3770695967829631</c:v>
                </c:pt>
                <c:pt idx="4074">
                  <c:v>8.376402282549904</c:v>
                </c:pt>
                <c:pt idx="4075">
                  <c:v>8.375699940967035</c:v>
                </c:pt>
                <c:pt idx="4076">
                  <c:v>8.3759859600669788</c:v>
                </c:pt>
                <c:pt idx="4077">
                  <c:v>8.3772953124999212</c:v>
                </c:pt>
                <c:pt idx="4078">
                  <c:v>8.3775346375830537</c:v>
                </c:pt>
                <c:pt idx="4079">
                  <c:v>8.3770739900169939</c:v>
                </c:pt>
                <c:pt idx="4080">
                  <c:v>8.3762699817669262</c:v>
                </c:pt>
                <c:pt idx="4081">
                  <c:v>8.3765460008670694</c:v>
                </c:pt>
                <c:pt idx="4082">
                  <c:v>8.3776519926170021</c:v>
                </c:pt>
                <c:pt idx="4083">
                  <c:v>8.3778363450499445</c:v>
                </c:pt>
                <c:pt idx="4084">
                  <c:v>8.376740670133076</c:v>
                </c:pt>
                <c:pt idx="4085">
                  <c:v>8.3763283559000179</c:v>
                </c:pt>
                <c:pt idx="4086">
                  <c:v>8.3763610416669607</c:v>
                </c:pt>
                <c:pt idx="4087">
                  <c:v>8.3772003667500918</c:v>
                </c:pt>
                <c:pt idx="4088">
                  <c:v>8.3767730525170343</c:v>
                </c:pt>
                <c:pt idx="4089">
                  <c:v>8.3758123775999671</c:v>
                </c:pt>
                <c:pt idx="4090">
                  <c:v>8.3757900633669085</c:v>
                </c:pt>
                <c:pt idx="4091">
                  <c:v>8.3759410551170426</c:v>
                </c:pt>
                <c:pt idx="4092">
                  <c:v>8.376663740882984</c:v>
                </c:pt>
                <c:pt idx="4093">
                  <c:v>8.376358065966917</c:v>
                </c:pt>
                <c:pt idx="4094">
                  <c:v>8.3760874184000578</c:v>
                </c:pt>
                <c:pt idx="4095">
                  <c:v>8.3756101041669986</c:v>
                </c:pt>
                <c:pt idx="4096">
                  <c:v>8.3758394292499343</c:v>
                </c:pt>
                <c:pt idx="4097">
                  <c:v>8.376655448350073</c:v>
                </c:pt>
                <c:pt idx="4098">
                  <c:v>8.3768864401000069</c:v>
                </c:pt>
                <c:pt idx="4099">
                  <c:v>8.3763924591999501</c:v>
                </c:pt>
                <c:pt idx="4100">
                  <c:v>8.3763301176170817</c:v>
                </c:pt>
                <c:pt idx="4101">
                  <c:v>8.3769561367170233</c:v>
                </c:pt>
                <c:pt idx="4102">
                  <c:v>8.3773871284669568</c:v>
                </c:pt>
                <c:pt idx="4103">
                  <c:v>8.3772614809000974</c:v>
                </c:pt>
                <c:pt idx="4104">
                  <c:v>8.3765341666670405</c:v>
                </c:pt>
                <c:pt idx="4105">
                  <c:v>8.3757868250829723</c:v>
                </c:pt>
                <c:pt idx="4106">
                  <c:v>8.3767845108499159</c:v>
                </c:pt>
                <c:pt idx="4107">
                  <c:v>8.3768705026000472</c:v>
                </c:pt>
                <c:pt idx="4108">
                  <c:v>8.3767748550329877</c:v>
                </c:pt>
                <c:pt idx="4109">
                  <c:v>8.3756225134499207</c:v>
                </c:pt>
                <c:pt idx="4110">
                  <c:v>8.3750101992170638</c:v>
                </c:pt>
                <c:pt idx="4111">
                  <c:v>8.3752528576329954</c:v>
                </c:pt>
                <c:pt idx="4112">
                  <c:v>8.3761505433999393</c:v>
                </c:pt>
                <c:pt idx="4113">
                  <c:v>8.3756415625000784</c:v>
                </c:pt>
                <c:pt idx="4114">
                  <c:v>8.3750475542500116</c:v>
                </c:pt>
                <c:pt idx="4115">
                  <c:v>8.3742935733499539</c:v>
                </c:pt>
                <c:pt idx="4116">
                  <c:v>8.3746262317670865</c:v>
                </c:pt>
                <c:pt idx="4117">
                  <c:v>8.3758689175330296</c:v>
                </c:pt>
                <c:pt idx="4118">
                  <c:v>8.376188242616962</c:v>
                </c:pt>
                <c:pt idx="4119">
                  <c:v>8.375515928382903</c:v>
                </c:pt>
                <c:pt idx="4120">
                  <c:v>8.3750452534670359</c:v>
                </c:pt>
                <c:pt idx="4121">
                  <c:v>8.3748729392329775</c:v>
                </c:pt>
                <c:pt idx="4122">
                  <c:v>8.3765222916669213</c:v>
                </c:pt>
                <c:pt idx="4123">
                  <c:v>8.3761399500830525</c:v>
                </c:pt>
                <c:pt idx="4124">
                  <c:v>8.3750543025169932</c:v>
                </c:pt>
                <c:pt idx="4125">
                  <c:v>8.3740469609329278</c:v>
                </c:pt>
                <c:pt idx="4126">
                  <c:v>8.3741746467000677</c:v>
                </c:pt>
                <c:pt idx="4127">
                  <c:v>8.3754673051170005</c:v>
                </c:pt>
                <c:pt idx="4128">
                  <c:v>8.3750633242169439</c:v>
                </c:pt>
                <c:pt idx="4129">
                  <c:v>8.3745709826330756</c:v>
                </c:pt>
                <c:pt idx="4130">
                  <c:v>8.3731203350670178</c:v>
                </c:pt>
                <c:pt idx="4131">
                  <c:v>8.3734346874999606</c:v>
                </c:pt>
                <c:pt idx="4132">
                  <c:v>8.3744890125830906</c:v>
                </c:pt>
                <c:pt idx="4133">
                  <c:v>8.374368365017034</c:v>
                </c:pt>
                <c:pt idx="4134">
                  <c:v>8.3738893567669663</c:v>
                </c:pt>
                <c:pt idx="4135">
                  <c:v>8.3732387091999101</c:v>
                </c:pt>
                <c:pt idx="4136">
                  <c:v>8.3736247009500424</c:v>
                </c:pt>
                <c:pt idx="4137">
                  <c:v>8.3746723867169823</c:v>
                </c:pt>
                <c:pt idx="4138">
                  <c:v>8.3744633784669151</c:v>
                </c:pt>
                <c:pt idx="4139">
                  <c:v>8.3743193975670582</c:v>
                </c:pt>
                <c:pt idx="4140">
                  <c:v>8.3751137500000006</c:v>
                </c:pt>
                <c:pt idx="4141">
                  <c:v>8.3755380750829325</c:v>
                </c:pt>
                <c:pt idx="4142">
                  <c:v>8.3763624275170727</c:v>
                </c:pt>
                <c:pt idx="4143">
                  <c:v>8.3765600859330078</c:v>
                </c:pt>
                <c:pt idx="4144">
                  <c:v>8.3763727716999483</c:v>
                </c:pt>
                <c:pt idx="4145">
                  <c:v>8.3762287634500812</c:v>
                </c:pt>
                <c:pt idx="4146">
                  <c:v>8.376379782550023</c:v>
                </c:pt>
                <c:pt idx="4147">
                  <c:v>8.3775491076329569</c:v>
                </c:pt>
                <c:pt idx="4148">
                  <c:v>8.3773817934000991</c:v>
                </c:pt>
                <c:pt idx="4149">
                  <c:v>8.3763161458330391</c:v>
                </c:pt>
                <c:pt idx="4150">
                  <c:v>8.3760154709169719</c:v>
                </c:pt>
                <c:pt idx="4151">
                  <c:v>8.3754648233499154</c:v>
                </c:pt>
                <c:pt idx="4152">
                  <c:v>8.3748574817670463</c:v>
                </c:pt>
                <c:pt idx="4153">
                  <c:v>8.37453516753299</c:v>
                </c:pt>
                <c:pt idx="4154">
                  <c:v>8.3739811592829234</c:v>
                </c:pt>
                <c:pt idx="4155">
                  <c:v>8.3728271783830621</c:v>
                </c:pt>
                <c:pt idx="4156">
                  <c:v>8.3729315034669956</c:v>
                </c:pt>
                <c:pt idx="4157">
                  <c:v>8.3740158558999394</c:v>
                </c:pt>
                <c:pt idx="4158">
                  <c:v>8.3739535416670812</c:v>
                </c:pt>
                <c:pt idx="4159">
                  <c:v>8.373252866750013</c:v>
                </c:pt>
                <c:pt idx="4160">
                  <c:v>8.3724422191829539</c:v>
                </c:pt>
                <c:pt idx="4161">
                  <c:v>8.3723282109330857</c:v>
                </c:pt>
                <c:pt idx="4162">
                  <c:v>8.3735008967000297</c:v>
                </c:pt>
                <c:pt idx="4163">
                  <c:v>8.3733735551169612</c:v>
                </c:pt>
                <c:pt idx="4164">
                  <c:v>8.373427907549905</c:v>
                </c:pt>
                <c:pt idx="4165">
                  <c:v>8.3741338993000358</c:v>
                </c:pt>
                <c:pt idx="4166">
                  <c:v>8.3748215850669769</c:v>
                </c:pt>
                <c:pt idx="4167">
                  <c:v>8.3758226041669204</c:v>
                </c:pt>
                <c:pt idx="4168">
                  <c:v>8.3761152625830526</c:v>
                </c:pt>
                <c:pt idx="4169">
                  <c:v>8.375126281682995</c:v>
                </c:pt>
                <c:pt idx="4170">
                  <c:v>8.3749689400999277</c:v>
                </c:pt>
                <c:pt idx="4171">
                  <c:v>8.3743532925330673</c:v>
                </c:pt>
                <c:pt idx="4172">
                  <c:v>8.3760026176170026</c:v>
                </c:pt>
                <c:pt idx="4173">
                  <c:v>8.3759486367169433</c:v>
                </c:pt>
                <c:pt idx="4174">
                  <c:v>8.3746412951330758</c:v>
                </c:pt>
                <c:pt idx="4175">
                  <c:v>8.3741706475670181</c:v>
                </c:pt>
                <c:pt idx="4176">
                  <c:v>8.374441666666959</c:v>
                </c:pt>
                <c:pt idx="4177">
                  <c:v>8.3750593250830931</c:v>
                </c:pt>
                <c:pt idx="4178">
                  <c:v>8.3752453441830337</c:v>
                </c:pt>
                <c:pt idx="4179">
                  <c:v>8.3745946692669673</c:v>
                </c:pt>
                <c:pt idx="4180">
                  <c:v>8.3735373550329104</c:v>
                </c:pt>
                <c:pt idx="4181">
                  <c:v>8.373991680117042</c:v>
                </c:pt>
                <c:pt idx="4182">
                  <c:v>8.3751360325499853</c:v>
                </c:pt>
                <c:pt idx="4183">
                  <c:v>8.3751936909669169</c:v>
                </c:pt>
                <c:pt idx="4184">
                  <c:v>8.3744313767330567</c:v>
                </c:pt>
                <c:pt idx="4185">
                  <c:v>8.3735423958330006</c:v>
                </c:pt>
                <c:pt idx="4186">
                  <c:v>8.3734317209169333</c:v>
                </c:pt>
                <c:pt idx="4187">
                  <c:v>8.3749577400170754</c:v>
                </c:pt>
                <c:pt idx="4188">
                  <c:v>8.374940398433008</c:v>
                </c:pt>
                <c:pt idx="4189">
                  <c:v>8.3747797508669493</c:v>
                </c:pt>
                <c:pt idx="4190">
                  <c:v>8.3743090759500802</c:v>
                </c:pt>
                <c:pt idx="4191">
                  <c:v>8.3747534283830234</c:v>
                </c:pt>
                <c:pt idx="4192">
                  <c:v>8.3765810867999555</c:v>
                </c:pt>
                <c:pt idx="4193">
                  <c:v>8.3765271059000987</c:v>
                </c:pt>
                <c:pt idx="4194">
                  <c:v>8.3754564583330389</c:v>
                </c:pt>
                <c:pt idx="4195">
                  <c:v>8.3741707834169716</c:v>
                </c:pt>
                <c:pt idx="4196">
                  <c:v>8.3739284691829141</c:v>
                </c:pt>
                <c:pt idx="4197">
                  <c:v>8.3758327942670459</c:v>
                </c:pt>
                <c:pt idx="4198">
                  <c:v>8.3751454800329892</c:v>
                </c:pt>
                <c:pt idx="4199">
                  <c:v>8.3745164717829219</c:v>
                </c:pt>
                <c:pt idx="4200">
                  <c:v>8.3737124908830616</c:v>
                </c:pt>
                <c:pt idx="4201">
                  <c:v>8.3743151492999974</c:v>
                </c:pt>
                <c:pt idx="4202">
                  <c:v>8.3755611683999387</c:v>
                </c:pt>
                <c:pt idx="4203">
                  <c:v>8.3753905208330792</c:v>
                </c:pt>
                <c:pt idx="4204">
                  <c:v>8.3743298459170123</c:v>
                </c:pt>
                <c:pt idx="4205">
                  <c:v>8.3733175316829538</c:v>
                </c:pt>
                <c:pt idx="4206">
                  <c:v>8.3736235234330874</c:v>
                </c:pt>
                <c:pt idx="4207">
                  <c:v>8.3751378758670292</c:v>
                </c:pt>
                <c:pt idx="4208">
                  <c:v>8.3748755342829604</c:v>
                </c:pt>
                <c:pt idx="4209">
                  <c:v>8.3735198867169043</c:v>
                </c:pt>
                <c:pt idx="4210">
                  <c:v>8.3732858784670352</c:v>
                </c:pt>
                <c:pt idx="4211">
                  <c:v>8.3742418975669786</c:v>
                </c:pt>
                <c:pt idx="4212">
                  <c:v>8.3754729166669204</c:v>
                </c:pt>
                <c:pt idx="4213">
                  <c:v>8.3752339084170515</c:v>
                </c:pt>
                <c:pt idx="4214">
                  <c:v>8.3742465941829956</c:v>
                </c:pt>
                <c:pt idx="4215">
                  <c:v>8.3740459192669281</c:v>
                </c:pt>
                <c:pt idx="4216">
                  <c:v>8.3743269383670693</c:v>
                </c:pt>
                <c:pt idx="4217">
                  <c:v>8.3752529301170018</c:v>
                </c:pt>
                <c:pt idx="4218">
                  <c:v>8.3748456158829434</c:v>
                </c:pt>
                <c:pt idx="4219">
                  <c:v>8.3736932743000771</c:v>
                </c:pt>
                <c:pt idx="4220">
                  <c:v>8.3731559600670185</c:v>
                </c:pt>
                <c:pt idx="4221">
                  <c:v>8.3732819791669613</c:v>
                </c:pt>
                <c:pt idx="4222">
                  <c:v>8.374621304250093</c:v>
                </c:pt>
                <c:pt idx="4223">
                  <c:v>8.3749339900170341</c:v>
                </c:pt>
                <c:pt idx="4224">
                  <c:v>8.3740549817669656</c:v>
                </c:pt>
                <c:pt idx="4225">
                  <c:v>8.3732126675329095</c:v>
                </c:pt>
                <c:pt idx="4226">
                  <c:v>8.3735669926170413</c:v>
                </c:pt>
                <c:pt idx="4227">
                  <c:v>8.3748830117169835</c:v>
                </c:pt>
                <c:pt idx="4228">
                  <c:v>8.3747640034669164</c:v>
                </c:pt>
                <c:pt idx="4229">
                  <c:v>8.3744050225670588</c:v>
                </c:pt>
                <c:pt idx="4230">
                  <c:v>8.373492708333</c:v>
                </c:pt>
                <c:pt idx="4231">
                  <c:v>8.3732537000829321</c:v>
                </c:pt>
                <c:pt idx="4232">
                  <c:v>8.3752897191830744</c:v>
                </c:pt>
                <c:pt idx="4233">
                  <c:v>8.3749857109330073</c:v>
                </c:pt>
                <c:pt idx="4234">
                  <c:v>8.3739400633669501</c:v>
                </c:pt>
                <c:pt idx="4235">
                  <c:v>8.3733877217830823</c:v>
                </c:pt>
                <c:pt idx="4236">
                  <c:v>8.3739520742170228</c:v>
                </c:pt>
                <c:pt idx="4237">
                  <c:v>8.3750697326329551</c:v>
                </c:pt>
                <c:pt idx="4238">
                  <c:v>8.3754807517330985</c:v>
                </c:pt>
                <c:pt idx="4239">
                  <c:v>8.374721770833041</c:v>
                </c:pt>
                <c:pt idx="4240">
                  <c:v>8.3741660959169728</c:v>
                </c:pt>
                <c:pt idx="4241">
                  <c:v>8.3742937816829137</c:v>
                </c:pt>
                <c:pt idx="4242">
                  <c:v>8.3753781067670463</c:v>
                </c:pt>
                <c:pt idx="4243">
                  <c:v>8.3750824591999891</c:v>
                </c:pt>
                <c:pt idx="4244">
                  <c:v>8.3745201176169211</c:v>
                </c:pt>
                <c:pt idx="4245">
                  <c:v>8.3734461367170638</c:v>
                </c:pt>
                <c:pt idx="4246">
                  <c:v>8.3735671284669966</c:v>
                </c:pt>
                <c:pt idx="4247">
                  <c:v>8.3752981475669372</c:v>
                </c:pt>
                <c:pt idx="4248">
                  <c:v>8.3747108333330793</c:v>
                </c:pt>
                <c:pt idx="4249">
                  <c:v>8.3737384917500126</c:v>
                </c:pt>
                <c:pt idx="4250">
                  <c:v>8.3730545108499559</c:v>
                </c:pt>
                <c:pt idx="4251">
                  <c:v>8.3727238359330869</c:v>
                </c:pt>
                <c:pt idx="4252">
                  <c:v>8.3737948550330277</c:v>
                </c:pt>
                <c:pt idx="4253">
                  <c:v>8.3742441801169623</c:v>
                </c:pt>
                <c:pt idx="4254">
                  <c:v>8.3734985325499043</c:v>
                </c:pt>
                <c:pt idx="4255">
                  <c:v>8.3727395243000355</c:v>
                </c:pt>
                <c:pt idx="4256">
                  <c:v>8.3727688767329784</c:v>
                </c:pt>
                <c:pt idx="4257">
                  <c:v>8.3744048958329191</c:v>
                </c:pt>
                <c:pt idx="4258">
                  <c:v>8.3738908875830536</c:v>
                </c:pt>
                <c:pt idx="4259">
                  <c:v>8.3733552400169948</c:v>
                </c:pt>
                <c:pt idx="4260">
                  <c:v>8.3730795650999266</c:v>
                </c:pt>
                <c:pt idx="4261">
                  <c:v>8.3732922508670686</c:v>
                </c:pt>
                <c:pt idx="4262">
                  <c:v>8.374474909283002</c:v>
                </c:pt>
                <c:pt idx="4263">
                  <c:v>8.3742059283829438</c:v>
                </c:pt>
                <c:pt idx="4264">
                  <c:v>8.3734785868000756</c:v>
                </c:pt>
                <c:pt idx="4265">
                  <c:v>8.3733662725670168</c:v>
                </c:pt>
                <c:pt idx="4266">
                  <c:v>8.3732839583329604</c:v>
                </c:pt>
                <c:pt idx="4267">
                  <c:v>8.3741066167500922</c:v>
                </c:pt>
                <c:pt idx="4268">
                  <c:v>8.3741159691830358</c:v>
                </c:pt>
                <c:pt idx="4269">
                  <c:v>8.3734902942669684</c:v>
                </c:pt>
                <c:pt idx="4270">
                  <c:v>8.3729213133669091</c:v>
                </c:pt>
                <c:pt idx="4271">
                  <c:v>8.3726573051170412</c:v>
                </c:pt>
                <c:pt idx="4272">
                  <c:v>8.3736199908829843</c:v>
                </c:pt>
                <c:pt idx="4273">
                  <c:v>8.3732759826329168</c:v>
                </c:pt>
                <c:pt idx="4274">
                  <c:v>8.3724020017330574</c:v>
                </c:pt>
                <c:pt idx="4275">
                  <c:v>8.3717046874999994</c:v>
                </c:pt>
                <c:pt idx="4276">
                  <c:v>8.3715773459169327</c:v>
                </c:pt>
                <c:pt idx="4277">
                  <c:v>8.372721698350075</c:v>
                </c:pt>
                <c:pt idx="4278">
                  <c:v>8.3730110234330066</c:v>
                </c:pt>
                <c:pt idx="4279">
                  <c:v>8.3721020425329495</c:v>
                </c:pt>
                <c:pt idx="4280">
                  <c:v>8.3719030342830809</c:v>
                </c:pt>
                <c:pt idx="4281">
                  <c:v>8.3720890533830232</c:v>
                </c:pt>
                <c:pt idx="4282">
                  <c:v>8.3731000451329578</c:v>
                </c:pt>
                <c:pt idx="4283">
                  <c:v>8.3731677309000965</c:v>
                </c:pt>
                <c:pt idx="4284">
                  <c:v>8.3730054166670396</c:v>
                </c:pt>
                <c:pt idx="4285">
                  <c:v>8.3721164084169732</c:v>
                </c:pt>
                <c:pt idx="4286">
                  <c:v>8.3721307608499149</c:v>
                </c:pt>
                <c:pt idx="4287">
                  <c:v>8.3733000859330478</c:v>
                </c:pt>
                <c:pt idx="4288">
                  <c:v>8.3733427716999884</c:v>
                </c:pt>
                <c:pt idx="4289">
                  <c:v>8.3719637634499211</c:v>
                </c:pt>
                <c:pt idx="4290">
                  <c:v>8.3714547825500638</c:v>
                </c:pt>
                <c:pt idx="4291">
                  <c:v>8.3708124409669953</c:v>
                </c:pt>
                <c:pt idx="4292">
                  <c:v>8.3721417933999387</c:v>
                </c:pt>
                <c:pt idx="4293">
                  <c:v>8.3726761458330792</c:v>
                </c:pt>
                <c:pt idx="4294">
                  <c:v>8.371482137583012</c:v>
                </c:pt>
                <c:pt idx="4295">
                  <c:v>8.3708464900169552</c:v>
                </c:pt>
                <c:pt idx="4296">
                  <c:v>8.3712141484330864</c:v>
                </c:pt>
                <c:pt idx="4297">
                  <c:v>8.3721251675330297</c:v>
                </c:pt>
                <c:pt idx="4298">
                  <c:v>8.3721411592829629</c:v>
                </c:pt>
                <c:pt idx="4299">
                  <c:v>8.3711571783829033</c:v>
                </c:pt>
                <c:pt idx="4300">
                  <c:v>8.3706081701330355</c:v>
                </c:pt>
                <c:pt idx="4301">
                  <c:v>8.3703641892329781</c:v>
                </c:pt>
                <c:pt idx="4302">
                  <c:v>8.3719135416669204</c:v>
                </c:pt>
                <c:pt idx="4303">
                  <c:v>8.3716862000830528</c:v>
                </c:pt>
                <c:pt idx="4304">
                  <c:v>8.3713255525169945</c:v>
                </c:pt>
                <c:pt idx="4305">
                  <c:v>8.3706448775999274</c:v>
                </c:pt>
                <c:pt idx="4306">
                  <c:v>8.3712208967000681</c:v>
                </c:pt>
                <c:pt idx="4307">
                  <c:v>8.3720318884500013</c:v>
                </c:pt>
                <c:pt idx="4308">
                  <c:v>8.3713795742169435</c:v>
                </c:pt>
                <c:pt idx="4309">
                  <c:v>8.3712722326330766</c:v>
                </c:pt>
                <c:pt idx="4310">
                  <c:v>8.3711865850670186</c:v>
                </c:pt>
                <c:pt idx="4311">
                  <c:v>8.3717942708329609</c:v>
                </c:pt>
                <c:pt idx="4312">
                  <c:v>8.3729369292500913</c:v>
                </c:pt>
                <c:pt idx="4313">
                  <c:v>8.3731062816830342</c:v>
                </c:pt>
                <c:pt idx="4314">
                  <c:v>8.371958940099967</c:v>
                </c:pt>
                <c:pt idx="4315">
                  <c:v>8.3715582925329102</c:v>
                </c:pt>
                <c:pt idx="4316">
                  <c:v>8.3713592842830415</c:v>
                </c:pt>
                <c:pt idx="4317">
                  <c:v>8.3723319700499825</c:v>
                </c:pt>
                <c:pt idx="4318">
                  <c:v>8.3722179617999153</c:v>
                </c:pt>
                <c:pt idx="4319">
                  <c:v>8.3716339809000573</c:v>
                </c:pt>
                <c:pt idx="4320">
                  <c:v>8.3711750000000009</c:v>
                </c:pt>
                <c:pt idx="4321">
                  <c:v>8.3708059917499327</c:v>
                </c:pt>
                <c:pt idx="4322">
                  <c:v>8.3717920108500739</c:v>
                </c:pt>
                <c:pt idx="4323">
                  <c:v>8.3716180026000071</c:v>
                </c:pt>
                <c:pt idx="4324">
                  <c:v>8.3711540216999492</c:v>
                </c:pt>
                <c:pt idx="4325">
                  <c:v>8.3707066801170811</c:v>
                </c:pt>
                <c:pt idx="4326">
                  <c:v>8.3703793658830232</c:v>
                </c:pt>
                <c:pt idx="4327">
                  <c:v>8.3700003576329571</c:v>
                </c:pt>
                <c:pt idx="4328">
                  <c:v>8.369921376733096</c:v>
                </c:pt>
                <c:pt idx="4329">
                  <c:v>8.3692540625000404</c:v>
                </c:pt>
                <c:pt idx="4330">
                  <c:v>8.3685067209169723</c:v>
                </c:pt>
                <c:pt idx="4331">
                  <c:v>8.3689327400169162</c:v>
                </c:pt>
                <c:pt idx="4332">
                  <c:v>8.3697220651000475</c:v>
                </c:pt>
                <c:pt idx="4333">
                  <c:v>8.370069750866989</c:v>
                </c:pt>
                <c:pt idx="4334">
                  <c:v>8.3695190759499223</c:v>
                </c:pt>
                <c:pt idx="4335">
                  <c:v>8.3688150950500635</c:v>
                </c:pt>
                <c:pt idx="4336">
                  <c:v>8.3689010867999958</c:v>
                </c:pt>
                <c:pt idx="4337">
                  <c:v>8.3700904392329392</c:v>
                </c:pt>
                <c:pt idx="4338">
                  <c:v>8.3700531250000783</c:v>
                </c:pt>
                <c:pt idx="4339">
                  <c:v>8.3691024500830125</c:v>
                </c:pt>
                <c:pt idx="4340">
                  <c:v>8.3665751358499545</c:v>
                </c:pt>
                <c:pt idx="4341">
                  <c:v>8.3661211276000866</c:v>
                </c:pt>
                <c:pt idx="4342">
                  <c:v>8.367478813367029</c:v>
                </c:pt>
                <c:pt idx="4343">
                  <c:v>8.3670681384499623</c:v>
                </c:pt>
                <c:pt idx="4344">
                  <c:v>8.366239157549904</c:v>
                </c:pt>
                <c:pt idx="4345">
                  <c:v>8.3658068159670371</c:v>
                </c:pt>
                <c:pt idx="4346">
                  <c:v>8.3660395017329776</c:v>
                </c:pt>
                <c:pt idx="4347">
                  <c:v>8.3669721874999201</c:v>
                </c:pt>
                <c:pt idx="4348">
                  <c:v>8.3670398459170521</c:v>
                </c:pt>
                <c:pt idx="4349">
                  <c:v>8.3668141983499957</c:v>
                </c:pt>
                <c:pt idx="4350">
                  <c:v>8.3664851900999277</c:v>
                </c:pt>
                <c:pt idx="4351">
                  <c:v>8.3664945425330686</c:v>
                </c:pt>
                <c:pt idx="4352">
                  <c:v>8.3670088676170007</c:v>
                </c:pt>
                <c:pt idx="4353">
                  <c:v>8.3677048867169432</c:v>
                </c:pt>
                <c:pt idx="4354">
                  <c:v>8.3665808784670759</c:v>
                </c:pt>
                <c:pt idx="4355">
                  <c:v>8.3660285642330177</c:v>
                </c:pt>
                <c:pt idx="4356">
                  <c:v>8.3663329166669591</c:v>
                </c:pt>
                <c:pt idx="4357">
                  <c:v>8.3675989084170919</c:v>
                </c:pt>
                <c:pt idx="4358">
                  <c:v>8.3671565941830348</c:v>
                </c:pt>
                <c:pt idx="4359">
                  <c:v>8.3663042525999671</c:v>
                </c:pt>
                <c:pt idx="4360">
                  <c:v>8.3659502716999103</c:v>
                </c:pt>
                <c:pt idx="4361">
                  <c:v>8.366212930117042</c:v>
                </c:pt>
                <c:pt idx="4362">
                  <c:v>8.3668039492169832</c:v>
                </c:pt>
                <c:pt idx="4363">
                  <c:v>8.3671149409669177</c:v>
                </c:pt>
                <c:pt idx="4364">
                  <c:v>8.3669692934000572</c:v>
                </c:pt>
                <c:pt idx="4365">
                  <c:v>8.3666119791670006</c:v>
                </c:pt>
                <c:pt idx="4366">
                  <c:v>8.3665813042499337</c:v>
                </c:pt>
                <c:pt idx="4367">
                  <c:v>8.3674673233500734</c:v>
                </c:pt>
                <c:pt idx="4368">
                  <c:v>8.3668099817670072</c:v>
                </c:pt>
                <c:pt idx="4369">
                  <c:v>8.3668843341999484</c:v>
                </c:pt>
                <c:pt idx="4370">
                  <c:v>8.3663903259500803</c:v>
                </c:pt>
                <c:pt idx="4371">
                  <c:v>8.3663480117170241</c:v>
                </c:pt>
                <c:pt idx="4372">
                  <c:v>8.3671273367999568</c:v>
                </c:pt>
                <c:pt idx="4373">
                  <c:v>8.3672783559000976</c:v>
                </c:pt>
                <c:pt idx="4374">
                  <c:v>8.3668677083330394</c:v>
                </c:pt>
                <c:pt idx="4375">
                  <c:v>8.3664270334169721</c:v>
                </c:pt>
                <c:pt idx="4376">
                  <c:v>8.3664513858499152</c:v>
                </c:pt>
                <c:pt idx="4377">
                  <c:v>8.3673073776000475</c:v>
                </c:pt>
                <c:pt idx="4378">
                  <c:v>8.3673767300329889</c:v>
                </c:pt>
                <c:pt idx="4379">
                  <c:v>8.3669327217829217</c:v>
                </c:pt>
                <c:pt idx="4380">
                  <c:v>8.3669987408830622</c:v>
                </c:pt>
                <c:pt idx="4381">
                  <c:v>8.3668397326329949</c:v>
                </c:pt>
                <c:pt idx="4382">
                  <c:v>8.3676490850669385</c:v>
                </c:pt>
                <c:pt idx="4383">
                  <c:v>8.3674434375000803</c:v>
                </c:pt>
                <c:pt idx="4384">
                  <c:v>8.3671577625830125</c:v>
                </c:pt>
                <c:pt idx="4385">
                  <c:v>8.3671087816829548</c:v>
                </c:pt>
                <c:pt idx="4386">
                  <c:v>8.3674547734330869</c:v>
                </c:pt>
                <c:pt idx="4387">
                  <c:v>8.3689524592000293</c:v>
                </c:pt>
                <c:pt idx="4388">
                  <c:v>8.3689667842829607</c:v>
                </c:pt>
                <c:pt idx="4389">
                  <c:v>8.3682678033829045</c:v>
                </c:pt>
                <c:pt idx="4390">
                  <c:v>8.3677371284670361</c:v>
                </c:pt>
                <c:pt idx="4391">
                  <c:v>8.3680148142329784</c:v>
                </c:pt>
                <c:pt idx="4392">
                  <c:v>8.3690124999999203</c:v>
                </c:pt>
                <c:pt idx="4393">
                  <c:v>8.3682934917500518</c:v>
                </c:pt>
                <c:pt idx="4394">
                  <c:v>8.3684511775169952</c:v>
                </c:pt>
                <c:pt idx="4395">
                  <c:v>8.3679205025999277</c:v>
                </c:pt>
                <c:pt idx="4396">
                  <c:v>8.3674398550330693</c:v>
                </c:pt>
                <c:pt idx="4397">
                  <c:v>8.3679325134500022</c:v>
                </c:pt>
                <c:pt idx="4398">
                  <c:v>8.3682918658829433</c:v>
                </c:pt>
                <c:pt idx="4399">
                  <c:v>8.3677778576330759</c:v>
                </c:pt>
                <c:pt idx="4400">
                  <c:v>8.3670805434000179</c:v>
                </c:pt>
                <c:pt idx="4401">
                  <c:v>8.3684948958329617</c:v>
                </c:pt>
                <c:pt idx="4402">
                  <c:v>8.369004220917093</c:v>
                </c:pt>
                <c:pt idx="4403">
                  <c:v>8.3688385733500343</c:v>
                </c:pt>
                <c:pt idx="4404">
                  <c:v>8.368517898432966</c:v>
                </c:pt>
                <c:pt idx="4405">
                  <c:v>8.3680355841999088</c:v>
                </c:pt>
                <c:pt idx="4406">
                  <c:v>8.368378242617041</c:v>
                </c:pt>
                <c:pt idx="4407">
                  <c:v>8.3690009283829845</c:v>
                </c:pt>
                <c:pt idx="4408">
                  <c:v>8.3688435867999171</c:v>
                </c:pt>
                <c:pt idx="4409">
                  <c:v>8.3683462725670577</c:v>
                </c:pt>
                <c:pt idx="4410">
                  <c:v>8.3676089583329993</c:v>
                </c:pt>
                <c:pt idx="4411">
                  <c:v>8.3678432834169332</c:v>
                </c:pt>
                <c:pt idx="4412">
                  <c:v>8.3693826358500747</c:v>
                </c:pt>
                <c:pt idx="4413">
                  <c:v>8.3703952942670075</c:v>
                </c:pt>
                <c:pt idx="4414">
                  <c:v>8.3693829800329489</c:v>
                </c:pt>
                <c:pt idx="4415">
                  <c:v>8.3685489717830812</c:v>
                </c:pt>
                <c:pt idx="4416">
                  <c:v>8.3688966575500228</c:v>
                </c:pt>
                <c:pt idx="4417">
                  <c:v>8.3696893159669568</c:v>
                </c:pt>
                <c:pt idx="4418">
                  <c:v>8.369735335067098</c:v>
                </c:pt>
                <c:pt idx="4419">
                  <c:v>8.3688863541670386</c:v>
                </c:pt>
                <c:pt idx="4420">
                  <c:v>8.3687890125829743</c:v>
                </c:pt>
                <c:pt idx="4421">
                  <c:v>8.3690700316829147</c:v>
                </c:pt>
                <c:pt idx="4422">
                  <c:v>8.3696826901000456</c:v>
                </c:pt>
                <c:pt idx="4423">
                  <c:v>8.3690320425329894</c:v>
                </c:pt>
                <c:pt idx="4424">
                  <c:v>8.3684097009499219</c:v>
                </c:pt>
                <c:pt idx="4425">
                  <c:v>8.3681940533830641</c:v>
                </c:pt>
                <c:pt idx="4426">
                  <c:v>8.3682450451329959</c:v>
                </c:pt>
                <c:pt idx="4427">
                  <c:v>8.3687227308999379</c:v>
                </c:pt>
                <c:pt idx="4428">
                  <c:v>8.3690237500000801</c:v>
                </c:pt>
                <c:pt idx="4429">
                  <c:v>8.3685680750830134</c:v>
                </c:pt>
                <c:pt idx="4430">
                  <c:v>8.367995760849956</c:v>
                </c:pt>
                <c:pt idx="4431">
                  <c:v>8.3680334192670873</c:v>
                </c:pt>
                <c:pt idx="4432">
                  <c:v>8.3692861050330283</c:v>
                </c:pt>
                <c:pt idx="4433">
                  <c:v>8.3693587634499611</c:v>
                </c:pt>
                <c:pt idx="4434">
                  <c:v>8.3688381158829035</c:v>
                </c:pt>
                <c:pt idx="4435">
                  <c:v>8.3681857743000361</c:v>
                </c:pt>
                <c:pt idx="4436">
                  <c:v>8.3682434600669779</c:v>
                </c:pt>
                <c:pt idx="4437">
                  <c:v>8.3695811458329192</c:v>
                </c:pt>
                <c:pt idx="4438">
                  <c:v>8.3697154709170523</c:v>
                </c:pt>
                <c:pt idx="4439">
                  <c:v>8.3693114900169938</c:v>
                </c:pt>
                <c:pt idx="4440">
                  <c:v>8.3689191484329264</c:v>
                </c:pt>
                <c:pt idx="4441">
                  <c:v>8.3690468342000699</c:v>
                </c:pt>
                <c:pt idx="4442">
                  <c:v>8.3699661592830026</c:v>
                </c:pt>
                <c:pt idx="4443">
                  <c:v>8.370248845049943</c:v>
                </c:pt>
                <c:pt idx="4444">
                  <c:v>8.3693131701330756</c:v>
                </c:pt>
                <c:pt idx="4445">
                  <c:v>8.3684725225670178</c:v>
                </c:pt>
                <c:pt idx="4446">
                  <c:v>8.3685585416669603</c:v>
                </c:pt>
                <c:pt idx="4447">
                  <c:v>8.3694162000830925</c:v>
                </c:pt>
                <c:pt idx="4448">
                  <c:v>8.3687472191830334</c:v>
                </c:pt>
                <c:pt idx="4449">
                  <c:v>8.3682082109329681</c:v>
                </c:pt>
                <c:pt idx="4450">
                  <c:v>8.3677392300329085</c:v>
                </c:pt>
                <c:pt idx="4451">
                  <c:v>8.3674102217830413</c:v>
                </c:pt>
                <c:pt idx="4452">
                  <c:v>8.368551240882983</c:v>
                </c:pt>
                <c:pt idx="4453">
                  <c:v>8.3685355659669174</c:v>
                </c:pt>
                <c:pt idx="4454">
                  <c:v>8.3679982517330593</c:v>
                </c:pt>
                <c:pt idx="4455">
                  <c:v>8.3673909374999997</c:v>
                </c:pt>
                <c:pt idx="4456">
                  <c:v>8.3676269292499317</c:v>
                </c:pt>
                <c:pt idx="4457">
                  <c:v>8.369541281683075</c:v>
                </c:pt>
                <c:pt idx="4458">
                  <c:v>8.3689172734330075</c:v>
                </c:pt>
                <c:pt idx="4459">
                  <c:v>8.36858329253295</c:v>
                </c:pt>
                <c:pt idx="4460">
                  <c:v>8.3678359509500808</c:v>
                </c:pt>
                <c:pt idx="4461">
                  <c:v>8.368025303383023</c:v>
                </c:pt>
                <c:pt idx="4462">
                  <c:v>8.3694146284669557</c:v>
                </c:pt>
                <c:pt idx="4463">
                  <c:v>8.3688906475670972</c:v>
                </c:pt>
                <c:pt idx="4464">
                  <c:v>8.3677333333330406</c:v>
                </c:pt>
                <c:pt idx="4465">
                  <c:v>8.3673126584169726</c:v>
                </c:pt>
                <c:pt idx="4466">
                  <c:v>8.3674503441829149</c:v>
                </c:pt>
                <c:pt idx="4467">
                  <c:v>8.3686180026000478</c:v>
                </c:pt>
                <c:pt idx="4468">
                  <c:v>8.3679756883669896</c:v>
                </c:pt>
                <c:pt idx="4469">
                  <c:v>8.367708346782921</c:v>
                </c:pt>
                <c:pt idx="4470">
                  <c:v>8.3673543658830631</c:v>
                </c:pt>
                <c:pt idx="4471">
                  <c:v>8.367472024299996</c:v>
                </c:pt>
                <c:pt idx="4472">
                  <c:v>8.3691063767329368</c:v>
                </c:pt>
                <c:pt idx="4473">
                  <c:v>8.3697457291670787</c:v>
                </c:pt>
                <c:pt idx="4474">
                  <c:v>8.368726720917012</c:v>
                </c:pt>
                <c:pt idx="4475">
                  <c:v>8.3681627400169543</c:v>
                </c:pt>
                <c:pt idx="4476">
                  <c:v>8.3689937317670875</c:v>
                </c:pt>
                <c:pt idx="4477">
                  <c:v>8.3700014175330306</c:v>
                </c:pt>
                <c:pt idx="4478">
                  <c:v>8.3702657426169633</c:v>
                </c:pt>
                <c:pt idx="4479">
                  <c:v>8.3689767617169029</c:v>
                </c:pt>
                <c:pt idx="4480">
                  <c:v>8.3687194201330346</c:v>
                </c:pt>
                <c:pt idx="4481">
                  <c:v>8.3681571058999786</c:v>
                </c:pt>
                <c:pt idx="4482">
                  <c:v>8.3698064583329206</c:v>
                </c:pt>
                <c:pt idx="4483">
                  <c:v>8.3696441167500524</c:v>
                </c:pt>
                <c:pt idx="4484">
                  <c:v>8.368675135849994</c:v>
                </c:pt>
                <c:pt idx="4485">
                  <c:v>8.3682661275999273</c:v>
                </c:pt>
                <c:pt idx="4486">
                  <c:v>8.368372146700068</c:v>
                </c:pt>
                <c:pt idx="4487">
                  <c:v>8.3696581384500011</c:v>
                </c:pt>
                <c:pt idx="4488">
                  <c:v>8.3692308242169453</c:v>
                </c:pt>
                <c:pt idx="4489">
                  <c:v>8.3686134826330765</c:v>
                </c:pt>
                <c:pt idx="4490">
                  <c:v>8.3679911684000174</c:v>
                </c:pt>
                <c:pt idx="4491">
                  <c:v>8.3682505208329605</c:v>
                </c:pt>
                <c:pt idx="4492">
                  <c:v>8.3697965125830915</c:v>
                </c:pt>
                <c:pt idx="4493">
                  <c:v>8.3698691983500346</c:v>
                </c:pt>
                <c:pt idx="4494">
                  <c:v>8.3687918567669684</c:v>
                </c:pt>
                <c:pt idx="4495">
                  <c:v>8.3681262091999091</c:v>
                </c:pt>
                <c:pt idx="4496">
                  <c:v>8.3691005342830422</c:v>
                </c:pt>
                <c:pt idx="4497">
                  <c:v>8.3704782200499839</c:v>
                </c:pt>
                <c:pt idx="4498">
                  <c:v>8.3702658784669168</c:v>
                </c:pt>
                <c:pt idx="4499">
                  <c:v>8.3694952309000588</c:v>
                </c:pt>
                <c:pt idx="4500">
                  <c:v>8.3681795833329993</c:v>
                </c:pt>
                <c:pt idx="4501">
                  <c:v>8.3684105750829332</c:v>
                </c:pt>
                <c:pt idx="4502">
                  <c:v>8.369808260850073</c:v>
                </c:pt>
                <c:pt idx="4503">
                  <c:v>8.3700359192670071</c:v>
                </c:pt>
                <c:pt idx="4504">
                  <c:v>8.368870271699949</c:v>
                </c:pt>
                <c:pt idx="4505">
                  <c:v>8.3683862634500805</c:v>
                </c:pt>
                <c:pt idx="4506">
                  <c:v>8.3689339492170234</c:v>
                </c:pt>
                <c:pt idx="4507">
                  <c:v>8.3710166076329564</c:v>
                </c:pt>
                <c:pt idx="4508">
                  <c:v>8.3710942934000965</c:v>
                </c:pt>
                <c:pt idx="4509">
                  <c:v>8.3700869791670396</c:v>
                </c:pt>
                <c:pt idx="4510">
                  <c:v>8.3696196375829732</c:v>
                </c:pt>
                <c:pt idx="4511">
                  <c:v>8.3697089900169157</c:v>
                </c:pt>
                <c:pt idx="4512">
                  <c:v>8.3712116484330465</c:v>
                </c:pt>
                <c:pt idx="4513">
                  <c:v>8.3708976675329883</c:v>
                </c:pt>
                <c:pt idx="4514">
                  <c:v>8.3701669926169213</c:v>
                </c:pt>
                <c:pt idx="4515">
                  <c:v>8.3691796783830625</c:v>
                </c:pt>
                <c:pt idx="4516">
                  <c:v>8.3691956701329957</c:v>
                </c:pt>
                <c:pt idx="4517">
                  <c:v>8.370483355899939</c:v>
                </c:pt>
                <c:pt idx="4518">
                  <c:v>8.3706660416670786</c:v>
                </c:pt>
                <c:pt idx="4519">
                  <c:v>8.3700003667500109</c:v>
                </c:pt>
                <c:pt idx="4520">
                  <c:v>8.3693097191829544</c:v>
                </c:pt>
                <c:pt idx="4521">
                  <c:v>8.3694723776000863</c:v>
                </c:pt>
                <c:pt idx="4522">
                  <c:v>8.3705367300330291</c:v>
                </c:pt>
                <c:pt idx="4523">
                  <c:v>8.3710810551169619</c:v>
                </c:pt>
                <c:pt idx="4524">
                  <c:v>8.3703154075499029</c:v>
                </c:pt>
                <c:pt idx="4525">
                  <c:v>8.3694230659670374</c:v>
                </c:pt>
                <c:pt idx="4526">
                  <c:v>8.3698007517329778</c:v>
                </c:pt>
                <c:pt idx="4527">
                  <c:v>8.3711134374999201</c:v>
                </c:pt>
                <c:pt idx="4528">
                  <c:v>8.371107762583053</c:v>
                </c:pt>
                <c:pt idx="4529">
                  <c:v>8.3703787816829944</c:v>
                </c:pt>
                <c:pt idx="4530">
                  <c:v>8.3699581067669282</c:v>
                </c:pt>
                <c:pt idx="4531">
                  <c:v>8.3698624592000677</c:v>
                </c:pt>
                <c:pt idx="4532">
                  <c:v>8.3707917842830017</c:v>
                </c:pt>
                <c:pt idx="4533">
                  <c:v>8.3709244700499443</c:v>
                </c:pt>
                <c:pt idx="4534">
                  <c:v>8.3705137951330748</c:v>
                </c:pt>
                <c:pt idx="4535">
                  <c:v>8.3701114809000181</c:v>
                </c:pt>
                <c:pt idx="4536">
                  <c:v>8.3702241666669597</c:v>
                </c:pt>
                <c:pt idx="4537">
                  <c:v>8.371453491750092</c:v>
                </c:pt>
                <c:pt idx="4538">
                  <c:v>8.3713345108500352</c:v>
                </c:pt>
                <c:pt idx="4539">
                  <c:v>8.3707955025999681</c:v>
                </c:pt>
                <c:pt idx="4540">
                  <c:v>8.3701315216999106</c:v>
                </c:pt>
                <c:pt idx="4541">
                  <c:v>8.3704508467830419</c:v>
                </c:pt>
                <c:pt idx="4542">
                  <c:v>8.3718068658829825</c:v>
                </c:pt>
                <c:pt idx="4543">
                  <c:v>8.3719795242999151</c:v>
                </c:pt>
                <c:pt idx="4544">
                  <c:v>8.3710738767330568</c:v>
                </c:pt>
                <c:pt idx="4545">
                  <c:v>8.3703115625000013</c:v>
                </c:pt>
                <c:pt idx="4546">
                  <c:v>8.3707975542499327</c:v>
                </c:pt>
                <c:pt idx="4547">
                  <c:v>8.3724119066830731</c:v>
                </c:pt>
                <c:pt idx="4548">
                  <c:v>8.3720978984330081</c:v>
                </c:pt>
                <c:pt idx="4549">
                  <c:v>8.371148917532949</c:v>
                </c:pt>
                <c:pt idx="4550">
                  <c:v>8.3709065759500803</c:v>
                </c:pt>
                <c:pt idx="4551">
                  <c:v>8.3710892617170245</c:v>
                </c:pt>
                <c:pt idx="4552">
                  <c:v>8.3720935867999557</c:v>
                </c:pt>
                <c:pt idx="4553">
                  <c:v>8.3717012725670976</c:v>
                </c:pt>
                <c:pt idx="4554">
                  <c:v>8.3711189583330388</c:v>
                </c:pt>
                <c:pt idx="4555">
                  <c:v>8.3700849500829726</c:v>
                </c:pt>
                <c:pt idx="4556">
                  <c:v>8.3701476358499161</c:v>
                </c:pt>
                <c:pt idx="4557">
                  <c:v>8.3719469609330464</c:v>
                </c:pt>
                <c:pt idx="4558">
                  <c:v>8.3718396466999891</c:v>
                </c:pt>
                <c:pt idx="4559">
                  <c:v>8.3707223051169226</c:v>
                </c:pt>
                <c:pt idx="4560">
                  <c:v>8.3707666575500621</c:v>
                </c:pt>
                <c:pt idx="4561">
                  <c:v>8.3704043159669954</c:v>
                </c:pt>
                <c:pt idx="4562">
                  <c:v>8.3715003350669388</c:v>
                </c:pt>
                <c:pt idx="4563">
                  <c:v>8.3708246875000807</c:v>
                </c:pt>
                <c:pt idx="4564">
                  <c:v>8.370179012583014</c:v>
                </c:pt>
                <c:pt idx="4565">
                  <c:v>8.3696566983499547</c:v>
                </c:pt>
                <c:pt idx="4566">
                  <c:v>8.3699343567670859</c:v>
                </c:pt>
                <c:pt idx="4567">
                  <c:v>8.3709053758670287</c:v>
                </c:pt>
                <c:pt idx="4568">
                  <c:v>8.3717547009499622</c:v>
                </c:pt>
                <c:pt idx="4569">
                  <c:v>8.3707657200499046</c:v>
                </c:pt>
                <c:pt idx="4570">
                  <c:v>8.3703400451330356</c:v>
                </c:pt>
                <c:pt idx="4571">
                  <c:v>8.3704077308999771</c:v>
                </c:pt>
                <c:pt idx="4572">
                  <c:v>8.3714670833329201</c:v>
                </c:pt>
                <c:pt idx="4573">
                  <c:v>8.3720297417500529</c:v>
                </c:pt>
                <c:pt idx="4574">
                  <c:v>8.3714407608499943</c:v>
                </c:pt>
                <c:pt idx="4575">
                  <c:v>8.371208419266928</c:v>
                </c:pt>
                <c:pt idx="4576">
                  <c:v>8.3709727717000675</c:v>
                </c:pt>
                <c:pt idx="4577">
                  <c:v>8.3725020967830019</c:v>
                </c:pt>
                <c:pt idx="4578">
                  <c:v>8.3727931158829438</c:v>
                </c:pt>
                <c:pt idx="4579">
                  <c:v>8.3717674409670746</c:v>
                </c:pt>
                <c:pt idx="4580">
                  <c:v>8.370891793400018</c:v>
                </c:pt>
                <c:pt idx="4581">
                  <c:v>8.3709828124999603</c:v>
                </c:pt>
                <c:pt idx="4582">
                  <c:v>8.3717754709170933</c:v>
                </c:pt>
                <c:pt idx="4583">
                  <c:v>8.3717298233500337</c:v>
                </c:pt>
                <c:pt idx="4584">
                  <c:v>8.3711374817669668</c:v>
                </c:pt>
                <c:pt idx="4585">
                  <c:v>8.3707235008669105</c:v>
                </c:pt>
                <c:pt idx="4586">
                  <c:v>8.3712311592830417</c:v>
                </c:pt>
                <c:pt idx="4587">
                  <c:v>8.3721805117169836</c:v>
                </c:pt>
                <c:pt idx="4588">
                  <c:v>8.3721165034669163</c:v>
                </c:pt>
                <c:pt idx="4589">
                  <c:v>8.3720275225670573</c:v>
                </c:pt>
                <c:pt idx="4590">
                  <c:v>8.3708818750000002</c:v>
                </c:pt>
                <c:pt idx="4591">
                  <c:v>8.3713912000829325</c:v>
                </c:pt>
                <c:pt idx="4592">
                  <c:v>8.3726422191830743</c:v>
                </c:pt>
                <c:pt idx="4593">
                  <c:v>8.3721165442670085</c:v>
                </c:pt>
                <c:pt idx="4594">
                  <c:v>8.3711908966999484</c:v>
                </c:pt>
                <c:pt idx="4595">
                  <c:v>8.3706652217830797</c:v>
                </c:pt>
                <c:pt idx="4596">
                  <c:v>8.3708345742170227</c:v>
                </c:pt>
                <c:pt idx="4597">
                  <c:v>8.3721238992999556</c:v>
                </c:pt>
                <c:pt idx="4598">
                  <c:v>8.3715965850670973</c:v>
                </c:pt>
                <c:pt idx="4599">
                  <c:v>8.3711976041670386</c:v>
                </c:pt>
                <c:pt idx="4600">
                  <c:v>8.3701819292499717</c:v>
                </c:pt>
                <c:pt idx="4601">
                  <c:v>8.370577948349915</c:v>
                </c:pt>
                <c:pt idx="4602">
                  <c:v>8.3717389401000464</c:v>
                </c:pt>
                <c:pt idx="4603">
                  <c:v>8.3720449591999895</c:v>
                </c:pt>
                <c:pt idx="4604">
                  <c:v>8.3710176176169231</c:v>
                </c:pt>
                <c:pt idx="4605">
                  <c:v>8.3709286367170623</c:v>
                </c:pt>
                <c:pt idx="4606">
                  <c:v>8.3711996284669965</c:v>
                </c:pt>
                <c:pt idx="4607">
                  <c:v>8.3721056475669382</c:v>
                </c:pt>
                <c:pt idx="4608">
                  <c:v>8.3721866666670799</c:v>
                </c:pt>
                <c:pt idx="4609">
                  <c:v>8.3716709917500136</c:v>
                </c:pt>
                <c:pt idx="4610">
                  <c:v>8.3711536775169542</c:v>
                </c:pt>
                <c:pt idx="4611">
                  <c:v>8.3713146692670879</c:v>
                </c:pt>
                <c:pt idx="4612">
                  <c:v>8.3722840217000289</c:v>
                </c:pt>
                <c:pt idx="4613">
                  <c:v>8.372585013449962</c:v>
                </c:pt>
                <c:pt idx="4614">
                  <c:v>8.3718543658829034</c:v>
                </c:pt>
                <c:pt idx="4615">
                  <c:v>8.3713586909670354</c:v>
                </c:pt>
                <c:pt idx="4616">
                  <c:v>8.3718297100669794</c:v>
                </c:pt>
                <c:pt idx="4617">
                  <c:v>8.3729507291669201</c:v>
                </c:pt>
                <c:pt idx="4618">
                  <c:v>8.3730683875830518</c:v>
                </c:pt>
                <c:pt idx="4619">
                  <c:v>8.3721610733499947</c:v>
                </c:pt>
                <c:pt idx="4620">
                  <c:v>8.3719603984329272</c:v>
                </c:pt>
                <c:pt idx="4621">
                  <c:v>8.3721447508670686</c:v>
                </c:pt>
                <c:pt idx="4622">
                  <c:v>8.3731090759500013</c:v>
                </c:pt>
                <c:pt idx="4623">
                  <c:v>8.3722250950499433</c:v>
                </c:pt>
                <c:pt idx="4624">
                  <c:v>8.371636086800077</c:v>
                </c:pt>
                <c:pt idx="4625">
                  <c:v>8.3709521059000185</c:v>
                </c:pt>
                <c:pt idx="4626">
                  <c:v>8.3713531249999615</c:v>
                </c:pt>
                <c:pt idx="4627">
                  <c:v>8.372512450083093</c:v>
                </c:pt>
                <c:pt idx="4628">
                  <c:v>8.372543469183034</c:v>
                </c:pt>
                <c:pt idx="4629">
                  <c:v>8.3718311275999682</c:v>
                </c:pt>
                <c:pt idx="4630">
                  <c:v>8.3711621466999091</c:v>
                </c:pt>
                <c:pt idx="4631">
                  <c:v>8.3714098051170414</c:v>
                </c:pt>
                <c:pt idx="4632">
                  <c:v>8.3731091575499832</c:v>
                </c:pt>
                <c:pt idx="4633">
                  <c:v>8.3725651492999162</c:v>
                </c:pt>
                <c:pt idx="4634">
                  <c:v>8.3720211684000585</c:v>
                </c:pt>
                <c:pt idx="4635">
                  <c:v>8.371383854167</c:v>
                </c:pt>
                <c:pt idx="4636">
                  <c:v>8.3717765125829331</c:v>
                </c:pt>
                <c:pt idx="4637">
                  <c:v>8.372977531683075</c:v>
                </c:pt>
                <c:pt idx="4638">
                  <c:v>8.3729651901000075</c:v>
                </c:pt>
                <c:pt idx="4639">
                  <c:v>8.3724795425329503</c:v>
                </c:pt>
                <c:pt idx="4640">
                  <c:v>8.3713738676170824</c:v>
                </c:pt>
                <c:pt idx="4641">
                  <c:v>8.3718215533830236</c:v>
                </c:pt>
                <c:pt idx="4642">
                  <c:v>8.3732992117999565</c:v>
                </c:pt>
                <c:pt idx="4643">
                  <c:v>8.3733402309000979</c:v>
                </c:pt>
                <c:pt idx="4644">
                  <c:v>8.3727579166670409</c:v>
                </c:pt>
                <c:pt idx="4645">
                  <c:v>8.3716205750829733</c:v>
                </c:pt>
                <c:pt idx="4646">
                  <c:v>8.3723699275169139</c:v>
                </c:pt>
                <c:pt idx="4647">
                  <c:v>8.3734792526000454</c:v>
                </c:pt>
                <c:pt idx="4648">
                  <c:v>8.3732269383669884</c:v>
                </c:pt>
                <c:pt idx="4649">
                  <c:v>8.3727995967829223</c:v>
                </c:pt>
                <c:pt idx="4650">
                  <c:v>8.3720656158830646</c:v>
                </c:pt>
                <c:pt idx="4651">
                  <c:v>8.371869940966997</c:v>
                </c:pt>
                <c:pt idx="4652">
                  <c:v>8.3730942933999373</c:v>
                </c:pt>
                <c:pt idx="4653">
                  <c:v>8.3732719791670789</c:v>
                </c:pt>
                <c:pt idx="4654">
                  <c:v>8.3726763042500121</c:v>
                </c:pt>
                <c:pt idx="4655">
                  <c:v>8.3719006566829552</c:v>
                </c:pt>
                <c:pt idx="4656">
                  <c:v>8.3721466484330875</c:v>
                </c:pt>
                <c:pt idx="4657">
                  <c:v>8.3732976675330288</c:v>
                </c:pt>
                <c:pt idx="4658">
                  <c:v>8.3734603259499618</c:v>
                </c:pt>
                <c:pt idx="4659">
                  <c:v>8.3726013450499046</c:v>
                </c:pt>
                <c:pt idx="4660">
                  <c:v>8.3718056701330354</c:v>
                </c:pt>
                <c:pt idx="4661">
                  <c:v>8.3721100225669787</c:v>
                </c:pt>
                <c:pt idx="4662">
                  <c:v>8.3732643749999198</c:v>
                </c:pt>
                <c:pt idx="4663">
                  <c:v>8.3727653667500537</c:v>
                </c:pt>
                <c:pt idx="4664">
                  <c:v>8.3718713858499942</c:v>
                </c:pt>
                <c:pt idx="4665">
                  <c:v>8.3713307109329271</c:v>
                </c:pt>
                <c:pt idx="4666">
                  <c:v>8.3716567300330684</c:v>
                </c:pt>
                <c:pt idx="4667">
                  <c:v>8.3733927217830022</c:v>
                </c:pt>
                <c:pt idx="4668">
                  <c:v>8.373403740882944</c:v>
                </c:pt>
                <c:pt idx="4669">
                  <c:v>8.3728230659670757</c:v>
                </c:pt>
                <c:pt idx="4670">
                  <c:v>8.3719074184000171</c:v>
                </c:pt>
                <c:pt idx="4671">
                  <c:v>8.3727851041669599</c:v>
                </c:pt>
                <c:pt idx="4672">
                  <c:v>8.3736644292500912</c:v>
                </c:pt>
                <c:pt idx="4673">
                  <c:v>8.3735387816830347</c:v>
                </c:pt>
                <c:pt idx="4674">
                  <c:v>8.3727597734329677</c:v>
                </c:pt>
                <c:pt idx="4675">
                  <c:v>8.3724857925329097</c:v>
                </c:pt>
                <c:pt idx="4676">
                  <c:v>8.3728067842830409</c:v>
                </c:pt>
                <c:pt idx="4677">
                  <c:v>8.3738044700499827</c:v>
                </c:pt>
                <c:pt idx="4678">
                  <c:v>8.3739671284669157</c:v>
                </c:pt>
                <c:pt idx="4679">
                  <c:v>8.3734498142330587</c:v>
                </c:pt>
                <c:pt idx="4680">
                  <c:v>8.372959166667</c:v>
                </c:pt>
                <c:pt idx="4681">
                  <c:v>8.372931825082933</c:v>
                </c:pt>
                <c:pt idx="4682">
                  <c:v>8.3737111775170749</c:v>
                </c:pt>
                <c:pt idx="4683">
                  <c:v>8.3735355026000065</c:v>
                </c:pt>
                <c:pt idx="4684">
                  <c:v>8.3732381883669493</c:v>
                </c:pt>
                <c:pt idx="4685">
                  <c:v>8.3727841801170815</c:v>
                </c:pt>
                <c:pt idx="4686">
                  <c:v>8.3727318658830221</c:v>
                </c:pt>
                <c:pt idx="4687">
                  <c:v>8.3740345242999563</c:v>
                </c:pt>
                <c:pt idx="4688">
                  <c:v>8.3741805434000973</c:v>
                </c:pt>
                <c:pt idx="4689">
                  <c:v>8.3735882291670407</c:v>
                </c:pt>
                <c:pt idx="4690">
                  <c:v>8.3727708875829734</c:v>
                </c:pt>
                <c:pt idx="4691">
                  <c:v>8.3732052400169135</c:v>
                </c:pt>
                <c:pt idx="4692">
                  <c:v>8.3739745651000472</c:v>
                </c:pt>
                <c:pt idx="4693">
                  <c:v>8.3736689175329886</c:v>
                </c:pt>
                <c:pt idx="4694">
                  <c:v>8.373254909282922</c:v>
                </c:pt>
                <c:pt idx="4695">
                  <c:v>8.3729592617170638</c:v>
                </c:pt>
                <c:pt idx="4696">
                  <c:v>8.3733269201329961</c:v>
                </c:pt>
                <c:pt idx="4697">
                  <c:v>8.374576272566939</c:v>
                </c:pt>
                <c:pt idx="4698">
                  <c:v>8.3747322916670797</c:v>
                </c:pt>
                <c:pt idx="4699">
                  <c:v>8.3740349500830114</c:v>
                </c:pt>
                <c:pt idx="4700">
                  <c:v>8.3732126358499546</c:v>
                </c:pt>
                <c:pt idx="4701">
                  <c:v>8.3732219609330869</c:v>
                </c:pt>
                <c:pt idx="4702">
                  <c:v>8.3739663133670295</c:v>
                </c:pt>
                <c:pt idx="4703">
                  <c:v>8.3742139717829627</c:v>
                </c:pt>
                <c:pt idx="4704">
                  <c:v>8.3738033242169028</c:v>
                </c:pt>
                <c:pt idx="4705">
                  <c:v>8.3733076493000347</c:v>
                </c:pt>
                <c:pt idx="4706">
                  <c:v>8.3727770017329775</c:v>
                </c:pt>
                <c:pt idx="4707">
                  <c:v>8.3739930208329216</c:v>
                </c:pt>
                <c:pt idx="4708">
                  <c:v>8.373934012583053</c:v>
                </c:pt>
                <c:pt idx="4709">
                  <c:v>8.3740516983499944</c:v>
                </c:pt>
                <c:pt idx="4710">
                  <c:v>8.3738993567669269</c:v>
                </c:pt>
                <c:pt idx="4711">
                  <c:v>8.3743353758670693</c:v>
                </c:pt>
                <c:pt idx="4712">
                  <c:v>8.3752880342830007</c:v>
                </c:pt>
                <c:pt idx="4713">
                  <c:v>8.3755257200499447</c:v>
                </c:pt>
                <c:pt idx="4714">
                  <c:v>8.3742867118000763</c:v>
                </c:pt>
                <c:pt idx="4715">
                  <c:v>8.3738910642330193</c:v>
                </c:pt>
                <c:pt idx="4716">
                  <c:v>8.3738920833329598</c:v>
                </c:pt>
                <c:pt idx="4717">
                  <c:v>8.3747180750830914</c:v>
                </c:pt>
                <c:pt idx="4718">
                  <c:v>8.3749290941830346</c:v>
                </c:pt>
                <c:pt idx="4719">
                  <c:v>8.3745250859329676</c:v>
                </c:pt>
                <c:pt idx="4720">
                  <c:v>8.3738627716999101</c:v>
                </c:pt>
                <c:pt idx="4721">
                  <c:v>8.3736454301170422</c:v>
                </c:pt>
                <c:pt idx="4722">
                  <c:v>8.3743997825499825</c:v>
                </c:pt>
                <c:pt idx="4723">
                  <c:v>8.3745907742999162</c:v>
                </c:pt>
                <c:pt idx="4724">
                  <c:v>8.3743967934000576</c:v>
                </c:pt>
                <c:pt idx="4725">
                  <c:v>8.3739511458330007</c:v>
                </c:pt>
                <c:pt idx="4726">
                  <c:v>8.3738954709169331</c:v>
                </c:pt>
                <c:pt idx="4727">
                  <c:v>8.3747331566830745</c:v>
                </c:pt>
                <c:pt idx="4728">
                  <c:v>8.3739591484330056</c:v>
                </c:pt>
                <c:pt idx="4729">
                  <c:v>8.3737651675329499</c:v>
                </c:pt>
                <c:pt idx="4730">
                  <c:v>8.3732728259500817</c:v>
                </c:pt>
                <c:pt idx="4731">
                  <c:v>8.3736488450500239</c:v>
                </c:pt>
                <c:pt idx="4732">
                  <c:v>8.3747131701329565</c:v>
                </c:pt>
                <c:pt idx="4733">
                  <c:v>8.3746308559000973</c:v>
                </c:pt>
                <c:pt idx="4734">
                  <c:v>8.3739135416670401</c:v>
                </c:pt>
                <c:pt idx="4735">
                  <c:v>8.3739295334169732</c:v>
                </c:pt>
                <c:pt idx="4736">
                  <c:v>8.3742755525169148</c:v>
                </c:pt>
                <c:pt idx="4737">
                  <c:v>8.3748532109330469</c:v>
                </c:pt>
                <c:pt idx="4738">
                  <c:v>8.3748792300329882</c:v>
                </c:pt>
                <c:pt idx="4739">
                  <c:v>8.3743752217829233</c:v>
                </c:pt>
                <c:pt idx="4740">
                  <c:v>8.3739712408830638</c:v>
                </c:pt>
                <c:pt idx="4741">
                  <c:v>8.374040565966995</c:v>
                </c:pt>
                <c:pt idx="4742">
                  <c:v>8.3749382517329387</c:v>
                </c:pt>
                <c:pt idx="4743">
                  <c:v>8.3751426041670793</c:v>
                </c:pt>
                <c:pt idx="4744">
                  <c:v>8.3744552625830142</c:v>
                </c:pt>
                <c:pt idx="4745">
                  <c:v>8.3742912816829538</c:v>
                </c:pt>
                <c:pt idx="4746">
                  <c:v>8.3742506067670863</c:v>
                </c:pt>
                <c:pt idx="4747">
                  <c:v>8.3747416258670295</c:v>
                </c:pt>
                <c:pt idx="4748">
                  <c:v>8.3749326176169614</c:v>
                </c:pt>
                <c:pt idx="4749">
                  <c:v>8.374803636716905</c:v>
                </c:pt>
                <c:pt idx="4750">
                  <c:v>8.3745362951330371</c:v>
                </c:pt>
                <c:pt idx="4751">
                  <c:v>8.3745123142329785</c:v>
                </c:pt>
                <c:pt idx="4752">
                  <c:v>8.3753099999999208</c:v>
                </c:pt>
                <c:pt idx="4753">
                  <c:v>8.3751526584170524</c:v>
                </c:pt>
                <c:pt idx="4754">
                  <c:v>8.3745970108499961</c:v>
                </c:pt>
                <c:pt idx="4755">
                  <c:v>8.374598002599928</c:v>
                </c:pt>
                <c:pt idx="4756">
                  <c:v>8.3747523550330687</c:v>
                </c:pt>
                <c:pt idx="4757">
                  <c:v>8.3751983467830016</c:v>
                </c:pt>
                <c:pt idx="4758">
                  <c:v>8.3751243658829431</c:v>
                </c:pt>
                <c:pt idx="4759">
                  <c:v>8.3747253576330749</c:v>
                </c:pt>
                <c:pt idx="4760">
                  <c:v>8.3744880434000191</c:v>
                </c:pt>
                <c:pt idx="4761">
                  <c:v>8.3750323958329602</c:v>
                </c:pt>
                <c:pt idx="4762">
                  <c:v>8.3750000542500906</c:v>
                </c:pt>
                <c:pt idx="4763">
                  <c:v>8.3750577400170343</c:v>
                </c:pt>
                <c:pt idx="4764">
                  <c:v>8.3750237317669676</c:v>
                </c:pt>
                <c:pt idx="4765">
                  <c:v>8.3742480841999107</c:v>
                </c:pt>
                <c:pt idx="4766">
                  <c:v>8.3746190759500418</c:v>
                </c:pt>
                <c:pt idx="4767">
                  <c:v>8.3754400950499832</c:v>
                </c:pt>
                <c:pt idx="4768">
                  <c:v>8.3751394201329177</c:v>
                </c:pt>
                <c:pt idx="4769">
                  <c:v>8.3741421059000576</c:v>
                </c:pt>
                <c:pt idx="4770">
                  <c:v>8.3733481249999997</c:v>
                </c:pt>
                <c:pt idx="4771">
                  <c:v>8.3732907834169339</c:v>
                </c:pt>
                <c:pt idx="4772">
                  <c:v>8.3741134691830741</c:v>
                </c:pt>
                <c:pt idx="4773">
                  <c:v>8.3736911276000079</c:v>
                </c:pt>
                <c:pt idx="4774">
                  <c:v>8.3731254800329484</c:v>
                </c:pt>
                <c:pt idx="4775">
                  <c:v>8.3726481384500815</c:v>
                </c:pt>
                <c:pt idx="4776">
                  <c:v>8.3729874908830233</c:v>
                </c:pt>
                <c:pt idx="4777">
                  <c:v>8.3740068159669558</c:v>
                </c:pt>
                <c:pt idx="4778">
                  <c:v>8.3742545017330983</c:v>
                </c:pt>
                <c:pt idx="4779">
                  <c:v>8.3736071875000402</c:v>
                </c:pt>
                <c:pt idx="4780">
                  <c:v>8.373376512582972</c:v>
                </c:pt>
                <c:pt idx="4781">
                  <c:v>8.3736241983499156</c:v>
                </c:pt>
                <c:pt idx="4782">
                  <c:v>8.3741418567670465</c:v>
                </c:pt>
                <c:pt idx="4783">
                  <c:v>8.3740695425329896</c:v>
                </c:pt>
                <c:pt idx="4784">
                  <c:v>8.373470534282923</c:v>
                </c:pt>
                <c:pt idx="4785">
                  <c:v>8.3729598867170623</c:v>
                </c:pt>
                <c:pt idx="4786">
                  <c:v>8.3730275451329952</c:v>
                </c:pt>
                <c:pt idx="4787">
                  <c:v>8.3736352308999376</c:v>
                </c:pt>
                <c:pt idx="4788">
                  <c:v>8.3737979166670797</c:v>
                </c:pt>
                <c:pt idx="4789">
                  <c:v>8.3727522417500122</c:v>
                </c:pt>
                <c:pt idx="4790">
                  <c:v>8.3721465941829543</c:v>
                </c:pt>
                <c:pt idx="4791">
                  <c:v>8.3722109192670882</c:v>
                </c:pt>
                <c:pt idx="4792">
                  <c:v>8.3731369383670291</c:v>
                </c:pt>
                <c:pt idx="4793">
                  <c:v>8.3728712634499622</c:v>
                </c:pt>
                <c:pt idx="4794">
                  <c:v>8.3722789492169039</c:v>
                </c:pt>
                <c:pt idx="4795">
                  <c:v>8.3723566076330354</c:v>
                </c:pt>
                <c:pt idx="4796">
                  <c:v>8.3729226267329793</c:v>
                </c:pt>
                <c:pt idx="4797">
                  <c:v>8.3741486458329195</c:v>
                </c:pt>
                <c:pt idx="4798">
                  <c:v>8.3744096375830512</c:v>
                </c:pt>
                <c:pt idx="4799">
                  <c:v>8.373198990016995</c:v>
                </c:pt>
                <c:pt idx="4800">
                  <c:v>8.3723349817669277</c:v>
                </c:pt>
                <c:pt idx="4801">
                  <c:v>8.3717410008670701</c:v>
                </c:pt>
                <c:pt idx="4802">
                  <c:v>8.3730686592830015</c:v>
                </c:pt>
                <c:pt idx="4803">
                  <c:v>8.3732330117169429</c:v>
                </c:pt>
                <c:pt idx="4804">
                  <c:v>8.3727106701330758</c:v>
                </c:pt>
                <c:pt idx="4805">
                  <c:v>8.3719383559000189</c:v>
                </c:pt>
                <c:pt idx="4806">
                  <c:v>8.3716293749999604</c:v>
                </c:pt>
                <c:pt idx="4807">
                  <c:v>8.3729203667500922</c:v>
                </c:pt>
                <c:pt idx="4808">
                  <c:v>8.3734230525170332</c:v>
                </c:pt>
                <c:pt idx="4809">
                  <c:v>8.3719907109329661</c:v>
                </c:pt>
                <c:pt idx="4810">
                  <c:v>8.3715417300329094</c:v>
                </c:pt>
                <c:pt idx="4811">
                  <c:v>8.3717443884500415</c:v>
                </c:pt>
                <c:pt idx="4812">
                  <c:v>8.3731254075499848</c:v>
                </c:pt>
                <c:pt idx="4813">
                  <c:v>8.373261399299917</c:v>
                </c:pt>
                <c:pt idx="4814">
                  <c:v>8.3722390850670578</c:v>
                </c:pt>
                <c:pt idx="4815">
                  <c:v>8.3713034374999999</c:v>
                </c:pt>
                <c:pt idx="4816">
                  <c:v>8.3714744292499326</c:v>
                </c:pt>
                <c:pt idx="4817">
                  <c:v>8.3729937816830748</c:v>
                </c:pt>
                <c:pt idx="4818">
                  <c:v>8.3731447734330082</c:v>
                </c:pt>
                <c:pt idx="4819">
                  <c:v>8.3723791258669493</c:v>
                </c:pt>
                <c:pt idx="4820">
                  <c:v>8.371535117617082</c:v>
                </c:pt>
                <c:pt idx="4821">
                  <c:v>8.3714628033830234</c:v>
                </c:pt>
                <c:pt idx="4822">
                  <c:v>8.3732521284669552</c:v>
                </c:pt>
                <c:pt idx="4823">
                  <c:v>8.3732198142330976</c:v>
                </c:pt>
                <c:pt idx="4824">
                  <c:v>8.3724575000000385</c:v>
                </c:pt>
                <c:pt idx="4825">
                  <c:v>8.3715134917499743</c:v>
                </c:pt>
                <c:pt idx="4826">
                  <c:v>8.3717061775169146</c:v>
                </c:pt>
                <c:pt idx="4827">
                  <c:v>8.3730321692670469</c:v>
                </c:pt>
                <c:pt idx="4828">
                  <c:v>8.3731781883669889</c:v>
                </c:pt>
                <c:pt idx="4829">
                  <c:v>8.3717975134499216</c:v>
                </c:pt>
                <c:pt idx="4830">
                  <c:v>8.3706518658830635</c:v>
                </c:pt>
                <c:pt idx="4831">
                  <c:v>8.3707145242999967</c:v>
                </c:pt>
                <c:pt idx="4832">
                  <c:v>8.3727722100669375</c:v>
                </c:pt>
                <c:pt idx="4833">
                  <c:v>8.3726082291670796</c:v>
                </c:pt>
                <c:pt idx="4834">
                  <c:v>8.3712925542500134</c:v>
                </c:pt>
                <c:pt idx="4835">
                  <c:v>8.3714752400169559</c:v>
                </c:pt>
                <c:pt idx="4836">
                  <c:v>8.3717695651000863</c:v>
                </c:pt>
                <c:pt idx="4837">
                  <c:v>8.3731172508670291</c:v>
                </c:pt>
                <c:pt idx="4838">
                  <c:v>8.3730349092829606</c:v>
                </c:pt>
                <c:pt idx="4839">
                  <c:v>8.3719609283829044</c:v>
                </c:pt>
                <c:pt idx="4840">
                  <c:v>8.3713569201330351</c:v>
                </c:pt>
                <c:pt idx="4841">
                  <c:v>8.3717379392329789</c:v>
                </c:pt>
                <c:pt idx="4842">
                  <c:v>8.3731256249999202</c:v>
                </c:pt>
                <c:pt idx="4843">
                  <c:v>8.3724099500830516</c:v>
                </c:pt>
                <c:pt idx="4844">
                  <c:v>8.3711943025169937</c:v>
                </c:pt>
                <c:pt idx="4845">
                  <c:v>8.370690294266927</c:v>
                </c:pt>
                <c:pt idx="4846">
                  <c:v>8.3712363133670689</c:v>
                </c:pt>
                <c:pt idx="4847">
                  <c:v>8.3725039717830025</c:v>
                </c:pt>
                <c:pt idx="4848">
                  <c:v>8.3735833242169431</c:v>
                </c:pt>
                <c:pt idx="4849">
                  <c:v>8.3719376493000759</c:v>
                </c:pt>
                <c:pt idx="4850">
                  <c:v>8.3712920017330177</c:v>
                </c:pt>
                <c:pt idx="4851">
                  <c:v>8.3714846874999598</c:v>
                </c:pt>
                <c:pt idx="4852">
                  <c:v>8.3734356792500915</c:v>
                </c:pt>
                <c:pt idx="4853">
                  <c:v>8.3732050316830335</c:v>
                </c:pt>
                <c:pt idx="4854">
                  <c:v>8.3720560234329682</c:v>
                </c:pt>
                <c:pt idx="4855">
                  <c:v>8.3710987091999094</c:v>
                </c:pt>
                <c:pt idx="4856">
                  <c:v>8.3713213676170408</c:v>
                </c:pt>
                <c:pt idx="4857">
                  <c:v>8.3725873867169831</c:v>
                </c:pt>
                <c:pt idx="4858">
                  <c:v>8.3723133784669166</c:v>
                </c:pt>
                <c:pt idx="4859">
                  <c:v>8.3718427309000578</c:v>
                </c:pt>
                <c:pt idx="4860">
                  <c:v>8.3705937499999994</c:v>
                </c:pt>
                <c:pt idx="4861">
                  <c:v>8.3704947417499316</c:v>
                </c:pt>
                <c:pt idx="4862">
                  <c:v>8.372574094183074</c:v>
                </c:pt>
                <c:pt idx="4863">
                  <c:v>8.3723234192670066</c:v>
                </c:pt>
                <c:pt idx="4864">
                  <c:v>8.3716277716999503</c:v>
                </c:pt>
                <c:pt idx="4865">
                  <c:v>8.370670430117082</c:v>
                </c:pt>
                <c:pt idx="4866">
                  <c:v>8.3710947825500224</c:v>
                </c:pt>
                <c:pt idx="4867">
                  <c:v>8.3726957742999559</c:v>
                </c:pt>
                <c:pt idx="4868">
                  <c:v>8.3730117934000976</c:v>
                </c:pt>
                <c:pt idx="4869">
                  <c:v>8.3721928125000407</c:v>
                </c:pt>
                <c:pt idx="4870">
                  <c:v>8.3710021375829733</c:v>
                </c:pt>
                <c:pt idx="4871">
                  <c:v>8.3713481566829149</c:v>
                </c:pt>
                <c:pt idx="4872">
                  <c:v>8.3730224817670482</c:v>
                </c:pt>
                <c:pt idx="4873">
                  <c:v>8.3728935008669882</c:v>
                </c:pt>
                <c:pt idx="4874">
                  <c:v>8.3723544926169211</c:v>
                </c:pt>
                <c:pt idx="4875">
                  <c:v>8.371960511717063</c:v>
                </c:pt>
                <c:pt idx="4876">
                  <c:v>8.3720498367999969</c:v>
                </c:pt>
                <c:pt idx="4877">
                  <c:v>8.3734891892329397</c:v>
                </c:pt>
                <c:pt idx="4878">
                  <c:v>8.3718652083330802</c:v>
                </c:pt>
                <c:pt idx="4879">
                  <c:v>8.370579533417013</c:v>
                </c:pt>
                <c:pt idx="4880">
                  <c:v>8.3696038858499548</c:v>
                </c:pt>
                <c:pt idx="4881">
                  <c:v>8.3699415442670873</c:v>
                </c:pt>
                <c:pt idx="4882">
                  <c:v>8.3712858967000301</c:v>
                </c:pt>
                <c:pt idx="4883">
                  <c:v>8.3711085551169617</c:v>
                </c:pt>
                <c:pt idx="4884">
                  <c:v>8.3708345742169037</c:v>
                </c:pt>
                <c:pt idx="4885">
                  <c:v>8.3703472326330353</c:v>
                </c:pt>
                <c:pt idx="4886">
                  <c:v>8.3705099183999785</c:v>
                </c:pt>
                <c:pt idx="4887">
                  <c:v>8.372024270832922</c:v>
                </c:pt>
                <c:pt idx="4888">
                  <c:v>8.3721452625830537</c:v>
                </c:pt>
                <c:pt idx="4889">
                  <c:v>8.3711912816829948</c:v>
                </c:pt>
                <c:pt idx="4890">
                  <c:v>8.3706172734329272</c:v>
                </c:pt>
                <c:pt idx="4891">
                  <c:v>8.3712766258670683</c:v>
                </c:pt>
                <c:pt idx="4892">
                  <c:v>8.3725292842830008</c:v>
                </c:pt>
                <c:pt idx="4893">
                  <c:v>8.3726219700499449</c:v>
                </c:pt>
                <c:pt idx="4894">
                  <c:v>8.3719279618000755</c:v>
                </c:pt>
                <c:pt idx="4895">
                  <c:v>8.3712806475670174</c:v>
                </c:pt>
                <c:pt idx="4896">
                  <c:v>8.3709033333329597</c:v>
                </c:pt>
                <c:pt idx="4897">
                  <c:v>8.3723826584170915</c:v>
                </c:pt>
                <c:pt idx="4898">
                  <c:v>8.3722120108500349</c:v>
                </c:pt>
                <c:pt idx="4899">
                  <c:v>8.3713546692669674</c:v>
                </c:pt>
                <c:pt idx="4900">
                  <c:v>8.3711473550329085</c:v>
                </c:pt>
                <c:pt idx="4901">
                  <c:v>8.3715200134500414</c:v>
                </c:pt>
                <c:pt idx="4902">
                  <c:v>8.3731743658829831</c:v>
                </c:pt>
                <c:pt idx="4903">
                  <c:v>8.3728253576329159</c:v>
                </c:pt>
                <c:pt idx="4904">
                  <c:v>8.3717330434000576</c:v>
                </c:pt>
                <c:pt idx="4905">
                  <c:v>8.3712740624999995</c:v>
                </c:pt>
                <c:pt idx="4906">
                  <c:v>8.3716633875829345</c:v>
                </c:pt>
                <c:pt idx="4907">
                  <c:v>8.3726794066830745</c:v>
                </c:pt>
                <c:pt idx="4908">
                  <c:v>8.3722053984330067</c:v>
                </c:pt>
                <c:pt idx="4909">
                  <c:v>8.371688084199949</c:v>
                </c:pt>
                <c:pt idx="4910">
                  <c:v>8.3710390759500815</c:v>
                </c:pt>
                <c:pt idx="4911">
                  <c:v>8.3708367617170243</c:v>
                </c:pt>
                <c:pt idx="4912">
                  <c:v>8.3723444201329578</c:v>
                </c:pt>
                <c:pt idx="4913">
                  <c:v>8.3727504392330978</c:v>
                </c:pt>
                <c:pt idx="4914">
                  <c:v>8.3712597916670397</c:v>
                </c:pt>
                <c:pt idx="4915">
                  <c:v>8.3715724500829722</c:v>
                </c:pt>
                <c:pt idx="4916">
                  <c:v>8.3715384691829158</c:v>
                </c:pt>
                <c:pt idx="4917">
                  <c:v>8.3728327942670475</c:v>
                </c:pt>
                <c:pt idx="4918">
                  <c:v>8.3728904800329893</c:v>
                </c:pt>
                <c:pt idx="4919">
                  <c:v>8.3723231384499215</c:v>
                </c:pt>
                <c:pt idx="4920">
                  <c:v>8.3723208242170628</c:v>
                </c:pt>
                <c:pt idx="4921">
                  <c:v>8.371961815966996</c:v>
                </c:pt>
                <c:pt idx="4922">
                  <c:v>8.3730111683999393</c:v>
                </c:pt>
                <c:pt idx="4923">
                  <c:v>8.3729855208330797</c:v>
                </c:pt>
                <c:pt idx="4924">
                  <c:v>8.371736512583011</c:v>
                </c:pt>
                <c:pt idx="4925">
                  <c:v>8.3715858650169555</c:v>
                </c:pt>
                <c:pt idx="4926">
                  <c:v>8.3717451901000857</c:v>
                </c:pt>
                <c:pt idx="4927">
                  <c:v>8.3727395425330293</c:v>
                </c:pt>
                <c:pt idx="4928">
                  <c:v>8.3729222009499615</c:v>
                </c:pt>
                <c:pt idx="4929">
                  <c:v>8.3727182200499026</c:v>
                </c:pt>
                <c:pt idx="4930">
                  <c:v>8.3715608784670366</c:v>
                </c:pt>
                <c:pt idx="4931">
                  <c:v>8.371676897566978</c:v>
                </c:pt>
                <c:pt idx="4932">
                  <c:v>8.3728229166669212</c:v>
                </c:pt>
                <c:pt idx="4933">
                  <c:v>8.3725805750830524</c:v>
                </c:pt>
                <c:pt idx="4934">
                  <c:v>8.3727049275169936</c:v>
                </c:pt>
                <c:pt idx="4935">
                  <c:v>8.3722709192669278</c:v>
                </c:pt>
                <c:pt idx="4936">
                  <c:v>8.3725119383670688</c:v>
                </c:pt>
                <c:pt idx="4937">
                  <c:v>8.3732962634500012</c:v>
                </c:pt>
                <c:pt idx="4938">
                  <c:v>8.3727439492169449</c:v>
                </c:pt>
                <c:pt idx="4939">
                  <c:v>8.3720832743000759</c:v>
                </c:pt>
                <c:pt idx="4940">
                  <c:v>8.3720009600670178</c:v>
                </c:pt>
                <c:pt idx="4941">
                  <c:v>8.3717386458329592</c:v>
                </c:pt>
                <c:pt idx="4942">
                  <c:v>8.3727213042500921</c:v>
                </c:pt>
                <c:pt idx="4943">
                  <c:v>8.3725523233500336</c:v>
                </c:pt>
                <c:pt idx="4944">
                  <c:v>8.371878315099968</c:v>
                </c:pt>
                <c:pt idx="4945">
                  <c:v>8.3719043341999093</c:v>
                </c:pt>
                <c:pt idx="4946">
                  <c:v>8.372421992617042</c:v>
                </c:pt>
                <c:pt idx="4947">
                  <c:v>8.372971345049983</c:v>
                </c:pt>
                <c:pt idx="4948">
                  <c:v>8.3726356701329152</c:v>
                </c:pt>
                <c:pt idx="4949">
                  <c:v>8.3718400225670582</c:v>
                </c:pt>
                <c:pt idx="4950">
                  <c:v>8.3715627083330002</c:v>
                </c:pt>
                <c:pt idx="4951">
                  <c:v>8.3717337000829328</c:v>
                </c:pt>
                <c:pt idx="4952">
                  <c:v>8.3725697191830744</c:v>
                </c:pt>
                <c:pt idx="4953">
                  <c:v>8.3727257109330075</c:v>
                </c:pt>
                <c:pt idx="4954">
                  <c:v>8.3715083966999497</c:v>
                </c:pt>
                <c:pt idx="4955">
                  <c:v>8.370607721783081</c:v>
                </c:pt>
                <c:pt idx="4956">
                  <c:v>8.3712170742170233</c:v>
                </c:pt>
                <c:pt idx="4957">
                  <c:v>8.3723647326329562</c:v>
                </c:pt>
                <c:pt idx="4958">
                  <c:v>8.3723257517330989</c:v>
                </c:pt>
                <c:pt idx="4959">
                  <c:v>8.3724251041670392</c:v>
                </c:pt>
                <c:pt idx="4960">
                  <c:v>8.3719494292499732</c:v>
                </c:pt>
                <c:pt idx="4961">
                  <c:v>8.3720654483499146</c:v>
                </c:pt>
                <c:pt idx="4962">
                  <c:v>8.3726747734330473</c:v>
                </c:pt>
                <c:pt idx="4963">
                  <c:v>8.3720657925329895</c:v>
                </c:pt>
                <c:pt idx="4964">
                  <c:v>8.3715017842829234</c:v>
                </c:pt>
                <c:pt idx="4965">
                  <c:v>8.3705561367170631</c:v>
                </c:pt>
                <c:pt idx="4966">
                  <c:v>8.3704787951329962</c:v>
                </c:pt>
                <c:pt idx="4967">
                  <c:v>8.371709814232938</c:v>
                </c:pt>
                <c:pt idx="4968">
                  <c:v>8.3720041666670806</c:v>
                </c:pt>
                <c:pt idx="4969">
                  <c:v>8.3716584917500132</c:v>
                </c:pt>
                <c:pt idx="4970">
                  <c:v>8.3710478441829537</c:v>
                </c:pt>
                <c:pt idx="4971">
                  <c:v>8.3715505026000852</c:v>
                </c:pt>
                <c:pt idx="4972">
                  <c:v>8.3723965217000291</c:v>
                </c:pt>
                <c:pt idx="4973">
                  <c:v>8.3720941801169619</c:v>
                </c:pt>
                <c:pt idx="4974">
                  <c:v>8.3718285325499053</c:v>
                </c:pt>
                <c:pt idx="4975">
                  <c:v>8.3711661909670365</c:v>
                </c:pt>
                <c:pt idx="4976">
                  <c:v>8.3713288767329779</c:v>
                </c:pt>
                <c:pt idx="4977">
                  <c:v>8.3728048958329211</c:v>
                </c:pt>
                <c:pt idx="4978">
                  <c:v>8.3718542209170526</c:v>
                </c:pt>
                <c:pt idx="4979">
                  <c:v>8.3715435733499959</c:v>
                </c:pt>
                <c:pt idx="4980">
                  <c:v>8.3707478984329278</c:v>
                </c:pt>
                <c:pt idx="4981">
                  <c:v>8.3704355842000684</c:v>
                </c:pt>
                <c:pt idx="4982">
                  <c:v>8.3717482426170022</c:v>
                </c:pt>
                <c:pt idx="4983">
                  <c:v>8.3719792617169428</c:v>
                </c:pt>
                <c:pt idx="4984">
                  <c:v>8.3708819201330744</c:v>
                </c:pt>
                <c:pt idx="4985">
                  <c:v>8.3702462725670177</c:v>
                </c:pt>
                <c:pt idx="4986">
                  <c:v>8.36996229166696</c:v>
                </c:pt>
                <c:pt idx="4987">
                  <c:v>8.3712749500830927</c:v>
                </c:pt>
                <c:pt idx="4988">
                  <c:v>8.3708676358500345</c:v>
                </c:pt>
                <c:pt idx="4989">
                  <c:v>8.3706386275999662</c:v>
                </c:pt>
                <c:pt idx="4990">
                  <c:v>8.36961464669991</c:v>
                </c:pt>
                <c:pt idx="4991">
                  <c:v>8.3695523051170415</c:v>
                </c:pt>
                <c:pt idx="4992">
                  <c:v>8.3703883242169841</c:v>
                </c:pt>
                <c:pt idx="4993">
                  <c:v>8.3703009826329176</c:v>
                </c:pt>
                <c:pt idx="4994">
                  <c:v>8.3696770017330575</c:v>
                </c:pt>
                <c:pt idx="4995">
                  <c:v>8.3696813541669997</c:v>
                </c:pt>
                <c:pt idx="4996">
                  <c:v>8.3698990125829322</c:v>
                </c:pt>
                <c:pt idx="4997">
                  <c:v>8.3708283650170756</c:v>
                </c:pt>
                <c:pt idx="4998">
                  <c:v>8.3705793567670082</c:v>
                </c:pt>
                <c:pt idx="4999">
                  <c:v>8.3702653758669481</c:v>
                </c:pt>
                <c:pt idx="5000">
                  <c:v>8.36930136761708</c:v>
                </c:pt>
                <c:pt idx="5001">
                  <c:v>8.3690690533830239</c:v>
                </c:pt>
                <c:pt idx="5002">
                  <c:v>8.3700233784669553</c:v>
                </c:pt>
                <c:pt idx="5003">
                  <c:v>8.3704260642330972</c:v>
                </c:pt>
                <c:pt idx="5004">
                  <c:v>8.3700870833330399</c:v>
                </c:pt>
                <c:pt idx="5005">
                  <c:v>8.3690364084169726</c:v>
                </c:pt>
                <c:pt idx="5006">
                  <c:v>8.368634094182914</c:v>
                </c:pt>
                <c:pt idx="5007">
                  <c:v>8.3698184192670464</c:v>
                </c:pt>
                <c:pt idx="5008">
                  <c:v>8.3698227716999902</c:v>
                </c:pt>
                <c:pt idx="5009">
                  <c:v>8.3693154301169219</c:v>
                </c:pt>
                <c:pt idx="5010">
                  <c:v>8.3683481158830624</c:v>
                </c:pt>
                <c:pt idx="5011">
                  <c:v>8.3687257742999961</c:v>
                </c:pt>
                <c:pt idx="5012">
                  <c:v>8.3697917933999388</c:v>
                </c:pt>
                <c:pt idx="5013">
                  <c:v>8.3699778125000801</c:v>
                </c:pt>
                <c:pt idx="5014">
                  <c:v>8.3694288042500133</c:v>
                </c:pt>
                <c:pt idx="5015">
                  <c:v>8.3694448233499532</c:v>
                </c:pt>
                <c:pt idx="5016">
                  <c:v>8.3696791484330877</c:v>
                </c:pt>
                <c:pt idx="5017">
                  <c:v>8.3702568342000294</c:v>
                </c:pt>
                <c:pt idx="5018">
                  <c:v>8.3696944926169614</c:v>
                </c:pt>
                <c:pt idx="5019">
                  <c:v>8.3687655117169051</c:v>
                </c:pt>
                <c:pt idx="5020">
                  <c:v>8.3687015034670367</c:v>
                </c:pt>
                <c:pt idx="5021">
                  <c:v>8.3689575225669781</c:v>
                </c:pt>
                <c:pt idx="5022">
                  <c:v>8.3704435416669192</c:v>
                </c:pt>
                <c:pt idx="5023">
                  <c:v>8.3696195334170511</c:v>
                </c:pt>
                <c:pt idx="5024">
                  <c:v>8.3686488858499946</c:v>
                </c:pt>
                <c:pt idx="5025">
                  <c:v>8.3681615442669273</c:v>
                </c:pt>
                <c:pt idx="5026">
                  <c:v>8.3680642300330685</c:v>
                </c:pt>
                <c:pt idx="5027">
                  <c:v>8.3696552217830025</c:v>
                </c:pt>
                <c:pt idx="5028">
                  <c:v>8.3695595742169431</c:v>
                </c:pt>
                <c:pt idx="5029">
                  <c:v>8.3683305659670744</c:v>
                </c:pt>
                <c:pt idx="5030">
                  <c:v>8.3676065850670174</c:v>
                </c:pt>
                <c:pt idx="5031">
                  <c:v>8.3680226041669616</c:v>
                </c:pt>
                <c:pt idx="5032">
                  <c:v>8.3692402625830926</c:v>
                </c:pt>
                <c:pt idx="5033">
                  <c:v>8.3695229483500331</c:v>
                </c:pt>
                <c:pt idx="5034">
                  <c:v>8.3688806067669681</c:v>
                </c:pt>
                <c:pt idx="5035">
                  <c:v>8.3681949591999096</c:v>
                </c:pt>
                <c:pt idx="5036">
                  <c:v>8.3681692842830415</c:v>
                </c:pt>
                <c:pt idx="5037">
                  <c:v>8.3696586367169843</c:v>
                </c:pt>
                <c:pt idx="5038">
                  <c:v>8.3695662951329162</c:v>
                </c:pt>
                <c:pt idx="5039">
                  <c:v>8.3688856475670583</c:v>
                </c:pt>
                <c:pt idx="5040">
                  <c:v>8.3680666666669996</c:v>
                </c:pt>
                <c:pt idx="5041">
                  <c:v>8.368100991749932</c:v>
                </c:pt>
                <c:pt idx="5042">
                  <c:v>8.3694770108500744</c:v>
                </c:pt>
                <c:pt idx="5043">
                  <c:v>8.3692563359330077</c:v>
                </c:pt>
                <c:pt idx="5044">
                  <c:v>8.3679823550329502</c:v>
                </c:pt>
                <c:pt idx="5045">
                  <c:v>8.3674950134500818</c:v>
                </c:pt>
                <c:pt idx="5046">
                  <c:v>8.3680843658830231</c:v>
                </c:pt>
                <c:pt idx="5047">
                  <c:v>8.3700753576329561</c:v>
                </c:pt>
                <c:pt idx="5048">
                  <c:v>8.3700713767330974</c:v>
                </c:pt>
                <c:pt idx="5049">
                  <c:v>8.3690390625000415</c:v>
                </c:pt>
                <c:pt idx="5050">
                  <c:v>8.3681150542499729</c:v>
                </c:pt>
                <c:pt idx="5051">
                  <c:v>8.3678327400169152</c:v>
                </c:pt>
                <c:pt idx="5052">
                  <c:v>8.3694770651000461</c:v>
                </c:pt>
                <c:pt idx="5053">
                  <c:v>8.3691130841999897</c:v>
                </c:pt>
                <c:pt idx="5054">
                  <c:v>8.3684124092829215</c:v>
                </c:pt>
                <c:pt idx="5055">
                  <c:v>8.367608428383063</c:v>
                </c:pt>
                <c:pt idx="5056">
                  <c:v>8.3676594201329966</c:v>
                </c:pt>
                <c:pt idx="5057">
                  <c:v>8.3693437725669373</c:v>
                </c:pt>
                <c:pt idx="5058">
                  <c:v>8.3694164583330792</c:v>
                </c:pt>
                <c:pt idx="5059">
                  <c:v>8.3684007834170124</c:v>
                </c:pt>
                <c:pt idx="5060">
                  <c:v>8.3680501358499555</c:v>
                </c:pt>
                <c:pt idx="5061">
                  <c:v>8.3676694609330866</c:v>
                </c:pt>
                <c:pt idx="5062">
                  <c:v>8.3695588133670284</c:v>
                </c:pt>
                <c:pt idx="5063">
                  <c:v>8.3692248051169624</c:v>
                </c:pt>
                <c:pt idx="5064">
                  <c:v>8.3683608242169036</c:v>
                </c:pt>
                <c:pt idx="5065">
                  <c:v>8.3673651493000349</c:v>
                </c:pt>
                <c:pt idx="5066">
                  <c:v>8.3676361683999776</c:v>
                </c:pt>
                <c:pt idx="5067">
                  <c:v>8.3692571874999189</c:v>
                </c:pt>
                <c:pt idx="5068">
                  <c:v>8.3691581792500536</c:v>
                </c:pt>
                <c:pt idx="5069">
                  <c:v>8.3679241983499946</c:v>
                </c:pt>
                <c:pt idx="5070">
                  <c:v>8.3676618567669276</c:v>
                </c:pt>
                <c:pt idx="5071">
                  <c:v>8.3680878758670687</c:v>
                </c:pt>
                <c:pt idx="5072">
                  <c:v>8.3695305342830011</c:v>
                </c:pt>
                <c:pt idx="5073">
                  <c:v>8.3693765533829438</c:v>
                </c:pt>
                <c:pt idx="5074">
                  <c:v>8.3684375451330766</c:v>
                </c:pt>
                <c:pt idx="5075">
                  <c:v>8.368226897567018</c:v>
                </c:pt>
                <c:pt idx="5076">
                  <c:v>8.367971249999961</c:v>
                </c:pt>
                <c:pt idx="5077">
                  <c:v>8.3689772417500929</c:v>
                </c:pt>
                <c:pt idx="5078">
                  <c:v>8.3687549275170348</c:v>
                </c:pt>
                <c:pt idx="5079">
                  <c:v>8.368090919266967</c:v>
                </c:pt>
                <c:pt idx="5080">
                  <c:v>8.3672486050329091</c:v>
                </c:pt>
                <c:pt idx="5081">
                  <c:v>8.3675879301170415</c:v>
                </c:pt>
                <c:pt idx="5082">
                  <c:v>8.3691772825499839</c:v>
                </c:pt>
                <c:pt idx="5083">
                  <c:v>8.3691216076329162</c:v>
                </c:pt>
                <c:pt idx="5084">
                  <c:v>8.368050960067059</c:v>
                </c:pt>
                <c:pt idx="5085">
                  <c:v>8.367471979167</c:v>
                </c:pt>
                <c:pt idx="5086">
                  <c:v>8.3680863042499318</c:v>
                </c:pt>
                <c:pt idx="5087">
                  <c:v>8.3691306566830743</c:v>
                </c:pt>
                <c:pt idx="5088">
                  <c:v>8.3695999817670064</c:v>
                </c:pt>
                <c:pt idx="5089">
                  <c:v>8.3690960008669499</c:v>
                </c:pt>
                <c:pt idx="5090">
                  <c:v>8.3683503259500807</c:v>
                </c:pt>
                <c:pt idx="5091">
                  <c:v>8.3683680117170223</c:v>
                </c:pt>
                <c:pt idx="5092">
                  <c:v>8.3692973367999564</c:v>
                </c:pt>
                <c:pt idx="5093">
                  <c:v>8.3692700225670968</c:v>
                </c:pt>
                <c:pt idx="5094">
                  <c:v>8.3680543750000407</c:v>
                </c:pt>
                <c:pt idx="5095">
                  <c:v>8.3673070334169726</c:v>
                </c:pt>
                <c:pt idx="5096">
                  <c:v>8.3675447191829146</c:v>
                </c:pt>
                <c:pt idx="5097">
                  <c:v>8.3686957109330482</c:v>
                </c:pt>
                <c:pt idx="5098">
                  <c:v>8.3686417300329889</c:v>
                </c:pt>
                <c:pt idx="5099">
                  <c:v>8.3674360551169222</c:v>
                </c:pt>
                <c:pt idx="5100">
                  <c:v>8.3671037408830635</c:v>
                </c:pt>
                <c:pt idx="5101">
                  <c:v>8.3669847326329965</c:v>
                </c:pt>
                <c:pt idx="5102">
                  <c:v>8.3681574183999388</c:v>
                </c:pt>
                <c:pt idx="5103">
                  <c:v>8.3683551041670796</c:v>
                </c:pt>
                <c:pt idx="5104">
                  <c:v>8.3678827625830117</c:v>
                </c:pt>
                <c:pt idx="5105">
                  <c:v>8.3674321150169551</c:v>
                </c:pt>
                <c:pt idx="5106">
                  <c:v>8.3680031067670857</c:v>
                </c:pt>
                <c:pt idx="5107">
                  <c:v>8.3689074592000292</c:v>
                </c:pt>
                <c:pt idx="5108">
                  <c:v>8.3693434509499625</c:v>
                </c:pt>
                <c:pt idx="5109">
                  <c:v>8.3684328033829036</c:v>
                </c:pt>
                <c:pt idx="5110">
                  <c:v>8.3675021284670343</c:v>
                </c:pt>
                <c:pt idx="5111">
                  <c:v>8.3670614808999773</c:v>
                </c:pt>
                <c:pt idx="5112">
                  <c:v>8.3684041666669202</c:v>
                </c:pt>
                <c:pt idx="5113">
                  <c:v>8.3688618250830533</c:v>
                </c:pt>
                <c:pt idx="5114">
                  <c:v>8.367476177516993</c:v>
                </c:pt>
                <c:pt idx="5115">
                  <c:v>8.3664555025999263</c:v>
                </c:pt>
                <c:pt idx="5116">
                  <c:v>8.366583188367068</c:v>
                </c:pt>
                <c:pt idx="5117">
                  <c:v>8.3676958467830005</c:v>
                </c:pt>
                <c:pt idx="5118">
                  <c:v>8.3677718658829434</c:v>
                </c:pt>
                <c:pt idx="5119">
                  <c:v>8.3675045243000756</c:v>
                </c:pt>
                <c:pt idx="5120">
                  <c:v>8.366912210067019</c:v>
                </c:pt>
                <c:pt idx="5121">
                  <c:v>8.3666498958329605</c:v>
                </c:pt>
                <c:pt idx="5122">
                  <c:v>8.3681658875830909</c:v>
                </c:pt>
                <c:pt idx="5123">
                  <c:v>8.3679519066830341</c:v>
                </c:pt>
                <c:pt idx="5124">
                  <c:v>8.3669095650999665</c:v>
                </c:pt>
                <c:pt idx="5125">
                  <c:v>8.3667072508669111</c:v>
                </c:pt>
                <c:pt idx="5126">
                  <c:v>8.3675882426170425</c:v>
                </c:pt>
                <c:pt idx="5127">
                  <c:v>8.3693042617169837</c:v>
                </c:pt>
                <c:pt idx="5128">
                  <c:v>8.3689985867999166</c:v>
                </c:pt>
                <c:pt idx="5129">
                  <c:v>8.3678612725670583</c:v>
                </c:pt>
                <c:pt idx="5130">
                  <c:v>8.3671572916670005</c:v>
                </c:pt>
                <c:pt idx="5131">
                  <c:v>8.3671999500829344</c:v>
                </c:pt>
                <c:pt idx="5132">
                  <c:v>8.3686693025170733</c:v>
                </c:pt>
                <c:pt idx="5133">
                  <c:v>8.3684036276000064</c:v>
                </c:pt>
                <c:pt idx="5134">
                  <c:v>8.3667413133669495</c:v>
                </c:pt>
                <c:pt idx="5135">
                  <c:v>8.3660456384500819</c:v>
                </c:pt>
                <c:pt idx="5136">
                  <c:v>8.3655866575500237</c:v>
                </c:pt>
                <c:pt idx="5137">
                  <c:v>8.3673876492999568</c:v>
                </c:pt>
                <c:pt idx="5138">
                  <c:v>8.3673536684000975</c:v>
                </c:pt>
                <c:pt idx="5139">
                  <c:v>8.36664468750004</c:v>
                </c:pt>
                <c:pt idx="5140">
                  <c:v>8.365470679249972</c:v>
                </c:pt>
                <c:pt idx="5141">
                  <c:v>8.3656000316829147</c:v>
                </c:pt>
                <c:pt idx="5142">
                  <c:v>8.3669576901000475</c:v>
                </c:pt>
                <c:pt idx="5143">
                  <c:v>8.3672620425329889</c:v>
                </c:pt>
                <c:pt idx="5144">
                  <c:v>8.3670047009499235</c:v>
                </c:pt>
                <c:pt idx="5145">
                  <c:v>8.3667623867170633</c:v>
                </c:pt>
                <c:pt idx="5146">
                  <c:v>8.3668483784669956</c:v>
                </c:pt>
                <c:pt idx="5147">
                  <c:v>8.3678110642329386</c:v>
                </c:pt>
                <c:pt idx="5148">
                  <c:v>8.3673420833330781</c:v>
                </c:pt>
                <c:pt idx="5149">
                  <c:v>8.3665297417500142</c:v>
                </c:pt>
                <c:pt idx="5150">
                  <c:v>8.3656190941829554</c:v>
                </c:pt>
                <c:pt idx="5151">
                  <c:v>8.3658434192670867</c:v>
                </c:pt>
                <c:pt idx="5152">
                  <c:v>8.367202771700029</c:v>
                </c:pt>
                <c:pt idx="5153">
                  <c:v>8.3673970967829625</c:v>
                </c:pt>
                <c:pt idx="5154">
                  <c:v>8.3667514492169044</c:v>
                </c:pt>
                <c:pt idx="5155">
                  <c:v>8.366002440967037</c:v>
                </c:pt>
                <c:pt idx="5156">
                  <c:v>8.3663834600669773</c:v>
                </c:pt>
                <c:pt idx="5157">
                  <c:v>8.3678161458329203</c:v>
                </c:pt>
                <c:pt idx="5158">
                  <c:v>8.3676421375830525</c:v>
                </c:pt>
                <c:pt idx="5159">
                  <c:v>8.3669698233499954</c:v>
                </c:pt>
                <c:pt idx="5160">
                  <c:v>8.3662224817669273</c:v>
                </c:pt>
                <c:pt idx="5161">
                  <c:v>8.3664135008670684</c:v>
                </c:pt>
                <c:pt idx="5162">
                  <c:v>8.3677011592830013</c:v>
                </c:pt>
                <c:pt idx="5163">
                  <c:v>8.3679605117169444</c:v>
                </c:pt>
                <c:pt idx="5164">
                  <c:v>8.3675131701330763</c:v>
                </c:pt>
                <c:pt idx="5165">
                  <c:v>8.3675825225670177</c:v>
                </c:pt>
                <c:pt idx="5166">
                  <c:v>8.3673302083329588</c:v>
                </c:pt>
                <c:pt idx="5167">
                  <c:v>8.3688562000830906</c:v>
                </c:pt>
                <c:pt idx="5168">
                  <c:v>8.3683238858500335</c:v>
                </c:pt>
                <c:pt idx="5169">
                  <c:v>8.3672432109329673</c:v>
                </c:pt>
                <c:pt idx="5170">
                  <c:v>8.3664758966999102</c:v>
                </c:pt>
                <c:pt idx="5171">
                  <c:v>8.366245221783041</c:v>
                </c:pt>
                <c:pt idx="5172">
                  <c:v>8.3674012408829821</c:v>
                </c:pt>
                <c:pt idx="5173">
                  <c:v>8.3675422326329176</c:v>
                </c:pt>
                <c:pt idx="5174">
                  <c:v>8.3671949184000578</c:v>
                </c:pt>
                <c:pt idx="5175">
                  <c:v>8.3659592708330006</c:v>
                </c:pt>
                <c:pt idx="5176">
                  <c:v>8.3663035959169338</c:v>
                </c:pt>
                <c:pt idx="5177">
                  <c:v>8.3676646150170733</c:v>
                </c:pt>
                <c:pt idx="5178">
                  <c:v>8.3680056067670083</c:v>
                </c:pt>
                <c:pt idx="5179">
                  <c:v>8.3670182925329488</c:v>
                </c:pt>
                <c:pt idx="5180">
                  <c:v>8.3667576176170808</c:v>
                </c:pt>
                <c:pt idx="5181">
                  <c:v>8.3670953033830244</c:v>
                </c:pt>
                <c:pt idx="5182">
                  <c:v>8.3688096284669555</c:v>
                </c:pt>
                <c:pt idx="5183">
                  <c:v>8.3688623142330982</c:v>
                </c:pt>
                <c:pt idx="5184">
                  <c:v>8.3680216666670386</c:v>
                </c:pt>
                <c:pt idx="5185">
                  <c:v>8.3670009917499719</c:v>
                </c:pt>
                <c:pt idx="5186">
                  <c:v>8.3672170108499149</c:v>
                </c:pt>
                <c:pt idx="5187">
                  <c:v>8.368499669267047</c:v>
                </c:pt>
                <c:pt idx="5188">
                  <c:v>8.3680140216999899</c:v>
                </c:pt>
                <c:pt idx="5189">
                  <c:v>8.3669100134499228</c:v>
                </c:pt>
                <c:pt idx="5190">
                  <c:v>8.3665643658830628</c:v>
                </c:pt>
                <c:pt idx="5191">
                  <c:v>8.3669736909669954</c:v>
                </c:pt>
                <c:pt idx="5192">
                  <c:v>8.3682080433999388</c:v>
                </c:pt>
                <c:pt idx="5193">
                  <c:v>8.3679357291670797</c:v>
                </c:pt>
                <c:pt idx="5194">
                  <c:v>8.3666550542500122</c:v>
                </c:pt>
                <c:pt idx="5195">
                  <c:v>8.3660710733499535</c:v>
                </c:pt>
                <c:pt idx="5196">
                  <c:v>8.3662503984330883</c:v>
                </c:pt>
                <c:pt idx="5197">
                  <c:v>8.368168084200029</c:v>
                </c:pt>
                <c:pt idx="5198">
                  <c:v>8.3681290759499607</c:v>
                </c:pt>
                <c:pt idx="5199">
                  <c:v>8.3675550950499051</c:v>
                </c:pt>
                <c:pt idx="5200">
                  <c:v>8.3671577534670369</c:v>
                </c:pt>
                <c:pt idx="5201">
                  <c:v>8.3673054392329789</c:v>
                </c:pt>
                <c:pt idx="5202">
                  <c:v>8.3687214583329208</c:v>
                </c:pt>
                <c:pt idx="5203">
                  <c:v>8.3681874500830524</c:v>
                </c:pt>
                <c:pt idx="5204">
                  <c:v>8.3671468025169951</c:v>
                </c:pt>
                <c:pt idx="5205">
                  <c:v>8.3662961275999272</c:v>
                </c:pt>
                <c:pt idx="5206">
                  <c:v>8.3666388133670697</c:v>
                </c:pt>
                <c:pt idx="5207">
                  <c:v>8.3681598051170027</c:v>
                </c:pt>
                <c:pt idx="5208">
                  <c:v>8.3677208242169439</c:v>
                </c:pt>
                <c:pt idx="5209">
                  <c:v>8.3669784826330744</c:v>
                </c:pt>
                <c:pt idx="5210">
                  <c:v>8.3667061684000181</c:v>
                </c:pt>
                <c:pt idx="5211">
                  <c:v>8.3666088541669605</c:v>
                </c:pt>
                <c:pt idx="5212">
                  <c:v>8.3675431792500934</c:v>
                </c:pt>
                <c:pt idx="5213">
                  <c:v>8.3674891983500341</c:v>
                </c:pt>
                <c:pt idx="5214">
                  <c:v>8.3670468567669669</c:v>
                </c:pt>
                <c:pt idx="5215">
                  <c:v>8.3669878758669096</c:v>
                </c:pt>
                <c:pt idx="5216">
                  <c:v>8.3678122009500413</c:v>
                </c:pt>
                <c:pt idx="5217">
                  <c:v>8.3690398867169851</c:v>
                </c:pt>
                <c:pt idx="5218">
                  <c:v>8.3687242117999165</c:v>
                </c:pt>
                <c:pt idx="5219">
                  <c:v>8.3684302309000564</c:v>
                </c:pt>
                <c:pt idx="5220">
                  <c:v>8.3678645833330005</c:v>
                </c:pt>
                <c:pt idx="5221">
                  <c:v>8.3677039084169333</c:v>
                </c:pt>
                <c:pt idx="5222">
                  <c:v>8.3686632608500755</c:v>
                </c:pt>
                <c:pt idx="5223">
                  <c:v>8.3683625859330082</c:v>
                </c:pt>
                <c:pt idx="5224">
                  <c:v>8.3677552716999486</c:v>
                </c:pt>
                <c:pt idx="5225">
                  <c:v>8.3673929301170826</c:v>
                </c:pt>
                <c:pt idx="5226">
                  <c:v>8.3672356158830237</c:v>
                </c:pt>
                <c:pt idx="5227">
                  <c:v>8.3683482742999562</c:v>
                </c:pt>
                <c:pt idx="5228">
                  <c:v>8.3683026267330973</c:v>
                </c:pt>
                <c:pt idx="5229">
                  <c:v>8.3671586458330385</c:v>
                </c:pt>
                <c:pt idx="5230">
                  <c:v>8.3668379709169738</c:v>
                </c:pt>
                <c:pt idx="5231">
                  <c:v>8.3674456566829143</c:v>
                </c:pt>
                <c:pt idx="5232">
                  <c:v>8.3687699817670467</c:v>
                </c:pt>
                <c:pt idx="5233">
                  <c:v>8.3689593341999888</c:v>
                </c:pt>
                <c:pt idx="5234">
                  <c:v>8.3681886592829215</c:v>
                </c:pt>
                <c:pt idx="5235">
                  <c:v>8.3676680117170648</c:v>
                </c:pt>
                <c:pt idx="5236">
                  <c:v>8.3677556701329969</c:v>
                </c:pt>
                <c:pt idx="5237">
                  <c:v>8.3692616892329372</c:v>
                </c:pt>
                <c:pt idx="5238">
                  <c:v>8.36908104166708</c:v>
                </c:pt>
                <c:pt idx="5239">
                  <c:v>8.3683270334170121</c:v>
                </c:pt>
                <c:pt idx="5240">
                  <c:v>8.3678380525169551</c:v>
                </c:pt>
                <c:pt idx="5241">
                  <c:v>8.3675907109330865</c:v>
                </c:pt>
                <c:pt idx="5242">
                  <c:v>8.3686867300330281</c:v>
                </c:pt>
                <c:pt idx="5243">
                  <c:v>8.3683143884499618</c:v>
                </c:pt>
                <c:pt idx="5244">
                  <c:v>8.3672154075499048</c:v>
                </c:pt>
                <c:pt idx="5245">
                  <c:v>8.3666663993000352</c:v>
                </c:pt>
                <c:pt idx="5246">
                  <c:v>8.3667540850669795</c:v>
                </c:pt>
                <c:pt idx="5247">
                  <c:v>8.368515104166919</c:v>
                </c:pt>
                <c:pt idx="5248">
                  <c:v>8.3688344292500521</c:v>
                </c:pt>
                <c:pt idx="5249">
                  <c:v>8.3682404483499937</c:v>
                </c:pt>
                <c:pt idx="5250">
                  <c:v>8.3677697734329275</c:v>
                </c:pt>
                <c:pt idx="5251">
                  <c:v>8.3682424592000686</c:v>
                </c:pt>
                <c:pt idx="5252">
                  <c:v>8.3692701176170026</c:v>
                </c:pt>
                <c:pt idx="5253">
                  <c:v>8.3691644700499435</c:v>
                </c:pt>
                <c:pt idx="5254">
                  <c:v>8.3688454618000758</c:v>
                </c:pt>
                <c:pt idx="5255">
                  <c:v>8.3680431475670183</c:v>
                </c:pt>
                <c:pt idx="5256">
                  <c:v>8.3679308333329612</c:v>
                </c:pt>
                <c:pt idx="5257">
                  <c:v>8.3690384917500928</c:v>
                </c:pt>
                <c:pt idx="5258">
                  <c:v>8.3694195108500331</c:v>
                </c:pt>
                <c:pt idx="5259">
                  <c:v>8.3688605025999685</c:v>
                </c:pt>
                <c:pt idx="5260">
                  <c:v>8.3682131883669086</c:v>
                </c:pt>
                <c:pt idx="5261">
                  <c:v>8.3678825134500414</c:v>
                </c:pt>
                <c:pt idx="5262">
                  <c:v>8.3692951992169835</c:v>
                </c:pt>
                <c:pt idx="5263">
                  <c:v>8.3690611909669173</c:v>
                </c:pt>
                <c:pt idx="5264">
                  <c:v>8.3686838767330585</c:v>
                </c:pt>
                <c:pt idx="5265">
                  <c:v>8.3681865625</c:v>
                </c:pt>
                <c:pt idx="5266">
                  <c:v>8.368797554249932</c:v>
                </c:pt>
                <c:pt idx="5267">
                  <c:v>8.3698635733500737</c:v>
                </c:pt>
                <c:pt idx="5268">
                  <c:v>8.3700995651000074</c:v>
                </c:pt>
                <c:pt idx="5269">
                  <c:v>8.36849725086695</c:v>
                </c:pt>
                <c:pt idx="5270">
                  <c:v>8.3683415759500814</c:v>
                </c:pt>
                <c:pt idx="5271">
                  <c:v>8.3685509283830228</c:v>
                </c:pt>
                <c:pt idx="5272">
                  <c:v>8.3692385867999555</c:v>
                </c:pt>
                <c:pt idx="5273">
                  <c:v>8.3690029392330967</c:v>
                </c:pt>
                <c:pt idx="5274">
                  <c:v>8.3684322916670411</c:v>
                </c:pt>
                <c:pt idx="5275">
                  <c:v>8.3678332834169726</c:v>
                </c:pt>
                <c:pt idx="5276">
                  <c:v>8.367547635849915</c:v>
                </c:pt>
                <c:pt idx="5277">
                  <c:v>8.3685552942670469</c:v>
                </c:pt>
                <c:pt idx="5278">
                  <c:v>8.3683579800329895</c:v>
                </c:pt>
                <c:pt idx="5279">
                  <c:v>8.3678689717829222</c:v>
                </c:pt>
                <c:pt idx="5280">
                  <c:v>8.3680033242170637</c:v>
                </c:pt>
                <c:pt idx="5281">
                  <c:v>8.3686326492999967</c:v>
                </c:pt>
                <c:pt idx="5282">
                  <c:v>8.3697203350669387</c:v>
                </c:pt>
                <c:pt idx="5283">
                  <c:v>8.3698896875000788</c:v>
                </c:pt>
                <c:pt idx="5284">
                  <c:v>8.3690173459170119</c:v>
                </c:pt>
                <c:pt idx="5285">
                  <c:v>8.3680983650169551</c:v>
                </c:pt>
                <c:pt idx="5286">
                  <c:v>8.3682210234330867</c:v>
                </c:pt>
                <c:pt idx="5287">
                  <c:v>8.3695287092000292</c:v>
                </c:pt>
                <c:pt idx="5288">
                  <c:v>8.3697013676169618</c:v>
                </c:pt>
                <c:pt idx="5289">
                  <c:v>8.3689007200499042</c:v>
                </c:pt>
                <c:pt idx="5290">
                  <c:v>8.3686517118000356</c:v>
                </c:pt>
                <c:pt idx="5291">
                  <c:v>8.368389397566979</c:v>
                </c:pt>
                <c:pt idx="5292">
                  <c:v>8.3695754166669207</c:v>
                </c:pt>
                <c:pt idx="5293">
                  <c:v>8.369304741750053</c:v>
                </c:pt>
                <c:pt idx="5294">
                  <c:v>8.3684740941829947</c:v>
                </c:pt>
                <c:pt idx="5295">
                  <c:v>8.3685984192669274</c:v>
                </c:pt>
                <c:pt idx="5296">
                  <c:v>8.3686461050330685</c:v>
                </c:pt>
                <c:pt idx="5297">
                  <c:v>8.3703187634500011</c:v>
                </c:pt>
                <c:pt idx="5298">
                  <c:v>8.370818115882944</c:v>
                </c:pt>
                <c:pt idx="5299">
                  <c:v>8.370227440967076</c:v>
                </c:pt>
                <c:pt idx="5300">
                  <c:v>8.3700684600670172</c:v>
                </c:pt>
                <c:pt idx="5301">
                  <c:v>8.3701628124999594</c:v>
                </c:pt>
                <c:pt idx="5302">
                  <c:v>8.3717771375830914</c:v>
                </c:pt>
                <c:pt idx="5303">
                  <c:v>8.3720264900170349</c:v>
                </c:pt>
                <c:pt idx="5304">
                  <c:v>8.3713041484329676</c:v>
                </c:pt>
                <c:pt idx="5305">
                  <c:v>8.3709051675329089</c:v>
                </c:pt>
                <c:pt idx="5306">
                  <c:v>8.3704794926170418</c:v>
                </c:pt>
                <c:pt idx="5307">
                  <c:v>8.3714238450499838</c:v>
                </c:pt>
                <c:pt idx="5308">
                  <c:v>8.3711965034669156</c:v>
                </c:pt>
                <c:pt idx="5309">
                  <c:v>8.3712691892330575</c:v>
                </c:pt>
                <c:pt idx="5310">
                  <c:v>8.3715002083329999</c:v>
                </c:pt>
                <c:pt idx="5311">
                  <c:v>8.3713912000829342</c:v>
                </c:pt>
                <c:pt idx="5312">
                  <c:v>8.3721288858500742</c:v>
                </c:pt>
                <c:pt idx="5313">
                  <c:v>8.3724815442670071</c:v>
                </c:pt>
                <c:pt idx="5314">
                  <c:v>8.3717625633669499</c:v>
                </c:pt>
                <c:pt idx="5315">
                  <c:v>8.3709368884500819</c:v>
                </c:pt>
                <c:pt idx="5316">
                  <c:v>8.3717429075500238</c:v>
                </c:pt>
                <c:pt idx="5317">
                  <c:v>8.3728188992999577</c:v>
                </c:pt>
                <c:pt idx="5318">
                  <c:v>8.3726032517330964</c:v>
                </c:pt>
                <c:pt idx="5319">
                  <c:v>8.3718926041670407</c:v>
                </c:pt>
                <c:pt idx="5320">
                  <c:v>8.3714869292499721</c:v>
                </c:pt>
                <c:pt idx="5321">
                  <c:v>8.3720096150169159</c:v>
                </c:pt>
                <c:pt idx="5322">
                  <c:v>8.3726889401000477</c:v>
                </c:pt>
                <c:pt idx="5323">
                  <c:v>8.3727566258669892</c:v>
                </c:pt>
                <c:pt idx="5324">
                  <c:v>8.3714076176169208</c:v>
                </c:pt>
                <c:pt idx="5325">
                  <c:v>8.3707303033830627</c:v>
                </c:pt>
                <c:pt idx="5326">
                  <c:v>8.3710312951329957</c:v>
                </c:pt>
                <c:pt idx="5327">
                  <c:v>8.3723989808999395</c:v>
                </c:pt>
                <c:pt idx="5328">
                  <c:v>8.3721183333330789</c:v>
                </c:pt>
                <c:pt idx="5329">
                  <c:v>8.3717976584170124</c:v>
                </c:pt>
                <c:pt idx="5330">
                  <c:v>8.3715853441829555</c:v>
                </c:pt>
                <c:pt idx="5331">
                  <c:v>8.3719313359330858</c:v>
                </c:pt>
                <c:pt idx="5332">
                  <c:v>8.3730773550330291</c:v>
                </c:pt>
                <c:pt idx="5333">
                  <c:v>8.3726850134499617</c:v>
                </c:pt>
                <c:pt idx="5334">
                  <c:v>8.3726243658829027</c:v>
                </c:pt>
                <c:pt idx="5335">
                  <c:v>8.3722936909670373</c:v>
                </c:pt>
                <c:pt idx="5336">
                  <c:v>8.3724397100669776</c:v>
                </c:pt>
                <c:pt idx="5337">
                  <c:v>8.373159062499921</c:v>
                </c:pt>
                <c:pt idx="5338">
                  <c:v>8.3730250542500517</c:v>
                </c:pt>
                <c:pt idx="5339">
                  <c:v>8.3728710733499945</c:v>
                </c:pt>
                <c:pt idx="5340">
                  <c:v>8.3722453984329288</c:v>
                </c:pt>
                <c:pt idx="5341">
                  <c:v>8.3723864175330682</c:v>
                </c:pt>
                <c:pt idx="5342">
                  <c:v>8.3738357426170005</c:v>
                </c:pt>
                <c:pt idx="5343">
                  <c:v>8.3739234283829447</c:v>
                </c:pt>
                <c:pt idx="5344">
                  <c:v>8.3737210868000762</c:v>
                </c:pt>
                <c:pt idx="5345">
                  <c:v>8.3728671059000188</c:v>
                </c:pt>
                <c:pt idx="5346">
                  <c:v>8.3734664583329597</c:v>
                </c:pt>
                <c:pt idx="5347">
                  <c:v>8.374489116750091</c:v>
                </c:pt>
                <c:pt idx="5348">
                  <c:v>8.3747301358500348</c:v>
                </c:pt>
                <c:pt idx="5349">
                  <c:v>8.3741927942669676</c:v>
                </c:pt>
                <c:pt idx="5350">
                  <c:v>8.3738254800329095</c:v>
                </c:pt>
                <c:pt idx="5351">
                  <c:v>8.3734681384500416</c:v>
                </c:pt>
                <c:pt idx="5352">
                  <c:v>8.3743441575499826</c:v>
                </c:pt>
                <c:pt idx="5353">
                  <c:v>8.374521815966915</c:v>
                </c:pt>
                <c:pt idx="5354">
                  <c:v>8.3735795017330581</c:v>
                </c:pt>
                <c:pt idx="5355">
                  <c:v>8.3728155208330008</c:v>
                </c:pt>
                <c:pt idx="5356">
                  <c:v>8.3730231792499339</c:v>
                </c:pt>
                <c:pt idx="5357">
                  <c:v>8.3744225316830736</c:v>
                </c:pt>
                <c:pt idx="5358">
                  <c:v>8.373985190100008</c:v>
                </c:pt>
                <c:pt idx="5359">
                  <c:v>8.3732212091999489</c:v>
                </c:pt>
                <c:pt idx="5360">
                  <c:v>8.3730655342830804</c:v>
                </c:pt>
                <c:pt idx="5361">
                  <c:v>8.373526553383023</c:v>
                </c:pt>
                <c:pt idx="5362">
                  <c:v>8.3749858784669566</c:v>
                </c:pt>
                <c:pt idx="5363">
                  <c:v>8.3752335642330991</c:v>
                </c:pt>
                <c:pt idx="5364">
                  <c:v>8.37437625000004</c:v>
                </c:pt>
                <c:pt idx="5365">
                  <c:v>8.3734672417499727</c:v>
                </c:pt>
                <c:pt idx="5366">
                  <c:v>8.3736615941829147</c:v>
                </c:pt>
                <c:pt idx="5367">
                  <c:v>8.3749025859330466</c:v>
                </c:pt>
                <c:pt idx="5368">
                  <c:v>8.3748152716999904</c:v>
                </c:pt>
                <c:pt idx="5369">
                  <c:v>8.3738979301169234</c:v>
                </c:pt>
                <c:pt idx="5370">
                  <c:v>8.373188949217063</c:v>
                </c:pt>
                <c:pt idx="5371">
                  <c:v>8.373049940966995</c:v>
                </c:pt>
                <c:pt idx="5372">
                  <c:v>8.3739692933999379</c:v>
                </c:pt>
                <c:pt idx="5373">
                  <c:v>8.3738703125000811</c:v>
                </c:pt>
                <c:pt idx="5374">
                  <c:v>8.373494637583013</c:v>
                </c:pt>
                <c:pt idx="5375">
                  <c:v>8.3730939900169545</c:v>
                </c:pt>
                <c:pt idx="5376">
                  <c:v>8.3727849817670865</c:v>
                </c:pt>
                <c:pt idx="5377">
                  <c:v>8.3743076675330297</c:v>
                </c:pt>
                <c:pt idx="5378">
                  <c:v>8.3747453259499611</c:v>
                </c:pt>
                <c:pt idx="5379">
                  <c:v>8.3743913450499043</c:v>
                </c:pt>
                <c:pt idx="5380">
                  <c:v>8.3742106701330368</c:v>
                </c:pt>
                <c:pt idx="5381">
                  <c:v>8.3743216892329766</c:v>
                </c:pt>
                <c:pt idx="5382">
                  <c:v>8.3753927083329209</c:v>
                </c:pt>
                <c:pt idx="5383">
                  <c:v>8.3756153667500524</c:v>
                </c:pt>
                <c:pt idx="5384">
                  <c:v>8.3747247191829945</c:v>
                </c:pt>
                <c:pt idx="5385">
                  <c:v>8.3737890442669283</c:v>
                </c:pt>
                <c:pt idx="5386">
                  <c:v>8.3738417300330674</c:v>
                </c:pt>
                <c:pt idx="5387">
                  <c:v>8.375012721783003</c:v>
                </c:pt>
                <c:pt idx="5388">
                  <c:v>8.3748370742169431</c:v>
                </c:pt>
                <c:pt idx="5389">
                  <c:v>8.3736763993000753</c:v>
                </c:pt>
                <c:pt idx="5390">
                  <c:v>8.3727857517330175</c:v>
                </c:pt>
                <c:pt idx="5391">
                  <c:v>8.3729717708329598</c:v>
                </c:pt>
                <c:pt idx="5392">
                  <c:v>8.3738694292500924</c:v>
                </c:pt>
                <c:pt idx="5393">
                  <c:v>8.3736387816830344</c:v>
                </c:pt>
                <c:pt idx="5394">
                  <c:v>8.372826440099967</c:v>
                </c:pt>
                <c:pt idx="5395">
                  <c:v>8.3728507925329101</c:v>
                </c:pt>
                <c:pt idx="5396">
                  <c:v>8.373481784283042</c:v>
                </c:pt>
                <c:pt idx="5397">
                  <c:v>8.3755394700499846</c:v>
                </c:pt>
                <c:pt idx="5398">
                  <c:v>8.3751821284669177</c:v>
                </c:pt>
                <c:pt idx="5399">
                  <c:v>8.374151480900057</c:v>
                </c:pt>
                <c:pt idx="5400">
                  <c:v>8.3734324999999998</c:v>
                </c:pt>
                <c:pt idx="5401">
                  <c:v>8.3729118250829337</c:v>
                </c:pt>
                <c:pt idx="5402">
                  <c:v>8.3739661775170742</c:v>
                </c:pt>
                <c:pt idx="5403">
                  <c:v>8.3738771692670078</c:v>
                </c:pt>
                <c:pt idx="5404">
                  <c:v>8.3727981883669482</c:v>
                </c:pt>
                <c:pt idx="5405">
                  <c:v>8.3720025134500808</c:v>
                </c:pt>
                <c:pt idx="5406">
                  <c:v>8.3722585325500241</c:v>
                </c:pt>
                <c:pt idx="5407">
                  <c:v>8.3736761909669557</c:v>
                </c:pt>
                <c:pt idx="5408">
                  <c:v>8.3739072100670988</c:v>
                </c:pt>
                <c:pt idx="5409">
                  <c:v>8.3732032291670393</c:v>
                </c:pt>
                <c:pt idx="5410">
                  <c:v>8.3728108875829719</c:v>
                </c:pt>
                <c:pt idx="5411">
                  <c:v>8.3734119066829145</c:v>
                </c:pt>
                <c:pt idx="5412">
                  <c:v>8.3748778984330468</c:v>
                </c:pt>
                <c:pt idx="5413">
                  <c:v>8.37527391753299</c:v>
                </c:pt>
                <c:pt idx="5414">
                  <c:v>8.3739532426169223</c:v>
                </c:pt>
                <c:pt idx="5415">
                  <c:v>8.3735192617170622</c:v>
                </c:pt>
                <c:pt idx="5416">
                  <c:v>8.3731819201329962</c:v>
                </c:pt>
                <c:pt idx="5417">
                  <c:v>8.3749929392329374</c:v>
                </c:pt>
                <c:pt idx="5418">
                  <c:v>8.3746789583330798</c:v>
                </c:pt>
                <c:pt idx="5419">
                  <c:v>8.3740399500830129</c:v>
                </c:pt>
                <c:pt idx="5420">
                  <c:v>8.3727976358499543</c:v>
                </c:pt>
                <c:pt idx="5421">
                  <c:v>8.3722686276000875</c:v>
                </c:pt>
                <c:pt idx="5422">
                  <c:v>8.3739846467000287</c:v>
                </c:pt>
                <c:pt idx="5423">
                  <c:v>8.3742256384499605</c:v>
                </c:pt>
                <c:pt idx="5424">
                  <c:v>8.3732583242169039</c:v>
                </c:pt>
                <c:pt idx="5425">
                  <c:v>8.3726443159670367</c:v>
                </c:pt>
                <c:pt idx="5426">
                  <c:v>8.3734786683999793</c:v>
                </c:pt>
                <c:pt idx="5427">
                  <c:v>8.3750313541669197</c:v>
                </c:pt>
                <c:pt idx="5428">
                  <c:v>8.3752056792500511</c:v>
                </c:pt>
                <c:pt idx="5429">
                  <c:v>8.3738800316829956</c:v>
                </c:pt>
                <c:pt idx="5430">
                  <c:v>8.372836023432928</c:v>
                </c:pt>
                <c:pt idx="5431">
                  <c:v>8.3728820425330692</c:v>
                </c:pt>
                <c:pt idx="5432">
                  <c:v>8.3742130342830023</c:v>
                </c:pt>
                <c:pt idx="5433">
                  <c:v>8.3740023867169437</c:v>
                </c:pt>
                <c:pt idx="5434">
                  <c:v>8.3730517118000769</c:v>
                </c:pt>
                <c:pt idx="5435">
                  <c:v>8.3721827309000183</c:v>
                </c:pt>
                <c:pt idx="5436">
                  <c:v>8.3723804166669602</c:v>
                </c:pt>
                <c:pt idx="5437">
                  <c:v>8.3736114084170925</c:v>
                </c:pt>
                <c:pt idx="5438">
                  <c:v>8.3739074275170342</c:v>
                </c:pt>
                <c:pt idx="5439">
                  <c:v>8.3736217525999663</c:v>
                </c:pt>
                <c:pt idx="5440">
                  <c:v>8.3732577716999099</c:v>
                </c:pt>
                <c:pt idx="5441">
                  <c:v>8.3738204301170409</c:v>
                </c:pt>
                <c:pt idx="5442">
                  <c:v>8.374924782549984</c:v>
                </c:pt>
                <c:pt idx="5443">
                  <c:v>8.374642440966916</c:v>
                </c:pt>
                <c:pt idx="5444">
                  <c:v>8.374245126733058</c:v>
                </c:pt>
                <c:pt idx="5445">
                  <c:v>8.3737344791670001</c:v>
                </c:pt>
                <c:pt idx="5446">
                  <c:v>8.3734721375829331</c:v>
                </c:pt>
                <c:pt idx="5447">
                  <c:v>8.3746781566830748</c:v>
                </c:pt>
                <c:pt idx="5448">
                  <c:v>8.3749024817670072</c:v>
                </c:pt>
                <c:pt idx="5449">
                  <c:v>8.3735535008669508</c:v>
                </c:pt>
                <c:pt idx="5450">
                  <c:v>8.3731878259500814</c:v>
                </c:pt>
                <c:pt idx="5451">
                  <c:v>8.3732121783830227</c:v>
                </c:pt>
                <c:pt idx="5452">
                  <c:v>8.3746681701329564</c:v>
                </c:pt>
                <c:pt idx="5453">
                  <c:v>8.3749525225670975</c:v>
                </c:pt>
                <c:pt idx="5454">
                  <c:v>8.3747485416670404</c:v>
                </c:pt>
                <c:pt idx="5455">
                  <c:v>8.3743895334169736</c:v>
                </c:pt>
                <c:pt idx="5456">
                  <c:v>8.3745522191829149</c:v>
                </c:pt>
                <c:pt idx="5457">
                  <c:v>8.3756665442670464</c:v>
                </c:pt>
                <c:pt idx="5458">
                  <c:v>8.3756208966999885</c:v>
                </c:pt>
                <c:pt idx="5459">
                  <c:v>8.3742252217829218</c:v>
                </c:pt>
                <c:pt idx="5460">
                  <c:v>8.3737179075500645</c:v>
                </c:pt>
                <c:pt idx="5461">
                  <c:v>8.3738688992999961</c:v>
                </c:pt>
                <c:pt idx="5462">
                  <c:v>8.3751382517329382</c:v>
                </c:pt>
                <c:pt idx="5463">
                  <c:v>8.3750442708330795</c:v>
                </c:pt>
                <c:pt idx="5464">
                  <c:v>8.3743952625830129</c:v>
                </c:pt>
                <c:pt idx="5465">
                  <c:v>8.3733762816829547</c:v>
                </c:pt>
                <c:pt idx="5466">
                  <c:v>8.3735456067670864</c:v>
                </c:pt>
                <c:pt idx="5467">
                  <c:v>8.3747132925330288</c:v>
                </c:pt>
                <c:pt idx="5468">
                  <c:v>8.3751992842829619</c:v>
                </c:pt>
                <c:pt idx="5469">
                  <c:v>8.3754203033829047</c:v>
                </c:pt>
                <c:pt idx="5470">
                  <c:v>8.3747746284670352</c:v>
                </c:pt>
                <c:pt idx="5471">
                  <c:v>8.3747539808999782</c:v>
                </c:pt>
                <c:pt idx="5472">
                  <c:v>8.3752983333329194</c:v>
                </c:pt>
                <c:pt idx="5473">
                  <c:v>8.3752176584170535</c:v>
                </c:pt>
                <c:pt idx="5474">
                  <c:v>8.3743553441829945</c:v>
                </c:pt>
                <c:pt idx="5475">
                  <c:v>8.3741763359329262</c:v>
                </c:pt>
                <c:pt idx="5476">
                  <c:v>8.3740590217000683</c:v>
                </c:pt>
                <c:pt idx="5477">
                  <c:v>8.375588346783001</c:v>
                </c:pt>
                <c:pt idx="5478">
                  <c:v>8.3760376992169441</c:v>
                </c:pt>
                <c:pt idx="5479">
                  <c:v>8.3752036909670764</c:v>
                </c:pt>
                <c:pt idx="5480">
                  <c:v>8.3744613767330183</c:v>
                </c:pt>
                <c:pt idx="5481">
                  <c:v>8.3745140624999603</c:v>
                </c:pt>
                <c:pt idx="5482">
                  <c:v>8.3756100542500924</c:v>
                </c:pt>
                <c:pt idx="5483">
                  <c:v>8.375834406683035</c:v>
                </c:pt>
                <c:pt idx="5484">
                  <c:v>8.3756337317669676</c:v>
                </c:pt>
                <c:pt idx="5485">
                  <c:v>8.3752414175329086</c:v>
                </c:pt>
                <c:pt idx="5486">
                  <c:v>8.3750490759500398</c:v>
                </c:pt>
                <c:pt idx="5487">
                  <c:v>8.3757100950499837</c:v>
                </c:pt>
                <c:pt idx="5488">
                  <c:v>8.3758444201329159</c:v>
                </c:pt>
                <c:pt idx="5489">
                  <c:v>8.3753021059000581</c:v>
                </c:pt>
                <c:pt idx="5490">
                  <c:v>8.375196458332999</c:v>
                </c:pt>
                <c:pt idx="5491">
                  <c:v>8.3749141167499328</c:v>
                </c:pt>
                <c:pt idx="5492">
                  <c:v>8.3755018025170749</c:v>
                </c:pt>
                <c:pt idx="5493">
                  <c:v>8.375169460933007</c:v>
                </c:pt>
                <c:pt idx="5494">
                  <c:v>8.37500881336695</c:v>
                </c:pt>
                <c:pt idx="5495">
                  <c:v>8.3745831384500811</c:v>
                </c:pt>
                <c:pt idx="5496">
                  <c:v>8.3750691575500227</c:v>
                </c:pt>
                <c:pt idx="5497">
                  <c:v>8.3764118159669572</c:v>
                </c:pt>
                <c:pt idx="5498">
                  <c:v>8.3766011684000965</c:v>
                </c:pt>
                <c:pt idx="5499">
                  <c:v>8.3758671875000399</c:v>
                </c:pt>
                <c:pt idx="5500">
                  <c:v>8.3749081792499727</c:v>
                </c:pt>
                <c:pt idx="5501">
                  <c:v>8.3749241983499143</c:v>
                </c:pt>
                <c:pt idx="5502">
                  <c:v>8.3759468567670474</c:v>
                </c:pt>
                <c:pt idx="5503">
                  <c:v>8.3751912091999881</c:v>
                </c:pt>
                <c:pt idx="5504">
                  <c:v>8.374857200949922</c:v>
                </c:pt>
                <c:pt idx="5505">
                  <c:v>8.3745415533830627</c:v>
                </c:pt>
                <c:pt idx="5506">
                  <c:v>8.3746258784669969</c:v>
                </c:pt>
                <c:pt idx="5507">
                  <c:v>8.3755302308999386</c:v>
                </c:pt>
                <c:pt idx="5508">
                  <c:v>8.3756162500000784</c:v>
                </c:pt>
                <c:pt idx="5509">
                  <c:v>8.3743355750830126</c:v>
                </c:pt>
                <c:pt idx="5510">
                  <c:v>8.3742582608499543</c:v>
                </c:pt>
                <c:pt idx="5511">
                  <c:v>8.3744742526000859</c:v>
                </c:pt>
                <c:pt idx="5512">
                  <c:v>8.3759486050330292</c:v>
                </c:pt>
                <c:pt idx="5513">
                  <c:v>8.3758129301169628</c:v>
                </c:pt>
                <c:pt idx="5514">
                  <c:v>8.3748922825499026</c:v>
                </c:pt>
                <c:pt idx="5515">
                  <c:v>8.3744099409670376</c:v>
                </c:pt>
                <c:pt idx="5516">
                  <c:v>8.3738926267329781</c:v>
                </c:pt>
                <c:pt idx="5517">
                  <c:v>8.3750386458329213</c:v>
                </c:pt>
                <c:pt idx="5518">
                  <c:v>8.3753596375830526</c:v>
                </c:pt>
                <c:pt idx="5519">
                  <c:v>8.3746356566829938</c:v>
                </c:pt>
                <c:pt idx="5520">
                  <c:v>8.3745083150999271</c:v>
                </c:pt>
                <c:pt idx="5521">
                  <c:v>8.3739360008670687</c:v>
                </c:pt>
                <c:pt idx="5522">
                  <c:v>8.3744036592830007</c:v>
                </c:pt>
                <c:pt idx="5523">
                  <c:v>8.3742246783829444</c:v>
                </c:pt>
                <c:pt idx="5524">
                  <c:v>8.3742573368000759</c:v>
                </c:pt>
                <c:pt idx="5525">
                  <c:v>8.3742800225670191</c:v>
                </c:pt>
                <c:pt idx="5526">
                  <c:v>8.3737410416669604</c:v>
                </c:pt>
                <c:pt idx="5527">
                  <c:v>8.374453700083091</c:v>
                </c:pt>
                <c:pt idx="5528">
                  <c:v>8.3750597191830352</c:v>
                </c:pt>
                <c:pt idx="5529">
                  <c:v>8.3740240442669673</c:v>
                </c:pt>
                <c:pt idx="5530">
                  <c:v>8.3733650633669097</c:v>
                </c:pt>
                <c:pt idx="5531">
                  <c:v>8.3727510551170425</c:v>
                </c:pt>
                <c:pt idx="5532">
                  <c:v>8.3734354075499837</c:v>
                </c:pt>
                <c:pt idx="5533">
                  <c:v>8.3735063992999166</c:v>
                </c:pt>
                <c:pt idx="5534">
                  <c:v>8.3731907517330573</c:v>
                </c:pt>
                <c:pt idx="5535">
                  <c:v>8.3729101041670013</c:v>
                </c:pt>
                <c:pt idx="5536">
                  <c:v>8.3731344292499337</c:v>
                </c:pt>
                <c:pt idx="5537">
                  <c:v>8.3745387816830732</c:v>
                </c:pt>
                <c:pt idx="5538">
                  <c:v>8.3749514401000056</c:v>
                </c:pt>
                <c:pt idx="5539">
                  <c:v>8.3740124591999496</c:v>
                </c:pt>
                <c:pt idx="5540">
                  <c:v>8.3735217842830814</c:v>
                </c:pt>
                <c:pt idx="5541">
                  <c:v>8.3737528033830237</c:v>
                </c:pt>
                <c:pt idx="5542">
                  <c:v>8.3746454617999575</c:v>
                </c:pt>
                <c:pt idx="5543">
                  <c:v>8.3743198142330968</c:v>
                </c:pt>
                <c:pt idx="5544">
                  <c:v>8.3729075000000392</c:v>
                </c:pt>
                <c:pt idx="5545">
                  <c:v>8.372063491749973</c:v>
                </c:pt>
                <c:pt idx="5546">
                  <c:v>8.3721045108499155</c:v>
                </c:pt>
                <c:pt idx="5547">
                  <c:v>8.3729488359330464</c:v>
                </c:pt>
                <c:pt idx="5548">
                  <c:v>8.3722698550329877</c:v>
                </c:pt>
                <c:pt idx="5549">
                  <c:v>8.3716975134499236</c:v>
                </c:pt>
                <c:pt idx="5550">
                  <c:v>8.3710218658830637</c:v>
                </c:pt>
                <c:pt idx="5551">
                  <c:v>8.3714695242999966</c:v>
                </c:pt>
                <c:pt idx="5552">
                  <c:v>8.3731888767329394</c:v>
                </c:pt>
                <c:pt idx="5553">
                  <c:v>8.3727498958330795</c:v>
                </c:pt>
                <c:pt idx="5554">
                  <c:v>8.3722792209170134</c:v>
                </c:pt>
                <c:pt idx="5555">
                  <c:v>8.371993573349954</c:v>
                </c:pt>
                <c:pt idx="5556">
                  <c:v>8.3723912317670859</c:v>
                </c:pt>
                <c:pt idx="5557">
                  <c:v>8.3730589175330294</c:v>
                </c:pt>
                <c:pt idx="5558">
                  <c:v>8.372978242616961</c:v>
                </c:pt>
                <c:pt idx="5559">
                  <c:v>8.3717559283829051</c:v>
                </c:pt>
                <c:pt idx="5560">
                  <c:v>8.371120253467037</c:v>
                </c:pt>
                <c:pt idx="5561">
                  <c:v>8.3705279392329786</c:v>
                </c:pt>
                <c:pt idx="5562">
                  <c:v>8.3716056249999209</c:v>
                </c:pt>
                <c:pt idx="5563">
                  <c:v>8.3718216167500525</c:v>
                </c:pt>
                <c:pt idx="5564">
                  <c:v>8.3710843025169961</c:v>
                </c:pt>
                <c:pt idx="5565">
                  <c:v>8.3710819609329281</c:v>
                </c:pt>
                <c:pt idx="5566">
                  <c:v>8.3710163133670683</c:v>
                </c:pt>
                <c:pt idx="5567">
                  <c:v>8.3724589717830007</c:v>
                </c:pt>
                <c:pt idx="5568">
                  <c:v>8.3726799908829435</c:v>
                </c:pt>
                <c:pt idx="5569">
                  <c:v>8.3718143159670753</c:v>
                </c:pt>
                <c:pt idx="5570">
                  <c:v>8.3711620017330191</c:v>
                </c:pt>
                <c:pt idx="5571">
                  <c:v>8.3711263541669592</c:v>
                </c:pt>
                <c:pt idx="5572">
                  <c:v>8.372790679250091</c:v>
                </c:pt>
                <c:pt idx="5573">
                  <c:v>8.3718933650170335</c:v>
                </c:pt>
                <c:pt idx="5574">
                  <c:v>8.3707226900999672</c:v>
                </c:pt>
                <c:pt idx="5575">
                  <c:v>8.37005037586691</c:v>
                </c:pt>
                <c:pt idx="5576">
                  <c:v>8.3701497009500425</c:v>
                </c:pt>
                <c:pt idx="5577">
                  <c:v>8.3699440533829836</c:v>
                </c:pt>
                <c:pt idx="5578">
                  <c:v>8.3699683784669165</c:v>
                </c:pt>
                <c:pt idx="5579">
                  <c:v>8.3694810642330566</c:v>
                </c:pt>
                <c:pt idx="5580">
                  <c:v>8.3693704166669995</c:v>
                </c:pt>
                <c:pt idx="5581">
                  <c:v>8.369284741749933</c:v>
                </c:pt>
                <c:pt idx="5582">
                  <c:v>8.3712640941830738</c:v>
                </c:pt>
                <c:pt idx="5583">
                  <c:v>8.3708550859330071</c:v>
                </c:pt>
                <c:pt idx="5584">
                  <c:v>8.3701061050329493</c:v>
                </c:pt>
                <c:pt idx="5585">
                  <c:v>8.3696220967830808</c:v>
                </c:pt>
                <c:pt idx="5586">
                  <c:v>8.3697547825500234</c:v>
                </c:pt>
                <c:pt idx="5587">
                  <c:v>8.3704607742999571</c:v>
                </c:pt>
                <c:pt idx="5588">
                  <c:v>8.3703617934000984</c:v>
                </c:pt>
                <c:pt idx="5589">
                  <c:v>8.3694744791670388</c:v>
                </c:pt>
                <c:pt idx="5590">
                  <c:v>8.368880470916972</c:v>
                </c:pt>
                <c:pt idx="5591">
                  <c:v>8.3689898233499154</c:v>
                </c:pt>
                <c:pt idx="5592">
                  <c:v>8.3700541484330468</c:v>
                </c:pt>
                <c:pt idx="5593">
                  <c:v>8.3699735008669904</c:v>
                </c:pt>
                <c:pt idx="5594">
                  <c:v>8.3691461592829217</c:v>
                </c:pt>
                <c:pt idx="5595">
                  <c:v>8.3687088450500617</c:v>
                </c:pt>
                <c:pt idx="5596">
                  <c:v>8.3691281701329956</c:v>
                </c:pt>
                <c:pt idx="5597">
                  <c:v>8.3703125225669375</c:v>
                </c:pt>
                <c:pt idx="5598">
                  <c:v>8.3699318750000806</c:v>
                </c:pt>
                <c:pt idx="5599">
                  <c:v>8.3692228667500128</c:v>
                </c:pt>
                <c:pt idx="5600">
                  <c:v>8.3683172191829538</c:v>
                </c:pt>
                <c:pt idx="5601">
                  <c:v>8.3686182109330876</c:v>
                </c:pt>
                <c:pt idx="5602">
                  <c:v>8.3697258967000288</c:v>
                </c:pt>
                <c:pt idx="5603">
                  <c:v>8.3694785551169613</c:v>
                </c:pt>
                <c:pt idx="5604">
                  <c:v>8.3686429075499049</c:v>
                </c:pt>
                <c:pt idx="5605">
                  <c:v>8.3680588993000367</c:v>
                </c:pt>
                <c:pt idx="5606">
                  <c:v>8.3684615850669797</c:v>
                </c:pt>
                <c:pt idx="5607">
                  <c:v>8.3692492708329205</c:v>
                </c:pt>
                <c:pt idx="5608">
                  <c:v>8.3701119292500525</c:v>
                </c:pt>
                <c:pt idx="5609">
                  <c:v>8.368886281682995</c:v>
                </c:pt>
                <c:pt idx="5610">
                  <c:v>8.368697273432927</c:v>
                </c:pt>
                <c:pt idx="5611">
                  <c:v>8.3690949592000692</c:v>
                </c:pt>
                <c:pt idx="5612">
                  <c:v>8.3707542842830023</c:v>
                </c:pt>
                <c:pt idx="5613">
                  <c:v>8.3695703033829432</c:v>
                </c:pt>
                <c:pt idx="5614">
                  <c:v>8.3694379618000756</c:v>
                </c:pt>
                <c:pt idx="5615">
                  <c:v>8.3689906475670188</c:v>
                </c:pt>
                <c:pt idx="5616">
                  <c:v>8.3688633333329605</c:v>
                </c:pt>
                <c:pt idx="5617">
                  <c:v>8.3707143250830924</c:v>
                </c:pt>
                <c:pt idx="5618">
                  <c:v>8.3699236775170345</c:v>
                </c:pt>
                <c:pt idx="5619">
                  <c:v>8.368453002599967</c:v>
                </c:pt>
                <c:pt idx="5620">
                  <c:v>8.367427355032909</c:v>
                </c:pt>
                <c:pt idx="5621">
                  <c:v>8.3680033467830413</c:v>
                </c:pt>
                <c:pt idx="5622">
                  <c:v>8.3694943658829839</c:v>
                </c:pt>
                <c:pt idx="5623">
                  <c:v>8.369632024299916</c:v>
                </c:pt>
                <c:pt idx="5624">
                  <c:v>8.369026376733057</c:v>
                </c:pt>
                <c:pt idx="5625">
                  <c:v>8.3676790625000006</c:v>
                </c:pt>
                <c:pt idx="5626">
                  <c:v>8.3684217209169329</c:v>
                </c:pt>
                <c:pt idx="5627">
                  <c:v>8.3703777400170747</c:v>
                </c:pt>
                <c:pt idx="5628">
                  <c:v>8.3703653984330071</c:v>
                </c:pt>
                <c:pt idx="5629">
                  <c:v>8.3701997508669486</c:v>
                </c:pt>
                <c:pt idx="5630">
                  <c:v>8.3691790759500826</c:v>
                </c:pt>
                <c:pt idx="5631">
                  <c:v>8.3687300950500241</c:v>
                </c:pt>
                <c:pt idx="5632">
                  <c:v>8.3696460867999551</c:v>
                </c:pt>
                <c:pt idx="5633">
                  <c:v>8.3703554392330979</c:v>
                </c:pt>
                <c:pt idx="5634">
                  <c:v>8.3688697916670396</c:v>
                </c:pt>
                <c:pt idx="5635">
                  <c:v>8.3684474500829733</c:v>
                </c:pt>
                <c:pt idx="5636">
                  <c:v>8.3685618025169148</c:v>
                </c:pt>
                <c:pt idx="5637">
                  <c:v>8.3702711276000468</c:v>
                </c:pt>
                <c:pt idx="5638">
                  <c:v>8.3702021466999899</c:v>
                </c:pt>
                <c:pt idx="5639">
                  <c:v>8.3689514717829212</c:v>
                </c:pt>
                <c:pt idx="5640">
                  <c:v>8.3683874908830642</c:v>
                </c:pt>
                <c:pt idx="5641">
                  <c:v>8.3685868159669958</c:v>
                </c:pt>
                <c:pt idx="5642">
                  <c:v>8.3703045017329387</c:v>
                </c:pt>
                <c:pt idx="5643">
                  <c:v>8.370753854167079</c:v>
                </c:pt>
                <c:pt idx="5644">
                  <c:v>8.3695448459170123</c:v>
                </c:pt>
                <c:pt idx="5645">
                  <c:v>8.3687508650169562</c:v>
                </c:pt>
                <c:pt idx="5646">
                  <c:v>8.3693601901000871</c:v>
                </c:pt>
                <c:pt idx="5647">
                  <c:v>8.3706295425330275</c:v>
                </c:pt>
                <c:pt idx="5648">
                  <c:v>8.3708822009499606</c:v>
                </c:pt>
                <c:pt idx="5649">
                  <c:v>8.3696115533829047</c:v>
                </c:pt>
                <c:pt idx="5650">
                  <c:v>8.3680675451330355</c:v>
                </c:pt>
                <c:pt idx="5651">
                  <c:v>8.3688452308999786</c:v>
                </c:pt>
                <c:pt idx="5652">
                  <c:v>8.3704595833329201</c:v>
                </c:pt>
                <c:pt idx="5653">
                  <c:v>8.3697205750830523</c:v>
                </c:pt>
                <c:pt idx="5654">
                  <c:v>8.3687199275169952</c:v>
                </c:pt>
                <c:pt idx="5655">
                  <c:v>8.3681059192669274</c:v>
                </c:pt>
                <c:pt idx="5656">
                  <c:v>8.3686686050330685</c:v>
                </c:pt>
                <c:pt idx="5657">
                  <c:v>8.3700595967830012</c:v>
                </c:pt>
                <c:pt idx="5658">
                  <c:v>8.3703606158829427</c:v>
                </c:pt>
                <c:pt idx="5659">
                  <c:v>8.3695349409670765</c:v>
                </c:pt>
                <c:pt idx="5660">
                  <c:v>8.369084293400018</c:v>
                </c:pt>
                <c:pt idx="5661">
                  <c:v>8.3686186458329601</c:v>
                </c:pt>
                <c:pt idx="5662">
                  <c:v>8.3702429709170918</c:v>
                </c:pt>
                <c:pt idx="5663">
                  <c:v>8.3705489900170331</c:v>
                </c:pt>
                <c:pt idx="5664">
                  <c:v>8.3697866484329673</c:v>
                </c:pt>
                <c:pt idx="5665">
                  <c:v>8.3694843341999086</c:v>
                </c:pt>
                <c:pt idx="5666">
                  <c:v>8.3691369926170402</c:v>
                </c:pt>
                <c:pt idx="5667">
                  <c:v>8.3707513450499835</c:v>
                </c:pt>
                <c:pt idx="5668">
                  <c:v>8.3709140034669165</c:v>
                </c:pt>
                <c:pt idx="5669">
                  <c:v>8.3691800225670576</c:v>
                </c:pt>
                <c:pt idx="5670">
                  <c:v>8.3684093749999988</c:v>
                </c:pt>
                <c:pt idx="5671">
                  <c:v>8.3681303667499325</c:v>
                </c:pt>
                <c:pt idx="5672">
                  <c:v>8.3698813858500749</c:v>
                </c:pt>
                <c:pt idx="5673">
                  <c:v>8.3698123776000077</c:v>
                </c:pt>
                <c:pt idx="5674">
                  <c:v>8.3695433966999495</c:v>
                </c:pt>
                <c:pt idx="5675">
                  <c:v>8.3692327217830815</c:v>
                </c:pt>
                <c:pt idx="5676">
                  <c:v>8.3694537408830225</c:v>
                </c:pt>
                <c:pt idx="5677">
                  <c:v>8.3706647326329549</c:v>
                </c:pt>
                <c:pt idx="5678">
                  <c:v>8.3706524184000983</c:v>
                </c:pt>
                <c:pt idx="5679">
                  <c:v>8.3704767708330401</c:v>
                </c:pt>
                <c:pt idx="5680">
                  <c:v>8.3692577625829738</c:v>
                </c:pt>
                <c:pt idx="5681">
                  <c:v>8.3686937816829143</c:v>
                </c:pt>
                <c:pt idx="5682">
                  <c:v>8.3700814401000478</c:v>
                </c:pt>
                <c:pt idx="5683">
                  <c:v>8.3702841258669896</c:v>
                </c:pt>
                <c:pt idx="5684">
                  <c:v>8.3696917842829208</c:v>
                </c:pt>
                <c:pt idx="5685">
                  <c:v>8.3678194700500637</c:v>
                </c:pt>
                <c:pt idx="5686">
                  <c:v>8.3681937951329957</c:v>
                </c:pt>
                <c:pt idx="5687">
                  <c:v>8.3698798142329398</c:v>
                </c:pt>
                <c:pt idx="5688">
                  <c:v>8.3692808333330788</c:v>
                </c:pt>
                <c:pt idx="5689">
                  <c:v>8.368733491750012</c:v>
                </c:pt>
                <c:pt idx="5690">
                  <c:v>8.368246177516955</c:v>
                </c:pt>
                <c:pt idx="5691">
                  <c:v>8.3679571692670862</c:v>
                </c:pt>
                <c:pt idx="5692">
                  <c:v>8.3690598550330293</c:v>
                </c:pt>
                <c:pt idx="5693">
                  <c:v>8.3697858467829622</c:v>
                </c:pt>
                <c:pt idx="5694">
                  <c:v>8.3687268658829037</c:v>
                </c:pt>
                <c:pt idx="5695">
                  <c:v>8.3682795243000356</c:v>
                </c:pt>
                <c:pt idx="5696">
                  <c:v>8.3679838767329784</c:v>
                </c:pt>
                <c:pt idx="5697">
                  <c:v>8.3695048958329217</c:v>
                </c:pt>
                <c:pt idx="5698">
                  <c:v>8.3699092209170534</c:v>
                </c:pt>
                <c:pt idx="5699">
                  <c:v>8.368825240016994</c:v>
                </c:pt>
                <c:pt idx="5700">
                  <c:v>8.3681362317669272</c:v>
                </c:pt>
                <c:pt idx="5701">
                  <c:v>8.3683455842000694</c:v>
                </c:pt>
                <c:pt idx="5702">
                  <c:v>8.3697765759500022</c:v>
                </c:pt>
                <c:pt idx="5703">
                  <c:v>8.3694925950499446</c:v>
                </c:pt>
                <c:pt idx="5704">
                  <c:v>8.3687535868000769</c:v>
                </c:pt>
                <c:pt idx="5705">
                  <c:v>8.367962939233017</c:v>
                </c:pt>
                <c:pt idx="5706">
                  <c:v>8.3679856249999602</c:v>
                </c:pt>
                <c:pt idx="5707">
                  <c:v>8.3688316167500911</c:v>
                </c:pt>
                <c:pt idx="5708">
                  <c:v>8.3683059691830355</c:v>
                </c:pt>
                <c:pt idx="5709">
                  <c:v>8.3679702942669678</c:v>
                </c:pt>
                <c:pt idx="5710">
                  <c:v>8.3671479800329092</c:v>
                </c:pt>
                <c:pt idx="5711">
                  <c:v>8.3670823051170427</c:v>
                </c:pt>
                <c:pt idx="5712">
                  <c:v>8.3680583242169835</c:v>
                </c:pt>
                <c:pt idx="5713">
                  <c:v>8.3679943159669161</c:v>
                </c:pt>
                <c:pt idx="5714">
                  <c:v>8.3672220017330581</c:v>
                </c:pt>
                <c:pt idx="5715">
                  <c:v>8.3665363541669997</c:v>
                </c:pt>
                <c:pt idx="5716">
                  <c:v>8.3668873459169344</c:v>
                </c:pt>
                <c:pt idx="5717">
                  <c:v>8.367725031683074</c:v>
                </c:pt>
                <c:pt idx="5718">
                  <c:v>8.3678593567670063</c:v>
                </c:pt>
                <c:pt idx="5719">
                  <c:v>8.3677903758669494</c:v>
                </c:pt>
                <c:pt idx="5720">
                  <c:v>8.367349700950081</c:v>
                </c:pt>
                <c:pt idx="5721">
                  <c:v>8.3670390533830243</c:v>
                </c:pt>
                <c:pt idx="5722">
                  <c:v>8.3685633784669573</c:v>
                </c:pt>
                <c:pt idx="5723">
                  <c:v>8.3682527309000978</c:v>
                </c:pt>
                <c:pt idx="5724">
                  <c:v>8.3673254166670397</c:v>
                </c:pt>
                <c:pt idx="5725">
                  <c:v>8.3667697417499731</c:v>
                </c:pt>
                <c:pt idx="5726">
                  <c:v>8.3670107608499151</c:v>
                </c:pt>
                <c:pt idx="5727">
                  <c:v>8.3681050859330472</c:v>
                </c:pt>
                <c:pt idx="5728">
                  <c:v>8.367836105032989</c:v>
                </c:pt>
                <c:pt idx="5729">
                  <c:v>8.3671387634499208</c:v>
                </c:pt>
                <c:pt idx="5730">
                  <c:v>8.3665097825500627</c:v>
                </c:pt>
                <c:pt idx="5731">
                  <c:v>8.3666307742999955</c:v>
                </c:pt>
                <c:pt idx="5732">
                  <c:v>8.3678001267329396</c:v>
                </c:pt>
                <c:pt idx="5733">
                  <c:v>8.3681411458330786</c:v>
                </c:pt>
                <c:pt idx="5734">
                  <c:v>8.3674604709170115</c:v>
                </c:pt>
                <c:pt idx="5735">
                  <c:v>8.3665064900169543</c:v>
                </c:pt>
                <c:pt idx="5736">
                  <c:v>8.3665274817670863</c:v>
                </c:pt>
                <c:pt idx="5737">
                  <c:v>8.3678635008670295</c:v>
                </c:pt>
                <c:pt idx="5738">
                  <c:v>8.3677378259499626</c:v>
                </c:pt>
                <c:pt idx="5739">
                  <c:v>8.3671105117169038</c:v>
                </c:pt>
                <c:pt idx="5740">
                  <c:v>8.366486503467037</c:v>
                </c:pt>
                <c:pt idx="5741">
                  <c:v>8.3666141892329779</c:v>
                </c:pt>
                <c:pt idx="5742">
                  <c:v>8.3675918749999205</c:v>
                </c:pt>
                <c:pt idx="5743">
                  <c:v>8.3673795334170524</c:v>
                </c:pt>
                <c:pt idx="5744">
                  <c:v>8.3667138858499932</c:v>
                </c:pt>
                <c:pt idx="5745">
                  <c:v>8.366266544266928</c:v>
                </c:pt>
                <c:pt idx="5746">
                  <c:v>8.3665942300330691</c:v>
                </c:pt>
                <c:pt idx="5747">
                  <c:v>8.3681118884500005</c:v>
                </c:pt>
                <c:pt idx="5748">
                  <c:v>8.3680679075499445</c:v>
                </c:pt>
                <c:pt idx="5749">
                  <c:v>8.3672088993000759</c:v>
                </c:pt>
                <c:pt idx="5750">
                  <c:v>8.3662682517330182</c:v>
                </c:pt>
                <c:pt idx="5751">
                  <c:v>8.3669742708329604</c:v>
                </c:pt>
                <c:pt idx="5752">
                  <c:v>8.3680435959170918</c:v>
                </c:pt>
                <c:pt idx="5753">
                  <c:v>8.367782948350035</c:v>
                </c:pt>
                <c:pt idx="5754">
                  <c:v>8.3672172734329671</c:v>
                </c:pt>
                <c:pt idx="5755">
                  <c:v>8.3664932925329101</c:v>
                </c:pt>
                <c:pt idx="5756">
                  <c:v>8.3665576176170422</c:v>
                </c:pt>
                <c:pt idx="5757">
                  <c:v>8.3675403033829827</c:v>
                </c:pt>
                <c:pt idx="5758">
                  <c:v>8.367626295132915</c:v>
                </c:pt>
                <c:pt idx="5759">
                  <c:v>8.3669256475670579</c:v>
                </c:pt>
                <c:pt idx="5760">
                  <c:v>8.3658400000000004</c:v>
                </c:pt>
                <c:pt idx="5761">
                  <c:v>8.365892658416934</c:v>
                </c:pt>
                <c:pt idx="5762">
                  <c:v>8.3671836775170743</c:v>
                </c:pt>
                <c:pt idx="5763">
                  <c:v>8.3667396692670088</c:v>
                </c:pt>
                <c:pt idx="5764">
                  <c:v>8.36606568836695</c:v>
                </c:pt>
                <c:pt idx="5765">
                  <c:v>8.3658816801170808</c:v>
                </c:pt>
                <c:pt idx="5766">
                  <c:v>8.3661343658830241</c:v>
                </c:pt>
                <c:pt idx="5767">
                  <c:v>8.3670420242999572</c:v>
                </c:pt>
                <c:pt idx="5768">
                  <c:v>8.3673647100670987</c:v>
                </c:pt>
                <c:pt idx="5769">
                  <c:v>8.3666040625000395</c:v>
                </c:pt>
                <c:pt idx="5770">
                  <c:v>8.3657883875829722</c:v>
                </c:pt>
                <c:pt idx="5771">
                  <c:v>8.3664744066829151</c:v>
                </c:pt>
                <c:pt idx="5772">
                  <c:v>8.3673187317670461</c:v>
                </c:pt>
                <c:pt idx="5773">
                  <c:v>8.3676847508669905</c:v>
                </c:pt>
                <c:pt idx="5774">
                  <c:v>8.3669507426169218</c:v>
                </c:pt>
                <c:pt idx="5775">
                  <c:v>8.3664967617170625</c:v>
                </c:pt>
                <c:pt idx="5776">
                  <c:v>8.366714420132995</c:v>
                </c:pt>
                <c:pt idx="5777">
                  <c:v>8.367563772566939</c:v>
                </c:pt>
                <c:pt idx="5778">
                  <c:v>8.3673097916670809</c:v>
                </c:pt>
                <c:pt idx="5779">
                  <c:v>8.3665007834170133</c:v>
                </c:pt>
                <c:pt idx="5780">
                  <c:v>8.3662434691829546</c:v>
                </c:pt>
                <c:pt idx="5781">
                  <c:v>8.3657477942670866</c:v>
                </c:pt>
                <c:pt idx="5782">
                  <c:v>8.3659638133670295</c:v>
                </c:pt>
                <c:pt idx="5783">
                  <c:v>8.3667614717829615</c:v>
                </c:pt>
                <c:pt idx="5784">
                  <c:v>8.3664541575499047</c:v>
                </c:pt>
                <c:pt idx="5785">
                  <c:v>8.3657751493000365</c:v>
                </c:pt>
                <c:pt idx="5786">
                  <c:v>8.3658128350669774</c:v>
                </c:pt>
                <c:pt idx="5787">
                  <c:v>8.3672371874999207</c:v>
                </c:pt>
                <c:pt idx="5788">
                  <c:v>8.3669815125830524</c:v>
                </c:pt>
                <c:pt idx="5789">
                  <c:v>8.3666558650169947</c:v>
                </c:pt>
                <c:pt idx="5790">
                  <c:v>8.3660468567669284</c:v>
                </c:pt>
                <c:pt idx="5791">
                  <c:v>8.3656612092000682</c:v>
                </c:pt>
                <c:pt idx="5792">
                  <c:v>8.3666005342830019</c:v>
                </c:pt>
                <c:pt idx="5793">
                  <c:v>8.3668982200499435</c:v>
                </c:pt>
                <c:pt idx="5794">
                  <c:v>8.3661725451330753</c:v>
                </c:pt>
                <c:pt idx="5795">
                  <c:v>8.3659702309000181</c:v>
                </c:pt>
                <c:pt idx="5796">
                  <c:v>8.3658629166669591</c:v>
                </c:pt>
                <c:pt idx="5797">
                  <c:v>8.3661539084170933</c:v>
                </c:pt>
                <c:pt idx="5798">
                  <c:v>8.3660249275170333</c:v>
                </c:pt>
                <c:pt idx="5799">
                  <c:v>8.3656759192669661</c:v>
                </c:pt>
                <c:pt idx="5800">
                  <c:v>8.3649202716999103</c:v>
                </c:pt>
                <c:pt idx="5801">
                  <c:v>8.3652595967830408</c:v>
                </c:pt>
                <c:pt idx="5802">
                  <c:v>8.3664572825499839</c:v>
                </c:pt>
                <c:pt idx="5803">
                  <c:v>8.3663716076329173</c:v>
                </c:pt>
                <c:pt idx="5804">
                  <c:v>8.3659159600670581</c:v>
                </c:pt>
                <c:pt idx="5805">
                  <c:v>8.3657036458329994</c:v>
                </c:pt>
                <c:pt idx="5806">
                  <c:v>8.3665213042499325</c:v>
                </c:pt>
                <c:pt idx="5807">
                  <c:v>8.3679339900170753</c:v>
                </c:pt>
                <c:pt idx="5808">
                  <c:v>8.3673083151000078</c:v>
                </c:pt>
                <c:pt idx="5809">
                  <c:v>8.3670060008669491</c:v>
                </c:pt>
                <c:pt idx="5810">
                  <c:v>8.3664336592830804</c:v>
                </c:pt>
                <c:pt idx="5811">
                  <c:v>8.3662430117170228</c:v>
                </c:pt>
                <c:pt idx="5812">
                  <c:v>8.3675373367999555</c:v>
                </c:pt>
                <c:pt idx="5813">
                  <c:v>8.3664283559000978</c:v>
                </c:pt>
                <c:pt idx="5814">
                  <c:v>8.3661777083330389</c:v>
                </c:pt>
                <c:pt idx="5815">
                  <c:v>8.3661870334169723</c:v>
                </c:pt>
                <c:pt idx="5816">
                  <c:v>8.3664030525169153</c:v>
                </c:pt>
                <c:pt idx="5817">
                  <c:v>8.3667607109330469</c:v>
                </c:pt>
                <c:pt idx="5818">
                  <c:v>8.3672717300329893</c:v>
                </c:pt>
                <c:pt idx="5819">
                  <c:v>8.3667543884499231</c:v>
                </c:pt>
                <c:pt idx="5820">
                  <c:v>8.3667970742170628</c:v>
                </c:pt>
                <c:pt idx="5821">
                  <c:v>8.3670280659669967</c:v>
                </c:pt>
                <c:pt idx="5822">
                  <c:v>8.3681507517329372</c:v>
                </c:pt>
                <c:pt idx="5823">
                  <c:v>8.3674284375000791</c:v>
                </c:pt>
                <c:pt idx="5824">
                  <c:v>8.3662427625830134</c:v>
                </c:pt>
                <c:pt idx="5825">
                  <c:v>8.3660454483499542</c:v>
                </c:pt>
                <c:pt idx="5826">
                  <c:v>8.3660364401000873</c:v>
                </c:pt>
                <c:pt idx="5827">
                  <c:v>8.3670407925330288</c:v>
                </c:pt>
                <c:pt idx="5828">
                  <c:v>8.3663634509499616</c:v>
                </c:pt>
                <c:pt idx="5829">
                  <c:v>8.3655078033829042</c:v>
                </c:pt>
                <c:pt idx="5830">
                  <c:v>8.3655037951330353</c:v>
                </c:pt>
                <c:pt idx="5831">
                  <c:v>8.3658814808999793</c:v>
                </c:pt>
                <c:pt idx="5832">
                  <c:v>8.3664208333329206</c:v>
                </c:pt>
                <c:pt idx="5833">
                  <c:v>8.3667634917500511</c:v>
                </c:pt>
                <c:pt idx="5834">
                  <c:v>8.3668345108499942</c:v>
                </c:pt>
                <c:pt idx="5835">
                  <c:v>8.366297169266927</c:v>
                </c:pt>
                <c:pt idx="5836">
                  <c:v>8.3669381883670688</c:v>
                </c:pt>
                <c:pt idx="5837">
                  <c:v>8.3678958467830018</c:v>
                </c:pt>
                <c:pt idx="5838">
                  <c:v>8.3670568658829438</c:v>
                </c:pt>
                <c:pt idx="5839">
                  <c:v>8.3665495243000763</c:v>
                </c:pt>
                <c:pt idx="5840">
                  <c:v>8.3660555434000177</c:v>
                </c:pt>
                <c:pt idx="5841">
                  <c:v>8.3667165624999615</c:v>
                </c:pt>
                <c:pt idx="5842">
                  <c:v>8.3676175542500921</c:v>
                </c:pt>
                <c:pt idx="5843">
                  <c:v>8.3670352400170334</c:v>
                </c:pt>
                <c:pt idx="5844">
                  <c:v>8.3664395650999666</c:v>
                </c:pt>
                <c:pt idx="5845">
                  <c:v>8.3663289175329094</c:v>
                </c:pt>
                <c:pt idx="5846">
                  <c:v>8.3663232426170406</c:v>
                </c:pt>
                <c:pt idx="5847">
                  <c:v>8.3670925950499839</c:v>
                </c:pt>
                <c:pt idx="5848">
                  <c:v>8.3673435867999171</c:v>
                </c:pt>
                <c:pt idx="5849">
                  <c:v>8.3670746059000578</c:v>
                </c:pt>
                <c:pt idx="5850">
                  <c:v>8.3667572916669997</c:v>
                </c:pt>
                <c:pt idx="5851">
                  <c:v>8.3673232834169333</c:v>
                </c:pt>
                <c:pt idx="5852">
                  <c:v>8.3676626358500741</c:v>
                </c:pt>
                <c:pt idx="5853">
                  <c:v>8.3674619609330065</c:v>
                </c:pt>
                <c:pt idx="5854">
                  <c:v>8.3678196466999495</c:v>
                </c:pt>
                <c:pt idx="5855">
                  <c:v>8.3671523051170826</c:v>
                </c:pt>
                <c:pt idx="5856">
                  <c:v>8.3674416575500228</c:v>
                </c:pt>
                <c:pt idx="5857">
                  <c:v>8.3686576492999549</c:v>
                </c:pt>
                <c:pt idx="5858">
                  <c:v>8.3687403350670984</c:v>
                </c:pt>
                <c:pt idx="5859">
                  <c:v>8.3675696875000405</c:v>
                </c:pt>
                <c:pt idx="5860">
                  <c:v>8.3666190125829729</c:v>
                </c:pt>
                <c:pt idx="5861">
                  <c:v>8.3668283650169144</c:v>
                </c:pt>
                <c:pt idx="5862">
                  <c:v>8.367392690100047</c:v>
                </c:pt>
                <c:pt idx="5863">
                  <c:v>8.3676270425329893</c:v>
                </c:pt>
                <c:pt idx="5864">
                  <c:v>8.3670997009499217</c:v>
                </c:pt>
                <c:pt idx="5865">
                  <c:v>8.3666440533830642</c:v>
                </c:pt>
                <c:pt idx="5866">
                  <c:v>8.3663700451329959</c:v>
                </c:pt>
                <c:pt idx="5867">
                  <c:v>8.3674593975669378</c:v>
                </c:pt>
                <c:pt idx="5868">
                  <c:v>8.3672120833330794</c:v>
                </c:pt>
                <c:pt idx="5869">
                  <c:v>8.3671997417500119</c:v>
                </c:pt>
                <c:pt idx="5870">
                  <c:v>8.3667440941829554</c:v>
                </c:pt>
                <c:pt idx="5871">
                  <c:v>8.3665184192670878</c:v>
                </c:pt>
                <c:pt idx="5872">
                  <c:v>8.3676377717000285</c:v>
                </c:pt>
                <c:pt idx="5873">
                  <c:v>8.3678704301169624</c:v>
                </c:pt>
                <c:pt idx="5874">
                  <c:v>8.3672864492169037</c:v>
                </c:pt>
                <c:pt idx="5875">
                  <c:v>8.366920774300036</c:v>
                </c:pt>
                <c:pt idx="5876">
                  <c:v>8.3666367933999783</c:v>
                </c:pt>
                <c:pt idx="5877">
                  <c:v>8.367336145832919</c:v>
                </c:pt>
                <c:pt idx="5878">
                  <c:v>8.3669238042500531</c:v>
                </c:pt>
                <c:pt idx="5879">
                  <c:v>8.3664948233499938</c:v>
                </c:pt>
                <c:pt idx="5880">
                  <c:v>8.366415815099927</c:v>
                </c:pt>
                <c:pt idx="5881">
                  <c:v>8.3664785008670695</c:v>
                </c:pt>
                <c:pt idx="5882">
                  <c:v>8.3673478259500023</c:v>
                </c:pt>
                <c:pt idx="5883">
                  <c:v>8.3670121783829448</c:v>
                </c:pt>
                <c:pt idx="5884">
                  <c:v>8.3664281701330765</c:v>
                </c:pt>
                <c:pt idx="5885">
                  <c:v>8.3658891892330178</c:v>
                </c:pt>
                <c:pt idx="5886">
                  <c:v>8.3660818749999599</c:v>
                </c:pt>
                <c:pt idx="5887">
                  <c:v>8.3674195334170918</c:v>
                </c:pt>
                <c:pt idx="5888">
                  <c:v>8.3671722191830344</c:v>
                </c:pt>
                <c:pt idx="5889">
                  <c:v>8.3662882109329679</c:v>
                </c:pt>
                <c:pt idx="5890">
                  <c:v>8.3652192300329098</c:v>
                </c:pt>
                <c:pt idx="5891">
                  <c:v>8.3661118884500407</c:v>
                </c:pt>
                <c:pt idx="5892">
                  <c:v>8.3673962408829841</c:v>
                </c:pt>
                <c:pt idx="5893">
                  <c:v>8.3676172326329166</c:v>
                </c:pt>
                <c:pt idx="5894">
                  <c:v>8.3664982517330575</c:v>
                </c:pt>
                <c:pt idx="5895">
                  <c:v>8.3661759374999995</c:v>
                </c:pt>
                <c:pt idx="5896">
                  <c:v>8.3663052625829319</c:v>
                </c:pt>
                <c:pt idx="5897">
                  <c:v>8.3678879483500737</c:v>
                </c:pt>
                <c:pt idx="5898">
                  <c:v>8.3683522734330076</c:v>
                </c:pt>
                <c:pt idx="5899">
                  <c:v>8.3670749591999503</c:v>
                </c:pt>
                <c:pt idx="5900">
                  <c:v>8.3658626176170809</c:v>
                </c:pt>
                <c:pt idx="5901">
                  <c:v>8.3656553033830221</c:v>
                </c:pt>
                <c:pt idx="5902">
                  <c:v>8.3668562951329566</c:v>
                </c:pt>
                <c:pt idx="5903">
                  <c:v>8.3666939809000969</c:v>
                </c:pt>
                <c:pt idx="5904">
                  <c:v>8.3658983333330408</c:v>
                </c:pt>
                <c:pt idx="5905">
                  <c:v>8.365564325082973</c:v>
                </c:pt>
                <c:pt idx="5906">
                  <c:v>8.3658220108499144</c:v>
                </c:pt>
                <c:pt idx="5907">
                  <c:v>8.3673996692670478</c:v>
                </c:pt>
                <c:pt idx="5908">
                  <c:v>8.3672840216999891</c:v>
                </c:pt>
                <c:pt idx="5909">
                  <c:v>8.3668350134499221</c:v>
                </c:pt>
                <c:pt idx="5910">
                  <c:v>8.365926032550064</c:v>
                </c:pt>
                <c:pt idx="5911">
                  <c:v>8.3659253576329959</c:v>
                </c:pt>
                <c:pt idx="5912">
                  <c:v>8.3677097100669382</c:v>
                </c:pt>
                <c:pt idx="5913">
                  <c:v>8.3680273958330798</c:v>
                </c:pt>
                <c:pt idx="5914">
                  <c:v>8.3679833875830116</c:v>
                </c:pt>
                <c:pt idx="5915">
                  <c:v>8.3684777400169548</c:v>
                </c:pt>
                <c:pt idx="5916">
                  <c:v>8.3686720651000872</c:v>
                </c:pt>
                <c:pt idx="5917">
                  <c:v>8.3701497508670304</c:v>
                </c:pt>
                <c:pt idx="5918">
                  <c:v>8.3695557426169618</c:v>
                </c:pt>
                <c:pt idx="5919">
                  <c:v>8.3695234283829034</c:v>
                </c:pt>
                <c:pt idx="5920">
                  <c:v>8.3679944201330372</c:v>
                </c:pt>
                <c:pt idx="5921">
                  <c:v>8.3684787725669789</c:v>
                </c:pt>
                <c:pt idx="5922">
                  <c:v>8.3697464583329211</c:v>
                </c:pt>
                <c:pt idx="5923">
                  <c:v>8.3696407834170525</c:v>
                </c:pt>
                <c:pt idx="5924">
                  <c:v>8.3687168025169942</c:v>
                </c:pt>
                <c:pt idx="5925">
                  <c:v>8.3681544609329279</c:v>
                </c:pt>
                <c:pt idx="5926">
                  <c:v>8.368393813367069</c:v>
                </c:pt>
                <c:pt idx="5927">
                  <c:v>8.3701931384500021</c:v>
                </c:pt>
                <c:pt idx="5928">
                  <c:v>8.3701674908829435</c:v>
                </c:pt>
                <c:pt idx="5929">
                  <c:v>8.3693551493000751</c:v>
                </c:pt>
                <c:pt idx="5930">
                  <c:v>8.368539501733018</c:v>
                </c:pt>
                <c:pt idx="5931">
                  <c:v>8.3687971874999594</c:v>
                </c:pt>
                <c:pt idx="5932">
                  <c:v>8.3704798459170924</c:v>
                </c:pt>
                <c:pt idx="5933">
                  <c:v>8.3700441983500351</c:v>
                </c:pt>
                <c:pt idx="5934">
                  <c:v>8.3689701900999669</c:v>
                </c:pt>
                <c:pt idx="5935">
                  <c:v>8.3682228758669108</c:v>
                </c:pt>
                <c:pt idx="5936">
                  <c:v>8.3685388676170422</c:v>
                </c:pt>
                <c:pt idx="5937">
                  <c:v>8.370033220049983</c:v>
                </c:pt>
                <c:pt idx="5938">
                  <c:v>8.3701658784669153</c:v>
                </c:pt>
                <c:pt idx="5939">
                  <c:v>8.3692402309000578</c:v>
                </c:pt>
                <c:pt idx="5940">
                  <c:v>8.3690129166670015</c:v>
                </c:pt>
                <c:pt idx="5941">
                  <c:v>8.3693205750829343</c:v>
                </c:pt>
                <c:pt idx="5942">
                  <c:v>8.3709115941830738</c:v>
                </c:pt>
                <c:pt idx="5943">
                  <c:v>8.3704259192670065</c:v>
                </c:pt>
                <c:pt idx="5944">
                  <c:v>8.3694386050329488</c:v>
                </c:pt>
                <c:pt idx="5945">
                  <c:v>8.3688212634500818</c:v>
                </c:pt>
                <c:pt idx="5946">
                  <c:v>8.3694572825500249</c:v>
                </c:pt>
                <c:pt idx="5947">
                  <c:v>8.3705716076329573</c:v>
                </c:pt>
                <c:pt idx="5948">
                  <c:v>8.3705576267330972</c:v>
                </c:pt>
                <c:pt idx="5949">
                  <c:v>8.3703936458330404</c:v>
                </c:pt>
                <c:pt idx="5950">
                  <c:v>8.369887970916972</c:v>
                </c:pt>
                <c:pt idx="5951">
                  <c:v>8.3698756566829147</c:v>
                </c:pt>
                <c:pt idx="5952">
                  <c:v>8.3711499817670472</c:v>
                </c:pt>
                <c:pt idx="5953">
                  <c:v>8.3709943341999882</c:v>
                </c:pt>
                <c:pt idx="5954">
                  <c:v>8.3703469926169234</c:v>
                </c:pt>
                <c:pt idx="5955">
                  <c:v>8.3694113450500627</c:v>
                </c:pt>
                <c:pt idx="5956">
                  <c:v>8.3697106701329957</c:v>
                </c:pt>
                <c:pt idx="5957">
                  <c:v>8.3707716892329387</c:v>
                </c:pt>
                <c:pt idx="5958">
                  <c:v>8.3709077083330783</c:v>
                </c:pt>
                <c:pt idx="5959">
                  <c:v>8.3702587000830135</c:v>
                </c:pt>
                <c:pt idx="5960">
                  <c:v>8.3698197191829546</c:v>
                </c:pt>
                <c:pt idx="5961">
                  <c:v>8.3696473776000868</c:v>
                </c:pt>
                <c:pt idx="5962">
                  <c:v>8.3710467300330293</c:v>
                </c:pt>
                <c:pt idx="5963">
                  <c:v>8.371242721782961</c:v>
                </c:pt>
                <c:pt idx="5964">
                  <c:v>8.370542074216905</c:v>
                </c:pt>
                <c:pt idx="5965">
                  <c:v>8.3703997326330359</c:v>
                </c:pt>
                <c:pt idx="5966">
                  <c:v>8.3707824183999779</c:v>
                </c:pt>
                <c:pt idx="5967">
                  <c:v>8.37238177083292</c:v>
                </c:pt>
                <c:pt idx="5968">
                  <c:v>8.3722560959170522</c:v>
                </c:pt>
                <c:pt idx="5969">
                  <c:v>8.371465448349996</c:v>
                </c:pt>
                <c:pt idx="5970">
                  <c:v>8.3708797734329288</c:v>
                </c:pt>
                <c:pt idx="5971">
                  <c:v>8.3708607925330689</c:v>
                </c:pt>
                <c:pt idx="5972">
                  <c:v>8.3722534509500015</c:v>
                </c:pt>
                <c:pt idx="5973">
                  <c:v>8.3719394700499432</c:v>
                </c:pt>
                <c:pt idx="5974">
                  <c:v>8.3710387951330762</c:v>
                </c:pt>
                <c:pt idx="5975">
                  <c:v>8.3710748142330189</c:v>
                </c:pt>
                <c:pt idx="5976">
                  <c:v>8.3710574999999601</c:v>
                </c:pt>
                <c:pt idx="5977">
                  <c:v>8.3722384917500907</c:v>
                </c:pt>
                <c:pt idx="5978">
                  <c:v>8.3721561775170343</c:v>
                </c:pt>
                <c:pt idx="5979">
                  <c:v>8.3710288359329663</c:v>
                </c:pt>
                <c:pt idx="5980">
                  <c:v>8.3704615216999105</c:v>
                </c:pt>
                <c:pt idx="5981">
                  <c:v>8.3705275134500408</c:v>
                </c:pt>
                <c:pt idx="5982">
                  <c:v>8.3714701992169829</c:v>
                </c:pt>
                <c:pt idx="5983">
                  <c:v>8.3718395242999168</c:v>
                </c:pt>
                <c:pt idx="5984">
                  <c:v>8.3712188767330566</c:v>
                </c:pt>
                <c:pt idx="5985">
                  <c:v>8.3705265625000003</c:v>
                </c:pt>
                <c:pt idx="5986">
                  <c:v>8.3701942209169324</c:v>
                </c:pt>
                <c:pt idx="5987">
                  <c:v>8.3715085733500736</c:v>
                </c:pt>
                <c:pt idx="5988">
                  <c:v>8.3719195651000078</c:v>
                </c:pt>
                <c:pt idx="5989">
                  <c:v>8.3714172508669495</c:v>
                </c:pt>
                <c:pt idx="5990">
                  <c:v>8.3705965759500813</c:v>
                </c:pt>
                <c:pt idx="5991">
                  <c:v>8.3704009283830239</c:v>
                </c:pt>
                <c:pt idx="5992">
                  <c:v>8.3719302534669566</c:v>
                </c:pt>
                <c:pt idx="5993">
                  <c:v>8.3720779392330975</c:v>
                </c:pt>
                <c:pt idx="5994">
                  <c:v>8.3708456250000403</c:v>
                </c:pt>
                <c:pt idx="5995">
                  <c:v>8.3705549500829726</c:v>
                </c:pt>
                <c:pt idx="5996">
                  <c:v>8.3706009691829149</c:v>
                </c:pt>
                <c:pt idx="5997">
                  <c:v>8.3717936276000469</c:v>
                </c:pt>
                <c:pt idx="5998">
                  <c:v>8.3717929800329891</c:v>
                </c:pt>
                <c:pt idx="5999">
                  <c:v>8.3709506384499228</c:v>
                </c:pt>
                <c:pt idx="6000">
                  <c:v>8.3707099908830624</c:v>
                </c:pt>
                <c:pt idx="6001">
                  <c:v>8.370249315966996</c:v>
                </c:pt>
                <c:pt idx="6002">
                  <c:v>8.3715820017329374</c:v>
                </c:pt>
                <c:pt idx="6003">
                  <c:v>8.3718596875000806</c:v>
                </c:pt>
                <c:pt idx="6004">
                  <c:v>8.3712473459170127</c:v>
                </c:pt>
                <c:pt idx="6005">
                  <c:v>8.3705783650169536</c:v>
                </c:pt>
                <c:pt idx="6006">
                  <c:v>8.3709426901000867</c:v>
                </c:pt>
                <c:pt idx="6007">
                  <c:v>8.3719620425330294</c:v>
                </c:pt>
                <c:pt idx="6008">
                  <c:v>8.3719230342829611</c:v>
                </c:pt>
                <c:pt idx="6009">
                  <c:v>8.3716390533829053</c:v>
                </c:pt>
                <c:pt idx="6010">
                  <c:v>8.3711800451330358</c:v>
                </c:pt>
                <c:pt idx="6011">
                  <c:v>8.3717260642329787</c:v>
                </c:pt>
                <c:pt idx="6012">
                  <c:v>8.3728854166669198</c:v>
                </c:pt>
                <c:pt idx="6013">
                  <c:v>8.3731964084170514</c:v>
                </c:pt>
                <c:pt idx="6014">
                  <c:v>8.3726274275169956</c:v>
                </c:pt>
                <c:pt idx="6015">
                  <c:v>8.3716934192669274</c:v>
                </c:pt>
                <c:pt idx="6016">
                  <c:v>8.3717394383670687</c:v>
                </c:pt>
                <c:pt idx="6017">
                  <c:v>8.3726804301170024</c:v>
                </c:pt>
                <c:pt idx="6018">
                  <c:v>8.3725847825499429</c:v>
                </c:pt>
                <c:pt idx="6019">
                  <c:v>8.3721524409670742</c:v>
                </c:pt>
                <c:pt idx="6020">
                  <c:v>8.3715351267330185</c:v>
                </c:pt>
                <c:pt idx="6021">
                  <c:v>8.3712428124999612</c:v>
                </c:pt>
                <c:pt idx="6022">
                  <c:v>8.3725371375830928</c:v>
                </c:pt>
                <c:pt idx="6023">
                  <c:v>8.3726764900170334</c:v>
                </c:pt>
                <c:pt idx="6024">
                  <c:v>8.3718191484329658</c:v>
                </c:pt>
                <c:pt idx="6025">
                  <c:v>8.3721185008669092</c:v>
                </c:pt>
                <c:pt idx="6026">
                  <c:v>8.3723394926170407</c:v>
                </c:pt>
                <c:pt idx="6027">
                  <c:v>8.373718845049984</c:v>
                </c:pt>
                <c:pt idx="6028">
                  <c:v>8.3740298367999166</c:v>
                </c:pt>
                <c:pt idx="6029">
                  <c:v>8.3730975225670576</c:v>
                </c:pt>
                <c:pt idx="6030">
                  <c:v>8.3718485416669992</c:v>
                </c:pt>
                <c:pt idx="6031">
                  <c:v>8.3715378667499323</c:v>
                </c:pt>
                <c:pt idx="6032">
                  <c:v>8.3725888858500745</c:v>
                </c:pt>
                <c:pt idx="6033">
                  <c:v>8.372528210933007</c:v>
                </c:pt>
                <c:pt idx="6034">
                  <c:v>8.3720892300329481</c:v>
                </c:pt>
                <c:pt idx="6035">
                  <c:v>8.3716002217830816</c:v>
                </c:pt>
                <c:pt idx="6036">
                  <c:v>8.3713079075500225</c:v>
                </c:pt>
                <c:pt idx="6037">
                  <c:v>8.3726405659669556</c:v>
                </c:pt>
                <c:pt idx="6038">
                  <c:v>8.372634918400097</c:v>
                </c:pt>
                <c:pt idx="6039">
                  <c:v>8.3727842708330389</c:v>
                </c:pt>
                <c:pt idx="6040">
                  <c:v>8.3721419292499739</c:v>
                </c:pt>
                <c:pt idx="6041">
                  <c:v>8.3725029483499149</c:v>
                </c:pt>
                <c:pt idx="6042">
                  <c:v>8.3731822734330468</c:v>
                </c:pt>
                <c:pt idx="6043">
                  <c:v>8.3736099591999889</c:v>
                </c:pt>
                <c:pt idx="6044">
                  <c:v>8.3725026176169219</c:v>
                </c:pt>
                <c:pt idx="6045">
                  <c:v>8.3717903033830634</c:v>
                </c:pt>
                <c:pt idx="6046">
                  <c:v>8.3721479617999961</c:v>
                </c:pt>
                <c:pt idx="6047">
                  <c:v>8.3733589808999387</c:v>
                </c:pt>
                <c:pt idx="6048">
                  <c:v>8.3730833333330796</c:v>
                </c:pt>
                <c:pt idx="6049">
                  <c:v>8.3727209917500129</c:v>
                </c:pt>
                <c:pt idx="6050">
                  <c:v>8.3720036775169557</c:v>
                </c:pt>
                <c:pt idx="6051">
                  <c:v>8.3720480026000867</c:v>
                </c:pt>
                <c:pt idx="6052">
                  <c:v>8.3731923550330283</c:v>
                </c:pt>
                <c:pt idx="6053">
                  <c:v>8.3732733467829608</c:v>
                </c:pt>
                <c:pt idx="6054">
                  <c:v>8.3724110325499037</c:v>
                </c:pt>
                <c:pt idx="6055">
                  <c:v>8.3716820243000356</c:v>
                </c:pt>
                <c:pt idx="6056">
                  <c:v>8.3722397100669781</c:v>
                </c:pt>
                <c:pt idx="6057">
                  <c:v>8.3736290624999192</c:v>
                </c:pt>
                <c:pt idx="6058">
                  <c:v>8.373653387583051</c:v>
                </c:pt>
                <c:pt idx="6059">
                  <c:v>8.372694406682994</c:v>
                </c:pt>
                <c:pt idx="6060">
                  <c:v>8.3723353984329272</c:v>
                </c:pt>
                <c:pt idx="6061">
                  <c:v>8.3723347508670685</c:v>
                </c:pt>
                <c:pt idx="6062">
                  <c:v>8.373514075950002</c:v>
                </c:pt>
                <c:pt idx="6063">
                  <c:v>8.3731984283829437</c:v>
                </c:pt>
                <c:pt idx="6064">
                  <c:v>8.3725477534670762</c:v>
                </c:pt>
                <c:pt idx="6065">
                  <c:v>8.3721804392330181</c:v>
                </c:pt>
                <c:pt idx="6066">
                  <c:v>8.3722064583329612</c:v>
                </c:pt>
                <c:pt idx="6067">
                  <c:v>8.3729041167500924</c:v>
                </c:pt>
                <c:pt idx="6068">
                  <c:v>8.3732468025170341</c:v>
                </c:pt>
                <c:pt idx="6069">
                  <c:v>8.3727711275999681</c:v>
                </c:pt>
                <c:pt idx="6070">
                  <c:v>8.3725804800329087</c:v>
                </c:pt>
                <c:pt idx="6071">
                  <c:v>8.3723481384500413</c:v>
                </c:pt>
                <c:pt idx="6072">
                  <c:v>8.3731974908829834</c:v>
                </c:pt>
                <c:pt idx="6073">
                  <c:v>8.373155149299917</c:v>
                </c:pt>
                <c:pt idx="6074">
                  <c:v>8.3727278350670584</c:v>
                </c:pt>
                <c:pt idx="6075">
                  <c:v>8.3726655208329994</c:v>
                </c:pt>
                <c:pt idx="6076">
                  <c:v>8.3725065125829321</c:v>
                </c:pt>
                <c:pt idx="6077">
                  <c:v>8.3736258650170736</c:v>
                </c:pt>
                <c:pt idx="6078">
                  <c:v>8.3733568567670069</c:v>
                </c:pt>
                <c:pt idx="6079">
                  <c:v>8.3726845425329497</c:v>
                </c:pt>
                <c:pt idx="6080">
                  <c:v>8.3720288676170824</c:v>
                </c:pt>
                <c:pt idx="6081">
                  <c:v>8.3719265533830232</c:v>
                </c:pt>
                <c:pt idx="6082">
                  <c:v>8.3735858784669563</c:v>
                </c:pt>
                <c:pt idx="6083">
                  <c:v>8.3736885642330972</c:v>
                </c:pt>
                <c:pt idx="6084">
                  <c:v>8.3730562500000403</c:v>
                </c:pt>
                <c:pt idx="6085">
                  <c:v>8.3724839084169727</c:v>
                </c:pt>
                <c:pt idx="6086">
                  <c:v>8.372433260849915</c:v>
                </c:pt>
                <c:pt idx="6087">
                  <c:v>8.3733109192670483</c:v>
                </c:pt>
                <c:pt idx="6088">
                  <c:v>8.3733569383669888</c:v>
                </c:pt>
                <c:pt idx="6089">
                  <c:v>8.3729795967829208</c:v>
                </c:pt>
                <c:pt idx="6090">
                  <c:v>8.3720422825500638</c:v>
                </c:pt>
                <c:pt idx="6091">
                  <c:v>8.3724382742999968</c:v>
                </c:pt>
                <c:pt idx="6092">
                  <c:v>8.3739109600669401</c:v>
                </c:pt>
                <c:pt idx="6093">
                  <c:v>8.3741036458330793</c:v>
                </c:pt>
                <c:pt idx="6094">
                  <c:v>8.3734396375830116</c:v>
                </c:pt>
                <c:pt idx="6095">
                  <c:v>8.3728839900169554</c:v>
                </c:pt>
                <c:pt idx="6096">
                  <c:v>8.3727666484330872</c:v>
                </c:pt>
                <c:pt idx="6097">
                  <c:v>8.3737310008670303</c:v>
                </c:pt>
                <c:pt idx="6098">
                  <c:v>8.3741286592829631</c:v>
                </c:pt>
                <c:pt idx="6099">
                  <c:v>8.3733830117169035</c:v>
                </c:pt>
                <c:pt idx="6100">
                  <c:v>8.372757336800035</c:v>
                </c:pt>
                <c:pt idx="6101">
                  <c:v>8.3728550225669789</c:v>
                </c:pt>
                <c:pt idx="6102">
                  <c:v>8.3743660416669208</c:v>
                </c:pt>
                <c:pt idx="6103">
                  <c:v>8.3745003667500537</c:v>
                </c:pt>
                <c:pt idx="6104">
                  <c:v>8.3735597191829942</c:v>
                </c:pt>
                <c:pt idx="6105">
                  <c:v>8.3733923775999273</c:v>
                </c:pt>
                <c:pt idx="6106">
                  <c:v>8.3735033967000696</c:v>
                </c:pt>
                <c:pt idx="6107">
                  <c:v>8.3745627217830023</c:v>
                </c:pt>
                <c:pt idx="6108">
                  <c:v>8.3743154075499451</c:v>
                </c:pt>
                <c:pt idx="6109">
                  <c:v>8.3740447326330756</c:v>
                </c:pt>
                <c:pt idx="6110">
                  <c:v>8.3735574184000168</c:v>
                </c:pt>
                <c:pt idx="6111">
                  <c:v>8.3731367708329607</c:v>
                </c:pt>
                <c:pt idx="6112">
                  <c:v>8.3743177625830914</c:v>
                </c:pt>
                <c:pt idx="6113">
                  <c:v>8.3744204483500351</c:v>
                </c:pt>
                <c:pt idx="6114">
                  <c:v>8.3737581067669673</c:v>
                </c:pt>
                <c:pt idx="6115">
                  <c:v>8.3733891258669093</c:v>
                </c:pt>
                <c:pt idx="6116">
                  <c:v>8.3735417842830415</c:v>
                </c:pt>
                <c:pt idx="6117">
                  <c:v>8.3749878033829841</c:v>
                </c:pt>
                <c:pt idx="6118">
                  <c:v>8.3753021284669167</c:v>
                </c:pt>
                <c:pt idx="6119">
                  <c:v>8.3743048142330583</c:v>
                </c:pt>
                <c:pt idx="6120">
                  <c:v>8.3738058333329999</c:v>
                </c:pt>
                <c:pt idx="6121">
                  <c:v>8.3738384917499342</c:v>
                </c:pt>
                <c:pt idx="6122">
                  <c:v>8.3748578441830741</c:v>
                </c:pt>
                <c:pt idx="6123">
                  <c:v>8.3746488359330069</c:v>
                </c:pt>
                <c:pt idx="6124">
                  <c:v>8.3746981883669491</c:v>
                </c:pt>
                <c:pt idx="6125">
                  <c:v>8.3743158467830821</c:v>
                </c:pt>
                <c:pt idx="6126">
                  <c:v>8.3748118658830251</c:v>
                </c:pt>
                <c:pt idx="6127">
                  <c:v>8.3763178576329569</c:v>
                </c:pt>
                <c:pt idx="6128">
                  <c:v>8.3754355434000978</c:v>
                </c:pt>
                <c:pt idx="6129">
                  <c:v>8.3745882291670402</c:v>
                </c:pt>
                <c:pt idx="6130">
                  <c:v>8.3740125542499726</c:v>
                </c:pt>
                <c:pt idx="6131">
                  <c:v>8.3740152400169166</c:v>
                </c:pt>
                <c:pt idx="6132">
                  <c:v>8.3752612317670465</c:v>
                </c:pt>
                <c:pt idx="6133">
                  <c:v>8.3749139175329894</c:v>
                </c:pt>
                <c:pt idx="6134">
                  <c:v>8.3744632426169208</c:v>
                </c:pt>
                <c:pt idx="6135">
                  <c:v>8.3740159283830629</c:v>
                </c:pt>
                <c:pt idx="6136">
                  <c:v>8.3739435867999958</c:v>
                </c:pt>
                <c:pt idx="6137">
                  <c:v>8.3749346058999397</c:v>
                </c:pt>
                <c:pt idx="6138">
                  <c:v>8.3748239583330797</c:v>
                </c:pt>
                <c:pt idx="6139">
                  <c:v>8.3728099500830115</c:v>
                </c:pt>
                <c:pt idx="6140">
                  <c:v>8.372524302516954</c:v>
                </c:pt>
                <c:pt idx="6141">
                  <c:v>8.3724836276000865</c:v>
                </c:pt>
                <c:pt idx="6142">
                  <c:v>8.3730179800330298</c:v>
                </c:pt>
                <c:pt idx="6143">
                  <c:v>8.3731039717829621</c:v>
                </c:pt>
                <c:pt idx="6144">
                  <c:v>8.372718324216903</c:v>
                </c:pt>
                <c:pt idx="6145">
                  <c:v>8.3725126493000364</c:v>
                </c:pt>
                <c:pt idx="6146">
                  <c:v>8.372413668399977</c:v>
                </c:pt>
                <c:pt idx="6147">
                  <c:v>8.3732180208329208</c:v>
                </c:pt>
                <c:pt idx="6148">
                  <c:v>8.3730356792500533</c:v>
                </c:pt>
                <c:pt idx="6149">
                  <c:v>8.3723866983499935</c:v>
                </c:pt>
                <c:pt idx="6150">
                  <c:v>8.3722226900999281</c:v>
                </c:pt>
                <c:pt idx="6151">
                  <c:v>8.3724537092000677</c:v>
                </c:pt>
                <c:pt idx="6152">
                  <c:v>8.3732747009500006</c:v>
                </c:pt>
                <c:pt idx="6153">
                  <c:v>8.3733540533829434</c:v>
                </c:pt>
                <c:pt idx="6154">
                  <c:v>8.3727033784670759</c:v>
                </c:pt>
                <c:pt idx="6155">
                  <c:v>8.3720577309000195</c:v>
                </c:pt>
                <c:pt idx="6156">
                  <c:v>8.3728387499999606</c:v>
                </c:pt>
                <c:pt idx="6157">
                  <c:v>8.3733230750830909</c:v>
                </c:pt>
                <c:pt idx="6158">
                  <c:v>8.3730874275170351</c:v>
                </c:pt>
                <c:pt idx="6159">
                  <c:v>8.3727734192669665</c:v>
                </c:pt>
                <c:pt idx="6160">
                  <c:v>8.3722661050329101</c:v>
                </c:pt>
                <c:pt idx="6161">
                  <c:v>8.3724020967830413</c:v>
                </c:pt>
                <c:pt idx="6162">
                  <c:v>8.3730697825499831</c:v>
                </c:pt>
                <c:pt idx="6163">
                  <c:v>8.3724957742999155</c:v>
                </c:pt>
                <c:pt idx="6164">
                  <c:v>8.3719367934000584</c:v>
                </c:pt>
                <c:pt idx="6165">
                  <c:v>8.3719694791670012</c:v>
                </c:pt>
                <c:pt idx="6166">
                  <c:v>8.3722771375829339</c:v>
                </c:pt>
                <c:pt idx="6167">
                  <c:v>8.373318156683073</c:v>
                </c:pt>
                <c:pt idx="6168">
                  <c:v>8.3733341484330079</c:v>
                </c:pt>
                <c:pt idx="6169">
                  <c:v>8.3736451675329491</c:v>
                </c:pt>
                <c:pt idx="6170">
                  <c:v>8.3726061592830803</c:v>
                </c:pt>
                <c:pt idx="6171">
                  <c:v>8.3727721783830233</c:v>
                </c:pt>
                <c:pt idx="6172">
                  <c:v>8.3733531701329564</c:v>
                </c:pt>
                <c:pt idx="6173">
                  <c:v>8.3732208559000991</c:v>
                </c:pt>
                <c:pt idx="6174">
                  <c:v>8.3724418750000389</c:v>
                </c:pt>
                <c:pt idx="6175">
                  <c:v>8.371917866749973</c:v>
                </c:pt>
                <c:pt idx="6176">
                  <c:v>8.3718988858499159</c:v>
                </c:pt>
                <c:pt idx="6177">
                  <c:v>8.3730882109330462</c:v>
                </c:pt>
                <c:pt idx="6178">
                  <c:v>8.3729425633669905</c:v>
                </c:pt>
                <c:pt idx="6179">
                  <c:v>8.3727302217829234</c:v>
                </c:pt>
                <c:pt idx="6180">
                  <c:v>8.3720929075500621</c:v>
                </c:pt>
                <c:pt idx="6181">
                  <c:v>8.372088899299996</c:v>
                </c:pt>
                <c:pt idx="6182">
                  <c:v>8.3731582517329386</c:v>
                </c:pt>
                <c:pt idx="6183">
                  <c:v>8.3730192708330797</c:v>
                </c:pt>
                <c:pt idx="6184">
                  <c:v>8.3723485959170123</c:v>
                </c:pt>
                <c:pt idx="6185">
                  <c:v>8.3718162816829551</c:v>
                </c:pt>
                <c:pt idx="6186">
                  <c:v>8.3722589401000853</c:v>
                </c:pt>
                <c:pt idx="6187">
                  <c:v>8.3734816258670293</c:v>
                </c:pt>
                <c:pt idx="6188">
                  <c:v>8.3731176176169608</c:v>
                </c:pt>
                <c:pt idx="6189">
                  <c:v>8.3722253033829048</c:v>
                </c:pt>
                <c:pt idx="6190">
                  <c:v>8.3720296284670361</c:v>
                </c:pt>
                <c:pt idx="6191">
                  <c:v>8.3719339808999766</c:v>
                </c:pt>
                <c:pt idx="6192">
                  <c:v>8.3722949999999212</c:v>
                </c:pt>
                <c:pt idx="6193">
                  <c:v>8.3723376584170524</c:v>
                </c:pt>
                <c:pt idx="6194">
                  <c:v>8.3717786775169944</c:v>
                </c:pt>
                <c:pt idx="6195">
                  <c:v>8.3714796692669271</c:v>
                </c:pt>
                <c:pt idx="6196">
                  <c:v>8.371675688367068</c:v>
                </c:pt>
                <c:pt idx="6197">
                  <c:v>8.3725350134500029</c:v>
                </c:pt>
                <c:pt idx="6198">
                  <c:v>8.3724976992169431</c:v>
                </c:pt>
                <c:pt idx="6199">
                  <c:v>8.3723720243000752</c:v>
                </c:pt>
                <c:pt idx="6200">
                  <c:v>8.3720647100670185</c:v>
                </c:pt>
                <c:pt idx="6201">
                  <c:v>8.3723857291669592</c:v>
                </c:pt>
                <c:pt idx="6202">
                  <c:v>8.3733700542500937</c:v>
                </c:pt>
                <c:pt idx="6203">
                  <c:v>8.3730544066830337</c:v>
                </c:pt>
                <c:pt idx="6204">
                  <c:v>8.3724437317669675</c:v>
                </c:pt>
                <c:pt idx="6205">
                  <c:v>8.3721114175329099</c:v>
                </c:pt>
                <c:pt idx="6206">
                  <c:v>8.3720624092830409</c:v>
                </c:pt>
                <c:pt idx="6207">
                  <c:v>8.3729417617169837</c:v>
                </c:pt>
                <c:pt idx="6208">
                  <c:v>8.3724527534669164</c:v>
                </c:pt>
                <c:pt idx="6209">
                  <c:v>8.3718987725670573</c:v>
                </c:pt>
                <c:pt idx="6210">
                  <c:v>8.3717831250000003</c:v>
                </c:pt>
                <c:pt idx="6211">
                  <c:v>8.3716691167499331</c:v>
                </c:pt>
                <c:pt idx="6212">
                  <c:v>8.3728268025170749</c:v>
                </c:pt>
                <c:pt idx="6213">
                  <c:v>8.3725644609330079</c:v>
                </c:pt>
                <c:pt idx="6214">
                  <c:v>8.3723454800329495</c:v>
                </c:pt>
                <c:pt idx="6215">
                  <c:v>8.3721481384500809</c:v>
                </c:pt>
                <c:pt idx="6216">
                  <c:v>8.3716658242170237</c:v>
                </c:pt>
                <c:pt idx="6217">
                  <c:v>8.3728068159669569</c:v>
                </c:pt>
                <c:pt idx="6218">
                  <c:v>8.3726445017330988</c:v>
                </c:pt>
                <c:pt idx="6219">
                  <c:v>8.3721488541670386</c:v>
                </c:pt>
                <c:pt idx="6220">
                  <c:v>8.3717198459169726</c:v>
                </c:pt>
                <c:pt idx="6221">
                  <c:v>8.3716858650169144</c:v>
                </c:pt>
                <c:pt idx="6222">
                  <c:v>8.3725051901000462</c:v>
                </c:pt>
                <c:pt idx="6223">
                  <c:v>8.3725828758669891</c:v>
                </c:pt>
                <c:pt idx="6224">
                  <c:v>8.3716372009499231</c:v>
                </c:pt>
                <c:pt idx="6225">
                  <c:v>8.3711615533830628</c:v>
                </c:pt>
                <c:pt idx="6226">
                  <c:v>8.3710208784669966</c:v>
                </c:pt>
                <c:pt idx="6227">
                  <c:v>8.371840230899938</c:v>
                </c:pt>
                <c:pt idx="6228">
                  <c:v>8.3724279166670801</c:v>
                </c:pt>
                <c:pt idx="6229">
                  <c:v>8.3718822417500132</c:v>
                </c:pt>
                <c:pt idx="6230">
                  <c:v>8.3712332608499533</c:v>
                </c:pt>
                <c:pt idx="6231">
                  <c:v>8.3716525859330879</c:v>
                </c:pt>
                <c:pt idx="6232">
                  <c:v>8.3730552717000286</c:v>
                </c:pt>
                <c:pt idx="6233">
                  <c:v>8.3731812634499612</c:v>
                </c:pt>
                <c:pt idx="6234">
                  <c:v>8.3725989492169042</c:v>
                </c:pt>
                <c:pt idx="6235">
                  <c:v>8.3718182743000362</c:v>
                </c:pt>
                <c:pt idx="6236">
                  <c:v>8.3715409600669783</c:v>
                </c:pt>
                <c:pt idx="6237">
                  <c:v>8.3726836458329199</c:v>
                </c:pt>
                <c:pt idx="6238">
                  <c:v>8.3724346375830514</c:v>
                </c:pt>
                <c:pt idx="6239">
                  <c:v>8.3714123233499951</c:v>
                </c:pt>
                <c:pt idx="6240">
                  <c:v>8.3713999817669276</c:v>
                </c:pt>
                <c:pt idx="6241">
                  <c:v>8.3708926675330702</c:v>
                </c:pt>
                <c:pt idx="6242">
                  <c:v>8.3719136592830026</c:v>
                </c:pt>
                <c:pt idx="6243">
                  <c:v>8.3717580117169437</c:v>
                </c:pt>
                <c:pt idx="6244">
                  <c:v>8.3709723368000759</c:v>
                </c:pt>
                <c:pt idx="6245">
                  <c:v>8.3710133559000184</c:v>
                </c:pt>
                <c:pt idx="6246">
                  <c:v>8.3711743749999616</c:v>
                </c:pt>
                <c:pt idx="6247">
                  <c:v>8.3725953667500921</c:v>
                </c:pt>
                <c:pt idx="6248">
                  <c:v>8.3721513858500334</c:v>
                </c:pt>
                <c:pt idx="6249">
                  <c:v>8.371707377599968</c:v>
                </c:pt>
                <c:pt idx="6250">
                  <c:v>8.3715500633669091</c:v>
                </c:pt>
                <c:pt idx="6251">
                  <c:v>8.3716393884500402</c:v>
                </c:pt>
                <c:pt idx="6252">
                  <c:v>8.373003740882984</c:v>
                </c:pt>
                <c:pt idx="6253">
                  <c:v>8.3728230659669158</c:v>
                </c:pt>
                <c:pt idx="6254">
                  <c:v>8.3722840850670579</c:v>
                </c:pt>
                <c:pt idx="6255">
                  <c:v>8.3720167708329996</c:v>
                </c:pt>
                <c:pt idx="6256">
                  <c:v>8.3717560959169326</c:v>
                </c:pt>
                <c:pt idx="6257">
                  <c:v>8.3728271150170741</c:v>
                </c:pt>
                <c:pt idx="6258">
                  <c:v>8.3729931067670069</c:v>
                </c:pt>
                <c:pt idx="6259">
                  <c:v>8.3722741258669497</c:v>
                </c:pt>
                <c:pt idx="6260">
                  <c:v>8.3715634509500827</c:v>
                </c:pt>
                <c:pt idx="6261">
                  <c:v>8.3723994700500235</c:v>
                </c:pt>
                <c:pt idx="6262">
                  <c:v>8.3737521284669558</c:v>
                </c:pt>
                <c:pt idx="6263">
                  <c:v>8.3737098142330968</c:v>
                </c:pt>
                <c:pt idx="6264">
                  <c:v>8.3724091666670404</c:v>
                </c:pt>
                <c:pt idx="6265">
                  <c:v>8.3701551584169724</c:v>
                </c:pt>
                <c:pt idx="6266">
                  <c:v>8.3703661775169138</c:v>
                </c:pt>
                <c:pt idx="6267">
                  <c:v>8.3720955026000468</c:v>
                </c:pt>
                <c:pt idx="6268">
                  <c:v>8.3720248550329899</c:v>
                </c:pt>
                <c:pt idx="6269">
                  <c:v>8.3706358467829212</c:v>
                </c:pt>
                <c:pt idx="6270">
                  <c:v>8.370101865883063</c:v>
                </c:pt>
                <c:pt idx="6271">
                  <c:v>8.3704511909669961</c:v>
                </c:pt>
                <c:pt idx="6272">
                  <c:v>8.3719788767329373</c:v>
                </c:pt>
                <c:pt idx="6273">
                  <c:v>8.371684895833079</c:v>
                </c:pt>
                <c:pt idx="6274">
                  <c:v>8.3710108875830116</c:v>
                </c:pt>
                <c:pt idx="6275">
                  <c:v>8.3702369066829547</c:v>
                </c:pt>
                <c:pt idx="6276">
                  <c:v>8.3705978984330862</c:v>
                </c:pt>
                <c:pt idx="6277">
                  <c:v>8.3739855842000281</c:v>
                </c:pt>
                <c:pt idx="6278">
                  <c:v>8.3737749092829628</c:v>
                </c:pt>
                <c:pt idx="6279">
                  <c:v>8.3725692617169045</c:v>
                </c:pt>
                <c:pt idx="6280">
                  <c:v>8.3719535868000357</c:v>
                </c:pt>
                <c:pt idx="6281">
                  <c:v>8.3717096058999783</c:v>
                </c:pt>
                <c:pt idx="6282">
                  <c:v>8.3731189583329204</c:v>
                </c:pt>
                <c:pt idx="6283">
                  <c:v>8.3734282834170539</c:v>
                </c:pt>
                <c:pt idx="6284">
                  <c:v>8.3727743025169943</c:v>
                </c:pt>
                <c:pt idx="6285">
                  <c:v>8.3723569609329278</c:v>
                </c:pt>
                <c:pt idx="6286">
                  <c:v>8.3717829800330694</c:v>
                </c:pt>
                <c:pt idx="6287">
                  <c:v>8.3734223051170016</c:v>
                </c:pt>
                <c:pt idx="6288">
                  <c:v>8.3734249908829455</c:v>
                </c:pt>
                <c:pt idx="6289">
                  <c:v>8.3725793159670765</c:v>
                </c:pt>
                <c:pt idx="6290">
                  <c:v>8.3721570017330169</c:v>
                </c:pt>
                <c:pt idx="6291">
                  <c:v>8.37185468749996</c:v>
                </c:pt>
                <c:pt idx="6292">
                  <c:v>8.3734556792500925</c:v>
                </c:pt>
                <c:pt idx="6293">
                  <c:v>8.3732833650170342</c:v>
                </c:pt>
                <c:pt idx="6294">
                  <c:v>8.3722743567669671</c:v>
                </c:pt>
                <c:pt idx="6295">
                  <c:v>8.3725087091999093</c:v>
                </c:pt>
                <c:pt idx="6296">
                  <c:v>8.3713930342830398</c:v>
                </c:pt>
                <c:pt idx="6297">
                  <c:v>8.3730623867169829</c:v>
                </c:pt>
                <c:pt idx="6298">
                  <c:v>8.3732333784669155</c:v>
                </c:pt>
                <c:pt idx="6299">
                  <c:v>8.372354397567058</c:v>
                </c:pt>
                <c:pt idx="6300">
                  <c:v>8.3718170833329992</c:v>
                </c:pt>
                <c:pt idx="6301">
                  <c:v>8.3720764084169321</c:v>
                </c:pt>
                <c:pt idx="6302">
                  <c:v>8.3736207608500735</c:v>
                </c:pt>
                <c:pt idx="6303">
                  <c:v>8.3733834192670074</c:v>
                </c:pt>
                <c:pt idx="6304">
                  <c:v>8.3719727716999497</c:v>
                </c:pt>
                <c:pt idx="6305">
                  <c:v>8.3719020967830815</c:v>
                </c:pt>
                <c:pt idx="6306">
                  <c:v>8.3722714492170223</c:v>
                </c:pt>
                <c:pt idx="6307">
                  <c:v>8.3736291076329579</c:v>
                </c:pt>
                <c:pt idx="6308">
                  <c:v>8.3733267934000981</c:v>
                </c:pt>
                <c:pt idx="6309">
                  <c:v>8.3723894791670403</c:v>
                </c:pt>
                <c:pt idx="6310">
                  <c:v>8.3719938042499731</c:v>
                </c:pt>
                <c:pt idx="6311">
                  <c:v>8.3719531566829133</c:v>
                </c:pt>
                <c:pt idx="6312">
                  <c:v>8.3732274817670476</c:v>
                </c:pt>
                <c:pt idx="6313">
                  <c:v>8.3729951675329879</c:v>
                </c:pt>
                <c:pt idx="6314">
                  <c:v>8.3723128259499209</c:v>
                </c:pt>
                <c:pt idx="6315">
                  <c:v>8.3716571783830638</c:v>
                </c:pt>
                <c:pt idx="6316">
                  <c:v>8.3721231701329959</c:v>
                </c:pt>
                <c:pt idx="6317">
                  <c:v>8.3735591892329388</c:v>
                </c:pt>
                <c:pt idx="6318">
                  <c:v>8.3732935416670795</c:v>
                </c:pt>
                <c:pt idx="6319">
                  <c:v>8.3725345334170118</c:v>
                </c:pt>
                <c:pt idx="6320">
                  <c:v>8.3717755525169544</c:v>
                </c:pt>
                <c:pt idx="6321">
                  <c:v>8.3720482109330874</c:v>
                </c:pt>
                <c:pt idx="6322">
                  <c:v>8.3732625633670299</c:v>
                </c:pt>
                <c:pt idx="6323">
                  <c:v>8.3733585551169618</c:v>
                </c:pt>
                <c:pt idx="6324">
                  <c:v>8.3724895742169032</c:v>
                </c:pt>
                <c:pt idx="6325">
                  <c:v>8.3724905659670377</c:v>
                </c:pt>
                <c:pt idx="6326">
                  <c:v>8.3725182517329788</c:v>
                </c:pt>
                <c:pt idx="6327">
                  <c:v>8.3737226041669217</c:v>
                </c:pt>
                <c:pt idx="6328">
                  <c:v>8.3732469292500529</c:v>
                </c:pt>
                <c:pt idx="6329">
                  <c:v>8.3728479483499942</c:v>
                </c:pt>
                <c:pt idx="6330">
                  <c:v>8.3717639400999282</c:v>
                </c:pt>
                <c:pt idx="6331">
                  <c:v>8.3722382925330692</c:v>
                </c:pt>
                <c:pt idx="6332">
                  <c:v>8.3731459509500006</c:v>
                </c:pt>
                <c:pt idx="6333">
                  <c:v>8.3733853033829444</c:v>
                </c:pt>
                <c:pt idx="6334">
                  <c:v>8.3727962951330763</c:v>
                </c:pt>
                <c:pt idx="6335">
                  <c:v>8.3720273142330193</c:v>
                </c:pt>
                <c:pt idx="6336">
                  <c:v>8.3726183333329605</c:v>
                </c:pt>
                <c:pt idx="6337">
                  <c:v>8.3741559917500918</c:v>
                </c:pt>
                <c:pt idx="6338">
                  <c:v>8.3743270108500347</c:v>
                </c:pt>
                <c:pt idx="6339">
                  <c:v>8.3736230025999667</c:v>
                </c:pt>
                <c:pt idx="6340">
                  <c:v>8.3726673550329096</c:v>
                </c:pt>
                <c:pt idx="6341">
                  <c:v>8.3728916801170428</c:v>
                </c:pt>
                <c:pt idx="6342">
                  <c:v>8.3743143658829826</c:v>
                </c:pt>
                <c:pt idx="6343">
                  <c:v>8.3739670242999154</c:v>
                </c:pt>
                <c:pt idx="6344">
                  <c:v>8.3733813767330574</c:v>
                </c:pt>
                <c:pt idx="6345">
                  <c:v>8.3726990625000006</c:v>
                </c:pt>
                <c:pt idx="6346">
                  <c:v>8.3726700542499337</c:v>
                </c:pt>
                <c:pt idx="6347">
                  <c:v>8.3736844066830738</c:v>
                </c:pt>
                <c:pt idx="6348">
                  <c:v>8.373773731767006</c:v>
                </c:pt>
                <c:pt idx="6349">
                  <c:v>8.3732447508669487</c:v>
                </c:pt>
                <c:pt idx="6350">
                  <c:v>8.3725774092830818</c:v>
                </c:pt>
                <c:pt idx="6351">
                  <c:v>8.3728767617170234</c:v>
                </c:pt>
                <c:pt idx="6352">
                  <c:v>8.3740510867999571</c:v>
                </c:pt>
                <c:pt idx="6353">
                  <c:v>8.3741787725670971</c:v>
                </c:pt>
                <c:pt idx="6354">
                  <c:v>8.3734164583330397</c:v>
                </c:pt>
                <c:pt idx="6355">
                  <c:v>8.3725874500829729</c:v>
                </c:pt>
                <c:pt idx="6356">
                  <c:v>8.3730401358499158</c:v>
                </c:pt>
                <c:pt idx="6357">
                  <c:v>8.3740244609330468</c:v>
                </c:pt>
                <c:pt idx="6358">
                  <c:v>8.3736904800329892</c:v>
                </c:pt>
                <c:pt idx="6359">
                  <c:v>8.3730714717829233</c:v>
                </c:pt>
                <c:pt idx="6360">
                  <c:v>8.3721458242170623</c:v>
                </c:pt>
                <c:pt idx="6361">
                  <c:v>8.3724484826329952</c:v>
                </c:pt>
                <c:pt idx="6362">
                  <c:v>8.373909501732939</c:v>
                </c:pt>
                <c:pt idx="6363">
                  <c:v>8.3738388541670794</c:v>
                </c:pt>
                <c:pt idx="6364">
                  <c:v>8.3733398459170125</c:v>
                </c:pt>
                <c:pt idx="6365">
                  <c:v>8.3729208650169547</c:v>
                </c:pt>
                <c:pt idx="6366">
                  <c:v>8.3731468567670859</c:v>
                </c:pt>
                <c:pt idx="6367">
                  <c:v>8.3738262092000291</c:v>
                </c:pt>
                <c:pt idx="6368">
                  <c:v>8.3736005342829625</c:v>
                </c:pt>
                <c:pt idx="6369">
                  <c:v>8.3732598867169052</c:v>
                </c:pt>
                <c:pt idx="6370">
                  <c:v>8.3727208784670371</c:v>
                </c:pt>
                <c:pt idx="6371">
                  <c:v>8.3724218975669782</c:v>
                </c:pt>
                <c:pt idx="6372">
                  <c:v>8.3738645833329208</c:v>
                </c:pt>
                <c:pt idx="6373">
                  <c:v>8.3740622417500514</c:v>
                </c:pt>
                <c:pt idx="6374">
                  <c:v>8.3732565941829957</c:v>
                </c:pt>
                <c:pt idx="6375">
                  <c:v>8.3733775859329285</c:v>
                </c:pt>
                <c:pt idx="6376">
                  <c:v>8.3731119383670674</c:v>
                </c:pt>
                <c:pt idx="6377">
                  <c:v>8.3741495967830009</c:v>
                </c:pt>
                <c:pt idx="6378">
                  <c:v>8.3740956158829434</c:v>
                </c:pt>
                <c:pt idx="6379">
                  <c:v>8.3733882743000763</c:v>
                </c:pt>
                <c:pt idx="6380">
                  <c:v>8.3729426267330176</c:v>
                </c:pt>
                <c:pt idx="6381">
                  <c:v>8.3730069791669592</c:v>
                </c:pt>
                <c:pt idx="6382">
                  <c:v>8.3738863042500906</c:v>
                </c:pt>
                <c:pt idx="6383">
                  <c:v>8.3739756566830348</c:v>
                </c:pt>
                <c:pt idx="6384">
                  <c:v>8.3731299817669669</c:v>
                </c:pt>
                <c:pt idx="6385">
                  <c:v>8.3726876675329098</c:v>
                </c:pt>
                <c:pt idx="6386">
                  <c:v>8.3727869926170424</c:v>
                </c:pt>
                <c:pt idx="6387">
                  <c:v>8.3732930117169833</c:v>
                </c:pt>
                <c:pt idx="6388">
                  <c:v>8.3733240034669176</c:v>
                </c:pt>
                <c:pt idx="6389">
                  <c:v>8.3729716892330579</c:v>
                </c:pt>
                <c:pt idx="6390">
                  <c:v>8.372601041667</c:v>
                </c:pt>
                <c:pt idx="6391">
                  <c:v>8.3726853667499324</c:v>
                </c:pt>
                <c:pt idx="6392">
                  <c:v>8.3734013858500731</c:v>
                </c:pt>
                <c:pt idx="6393">
                  <c:v>8.3736373776000086</c:v>
                </c:pt>
                <c:pt idx="6394">
                  <c:v>8.3727300633669497</c:v>
                </c:pt>
                <c:pt idx="6395">
                  <c:v>8.3728110551170811</c:v>
                </c:pt>
                <c:pt idx="6396">
                  <c:v>8.3728570742170234</c:v>
                </c:pt>
                <c:pt idx="6397">
                  <c:v>8.3733030659669563</c:v>
                </c:pt>
                <c:pt idx="6398">
                  <c:v>8.3731124184000976</c:v>
                </c:pt>
                <c:pt idx="6399">
                  <c:v>8.3722401041670391</c:v>
                </c:pt>
                <c:pt idx="6400">
                  <c:v>8.3717344292499725</c:v>
                </c:pt>
                <c:pt idx="6401">
                  <c:v>8.3720754483499142</c:v>
                </c:pt>
                <c:pt idx="6402">
                  <c:v>8.3728481067670462</c:v>
                </c:pt>
                <c:pt idx="6403">
                  <c:v>8.3723557925329892</c:v>
                </c:pt>
                <c:pt idx="6404">
                  <c:v>8.3716617842829226</c:v>
                </c:pt>
                <c:pt idx="6405">
                  <c:v>8.3713778033830621</c:v>
                </c:pt>
                <c:pt idx="6406">
                  <c:v>8.3715687951329976</c:v>
                </c:pt>
                <c:pt idx="6407">
                  <c:v>8.372436480899939</c:v>
                </c:pt>
                <c:pt idx="6408">
                  <c:v>8.3725941666670796</c:v>
                </c:pt>
                <c:pt idx="6409">
                  <c:v>8.3722018250830121</c:v>
                </c:pt>
                <c:pt idx="6410">
                  <c:v>8.3713761775169537</c:v>
                </c:pt>
                <c:pt idx="6411">
                  <c:v>8.3710205026000875</c:v>
                </c:pt>
                <c:pt idx="6412">
                  <c:v>8.3720365217000285</c:v>
                </c:pt>
                <c:pt idx="6413">
                  <c:v>8.3719341801169609</c:v>
                </c:pt>
                <c:pt idx="6414">
                  <c:v>8.370663532549905</c:v>
                </c:pt>
                <c:pt idx="6415">
                  <c:v>8.3704978576330369</c:v>
                </c:pt>
                <c:pt idx="6416">
                  <c:v>8.3703372100669782</c:v>
                </c:pt>
                <c:pt idx="6417">
                  <c:v>8.37156822916692</c:v>
                </c:pt>
                <c:pt idx="6418">
                  <c:v>8.3721858875830524</c:v>
                </c:pt>
                <c:pt idx="6419">
                  <c:v>8.3711852400169953</c:v>
                </c:pt>
                <c:pt idx="6420">
                  <c:v>8.3702912317669274</c:v>
                </c:pt>
                <c:pt idx="6421">
                  <c:v>8.3704622508670692</c:v>
                </c:pt>
                <c:pt idx="6422">
                  <c:v>8.3716282426170014</c:v>
                </c:pt>
                <c:pt idx="6423">
                  <c:v>8.3707459283829433</c:v>
                </c:pt>
                <c:pt idx="6424">
                  <c:v>8.3696735868000758</c:v>
                </c:pt>
                <c:pt idx="6425">
                  <c:v>8.3694579392330173</c:v>
                </c:pt>
                <c:pt idx="6426">
                  <c:v>8.3694822916669604</c:v>
                </c:pt>
                <c:pt idx="6427">
                  <c:v>8.3705099500830933</c:v>
                </c:pt>
                <c:pt idx="6428">
                  <c:v>8.3706093025170336</c:v>
                </c:pt>
                <c:pt idx="6429">
                  <c:v>8.3699036275999674</c:v>
                </c:pt>
                <c:pt idx="6430">
                  <c:v>8.3695146466999102</c:v>
                </c:pt>
                <c:pt idx="6431">
                  <c:v>8.3698339717830414</c:v>
                </c:pt>
                <c:pt idx="6432">
                  <c:v>8.370879990882985</c:v>
                </c:pt>
                <c:pt idx="6433">
                  <c:v>8.3706959826329168</c:v>
                </c:pt>
                <c:pt idx="6434">
                  <c:v>8.3695420017330573</c:v>
                </c:pt>
                <c:pt idx="6435">
                  <c:v>8.3688630208330004</c:v>
                </c:pt>
                <c:pt idx="6436">
                  <c:v>8.3686523459169333</c:v>
                </c:pt>
                <c:pt idx="6437">
                  <c:v>8.369765031683075</c:v>
                </c:pt>
                <c:pt idx="6438">
                  <c:v>8.3698276901000082</c:v>
                </c:pt>
                <c:pt idx="6439">
                  <c:v>8.368645375866949</c:v>
                </c:pt>
                <c:pt idx="6440">
                  <c:v>8.3682780342830814</c:v>
                </c:pt>
                <c:pt idx="6441">
                  <c:v>8.3686273867170229</c:v>
                </c:pt>
                <c:pt idx="6442">
                  <c:v>8.3696600451329566</c:v>
                </c:pt>
                <c:pt idx="6443">
                  <c:v>8.3691277309000984</c:v>
                </c:pt>
                <c:pt idx="6444">
                  <c:v>8.368000416667039</c:v>
                </c:pt>
                <c:pt idx="6445">
                  <c:v>8.367428075082973</c:v>
                </c:pt>
                <c:pt idx="6446">
                  <c:v>8.3678307608499143</c:v>
                </c:pt>
                <c:pt idx="6447">
                  <c:v>8.3696350859330462</c:v>
                </c:pt>
                <c:pt idx="6448">
                  <c:v>8.3691311050329897</c:v>
                </c:pt>
                <c:pt idx="6449">
                  <c:v>8.3684554301169225</c:v>
                </c:pt>
                <c:pt idx="6450">
                  <c:v>8.3673081158830644</c:v>
                </c:pt>
                <c:pt idx="6451">
                  <c:v>8.3678691076329965</c:v>
                </c:pt>
                <c:pt idx="6452">
                  <c:v>8.3690234600669378</c:v>
                </c:pt>
                <c:pt idx="6453">
                  <c:v>8.3687111458330801</c:v>
                </c:pt>
                <c:pt idx="6454">
                  <c:v>8.3676621375830127</c:v>
                </c:pt>
                <c:pt idx="6455">
                  <c:v>8.3666181566829554</c:v>
                </c:pt>
                <c:pt idx="6456">
                  <c:v>8.3668841484330869</c:v>
                </c:pt>
                <c:pt idx="6457">
                  <c:v>8.3682001675330291</c:v>
                </c:pt>
                <c:pt idx="6458">
                  <c:v>8.3679494926169617</c:v>
                </c:pt>
                <c:pt idx="6459">
                  <c:v>8.3676355117169035</c:v>
                </c:pt>
                <c:pt idx="6460">
                  <c:v>8.3671465034670351</c:v>
                </c:pt>
                <c:pt idx="6461">
                  <c:v>8.3670158558999788</c:v>
                </c:pt>
                <c:pt idx="6462">
                  <c:v>8.3688385416669195</c:v>
                </c:pt>
                <c:pt idx="6463">
                  <c:v>8.3685995334170507</c:v>
                </c:pt>
                <c:pt idx="6464">
                  <c:v>8.3676955525169951</c:v>
                </c:pt>
                <c:pt idx="6465">
                  <c:v>8.3667415442669277</c:v>
                </c:pt>
                <c:pt idx="6466">
                  <c:v>8.3670792300330685</c:v>
                </c:pt>
                <c:pt idx="6467">
                  <c:v>8.3685535551170016</c:v>
                </c:pt>
                <c:pt idx="6468">
                  <c:v>8.3683612408829422</c:v>
                </c:pt>
                <c:pt idx="6469">
                  <c:v>8.3672005659670763</c:v>
                </c:pt>
                <c:pt idx="6470">
                  <c:v>8.3666015850670181</c:v>
                </c:pt>
                <c:pt idx="6471">
                  <c:v>8.3666409374999606</c:v>
                </c:pt>
                <c:pt idx="6472">
                  <c:v>8.3683085959170924</c:v>
                </c:pt>
                <c:pt idx="6473">
                  <c:v>8.3683562816830328</c:v>
                </c:pt>
                <c:pt idx="6474">
                  <c:v>8.3669706067669676</c:v>
                </c:pt>
                <c:pt idx="6475">
                  <c:v>8.366476625866909</c:v>
                </c:pt>
                <c:pt idx="6476">
                  <c:v>8.3664376176170414</c:v>
                </c:pt>
                <c:pt idx="6477">
                  <c:v>8.3678053033829833</c:v>
                </c:pt>
                <c:pt idx="6478">
                  <c:v>8.3680296284669158</c:v>
                </c:pt>
                <c:pt idx="6479">
                  <c:v>8.367178980900059</c:v>
                </c:pt>
                <c:pt idx="6480">
                  <c:v>8.3663550000000004</c:v>
                </c:pt>
                <c:pt idx="6481">
                  <c:v>8.366132658416932</c:v>
                </c:pt>
                <c:pt idx="6482">
                  <c:v>8.3681103441830746</c:v>
                </c:pt>
                <c:pt idx="6483">
                  <c:v>8.3679013359330074</c:v>
                </c:pt>
                <c:pt idx="6484">
                  <c:v>8.3668873550329508</c:v>
                </c:pt>
                <c:pt idx="6485">
                  <c:v>8.365848346783082</c:v>
                </c:pt>
                <c:pt idx="6486">
                  <c:v>8.3659626992170235</c:v>
                </c:pt>
                <c:pt idx="6487">
                  <c:v>8.3674736909669551</c:v>
                </c:pt>
                <c:pt idx="6488">
                  <c:v>8.3678680434000974</c:v>
                </c:pt>
                <c:pt idx="6489">
                  <c:v>8.3670540625000402</c:v>
                </c:pt>
                <c:pt idx="6490">
                  <c:v>8.3658067209169733</c:v>
                </c:pt>
                <c:pt idx="6491">
                  <c:v>8.3658260733499148</c:v>
                </c:pt>
                <c:pt idx="6492">
                  <c:v>8.3673437317670469</c:v>
                </c:pt>
                <c:pt idx="6493">
                  <c:v>8.3675414175329887</c:v>
                </c:pt>
                <c:pt idx="6494">
                  <c:v>8.3677107426169215</c:v>
                </c:pt>
                <c:pt idx="6495">
                  <c:v>8.3679017617170643</c:v>
                </c:pt>
                <c:pt idx="6496">
                  <c:v>8.366829420132996</c:v>
                </c:pt>
                <c:pt idx="6497">
                  <c:v>8.3675721058999386</c:v>
                </c:pt>
                <c:pt idx="6498">
                  <c:v>8.3673881250000797</c:v>
                </c:pt>
                <c:pt idx="6499">
                  <c:v>8.3664541167500115</c:v>
                </c:pt>
                <c:pt idx="6500">
                  <c:v>8.3658718025169545</c:v>
                </c:pt>
                <c:pt idx="6501">
                  <c:v>8.3662727942670863</c:v>
                </c:pt>
                <c:pt idx="6502">
                  <c:v>8.3678188133670304</c:v>
                </c:pt>
                <c:pt idx="6503">
                  <c:v>8.3673864717829627</c:v>
                </c:pt>
                <c:pt idx="6504">
                  <c:v>8.3666041575499044</c:v>
                </c:pt>
                <c:pt idx="6505">
                  <c:v>8.366163482633036</c:v>
                </c:pt>
                <c:pt idx="6506">
                  <c:v>8.3656711683999792</c:v>
                </c:pt>
                <c:pt idx="6507">
                  <c:v>8.3669071874999208</c:v>
                </c:pt>
                <c:pt idx="6508">
                  <c:v>8.3669298459170527</c:v>
                </c:pt>
                <c:pt idx="6509">
                  <c:v>8.3663258650169947</c:v>
                </c:pt>
                <c:pt idx="6510">
                  <c:v>8.3658185234329263</c:v>
                </c:pt>
                <c:pt idx="6511">
                  <c:v>8.3663945425330688</c:v>
                </c:pt>
                <c:pt idx="6512">
                  <c:v>8.3676722009500022</c:v>
                </c:pt>
                <c:pt idx="6513">
                  <c:v>8.3677082200499449</c:v>
                </c:pt>
                <c:pt idx="6514">
                  <c:v>8.3671375451330761</c:v>
                </c:pt>
                <c:pt idx="6515">
                  <c:v>8.3664485642330177</c:v>
                </c:pt>
                <c:pt idx="6516">
                  <c:v>8.36677791666696</c:v>
                </c:pt>
                <c:pt idx="6517">
                  <c:v>8.3677755750830922</c:v>
                </c:pt>
                <c:pt idx="6518">
                  <c:v>8.3678515941830351</c:v>
                </c:pt>
                <c:pt idx="6519">
                  <c:v>8.3671142525999684</c:v>
                </c:pt>
                <c:pt idx="6520">
                  <c:v>8.3663769383669084</c:v>
                </c:pt>
                <c:pt idx="6521">
                  <c:v>8.3660912634500431</c:v>
                </c:pt>
                <c:pt idx="6522">
                  <c:v>8.367533949216984</c:v>
                </c:pt>
                <c:pt idx="6523">
                  <c:v>8.3677032742999167</c:v>
                </c:pt>
                <c:pt idx="6524">
                  <c:v>8.3669209600670573</c:v>
                </c:pt>
                <c:pt idx="6525">
                  <c:v>8.3668686458329997</c:v>
                </c:pt>
                <c:pt idx="6526">
                  <c:v>8.3668396375829346</c:v>
                </c:pt>
                <c:pt idx="6527">
                  <c:v>8.3698939900170739</c:v>
                </c:pt>
                <c:pt idx="6528">
                  <c:v>8.369609981767006</c:v>
                </c:pt>
                <c:pt idx="6529">
                  <c:v>8.3695243341999497</c:v>
                </c:pt>
                <c:pt idx="6530">
                  <c:v>8.369185325950081</c:v>
                </c:pt>
                <c:pt idx="6531">
                  <c:v>8.3686446783830242</c:v>
                </c:pt>
                <c:pt idx="6532">
                  <c:v>8.3698806701329573</c:v>
                </c:pt>
                <c:pt idx="6533">
                  <c:v>8.3703516892330967</c:v>
                </c:pt>
                <c:pt idx="6534">
                  <c:v>8.3695610416670405</c:v>
                </c:pt>
                <c:pt idx="6535">
                  <c:v>8.3686153667499728</c:v>
                </c:pt>
                <c:pt idx="6536">
                  <c:v>8.3687430525169155</c:v>
                </c:pt>
                <c:pt idx="6537">
                  <c:v>8.3703523776000477</c:v>
                </c:pt>
                <c:pt idx="6538">
                  <c:v>8.3702533966999884</c:v>
                </c:pt>
                <c:pt idx="6539">
                  <c:v>8.3694960551169206</c:v>
                </c:pt>
                <c:pt idx="6540">
                  <c:v>8.3690204075500638</c:v>
                </c:pt>
                <c:pt idx="6541">
                  <c:v>8.3696047326329968</c:v>
                </c:pt>
                <c:pt idx="6542">
                  <c:v>8.3711990850669391</c:v>
                </c:pt>
                <c:pt idx="6543">
                  <c:v>8.3714184375000791</c:v>
                </c:pt>
                <c:pt idx="6544">
                  <c:v>8.3706644292500112</c:v>
                </c:pt>
                <c:pt idx="6545">
                  <c:v>8.3697854483499547</c:v>
                </c:pt>
                <c:pt idx="6546">
                  <c:v>8.3695497734330857</c:v>
                </c:pt>
                <c:pt idx="6547">
                  <c:v>8.3707107925330302</c:v>
                </c:pt>
                <c:pt idx="6548">
                  <c:v>8.3707551176169623</c:v>
                </c:pt>
                <c:pt idx="6549">
                  <c:v>8.3699794700499037</c:v>
                </c:pt>
                <c:pt idx="6550">
                  <c:v>8.3696004618000366</c:v>
                </c:pt>
                <c:pt idx="6551">
                  <c:v>8.3690414808999787</c:v>
                </c:pt>
                <c:pt idx="6552">
                  <c:v>8.3702958333329214</c:v>
                </c:pt>
                <c:pt idx="6553">
                  <c:v>8.3701151584170521</c:v>
                </c:pt>
                <c:pt idx="6554">
                  <c:v>8.3697695108499932</c:v>
                </c:pt>
                <c:pt idx="6555">
                  <c:v>8.3696755025999288</c:v>
                </c:pt>
                <c:pt idx="6556">
                  <c:v>8.3700315217000689</c:v>
                </c:pt>
                <c:pt idx="6557">
                  <c:v>8.3710708467830006</c:v>
                </c:pt>
                <c:pt idx="6558">
                  <c:v>8.3708501992169442</c:v>
                </c:pt>
                <c:pt idx="6559">
                  <c:v>8.3702128576330761</c:v>
                </c:pt>
                <c:pt idx="6560">
                  <c:v>8.3694122100670185</c:v>
                </c:pt>
                <c:pt idx="6561">
                  <c:v>8.3701532291669594</c:v>
                </c:pt>
                <c:pt idx="6562">
                  <c:v>8.3712592209170911</c:v>
                </c:pt>
                <c:pt idx="6563">
                  <c:v>8.371446906683035</c:v>
                </c:pt>
                <c:pt idx="6564">
                  <c:v>8.3709245650999673</c:v>
                </c:pt>
                <c:pt idx="6565">
                  <c:v>8.3696705841999108</c:v>
                </c:pt>
                <c:pt idx="6566">
                  <c:v>8.3700932426170418</c:v>
                </c:pt>
                <c:pt idx="6567">
                  <c:v>8.3709325950499824</c:v>
                </c:pt>
                <c:pt idx="6568">
                  <c:v>8.371105253466915</c:v>
                </c:pt>
                <c:pt idx="6569">
                  <c:v>8.370381272567057</c:v>
                </c:pt>
                <c:pt idx="6570">
                  <c:v>8.3700222916670004</c:v>
                </c:pt>
                <c:pt idx="6571">
                  <c:v>8.3706849500829339</c:v>
                </c:pt>
                <c:pt idx="6572">
                  <c:v>8.372495969183074</c:v>
                </c:pt>
                <c:pt idx="6573">
                  <c:v>8.3723636276000075</c:v>
                </c:pt>
                <c:pt idx="6574">
                  <c:v>8.3726479800329496</c:v>
                </c:pt>
                <c:pt idx="6575">
                  <c:v>8.3720789717830808</c:v>
                </c:pt>
                <c:pt idx="6576">
                  <c:v>8.3720316575500231</c:v>
                </c:pt>
                <c:pt idx="6577">
                  <c:v>8.3725326492999557</c:v>
                </c:pt>
                <c:pt idx="6578">
                  <c:v>8.3724270017330991</c:v>
                </c:pt>
                <c:pt idx="6579">
                  <c:v>8.3718680208330394</c:v>
                </c:pt>
                <c:pt idx="6580">
                  <c:v>8.3713623459169728</c:v>
                </c:pt>
                <c:pt idx="6581">
                  <c:v>8.3717950316829146</c:v>
                </c:pt>
                <c:pt idx="6582">
                  <c:v>8.3725010234330473</c:v>
                </c:pt>
                <c:pt idx="6583">
                  <c:v>8.3724287091999905</c:v>
                </c:pt>
                <c:pt idx="6584">
                  <c:v>8.3714830342829227</c:v>
                </c:pt>
                <c:pt idx="6585">
                  <c:v>8.3706623867170631</c:v>
                </c:pt>
                <c:pt idx="6586">
                  <c:v>8.3702850451329951</c:v>
                </c:pt>
                <c:pt idx="6587">
                  <c:v>8.3716377308999377</c:v>
                </c:pt>
                <c:pt idx="6588">
                  <c:v>8.3720254166670802</c:v>
                </c:pt>
                <c:pt idx="6589">
                  <c:v>8.3710514084170136</c:v>
                </c:pt>
                <c:pt idx="6590">
                  <c:v>8.3704557608499535</c:v>
                </c:pt>
                <c:pt idx="6591">
                  <c:v>8.3703434192670851</c:v>
                </c:pt>
                <c:pt idx="6592">
                  <c:v>8.3719011050330288</c:v>
                </c:pt>
                <c:pt idx="6593">
                  <c:v>8.3721087634499618</c:v>
                </c:pt>
                <c:pt idx="6594">
                  <c:v>8.3716714492169046</c:v>
                </c:pt>
                <c:pt idx="6595">
                  <c:v>8.3711657743000369</c:v>
                </c:pt>
                <c:pt idx="6596">
                  <c:v>8.3706901267329776</c:v>
                </c:pt>
                <c:pt idx="6597">
                  <c:v>8.3719044791669202</c:v>
                </c:pt>
                <c:pt idx="6598">
                  <c:v>8.3720238042500519</c:v>
                </c:pt>
                <c:pt idx="6599">
                  <c:v>8.3712848233499955</c:v>
                </c:pt>
                <c:pt idx="6600">
                  <c:v>8.3705108150999283</c:v>
                </c:pt>
                <c:pt idx="6601">
                  <c:v>8.3712735008670673</c:v>
                </c:pt>
                <c:pt idx="6602">
                  <c:v>8.3725394926170029</c:v>
                </c:pt>
                <c:pt idx="6603">
                  <c:v>8.3726238450499437</c:v>
                </c:pt>
                <c:pt idx="6604">
                  <c:v>8.3721098368000746</c:v>
                </c:pt>
                <c:pt idx="6605">
                  <c:v>8.3718625225670191</c:v>
                </c:pt>
                <c:pt idx="6606">
                  <c:v>8.3718385416669587</c:v>
                </c:pt>
                <c:pt idx="6607">
                  <c:v>8.3730028667500935</c:v>
                </c:pt>
                <c:pt idx="6608">
                  <c:v>8.3725688858500344</c:v>
                </c:pt>
                <c:pt idx="6609">
                  <c:v>8.3721698775999673</c:v>
                </c:pt>
                <c:pt idx="6610">
                  <c:v>8.3712992300329105</c:v>
                </c:pt>
                <c:pt idx="6611">
                  <c:v>8.3710335551170409</c:v>
                </c:pt>
                <c:pt idx="6612">
                  <c:v>8.372511240882984</c:v>
                </c:pt>
                <c:pt idx="6613">
                  <c:v>8.3723138992999164</c:v>
                </c:pt>
                <c:pt idx="6614">
                  <c:v>8.371459918400058</c:v>
                </c:pt>
                <c:pt idx="6615">
                  <c:v>8.3705492708330009</c:v>
                </c:pt>
                <c:pt idx="6616">
                  <c:v>8.370078595916933</c:v>
                </c:pt>
                <c:pt idx="6617">
                  <c:v>8.3715612816830749</c:v>
                </c:pt>
                <c:pt idx="6618">
                  <c:v>8.371887273433007</c:v>
                </c:pt>
                <c:pt idx="6619">
                  <c:v>8.3712549591999483</c:v>
                </c:pt>
                <c:pt idx="6620">
                  <c:v>8.3702909509500802</c:v>
                </c:pt>
                <c:pt idx="6621">
                  <c:v>8.3702403033830226</c:v>
                </c:pt>
                <c:pt idx="6622">
                  <c:v>8.3719846284669561</c:v>
                </c:pt>
                <c:pt idx="6623">
                  <c:v>8.3723706475670987</c:v>
                </c:pt>
                <c:pt idx="6624">
                  <c:v>8.3712850000000394</c:v>
                </c:pt>
                <c:pt idx="6625">
                  <c:v>8.3706259917499715</c:v>
                </c:pt>
                <c:pt idx="6626">
                  <c:v>8.370733677516915</c:v>
                </c:pt>
                <c:pt idx="6627">
                  <c:v>8.3719013359330461</c:v>
                </c:pt>
                <c:pt idx="6628">
                  <c:v>8.3719506883669901</c:v>
                </c:pt>
                <c:pt idx="6629">
                  <c:v>8.370825013449922</c:v>
                </c:pt>
                <c:pt idx="6630">
                  <c:v>8.3702993658830618</c:v>
                </c:pt>
                <c:pt idx="6631">
                  <c:v>8.3701820242999965</c:v>
                </c:pt>
                <c:pt idx="6632">
                  <c:v>8.3712263767329382</c:v>
                </c:pt>
                <c:pt idx="6633">
                  <c:v>8.3716140625000808</c:v>
                </c:pt>
                <c:pt idx="6634">
                  <c:v>8.3704983875830123</c:v>
                </c:pt>
                <c:pt idx="6635">
                  <c:v>8.3698727400169535</c:v>
                </c:pt>
                <c:pt idx="6636">
                  <c:v>8.3700437317670868</c:v>
                </c:pt>
                <c:pt idx="6637">
                  <c:v>8.3714480842000292</c:v>
                </c:pt>
                <c:pt idx="6638">
                  <c:v>8.371594075949961</c:v>
                </c:pt>
                <c:pt idx="6639">
                  <c:v>8.370963428382904</c:v>
                </c:pt>
                <c:pt idx="6640">
                  <c:v>8.3703427534670354</c:v>
                </c:pt>
                <c:pt idx="6641">
                  <c:v>8.370050439232978</c:v>
                </c:pt>
                <c:pt idx="6642">
                  <c:v>8.3715814583329209</c:v>
                </c:pt>
                <c:pt idx="6643">
                  <c:v>8.3714124500830511</c:v>
                </c:pt>
                <c:pt idx="6644">
                  <c:v>8.3706218025169949</c:v>
                </c:pt>
                <c:pt idx="6645">
                  <c:v>8.370029460932928</c:v>
                </c:pt>
                <c:pt idx="6646">
                  <c:v>8.3695404800330699</c:v>
                </c:pt>
                <c:pt idx="6647">
                  <c:v>8.3705398051170015</c:v>
                </c:pt>
                <c:pt idx="6648">
                  <c:v>8.370342490882944</c:v>
                </c:pt>
                <c:pt idx="6649">
                  <c:v>8.3702284826330775</c:v>
                </c:pt>
                <c:pt idx="6650">
                  <c:v>8.3693761684000183</c:v>
                </c:pt>
                <c:pt idx="6651">
                  <c:v>8.36957718749996</c:v>
                </c:pt>
                <c:pt idx="6652">
                  <c:v>8.3710548459170919</c:v>
                </c:pt>
                <c:pt idx="6653">
                  <c:v>8.3710125316830339</c:v>
                </c:pt>
                <c:pt idx="6654">
                  <c:v>8.3707785234329677</c:v>
                </c:pt>
                <c:pt idx="6655">
                  <c:v>8.3708112091999087</c:v>
                </c:pt>
                <c:pt idx="6656">
                  <c:v>8.370822200950041</c:v>
                </c:pt>
                <c:pt idx="6657">
                  <c:v>8.3722048867169843</c:v>
                </c:pt>
                <c:pt idx="6658">
                  <c:v>8.3723358784669166</c:v>
                </c:pt>
                <c:pt idx="6659">
                  <c:v>8.3712635642330593</c:v>
                </c:pt>
                <c:pt idx="6660">
                  <c:v>8.3705662499999995</c:v>
                </c:pt>
                <c:pt idx="6661">
                  <c:v>8.3703205750829319</c:v>
                </c:pt>
                <c:pt idx="6662">
                  <c:v>8.3714949275170749</c:v>
                </c:pt>
                <c:pt idx="6663">
                  <c:v>8.3716442526000066</c:v>
                </c:pt>
                <c:pt idx="6664">
                  <c:v>8.3710652716999494</c:v>
                </c:pt>
                <c:pt idx="6665">
                  <c:v>8.3701529301170812</c:v>
                </c:pt>
                <c:pt idx="6666">
                  <c:v>8.3701139492170231</c:v>
                </c:pt>
                <c:pt idx="6667">
                  <c:v>8.371403274299956</c:v>
                </c:pt>
                <c:pt idx="6668">
                  <c:v>8.3709809600670972</c:v>
                </c:pt>
                <c:pt idx="6669">
                  <c:v>8.3704586458330414</c:v>
                </c:pt>
                <c:pt idx="6670">
                  <c:v>8.3697113042499733</c:v>
                </c:pt>
                <c:pt idx="6671">
                  <c:v>8.3699289900169145</c:v>
                </c:pt>
                <c:pt idx="6672">
                  <c:v>8.3719433151000455</c:v>
                </c:pt>
                <c:pt idx="6673">
                  <c:v>8.3721943341999889</c:v>
                </c:pt>
                <c:pt idx="6674">
                  <c:v>8.3713403259499213</c:v>
                </c:pt>
                <c:pt idx="6675">
                  <c:v>8.3713613450500635</c:v>
                </c:pt>
                <c:pt idx="6676">
                  <c:v>8.3718390034669969</c:v>
                </c:pt>
                <c:pt idx="6677">
                  <c:v>8.3729233558999372</c:v>
                </c:pt>
                <c:pt idx="6678">
                  <c:v>8.3724743750000794</c:v>
                </c:pt>
                <c:pt idx="6679">
                  <c:v>8.3719270334170126</c:v>
                </c:pt>
                <c:pt idx="6680">
                  <c:v>8.3712780525169546</c:v>
                </c:pt>
                <c:pt idx="6681">
                  <c:v>8.3711423776000871</c:v>
                </c:pt>
                <c:pt idx="6682">
                  <c:v>8.3724817300330283</c:v>
                </c:pt>
                <c:pt idx="6683">
                  <c:v>8.3724427217829618</c:v>
                </c:pt>
                <c:pt idx="6684">
                  <c:v>8.3713420742169031</c:v>
                </c:pt>
                <c:pt idx="6685">
                  <c:v>8.3713280659670346</c:v>
                </c:pt>
                <c:pt idx="6686">
                  <c:v>8.3712924183999782</c:v>
                </c:pt>
                <c:pt idx="6687">
                  <c:v>8.3723084374999193</c:v>
                </c:pt>
                <c:pt idx="6688">
                  <c:v>8.3722027625830524</c:v>
                </c:pt>
                <c:pt idx="6689">
                  <c:v>8.3720887816829936</c:v>
                </c:pt>
                <c:pt idx="6690">
                  <c:v>8.3715414400999268</c:v>
                </c:pt>
                <c:pt idx="6691">
                  <c:v>8.3713557925330697</c:v>
                </c:pt>
                <c:pt idx="6692">
                  <c:v>8.3727234509500015</c:v>
                </c:pt>
                <c:pt idx="6693">
                  <c:v>8.3732111367169448</c:v>
                </c:pt>
                <c:pt idx="6694">
                  <c:v>8.3729087951330765</c:v>
                </c:pt>
                <c:pt idx="6695">
                  <c:v>8.3722348142330176</c:v>
                </c:pt>
                <c:pt idx="6696">
                  <c:v>8.372159166666961</c:v>
                </c:pt>
                <c:pt idx="6697">
                  <c:v>8.3730834917500925</c:v>
                </c:pt>
                <c:pt idx="6698">
                  <c:v>8.3726745108500342</c:v>
                </c:pt>
                <c:pt idx="6699">
                  <c:v>8.3716555025999675</c:v>
                </c:pt>
                <c:pt idx="6700">
                  <c:v>8.371441521699909</c:v>
                </c:pt>
                <c:pt idx="6701">
                  <c:v>8.3711325134500409</c:v>
                </c:pt>
                <c:pt idx="6702">
                  <c:v>8.3723051992169832</c:v>
                </c:pt>
                <c:pt idx="6703">
                  <c:v>8.372566190966916</c:v>
                </c:pt>
                <c:pt idx="6704">
                  <c:v>8.3720722100670582</c:v>
                </c:pt>
                <c:pt idx="6705">
                  <c:v>8.3719798958330003</c:v>
                </c:pt>
                <c:pt idx="6706">
                  <c:v>8.3716875542499327</c:v>
                </c:pt>
                <c:pt idx="6707">
                  <c:v>8.3728869066830747</c:v>
                </c:pt>
                <c:pt idx="6708">
                  <c:v>8.3729895651000064</c:v>
                </c:pt>
                <c:pt idx="6709">
                  <c:v>8.3724439175329497</c:v>
                </c:pt>
                <c:pt idx="6710">
                  <c:v>8.3727582426170812</c:v>
                </c:pt>
                <c:pt idx="6711">
                  <c:v>8.3731592617170225</c:v>
                </c:pt>
                <c:pt idx="6712">
                  <c:v>8.3737152534669566</c:v>
                </c:pt>
                <c:pt idx="6713">
                  <c:v>8.3736679392330977</c:v>
                </c:pt>
                <c:pt idx="6714">
                  <c:v>8.3731439583330403</c:v>
                </c:pt>
                <c:pt idx="6715">
                  <c:v>8.3728616167499723</c:v>
                </c:pt>
                <c:pt idx="6716">
                  <c:v>8.3729176358499142</c:v>
                </c:pt>
                <c:pt idx="6717">
                  <c:v>8.3740269609330475</c:v>
                </c:pt>
                <c:pt idx="6718">
                  <c:v>8.3735646466999896</c:v>
                </c:pt>
                <c:pt idx="6719">
                  <c:v>8.3727389717829208</c:v>
                </c:pt>
                <c:pt idx="6720">
                  <c:v>8.3720049908830632</c:v>
                </c:pt>
                <c:pt idx="6721">
                  <c:v>8.3720676492999964</c:v>
                </c:pt>
                <c:pt idx="6722">
                  <c:v>8.373558668399939</c:v>
                </c:pt>
                <c:pt idx="6723">
                  <c:v>8.3730896875000784</c:v>
                </c:pt>
                <c:pt idx="6724">
                  <c:v>8.3729556792500119</c:v>
                </c:pt>
                <c:pt idx="6725">
                  <c:v>8.3728050316829545</c:v>
                </c:pt>
                <c:pt idx="6726">
                  <c:v>8.3733493567670862</c:v>
                </c:pt>
                <c:pt idx="6727">
                  <c:v>8.3747253758670297</c:v>
                </c:pt>
                <c:pt idx="6728">
                  <c:v>8.3748630342829617</c:v>
                </c:pt>
                <c:pt idx="6729">
                  <c:v>8.3741957200499026</c:v>
                </c:pt>
                <c:pt idx="6730">
                  <c:v>8.3736083784670363</c:v>
                </c:pt>
                <c:pt idx="6731">
                  <c:v>8.3734493975669775</c:v>
                </c:pt>
                <c:pt idx="6732">
                  <c:v>8.3740554166669217</c:v>
                </c:pt>
                <c:pt idx="6733">
                  <c:v>8.3739414084170534</c:v>
                </c:pt>
                <c:pt idx="6734">
                  <c:v>8.3733090941829946</c:v>
                </c:pt>
                <c:pt idx="6735">
                  <c:v>8.3724700859329282</c:v>
                </c:pt>
                <c:pt idx="6736">
                  <c:v>8.3720827717000681</c:v>
                </c:pt>
                <c:pt idx="6737">
                  <c:v>8.3736304301170019</c:v>
                </c:pt>
                <c:pt idx="6738">
                  <c:v>8.3733431158829443</c:v>
                </c:pt>
                <c:pt idx="6739">
                  <c:v>8.3725291076330759</c:v>
                </c:pt>
                <c:pt idx="6740">
                  <c:v>8.3717984600670192</c:v>
                </c:pt>
                <c:pt idx="6741">
                  <c:v>8.3721694791669599</c:v>
                </c:pt>
                <c:pt idx="6742">
                  <c:v>8.3737454709170915</c:v>
                </c:pt>
                <c:pt idx="6743">
                  <c:v>8.3740864900170351</c:v>
                </c:pt>
                <c:pt idx="6744">
                  <c:v>8.3729524817669674</c:v>
                </c:pt>
                <c:pt idx="6745">
                  <c:v>8.3726201675329097</c:v>
                </c:pt>
                <c:pt idx="6746">
                  <c:v>8.3728161592830421</c:v>
                </c:pt>
                <c:pt idx="6747">
                  <c:v>8.3740605117169835</c:v>
                </c:pt>
                <c:pt idx="6748">
                  <c:v>8.3742015034669155</c:v>
                </c:pt>
                <c:pt idx="6749">
                  <c:v>8.3732441892330574</c:v>
                </c:pt>
                <c:pt idx="6750">
                  <c:v>8.3723952083330015</c:v>
                </c:pt>
                <c:pt idx="6751">
                  <c:v>8.3722495334169338</c:v>
                </c:pt>
                <c:pt idx="6752">
                  <c:v>8.3735988858500736</c:v>
                </c:pt>
                <c:pt idx="6753">
                  <c:v>8.3740082109330061</c:v>
                </c:pt>
                <c:pt idx="6754">
                  <c:v>8.3728275633669487</c:v>
                </c:pt>
                <c:pt idx="6755">
                  <c:v>8.3720668884500817</c:v>
                </c:pt>
                <c:pt idx="6756">
                  <c:v>8.3718445742170235</c:v>
                </c:pt>
                <c:pt idx="6757">
                  <c:v>8.3731755659669567</c:v>
                </c:pt>
                <c:pt idx="6758">
                  <c:v>8.3731432517330973</c:v>
                </c:pt>
                <c:pt idx="6759">
                  <c:v>8.3724892708330394</c:v>
                </c:pt>
                <c:pt idx="6760">
                  <c:v>8.3716302625829719</c:v>
                </c:pt>
                <c:pt idx="6761">
                  <c:v>8.3721446150169161</c:v>
                </c:pt>
                <c:pt idx="6762">
                  <c:v>8.3733072734330474</c:v>
                </c:pt>
                <c:pt idx="6763">
                  <c:v>8.3734416258669881</c:v>
                </c:pt>
                <c:pt idx="6764">
                  <c:v>8.3722676176169237</c:v>
                </c:pt>
                <c:pt idx="6765">
                  <c:v>8.3721619700500636</c:v>
                </c:pt>
                <c:pt idx="6766">
                  <c:v>8.3716879617999957</c:v>
                </c:pt>
                <c:pt idx="6767">
                  <c:v>8.3727773142329394</c:v>
                </c:pt>
                <c:pt idx="6768">
                  <c:v>8.3723783333330797</c:v>
                </c:pt>
                <c:pt idx="6769">
                  <c:v>8.3717526584170141</c:v>
                </c:pt>
                <c:pt idx="6770">
                  <c:v>8.3713603441829552</c:v>
                </c:pt>
                <c:pt idx="6771">
                  <c:v>8.3716263359330867</c:v>
                </c:pt>
                <c:pt idx="6772">
                  <c:v>8.3729056883670285</c:v>
                </c:pt>
                <c:pt idx="6773">
                  <c:v>8.3727966801169611</c:v>
                </c:pt>
                <c:pt idx="6774">
                  <c:v>8.3725510325499055</c:v>
                </c:pt>
                <c:pt idx="6775">
                  <c:v>8.3720853576330363</c:v>
                </c:pt>
                <c:pt idx="6776">
                  <c:v>8.3720263767329772</c:v>
                </c:pt>
                <c:pt idx="6777">
                  <c:v>8.3729473958329201</c:v>
                </c:pt>
                <c:pt idx="6778">
                  <c:v>8.3731050542500522</c:v>
                </c:pt>
                <c:pt idx="6779">
                  <c:v>8.3717944066829961</c:v>
                </c:pt>
                <c:pt idx="6780">
                  <c:v>8.3709337317669288</c:v>
                </c:pt>
                <c:pt idx="6781">
                  <c:v>8.370911417533069</c:v>
                </c:pt>
                <c:pt idx="6782">
                  <c:v>8.3713690759500015</c:v>
                </c:pt>
                <c:pt idx="6783">
                  <c:v>8.3713967617169445</c:v>
                </c:pt>
                <c:pt idx="6784">
                  <c:v>8.3710727534670752</c:v>
                </c:pt>
                <c:pt idx="6785">
                  <c:v>8.3704837725670185</c:v>
                </c:pt>
                <c:pt idx="6786">
                  <c:v>8.3712497916669601</c:v>
                </c:pt>
                <c:pt idx="6787">
                  <c:v>8.3718707834170907</c:v>
                </c:pt>
                <c:pt idx="6788">
                  <c:v>8.3722418025170349</c:v>
                </c:pt>
                <c:pt idx="6789">
                  <c:v>8.3718061275999673</c:v>
                </c:pt>
                <c:pt idx="6790">
                  <c:v>8.3712488133669094</c:v>
                </c:pt>
                <c:pt idx="6791">
                  <c:v>8.3709164717830422</c:v>
                </c:pt>
                <c:pt idx="6792">
                  <c:v>8.3719724908829836</c:v>
                </c:pt>
                <c:pt idx="6793">
                  <c:v>8.3716151492999167</c:v>
                </c:pt>
                <c:pt idx="6794">
                  <c:v>8.3705711684000583</c:v>
                </c:pt>
                <c:pt idx="6795">
                  <c:v>8.3701421875000008</c:v>
                </c:pt>
                <c:pt idx="6796">
                  <c:v>8.3704998459169335</c:v>
                </c:pt>
                <c:pt idx="6797">
                  <c:v>8.3717558650170734</c:v>
                </c:pt>
                <c:pt idx="6798">
                  <c:v>8.3717651901000085</c:v>
                </c:pt>
                <c:pt idx="6799">
                  <c:v>8.3709862091999483</c:v>
                </c:pt>
                <c:pt idx="6800">
                  <c:v>8.3703672009500814</c:v>
                </c:pt>
                <c:pt idx="6801">
                  <c:v>8.3702698867170238</c:v>
                </c:pt>
                <c:pt idx="6802">
                  <c:v>8.371624211799956</c:v>
                </c:pt>
                <c:pt idx="6803">
                  <c:v>8.3717602309000974</c:v>
                </c:pt>
                <c:pt idx="6804">
                  <c:v>8.3712045833330393</c:v>
                </c:pt>
                <c:pt idx="6805">
                  <c:v>8.3709872417499724</c:v>
                </c:pt>
                <c:pt idx="6806">
                  <c:v>8.3704599275169151</c:v>
                </c:pt>
                <c:pt idx="6807">
                  <c:v>8.3714409192670463</c:v>
                </c:pt>
                <c:pt idx="6808">
                  <c:v>8.3712002716999905</c:v>
                </c:pt>
                <c:pt idx="6809">
                  <c:v>8.3700929301169218</c:v>
                </c:pt>
                <c:pt idx="6810">
                  <c:v>8.3694706158830634</c:v>
                </c:pt>
                <c:pt idx="6811">
                  <c:v>8.3692582742999946</c:v>
                </c:pt>
                <c:pt idx="6812">
                  <c:v>8.3707042933999389</c:v>
                </c:pt>
                <c:pt idx="6813">
                  <c:v>8.37061364583308</c:v>
                </c:pt>
                <c:pt idx="6814">
                  <c:v>8.3702429709170136</c:v>
                </c:pt>
                <c:pt idx="6815">
                  <c:v>8.369775656682954</c:v>
                </c:pt>
                <c:pt idx="6816">
                  <c:v>8.3700566484330867</c:v>
                </c:pt>
                <c:pt idx="6817">
                  <c:v>8.3715060008670292</c:v>
                </c:pt>
                <c:pt idx="6818">
                  <c:v>8.3716753259499619</c:v>
                </c:pt>
                <c:pt idx="6819">
                  <c:v>8.371398011716904</c:v>
                </c:pt>
                <c:pt idx="6820">
                  <c:v>8.370477336800036</c:v>
                </c:pt>
                <c:pt idx="6821">
                  <c:v>8.3699600225669784</c:v>
                </c:pt>
                <c:pt idx="6822">
                  <c:v>8.3714943749999211</c:v>
                </c:pt>
                <c:pt idx="6823">
                  <c:v>8.3713453667500524</c:v>
                </c:pt>
                <c:pt idx="6824">
                  <c:v>8.3704130525169944</c:v>
                </c:pt>
                <c:pt idx="6825">
                  <c:v>8.3694207109329284</c:v>
                </c:pt>
                <c:pt idx="6826">
                  <c:v>8.3696767300330688</c:v>
                </c:pt>
                <c:pt idx="6827">
                  <c:v>8.3706827217830018</c:v>
                </c:pt>
                <c:pt idx="6828">
                  <c:v>8.3709837408829433</c:v>
                </c:pt>
                <c:pt idx="6829">
                  <c:v>8.3704363993000754</c:v>
                </c:pt>
                <c:pt idx="6830">
                  <c:v>8.3697574184000185</c:v>
                </c:pt>
                <c:pt idx="6831">
                  <c:v>8.3697284374999619</c:v>
                </c:pt>
                <c:pt idx="6832">
                  <c:v>8.3716427625830931</c:v>
                </c:pt>
                <c:pt idx="6833">
                  <c:v>8.3716471150170335</c:v>
                </c:pt>
                <c:pt idx="6834">
                  <c:v>8.3705981067669661</c:v>
                </c:pt>
                <c:pt idx="6835">
                  <c:v>8.3696074591999103</c:v>
                </c:pt>
                <c:pt idx="6836">
                  <c:v>8.3696567842830412</c:v>
                </c:pt>
                <c:pt idx="6837">
                  <c:v>8.3706594700499846</c:v>
                </c:pt>
                <c:pt idx="6838">
                  <c:v>8.3705337951329177</c:v>
                </c:pt>
                <c:pt idx="6839">
                  <c:v>8.3694331475670563</c:v>
                </c:pt>
                <c:pt idx="6840">
                  <c:v>8.3685708333330009</c:v>
                </c:pt>
                <c:pt idx="6841">
                  <c:v>8.3685334917499326</c:v>
                </c:pt>
                <c:pt idx="6842">
                  <c:v>8.3703545108500741</c:v>
                </c:pt>
                <c:pt idx="6843">
                  <c:v>8.3704538359330076</c:v>
                </c:pt>
                <c:pt idx="6844">
                  <c:v>8.3699848550329481</c:v>
                </c:pt>
                <c:pt idx="6845">
                  <c:v>8.3696825134500816</c:v>
                </c:pt>
                <c:pt idx="6846">
                  <c:v>8.3698268658830237</c:v>
                </c:pt>
                <c:pt idx="6847">
                  <c:v>8.3709795242999565</c:v>
                </c:pt>
                <c:pt idx="6848">
                  <c:v>8.3714555434000975</c:v>
                </c:pt>
                <c:pt idx="6849">
                  <c:v>8.3709865625000397</c:v>
                </c:pt>
                <c:pt idx="6850">
                  <c:v>8.3702775542499737</c:v>
                </c:pt>
                <c:pt idx="6851">
                  <c:v>8.3702502400169152</c:v>
                </c:pt>
                <c:pt idx="6852">
                  <c:v>8.3713828984330458</c:v>
                </c:pt>
                <c:pt idx="6853">
                  <c:v>8.3724039175329885</c:v>
                </c:pt>
                <c:pt idx="6854">
                  <c:v>8.3723882426169229</c:v>
                </c:pt>
                <c:pt idx="6855">
                  <c:v>8.3722059283830639</c:v>
                </c:pt>
                <c:pt idx="6856">
                  <c:v>8.3721985867999962</c:v>
                </c:pt>
                <c:pt idx="6857">
                  <c:v>8.3734179392329384</c:v>
                </c:pt>
                <c:pt idx="6858">
                  <c:v>8.3735072916670799</c:v>
                </c:pt>
                <c:pt idx="6859">
                  <c:v>8.3734282834170131</c:v>
                </c:pt>
                <c:pt idx="6860">
                  <c:v>8.3725676358499559</c:v>
                </c:pt>
                <c:pt idx="6861">
                  <c:v>8.3726469609330874</c:v>
                </c:pt>
                <c:pt idx="6862">
                  <c:v>8.3743079800330289</c:v>
                </c:pt>
                <c:pt idx="6863">
                  <c:v>8.3738056384499604</c:v>
                </c:pt>
                <c:pt idx="6864">
                  <c:v>8.3732699908829034</c:v>
                </c:pt>
                <c:pt idx="6865">
                  <c:v>8.3721776493000348</c:v>
                </c:pt>
                <c:pt idx="6866">
                  <c:v>8.3719303350669794</c:v>
                </c:pt>
                <c:pt idx="6867">
                  <c:v>8.3729563541669201</c:v>
                </c:pt>
                <c:pt idx="6868">
                  <c:v>8.3728023459170515</c:v>
                </c:pt>
                <c:pt idx="6869">
                  <c:v>8.3720283650169947</c:v>
                </c:pt>
                <c:pt idx="6870">
                  <c:v>8.3718860234329266</c:v>
                </c:pt>
                <c:pt idx="6871">
                  <c:v>8.37216037586707</c:v>
                </c:pt>
                <c:pt idx="6872">
                  <c:v>8.3733980342830012</c:v>
                </c:pt>
                <c:pt idx="6873">
                  <c:v>8.3737040533829425</c:v>
                </c:pt>
                <c:pt idx="6874">
                  <c:v>8.373263378467076</c:v>
                </c:pt>
                <c:pt idx="6875">
                  <c:v>8.3725410642330171</c:v>
                </c:pt>
                <c:pt idx="6876">
                  <c:v>8.3725420833329611</c:v>
                </c:pt>
                <c:pt idx="6877">
                  <c:v>8.3736197417500922</c:v>
                </c:pt>
                <c:pt idx="6878">
                  <c:v>8.3733257608500331</c:v>
                </c:pt>
                <c:pt idx="6879">
                  <c:v>8.3727284192669682</c:v>
                </c:pt>
                <c:pt idx="6880">
                  <c:v>8.3719127716999093</c:v>
                </c:pt>
                <c:pt idx="6881">
                  <c:v>8.3717954301170412</c:v>
                </c:pt>
                <c:pt idx="6882">
                  <c:v>8.3725931158829834</c:v>
                </c:pt>
                <c:pt idx="6883">
                  <c:v>8.3728941076329164</c:v>
                </c:pt>
                <c:pt idx="6884">
                  <c:v>8.3727867934000582</c:v>
                </c:pt>
                <c:pt idx="6885">
                  <c:v>8.3724178125000002</c:v>
                </c:pt>
                <c:pt idx="6886">
                  <c:v>8.3729938042499317</c:v>
                </c:pt>
                <c:pt idx="6887">
                  <c:v>8.3741364900170741</c:v>
                </c:pt>
                <c:pt idx="6888">
                  <c:v>8.3736558151000064</c:v>
                </c:pt>
                <c:pt idx="6889">
                  <c:v>8.3737501675329504</c:v>
                </c:pt>
                <c:pt idx="6890">
                  <c:v>8.3723361592830816</c:v>
                </c:pt>
                <c:pt idx="6891">
                  <c:v>8.3721705117170231</c:v>
                </c:pt>
                <c:pt idx="6892">
                  <c:v>8.3731765034669561</c:v>
                </c:pt>
                <c:pt idx="6893">
                  <c:v>8.3734575225670973</c:v>
                </c:pt>
                <c:pt idx="6894">
                  <c:v>8.3724718750000395</c:v>
                </c:pt>
                <c:pt idx="6895">
                  <c:v>8.3713495334169732</c:v>
                </c:pt>
                <c:pt idx="6896">
                  <c:v>8.3719422191829143</c:v>
                </c:pt>
                <c:pt idx="6897">
                  <c:v>8.3733282109330478</c:v>
                </c:pt>
                <c:pt idx="6898">
                  <c:v>8.373685896699989</c:v>
                </c:pt>
                <c:pt idx="6899">
                  <c:v>8.373496888449921</c:v>
                </c:pt>
                <c:pt idx="6900">
                  <c:v>8.3735145742170634</c:v>
                </c:pt>
                <c:pt idx="6901">
                  <c:v>8.373142232632997</c:v>
                </c:pt>
                <c:pt idx="6902">
                  <c:v>8.373944918399939</c:v>
                </c:pt>
                <c:pt idx="6903">
                  <c:v>8.3735642708330786</c:v>
                </c:pt>
                <c:pt idx="6904">
                  <c:v>8.3733202625830128</c:v>
                </c:pt>
                <c:pt idx="6905">
                  <c:v>8.3723779483499552</c:v>
                </c:pt>
                <c:pt idx="6906">
                  <c:v>8.3725389401000871</c:v>
                </c:pt>
                <c:pt idx="6907">
                  <c:v>8.3734232925330296</c:v>
                </c:pt>
                <c:pt idx="6908">
                  <c:v>8.372849284282962</c:v>
                </c:pt>
                <c:pt idx="6909">
                  <c:v>8.3719019700499029</c:v>
                </c:pt>
                <c:pt idx="6910">
                  <c:v>8.3719596284670352</c:v>
                </c:pt>
                <c:pt idx="6911">
                  <c:v>8.3724589808999781</c:v>
                </c:pt>
                <c:pt idx="6912">
                  <c:v>8.3736183333329208</c:v>
                </c:pt>
                <c:pt idx="6913">
                  <c:v>8.3736576584170521</c:v>
                </c:pt>
                <c:pt idx="6914">
                  <c:v>8.3736570108499944</c:v>
                </c:pt>
                <c:pt idx="6915">
                  <c:v>8.3727646692669264</c:v>
                </c:pt>
                <c:pt idx="6916">
                  <c:v>8.3725073550330684</c:v>
                </c:pt>
                <c:pt idx="6917">
                  <c:v>8.373291680117001</c:v>
                </c:pt>
                <c:pt idx="6918">
                  <c:v>8.3735310325499448</c:v>
                </c:pt>
                <c:pt idx="6919">
                  <c:v>8.3727870243000755</c:v>
                </c:pt>
                <c:pt idx="6920">
                  <c:v>8.372103043400017</c:v>
                </c:pt>
                <c:pt idx="6921">
                  <c:v>8.3721407291669596</c:v>
                </c:pt>
                <c:pt idx="6922">
                  <c:v>8.3725950542500911</c:v>
                </c:pt>
                <c:pt idx="6923">
                  <c:v>8.3729427400170344</c:v>
                </c:pt>
                <c:pt idx="6924">
                  <c:v>8.3722087317669676</c:v>
                </c:pt>
                <c:pt idx="6925">
                  <c:v>8.3716414175329081</c:v>
                </c:pt>
                <c:pt idx="6926">
                  <c:v>8.3718624092830414</c:v>
                </c:pt>
                <c:pt idx="6927">
                  <c:v>8.372863428382983</c:v>
                </c:pt>
                <c:pt idx="6928">
                  <c:v>8.3727594201329154</c:v>
                </c:pt>
                <c:pt idx="6929">
                  <c:v>8.3718387725670578</c:v>
                </c:pt>
                <c:pt idx="6930">
                  <c:v>8.3714697916669998</c:v>
                </c:pt>
                <c:pt idx="6931">
                  <c:v>8.3715624500829335</c:v>
                </c:pt>
                <c:pt idx="6932">
                  <c:v>8.3723968025170734</c:v>
                </c:pt>
                <c:pt idx="6933">
                  <c:v>8.3726794609330071</c:v>
                </c:pt>
                <c:pt idx="6934">
                  <c:v>8.3728571466999497</c:v>
                </c:pt>
                <c:pt idx="6935">
                  <c:v>8.3723498051170804</c:v>
                </c:pt>
                <c:pt idx="6936">
                  <c:v>8.3726558242170235</c:v>
                </c:pt>
                <c:pt idx="6937">
                  <c:v>8.3737618159669562</c:v>
                </c:pt>
                <c:pt idx="6938">
                  <c:v>8.3733695017330962</c:v>
                </c:pt>
                <c:pt idx="6939">
                  <c:v>8.3724255208330405</c:v>
                </c:pt>
                <c:pt idx="6940">
                  <c:v>8.3715798459169726</c:v>
                </c:pt>
                <c:pt idx="6941">
                  <c:v>8.3720691983499158</c:v>
                </c:pt>
                <c:pt idx="6942">
                  <c:v>8.372693523433048</c:v>
                </c:pt>
                <c:pt idx="6943">
                  <c:v>8.3717162091999882</c:v>
                </c:pt>
                <c:pt idx="6944">
                  <c:v>8.3717505342829206</c:v>
                </c:pt>
                <c:pt idx="6945">
                  <c:v>8.3716032200500639</c:v>
                </c:pt>
                <c:pt idx="6946">
                  <c:v>8.371952545132995</c:v>
                </c:pt>
                <c:pt idx="6947">
                  <c:v>8.372986897566939</c:v>
                </c:pt>
                <c:pt idx="6948">
                  <c:v>8.3731862500000798</c:v>
                </c:pt>
                <c:pt idx="6949">
                  <c:v>8.3721222417500112</c:v>
                </c:pt>
                <c:pt idx="6950">
                  <c:v>8.3719332608499553</c:v>
                </c:pt>
                <c:pt idx="6951">
                  <c:v>8.3724309192670869</c:v>
                </c:pt>
                <c:pt idx="6952">
                  <c:v>8.3732702717000294</c:v>
                </c:pt>
                <c:pt idx="6953">
                  <c:v>8.3738529301169624</c:v>
                </c:pt>
                <c:pt idx="6954">
                  <c:v>8.3731156158829041</c:v>
                </c:pt>
                <c:pt idx="6955">
                  <c:v>8.372031607633037</c:v>
                </c:pt>
                <c:pt idx="6956">
                  <c:v>8.3716742933999786</c:v>
                </c:pt>
                <c:pt idx="6957">
                  <c:v>8.3723953124999202</c:v>
                </c:pt>
                <c:pt idx="6958">
                  <c:v>8.3728363042500522</c:v>
                </c:pt>
                <c:pt idx="6959">
                  <c:v>8.3717723233499939</c:v>
                </c:pt>
                <c:pt idx="6960">
                  <c:v>8.371548315099929</c:v>
                </c:pt>
                <c:pt idx="6961">
                  <c:v>8.3717543342000678</c:v>
                </c:pt>
                <c:pt idx="6962">
                  <c:v>8.3722269926170014</c:v>
                </c:pt>
                <c:pt idx="6963">
                  <c:v>8.3731780117169432</c:v>
                </c:pt>
                <c:pt idx="6964">
                  <c:v>8.3726440034670748</c:v>
                </c:pt>
                <c:pt idx="6965">
                  <c:v>8.3717583559000186</c:v>
                </c:pt>
                <c:pt idx="6966">
                  <c:v>8.3718793749999598</c:v>
                </c:pt>
                <c:pt idx="6967">
                  <c:v>8.372880366750092</c:v>
                </c:pt>
                <c:pt idx="6968">
                  <c:v>8.3725630525170338</c:v>
                </c:pt>
                <c:pt idx="6969">
                  <c:v>8.3716640442669679</c:v>
                </c:pt>
                <c:pt idx="6970">
                  <c:v>8.37091506336691</c:v>
                </c:pt>
                <c:pt idx="6971">
                  <c:v>8.3709910551170417</c:v>
                </c:pt>
                <c:pt idx="6972">
                  <c:v>8.3722987408829823</c:v>
                </c:pt>
                <c:pt idx="6973">
                  <c:v>8.3720563992999164</c:v>
                </c:pt>
                <c:pt idx="6974">
                  <c:v>8.3708707517330581</c:v>
                </c:pt>
                <c:pt idx="6975">
                  <c:v>8.3708701041670004</c:v>
                </c:pt>
                <c:pt idx="6976">
                  <c:v>8.3715244292499325</c:v>
                </c:pt>
                <c:pt idx="6977">
                  <c:v>8.3733487816830738</c:v>
                </c:pt>
                <c:pt idx="6978">
                  <c:v>8.3731064401000079</c:v>
                </c:pt>
                <c:pt idx="6979">
                  <c:v>8.3723091258669484</c:v>
                </c:pt>
                <c:pt idx="6980">
                  <c:v>8.3706434509500802</c:v>
                </c:pt>
                <c:pt idx="6981">
                  <c:v>8.370627803383023</c:v>
                </c:pt>
                <c:pt idx="6982">
                  <c:v>8.3715121284669571</c:v>
                </c:pt>
                <c:pt idx="6983">
                  <c:v>8.3714414809000992</c:v>
                </c:pt>
                <c:pt idx="6984">
                  <c:v>8.3708508333330389</c:v>
                </c:pt>
                <c:pt idx="6985">
                  <c:v>8.3699351584169719</c:v>
                </c:pt>
                <c:pt idx="6986">
                  <c:v>8.3698911775169158</c:v>
                </c:pt>
                <c:pt idx="6987">
                  <c:v>8.3709888359330478</c:v>
                </c:pt>
                <c:pt idx="6988">
                  <c:v>8.3705498550329906</c:v>
                </c:pt>
                <c:pt idx="6989">
                  <c:v>8.3698425134499228</c:v>
                </c:pt>
                <c:pt idx="6990">
                  <c:v>8.3697985325500621</c:v>
                </c:pt>
                <c:pt idx="6991">
                  <c:v>8.3699461909669957</c:v>
                </c:pt>
                <c:pt idx="6992">
                  <c:v>8.3713138767329376</c:v>
                </c:pt>
                <c:pt idx="6993">
                  <c:v>8.3711565625000812</c:v>
                </c:pt>
                <c:pt idx="6994">
                  <c:v>8.3708008875830124</c:v>
                </c:pt>
                <c:pt idx="6995">
                  <c:v>8.3701785733499534</c:v>
                </c:pt>
                <c:pt idx="6996">
                  <c:v>8.3691678984330853</c:v>
                </c:pt>
                <c:pt idx="6997">
                  <c:v>8.3702255842000284</c:v>
                </c:pt>
                <c:pt idx="6998">
                  <c:v>8.3697982426169624</c:v>
                </c:pt>
                <c:pt idx="6999">
                  <c:v>8.3697809283829052</c:v>
                </c:pt>
                <c:pt idx="7000">
                  <c:v>8.3691119201330366</c:v>
                </c:pt>
                <c:pt idx="7001">
                  <c:v>8.3697312725669768</c:v>
                </c:pt>
                <c:pt idx="7002">
                  <c:v>8.3705122916669197</c:v>
                </c:pt>
                <c:pt idx="7003">
                  <c:v>8.3696916167500515</c:v>
                </c:pt>
                <c:pt idx="7004">
                  <c:v>8.3689226358499944</c:v>
                </c:pt>
                <c:pt idx="7005">
                  <c:v>8.3681036275999272</c:v>
                </c:pt>
                <c:pt idx="7006">
                  <c:v>8.3679446467000673</c:v>
                </c:pt>
                <c:pt idx="7007">
                  <c:v>8.3695089717830022</c:v>
                </c:pt>
                <c:pt idx="7008">
                  <c:v>8.3687566575499428</c:v>
                </c:pt>
                <c:pt idx="7009">
                  <c:v>8.3669259826330755</c:v>
                </c:pt>
                <c:pt idx="7010">
                  <c:v>8.3666770017330183</c:v>
                </c:pt>
                <c:pt idx="7011">
                  <c:v>8.3669313541669599</c:v>
                </c:pt>
                <c:pt idx="7012">
                  <c:v>8.3683173459170934</c:v>
                </c:pt>
                <c:pt idx="7013">
                  <c:v>8.3677683650170334</c:v>
                </c:pt>
                <c:pt idx="7014">
                  <c:v>8.3678010234329676</c:v>
                </c:pt>
                <c:pt idx="7015">
                  <c:v>8.368387042532909</c:v>
                </c:pt>
                <c:pt idx="7016">
                  <c:v>8.3687697009500415</c:v>
                </c:pt>
                <c:pt idx="7017">
                  <c:v>8.3704790533829847</c:v>
                </c:pt>
                <c:pt idx="7018">
                  <c:v>8.3706817117999179</c:v>
                </c:pt>
                <c:pt idx="7019">
                  <c:v>8.3698277309000577</c:v>
                </c:pt>
                <c:pt idx="7020">
                  <c:v>8.3689954166669995</c:v>
                </c:pt>
                <c:pt idx="7021">
                  <c:v>8.3689797417499321</c:v>
                </c:pt>
                <c:pt idx="7022">
                  <c:v>8.3701624275170747</c:v>
                </c:pt>
                <c:pt idx="7023">
                  <c:v>8.3697750859330071</c:v>
                </c:pt>
                <c:pt idx="7024">
                  <c:v>8.369034438366949</c:v>
                </c:pt>
                <c:pt idx="7025">
                  <c:v>8.3686754301170811</c:v>
                </c:pt>
                <c:pt idx="7026">
                  <c:v>8.3688164492170234</c:v>
                </c:pt>
                <c:pt idx="7027">
                  <c:v>8.3701857742999568</c:v>
                </c:pt>
                <c:pt idx="7028">
                  <c:v>8.3702701267330983</c:v>
                </c:pt>
                <c:pt idx="7029">
                  <c:v>8.3699328125000392</c:v>
                </c:pt>
                <c:pt idx="7030">
                  <c:v>8.3693688042499712</c:v>
                </c:pt>
                <c:pt idx="7031">
                  <c:v>8.3695898233499157</c:v>
                </c:pt>
                <c:pt idx="7032">
                  <c:v>8.3706824817670462</c:v>
                </c:pt>
                <c:pt idx="7033">
                  <c:v>8.3707251675329903</c:v>
                </c:pt>
                <c:pt idx="7034">
                  <c:v>8.3689461592829222</c:v>
                </c:pt>
                <c:pt idx="7035">
                  <c:v>8.3677771783830632</c:v>
                </c:pt>
                <c:pt idx="7036">
                  <c:v>8.3680015034669974</c:v>
                </c:pt>
                <c:pt idx="7037">
                  <c:v>8.369359189232938</c:v>
                </c:pt>
                <c:pt idx="7038">
                  <c:v>8.3691085416670798</c:v>
                </c:pt>
                <c:pt idx="7039">
                  <c:v>8.368374533417013</c:v>
                </c:pt>
                <c:pt idx="7040">
                  <c:v>8.3681222191829541</c:v>
                </c:pt>
                <c:pt idx="7041">
                  <c:v>8.3681098776000873</c:v>
                </c:pt>
                <c:pt idx="7042">
                  <c:v>8.3699042300330291</c:v>
                </c:pt>
                <c:pt idx="7043">
                  <c:v>8.369625221782961</c:v>
                </c:pt>
                <c:pt idx="7044">
                  <c:v>8.3690145742169051</c:v>
                </c:pt>
                <c:pt idx="7045">
                  <c:v>8.3683238993000355</c:v>
                </c:pt>
                <c:pt idx="7046">
                  <c:v>8.3686865850669783</c:v>
                </c:pt>
                <c:pt idx="7047">
                  <c:v>8.3703859374999201</c:v>
                </c:pt>
                <c:pt idx="7048">
                  <c:v>8.3697685959170514</c:v>
                </c:pt>
                <c:pt idx="7049">
                  <c:v>8.3681412816829948</c:v>
                </c:pt>
                <c:pt idx="7050">
                  <c:v>8.3677389400999278</c:v>
                </c:pt>
                <c:pt idx="7051">
                  <c:v>8.3677182925330698</c:v>
                </c:pt>
                <c:pt idx="7052">
                  <c:v>8.3695592842830013</c:v>
                </c:pt>
                <c:pt idx="7053">
                  <c:v>8.3701086367169424</c:v>
                </c:pt>
                <c:pt idx="7054">
                  <c:v>8.3695912951330769</c:v>
                </c:pt>
                <c:pt idx="7055">
                  <c:v>8.3685389809000181</c:v>
                </c:pt>
                <c:pt idx="7056">
                  <c:v>8.3690299999999613</c:v>
                </c:pt>
                <c:pt idx="7057">
                  <c:v>8.3700959917500928</c:v>
                </c:pt>
                <c:pt idx="7058">
                  <c:v>8.3698053441830336</c:v>
                </c:pt>
                <c:pt idx="7059">
                  <c:v>8.3691063359329689</c:v>
                </c:pt>
                <c:pt idx="7060">
                  <c:v>8.3683090216999094</c:v>
                </c:pt>
                <c:pt idx="7061">
                  <c:v>8.3685883467830404</c:v>
                </c:pt>
                <c:pt idx="7062">
                  <c:v>8.3699276992169835</c:v>
                </c:pt>
                <c:pt idx="7063">
                  <c:v>8.3699036909669164</c:v>
                </c:pt>
                <c:pt idx="7064">
                  <c:v>8.369399710067059</c:v>
                </c:pt>
                <c:pt idx="7065">
                  <c:v>8.3687107291670007</c:v>
                </c:pt>
                <c:pt idx="7066">
                  <c:v>8.3686750542499322</c:v>
                </c:pt>
                <c:pt idx="7067">
                  <c:v>8.3700910733500749</c:v>
                </c:pt>
                <c:pt idx="7068">
                  <c:v>8.3698887317670074</c:v>
                </c:pt>
                <c:pt idx="7069">
                  <c:v>8.36969308419995</c:v>
                </c:pt>
                <c:pt idx="7070">
                  <c:v>8.3687774092830818</c:v>
                </c:pt>
                <c:pt idx="7071">
                  <c:v>8.3695584283830229</c:v>
                </c:pt>
                <c:pt idx="7072">
                  <c:v>8.370307753466955</c:v>
                </c:pt>
                <c:pt idx="7073">
                  <c:v>8.370568772567097</c:v>
                </c:pt>
                <c:pt idx="7074">
                  <c:v>8.3702364583330411</c:v>
                </c:pt>
                <c:pt idx="7075">
                  <c:v>8.3692041167499731</c:v>
                </c:pt>
                <c:pt idx="7076">
                  <c:v>8.3686568025169148</c:v>
                </c:pt>
                <c:pt idx="7077">
                  <c:v>8.3698794609330456</c:v>
                </c:pt>
                <c:pt idx="7078">
                  <c:v>8.3696554800329892</c:v>
                </c:pt>
                <c:pt idx="7079">
                  <c:v>8.3689648051169225</c:v>
                </c:pt>
                <c:pt idx="7080">
                  <c:v>8.3689224908830635</c:v>
                </c:pt>
                <c:pt idx="7081">
                  <c:v>8.3689034826329962</c:v>
                </c:pt>
                <c:pt idx="7082">
                  <c:v>8.3709095017329371</c:v>
                </c:pt>
                <c:pt idx="7083">
                  <c:v>8.3711888541670803</c:v>
                </c:pt>
                <c:pt idx="7084">
                  <c:v>8.3703531792500119</c:v>
                </c:pt>
                <c:pt idx="7085">
                  <c:v>8.3694508650169546</c:v>
                </c:pt>
                <c:pt idx="7086">
                  <c:v>8.3692351901000865</c:v>
                </c:pt>
                <c:pt idx="7087">
                  <c:v>8.3707495425330283</c:v>
                </c:pt>
                <c:pt idx="7088">
                  <c:v>8.370563867616962</c:v>
                </c:pt>
                <c:pt idx="7089">
                  <c:v>8.3698782200499036</c:v>
                </c:pt>
                <c:pt idx="7090">
                  <c:v>8.3689492118000359</c:v>
                </c:pt>
                <c:pt idx="7091">
                  <c:v>8.3692418975669778</c:v>
                </c:pt>
                <c:pt idx="7092">
                  <c:v>8.3705879166669188</c:v>
                </c:pt>
                <c:pt idx="7093">
                  <c:v>8.3705522417500529</c:v>
                </c:pt>
                <c:pt idx="7094">
                  <c:v>8.3705782608499941</c:v>
                </c:pt>
                <c:pt idx="7095">
                  <c:v>8.3699109192669265</c:v>
                </c:pt>
                <c:pt idx="7096">
                  <c:v>8.3704136050330682</c:v>
                </c:pt>
                <c:pt idx="7097">
                  <c:v>8.3708795967830021</c:v>
                </c:pt>
                <c:pt idx="7098">
                  <c:v>8.3714172825499453</c:v>
                </c:pt>
                <c:pt idx="7099">
                  <c:v>8.3703649409670771</c:v>
                </c:pt>
                <c:pt idx="7100">
                  <c:v>8.3695409600670168</c:v>
                </c:pt>
                <c:pt idx="7101">
                  <c:v>8.3702353124999611</c:v>
                </c:pt>
                <c:pt idx="7102">
                  <c:v>8.3712613042500923</c:v>
                </c:pt>
                <c:pt idx="7103">
                  <c:v>8.3712356566830355</c:v>
                </c:pt>
                <c:pt idx="7104">
                  <c:v>8.3699033150999682</c:v>
                </c:pt>
                <c:pt idx="7105">
                  <c:v>8.3691660008669082</c:v>
                </c:pt>
                <c:pt idx="7106">
                  <c:v>8.3692503259500413</c:v>
                </c:pt>
                <c:pt idx="7107">
                  <c:v>8.3707780117169843</c:v>
                </c:pt>
                <c:pt idx="7108">
                  <c:v>8.370712336799917</c:v>
                </c:pt>
                <c:pt idx="7109">
                  <c:v>8.3696216892330586</c:v>
                </c:pt>
                <c:pt idx="7110">
                  <c:v>8.3699027083329991</c:v>
                </c:pt>
                <c:pt idx="7111">
                  <c:v>8.3702637000829316</c:v>
                </c:pt>
                <c:pt idx="7112">
                  <c:v>8.3712480525170747</c:v>
                </c:pt>
                <c:pt idx="7113">
                  <c:v>8.3710823776000076</c:v>
                </c:pt>
                <c:pt idx="7114">
                  <c:v>8.3705483966999505</c:v>
                </c:pt>
                <c:pt idx="7115">
                  <c:v>8.369502721783082</c:v>
                </c:pt>
                <c:pt idx="7116">
                  <c:v>8.3695987408830224</c:v>
                </c:pt>
                <c:pt idx="7117">
                  <c:v>8.3710013992999563</c:v>
                </c:pt>
                <c:pt idx="7118">
                  <c:v>8.3704824184000977</c:v>
                </c:pt>
                <c:pt idx="7119">
                  <c:v>8.3701834375000406</c:v>
                </c:pt>
                <c:pt idx="7120">
                  <c:v>8.369327762582973</c:v>
                </c:pt>
                <c:pt idx="7121">
                  <c:v>8.368610448349914</c:v>
                </c:pt>
                <c:pt idx="7122">
                  <c:v>8.3701647734330482</c:v>
                </c:pt>
                <c:pt idx="7123">
                  <c:v>8.3699857925329884</c:v>
                </c:pt>
                <c:pt idx="7124">
                  <c:v>8.3689451176169207</c:v>
                </c:pt>
                <c:pt idx="7125">
                  <c:v>8.3685194700500638</c:v>
                </c:pt>
                <c:pt idx="7126">
                  <c:v>8.3692571284669963</c:v>
                </c:pt>
                <c:pt idx="7127">
                  <c:v>8.3704498142329395</c:v>
                </c:pt>
                <c:pt idx="7128">
                  <c:v>8.3701308333330786</c:v>
                </c:pt>
                <c:pt idx="7129">
                  <c:v>8.3695551584170111</c:v>
                </c:pt>
                <c:pt idx="7130">
                  <c:v>8.3687645108499549</c:v>
                </c:pt>
                <c:pt idx="7131">
                  <c:v>8.3688105026000859</c:v>
                </c:pt>
                <c:pt idx="7132">
                  <c:v>8.3695798550330291</c:v>
                </c:pt>
                <c:pt idx="7133">
                  <c:v>8.3697858467829622</c:v>
                </c:pt>
                <c:pt idx="7134">
                  <c:v>8.3688068658829042</c:v>
                </c:pt>
                <c:pt idx="7135">
                  <c:v>8.3679528576330373</c:v>
                </c:pt>
                <c:pt idx="7136">
                  <c:v>8.3679155433999775</c:v>
                </c:pt>
                <c:pt idx="7137">
                  <c:v>8.3692898958329209</c:v>
                </c:pt>
                <c:pt idx="7138">
                  <c:v>8.3699858875830522</c:v>
                </c:pt>
                <c:pt idx="7139">
                  <c:v>8.3689935733499947</c:v>
                </c:pt>
                <c:pt idx="7140">
                  <c:v>8.368677898432928</c:v>
                </c:pt>
                <c:pt idx="7141">
                  <c:v>8.3685189175330681</c:v>
                </c:pt>
                <c:pt idx="7142">
                  <c:v>8.3697865759500019</c:v>
                </c:pt>
                <c:pt idx="7143">
                  <c:v>8.3695642617169437</c:v>
                </c:pt>
                <c:pt idx="7144">
                  <c:v>8.3690219201330756</c:v>
                </c:pt>
                <c:pt idx="7145">
                  <c:v>8.3687196059000186</c:v>
                </c:pt>
                <c:pt idx="7146">
                  <c:v>8.3683989583329605</c:v>
                </c:pt>
                <c:pt idx="7147">
                  <c:v>8.369116616750091</c:v>
                </c:pt>
                <c:pt idx="7148">
                  <c:v>8.3684509691830353</c:v>
                </c:pt>
                <c:pt idx="7149">
                  <c:v>8.3675719609329668</c:v>
                </c:pt>
                <c:pt idx="7150">
                  <c:v>8.3671163133669104</c:v>
                </c:pt>
                <c:pt idx="7151">
                  <c:v>8.3678139717830415</c:v>
                </c:pt>
                <c:pt idx="7152">
                  <c:v>8.3690099908829829</c:v>
                </c:pt>
                <c:pt idx="7153">
                  <c:v>8.3686626492999157</c:v>
                </c:pt>
                <c:pt idx="7154">
                  <c:v>8.3683153350670576</c:v>
                </c:pt>
                <c:pt idx="7155">
                  <c:v>8.3675230208330014</c:v>
                </c:pt>
                <c:pt idx="7156">
                  <c:v>8.3675673459169335</c:v>
                </c:pt>
                <c:pt idx="7157">
                  <c:v>8.3679050316830743</c:v>
                </c:pt>
                <c:pt idx="7158">
                  <c:v>8.367867690100006</c:v>
                </c:pt>
                <c:pt idx="7159">
                  <c:v>8.3678020425329489</c:v>
                </c:pt>
                <c:pt idx="7160">
                  <c:v>8.3677363676170806</c:v>
                </c:pt>
                <c:pt idx="7161">
                  <c:v>8.3677940533830242</c:v>
                </c:pt>
                <c:pt idx="7162">
                  <c:v>8.3691250451329573</c:v>
                </c:pt>
                <c:pt idx="7163">
                  <c:v>8.3684843975670962</c:v>
                </c:pt>
                <c:pt idx="7164">
                  <c:v>8.3681687500000397</c:v>
                </c:pt>
                <c:pt idx="7165">
                  <c:v>8.3677214084169727</c:v>
                </c:pt>
                <c:pt idx="7166">
                  <c:v>8.3675790941829149</c:v>
                </c:pt>
                <c:pt idx="7167">
                  <c:v>8.3692100859330463</c:v>
                </c:pt>
                <c:pt idx="7168">
                  <c:v>8.3688311050329887</c:v>
                </c:pt>
                <c:pt idx="7169">
                  <c:v>8.3676087634499225</c:v>
                </c:pt>
                <c:pt idx="7170">
                  <c:v>8.3674931158830628</c:v>
                </c:pt>
                <c:pt idx="7171">
                  <c:v>8.3669807742999964</c:v>
                </c:pt>
                <c:pt idx="7172">
                  <c:v>8.3679767933999383</c:v>
                </c:pt>
                <c:pt idx="7173">
                  <c:v>8.3675711458330788</c:v>
                </c:pt>
                <c:pt idx="7174">
                  <c:v>8.3671471375830127</c:v>
                </c:pt>
                <c:pt idx="7175">
                  <c:v>8.366536490016955</c:v>
                </c:pt>
                <c:pt idx="7176">
                  <c:v>8.3664108151000853</c:v>
                </c:pt>
                <c:pt idx="7177">
                  <c:v>8.3678451675330283</c:v>
                </c:pt>
                <c:pt idx="7178">
                  <c:v>8.3678111592829616</c:v>
                </c:pt>
                <c:pt idx="7179">
                  <c:v>8.3669221783829055</c:v>
                </c:pt>
                <c:pt idx="7180">
                  <c:v>8.366091503467036</c:v>
                </c:pt>
                <c:pt idx="7181">
                  <c:v>8.3664875225669775</c:v>
                </c:pt>
                <c:pt idx="7182">
                  <c:v>8.3678718749999206</c:v>
                </c:pt>
                <c:pt idx="7183">
                  <c:v>8.3682262000830523</c:v>
                </c:pt>
                <c:pt idx="7184">
                  <c:v>8.3678038858499946</c:v>
                </c:pt>
                <c:pt idx="7185">
                  <c:v>8.3670882109329288</c:v>
                </c:pt>
                <c:pt idx="7186">
                  <c:v>8.3674108967000684</c:v>
                </c:pt>
                <c:pt idx="7187">
                  <c:v>8.3685585551170014</c:v>
                </c:pt>
                <c:pt idx="7188">
                  <c:v>8.3680545742169432</c:v>
                </c:pt>
                <c:pt idx="7189">
                  <c:v>8.3678405659670752</c:v>
                </c:pt>
                <c:pt idx="7190">
                  <c:v>8.3671799184000193</c:v>
                </c:pt>
                <c:pt idx="7191">
                  <c:v>8.3669076041669594</c:v>
                </c:pt>
                <c:pt idx="7192">
                  <c:v>8.3680852625830919</c:v>
                </c:pt>
                <c:pt idx="7193">
                  <c:v>8.3678212816830335</c:v>
                </c:pt>
                <c:pt idx="7194">
                  <c:v>8.3670972734329663</c:v>
                </c:pt>
                <c:pt idx="7195">
                  <c:v>8.3664166258669095</c:v>
                </c:pt>
                <c:pt idx="7196">
                  <c:v>8.3662459509500415</c:v>
                </c:pt>
                <c:pt idx="7197">
                  <c:v>8.3676703033829831</c:v>
                </c:pt>
                <c:pt idx="7198">
                  <c:v>8.3673162951329179</c:v>
                </c:pt>
                <c:pt idx="7199">
                  <c:v>8.3666723142330568</c:v>
                </c:pt>
                <c:pt idx="7200">
                  <c:v>8.3664249999999996</c:v>
                </c:pt>
                <c:pt idx="7201">
                  <c:v>8.3661409917499334</c:v>
                </c:pt>
                <c:pt idx="7202">
                  <c:v>8.3669403441830728</c:v>
                </c:pt>
                <c:pt idx="7203">
                  <c:v>8.3670480026000078</c:v>
                </c:pt>
                <c:pt idx="7204">
                  <c:v>8.3668390216999491</c:v>
                </c:pt>
                <c:pt idx="7205">
                  <c:v>8.3663466801170809</c:v>
                </c:pt>
                <c:pt idx="7206">
                  <c:v>8.3662476992170234</c:v>
                </c:pt>
                <c:pt idx="7207">
                  <c:v>8.3673720242999572</c:v>
                </c:pt>
                <c:pt idx="7208">
                  <c:v>8.3675613767330983</c:v>
                </c:pt>
                <c:pt idx="7209">
                  <c:v>8.3673840625000402</c:v>
                </c:pt>
                <c:pt idx="7210">
                  <c:v>8.366846720916973</c:v>
                </c:pt>
                <c:pt idx="7211">
                  <c:v>8.3670244066829156</c:v>
                </c:pt>
                <c:pt idx="7212">
                  <c:v>8.3675303984330469</c:v>
                </c:pt>
                <c:pt idx="7213">
                  <c:v>8.3677280841999906</c:v>
                </c:pt>
                <c:pt idx="7214">
                  <c:v>8.367154075949923</c:v>
                </c:pt>
                <c:pt idx="7215">
                  <c:v>8.3667600950500631</c:v>
                </c:pt>
                <c:pt idx="7216">
                  <c:v>8.3664844201329949</c:v>
                </c:pt>
                <c:pt idx="7217">
                  <c:v>8.3673221058999374</c:v>
                </c:pt>
                <c:pt idx="7218">
                  <c:v>8.3670547916670799</c:v>
                </c:pt>
                <c:pt idx="7219">
                  <c:v>8.3662424500830124</c:v>
                </c:pt>
                <c:pt idx="7220">
                  <c:v>8.3655051358499541</c:v>
                </c:pt>
                <c:pt idx="7221">
                  <c:v>8.366132794267088</c:v>
                </c:pt>
                <c:pt idx="7222">
                  <c:v>8.3672571467000285</c:v>
                </c:pt>
                <c:pt idx="7223">
                  <c:v>8.3675248051169611</c:v>
                </c:pt>
                <c:pt idx="7224">
                  <c:v>8.3666741575499053</c:v>
                </c:pt>
                <c:pt idx="7225">
                  <c:v>8.3664951493000359</c:v>
                </c:pt>
                <c:pt idx="7226">
                  <c:v>8.3663695017329793</c:v>
                </c:pt>
                <c:pt idx="7227">
                  <c:v>8.3676005208329194</c:v>
                </c:pt>
                <c:pt idx="7228">
                  <c:v>8.3681431792500511</c:v>
                </c:pt>
                <c:pt idx="7229">
                  <c:v>8.3675791983499952</c:v>
                </c:pt>
                <c:pt idx="7230">
                  <c:v>8.3671485234329275</c:v>
                </c:pt>
                <c:pt idx="7231">
                  <c:v>8.3675078758670693</c:v>
                </c:pt>
                <c:pt idx="7232">
                  <c:v>8.3682305342830023</c:v>
                </c:pt>
                <c:pt idx="7233">
                  <c:v>8.3675882200499441</c:v>
                </c:pt>
                <c:pt idx="7234">
                  <c:v>8.366952545133076</c:v>
                </c:pt>
                <c:pt idx="7235">
                  <c:v>8.3662435642330184</c:v>
                </c:pt>
                <c:pt idx="7236">
                  <c:v>8.3664262499999609</c:v>
                </c:pt>
                <c:pt idx="7237">
                  <c:v>8.3675405750830922</c:v>
                </c:pt>
                <c:pt idx="7238">
                  <c:v>8.3677049275170337</c:v>
                </c:pt>
                <c:pt idx="7239">
                  <c:v>8.3668275859329668</c:v>
                </c:pt>
                <c:pt idx="7240">
                  <c:v>8.3662136050329092</c:v>
                </c:pt>
                <c:pt idx="7241">
                  <c:v>8.3667929301170414</c:v>
                </c:pt>
                <c:pt idx="7242">
                  <c:v>8.3679706158829834</c:v>
                </c:pt>
                <c:pt idx="7243">
                  <c:v>8.3677482742999167</c:v>
                </c:pt>
                <c:pt idx="7244">
                  <c:v>8.3670209600670571</c:v>
                </c:pt>
                <c:pt idx="7245">
                  <c:v>8.3668953125000005</c:v>
                </c:pt>
                <c:pt idx="7246">
                  <c:v>8.3671646375829329</c:v>
                </c:pt>
                <c:pt idx="7247">
                  <c:v>8.3680889900170747</c:v>
                </c:pt>
                <c:pt idx="7248">
                  <c:v>8.3682566484330074</c:v>
                </c:pt>
                <c:pt idx="7249">
                  <c:v>8.3670060008669491</c:v>
                </c:pt>
                <c:pt idx="7250">
                  <c:v>8.3665886592830816</c:v>
                </c:pt>
                <c:pt idx="7251">
                  <c:v>8.367174678383023</c:v>
                </c:pt>
                <c:pt idx="7252">
                  <c:v>8.3682023367999552</c:v>
                </c:pt>
                <c:pt idx="7253">
                  <c:v>8.3670966892330974</c:v>
                </c:pt>
                <c:pt idx="7254">
                  <c:v>8.3670360416670384</c:v>
                </c:pt>
                <c:pt idx="7255">
                  <c:v>8.367082033416974</c:v>
                </c:pt>
                <c:pt idx="7256">
                  <c:v>8.367609719182914</c:v>
                </c:pt>
                <c:pt idx="7257">
                  <c:v>8.3687223776000472</c:v>
                </c:pt>
                <c:pt idx="7258">
                  <c:v>8.3685517300329888</c:v>
                </c:pt>
                <c:pt idx="7259">
                  <c:v>8.3681343884499224</c:v>
                </c:pt>
                <c:pt idx="7260">
                  <c:v>8.3678954075500638</c:v>
                </c:pt>
                <c:pt idx="7261">
                  <c:v>8.367421399299996</c:v>
                </c:pt>
                <c:pt idx="7262">
                  <c:v>8.3677724183999374</c:v>
                </c:pt>
                <c:pt idx="7263">
                  <c:v>8.3677634375000807</c:v>
                </c:pt>
                <c:pt idx="7264">
                  <c:v>8.3669744292500123</c:v>
                </c:pt>
                <c:pt idx="7265">
                  <c:v>8.3669221150169548</c:v>
                </c:pt>
                <c:pt idx="7266">
                  <c:v>8.3668681067670878</c:v>
                </c:pt>
                <c:pt idx="7267">
                  <c:v>8.3684091258670286</c:v>
                </c:pt>
                <c:pt idx="7268">
                  <c:v>8.3674684509499606</c:v>
                </c:pt>
                <c:pt idx="7269">
                  <c:v>8.3668711367169042</c:v>
                </c:pt>
                <c:pt idx="7270">
                  <c:v>8.3671171284670365</c:v>
                </c:pt>
                <c:pt idx="7271">
                  <c:v>8.3672281475669781</c:v>
                </c:pt>
                <c:pt idx="7272">
                  <c:v>8.3680291666669202</c:v>
                </c:pt>
                <c:pt idx="7273">
                  <c:v>8.3682068250830515</c:v>
                </c:pt>
                <c:pt idx="7274">
                  <c:v>8.3672945108499945</c:v>
                </c:pt>
                <c:pt idx="7275">
                  <c:v>8.3671855025999271</c:v>
                </c:pt>
                <c:pt idx="7276">
                  <c:v>8.3675381883670692</c:v>
                </c:pt>
                <c:pt idx="7277">
                  <c:v>8.3691725134500015</c:v>
                </c:pt>
                <c:pt idx="7278">
                  <c:v>8.3690185325499424</c:v>
                </c:pt>
                <c:pt idx="7279">
                  <c:v>8.3678778576330757</c:v>
                </c:pt>
                <c:pt idx="7280">
                  <c:v>8.3672172100670181</c:v>
                </c:pt>
                <c:pt idx="7281">
                  <c:v>8.3674498958329604</c:v>
                </c:pt>
                <c:pt idx="7282">
                  <c:v>8.3680825542500923</c:v>
                </c:pt>
                <c:pt idx="7283">
                  <c:v>8.3684169066830343</c:v>
                </c:pt>
                <c:pt idx="7284">
                  <c:v>8.3680795650999684</c:v>
                </c:pt>
                <c:pt idx="7285">
                  <c:v>8.36739391753291</c:v>
                </c:pt>
                <c:pt idx="7286">
                  <c:v>8.3671065759500411</c:v>
                </c:pt>
                <c:pt idx="7287">
                  <c:v>8.3681075950499846</c:v>
                </c:pt>
                <c:pt idx="7288">
                  <c:v>8.3682235867999157</c:v>
                </c:pt>
                <c:pt idx="7289">
                  <c:v>8.3674279392330586</c:v>
                </c:pt>
                <c:pt idx="7290">
                  <c:v>8.3670989583329991</c:v>
                </c:pt>
                <c:pt idx="7291">
                  <c:v>8.3666816167499327</c:v>
                </c:pt>
                <c:pt idx="7292">
                  <c:v>8.3678759691830749</c:v>
                </c:pt>
                <c:pt idx="7293">
                  <c:v>8.3681786276000079</c:v>
                </c:pt>
                <c:pt idx="7294">
                  <c:v>8.3679713133669491</c:v>
                </c:pt>
                <c:pt idx="7295">
                  <c:v>8.3668973051170816</c:v>
                </c:pt>
                <c:pt idx="7296">
                  <c:v>8.3665116575500225</c:v>
                </c:pt>
                <c:pt idx="7297">
                  <c:v>8.3677793159669562</c:v>
                </c:pt>
                <c:pt idx="7298">
                  <c:v>8.3673120017330973</c:v>
                </c:pt>
                <c:pt idx="7299">
                  <c:v>8.3670546875000404</c:v>
                </c:pt>
                <c:pt idx="7300">
                  <c:v>8.3666956792499736</c:v>
                </c:pt>
                <c:pt idx="7301">
                  <c:v>8.3673850316829146</c:v>
                </c:pt>
                <c:pt idx="7302">
                  <c:v>8.3676160234330474</c:v>
                </c:pt>
                <c:pt idx="7303">
                  <c:v>8.3680170425329887</c:v>
                </c:pt>
                <c:pt idx="7304">
                  <c:v>8.3675763676169215</c:v>
                </c:pt>
                <c:pt idx="7305">
                  <c:v>8.3672207200500637</c:v>
                </c:pt>
                <c:pt idx="7306">
                  <c:v>8.3672517117999963</c:v>
                </c:pt>
                <c:pt idx="7307">
                  <c:v>8.3677377308999397</c:v>
                </c:pt>
                <c:pt idx="7308">
                  <c:v>8.3682820833330798</c:v>
                </c:pt>
                <c:pt idx="7309">
                  <c:v>8.3676380750830113</c:v>
                </c:pt>
                <c:pt idx="7310">
                  <c:v>8.3666024275169555</c:v>
                </c:pt>
                <c:pt idx="7311">
                  <c:v>8.3664434192670871</c:v>
                </c:pt>
                <c:pt idx="7312">
                  <c:v>8.3676444383670301</c:v>
                </c:pt>
                <c:pt idx="7313">
                  <c:v>8.3672670967829621</c:v>
                </c:pt>
                <c:pt idx="7314">
                  <c:v>8.3666847825499033</c:v>
                </c:pt>
                <c:pt idx="7315">
                  <c:v>8.3665857743000345</c:v>
                </c:pt>
                <c:pt idx="7316">
                  <c:v>8.3662934600669789</c:v>
                </c:pt>
                <c:pt idx="7317">
                  <c:v>8.3675428124999218</c:v>
                </c:pt>
                <c:pt idx="7318">
                  <c:v>8.3672854709170537</c:v>
                </c:pt>
                <c:pt idx="7319">
                  <c:v>8.3666631566829945</c:v>
                </c:pt>
                <c:pt idx="7320">
                  <c:v>8.3657358150999261</c:v>
                </c:pt>
                <c:pt idx="7321">
                  <c:v>8.3662318342000681</c:v>
                </c:pt>
                <c:pt idx="7322">
                  <c:v>8.3677244926170022</c:v>
                </c:pt>
                <c:pt idx="7323">
                  <c:v>8.3683221783829449</c:v>
                </c:pt>
                <c:pt idx="7324">
                  <c:v>8.3670248368000752</c:v>
                </c:pt>
                <c:pt idx="7325">
                  <c:v>8.3665108559000174</c:v>
                </c:pt>
                <c:pt idx="7326">
                  <c:v>8.3663535416669603</c:v>
                </c:pt>
                <c:pt idx="7327">
                  <c:v>8.3675278667500912</c:v>
                </c:pt>
                <c:pt idx="7328">
                  <c:v>8.3676788858500348</c:v>
                </c:pt>
                <c:pt idx="7329">
                  <c:v>8.3669582109329674</c:v>
                </c:pt>
                <c:pt idx="7330">
                  <c:v>8.3660825633669091</c:v>
                </c:pt>
                <c:pt idx="7331">
                  <c:v>8.3660902217830415</c:v>
                </c:pt>
                <c:pt idx="7332">
                  <c:v>8.3674479075499839</c:v>
                </c:pt>
                <c:pt idx="7333">
                  <c:v>8.367022232632916</c:v>
                </c:pt>
                <c:pt idx="7334">
                  <c:v>8.3664999184000575</c:v>
                </c:pt>
                <c:pt idx="7335">
                  <c:v>8.3654342708329992</c:v>
                </c:pt>
                <c:pt idx="7336">
                  <c:v>8.3653969292499344</c:v>
                </c:pt>
                <c:pt idx="7337">
                  <c:v>8.3668512816830738</c:v>
                </c:pt>
                <c:pt idx="7338">
                  <c:v>8.366210606767007</c:v>
                </c:pt>
                <c:pt idx="7339">
                  <c:v>8.3644249591999493</c:v>
                </c:pt>
                <c:pt idx="7340">
                  <c:v>8.3626642842830812</c:v>
                </c:pt>
                <c:pt idx="7341">
                  <c:v>8.3626853033830244</c:v>
                </c:pt>
                <c:pt idx="7342">
                  <c:v>8.3641512951329577</c:v>
                </c:pt>
                <c:pt idx="7343">
                  <c:v>8.3645639809000976</c:v>
                </c:pt>
                <c:pt idx="7344">
                  <c:v>8.3637500000000404</c:v>
                </c:pt>
                <c:pt idx="7345">
                  <c:v>8.3631059917499719</c:v>
                </c:pt>
                <c:pt idx="7346">
                  <c:v>8.363460344182915</c:v>
                </c:pt>
                <c:pt idx="7347">
                  <c:v>8.3646813359330476</c:v>
                </c:pt>
                <c:pt idx="7348">
                  <c:v>8.3645690216999888</c:v>
                </c:pt>
                <c:pt idx="7349">
                  <c:v>8.3645250134499207</c:v>
                </c:pt>
                <c:pt idx="7350">
                  <c:v>8.3634593658830632</c:v>
                </c:pt>
                <c:pt idx="7351">
                  <c:v>8.3637003576329967</c:v>
                </c:pt>
                <c:pt idx="7352">
                  <c:v>8.3667263767329381</c:v>
                </c:pt>
                <c:pt idx="7353">
                  <c:v>8.3668173958330794</c:v>
                </c:pt>
                <c:pt idx="7354">
                  <c:v>8.3662050542500115</c:v>
                </c:pt>
                <c:pt idx="7355">
                  <c:v>8.3651960733499546</c:v>
                </c:pt>
                <c:pt idx="7356">
                  <c:v>8.3653520651000868</c:v>
                </c:pt>
                <c:pt idx="7357">
                  <c:v>8.3667230842000286</c:v>
                </c:pt>
                <c:pt idx="7358">
                  <c:v>8.3670690759499617</c:v>
                </c:pt>
                <c:pt idx="7359">
                  <c:v>8.3658550950499038</c:v>
                </c:pt>
                <c:pt idx="7360">
                  <c:v>8.3647927534670359</c:v>
                </c:pt>
                <c:pt idx="7361">
                  <c:v>8.3652454392329787</c:v>
                </c:pt>
                <c:pt idx="7362">
                  <c:v>8.3667964583329208</c:v>
                </c:pt>
                <c:pt idx="7363">
                  <c:v>8.3668274500830524</c:v>
                </c:pt>
                <c:pt idx="7364">
                  <c:v>8.3654251358499945</c:v>
                </c:pt>
                <c:pt idx="7365">
                  <c:v>8.3632311275999278</c:v>
                </c:pt>
                <c:pt idx="7366">
                  <c:v>8.3630754800330678</c:v>
                </c:pt>
                <c:pt idx="7367">
                  <c:v>8.3648714717830011</c:v>
                </c:pt>
                <c:pt idx="7368">
                  <c:v>8.3654558242169443</c:v>
                </c:pt>
                <c:pt idx="7369">
                  <c:v>8.3643851493000749</c:v>
                </c:pt>
                <c:pt idx="7370">
                  <c:v>8.3638545017330195</c:v>
                </c:pt>
                <c:pt idx="7371">
                  <c:v>8.3636505208329606</c:v>
                </c:pt>
                <c:pt idx="7372">
                  <c:v>8.3650881792500922</c:v>
                </c:pt>
                <c:pt idx="7373">
                  <c:v>8.3653041983500351</c:v>
                </c:pt>
                <c:pt idx="7374">
                  <c:v>8.3641151900999677</c:v>
                </c:pt>
                <c:pt idx="7375">
                  <c:v>8.3635628758669096</c:v>
                </c:pt>
                <c:pt idx="7376">
                  <c:v>8.3631922009500421</c:v>
                </c:pt>
                <c:pt idx="7377">
                  <c:v>8.3651965533829831</c:v>
                </c:pt>
                <c:pt idx="7378">
                  <c:v>8.3654475451329162</c:v>
                </c:pt>
                <c:pt idx="7379">
                  <c:v>8.3640835642330575</c:v>
                </c:pt>
                <c:pt idx="7380">
                  <c:v>8.3634362500000012</c:v>
                </c:pt>
                <c:pt idx="7381">
                  <c:v>8.3633672417499341</c:v>
                </c:pt>
                <c:pt idx="7382">
                  <c:v>8.3651915941830737</c:v>
                </c:pt>
                <c:pt idx="7383">
                  <c:v>8.3649709192670088</c:v>
                </c:pt>
                <c:pt idx="7384">
                  <c:v>8.3643719383669488</c:v>
                </c:pt>
                <c:pt idx="7385">
                  <c:v>8.3640929301170814</c:v>
                </c:pt>
                <c:pt idx="7386">
                  <c:v>8.3641056158830231</c:v>
                </c:pt>
                <c:pt idx="7387">
                  <c:v>8.3651099409669563</c:v>
                </c:pt>
                <c:pt idx="7388">
                  <c:v>8.3648692934000977</c:v>
                </c:pt>
                <c:pt idx="7389">
                  <c:v>8.364235312500039</c:v>
                </c:pt>
                <c:pt idx="7390">
                  <c:v>8.3636596375829715</c:v>
                </c:pt>
                <c:pt idx="7391">
                  <c:v>8.3639373233499157</c:v>
                </c:pt>
                <c:pt idx="7392">
                  <c:v>8.3652483151000467</c:v>
                </c:pt>
                <c:pt idx="7393">
                  <c:v>8.3653660008669899</c:v>
                </c:pt>
                <c:pt idx="7394">
                  <c:v>8.3646869926169227</c:v>
                </c:pt>
                <c:pt idx="7395">
                  <c:v>8.3644413450500625</c:v>
                </c:pt>
                <c:pt idx="7396">
                  <c:v>8.3646790034669962</c:v>
                </c:pt>
                <c:pt idx="7397">
                  <c:v>8.3658000225669387</c:v>
                </c:pt>
                <c:pt idx="7398">
                  <c:v>8.3654160416670802</c:v>
                </c:pt>
                <c:pt idx="7399">
                  <c:v>8.3644987000830131</c:v>
                </c:pt>
                <c:pt idx="7400">
                  <c:v>8.3640563858499544</c:v>
                </c:pt>
                <c:pt idx="7401">
                  <c:v>8.3643373776000853</c:v>
                </c:pt>
                <c:pt idx="7402">
                  <c:v>8.3654217300330291</c:v>
                </c:pt>
                <c:pt idx="7403">
                  <c:v>8.3651410551169612</c:v>
                </c:pt>
                <c:pt idx="7404">
                  <c:v>8.3644604075499043</c:v>
                </c:pt>
                <c:pt idx="7405">
                  <c:v>8.3640213993000359</c:v>
                </c:pt>
                <c:pt idx="7406">
                  <c:v>8.3646107517329771</c:v>
                </c:pt>
                <c:pt idx="7407">
                  <c:v>8.3657351041669212</c:v>
                </c:pt>
                <c:pt idx="7408">
                  <c:v>8.3655444292500523</c:v>
                </c:pt>
                <c:pt idx="7409">
                  <c:v>8.3648171150169954</c:v>
                </c:pt>
                <c:pt idx="7410">
                  <c:v>8.3641647734329272</c:v>
                </c:pt>
                <c:pt idx="7411">
                  <c:v>8.3650041258670687</c:v>
                </c:pt>
                <c:pt idx="7412">
                  <c:v>8.3664917842830029</c:v>
                </c:pt>
                <c:pt idx="7413">
                  <c:v>8.3659928033829445</c:v>
                </c:pt>
                <c:pt idx="7414">
                  <c:v>8.3651221284670747</c:v>
                </c:pt>
                <c:pt idx="7415">
                  <c:v>8.3647981475670186</c:v>
                </c:pt>
                <c:pt idx="7416">
                  <c:v>8.3646808333329599</c:v>
                </c:pt>
                <c:pt idx="7417">
                  <c:v>8.3662618250830931</c:v>
                </c:pt>
                <c:pt idx="7418">
                  <c:v>8.3665478441830334</c:v>
                </c:pt>
                <c:pt idx="7419">
                  <c:v>8.3657455025999674</c:v>
                </c:pt>
                <c:pt idx="7420">
                  <c:v>8.3651665216999103</c:v>
                </c:pt>
                <c:pt idx="7421">
                  <c:v>8.3650891801170406</c:v>
                </c:pt>
                <c:pt idx="7422">
                  <c:v>8.3668135325499851</c:v>
                </c:pt>
                <c:pt idx="7423">
                  <c:v>8.3664111909669163</c:v>
                </c:pt>
                <c:pt idx="7424">
                  <c:v>8.3658555434000572</c:v>
                </c:pt>
                <c:pt idx="7425">
                  <c:v>8.365748229167</c:v>
                </c:pt>
                <c:pt idx="7426">
                  <c:v>8.3654592209169323</c:v>
                </c:pt>
                <c:pt idx="7427">
                  <c:v>8.3678335733500742</c:v>
                </c:pt>
                <c:pt idx="7428">
                  <c:v>8.3678562317670071</c:v>
                </c:pt>
                <c:pt idx="7429">
                  <c:v>8.3674205841999481</c:v>
                </c:pt>
                <c:pt idx="7430">
                  <c:v>8.3662515759500806</c:v>
                </c:pt>
                <c:pt idx="7431">
                  <c:v>8.3657659283830235</c:v>
                </c:pt>
                <c:pt idx="7432">
                  <c:v>8.367020253466956</c:v>
                </c:pt>
                <c:pt idx="7433">
                  <c:v>8.3669212725670974</c:v>
                </c:pt>
                <c:pt idx="7434">
                  <c:v>8.3664372916670384</c:v>
                </c:pt>
                <c:pt idx="7435">
                  <c:v>8.3658449500829715</c:v>
                </c:pt>
                <c:pt idx="7436">
                  <c:v>8.3662459691829145</c:v>
                </c:pt>
                <c:pt idx="7437">
                  <c:v>8.3673852942670468</c:v>
                </c:pt>
                <c:pt idx="7438">
                  <c:v>8.3675563133669897</c:v>
                </c:pt>
                <c:pt idx="7439">
                  <c:v>8.3673973051169224</c:v>
                </c:pt>
                <c:pt idx="7440">
                  <c:v>8.3655516575500624</c:v>
                </c:pt>
                <c:pt idx="7441">
                  <c:v>8.3672026492999976</c:v>
                </c:pt>
                <c:pt idx="7442">
                  <c:v>8.3686520017329382</c:v>
                </c:pt>
                <c:pt idx="7443">
                  <c:v>8.3686513541670795</c:v>
                </c:pt>
                <c:pt idx="7444">
                  <c:v>8.3681556792500125</c:v>
                </c:pt>
                <c:pt idx="7445">
                  <c:v>8.3670716983499531</c:v>
                </c:pt>
                <c:pt idx="7446">
                  <c:v>8.367204356767088</c:v>
                </c:pt>
                <c:pt idx="7447">
                  <c:v>8.3683903758670279</c:v>
                </c:pt>
                <c:pt idx="7448">
                  <c:v>8.3688397009499607</c:v>
                </c:pt>
                <c:pt idx="7449">
                  <c:v>8.3687123867169042</c:v>
                </c:pt>
                <c:pt idx="7450">
                  <c:v>8.368220045133036</c:v>
                </c:pt>
                <c:pt idx="7451">
                  <c:v>8.3682077308999787</c:v>
                </c:pt>
                <c:pt idx="7452">
                  <c:v>8.3689754166669204</c:v>
                </c:pt>
                <c:pt idx="7453">
                  <c:v>8.3690897417500523</c:v>
                </c:pt>
                <c:pt idx="7454">
                  <c:v>8.3687240941829941</c:v>
                </c:pt>
                <c:pt idx="7455">
                  <c:v>8.3683350859329266</c:v>
                </c:pt>
                <c:pt idx="7456">
                  <c:v>8.3683961050330691</c:v>
                </c:pt>
                <c:pt idx="7457">
                  <c:v>8.3693470967830024</c:v>
                </c:pt>
                <c:pt idx="7458">
                  <c:v>8.3694297825499433</c:v>
                </c:pt>
                <c:pt idx="7459">
                  <c:v>8.3688941076330767</c:v>
                </c:pt>
                <c:pt idx="7460">
                  <c:v>8.3683901267330185</c:v>
                </c:pt>
                <c:pt idx="7461">
                  <c:v>8.3689161458329604</c:v>
                </c:pt>
                <c:pt idx="7462">
                  <c:v>8.3697971375830917</c:v>
                </c:pt>
                <c:pt idx="7463">
                  <c:v>8.3702131566830342</c:v>
                </c:pt>
                <c:pt idx="7464">
                  <c:v>8.3700658150999683</c:v>
                </c:pt>
                <c:pt idx="7465">
                  <c:v>8.3698385008669085</c:v>
                </c:pt>
                <c:pt idx="7466">
                  <c:v>8.3691294926170414</c:v>
                </c:pt>
                <c:pt idx="7467">
                  <c:v>8.370197178382984</c:v>
                </c:pt>
                <c:pt idx="7468">
                  <c:v>8.3699698367999176</c:v>
                </c:pt>
                <c:pt idx="7469">
                  <c:v>8.3693441892330593</c:v>
                </c:pt>
                <c:pt idx="7470">
                  <c:v>8.3688618750000003</c:v>
                </c:pt>
                <c:pt idx="7471">
                  <c:v>8.3683945334169323</c:v>
                </c:pt>
                <c:pt idx="7472">
                  <c:v>8.3691438858500753</c:v>
                </c:pt>
                <c:pt idx="7473">
                  <c:v>8.369481544267007</c:v>
                </c:pt>
                <c:pt idx="7474">
                  <c:v>8.3693975633669506</c:v>
                </c:pt>
                <c:pt idx="7475">
                  <c:v>8.3694002217830814</c:v>
                </c:pt>
                <c:pt idx="7476">
                  <c:v>8.3691429075500228</c:v>
                </c:pt>
                <c:pt idx="7477">
                  <c:v>8.369933899299955</c:v>
                </c:pt>
                <c:pt idx="7478">
                  <c:v>8.3699782517330981</c:v>
                </c:pt>
                <c:pt idx="7479">
                  <c:v>8.3694142708330403</c:v>
                </c:pt>
                <c:pt idx="7480">
                  <c:v>8.3688502625829742</c:v>
                </c:pt>
                <c:pt idx="7481">
                  <c:v>8.3683612816829154</c:v>
                </c:pt>
                <c:pt idx="7482">
                  <c:v>8.3698572734330465</c:v>
                </c:pt>
                <c:pt idx="7483">
                  <c:v>8.3700516258669886</c:v>
                </c:pt>
                <c:pt idx="7484">
                  <c:v>8.3694942842829221</c:v>
                </c:pt>
                <c:pt idx="7485">
                  <c:v>8.3692603033830633</c:v>
                </c:pt>
                <c:pt idx="7486">
                  <c:v>8.3696746284669956</c:v>
                </c:pt>
                <c:pt idx="7487">
                  <c:v>8.3710873142329376</c:v>
                </c:pt>
                <c:pt idx="7488">
                  <c:v>8.3710683333330795</c:v>
                </c:pt>
                <c:pt idx="7489">
                  <c:v>8.3705776584170124</c:v>
                </c:pt>
                <c:pt idx="7490">
                  <c:v>8.3700403441829554</c:v>
                </c:pt>
                <c:pt idx="7491">
                  <c:v>8.3696980026000869</c:v>
                </c:pt>
                <c:pt idx="7492">
                  <c:v>8.3708673550330275</c:v>
                </c:pt>
                <c:pt idx="7493">
                  <c:v>8.3712833467829633</c:v>
                </c:pt>
                <c:pt idx="7494">
                  <c:v>8.3704760325499041</c:v>
                </c:pt>
                <c:pt idx="7495">
                  <c:v>8.3698486909670358</c:v>
                </c:pt>
                <c:pt idx="7496">
                  <c:v>8.3701697100669783</c:v>
                </c:pt>
                <c:pt idx="7497">
                  <c:v>8.3710823958329197</c:v>
                </c:pt>
                <c:pt idx="7498">
                  <c:v>8.3715700542500535</c:v>
                </c:pt>
                <c:pt idx="7499">
                  <c:v>8.3707110733499945</c:v>
                </c:pt>
                <c:pt idx="7500">
                  <c:v>8.3701753984329272</c:v>
                </c:pt>
                <c:pt idx="7501">
                  <c:v>8.3701580842000691</c:v>
                </c:pt>
                <c:pt idx="7502">
                  <c:v>8.3714357426170007</c:v>
                </c:pt>
                <c:pt idx="7503">
                  <c:v>8.3717450950499455</c:v>
                </c:pt>
                <c:pt idx="7504">
                  <c:v>8.3713760868000762</c:v>
                </c:pt>
                <c:pt idx="7505">
                  <c:v>8.3712004392330179</c:v>
                </c:pt>
                <c:pt idx="7506">
                  <c:v>8.3713997916669598</c:v>
                </c:pt>
                <c:pt idx="7507">
                  <c:v>8.3725191167500927</c:v>
                </c:pt>
                <c:pt idx="7508">
                  <c:v>8.3722918025170348</c:v>
                </c:pt>
                <c:pt idx="7509">
                  <c:v>8.3718744609329683</c:v>
                </c:pt>
                <c:pt idx="7510">
                  <c:v>8.3714304800329096</c:v>
                </c:pt>
                <c:pt idx="7511">
                  <c:v>8.3715864717830399</c:v>
                </c:pt>
                <c:pt idx="7512">
                  <c:v>8.3722341575499843</c:v>
                </c:pt>
                <c:pt idx="7513">
                  <c:v>8.3722584826329172</c:v>
                </c:pt>
                <c:pt idx="7514">
                  <c:v>8.3715695017330578</c:v>
                </c:pt>
                <c:pt idx="7515">
                  <c:v>8.3710455208329986</c:v>
                </c:pt>
                <c:pt idx="7516">
                  <c:v>8.3716581792499323</c:v>
                </c:pt>
                <c:pt idx="7517">
                  <c:v>8.3738458650170742</c:v>
                </c:pt>
                <c:pt idx="7518">
                  <c:v>8.3721718567670074</c:v>
                </c:pt>
                <c:pt idx="7519">
                  <c:v>8.3725712091999505</c:v>
                </c:pt>
                <c:pt idx="7520">
                  <c:v>8.3712872009500821</c:v>
                </c:pt>
                <c:pt idx="7521">
                  <c:v>8.3722015533830234</c:v>
                </c:pt>
                <c:pt idx="7522">
                  <c:v>8.3727558784669576</c:v>
                </c:pt>
                <c:pt idx="7523">
                  <c:v>8.3724235642330971</c:v>
                </c:pt>
                <c:pt idx="7524">
                  <c:v>8.3718295833330405</c:v>
                </c:pt>
                <c:pt idx="7525">
                  <c:v>8.3715555750829722</c:v>
                </c:pt>
                <c:pt idx="7526">
                  <c:v>8.3718199275169134</c:v>
                </c:pt>
                <c:pt idx="7527">
                  <c:v>8.3727759192670472</c:v>
                </c:pt>
                <c:pt idx="7528">
                  <c:v>8.3728852716999889</c:v>
                </c:pt>
                <c:pt idx="7529">
                  <c:v>8.3720929301169207</c:v>
                </c:pt>
                <c:pt idx="7530">
                  <c:v>8.3716072825500643</c:v>
                </c:pt>
                <c:pt idx="7531">
                  <c:v>8.3714049409669968</c:v>
                </c:pt>
                <c:pt idx="7532">
                  <c:v>8.3728092933999392</c:v>
                </c:pt>
                <c:pt idx="7533">
                  <c:v>8.3728836458330793</c:v>
                </c:pt>
                <c:pt idx="7534">
                  <c:v>8.3724596375830114</c:v>
                </c:pt>
                <c:pt idx="7535">
                  <c:v>8.3719789900169541</c:v>
                </c:pt>
                <c:pt idx="7536">
                  <c:v>8.3720033151000859</c:v>
                </c:pt>
                <c:pt idx="7537">
                  <c:v>8.3726776675330292</c:v>
                </c:pt>
                <c:pt idx="7538">
                  <c:v>8.3728969926169619</c:v>
                </c:pt>
                <c:pt idx="7539">
                  <c:v>8.3723096783829032</c:v>
                </c:pt>
                <c:pt idx="7540">
                  <c:v>8.3714956701330365</c:v>
                </c:pt>
                <c:pt idx="7541">
                  <c:v>8.3720933558999775</c:v>
                </c:pt>
                <c:pt idx="7542">
                  <c:v>8.3727743749999206</c:v>
                </c:pt>
                <c:pt idx="7543">
                  <c:v>8.3726787000830534</c:v>
                </c:pt>
                <c:pt idx="7544">
                  <c:v>8.3718130525169947</c:v>
                </c:pt>
                <c:pt idx="7545">
                  <c:v>8.3713623775999277</c:v>
                </c:pt>
                <c:pt idx="7546">
                  <c:v>8.3715917300330691</c:v>
                </c:pt>
                <c:pt idx="7547">
                  <c:v>8.3727427217830019</c:v>
                </c:pt>
                <c:pt idx="7548">
                  <c:v>8.3726170742169437</c:v>
                </c:pt>
                <c:pt idx="7549">
                  <c:v>8.3720947326330766</c:v>
                </c:pt>
                <c:pt idx="7550">
                  <c:v>8.3717174184000189</c:v>
                </c:pt>
                <c:pt idx="7551">
                  <c:v>8.3719584374999592</c:v>
                </c:pt>
                <c:pt idx="7552">
                  <c:v>8.3729860959170921</c:v>
                </c:pt>
                <c:pt idx="7553">
                  <c:v>8.3727104483500341</c:v>
                </c:pt>
                <c:pt idx="7554">
                  <c:v>8.3723597734329669</c:v>
                </c:pt>
                <c:pt idx="7555">
                  <c:v>8.3718757925329097</c:v>
                </c:pt>
                <c:pt idx="7556">
                  <c:v>8.3716817842830427</c:v>
                </c:pt>
                <c:pt idx="7557">
                  <c:v>8.3725811367169829</c:v>
                </c:pt>
                <c:pt idx="7558">
                  <c:v>8.3731037951329164</c:v>
                </c:pt>
                <c:pt idx="7559">
                  <c:v>8.372669814233058</c:v>
                </c:pt>
                <c:pt idx="7560">
                  <c:v>8.3720141666670003</c:v>
                </c:pt>
                <c:pt idx="7561">
                  <c:v>8.3720851584169331</c:v>
                </c:pt>
                <c:pt idx="7562">
                  <c:v>8.3727928441830741</c:v>
                </c:pt>
                <c:pt idx="7563">
                  <c:v>8.3726271692670071</c:v>
                </c:pt>
                <c:pt idx="7564">
                  <c:v>8.3723215216999485</c:v>
                </c:pt>
                <c:pt idx="7565">
                  <c:v>8.3718191801170807</c:v>
                </c:pt>
                <c:pt idx="7566">
                  <c:v>8.3730468658830244</c:v>
                </c:pt>
                <c:pt idx="7567">
                  <c:v>8.3727595242999566</c:v>
                </c:pt>
                <c:pt idx="7568">
                  <c:v>8.3728172100670974</c:v>
                </c:pt>
                <c:pt idx="7569">
                  <c:v>8.3729548958330398</c:v>
                </c:pt>
                <c:pt idx="7570">
                  <c:v>8.3727375542499729</c:v>
                </c:pt>
                <c:pt idx="7571">
                  <c:v>8.3727269066829155</c:v>
                </c:pt>
                <c:pt idx="7572">
                  <c:v>8.3735512317670473</c:v>
                </c:pt>
                <c:pt idx="7573">
                  <c:v>8.3732672508669879</c:v>
                </c:pt>
                <c:pt idx="7574">
                  <c:v>8.3721415759499234</c:v>
                </c:pt>
                <c:pt idx="7575">
                  <c:v>8.3719859283830633</c:v>
                </c:pt>
                <c:pt idx="7576">
                  <c:v>8.3716885867999959</c:v>
                </c:pt>
                <c:pt idx="7577">
                  <c:v>8.3724346058999384</c:v>
                </c:pt>
                <c:pt idx="7578">
                  <c:v>8.3723656250000786</c:v>
                </c:pt>
                <c:pt idx="7579">
                  <c:v>8.3718132834170138</c:v>
                </c:pt>
                <c:pt idx="7580">
                  <c:v>8.3708293025169542</c:v>
                </c:pt>
                <c:pt idx="7581">
                  <c:v>8.3712702942670862</c:v>
                </c:pt>
                <c:pt idx="7582">
                  <c:v>8.3719846467000298</c:v>
                </c:pt>
                <c:pt idx="7583">
                  <c:v>8.3719839717829618</c:v>
                </c:pt>
                <c:pt idx="7584">
                  <c:v>8.3717016575499041</c:v>
                </c:pt>
                <c:pt idx="7585">
                  <c:v>8.370947649300037</c:v>
                </c:pt>
                <c:pt idx="7586">
                  <c:v>8.3711886683999772</c:v>
                </c:pt>
                <c:pt idx="7587">
                  <c:v>8.3719113541669206</c:v>
                </c:pt>
                <c:pt idx="7588">
                  <c:v>8.3716823459170531</c:v>
                </c:pt>
                <c:pt idx="7589">
                  <c:v>8.3715550316829948</c:v>
                </c:pt>
                <c:pt idx="7590">
                  <c:v>8.3710693567669274</c:v>
                </c:pt>
                <c:pt idx="7591">
                  <c:v>8.3707137092000679</c:v>
                </c:pt>
                <c:pt idx="7592">
                  <c:v>8.3714580342830001</c:v>
                </c:pt>
                <c:pt idx="7593">
                  <c:v>8.3712440533829433</c:v>
                </c:pt>
                <c:pt idx="7594">
                  <c:v>8.370803378467075</c:v>
                </c:pt>
                <c:pt idx="7595">
                  <c:v>8.3703210642330177</c:v>
                </c:pt>
                <c:pt idx="7596">
                  <c:v>8.3702604166669605</c:v>
                </c:pt>
                <c:pt idx="7597">
                  <c:v>8.3707547417500905</c:v>
                </c:pt>
                <c:pt idx="7598">
                  <c:v>8.3706124275170346</c:v>
                </c:pt>
                <c:pt idx="7599">
                  <c:v>8.3698534192669669</c:v>
                </c:pt>
                <c:pt idx="7600">
                  <c:v>8.3696844383669102</c:v>
                </c:pt>
                <c:pt idx="7601">
                  <c:v>8.3694320967830418</c:v>
                </c:pt>
                <c:pt idx="7602">
                  <c:v>8.3701964492169836</c:v>
                </c:pt>
                <c:pt idx="7603">
                  <c:v>8.3701807742999179</c:v>
                </c:pt>
                <c:pt idx="7604">
                  <c:v>8.3695617934000577</c:v>
                </c:pt>
                <c:pt idx="7605">
                  <c:v>8.3690594791670012</c:v>
                </c:pt>
                <c:pt idx="7606">
                  <c:v>8.368943804249934</c:v>
                </c:pt>
                <c:pt idx="7607">
                  <c:v>8.3699731566830735</c:v>
                </c:pt>
                <c:pt idx="7608">
                  <c:v>8.3697574817670084</c:v>
                </c:pt>
                <c:pt idx="7609">
                  <c:v>8.3691968341999488</c:v>
                </c:pt>
                <c:pt idx="7610">
                  <c:v>8.3687161592830801</c:v>
                </c:pt>
                <c:pt idx="7611">
                  <c:v>8.368652178383023</c:v>
                </c:pt>
                <c:pt idx="7612">
                  <c:v>8.3693348367999558</c:v>
                </c:pt>
                <c:pt idx="7613">
                  <c:v>8.3690875225670975</c:v>
                </c:pt>
                <c:pt idx="7614">
                  <c:v>8.3690068750000393</c:v>
                </c:pt>
                <c:pt idx="7615">
                  <c:v>8.3683845334169717</c:v>
                </c:pt>
                <c:pt idx="7616">
                  <c:v>8.3684555525169149</c:v>
                </c:pt>
                <c:pt idx="7617">
                  <c:v>8.3690998776000463</c:v>
                </c:pt>
                <c:pt idx="7618">
                  <c:v>8.3693342300329903</c:v>
                </c:pt>
                <c:pt idx="7619">
                  <c:v>8.3686268884499224</c:v>
                </c:pt>
                <c:pt idx="7620">
                  <c:v>8.3681245742170631</c:v>
                </c:pt>
                <c:pt idx="7621">
                  <c:v>8.3683255659669946</c:v>
                </c:pt>
                <c:pt idx="7622">
                  <c:v>8.3694932517329388</c:v>
                </c:pt>
                <c:pt idx="7623">
                  <c:v>8.3689009375000794</c:v>
                </c:pt>
                <c:pt idx="7624">
                  <c:v>8.3686569292500135</c:v>
                </c:pt>
                <c:pt idx="7625">
                  <c:v>8.3680329483499545</c:v>
                </c:pt>
                <c:pt idx="7626">
                  <c:v>8.368622273433088</c:v>
                </c:pt>
                <c:pt idx="7627">
                  <c:v>8.3689766258670293</c:v>
                </c:pt>
                <c:pt idx="7628">
                  <c:v>8.3682942842829622</c:v>
                </c:pt>
                <c:pt idx="7629">
                  <c:v>8.3686886367169038</c:v>
                </c:pt>
                <c:pt idx="7630">
                  <c:v>8.3680746284670366</c:v>
                </c:pt>
                <c:pt idx="7631">
                  <c:v>8.3679023142329783</c:v>
                </c:pt>
                <c:pt idx="7632">
                  <c:v>8.3692233333329202</c:v>
                </c:pt>
                <c:pt idx="7633">
                  <c:v>8.3682709917500517</c:v>
                </c:pt>
                <c:pt idx="7634">
                  <c:v>8.3684653441829955</c:v>
                </c:pt>
                <c:pt idx="7635">
                  <c:v>8.3686096692669274</c:v>
                </c:pt>
                <c:pt idx="7636">
                  <c:v>8.3680773550330692</c:v>
                </c:pt>
                <c:pt idx="7637">
                  <c:v>8.3689550134500017</c:v>
                </c:pt>
                <c:pt idx="7638">
                  <c:v>8.3688476992169427</c:v>
                </c:pt>
                <c:pt idx="7639">
                  <c:v>8.3692453576330745</c:v>
                </c:pt>
                <c:pt idx="7640">
                  <c:v>8.3685030434000183</c:v>
                </c:pt>
                <c:pt idx="7641">
                  <c:v>8.3676990624999608</c:v>
                </c:pt>
                <c:pt idx="7642">
                  <c:v>8.369541720917093</c:v>
                </c:pt>
                <c:pt idx="7643">
                  <c:v>8.368757740017033</c:v>
                </c:pt>
                <c:pt idx="7644">
                  <c:v>8.367652065099966</c:v>
                </c:pt>
                <c:pt idx="7645">
                  <c:v>8.3679497508669094</c:v>
                </c:pt>
                <c:pt idx="7646">
                  <c:v>8.3679557426170419</c:v>
                </c:pt>
                <c:pt idx="7647">
                  <c:v>8.3691417617169837</c:v>
                </c:pt>
                <c:pt idx="7648">
                  <c:v>8.3689777534669165</c:v>
                </c:pt>
                <c:pt idx="7649">
                  <c:v>8.3688004392330573</c:v>
                </c:pt>
                <c:pt idx="7650">
                  <c:v>8.3681181250000005</c:v>
                </c:pt>
                <c:pt idx="7651">
                  <c:v>8.3690141167499323</c:v>
                </c:pt>
                <c:pt idx="7652">
                  <c:v>8.3702768025170755</c:v>
                </c:pt>
                <c:pt idx="7653">
                  <c:v>8.3703494609330082</c:v>
                </c:pt>
                <c:pt idx="7654">
                  <c:v>8.3696838133669491</c:v>
                </c:pt>
                <c:pt idx="7655">
                  <c:v>8.368928138450082</c:v>
                </c:pt>
                <c:pt idx="7656">
                  <c:v>8.3689708242170227</c:v>
                </c:pt>
                <c:pt idx="7657">
                  <c:v>8.3702251492999551</c:v>
                </c:pt>
                <c:pt idx="7658">
                  <c:v>8.3710345017330976</c:v>
                </c:pt>
                <c:pt idx="7659">
                  <c:v>8.370870520833039</c:v>
                </c:pt>
                <c:pt idx="7660">
                  <c:v>8.3697998459169742</c:v>
                </c:pt>
                <c:pt idx="7661">
                  <c:v>8.3700008650169142</c:v>
                </c:pt>
                <c:pt idx="7662">
                  <c:v>8.3707851901000456</c:v>
                </c:pt>
                <c:pt idx="7663">
                  <c:v>8.3706445425329896</c:v>
                </c:pt>
                <c:pt idx="7664">
                  <c:v>8.3710038676169223</c:v>
                </c:pt>
                <c:pt idx="7665">
                  <c:v>8.369909886717064</c:v>
                </c:pt>
                <c:pt idx="7666">
                  <c:v>8.3698042117999965</c:v>
                </c:pt>
                <c:pt idx="7667">
                  <c:v>8.3722268975669376</c:v>
                </c:pt>
                <c:pt idx="7668">
                  <c:v>8.3725162500000803</c:v>
                </c:pt>
                <c:pt idx="7669">
                  <c:v>8.3715622417500128</c:v>
                </c:pt>
                <c:pt idx="7670">
                  <c:v>8.370929927516956</c:v>
                </c:pt>
                <c:pt idx="7671">
                  <c:v>8.3704659192670867</c:v>
                </c:pt>
                <c:pt idx="7672">
                  <c:v>8.3712602717000291</c:v>
                </c:pt>
                <c:pt idx="7673">
                  <c:v>8.371496263449961</c:v>
                </c:pt>
                <c:pt idx="7674">
                  <c:v>8.3706939492169035</c:v>
                </c:pt>
                <c:pt idx="7675">
                  <c:v>8.370368274300036</c:v>
                </c:pt>
                <c:pt idx="7676">
                  <c:v>8.3699776267329788</c:v>
                </c:pt>
                <c:pt idx="7677">
                  <c:v>8.3713636458329201</c:v>
                </c:pt>
                <c:pt idx="7678">
                  <c:v>8.3713996375830515</c:v>
                </c:pt>
                <c:pt idx="7679">
                  <c:v>8.3708389900169937</c:v>
                </c:pt>
                <c:pt idx="7680">
                  <c:v>8.369886648432928</c:v>
                </c:pt>
                <c:pt idx="7681">
                  <c:v>8.3702793342000685</c:v>
                </c:pt>
                <c:pt idx="7682">
                  <c:v>8.3720019926170011</c:v>
                </c:pt>
                <c:pt idx="7683">
                  <c:v>8.3716413450499427</c:v>
                </c:pt>
                <c:pt idx="7684">
                  <c:v>8.3707940034670756</c:v>
                </c:pt>
                <c:pt idx="7685">
                  <c:v>8.3705100225670179</c:v>
                </c:pt>
                <c:pt idx="7686">
                  <c:v>8.3703510416669609</c:v>
                </c:pt>
                <c:pt idx="7687">
                  <c:v>8.3710737000830928</c:v>
                </c:pt>
                <c:pt idx="7688">
                  <c:v>8.3708147191830342</c:v>
                </c:pt>
                <c:pt idx="7689">
                  <c:v>8.3700523775999685</c:v>
                </c:pt>
                <c:pt idx="7690">
                  <c:v>8.3695283966999092</c:v>
                </c:pt>
                <c:pt idx="7691">
                  <c:v>8.3703877217830414</c:v>
                </c:pt>
                <c:pt idx="7692">
                  <c:v>8.3717570742169833</c:v>
                </c:pt>
                <c:pt idx="7693">
                  <c:v>8.3710747326329162</c:v>
                </c:pt>
                <c:pt idx="7694">
                  <c:v>8.3702857517330589</c:v>
                </c:pt>
                <c:pt idx="7695">
                  <c:v>8.3696901041669989</c:v>
                </c:pt>
                <c:pt idx="7696">
                  <c:v>8.3703044292499325</c:v>
                </c:pt>
                <c:pt idx="7697">
                  <c:v>8.3717304483500747</c:v>
                </c:pt>
                <c:pt idx="7698">
                  <c:v>8.3712797734330078</c:v>
                </c:pt>
                <c:pt idx="7699">
                  <c:v>8.3705707925329502</c:v>
                </c:pt>
                <c:pt idx="7700">
                  <c:v>8.3700051176170813</c:v>
                </c:pt>
                <c:pt idx="7701">
                  <c:v>8.3696944700500229</c:v>
                </c:pt>
                <c:pt idx="7702">
                  <c:v>8.3708471284669557</c:v>
                </c:pt>
                <c:pt idx="7703">
                  <c:v>8.371331480900098</c:v>
                </c:pt>
                <c:pt idx="7704">
                  <c:v>8.37058750000004</c:v>
                </c:pt>
                <c:pt idx="7705">
                  <c:v>8.3696301584169728</c:v>
                </c:pt>
                <c:pt idx="7706">
                  <c:v>8.3695645108499139</c:v>
                </c:pt>
                <c:pt idx="7707">
                  <c:v>8.3711155026000483</c:v>
                </c:pt>
                <c:pt idx="7708">
                  <c:v>8.3709931883669881</c:v>
                </c:pt>
                <c:pt idx="7709">
                  <c:v>8.3700258467829212</c:v>
                </c:pt>
                <c:pt idx="7710">
                  <c:v>8.3696385325500628</c:v>
                </c:pt>
                <c:pt idx="7711">
                  <c:v>8.3691728576329965</c:v>
                </c:pt>
                <c:pt idx="7712">
                  <c:v>8.3715622100669389</c:v>
                </c:pt>
                <c:pt idx="7713">
                  <c:v>8.3708732291670795</c:v>
                </c:pt>
                <c:pt idx="7714">
                  <c:v>8.3699758875830117</c:v>
                </c:pt>
                <c:pt idx="7715">
                  <c:v>8.3687619066829555</c:v>
                </c:pt>
                <c:pt idx="7716">
                  <c:v>8.368796231767087</c:v>
                </c:pt>
                <c:pt idx="7717">
                  <c:v>8.3703639175330302</c:v>
                </c:pt>
                <c:pt idx="7718">
                  <c:v>8.3701015759499633</c:v>
                </c:pt>
                <c:pt idx="7719">
                  <c:v>8.3692559283829038</c:v>
                </c:pt>
                <c:pt idx="7720">
                  <c:v>8.3686269201330354</c:v>
                </c:pt>
                <c:pt idx="7721">
                  <c:v>8.3691529392329791</c:v>
                </c:pt>
                <c:pt idx="7722">
                  <c:v>8.3704139583329216</c:v>
                </c:pt>
                <c:pt idx="7723">
                  <c:v>8.3710799500830522</c:v>
                </c:pt>
                <c:pt idx="7724">
                  <c:v>8.3701509691829941</c:v>
                </c:pt>
                <c:pt idx="7725">
                  <c:v>8.3693852942669267</c:v>
                </c:pt>
                <c:pt idx="7726">
                  <c:v>8.3689646467000696</c:v>
                </c:pt>
                <c:pt idx="7727">
                  <c:v>8.3701139717830007</c:v>
                </c:pt>
                <c:pt idx="7728">
                  <c:v>8.3704483242169445</c:v>
                </c:pt>
                <c:pt idx="7729">
                  <c:v>8.3689493159670754</c:v>
                </c:pt>
                <c:pt idx="7730">
                  <c:v>8.3685370017330172</c:v>
                </c:pt>
                <c:pt idx="7731">
                  <c:v>8.3680863541669606</c:v>
                </c:pt>
                <c:pt idx="7732">
                  <c:v>8.370232345917092</c:v>
                </c:pt>
                <c:pt idx="7733">
                  <c:v>8.3698183650170357</c:v>
                </c:pt>
                <c:pt idx="7734">
                  <c:v>8.3687060234329671</c:v>
                </c:pt>
                <c:pt idx="7735">
                  <c:v>8.3678070425329096</c:v>
                </c:pt>
                <c:pt idx="7736">
                  <c:v>8.3672697009500414</c:v>
                </c:pt>
                <c:pt idx="7737">
                  <c:v>8.3692190533829827</c:v>
                </c:pt>
                <c:pt idx="7738">
                  <c:v>8.3702650451329159</c:v>
                </c:pt>
                <c:pt idx="7739">
                  <c:v>8.3690410642330573</c:v>
                </c:pt>
                <c:pt idx="7740">
                  <c:v>8.3679887499999985</c:v>
                </c:pt>
                <c:pt idx="7741">
                  <c:v>8.3683830750829333</c:v>
                </c:pt>
                <c:pt idx="7742">
                  <c:v>8.3692307608500744</c:v>
                </c:pt>
                <c:pt idx="7743">
                  <c:v>8.3693750859330063</c:v>
                </c:pt>
                <c:pt idx="7744">
                  <c:v>8.3691261050329491</c:v>
                </c:pt>
                <c:pt idx="7745">
                  <c:v>8.3689837634500819</c:v>
                </c:pt>
                <c:pt idx="7746">
                  <c:v>8.3683397825500236</c:v>
                </c:pt>
                <c:pt idx="7747">
                  <c:v>8.3699957742999569</c:v>
                </c:pt>
                <c:pt idx="7748">
                  <c:v>8.3696484600670971</c:v>
                </c:pt>
                <c:pt idx="7749">
                  <c:v>8.3683028125000405</c:v>
                </c:pt>
                <c:pt idx="7750">
                  <c:v>8.3673871375829734</c:v>
                </c:pt>
                <c:pt idx="7751">
                  <c:v>8.3674014900169151</c:v>
                </c:pt>
                <c:pt idx="7752">
                  <c:v>8.3690041484330475</c:v>
                </c:pt>
                <c:pt idx="7753">
                  <c:v>8.3690951675329881</c:v>
                </c:pt>
                <c:pt idx="7754">
                  <c:v>8.3683961592829217</c:v>
                </c:pt>
                <c:pt idx="7755">
                  <c:v>8.3675988450500629</c:v>
                </c:pt>
                <c:pt idx="7756">
                  <c:v>8.3677748367999953</c:v>
                </c:pt>
                <c:pt idx="7757">
                  <c:v>8.3687925225669382</c:v>
                </c:pt>
                <c:pt idx="7758">
                  <c:v>8.3688168750000784</c:v>
                </c:pt>
                <c:pt idx="7759">
                  <c:v>8.3676595334170116</c:v>
                </c:pt>
                <c:pt idx="7760">
                  <c:v>8.3668622191829538</c:v>
                </c:pt>
                <c:pt idx="7761">
                  <c:v>8.3670465442670867</c:v>
                </c:pt>
                <c:pt idx="7762">
                  <c:v>8.3681775633670288</c:v>
                </c:pt>
                <c:pt idx="7763">
                  <c:v>8.3679118884499619</c:v>
                </c:pt>
                <c:pt idx="7764">
                  <c:v>8.3672679075499037</c:v>
                </c:pt>
                <c:pt idx="7765">
                  <c:v>8.3666988993000366</c:v>
                </c:pt>
                <c:pt idx="7766">
                  <c:v>8.366701585066977</c:v>
                </c:pt>
                <c:pt idx="7767">
                  <c:v>8.3678376041669207</c:v>
                </c:pt>
                <c:pt idx="7768">
                  <c:v>8.3674919292500523</c:v>
                </c:pt>
                <c:pt idx="7769">
                  <c:v>8.3671729483499941</c:v>
                </c:pt>
                <c:pt idx="7770">
                  <c:v>8.3664272734329277</c:v>
                </c:pt>
                <c:pt idx="7771">
                  <c:v>8.3659049592000692</c:v>
                </c:pt>
                <c:pt idx="7772">
                  <c:v>8.3677676176170017</c:v>
                </c:pt>
                <c:pt idx="7773">
                  <c:v>8.3676303033829438</c:v>
                </c:pt>
                <c:pt idx="7774">
                  <c:v>8.366499628467075</c:v>
                </c:pt>
                <c:pt idx="7775">
                  <c:v>8.3657073142330187</c:v>
                </c:pt>
                <c:pt idx="7776">
                  <c:v>8.3658033333329591</c:v>
                </c:pt>
                <c:pt idx="7777">
                  <c:v>8.3669143250830906</c:v>
                </c:pt>
                <c:pt idx="7778">
                  <c:v>8.3669153441830346</c:v>
                </c:pt>
                <c:pt idx="7779">
                  <c:v>8.3660413359329677</c:v>
                </c:pt>
                <c:pt idx="7780">
                  <c:v>8.3651423550329103</c:v>
                </c:pt>
                <c:pt idx="7781">
                  <c:v>8.3653266801170414</c:v>
                </c:pt>
                <c:pt idx="7782">
                  <c:v>8.3662026992169825</c:v>
                </c:pt>
                <c:pt idx="7783">
                  <c:v>8.3659303576329158</c:v>
                </c:pt>
                <c:pt idx="7784">
                  <c:v>8.3651730434000573</c:v>
                </c:pt>
                <c:pt idx="7785">
                  <c:v>8.3648240625000003</c:v>
                </c:pt>
                <c:pt idx="7786">
                  <c:v>8.3645267209169329</c:v>
                </c:pt>
                <c:pt idx="7787">
                  <c:v>8.3658194066830731</c:v>
                </c:pt>
                <c:pt idx="7788">
                  <c:v>8.3652470651000073</c:v>
                </c:pt>
                <c:pt idx="7789">
                  <c:v>8.3642864175329485</c:v>
                </c:pt>
                <c:pt idx="7790">
                  <c:v>8.3635740759500816</c:v>
                </c:pt>
                <c:pt idx="7791">
                  <c:v>8.3635584283830244</c:v>
                </c:pt>
                <c:pt idx="7792">
                  <c:v>8.3647694201329568</c:v>
                </c:pt>
                <c:pt idx="7793">
                  <c:v>8.3644454392330978</c:v>
                </c:pt>
                <c:pt idx="7794">
                  <c:v>8.3635631250000397</c:v>
                </c:pt>
                <c:pt idx="7795">
                  <c:v>8.3622957834169718</c:v>
                </c:pt>
                <c:pt idx="7796">
                  <c:v>8.3625534691829149</c:v>
                </c:pt>
                <c:pt idx="7797">
                  <c:v>8.3634894609330477</c:v>
                </c:pt>
                <c:pt idx="7798">
                  <c:v>8.3635138133669891</c:v>
                </c:pt>
                <c:pt idx="7799">
                  <c:v>8.3627781384499222</c:v>
                </c:pt>
                <c:pt idx="7800">
                  <c:v>8.3618824908830636</c:v>
                </c:pt>
                <c:pt idx="7801">
                  <c:v>8.3617418159669956</c:v>
                </c:pt>
                <c:pt idx="7802">
                  <c:v>8.3628745017329393</c:v>
                </c:pt>
                <c:pt idx="7803">
                  <c:v>8.3625121875000801</c:v>
                </c:pt>
                <c:pt idx="7804">
                  <c:v>8.3617115125830139</c:v>
                </c:pt>
                <c:pt idx="7805">
                  <c:v>8.3614108650169534</c:v>
                </c:pt>
                <c:pt idx="7806">
                  <c:v>8.3621851901000852</c:v>
                </c:pt>
                <c:pt idx="7807">
                  <c:v>8.3716945425330298</c:v>
                </c:pt>
                <c:pt idx="7808">
                  <c:v>8.3722238676169614</c:v>
                </c:pt>
                <c:pt idx="7809">
                  <c:v>8.3724882200499042</c:v>
                </c:pt>
                <c:pt idx="7810">
                  <c:v>8.3717775451330354</c:v>
                </c:pt>
                <c:pt idx="7811">
                  <c:v>8.3716185642329783</c:v>
                </c:pt>
                <c:pt idx="7812">
                  <c:v>8.3727229166669197</c:v>
                </c:pt>
                <c:pt idx="7813">
                  <c:v>8.3723505750830522</c:v>
                </c:pt>
                <c:pt idx="7814">
                  <c:v>8.3719165941829949</c:v>
                </c:pt>
                <c:pt idx="7815">
                  <c:v>8.3712475859329274</c:v>
                </c:pt>
                <c:pt idx="7816">
                  <c:v>8.3712302717000675</c:v>
                </c:pt>
                <c:pt idx="7817">
                  <c:v>8.3722279301170026</c:v>
                </c:pt>
                <c:pt idx="7818">
                  <c:v>8.3723839492169443</c:v>
                </c:pt>
                <c:pt idx="7819">
                  <c:v>8.3724199409670756</c:v>
                </c:pt>
                <c:pt idx="7820">
                  <c:v>8.3713642934000188</c:v>
                </c:pt>
                <c:pt idx="7821">
                  <c:v>8.3710436458329589</c:v>
                </c:pt>
                <c:pt idx="7822">
                  <c:v>8.3717413042500937</c:v>
                </c:pt>
                <c:pt idx="7823">
                  <c:v>8.3718639900170349</c:v>
                </c:pt>
                <c:pt idx="7824">
                  <c:v>8.3714083150999663</c:v>
                </c:pt>
                <c:pt idx="7825">
                  <c:v>8.3708110008669099</c:v>
                </c:pt>
                <c:pt idx="7826">
                  <c:v>8.3712819926170408</c:v>
                </c:pt>
                <c:pt idx="7827">
                  <c:v>8.3722013450499837</c:v>
                </c:pt>
                <c:pt idx="7828">
                  <c:v>8.3717740034669177</c:v>
                </c:pt>
                <c:pt idx="7829">
                  <c:v>8.3714083559000567</c:v>
                </c:pt>
                <c:pt idx="7830">
                  <c:v>8.3706393749999997</c:v>
                </c:pt>
                <c:pt idx="7831">
                  <c:v>8.370883700082933</c:v>
                </c:pt>
                <c:pt idx="7832">
                  <c:v>8.3710447191830752</c:v>
                </c:pt>
                <c:pt idx="7833">
                  <c:v>8.3710423776000074</c:v>
                </c:pt>
                <c:pt idx="7834">
                  <c:v>8.3709750633669486</c:v>
                </c:pt>
                <c:pt idx="7835">
                  <c:v>8.3702243884500795</c:v>
                </c:pt>
                <c:pt idx="7836">
                  <c:v>8.3705454075500239</c:v>
                </c:pt>
                <c:pt idx="7837">
                  <c:v>8.3712513992999558</c:v>
                </c:pt>
                <c:pt idx="7838">
                  <c:v>8.3710857517330979</c:v>
                </c:pt>
                <c:pt idx="7839">
                  <c:v>8.37080677083304</c:v>
                </c:pt>
                <c:pt idx="7840">
                  <c:v>8.3707527625829723</c:v>
                </c:pt>
                <c:pt idx="7841">
                  <c:v>8.3710037816829157</c:v>
                </c:pt>
                <c:pt idx="7842">
                  <c:v>8.3714214401000469</c:v>
                </c:pt>
                <c:pt idx="7843">
                  <c:v>8.3705107925329898</c:v>
                </c:pt>
                <c:pt idx="7844">
                  <c:v>8.3704367842829228</c:v>
                </c:pt>
                <c:pt idx="7845">
                  <c:v>8.3702061367170622</c:v>
                </c:pt>
                <c:pt idx="7846">
                  <c:v>8.3699854617999971</c:v>
                </c:pt>
                <c:pt idx="7847">
                  <c:v>8.3705131475669372</c:v>
                </c:pt>
                <c:pt idx="7848">
                  <c:v>8.3700425000000802</c:v>
                </c:pt>
                <c:pt idx="7849">
                  <c:v>8.3693218250830128</c:v>
                </c:pt>
                <c:pt idx="7850">
                  <c:v>8.3689311775169539</c:v>
                </c:pt>
                <c:pt idx="7851">
                  <c:v>8.3688588359330875</c:v>
                </c:pt>
                <c:pt idx="7852">
                  <c:v>8.3700748550330282</c:v>
                </c:pt>
                <c:pt idx="7853">
                  <c:v>8.369887513449962</c:v>
                </c:pt>
                <c:pt idx="7854">
                  <c:v>8.3699418658829039</c:v>
                </c:pt>
                <c:pt idx="7855">
                  <c:v>8.3693711909670352</c:v>
                </c:pt>
                <c:pt idx="7856">
                  <c:v>8.3692755433999793</c:v>
                </c:pt>
                <c:pt idx="7857">
                  <c:v>8.3702348958329207</c:v>
                </c:pt>
                <c:pt idx="7858">
                  <c:v>8.3699325542500524</c:v>
                </c:pt>
                <c:pt idx="7859">
                  <c:v>8.3692585733499953</c:v>
                </c:pt>
                <c:pt idx="7860">
                  <c:v>8.3683678984329273</c:v>
                </c:pt>
                <c:pt idx="7861">
                  <c:v>8.3681505842000696</c:v>
                </c:pt>
                <c:pt idx="7862">
                  <c:v>8.3692749092830017</c:v>
                </c:pt>
                <c:pt idx="7863">
                  <c:v>8.3696559283829437</c:v>
                </c:pt>
                <c:pt idx="7864">
                  <c:v>8.3685502534670775</c:v>
                </c:pt>
                <c:pt idx="7865">
                  <c:v>8.367869605900017</c:v>
                </c:pt>
                <c:pt idx="7866">
                  <c:v>8.3686256249999609</c:v>
                </c:pt>
                <c:pt idx="7867">
                  <c:v>8.3694732834170917</c:v>
                </c:pt>
                <c:pt idx="7868">
                  <c:v>8.3700926358500336</c:v>
                </c:pt>
                <c:pt idx="7869">
                  <c:v>8.3691186275999687</c:v>
                </c:pt>
                <c:pt idx="7870">
                  <c:v>8.36867464669991</c:v>
                </c:pt>
                <c:pt idx="7871">
                  <c:v>8.3689023051170413</c:v>
                </c:pt>
                <c:pt idx="7872">
                  <c:v>8.3692033242169845</c:v>
                </c:pt>
                <c:pt idx="7873">
                  <c:v>8.3689293159669162</c:v>
                </c:pt>
                <c:pt idx="7874">
                  <c:v>8.3682586684000579</c:v>
                </c:pt>
                <c:pt idx="7875">
                  <c:v>8.3682580208330002</c:v>
                </c:pt>
                <c:pt idx="7876">
                  <c:v>8.3682206792499318</c:v>
                </c:pt>
                <c:pt idx="7877">
                  <c:v>8.3690750316830744</c:v>
                </c:pt>
                <c:pt idx="7878">
                  <c:v>8.3689726901000068</c:v>
                </c:pt>
                <c:pt idx="7879">
                  <c:v>8.3676237091999504</c:v>
                </c:pt>
                <c:pt idx="7880">
                  <c:v>8.367466367617082</c:v>
                </c:pt>
                <c:pt idx="7881">
                  <c:v>8.367545720050023</c:v>
                </c:pt>
                <c:pt idx="7882">
                  <c:v>8.3691733784669555</c:v>
                </c:pt>
                <c:pt idx="7883">
                  <c:v>8.3692293975670982</c:v>
                </c:pt>
                <c:pt idx="7884">
                  <c:v>8.3683237500000409</c:v>
                </c:pt>
                <c:pt idx="7885">
                  <c:v>8.3678797417499737</c:v>
                </c:pt>
                <c:pt idx="7886">
                  <c:v>8.3683240941829151</c:v>
                </c:pt>
                <c:pt idx="7887">
                  <c:v>8.3695084192670457</c:v>
                </c:pt>
                <c:pt idx="7888">
                  <c:v>8.3693027716999886</c:v>
                </c:pt>
                <c:pt idx="7889">
                  <c:v>8.3681820967829221</c:v>
                </c:pt>
                <c:pt idx="7890">
                  <c:v>8.3672681158830642</c:v>
                </c:pt>
                <c:pt idx="7891">
                  <c:v>8.3673024409669967</c:v>
                </c:pt>
                <c:pt idx="7892">
                  <c:v>8.3686967933999377</c:v>
                </c:pt>
                <c:pt idx="7893">
                  <c:v>8.3684294791670801</c:v>
                </c:pt>
                <c:pt idx="7894">
                  <c:v>8.3676871375830117</c:v>
                </c:pt>
                <c:pt idx="7895">
                  <c:v>8.3670798233499557</c:v>
                </c:pt>
                <c:pt idx="7896">
                  <c:v>8.3671508151000875</c:v>
                </c:pt>
                <c:pt idx="7897">
                  <c:v>8.3685751675330273</c:v>
                </c:pt>
                <c:pt idx="7898">
                  <c:v>8.3691694926169617</c:v>
                </c:pt>
                <c:pt idx="7899">
                  <c:v>8.368043845049904</c:v>
                </c:pt>
                <c:pt idx="7900">
                  <c:v>8.3674365034670348</c:v>
                </c:pt>
                <c:pt idx="7901">
                  <c:v>8.3675858558999785</c:v>
                </c:pt>
                <c:pt idx="7902">
                  <c:v>8.3687618749999189</c:v>
                </c:pt>
                <c:pt idx="7903">
                  <c:v>8.3683328667500536</c:v>
                </c:pt>
                <c:pt idx="7904">
                  <c:v>8.3680872191829945</c:v>
                </c:pt>
                <c:pt idx="7905">
                  <c:v>8.3674298775999265</c:v>
                </c:pt>
                <c:pt idx="7906">
                  <c:v>8.3674142300330683</c:v>
                </c:pt>
                <c:pt idx="7907">
                  <c:v>8.3685318884500024</c:v>
                </c:pt>
                <c:pt idx="7908">
                  <c:v>8.3683979075499444</c:v>
                </c:pt>
                <c:pt idx="7909">
                  <c:v>8.3674322326330763</c:v>
                </c:pt>
                <c:pt idx="7910">
                  <c:v>8.3667865850670182</c:v>
                </c:pt>
                <c:pt idx="7911">
                  <c:v>8.3666259374999612</c:v>
                </c:pt>
                <c:pt idx="7912">
                  <c:v>8.3681702625830923</c:v>
                </c:pt>
                <c:pt idx="7913">
                  <c:v>8.3682846150170356</c:v>
                </c:pt>
                <c:pt idx="7914">
                  <c:v>8.367172273432967</c:v>
                </c:pt>
                <c:pt idx="7915">
                  <c:v>8.3664649591999094</c:v>
                </c:pt>
                <c:pt idx="7916">
                  <c:v>8.3667609509500398</c:v>
                </c:pt>
                <c:pt idx="7917">
                  <c:v>8.3680803033829836</c:v>
                </c:pt>
                <c:pt idx="7918">
                  <c:v>8.3682629617999158</c:v>
                </c:pt>
                <c:pt idx="7919">
                  <c:v>8.3674273142330584</c:v>
                </c:pt>
                <c:pt idx="7920">
                  <c:v>8.3668983333329994</c:v>
                </c:pt>
                <c:pt idx="7921">
                  <c:v>8.3667593250829313</c:v>
                </c:pt>
                <c:pt idx="7922">
                  <c:v>8.3684986775170742</c:v>
                </c:pt>
                <c:pt idx="7923">
                  <c:v>8.3683763359330072</c:v>
                </c:pt>
                <c:pt idx="7924">
                  <c:v>8.368014021699949</c:v>
                </c:pt>
                <c:pt idx="7925">
                  <c:v>8.3669800134500818</c:v>
                </c:pt>
                <c:pt idx="7926">
                  <c:v>8.3672760325500217</c:v>
                </c:pt>
                <c:pt idx="7927">
                  <c:v>8.3681120242999576</c:v>
                </c:pt>
                <c:pt idx="7928">
                  <c:v>8.3681297100670964</c:v>
                </c:pt>
                <c:pt idx="7929">
                  <c:v>8.3673757291670405</c:v>
                </c:pt>
                <c:pt idx="7930">
                  <c:v>8.3667967209169731</c:v>
                </c:pt>
                <c:pt idx="7931">
                  <c:v>8.3669077400169147</c:v>
                </c:pt>
                <c:pt idx="7932">
                  <c:v>8.368205398433048</c:v>
                </c:pt>
                <c:pt idx="7933">
                  <c:v>8.3675847508669889</c:v>
                </c:pt>
                <c:pt idx="7934">
                  <c:v>8.3668690759499214</c:v>
                </c:pt>
                <c:pt idx="7935">
                  <c:v>8.3666067617170636</c:v>
                </c:pt>
                <c:pt idx="7936">
                  <c:v>8.3664360867999967</c:v>
                </c:pt>
                <c:pt idx="7937">
                  <c:v>8.3673154392329394</c:v>
                </c:pt>
                <c:pt idx="7938">
                  <c:v>8.3673681250000786</c:v>
                </c:pt>
                <c:pt idx="7939">
                  <c:v>8.3666607834170126</c:v>
                </c:pt>
                <c:pt idx="7940">
                  <c:v>8.3664051358499556</c:v>
                </c:pt>
                <c:pt idx="7941">
                  <c:v>8.3665161276000859</c:v>
                </c:pt>
                <c:pt idx="7942">
                  <c:v>8.3675654800330292</c:v>
                </c:pt>
                <c:pt idx="7943">
                  <c:v>8.3674081384499619</c:v>
                </c:pt>
                <c:pt idx="7944">
                  <c:v>8.3669074908829035</c:v>
                </c:pt>
                <c:pt idx="7945">
                  <c:v>8.3662734826330372</c:v>
                </c:pt>
                <c:pt idx="7946">
                  <c:v>8.3663811683999789</c:v>
                </c:pt>
                <c:pt idx="7947">
                  <c:v>8.3683355208329218</c:v>
                </c:pt>
                <c:pt idx="7948">
                  <c:v>8.3683398459170526</c:v>
                </c:pt>
                <c:pt idx="7949">
                  <c:v>8.3677958650169941</c:v>
                </c:pt>
                <c:pt idx="7950">
                  <c:v>8.3673451900999289</c:v>
                </c:pt>
                <c:pt idx="7951">
                  <c:v>8.3671128758670683</c:v>
                </c:pt>
                <c:pt idx="7952">
                  <c:v>8.367892200950001</c:v>
                </c:pt>
                <c:pt idx="7953">
                  <c:v>8.3678548867169447</c:v>
                </c:pt>
                <c:pt idx="7954">
                  <c:v>8.367400878467075</c:v>
                </c:pt>
                <c:pt idx="7955">
                  <c:v>8.3669252309000193</c:v>
                </c:pt>
                <c:pt idx="7956">
                  <c:v>8.3669312499999595</c:v>
                </c:pt>
                <c:pt idx="7957">
                  <c:v>8.3678722417500921</c:v>
                </c:pt>
                <c:pt idx="7958">
                  <c:v>8.3674465941830345</c:v>
                </c:pt>
                <c:pt idx="7959">
                  <c:v>8.366890919266968</c:v>
                </c:pt>
                <c:pt idx="7960">
                  <c:v>8.3666519383669105</c:v>
                </c:pt>
                <c:pt idx="7961">
                  <c:v>8.3666179301170427</c:v>
                </c:pt>
                <c:pt idx="7962">
                  <c:v>8.367722282549984</c:v>
                </c:pt>
                <c:pt idx="7963">
                  <c:v>8.3679832742999167</c:v>
                </c:pt>
                <c:pt idx="7964">
                  <c:v>8.3667342934000573</c:v>
                </c:pt>
                <c:pt idx="7965">
                  <c:v>8.3663436458330001</c:v>
                </c:pt>
                <c:pt idx="7966">
                  <c:v>8.3665379709169336</c:v>
                </c:pt>
                <c:pt idx="7967">
                  <c:v>8.3677739900170742</c:v>
                </c:pt>
                <c:pt idx="7968">
                  <c:v>8.3676416484330058</c:v>
                </c:pt>
                <c:pt idx="7969">
                  <c:v>8.3667210008669493</c:v>
                </c:pt>
                <c:pt idx="7970">
                  <c:v>8.3655653259500813</c:v>
                </c:pt>
                <c:pt idx="7971">
                  <c:v>8.3657630117170232</c:v>
                </c:pt>
                <c:pt idx="7972">
                  <c:v>8.3666206701329564</c:v>
                </c:pt>
                <c:pt idx="7973">
                  <c:v>8.3671216892330964</c:v>
                </c:pt>
                <c:pt idx="7974">
                  <c:v>8.3665177083330402</c:v>
                </c:pt>
                <c:pt idx="7975">
                  <c:v>8.3662003667499718</c:v>
                </c:pt>
                <c:pt idx="7976">
                  <c:v>8.366664719182916</c:v>
                </c:pt>
                <c:pt idx="7977">
                  <c:v>8.3680873776000464</c:v>
                </c:pt>
                <c:pt idx="7978">
                  <c:v>8.367796730032989</c:v>
                </c:pt>
                <c:pt idx="7979">
                  <c:v>8.3674277217829225</c:v>
                </c:pt>
                <c:pt idx="7980">
                  <c:v>8.3668904075500627</c:v>
                </c:pt>
                <c:pt idx="7981">
                  <c:v>8.3672547326329951</c:v>
                </c:pt>
                <c:pt idx="7982">
                  <c:v>8.3686274183999387</c:v>
                </c:pt>
                <c:pt idx="7983">
                  <c:v>8.368208437500078</c:v>
                </c:pt>
                <c:pt idx="7984">
                  <c:v>8.3678327625830136</c:v>
                </c:pt>
                <c:pt idx="7985">
                  <c:v>8.3670404483499539</c:v>
                </c:pt>
                <c:pt idx="7986">
                  <c:v>8.3669064401000863</c:v>
                </c:pt>
                <c:pt idx="7987">
                  <c:v>8.3678374592000289</c:v>
                </c:pt>
                <c:pt idx="7988">
                  <c:v>8.367691784282961</c:v>
                </c:pt>
                <c:pt idx="7989">
                  <c:v>8.3669728033829056</c:v>
                </c:pt>
                <c:pt idx="7990">
                  <c:v>8.3661787951330364</c:v>
                </c:pt>
                <c:pt idx="7991">
                  <c:v>8.3660614808999778</c:v>
                </c:pt>
                <c:pt idx="7992">
                  <c:v>8.3676208333329214</c:v>
                </c:pt>
                <c:pt idx="7993">
                  <c:v>8.3684451584170532</c:v>
                </c:pt>
                <c:pt idx="7994">
                  <c:v>8.3673911775169945</c:v>
                </c:pt>
                <c:pt idx="7995">
                  <c:v>8.3669355025999277</c:v>
                </c:pt>
                <c:pt idx="7996">
                  <c:v>8.3665781883670682</c:v>
                </c:pt>
                <c:pt idx="7997">
                  <c:v>8.3680091801170011</c:v>
                </c:pt>
                <c:pt idx="7998">
                  <c:v>8.367991865882944</c:v>
                </c:pt>
                <c:pt idx="7999">
                  <c:v>8.367521190967075</c:v>
                </c:pt>
                <c:pt idx="8000">
                  <c:v>8.3667788767330187</c:v>
                </c:pt>
                <c:pt idx="8001">
                  <c:v>8.365798229166959</c:v>
                </c:pt>
                <c:pt idx="8002">
                  <c:v>8.3672758875830908</c:v>
                </c:pt>
                <c:pt idx="8003">
                  <c:v>8.3675169066830346</c:v>
                </c:pt>
                <c:pt idx="8004">
                  <c:v>8.3671062317669662</c:v>
                </c:pt>
                <c:pt idx="8005">
                  <c:v>8.3664655841999096</c:v>
                </c:pt>
                <c:pt idx="8006">
                  <c:v>8.366359909283041</c:v>
                </c:pt>
                <c:pt idx="8007">
                  <c:v>8.3679759283829824</c:v>
                </c:pt>
                <c:pt idx="8008">
                  <c:v>8.3686719201329165</c:v>
                </c:pt>
                <c:pt idx="8009">
                  <c:v>8.3684529392330571</c:v>
                </c:pt>
                <c:pt idx="8010">
                  <c:v>8.3679006250000008</c:v>
                </c:pt>
                <c:pt idx="8011">
                  <c:v>8.3680032834169324</c:v>
                </c:pt>
                <c:pt idx="8012">
                  <c:v>8.3686809691830728</c:v>
                </c:pt>
                <c:pt idx="8013">
                  <c:v>8.3683019609330085</c:v>
                </c:pt>
                <c:pt idx="8014">
                  <c:v>8.3674263133669484</c:v>
                </c:pt>
                <c:pt idx="8015">
                  <c:v>8.36647063845008</c:v>
                </c:pt>
                <c:pt idx="8016">
                  <c:v>8.366001657550024</c:v>
                </c:pt>
                <c:pt idx="8017">
                  <c:v>8.3681776492999571</c:v>
                </c:pt>
                <c:pt idx="8018">
                  <c:v>8.3679203350670974</c:v>
                </c:pt>
                <c:pt idx="8019">
                  <c:v>8.3675446875000397</c:v>
                </c:pt>
                <c:pt idx="8020">
                  <c:v>8.3666573459169715</c:v>
                </c:pt>
                <c:pt idx="8021">
                  <c:v>8.3666150316829153</c:v>
                </c:pt>
                <c:pt idx="8022">
                  <c:v>8.3676893567670465</c:v>
                </c:pt>
                <c:pt idx="8023">
                  <c:v>8.3678603758669894</c:v>
                </c:pt>
                <c:pt idx="8024">
                  <c:v>8.3672247009499223</c:v>
                </c:pt>
                <c:pt idx="8025">
                  <c:v>8.3668507200500617</c:v>
                </c:pt>
                <c:pt idx="8026">
                  <c:v>8.366950045132997</c:v>
                </c:pt>
                <c:pt idx="8027">
                  <c:v>8.368554397566939</c:v>
                </c:pt>
                <c:pt idx="8028">
                  <c:v>8.3685287500000793</c:v>
                </c:pt>
                <c:pt idx="8029">
                  <c:v>8.3683214084170121</c:v>
                </c:pt>
                <c:pt idx="8030">
                  <c:v>8.3677090941829544</c:v>
                </c:pt>
                <c:pt idx="8031">
                  <c:v>8.3677350859330879</c:v>
                </c:pt>
                <c:pt idx="8032">
                  <c:v>8.3686944383670294</c:v>
                </c:pt>
                <c:pt idx="8033">
                  <c:v>8.3688220967829619</c:v>
                </c:pt>
                <c:pt idx="8034">
                  <c:v>8.3683397825499046</c:v>
                </c:pt>
                <c:pt idx="8035">
                  <c:v>8.3677791076330355</c:v>
                </c:pt>
                <c:pt idx="8036">
                  <c:v>8.3678834600669791</c:v>
                </c:pt>
                <c:pt idx="8037">
                  <c:v>8.3699611458329208</c:v>
                </c:pt>
                <c:pt idx="8038">
                  <c:v>8.3697088042500525</c:v>
                </c:pt>
                <c:pt idx="8039">
                  <c:v>8.3694414900169942</c:v>
                </c:pt>
                <c:pt idx="8040">
                  <c:v>8.3690091484329283</c:v>
                </c:pt>
                <c:pt idx="8041">
                  <c:v>8.3690268342000689</c:v>
                </c:pt>
                <c:pt idx="8042">
                  <c:v>8.3698644926170029</c:v>
                </c:pt>
                <c:pt idx="8043">
                  <c:v>8.3698971783829439</c:v>
                </c:pt>
                <c:pt idx="8044">
                  <c:v>8.3686831701330746</c:v>
                </c:pt>
                <c:pt idx="8045">
                  <c:v>8.3680241892330187</c:v>
                </c:pt>
                <c:pt idx="8046">
                  <c:v>8.3683968749999611</c:v>
                </c:pt>
                <c:pt idx="8047">
                  <c:v>8.3692828667500923</c:v>
                </c:pt>
                <c:pt idx="8048">
                  <c:v>8.3696105525170346</c:v>
                </c:pt>
                <c:pt idx="8049">
                  <c:v>8.369269877599967</c:v>
                </c:pt>
                <c:pt idx="8050">
                  <c:v>8.3689358966999094</c:v>
                </c:pt>
                <c:pt idx="8051">
                  <c:v>8.3689552217830414</c:v>
                </c:pt>
                <c:pt idx="8052">
                  <c:v>8.3702979075499844</c:v>
                </c:pt>
                <c:pt idx="8053">
                  <c:v>8.3702722326329173</c:v>
                </c:pt>
                <c:pt idx="8054">
                  <c:v>8.3696332517330578</c:v>
                </c:pt>
                <c:pt idx="8055">
                  <c:v>8.3690892708329994</c:v>
                </c:pt>
                <c:pt idx="8056">
                  <c:v>8.3693652625829333</c:v>
                </c:pt>
                <c:pt idx="8057">
                  <c:v>8.3703796150170753</c:v>
                </c:pt>
                <c:pt idx="8058">
                  <c:v>8.370103940100007</c:v>
                </c:pt>
                <c:pt idx="8059">
                  <c:v>8.369573292532948</c:v>
                </c:pt>
                <c:pt idx="8060">
                  <c:v>8.3688592842830811</c:v>
                </c:pt>
                <c:pt idx="8061">
                  <c:v>8.3687886367170226</c:v>
                </c:pt>
                <c:pt idx="8062">
                  <c:v>8.3696062951329555</c:v>
                </c:pt>
                <c:pt idx="8063">
                  <c:v>8.3695389809000975</c:v>
                </c:pt>
                <c:pt idx="8064">
                  <c:v>8.3688266666670383</c:v>
                </c:pt>
                <c:pt idx="8065">
                  <c:v>8.3682226584169737</c:v>
                </c:pt>
                <c:pt idx="8066">
                  <c:v>8.3687970108499155</c:v>
                </c:pt>
                <c:pt idx="8067">
                  <c:v>8.370169669267046</c:v>
                </c:pt>
                <c:pt idx="8068">
                  <c:v>8.3703673550329896</c:v>
                </c:pt>
                <c:pt idx="8069">
                  <c:v>8.3698350134499222</c:v>
                </c:pt>
                <c:pt idx="8070">
                  <c:v>8.3690260325500638</c:v>
                </c:pt>
                <c:pt idx="8071">
                  <c:v>8.3689170242999964</c:v>
                </c:pt>
                <c:pt idx="8072">
                  <c:v>8.3704313767329381</c:v>
                </c:pt>
                <c:pt idx="8073">
                  <c:v>8.3701673958330804</c:v>
                </c:pt>
                <c:pt idx="8074">
                  <c:v>8.3689933875830125</c:v>
                </c:pt>
                <c:pt idx="8075">
                  <c:v>8.3681394066829551</c:v>
                </c:pt>
                <c:pt idx="8076">
                  <c:v>8.3683387317670874</c:v>
                </c:pt>
                <c:pt idx="8077">
                  <c:v>8.3693747508670278</c:v>
                </c:pt>
                <c:pt idx="8078">
                  <c:v>8.3694524092829603</c:v>
                </c:pt>
                <c:pt idx="8079">
                  <c:v>8.3691467617169035</c:v>
                </c:pt>
                <c:pt idx="8080">
                  <c:v>8.3690744201330354</c:v>
                </c:pt>
                <c:pt idx="8081">
                  <c:v>8.3684137725669778</c:v>
                </c:pt>
                <c:pt idx="8082">
                  <c:v>8.3706414583329192</c:v>
                </c:pt>
                <c:pt idx="8083">
                  <c:v>8.3703691167500516</c:v>
                </c:pt>
                <c:pt idx="8084">
                  <c:v>8.3697901358499944</c:v>
                </c:pt>
                <c:pt idx="8085">
                  <c:v>8.3696111275999279</c:v>
                </c:pt>
                <c:pt idx="8086">
                  <c:v>8.3697104800330688</c:v>
                </c:pt>
                <c:pt idx="8087">
                  <c:v>8.3710198051170011</c:v>
                </c:pt>
                <c:pt idx="8088">
                  <c:v>8.3707791575499435</c:v>
                </c:pt>
                <c:pt idx="8089">
                  <c:v>8.3700301493000762</c:v>
                </c:pt>
                <c:pt idx="8090">
                  <c:v>8.3692628350670173</c:v>
                </c:pt>
                <c:pt idx="8091">
                  <c:v>8.3695471874999612</c:v>
                </c:pt>
                <c:pt idx="8092">
                  <c:v>8.3711565125830916</c:v>
                </c:pt>
                <c:pt idx="8093">
                  <c:v>8.3710141983500339</c:v>
                </c:pt>
                <c:pt idx="8094">
                  <c:v>8.3702901900999684</c:v>
                </c:pt>
                <c:pt idx="8095">
                  <c:v>8.36983954253291</c:v>
                </c:pt>
                <c:pt idx="8096">
                  <c:v>8.3703388676170416</c:v>
                </c:pt>
                <c:pt idx="8097">
                  <c:v>8.3719532200499831</c:v>
                </c:pt>
                <c:pt idx="8098">
                  <c:v>8.3716292117999167</c:v>
                </c:pt>
                <c:pt idx="8099">
                  <c:v>8.3714218975670587</c:v>
                </c:pt>
                <c:pt idx="8100">
                  <c:v>8.3710312499999997</c:v>
                </c:pt>
                <c:pt idx="8101">
                  <c:v>8.370667241749933</c:v>
                </c:pt>
                <c:pt idx="8102">
                  <c:v>8.3719199275170748</c:v>
                </c:pt>
                <c:pt idx="8103">
                  <c:v>8.3714692526000078</c:v>
                </c:pt>
                <c:pt idx="8104">
                  <c:v>8.3708502716999504</c:v>
                </c:pt>
                <c:pt idx="8105">
                  <c:v>8.3704812634500811</c:v>
                </c:pt>
                <c:pt idx="8106">
                  <c:v>8.3702472825500234</c:v>
                </c:pt>
                <c:pt idx="8107">
                  <c:v>8.3713466076329581</c:v>
                </c:pt>
                <c:pt idx="8108">
                  <c:v>8.3715142934000966</c:v>
                </c:pt>
                <c:pt idx="8109">
                  <c:v>8.3712069791670398</c:v>
                </c:pt>
                <c:pt idx="8110">
                  <c:v>8.3704313042499727</c:v>
                </c:pt>
                <c:pt idx="8111">
                  <c:v>8.3707723233499145</c:v>
                </c:pt>
                <c:pt idx="8112">
                  <c:v>8.3722449817670483</c:v>
                </c:pt>
                <c:pt idx="8113">
                  <c:v>8.3726793341999883</c:v>
                </c:pt>
                <c:pt idx="8114">
                  <c:v>8.372238659282921</c:v>
                </c:pt>
                <c:pt idx="8115">
                  <c:v>8.3717063450500628</c:v>
                </c:pt>
                <c:pt idx="8116">
                  <c:v>8.3713590034669956</c:v>
                </c:pt>
                <c:pt idx="8117">
                  <c:v>8.3723000225669395</c:v>
                </c:pt>
                <c:pt idx="8118">
                  <c:v>8.3720777083330802</c:v>
                </c:pt>
                <c:pt idx="8119">
                  <c:v>8.3713003667500114</c:v>
                </c:pt>
                <c:pt idx="8120">
                  <c:v>8.3703497191829559</c:v>
                </c:pt>
                <c:pt idx="8121">
                  <c:v>8.3709857109330876</c:v>
                </c:pt>
                <c:pt idx="8122">
                  <c:v>8.3723800633670304</c:v>
                </c:pt>
                <c:pt idx="8123">
                  <c:v>8.3721877217829626</c:v>
                </c:pt>
                <c:pt idx="8124">
                  <c:v>8.3717854075499041</c:v>
                </c:pt>
                <c:pt idx="8125">
                  <c:v>8.3711663993000354</c:v>
                </c:pt>
                <c:pt idx="8126">
                  <c:v>8.3715224183999783</c:v>
                </c:pt>
                <c:pt idx="8127">
                  <c:v>8.372871770832921</c:v>
                </c:pt>
                <c:pt idx="8128">
                  <c:v>8.3728660959170522</c:v>
                </c:pt>
                <c:pt idx="8129">
                  <c:v>8.3722954483499947</c:v>
                </c:pt>
                <c:pt idx="8130">
                  <c:v>8.3720781067669261</c:v>
                </c:pt>
                <c:pt idx="8131">
                  <c:v>8.3714341258670686</c:v>
                </c:pt>
                <c:pt idx="8132">
                  <c:v>8.3730467842830016</c:v>
                </c:pt>
                <c:pt idx="8133">
                  <c:v>8.3728628033829438</c:v>
                </c:pt>
                <c:pt idx="8134">
                  <c:v>8.3717921284670762</c:v>
                </c:pt>
                <c:pt idx="8135">
                  <c:v>8.3708631475670181</c:v>
                </c:pt>
                <c:pt idx="8136">
                  <c:v>8.3711241666669594</c:v>
                </c:pt>
                <c:pt idx="8137">
                  <c:v>8.371451825083092</c:v>
                </c:pt>
                <c:pt idx="8138">
                  <c:v>8.3720095108500345</c:v>
                </c:pt>
                <c:pt idx="8139">
                  <c:v>8.3711155025999684</c:v>
                </c:pt>
                <c:pt idx="8140">
                  <c:v>8.371346521699909</c:v>
                </c:pt>
                <c:pt idx="8141">
                  <c:v>8.3719625134500415</c:v>
                </c:pt>
                <c:pt idx="8142">
                  <c:v>8.3729551992169835</c:v>
                </c:pt>
                <c:pt idx="8143">
                  <c:v>8.3729828576329162</c:v>
                </c:pt>
                <c:pt idx="8144">
                  <c:v>8.3725772100670586</c:v>
                </c:pt>
                <c:pt idx="8145">
                  <c:v>8.3719448958329998</c:v>
                </c:pt>
                <c:pt idx="8146">
                  <c:v>8.3718342209169343</c:v>
                </c:pt>
                <c:pt idx="8147">
                  <c:v>8.3731852400170741</c:v>
                </c:pt>
                <c:pt idx="8148">
                  <c:v>8.3727562317670063</c:v>
                </c:pt>
                <c:pt idx="8149">
                  <c:v>8.3720989175329503</c:v>
                </c:pt>
                <c:pt idx="8150">
                  <c:v>8.3713065759500811</c:v>
                </c:pt>
                <c:pt idx="8151">
                  <c:v>8.371335928383024</c:v>
                </c:pt>
                <c:pt idx="8152">
                  <c:v>8.3727569201329572</c:v>
                </c:pt>
                <c:pt idx="8153">
                  <c:v>8.3728412725670971</c:v>
                </c:pt>
                <c:pt idx="8154">
                  <c:v>8.3717706250000408</c:v>
                </c:pt>
                <c:pt idx="8155">
                  <c:v>8.3715099500829719</c:v>
                </c:pt>
                <c:pt idx="8156">
                  <c:v>8.3716859691829164</c:v>
                </c:pt>
                <c:pt idx="8157">
                  <c:v>8.3732152942670481</c:v>
                </c:pt>
                <c:pt idx="8158">
                  <c:v>8.3735663133669878</c:v>
                </c:pt>
                <c:pt idx="8159">
                  <c:v>8.3728589717829216</c:v>
                </c:pt>
                <c:pt idx="8160">
                  <c:v>8.372524990883063</c:v>
                </c:pt>
                <c:pt idx="8161">
                  <c:v>8.3728743159669961</c:v>
                </c:pt>
                <c:pt idx="8162">
                  <c:v>8.3734420017329381</c:v>
                </c:pt>
                <c:pt idx="8163">
                  <c:v>8.3730913541670784</c:v>
                </c:pt>
                <c:pt idx="8164">
                  <c:v>8.372530679250012</c:v>
                </c:pt>
                <c:pt idx="8165">
                  <c:v>8.3717033650169554</c:v>
                </c:pt>
                <c:pt idx="8166">
                  <c:v>8.3722643567670865</c:v>
                </c:pt>
                <c:pt idx="8167">
                  <c:v>8.3727553758670297</c:v>
                </c:pt>
                <c:pt idx="8168">
                  <c:v>8.3724780342829614</c:v>
                </c:pt>
                <c:pt idx="8169">
                  <c:v>8.371392386716904</c:v>
                </c:pt>
                <c:pt idx="8170">
                  <c:v>8.3713417118000368</c:v>
                </c:pt>
                <c:pt idx="8171">
                  <c:v>8.3712627308999785</c:v>
                </c:pt>
                <c:pt idx="8172">
                  <c:v>8.3728504166669211</c:v>
                </c:pt>
                <c:pt idx="8173">
                  <c:v>8.3731264084170522</c:v>
                </c:pt>
                <c:pt idx="8174">
                  <c:v>8.3728557608499941</c:v>
                </c:pt>
                <c:pt idx="8175">
                  <c:v>8.3721034192669279</c:v>
                </c:pt>
                <c:pt idx="8176">
                  <c:v>8.3714194383670684</c:v>
                </c:pt>
                <c:pt idx="8177">
                  <c:v>8.3726737634500008</c:v>
                </c:pt>
                <c:pt idx="8178">
                  <c:v>8.3721447825499435</c:v>
                </c:pt>
                <c:pt idx="8179">
                  <c:v>8.3717957743000753</c:v>
                </c:pt>
                <c:pt idx="8180">
                  <c:v>8.3706284600670191</c:v>
                </c:pt>
                <c:pt idx="8181">
                  <c:v>8.3708061458329599</c:v>
                </c:pt>
                <c:pt idx="8182">
                  <c:v>8.3719188042500914</c:v>
                </c:pt>
                <c:pt idx="8183">
                  <c:v>8.371741490017035</c:v>
                </c:pt>
                <c:pt idx="8184">
                  <c:v>8.3719408150999666</c:v>
                </c:pt>
                <c:pt idx="8185">
                  <c:v>8.3716401675329095</c:v>
                </c:pt>
                <c:pt idx="8186">
                  <c:v>8.3717211592830409</c:v>
                </c:pt>
                <c:pt idx="8187">
                  <c:v>8.3731071783829822</c:v>
                </c:pt>
                <c:pt idx="8188">
                  <c:v>8.3733865034669162</c:v>
                </c:pt>
                <c:pt idx="8189">
                  <c:v>8.3727058559000582</c:v>
                </c:pt>
                <c:pt idx="8190">
                  <c:v>8.3715135416670012</c:v>
                </c:pt>
                <c:pt idx="8191">
                  <c:v>8.3720462000829325</c:v>
                </c:pt>
                <c:pt idx="8192">
                  <c:v>8.3727955525170739</c:v>
                </c:pt>
                <c:pt idx="8193">
                  <c:v>8.3726782109330085</c:v>
                </c:pt>
                <c:pt idx="8194">
                  <c:v>8.3719775633669489</c:v>
                </c:pt>
                <c:pt idx="8195">
                  <c:v>8.3708418884500801</c:v>
                </c:pt>
                <c:pt idx="8196">
                  <c:v>8.3706512408830243</c:v>
                </c:pt>
                <c:pt idx="8197">
                  <c:v>8.3717105659669571</c:v>
                </c:pt>
                <c:pt idx="8198">
                  <c:v>8.371623251733098</c:v>
                </c:pt>
                <c:pt idx="8199">
                  <c:v>8.3713492708330399</c:v>
                </c:pt>
                <c:pt idx="8200">
                  <c:v>8.3707252625829724</c:v>
                </c:pt>
                <c:pt idx="8201">
                  <c:v>8.3713862816829145</c:v>
                </c:pt>
                <c:pt idx="8202">
                  <c:v>8.3724489401000461</c:v>
                </c:pt>
                <c:pt idx="8203">
                  <c:v>8.3723299591999893</c:v>
                </c:pt>
                <c:pt idx="8204">
                  <c:v>8.3719009509499234</c:v>
                </c:pt>
                <c:pt idx="8205">
                  <c:v>8.371548636717062</c:v>
                </c:pt>
                <c:pt idx="8206">
                  <c:v>8.3715962951329956</c:v>
                </c:pt>
                <c:pt idx="8207">
                  <c:v>8.3727839808999391</c:v>
                </c:pt>
                <c:pt idx="8208">
                  <c:v>8.3724583333330802</c:v>
                </c:pt>
                <c:pt idx="8209">
                  <c:v>8.3713976584170133</c:v>
                </c:pt>
                <c:pt idx="8210">
                  <c:v>8.3708053441829549</c:v>
                </c:pt>
                <c:pt idx="8211">
                  <c:v>8.3706913359330866</c:v>
                </c:pt>
                <c:pt idx="8212">
                  <c:v>8.3715973550330283</c:v>
                </c:pt>
                <c:pt idx="8213">
                  <c:v>8.3713783467829614</c:v>
                </c:pt>
                <c:pt idx="8214">
                  <c:v>8.3713776992169038</c:v>
                </c:pt>
                <c:pt idx="8215">
                  <c:v>8.3707120243000368</c:v>
                </c:pt>
                <c:pt idx="8216">
                  <c:v>8.3715513767329774</c:v>
                </c:pt>
                <c:pt idx="8217">
                  <c:v>8.3728523958329202</c:v>
                </c:pt>
                <c:pt idx="8218">
                  <c:v>8.3726083875830515</c:v>
                </c:pt>
                <c:pt idx="8219">
                  <c:v>8.3720944066829954</c:v>
                </c:pt>
                <c:pt idx="8220">
                  <c:v>8.3721753984329279</c:v>
                </c:pt>
                <c:pt idx="8221">
                  <c:v>8.3720880842000671</c:v>
                </c:pt>
                <c:pt idx="8222">
                  <c:v>8.373420742617002</c:v>
                </c:pt>
                <c:pt idx="8223">
                  <c:v>8.3726834283829437</c:v>
                </c:pt>
                <c:pt idx="8224">
                  <c:v>8.3718427534670745</c:v>
                </c:pt>
                <c:pt idx="8225">
                  <c:v>8.3709287725670176</c:v>
                </c:pt>
                <c:pt idx="8226">
                  <c:v>8.3708447916669595</c:v>
                </c:pt>
                <c:pt idx="8227">
                  <c:v>8.3718457834170934</c:v>
                </c:pt>
                <c:pt idx="8228">
                  <c:v>8.3720251358500342</c:v>
                </c:pt>
                <c:pt idx="8229">
                  <c:v>8.3719077942669671</c:v>
                </c:pt>
                <c:pt idx="8230">
                  <c:v>8.3713638133669104</c:v>
                </c:pt>
                <c:pt idx="8231">
                  <c:v>8.371748138450041</c:v>
                </c:pt>
                <c:pt idx="8232">
                  <c:v>8.3731641575499847</c:v>
                </c:pt>
                <c:pt idx="8233">
                  <c:v>8.3729484826329177</c:v>
                </c:pt>
                <c:pt idx="8234">
                  <c:v>8.3720761684000564</c:v>
                </c:pt>
                <c:pt idx="8235">
                  <c:v>8.3715555208330006</c:v>
                </c:pt>
                <c:pt idx="8236">
                  <c:v>8.3715731792499337</c:v>
                </c:pt>
                <c:pt idx="8237">
                  <c:v>8.3720575316830743</c:v>
                </c:pt>
                <c:pt idx="8238">
                  <c:v>8.3718535234330069</c:v>
                </c:pt>
                <c:pt idx="8239">
                  <c:v>8.3714095425329482</c:v>
                </c:pt>
                <c:pt idx="8240">
                  <c:v>8.3707888676170796</c:v>
                </c:pt>
                <c:pt idx="8241">
                  <c:v>8.371108220050024</c:v>
                </c:pt>
                <c:pt idx="8242">
                  <c:v>8.3726525451329561</c:v>
                </c:pt>
                <c:pt idx="8243">
                  <c:v>8.3724502309000979</c:v>
                </c:pt>
                <c:pt idx="8244">
                  <c:v>8.3716012500000385</c:v>
                </c:pt>
                <c:pt idx="8245">
                  <c:v>8.3711939084169718</c:v>
                </c:pt>
                <c:pt idx="8246">
                  <c:v>8.3711932608499158</c:v>
                </c:pt>
                <c:pt idx="8247">
                  <c:v>8.372949252600046</c:v>
                </c:pt>
                <c:pt idx="8248">
                  <c:v>8.3726986050329888</c:v>
                </c:pt>
                <c:pt idx="8249">
                  <c:v>8.3722612634499214</c:v>
                </c:pt>
                <c:pt idx="8250">
                  <c:v>8.3712439492170621</c:v>
                </c:pt>
                <c:pt idx="8251">
                  <c:v>8.3709982742999962</c:v>
                </c:pt>
                <c:pt idx="8252">
                  <c:v>8.3720109600669375</c:v>
                </c:pt>
                <c:pt idx="8253">
                  <c:v>8.3722069791670801</c:v>
                </c:pt>
                <c:pt idx="8254">
                  <c:v>8.3716146375830132</c:v>
                </c:pt>
                <c:pt idx="8255">
                  <c:v>8.3713589900169545</c:v>
                </c:pt>
                <c:pt idx="8256">
                  <c:v>8.372068315100087</c:v>
                </c:pt>
                <c:pt idx="8257">
                  <c:v>8.3732510008670289</c:v>
                </c:pt>
                <c:pt idx="8258">
                  <c:v>8.3729419926169619</c:v>
                </c:pt>
                <c:pt idx="8259">
                  <c:v>8.3729080117169037</c:v>
                </c:pt>
                <c:pt idx="8260">
                  <c:v>8.3721140034670363</c:v>
                </c:pt>
                <c:pt idx="8261">
                  <c:v>8.3716850225669788</c:v>
                </c:pt>
                <c:pt idx="8262">
                  <c:v>8.3729093749999208</c:v>
                </c:pt>
                <c:pt idx="8263">
                  <c:v>8.3728770334170513</c:v>
                </c:pt>
                <c:pt idx="8264">
                  <c:v>8.3720363858499951</c:v>
                </c:pt>
                <c:pt idx="8265">
                  <c:v>8.3710190442669266</c:v>
                </c:pt>
                <c:pt idx="8266">
                  <c:v>8.3706000633670694</c:v>
                </c:pt>
                <c:pt idx="8267">
                  <c:v>8.3718343884500026</c:v>
                </c:pt>
                <c:pt idx="8268">
                  <c:v>8.3716870742169434</c:v>
                </c:pt>
                <c:pt idx="8269">
                  <c:v>8.3718547326330768</c:v>
                </c:pt>
                <c:pt idx="8270">
                  <c:v>8.3720324184000177</c:v>
                </c:pt>
                <c:pt idx="8271">
                  <c:v>8.3723934374999605</c:v>
                </c:pt>
                <c:pt idx="8272">
                  <c:v>8.3737277625830924</c:v>
                </c:pt>
                <c:pt idx="8273">
                  <c:v>8.3737287816830328</c:v>
                </c:pt>
                <c:pt idx="8274">
                  <c:v>8.3725031067669686</c:v>
                </c:pt>
                <c:pt idx="8275">
                  <c:v>8.3717174591999086</c:v>
                </c:pt>
                <c:pt idx="8276">
                  <c:v>8.3716534509500402</c:v>
                </c:pt>
                <c:pt idx="8277">
                  <c:v>8.3729344700499837</c:v>
                </c:pt>
                <c:pt idx="8278">
                  <c:v>8.3725137951329174</c:v>
                </c:pt>
                <c:pt idx="8279">
                  <c:v>8.3712048142330584</c:v>
                </c:pt>
                <c:pt idx="8280">
                  <c:v>8.3708124999999995</c:v>
                </c:pt>
                <c:pt idx="8281">
                  <c:v>8.3711618250829325</c:v>
                </c:pt>
                <c:pt idx="8282">
                  <c:v>8.3722961775170752</c:v>
                </c:pt>
                <c:pt idx="8283">
                  <c:v>8.3728021692670076</c:v>
                </c:pt>
                <c:pt idx="8284">
                  <c:v>8.3722631883669507</c:v>
                </c:pt>
                <c:pt idx="8285">
                  <c:v>8.3719441801170813</c:v>
                </c:pt>
                <c:pt idx="8286">
                  <c:v>8.3723501992170224</c:v>
                </c:pt>
                <c:pt idx="8287">
                  <c:v>8.3735445242999553</c:v>
                </c:pt>
                <c:pt idx="8288">
                  <c:v>8.3733072100670984</c:v>
                </c:pt>
                <c:pt idx="8289">
                  <c:v>8.3725115625000406</c:v>
                </c:pt>
                <c:pt idx="8290">
                  <c:v>8.371580887582974</c:v>
                </c:pt>
                <c:pt idx="8291">
                  <c:v>8.371923573349914</c:v>
                </c:pt>
                <c:pt idx="8292">
                  <c:v>8.3728045651000453</c:v>
                </c:pt>
                <c:pt idx="8293">
                  <c:v>8.3728055841999893</c:v>
                </c:pt>
                <c:pt idx="8294">
                  <c:v>8.3717165759499217</c:v>
                </c:pt>
                <c:pt idx="8295">
                  <c:v>8.370842595050064</c:v>
                </c:pt>
                <c:pt idx="8296">
                  <c:v>8.3713419201329966</c:v>
                </c:pt>
                <c:pt idx="8297">
                  <c:v>8.3730762725669372</c:v>
                </c:pt>
                <c:pt idx="8298">
                  <c:v>8.3737139583330791</c:v>
                </c:pt>
                <c:pt idx="8299">
                  <c:v>8.3728832834170124</c:v>
                </c:pt>
                <c:pt idx="8300">
                  <c:v>8.3722309691829544</c:v>
                </c:pt>
                <c:pt idx="8301">
                  <c:v>8.3723369609330867</c:v>
                </c:pt>
                <c:pt idx="8302">
                  <c:v>8.3727363133670281</c:v>
                </c:pt>
                <c:pt idx="8303">
                  <c:v>8.3722889717829627</c:v>
                </c:pt>
                <c:pt idx="8304">
                  <c:v>8.3715466575499047</c:v>
                </c:pt>
                <c:pt idx="8305">
                  <c:v>8.3705626493000356</c:v>
                </c:pt>
                <c:pt idx="8306">
                  <c:v>8.3710286683999779</c:v>
                </c:pt>
                <c:pt idx="8307">
                  <c:v>8.3723913541669202</c:v>
                </c:pt>
                <c:pt idx="8308">
                  <c:v>8.3724206792500535</c:v>
                </c:pt>
                <c:pt idx="8309">
                  <c:v>8.3719150316829936</c:v>
                </c:pt>
                <c:pt idx="8310">
                  <c:v>8.3709726900999275</c:v>
                </c:pt>
                <c:pt idx="8311">
                  <c:v>8.371527042533069</c:v>
                </c:pt>
                <c:pt idx="8312">
                  <c:v>8.3730013676170021</c:v>
                </c:pt>
                <c:pt idx="8313">
                  <c:v>8.3725190533829448</c:v>
                </c:pt>
                <c:pt idx="8314">
                  <c:v>8.3714900451330756</c:v>
                </c:pt>
                <c:pt idx="8315">
                  <c:v>8.3709177309000182</c:v>
                </c:pt>
                <c:pt idx="8316">
                  <c:v>8.37111708333296</c:v>
                </c:pt>
                <c:pt idx="8317">
                  <c:v>8.3720464084170914</c:v>
                </c:pt>
                <c:pt idx="8318">
                  <c:v>8.3720624275170348</c:v>
                </c:pt>
                <c:pt idx="8319">
                  <c:v>8.3712184192669685</c:v>
                </c:pt>
                <c:pt idx="8320">
                  <c:v>8.3710827716999088</c:v>
                </c:pt>
                <c:pt idx="8321">
                  <c:v>8.3708237634500406</c:v>
                </c:pt>
                <c:pt idx="8322">
                  <c:v>8.3720564492169842</c:v>
                </c:pt>
                <c:pt idx="8323">
                  <c:v>8.3722591076329156</c:v>
                </c:pt>
                <c:pt idx="8324">
                  <c:v>8.3719867934000582</c:v>
                </c:pt>
                <c:pt idx="8325">
                  <c:v>8.3712311458329989</c:v>
                </c:pt>
                <c:pt idx="8326">
                  <c:v>8.3715621375829326</c:v>
                </c:pt>
                <c:pt idx="8327">
                  <c:v>8.3729031566830745</c:v>
                </c:pt>
                <c:pt idx="8328">
                  <c:v>8.3727608151000066</c:v>
                </c:pt>
                <c:pt idx="8329">
                  <c:v>8.3727018341999493</c:v>
                </c:pt>
                <c:pt idx="8330">
                  <c:v>8.371857825950082</c:v>
                </c:pt>
                <c:pt idx="8331">
                  <c:v>8.3716038450500232</c:v>
                </c:pt>
                <c:pt idx="8332">
                  <c:v>8.3730198367999566</c:v>
                </c:pt>
                <c:pt idx="8333">
                  <c:v>8.3728458559000973</c:v>
                </c:pt>
                <c:pt idx="8334">
                  <c:v>8.37217854166704</c:v>
                </c:pt>
                <c:pt idx="8335">
                  <c:v>8.3720478667499734</c:v>
                </c:pt>
                <c:pt idx="8336">
                  <c:v>8.3723955525169149</c:v>
                </c:pt>
                <c:pt idx="8337">
                  <c:v>8.3727432109330469</c:v>
                </c:pt>
                <c:pt idx="8338">
                  <c:v>8.3723908966999883</c:v>
                </c:pt>
                <c:pt idx="8339">
                  <c:v>8.3718502217829212</c:v>
                </c:pt>
                <c:pt idx="8340">
                  <c:v>8.3713429075500638</c:v>
                </c:pt>
                <c:pt idx="8341">
                  <c:v>8.3718205659669955</c:v>
                </c:pt>
                <c:pt idx="8342">
                  <c:v>8.3727165850669394</c:v>
                </c:pt>
                <c:pt idx="8343">
                  <c:v>8.3726509375000795</c:v>
                </c:pt>
                <c:pt idx="8344">
                  <c:v>8.371698595917012</c:v>
                </c:pt>
                <c:pt idx="8345">
                  <c:v>8.3716112816829558</c:v>
                </c:pt>
                <c:pt idx="8346">
                  <c:v>8.3721289401000867</c:v>
                </c:pt>
                <c:pt idx="8347">
                  <c:v>8.3729099592000296</c:v>
                </c:pt>
                <c:pt idx="8348">
                  <c:v>8.3727476176169624</c:v>
                </c:pt>
                <c:pt idx="8349">
                  <c:v>8.3725686367169025</c:v>
                </c:pt>
                <c:pt idx="8350">
                  <c:v>8.3716979618000362</c:v>
                </c:pt>
                <c:pt idx="8351">
                  <c:v>8.3715439808999772</c:v>
                </c:pt>
                <c:pt idx="8352">
                  <c:v>8.3724499999999207</c:v>
                </c:pt>
                <c:pt idx="8353">
                  <c:v>8.3717276584170524</c:v>
                </c:pt>
                <c:pt idx="8354">
                  <c:v>8.3714320108499933</c:v>
                </c:pt>
                <c:pt idx="8355">
                  <c:v>8.3708080025999276</c:v>
                </c:pt>
                <c:pt idx="8356">
                  <c:v>8.3710323550330692</c:v>
                </c:pt>
                <c:pt idx="8357">
                  <c:v>8.3723400134500015</c:v>
                </c:pt>
                <c:pt idx="8358">
                  <c:v>8.3725343658829434</c:v>
                </c:pt>
                <c:pt idx="8359">
                  <c:v>8.372237024300075</c:v>
                </c:pt>
                <c:pt idx="8360">
                  <c:v>8.3720913767330192</c:v>
                </c:pt>
                <c:pt idx="8361">
                  <c:v>8.3718657291669594</c:v>
                </c:pt>
                <c:pt idx="8362">
                  <c:v>8.3732567209170909</c:v>
                </c:pt>
                <c:pt idx="8363">
                  <c:v>8.3735510733500345</c:v>
                </c:pt>
                <c:pt idx="8364">
                  <c:v>8.3738287317669666</c:v>
                </c:pt>
                <c:pt idx="8365">
                  <c:v>8.3732330841999101</c:v>
                </c:pt>
                <c:pt idx="8366">
                  <c:v>8.3729940759500412</c:v>
                </c:pt>
                <c:pt idx="8367">
                  <c:v>8.3739500950499828</c:v>
                </c:pt>
                <c:pt idx="8368">
                  <c:v>8.3731694201329159</c:v>
                </c:pt>
                <c:pt idx="8369">
                  <c:v>8.3734421059000574</c:v>
                </c:pt>
                <c:pt idx="8370">
                  <c:v>8.3729214583330016</c:v>
                </c:pt>
                <c:pt idx="8371">
                  <c:v>8.373079116749933</c:v>
                </c:pt>
                <c:pt idx="8372">
                  <c:v>8.374188469183073</c:v>
                </c:pt>
                <c:pt idx="8373">
                  <c:v>8.3742194609330056</c:v>
                </c:pt>
                <c:pt idx="8374">
                  <c:v>8.3743371466999488</c:v>
                </c:pt>
                <c:pt idx="8375">
                  <c:v>8.3733248051170808</c:v>
                </c:pt>
                <c:pt idx="8376">
                  <c:v>8.3735841575500238</c:v>
                </c:pt>
                <c:pt idx="8377">
                  <c:v>8.3745918159669568</c:v>
                </c:pt>
                <c:pt idx="8378">
                  <c:v>8.3742995017330966</c:v>
                </c:pt>
                <c:pt idx="8379">
                  <c:v>8.3733538541670391</c:v>
                </c:pt>
                <c:pt idx="8380">
                  <c:v>8.3729248459169732</c:v>
                </c:pt>
                <c:pt idx="8381">
                  <c:v>8.3728008650169148</c:v>
                </c:pt>
                <c:pt idx="8382">
                  <c:v>8.3739068567670465</c:v>
                </c:pt>
                <c:pt idx="8383">
                  <c:v>8.3743428758669882</c:v>
                </c:pt>
                <c:pt idx="8384">
                  <c:v>8.3738055342829227</c:v>
                </c:pt>
                <c:pt idx="8385">
                  <c:v>8.3733798867170623</c:v>
                </c:pt>
                <c:pt idx="8386">
                  <c:v>8.3734692117999963</c:v>
                </c:pt>
                <c:pt idx="8387">
                  <c:v>8.3749268975669384</c:v>
                </c:pt>
                <c:pt idx="8388">
                  <c:v>8.374687916667078</c:v>
                </c:pt>
                <c:pt idx="8389">
                  <c:v>8.3740205750830139</c:v>
                </c:pt>
                <c:pt idx="8390">
                  <c:v>8.3738082608499553</c:v>
                </c:pt>
                <c:pt idx="8391">
                  <c:v>8.3737109192670864</c:v>
                </c:pt>
                <c:pt idx="8392">
                  <c:v>8.3741586050330294</c:v>
                </c:pt>
                <c:pt idx="8393">
                  <c:v>8.3738545967829623</c:v>
                </c:pt>
                <c:pt idx="8394">
                  <c:v>8.3728872825499057</c:v>
                </c:pt>
                <c:pt idx="8395">
                  <c:v>8.372501607633037</c:v>
                </c:pt>
                <c:pt idx="8396">
                  <c:v>8.3728326267329773</c:v>
                </c:pt>
                <c:pt idx="8397">
                  <c:v>8.3736003124999208</c:v>
                </c:pt>
                <c:pt idx="8398">
                  <c:v>8.3735329709170525</c:v>
                </c:pt>
                <c:pt idx="8399">
                  <c:v>8.3734939900169945</c:v>
                </c:pt>
                <c:pt idx="8400">
                  <c:v>8.3730516484329272</c:v>
                </c:pt>
                <c:pt idx="8401">
                  <c:v>8.3729176675330681</c:v>
                </c:pt>
                <c:pt idx="8402">
                  <c:v>8.3740069926170015</c:v>
                </c:pt>
                <c:pt idx="8403">
                  <c:v>8.3742746783829443</c:v>
                </c:pt>
                <c:pt idx="8404">
                  <c:v>8.3737306701330763</c:v>
                </c:pt>
                <c:pt idx="8405">
                  <c:v>8.3728200225670193</c:v>
                </c:pt>
                <c:pt idx="8406">
                  <c:v>8.3726010416669592</c:v>
                </c:pt>
                <c:pt idx="8407">
                  <c:v>8.3739187000830917</c:v>
                </c:pt>
                <c:pt idx="8408">
                  <c:v>8.3743513858500336</c:v>
                </c:pt>
                <c:pt idx="8409">
                  <c:v>8.3737873775999674</c:v>
                </c:pt>
                <c:pt idx="8410">
                  <c:v>8.3734367300329104</c:v>
                </c:pt>
                <c:pt idx="8411">
                  <c:v>8.3732110551170411</c:v>
                </c:pt>
                <c:pt idx="8412">
                  <c:v>8.3747037408829836</c:v>
                </c:pt>
                <c:pt idx="8413">
                  <c:v>8.374528065966917</c:v>
                </c:pt>
                <c:pt idx="8414">
                  <c:v>8.3734407517330567</c:v>
                </c:pt>
                <c:pt idx="8415">
                  <c:v>8.372541770833001</c:v>
                </c:pt>
                <c:pt idx="8416">
                  <c:v>8.3722377625829338</c:v>
                </c:pt>
                <c:pt idx="8417">
                  <c:v>8.373298781683074</c:v>
                </c:pt>
                <c:pt idx="8418">
                  <c:v>8.3728581067670085</c:v>
                </c:pt>
                <c:pt idx="8419">
                  <c:v>8.3723491258669487</c:v>
                </c:pt>
                <c:pt idx="8420">
                  <c:v>8.3722767842830805</c:v>
                </c:pt>
                <c:pt idx="8421">
                  <c:v>8.3723344700500242</c:v>
                </c:pt>
                <c:pt idx="8422">
                  <c:v>8.3736837951329566</c:v>
                </c:pt>
                <c:pt idx="8423">
                  <c:v>8.3737881475670974</c:v>
                </c:pt>
                <c:pt idx="8424">
                  <c:v>8.3733325000000391</c:v>
                </c:pt>
                <c:pt idx="8425">
                  <c:v>8.3726168250829716</c:v>
                </c:pt>
                <c:pt idx="8426">
                  <c:v>8.3721445108499157</c:v>
                </c:pt>
                <c:pt idx="8427">
                  <c:v>8.3734655026000464</c:v>
                </c:pt>
                <c:pt idx="8428">
                  <c:v>8.3732981883669897</c:v>
                </c:pt>
                <c:pt idx="8429">
                  <c:v>8.3720058467829226</c:v>
                </c:pt>
                <c:pt idx="8430">
                  <c:v>8.3713718658830629</c:v>
                </c:pt>
                <c:pt idx="8431">
                  <c:v>8.3712928576329979</c:v>
                </c:pt>
                <c:pt idx="8432">
                  <c:v>8.3723005433999376</c:v>
                </c:pt>
                <c:pt idx="8433">
                  <c:v>8.3723182291670799</c:v>
                </c:pt>
                <c:pt idx="8434">
                  <c:v>8.371655887583012</c:v>
                </c:pt>
                <c:pt idx="8435">
                  <c:v>8.371241906682954</c:v>
                </c:pt>
                <c:pt idx="8436">
                  <c:v>8.3716178984330867</c:v>
                </c:pt>
                <c:pt idx="8437">
                  <c:v>8.3732455842000295</c:v>
                </c:pt>
                <c:pt idx="8438">
                  <c:v>8.3730549092829616</c:v>
                </c:pt>
                <c:pt idx="8439">
                  <c:v>8.3715359283829045</c:v>
                </c:pt>
                <c:pt idx="8440">
                  <c:v>8.3701719201330356</c:v>
                </c:pt>
                <c:pt idx="8441">
                  <c:v>8.3698062725669793</c:v>
                </c:pt>
                <c:pt idx="8442">
                  <c:v>8.3711322916669211</c:v>
                </c:pt>
                <c:pt idx="8443">
                  <c:v>8.3711632834170526</c:v>
                </c:pt>
                <c:pt idx="8444">
                  <c:v>8.3709126358499955</c:v>
                </c:pt>
                <c:pt idx="8445">
                  <c:v>8.3697652942669283</c:v>
                </c:pt>
                <c:pt idx="8446">
                  <c:v>8.3702379800330693</c:v>
                </c:pt>
                <c:pt idx="8447">
                  <c:v>8.3718839717830029</c:v>
                </c:pt>
                <c:pt idx="8448">
                  <c:v>8.371424990882943</c:v>
                </c:pt>
                <c:pt idx="8449">
                  <c:v>8.3704726493000745</c:v>
                </c:pt>
                <c:pt idx="8450">
                  <c:v>8.3697436684000177</c:v>
                </c:pt>
                <c:pt idx="8451">
                  <c:v>8.3694630208329617</c:v>
                </c:pt>
                <c:pt idx="8452">
                  <c:v>8.3714756792500928</c:v>
                </c:pt>
                <c:pt idx="8453">
                  <c:v>8.371578365017033</c:v>
                </c:pt>
                <c:pt idx="8454">
                  <c:v>8.3715476900999661</c:v>
                </c:pt>
                <c:pt idx="8455">
                  <c:v>8.3710887091999098</c:v>
                </c:pt>
                <c:pt idx="8456">
                  <c:v>8.3712297009500407</c:v>
                </c:pt>
                <c:pt idx="8457">
                  <c:v>8.3730240533829843</c:v>
                </c:pt>
                <c:pt idx="8458">
                  <c:v>8.3727733784669169</c:v>
                </c:pt>
                <c:pt idx="8459">
                  <c:v>8.3715960642330565</c:v>
                </c:pt>
                <c:pt idx="8460">
                  <c:v>8.3708854166670008</c:v>
                </c:pt>
                <c:pt idx="8461">
                  <c:v>8.3710814084169325</c:v>
                </c:pt>
                <c:pt idx="8462">
                  <c:v>8.3721657608500752</c:v>
                </c:pt>
                <c:pt idx="8463">
                  <c:v>8.3717567526000067</c:v>
                </c:pt>
                <c:pt idx="8464">
                  <c:v>8.3710494383669491</c:v>
                </c:pt>
                <c:pt idx="8465">
                  <c:v>8.3700287634500814</c:v>
                </c:pt>
                <c:pt idx="8466">
                  <c:v>8.3702147825500237</c:v>
                </c:pt>
                <c:pt idx="8467">
                  <c:v>8.371755774299956</c:v>
                </c:pt>
                <c:pt idx="8468">
                  <c:v>8.3721484600670983</c:v>
                </c:pt>
                <c:pt idx="8469">
                  <c:v>8.3720811458330395</c:v>
                </c:pt>
                <c:pt idx="8470">
                  <c:v>8.3713054709169743</c:v>
                </c:pt>
                <c:pt idx="8471">
                  <c:v>8.3712281566829141</c:v>
                </c:pt>
                <c:pt idx="8472">
                  <c:v>8.372237481767046</c:v>
                </c:pt>
                <c:pt idx="8473">
                  <c:v>8.3722068341999893</c:v>
                </c:pt>
                <c:pt idx="8474">
                  <c:v>8.3710244926169217</c:v>
                </c:pt>
                <c:pt idx="8475">
                  <c:v>8.3700821783830648</c:v>
                </c:pt>
                <c:pt idx="8476">
                  <c:v>8.3703898367999958</c:v>
                </c:pt>
                <c:pt idx="8477">
                  <c:v>8.3715825225669374</c:v>
                </c:pt>
                <c:pt idx="8478">
                  <c:v>8.3714302083330789</c:v>
                </c:pt>
                <c:pt idx="8479">
                  <c:v>0</c:v>
                </c:pt>
                <c:pt idx="8480">
                  <c:v>8.3629933333329998</c:v>
                </c:pt>
                <c:pt idx="8481">
                  <c:v>8.3630059917499331</c:v>
                </c:pt>
                <c:pt idx="8482">
                  <c:v>8.363953677517074</c:v>
                </c:pt>
                <c:pt idx="8483">
                  <c:v>8.3646463359330081</c:v>
                </c:pt>
                <c:pt idx="8484">
                  <c:v>8.3632923550329483</c:v>
                </c:pt>
                <c:pt idx="8485">
                  <c:v>8.3628333467830807</c:v>
                </c:pt>
                <c:pt idx="8486">
                  <c:v>8.3629543658830237</c:v>
                </c:pt>
                <c:pt idx="8487">
                  <c:v>8.3633320242999556</c:v>
                </c:pt>
                <c:pt idx="8488">
                  <c:v>8.3635547100670973</c:v>
                </c:pt>
                <c:pt idx="8489">
                  <c:v>8.3630023958330391</c:v>
                </c:pt>
                <c:pt idx="8490">
                  <c:v>8.3622183875829723</c:v>
                </c:pt>
                <c:pt idx="8491">
                  <c:v>8.3625794066829151</c:v>
                </c:pt>
                <c:pt idx="8492">
                  <c:v>8.3642853984330472</c:v>
                </c:pt>
                <c:pt idx="8493">
                  <c:v>8.364109750866989</c:v>
                </c:pt>
                <c:pt idx="8494">
                  <c:v>8.3629457426169225</c:v>
                </c:pt>
                <c:pt idx="8495">
                  <c:v>8.3613900950500621</c:v>
                </c:pt>
                <c:pt idx="8496">
                  <c:v>8.3617277534669974</c:v>
                </c:pt>
                <c:pt idx="8497">
                  <c:v>8.3628171058999374</c:v>
                </c:pt>
                <c:pt idx="8498">
                  <c:v>8.3628081250000808</c:v>
                </c:pt>
                <c:pt idx="8499">
                  <c:v>8.3622741167500134</c:v>
                </c:pt>
                <c:pt idx="8500">
                  <c:v>8.3614834691829536</c:v>
                </c:pt>
                <c:pt idx="8501">
                  <c:v>8.3614694609330869</c:v>
                </c:pt>
                <c:pt idx="8502">
                  <c:v>8.3627288133670277</c:v>
                </c:pt>
                <c:pt idx="8503">
                  <c:v>8.3628398051169608</c:v>
                </c:pt>
                <c:pt idx="8504">
                  <c:v>8.3622924908829042</c:v>
                </c:pt>
                <c:pt idx="8505">
                  <c:v>8.3614684826330361</c:v>
                </c:pt>
                <c:pt idx="8506">
                  <c:v>8.3614278350669782</c:v>
                </c:pt>
                <c:pt idx="8507">
                  <c:v>8.3627455208329202</c:v>
                </c:pt>
                <c:pt idx="8508">
                  <c:v>8.362441512583052</c:v>
                </c:pt>
                <c:pt idx="8509">
                  <c:v>8.3610175316829949</c:v>
                </c:pt>
                <c:pt idx="8510">
                  <c:v>8.3605835234329273</c:v>
                </c:pt>
                <c:pt idx="8511">
                  <c:v>8.3609812092000695</c:v>
                </c:pt>
                <c:pt idx="8512">
                  <c:v>8.3616355342830015</c:v>
                </c:pt>
                <c:pt idx="8513">
                  <c:v>8.3618848867169433</c:v>
                </c:pt>
                <c:pt idx="8514">
                  <c:v>8.3618792118000762</c:v>
                </c:pt>
                <c:pt idx="8515">
                  <c:v>8.3618318975670185</c:v>
                </c:pt>
                <c:pt idx="8516">
                  <c:v>8.3618562499999616</c:v>
                </c:pt>
                <c:pt idx="8517">
                  <c:v>8.3619239084170918</c:v>
                </c:pt>
                <c:pt idx="8518">
                  <c:v>8.3625449275170336</c:v>
                </c:pt>
                <c:pt idx="8519">
                  <c:v>8.3617259192669682</c:v>
                </c:pt>
                <c:pt idx="8520">
                  <c:v>8.36112693836691</c:v>
                </c:pt>
                <c:pt idx="8521">
                  <c:v>8.3615445967830411</c:v>
                </c:pt>
                <c:pt idx="8522">
                  <c:v>8.3620772825499845</c:v>
                </c:pt>
                <c:pt idx="8523">
                  <c:v>8.3627882742999162</c:v>
                </c:pt>
                <c:pt idx="8524">
                  <c:v>8.3619809600670578</c:v>
                </c:pt>
                <c:pt idx="8525">
                  <c:v>8.3614353124999994</c:v>
                </c:pt>
                <c:pt idx="8526">
                  <c:v>8.3609629709169333</c:v>
                </c:pt>
                <c:pt idx="8527">
                  <c:v>8.3622373233500742</c:v>
                </c:pt>
                <c:pt idx="8528">
                  <c:v>8.3623916484330074</c:v>
                </c:pt>
                <c:pt idx="8529">
                  <c:v>8.3616710008669504</c:v>
                </c:pt>
                <c:pt idx="8530">
                  <c:v>8.3625119926170814</c:v>
                </c:pt>
                <c:pt idx="8531">
                  <c:v>8.3619146783830232</c:v>
                </c:pt>
                <c:pt idx="8532">
                  <c:v>8.3638490034669548</c:v>
                </c:pt>
                <c:pt idx="8533">
                  <c:v>8.3632983559000973</c:v>
                </c:pt>
                <c:pt idx="8534">
                  <c:v>8.3631827083330403</c:v>
                </c:pt>
                <c:pt idx="8535">
                  <c:v>8.3622487000829739</c:v>
                </c:pt>
                <c:pt idx="8536">
                  <c:v>8.3627830525169138</c:v>
                </c:pt>
                <c:pt idx="8537">
                  <c:v>8.3625890442670467</c:v>
                </c:pt>
                <c:pt idx="8538">
                  <c:v>8.3630233966999885</c:v>
                </c:pt>
                <c:pt idx="8539">
                  <c:v>8.3626243884499214</c:v>
                </c:pt>
                <c:pt idx="8540">
                  <c:v>8.3622370742170631</c:v>
                </c:pt>
                <c:pt idx="8541">
                  <c:v>8.3620813992999956</c:v>
                </c:pt>
                <c:pt idx="8542">
                  <c:v>8.363534085066938</c:v>
                </c:pt>
                <c:pt idx="8543">
                  <c:v>8.3638017708330796</c:v>
                </c:pt>
                <c:pt idx="8544">
                  <c:v>8.3626777625830115</c:v>
                </c:pt>
                <c:pt idx="8545">
                  <c:v>8.3619571150169545</c:v>
                </c:pt>
                <c:pt idx="8546">
                  <c:v>8.3633264401000869</c:v>
                </c:pt>
                <c:pt idx="8547">
                  <c:v>8.3637007925330273</c:v>
                </c:pt>
                <c:pt idx="8548">
                  <c:v>8.3645317842829634</c:v>
                </c:pt>
                <c:pt idx="8549">
                  <c:v>8.3641944700499042</c:v>
                </c:pt>
                <c:pt idx="8550">
                  <c:v>8.3639721284670348</c:v>
                </c:pt>
                <c:pt idx="8551">
                  <c:v>8.3640481475669777</c:v>
                </c:pt>
                <c:pt idx="8552">
                  <c:v>8.3654224999999194</c:v>
                </c:pt>
                <c:pt idx="8553">
                  <c:v>8.3650084917500536</c:v>
                </c:pt>
                <c:pt idx="8554">
                  <c:v>8.3654195108499945</c:v>
                </c:pt>
                <c:pt idx="8555">
                  <c:v>8.3655738359329277</c:v>
                </c:pt>
                <c:pt idx="8556">
                  <c:v>8.3655865217000684</c:v>
                </c:pt>
                <c:pt idx="8557">
                  <c:v>8.3663925134500019</c:v>
                </c:pt>
                <c:pt idx="8558">
                  <c:v>8.366066865882944</c:v>
                </c:pt>
                <c:pt idx="8559">
                  <c:v>8.3660428576330759</c:v>
                </c:pt>
                <c:pt idx="8560">
                  <c:v>8.3655238767330182</c:v>
                </c:pt>
                <c:pt idx="8561">
                  <c:v>8.3653732291669609</c:v>
                </c:pt>
                <c:pt idx="8562">
                  <c:v>8.3656592209170917</c:v>
                </c:pt>
                <c:pt idx="8563">
                  <c:v>8.3648235733500353</c:v>
                </c:pt>
                <c:pt idx="8564">
                  <c:v>8.3655678984329676</c:v>
                </c:pt>
                <c:pt idx="8565">
                  <c:v>8.3638605841999087</c:v>
                </c:pt>
                <c:pt idx="8566">
                  <c:v>8.36422657595004</c:v>
                </c:pt>
                <c:pt idx="8567">
                  <c:v>8.3640625950499832</c:v>
                </c:pt>
                <c:pt idx="8568">
                  <c:v>8.3636919201329167</c:v>
                </c:pt>
                <c:pt idx="8569">
                  <c:v>8.3642329392330588</c:v>
                </c:pt>
                <c:pt idx="8570">
                  <c:v>8.3637956249999998</c:v>
                </c:pt>
                <c:pt idx="8571">
                  <c:v>8.363744950082932</c:v>
                </c:pt>
                <c:pt idx="8572">
                  <c:v>8.3641793025170745</c:v>
                </c:pt>
                <c:pt idx="8573">
                  <c:v>8.3655586276000076</c:v>
                </c:pt>
                <c:pt idx="8574">
                  <c:v>8.3658179800329489</c:v>
                </c:pt>
                <c:pt idx="8575">
                  <c:v>8.3649539717830805</c:v>
                </c:pt>
                <c:pt idx="8576">
                  <c:v>8.3647449908830218</c:v>
                </c:pt>
                <c:pt idx="8577">
                  <c:v>8.3664609826329563</c:v>
                </c:pt>
                <c:pt idx="8578">
                  <c:v>8.365933668400098</c:v>
                </c:pt>
                <c:pt idx="8579">
                  <c:v>8.3659996875000395</c:v>
                </c:pt>
                <c:pt idx="8580">
                  <c:v>8.3656940125829724</c:v>
                </c:pt>
                <c:pt idx="8581">
                  <c:v>8.366181698349914</c:v>
                </c:pt>
                <c:pt idx="8582">
                  <c:v>8.3677726901000469</c:v>
                </c:pt>
                <c:pt idx="8583">
                  <c:v>8.367117042532989</c:v>
                </c:pt>
                <c:pt idx="8584">
                  <c:v>8.3662663676169213</c:v>
                </c:pt>
                <c:pt idx="8585">
                  <c:v>8.366084053383064</c:v>
                </c:pt>
                <c:pt idx="8586">
                  <c:v>8.3665267117999953</c:v>
                </c:pt>
                <c:pt idx="8587">
                  <c:v>8.3672343975669392</c:v>
                </c:pt>
                <c:pt idx="8588">
                  <c:v>8.3669837500000792</c:v>
                </c:pt>
                <c:pt idx="8589">
                  <c:v>8.366191408417011</c:v>
                </c:pt>
                <c:pt idx="8590">
                  <c:v>8.3658657608499549</c:v>
                </c:pt>
                <c:pt idx="8591">
                  <c:v>8.3662700859330865</c:v>
                </c:pt>
                <c:pt idx="8592">
                  <c:v>8.3673611050330301</c:v>
                </c:pt>
                <c:pt idx="8593">
                  <c:v>8.367103763449963</c:v>
                </c:pt>
                <c:pt idx="8594">
                  <c:v>8.3664997825499032</c:v>
                </c:pt>
                <c:pt idx="8595">
                  <c:v>8.365605774300036</c:v>
                </c:pt>
                <c:pt idx="8596">
                  <c:v>8.3652051267329774</c:v>
                </c:pt>
                <c:pt idx="8597">
                  <c:v>8.3668711458329206</c:v>
                </c:pt>
                <c:pt idx="8598">
                  <c:v>8.3668521375830522</c:v>
                </c:pt>
                <c:pt idx="8599">
                  <c:v>8.3659381566829936</c:v>
                </c:pt>
                <c:pt idx="8600">
                  <c:v>8.3649258150999284</c:v>
                </c:pt>
                <c:pt idx="8601">
                  <c:v>8.3659651675330693</c:v>
                </c:pt>
                <c:pt idx="8602">
                  <c:v>8.3668811592830004</c:v>
                </c:pt>
                <c:pt idx="8603">
                  <c:v>8.3671421783829434</c:v>
                </c:pt>
                <c:pt idx="8604">
                  <c:v>8.366889836800075</c:v>
                </c:pt>
                <c:pt idx="8605">
                  <c:v>8.3664091892330195</c:v>
                </c:pt>
                <c:pt idx="8606">
                  <c:v>8.3667102083329592</c:v>
                </c:pt>
                <c:pt idx="8607">
                  <c:v>8.3682995334170922</c:v>
                </c:pt>
                <c:pt idx="8608">
                  <c:v>8.368612219183035</c:v>
                </c:pt>
                <c:pt idx="8609">
                  <c:v>8.3677632109329672</c:v>
                </c:pt>
                <c:pt idx="8610">
                  <c:v>8.3676408966999105</c:v>
                </c:pt>
                <c:pt idx="8611">
                  <c:v>8.3669285551170418</c:v>
                </c:pt>
                <c:pt idx="8612">
                  <c:v>8.3680512408829824</c:v>
                </c:pt>
                <c:pt idx="8613">
                  <c:v>8.3677522326329168</c:v>
                </c:pt>
                <c:pt idx="8614">
                  <c:v>8.3662849184000585</c:v>
                </c:pt>
                <c:pt idx="8615">
                  <c:v>8.3655309375000009</c:v>
                </c:pt>
                <c:pt idx="8616">
                  <c:v>8.3649802625829341</c:v>
                </c:pt>
                <c:pt idx="8617">
                  <c:v>8.3667012816830741</c:v>
                </c:pt>
                <c:pt idx="8618">
                  <c:v>8.3667572734330058</c:v>
                </c:pt>
                <c:pt idx="8619">
                  <c:v>8.3662949591999496</c:v>
                </c:pt>
                <c:pt idx="8620">
                  <c:v>8.3653826176170814</c:v>
                </c:pt>
                <c:pt idx="8621">
                  <c:v>8.3654919700500248</c:v>
                </c:pt>
                <c:pt idx="8622">
                  <c:v>8.3668612951329564</c:v>
                </c:pt>
                <c:pt idx="8623">
                  <c:v>8.3665039809000969</c:v>
                </c:pt>
                <c:pt idx="8624">
                  <c:v>8.3660666666670398</c:v>
                </c:pt>
                <c:pt idx="8625">
                  <c:v>8.365612658416973</c:v>
                </c:pt>
                <c:pt idx="8626">
                  <c:v>8.3656970108499156</c:v>
                </c:pt>
                <c:pt idx="8627">
                  <c:v>8.3673846692670466</c:v>
                </c:pt>
                <c:pt idx="8628">
                  <c:v>8.367592355032988</c:v>
                </c:pt>
                <c:pt idx="8629">
                  <c:v>8.3662550134499227</c:v>
                </c:pt>
                <c:pt idx="8630">
                  <c:v>8.3648993658830637</c:v>
                </c:pt>
                <c:pt idx="8631">
                  <c:v>8.3648836909669964</c:v>
                </c:pt>
                <c:pt idx="8632">
                  <c:v>8.3661280433999394</c:v>
                </c:pt>
                <c:pt idx="8633">
                  <c:v>8.3659307291670792</c:v>
                </c:pt>
                <c:pt idx="8634">
                  <c:v>8.3652633875830134</c:v>
                </c:pt>
                <c:pt idx="8635">
                  <c:v>8.3642460733499551</c:v>
                </c:pt>
                <c:pt idx="8636">
                  <c:v>8.3649887317670863</c:v>
                </c:pt>
                <c:pt idx="8637">
                  <c:v>8.3660230842000285</c:v>
                </c:pt>
                <c:pt idx="8638">
                  <c:v>8.3662990759499625</c:v>
                </c:pt>
                <c:pt idx="8639">
                  <c:v>8.3652884283829056</c:v>
                </c:pt>
                <c:pt idx="8640">
                  <c:v>8.3648110868000369</c:v>
                </c:pt>
                <c:pt idx="8641">
                  <c:v>8.3649054392329774</c:v>
                </c:pt>
                <c:pt idx="8642">
                  <c:v>8.3659181249999204</c:v>
                </c:pt>
                <c:pt idx="8643">
                  <c:v>8.3667591167500515</c:v>
                </c:pt>
                <c:pt idx="8644">
                  <c:v>8.3657651358499958</c:v>
                </c:pt>
                <c:pt idx="8645">
                  <c:v>8.3649794609329273</c:v>
                </c:pt>
                <c:pt idx="8646">
                  <c:v>8.3650104800330674</c:v>
                </c:pt>
                <c:pt idx="8647">
                  <c:v>8.3664998051170016</c:v>
                </c:pt>
                <c:pt idx="8648">
                  <c:v>8.3663124908829438</c:v>
                </c:pt>
                <c:pt idx="8649">
                  <c:v>8.3655601493000749</c:v>
                </c:pt>
                <c:pt idx="8650">
                  <c:v>8.3646628350670191</c:v>
                </c:pt>
                <c:pt idx="8651">
                  <c:v>8.3648821874999602</c:v>
                </c:pt>
                <c:pt idx="8652">
                  <c:v>8.366199845917091</c:v>
                </c:pt>
                <c:pt idx="8653">
                  <c:v>8.3667358650170343</c:v>
                </c:pt>
                <c:pt idx="8654">
                  <c:v>8.3656751900999673</c:v>
                </c:pt>
                <c:pt idx="8655">
                  <c:v>8.3646595425329107</c:v>
                </c:pt>
                <c:pt idx="8656">
                  <c:v>8.3648572009500413</c:v>
                </c:pt>
                <c:pt idx="8657">
                  <c:v>8.3664765533829826</c:v>
                </c:pt>
                <c:pt idx="8658">
                  <c:v>8.3664508784669174</c:v>
                </c:pt>
                <c:pt idx="8659">
                  <c:v>8.365291897567058</c:v>
                </c:pt>
                <c:pt idx="8660">
                  <c:v>8.3650612500000001</c:v>
                </c:pt>
                <c:pt idx="8661">
                  <c:v>8.3651372417499328</c:v>
                </c:pt>
                <c:pt idx="8662">
                  <c:v>8.3670215941830737</c:v>
                </c:pt>
                <c:pt idx="8663">
                  <c:v>8.3670492526000082</c:v>
                </c:pt>
                <c:pt idx="8664">
                  <c:v>8.3655352716999491</c:v>
                </c:pt>
                <c:pt idx="8665">
                  <c:v>8.3650929301170809</c:v>
                </c:pt>
                <c:pt idx="8666">
                  <c:v>8.3654522825500237</c:v>
                </c:pt>
                <c:pt idx="8667">
                  <c:v>8.3671166076329566</c:v>
                </c:pt>
                <c:pt idx="8668">
                  <c:v>8.3671059600670983</c:v>
                </c:pt>
                <c:pt idx="8669">
                  <c:v>8.3663519791670389</c:v>
                </c:pt>
                <c:pt idx="8670">
                  <c:v>8.3658729709169712</c:v>
                </c:pt>
                <c:pt idx="8671">
                  <c:v>8.3662123233499148</c:v>
                </c:pt>
                <c:pt idx="8672">
                  <c:v>8.3674999817670468</c:v>
                </c:pt>
                <c:pt idx="8673">
                  <c:v>8.3673510008669894</c:v>
                </c:pt>
                <c:pt idx="8674">
                  <c:v>8.3669569926169221</c:v>
                </c:pt>
                <c:pt idx="8675">
                  <c:v>8.3670246783830624</c:v>
                </c:pt>
                <c:pt idx="8676">
                  <c:v>8.3667673367999971</c:v>
                </c:pt>
                <c:pt idx="8677">
                  <c:v>8.3681950225669386</c:v>
                </c:pt>
                <c:pt idx="8678">
                  <c:v>8.3687177083330795</c:v>
                </c:pt>
                <c:pt idx="8679">
                  <c:v>8.3673887000830121</c:v>
                </c:pt>
                <c:pt idx="8680">
                  <c:v>8.3662047191829547</c:v>
                </c:pt>
                <c:pt idx="8681">
                  <c:v>8.3661457109330879</c:v>
                </c:pt>
                <c:pt idx="8682">
                  <c:v>8.3676383967000287</c:v>
                </c:pt>
                <c:pt idx="8683">
                  <c:v>8.3670827217829622</c:v>
                </c:pt>
                <c:pt idx="8684">
                  <c:v>8.3659587408829044</c:v>
                </c:pt>
                <c:pt idx="8685">
                  <c:v>8.3653380659670358</c:v>
                </c:pt>
                <c:pt idx="8686">
                  <c:v>8.3659507517329796</c:v>
                </c:pt>
                <c:pt idx="8687">
                  <c:v>8.3676134374999194</c:v>
                </c:pt>
                <c:pt idx="8688">
                  <c:v>8.3677694292500515</c:v>
                </c:pt>
                <c:pt idx="8689">
                  <c:v>8.3670704483499954</c:v>
                </c:pt>
                <c:pt idx="8690">
                  <c:v>8.3652564400999267</c:v>
                </c:pt>
                <c:pt idx="8691">
                  <c:v>8.3663591258670689</c:v>
                </c:pt>
                <c:pt idx="8692">
                  <c:v>8.3674867842830025</c:v>
                </c:pt>
                <c:pt idx="8693">
                  <c:v>8.3676561367169437</c:v>
                </c:pt>
                <c:pt idx="8694">
                  <c:v>8.3667737951330743</c:v>
                </c:pt>
                <c:pt idx="8695">
                  <c:v>8.3660714809000183</c:v>
                </c:pt>
                <c:pt idx="8696">
                  <c:v>8.3663674999999618</c:v>
                </c:pt>
                <c:pt idx="8697">
                  <c:v>8.367296825083093</c:v>
                </c:pt>
                <c:pt idx="8698">
                  <c:v>8.3676278441830334</c:v>
                </c:pt>
                <c:pt idx="8699">
                  <c:v>8.3663338359329664</c:v>
                </c:pt>
                <c:pt idx="8700">
                  <c:v>8.3654881883669088</c:v>
                </c:pt>
                <c:pt idx="8701">
                  <c:v>8.3661708467830405</c:v>
                </c:pt>
                <c:pt idx="8702">
                  <c:v>8.3675735325499847</c:v>
                </c:pt>
                <c:pt idx="8703">
                  <c:v>8.3677628576329166</c:v>
                </c:pt>
                <c:pt idx="8704">
                  <c:v>8.3672672100670571</c:v>
                </c:pt>
                <c:pt idx="8705">
                  <c:v>8.3665715625000008</c:v>
                </c:pt>
                <c:pt idx="8706">
                  <c:v>8.3661825542499333</c:v>
                </c:pt>
                <c:pt idx="8707">
                  <c:v>8.366900240017074</c:v>
                </c:pt>
                <c:pt idx="8708">
                  <c:v>8.3667212317670074</c:v>
                </c:pt>
                <c:pt idx="8709">
                  <c:v>8.3657239175329483</c:v>
                </c:pt>
                <c:pt idx="8710">
                  <c:v>8.3654949092830826</c:v>
                </c:pt>
                <c:pt idx="8711">
                  <c:v>8.3655775950500235</c:v>
                </c:pt>
                <c:pt idx="8712">
                  <c:v>8.3672019201329562</c:v>
                </c:pt>
                <c:pt idx="8713">
                  <c:v>8.3669196059000974</c:v>
                </c:pt>
                <c:pt idx="8714">
                  <c:v>8.3661456250000388</c:v>
                </c:pt>
                <c:pt idx="8715">
                  <c:v>8.3659399500829732</c:v>
                </c:pt>
                <c:pt idx="8716">
                  <c:v>8.3662459691829145</c:v>
                </c:pt>
                <c:pt idx="8717">
                  <c:v>8.3678336276000458</c:v>
                </c:pt>
                <c:pt idx="8718">
                  <c:v>8.3684013133669897</c:v>
                </c:pt>
                <c:pt idx="8719">
                  <c:v>8.3680806384499213</c:v>
                </c:pt>
                <c:pt idx="8720">
                  <c:v>8.3670949908830643</c:v>
                </c:pt>
                <c:pt idx="8721">
                  <c:v>8.3663109826329976</c:v>
                </c:pt>
                <c:pt idx="8722">
                  <c:v>8.3673970017329378</c:v>
                </c:pt>
                <c:pt idx="8723">
                  <c:v>8.3676180208330795</c:v>
                </c:pt>
                <c:pt idx="8724">
                  <c:v>8.3675456792500125</c:v>
                </c:pt>
                <c:pt idx="8725">
                  <c:v>8.3671933650169557</c:v>
                </c:pt>
                <c:pt idx="8726">
                  <c:v>8.3674526901000874</c:v>
                </c:pt>
                <c:pt idx="8727">
                  <c:v>8.3677820425330278</c:v>
                </c:pt>
                <c:pt idx="8728">
                  <c:v>8.3684680342829605</c:v>
                </c:pt>
                <c:pt idx="8729">
                  <c:v>8.368059053382904</c:v>
                </c:pt>
                <c:pt idx="8730">
                  <c:v>8.368220045133036</c:v>
                </c:pt>
                <c:pt idx="8731">
                  <c:v>8.3673927308999794</c:v>
                </c:pt>
                <c:pt idx="8732">
                  <c:v>8.3678487499999203</c:v>
                </c:pt>
                <c:pt idx="8733">
                  <c:v>8.3678430750830515</c:v>
                </c:pt>
                <c:pt idx="8734">
                  <c:v>8.3670357608499941</c:v>
                </c:pt>
                <c:pt idx="8735">
                  <c:v>8.3666784192669272</c:v>
                </c:pt>
                <c:pt idx="8736">
                  <c:v>8.3669177717000682</c:v>
                </c:pt>
                <c:pt idx="8737">
                  <c:v>8.368280430117002</c:v>
                </c:pt>
                <c:pt idx="8738">
                  <c:v>8.3682981158829435</c:v>
                </c:pt>
                <c:pt idx="8739">
                  <c:v>8.367480774300077</c:v>
                </c:pt>
                <c:pt idx="8740">
                  <c:v>8.3670984600670177</c:v>
                </c:pt>
                <c:pt idx="8741">
                  <c:v>8.3676094791669602</c:v>
                </c:pt>
                <c:pt idx="8742">
                  <c:v>8.3688421375830924</c:v>
                </c:pt>
                <c:pt idx="8743">
                  <c:v>8.368626490017034</c:v>
                </c:pt>
                <c:pt idx="8744">
                  <c:v>8.3682441484329679</c:v>
                </c:pt>
                <c:pt idx="8745">
                  <c:v>8.3680668341999098</c:v>
                </c:pt>
                <c:pt idx="8746">
                  <c:v>8.3678194926170413</c:v>
                </c:pt>
                <c:pt idx="8747">
                  <c:v>8.3680288450499845</c:v>
                </c:pt>
                <c:pt idx="8748">
                  <c:v>8.3680531701329173</c:v>
                </c:pt>
                <c:pt idx="8749">
                  <c:v>8.3683291892330587</c:v>
                </c:pt>
                <c:pt idx="8750">
                  <c:v>8.367536874999999</c:v>
                </c:pt>
                <c:pt idx="8751">
                  <c:v>8.3675145334169319</c:v>
                </c:pt>
                <c:pt idx="8752">
                  <c:v>8.3683638858500746</c:v>
                </c:pt>
                <c:pt idx="8753">
                  <c:v>8.368868210933007</c:v>
                </c:pt>
                <c:pt idx="8754">
                  <c:v>8.3680875633669505</c:v>
                </c:pt>
                <c:pt idx="8755">
                  <c:v>8.3674335551170813</c:v>
                </c:pt>
                <c:pt idx="8756">
                  <c:v>8.3672079075500232</c:v>
                </c:pt>
                <c:pt idx="8757">
                  <c:v>8.3684872326329565</c:v>
                </c:pt>
                <c:pt idx="8758">
                  <c:v>8.3684282517330981</c:v>
                </c:pt>
                <c:pt idx="8759">
                  <c:v>8.3679126041670404</c:v>
                </c:pt>
                <c:pt idx="8760">
                  <c:v>8.3675185959169731</c:v>
                </c:pt>
                <c:pt idx="8761">
                  <c:v>8.3678879483499138</c:v>
                </c:pt>
                <c:pt idx="8762">
                  <c:v>8.3690322734330476</c:v>
                </c:pt>
                <c:pt idx="8763">
                  <c:v>8.3689166258669889</c:v>
                </c:pt>
                <c:pt idx="8764">
                  <c:v>8.3683876176169214</c:v>
                </c:pt>
                <c:pt idx="8765">
                  <c:v>8.3678836367170639</c:v>
                </c:pt>
                <c:pt idx="8766">
                  <c:v>8.3681229617999957</c:v>
                </c:pt>
                <c:pt idx="8767">
                  <c:v>8.3691506475669399</c:v>
                </c:pt>
                <c:pt idx="8768">
                  <c:v>8.3694633333330799</c:v>
                </c:pt>
                <c:pt idx="8769">
                  <c:v>8.369227658417012</c:v>
                </c:pt>
                <c:pt idx="8770">
                  <c:v>8.3688536775169542</c:v>
                </c:pt>
                <c:pt idx="8771">
                  <c:v>8.3691496692670864</c:v>
                </c:pt>
                <c:pt idx="8772">
                  <c:v>8.3704790217000298</c:v>
                </c:pt>
                <c:pt idx="8773">
                  <c:v>8.3702750134499624</c:v>
                </c:pt>
                <c:pt idx="8774">
                  <c:v>8.3697226992169043</c:v>
                </c:pt>
                <c:pt idx="8775">
                  <c:v>8.3690103576330355</c:v>
                </c:pt>
                <c:pt idx="8776">
                  <c:v>8.3688997100669784</c:v>
                </c:pt>
                <c:pt idx="8777">
                  <c:v>8.3700607291669211</c:v>
                </c:pt>
                <c:pt idx="8778">
                  <c:v>8.3699067209170526</c:v>
                </c:pt>
                <c:pt idx="8779">
                  <c:v>8.3697144066829949</c:v>
                </c:pt>
                <c:pt idx="8780">
                  <c:v>8.3693603984329261</c:v>
                </c:pt>
                <c:pt idx="8781">
                  <c:v>8.369436417533068</c:v>
                </c:pt>
                <c:pt idx="8782">
                  <c:v>8.370770742617001</c:v>
                </c:pt>
                <c:pt idx="8783">
                  <c:v>8.3707450950499442</c:v>
                </c:pt>
                <c:pt idx="8784">
                  <c:v>8.3697960868000756</c:v>
                </c:pt>
                <c:pt idx="8785">
                  <c:v>8.3697087725670176</c:v>
                </c:pt>
                <c:pt idx="8786">
                  <c:v>8.36979812499996</c:v>
                </c:pt>
                <c:pt idx="8787">
                  <c:v>8.3710991167500914</c:v>
                </c:pt>
                <c:pt idx="8788">
                  <c:v>8.3708434691830345</c:v>
                </c:pt>
                <c:pt idx="8789">
                  <c:v>8.3703027942669674</c:v>
                </c:pt>
                <c:pt idx="8790">
                  <c:v>8.3700671466999079</c:v>
                </c:pt>
                <c:pt idx="8791">
                  <c:v>8.3700131384500427</c:v>
                </c:pt>
                <c:pt idx="8792">
                  <c:v>8.3711974908829827</c:v>
                </c:pt>
                <c:pt idx="8793">
                  <c:v>8.3716418159669157</c:v>
                </c:pt>
                <c:pt idx="8794">
                  <c:v>8.3707711684000579</c:v>
                </c:pt>
                <c:pt idx="8795">
                  <c:v>8.3709971874999987</c:v>
                </c:pt>
                <c:pt idx="8796">
                  <c:v>8.3708965125829344</c:v>
                </c:pt>
                <c:pt idx="8797">
                  <c:v>8.3721075316830742</c:v>
                </c:pt>
                <c:pt idx="8798">
                  <c:v>8.3716518567670057</c:v>
                </c:pt>
                <c:pt idx="8799">
                  <c:v>8.3710128758669491</c:v>
                </c:pt>
                <c:pt idx="8800">
                  <c:v>8.3703405342830806</c:v>
                </c:pt>
                <c:pt idx="8801">
                  <c:v>8.3705898867170241</c:v>
                </c:pt>
                <c:pt idx="8802">
                  <c:v>8.3719292117999569</c:v>
                </c:pt>
                <c:pt idx="8803">
                  <c:v>8.3720818975670976</c:v>
                </c:pt>
                <c:pt idx="8804">
                  <c:v>8.3717462500000401</c:v>
                </c:pt>
                <c:pt idx="8805">
                  <c:v>8.3711889084169719</c:v>
                </c:pt>
                <c:pt idx="8806">
                  <c:v>8.3710565941829156</c:v>
                </c:pt>
                <c:pt idx="8807">
                  <c:v>8.3719025859330465</c:v>
                </c:pt>
                <c:pt idx="8808">
                  <c:v>8.3717036050329892</c:v>
                </c:pt>
                <c:pt idx="8809">
                  <c:v>8.3713945967829204</c:v>
                </c:pt>
                <c:pt idx="8810">
                  <c:v>8.3710422825500626</c:v>
                </c:pt>
                <c:pt idx="8811">
                  <c:v>8.3712182742999968</c:v>
                </c:pt>
                <c:pt idx="8812">
                  <c:v>8.3722242933999382</c:v>
                </c:pt>
                <c:pt idx="8813">
                  <c:v>8.3724503125000798</c:v>
                </c:pt>
                <c:pt idx="8814">
                  <c:v>8.3719379709170116</c:v>
                </c:pt>
                <c:pt idx="8815">
                  <c:v>8.3713673233499541</c:v>
                </c:pt>
                <c:pt idx="8816">
                  <c:v>8.3708633151000864</c:v>
                </c:pt>
                <c:pt idx="8817">
                  <c:v>8.3717543342000287</c:v>
                </c:pt>
                <c:pt idx="8818">
                  <c:v>8.3719169926169617</c:v>
                </c:pt>
                <c:pt idx="8819">
                  <c:v>8.3717580117169028</c:v>
                </c:pt>
                <c:pt idx="8820">
                  <c:v>8.3713506701330367</c:v>
                </c:pt>
                <c:pt idx="8821">
                  <c:v>8.3712550225669773</c:v>
                </c:pt>
                <c:pt idx="8822">
                  <c:v>8.3721660416669206</c:v>
                </c:pt>
                <c:pt idx="8823">
                  <c:v>8.3719770334170533</c:v>
                </c:pt>
                <c:pt idx="8824">
                  <c:v>8.3714847191829929</c:v>
                </c:pt>
                <c:pt idx="8825">
                  <c:v>8.371169044266928</c:v>
                </c:pt>
                <c:pt idx="8826">
                  <c:v>8.3715450633670692</c:v>
                </c:pt>
                <c:pt idx="8827">
                  <c:v>8.3726977217830019</c:v>
                </c:pt>
                <c:pt idx="8828">
                  <c:v>8.3729454075499437</c:v>
                </c:pt>
                <c:pt idx="8829">
                  <c:v>8.3721230659670756</c:v>
                </c:pt>
                <c:pt idx="8830">
                  <c:v>8.3719490850670191</c:v>
                </c:pt>
                <c:pt idx="8831">
                  <c:v>8.3722801041669594</c:v>
                </c:pt>
                <c:pt idx="8832">
                  <c:v>8.3732360959170915</c:v>
                </c:pt>
                <c:pt idx="8833">
                  <c:v>8.372572115017034</c:v>
                </c:pt>
                <c:pt idx="8834">
                  <c:v>8.3724464400999672</c:v>
                </c:pt>
                <c:pt idx="8835">
                  <c:v>8.3718907925329109</c:v>
                </c:pt>
                <c:pt idx="8836">
                  <c:v>8.3720434509500414</c:v>
                </c:pt>
                <c:pt idx="8837">
                  <c:v>8.372624470049983</c:v>
                </c:pt>
                <c:pt idx="8838">
                  <c:v>8.3723571284669163</c:v>
                </c:pt>
                <c:pt idx="8839">
                  <c:v>8.3720698142330576</c:v>
                </c:pt>
                <c:pt idx="8840">
                  <c:v>8.3714458333330004</c:v>
                </c:pt>
                <c:pt idx="8841">
                  <c:v>8.3718168250829326</c:v>
                </c:pt>
                <c:pt idx="8842">
                  <c:v>8.3725611775170741</c:v>
                </c:pt>
                <c:pt idx="8843">
                  <c:v>8.3724121692670082</c:v>
                </c:pt>
                <c:pt idx="8844">
                  <c:v>8.3717081883669486</c:v>
                </c:pt>
                <c:pt idx="8845">
                  <c:v>8.3717308467830804</c:v>
                </c:pt>
                <c:pt idx="8846">
                  <c:v>8.371488532550023</c:v>
                </c:pt>
                <c:pt idx="8847">
                  <c:v>8.3726228576329564</c:v>
                </c:pt>
                <c:pt idx="8848">
                  <c:v>8.3727522100670981</c:v>
                </c:pt>
                <c:pt idx="8849">
                  <c:v>8.3721948958330401</c:v>
                </c:pt>
                <c:pt idx="8850">
                  <c:v>8.3716758875829722</c:v>
                </c:pt>
                <c:pt idx="8851">
                  <c:v>8.3720119066829159</c:v>
                </c:pt>
                <c:pt idx="8852">
                  <c:v>8.3726745651000467</c:v>
                </c:pt>
                <c:pt idx="8853">
                  <c:v>8.3726189175329893</c:v>
                </c:pt>
                <c:pt idx="8854">
                  <c:v>8.3720799092829221</c:v>
                </c:pt>
                <c:pt idx="8855">
                  <c:v>8.371805928383063</c:v>
                </c:pt>
                <c:pt idx="8856">
                  <c:v>8.3716352534669962</c:v>
                </c:pt>
                <c:pt idx="8857">
                  <c:v>8.3723946058999381</c:v>
                </c:pt>
                <c:pt idx="8858">
                  <c:v>8.3725356250000811</c:v>
                </c:pt>
                <c:pt idx="8859">
                  <c:v>8.3718549500830139</c:v>
                </c:pt>
                <c:pt idx="8860">
                  <c:v>8.3712243025169535</c:v>
                </c:pt>
                <c:pt idx="8861">
                  <c:v>8.3714769609330855</c:v>
                </c:pt>
                <c:pt idx="8862">
                  <c:v>8.3725846467000284</c:v>
                </c:pt>
                <c:pt idx="8863">
                  <c:v>8.3723273051169613</c:v>
                </c:pt>
                <c:pt idx="8864">
                  <c:v>8.3715833242169051</c:v>
                </c:pt>
                <c:pt idx="8865">
                  <c:v>8.3714926493000359</c:v>
                </c:pt>
                <c:pt idx="8866">
                  <c:v>8.3715536683999776</c:v>
                </c:pt>
                <c:pt idx="8867">
                  <c:v>8.3724463541669198</c:v>
                </c:pt>
                <c:pt idx="8868">
                  <c:v>8.3705523459170514</c:v>
                </c:pt>
                <c:pt idx="8869">
                  <c:v>8.3698250316829945</c:v>
                </c:pt>
                <c:pt idx="8870">
                  <c:v>8.3697926900999278</c:v>
                </c:pt>
                <c:pt idx="8871">
                  <c:v>8.3699653758670678</c:v>
                </c:pt>
                <c:pt idx="8872">
                  <c:v>8.370443034283003</c:v>
                </c:pt>
                <c:pt idx="8873">
                  <c:v>8.3705390533829434</c:v>
                </c:pt>
                <c:pt idx="8874">
                  <c:v>8.3697550451330756</c:v>
                </c:pt>
                <c:pt idx="8875">
                  <c:v>8.3693393975670176</c:v>
                </c:pt>
                <c:pt idx="8876">
                  <c:v>8.3690920833329603</c:v>
                </c:pt>
                <c:pt idx="8877">
                  <c:v>8.3702864084170923</c:v>
                </c:pt>
                <c:pt idx="8878">
                  <c:v>8.3703774275170346</c:v>
                </c:pt>
                <c:pt idx="8879">
                  <c:v>8.3704100859329671</c:v>
                </c:pt>
                <c:pt idx="8880">
                  <c:v>8.3701411050329089</c:v>
                </c:pt>
                <c:pt idx="8881">
                  <c:v>8.3701054301170412</c:v>
                </c:pt>
                <c:pt idx="8882">
                  <c:v>8.3711964492169848</c:v>
                </c:pt>
                <c:pt idx="8883">
                  <c:v>8.3710341076329176</c:v>
                </c:pt>
                <c:pt idx="8884">
                  <c:v>8.3707717934000581</c:v>
                </c:pt>
                <c:pt idx="8885">
                  <c:v>8.3705211458330009</c:v>
                </c:pt>
                <c:pt idx="8886">
                  <c:v>8.370800470916933</c:v>
                </c:pt>
                <c:pt idx="8887">
                  <c:v>8.371904823350075</c:v>
                </c:pt>
                <c:pt idx="8888">
                  <c:v>8.3719074817670069</c:v>
                </c:pt>
                <c:pt idx="8889">
                  <c:v>8.371161834199949</c:v>
                </c:pt>
                <c:pt idx="8890">
                  <c:v>8.3712128259500798</c:v>
                </c:pt>
                <c:pt idx="8891">
                  <c:v>8.371235511717023</c:v>
                </c:pt>
                <c:pt idx="8892">
                  <c:v>8.3715281701329562</c:v>
                </c:pt>
                <c:pt idx="8893">
                  <c:v>8.3716325225670989</c:v>
                </c:pt>
                <c:pt idx="8894">
                  <c:v>8.3711368750000386</c:v>
                </c:pt>
                <c:pt idx="8895">
                  <c:v>8.3712062000829714</c:v>
                </c:pt>
                <c:pt idx="8896">
                  <c:v>8.371808885849914</c:v>
                </c:pt>
                <c:pt idx="8897">
                  <c:v>8.3723148776000471</c:v>
                </c:pt>
                <c:pt idx="8898">
                  <c:v>8.3723375633669903</c:v>
                </c:pt>
                <c:pt idx="8899">
                  <c:v>8.3718368884499217</c:v>
                </c:pt>
                <c:pt idx="8900">
                  <c:v>8.370944574217063</c:v>
                </c:pt>
                <c:pt idx="8901">
                  <c:v>8.3706255659669964</c:v>
                </c:pt>
                <c:pt idx="8902">
                  <c:v>8.3709182517329381</c:v>
                </c:pt>
                <c:pt idx="8903">
                  <c:v>8.3711126041670791</c:v>
                </c:pt>
                <c:pt idx="8904">
                  <c:v>8.3708585959170119</c:v>
                </c:pt>
                <c:pt idx="8905">
                  <c:v>8.3708796150169533</c:v>
                </c:pt>
                <c:pt idx="8906">
                  <c:v>8.3707839401000879</c:v>
                </c:pt>
                <c:pt idx="8907">
                  <c:v>8.3714416258670283</c:v>
                </c:pt>
                <c:pt idx="8908">
                  <c:v>8.3711459509499608</c:v>
                </c:pt>
                <c:pt idx="8909">
                  <c:v>8.3706036367169041</c:v>
                </c:pt>
                <c:pt idx="8910">
                  <c:v>8.3705496284670353</c:v>
                </c:pt>
                <c:pt idx="8911">
                  <c:v>8.3704923142329797</c:v>
                </c:pt>
                <c:pt idx="8912">
                  <c:v>8.3714116666669192</c:v>
                </c:pt>
                <c:pt idx="8913">
                  <c:v>8.3713576584170521</c:v>
                </c:pt>
                <c:pt idx="8914">
                  <c:v>8.3710970108499954</c:v>
                </c:pt>
                <c:pt idx="8915">
                  <c:v>8.3711430025999274</c:v>
                </c:pt>
                <c:pt idx="8916">
                  <c:v>8.3709723550330697</c:v>
                </c:pt>
                <c:pt idx="8917">
                  <c:v>8.3721283467830023</c:v>
                </c:pt>
                <c:pt idx="8918">
                  <c:v>8.372077699216943</c:v>
                </c:pt>
                <c:pt idx="8919">
                  <c:v>8.3716570243000774</c:v>
                </c:pt>
                <c:pt idx="8920">
                  <c:v>8.3710463767330179</c:v>
                </c:pt>
                <c:pt idx="8921">
                  <c:v>8.3707807291669614</c:v>
                </c:pt>
                <c:pt idx="8922">
                  <c:v>8.3719100542500922</c:v>
                </c:pt>
                <c:pt idx="8923">
                  <c:v>8.3721060733500341</c:v>
                </c:pt>
                <c:pt idx="8924">
                  <c:v>8.3717553984329687</c:v>
                </c:pt>
                <c:pt idx="8925">
                  <c:v>8.3718647508669086</c:v>
                </c:pt>
                <c:pt idx="8926">
                  <c:v>8.3721140759500408</c:v>
                </c:pt>
                <c:pt idx="8927">
                  <c:v>8.3729350950499839</c:v>
                </c:pt>
                <c:pt idx="8928">
                  <c:v>8.3723677534669161</c:v>
                </c:pt>
                <c:pt idx="8929">
                  <c:v>8.3721671059000577</c:v>
                </c:pt>
                <c:pt idx="8930">
                  <c:v>8.3714281249999996</c:v>
                </c:pt>
                <c:pt idx="8931">
                  <c:v>8.3715941167499324</c:v>
                </c:pt>
                <c:pt idx="8932">
                  <c:v>8.3719018025170744</c:v>
                </c:pt>
                <c:pt idx="8933">
                  <c:v>8.3721311276000066</c:v>
                </c:pt>
                <c:pt idx="8934">
                  <c:v>8.3714271466999506</c:v>
                </c:pt>
                <c:pt idx="8935">
                  <c:v>8.3715198051170816</c:v>
                </c:pt>
                <c:pt idx="8936">
                  <c:v>8.3712941575500235</c:v>
                </c:pt>
                <c:pt idx="8937">
                  <c:v>8.3719268159669564</c:v>
                </c:pt>
                <c:pt idx="8938">
                  <c:v>8.3717678350670983</c:v>
                </c:pt>
                <c:pt idx="8939">
                  <c:v>8.37093885416704</c:v>
                </c:pt>
                <c:pt idx="8940">
                  <c:v>8.3708248459169727</c:v>
                </c:pt>
                <c:pt idx="8941">
                  <c:v>8.3709825316829143</c:v>
                </c:pt>
                <c:pt idx="8942">
                  <c:v>8.3720551901000455</c:v>
                </c:pt>
                <c:pt idx="8943">
                  <c:v>8.3717278758669895</c:v>
                </c:pt>
                <c:pt idx="8944">
                  <c:v>8.3712638676169213</c:v>
                </c:pt>
                <c:pt idx="8945">
                  <c:v>8.3707265533830633</c:v>
                </c:pt>
                <c:pt idx="8946">
                  <c:v>8.3707642117999956</c:v>
                </c:pt>
                <c:pt idx="8947">
                  <c:v>8.3715252308999375</c:v>
                </c:pt>
                <c:pt idx="8948">
                  <c:v>8.3710862500000793</c:v>
                </c:pt>
                <c:pt idx="8949">
                  <c:v>8.3707972417500116</c:v>
                </c:pt>
                <c:pt idx="8950">
                  <c:v>8.3698315941829549</c:v>
                </c:pt>
                <c:pt idx="8951">
                  <c:v>8.3704625859330868</c:v>
                </c:pt>
                <c:pt idx="8952">
                  <c:v>8.3719169383670273</c:v>
                </c:pt>
                <c:pt idx="8953">
                  <c:v>8.3712429301169617</c:v>
                </c:pt>
                <c:pt idx="8954">
                  <c:v>8.3702222825499035</c:v>
                </c:pt>
                <c:pt idx="8955">
                  <c:v>8.3697282743000354</c:v>
                </c:pt>
                <c:pt idx="8956">
                  <c:v>8.3702392933999779</c:v>
                </c:pt>
                <c:pt idx="8957">
                  <c:v>8.3718236458329205</c:v>
                </c:pt>
                <c:pt idx="8958">
                  <c:v>8.371876304250053</c:v>
                </c:pt>
                <c:pt idx="8959">
                  <c:v>8.3711273233499934</c:v>
                </c:pt>
                <c:pt idx="8960">
                  <c:v>8.3703633150999277</c:v>
                </c:pt>
                <c:pt idx="8961">
                  <c:v>8.3699960008670686</c:v>
                </c:pt>
                <c:pt idx="8962">
                  <c:v>8.3710436592830018</c:v>
                </c:pt>
                <c:pt idx="8963">
                  <c:v>8.3711096783829451</c:v>
                </c:pt>
                <c:pt idx="8964">
                  <c:v>8.3700373368000758</c:v>
                </c:pt>
                <c:pt idx="8965">
                  <c:v>8.3697516892330182</c:v>
                </c:pt>
                <c:pt idx="8966">
                  <c:v>8.3699477083329601</c:v>
                </c:pt>
                <c:pt idx="8967">
                  <c:v>8.3730737000830917</c:v>
                </c:pt>
                <c:pt idx="8968">
                  <c:v>8.3731063858500345</c:v>
                </c:pt>
                <c:pt idx="8969">
                  <c:v>8.3716840442669671</c:v>
                </c:pt>
                <c:pt idx="8970">
                  <c:v>8.3706833966999081</c:v>
                </c:pt>
                <c:pt idx="8971">
                  <c:v>8.3711027217830409</c:v>
                </c:pt>
                <c:pt idx="8972">
                  <c:v>8.3726154075499828</c:v>
                </c:pt>
                <c:pt idx="8973">
                  <c:v>8.372771399299916</c:v>
                </c:pt>
                <c:pt idx="8974">
                  <c:v>8.3718540850670582</c:v>
                </c:pt>
                <c:pt idx="8975">
                  <c:v>8.3711617708329999</c:v>
                </c:pt>
                <c:pt idx="8976">
                  <c:v>8.3710260959169318</c:v>
                </c:pt>
                <c:pt idx="8977">
                  <c:v>8.3722854483500733</c:v>
                </c:pt>
                <c:pt idx="8978">
                  <c:v>8.3723631067670059</c:v>
                </c:pt>
                <c:pt idx="8979">
                  <c:v>8.3714874591999493</c:v>
                </c:pt>
                <c:pt idx="8980">
                  <c:v>8.3709917842830812</c:v>
                </c:pt>
                <c:pt idx="8981">
                  <c:v>8.3711778033830218</c:v>
                </c:pt>
                <c:pt idx="8982">
                  <c:v>8.3729321284669567</c:v>
                </c:pt>
                <c:pt idx="8983">
                  <c:v>8.3731581475670964</c:v>
                </c:pt>
                <c:pt idx="8984">
                  <c:v>8.3720325000000404</c:v>
                </c:pt>
                <c:pt idx="8985">
                  <c:v>8.371686825082973</c:v>
                </c:pt>
                <c:pt idx="8986">
                  <c:v>8.3718778441829134</c:v>
                </c:pt>
                <c:pt idx="8987">
                  <c:v>8.3736088359330481</c:v>
                </c:pt>
                <c:pt idx="8988">
                  <c:v>8.3732998550329896</c:v>
                </c:pt>
                <c:pt idx="8989">
                  <c:v>8.3726208467829206</c:v>
                </c:pt>
                <c:pt idx="8990">
                  <c:v>8.3717068658830627</c:v>
                </c:pt>
                <c:pt idx="8991">
                  <c:v>8.3715395242999957</c:v>
                </c:pt>
                <c:pt idx="8992">
                  <c:v>8.3730305433999384</c:v>
                </c:pt>
                <c:pt idx="8993">
                  <c:v>8.37268989583308</c:v>
                </c:pt>
                <c:pt idx="8994">
                  <c:v>8.3720725542500123</c:v>
                </c:pt>
                <c:pt idx="8995">
                  <c:v>8.3716769066829553</c:v>
                </c:pt>
                <c:pt idx="8996">
                  <c:v>8.371937898433087</c:v>
                </c:pt>
                <c:pt idx="8997">
                  <c:v>8.3733772508670299</c:v>
                </c:pt>
                <c:pt idx="8998">
                  <c:v>8.3734815759499615</c:v>
                </c:pt>
                <c:pt idx="8999">
                  <c:v>8.3728092617169025</c:v>
                </c:pt>
                <c:pt idx="9000">
                  <c:v>8.3717469201330363</c:v>
                </c:pt>
                <c:pt idx="9001">
                  <c:v>8.3717779392329774</c:v>
                </c:pt>
                <c:pt idx="9002">
                  <c:v>8.3735756249999209</c:v>
                </c:pt>
                <c:pt idx="9003">
                  <c:v>8.3736216167500519</c:v>
                </c:pt>
                <c:pt idx="9004">
                  <c:v>8.3721809691829936</c:v>
                </c:pt>
                <c:pt idx="9005">
                  <c:v>8.3705802942669276</c:v>
                </c:pt>
                <c:pt idx="9006">
                  <c:v>8.3709979800330689</c:v>
                </c:pt>
                <c:pt idx="9007">
                  <c:v>8.3722323051170005</c:v>
                </c:pt>
                <c:pt idx="9008">
                  <c:v>8.3719933242169446</c:v>
                </c:pt>
                <c:pt idx="9009">
                  <c:v>8.3712693159670764</c:v>
                </c:pt>
                <c:pt idx="9010">
                  <c:v>8.3705570017330189</c:v>
                </c:pt>
                <c:pt idx="9011">
                  <c:v>8.3710380208329607</c:v>
                </c:pt>
                <c:pt idx="9012">
                  <c:v>8.3721356792500909</c:v>
                </c:pt>
                <c:pt idx="9013">
                  <c:v>8.3721533650170343</c:v>
                </c:pt>
                <c:pt idx="9014">
                  <c:v>8.3716926900999677</c:v>
                </c:pt>
                <c:pt idx="9015">
                  <c:v>8.37098704253291</c:v>
                </c:pt>
                <c:pt idx="9016">
                  <c:v>8.3706947009500414</c:v>
                </c:pt>
                <c:pt idx="9017">
                  <c:v>8.3718807200499832</c:v>
                </c:pt>
                <c:pt idx="9018">
                  <c:v>8.3716867117999154</c:v>
                </c:pt>
                <c:pt idx="9019">
                  <c:v>8.3710277309000585</c:v>
                </c:pt>
                <c:pt idx="9020">
                  <c:v>8.3705520833330009</c:v>
                </c:pt>
                <c:pt idx="9021">
                  <c:v>8.3705864084169335</c:v>
                </c:pt>
                <c:pt idx="9022">
                  <c:v>8.3722990941830737</c:v>
                </c:pt>
                <c:pt idx="9023">
                  <c:v>8.3723334192670062</c:v>
                </c:pt>
                <c:pt idx="9024">
                  <c:v>8.3716394383669499</c:v>
                </c:pt>
                <c:pt idx="9025">
                  <c:v>8.3708420967830808</c:v>
                </c:pt>
                <c:pt idx="9026">
                  <c:v>8.3708781158830234</c:v>
                </c:pt>
                <c:pt idx="9027">
                  <c:v>8.3720874409669559</c:v>
                </c:pt>
                <c:pt idx="9028">
                  <c:v>8.3718784600670961</c:v>
                </c:pt>
                <c:pt idx="9029">
                  <c:v>8.3711961458330393</c:v>
                </c:pt>
                <c:pt idx="9030">
                  <c:v>8.3707054709169721</c:v>
                </c:pt>
                <c:pt idx="9031">
                  <c:v>8.3708631566829155</c:v>
                </c:pt>
                <c:pt idx="9032">
                  <c:v>8.3722241484330464</c:v>
                </c:pt>
                <c:pt idx="9033">
                  <c:v>8.3721885008669883</c:v>
                </c:pt>
                <c:pt idx="9034">
                  <c:v>8.3715378259499236</c:v>
                </c:pt>
                <c:pt idx="9035">
                  <c:v>8.3704288450500623</c:v>
                </c:pt>
                <c:pt idx="9036">
                  <c:v>8.3706481701329949</c:v>
                </c:pt>
                <c:pt idx="9037">
                  <c:v>8.3720741892329382</c:v>
                </c:pt>
                <c:pt idx="9038">
                  <c:v>8.3722118750000796</c:v>
                </c:pt>
                <c:pt idx="9039">
                  <c:v>8.3713112000830137</c:v>
                </c:pt>
                <c:pt idx="9040">
                  <c:v>8.3708355525169544</c:v>
                </c:pt>
                <c:pt idx="9041">
                  <c:v>8.3709348776000869</c:v>
                </c:pt>
                <c:pt idx="9042">
                  <c:v>8.3720992300330295</c:v>
                </c:pt>
                <c:pt idx="9043">
                  <c:v>8.3719568884499616</c:v>
                </c:pt>
                <c:pt idx="9044">
                  <c:v>8.3716945742169049</c:v>
                </c:pt>
                <c:pt idx="9045">
                  <c:v>8.3711822326330356</c:v>
                </c:pt>
                <c:pt idx="9046">
                  <c:v>8.3712365850669777</c:v>
                </c:pt>
                <c:pt idx="9047">
                  <c:v>8.3722426041669209</c:v>
                </c:pt>
                <c:pt idx="9048">
                  <c:v>8.3733085959170523</c:v>
                </c:pt>
                <c:pt idx="9049">
                  <c:v>8.3716746150169961</c:v>
                </c:pt>
                <c:pt idx="9050">
                  <c:v>8.3710922734329287</c:v>
                </c:pt>
                <c:pt idx="9051">
                  <c:v>8.3714482925330689</c:v>
                </c:pt>
                <c:pt idx="9052">
                  <c:v>8.3724476176170004</c:v>
                </c:pt>
                <c:pt idx="9053">
                  <c:v>8.372456970049944</c:v>
                </c:pt>
                <c:pt idx="9054">
                  <c:v>8.3721346284670748</c:v>
                </c:pt>
                <c:pt idx="9055">
                  <c:v>8.3711506475670188</c:v>
                </c:pt>
                <c:pt idx="9056">
                  <c:v>8.3708683333329592</c:v>
                </c:pt>
                <c:pt idx="9057">
                  <c:v>8.3723293250830917</c:v>
                </c:pt>
                <c:pt idx="9058">
                  <c:v>8.3723353441830337</c:v>
                </c:pt>
                <c:pt idx="9059">
                  <c:v>8.3716046692669668</c:v>
                </c:pt>
                <c:pt idx="9060">
                  <c:v>8.3710790216999094</c:v>
                </c:pt>
                <c:pt idx="9061">
                  <c:v>8.3714416801170408</c:v>
                </c:pt>
                <c:pt idx="9062">
                  <c:v>8.3728276992169821</c:v>
                </c:pt>
                <c:pt idx="9063">
                  <c:v>8.3731886909669164</c:v>
                </c:pt>
                <c:pt idx="9064">
                  <c:v>8.3720413767330566</c:v>
                </c:pt>
                <c:pt idx="9065">
                  <c:v>8.3716340625000001</c:v>
                </c:pt>
                <c:pt idx="9066">
                  <c:v>8.3713500542499339</c:v>
                </c:pt>
                <c:pt idx="9067">
                  <c:v>8.3728227400170745</c:v>
                </c:pt>
                <c:pt idx="9068">
                  <c:v>8.3727003984330075</c:v>
                </c:pt>
                <c:pt idx="9069">
                  <c:v>8.3718997508669482</c:v>
                </c:pt>
                <c:pt idx="9070">
                  <c:v>8.3715974092830798</c:v>
                </c:pt>
                <c:pt idx="9071">
                  <c:v>8.3716767617170245</c:v>
                </c:pt>
                <c:pt idx="9072">
                  <c:v>8.3728710867999556</c:v>
                </c:pt>
                <c:pt idx="9073">
                  <c:v>8.372745439233098</c:v>
                </c:pt>
                <c:pt idx="9074">
                  <c:v>8.3725097916670386</c:v>
                </c:pt>
                <c:pt idx="9075">
                  <c:v>8.3720241167499729</c:v>
                </c:pt>
                <c:pt idx="9076">
                  <c:v>8.3722501358499155</c:v>
                </c:pt>
                <c:pt idx="9077">
                  <c:v>8.3734977942670472</c:v>
                </c:pt>
                <c:pt idx="9078">
                  <c:v>8.3731721466999893</c:v>
                </c:pt>
                <c:pt idx="9079">
                  <c:v>8.372639805116922</c:v>
                </c:pt>
                <c:pt idx="9080">
                  <c:v>8.3718091575500626</c:v>
                </c:pt>
                <c:pt idx="9081">
                  <c:v>8.3718118159669963</c:v>
                </c:pt>
                <c:pt idx="9082">
                  <c:v>8.3729961683999381</c:v>
                </c:pt>
                <c:pt idx="9083">
                  <c:v>8.3728721875000804</c:v>
                </c:pt>
                <c:pt idx="9084">
                  <c:v>8.3724415125830127</c:v>
                </c:pt>
                <c:pt idx="9085">
                  <c:v>8.3722291983499542</c:v>
                </c:pt>
                <c:pt idx="9086">
                  <c:v>8.3721101901000878</c:v>
                </c:pt>
                <c:pt idx="9087">
                  <c:v>8.3729228758670295</c:v>
                </c:pt>
                <c:pt idx="9088">
                  <c:v>8.3731655342829612</c:v>
                </c:pt>
                <c:pt idx="9089">
                  <c:v>8.3723865533829045</c:v>
                </c:pt>
                <c:pt idx="9090">
                  <c:v>8.3721742118000364</c:v>
                </c:pt>
                <c:pt idx="9091">
                  <c:v>8.3725135642329782</c:v>
                </c:pt>
                <c:pt idx="9092">
                  <c:v>8.3734812499999194</c:v>
                </c:pt>
                <c:pt idx="9093">
                  <c:v>8.3731939084170524</c:v>
                </c:pt>
                <c:pt idx="9094">
                  <c:v>8.3725332608499947</c:v>
                </c:pt>
                <c:pt idx="9095">
                  <c:v>8.372102585932927</c:v>
                </c:pt>
                <c:pt idx="9096">
                  <c:v>8.3722486050330698</c:v>
                </c:pt>
                <c:pt idx="9097">
                  <c:v>8.3733779301170017</c:v>
                </c:pt>
                <c:pt idx="9098">
                  <c:v>8.3732139492169431</c:v>
                </c:pt>
                <c:pt idx="9099">
                  <c:v>8.3724032743000745</c:v>
                </c:pt>
                <c:pt idx="9100">
                  <c:v>8.3724542934000183</c:v>
                </c:pt>
                <c:pt idx="9101">
                  <c:v>8.3722736458329603</c:v>
                </c:pt>
                <c:pt idx="9102">
                  <c:v>8.3731296375830926</c:v>
                </c:pt>
                <c:pt idx="9103">
                  <c:v>8.3736856566830333</c:v>
                </c:pt>
                <c:pt idx="9104">
                  <c:v>8.3731366484329666</c:v>
                </c:pt>
                <c:pt idx="9105">
                  <c:v>8.373414334199909</c:v>
                </c:pt>
                <c:pt idx="9106">
                  <c:v>8.3719886592830406</c:v>
                </c:pt>
                <c:pt idx="9107">
                  <c:v>8.3734013450499845</c:v>
                </c:pt>
                <c:pt idx="9108">
                  <c:v>8.3728140034669174</c:v>
                </c:pt>
                <c:pt idx="9109">
                  <c:v>8.3726966892330577</c:v>
                </c:pt>
                <c:pt idx="9110">
                  <c:v>8.3720260416670005</c:v>
                </c:pt>
                <c:pt idx="9111">
                  <c:v>8.3717137000829336</c:v>
                </c:pt>
                <c:pt idx="9112">
                  <c:v>8.3727347191830752</c:v>
                </c:pt>
                <c:pt idx="9113">
                  <c:v>8.3729407109330065</c:v>
                </c:pt>
                <c:pt idx="9114">
                  <c:v>8.3718433966999477</c:v>
                </c:pt>
                <c:pt idx="9115">
                  <c:v>8.3720943884500816</c:v>
                </c:pt>
                <c:pt idx="9116">
                  <c:v>8.3717987408830226</c:v>
                </c:pt>
                <c:pt idx="9117">
                  <c:v>8.3731330659669556</c:v>
                </c:pt>
                <c:pt idx="9118">
                  <c:v>8.3728557517330984</c:v>
                </c:pt>
                <c:pt idx="9119">
                  <c:v>8.3721967708330389</c:v>
                </c:pt>
                <c:pt idx="9120">
                  <c:v>8.3720260959169739</c:v>
                </c:pt>
                <c:pt idx="9121">
                  <c:v>8.3718437816829141</c:v>
                </c:pt>
                <c:pt idx="9122">
                  <c:v>8.3729347734330464</c:v>
                </c:pt>
                <c:pt idx="9123">
                  <c:v>8.3727041258669885</c:v>
                </c:pt>
                <c:pt idx="9124">
                  <c:v>8.3721034509499219</c:v>
                </c:pt>
                <c:pt idx="9125">
                  <c:v>8.3714461367170632</c:v>
                </c:pt>
                <c:pt idx="9126">
                  <c:v>8.3715487951329965</c:v>
                </c:pt>
                <c:pt idx="9127">
                  <c:v>8.3727798142329384</c:v>
                </c:pt>
                <c:pt idx="9128">
                  <c:v>8.3723525000000798</c:v>
                </c:pt>
                <c:pt idx="9129">
                  <c:v>8.3715818250830125</c:v>
                </c:pt>
                <c:pt idx="9130">
                  <c:v>8.3712778441829556</c:v>
                </c:pt>
                <c:pt idx="9131">
                  <c:v>8.3714205026000865</c:v>
                </c:pt>
                <c:pt idx="9132">
                  <c:v>8.3723431883670276</c:v>
                </c:pt>
                <c:pt idx="9133">
                  <c:v>8.3718641801169618</c:v>
                </c:pt>
                <c:pt idx="9134">
                  <c:v>8.3714151992169032</c:v>
                </c:pt>
                <c:pt idx="9135">
                  <c:v>8.3710978576330355</c:v>
                </c:pt>
                <c:pt idx="9136">
                  <c:v>8.3712338767329779</c:v>
                </c:pt>
                <c:pt idx="9137">
                  <c:v>8.3719098958329194</c:v>
                </c:pt>
                <c:pt idx="9138">
                  <c:v>8.3714225542500511</c:v>
                </c:pt>
                <c:pt idx="9139">
                  <c:v>8.3710119066829947</c:v>
                </c:pt>
                <c:pt idx="9140">
                  <c:v>8.3705745650999273</c:v>
                </c:pt>
                <c:pt idx="9141">
                  <c:v>8.3705155842000689</c:v>
                </c:pt>
                <c:pt idx="9142">
                  <c:v>8.3720332426170021</c:v>
                </c:pt>
                <c:pt idx="9143">
                  <c:v>8.3723725950499421</c:v>
                </c:pt>
                <c:pt idx="9144">
                  <c:v>8.3718669201330762</c:v>
                </c:pt>
                <c:pt idx="9145">
                  <c:v>8.3707946059000182</c:v>
                </c:pt>
                <c:pt idx="9146">
                  <c:v>8.3712206249999603</c:v>
                </c:pt>
                <c:pt idx="9147">
                  <c:v>8.3722782834170921</c:v>
                </c:pt>
                <c:pt idx="9148">
                  <c:v>8.3713993025170339</c:v>
                </c:pt>
                <c:pt idx="9149">
                  <c:v>8.3707219609329684</c:v>
                </c:pt>
                <c:pt idx="9150">
                  <c:v>8.3702813133669096</c:v>
                </c:pt>
                <c:pt idx="9151">
                  <c:v>8.3705273051170401</c:v>
                </c:pt>
                <c:pt idx="9152">
                  <c:v>8.3725383242169844</c:v>
                </c:pt>
                <c:pt idx="9153">
                  <c:v>8.3719743159669164</c:v>
                </c:pt>
                <c:pt idx="9154">
                  <c:v>8.3707286684000586</c:v>
                </c:pt>
                <c:pt idx="9155">
                  <c:v>8.3700946875</c:v>
                </c:pt>
                <c:pt idx="9156">
                  <c:v>8.3698540125829322</c:v>
                </c:pt>
                <c:pt idx="9157">
                  <c:v>8.3711000316830741</c:v>
                </c:pt>
                <c:pt idx="9158">
                  <c:v>8.3716610234330062</c:v>
                </c:pt>
                <c:pt idx="9159">
                  <c:v>8.3708470425329491</c:v>
                </c:pt>
                <c:pt idx="9160">
                  <c:v>8.3698563676170821</c:v>
                </c:pt>
                <c:pt idx="9161">
                  <c:v>8.3702773867170226</c:v>
                </c:pt>
                <c:pt idx="9162">
                  <c:v>8.3722850451329567</c:v>
                </c:pt>
                <c:pt idx="9163">
                  <c:v>8.3718227309000977</c:v>
                </c:pt>
                <c:pt idx="9164">
                  <c:v>8.3711570833330402</c:v>
                </c:pt>
                <c:pt idx="9165">
                  <c:v>8.3701197417499724</c:v>
                </c:pt>
                <c:pt idx="9166">
                  <c:v>8.3698990941829141</c:v>
                </c:pt>
                <c:pt idx="9167">
                  <c:v>8.3708017526000482</c:v>
                </c:pt>
                <c:pt idx="9168">
                  <c:v>8.3711744383669888</c:v>
                </c:pt>
                <c:pt idx="9169">
                  <c:v>8.3704487634499216</c:v>
                </c:pt>
                <c:pt idx="9170">
                  <c:v>8.3701581158830631</c:v>
                </c:pt>
                <c:pt idx="9171">
                  <c:v>8.3698707742999972</c:v>
                </c:pt>
                <c:pt idx="9172">
                  <c:v>8.3716201267329389</c:v>
                </c:pt>
                <c:pt idx="9173">
                  <c:v>8.37138781250008</c:v>
                </c:pt>
                <c:pt idx="9174">
                  <c:v>8.3708621375830123</c:v>
                </c:pt>
                <c:pt idx="9175">
                  <c:v>8.3700664900169546</c:v>
                </c:pt>
                <c:pt idx="9176">
                  <c:v>8.3703958151000872</c:v>
                </c:pt>
                <c:pt idx="9177">
                  <c:v>8.3717251675330289</c:v>
                </c:pt>
                <c:pt idx="9178">
                  <c:v>8.3713711592829618</c:v>
                </c:pt>
                <c:pt idx="9179">
                  <c:v>8.3703005117169038</c:v>
                </c:pt>
                <c:pt idx="9180">
                  <c:v>8.3700181701330347</c:v>
                </c:pt>
                <c:pt idx="9181">
                  <c:v>8.3704675225669778</c:v>
                </c:pt>
                <c:pt idx="9182">
                  <c:v>8.371473541666921</c:v>
                </c:pt>
                <c:pt idx="9183">
                  <c:v>8.3716245334170534</c:v>
                </c:pt>
                <c:pt idx="9184">
                  <c:v>8.3709172191829939</c:v>
                </c:pt>
                <c:pt idx="9185">
                  <c:v>8.3698632109329267</c:v>
                </c:pt>
                <c:pt idx="9186">
                  <c:v>8.3696125633670686</c:v>
                </c:pt>
                <c:pt idx="9187">
                  <c:v>8.3710585551170009</c:v>
                </c:pt>
                <c:pt idx="9188">
                  <c:v>8.3710029075499452</c:v>
                </c:pt>
                <c:pt idx="9189">
                  <c:v>8.3700722326330759</c:v>
                </c:pt>
                <c:pt idx="9190">
                  <c:v>8.3696765850670172</c:v>
                </c:pt>
                <c:pt idx="9191">
                  <c:v>8.369914270832961</c:v>
                </c:pt>
                <c:pt idx="9192">
                  <c:v>8.3707602625830919</c:v>
                </c:pt>
                <c:pt idx="9193">
                  <c:v>8.3710012816830357</c:v>
                </c:pt>
                <c:pt idx="9194">
                  <c:v>8.3703689400999668</c:v>
                </c:pt>
                <c:pt idx="9195">
                  <c:v>8.3700382925329091</c:v>
                </c:pt>
                <c:pt idx="9196">
                  <c:v>8.3701726176170421</c:v>
                </c:pt>
                <c:pt idx="9197">
                  <c:v>8.3710203033829842</c:v>
                </c:pt>
                <c:pt idx="9198">
                  <c:v>8.3711396284669153</c:v>
                </c:pt>
                <c:pt idx="9199">
                  <c:v>8.3703039809000579</c:v>
                </c:pt>
                <c:pt idx="9200">
                  <c:v>8.3701549999999987</c:v>
                </c:pt>
                <c:pt idx="9201">
                  <c:v>8.3701893250829329</c:v>
                </c:pt>
                <c:pt idx="9202">
                  <c:v>8.3716353441830744</c:v>
                </c:pt>
                <c:pt idx="9203">
                  <c:v>8.3711196692670065</c:v>
                </c:pt>
                <c:pt idx="9204">
                  <c:v>8.3707240216999494</c:v>
                </c:pt>
                <c:pt idx="9205">
                  <c:v>8.3703266801170813</c:v>
                </c:pt>
                <c:pt idx="9206">
                  <c:v>8.3706093658830234</c:v>
                </c:pt>
                <c:pt idx="9207">
                  <c:v>8.3718620242999577</c:v>
                </c:pt>
                <c:pt idx="9208">
                  <c:v>8.3714697100670978</c:v>
                </c:pt>
                <c:pt idx="9209">
                  <c:v>8.3708657291670399</c:v>
                </c:pt>
                <c:pt idx="9210">
                  <c:v>8.3705317209169721</c:v>
                </c:pt>
                <c:pt idx="9211">
                  <c:v>8.3707127400169163</c:v>
                </c:pt>
                <c:pt idx="9212">
                  <c:v>8.371753731767047</c:v>
                </c:pt>
                <c:pt idx="9213">
                  <c:v>8.3716697508669888</c:v>
                </c:pt>
                <c:pt idx="9214">
                  <c:v>8.3709740759499205</c:v>
                </c:pt>
                <c:pt idx="9215">
                  <c:v>8.3704650950500632</c:v>
                </c:pt>
                <c:pt idx="9216">
                  <c:v>8.3710110867999958</c:v>
                </c:pt>
                <c:pt idx="9217">
                  <c:v>8.3725154392329397</c:v>
                </c:pt>
                <c:pt idx="9218">
                  <c:v>8.3721564583330785</c:v>
                </c:pt>
                <c:pt idx="9219">
                  <c:v>8.371789116750012</c:v>
                </c:pt>
                <c:pt idx="9220">
                  <c:v>8.3708951358499544</c:v>
                </c:pt>
                <c:pt idx="9221">
                  <c:v>8.3710027942670866</c:v>
                </c:pt>
                <c:pt idx="9222">
                  <c:v>8.372077146700029</c:v>
                </c:pt>
                <c:pt idx="9223">
                  <c:v>8.3724764717829618</c:v>
                </c:pt>
                <c:pt idx="9224">
                  <c:v>8.3719941575499028</c:v>
                </c:pt>
                <c:pt idx="9225">
                  <c:v>8.3709884826330363</c:v>
                </c:pt>
                <c:pt idx="9226">
                  <c:v>8.3711545017329776</c:v>
                </c:pt>
                <c:pt idx="9227">
                  <c:v>8.3720805208329203</c:v>
                </c:pt>
                <c:pt idx="9228">
                  <c:v>8.3718798459170518</c:v>
                </c:pt>
                <c:pt idx="9229">
                  <c:v>8.371457531682994</c:v>
                </c:pt>
                <c:pt idx="9230">
                  <c:v>8.370841856766928</c:v>
                </c:pt>
                <c:pt idx="9231">
                  <c:v>8.3707828758670679</c:v>
                </c:pt>
                <c:pt idx="9232">
                  <c:v>8.3724405342830011</c:v>
                </c:pt>
                <c:pt idx="9233">
                  <c:v>8.3721632200499432</c:v>
                </c:pt>
                <c:pt idx="9234">
                  <c:v>8.3713975451330764</c:v>
                </c:pt>
                <c:pt idx="9235">
                  <c:v>8.3712268975670181</c:v>
                </c:pt>
                <c:pt idx="9236">
                  <c:v>8.3713379166669597</c:v>
                </c:pt>
                <c:pt idx="9237">
                  <c:v>8.3727122417500919</c:v>
                </c:pt>
                <c:pt idx="9238">
                  <c:v>8.3722832608500344</c:v>
                </c:pt>
                <c:pt idx="9239">
                  <c:v>8.3715242525999667</c:v>
                </c:pt>
                <c:pt idx="9240">
                  <c:v>8.3705686050329096</c:v>
                </c:pt>
                <c:pt idx="9241">
                  <c:v>8.3712012634500415</c:v>
                </c:pt>
                <c:pt idx="9242">
                  <c:v>8.3725389492169828</c:v>
                </c:pt>
                <c:pt idx="9243">
                  <c:v>8.3721449409669155</c:v>
                </c:pt>
                <c:pt idx="9244">
                  <c:v>8.371572626733057</c:v>
                </c:pt>
                <c:pt idx="9245">
                  <c:v>8.3706419791670008</c:v>
                </c:pt>
                <c:pt idx="9246">
                  <c:v>8.3702029709169334</c:v>
                </c:pt>
                <c:pt idx="9247">
                  <c:v>8.3716473233500732</c:v>
                </c:pt>
                <c:pt idx="9248">
                  <c:v>8.3716983151000086</c:v>
                </c:pt>
                <c:pt idx="9249">
                  <c:v>8.370714334199949</c:v>
                </c:pt>
                <c:pt idx="9250">
                  <c:v>8.3702586592830812</c:v>
                </c:pt>
                <c:pt idx="9251">
                  <c:v>8.3703313450500243</c:v>
                </c:pt>
                <c:pt idx="9252">
                  <c:v>8.3719123367999568</c:v>
                </c:pt>
                <c:pt idx="9253">
                  <c:v>8.3724200225670984</c:v>
                </c:pt>
                <c:pt idx="9254">
                  <c:v>8.3716127083330392</c:v>
                </c:pt>
                <c:pt idx="9255">
                  <c:v>8.3710520334169729</c:v>
                </c:pt>
                <c:pt idx="9256">
                  <c:v>8.3712197191829159</c:v>
                </c:pt>
                <c:pt idx="9257">
                  <c:v>8.3719623776000471</c:v>
                </c:pt>
                <c:pt idx="9258">
                  <c:v>8.3718300633669891</c:v>
                </c:pt>
                <c:pt idx="9259">
                  <c:v>8.3707710551169221</c:v>
                </c:pt>
                <c:pt idx="9260">
                  <c:v>8.3704237408830622</c:v>
                </c:pt>
                <c:pt idx="9261">
                  <c:v>8.370354732632995</c:v>
                </c:pt>
                <c:pt idx="9262">
                  <c:v>8.3712907517329391</c:v>
                </c:pt>
                <c:pt idx="9263">
                  <c:v>8.3711401041670808</c:v>
                </c:pt>
                <c:pt idx="9264">
                  <c:v>8.3702927625830128</c:v>
                </c:pt>
                <c:pt idx="9265">
                  <c:v>8.3694254483499542</c:v>
                </c:pt>
                <c:pt idx="9266">
                  <c:v>8.3694197734330853</c:v>
                </c:pt>
                <c:pt idx="9267">
                  <c:v>8.3702657925330293</c:v>
                </c:pt>
                <c:pt idx="9268">
                  <c:v>8.3706984509499609</c:v>
                </c:pt>
                <c:pt idx="9269">
                  <c:v>8.3704178033829049</c:v>
                </c:pt>
                <c:pt idx="9270">
                  <c:v>8.3698121284670357</c:v>
                </c:pt>
                <c:pt idx="9271">
                  <c:v>8.3702364808999778</c:v>
                </c:pt>
                <c:pt idx="9272">
                  <c:v>8.3710124999999209</c:v>
                </c:pt>
                <c:pt idx="9273">
                  <c:v>8.3710884917500525</c:v>
                </c:pt>
                <c:pt idx="9274">
                  <c:v>8.3702928441829947</c:v>
                </c:pt>
                <c:pt idx="9275">
                  <c:v>8.3700621692669284</c:v>
                </c:pt>
                <c:pt idx="9276">
                  <c:v>8.3699281883670675</c:v>
                </c:pt>
                <c:pt idx="9277">
                  <c:v>8.3707158467830016</c:v>
                </c:pt>
                <c:pt idx="9278">
                  <c:v>8.3709535325499438</c:v>
                </c:pt>
                <c:pt idx="9279">
                  <c:v>8.370897857633075</c:v>
                </c:pt>
                <c:pt idx="9280">
                  <c:v>8.3700305434000182</c:v>
                </c:pt>
                <c:pt idx="9281">
                  <c:v>8.3699215624999592</c:v>
                </c:pt>
                <c:pt idx="9282">
                  <c:v>8.370952554250092</c:v>
                </c:pt>
                <c:pt idx="9283">
                  <c:v>8.3711735733500348</c:v>
                </c:pt>
                <c:pt idx="9284">
                  <c:v>8.3708078984329664</c:v>
                </c:pt>
                <c:pt idx="9285">
                  <c:v>8.3705705841999105</c:v>
                </c:pt>
                <c:pt idx="9286">
                  <c:v>8.3708065759500414</c:v>
                </c:pt>
                <c:pt idx="9287">
                  <c:v>8.3717925950499836</c:v>
                </c:pt>
                <c:pt idx="9288">
                  <c:v>8.3715052534669177</c:v>
                </c:pt>
                <c:pt idx="9289">
                  <c:v>8.3703462725670565</c:v>
                </c:pt>
                <c:pt idx="9290">
                  <c:v>8.3696389583330006</c:v>
                </c:pt>
                <c:pt idx="9291">
                  <c:v>8.3697766167499328</c:v>
                </c:pt>
                <c:pt idx="9292">
                  <c:v>8.3707659691830756</c:v>
                </c:pt>
                <c:pt idx="9293">
                  <c:v>8.371158627600007</c:v>
                </c:pt>
                <c:pt idx="9294">
                  <c:v>8.3702396466999485</c:v>
                </c:pt>
                <c:pt idx="9295">
                  <c:v>8.3698539717830798</c:v>
                </c:pt>
                <c:pt idx="9296">
                  <c:v>8.3702749908830238</c:v>
                </c:pt>
                <c:pt idx="9297">
                  <c:v>8.3707509826329556</c:v>
                </c:pt>
                <c:pt idx="9298">
                  <c:v>8.3706453350670973</c:v>
                </c:pt>
                <c:pt idx="9299">
                  <c:v>8.370048020833039</c:v>
                </c:pt>
                <c:pt idx="9300">
                  <c:v>8.369739012582972</c:v>
                </c:pt>
                <c:pt idx="9301">
                  <c:v>8.3701133650169144</c:v>
                </c:pt>
                <c:pt idx="9302">
                  <c:v>8.3710876901000457</c:v>
                </c:pt>
                <c:pt idx="9303">
                  <c:v>8.3709337091999902</c:v>
                </c:pt>
                <c:pt idx="9304">
                  <c:v>8.370799700949922</c:v>
                </c:pt>
                <c:pt idx="9305">
                  <c:v>8.3703440533830626</c:v>
                </c:pt>
                <c:pt idx="9306">
                  <c:v>8.3704350451329965</c:v>
                </c:pt>
                <c:pt idx="9307">
                  <c:v>8.3717527308999387</c:v>
                </c:pt>
                <c:pt idx="9308">
                  <c:v>8.3714837500000794</c:v>
                </c:pt>
                <c:pt idx="9309">
                  <c:v>8.3707380750830129</c:v>
                </c:pt>
                <c:pt idx="9310">
                  <c:v>8.3698790941829539</c:v>
                </c:pt>
                <c:pt idx="9311">
                  <c:v>8.3694267526000878</c:v>
                </c:pt>
                <c:pt idx="9312">
                  <c:v>8.3708344383670283</c:v>
                </c:pt>
                <c:pt idx="9313">
                  <c:v>8.3714320967829607</c:v>
                </c:pt>
                <c:pt idx="9314">
                  <c:v>8.3705464492169046</c:v>
                </c:pt>
                <c:pt idx="9315">
                  <c:v>8.370112440967036</c:v>
                </c:pt>
                <c:pt idx="9316">
                  <c:v>8.3703217933999792</c:v>
                </c:pt>
                <c:pt idx="9317">
                  <c:v>8.3708211458329203</c:v>
                </c:pt>
                <c:pt idx="9318">
                  <c:v>8.3708288042500509</c:v>
                </c:pt>
                <c:pt idx="9319">
                  <c:v>8.3705414900169952</c:v>
                </c:pt>
                <c:pt idx="9320">
                  <c:v>8.3697874817669273</c:v>
                </c:pt>
                <c:pt idx="9321">
                  <c:v>8.3706135008670692</c:v>
                </c:pt>
                <c:pt idx="9322">
                  <c:v>8.3716144926170024</c:v>
                </c:pt>
                <c:pt idx="9323">
                  <c:v>8.3714771783829427</c:v>
                </c:pt>
                <c:pt idx="9324">
                  <c:v>8.3710448368000758</c:v>
                </c:pt>
                <c:pt idx="9325">
                  <c:v>8.3704041892330174</c:v>
                </c:pt>
                <c:pt idx="9326">
                  <c:v>8.3706435416669613</c:v>
                </c:pt>
                <c:pt idx="9327">
                  <c:v>8.3713962000830922</c:v>
                </c:pt>
                <c:pt idx="9328">
                  <c:v>8.3711972191830331</c:v>
                </c:pt>
                <c:pt idx="9329">
                  <c:v>8.3703465442669689</c:v>
                </c:pt>
                <c:pt idx="9330">
                  <c:v>8.3698642300329098</c:v>
                </c:pt>
                <c:pt idx="9331">
                  <c:v>8.3698718884500405</c:v>
                </c:pt>
                <c:pt idx="9332">
                  <c:v>8.3709829075499833</c:v>
                </c:pt>
                <c:pt idx="9333">
                  <c:v>8.3711372326329165</c:v>
                </c:pt>
                <c:pt idx="9334">
                  <c:v>8.3701532517330595</c:v>
                </c:pt>
                <c:pt idx="9335">
                  <c:v>8.3697526041669992</c:v>
                </c:pt>
                <c:pt idx="9336">
                  <c:v>8.3699535959169324</c:v>
                </c:pt>
                <c:pt idx="9337">
                  <c:v>8.3711279483500736</c:v>
                </c:pt>
                <c:pt idx="9338">
                  <c:v>8.371182273433007</c:v>
                </c:pt>
                <c:pt idx="9339">
                  <c:v>8.3702449591999493</c:v>
                </c:pt>
                <c:pt idx="9340">
                  <c:v>8.3701626176170816</c:v>
                </c:pt>
                <c:pt idx="9341">
                  <c:v>8.3697386367170221</c:v>
                </c:pt>
                <c:pt idx="9342">
                  <c:v>8.371047961799956</c:v>
                </c:pt>
                <c:pt idx="9343">
                  <c:v>8.370677314233097</c:v>
                </c:pt>
                <c:pt idx="9344">
                  <c:v>8.3699966666670402</c:v>
                </c:pt>
                <c:pt idx="9345">
                  <c:v>8.3693159917499731</c:v>
                </c:pt>
                <c:pt idx="9346">
                  <c:v>8.3689320108499139</c:v>
                </c:pt>
                <c:pt idx="9347">
                  <c:v>8.3701463359330468</c:v>
                </c:pt>
                <c:pt idx="9348">
                  <c:v>8.3695140216999899</c:v>
                </c:pt>
                <c:pt idx="9349">
                  <c:v>8.3690033467829217</c:v>
                </c:pt>
                <c:pt idx="9350">
                  <c:v>8.367922699217063</c:v>
                </c:pt>
                <c:pt idx="9351">
                  <c:v>8.368317024299996</c:v>
                </c:pt>
                <c:pt idx="9352">
                  <c:v>8.3698163767329383</c:v>
                </c:pt>
                <c:pt idx="9353">
                  <c:v>8.3698957291670801</c:v>
                </c:pt>
                <c:pt idx="9354">
                  <c:v>8.3694267209170121</c:v>
                </c:pt>
                <c:pt idx="9355">
                  <c:v>8.3693527400169554</c:v>
                </c:pt>
                <c:pt idx="9356">
                  <c:v>8.3702337317670867</c:v>
                </c:pt>
                <c:pt idx="9357">
                  <c:v>8.3714497508670274</c:v>
                </c:pt>
                <c:pt idx="9358">
                  <c:v>8.3708674092829618</c:v>
                </c:pt>
                <c:pt idx="9359">
                  <c:v>8.3697284283829045</c:v>
                </c:pt>
                <c:pt idx="9360">
                  <c:v>8.3693210868000349</c:v>
                </c:pt>
                <c:pt idx="9361">
                  <c:v>8.369817105899978</c:v>
                </c:pt>
                <c:pt idx="9362">
                  <c:v>8.3708281249999192</c:v>
                </c:pt>
                <c:pt idx="9363">
                  <c:v>8.3706907834170536</c:v>
                </c:pt>
                <c:pt idx="9364">
                  <c:v>8.3701001358499951</c:v>
                </c:pt>
                <c:pt idx="9365">
                  <c:v>8.3694144609329264</c:v>
                </c:pt>
                <c:pt idx="9366">
                  <c:v>8.3695804800330684</c:v>
                </c:pt>
                <c:pt idx="9367">
                  <c:v>8.3704214717830023</c:v>
                </c:pt>
                <c:pt idx="9368">
                  <c:v>8.3707958242169447</c:v>
                </c:pt>
                <c:pt idx="9369">
                  <c:v>8.3703651493000759</c:v>
                </c:pt>
                <c:pt idx="9370">
                  <c:v>8.3701878350670178</c:v>
                </c:pt>
                <c:pt idx="9371">
                  <c:v>8.3709171874999608</c:v>
                </c:pt>
                <c:pt idx="9372">
                  <c:v>8.3720898459170918</c:v>
                </c:pt>
                <c:pt idx="9373">
                  <c:v>8.3718041983500342</c:v>
                </c:pt>
                <c:pt idx="9374">
                  <c:v>8.3705851900999679</c:v>
                </c:pt>
                <c:pt idx="9375">
                  <c:v>8.3701328758669096</c:v>
                </c:pt>
                <c:pt idx="9376">
                  <c:v>8.3701388676170403</c:v>
                </c:pt>
                <c:pt idx="9377">
                  <c:v>8.3712948867169832</c:v>
                </c:pt>
                <c:pt idx="9378">
                  <c:v>8.371010878466917</c:v>
                </c:pt>
                <c:pt idx="9379">
                  <c:v>8.370641897567058</c:v>
                </c:pt>
                <c:pt idx="9380">
                  <c:v>8.3708112499999991</c:v>
                </c:pt>
                <c:pt idx="9381">
                  <c:v>8.3709422417499315</c:v>
                </c:pt>
                <c:pt idx="9382">
                  <c:v>8.3723099275170743</c:v>
                </c:pt>
                <c:pt idx="9383">
                  <c:v>8.3725525859330059</c:v>
                </c:pt>
                <c:pt idx="9384">
                  <c:v>8.3718502716999499</c:v>
                </c:pt>
                <c:pt idx="9385">
                  <c:v>8.3721529301170818</c:v>
                </c:pt>
                <c:pt idx="9386">
                  <c:v>8.3720306158830233</c:v>
                </c:pt>
                <c:pt idx="9387">
                  <c:v>8.373348274299957</c:v>
                </c:pt>
                <c:pt idx="9388">
                  <c:v>8.3733576267330978</c:v>
                </c:pt>
                <c:pt idx="9389">
                  <c:v>8.3727853125000404</c:v>
                </c:pt>
                <c:pt idx="9390">
                  <c:v>8.3719229709169731</c:v>
                </c:pt>
                <c:pt idx="9391">
                  <c:v>8.3718656566829139</c:v>
                </c:pt>
                <c:pt idx="9392">
                  <c:v>8.3728066484330483</c:v>
                </c:pt>
                <c:pt idx="9393">
                  <c:v>8.373086000866989</c:v>
                </c:pt>
                <c:pt idx="9394">
                  <c:v>8.3725253259499208</c:v>
                </c:pt>
                <c:pt idx="9395">
                  <c:v>8.3718463450500629</c:v>
                </c:pt>
                <c:pt idx="9396">
                  <c:v>8.3723490034669954</c:v>
                </c:pt>
                <c:pt idx="9397">
                  <c:v>8.3733600225669385</c:v>
                </c:pt>
                <c:pt idx="9398">
                  <c:v>8.37335104166708</c:v>
                </c:pt>
                <c:pt idx="9399">
                  <c:v>8.373117033417012</c:v>
                </c:pt>
                <c:pt idx="9400">
                  <c:v>8.3728263858499545</c:v>
                </c:pt>
                <c:pt idx="9401">
                  <c:v>8.3738640442670871</c:v>
                </c:pt>
                <c:pt idx="9402">
                  <c:v>8.3750283967000296</c:v>
                </c:pt>
                <c:pt idx="9403">
                  <c:v>8.3752293884499629</c:v>
                </c:pt>
                <c:pt idx="9404">
                  <c:v>8.3741254075499025</c:v>
                </c:pt>
                <c:pt idx="9405">
                  <c:v>8.3730647326330363</c:v>
                </c:pt>
                <c:pt idx="9406">
                  <c:v>8.3726690850669776</c:v>
                </c:pt>
                <c:pt idx="9407">
                  <c:v>8.3739667708329204</c:v>
                </c:pt>
                <c:pt idx="9408">
                  <c:v>8.3740160959170531</c:v>
                </c:pt>
                <c:pt idx="9409">
                  <c:v>8.3731571150169941</c:v>
                </c:pt>
                <c:pt idx="9410">
                  <c:v>8.3721947734329287</c:v>
                </c:pt>
                <c:pt idx="9411">
                  <c:v>8.3728057925330681</c:v>
                </c:pt>
                <c:pt idx="9412">
                  <c:v>8.3739667842830006</c:v>
                </c:pt>
                <c:pt idx="9413">
                  <c:v>8.3733961367169449</c:v>
                </c:pt>
                <c:pt idx="9414">
                  <c:v>8.3727387951330758</c:v>
                </c:pt>
                <c:pt idx="9415">
                  <c:v>8.372248147567019</c:v>
                </c:pt>
                <c:pt idx="9416">
                  <c:v>8.3726208333329595</c:v>
                </c:pt>
                <c:pt idx="9417">
                  <c:v>8.3738218250830911</c:v>
                </c:pt>
                <c:pt idx="9418">
                  <c:v>8.3737361775170349</c:v>
                </c:pt>
                <c:pt idx="9419">
                  <c:v>8.3733888359329676</c:v>
                </c:pt>
                <c:pt idx="9420">
                  <c:v>8.3731865216999104</c:v>
                </c:pt>
                <c:pt idx="9421">
                  <c:v>8.3730808467830418</c:v>
                </c:pt>
                <c:pt idx="9422">
                  <c:v>8.3741301992169834</c:v>
                </c:pt>
                <c:pt idx="9423">
                  <c:v>8.373926190966916</c:v>
                </c:pt>
                <c:pt idx="9424">
                  <c:v>8.3730205434000577</c:v>
                </c:pt>
                <c:pt idx="9425">
                  <c:v>8.3721565625000007</c:v>
                </c:pt>
                <c:pt idx="9426">
                  <c:v>8.3720225542499342</c:v>
                </c:pt>
                <c:pt idx="9427">
                  <c:v>8.3736769066830732</c:v>
                </c:pt>
                <c:pt idx="9428">
                  <c:v>8.3739095651000071</c:v>
                </c:pt>
                <c:pt idx="9429">
                  <c:v>8.373353917532949</c:v>
                </c:pt>
                <c:pt idx="9430">
                  <c:v>8.3725799092830808</c:v>
                </c:pt>
                <c:pt idx="9431">
                  <c:v>8.3730242617170241</c:v>
                </c:pt>
                <c:pt idx="9432">
                  <c:v>8.3741869201329564</c:v>
                </c:pt>
                <c:pt idx="9433">
                  <c:v>8.3742079392330968</c:v>
                </c:pt>
                <c:pt idx="9434">
                  <c:v>8.3732872916670402</c:v>
                </c:pt>
                <c:pt idx="9435">
                  <c:v>8.3719016167499731</c:v>
                </c:pt>
                <c:pt idx="9436">
                  <c:v>8.3720443025169153</c:v>
                </c:pt>
                <c:pt idx="9437">
                  <c:v>8.3734619609330476</c:v>
                </c:pt>
                <c:pt idx="9438">
                  <c:v>8.3734413133669889</c:v>
                </c:pt>
                <c:pt idx="9439">
                  <c:v>8.3725856384499231</c:v>
                </c:pt>
                <c:pt idx="9440">
                  <c:v>8.3720199908830626</c:v>
                </c:pt>
                <c:pt idx="9441">
                  <c:v>8.3723476492999964</c:v>
                </c:pt>
                <c:pt idx="9442">
                  <c:v>8.3742386683999381</c:v>
                </c:pt>
                <c:pt idx="9443">
                  <c:v>8.3738446875000783</c:v>
                </c:pt>
                <c:pt idx="9444">
                  <c:v>8.3731740125830125</c:v>
                </c:pt>
                <c:pt idx="9445">
                  <c:v>8.3724550316829554</c:v>
                </c:pt>
                <c:pt idx="9446">
                  <c:v>8.3725676901000856</c:v>
                </c:pt>
                <c:pt idx="9447">
                  <c:v>8.373523709200029</c:v>
                </c:pt>
                <c:pt idx="9448">
                  <c:v>8.3736580342829612</c:v>
                </c:pt>
                <c:pt idx="9449">
                  <c:v>8.3728173867169051</c:v>
                </c:pt>
                <c:pt idx="9450">
                  <c:v>8.3725967118000373</c:v>
                </c:pt>
                <c:pt idx="9451">
                  <c:v>8.373154397566978</c:v>
                </c:pt>
                <c:pt idx="9452">
                  <c:v>8.373648749999921</c:v>
                </c:pt>
                <c:pt idx="9453">
                  <c:v>8.3739264084170522</c:v>
                </c:pt>
                <c:pt idx="9454">
                  <c:v>8.3738824275169961</c:v>
                </c:pt>
                <c:pt idx="9455">
                  <c:v>8.3733534192669286</c:v>
                </c:pt>
                <c:pt idx="9456">
                  <c:v>8.3727977717000677</c:v>
                </c:pt>
                <c:pt idx="9457">
                  <c:v>8.3735787634500003</c:v>
                </c:pt>
                <c:pt idx="9458">
                  <c:v>8.3733697825499434</c:v>
                </c:pt>
                <c:pt idx="9459">
                  <c:v>8.3729707743000752</c:v>
                </c:pt>
                <c:pt idx="9460">
                  <c:v>8.3727517934000186</c:v>
                </c:pt>
                <c:pt idx="9461">
                  <c:v>8.3727611458329605</c:v>
                </c:pt>
                <c:pt idx="9462">
                  <c:v>8.3738904709170914</c:v>
                </c:pt>
                <c:pt idx="9463">
                  <c:v>8.3740464900170348</c:v>
                </c:pt>
                <c:pt idx="9464">
                  <c:v>8.3734224817669674</c:v>
                </c:pt>
                <c:pt idx="9465">
                  <c:v>8.3731885008669096</c:v>
                </c:pt>
                <c:pt idx="9466">
                  <c:v>8.3734694926170423</c:v>
                </c:pt>
                <c:pt idx="9467">
                  <c:v>8.3749338450499824</c:v>
                </c:pt>
                <c:pt idx="9468">
                  <c:v>8.374724836799917</c:v>
                </c:pt>
                <c:pt idx="9469">
                  <c:v>8.3745858559000581</c:v>
                </c:pt>
                <c:pt idx="9470">
                  <c:v>8.3739535416670012</c:v>
                </c:pt>
                <c:pt idx="9471">
                  <c:v>8.3733812000829335</c:v>
                </c:pt>
                <c:pt idx="9472">
                  <c:v>8.3736205525170746</c:v>
                </c:pt>
                <c:pt idx="9473">
                  <c:v>8.3736698776000082</c:v>
                </c:pt>
                <c:pt idx="9474">
                  <c:v>8.3734308966999489</c:v>
                </c:pt>
                <c:pt idx="9475">
                  <c:v>8.3727935551170809</c:v>
                </c:pt>
                <c:pt idx="9476">
                  <c:v>8.3731795742170227</c:v>
                </c:pt>
                <c:pt idx="9477">
                  <c:v>8.3742772326329558</c:v>
                </c:pt>
                <c:pt idx="9478">
                  <c:v>8.3743149184000973</c:v>
                </c:pt>
                <c:pt idx="9479">
                  <c:v>8.3741576041670402</c:v>
                </c:pt>
                <c:pt idx="9480">
                  <c:v>8.3742235959169715</c:v>
                </c:pt>
                <c:pt idx="9481">
                  <c:v>8.3742296150169153</c:v>
                </c:pt>
                <c:pt idx="9482">
                  <c:v>8.3754256067670472</c:v>
                </c:pt>
                <c:pt idx="9483">
                  <c:v>8.3757232925329905</c:v>
                </c:pt>
                <c:pt idx="9484">
                  <c:v>8.3753609509499221</c:v>
                </c:pt>
                <c:pt idx="9485">
                  <c:v>8.3745736367170629</c:v>
                </c:pt>
                <c:pt idx="9486">
                  <c:v>8.3742779617999972</c:v>
                </c:pt>
                <c:pt idx="9487">
                  <c:v>8.3750973142329386</c:v>
                </c:pt>
                <c:pt idx="9488">
                  <c:v>8.37490500000008</c:v>
                </c:pt>
                <c:pt idx="9489">
                  <c:v>8.3742259917500128</c:v>
                </c:pt>
                <c:pt idx="9490">
                  <c:v>8.3739486775169549</c:v>
                </c:pt>
                <c:pt idx="9491">
                  <c:v>8.3739613359330871</c:v>
                </c:pt>
                <c:pt idx="9492">
                  <c:v>8.3759173550330281</c:v>
                </c:pt>
                <c:pt idx="9493">
                  <c:v>8.3763183467829609</c:v>
                </c:pt>
                <c:pt idx="9494">
                  <c:v>8.3760726992169037</c:v>
                </c:pt>
                <c:pt idx="9495">
                  <c:v>8.3761236909670362</c:v>
                </c:pt>
                <c:pt idx="9496">
                  <c:v>8.3761130433999789</c:v>
                </c:pt>
                <c:pt idx="9497">
                  <c:v>8.3768873958329202</c:v>
                </c:pt>
                <c:pt idx="9498">
                  <c:v>8.3775100542500525</c:v>
                </c:pt>
                <c:pt idx="9499">
                  <c:v>8.3764094066829955</c:v>
                </c:pt>
                <c:pt idx="9500">
                  <c:v>8.3760037317669269</c:v>
                </c:pt>
                <c:pt idx="9501">
                  <c:v>8.3758647508670698</c:v>
                </c:pt>
                <c:pt idx="9502">
                  <c:v>8.3767074092830018</c:v>
                </c:pt>
                <c:pt idx="9503">
                  <c:v>8.3769100950499435</c:v>
                </c:pt>
                <c:pt idx="9504">
                  <c:v>8.3767294201330742</c:v>
                </c:pt>
                <c:pt idx="9505">
                  <c:v>8.3772037725670181</c:v>
                </c:pt>
                <c:pt idx="9506">
                  <c:v>8.3770331249999614</c:v>
                </c:pt>
                <c:pt idx="9507">
                  <c:v>8.3783041167500922</c:v>
                </c:pt>
                <c:pt idx="9508">
                  <c:v>8.3787151358500331</c:v>
                </c:pt>
                <c:pt idx="9509">
                  <c:v>8.378759460932967</c:v>
                </c:pt>
                <c:pt idx="9510">
                  <c:v>8.3779854800329101</c:v>
                </c:pt>
                <c:pt idx="9511">
                  <c:v>8.3781714717830411</c:v>
                </c:pt>
                <c:pt idx="9512">
                  <c:v>8.379234157549984</c:v>
                </c:pt>
                <c:pt idx="9513">
                  <c:v>8.3784768159669163</c:v>
                </c:pt>
                <c:pt idx="9514">
                  <c:v>8.3783395017330573</c:v>
                </c:pt>
                <c:pt idx="9515">
                  <c:v>8.3786471875000004</c:v>
                </c:pt>
                <c:pt idx="9516">
                  <c:v>8.3790915125829333</c:v>
                </c:pt>
                <c:pt idx="9517">
                  <c:v>8.3804841983500751</c:v>
                </c:pt>
                <c:pt idx="9518">
                  <c:v>8.3808518567670074</c:v>
                </c:pt>
                <c:pt idx="9519">
                  <c:v>8.3803578758669488</c:v>
                </c:pt>
                <c:pt idx="9520">
                  <c:v>8.3803105342830815</c:v>
                </c:pt>
                <c:pt idx="9521">
                  <c:v>8.3808298867170237</c:v>
                </c:pt>
                <c:pt idx="9522">
                  <c:v>8.3817325451329552</c:v>
                </c:pt>
                <c:pt idx="9523">
                  <c:v>8.3826002309000973</c:v>
                </c:pt>
                <c:pt idx="9524">
                  <c:v>8.3821629166670384</c:v>
                </c:pt>
                <c:pt idx="9525">
                  <c:v>8.381858908416973</c:v>
                </c:pt>
                <c:pt idx="9526">
                  <c:v>8.3816165941829155</c:v>
                </c:pt>
                <c:pt idx="9527">
                  <c:v>8.3825142526000462</c:v>
                </c:pt>
                <c:pt idx="9528">
                  <c:v>8.3824152716999887</c:v>
                </c:pt>
                <c:pt idx="9529">
                  <c:v>8.3818029301169226</c:v>
                </c:pt>
                <c:pt idx="9530">
                  <c:v>8.3819656158830647</c:v>
                </c:pt>
                <c:pt idx="9531">
                  <c:v>8.3824032742999961</c:v>
                </c:pt>
                <c:pt idx="9532">
                  <c:v>8.3839509600669384</c:v>
                </c:pt>
                <c:pt idx="9533">
                  <c:v>8.3844769791670792</c:v>
                </c:pt>
                <c:pt idx="9534">
                  <c:v>8.3842746375830117</c:v>
                </c:pt>
                <c:pt idx="9535">
                  <c:v>8.3839006566829557</c:v>
                </c:pt>
                <c:pt idx="9536">
                  <c:v>8.3838166484330863</c:v>
                </c:pt>
                <c:pt idx="9537">
                  <c:v>8.3854760008670279</c:v>
                </c:pt>
                <c:pt idx="9538">
                  <c:v>8.3864903259499606</c:v>
                </c:pt>
                <c:pt idx="9539">
                  <c:v>8.385521345049904</c:v>
                </c:pt>
                <c:pt idx="9540">
                  <c:v>8.3853756701330351</c:v>
                </c:pt>
                <c:pt idx="9541">
                  <c:v>8.3851100225669786</c:v>
                </c:pt>
                <c:pt idx="9542">
                  <c:v>8.3866243749999203</c:v>
                </c:pt>
                <c:pt idx="9543">
                  <c:v>8.3866287000830511</c:v>
                </c:pt>
                <c:pt idx="9544">
                  <c:v>8.3863630525169945</c:v>
                </c:pt>
                <c:pt idx="9545">
                  <c:v>8.3864423775999271</c:v>
                </c:pt>
                <c:pt idx="9546">
                  <c:v>8.3874217300330685</c:v>
                </c:pt>
                <c:pt idx="9547">
                  <c:v>8.3888810551170021</c:v>
                </c:pt>
                <c:pt idx="9548">
                  <c:v>8.3894704075499433</c:v>
                </c:pt>
                <c:pt idx="9549">
                  <c:v>8.389446399300077</c:v>
                </c:pt>
                <c:pt idx="9550">
                  <c:v>8.3892924184000179</c:v>
                </c:pt>
                <c:pt idx="9551">
                  <c:v>8.3894151041669609</c:v>
                </c:pt>
                <c:pt idx="9552">
                  <c:v>8.3902994292500921</c:v>
                </c:pt>
                <c:pt idx="9553">
                  <c:v>8.3909321150170335</c:v>
                </c:pt>
                <c:pt idx="9554">
                  <c:v>8.3902697734329674</c:v>
                </c:pt>
                <c:pt idx="9555">
                  <c:v>8.390147459199909</c:v>
                </c:pt>
                <c:pt idx="9556">
                  <c:v>8.3901117842830413</c:v>
                </c:pt>
                <c:pt idx="9557">
                  <c:v>8.3917844700499842</c:v>
                </c:pt>
                <c:pt idx="9558">
                  <c:v>8.3922954617999164</c:v>
                </c:pt>
                <c:pt idx="9559">
                  <c:v>8.3920314809000587</c:v>
                </c:pt>
                <c:pt idx="9560">
                  <c:v>8.3882241666669994</c:v>
                </c:pt>
                <c:pt idx="9561">
                  <c:v>8.3734918250829331</c:v>
                </c:pt>
                <c:pt idx="9562">
                  <c:v>8.3742711775170751</c:v>
                </c:pt>
                <c:pt idx="9563">
                  <c:v>8.3740488359330065</c:v>
                </c:pt>
                <c:pt idx="9564">
                  <c:v>8.37349985503295</c:v>
                </c:pt>
                <c:pt idx="9565">
                  <c:v>8.3733008467830814</c:v>
                </c:pt>
                <c:pt idx="9566">
                  <c:v>8.3738668658830235</c:v>
                </c:pt>
                <c:pt idx="9567">
                  <c:v>8.3748545242999572</c:v>
                </c:pt>
                <c:pt idx="9568">
                  <c:v>8.3742005434000966</c:v>
                </c:pt>
                <c:pt idx="9569">
                  <c:v>8.3732815625000399</c:v>
                </c:pt>
                <c:pt idx="9570">
                  <c:v>8.372920887582973</c:v>
                </c:pt>
                <c:pt idx="9571">
                  <c:v>8.3728452400169147</c:v>
                </c:pt>
                <c:pt idx="9572">
                  <c:v>8.3740162317670475</c:v>
                </c:pt>
                <c:pt idx="9573">
                  <c:v>8.3740139175329897</c:v>
                </c:pt>
                <c:pt idx="9574">
                  <c:v>8.3735682426169209</c:v>
                </c:pt>
                <c:pt idx="9575">
                  <c:v>8.3734442617170632</c:v>
                </c:pt>
                <c:pt idx="9576">
                  <c:v>8.3735502534669966</c:v>
                </c:pt>
                <c:pt idx="9577">
                  <c:v>8.3749129392329387</c:v>
                </c:pt>
                <c:pt idx="9578">
                  <c:v>8.3749789583330791</c:v>
                </c:pt>
                <c:pt idx="9579">
                  <c:v>8.3743099500830116</c:v>
                </c:pt>
                <c:pt idx="9580">
                  <c:v>8.3743309691829548</c:v>
                </c:pt>
                <c:pt idx="9581">
                  <c:v>8.373923627600087</c:v>
                </c:pt>
                <c:pt idx="9582">
                  <c:v>8.3751113133670305</c:v>
                </c:pt>
                <c:pt idx="9583">
                  <c:v>8.3746656384499616</c:v>
                </c:pt>
                <c:pt idx="9584">
                  <c:v>8.3733849908829043</c:v>
                </c:pt>
                <c:pt idx="9585">
                  <c:v>8.3730259826330347</c:v>
                </c:pt>
                <c:pt idx="9586">
                  <c:v>8.3730570017329775</c:v>
                </c:pt>
                <c:pt idx="9587">
                  <c:v>8.3746146874999212</c:v>
                </c:pt>
                <c:pt idx="9588">
                  <c:v>8.3747723459170533</c:v>
                </c:pt>
                <c:pt idx="9589">
                  <c:v>8.3743083650169936</c:v>
                </c:pt>
                <c:pt idx="9590">
                  <c:v>8.3738593567669266</c:v>
                </c:pt>
                <c:pt idx="9591">
                  <c:v>8.3741187092000686</c:v>
                </c:pt>
                <c:pt idx="9592">
                  <c:v>8.375236367617001</c:v>
                </c:pt>
                <c:pt idx="9593">
                  <c:v>8.375637386716944</c:v>
                </c:pt>
                <c:pt idx="9594">
                  <c:v>8.3746600451330764</c:v>
                </c:pt>
                <c:pt idx="9595">
                  <c:v>8.3742360642330169</c:v>
                </c:pt>
                <c:pt idx="9596">
                  <c:v>8.3744604166669596</c:v>
                </c:pt>
                <c:pt idx="9597">
                  <c:v>8.3750414084170917</c:v>
                </c:pt>
                <c:pt idx="9598">
                  <c:v>8.3747274275170351</c:v>
                </c:pt>
                <c:pt idx="9599">
                  <c:v>8.374026752599967</c:v>
                </c:pt>
                <c:pt idx="9600">
                  <c:v>8.373424438366909</c:v>
                </c:pt>
                <c:pt idx="9601">
                  <c:v>8.3737304301170425</c:v>
                </c:pt>
                <c:pt idx="9602">
                  <c:v>8.3752197825499834</c:v>
                </c:pt>
                <c:pt idx="9603">
                  <c:v>8.3744707742999154</c:v>
                </c:pt>
                <c:pt idx="9604">
                  <c:v>8.3742201267330572</c:v>
                </c:pt>
                <c:pt idx="9605">
                  <c:v>8.3741644791669998</c:v>
                </c:pt>
                <c:pt idx="9606">
                  <c:v>8.3746204709169341</c:v>
                </c:pt>
                <c:pt idx="9607">
                  <c:v>8.3756464900170737</c:v>
                </c:pt>
                <c:pt idx="9608">
                  <c:v>8.3756974817670073</c:v>
                </c:pt>
                <c:pt idx="9609">
                  <c:v>8.3750851675329496</c:v>
                </c:pt>
                <c:pt idx="9610">
                  <c:v>8.3745011592830814</c:v>
                </c:pt>
                <c:pt idx="9611">
                  <c:v>8.3744605117170234</c:v>
                </c:pt>
                <c:pt idx="9612">
                  <c:v>8.3752665034669569</c:v>
                </c:pt>
                <c:pt idx="9613">
                  <c:v>8.3750125225670971</c:v>
                </c:pt>
                <c:pt idx="9614">
                  <c:v>8.3751502083330394</c:v>
                </c:pt>
                <c:pt idx="9615">
                  <c:v>8.374779533416973</c:v>
                </c:pt>
                <c:pt idx="9616">
                  <c:v>8.3748155525169157</c:v>
                </c:pt>
                <c:pt idx="9617">
                  <c:v>8.3757565442670465</c:v>
                </c:pt>
                <c:pt idx="9618">
                  <c:v>8.3754725633669889</c:v>
                </c:pt>
                <c:pt idx="9619">
                  <c:v>8.3743585551169204</c:v>
                </c:pt>
                <c:pt idx="9620">
                  <c:v>8.3734845742170627</c:v>
                </c:pt>
                <c:pt idx="9621">
                  <c:v>8.3739238992999958</c:v>
                </c:pt>
                <c:pt idx="9622">
                  <c:v>8.3756499183999384</c:v>
                </c:pt>
                <c:pt idx="9623">
                  <c:v>8.3754359375000789</c:v>
                </c:pt>
                <c:pt idx="9624">
                  <c:v>8.3747335959170108</c:v>
                </c:pt>
                <c:pt idx="9625">
                  <c:v>8.374446281682955</c:v>
                </c:pt>
                <c:pt idx="9626">
                  <c:v>8.3745822734330861</c:v>
                </c:pt>
                <c:pt idx="9627">
                  <c:v>8.3753016258670296</c:v>
                </c:pt>
                <c:pt idx="9628">
                  <c:v>8.3751542842829618</c:v>
                </c:pt>
                <c:pt idx="9629">
                  <c:v>8.3746619700499032</c:v>
                </c:pt>
                <c:pt idx="9630">
                  <c:v>8.3749179618000369</c:v>
                </c:pt>
                <c:pt idx="9631">
                  <c:v>8.3748989808999781</c:v>
                </c:pt>
                <c:pt idx="9632">
                  <c:v>8.3765799999999206</c:v>
                </c:pt>
                <c:pt idx="9633">
                  <c:v>8.3765993250830526</c:v>
                </c:pt>
                <c:pt idx="9634">
                  <c:v>8.375590344182994</c:v>
                </c:pt>
                <c:pt idx="9635">
                  <c:v>8.3754913359329279</c:v>
                </c:pt>
                <c:pt idx="9636">
                  <c:v>8.3756773550330674</c:v>
                </c:pt>
                <c:pt idx="9637">
                  <c:v>8.3757633467830015</c:v>
                </c:pt>
                <c:pt idx="9638">
                  <c:v>8.3757026992169443</c:v>
                </c:pt>
                <c:pt idx="9639">
                  <c:v>8.3748336909670762</c:v>
                </c:pt>
                <c:pt idx="9640">
                  <c:v>8.3753213767330195</c:v>
                </c:pt>
                <c:pt idx="9641">
                  <c:v>8.3753590624999603</c:v>
                </c:pt>
                <c:pt idx="9642">
                  <c:v>8.3765083875830921</c:v>
                </c:pt>
                <c:pt idx="9643">
                  <c:v>8.3765577400170343</c:v>
                </c:pt>
                <c:pt idx="9644">
                  <c:v>8.3754620650999669</c:v>
                </c:pt>
                <c:pt idx="9645">
                  <c:v>8.3753514175329098</c:v>
                </c:pt>
                <c:pt idx="9646">
                  <c:v>8.3754790759500413</c:v>
                </c:pt>
                <c:pt idx="9647">
                  <c:v>8.3758350950499825</c:v>
                </c:pt>
                <c:pt idx="9648">
                  <c:v>8.3758277534669183</c:v>
                </c:pt>
                <c:pt idx="9649">
                  <c:v>8.3747321059000583</c:v>
                </c:pt>
                <c:pt idx="9650">
                  <c:v>8.3744631250000001</c:v>
                </c:pt>
                <c:pt idx="9651">
                  <c:v>8.3738674500829333</c:v>
                </c:pt>
                <c:pt idx="9652">
                  <c:v>8.3750201358500735</c:v>
                </c:pt>
                <c:pt idx="9653">
                  <c:v>8.3755511276000085</c:v>
                </c:pt>
                <c:pt idx="9654">
                  <c:v>8.3752504800329497</c:v>
                </c:pt>
                <c:pt idx="9655">
                  <c:v>8.3746831384500808</c:v>
                </c:pt>
                <c:pt idx="9656">
                  <c:v>8.3752374908830234</c:v>
                </c:pt>
                <c:pt idx="9657">
                  <c:v>8.376675149299956</c:v>
                </c:pt>
                <c:pt idx="9658">
                  <c:v>8.3769828350670981</c:v>
                </c:pt>
                <c:pt idx="9659">
                  <c:v>8.3768738541670391</c:v>
                </c:pt>
                <c:pt idx="9660">
                  <c:v>8.3761365125829723</c:v>
                </c:pt>
                <c:pt idx="9661">
                  <c:v>8.3760658650169155</c:v>
                </c:pt>
                <c:pt idx="9662">
                  <c:v>8.3759985234330472</c:v>
                </c:pt>
                <c:pt idx="9663">
                  <c:v>8.3758462091999899</c:v>
                </c:pt>
                <c:pt idx="9664">
                  <c:v>8.375232200949922</c:v>
                </c:pt>
                <c:pt idx="9665">
                  <c:v>8.3748715533830627</c:v>
                </c:pt>
                <c:pt idx="9666">
                  <c:v>8.3755158784669952</c:v>
                </c:pt>
                <c:pt idx="9667">
                  <c:v>8.3767318975669376</c:v>
                </c:pt>
                <c:pt idx="9668">
                  <c:v>8.3764245833330797</c:v>
                </c:pt>
                <c:pt idx="9669">
                  <c:v>8.3755405750830132</c:v>
                </c:pt>
                <c:pt idx="9670">
                  <c:v>8.3751499275169543</c:v>
                </c:pt>
                <c:pt idx="9671">
                  <c:v>8.3757592526000852</c:v>
                </c:pt>
                <c:pt idx="9672">
                  <c:v>8.3765086050330293</c:v>
                </c:pt>
                <c:pt idx="9673">
                  <c:v>8.376376263449961</c:v>
                </c:pt>
                <c:pt idx="9674">
                  <c:v>8.3760606158829045</c:v>
                </c:pt>
                <c:pt idx="9675">
                  <c:v>8.3753599409670354</c:v>
                </c:pt>
                <c:pt idx="9676">
                  <c:v>8.3748476267329774</c:v>
                </c:pt>
                <c:pt idx="9677">
                  <c:v>8.3751253124999199</c:v>
                </c:pt>
                <c:pt idx="9678">
                  <c:v>8.3754513042500527</c:v>
                </c:pt>
                <c:pt idx="9679">
                  <c:v>8.3751256566829948</c:v>
                </c:pt>
                <c:pt idx="9680">
                  <c:v>8.3752533150999273</c:v>
                </c:pt>
                <c:pt idx="9681">
                  <c:v>8.3755460008670681</c:v>
                </c:pt>
                <c:pt idx="9682">
                  <c:v>8.3769653259500032</c:v>
                </c:pt>
                <c:pt idx="9683">
                  <c:v>8.3773746783829441</c:v>
                </c:pt>
                <c:pt idx="9684">
                  <c:v>8.3769390034670757</c:v>
                </c:pt>
                <c:pt idx="9685">
                  <c:v>8.3768850225670182</c:v>
                </c:pt>
                <c:pt idx="9686">
                  <c:v>8.3766360416669592</c:v>
                </c:pt>
                <c:pt idx="9687">
                  <c:v>8.3767987000830928</c:v>
                </c:pt>
                <c:pt idx="9688">
                  <c:v>8.3768863858500335</c:v>
                </c:pt>
                <c:pt idx="9689">
                  <c:v>8.3755557109329661</c:v>
                </c:pt>
                <c:pt idx="9690">
                  <c:v>8.3747183966999099</c:v>
                </c:pt>
                <c:pt idx="9691">
                  <c:v>8.3747277217830423</c:v>
                </c:pt>
                <c:pt idx="9692">
                  <c:v>8.3754370742169844</c:v>
                </c:pt>
                <c:pt idx="9693">
                  <c:v>8.3759930659669166</c:v>
                </c:pt>
                <c:pt idx="9694">
                  <c:v>8.3751324184000566</c:v>
                </c:pt>
                <c:pt idx="9695">
                  <c:v>8.3749467708330005</c:v>
                </c:pt>
                <c:pt idx="9696">
                  <c:v>8.374934429249933</c:v>
                </c:pt>
                <c:pt idx="9697">
                  <c:v>8.3762087816830757</c:v>
                </c:pt>
                <c:pt idx="9698">
                  <c:v>8.3760047734330083</c:v>
                </c:pt>
                <c:pt idx="9699">
                  <c:v>8.3753674591999481</c:v>
                </c:pt>
                <c:pt idx="9700">
                  <c:v>8.3745767842830805</c:v>
                </c:pt>
                <c:pt idx="9701">
                  <c:v>8.3745661367170232</c:v>
                </c:pt>
                <c:pt idx="9702">
                  <c:v>8.3755137951329566</c:v>
                </c:pt>
                <c:pt idx="9703">
                  <c:v>8.3750598142330972</c:v>
                </c:pt>
                <c:pt idx="9704">
                  <c:v>8.3737825000000399</c:v>
                </c:pt>
                <c:pt idx="9705">
                  <c:v>8.3725401584169727</c:v>
                </c:pt>
                <c:pt idx="9706">
                  <c:v>8.372821177516915</c:v>
                </c:pt>
                <c:pt idx="9707">
                  <c:v>8.374577169267047</c:v>
                </c:pt>
                <c:pt idx="9708">
                  <c:v>8.3744998550329903</c:v>
                </c:pt>
                <c:pt idx="9709">
                  <c:v>8.3736875134499229</c:v>
                </c:pt>
                <c:pt idx="9710">
                  <c:v>8.3733785325500616</c:v>
                </c:pt>
                <c:pt idx="9711">
                  <c:v>8.3737378576329977</c:v>
                </c:pt>
                <c:pt idx="9712">
                  <c:v>8.3751822100669386</c:v>
                </c:pt>
                <c:pt idx="9713">
                  <c:v>8.3756048958330798</c:v>
                </c:pt>
                <c:pt idx="9714">
                  <c:v>8.3745842209170132</c:v>
                </c:pt>
                <c:pt idx="9715">
                  <c:v>8.3737219066829542</c:v>
                </c:pt>
                <c:pt idx="9716">
                  <c:v>8.373956231767087</c:v>
                </c:pt>
                <c:pt idx="9717">
                  <c:v>8.374758917533029</c:v>
                </c:pt>
                <c:pt idx="9718">
                  <c:v>8.3744115759499618</c:v>
                </c:pt>
                <c:pt idx="9719">
                  <c:v>8.3733509283829051</c:v>
                </c:pt>
                <c:pt idx="9720">
                  <c:v>8.3728702534670365</c:v>
                </c:pt>
                <c:pt idx="9721">
                  <c:v>8.3725579392329781</c:v>
                </c:pt>
                <c:pt idx="9722">
                  <c:v>8.3739422916669195</c:v>
                </c:pt>
                <c:pt idx="9723">
                  <c:v>8.3746282834170511</c:v>
                </c:pt>
                <c:pt idx="9724">
                  <c:v>8.3735393025169955</c:v>
                </c:pt>
                <c:pt idx="9725">
                  <c:v>8.3733102942669273</c:v>
                </c:pt>
                <c:pt idx="9726">
                  <c:v>8.3728313133670689</c:v>
                </c:pt>
                <c:pt idx="9727">
                  <c:v>8.3742406384500025</c:v>
                </c:pt>
                <c:pt idx="9728">
                  <c:v>8.3742716575499436</c:v>
                </c:pt>
                <c:pt idx="9729">
                  <c:v>8.3734193159670767</c:v>
                </c:pt>
                <c:pt idx="9730">
                  <c:v>8.3729870017330175</c:v>
                </c:pt>
                <c:pt idx="9731">
                  <c:v>8.3729896874999614</c:v>
                </c:pt>
                <c:pt idx="9732">
                  <c:v>8.3741340125830916</c:v>
                </c:pt>
                <c:pt idx="9733">
                  <c:v>8.3738633650170335</c:v>
                </c:pt>
                <c:pt idx="9734">
                  <c:v>8.3733060234329688</c:v>
                </c:pt>
                <c:pt idx="9735">
                  <c:v>8.3731920425329101</c:v>
                </c:pt>
                <c:pt idx="9736">
                  <c:v>8.3736797009500403</c:v>
                </c:pt>
                <c:pt idx="9737">
                  <c:v>8.3752407200499839</c:v>
                </c:pt>
                <c:pt idx="9738">
                  <c:v>8.3744967117999174</c:v>
                </c:pt>
                <c:pt idx="9739">
                  <c:v>8.3737927309000586</c:v>
                </c:pt>
                <c:pt idx="9740">
                  <c:v>8.3735437499999996</c:v>
                </c:pt>
                <c:pt idx="9741">
                  <c:v>8.3734980750829333</c:v>
                </c:pt>
                <c:pt idx="9742">
                  <c:v>8.3744474275170742</c:v>
                </c:pt>
                <c:pt idx="9743">
                  <c:v>8.3745067526000074</c:v>
                </c:pt>
                <c:pt idx="9744">
                  <c:v>8.3727577716999502</c:v>
                </c:pt>
                <c:pt idx="9745">
                  <c:v>8.3726904301170819</c:v>
                </c:pt>
                <c:pt idx="9746">
                  <c:v>8.3724264492170235</c:v>
                </c:pt>
                <c:pt idx="9747">
                  <c:v>8.3735024409669556</c:v>
                </c:pt>
                <c:pt idx="9748">
                  <c:v>8.3738051267330977</c:v>
                </c:pt>
                <c:pt idx="9749">
                  <c:v>8.3735511458330407</c:v>
                </c:pt>
                <c:pt idx="9750">
                  <c:v>8.3727271375829737</c:v>
                </c:pt>
                <c:pt idx="9751">
                  <c:v>8.3726181566829148</c:v>
                </c:pt>
                <c:pt idx="9752">
                  <c:v>8.3740824817670454</c:v>
                </c:pt>
                <c:pt idx="9753">
                  <c:v>8.3736568341999895</c:v>
                </c:pt>
                <c:pt idx="9754">
                  <c:v>8.3726811592829211</c:v>
                </c:pt>
                <c:pt idx="9755">
                  <c:v>8.3715188450500637</c:v>
                </c:pt>
                <c:pt idx="9756">
                  <c:v>8.3716131701329957</c:v>
                </c:pt>
                <c:pt idx="9757">
                  <c:v>8.3731558558999382</c:v>
                </c:pt>
                <c:pt idx="9758">
                  <c:v>8.3737468750000801</c:v>
                </c:pt>
                <c:pt idx="9759">
                  <c:v>8.373514533417012</c:v>
                </c:pt>
                <c:pt idx="9760">
                  <c:v>8.3730088858499556</c:v>
                </c:pt>
                <c:pt idx="9761">
                  <c:v>8.3729415442670874</c:v>
                </c:pt>
                <c:pt idx="9762">
                  <c:v>8.3742758967000288</c:v>
                </c:pt>
                <c:pt idx="9763">
                  <c:v>8.3738068884499626</c:v>
                </c:pt>
                <c:pt idx="9764">
                  <c:v>8.3729895742169038</c:v>
                </c:pt>
                <c:pt idx="9765">
                  <c:v>8.3723488993000359</c:v>
                </c:pt>
                <c:pt idx="9766">
                  <c:v>8.3725049183999776</c:v>
                </c:pt>
                <c:pt idx="9767">
                  <c:v>8.3735426041669196</c:v>
                </c:pt>
                <c:pt idx="9768">
                  <c:v>8.3735552625830536</c:v>
                </c:pt>
                <c:pt idx="9769">
                  <c:v>8.3727446150169946</c:v>
                </c:pt>
                <c:pt idx="9770">
                  <c:v>8.371560606766927</c:v>
                </c:pt>
                <c:pt idx="9771">
                  <c:v>8.3723299592000693</c:v>
                </c:pt>
                <c:pt idx="9772">
                  <c:v>8.3742326176170021</c:v>
                </c:pt>
                <c:pt idx="9773">
                  <c:v>8.3743269700499443</c:v>
                </c:pt>
                <c:pt idx="9774">
                  <c:v>8.3732979618000769</c:v>
                </c:pt>
                <c:pt idx="9775">
                  <c:v>8.3728739809000174</c:v>
                </c:pt>
                <c:pt idx="9776">
                  <c:v>8.3724483333329598</c:v>
                </c:pt>
                <c:pt idx="9777">
                  <c:v>8.3743926584170918</c:v>
                </c:pt>
                <c:pt idx="9778">
                  <c:v>8.3735053441830356</c:v>
                </c:pt>
                <c:pt idx="9779">
                  <c:v>8.3727263359329669</c:v>
                </c:pt>
                <c:pt idx="9780">
                  <c:v>8.3710756883669095</c:v>
                </c:pt>
                <c:pt idx="9781">
                  <c:v>8.3714450134500407</c:v>
                </c:pt>
                <c:pt idx="9782">
                  <c:v>8.3729076992169844</c:v>
                </c:pt>
                <c:pt idx="9783">
                  <c:v>8.3742203576329164</c:v>
                </c:pt>
                <c:pt idx="9784">
                  <c:v>8.3730330434000582</c:v>
                </c:pt>
                <c:pt idx="9785">
                  <c:v>8.3729040625</c:v>
                </c:pt>
                <c:pt idx="9786">
                  <c:v>8.3728283875829312</c:v>
                </c:pt>
                <c:pt idx="9787">
                  <c:v>8.3739860733500748</c:v>
                </c:pt>
                <c:pt idx="9788">
                  <c:v>8.3736787317670061</c:v>
                </c:pt>
                <c:pt idx="9789">
                  <c:v>8.3724180841999498</c:v>
                </c:pt>
                <c:pt idx="9790">
                  <c:v>8.371520742617081</c:v>
                </c:pt>
                <c:pt idx="9791">
                  <c:v>8.3715800950500228</c:v>
                </c:pt>
                <c:pt idx="9792">
                  <c:v>8.3732377534669578</c:v>
                </c:pt>
                <c:pt idx="9793">
                  <c:v>8.3735454392330979</c:v>
                </c:pt>
                <c:pt idx="9794">
                  <c:v>8.3732781250000397</c:v>
                </c:pt>
                <c:pt idx="9795">
                  <c:v>8.3725507834169726</c:v>
                </c:pt>
                <c:pt idx="9796">
                  <c:v>8.3726251358499137</c:v>
                </c:pt>
                <c:pt idx="9797">
                  <c:v>8.3736744609330476</c:v>
                </c:pt>
                <c:pt idx="9798">
                  <c:v>8.3731771466999891</c:v>
                </c:pt>
                <c:pt idx="9799">
                  <c:v>8.3720364717829217</c:v>
                </c:pt>
                <c:pt idx="9800">
                  <c:v>8.3713008242170641</c:v>
                </c:pt>
                <c:pt idx="9801">
                  <c:v>8.3715518159669955</c:v>
                </c:pt>
                <c:pt idx="9802">
                  <c:v>8.3728061683999382</c:v>
                </c:pt>
                <c:pt idx="9803">
                  <c:v>8.3730755208330798</c:v>
                </c:pt>
                <c:pt idx="9804">
                  <c:v>8.3718098459170118</c:v>
                </c:pt>
                <c:pt idx="9805">
                  <c:v>8.3714141983499548</c:v>
                </c:pt>
                <c:pt idx="9806">
                  <c:v>8.3727018567670868</c:v>
                </c:pt>
                <c:pt idx="9807">
                  <c:v>8.37342787586703</c:v>
                </c:pt>
                <c:pt idx="9808">
                  <c:v>8.3733655342829625</c:v>
                </c:pt>
                <c:pt idx="9809">
                  <c:v>8.3724432200499042</c:v>
                </c:pt>
                <c:pt idx="9810">
                  <c:v>8.3717525451330363</c:v>
                </c:pt>
                <c:pt idx="9811">
                  <c:v>8.3719135642329778</c:v>
                </c:pt>
                <c:pt idx="9812">
                  <c:v>8.3725962499999209</c:v>
                </c:pt>
                <c:pt idx="9813">
                  <c:v>8.3723989084170523</c:v>
                </c:pt>
                <c:pt idx="9814">
                  <c:v>8.3713749275169942</c:v>
                </c:pt>
                <c:pt idx="9815">
                  <c:v>8.3709425859329283</c:v>
                </c:pt>
                <c:pt idx="9816">
                  <c:v>8.3706636050330694</c:v>
                </c:pt>
                <c:pt idx="9817">
                  <c:v>8.3726295967830016</c:v>
                </c:pt>
                <c:pt idx="9818">
                  <c:v>8.3729972825499441</c:v>
                </c:pt>
                <c:pt idx="9819">
                  <c:v>8.3724582743000759</c:v>
                </c:pt>
                <c:pt idx="9820">
                  <c:v>8.3715976267330188</c:v>
                </c:pt>
                <c:pt idx="9821">
                  <c:v>8.3715903124999596</c:v>
                </c:pt>
                <c:pt idx="9822">
                  <c:v>8.3734596375830925</c:v>
                </c:pt>
                <c:pt idx="9823">
                  <c:v>8.3734323233500341</c:v>
                </c:pt>
                <c:pt idx="9824">
                  <c:v>8.3719616484329666</c:v>
                </c:pt>
                <c:pt idx="9825">
                  <c:v>8.3717593341999095</c:v>
                </c:pt>
                <c:pt idx="9826">
                  <c:v>8.3720436592830421</c:v>
                </c:pt>
                <c:pt idx="9827">
                  <c:v>8.3730130117169832</c:v>
                </c:pt>
                <c:pt idx="9828">
                  <c:v>8.3729056701329156</c:v>
                </c:pt>
                <c:pt idx="9829">
                  <c:v>8.3721350225670577</c:v>
                </c:pt>
                <c:pt idx="9830">
                  <c:v>8.3713427083330014</c:v>
                </c:pt>
                <c:pt idx="9831">
                  <c:v>8.3717003667499341</c:v>
                </c:pt>
                <c:pt idx="9832">
                  <c:v>8.3730580525170737</c:v>
                </c:pt>
                <c:pt idx="9833">
                  <c:v>8.3724640442670069</c:v>
                </c:pt>
                <c:pt idx="9834">
                  <c:v>8.3716050633669497</c:v>
                </c:pt>
                <c:pt idx="9835">
                  <c:v>8.3716343884500812</c:v>
                </c:pt>
                <c:pt idx="9836">
                  <c:v>8.3708554075500246</c:v>
                </c:pt>
                <c:pt idx="9837">
                  <c:v>8.3719580659669575</c:v>
                </c:pt>
                <c:pt idx="9838">
                  <c:v>8.3717624184000972</c:v>
                </c:pt>
                <c:pt idx="9839">
                  <c:v>8.3711434375000398</c:v>
                </c:pt>
                <c:pt idx="9840">
                  <c:v>8.3705977625829728</c:v>
                </c:pt>
                <c:pt idx="9841">
                  <c:v>8.3712371150169158</c:v>
                </c:pt>
                <c:pt idx="9842">
                  <c:v>8.3724281067670479</c:v>
                </c:pt>
                <c:pt idx="9843">
                  <c:v>8.3726191258669882</c:v>
                </c:pt>
                <c:pt idx="9844">
                  <c:v>8.3720584509499236</c:v>
                </c:pt>
                <c:pt idx="9845">
                  <c:v>8.3719828033830623</c:v>
                </c:pt>
                <c:pt idx="9846">
                  <c:v>8.3719571284669954</c:v>
                </c:pt>
                <c:pt idx="9847">
                  <c:v>8.3727831475669383</c:v>
                </c:pt>
                <c:pt idx="9848">
                  <c:v>8.3725058333330793</c:v>
                </c:pt>
                <c:pt idx="9849">
                  <c:v>8.3717051584170132</c:v>
                </c:pt>
                <c:pt idx="9850">
                  <c:v>8.3717045108499537</c:v>
                </c:pt>
                <c:pt idx="9851">
                  <c:v>8.3714155026000867</c:v>
                </c:pt>
                <c:pt idx="9852">
                  <c:v>8.3723515217000291</c:v>
                </c:pt>
                <c:pt idx="9853">
                  <c:v>8.3722275134499622</c:v>
                </c:pt>
                <c:pt idx="9854">
                  <c:v>8.3717301992169055</c:v>
                </c:pt>
                <c:pt idx="9855">
                  <c:v>8.3713478576330367</c:v>
                </c:pt>
                <c:pt idx="9856">
                  <c:v>8.3715172100669779</c:v>
                </c:pt>
                <c:pt idx="9857">
                  <c:v>8.3725948958329202</c:v>
                </c:pt>
                <c:pt idx="9858">
                  <c:v>8.3726108875830523</c:v>
                </c:pt>
                <c:pt idx="9859">
                  <c:v>8.371611906682995</c:v>
                </c:pt>
                <c:pt idx="9860">
                  <c:v>8.3706878984329283</c:v>
                </c:pt>
                <c:pt idx="9861">
                  <c:v>8.3700789175330677</c:v>
                </c:pt>
                <c:pt idx="9862">
                  <c:v>8.3716215759500017</c:v>
                </c:pt>
                <c:pt idx="9863">
                  <c:v>8.371807595049944</c:v>
                </c:pt>
                <c:pt idx="9864">
                  <c:v>8.3709869201330758</c:v>
                </c:pt>
                <c:pt idx="9865">
                  <c:v>8.3699112725670179</c:v>
                </c:pt>
                <c:pt idx="9866">
                  <c:v>8.3700806249999591</c:v>
                </c:pt>
                <c:pt idx="9867">
                  <c:v>8.3713666167500911</c:v>
                </c:pt>
                <c:pt idx="9868">
                  <c:v>8.371790969183035</c:v>
                </c:pt>
                <c:pt idx="9869">
                  <c:v>8.3714802942669664</c:v>
                </c:pt>
                <c:pt idx="9870">
                  <c:v>8.3713279800329108</c:v>
                </c:pt>
                <c:pt idx="9871">
                  <c:v>8.3716989717830419</c:v>
                </c:pt>
                <c:pt idx="9872">
                  <c:v>8.3723349908829832</c:v>
                </c:pt>
                <c:pt idx="9873">
                  <c:v>8.372309315966918</c:v>
                </c:pt>
                <c:pt idx="9874">
                  <c:v>8.3714286684000569</c:v>
                </c:pt>
                <c:pt idx="9875">
                  <c:v>8.3705580208330002</c:v>
                </c:pt>
                <c:pt idx="9876">
                  <c:v>8.370369012582934</c:v>
                </c:pt>
                <c:pt idx="9877">
                  <c:v>8.3714683650170745</c:v>
                </c:pt>
                <c:pt idx="9878">
                  <c:v>8.3711160234330073</c:v>
                </c:pt>
                <c:pt idx="9879">
                  <c:v>8.3708470425329491</c:v>
                </c:pt>
                <c:pt idx="9880">
                  <c:v>8.3701613676170812</c:v>
                </c:pt>
                <c:pt idx="9881">
                  <c:v>8.3700723867170232</c:v>
                </c:pt>
                <c:pt idx="9882">
                  <c:v>8.3715700451329571</c:v>
                </c:pt>
                <c:pt idx="9883">
                  <c:v>8.3716427309000974</c:v>
                </c:pt>
                <c:pt idx="9884">
                  <c:v>8.3710037500000389</c:v>
                </c:pt>
                <c:pt idx="9885">
                  <c:v>8.3699130750829713</c:v>
                </c:pt>
                <c:pt idx="9886">
                  <c:v>8.3704207608499157</c:v>
                </c:pt>
                <c:pt idx="9887">
                  <c:v>8.3710534192670476</c:v>
                </c:pt>
                <c:pt idx="9888">
                  <c:v>8.3709611050329897</c:v>
                </c:pt>
                <c:pt idx="9889">
                  <c:v>8.3704337634499222</c:v>
                </c:pt>
                <c:pt idx="9890">
                  <c:v>8.3703097825500627</c:v>
                </c:pt>
                <c:pt idx="9891">
                  <c:v>8.3703024409669968</c:v>
                </c:pt>
                <c:pt idx="9892">
                  <c:v>8.3716151267329391</c:v>
                </c:pt>
                <c:pt idx="9893">
                  <c:v>8.37162281250008</c:v>
                </c:pt>
                <c:pt idx="9894">
                  <c:v>8.3714621375830127</c:v>
                </c:pt>
                <c:pt idx="9895">
                  <c:v>8.3710464900169548</c:v>
                </c:pt>
                <c:pt idx="9896">
                  <c:v>8.3709224817670869</c:v>
                </c:pt>
                <c:pt idx="9897">
                  <c:v>8.3716601675330296</c:v>
                </c:pt>
                <c:pt idx="9898">
                  <c:v>8.3714378259499611</c:v>
                </c:pt>
                <c:pt idx="9899">
                  <c:v>8.3709505117169041</c:v>
                </c:pt>
                <c:pt idx="9900">
                  <c:v>8.3705981701330359</c:v>
                </c:pt>
                <c:pt idx="9901">
                  <c:v>8.3706241892329789</c:v>
                </c:pt>
                <c:pt idx="9902">
                  <c:v>8.3717368749999199</c:v>
                </c:pt>
                <c:pt idx="9903">
                  <c:v>8.3713212000830524</c:v>
                </c:pt>
                <c:pt idx="9904">
                  <c:v>8.3701772191829953</c:v>
                </c:pt>
                <c:pt idx="9905">
                  <c:v>8.3702498775999281</c:v>
                </c:pt>
                <c:pt idx="9906">
                  <c:v>8.3704842300330693</c:v>
                </c:pt>
                <c:pt idx="9907">
                  <c:v>8.372200221783002</c:v>
                </c:pt>
                <c:pt idx="9908">
                  <c:v>8.3718895742169437</c:v>
                </c:pt>
                <c:pt idx="9909">
                  <c:v>8.3710005659670745</c:v>
                </c:pt>
                <c:pt idx="9910">
                  <c:v>8.3703799184000172</c:v>
                </c:pt>
                <c:pt idx="9911">
                  <c:v>8.370432604166961</c:v>
                </c:pt>
                <c:pt idx="9912">
                  <c:v>8.3714919292500927</c:v>
                </c:pt>
                <c:pt idx="9913">
                  <c:v>8.3712312816830341</c:v>
                </c:pt>
                <c:pt idx="9914">
                  <c:v>8.3701139400999658</c:v>
                </c:pt>
                <c:pt idx="9915">
                  <c:v>8.3699349591999095</c:v>
                </c:pt>
                <c:pt idx="9916">
                  <c:v>8.3701426176170415</c:v>
                </c:pt>
                <c:pt idx="9917">
                  <c:v>8.3712286367169835</c:v>
                </c:pt>
                <c:pt idx="9918">
                  <c:v>8.3714179617999172</c:v>
                </c:pt>
                <c:pt idx="9919">
                  <c:v>8.371312314233057</c:v>
                </c:pt>
                <c:pt idx="9920">
                  <c:v>8.3707616666670006</c:v>
                </c:pt>
                <c:pt idx="9921">
                  <c:v>8.3707176584169325</c:v>
                </c:pt>
                <c:pt idx="9922">
                  <c:v>8.3720403441830751</c:v>
                </c:pt>
                <c:pt idx="9923">
                  <c:v>8.3716946692670078</c:v>
                </c:pt>
                <c:pt idx="9924">
                  <c:v>8.370950688366948</c:v>
                </c:pt>
                <c:pt idx="9925">
                  <c:v>8.3701900134500828</c:v>
                </c:pt>
                <c:pt idx="9926">
                  <c:v>8.3694726992170239</c:v>
                </c:pt>
                <c:pt idx="9927">
                  <c:v>8.3710703576329557</c:v>
                </c:pt>
                <c:pt idx="9928">
                  <c:v>8.3709780434000987</c:v>
                </c:pt>
                <c:pt idx="9929">
                  <c:v>8.3698490625000392</c:v>
                </c:pt>
                <c:pt idx="9930">
                  <c:v>8.3694217209169732</c:v>
                </c:pt>
                <c:pt idx="9931">
                  <c:v>8.3698127400169149</c:v>
                </c:pt>
                <c:pt idx="9932">
                  <c:v>8.3707337317670465</c:v>
                </c:pt>
                <c:pt idx="9933">
                  <c:v>8.3704330841999894</c:v>
                </c:pt>
                <c:pt idx="9934">
                  <c:v>8.3697940759499225</c:v>
                </c:pt>
                <c:pt idx="9935">
                  <c:v>8.369131761717064</c:v>
                </c:pt>
                <c:pt idx="9936">
                  <c:v>8.3698777534669961</c:v>
                </c:pt>
                <c:pt idx="9937">
                  <c:v>8.3712237725669372</c:v>
                </c:pt>
                <c:pt idx="9938">
                  <c:v>8.3712397916670795</c:v>
                </c:pt>
                <c:pt idx="9939">
                  <c:v>8.3707757834170131</c:v>
                </c:pt>
                <c:pt idx="9940">
                  <c:v>8.369703469182955</c:v>
                </c:pt>
                <c:pt idx="9941">
                  <c:v>8.3693444609330871</c:v>
                </c:pt>
                <c:pt idx="9942">
                  <c:v>8.3699671467000289</c:v>
                </c:pt>
                <c:pt idx="9943">
                  <c:v>8.3710331384499614</c:v>
                </c:pt>
                <c:pt idx="9944">
                  <c:v>8.3702841575499036</c:v>
                </c:pt>
                <c:pt idx="9945">
                  <c:v>8.3693051493000361</c:v>
                </c:pt>
                <c:pt idx="9946">
                  <c:v>8.3693928350669786</c:v>
                </c:pt>
                <c:pt idx="9947">
                  <c:v>8.3700605208329204</c:v>
                </c:pt>
                <c:pt idx="9948">
                  <c:v>8.3703115125830507</c:v>
                </c:pt>
                <c:pt idx="9949">
                  <c:v>8.3692308650169949</c:v>
                </c:pt>
                <c:pt idx="9950">
                  <c:v>8.3688101900999268</c:v>
                </c:pt>
                <c:pt idx="9951">
                  <c:v>8.3687928758670687</c:v>
                </c:pt>
                <c:pt idx="9952">
                  <c:v>8.3699722009500022</c:v>
                </c:pt>
                <c:pt idx="9953">
                  <c:v>8.3703548867169424</c:v>
                </c:pt>
                <c:pt idx="9954">
                  <c:v>8.3700175451330772</c:v>
                </c:pt>
                <c:pt idx="9955">
                  <c:v>8.3693168975670176</c:v>
                </c:pt>
                <c:pt idx="9956">
                  <c:v>8.3694329166669608</c:v>
                </c:pt>
                <c:pt idx="9957">
                  <c:v>8.3707672417500927</c:v>
                </c:pt>
                <c:pt idx="9958">
                  <c:v>8.3704199275170339</c:v>
                </c:pt>
                <c:pt idx="9959">
                  <c:v>8.3697109192669679</c:v>
                </c:pt>
                <c:pt idx="9960">
                  <c:v>8.3691852716999087</c:v>
                </c:pt>
                <c:pt idx="9961">
                  <c:v>8.3686995967830402</c:v>
                </c:pt>
                <c:pt idx="9962">
                  <c:v>8.3700722825499838</c:v>
                </c:pt>
                <c:pt idx="9963">
                  <c:v>8.3703066076329158</c:v>
                </c:pt>
                <c:pt idx="9964">
                  <c:v>8.3693326267330583</c:v>
                </c:pt>
                <c:pt idx="9965">
                  <c:v>8.3685553124999998</c:v>
                </c:pt>
                <c:pt idx="9966">
                  <c:v>8.3685063042499319</c:v>
                </c:pt>
                <c:pt idx="9967">
                  <c:v>8.3695973233500744</c:v>
                </c:pt>
                <c:pt idx="9968">
                  <c:v>8.3699283151000063</c:v>
                </c:pt>
                <c:pt idx="9969">
                  <c:v>8.36974933419995</c:v>
                </c:pt>
                <c:pt idx="9970">
                  <c:v>8.3692619926170817</c:v>
                </c:pt>
                <c:pt idx="9971">
                  <c:v>8.3697130117170229</c:v>
                </c:pt>
                <c:pt idx="9972">
                  <c:v>8.3704006701329572</c:v>
                </c:pt>
                <c:pt idx="9973">
                  <c:v>8.3696500225670967</c:v>
                </c:pt>
                <c:pt idx="9974">
                  <c:v>8.3694177083330406</c:v>
                </c:pt>
                <c:pt idx="9975">
                  <c:v>8.3683553667499737</c:v>
                </c:pt>
                <c:pt idx="9976">
                  <c:v>8.3681147191829144</c:v>
                </c:pt>
                <c:pt idx="9977">
                  <c:v>8.3691307109330477</c:v>
                </c:pt>
                <c:pt idx="9978">
                  <c:v>8.3696517300329898</c:v>
                </c:pt>
                <c:pt idx="9979">
                  <c:v>8.3688010551169221</c:v>
                </c:pt>
                <c:pt idx="9980">
                  <c:v>8.3679520742170634</c:v>
                </c:pt>
                <c:pt idx="9981">
                  <c:v>8.3680397326329956</c:v>
                </c:pt>
                <c:pt idx="9982">
                  <c:v>8.3694357517329401</c:v>
                </c:pt>
                <c:pt idx="9983">
                  <c:v>8.3694984375000789</c:v>
                </c:pt>
                <c:pt idx="9984">
                  <c:v>8.3690777625830126</c:v>
                </c:pt>
                <c:pt idx="9985">
                  <c:v>8.3682571150169558</c:v>
                </c:pt>
                <c:pt idx="9986">
                  <c:v>8.3687131067670872</c:v>
                </c:pt>
                <c:pt idx="9987">
                  <c:v>8.3699707925330298</c:v>
                </c:pt>
                <c:pt idx="9988">
                  <c:v>8.3700551176169622</c:v>
                </c:pt>
                <c:pt idx="9989">
                  <c:v>8.3699878033829034</c:v>
                </c:pt>
                <c:pt idx="9990">
                  <c:v>8.3696071284670346</c:v>
                </c:pt>
                <c:pt idx="9991">
                  <c:v>8.3695548142329788</c:v>
                </c:pt>
                <c:pt idx="9992">
                  <c:v>8.3705908333329209</c:v>
                </c:pt>
                <c:pt idx="9993">
                  <c:v>8.3702918250830525</c:v>
                </c:pt>
                <c:pt idx="9994">
                  <c:v>8.3697428441829942</c:v>
                </c:pt>
                <c:pt idx="9995">
                  <c:v>8.3692821692669259</c:v>
                </c:pt>
                <c:pt idx="9996">
                  <c:v>8.3693598550330695</c:v>
                </c:pt>
                <c:pt idx="9997">
                  <c:v>8.3703875134500016</c:v>
                </c:pt>
                <c:pt idx="9998">
                  <c:v>8.370265199216945</c:v>
                </c:pt>
                <c:pt idx="9999">
                  <c:v>8.3696311909670769</c:v>
                </c:pt>
                <c:pt idx="10000">
                  <c:v>8.369707210067018</c:v>
                </c:pt>
                <c:pt idx="10001">
                  <c:v>8.3690198958329596</c:v>
                </c:pt>
                <c:pt idx="10002">
                  <c:v>8.370227554250091</c:v>
                </c:pt>
                <c:pt idx="10003">
                  <c:v>8.3698369066830356</c:v>
                </c:pt>
                <c:pt idx="10004">
                  <c:v>8.3689712317669667</c:v>
                </c:pt>
                <c:pt idx="10005">
                  <c:v>8.3687322508669091</c:v>
                </c:pt>
                <c:pt idx="10006">
                  <c:v>8.3690782426170429</c:v>
                </c:pt>
                <c:pt idx="10007">
                  <c:v>8.3701575950499834</c:v>
                </c:pt>
                <c:pt idx="10008">
                  <c:v>8.369740253466917</c:v>
                </c:pt>
                <c:pt idx="10009">
                  <c:v>8.3694562725670583</c:v>
                </c:pt>
                <c:pt idx="10010">
                  <c:v>8.3685272916669984</c:v>
                </c:pt>
                <c:pt idx="10011">
                  <c:v>8.3690599500829332</c:v>
                </c:pt>
                <c:pt idx="10012">
                  <c:v>8.3701943025170742</c:v>
                </c:pt>
                <c:pt idx="10013">
                  <c:v>8.3697119609330066</c:v>
                </c:pt>
                <c:pt idx="10014">
                  <c:v>8.3692379800329491</c:v>
                </c:pt>
                <c:pt idx="10015">
                  <c:v>8.3689373051170808</c:v>
                </c:pt>
                <c:pt idx="10016">
                  <c:v>8.3685599908830248</c:v>
                </c:pt>
                <c:pt idx="10017">
                  <c:v>8.3697643159669575</c:v>
                </c:pt>
                <c:pt idx="10018">
                  <c:v>8.3697436684000976</c:v>
                </c:pt>
                <c:pt idx="10019">
                  <c:v>8.3689363541670403</c:v>
                </c:pt>
                <c:pt idx="10020">
                  <c:v>8.3680573459169736</c:v>
                </c:pt>
                <c:pt idx="10021">
                  <c:v>8.3685900316829152</c:v>
                </c:pt>
                <c:pt idx="10022">
                  <c:v>8.3696776901000476</c:v>
                </c:pt>
                <c:pt idx="10023">
                  <c:v>8.3691587091999882</c:v>
                </c:pt>
                <c:pt idx="10024">
                  <c:v>8.3687747009499205</c:v>
                </c:pt>
                <c:pt idx="10025">
                  <c:v>8.3680057200500624</c:v>
                </c:pt>
                <c:pt idx="10026">
                  <c:v>8.3685950451329951</c:v>
                </c:pt>
                <c:pt idx="10027">
                  <c:v>8.3697760642329389</c:v>
                </c:pt>
                <c:pt idx="10028">
                  <c:v>8.3692354166670793</c:v>
                </c:pt>
                <c:pt idx="10029">
                  <c:v>8.3683130750830124</c:v>
                </c:pt>
                <c:pt idx="10030">
                  <c:v>8.3674807608499542</c:v>
                </c:pt>
                <c:pt idx="10031">
                  <c:v>8.367853419267087</c:v>
                </c:pt>
                <c:pt idx="10032">
                  <c:v>8.3686377717000298</c:v>
                </c:pt>
                <c:pt idx="10033">
                  <c:v>8.3688620967829621</c:v>
                </c:pt>
                <c:pt idx="10034">
                  <c:v>8.3685597825499034</c:v>
                </c:pt>
                <c:pt idx="10035">
                  <c:v>8.367785774300037</c:v>
                </c:pt>
                <c:pt idx="10036">
                  <c:v>8.367658460066977</c:v>
                </c:pt>
                <c:pt idx="10037">
                  <c:v>8.3687494791669206</c:v>
                </c:pt>
                <c:pt idx="10038">
                  <c:v>8.3682904709170529</c:v>
                </c:pt>
                <c:pt idx="10039">
                  <c:v>8.3677348233499931</c:v>
                </c:pt>
                <c:pt idx="10040">
                  <c:v>8.3674724817669279</c:v>
                </c:pt>
                <c:pt idx="10041">
                  <c:v>8.3676368342000682</c:v>
                </c:pt>
                <c:pt idx="10042">
                  <c:v>8.3695328259500013</c:v>
                </c:pt>
                <c:pt idx="10043">
                  <c:v>8.3698288450499447</c:v>
                </c:pt>
                <c:pt idx="10044">
                  <c:v>8.369329836800075</c:v>
                </c:pt>
                <c:pt idx="10045">
                  <c:v>8.3677791892330191</c:v>
                </c:pt>
                <c:pt idx="10046">
                  <c:v>8.3680735416669592</c:v>
                </c:pt>
                <c:pt idx="10047">
                  <c:v>8.3689945334170908</c:v>
                </c:pt>
                <c:pt idx="10048">
                  <c:v>8.3690672191830338</c:v>
                </c:pt>
                <c:pt idx="10049">
                  <c:v>8.3680848775999674</c:v>
                </c:pt>
                <c:pt idx="10050">
                  <c:v>8.3670608966999094</c:v>
                </c:pt>
                <c:pt idx="10051">
                  <c:v>8.3669935551170411</c:v>
                </c:pt>
                <c:pt idx="10052">
                  <c:v>8.3678029075499829</c:v>
                </c:pt>
                <c:pt idx="10053">
                  <c:v>8.3678738992999175</c:v>
                </c:pt>
                <c:pt idx="10054">
                  <c:v>8.3663482517330579</c:v>
                </c:pt>
                <c:pt idx="10055">
                  <c:v>8.3665226041670007</c:v>
                </c:pt>
                <c:pt idx="10056">
                  <c:v>8.3664335959169325</c:v>
                </c:pt>
                <c:pt idx="10057">
                  <c:v>8.3676529483500737</c:v>
                </c:pt>
                <c:pt idx="10058">
                  <c:v>8.3675139401000074</c:v>
                </c:pt>
                <c:pt idx="10059">
                  <c:v>8.3665416258669492</c:v>
                </c:pt>
                <c:pt idx="10060">
                  <c:v>8.36611928428308</c:v>
                </c:pt>
                <c:pt idx="10061">
                  <c:v>8.3663286367170233</c:v>
                </c:pt>
                <c:pt idx="10062">
                  <c:v>8.3686712951329572</c:v>
                </c:pt>
                <c:pt idx="10063">
                  <c:v>8.3686523142330991</c:v>
                </c:pt>
                <c:pt idx="10064">
                  <c:v>8.36756166666704</c:v>
                </c:pt>
                <c:pt idx="10065">
                  <c:v>8.3671093250829731</c:v>
                </c:pt>
                <c:pt idx="10066">
                  <c:v>8.3672220108499147</c:v>
                </c:pt>
                <c:pt idx="10067">
                  <c:v>8.3684080026000469</c:v>
                </c:pt>
                <c:pt idx="10068">
                  <c:v>8.3681390216999905</c:v>
                </c:pt>
                <c:pt idx="10069">
                  <c:v>8.3669733467829221</c:v>
                </c:pt>
                <c:pt idx="10070">
                  <c:v>8.3666426992170635</c:v>
                </c:pt>
                <c:pt idx="10071">
                  <c:v>8.3667903576329952</c:v>
                </c:pt>
                <c:pt idx="10072">
                  <c:v>8.3683763767329378</c:v>
                </c:pt>
                <c:pt idx="10073">
                  <c:v>8.3680507291670807</c:v>
                </c:pt>
                <c:pt idx="10074">
                  <c:v>8.3667967209170122</c:v>
                </c:pt>
                <c:pt idx="10075">
                  <c:v>8.3660127400169539</c:v>
                </c:pt>
                <c:pt idx="10076">
                  <c:v>8.3661070651000866</c:v>
                </c:pt>
                <c:pt idx="10077">
                  <c:v>8.3676597508670287</c:v>
                </c:pt>
                <c:pt idx="10078">
                  <c:v>8.3675440759499615</c:v>
                </c:pt>
                <c:pt idx="10079">
                  <c:v>8.3668834283829039</c:v>
                </c:pt>
                <c:pt idx="10080">
                  <c:v>8.3662077534670356</c:v>
                </c:pt>
                <c:pt idx="10081">
                  <c:v>8.3665821058999779</c:v>
                </c:pt>
                <c:pt idx="10082">
                  <c:v>8.3684797916669211</c:v>
                </c:pt>
                <c:pt idx="10083">
                  <c:v>8.3684407834170518</c:v>
                </c:pt>
                <c:pt idx="10084">
                  <c:v>8.3677351358499958</c:v>
                </c:pt>
                <c:pt idx="10085">
                  <c:v>8.3670811275999277</c:v>
                </c:pt>
                <c:pt idx="10086">
                  <c:v>8.3669738133670677</c:v>
                </c:pt>
                <c:pt idx="10087">
                  <c:v>8.3683964717830026</c:v>
                </c:pt>
                <c:pt idx="10088">
                  <c:v>8.368794157549944</c:v>
                </c:pt>
                <c:pt idx="10089">
                  <c:v>8.3678734826330761</c:v>
                </c:pt>
                <c:pt idx="10090">
                  <c:v>8.3672011684000189</c:v>
                </c:pt>
                <c:pt idx="10091">
                  <c:v>8.3670155208329593</c:v>
                </c:pt>
                <c:pt idx="10092">
                  <c:v>8.3687181792500933</c:v>
                </c:pt>
                <c:pt idx="10093">
                  <c:v>8.3683208650170346</c:v>
                </c:pt>
                <c:pt idx="10094">
                  <c:v>8.3672601900999659</c:v>
                </c:pt>
                <c:pt idx="10095">
                  <c:v>8.3664128758669101</c:v>
                </c:pt>
                <c:pt idx="10096">
                  <c:v>8.3667855342830411</c:v>
                </c:pt>
                <c:pt idx="10097">
                  <c:v>8.3687815533829841</c:v>
                </c:pt>
                <c:pt idx="10098">
                  <c:v>8.3686725451329167</c:v>
                </c:pt>
                <c:pt idx="10099">
                  <c:v>8.3676468975670577</c:v>
                </c:pt>
                <c:pt idx="10100">
                  <c:v>8.3663345833329998</c:v>
                </c:pt>
                <c:pt idx="10101">
                  <c:v>8.3668605750829332</c:v>
                </c:pt>
                <c:pt idx="10102">
                  <c:v>8.3688299275170746</c:v>
                </c:pt>
                <c:pt idx="10103">
                  <c:v>8.3691309192670076</c:v>
                </c:pt>
                <c:pt idx="10104">
                  <c:v>8.3684602716999485</c:v>
                </c:pt>
                <c:pt idx="10105">
                  <c:v>8.3680262634500799</c:v>
                </c:pt>
                <c:pt idx="10106">
                  <c:v>8.3680072825500229</c:v>
                </c:pt>
                <c:pt idx="10107">
                  <c:v>8.3695099409669567</c:v>
                </c:pt>
                <c:pt idx="10108">
                  <c:v>8.3695809600670987</c:v>
                </c:pt>
                <c:pt idx="10109">
                  <c:v>8.36848031250004</c:v>
                </c:pt>
                <c:pt idx="10110">
                  <c:v>8.3677046375829711</c:v>
                </c:pt>
                <c:pt idx="10111">
                  <c:v>8.3676823233499142</c:v>
                </c:pt>
                <c:pt idx="10112">
                  <c:v>8.3692333151000469</c:v>
                </c:pt>
                <c:pt idx="10113">
                  <c:v>8.3694060008669897</c:v>
                </c:pt>
                <c:pt idx="10114">
                  <c:v>8.368573659282923</c:v>
                </c:pt>
                <c:pt idx="10115">
                  <c:v>8.367693011717062</c:v>
                </c:pt>
                <c:pt idx="10116">
                  <c:v>8.3678740034669961</c:v>
                </c:pt>
                <c:pt idx="10117">
                  <c:v>8.3692050225669377</c:v>
                </c:pt>
                <c:pt idx="10118">
                  <c:v>8.3687360416670806</c:v>
                </c:pt>
                <c:pt idx="10119">
                  <c:v>8.3681087000830132</c:v>
                </c:pt>
                <c:pt idx="10120">
                  <c:v>8.367846385849953</c:v>
                </c:pt>
                <c:pt idx="10121">
                  <c:v>8.3679690442670882</c:v>
                </c:pt>
                <c:pt idx="10122">
                  <c:v>8.3699917300330284</c:v>
                </c:pt>
                <c:pt idx="10123">
                  <c:v>8.3711093884499608</c:v>
                </c:pt>
                <c:pt idx="10124">
                  <c:v>8.3694437408829039</c:v>
                </c:pt>
                <c:pt idx="10125">
                  <c:v>8.3686913993000367</c:v>
                </c:pt>
                <c:pt idx="10126">
                  <c:v>8.3688257517329792</c:v>
                </c:pt>
                <c:pt idx="10127">
                  <c:v>8.3703134374999202</c:v>
                </c:pt>
                <c:pt idx="10128">
                  <c:v>8.3699377625830511</c:v>
                </c:pt>
                <c:pt idx="10129">
                  <c:v>8.3689987816829952</c:v>
                </c:pt>
                <c:pt idx="10130">
                  <c:v>8.3688714400999267</c:v>
                </c:pt>
                <c:pt idx="10131">
                  <c:v>8.3691507925330697</c:v>
                </c:pt>
                <c:pt idx="10132">
                  <c:v>8.3699701176170027</c:v>
                </c:pt>
                <c:pt idx="10133">
                  <c:v>8.3695661367169425</c:v>
                </c:pt>
                <c:pt idx="10134">
                  <c:v>8.3686654618000773</c:v>
                </c:pt>
                <c:pt idx="10135">
                  <c:v>8.3679764809000172</c:v>
                </c:pt>
                <c:pt idx="10136">
                  <c:v>8.3678758333329615</c:v>
                </c:pt>
                <c:pt idx="10137">
                  <c:v>8.3689834917500932</c:v>
                </c:pt>
                <c:pt idx="10138">
                  <c:v>8.3690328441830335</c:v>
                </c:pt>
                <c:pt idx="10139">
                  <c:v>8.368423835932969</c:v>
                </c:pt>
                <c:pt idx="10140">
                  <c:v>8.3679331883669086</c:v>
                </c:pt>
                <c:pt idx="10141">
                  <c:v>8.3682141801170413</c:v>
                </c:pt>
                <c:pt idx="10142">
                  <c:v>8.3691385325499841</c:v>
                </c:pt>
                <c:pt idx="10143">
                  <c:v>8.3685945242999171</c:v>
                </c:pt>
                <c:pt idx="10144">
                  <c:v>8.3678605434000595</c:v>
                </c:pt>
                <c:pt idx="10145">
                  <c:v>8.3676098958330005</c:v>
                </c:pt>
                <c:pt idx="10146">
                  <c:v>8.3676608875829324</c:v>
                </c:pt>
                <c:pt idx="10147">
                  <c:v>8.3691169066830753</c:v>
                </c:pt>
                <c:pt idx="10148">
                  <c:v>8.3697062317670063</c:v>
                </c:pt>
                <c:pt idx="10149">
                  <c:v>8.3691555841999499</c:v>
                </c:pt>
                <c:pt idx="10150">
                  <c:v>8.3682965759500814</c:v>
                </c:pt>
                <c:pt idx="10151">
                  <c:v>8.3683759283830224</c:v>
                </c:pt>
                <c:pt idx="10152">
                  <c:v>8.369413586799956</c:v>
                </c:pt>
                <c:pt idx="10153">
                  <c:v>8.3696662725670983</c:v>
                </c:pt>
                <c:pt idx="10154">
                  <c:v>8.3688839583330399</c:v>
                </c:pt>
                <c:pt idx="10155">
                  <c:v>8.3687166167499729</c:v>
                </c:pt>
                <c:pt idx="10156">
                  <c:v>8.368745969182914</c:v>
                </c:pt>
                <c:pt idx="10157">
                  <c:v>8.3693202942670464</c:v>
                </c:pt>
                <c:pt idx="10158">
                  <c:v>8.3691596466999894</c:v>
                </c:pt>
                <c:pt idx="10159">
                  <c:v>8.3685989717829212</c:v>
                </c:pt>
                <c:pt idx="10160">
                  <c:v>8.3685283242170634</c:v>
                </c:pt>
                <c:pt idx="10161">
                  <c:v>8.3684426492999968</c:v>
                </c:pt>
                <c:pt idx="10162">
                  <c:v>8.3698036683999373</c:v>
                </c:pt>
                <c:pt idx="10163">
                  <c:v>8.3695413541670796</c:v>
                </c:pt>
                <c:pt idx="10164">
                  <c:v>8.3687723459170122</c:v>
                </c:pt>
                <c:pt idx="10165">
                  <c:v>8.3684866983499546</c:v>
                </c:pt>
                <c:pt idx="10166">
                  <c:v>8.3689743567670867</c:v>
                </c:pt>
                <c:pt idx="10167">
                  <c:v>8.3695120425330281</c:v>
                </c:pt>
                <c:pt idx="10168">
                  <c:v>8.3690813676169622</c:v>
                </c:pt>
                <c:pt idx="10169">
                  <c:v>8.368389053382904</c:v>
                </c:pt>
                <c:pt idx="10170">
                  <c:v>8.368105045133035</c:v>
                </c:pt>
                <c:pt idx="10171">
                  <c:v>8.368292730899979</c:v>
                </c:pt>
                <c:pt idx="10172">
                  <c:v>8.3700387499999191</c:v>
                </c:pt>
                <c:pt idx="10173">
                  <c:v>8.3707830750830539</c:v>
                </c:pt>
                <c:pt idx="10174">
                  <c:v>8.3707857608499943</c:v>
                </c:pt>
                <c:pt idx="10175">
                  <c:v>8.3703367525999273</c:v>
                </c:pt>
                <c:pt idx="10176">
                  <c:v>8.3707144383670684</c:v>
                </c:pt>
                <c:pt idx="10177">
                  <c:v>8.3718004301170019</c:v>
                </c:pt>
                <c:pt idx="10178">
                  <c:v>8.3712031158829454</c:v>
                </c:pt>
                <c:pt idx="10179">
                  <c:v>8.3705391076330766</c:v>
                </c:pt>
                <c:pt idx="10180">
                  <c:v>8.3702284600670183</c:v>
                </c:pt>
                <c:pt idx="10181">
                  <c:v>8.3702644791669609</c:v>
                </c:pt>
                <c:pt idx="10182">
                  <c:v>8.3706788042500921</c:v>
                </c:pt>
                <c:pt idx="10183">
                  <c:v>8.3698748233500346</c:v>
                </c:pt>
                <c:pt idx="10184">
                  <c:v>8.3691174817669669</c:v>
                </c:pt>
                <c:pt idx="10185">
                  <c:v>8.3692985008669094</c:v>
                </c:pt>
                <c:pt idx="10186">
                  <c:v>8.3699578259500402</c:v>
                </c:pt>
                <c:pt idx="10187">
                  <c:v>8.3707971783829844</c:v>
                </c:pt>
                <c:pt idx="10188">
                  <c:v>8.3703265034669165</c:v>
                </c:pt>
                <c:pt idx="10189">
                  <c:v>8.3702975225670588</c:v>
                </c:pt>
                <c:pt idx="10190">
                  <c:v>8.3699802083329988</c:v>
                </c:pt>
                <c:pt idx="10191">
                  <c:v>8.3701262000829324</c:v>
                </c:pt>
                <c:pt idx="10192">
                  <c:v>8.3707988858500748</c:v>
                </c:pt>
                <c:pt idx="10193">
                  <c:v>8.3704615442670072</c:v>
                </c:pt>
                <c:pt idx="10194">
                  <c:v>8.3701058966999504</c:v>
                </c:pt>
                <c:pt idx="10195">
                  <c:v>8.370278555117082</c:v>
                </c:pt>
                <c:pt idx="10196">
                  <c:v>8.3706412408830229</c:v>
                </c:pt>
                <c:pt idx="10197">
                  <c:v>8.3716922326329577</c:v>
                </c:pt>
                <c:pt idx="10198">
                  <c:v>8.3716882517330973</c:v>
                </c:pt>
                <c:pt idx="10199">
                  <c:v>8.3710242708330398</c:v>
                </c:pt>
                <c:pt idx="10200">
                  <c:v>8.3700652625829726</c:v>
                </c:pt>
                <c:pt idx="10201">
                  <c:v>8.3705196150169137</c:v>
                </c:pt>
                <c:pt idx="10202">
                  <c:v>8.3718706067670468</c:v>
                </c:pt>
                <c:pt idx="10203">
                  <c:v>8.3714716258669881</c:v>
                </c:pt>
                <c:pt idx="10204">
                  <c:v>8.3713809509499217</c:v>
                </c:pt>
                <c:pt idx="10205">
                  <c:v>8.3710453033830632</c:v>
                </c:pt>
                <c:pt idx="10206">
                  <c:v>8.3710279617999959</c:v>
                </c:pt>
                <c:pt idx="10207">
                  <c:v>8.3722356475669386</c:v>
                </c:pt>
                <c:pt idx="10208">
                  <c:v>8.3721983333330794</c:v>
                </c:pt>
                <c:pt idx="10209">
                  <c:v>8.3717159917500119</c:v>
                </c:pt>
                <c:pt idx="10210">
                  <c:v>8.3711070108499541</c:v>
                </c:pt>
                <c:pt idx="10211">
                  <c:v>8.3705763359330874</c:v>
                </c:pt>
                <c:pt idx="10212">
                  <c:v>8.3718390217000298</c:v>
                </c:pt>
                <c:pt idx="10213">
                  <c:v>8.3717850134499621</c:v>
                </c:pt>
                <c:pt idx="10214">
                  <c:v>8.3708443658829026</c:v>
                </c:pt>
                <c:pt idx="10215">
                  <c:v>8.3704836909670366</c:v>
                </c:pt>
                <c:pt idx="10216">
                  <c:v>8.3706630433999774</c:v>
                </c:pt>
                <c:pt idx="10217">
                  <c:v>8.371940729166921</c:v>
                </c:pt>
                <c:pt idx="10218">
                  <c:v>8.3724683875830532</c:v>
                </c:pt>
                <c:pt idx="10219">
                  <c:v>8.3717644066829937</c:v>
                </c:pt>
                <c:pt idx="10220">
                  <c:v>8.3709920650999283</c:v>
                </c:pt>
                <c:pt idx="10221">
                  <c:v>8.3722014175330681</c:v>
                </c:pt>
                <c:pt idx="10222">
                  <c:v>8.3728924092830006</c:v>
                </c:pt>
                <c:pt idx="10223">
                  <c:v>8.3728767617169435</c:v>
                </c:pt>
                <c:pt idx="10224">
                  <c:v>8.3723760868000756</c:v>
                </c:pt>
                <c:pt idx="10225">
                  <c:v>8.3718254392330191</c:v>
                </c:pt>
                <c:pt idx="10226">
                  <c:v>8.3719031249999603</c:v>
                </c:pt>
                <c:pt idx="10227">
                  <c:v>8.3732624500830912</c:v>
                </c:pt>
                <c:pt idx="10228">
                  <c:v>8.373436802517034</c:v>
                </c:pt>
                <c:pt idx="10229">
                  <c:v>8.3723827942669669</c:v>
                </c:pt>
                <c:pt idx="10230">
                  <c:v>8.3715371466999109</c:v>
                </c:pt>
                <c:pt idx="10231">
                  <c:v>8.3719598051170419</c:v>
                </c:pt>
                <c:pt idx="10232">
                  <c:v>8.3729674908829832</c:v>
                </c:pt>
                <c:pt idx="10233">
                  <c:v>8.372853482632916</c:v>
                </c:pt>
                <c:pt idx="10234">
                  <c:v>8.3718811684000585</c:v>
                </c:pt>
                <c:pt idx="10235">
                  <c:v>8.3713238541670005</c:v>
                </c:pt>
                <c:pt idx="10236">
                  <c:v>8.3706981792499331</c:v>
                </c:pt>
                <c:pt idx="10237">
                  <c:v>8.3709975316830736</c:v>
                </c:pt>
                <c:pt idx="10238">
                  <c:v>8.3709835234330061</c:v>
                </c:pt>
                <c:pt idx="10239">
                  <c:v>8.3705295425329496</c:v>
                </c:pt>
                <c:pt idx="10240">
                  <c:v>8.3700088676170807</c:v>
                </c:pt>
                <c:pt idx="10241">
                  <c:v>8.3698915533830238</c:v>
                </c:pt>
                <c:pt idx="10242">
                  <c:v>8.3714142117999568</c:v>
                </c:pt>
                <c:pt idx="10243">
                  <c:v>8.371046897567096</c:v>
                </c:pt>
                <c:pt idx="10244">
                  <c:v>8.3709145833330396</c:v>
                </c:pt>
                <c:pt idx="10245">
                  <c:v>8.3702789084169726</c:v>
                </c:pt>
                <c:pt idx="10246">
                  <c:v>8.370464927516915</c:v>
                </c:pt>
                <c:pt idx="10247">
                  <c:v>8.3710125859330464</c:v>
                </c:pt>
                <c:pt idx="10248">
                  <c:v>8.3713969383669884</c:v>
                </c:pt>
                <c:pt idx="10249">
                  <c:v>8.3709929301169232</c:v>
                </c:pt>
                <c:pt idx="10250">
                  <c:v>8.3703656158830633</c:v>
                </c:pt>
                <c:pt idx="10251">
                  <c:v>8.3705199409669948</c:v>
                </c:pt>
                <c:pt idx="10252">
                  <c:v>8.3711192933999392</c:v>
                </c:pt>
                <c:pt idx="10253">
                  <c:v>8.3710453125000797</c:v>
                </c:pt>
                <c:pt idx="10254">
                  <c:v>8.3708946375830138</c:v>
                </c:pt>
                <c:pt idx="10255">
                  <c:v>8.3708173233499537</c:v>
                </c:pt>
                <c:pt idx="10256">
                  <c:v>8.3704383151000865</c:v>
                </c:pt>
                <c:pt idx="10257">
                  <c:v>8.3713993342000297</c:v>
                </c:pt>
                <c:pt idx="10258">
                  <c:v>8.3716786592829617</c:v>
                </c:pt>
                <c:pt idx="10259">
                  <c:v>8.3711863450499049</c:v>
                </c:pt>
                <c:pt idx="10260">
                  <c:v>8.3706690034670359</c:v>
                </c:pt>
                <c:pt idx="10261">
                  <c:v>8.3706066892329769</c:v>
                </c:pt>
                <c:pt idx="10262">
                  <c:v>8.3717343749999209</c:v>
                </c:pt>
                <c:pt idx="10263">
                  <c:v>8.3717920334170515</c:v>
                </c:pt>
                <c:pt idx="10264">
                  <c:v>8.3708580525169953</c:v>
                </c:pt>
                <c:pt idx="10265">
                  <c:v>8.3699457109329281</c:v>
                </c:pt>
                <c:pt idx="10266">
                  <c:v>8.3703283967000672</c:v>
                </c:pt>
                <c:pt idx="10267">
                  <c:v>8.371452721783001</c:v>
                </c:pt>
                <c:pt idx="10268">
                  <c:v>8.3717420742169431</c:v>
                </c:pt>
                <c:pt idx="10269">
                  <c:v>8.371623065967075</c:v>
                </c:pt>
                <c:pt idx="10270">
                  <c:v>8.3714374184000189</c:v>
                </c:pt>
                <c:pt idx="10271">
                  <c:v>8.3716234374999594</c:v>
                </c:pt>
                <c:pt idx="10272">
                  <c:v>8.3725860959170912</c:v>
                </c:pt>
                <c:pt idx="10273">
                  <c:v>8.3721021150170341</c:v>
                </c:pt>
                <c:pt idx="10274">
                  <c:v>8.3715931067669676</c:v>
                </c:pt>
                <c:pt idx="10275">
                  <c:v>8.3705641258669097</c:v>
                </c:pt>
                <c:pt idx="10276">
                  <c:v>8.3703101176170414</c:v>
                </c:pt>
                <c:pt idx="10277">
                  <c:v>8.3713128033829829</c:v>
                </c:pt>
                <c:pt idx="10278">
                  <c:v>8.3715837951329171</c:v>
                </c:pt>
                <c:pt idx="10279">
                  <c:v>8.3713948142330565</c:v>
                </c:pt>
                <c:pt idx="10280">
                  <c:v>8.3709125000000011</c:v>
                </c:pt>
                <c:pt idx="10281">
                  <c:v>8.3710584917499329</c:v>
                </c:pt>
                <c:pt idx="10282">
                  <c:v>8.3717345108500751</c:v>
                </c:pt>
                <c:pt idx="10283">
                  <c:v>8.3716321692670075</c:v>
                </c:pt>
                <c:pt idx="10284">
                  <c:v>8.3710631883669482</c:v>
                </c:pt>
                <c:pt idx="10285">
                  <c:v>8.3701191801170811</c:v>
                </c:pt>
                <c:pt idx="10286">
                  <c:v>8.3705718658830239</c:v>
                </c:pt>
                <c:pt idx="10287">
                  <c:v>8.3718928576329557</c:v>
                </c:pt>
                <c:pt idx="10288">
                  <c:v>8.3719605434000979</c:v>
                </c:pt>
                <c:pt idx="10289">
                  <c:v>8.3713582291670399</c:v>
                </c:pt>
                <c:pt idx="10290">
                  <c:v>8.3711008875829727</c:v>
                </c:pt>
                <c:pt idx="10291">
                  <c:v>8.3705002400169146</c:v>
                </c:pt>
                <c:pt idx="10292">
                  <c:v>8.3715828984330471</c:v>
                </c:pt>
                <c:pt idx="10293">
                  <c:v>8.3714722508669901</c:v>
                </c:pt>
                <c:pt idx="10294">
                  <c:v>8.3712682426169227</c:v>
                </c:pt>
                <c:pt idx="10295">
                  <c:v>8.3711742617170621</c:v>
                </c:pt>
                <c:pt idx="10296">
                  <c:v>8.3714552534669977</c:v>
                </c:pt>
                <c:pt idx="10297">
                  <c:v>8.3727696058999381</c:v>
                </c:pt>
                <c:pt idx="10298">
                  <c:v>8.3727956250000801</c:v>
                </c:pt>
                <c:pt idx="10299">
                  <c:v>8.3723366167500135</c:v>
                </c:pt>
                <c:pt idx="10300">
                  <c:v>8.3716276358499542</c:v>
                </c:pt>
                <c:pt idx="10301">
                  <c:v>8.371971960933088</c:v>
                </c:pt>
                <c:pt idx="10302">
                  <c:v>8.3725096467000295</c:v>
                </c:pt>
                <c:pt idx="10303">
                  <c:v>8.3727256384499622</c:v>
                </c:pt>
                <c:pt idx="10304">
                  <c:v>8.3721416575499052</c:v>
                </c:pt>
                <c:pt idx="10305">
                  <c:v>8.3714209826330368</c:v>
                </c:pt>
                <c:pt idx="10306">
                  <c:v>8.3716186683999787</c:v>
                </c:pt>
                <c:pt idx="10307">
                  <c:v>8.3724380208329201</c:v>
                </c:pt>
                <c:pt idx="10308">
                  <c:v>8.3724640125830518</c:v>
                </c:pt>
                <c:pt idx="10309">
                  <c:v>8.3716150316829943</c:v>
                </c:pt>
                <c:pt idx="10310">
                  <c:v>8.3711543567669278</c:v>
                </c:pt>
                <c:pt idx="10311">
                  <c:v>8.3710503758670693</c:v>
                </c:pt>
                <c:pt idx="10312">
                  <c:v>8.3716980342830016</c:v>
                </c:pt>
                <c:pt idx="10313">
                  <c:v>8.3717773867169427</c:v>
                </c:pt>
                <c:pt idx="10314">
                  <c:v>8.3716417118000752</c:v>
                </c:pt>
                <c:pt idx="10315">
                  <c:v>8.3714060642330175</c:v>
                </c:pt>
                <c:pt idx="10316">
                  <c:v>8.3712337499999609</c:v>
                </c:pt>
                <c:pt idx="10317">
                  <c:v>8.3716864084170926</c:v>
                </c:pt>
                <c:pt idx="10318">
                  <c:v>8.371545760850033</c:v>
                </c:pt>
                <c:pt idx="10319">
                  <c:v>8.3710834192669665</c:v>
                </c:pt>
                <c:pt idx="10320">
                  <c:v>8.3708994383669104</c:v>
                </c:pt>
                <c:pt idx="10321">
                  <c:v>8.3713804301170409</c:v>
                </c:pt>
                <c:pt idx="10322">
                  <c:v>8.3724064492169834</c:v>
                </c:pt>
                <c:pt idx="10323">
                  <c:v>8.3718024409669169</c:v>
                </c:pt>
                <c:pt idx="10324">
                  <c:v>8.3717217934000576</c:v>
                </c:pt>
                <c:pt idx="10325">
                  <c:v>8.371436145833</c:v>
                </c:pt>
                <c:pt idx="10326">
                  <c:v>8.3709104709169324</c:v>
                </c:pt>
                <c:pt idx="10327">
                  <c:v>8.3719898233500754</c:v>
                </c:pt>
                <c:pt idx="10328">
                  <c:v>8.3716641484330072</c:v>
                </c:pt>
                <c:pt idx="10329">
                  <c:v>8.3715035008669485</c:v>
                </c:pt>
                <c:pt idx="10330">
                  <c:v>8.3711578259500818</c:v>
                </c:pt>
                <c:pt idx="10331">
                  <c:v>8.3715471783830235</c:v>
                </c:pt>
                <c:pt idx="10332">
                  <c:v>8.3723881701329557</c:v>
                </c:pt>
                <c:pt idx="10333">
                  <c:v>8.3725191892330972</c:v>
                </c:pt>
                <c:pt idx="10334">
                  <c:v>8.3718702083330392</c:v>
                </c:pt>
                <c:pt idx="10335">
                  <c:v>8.3711462000829737</c:v>
                </c:pt>
                <c:pt idx="10336">
                  <c:v>8.3707722191829141</c:v>
                </c:pt>
                <c:pt idx="10337">
                  <c:v>8.3713948776000464</c:v>
                </c:pt>
                <c:pt idx="10338">
                  <c:v>8.370777563366989</c:v>
                </c:pt>
                <c:pt idx="10339">
                  <c:v>8.370373555116922</c:v>
                </c:pt>
                <c:pt idx="10340">
                  <c:v>8.3701329075500635</c:v>
                </c:pt>
                <c:pt idx="10341">
                  <c:v>8.3707422326329972</c:v>
                </c:pt>
                <c:pt idx="10342">
                  <c:v>8.3715949183999374</c:v>
                </c:pt>
                <c:pt idx="10343">
                  <c:v>8.3712876041670796</c:v>
                </c:pt>
                <c:pt idx="10344">
                  <c:v>8.3705119292500125</c:v>
                </c:pt>
                <c:pt idx="10345">
                  <c:v>8.3706196150169561</c:v>
                </c:pt>
                <c:pt idx="10346">
                  <c:v>8.3713289401000868</c:v>
                </c:pt>
                <c:pt idx="10347">
                  <c:v>8.3715616258670291</c:v>
                </c:pt>
                <c:pt idx="10348">
                  <c:v>8.3716076176169612</c:v>
                </c:pt>
                <c:pt idx="10349">
                  <c:v>8.3712586367169042</c:v>
                </c:pt>
                <c:pt idx="10350">
                  <c:v>8.371047961800036</c:v>
                </c:pt>
                <c:pt idx="10351">
                  <c:v>8.3712673142329788</c:v>
                </c:pt>
                <c:pt idx="10352">
                  <c:v>8.3720166666669193</c:v>
                </c:pt>
                <c:pt idx="10353">
                  <c:v>8.3716626584170513</c:v>
                </c:pt>
                <c:pt idx="10354">
                  <c:v>8.3710086775169952</c:v>
                </c:pt>
                <c:pt idx="10355">
                  <c:v>8.3708346692669267</c:v>
                </c:pt>
                <c:pt idx="10356">
                  <c:v>8.3703890217000687</c:v>
                </c:pt>
                <c:pt idx="10357">
                  <c:v>8.3715650134500024</c:v>
                </c:pt>
                <c:pt idx="10358">
                  <c:v>8.3715443658829436</c:v>
                </c:pt>
                <c:pt idx="10359">
                  <c:v>8.3703586909670769</c:v>
                </c:pt>
                <c:pt idx="10360">
                  <c:v>8.3705130434000168</c:v>
                </c:pt>
                <c:pt idx="10361">
                  <c:v>8.3709590624999599</c:v>
                </c:pt>
                <c:pt idx="10362">
                  <c:v>8.3717250542500921</c:v>
                </c:pt>
                <c:pt idx="10363">
                  <c:v>8.3715527400170355</c:v>
                </c:pt>
                <c:pt idx="10364">
                  <c:v>8.3708137317669671</c:v>
                </c:pt>
                <c:pt idx="10365">
                  <c:v>8.3699847508669087</c:v>
                </c:pt>
                <c:pt idx="10366">
                  <c:v>8.3706390759500415</c:v>
                </c:pt>
                <c:pt idx="10367">
                  <c:v>8.371055095049984</c:v>
                </c:pt>
                <c:pt idx="10368">
                  <c:v>8.3708544201329165</c:v>
                </c:pt>
                <c:pt idx="10369">
                  <c:v>8.3702921059000577</c:v>
                </c:pt>
                <c:pt idx="10370">
                  <c:v>8.3703197916669989</c:v>
                </c:pt>
                <c:pt idx="10371">
                  <c:v>8.3705024500829328</c:v>
                </c:pt>
                <c:pt idx="10372">
                  <c:v>8.371790135850075</c:v>
                </c:pt>
                <c:pt idx="10373">
                  <c:v>8.3713111276000074</c:v>
                </c:pt>
                <c:pt idx="10374">
                  <c:v>8.3708171466999506</c:v>
                </c:pt>
                <c:pt idx="10375">
                  <c:v>8.3707764717830813</c:v>
                </c:pt>
                <c:pt idx="10376">
                  <c:v>8.3710008242170222</c:v>
                </c:pt>
                <c:pt idx="10377">
                  <c:v>8.3721168159669581</c:v>
                </c:pt>
                <c:pt idx="10378">
                  <c:v>8.3720795017330971</c:v>
                </c:pt>
                <c:pt idx="10379">
                  <c:v>8.3713355208330409</c:v>
                </c:pt>
                <c:pt idx="10380">
                  <c:v>8.3706448459169724</c:v>
                </c:pt>
                <c:pt idx="10381">
                  <c:v>8.3711158650169146</c:v>
                </c:pt>
                <c:pt idx="10382">
                  <c:v>8.3719101901000474</c:v>
                </c:pt>
                <c:pt idx="10383">
                  <c:v>8.3719695425329892</c:v>
                </c:pt>
                <c:pt idx="10384">
                  <c:v>8.3709655342829219</c:v>
                </c:pt>
                <c:pt idx="10385">
                  <c:v>8.3702282200500644</c:v>
                </c:pt>
                <c:pt idx="10386">
                  <c:v>8.3701875451329961</c:v>
                </c:pt>
                <c:pt idx="10387">
                  <c:v>8.371673564232939</c:v>
                </c:pt>
                <c:pt idx="10388">
                  <c:v>8.3715712500000787</c:v>
                </c:pt>
                <c:pt idx="10389">
                  <c:v>8.3702372417500115</c:v>
                </c:pt>
                <c:pt idx="10390">
                  <c:v>8.3696849275169551</c:v>
                </c:pt>
                <c:pt idx="10391">
                  <c:v>8.3697642526000866</c:v>
                </c:pt>
                <c:pt idx="10392">
                  <c:v>8.3711869383670301</c:v>
                </c:pt>
                <c:pt idx="10393">
                  <c:v>8.3711479301169618</c:v>
                </c:pt>
                <c:pt idx="10394">
                  <c:v>8.3707939492169032</c:v>
                </c:pt>
                <c:pt idx="10395">
                  <c:v>8.3703849409670354</c:v>
                </c:pt>
                <c:pt idx="10396">
                  <c:v>8.370657626732978</c:v>
                </c:pt>
                <c:pt idx="10397">
                  <c:v>8.3714736458329213</c:v>
                </c:pt>
                <c:pt idx="10398">
                  <c:v>8.371856304250052</c:v>
                </c:pt>
                <c:pt idx="10399">
                  <c:v>8.3710773233499935</c:v>
                </c:pt>
                <c:pt idx="10400">
                  <c:v>8.3703499817669265</c:v>
                </c:pt>
                <c:pt idx="10401">
                  <c:v>8.3704993342000691</c:v>
                </c:pt>
                <c:pt idx="10402">
                  <c:v>8.3718753259500023</c:v>
                </c:pt>
                <c:pt idx="10403">
                  <c:v>8.3724963450499441</c:v>
                </c:pt>
                <c:pt idx="10404">
                  <c:v>8.3719590034670759</c:v>
                </c:pt>
                <c:pt idx="10405">
                  <c:v>8.3706916892330181</c:v>
                </c:pt>
                <c:pt idx="10406">
                  <c:v>8.3704627083329601</c:v>
                </c:pt>
                <c:pt idx="10407">
                  <c:v>8.3717587000830918</c:v>
                </c:pt>
                <c:pt idx="10408">
                  <c:v>8.3715630525170344</c:v>
                </c:pt>
                <c:pt idx="10409">
                  <c:v>8.3713457109329674</c:v>
                </c:pt>
                <c:pt idx="10410">
                  <c:v>8.370921730032908</c:v>
                </c:pt>
                <c:pt idx="10411">
                  <c:v>8.3711110551170425</c:v>
                </c:pt>
                <c:pt idx="10412">
                  <c:v>8.3723070742169838</c:v>
                </c:pt>
                <c:pt idx="10413">
                  <c:v>8.3722630659669157</c:v>
                </c:pt>
                <c:pt idx="10414">
                  <c:v>8.3712440850670582</c:v>
                </c:pt>
                <c:pt idx="10415">
                  <c:v>8.3706534374999997</c:v>
                </c:pt>
                <c:pt idx="10416">
                  <c:v>8.3708544292499329</c:v>
                </c:pt>
                <c:pt idx="10417">
                  <c:v>8.3721287816830738</c:v>
                </c:pt>
                <c:pt idx="10418">
                  <c:v>8.3720114401000068</c:v>
                </c:pt>
                <c:pt idx="10419">
                  <c:v>8.3713041258669492</c:v>
                </c:pt>
                <c:pt idx="10420">
                  <c:v>8.3702901176170812</c:v>
                </c:pt>
                <c:pt idx="10421">
                  <c:v>8.3710944700500249</c:v>
                </c:pt>
                <c:pt idx="10422">
                  <c:v>8.3728421284669565</c:v>
                </c:pt>
                <c:pt idx="10423">
                  <c:v>8.3728931475670976</c:v>
                </c:pt>
                <c:pt idx="10424">
                  <c:v>8.3717158333330399</c:v>
                </c:pt>
                <c:pt idx="10425">
                  <c:v>8.371218491749973</c:v>
                </c:pt>
                <c:pt idx="10426">
                  <c:v>8.3712578441829155</c:v>
                </c:pt>
                <c:pt idx="10427">
                  <c:v>8.3726755026000479</c:v>
                </c:pt>
                <c:pt idx="10428">
                  <c:v>8.3723598550329879</c:v>
                </c:pt>
                <c:pt idx="10429">
                  <c:v>8.3715108467829218</c:v>
                </c:pt>
                <c:pt idx="10430">
                  <c:v>8.3714918658830637</c:v>
                </c:pt>
                <c:pt idx="10431">
                  <c:v>8.3718695242999956</c:v>
                </c:pt>
                <c:pt idx="10432">
                  <c:v>8.3735472100669384</c:v>
                </c:pt>
                <c:pt idx="10433">
                  <c:v>8.3735348958330782</c:v>
                </c:pt>
                <c:pt idx="10434">
                  <c:v>8.3726742209170109</c:v>
                </c:pt>
                <c:pt idx="10435">
                  <c:v>8.3713869066829538</c:v>
                </c:pt>
                <c:pt idx="10436">
                  <c:v>8.3716395651000859</c:v>
                </c:pt>
                <c:pt idx="10437">
                  <c:v>8.3730655842000292</c:v>
                </c:pt>
                <c:pt idx="10438">
                  <c:v>8.3731332426169622</c:v>
                </c:pt>
                <c:pt idx="10439">
                  <c:v>8.3719409283829034</c:v>
                </c:pt>
                <c:pt idx="10440">
                  <c:v>8.3707702534670361</c:v>
                </c:pt>
                <c:pt idx="10441">
                  <c:v>8.3710779392329773</c:v>
                </c:pt>
                <c:pt idx="10442">
                  <c:v>8.3733572916669203</c:v>
                </c:pt>
                <c:pt idx="10443">
                  <c:v>8.3726732834170523</c:v>
                </c:pt>
                <c:pt idx="10444">
                  <c:v>8.3715259691829935</c:v>
                </c:pt>
                <c:pt idx="10445">
                  <c:v>8.3709119609329274</c:v>
                </c:pt>
                <c:pt idx="10446">
                  <c:v>8.3711396467000689</c:v>
                </c:pt>
                <c:pt idx="10447">
                  <c:v>8.3730989717830013</c:v>
                </c:pt>
                <c:pt idx="10448">
                  <c:v>8.3727433242169447</c:v>
                </c:pt>
                <c:pt idx="10449">
                  <c:v>8.3720859826330756</c:v>
                </c:pt>
                <c:pt idx="10450">
                  <c:v>8.3718086684000195</c:v>
                </c:pt>
                <c:pt idx="10451">
                  <c:v>8.3716546874999604</c:v>
                </c:pt>
                <c:pt idx="10452">
                  <c:v>8.3724106792500912</c:v>
                </c:pt>
                <c:pt idx="10453">
                  <c:v>8.3723183650170352</c:v>
                </c:pt>
                <c:pt idx="10454">
                  <c:v>8.3719276900999677</c:v>
                </c:pt>
                <c:pt idx="10455">
                  <c:v>8.3712803758669097</c:v>
                </c:pt>
                <c:pt idx="10456">
                  <c:v>8.3716697009500418</c:v>
                </c:pt>
                <c:pt idx="10457">
                  <c:v>8.3731307200499838</c:v>
                </c:pt>
                <c:pt idx="10458">
                  <c:v>8.3736800451329181</c:v>
                </c:pt>
                <c:pt idx="10459">
                  <c:v>8.3730643975670578</c:v>
                </c:pt>
                <c:pt idx="10460">
                  <c:v>8.3728404166670014</c:v>
                </c:pt>
                <c:pt idx="10461">
                  <c:v>8.3728447417499332</c:v>
                </c:pt>
                <c:pt idx="10462">
                  <c:v>8.3742640941830739</c:v>
                </c:pt>
                <c:pt idx="10463">
                  <c:v>8.3739900859330074</c:v>
                </c:pt>
                <c:pt idx="10464">
                  <c:v>8.3731311050329484</c:v>
                </c:pt>
                <c:pt idx="10465">
                  <c:v>8.3723320967830812</c:v>
                </c:pt>
                <c:pt idx="10466">
                  <c:v>8.372251449217023</c:v>
                </c:pt>
                <c:pt idx="10467">
                  <c:v>8.3731891076329568</c:v>
                </c:pt>
                <c:pt idx="10468">
                  <c:v>8.3730551267330977</c:v>
                </c:pt>
                <c:pt idx="10469">
                  <c:v>8.3723578125000397</c:v>
                </c:pt>
                <c:pt idx="10470">
                  <c:v>8.371788804249972</c:v>
                </c:pt>
                <c:pt idx="10471">
                  <c:v>8.3718498233499155</c:v>
                </c:pt>
                <c:pt idx="10472">
                  <c:v>8.3735374817670465</c:v>
                </c:pt>
                <c:pt idx="10473">
                  <c:v>8.3735018341999901</c:v>
                </c:pt>
                <c:pt idx="10474">
                  <c:v>8.372677825949923</c:v>
                </c:pt>
                <c:pt idx="10475">
                  <c:v>8.3720988450500631</c:v>
                </c:pt>
                <c:pt idx="10476">
                  <c:v>8.3722931701329948</c:v>
                </c:pt>
                <c:pt idx="10477">
                  <c:v>8.3731225225669377</c:v>
                </c:pt>
                <c:pt idx="10478">
                  <c:v>8.372738541667081</c:v>
                </c:pt>
                <c:pt idx="10479">
                  <c:v>8.3723162000830129</c:v>
                </c:pt>
                <c:pt idx="10480">
                  <c:v>8.3721955525169545</c:v>
                </c:pt>
                <c:pt idx="10481">
                  <c:v>8.3723565442670864</c:v>
                </c:pt>
                <c:pt idx="10482">
                  <c:v>8.3735008967000297</c:v>
                </c:pt>
                <c:pt idx="10483">
                  <c:v>8.3730635551169623</c:v>
                </c:pt>
                <c:pt idx="10484">
                  <c:v>8.3722695742169044</c:v>
                </c:pt>
                <c:pt idx="10485">
                  <c:v>8.3714322326330368</c:v>
                </c:pt>
                <c:pt idx="10486">
                  <c:v>8.3721099183999783</c:v>
                </c:pt>
                <c:pt idx="10487">
                  <c:v>8.3739976041669202</c:v>
                </c:pt>
                <c:pt idx="10488">
                  <c:v>8.3734152625830518</c:v>
                </c:pt>
                <c:pt idx="10489">
                  <c:v>8.3732496150169951</c:v>
                </c:pt>
                <c:pt idx="10490">
                  <c:v>8.3731922734329274</c:v>
                </c:pt>
                <c:pt idx="10491">
                  <c:v>8.3729466258670673</c:v>
                </c:pt>
                <c:pt idx="10492">
                  <c:v>8.3737192842830019</c:v>
                </c:pt>
                <c:pt idx="10493">
                  <c:v>8.3738286367169437</c:v>
                </c:pt>
                <c:pt idx="10494">
                  <c:v>8.3731462951330755</c:v>
                </c:pt>
                <c:pt idx="10495">
                  <c:v>8.3718839809000176</c:v>
                </c:pt>
                <c:pt idx="10496">
                  <c:v>8.3727633333329603</c:v>
                </c:pt>
                <c:pt idx="10497">
                  <c:v>8.3741143250830934</c:v>
                </c:pt>
                <c:pt idx="10498">
                  <c:v>8.3741020108500344</c:v>
                </c:pt>
                <c:pt idx="10499">
                  <c:v>8.3735146692669673</c:v>
                </c:pt>
                <c:pt idx="10500">
                  <c:v>8.3725340216999093</c:v>
                </c:pt>
                <c:pt idx="10501">
                  <c:v>8.372843346783041</c:v>
                </c:pt>
                <c:pt idx="10502">
                  <c:v>8.3737126992169841</c:v>
                </c:pt>
                <c:pt idx="10503">
                  <c:v>8.3736870242999171</c:v>
                </c:pt>
                <c:pt idx="10504">
                  <c:v>8.3729547100670576</c:v>
                </c:pt>
                <c:pt idx="10505">
                  <c:v>8.3726757291669998</c:v>
                </c:pt>
                <c:pt idx="10506">
                  <c:v>8.3724267209169323</c:v>
                </c:pt>
                <c:pt idx="10507">
                  <c:v>8.3735260733500745</c:v>
                </c:pt>
                <c:pt idx="10508">
                  <c:v>8.3735653984330067</c:v>
                </c:pt>
                <c:pt idx="10509">
                  <c:v>8.3727530841999496</c:v>
                </c:pt>
                <c:pt idx="10510">
                  <c:v>8.3722940759500801</c:v>
                </c:pt>
                <c:pt idx="10511">
                  <c:v>8.3730517617170239</c:v>
                </c:pt>
                <c:pt idx="10512">
                  <c:v>8.3741844201329556</c:v>
                </c:pt>
                <c:pt idx="10513">
                  <c:v>8.3741787725670989</c:v>
                </c:pt>
                <c:pt idx="10514">
                  <c:v>8.3732514583330389</c:v>
                </c:pt>
                <c:pt idx="10515">
                  <c:v>8.3726541167499722</c:v>
                </c:pt>
                <c:pt idx="10516">
                  <c:v>8.3725534691829147</c:v>
                </c:pt>
                <c:pt idx="10517">
                  <c:v>8.3733661276000468</c:v>
                </c:pt>
                <c:pt idx="10518">
                  <c:v>8.3733721466999889</c:v>
                </c:pt>
                <c:pt idx="10519">
                  <c:v>8.3729131384499222</c:v>
                </c:pt>
                <c:pt idx="10520">
                  <c:v>8.3728608242170619</c:v>
                </c:pt>
                <c:pt idx="10521">
                  <c:v>8.3731634826329966</c:v>
                </c:pt>
                <c:pt idx="10522">
                  <c:v>8.3746811683999383</c:v>
                </c:pt>
                <c:pt idx="10523">
                  <c:v>8.3742538541670797</c:v>
                </c:pt>
                <c:pt idx="10524">
                  <c:v>8.3737398459170134</c:v>
                </c:pt>
                <c:pt idx="10525">
                  <c:v>8.3727341983499546</c:v>
                </c:pt>
                <c:pt idx="10526">
                  <c:v>8.3727112007249858</c:v>
                </c:pt>
                <c:pt idx="10527">
                  <c:v>8.3737847685220288</c:v>
                </c:pt>
                <c:pt idx="10528">
                  <c:v>8.3737105342829619</c:v>
                </c:pt>
                <c:pt idx="10529">
                  <c:v>8.3730398867169047</c:v>
                </c:pt>
                <c:pt idx="10530">
                  <c:v>8.3727142118000355</c:v>
                </c:pt>
                <c:pt idx="10531">
                  <c:v>8.373035230899978</c:v>
                </c:pt>
                <c:pt idx="10532">
                  <c:v>8.3738712499999206</c:v>
                </c:pt>
                <c:pt idx="10533">
                  <c:v>8.3738455750830525</c:v>
                </c:pt>
                <c:pt idx="10534">
                  <c:v>8.3731965941829944</c:v>
                </c:pt>
                <c:pt idx="10535">
                  <c:v>8.3720159192669268</c:v>
                </c:pt>
                <c:pt idx="10536">
                  <c:v>8.3729169383670694</c:v>
                </c:pt>
                <c:pt idx="10537">
                  <c:v>8.3735545967830021</c:v>
                </c:pt>
                <c:pt idx="10538">
                  <c:v>8.3734506158829429</c:v>
                </c:pt>
                <c:pt idx="10539">
                  <c:v>8.3729882743000772</c:v>
                </c:pt>
                <c:pt idx="10540">
                  <c:v>8.3727509600670178</c:v>
                </c:pt>
                <c:pt idx="10541">
                  <c:v>8.3732619791669602</c:v>
                </c:pt>
                <c:pt idx="10542">
                  <c:v>8.3732496375830916</c:v>
                </c:pt>
                <c:pt idx="10543">
                  <c:v>8.3737739900170336</c:v>
                </c:pt>
                <c:pt idx="10544">
                  <c:v>8.3727599817669685</c:v>
                </c:pt>
                <c:pt idx="10545">
                  <c:v>8.3720693341999102</c:v>
                </c:pt>
                <c:pt idx="10546">
                  <c:v>8.3722403259500418</c:v>
                </c:pt>
                <c:pt idx="10547">
                  <c:v>8.3729546783829836</c:v>
                </c:pt>
                <c:pt idx="10548">
                  <c:v>8.3728406701329163</c:v>
                </c:pt>
                <c:pt idx="10549">
                  <c:v>8.3726300225670585</c:v>
                </c:pt>
                <c:pt idx="10550">
                  <c:v>8.3723593750000003</c:v>
                </c:pt>
                <c:pt idx="10551">
                  <c:v>8.3727903667499319</c:v>
                </c:pt>
                <c:pt idx="10552">
                  <c:v>8.3736997191830742</c:v>
                </c:pt>
                <c:pt idx="10553">
                  <c:v>8.3734307109330075</c:v>
                </c:pt>
                <c:pt idx="10554">
                  <c:v>8.3723967300329498</c:v>
                </c:pt>
                <c:pt idx="10555">
                  <c:v>8.3720193884500826</c:v>
                </c:pt>
                <c:pt idx="10556">
                  <c:v>8.3720404075500223</c:v>
                </c:pt>
                <c:pt idx="10557">
                  <c:v>8.372983065966956</c:v>
                </c:pt>
                <c:pt idx="10558">
                  <c:v>8.3724857517330982</c:v>
                </c:pt>
                <c:pt idx="10559">
                  <c:v>8.3720117708330406</c:v>
                </c:pt>
                <c:pt idx="10560">
                  <c:v>8.3711827625829738</c:v>
                </c:pt>
                <c:pt idx="10561">
                  <c:v>8.3711271150169146</c:v>
                </c:pt>
                <c:pt idx="10562">
                  <c:v>8.3723881067670458</c:v>
                </c:pt>
                <c:pt idx="10563">
                  <c:v>8.3725074591999888</c:v>
                </c:pt>
                <c:pt idx="10564">
                  <c:v>8.3713084509499218</c:v>
                </c:pt>
                <c:pt idx="10565">
                  <c:v>8.3710094700500637</c:v>
                </c:pt>
                <c:pt idx="10566">
                  <c:v>8.3714571284669965</c:v>
                </c:pt>
                <c:pt idx="10567">
                  <c:v>8.3717698142329375</c:v>
                </c:pt>
                <c:pt idx="10568">
                  <c:v>8.3715191666670794</c:v>
                </c:pt>
                <c:pt idx="10569">
                  <c:v>8.3704918250830129</c:v>
                </c:pt>
                <c:pt idx="10570">
                  <c:v>8.3698845108499551</c:v>
                </c:pt>
                <c:pt idx="10571">
                  <c:v>8.3698388359330878</c:v>
                </c:pt>
                <c:pt idx="10572">
                  <c:v>8.3712231883670274</c:v>
                </c:pt>
                <c:pt idx="10573">
                  <c:v>8.3709258467829635</c:v>
                </c:pt>
                <c:pt idx="10574">
                  <c:v>8.3700485325499034</c:v>
                </c:pt>
                <c:pt idx="10575">
                  <c:v>8.3700595243000357</c:v>
                </c:pt>
                <c:pt idx="10576">
                  <c:v>8.3703472100669778</c:v>
                </c:pt>
                <c:pt idx="10577">
                  <c:v>8.3717582291669199</c:v>
                </c:pt>
                <c:pt idx="10578">
                  <c:v>8.3723142209170529</c:v>
                </c:pt>
                <c:pt idx="10579">
                  <c:v>8.3716002400169938</c:v>
                </c:pt>
                <c:pt idx="10580">
                  <c:v>8.3705645650999276</c:v>
                </c:pt>
                <c:pt idx="10581">
                  <c:v>8.3705672508670688</c:v>
                </c:pt>
                <c:pt idx="10582">
                  <c:v>8.3713499092830013</c:v>
                </c:pt>
                <c:pt idx="10583">
                  <c:v>8.3710292617169451</c:v>
                </c:pt>
                <c:pt idx="10584">
                  <c:v>8.3698702534670755</c:v>
                </c:pt>
                <c:pt idx="10585">
                  <c:v>8.368736272567018</c:v>
                </c:pt>
                <c:pt idx="10586">
                  <c:v>8.3696972916669612</c:v>
                </c:pt>
                <c:pt idx="10587">
                  <c:v>8.3707966167500913</c:v>
                </c:pt>
                <c:pt idx="10588">
                  <c:v>8.3705009691830359</c:v>
                </c:pt>
                <c:pt idx="10589">
                  <c:v>8.369795294266968</c:v>
                </c:pt>
                <c:pt idx="10590">
                  <c:v>8.3686496466999092</c:v>
                </c:pt>
                <c:pt idx="10591">
                  <c:v>8.36907397178304</c:v>
                </c:pt>
                <c:pt idx="10592">
                  <c:v>8.3700966575499844</c:v>
                </c:pt>
                <c:pt idx="10593">
                  <c:v>8.3696276492999164</c:v>
                </c:pt>
                <c:pt idx="10594">
                  <c:v>8.3693586684000589</c:v>
                </c:pt>
                <c:pt idx="10595">
                  <c:v>8.369039687499999</c:v>
                </c:pt>
                <c:pt idx="10596">
                  <c:v>8.3691806792499328</c:v>
                </c:pt>
                <c:pt idx="10597">
                  <c:v>8.3701966983500746</c:v>
                </c:pt>
                <c:pt idx="10598">
                  <c:v>8.3701126901000062</c:v>
                </c:pt>
                <c:pt idx="10599">
                  <c:v>8.3691437091999497</c:v>
                </c:pt>
                <c:pt idx="10600">
                  <c:v>8.3688580342830807</c:v>
                </c:pt>
                <c:pt idx="10601">
                  <c:v>8.3688490533830233</c:v>
                </c:pt>
                <c:pt idx="10602">
                  <c:v>8.3699000451329564</c:v>
                </c:pt>
                <c:pt idx="10603">
                  <c:v>8.3692560642330971</c:v>
                </c:pt>
                <c:pt idx="10604">
                  <c:v>8.3683104166670397</c:v>
                </c:pt>
                <c:pt idx="10605">
                  <c:v>8.3681864084169728</c:v>
                </c:pt>
                <c:pt idx="10606">
                  <c:v>8.3683157608499137</c:v>
                </c:pt>
                <c:pt idx="10607">
                  <c:v>8.3699350859330472</c:v>
                </c:pt>
                <c:pt idx="10608">
                  <c:v>8.3697661050329888</c:v>
                </c:pt>
                <c:pt idx="10609">
                  <c:v>8.3689504301169215</c:v>
                </c:pt>
                <c:pt idx="10610">
                  <c:v>8.3695631158830626</c:v>
                </c:pt>
                <c:pt idx="10611">
                  <c:v>8.368869107632996</c:v>
                </c:pt>
                <c:pt idx="10612">
                  <c:v>8.3699484600669383</c:v>
                </c:pt>
                <c:pt idx="10613">
                  <c:v>8.3698561458330794</c:v>
                </c:pt>
                <c:pt idx="10614">
                  <c:v>8.3690854709170122</c:v>
                </c:pt>
                <c:pt idx="10615">
                  <c:v>8.3680581566829542</c:v>
                </c:pt>
                <c:pt idx="10616">
                  <c:v>8.3684541484330861</c:v>
                </c:pt>
                <c:pt idx="10617">
                  <c:v>8.3702901675330299</c:v>
                </c:pt>
                <c:pt idx="10618">
                  <c:v>8.3695928259499617</c:v>
                </c:pt>
                <c:pt idx="10619">
                  <c:v>8.3686071783829039</c:v>
                </c:pt>
                <c:pt idx="10620">
                  <c:v>8.3683031701330375</c:v>
                </c:pt>
                <c:pt idx="10621">
                  <c:v>8.3680941892329788</c:v>
                </c:pt>
                <c:pt idx="10622">
                  <c:v>8.3694902083329215</c:v>
                </c:pt>
                <c:pt idx="10623">
                  <c:v>8.3695645334170532</c:v>
                </c:pt>
                <c:pt idx="10624">
                  <c:v>8.3684455525169934</c:v>
                </c:pt>
                <c:pt idx="10625">
                  <c:v>8.3678148775999279</c:v>
                </c:pt>
                <c:pt idx="10626">
                  <c:v>8.3680492300330691</c:v>
                </c:pt>
                <c:pt idx="10627">
                  <c:v>8.3691718884500013</c:v>
                </c:pt>
                <c:pt idx="10628">
                  <c:v>8.368971240882944</c:v>
                </c:pt>
                <c:pt idx="10629">
                  <c:v>8.368687232633075</c:v>
                </c:pt>
                <c:pt idx="10630">
                  <c:v>8.3678199184000182</c:v>
                </c:pt>
                <c:pt idx="10631">
                  <c:v>8.3680226041669599</c:v>
                </c:pt>
                <c:pt idx="10632">
                  <c:v>8.3691302625830915</c:v>
                </c:pt>
                <c:pt idx="10633">
                  <c:v>8.3693612816830338</c:v>
                </c:pt>
                <c:pt idx="10634">
                  <c:v>8.3687439400999679</c:v>
                </c:pt>
                <c:pt idx="10635">
                  <c:v>8.3679866258669104</c:v>
                </c:pt>
                <c:pt idx="10636">
                  <c:v>8.3679626176170423</c:v>
                </c:pt>
                <c:pt idx="10637">
                  <c:v>8.3692553033829835</c:v>
                </c:pt>
                <c:pt idx="10638">
                  <c:v>8.3694729617999162</c:v>
                </c:pt>
                <c:pt idx="10639">
                  <c:v>8.3686823142330571</c:v>
                </c:pt>
                <c:pt idx="10640">
                  <c:v>8.3683983333330012</c:v>
                </c:pt>
                <c:pt idx="10641">
                  <c:v>8.368377658416934</c:v>
                </c:pt>
                <c:pt idx="10642">
                  <c:v>8.3701053441830737</c:v>
                </c:pt>
                <c:pt idx="10643">
                  <c:v>8.3697513359330067</c:v>
                </c:pt>
                <c:pt idx="10644">
                  <c:v>8.3688440216999496</c:v>
                </c:pt>
                <c:pt idx="10645">
                  <c:v>8.3685850134500814</c:v>
                </c:pt>
                <c:pt idx="10646">
                  <c:v>8.3690660325500232</c:v>
                </c:pt>
                <c:pt idx="10647">
                  <c:v>8.3699470242999574</c:v>
                </c:pt>
                <c:pt idx="10648">
                  <c:v>8.3699330434000974</c:v>
                </c:pt>
                <c:pt idx="10649">
                  <c:v>8.3684857291670394</c:v>
                </c:pt>
                <c:pt idx="10650">
                  <c:v>8.3678683875829734</c:v>
                </c:pt>
                <c:pt idx="10651">
                  <c:v>8.3683477400169153</c:v>
                </c:pt>
                <c:pt idx="10652">
                  <c:v>8.3693553984330471</c:v>
                </c:pt>
                <c:pt idx="10653">
                  <c:v>8.3696514175329888</c:v>
                </c:pt>
                <c:pt idx="10654">
                  <c:v>8.3684907426169222</c:v>
                </c:pt>
                <c:pt idx="10655">
                  <c:v>8.3676734283830623</c:v>
                </c:pt>
                <c:pt idx="10656">
                  <c:v>8.3679527534669962</c:v>
                </c:pt>
                <c:pt idx="10657">
                  <c:v>8.3690321058999384</c:v>
                </c:pt>
                <c:pt idx="10658">
                  <c:v>8.368839791667078</c:v>
                </c:pt>
                <c:pt idx="10659">
                  <c:v>8.368760783417013</c:v>
                </c:pt>
                <c:pt idx="10660">
                  <c:v>8.3683284691829538</c:v>
                </c:pt>
                <c:pt idx="10661">
                  <c:v>8.3687961276000866</c:v>
                </c:pt>
                <c:pt idx="10662">
                  <c:v>8.3701121467000288</c:v>
                </c:pt>
                <c:pt idx="10663">
                  <c:v>8.3703314717829613</c:v>
                </c:pt>
                <c:pt idx="10664">
                  <c:v>8.3697674908829054</c:v>
                </c:pt>
                <c:pt idx="10665">
                  <c:v>8.3692584826330361</c:v>
                </c:pt>
                <c:pt idx="10666">
                  <c:v>8.3691011683999772</c:v>
                </c:pt>
                <c:pt idx="10667">
                  <c:v>8.3699138541669207</c:v>
                </c:pt>
                <c:pt idx="10668">
                  <c:v>8.3700931792500519</c:v>
                </c:pt>
                <c:pt idx="10669">
                  <c:v>8.3695041983499951</c:v>
                </c:pt>
                <c:pt idx="10670">
                  <c:v>8.3686801900999281</c:v>
                </c:pt>
                <c:pt idx="10671">
                  <c:v>8.3690345425330683</c:v>
                </c:pt>
                <c:pt idx="10672">
                  <c:v>8.3706588676170011</c:v>
                </c:pt>
                <c:pt idx="10673">
                  <c:v>8.3700698867169443</c:v>
                </c:pt>
                <c:pt idx="10674">
                  <c:v>8.3692908784670763</c:v>
                </c:pt>
                <c:pt idx="10675">
                  <c:v>8.3684485642330184</c:v>
                </c:pt>
                <c:pt idx="10676">
                  <c:v>8.3683545833329589</c:v>
                </c:pt>
                <c:pt idx="10677">
                  <c:v>8.3697272417500912</c:v>
                </c:pt>
                <c:pt idx="10678">
                  <c:v>8.3697215941830336</c:v>
                </c:pt>
                <c:pt idx="10679">
                  <c:v>8.3691125859329674</c:v>
                </c:pt>
                <c:pt idx="10680">
                  <c:v>8.3683186050329095</c:v>
                </c:pt>
                <c:pt idx="10681">
                  <c:v>8.3683195967830422</c:v>
                </c:pt>
                <c:pt idx="10682">
                  <c:v>8.3689306158829826</c:v>
                </c:pt>
                <c:pt idx="10683">
                  <c:v>8.3692799409669174</c:v>
                </c:pt>
                <c:pt idx="10684">
                  <c:v>8.3685942934000579</c:v>
                </c:pt>
                <c:pt idx="10685">
                  <c:v>8.3684536458330001</c:v>
                </c:pt>
                <c:pt idx="10686">
                  <c:v>8.3686546375829334</c:v>
                </c:pt>
                <c:pt idx="10687">
                  <c:v>8.3700773233500758</c:v>
                </c:pt>
                <c:pt idx="10688">
                  <c:v>8.3700633151000083</c:v>
                </c:pt>
                <c:pt idx="10689">
                  <c:v>8.3692760008669485</c:v>
                </c:pt>
                <c:pt idx="10690">
                  <c:v>8.3683169926170802</c:v>
                </c:pt>
                <c:pt idx="10691">
                  <c:v>8.3683996783830228</c:v>
                </c:pt>
                <c:pt idx="10692">
                  <c:v>8.3698506701329567</c:v>
                </c:pt>
                <c:pt idx="10693">
                  <c:v>8.3694450225670973</c:v>
                </c:pt>
                <c:pt idx="10694">
                  <c:v>8.3686843750000399</c:v>
                </c:pt>
                <c:pt idx="10695">
                  <c:v>8.3676387000829724</c:v>
                </c:pt>
                <c:pt idx="10696">
                  <c:v>8.3681580525169146</c:v>
                </c:pt>
                <c:pt idx="10697">
                  <c:v>8.3696490442670459</c:v>
                </c:pt>
                <c:pt idx="10698">
                  <c:v>8.369436730032989</c:v>
                </c:pt>
                <c:pt idx="10699">
                  <c:v>8.3679743884499231</c:v>
                </c:pt>
                <c:pt idx="10700">
                  <c:v>8.3671520742170618</c:v>
                </c:pt>
                <c:pt idx="10701">
                  <c:v>8.3674263992999975</c:v>
                </c:pt>
                <c:pt idx="10702">
                  <c:v>8.3688390850669379</c:v>
                </c:pt>
                <c:pt idx="10703">
                  <c:v>8.3682167708330795</c:v>
                </c:pt>
                <c:pt idx="10704">
                  <c:v>8.3681194292500134</c:v>
                </c:pt>
                <c:pt idx="10705">
                  <c:v>8.3682787816829549</c:v>
                </c:pt>
                <c:pt idx="10706">
                  <c:v>8.3684014401000884</c:v>
                </c:pt>
                <c:pt idx="10707">
                  <c:v>8.3700041258670286</c:v>
                </c:pt>
                <c:pt idx="10708">
                  <c:v>8.3699567842829623</c:v>
                </c:pt>
                <c:pt idx="10709">
                  <c:v>8.3692544700499045</c:v>
                </c:pt>
                <c:pt idx="10710">
                  <c:v>8.3688221284670359</c:v>
                </c:pt>
                <c:pt idx="10711">
                  <c:v>8.368986480899979</c:v>
                </c:pt>
                <c:pt idx="10712">
                  <c:v>8.3695608333329208</c:v>
                </c:pt>
                <c:pt idx="10713">
                  <c:v>8.3689501584170518</c:v>
                </c:pt>
                <c:pt idx="10714">
                  <c:v>8.3683561775169952</c:v>
                </c:pt>
                <c:pt idx="10715">
                  <c:v>8.367703835932927</c:v>
                </c:pt>
                <c:pt idx="10716">
                  <c:v>8.3675531883670686</c:v>
                </c:pt>
                <c:pt idx="10717">
                  <c:v>8.3692625134500016</c:v>
                </c:pt>
                <c:pt idx="10718">
                  <c:v>8.3687385325499442</c:v>
                </c:pt>
                <c:pt idx="10719">
                  <c:v>8.368226190967075</c:v>
                </c:pt>
                <c:pt idx="10720">
                  <c:v>8.3678605434000186</c:v>
                </c:pt>
                <c:pt idx="10721">
                  <c:v>8.3685282291669605</c:v>
                </c:pt>
                <c:pt idx="10722">
                  <c:v>8.369940887583093</c:v>
                </c:pt>
                <c:pt idx="10723">
                  <c:v>8.3699102400170347</c:v>
                </c:pt>
                <c:pt idx="10724">
                  <c:v>8.3692728984329658</c:v>
                </c:pt>
                <c:pt idx="10725">
                  <c:v>8.3689872508669101</c:v>
                </c:pt>
                <c:pt idx="10726">
                  <c:v>8.3693865759500419</c:v>
                </c:pt>
                <c:pt idx="10727">
                  <c:v>8.3701559283829834</c:v>
                </c:pt>
                <c:pt idx="10728">
                  <c:v>8.3701802534669163</c:v>
                </c:pt>
                <c:pt idx="10729">
                  <c:v>8.3694696059000577</c:v>
                </c:pt>
                <c:pt idx="10730">
                  <c:v>8.3680572916670002</c:v>
                </c:pt>
                <c:pt idx="10731">
                  <c:v>8.3686749500829318</c:v>
                </c:pt>
                <c:pt idx="10732">
                  <c:v>8.3695243025170747</c:v>
                </c:pt>
                <c:pt idx="10733">
                  <c:v>8.3692702942670074</c:v>
                </c:pt>
                <c:pt idx="10734">
                  <c:v>8.3679929800329482</c:v>
                </c:pt>
                <c:pt idx="10735">
                  <c:v>8.3679906384500828</c:v>
                </c:pt>
                <c:pt idx="10736">
                  <c:v>8.368514990883023</c:v>
                </c:pt>
                <c:pt idx="10737">
                  <c:v>8.3696776492999554</c:v>
                </c:pt>
                <c:pt idx="10738">
                  <c:v>8.3693986684000983</c:v>
                </c:pt>
                <c:pt idx="10739">
                  <c:v>8.3691730208330384</c:v>
                </c:pt>
                <c:pt idx="10740">
                  <c:v>8.3687540125829738</c:v>
                </c:pt>
                <c:pt idx="10741">
                  <c:v>8.3693900316829151</c:v>
                </c:pt>
                <c:pt idx="10742">
                  <c:v>8.3708426901000461</c:v>
                </c:pt>
                <c:pt idx="10743">
                  <c:v>8.3706687091999896</c:v>
                </c:pt>
                <c:pt idx="10744">
                  <c:v>8.3701247009499227</c:v>
                </c:pt>
                <c:pt idx="10745">
                  <c:v>8.3692690533830643</c:v>
                </c:pt>
                <c:pt idx="10746">
                  <c:v>8.3689050451329958</c:v>
                </c:pt>
                <c:pt idx="10747">
                  <c:v>8.370126064232938</c:v>
                </c:pt>
                <c:pt idx="10748">
                  <c:v>8.3705120833330806</c:v>
                </c:pt>
                <c:pt idx="10749">
                  <c:v>8.3698914084170131</c:v>
                </c:pt>
                <c:pt idx="10750">
                  <c:v>8.369335760849955</c:v>
                </c:pt>
                <c:pt idx="10751">
                  <c:v>8.3690517526000878</c:v>
                </c:pt>
                <c:pt idx="10752">
                  <c:v>8.3706477717000283</c:v>
                </c:pt>
                <c:pt idx="10753">
                  <c:v>8.3701904301169616</c:v>
                </c:pt>
                <c:pt idx="10754">
                  <c:v>8.3697047825499045</c:v>
                </c:pt>
                <c:pt idx="10755">
                  <c:v>8.3689907743000358</c:v>
                </c:pt>
                <c:pt idx="10756">
                  <c:v>8.369106793399979</c:v>
                </c:pt>
                <c:pt idx="10757">
                  <c:v>8.370151145832919</c:v>
                </c:pt>
                <c:pt idx="10758">
                  <c:v>8.3704154709170506</c:v>
                </c:pt>
                <c:pt idx="10759">
                  <c:v>8.3700448233499944</c:v>
                </c:pt>
                <c:pt idx="10760">
                  <c:v>8.3696941484329272</c:v>
                </c:pt>
                <c:pt idx="10761">
                  <c:v>8.3697735008670691</c:v>
                </c:pt>
                <c:pt idx="10762">
                  <c:v>8.3709394926170013</c:v>
                </c:pt>
                <c:pt idx="10763">
                  <c:v>8.3708555117169432</c:v>
                </c:pt>
                <c:pt idx="10764">
                  <c:v>8.3700815034670768</c:v>
                </c:pt>
                <c:pt idx="10765">
                  <c:v>8.3696441892330178</c:v>
                </c:pt>
                <c:pt idx="10766">
                  <c:v>8.3695335416669607</c:v>
                </c:pt>
                <c:pt idx="10767">
                  <c:v>8.370716200083093</c:v>
                </c:pt>
                <c:pt idx="10768">
                  <c:v>8.3705505525170345</c:v>
                </c:pt>
                <c:pt idx="10769">
                  <c:v>8.3699715442669671</c:v>
                </c:pt>
                <c:pt idx="10770">
                  <c:v>8.3693792300329086</c:v>
                </c:pt>
                <c:pt idx="10771">
                  <c:v>8.3694135551170401</c:v>
                </c:pt>
                <c:pt idx="10772">
                  <c:v>8.3712279075499829</c:v>
                </c:pt>
                <c:pt idx="10773">
                  <c:v>8.3714572326329169</c:v>
                </c:pt>
                <c:pt idx="10774">
                  <c:v>8.370616585067058</c:v>
                </c:pt>
                <c:pt idx="10775">
                  <c:v>8.370762604167</c:v>
                </c:pt>
                <c:pt idx="10776">
                  <c:v>8.3707952625829325</c:v>
                </c:pt>
                <c:pt idx="10777">
                  <c:v>8.3721096150170737</c:v>
                </c:pt>
                <c:pt idx="10778">
                  <c:v>8.3718506067670067</c:v>
                </c:pt>
                <c:pt idx="10779">
                  <c:v>8.3707366258669502</c:v>
                </c:pt>
                <c:pt idx="10780">
                  <c:v>8.3695292842830824</c:v>
                </c:pt>
                <c:pt idx="10781">
                  <c:v>8.369413636717022</c:v>
                </c:pt>
                <c:pt idx="10782">
                  <c:v>8.3704812951329579</c:v>
                </c:pt>
                <c:pt idx="10783">
                  <c:v>8.3704756475670976</c:v>
                </c:pt>
                <c:pt idx="10784">
                  <c:v>8.3700300000000407</c:v>
                </c:pt>
                <c:pt idx="10785">
                  <c:v>8.369647658416973</c:v>
                </c:pt>
                <c:pt idx="10786">
                  <c:v>8.3697203441829142</c:v>
                </c:pt>
                <c:pt idx="10787">
                  <c:v>8.3711563359330476</c:v>
                </c:pt>
                <c:pt idx="10788">
                  <c:v>8.3711173550329896</c:v>
                </c:pt>
                <c:pt idx="10789">
                  <c:v>8.370383346782921</c:v>
                </c:pt>
                <c:pt idx="10790">
                  <c:v>8.3702793658830643</c:v>
                </c:pt>
                <c:pt idx="10791">
                  <c:v>8.3705720242999959</c:v>
                </c:pt>
                <c:pt idx="10792">
                  <c:v>8.3721397100669392</c:v>
                </c:pt>
                <c:pt idx="10793">
                  <c:v>8.3718007291670791</c:v>
                </c:pt>
                <c:pt idx="10794">
                  <c:v>8.3712533875830122</c:v>
                </c:pt>
                <c:pt idx="10795">
                  <c:v>8.3706327400169549</c:v>
                </c:pt>
                <c:pt idx="10796">
                  <c:v>8.3709303984330869</c:v>
                </c:pt>
                <c:pt idx="10797">
                  <c:v>8.3718314175330288</c:v>
                </c:pt>
                <c:pt idx="10798">
                  <c:v>8.371754075949962</c:v>
                </c:pt>
                <c:pt idx="10799">
                  <c:v>8.3711234283829032</c:v>
                </c:pt>
                <c:pt idx="10800">
                  <c:v>8.3708110868000354</c:v>
                </c:pt>
                <c:pt idx="10801">
                  <c:v>8.3709787725669784</c:v>
                </c:pt>
                <c:pt idx="10802">
                  <c:v>8.3723847916669207</c:v>
                </c:pt>
                <c:pt idx="10803">
                  <c:v>8.3727591167500535</c:v>
                </c:pt>
                <c:pt idx="10804">
                  <c:v>8.3719151358499939</c:v>
                </c:pt>
                <c:pt idx="10805">
                  <c:v>8.371067794266926</c:v>
                </c:pt>
                <c:pt idx="10806">
                  <c:v>8.3711254800330686</c:v>
                </c:pt>
                <c:pt idx="10807">
                  <c:v>8.3723448051170006</c:v>
                </c:pt>
                <c:pt idx="10808">
                  <c:v>8.3729208242169442</c:v>
                </c:pt>
                <c:pt idx="10809">
                  <c:v>8.3712018159670762</c:v>
                </c:pt>
                <c:pt idx="10810">
                  <c:v>8.3709711684000165</c:v>
                </c:pt>
                <c:pt idx="10811">
                  <c:v>8.3712821874999594</c:v>
                </c:pt>
                <c:pt idx="10812">
                  <c:v>8.3727531792500915</c:v>
                </c:pt>
                <c:pt idx="10813">
                  <c:v>8.3724308650170354</c:v>
                </c:pt>
                <c:pt idx="10814">
                  <c:v>8.3721468567669675</c:v>
                </c:pt>
                <c:pt idx="10815">
                  <c:v>8.3713362091999084</c:v>
                </c:pt>
                <c:pt idx="10816">
                  <c:v>8.3721688676170416</c:v>
                </c:pt>
                <c:pt idx="10817">
                  <c:v>8.3735532200499829</c:v>
                </c:pt>
                <c:pt idx="10818">
                  <c:v>8.373357545132917</c:v>
                </c:pt>
                <c:pt idx="10819">
                  <c:v>8.3726435642330586</c:v>
                </c:pt>
                <c:pt idx="10820">
                  <c:v>8.372082916666999</c:v>
                </c:pt>
                <c:pt idx="10821">
                  <c:v>8.3721122417499334</c:v>
                </c:pt>
                <c:pt idx="10822">
                  <c:v>8.3729549275170747</c:v>
                </c:pt>
                <c:pt idx="10823">
                  <c:v>8.3728925859330072</c:v>
                </c:pt>
                <c:pt idx="10824">
                  <c:v>8.3717202716999495</c:v>
                </c:pt>
                <c:pt idx="10825">
                  <c:v>8.371001263450081</c:v>
                </c:pt>
                <c:pt idx="10826">
                  <c:v>8.3711039492170247</c:v>
                </c:pt>
                <c:pt idx="10827">
                  <c:v>8.3726582742999565</c:v>
                </c:pt>
                <c:pt idx="10828">
                  <c:v>8.3729526267330971</c:v>
                </c:pt>
                <c:pt idx="10829">
                  <c:v>8.3726236458330394</c:v>
                </c:pt>
                <c:pt idx="10830">
                  <c:v>8.3726479709169723</c:v>
                </c:pt>
                <c:pt idx="10831">
                  <c:v>8.3731239900169161</c:v>
                </c:pt>
                <c:pt idx="10832">
                  <c:v>8.3738066484330478</c:v>
                </c:pt>
                <c:pt idx="10833">
                  <c:v>8.3735393341999877</c:v>
                </c:pt>
                <c:pt idx="10834">
                  <c:v>8.372520325949921</c:v>
                </c:pt>
                <c:pt idx="10835">
                  <c:v>8.3718530117170626</c:v>
                </c:pt>
                <c:pt idx="10836">
                  <c:v>8.3717840034669955</c:v>
                </c:pt>
                <c:pt idx="10837">
                  <c:v>8.3727433558999387</c:v>
                </c:pt>
                <c:pt idx="10838">
                  <c:v>8.3726277083330789</c:v>
                </c:pt>
                <c:pt idx="10839">
                  <c:v>8.3721053667500112</c:v>
                </c:pt>
                <c:pt idx="10840">
                  <c:v>8.3716247191829538</c:v>
                </c:pt>
                <c:pt idx="10841">
                  <c:v>8.3722773776000867</c:v>
                </c:pt>
                <c:pt idx="10842">
                  <c:v>8.3738417300330301</c:v>
                </c:pt>
                <c:pt idx="10843">
                  <c:v>8.3736643884499617</c:v>
                </c:pt>
                <c:pt idx="10844">
                  <c:v>8.3734454075499034</c:v>
                </c:pt>
                <c:pt idx="10845">
                  <c:v>8.3725363993000368</c:v>
                </c:pt>
                <c:pt idx="10846">
                  <c:v>8.3724524183999787</c:v>
                </c:pt>
                <c:pt idx="10847">
                  <c:v>8.3727617708329216</c:v>
                </c:pt>
                <c:pt idx="10848">
                  <c:v>8.3730994292500522</c:v>
                </c:pt>
                <c:pt idx="10849">
                  <c:v>8.372573781682993</c:v>
                </c:pt>
                <c:pt idx="10850">
                  <c:v>8.3719364400999279</c:v>
                </c:pt>
                <c:pt idx="10851">
                  <c:v>8.372407459200069</c:v>
                </c:pt>
                <c:pt idx="10852">
                  <c:v>8.3725567842830007</c:v>
                </c:pt>
                <c:pt idx="10853">
                  <c:v>8.3731778033829443</c:v>
                </c:pt>
                <c:pt idx="10854">
                  <c:v>8.3732621284670756</c:v>
                </c:pt>
                <c:pt idx="10855">
                  <c:v>8.3728631475670188</c:v>
                </c:pt>
                <c:pt idx="10856">
                  <c:v>8.3731058333329607</c:v>
                </c:pt>
                <c:pt idx="10857">
                  <c:v>8.3743701584170918</c:v>
                </c:pt>
                <c:pt idx="10858">
                  <c:v>8.3740028441830336</c:v>
                </c:pt>
                <c:pt idx="10859">
                  <c:v>8.3733388359329677</c:v>
                </c:pt>
                <c:pt idx="10860">
                  <c:v>8.3728548550329105</c:v>
                </c:pt>
                <c:pt idx="10861">
                  <c:v>8.3725258467830415</c:v>
                </c:pt>
                <c:pt idx="10862">
                  <c:v>8.3732151992169825</c:v>
                </c:pt>
                <c:pt idx="10863">
                  <c:v>8.3728178576329171</c:v>
                </c:pt>
                <c:pt idx="10864">
                  <c:v>8.3724588767330577</c:v>
                </c:pt>
                <c:pt idx="10865">
                  <c:v>8.3718915625000001</c:v>
                </c:pt>
                <c:pt idx="10866">
                  <c:v>8.372007554249933</c:v>
                </c:pt>
                <c:pt idx="10867">
                  <c:v>8.3734235733500739</c:v>
                </c:pt>
                <c:pt idx="10868">
                  <c:v>8.3745495651000077</c:v>
                </c:pt>
                <c:pt idx="10869">
                  <c:v>8.3741805841999497</c:v>
                </c:pt>
                <c:pt idx="10870">
                  <c:v>8.3727315759500804</c:v>
                </c:pt>
                <c:pt idx="10871">
                  <c:v>8.372835928383024</c:v>
                </c:pt>
                <c:pt idx="10872">
                  <c:v>8.3737952534669571</c:v>
                </c:pt>
                <c:pt idx="10873">
                  <c:v>8.3739279392330985</c:v>
                </c:pt>
                <c:pt idx="10874">
                  <c:v>8.3735572916670389</c:v>
                </c:pt>
                <c:pt idx="10875">
                  <c:v>8.3732166167499731</c:v>
                </c:pt>
                <c:pt idx="10876">
                  <c:v>8.3723443025169146</c:v>
                </c:pt>
                <c:pt idx="10877">
                  <c:v>8.3735486276000461</c:v>
                </c:pt>
                <c:pt idx="10878">
                  <c:v>8.3733996466999905</c:v>
                </c:pt>
                <c:pt idx="10879">
                  <c:v>8.3733923051169228</c:v>
                </c:pt>
                <c:pt idx="10880">
                  <c:v>8.3729099908830626</c:v>
                </c:pt>
                <c:pt idx="10881">
                  <c:v>8.373135982632995</c:v>
                </c:pt>
                <c:pt idx="10882">
                  <c:v>8.3746586683999382</c:v>
                </c:pt>
                <c:pt idx="10883">
                  <c:v>8.3742663541670801</c:v>
                </c:pt>
                <c:pt idx="10884">
                  <c:v>8.3741240125830139</c:v>
                </c:pt>
                <c:pt idx="10885">
                  <c:v>8.373758365016954</c:v>
                </c:pt>
                <c:pt idx="10886">
                  <c:v>8.3734860234330863</c:v>
                </c:pt>
                <c:pt idx="10887">
                  <c:v>8.3735587092000294</c:v>
                </c:pt>
                <c:pt idx="10888">
                  <c:v>8.3725247009499615</c:v>
                </c:pt>
                <c:pt idx="10889">
                  <c:v>8.3723557200499048</c:v>
                </c:pt>
                <c:pt idx="10890">
                  <c:v>8.3725650451330367</c:v>
                </c:pt>
                <c:pt idx="10891">
                  <c:v>8.3729643975669781</c:v>
                </c:pt>
                <c:pt idx="10892">
                  <c:v>8.3735320833329201</c:v>
                </c:pt>
                <c:pt idx="10893">
                  <c:v>8.3734297417500514</c:v>
                </c:pt>
                <c:pt idx="10894">
                  <c:v>8.3733590941829945</c:v>
                </c:pt>
                <c:pt idx="10895">
                  <c:v>8.373251752599927</c:v>
                </c:pt>
                <c:pt idx="10896">
                  <c:v>8.3734211050330671</c:v>
                </c:pt>
                <c:pt idx="10897">
                  <c:v>8.3742087634500031</c:v>
                </c:pt>
                <c:pt idx="10898">
                  <c:v>8.3740897825499427</c:v>
                </c:pt>
                <c:pt idx="10899">
                  <c:v>8.3734774409670756</c:v>
                </c:pt>
                <c:pt idx="10900">
                  <c:v>8.3727367934000174</c:v>
                </c:pt>
                <c:pt idx="10901">
                  <c:v>8.3725544791669595</c:v>
                </c:pt>
                <c:pt idx="10902">
                  <c:v>8.3733371375830927</c:v>
                </c:pt>
                <c:pt idx="10903">
                  <c:v>8.3742031566830342</c:v>
                </c:pt>
                <c:pt idx="10904">
                  <c:v>8.3740008150999667</c:v>
                </c:pt>
                <c:pt idx="10905">
                  <c:v>8.3735135008669097</c:v>
                </c:pt>
                <c:pt idx="10906">
                  <c:v>8.3736244926170418</c:v>
                </c:pt>
                <c:pt idx="10907">
                  <c:v>8.374208845049985</c:v>
                </c:pt>
                <c:pt idx="10908">
                  <c:v>8.3739098367999176</c:v>
                </c:pt>
                <c:pt idx="10909">
                  <c:v>8.3730741892330567</c:v>
                </c:pt>
                <c:pt idx="10910">
                  <c:v>8.372155208333</c:v>
                </c:pt>
                <c:pt idx="10911">
                  <c:v>8.3727228667499336</c:v>
                </c:pt>
                <c:pt idx="10912">
                  <c:v>8.3733572191830756</c:v>
                </c:pt>
                <c:pt idx="10913">
                  <c:v>8.3731798776000073</c:v>
                </c:pt>
                <c:pt idx="10914">
                  <c:v>8.3725942300329486</c:v>
                </c:pt>
                <c:pt idx="10915">
                  <c:v>8.3722985551170801</c:v>
                </c:pt>
                <c:pt idx="10916">
                  <c:v>8.3722179075500236</c:v>
                </c:pt>
                <c:pt idx="10917">
                  <c:v>8.3731122326329555</c:v>
                </c:pt>
                <c:pt idx="10918">
                  <c:v>8.3729415850670978</c:v>
                </c:pt>
                <c:pt idx="10919">
                  <c:v>8.3724192708330385</c:v>
                </c:pt>
                <c:pt idx="10920">
                  <c:v>8.3720652625829715</c:v>
                </c:pt>
                <c:pt idx="10921">
                  <c:v>8.3717829483499155</c:v>
                </c:pt>
                <c:pt idx="10922">
                  <c:v>8.3726522734330473</c:v>
                </c:pt>
                <c:pt idx="10923">
                  <c:v>8.3727432925329897</c:v>
                </c:pt>
                <c:pt idx="10924">
                  <c:v>8.3721392842829214</c:v>
                </c:pt>
                <c:pt idx="10925">
                  <c:v>8.3718669700500623</c:v>
                </c:pt>
                <c:pt idx="10926">
                  <c:v>8.3717729617999961</c:v>
                </c:pt>
                <c:pt idx="10927">
                  <c:v>8.372578980899938</c:v>
                </c:pt>
                <c:pt idx="10928">
                  <c:v>8.3728516666670796</c:v>
                </c:pt>
                <c:pt idx="10929">
                  <c:v>8.3725176584170136</c:v>
                </c:pt>
                <c:pt idx="10930">
                  <c:v>8.3720086775169538</c:v>
                </c:pt>
                <c:pt idx="10931">
                  <c:v>8.372061335933088</c:v>
                </c:pt>
                <c:pt idx="10932">
                  <c:v>8.3729056883670285</c:v>
                </c:pt>
                <c:pt idx="10933">
                  <c:v>8.3725733467829606</c:v>
                </c:pt>
                <c:pt idx="10934">
                  <c:v>8.3728060325499047</c:v>
                </c:pt>
                <c:pt idx="10935">
                  <c:v>8.3721920243000358</c:v>
                </c:pt>
                <c:pt idx="10936">
                  <c:v>8.3722747100669785</c:v>
                </c:pt>
                <c:pt idx="10937">
                  <c:v>8.3736590624999199</c:v>
                </c:pt>
                <c:pt idx="10938">
                  <c:v>8.3733400542500522</c:v>
                </c:pt>
                <c:pt idx="10939">
                  <c:v>8.3727444066829939</c:v>
                </c:pt>
                <c:pt idx="10940">
                  <c:v>8.3722303984329276</c:v>
                </c:pt>
                <c:pt idx="10941">
                  <c:v>8.3727714175330696</c:v>
                </c:pt>
                <c:pt idx="10942">
                  <c:v>8.3741590759500024</c:v>
                </c:pt>
                <c:pt idx="10943">
                  <c:v>8.3740267617169426</c:v>
                </c:pt>
                <c:pt idx="10944">
                  <c:v>8.3732994201330762</c:v>
                </c:pt>
                <c:pt idx="10945">
                  <c:v>8.3729721059000184</c:v>
                </c:pt>
                <c:pt idx="10946">
                  <c:v>8.3723031249999611</c:v>
                </c:pt>
                <c:pt idx="10947">
                  <c:v>8.3731657834170932</c:v>
                </c:pt>
                <c:pt idx="10948">
                  <c:v>8.3722201358500339</c:v>
                </c:pt>
                <c:pt idx="10949">
                  <c:v>8.3717811275999683</c:v>
                </c:pt>
                <c:pt idx="10950">
                  <c:v>8.371820480032909</c:v>
                </c:pt>
                <c:pt idx="10951">
                  <c:v>8.3718681384500417</c:v>
                </c:pt>
                <c:pt idx="10952">
                  <c:v>8.3726408242169832</c:v>
                </c:pt>
                <c:pt idx="10953">
                  <c:v>8.3723401492999159</c:v>
                </c:pt>
                <c:pt idx="10954">
                  <c:v>8.372549501733058</c:v>
                </c:pt>
                <c:pt idx="10955">
                  <c:v>8.3715421874999993</c:v>
                </c:pt>
                <c:pt idx="10956">
                  <c:v>8.3716648459169321</c:v>
                </c:pt>
                <c:pt idx="10957">
                  <c:v>8.3740425316830738</c:v>
                </c:pt>
                <c:pt idx="10958">
                  <c:v>8.3734785234330076</c:v>
                </c:pt>
                <c:pt idx="10959">
                  <c:v>8.3731528758669498</c:v>
                </c:pt>
                <c:pt idx="10960">
                  <c:v>8.3724372009500811</c:v>
                </c:pt>
                <c:pt idx="10961">
                  <c:v>8.3721765533830226</c:v>
                </c:pt>
                <c:pt idx="10962">
                  <c:v>8.3738575451329549</c:v>
                </c:pt>
                <c:pt idx="10963">
                  <c:v>8.3734052309000973</c:v>
                </c:pt>
                <c:pt idx="10964">
                  <c:v>8.3728595833330406</c:v>
                </c:pt>
                <c:pt idx="10965">
                  <c:v>8.3718489084169736</c:v>
                </c:pt>
                <c:pt idx="10966">
                  <c:v>8.3722632608499143</c:v>
                </c:pt>
                <c:pt idx="10967">
                  <c:v>8.3736192526000455</c:v>
                </c:pt>
                <c:pt idx="10968">
                  <c:v>8.3737352716999887</c:v>
                </c:pt>
                <c:pt idx="10969">
                  <c:v>8.3726062634499225</c:v>
                </c:pt>
                <c:pt idx="10970">
                  <c:v>8.3716056158830643</c:v>
                </c:pt>
                <c:pt idx="10971">
                  <c:v>8.3719732742999966</c:v>
                </c:pt>
                <c:pt idx="10972">
                  <c:v>8.3732509600669385</c:v>
                </c:pt>
                <c:pt idx="10973">
                  <c:v>8.373126979167079</c:v>
                </c:pt>
                <c:pt idx="10974">
                  <c:v>8.3727846375830115</c:v>
                </c:pt>
                <c:pt idx="10975">
                  <c:v>8.3722889900169548</c:v>
                </c:pt>
                <c:pt idx="10976">
                  <c:v>8.3729783151000863</c:v>
                </c:pt>
                <c:pt idx="10977">
                  <c:v>8.3747526675330288</c:v>
                </c:pt>
                <c:pt idx="10978">
                  <c:v>8.3740819926169632</c:v>
                </c:pt>
                <c:pt idx="10979">
                  <c:v>8.3737463450499039</c:v>
                </c:pt>
                <c:pt idx="10980">
                  <c:v>8.3726490034670356</c:v>
                </c:pt>
                <c:pt idx="10981">
                  <c:v>8.3726066892329776</c:v>
                </c:pt>
                <c:pt idx="10982">
                  <c:v>8.3740393749999189</c:v>
                </c:pt>
                <c:pt idx="10983">
                  <c:v>8.3736937000830522</c:v>
                </c:pt>
                <c:pt idx="10984">
                  <c:v>8.3732930525169937</c:v>
                </c:pt>
                <c:pt idx="10985">
                  <c:v>8.3721257109329272</c:v>
                </c:pt>
                <c:pt idx="10986">
                  <c:v>8.372300063367069</c:v>
                </c:pt>
                <c:pt idx="10987">
                  <c:v>8.3733443884500023</c:v>
                </c:pt>
                <c:pt idx="10988">
                  <c:v>8.3735554075499454</c:v>
                </c:pt>
                <c:pt idx="10989">
                  <c:v>8.3732330659670762</c:v>
                </c:pt>
                <c:pt idx="10990">
                  <c:v>8.3729440850670169</c:v>
                </c:pt>
                <c:pt idx="10991">
                  <c:v>8.3732767708329607</c:v>
                </c:pt>
                <c:pt idx="10992">
                  <c:v>8.374771095917092</c:v>
                </c:pt>
                <c:pt idx="10993">
                  <c:v>8.3748971150170348</c:v>
                </c:pt>
                <c:pt idx="10994">
                  <c:v>8.3739481067669672</c:v>
                </c:pt>
                <c:pt idx="10995">
                  <c:v>8.3737224591999091</c:v>
                </c:pt>
                <c:pt idx="10996">
                  <c:v>8.37381845095004</c:v>
                </c:pt>
                <c:pt idx="10997">
                  <c:v>8.3750344700499841</c:v>
                </c:pt>
                <c:pt idx="10998">
                  <c:v>8.3747221284669155</c:v>
                </c:pt>
                <c:pt idx="10999">
                  <c:v>8.3734731475670579</c:v>
                </c:pt>
                <c:pt idx="11000">
                  <c:v>8.3728358333329993</c:v>
                </c:pt>
                <c:pt idx="11001">
                  <c:v>8.3730251584169313</c:v>
                </c:pt>
                <c:pt idx="11002">
                  <c:v>8.3744445108500738</c:v>
                </c:pt>
                <c:pt idx="11003">
                  <c:v>8.3744821692670062</c:v>
                </c:pt>
                <c:pt idx="11004">
                  <c:v>8.3737131883669491</c:v>
                </c:pt>
                <c:pt idx="11005">
                  <c:v>8.374082513450082</c:v>
                </c:pt>
                <c:pt idx="11006">
                  <c:v>8.3738335325500231</c:v>
                </c:pt>
                <c:pt idx="11007">
                  <c:v>8.3750461909669571</c:v>
                </c:pt>
                <c:pt idx="11008">
                  <c:v>8.3752988767330976</c:v>
                </c:pt>
                <c:pt idx="11009">
                  <c:v>8.3740432291670395</c:v>
                </c:pt>
                <c:pt idx="11010">
                  <c:v>8.3734658875829737</c:v>
                </c:pt>
                <c:pt idx="11011">
                  <c:v>8.3738485733499139</c:v>
                </c:pt>
                <c:pt idx="11012">
                  <c:v>8.3749328984330482</c:v>
                </c:pt>
                <c:pt idx="11013">
                  <c:v>8.3743989175329894</c:v>
                </c:pt>
                <c:pt idx="11014">
                  <c:v>8.3736015759499214</c:v>
                </c:pt>
                <c:pt idx="11015">
                  <c:v>8.372654261717063</c:v>
                </c:pt>
                <c:pt idx="11016">
                  <c:v>8.3730685867999952</c:v>
                </c:pt>
                <c:pt idx="11017">
                  <c:v>8.375092939232939</c:v>
                </c:pt>
                <c:pt idx="11018">
                  <c:v>8.3757056250000783</c:v>
                </c:pt>
                <c:pt idx="11019">
                  <c:v>8.3749482834170124</c:v>
                </c:pt>
                <c:pt idx="11020">
                  <c:v>8.374210969182954</c:v>
                </c:pt>
                <c:pt idx="11021">
                  <c:v>8.3739602942670857</c:v>
                </c:pt>
                <c:pt idx="11022">
                  <c:v>8.3751963133670291</c:v>
                </c:pt>
                <c:pt idx="11023">
                  <c:v>8.3751039717829627</c:v>
                </c:pt>
                <c:pt idx="11024">
                  <c:v>8.3743166575499028</c:v>
                </c:pt>
                <c:pt idx="11025">
                  <c:v>8.3739926493000372</c:v>
                </c:pt>
                <c:pt idx="11026">
                  <c:v>8.3737103350669777</c:v>
                </c:pt>
                <c:pt idx="11027">
                  <c:v>8.3743230208329216</c:v>
                </c:pt>
                <c:pt idx="11028">
                  <c:v>8.3741556792500536</c:v>
                </c:pt>
                <c:pt idx="11029">
                  <c:v>8.3736350316829942</c:v>
                </c:pt>
                <c:pt idx="11030">
                  <c:v>8.3735476900999277</c:v>
                </c:pt>
                <c:pt idx="11031">
                  <c:v>8.373873709200069</c:v>
                </c:pt>
                <c:pt idx="11032">
                  <c:v>8.3756847009500017</c:v>
                </c:pt>
                <c:pt idx="11033">
                  <c:v>8.3756257200499444</c:v>
                </c:pt>
                <c:pt idx="11034">
                  <c:v>8.3751800451330762</c:v>
                </c:pt>
                <c:pt idx="11035">
                  <c:v>8.3746377309000195</c:v>
                </c:pt>
                <c:pt idx="11036">
                  <c:v>8.3746670833329606</c:v>
                </c:pt>
                <c:pt idx="11037">
                  <c:v>8.3759614084170924</c:v>
                </c:pt>
                <c:pt idx="11038">
                  <c:v>8.3753307608500354</c:v>
                </c:pt>
                <c:pt idx="11039">
                  <c:v>8.3740284192669669</c:v>
                </c:pt>
                <c:pt idx="11040">
                  <c:v>8.3731411050329108</c:v>
                </c:pt>
                <c:pt idx="11041">
                  <c:v>8.3735020967830422</c:v>
                </c:pt>
                <c:pt idx="11042">
                  <c:v>8.3746364492169825</c:v>
                </c:pt>
                <c:pt idx="11043">
                  <c:v>8.3744307742999151</c:v>
                </c:pt>
                <c:pt idx="11044">
                  <c:v>8.3736001267330575</c:v>
                </c:pt>
                <c:pt idx="11045">
                  <c:v>8.3743428125000001</c:v>
                </c:pt>
                <c:pt idx="11046">
                  <c:v>8.3748254709169334</c:v>
                </c:pt>
                <c:pt idx="11047">
                  <c:v>8.3759748233500737</c:v>
                </c:pt>
                <c:pt idx="11048">
                  <c:v>8.3757974817670071</c:v>
                </c:pt>
                <c:pt idx="11049">
                  <c:v>8.3747351675329487</c:v>
                </c:pt>
                <c:pt idx="11050">
                  <c:v>8.3745178259500808</c:v>
                </c:pt>
                <c:pt idx="11051">
                  <c:v>8.3742688450500236</c:v>
                </c:pt>
                <c:pt idx="11052">
                  <c:v>8.3754248367999562</c:v>
                </c:pt>
                <c:pt idx="11053">
                  <c:v>8.3750641892330968</c:v>
                </c:pt>
                <c:pt idx="11054">
                  <c:v>8.3746885416670391</c:v>
                </c:pt>
                <c:pt idx="11055">
                  <c:v>8.3739078667499722</c:v>
                </c:pt>
                <c:pt idx="11056">
                  <c:v>8.3741655525169154</c:v>
                </c:pt>
                <c:pt idx="11057">
                  <c:v>8.3755532109330471</c:v>
                </c:pt>
                <c:pt idx="11058">
                  <c:v>8.3758758966999878</c:v>
                </c:pt>
                <c:pt idx="11059">
                  <c:v>8.3754252217829226</c:v>
                </c:pt>
                <c:pt idx="11060">
                  <c:v>8.3747995742170627</c:v>
                </c:pt>
                <c:pt idx="11061">
                  <c:v>8.3742555659669957</c:v>
                </c:pt>
                <c:pt idx="11062">
                  <c:v>8.3753382517329378</c:v>
                </c:pt>
                <c:pt idx="11063">
                  <c:v>8.3751809375000796</c:v>
                </c:pt>
                <c:pt idx="11064">
                  <c:v>8.3744302625830134</c:v>
                </c:pt>
                <c:pt idx="11065">
                  <c:v>8.3742096150169552</c:v>
                </c:pt>
                <c:pt idx="11066">
                  <c:v>8.3748639401000862</c:v>
                </c:pt>
                <c:pt idx="11067">
                  <c:v>8.3754466258670295</c:v>
                </c:pt>
                <c:pt idx="11068">
                  <c:v>8.3760859509499621</c:v>
                </c:pt>
                <c:pt idx="11069">
                  <c:v>8.3752603033829054</c:v>
                </c:pt>
                <c:pt idx="11070">
                  <c:v>8.3744012951330369</c:v>
                </c:pt>
                <c:pt idx="11071">
                  <c:v>8.3748189808999776</c:v>
                </c:pt>
                <c:pt idx="11072">
                  <c:v>8.3757566666669199</c:v>
                </c:pt>
                <c:pt idx="11073">
                  <c:v>8.375839325083053</c:v>
                </c:pt>
                <c:pt idx="11074">
                  <c:v>8.3747070108499955</c:v>
                </c:pt>
                <c:pt idx="11075">
                  <c:v>8.3745896692669284</c:v>
                </c:pt>
                <c:pt idx="11076">
                  <c:v>8.374865688367068</c:v>
                </c:pt>
                <c:pt idx="11077">
                  <c:v>8.3758633467830013</c:v>
                </c:pt>
                <c:pt idx="11078">
                  <c:v>8.3757493658829443</c:v>
                </c:pt>
                <c:pt idx="11079">
                  <c:v>8.3750753576330759</c:v>
                </c:pt>
                <c:pt idx="11080">
                  <c:v>8.3744163767330182</c:v>
                </c:pt>
                <c:pt idx="11081">
                  <c:v>8.3749757291669589</c:v>
                </c:pt>
                <c:pt idx="11082">
                  <c:v>8.3752733875830909</c:v>
                </c:pt>
                <c:pt idx="11083">
                  <c:v>8.3752410733500344</c:v>
                </c:pt>
                <c:pt idx="11084">
                  <c:v>8.3747487317669673</c:v>
                </c:pt>
                <c:pt idx="11085">
                  <c:v>8.3739047508669096</c:v>
                </c:pt>
                <c:pt idx="11086">
                  <c:v>8.374100742617042</c:v>
                </c:pt>
                <c:pt idx="11087">
                  <c:v>8.3746117617169826</c:v>
                </c:pt>
                <c:pt idx="11088">
                  <c:v>8.374754420132918</c:v>
                </c:pt>
                <c:pt idx="11089">
                  <c:v>8.374250439233057</c:v>
                </c:pt>
                <c:pt idx="11090">
                  <c:v>8.3740731250000007</c:v>
                </c:pt>
                <c:pt idx="11091">
                  <c:v>8.3741307834169323</c:v>
                </c:pt>
                <c:pt idx="11092">
                  <c:v>8.375403469183075</c:v>
                </c:pt>
                <c:pt idx="11093">
                  <c:v>8.375377794267008</c:v>
                </c:pt>
                <c:pt idx="11094">
                  <c:v>8.3751821466999488</c:v>
                </c:pt>
                <c:pt idx="11095">
                  <c:v>8.3752431384500809</c:v>
                </c:pt>
                <c:pt idx="11096">
                  <c:v>8.375034157550024</c:v>
                </c:pt>
                <c:pt idx="11097">
                  <c:v>8.3751151492999565</c:v>
                </c:pt>
                <c:pt idx="11098">
                  <c:v>8.3747778350670981</c:v>
                </c:pt>
                <c:pt idx="11099">
                  <c:v>8.3743738541670396</c:v>
                </c:pt>
                <c:pt idx="11100">
                  <c:v>8.3733665125829724</c:v>
                </c:pt>
                <c:pt idx="11101">
                  <c:v>8.374250865016915</c:v>
                </c:pt>
                <c:pt idx="11102">
                  <c:v>8.3755518567670464</c:v>
                </c:pt>
                <c:pt idx="11103">
                  <c:v>8.3753412091999895</c:v>
                </c:pt>
                <c:pt idx="11104">
                  <c:v>8.3745188676169224</c:v>
                </c:pt>
                <c:pt idx="11105">
                  <c:v>8.373689886717063</c:v>
                </c:pt>
                <c:pt idx="11106">
                  <c:v>8.373682545132997</c:v>
                </c:pt>
                <c:pt idx="11107">
                  <c:v>8.3745968975669385</c:v>
                </c:pt>
                <c:pt idx="11108">
                  <c:v>8.3742229166670796</c:v>
                </c:pt>
                <c:pt idx="11109">
                  <c:v>8.3734072417500123</c:v>
                </c:pt>
                <c:pt idx="11110">
                  <c:v>8.3733949275169532</c:v>
                </c:pt>
                <c:pt idx="11111">
                  <c:v>8.3729525859330867</c:v>
                </c:pt>
                <c:pt idx="11112">
                  <c:v>8.3738769383670295</c:v>
                </c:pt>
                <c:pt idx="11113">
                  <c:v>8.373769596782962</c:v>
                </c:pt>
                <c:pt idx="11114">
                  <c:v>8.3733122825499038</c:v>
                </c:pt>
                <c:pt idx="11115">
                  <c:v>8.3730632743000353</c:v>
                </c:pt>
                <c:pt idx="11116">
                  <c:v>8.3736542933999782</c:v>
                </c:pt>
                <c:pt idx="11117">
                  <c:v>8.3743119791669205</c:v>
                </c:pt>
                <c:pt idx="11118">
                  <c:v>8.3743379709170522</c:v>
                </c:pt>
                <c:pt idx="11119">
                  <c:v>8.3741339900169951</c:v>
                </c:pt>
                <c:pt idx="11120">
                  <c:v>8.3732316484329274</c:v>
                </c:pt>
                <c:pt idx="11121">
                  <c:v>8.3735493342000691</c:v>
                </c:pt>
                <c:pt idx="11122">
                  <c:v>8.3739686592830029</c:v>
                </c:pt>
                <c:pt idx="11123">
                  <c:v>8.374236345049944</c:v>
                </c:pt>
                <c:pt idx="11124">
                  <c:v>8.3738806701330759</c:v>
                </c:pt>
                <c:pt idx="11125">
                  <c:v>8.3738300225670184</c:v>
                </c:pt>
                <c:pt idx="11126">
                  <c:v>8.3740743749999602</c:v>
                </c:pt>
                <c:pt idx="11127">
                  <c:v>8.374730366750093</c:v>
                </c:pt>
                <c:pt idx="11128">
                  <c:v>8.3741930525170343</c:v>
                </c:pt>
                <c:pt idx="11129">
                  <c:v>8.3730057109329667</c:v>
                </c:pt>
                <c:pt idx="11130">
                  <c:v>8.3721133966999091</c:v>
                </c:pt>
                <c:pt idx="11131">
                  <c:v>8.3721993884500421</c:v>
                </c:pt>
                <c:pt idx="11132">
                  <c:v>8.3734220742169843</c:v>
                </c:pt>
                <c:pt idx="11133">
                  <c:v>8.3730013992999162</c:v>
                </c:pt>
                <c:pt idx="11134">
                  <c:v>8.3726074184000563</c:v>
                </c:pt>
                <c:pt idx="11135">
                  <c:v>8.3722701041670007</c:v>
                </c:pt>
                <c:pt idx="11136">
                  <c:v>8.3725027625829327</c:v>
                </c:pt>
                <c:pt idx="11137">
                  <c:v>8.3741621150170751</c:v>
                </c:pt>
                <c:pt idx="11138">
                  <c:v>8.3742197734330066</c:v>
                </c:pt>
                <c:pt idx="11139">
                  <c:v>8.3729141258669486</c:v>
                </c:pt>
                <c:pt idx="11140">
                  <c:v>8.3719801176170812</c:v>
                </c:pt>
                <c:pt idx="11141">
                  <c:v>8.3716578033830231</c:v>
                </c:pt>
                <c:pt idx="11142">
                  <c:v>8.372948795132956</c:v>
                </c:pt>
                <c:pt idx="11143">
                  <c:v>8.3731731475670976</c:v>
                </c:pt>
                <c:pt idx="11144">
                  <c:v>8.3721541666670394</c:v>
                </c:pt>
                <c:pt idx="11145">
                  <c:v>8.3715184917499741</c:v>
                </c:pt>
                <c:pt idx="11146">
                  <c:v>8.3712961775169141</c:v>
                </c:pt>
                <c:pt idx="11147">
                  <c:v>8.3725355026000461</c:v>
                </c:pt>
                <c:pt idx="11148">
                  <c:v>8.3729065216999885</c:v>
                </c:pt>
                <c:pt idx="11149">
                  <c:v>8.3724775134499225</c:v>
                </c:pt>
                <c:pt idx="11150">
                  <c:v>8.3714901992170638</c:v>
                </c:pt>
                <c:pt idx="11151">
                  <c:v>8.3719295242999969</c:v>
                </c:pt>
                <c:pt idx="11152">
                  <c:v>8.3730705433999386</c:v>
                </c:pt>
                <c:pt idx="11153">
                  <c:v>8.3723132291670801</c:v>
                </c:pt>
                <c:pt idx="11154">
                  <c:v>8.3709792209170129</c:v>
                </c:pt>
                <c:pt idx="11155">
                  <c:v>8.3709019066829562</c:v>
                </c:pt>
                <c:pt idx="11156">
                  <c:v>8.3705328984330869</c:v>
                </c:pt>
                <c:pt idx="11157">
                  <c:v>8.3719539175330286</c:v>
                </c:pt>
                <c:pt idx="11158">
                  <c:v>8.3716665759499609</c:v>
                </c:pt>
                <c:pt idx="11159">
                  <c:v>8.3707759283829049</c:v>
                </c:pt>
                <c:pt idx="11160">
                  <c:v>8.3702902534670365</c:v>
                </c:pt>
                <c:pt idx="11161">
                  <c:v>8.3709912725669788</c:v>
                </c:pt>
                <c:pt idx="11162">
                  <c:v>8.3723006249999194</c:v>
                </c:pt>
                <c:pt idx="11163">
                  <c:v>8.372329950083051</c:v>
                </c:pt>
                <c:pt idx="11164">
                  <c:v>8.3708826358499948</c:v>
                </c:pt>
                <c:pt idx="11165">
                  <c:v>8.3692569609329279</c:v>
                </c:pt>
                <c:pt idx="11166">
                  <c:v>8.3702396467000693</c:v>
                </c:pt>
                <c:pt idx="11167">
                  <c:v>8.3717756384500017</c:v>
                </c:pt>
                <c:pt idx="11168">
                  <c:v>8.3711883242169431</c:v>
                </c:pt>
                <c:pt idx="11169">
                  <c:v>8.3704409826330757</c:v>
                </c:pt>
                <c:pt idx="11170">
                  <c:v>8.3701503350670183</c:v>
                </c:pt>
                <c:pt idx="11171">
                  <c:v>8.3704030208329598</c:v>
                </c:pt>
                <c:pt idx="11172">
                  <c:v>8.371845679250093</c:v>
                </c:pt>
                <c:pt idx="11173">
                  <c:v>8.3721600316830358</c:v>
                </c:pt>
                <c:pt idx="11174">
                  <c:v>8.3712476900999686</c:v>
                </c:pt>
                <c:pt idx="11175">
                  <c:v>8.37047370919991</c:v>
                </c:pt>
                <c:pt idx="11176">
                  <c:v>8.3704563676170416</c:v>
                </c:pt>
                <c:pt idx="11177">
                  <c:v>8.3714740533829843</c:v>
                </c:pt>
                <c:pt idx="11178">
                  <c:v>8.3706600451329169</c:v>
                </c:pt>
                <c:pt idx="11179">
                  <c:v>8.3701793975670586</c:v>
                </c:pt>
                <c:pt idx="11180">
                  <c:v>8.369383749999999</c:v>
                </c:pt>
                <c:pt idx="11181">
                  <c:v>8.3696347417499322</c:v>
                </c:pt>
                <c:pt idx="11182">
                  <c:v>8.3711924275170748</c:v>
                </c:pt>
                <c:pt idx="11183">
                  <c:v>8.3707217526000068</c:v>
                </c:pt>
                <c:pt idx="11184">
                  <c:v>8.3712261050329495</c:v>
                </c:pt>
                <c:pt idx="11185">
                  <c:v>8.3703954301170818</c:v>
                </c:pt>
                <c:pt idx="11186">
                  <c:v>8.3702447825500226</c:v>
                </c:pt>
                <c:pt idx="11187">
                  <c:v>8.3711741076329567</c:v>
                </c:pt>
                <c:pt idx="11188">
                  <c:v>8.3713351267330971</c:v>
                </c:pt>
                <c:pt idx="11189">
                  <c:v>8.3704394791670396</c:v>
                </c:pt>
                <c:pt idx="11190">
                  <c:v>8.3695154709169728</c:v>
                </c:pt>
                <c:pt idx="11191">
                  <c:v>8.3691364900169134</c:v>
                </c:pt>
                <c:pt idx="11192">
                  <c:v>8.3703158151000476</c:v>
                </c:pt>
                <c:pt idx="11193">
                  <c:v>8.3699335008669884</c:v>
                </c:pt>
                <c:pt idx="11194">
                  <c:v>8.3694044926169209</c:v>
                </c:pt>
                <c:pt idx="11195">
                  <c:v>8.3689005117170634</c:v>
                </c:pt>
                <c:pt idx="11196">
                  <c:v>8.3695381701329961</c:v>
                </c:pt>
                <c:pt idx="11197">
                  <c:v>8.3706908558999391</c:v>
                </c:pt>
                <c:pt idx="11198">
                  <c:v>8.3702668750000786</c:v>
                </c:pt>
                <c:pt idx="11199">
                  <c:v>8.3693028667500116</c:v>
                </c:pt>
                <c:pt idx="11200">
                  <c:v>8.3688588858499546</c:v>
                </c:pt>
                <c:pt idx="11201">
                  <c:v>8.3690282109330862</c:v>
                </c:pt>
                <c:pt idx="11202">
                  <c:v>8.3701192300330298</c:v>
                </c:pt>
                <c:pt idx="11203">
                  <c:v>8.370040221782963</c:v>
                </c:pt>
                <c:pt idx="11204">
                  <c:v>8.3690662408829031</c:v>
                </c:pt>
                <c:pt idx="11205">
                  <c:v>8.3680622326330347</c:v>
                </c:pt>
                <c:pt idx="11206">
                  <c:v>8.3675249183999778</c:v>
                </c:pt>
                <c:pt idx="11207">
                  <c:v>8.3686026041669219</c:v>
                </c:pt>
                <c:pt idx="11208">
                  <c:v>8.3690085959170535</c:v>
                </c:pt>
                <c:pt idx="11209">
                  <c:v>8.3685779483499942</c:v>
                </c:pt>
                <c:pt idx="11210">
                  <c:v>8.3677322734329262</c:v>
                </c:pt>
                <c:pt idx="11211">
                  <c:v>8.3681316258670684</c:v>
                </c:pt>
                <c:pt idx="11212">
                  <c:v>8.3692276176170015</c:v>
                </c:pt>
                <c:pt idx="11213">
                  <c:v>8.3690769700499441</c:v>
                </c:pt>
                <c:pt idx="11214">
                  <c:v>8.3678196284670765</c:v>
                </c:pt>
                <c:pt idx="11215">
                  <c:v>8.3670489809000177</c:v>
                </c:pt>
                <c:pt idx="11216">
                  <c:v>8.3667299999999596</c:v>
                </c:pt>
                <c:pt idx="11217">
                  <c:v>8.3681526584170918</c:v>
                </c:pt>
                <c:pt idx="11218">
                  <c:v>8.368032010850035</c:v>
                </c:pt>
                <c:pt idx="11219">
                  <c:v>8.368033002599967</c:v>
                </c:pt>
                <c:pt idx="11220">
                  <c:v>8.3672223550329079</c:v>
                </c:pt>
                <c:pt idx="11221">
                  <c:v>8.3684383467830425</c:v>
                </c:pt>
                <c:pt idx="11222">
                  <c:v>8.3690943658829831</c:v>
                </c:pt>
                <c:pt idx="11223">
                  <c:v>8.3691536909669164</c:v>
                </c:pt>
                <c:pt idx="11224">
                  <c:v>8.3676913767330579</c:v>
                </c:pt>
                <c:pt idx="11225">
                  <c:v>8.3667440624999987</c:v>
                </c:pt>
                <c:pt idx="11226">
                  <c:v>8.3671117209169346</c:v>
                </c:pt>
                <c:pt idx="11227">
                  <c:v>8.3685710733500738</c:v>
                </c:pt>
                <c:pt idx="11228">
                  <c:v>8.3685220651000058</c:v>
                </c:pt>
                <c:pt idx="11229">
                  <c:v>8.36786308419995</c:v>
                </c:pt>
                <c:pt idx="11230">
                  <c:v>8.3673674092830819</c:v>
                </c:pt>
                <c:pt idx="11231">
                  <c:v>8.3672567617170248</c:v>
                </c:pt>
                <c:pt idx="11232">
                  <c:v>8.3681977534669567</c:v>
                </c:pt>
                <c:pt idx="11233">
                  <c:v>8.3681921059000963</c:v>
                </c:pt>
                <c:pt idx="11234">
                  <c:v>8.3674747916670391</c:v>
                </c:pt>
                <c:pt idx="11235">
                  <c:v>8.3669791167499721</c:v>
                </c:pt>
                <c:pt idx="11236">
                  <c:v>8.3673151358499158</c:v>
                </c:pt>
                <c:pt idx="11237">
                  <c:v>8.3698211276000478</c:v>
                </c:pt>
                <c:pt idx="11238">
                  <c:v>8.3695638133669892</c:v>
                </c:pt>
                <c:pt idx="11239">
                  <c:v>8.3686948051169221</c:v>
                </c:pt>
                <c:pt idx="11240">
                  <c:v>8.3671141575500627</c:v>
                </c:pt>
                <c:pt idx="11241">
                  <c:v>8.3678018159669953</c:v>
                </c:pt>
                <c:pt idx="11242">
                  <c:v>8.3699511683999397</c:v>
                </c:pt>
                <c:pt idx="11243">
                  <c:v>8.3690688541670788</c:v>
                </c:pt>
                <c:pt idx="11244">
                  <c:v>8.3683181792500125</c:v>
                </c:pt>
                <c:pt idx="11245">
                  <c:v>8.3673191983499553</c:v>
                </c:pt>
                <c:pt idx="11246">
                  <c:v>8.3673818567670857</c:v>
                </c:pt>
                <c:pt idx="11247">
                  <c:v>8.3688628758670287</c:v>
                </c:pt>
                <c:pt idx="11248">
                  <c:v>8.3689488676169628</c:v>
                </c:pt>
                <c:pt idx="11249">
                  <c:v>8.3684048867169025</c:v>
                </c:pt>
                <c:pt idx="11250">
                  <c:v>8.3673458784670363</c:v>
                </c:pt>
                <c:pt idx="11251">
                  <c:v>8.367901897566977</c:v>
                </c:pt>
                <c:pt idx="11252">
                  <c:v>8.368979583332921</c:v>
                </c:pt>
                <c:pt idx="11253">
                  <c:v>8.3686755750830528</c:v>
                </c:pt>
                <c:pt idx="11254">
                  <c:v>8.3680065941829938</c:v>
                </c:pt>
                <c:pt idx="11255">
                  <c:v>8.3679092525999277</c:v>
                </c:pt>
                <c:pt idx="11256">
                  <c:v>8.3676619383670676</c:v>
                </c:pt>
                <c:pt idx="11257">
                  <c:v>8.3692212634500009</c:v>
                </c:pt>
                <c:pt idx="11258">
                  <c:v>8.3695722825499441</c:v>
                </c:pt>
                <c:pt idx="11259">
                  <c:v>8.368918274300075</c:v>
                </c:pt>
                <c:pt idx="11260">
                  <c:v>8.3675692934000185</c:v>
                </c:pt>
                <c:pt idx="11261">
                  <c:v>8.3677253124999602</c:v>
                </c:pt>
                <c:pt idx="11262">
                  <c:v>8.3695763042500921</c:v>
                </c:pt>
                <c:pt idx="11263">
                  <c:v>8.3692289900170351</c:v>
                </c:pt>
                <c:pt idx="11264">
                  <c:v>8.3684899817669667</c:v>
                </c:pt>
                <c:pt idx="11265">
                  <c:v>8.3680243341999105</c:v>
                </c:pt>
                <c:pt idx="11266">
                  <c:v>8.3682269926170409</c:v>
                </c:pt>
                <c:pt idx="11267">
                  <c:v>8.3699346783829824</c:v>
                </c:pt>
                <c:pt idx="11268">
                  <c:v>8.369397336799917</c:v>
                </c:pt>
                <c:pt idx="11269">
                  <c:v>8.3686466892330582</c:v>
                </c:pt>
                <c:pt idx="11270">
                  <c:v>8.3678727083330013</c:v>
                </c:pt>
                <c:pt idx="11271">
                  <c:v>8.3682887000829336</c:v>
                </c:pt>
                <c:pt idx="11272">
                  <c:v>8.3691530525170741</c:v>
                </c:pt>
                <c:pt idx="11273">
                  <c:v>8.369337377600008</c:v>
                </c:pt>
                <c:pt idx="11274">
                  <c:v>8.3683400633669489</c:v>
                </c:pt>
                <c:pt idx="11275">
                  <c:v>8.3676477217830811</c:v>
                </c:pt>
                <c:pt idx="11276">
                  <c:v>8.3683854075500239</c:v>
                </c:pt>
                <c:pt idx="11277">
                  <c:v>8.3693130659669563</c:v>
                </c:pt>
                <c:pt idx="11278">
                  <c:v>8.3690324184000993</c:v>
                </c:pt>
                <c:pt idx="11279">
                  <c:v>8.3682917708330393</c:v>
                </c:pt>
                <c:pt idx="11280">
                  <c:v>8.3675927625829729</c:v>
                </c:pt>
                <c:pt idx="11281">
                  <c:v>8.3681504483499154</c:v>
                </c:pt>
                <c:pt idx="11282">
                  <c:v>8.3698097734330474</c:v>
                </c:pt>
                <c:pt idx="11283">
                  <c:v>8.3695491258669907</c:v>
                </c:pt>
                <c:pt idx="11284">
                  <c:v>8.3690367842829225</c:v>
                </c:pt>
                <c:pt idx="11285">
                  <c:v>8.368397803383063</c:v>
                </c:pt>
                <c:pt idx="11286">
                  <c:v>8.3683487951329951</c:v>
                </c:pt>
                <c:pt idx="11287">
                  <c:v>8.3693098142329383</c:v>
                </c:pt>
                <c:pt idx="11288">
                  <c:v>8.3687708333330804</c:v>
                </c:pt>
                <c:pt idx="11289">
                  <c:v>8.3681601584170124</c:v>
                </c:pt>
                <c:pt idx="11290">
                  <c:v>8.3678895108499542</c:v>
                </c:pt>
                <c:pt idx="11291">
                  <c:v>8.3678888359330852</c:v>
                </c:pt>
                <c:pt idx="11292">
                  <c:v>8.3692898550330295</c:v>
                </c:pt>
                <c:pt idx="11293">
                  <c:v>8.3693475134499611</c:v>
                </c:pt>
                <c:pt idx="11294">
                  <c:v>8.3687185325499041</c:v>
                </c:pt>
                <c:pt idx="11295">
                  <c:v>8.3679378576330361</c:v>
                </c:pt>
                <c:pt idx="11296">
                  <c:v>8.3675538767329769</c:v>
                </c:pt>
                <c:pt idx="11297">
                  <c:v>8.3685965624999206</c:v>
                </c:pt>
                <c:pt idx="11298">
                  <c:v>8.3689475542500524</c:v>
                </c:pt>
                <c:pt idx="11299">
                  <c:v>8.3680135733499945</c:v>
                </c:pt>
                <c:pt idx="11300">
                  <c:v>8.3677012317669277</c:v>
                </c:pt>
                <c:pt idx="11301">
                  <c:v>8.3675739175330683</c:v>
                </c:pt>
                <c:pt idx="11302">
                  <c:v>8.3684482426170028</c:v>
                </c:pt>
                <c:pt idx="11303">
                  <c:v>8.3681659283829433</c:v>
                </c:pt>
                <c:pt idx="11304">
                  <c:v>8.3676635868000755</c:v>
                </c:pt>
                <c:pt idx="11305">
                  <c:v>8.3671012725670177</c:v>
                </c:pt>
                <c:pt idx="11306">
                  <c:v>8.3672139583329592</c:v>
                </c:pt>
                <c:pt idx="11307">
                  <c:v>8.3688832834170928</c:v>
                </c:pt>
                <c:pt idx="11308">
                  <c:v>8.3690909691830342</c:v>
                </c:pt>
                <c:pt idx="11309">
                  <c:v>8.3686302942669659</c:v>
                </c:pt>
                <c:pt idx="11310">
                  <c:v>8.3681146466999099</c:v>
                </c:pt>
                <c:pt idx="11311">
                  <c:v>8.3678373051170407</c:v>
                </c:pt>
                <c:pt idx="11312">
                  <c:v>8.3687816575499845</c:v>
                </c:pt>
                <c:pt idx="11313">
                  <c:v>8.3683193159669162</c:v>
                </c:pt>
                <c:pt idx="11314">
                  <c:v>8.3679386684000576</c:v>
                </c:pt>
                <c:pt idx="11315">
                  <c:v>8.3675980208330003</c:v>
                </c:pt>
                <c:pt idx="11316">
                  <c:v>8.3671056792499332</c:v>
                </c:pt>
                <c:pt idx="11317">
                  <c:v>8.367961698350074</c:v>
                </c:pt>
                <c:pt idx="11318">
                  <c:v>8.3678193567670078</c:v>
                </c:pt>
                <c:pt idx="11319">
                  <c:v>8.3673537091999481</c:v>
                </c:pt>
                <c:pt idx="11320">
                  <c:v>8.3669180342830796</c:v>
                </c:pt>
                <c:pt idx="11321">
                  <c:v>8.3665340533830239</c:v>
                </c:pt>
                <c:pt idx="11322">
                  <c:v>8.3680350451329559</c:v>
                </c:pt>
                <c:pt idx="11323">
                  <c:v>8.3682610642330975</c:v>
                </c:pt>
                <c:pt idx="11324">
                  <c:v>8.3680054166670388</c:v>
                </c:pt>
                <c:pt idx="11325">
                  <c:v>8.3677330750829721</c:v>
                </c:pt>
                <c:pt idx="11326">
                  <c:v>8.367509094182914</c:v>
                </c:pt>
                <c:pt idx="11327">
                  <c:v>8.3687817526000465</c:v>
                </c:pt>
                <c:pt idx="11328">
                  <c:v>8.3686127716999898</c:v>
                </c:pt>
                <c:pt idx="11329">
                  <c:v>8.3678054301169222</c:v>
                </c:pt>
                <c:pt idx="11330">
                  <c:v>8.3673381158830615</c:v>
                </c:pt>
                <c:pt idx="11331">
                  <c:v>8.3676241076329969</c:v>
                </c:pt>
                <c:pt idx="11332">
                  <c:v>8.3682934600669387</c:v>
                </c:pt>
                <c:pt idx="11333">
                  <c:v>8.36782281250008</c:v>
                </c:pt>
                <c:pt idx="11334">
                  <c:v>8.3675838042500121</c:v>
                </c:pt>
                <c:pt idx="11335">
                  <c:v>8.3669531566829534</c:v>
                </c:pt>
                <c:pt idx="11336">
                  <c:v>8.3672341484330879</c:v>
                </c:pt>
                <c:pt idx="11337">
                  <c:v>8.3685051675330282</c:v>
                </c:pt>
                <c:pt idx="11338">
                  <c:v>8.3682944926169611</c:v>
                </c:pt>
                <c:pt idx="11339">
                  <c:v>8.3671821783829046</c:v>
                </c:pt>
                <c:pt idx="11340">
                  <c:v>8.3665998368000363</c:v>
                </c:pt>
                <c:pt idx="11341">
                  <c:v>8.3673091892329783</c:v>
                </c:pt>
                <c:pt idx="11342">
                  <c:v>8.36859020833292</c:v>
                </c:pt>
                <c:pt idx="11343">
                  <c:v>8.3685495334170525</c:v>
                </c:pt>
                <c:pt idx="11344">
                  <c:v>8.3673555525169938</c:v>
                </c:pt>
                <c:pt idx="11345">
                  <c:v>8.3668282109329279</c:v>
                </c:pt>
                <c:pt idx="11346">
                  <c:v>8.36689923003307</c:v>
                </c:pt>
                <c:pt idx="11347">
                  <c:v>8.3677385551170023</c:v>
                </c:pt>
                <c:pt idx="11348">
                  <c:v>8.3676479075499426</c:v>
                </c:pt>
                <c:pt idx="11349">
                  <c:v>8.367020565967076</c:v>
                </c:pt>
                <c:pt idx="11350">
                  <c:v>8.3659099184000176</c:v>
                </c:pt>
                <c:pt idx="11351">
                  <c:v>8.3663659374999604</c:v>
                </c:pt>
                <c:pt idx="11352">
                  <c:v>8.3673319292500921</c:v>
                </c:pt>
                <c:pt idx="11353">
                  <c:v>8.3672162816830333</c:v>
                </c:pt>
                <c:pt idx="11354">
                  <c:v>8.3668206067669679</c:v>
                </c:pt>
                <c:pt idx="11355">
                  <c:v>8.3667949591999093</c:v>
                </c:pt>
                <c:pt idx="11356">
                  <c:v>8.3667042842830401</c:v>
                </c:pt>
                <c:pt idx="11357">
                  <c:v>8.3679286367169841</c:v>
                </c:pt>
                <c:pt idx="11358">
                  <c:v>8.3679946284669171</c:v>
                </c:pt>
                <c:pt idx="11359">
                  <c:v>8.3674323142330582</c:v>
                </c:pt>
                <c:pt idx="11360">
                  <c:v>8.3672649999999997</c:v>
                </c:pt>
                <c:pt idx="11361">
                  <c:v>8.3665443250829323</c:v>
                </c:pt>
                <c:pt idx="11362">
                  <c:v>8.3681503441830749</c:v>
                </c:pt>
                <c:pt idx="11363">
                  <c:v>8.3685196692670072</c:v>
                </c:pt>
                <c:pt idx="11364">
                  <c:v>8.3677390216999505</c:v>
                </c:pt>
                <c:pt idx="11365">
                  <c:v>8.366786680117082</c:v>
                </c:pt>
                <c:pt idx="11366">
                  <c:v>8.3668026992170237</c:v>
                </c:pt>
                <c:pt idx="11367">
                  <c:v>8.3671820242999555</c:v>
                </c:pt>
                <c:pt idx="11368">
                  <c:v>8.3673313767330981</c:v>
                </c:pt>
                <c:pt idx="11369">
                  <c:v>8.3665573958330413</c:v>
                </c:pt>
                <c:pt idx="11370">
                  <c:v>8.3661583875829741</c:v>
                </c:pt>
                <c:pt idx="11371">
                  <c:v>8.3661627400169145</c:v>
                </c:pt>
                <c:pt idx="11372">
                  <c:v>8.3675303984330469</c:v>
                </c:pt>
                <c:pt idx="11373">
                  <c:v>8.367488084199989</c:v>
                </c:pt>
                <c:pt idx="11374">
                  <c:v>8.3670757426169224</c:v>
                </c:pt>
                <c:pt idx="11375">
                  <c:v>8.3662434283830631</c:v>
                </c:pt>
                <c:pt idx="11376">
                  <c:v>8.3665360867999965</c:v>
                </c:pt>
                <c:pt idx="11377">
                  <c:v>8.3674837725669384</c:v>
                </c:pt>
                <c:pt idx="11378">
                  <c:v>8.36822312500008</c:v>
                </c:pt>
                <c:pt idx="11379">
                  <c:v>8.3678607834170116</c:v>
                </c:pt>
                <c:pt idx="11380">
                  <c:v>8.3677801358499551</c:v>
                </c:pt>
                <c:pt idx="11381">
                  <c:v>8.3676077942670872</c:v>
                </c:pt>
                <c:pt idx="11382">
                  <c:v>8.3684838133670283</c:v>
                </c:pt>
                <c:pt idx="11383">
                  <c:v>8.3685131384499627</c:v>
                </c:pt>
                <c:pt idx="11384">
                  <c:v>8.3668974908829039</c:v>
                </c:pt>
                <c:pt idx="11385">
                  <c:v>8.3667251493000361</c:v>
                </c:pt>
                <c:pt idx="11386">
                  <c:v>8.3672478350669781</c:v>
                </c:pt>
                <c:pt idx="11387">
                  <c:v>8.3676538541669192</c:v>
                </c:pt>
                <c:pt idx="11388">
                  <c:v>8.3674631792500538</c:v>
                </c:pt>
                <c:pt idx="11389">
                  <c:v>8.3662791983499947</c:v>
                </c:pt>
                <c:pt idx="11390">
                  <c:v>8.3663335234329264</c:v>
                </c:pt>
                <c:pt idx="11391">
                  <c:v>8.3662278758670681</c:v>
                </c:pt>
                <c:pt idx="11392">
                  <c:v>8.3669805342830017</c:v>
                </c:pt>
                <c:pt idx="11393">
                  <c:v>8.3673932200499443</c:v>
                </c:pt>
                <c:pt idx="11394">
                  <c:v>8.3671292118000764</c:v>
                </c:pt>
                <c:pt idx="11395">
                  <c:v>8.3668602309000182</c:v>
                </c:pt>
                <c:pt idx="11396">
                  <c:v>8.3667379166669598</c:v>
                </c:pt>
                <c:pt idx="11397">
                  <c:v>8.3676072417500915</c:v>
                </c:pt>
                <c:pt idx="11398">
                  <c:v>8.3679682608500343</c:v>
                </c:pt>
                <c:pt idx="11399">
                  <c:v>8.3676509192669677</c:v>
                </c:pt>
                <c:pt idx="11400">
                  <c:v>8.3674502716999086</c:v>
                </c:pt>
                <c:pt idx="11401">
                  <c:v>8.3672262634500409</c:v>
                </c:pt>
                <c:pt idx="11402">
                  <c:v>8.3678239492169837</c:v>
                </c:pt>
                <c:pt idx="11403">
                  <c:v>8.3679032742999162</c:v>
                </c:pt>
                <c:pt idx="11404">
                  <c:v>8.3680559600670588</c:v>
                </c:pt>
                <c:pt idx="11405">
                  <c:v>8.3670636458329994</c:v>
                </c:pt>
                <c:pt idx="11406">
                  <c:v>8.367001304249932</c:v>
                </c:pt>
                <c:pt idx="11407">
                  <c:v>8.3678756566830739</c:v>
                </c:pt>
                <c:pt idx="11408">
                  <c:v>8.3676766484330063</c:v>
                </c:pt>
                <c:pt idx="11409">
                  <c:v>8.3666910008669504</c:v>
                </c:pt>
                <c:pt idx="11410">
                  <c:v>8.3663803259500806</c:v>
                </c:pt>
                <c:pt idx="11411">
                  <c:v>8.3662813450500231</c:v>
                </c:pt>
                <c:pt idx="11412">
                  <c:v>8.3668590034669563</c:v>
                </c:pt>
                <c:pt idx="11413">
                  <c:v>8.3671233559000964</c:v>
                </c:pt>
                <c:pt idx="11414">
                  <c:v>8.3667460416670405</c:v>
                </c:pt>
                <c:pt idx="11415">
                  <c:v>8.3666787000829732</c:v>
                </c:pt>
                <c:pt idx="11416">
                  <c:v>8.3663213858499148</c:v>
                </c:pt>
                <c:pt idx="11417">
                  <c:v>8.3670823776000471</c:v>
                </c:pt>
                <c:pt idx="11418">
                  <c:v>8.3675367300329881</c:v>
                </c:pt>
                <c:pt idx="11419">
                  <c:v>8.3671360551169212</c:v>
                </c:pt>
                <c:pt idx="11420">
                  <c:v>8.367045407550064</c:v>
                </c:pt>
                <c:pt idx="11421">
                  <c:v>8.3669630659669956</c:v>
                </c:pt>
                <c:pt idx="11422">
                  <c:v>8.3678257517329389</c:v>
                </c:pt>
                <c:pt idx="11423">
                  <c:v>8.367571770833079</c:v>
                </c:pt>
                <c:pt idx="11424">
                  <c:v>8.3667144292500115</c:v>
                </c:pt>
                <c:pt idx="11425">
                  <c:v>8.3667704483499552</c:v>
                </c:pt>
                <c:pt idx="11426">
                  <c:v>8.3666514401000871</c:v>
                </c:pt>
                <c:pt idx="11427">
                  <c:v>8.3673507925330295</c:v>
                </c:pt>
                <c:pt idx="11428">
                  <c:v>8.3673701176169626</c:v>
                </c:pt>
                <c:pt idx="11429">
                  <c:v>8.3663511367169026</c:v>
                </c:pt>
                <c:pt idx="11430">
                  <c:v>8.3659621284670376</c:v>
                </c:pt>
                <c:pt idx="11431">
                  <c:v>8.3659864808999789</c:v>
                </c:pt>
                <c:pt idx="11432">
                  <c:v>8.3669174999999214</c:v>
                </c:pt>
                <c:pt idx="11433">
                  <c:v>8.3670351584170533</c:v>
                </c:pt>
                <c:pt idx="11434">
                  <c:v>8.3662828441829937</c:v>
                </c:pt>
                <c:pt idx="11435">
                  <c:v>8.3653738359329282</c:v>
                </c:pt>
                <c:pt idx="11436">
                  <c:v>8.3661265217000693</c:v>
                </c:pt>
                <c:pt idx="11437">
                  <c:v>8.3669758467830011</c:v>
                </c:pt>
                <c:pt idx="11438">
                  <c:v>8.3671335325499445</c:v>
                </c:pt>
                <c:pt idx="11439">
                  <c:v>8.3658395243000765</c:v>
                </c:pt>
                <c:pt idx="11440">
                  <c:v>8.3660572100670194</c:v>
                </c:pt>
                <c:pt idx="11441">
                  <c:v>8.3662798958329603</c:v>
                </c:pt>
                <c:pt idx="11442">
                  <c:v>8.3672008875830919</c:v>
                </c:pt>
                <c:pt idx="11443">
                  <c:v>8.3668085733500348</c:v>
                </c:pt>
                <c:pt idx="11444">
                  <c:v>8.3657628984329673</c:v>
                </c:pt>
                <c:pt idx="11445">
                  <c:v>8.3653905841999094</c:v>
                </c:pt>
                <c:pt idx="11446">
                  <c:v>8.3657782426170417</c:v>
                </c:pt>
                <c:pt idx="11447">
                  <c:v>8.366760928382984</c:v>
                </c:pt>
                <c:pt idx="11448">
                  <c:v>8.3668819201329168</c:v>
                </c:pt>
                <c:pt idx="11449">
                  <c:v>8.3663379392330572</c:v>
                </c:pt>
                <c:pt idx="11450">
                  <c:v>8.3658072916670001</c:v>
                </c:pt>
                <c:pt idx="11451">
                  <c:v>8.3654599500829327</c:v>
                </c:pt>
                <c:pt idx="11452">
                  <c:v>8.3660359691830735</c:v>
                </c:pt>
                <c:pt idx="11453">
                  <c:v>8.366230294267007</c:v>
                </c:pt>
                <c:pt idx="11454">
                  <c:v>8.3658329800329501</c:v>
                </c:pt>
                <c:pt idx="11455">
                  <c:v>8.365130638450081</c:v>
                </c:pt>
                <c:pt idx="11456">
                  <c:v>8.3651399908830246</c:v>
                </c:pt>
                <c:pt idx="11457">
                  <c:v>8.3659609826329575</c:v>
                </c:pt>
                <c:pt idx="11458">
                  <c:v>8.3661303350670977</c:v>
                </c:pt>
                <c:pt idx="11459">
                  <c:v>8.3651930208330398</c:v>
                </c:pt>
                <c:pt idx="11460">
                  <c:v>8.3651073459169734</c:v>
                </c:pt>
                <c:pt idx="11461">
                  <c:v>8.3653366983499158</c:v>
                </c:pt>
                <c:pt idx="11462">
                  <c:v>8.3666110234330464</c:v>
                </c:pt>
                <c:pt idx="11463">
                  <c:v>8.3665420425329877</c:v>
                </c:pt>
                <c:pt idx="11464">
                  <c:v>8.3653913676169225</c:v>
                </c:pt>
                <c:pt idx="11465">
                  <c:v>8.3646707200500625</c:v>
                </c:pt>
                <c:pt idx="11466">
                  <c:v>8.3645867117999959</c:v>
                </c:pt>
                <c:pt idx="11467">
                  <c:v>8.3658627308999378</c:v>
                </c:pt>
                <c:pt idx="11468">
                  <c:v>8.3655954166670785</c:v>
                </c:pt>
                <c:pt idx="11469">
                  <c:v>8.3650514084170133</c:v>
                </c:pt>
                <c:pt idx="11470">
                  <c:v>8.3644857608499539</c:v>
                </c:pt>
                <c:pt idx="11471">
                  <c:v>8.3644684192670855</c:v>
                </c:pt>
                <c:pt idx="11472">
                  <c:v>8.3656861050330296</c:v>
                </c:pt>
                <c:pt idx="11473">
                  <c:v>8.3658770967829614</c:v>
                </c:pt>
                <c:pt idx="11474">
                  <c:v>8.3649897825499053</c:v>
                </c:pt>
                <c:pt idx="11475">
                  <c:v>8.3643307743000364</c:v>
                </c:pt>
                <c:pt idx="11476">
                  <c:v>8.3647117933999784</c:v>
                </c:pt>
                <c:pt idx="11477">
                  <c:v>8.3658178124999214</c:v>
                </c:pt>
                <c:pt idx="11478">
                  <c:v>8.365920470917052</c:v>
                </c:pt>
                <c:pt idx="11479">
                  <c:v>8.3652948233499949</c:v>
                </c:pt>
                <c:pt idx="11480">
                  <c:v>8.3650874817669276</c:v>
                </c:pt>
                <c:pt idx="11481">
                  <c:v>8.3649385008670674</c:v>
                </c:pt>
                <c:pt idx="11482">
                  <c:v>8.3666311592830009</c:v>
                </c:pt>
                <c:pt idx="11483">
                  <c:v>8.3667638450499435</c:v>
                </c:pt>
                <c:pt idx="11484">
                  <c:v>8.3660265034670758</c:v>
                </c:pt>
                <c:pt idx="11485">
                  <c:v>8.3648225225670192</c:v>
                </c:pt>
                <c:pt idx="11486">
                  <c:v>8.3645618749999588</c:v>
                </c:pt>
                <c:pt idx="11487">
                  <c:v>8.3661762000830908</c:v>
                </c:pt>
                <c:pt idx="11488">
                  <c:v>8.3655688858500348</c:v>
                </c:pt>
                <c:pt idx="11489">
                  <c:v>8.3653315442669669</c:v>
                </c:pt>
                <c:pt idx="11490">
                  <c:v>8.3644525633669105</c:v>
                </c:pt>
                <c:pt idx="11491">
                  <c:v>8.3652235551170424</c:v>
                </c:pt>
                <c:pt idx="11492">
                  <c:v>8.3666612408829835</c:v>
                </c:pt>
                <c:pt idx="11493">
                  <c:v>8.3659588992999172</c:v>
                </c:pt>
                <c:pt idx="11494">
                  <c:v>8.3647332517330568</c:v>
                </c:pt>
                <c:pt idx="11495">
                  <c:v>8.3638826041670011</c:v>
                </c:pt>
                <c:pt idx="11496">
                  <c:v>8.3643169292499326</c:v>
                </c:pt>
                <c:pt idx="11497">
                  <c:v>8.3658929483500746</c:v>
                </c:pt>
                <c:pt idx="11498">
                  <c:v>8.3660822734330083</c:v>
                </c:pt>
                <c:pt idx="11499">
                  <c:v>8.3652632925329495</c:v>
                </c:pt>
                <c:pt idx="11500">
                  <c:v>8.3642959509500798</c:v>
                </c:pt>
                <c:pt idx="11501">
                  <c:v>8.3647219700500237</c:v>
                </c:pt>
                <c:pt idx="11502">
                  <c:v>8.3659396284669558</c:v>
                </c:pt>
                <c:pt idx="11503">
                  <c:v>8.3659489809000984</c:v>
                </c:pt>
                <c:pt idx="11504">
                  <c:v>8.3651850000000394</c:v>
                </c:pt>
                <c:pt idx="11505">
                  <c:v>8.3646509917499721</c:v>
                </c:pt>
                <c:pt idx="11506">
                  <c:v>8.3657220108499146</c:v>
                </c:pt>
                <c:pt idx="11507">
                  <c:v>8.367279669267047</c:v>
                </c:pt>
                <c:pt idx="11508">
                  <c:v>8.3675073550329895</c:v>
                </c:pt>
                <c:pt idx="11509">
                  <c:v>8.3663833467829232</c:v>
                </c:pt>
                <c:pt idx="11510">
                  <c:v>8.3656476992170621</c:v>
                </c:pt>
                <c:pt idx="11511">
                  <c:v>8.3658020242999971</c:v>
                </c:pt>
                <c:pt idx="11512">
                  <c:v>8.3675280433999379</c:v>
                </c:pt>
                <c:pt idx="11513">
                  <c:v>8.3671807291670799</c:v>
                </c:pt>
                <c:pt idx="11514">
                  <c:v>8.365695054250013</c:v>
                </c:pt>
                <c:pt idx="11515">
                  <c:v>8.3656144066829548</c:v>
                </c:pt>
                <c:pt idx="11516">
                  <c:v>8.3649337317670867</c:v>
                </c:pt>
                <c:pt idx="11517">
                  <c:v>8.3667530842000293</c:v>
                </c:pt>
                <c:pt idx="11518">
                  <c:v>8.3667924092829615</c:v>
                </c:pt>
                <c:pt idx="11519">
                  <c:v>8.3664384283829047</c:v>
                </c:pt>
                <c:pt idx="11520">
                  <c:v>8.3661644201330354</c:v>
                </c:pt>
                <c:pt idx="11521">
                  <c:v>8.3666737725669797</c:v>
                </c:pt>
                <c:pt idx="11522">
                  <c:v>8.368014791666921</c:v>
                </c:pt>
                <c:pt idx="11523">
                  <c:v>8.3678491167500511</c:v>
                </c:pt>
                <c:pt idx="11524">
                  <c:v>8.3671201358499943</c:v>
                </c:pt>
                <c:pt idx="11525">
                  <c:v>8.3665744609329273</c:v>
                </c:pt>
                <c:pt idx="11526">
                  <c:v>8.3667321467000697</c:v>
                </c:pt>
                <c:pt idx="11527">
                  <c:v>8.3685331384500028</c:v>
                </c:pt>
                <c:pt idx="11528">
                  <c:v>8.3685374908829431</c:v>
                </c:pt>
                <c:pt idx="11529">
                  <c:v>8.3677651493000749</c:v>
                </c:pt>
                <c:pt idx="11530">
                  <c:v>8.3667928350670184</c:v>
                </c:pt>
                <c:pt idx="11531">
                  <c:v>8.3670688541669609</c:v>
                </c:pt>
                <c:pt idx="11532">
                  <c:v>8.3686165125830918</c:v>
                </c:pt>
                <c:pt idx="11533">
                  <c:v>8.3688041983500341</c:v>
                </c:pt>
                <c:pt idx="11534">
                  <c:v>8.3677818567669657</c:v>
                </c:pt>
                <c:pt idx="11535">
                  <c:v>8.3669062091999091</c:v>
                </c:pt>
                <c:pt idx="11536">
                  <c:v>8.366505534283041</c:v>
                </c:pt>
                <c:pt idx="11537">
                  <c:v>8.3682798867169836</c:v>
                </c:pt>
                <c:pt idx="11538">
                  <c:v>8.3681792117999176</c:v>
                </c:pt>
                <c:pt idx="11539">
                  <c:v>8.3674752309000571</c:v>
                </c:pt>
                <c:pt idx="11540">
                  <c:v>8.3670462499999996</c:v>
                </c:pt>
                <c:pt idx="11541">
                  <c:v>8.3673422417499328</c:v>
                </c:pt>
                <c:pt idx="11542">
                  <c:v>8.3683515941830748</c:v>
                </c:pt>
                <c:pt idx="11543">
                  <c:v>8.3685475859330065</c:v>
                </c:pt>
                <c:pt idx="11544">
                  <c:v>8.3683986050329491</c:v>
                </c:pt>
                <c:pt idx="11545">
                  <c:v>8.3673962634500825</c:v>
                </c:pt>
                <c:pt idx="11546">
                  <c:v>8.3671522825500233</c:v>
                </c:pt>
                <c:pt idx="11547">
                  <c:v>8.3683132742999558</c:v>
                </c:pt>
                <c:pt idx="11548">
                  <c:v>8.368969293400097</c:v>
                </c:pt>
                <c:pt idx="11549">
                  <c:v>8.3682136458330394</c:v>
                </c:pt>
                <c:pt idx="11550">
                  <c:v>8.3675563042499732</c:v>
                </c:pt>
                <c:pt idx="11551">
                  <c:v>8.3673823233499149</c:v>
                </c:pt>
                <c:pt idx="11552">
                  <c:v>8.3688649817670466</c:v>
                </c:pt>
                <c:pt idx="11553">
                  <c:v>8.3691543341999886</c:v>
                </c:pt>
                <c:pt idx="11554">
                  <c:v>8.3685153259499216</c:v>
                </c:pt>
                <c:pt idx="11555">
                  <c:v>8.3682563450500638</c:v>
                </c:pt>
                <c:pt idx="11556">
                  <c:v>8.3692023367999973</c:v>
                </c:pt>
                <c:pt idx="11557">
                  <c:v>8.3703983558999386</c:v>
                </c:pt>
                <c:pt idx="11558">
                  <c:v>8.3704860416670801</c:v>
                </c:pt>
                <c:pt idx="11559">
                  <c:v>8.3694520334170122</c:v>
                </c:pt>
                <c:pt idx="11560">
                  <c:v>8.3690630525169549</c:v>
                </c:pt>
                <c:pt idx="11561">
                  <c:v>8.3690157109330876</c:v>
                </c:pt>
                <c:pt idx="11562">
                  <c:v>8.370145063367028</c:v>
                </c:pt>
                <c:pt idx="11563">
                  <c:v>8.3699477217829603</c:v>
                </c:pt>
                <c:pt idx="11564">
                  <c:v>8.3691037408829043</c:v>
                </c:pt>
                <c:pt idx="11565">
                  <c:v>8.3684213993000363</c:v>
                </c:pt>
                <c:pt idx="11566">
                  <c:v>8.3690590850669793</c:v>
                </c:pt>
                <c:pt idx="11567">
                  <c:v>8.3695567708329204</c:v>
                </c:pt>
                <c:pt idx="11568">
                  <c:v>8.3694077625830516</c:v>
                </c:pt>
                <c:pt idx="11569">
                  <c:v>8.3683787816829938</c:v>
                </c:pt>
                <c:pt idx="11570">
                  <c:v>8.3674481067669273</c:v>
                </c:pt>
                <c:pt idx="11571">
                  <c:v>8.3674324592000691</c:v>
                </c:pt>
                <c:pt idx="11572">
                  <c:v>8.3689467842830023</c:v>
                </c:pt>
                <c:pt idx="11573">
                  <c:v>8.3689128033829423</c:v>
                </c:pt>
                <c:pt idx="11574">
                  <c:v>8.3684821284670772</c:v>
                </c:pt>
                <c:pt idx="11575">
                  <c:v>8.3675398142330177</c:v>
                </c:pt>
                <c:pt idx="11576">
                  <c:v>8.3680508333329602</c:v>
                </c:pt>
                <c:pt idx="11577">
                  <c:v>8.3694951584170916</c:v>
                </c:pt>
                <c:pt idx="11578">
                  <c:v>8.3690761775170355</c:v>
                </c:pt>
                <c:pt idx="11579">
                  <c:v>8.3687871692669678</c:v>
                </c:pt>
                <c:pt idx="11580">
                  <c:v>8.3680081883669093</c:v>
                </c:pt>
                <c:pt idx="11581">
                  <c:v>8.3681558467830399</c:v>
                </c:pt>
                <c:pt idx="11582">
                  <c:v>8.3690801992169845</c:v>
                </c:pt>
                <c:pt idx="11583">
                  <c:v>8.3690028576329158</c:v>
                </c:pt>
                <c:pt idx="11584">
                  <c:v>8.3684522100670584</c:v>
                </c:pt>
                <c:pt idx="11585">
                  <c:v>8.3675398958329996</c:v>
                </c:pt>
                <c:pt idx="11586">
                  <c:v>8.3678908875829325</c:v>
                </c:pt>
                <c:pt idx="11587">
                  <c:v>8.3691285733500749</c:v>
                </c:pt>
                <c:pt idx="11588">
                  <c:v>8.3693928984330075</c:v>
                </c:pt>
                <c:pt idx="11589">
                  <c:v>8.3689955841999506</c:v>
                </c:pt>
                <c:pt idx="11590">
                  <c:v>8.3684582426170824</c:v>
                </c:pt>
                <c:pt idx="11591">
                  <c:v>8.3688625950500235</c:v>
                </c:pt>
                <c:pt idx="11592">
                  <c:v>8.3692735867999577</c:v>
                </c:pt>
                <c:pt idx="11593">
                  <c:v>8.3690429392330969</c:v>
                </c:pt>
                <c:pt idx="11594">
                  <c:v>8.3684889583330406</c:v>
                </c:pt>
                <c:pt idx="11595">
                  <c:v>8.3685132834169735</c:v>
                </c:pt>
                <c:pt idx="11596">
                  <c:v>8.3683693025169141</c:v>
                </c:pt>
                <c:pt idx="11597">
                  <c:v>8.3692002942670474</c:v>
                </c:pt>
                <c:pt idx="11598">
                  <c:v>8.3693663133669887</c:v>
                </c:pt>
                <c:pt idx="11599">
                  <c:v>8.369073971782921</c:v>
                </c:pt>
                <c:pt idx="11600">
                  <c:v>8.3687116575500635</c:v>
                </c:pt>
                <c:pt idx="11601">
                  <c:v>8.3684293159669956</c:v>
                </c:pt>
                <c:pt idx="11602">
                  <c:v>8.3694486683999401</c:v>
                </c:pt>
                <c:pt idx="11603">
                  <c:v>8.3698646875000797</c:v>
                </c:pt>
                <c:pt idx="11604">
                  <c:v>8.3682906792500127</c:v>
                </c:pt>
                <c:pt idx="11605">
                  <c:v>8.3676216983499554</c:v>
                </c:pt>
                <c:pt idx="11606">
                  <c:v>8.3683660234330866</c:v>
                </c:pt>
                <c:pt idx="11607">
                  <c:v>8.3696687092000293</c:v>
                </c:pt>
                <c:pt idx="11608">
                  <c:v>8.3701113676169623</c:v>
                </c:pt>
                <c:pt idx="11609">
                  <c:v>8.3701207200499042</c:v>
                </c:pt>
                <c:pt idx="11610">
                  <c:v>8.3698000451330348</c:v>
                </c:pt>
                <c:pt idx="11611">
                  <c:v>8.3700460642329784</c:v>
                </c:pt>
                <c:pt idx="11612">
                  <c:v>8.3708804166669211</c:v>
                </c:pt>
                <c:pt idx="11613">
                  <c:v>8.3709814084170535</c:v>
                </c:pt>
                <c:pt idx="11614">
                  <c:v>8.3695107608499946</c:v>
                </c:pt>
                <c:pt idx="11615">
                  <c:v>8.3688084192669265</c:v>
                </c:pt>
                <c:pt idx="11616">
                  <c:v>8.3691461050330691</c:v>
                </c:pt>
                <c:pt idx="11617">
                  <c:v>8.370110430117002</c:v>
                </c:pt>
                <c:pt idx="11618">
                  <c:v>8.3694747825499451</c:v>
                </c:pt>
                <c:pt idx="11619">
                  <c:v>8.3686624409670767</c:v>
                </c:pt>
                <c:pt idx="11620">
                  <c:v>8.3682684600670179</c:v>
                </c:pt>
                <c:pt idx="11621">
                  <c:v>8.36845947916696</c:v>
                </c:pt>
                <c:pt idx="11622">
                  <c:v>8.3692671375830923</c:v>
                </c:pt>
                <c:pt idx="11623">
                  <c:v>8.3695598233500341</c:v>
                </c:pt>
                <c:pt idx="11624">
                  <c:v>8.3686524817669667</c:v>
                </c:pt>
                <c:pt idx="11625">
                  <c:v>8.3688151675329081</c:v>
                </c:pt>
                <c:pt idx="11626">
                  <c:v>8.3688428259500416</c:v>
                </c:pt>
                <c:pt idx="11627">
                  <c:v>8.3699721783829837</c:v>
                </c:pt>
                <c:pt idx="11628">
                  <c:v>8.3694515034669159</c:v>
                </c:pt>
                <c:pt idx="11629">
                  <c:v>8.3690541892330579</c:v>
                </c:pt>
                <c:pt idx="11630">
                  <c:v>8.3684918749999984</c:v>
                </c:pt>
                <c:pt idx="11631">
                  <c:v>8.368957866749934</c:v>
                </c:pt>
                <c:pt idx="11632">
                  <c:v>8.3699822191830737</c:v>
                </c:pt>
                <c:pt idx="11633">
                  <c:v>8.3697665442670068</c:v>
                </c:pt>
                <c:pt idx="11634">
                  <c:v>8.3691508966999493</c:v>
                </c:pt>
                <c:pt idx="11635">
                  <c:v>8.3688135551170806</c:v>
                </c:pt>
                <c:pt idx="11636">
                  <c:v>8.3688912408830234</c:v>
                </c:pt>
                <c:pt idx="11637">
                  <c:v>8.3701788992999564</c:v>
                </c:pt>
                <c:pt idx="11638">
                  <c:v>8.3703699184000975</c:v>
                </c:pt>
                <c:pt idx="11639">
                  <c:v>8.3698376041670404</c:v>
                </c:pt>
                <c:pt idx="11640">
                  <c:v>8.3694219292499721</c:v>
                </c:pt>
                <c:pt idx="11641">
                  <c:v>8.3705612816829156</c:v>
                </c:pt>
                <c:pt idx="11642">
                  <c:v>8.3711539401000472</c:v>
                </c:pt>
                <c:pt idx="11643">
                  <c:v>8.3712449591999878</c:v>
                </c:pt>
                <c:pt idx="11644">
                  <c:v>8.3704576176169212</c:v>
                </c:pt>
                <c:pt idx="11645">
                  <c:v>8.3700453033830637</c:v>
                </c:pt>
                <c:pt idx="11646">
                  <c:v>8.3700129617999952</c:v>
                </c:pt>
                <c:pt idx="11647">
                  <c:v>8.3705473142329385</c:v>
                </c:pt>
                <c:pt idx="11648">
                  <c:v>8.3708083333330787</c:v>
                </c:pt>
                <c:pt idx="11649">
                  <c:v>8.3702226584170116</c:v>
                </c:pt>
                <c:pt idx="11650">
                  <c:v>8.369420344182954</c:v>
                </c:pt>
                <c:pt idx="11651">
                  <c:v>8.3695196692670866</c:v>
                </c:pt>
                <c:pt idx="11652">
                  <c:v>8.3706523550330285</c:v>
                </c:pt>
                <c:pt idx="11653">
                  <c:v>8.3707100134499619</c:v>
                </c:pt>
                <c:pt idx="11654">
                  <c:v>8.3704060325499032</c:v>
                </c:pt>
                <c:pt idx="11655">
                  <c:v>8.3702603576330361</c:v>
                </c:pt>
                <c:pt idx="11656">
                  <c:v>8.3698530433999778</c:v>
                </c:pt>
                <c:pt idx="11657">
                  <c:v>8.3707573958329213</c:v>
                </c:pt>
                <c:pt idx="11658">
                  <c:v>8.3705450542500532</c:v>
                </c:pt>
                <c:pt idx="11659">
                  <c:v>8.3702077400169941</c:v>
                </c:pt>
                <c:pt idx="11660">
                  <c:v>8.3698703984329281</c:v>
                </c:pt>
                <c:pt idx="11661">
                  <c:v>8.3699414175330684</c:v>
                </c:pt>
                <c:pt idx="11662">
                  <c:v>8.3710474092830012</c:v>
                </c:pt>
                <c:pt idx="11663">
                  <c:v>8.3711467617169433</c:v>
                </c:pt>
                <c:pt idx="11664">
                  <c:v>8.3709594201330759</c:v>
                </c:pt>
                <c:pt idx="11665">
                  <c:v>8.369885439233018</c:v>
                </c:pt>
                <c:pt idx="11666">
                  <c:v>8.3698997916669597</c:v>
                </c:pt>
                <c:pt idx="11667">
                  <c:v>8.3711557834170911</c:v>
                </c:pt>
                <c:pt idx="11668">
                  <c:v>8.3710484691830338</c:v>
                </c:pt>
                <c:pt idx="11669">
                  <c:v>8.370782794266967</c:v>
                </c:pt>
                <c:pt idx="11670">
                  <c:v>8.3703638133669109</c:v>
                </c:pt>
                <c:pt idx="11671">
                  <c:v>8.3713164717830413</c:v>
                </c:pt>
                <c:pt idx="11672">
                  <c:v>8.3723441575499837</c:v>
                </c:pt>
                <c:pt idx="11673">
                  <c:v>8.3722201492999169</c:v>
                </c:pt>
                <c:pt idx="11674">
                  <c:v>8.3717961684000581</c:v>
                </c:pt>
                <c:pt idx="11675">
                  <c:v>8.3710638541669997</c:v>
                </c:pt>
                <c:pt idx="11676">
                  <c:v>8.3711265125829328</c:v>
                </c:pt>
                <c:pt idx="11677">
                  <c:v>8.3722258650170733</c:v>
                </c:pt>
                <c:pt idx="11678">
                  <c:v>8.3721135234330077</c:v>
                </c:pt>
                <c:pt idx="11679">
                  <c:v>8.3714462091999486</c:v>
                </c:pt>
                <c:pt idx="11680">
                  <c:v>8.3711388676170806</c:v>
                </c:pt>
                <c:pt idx="11681">
                  <c:v>8.3705215533830231</c:v>
                </c:pt>
                <c:pt idx="11682">
                  <c:v>8.3721625451329569</c:v>
                </c:pt>
                <c:pt idx="11683">
                  <c:v>8.3718702309000985</c:v>
                </c:pt>
                <c:pt idx="11684">
                  <c:v>8.3711245833330388</c:v>
                </c:pt>
                <c:pt idx="11685">
                  <c:v>8.3709105750829718</c:v>
                </c:pt>
                <c:pt idx="11686">
                  <c:v>8.371071594182915</c:v>
                </c:pt>
                <c:pt idx="11687">
                  <c:v>8.372029252600047</c:v>
                </c:pt>
                <c:pt idx="11688">
                  <c:v>8.3715702716999907</c:v>
                </c:pt>
                <c:pt idx="11689">
                  <c:v>8.370812930116923</c:v>
                </c:pt>
                <c:pt idx="11690">
                  <c:v>8.3708589492170624</c:v>
                </c:pt>
                <c:pt idx="11691">
                  <c:v>8.3708716076329956</c:v>
                </c:pt>
                <c:pt idx="11692">
                  <c:v>8.3717192933999378</c:v>
                </c:pt>
                <c:pt idx="11693">
                  <c:v>8.3720853125000811</c:v>
                </c:pt>
                <c:pt idx="11694">
                  <c:v>8.3712546375830126</c:v>
                </c:pt>
                <c:pt idx="11695">
                  <c:v>8.3708489900169543</c:v>
                </c:pt>
                <c:pt idx="11696">
                  <c:v>8.3711183151000856</c:v>
                </c:pt>
                <c:pt idx="11697">
                  <c:v>8.3709660008670284</c:v>
                </c:pt>
                <c:pt idx="11698">
                  <c:v>8.3724753259499618</c:v>
                </c:pt>
                <c:pt idx="11699">
                  <c:v>8.3720963450499042</c:v>
                </c:pt>
                <c:pt idx="11700">
                  <c:v>8.3710556701330354</c:v>
                </c:pt>
                <c:pt idx="11701">
                  <c:v>8.3707783558999775</c:v>
                </c:pt>
                <c:pt idx="11702">
                  <c:v>8.3716910416669208</c:v>
                </c:pt>
                <c:pt idx="11703">
                  <c:v>8.3714187000830513</c:v>
                </c:pt>
                <c:pt idx="11704">
                  <c:v>8.3703097191829947</c:v>
                </c:pt>
                <c:pt idx="11705">
                  <c:v>8.3705240442669275</c:v>
                </c:pt>
                <c:pt idx="11706">
                  <c:v>8.3706933967000676</c:v>
                </c:pt>
                <c:pt idx="11707">
                  <c:v>8.3715793884500016</c:v>
                </c:pt>
                <c:pt idx="11708">
                  <c:v>8.3718920742169427</c:v>
                </c:pt>
                <c:pt idx="11709">
                  <c:v>8.3706480659670746</c:v>
                </c:pt>
                <c:pt idx="11710">
                  <c:v>8.3703140850670188</c:v>
                </c:pt>
                <c:pt idx="11711">
                  <c:v>8.36991843749996</c:v>
                </c:pt>
                <c:pt idx="11712">
                  <c:v>8.3707594292500929</c:v>
                </c:pt>
                <c:pt idx="11713">
                  <c:v>8.3708804483500341</c:v>
                </c:pt>
                <c:pt idx="11714">
                  <c:v>8.3707231067669667</c:v>
                </c:pt>
                <c:pt idx="11715">
                  <c:v>8.369830792532909</c:v>
                </c:pt>
                <c:pt idx="11716">
                  <c:v>8.370318450950041</c:v>
                </c:pt>
                <c:pt idx="11717">
                  <c:v>8.3716311367169851</c:v>
                </c:pt>
                <c:pt idx="11718">
                  <c:v>8.3713137951329166</c:v>
                </c:pt>
                <c:pt idx="11719">
                  <c:v>8.3708464809000578</c:v>
                </c:pt>
                <c:pt idx="11720">
                  <c:v>8.3703775</c:v>
                </c:pt>
                <c:pt idx="11721">
                  <c:v>8.3702351584169321</c:v>
                </c:pt>
                <c:pt idx="11722">
                  <c:v>8.3716478441830748</c:v>
                </c:pt>
                <c:pt idx="11723">
                  <c:v>8.3720005026000077</c:v>
                </c:pt>
                <c:pt idx="11724">
                  <c:v>8.3715715216999484</c:v>
                </c:pt>
                <c:pt idx="11725">
                  <c:v>8.3714041801170804</c:v>
                </c:pt>
                <c:pt idx="11726">
                  <c:v>8.3713551992170228</c:v>
                </c:pt>
                <c:pt idx="11727">
                  <c:v>8.3721528576329565</c:v>
                </c:pt>
                <c:pt idx="11728">
                  <c:v>8.3721255434000987</c:v>
                </c:pt>
                <c:pt idx="11729">
                  <c:v>8.3716232291670387</c:v>
                </c:pt>
                <c:pt idx="11730">
                  <c:v>8.3714692209169712</c:v>
                </c:pt>
                <c:pt idx="11731">
                  <c:v>8.3715635733499152</c:v>
                </c:pt>
                <c:pt idx="11732">
                  <c:v>8.3723995651000465</c:v>
                </c:pt>
                <c:pt idx="11733">
                  <c:v>8.3723522508669888</c:v>
                </c:pt>
                <c:pt idx="11734">
                  <c:v>8.3719999092829216</c:v>
                </c:pt>
                <c:pt idx="11735">
                  <c:v>8.3717992617170616</c:v>
                </c:pt>
                <c:pt idx="11736">
                  <c:v>8.3715469201329977</c:v>
                </c:pt>
                <c:pt idx="11737">
                  <c:v>8.3724546058999376</c:v>
                </c:pt>
                <c:pt idx="11738">
                  <c:v>8.3723522916670792</c:v>
                </c:pt>
                <c:pt idx="11739">
                  <c:v>8.3718649500830118</c:v>
                </c:pt>
                <c:pt idx="11740">
                  <c:v>8.371350969182954</c:v>
                </c:pt>
                <c:pt idx="11741">
                  <c:v>8.3710636276000869</c:v>
                </c:pt>
                <c:pt idx="11742">
                  <c:v>8.3719563133670292</c:v>
                </c:pt>
                <c:pt idx="11743">
                  <c:v>8.3721039717829608</c:v>
                </c:pt>
                <c:pt idx="11744">
                  <c:v>8.371751657549904</c:v>
                </c:pt>
                <c:pt idx="11745">
                  <c:v>8.3714676493000351</c:v>
                </c:pt>
                <c:pt idx="11746">
                  <c:v>8.3718653350669783</c:v>
                </c:pt>
                <c:pt idx="11747">
                  <c:v>8.3725563541669192</c:v>
                </c:pt>
                <c:pt idx="11748">
                  <c:v>8.3722006792500512</c:v>
                </c:pt>
                <c:pt idx="11749">
                  <c:v>8.3721550316829951</c:v>
                </c:pt>
                <c:pt idx="11750">
                  <c:v>8.3716576900999282</c:v>
                </c:pt>
                <c:pt idx="11751">
                  <c:v>8.3718203758670686</c:v>
                </c:pt>
                <c:pt idx="11752">
                  <c:v>8.372533034283002</c:v>
                </c:pt>
                <c:pt idx="11753">
                  <c:v>8.3720823867169436</c:v>
                </c:pt>
                <c:pt idx="11754">
                  <c:v>8.3715533784670768</c:v>
                </c:pt>
                <c:pt idx="11755">
                  <c:v>8.3711877309000187</c:v>
                </c:pt>
                <c:pt idx="11756">
                  <c:v>8.3713470833329602</c:v>
                </c:pt>
                <c:pt idx="11757">
                  <c:v>8.3727230750830923</c:v>
                </c:pt>
                <c:pt idx="11758">
                  <c:v>8.3727974275170336</c:v>
                </c:pt>
                <c:pt idx="11759">
                  <c:v>8.3722334192669674</c:v>
                </c:pt>
                <c:pt idx="11760">
                  <c:v>8.37184777169991</c:v>
                </c:pt>
                <c:pt idx="11761">
                  <c:v>8.3708554301170413</c:v>
                </c:pt>
                <c:pt idx="11762">
                  <c:v>8.3715764492169846</c:v>
                </c:pt>
                <c:pt idx="11763">
                  <c:v>8.371940774299917</c:v>
                </c:pt>
                <c:pt idx="11764">
                  <c:v>8.3716501267330585</c:v>
                </c:pt>
                <c:pt idx="11765">
                  <c:v>8.3714861458329999</c:v>
                </c:pt>
                <c:pt idx="11766">
                  <c:v>8.3716521375829327</c:v>
                </c:pt>
                <c:pt idx="11767">
                  <c:v>8.3726431566830737</c:v>
                </c:pt>
                <c:pt idx="11768">
                  <c:v>8.372185815100007</c:v>
                </c:pt>
                <c:pt idx="11769">
                  <c:v>8.3721718341999498</c:v>
                </c:pt>
                <c:pt idx="11770">
                  <c:v>8.3718794926170812</c:v>
                </c:pt>
                <c:pt idx="11771">
                  <c:v>8.3712905117170227</c:v>
                </c:pt>
                <c:pt idx="11772">
                  <c:v>8.3719531701329561</c:v>
                </c:pt>
                <c:pt idx="11773">
                  <c:v>8.3718208559000971</c:v>
                </c:pt>
                <c:pt idx="11774">
                  <c:v>8.3709452083330405</c:v>
                </c:pt>
                <c:pt idx="11775">
                  <c:v>8.370837866749973</c:v>
                </c:pt>
                <c:pt idx="11776">
                  <c:v>8.3706522191829151</c:v>
                </c:pt>
                <c:pt idx="11777">
                  <c:v>8.3711615442670464</c:v>
                </c:pt>
                <c:pt idx="11778">
                  <c:v>8.3707992300329899</c:v>
                </c:pt>
                <c:pt idx="11779">
                  <c:v>8.3703552217829227</c:v>
                </c:pt>
                <c:pt idx="11780">
                  <c:v>8.3698595742170632</c:v>
                </c:pt>
                <c:pt idx="11781">
                  <c:v>8.3709305659669972</c:v>
                </c:pt>
                <c:pt idx="11782">
                  <c:v>8.3716849183999376</c:v>
                </c:pt>
                <c:pt idx="11783">
                  <c:v>8.3710809375000803</c:v>
                </c:pt>
                <c:pt idx="11784">
                  <c:v>8.3708635959170117</c:v>
                </c:pt>
                <c:pt idx="11785">
                  <c:v>8.3703296150169546</c:v>
                </c:pt>
                <c:pt idx="11786">
                  <c:v>8.370972273433086</c:v>
                </c:pt>
                <c:pt idx="11787">
                  <c:v>8.372294959200028</c:v>
                </c:pt>
                <c:pt idx="11788">
                  <c:v>8.3718492842829626</c:v>
                </c:pt>
                <c:pt idx="11789">
                  <c:v>8.3716519700499035</c:v>
                </c:pt>
                <c:pt idx="11790">
                  <c:v>8.3711212951330349</c:v>
                </c:pt>
                <c:pt idx="11791">
                  <c:v>8.3709023142329784</c:v>
                </c:pt>
                <c:pt idx="11792">
                  <c:v>8.3713999999999196</c:v>
                </c:pt>
                <c:pt idx="11793">
                  <c:v>8.3709926584170535</c:v>
                </c:pt>
                <c:pt idx="11794">
                  <c:v>8.3705453441829949</c:v>
                </c:pt>
                <c:pt idx="11795">
                  <c:v>8.3700380025999266</c:v>
                </c:pt>
                <c:pt idx="11796">
                  <c:v>8.3701323550330695</c:v>
                </c:pt>
                <c:pt idx="11797">
                  <c:v>8.3714166801170009</c:v>
                </c:pt>
                <c:pt idx="11798">
                  <c:v>8.3712360325499446</c:v>
                </c:pt>
                <c:pt idx="11799">
                  <c:v>8.3705953576330767</c:v>
                </c:pt>
                <c:pt idx="11800">
                  <c:v>8.369681376733018</c:v>
                </c:pt>
                <c:pt idx="11801">
                  <c:v>8.3696090624999595</c:v>
                </c:pt>
                <c:pt idx="11802">
                  <c:v>8.3707133875830912</c:v>
                </c:pt>
                <c:pt idx="11803">
                  <c:v>8.3703910733500351</c:v>
                </c:pt>
                <c:pt idx="11804">
                  <c:v>8.3696720650999676</c:v>
                </c:pt>
                <c:pt idx="11805">
                  <c:v>8.3694314175329083</c:v>
                </c:pt>
                <c:pt idx="11806">
                  <c:v>8.3695790759500408</c:v>
                </c:pt>
                <c:pt idx="11807">
                  <c:v>8.3706300950499841</c:v>
                </c:pt>
                <c:pt idx="11808">
                  <c:v>8.3702227534669156</c:v>
                </c:pt>
                <c:pt idx="11809">
                  <c:v>8.3693871059000582</c:v>
                </c:pt>
                <c:pt idx="11810">
                  <c:v>8.3686831249999987</c:v>
                </c:pt>
                <c:pt idx="11811">
                  <c:v>8.3689541167499328</c:v>
                </c:pt>
                <c:pt idx="11812">
                  <c:v>8.3700584691830748</c:v>
                </c:pt>
                <c:pt idx="11813">
                  <c:v>8.370102794267007</c:v>
                </c:pt>
                <c:pt idx="11814">
                  <c:v>8.3696438133669488</c:v>
                </c:pt>
                <c:pt idx="11815">
                  <c:v>8.3690281384500818</c:v>
                </c:pt>
                <c:pt idx="11816">
                  <c:v>8.3693974908830224</c:v>
                </c:pt>
                <c:pt idx="11817">
                  <c:v>8.3707434826329568</c:v>
                </c:pt>
                <c:pt idx="11818">
                  <c:v>8.3701628350670969</c:v>
                </c:pt>
                <c:pt idx="11819">
                  <c:v>8.3700255208330407</c:v>
                </c:pt>
                <c:pt idx="11820">
                  <c:v>8.3693315125829724</c:v>
                </c:pt>
                <c:pt idx="11821">
                  <c:v>8.3696741983499141</c:v>
                </c:pt>
                <c:pt idx="11822">
                  <c:v>8.3703835234330484</c:v>
                </c:pt>
                <c:pt idx="11823">
                  <c:v>8.3703845425329888</c:v>
                </c:pt>
                <c:pt idx="11824">
                  <c:v>8.3697888676169221</c:v>
                </c:pt>
                <c:pt idx="11825">
                  <c:v>8.3690432200500631</c:v>
                </c:pt>
                <c:pt idx="11826">
                  <c:v>8.3688958784669953</c:v>
                </c:pt>
                <c:pt idx="11827">
                  <c:v>8.3693802308999388</c:v>
                </c:pt>
                <c:pt idx="11828">
                  <c:v>8.3693645833330788</c:v>
                </c:pt>
                <c:pt idx="11829">
                  <c:v>8.3690172417500115</c:v>
                </c:pt>
                <c:pt idx="11830">
                  <c:v>8.3687465941829551</c:v>
                </c:pt>
                <c:pt idx="11831">
                  <c:v>8.3688275859330865</c:v>
                </c:pt>
                <c:pt idx="11832">
                  <c:v>8.3696169383670291</c:v>
                </c:pt>
                <c:pt idx="11833">
                  <c:v>8.3691129301169624</c:v>
                </c:pt>
                <c:pt idx="11834">
                  <c:v>8.3689272825499028</c:v>
                </c:pt>
                <c:pt idx="11835">
                  <c:v>8.368351607633036</c:v>
                </c:pt>
                <c:pt idx="11836">
                  <c:v>8.3684142933999777</c:v>
                </c:pt>
                <c:pt idx="11837">
                  <c:v>8.3701086458329215</c:v>
                </c:pt>
                <c:pt idx="11838">
                  <c:v>8.3699029709170532</c:v>
                </c:pt>
                <c:pt idx="11839">
                  <c:v>8.3691739900169946</c:v>
                </c:pt>
                <c:pt idx="11840">
                  <c:v>8.368573315099928</c:v>
                </c:pt>
                <c:pt idx="11841">
                  <c:v>8.367876000867069</c:v>
                </c:pt>
                <c:pt idx="11842">
                  <c:v>8.3691769926170014</c:v>
                </c:pt>
                <c:pt idx="11843">
                  <c:v>8.3686013450499441</c:v>
                </c:pt>
                <c:pt idx="11844">
                  <c:v>8.3682706701330751</c:v>
                </c:pt>
                <c:pt idx="11845">
                  <c:v>8.3675933559000182</c:v>
                </c:pt>
                <c:pt idx="11846">
                  <c:v>8.3681543749999605</c:v>
                </c:pt>
                <c:pt idx="11847">
                  <c:v>8.3690853667500917</c:v>
                </c:pt>
                <c:pt idx="11848">
                  <c:v>8.3688530525170339</c:v>
                </c:pt>
                <c:pt idx="11849">
                  <c:v>8.3680657109329672</c:v>
                </c:pt>
                <c:pt idx="11850">
                  <c:v>8.3678350633669112</c:v>
                </c:pt>
                <c:pt idx="11851">
                  <c:v>8.3680777217830418</c:v>
                </c:pt>
                <c:pt idx="11852">
                  <c:v>8.3697354075499835</c:v>
                </c:pt>
                <c:pt idx="11853">
                  <c:v>8.3697347326329155</c:v>
                </c:pt>
                <c:pt idx="11854">
                  <c:v>8.3688240850670574</c:v>
                </c:pt>
                <c:pt idx="11855">
                  <c:v>8.3681184375000015</c:v>
                </c:pt>
                <c:pt idx="11856">
                  <c:v>8.3680977625829343</c:v>
                </c:pt>
                <c:pt idx="11857">
                  <c:v>8.3696004483500737</c:v>
                </c:pt>
                <c:pt idx="11858">
                  <c:v>8.3699114401000063</c:v>
                </c:pt>
                <c:pt idx="11859">
                  <c:v>8.3690541258669491</c:v>
                </c:pt>
                <c:pt idx="11860">
                  <c:v>8.3682451176170805</c:v>
                </c:pt>
                <c:pt idx="11861">
                  <c:v>8.3681211367170238</c:v>
                </c:pt>
                <c:pt idx="11862">
                  <c:v>8.3697871284669567</c:v>
                </c:pt>
                <c:pt idx="11863">
                  <c:v>8.3696998142330976</c:v>
                </c:pt>
                <c:pt idx="11864">
                  <c:v>8.3682741666670406</c:v>
                </c:pt>
                <c:pt idx="11865">
                  <c:v>8.3676368250829718</c:v>
                </c:pt>
                <c:pt idx="11866">
                  <c:v>8.3677861775169156</c:v>
                </c:pt>
                <c:pt idx="11867">
                  <c:v>8.3696938359330471</c:v>
                </c:pt>
                <c:pt idx="11868">
                  <c:v>8.3699981883669885</c:v>
                </c:pt>
                <c:pt idx="11869">
                  <c:v>8.3689308467829235</c:v>
                </c:pt>
                <c:pt idx="11870">
                  <c:v>8.3681401992170628</c:v>
                </c:pt>
                <c:pt idx="11871">
                  <c:v>8.3683745242999965</c:v>
                </c:pt>
                <c:pt idx="11872">
                  <c:v>8.3695788767329393</c:v>
                </c:pt>
                <c:pt idx="11873">
                  <c:v>8.3695232291670791</c:v>
                </c:pt>
                <c:pt idx="11874">
                  <c:v>8.3690458875830132</c:v>
                </c:pt>
                <c:pt idx="11875">
                  <c:v>8.3679852400169548</c:v>
                </c:pt>
                <c:pt idx="11876">
                  <c:v>8.3682862317670867</c:v>
                </c:pt>
                <c:pt idx="11877">
                  <c:v>8.369645584200029</c:v>
                </c:pt>
                <c:pt idx="11878">
                  <c:v>8.3700449092829619</c:v>
                </c:pt>
                <c:pt idx="11879">
                  <c:v>8.368829261716904</c:v>
                </c:pt>
                <c:pt idx="11880">
                  <c:v>8.3684769201330358</c:v>
                </c:pt>
                <c:pt idx="11881">
                  <c:v>8.3688112725669779</c:v>
                </c:pt>
                <c:pt idx="11882">
                  <c:v>8.3703706249999215</c:v>
                </c:pt>
                <c:pt idx="11883">
                  <c:v>8.3707449500830524</c:v>
                </c:pt>
                <c:pt idx="11884">
                  <c:v>8.3697426358499953</c:v>
                </c:pt>
                <c:pt idx="11885">
                  <c:v>8.3688919609329275</c:v>
                </c:pt>
                <c:pt idx="11886">
                  <c:v>8.3691296467000686</c:v>
                </c:pt>
                <c:pt idx="11887">
                  <c:v>8.3701773051170001</c:v>
                </c:pt>
                <c:pt idx="11888">
                  <c:v>8.3696766575499435</c:v>
                </c:pt>
                <c:pt idx="11889">
                  <c:v>8.368462649300076</c:v>
                </c:pt>
                <c:pt idx="11890">
                  <c:v>8.3682803350670181</c:v>
                </c:pt>
                <c:pt idx="11891">
                  <c:v>8.3683196874999588</c:v>
                </c:pt>
                <c:pt idx="11892">
                  <c:v>8.3700540125830916</c:v>
                </c:pt>
                <c:pt idx="11893">
                  <c:v>8.3698066983500343</c:v>
                </c:pt>
                <c:pt idx="11894">
                  <c:v>8.3698526900999664</c:v>
                </c:pt>
                <c:pt idx="11895">
                  <c:v>8.3685370425329104</c:v>
                </c:pt>
                <c:pt idx="11896">
                  <c:v>8.3688247009500412</c:v>
                </c:pt>
                <c:pt idx="11897">
                  <c:v>8.3704257200499832</c:v>
                </c:pt>
                <c:pt idx="11898">
                  <c:v>8.3705783784669165</c:v>
                </c:pt>
                <c:pt idx="11899">
                  <c:v>8.3697077309000569</c:v>
                </c:pt>
                <c:pt idx="11900">
                  <c:v>8.369217083333</c:v>
                </c:pt>
                <c:pt idx="11901">
                  <c:v>8.3691064084169327</c:v>
                </c:pt>
                <c:pt idx="11902">
                  <c:v>8.3704974275170745</c:v>
                </c:pt>
                <c:pt idx="11903">
                  <c:v>8.3702550859330085</c:v>
                </c:pt>
                <c:pt idx="11904">
                  <c:v>8.3696744383669497</c:v>
                </c:pt>
                <c:pt idx="11905">
                  <c:v>8.3692287634500797</c:v>
                </c:pt>
                <c:pt idx="11906">
                  <c:v>8.3694131158830238</c:v>
                </c:pt>
                <c:pt idx="11907">
                  <c:v>8.3704474409669558</c:v>
                </c:pt>
                <c:pt idx="11908">
                  <c:v>8.3704817934000975</c:v>
                </c:pt>
                <c:pt idx="11909">
                  <c:v>8.3694978125000397</c:v>
                </c:pt>
                <c:pt idx="11910">
                  <c:v>8.3691654709169718</c:v>
                </c:pt>
                <c:pt idx="11911">
                  <c:v>8.3689281566829159</c:v>
                </c:pt>
                <c:pt idx="11912">
                  <c:v>8.3703558151000461</c:v>
                </c:pt>
                <c:pt idx="11913">
                  <c:v>8.37087516753299</c:v>
                </c:pt>
                <c:pt idx="11914">
                  <c:v>8.370077825949922</c:v>
                </c:pt>
                <c:pt idx="11915">
                  <c:v>8.3697238450500624</c:v>
                </c:pt>
                <c:pt idx="11916">
                  <c:v>8.3695281701329964</c:v>
                </c:pt>
                <c:pt idx="11917">
                  <c:v>8.371349189232939</c:v>
                </c:pt>
                <c:pt idx="11918">
                  <c:v>8.3711918750000809</c:v>
                </c:pt>
                <c:pt idx="11919">
                  <c:v>8.3704662000830137</c:v>
                </c:pt>
                <c:pt idx="11920">
                  <c:v>8.3695905525169536</c:v>
                </c:pt>
                <c:pt idx="11921">
                  <c:v>8.3694082109330878</c:v>
                </c:pt>
                <c:pt idx="11922">
                  <c:v>8.3706608967000289</c:v>
                </c:pt>
                <c:pt idx="11923">
                  <c:v>8.3707952217829611</c:v>
                </c:pt>
                <c:pt idx="11924">
                  <c:v>8.3705329075499044</c:v>
                </c:pt>
                <c:pt idx="11925">
                  <c:v>8.3701972326330356</c:v>
                </c:pt>
                <c:pt idx="11926">
                  <c:v>8.3703999183999791</c:v>
                </c:pt>
                <c:pt idx="11927">
                  <c:v>8.37142093749992</c:v>
                </c:pt>
                <c:pt idx="11928">
                  <c:v>8.3713569292500516</c:v>
                </c:pt>
                <c:pt idx="11929">
                  <c:v>8.3704312816829951</c:v>
                </c:pt>
                <c:pt idx="11930">
                  <c:v>8.3696972734329282</c:v>
                </c:pt>
                <c:pt idx="11931">
                  <c:v>8.3693582925330698</c:v>
                </c:pt>
                <c:pt idx="11932">
                  <c:v>8.3709426176170023</c:v>
                </c:pt>
                <c:pt idx="11933">
                  <c:v>8.3713719700499443</c:v>
                </c:pt>
                <c:pt idx="11934">
                  <c:v>8.3707529618000756</c:v>
                </c:pt>
                <c:pt idx="11935">
                  <c:v>8.3707989809000178</c:v>
                </c:pt>
                <c:pt idx="11936">
                  <c:v>8.3705216666669617</c:v>
                </c:pt>
                <c:pt idx="11937">
                  <c:v>8.3715809917500934</c:v>
                </c:pt>
                <c:pt idx="11938">
                  <c:v>8.3716020108500331</c:v>
                </c:pt>
                <c:pt idx="11939">
                  <c:v>8.3708913359329671</c:v>
                </c:pt>
                <c:pt idx="11940">
                  <c:v>8.3698356883669103</c:v>
                </c:pt>
                <c:pt idx="11941">
                  <c:v>8.3702116801170412</c:v>
                </c:pt>
                <c:pt idx="11942">
                  <c:v>8.3712443658829834</c:v>
                </c:pt>
                <c:pt idx="11943">
                  <c:v>8.3715170242999175</c:v>
                </c:pt>
                <c:pt idx="11944">
                  <c:v>8.3711013767330567</c:v>
                </c:pt>
                <c:pt idx="11945">
                  <c:v>8.3703423958329992</c:v>
                </c:pt>
                <c:pt idx="11946">
                  <c:v>8.3706800542499327</c:v>
                </c:pt>
                <c:pt idx="11947">
                  <c:v>8.3722360733500754</c:v>
                </c:pt>
                <c:pt idx="11948">
                  <c:v>8.3723053984330065</c:v>
                </c:pt>
                <c:pt idx="11949">
                  <c:v>8.3720814175329483</c:v>
                </c:pt>
                <c:pt idx="11950">
                  <c:v>8.3714590759500815</c:v>
                </c:pt>
                <c:pt idx="11951">
                  <c:v>8.3717417617170238</c:v>
                </c:pt>
                <c:pt idx="11952">
                  <c:v>8.3720527534669564</c:v>
                </c:pt>
                <c:pt idx="11953">
                  <c:v>8.3716554392330984</c:v>
                </c:pt>
                <c:pt idx="11954">
                  <c:v>8.3711997916670384</c:v>
                </c:pt>
                <c:pt idx="11955">
                  <c:v>8.3709074500829743</c:v>
                </c:pt>
                <c:pt idx="11956">
                  <c:v>8.3713301358499148</c:v>
                </c:pt>
                <c:pt idx="11957">
                  <c:v>8.3724527942670459</c:v>
                </c:pt>
                <c:pt idx="11958">
                  <c:v>8.3724904800329885</c:v>
                </c:pt>
                <c:pt idx="11959">
                  <c:v>8.3717448051169221</c:v>
                </c:pt>
                <c:pt idx="11960">
                  <c:v>8.3715491575500636</c:v>
                </c:pt>
                <c:pt idx="11961">
                  <c:v>8.3712618159669958</c:v>
                </c:pt>
                <c:pt idx="11962">
                  <c:v>8.372086168399937</c:v>
                </c:pt>
                <c:pt idx="11963">
                  <c:v>8.3723138541670803</c:v>
                </c:pt>
                <c:pt idx="11964">
                  <c:v>8.3713698459170125</c:v>
                </c:pt>
                <c:pt idx="11965">
                  <c:v>8.3710025316829562</c:v>
                </c:pt>
                <c:pt idx="11966">
                  <c:v>8.3710685234330864</c:v>
                </c:pt>
                <c:pt idx="11967">
                  <c:v>8.3724378758670284</c:v>
                </c:pt>
                <c:pt idx="11968">
                  <c:v>8.3723088676169617</c:v>
                </c:pt>
                <c:pt idx="11969">
                  <c:v>8.3717565533829035</c:v>
                </c:pt>
                <c:pt idx="11970">
                  <c:v>8.3714108784670351</c:v>
                </c:pt>
                <c:pt idx="11971">
                  <c:v>8.3711452308999785</c:v>
                </c:pt>
                <c:pt idx="11972">
                  <c:v>8.3726329166669196</c:v>
                </c:pt>
                <c:pt idx="11973">
                  <c:v>8.3720289084170521</c:v>
                </c:pt>
                <c:pt idx="11974">
                  <c:v>8.3711365941829943</c:v>
                </c:pt>
                <c:pt idx="11975">
                  <c:v>8.3706792525999276</c:v>
                </c:pt>
                <c:pt idx="11976">
                  <c:v>8.3710936050330691</c:v>
                </c:pt>
                <c:pt idx="11977">
                  <c:v>8.372852930117002</c:v>
                </c:pt>
                <c:pt idx="11978">
                  <c:v>8.3720622825499422</c:v>
                </c:pt>
                <c:pt idx="11979">
                  <c:v>8.3717816076330767</c:v>
                </c:pt>
                <c:pt idx="11980">
                  <c:v>8.370914293400018</c:v>
                </c:pt>
                <c:pt idx="11981">
                  <c:v>8.3713786458329604</c:v>
                </c:pt>
                <c:pt idx="11982">
                  <c:v>8.3727279709170919</c:v>
                </c:pt>
                <c:pt idx="11983">
                  <c:v>8.372047323350035</c:v>
                </c:pt>
                <c:pt idx="11984">
                  <c:v>8.3708799817669686</c:v>
                </c:pt>
                <c:pt idx="11985">
                  <c:v>8.3704393341999097</c:v>
                </c:pt>
                <c:pt idx="11986">
                  <c:v>8.3711769926170412</c:v>
                </c:pt>
                <c:pt idx="11987">
                  <c:v>8.3722330117169843</c:v>
                </c:pt>
                <c:pt idx="11988">
                  <c:v>8.372194003466916</c:v>
                </c:pt>
                <c:pt idx="11989">
                  <c:v>8.3711533559000593</c:v>
                </c:pt>
                <c:pt idx="11990">
                  <c:v>8.3702843749999989</c:v>
                </c:pt>
                <c:pt idx="11991">
                  <c:v>8.370583700082932</c:v>
                </c:pt>
                <c:pt idx="11992">
                  <c:v>8.3716380525170742</c:v>
                </c:pt>
                <c:pt idx="11993">
                  <c:v>8.3713557109330061</c:v>
                </c:pt>
                <c:pt idx="11994">
                  <c:v>8.36985839669995</c:v>
                </c:pt>
                <c:pt idx="11995">
                  <c:v>8.3694577217830819</c:v>
                </c:pt>
                <c:pt idx="11996">
                  <c:v>8.3691120742170231</c:v>
                </c:pt>
                <c:pt idx="11997">
                  <c:v>8.3705947326329575</c:v>
                </c:pt>
                <c:pt idx="11998">
                  <c:v>8.3710974184000975</c:v>
                </c:pt>
                <c:pt idx="11999">
                  <c:v>8.3703334375000402</c:v>
                </c:pt>
                <c:pt idx="12000">
                  <c:v>8.3695494292499735</c:v>
                </c:pt>
                <c:pt idx="12001">
                  <c:v>8.3697437816829137</c:v>
                </c:pt>
                <c:pt idx="12002">
                  <c:v>8.3709281067670478</c:v>
                </c:pt>
                <c:pt idx="12003">
                  <c:v>8.3701474591999894</c:v>
                </c:pt>
                <c:pt idx="12004">
                  <c:v>8.3693351176169219</c:v>
                </c:pt>
                <c:pt idx="12005">
                  <c:v>8.3683794700500638</c:v>
                </c:pt>
                <c:pt idx="12006">
                  <c:v>8.3681804617999962</c:v>
                </c:pt>
                <c:pt idx="12007">
                  <c:v>8.369666480899939</c:v>
                </c:pt>
                <c:pt idx="12008">
                  <c:v>8.3699008333330802</c:v>
                </c:pt>
                <c:pt idx="12009">
                  <c:v>8.3689318250830116</c:v>
                </c:pt>
                <c:pt idx="12010">
                  <c:v>8.3683361775169551</c:v>
                </c:pt>
                <c:pt idx="12011">
                  <c:v>8.3688605026000875</c:v>
                </c:pt>
                <c:pt idx="12012">
                  <c:v>8.3697231883670291</c:v>
                </c:pt>
                <c:pt idx="12013">
                  <c:v>8.3696675134499632</c:v>
                </c:pt>
                <c:pt idx="12014">
                  <c:v>8.3689935325499043</c:v>
                </c:pt>
                <c:pt idx="12015">
                  <c:v>8.368622857633035</c:v>
                </c:pt>
                <c:pt idx="12016">
                  <c:v>8.3685605433999779</c:v>
                </c:pt>
                <c:pt idx="12017">
                  <c:v>8.3693482291669206</c:v>
                </c:pt>
                <c:pt idx="12018">
                  <c:v>8.3695808875830533</c:v>
                </c:pt>
                <c:pt idx="12019">
                  <c:v>8.3689069066829944</c:v>
                </c:pt>
                <c:pt idx="12020">
                  <c:v>8.3679928984329273</c:v>
                </c:pt>
                <c:pt idx="12021">
                  <c:v>8.3679522508670683</c:v>
                </c:pt>
                <c:pt idx="12022">
                  <c:v>8.369619909283001</c:v>
                </c:pt>
                <c:pt idx="12023">
                  <c:v>8.3697092617169435</c:v>
                </c:pt>
                <c:pt idx="12024">
                  <c:v>8.3688952534670769</c:v>
                </c:pt>
                <c:pt idx="12025">
                  <c:v>8.3684112725670179</c:v>
                </c:pt>
                <c:pt idx="12026">
                  <c:v>8.3681756249999601</c:v>
                </c:pt>
                <c:pt idx="12027">
                  <c:v>8.3694232834170919</c:v>
                </c:pt>
                <c:pt idx="12028">
                  <c:v>8.3689326358500349</c:v>
                </c:pt>
                <c:pt idx="12029">
                  <c:v>8.3680936275999667</c:v>
                </c:pt>
                <c:pt idx="12030">
                  <c:v>8.3680129800329084</c:v>
                </c:pt>
                <c:pt idx="12031">
                  <c:v>8.3682273051170419</c:v>
                </c:pt>
                <c:pt idx="12032">
                  <c:v>8.3691399908829833</c:v>
                </c:pt>
                <c:pt idx="12033">
                  <c:v>8.3689076492999153</c:v>
                </c:pt>
                <c:pt idx="12034">
                  <c:v>8.3686520017330572</c:v>
                </c:pt>
                <c:pt idx="12035">
                  <c:v>8.3678430208329999</c:v>
                </c:pt>
                <c:pt idx="12036">
                  <c:v>8.3682473459169344</c:v>
                </c:pt>
                <c:pt idx="12037">
                  <c:v>8.369208365017073</c:v>
                </c:pt>
                <c:pt idx="12038">
                  <c:v>8.3689476901000059</c:v>
                </c:pt>
                <c:pt idx="12039">
                  <c:v>8.3676303758669501</c:v>
                </c:pt>
                <c:pt idx="12040">
                  <c:v>8.3672647009500807</c:v>
                </c:pt>
                <c:pt idx="12041">
                  <c:v>8.3677840533830246</c:v>
                </c:pt>
                <c:pt idx="12042">
                  <c:v>8.3691667117999575</c:v>
                </c:pt>
                <c:pt idx="12043">
                  <c:v>8.3685893975670975</c:v>
                </c:pt>
                <c:pt idx="12044">
                  <c:v>8.3673104166670402</c:v>
                </c:pt>
                <c:pt idx="12045">
                  <c:v>8.367428075082973</c:v>
                </c:pt>
                <c:pt idx="12046">
                  <c:v>8.3679740941829159</c:v>
                </c:pt>
                <c:pt idx="12047">
                  <c:v>8.3687734192670469</c:v>
                </c:pt>
                <c:pt idx="12048">
                  <c:v>8.3684511050329888</c:v>
                </c:pt>
                <c:pt idx="12049">
                  <c:v>8.3677137634499204</c:v>
                </c:pt>
                <c:pt idx="12050">
                  <c:v>8.3673281158830637</c:v>
                </c:pt>
                <c:pt idx="12051">
                  <c:v>8.3671424409669957</c:v>
                </c:pt>
                <c:pt idx="12052">
                  <c:v>8.3687651267329386</c:v>
                </c:pt>
                <c:pt idx="12053">
                  <c:v>8.3685278125000782</c:v>
                </c:pt>
                <c:pt idx="12054">
                  <c:v>8.3675571375830113</c:v>
                </c:pt>
                <c:pt idx="12055">
                  <c:v>8.366983156682954</c:v>
                </c:pt>
                <c:pt idx="12056">
                  <c:v>8.3677508151000861</c:v>
                </c:pt>
                <c:pt idx="12057">
                  <c:v>8.3691735008670296</c:v>
                </c:pt>
                <c:pt idx="12058">
                  <c:v>8.3693361592829625</c:v>
                </c:pt>
                <c:pt idx="12059">
                  <c:v>8.368370511716904</c:v>
                </c:pt>
                <c:pt idx="12060">
                  <c:v>8.3676198368000367</c:v>
                </c:pt>
                <c:pt idx="12061">
                  <c:v>8.3680425225669772</c:v>
                </c:pt>
                <c:pt idx="12062">
                  <c:v>8.3690068749999202</c:v>
                </c:pt>
                <c:pt idx="12063">
                  <c:v>8.3686028667500523</c:v>
                </c:pt>
                <c:pt idx="12064">
                  <c:v>8.3678088858499962</c:v>
                </c:pt>
                <c:pt idx="12065">
                  <c:v>8.3670182109329279</c:v>
                </c:pt>
                <c:pt idx="12066">
                  <c:v>8.3669825633670687</c:v>
                </c:pt>
                <c:pt idx="12067">
                  <c:v>8.3686502217830014</c:v>
                </c:pt>
                <c:pt idx="12068">
                  <c:v>8.3680179075499446</c:v>
                </c:pt>
                <c:pt idx="12069">
                  <c:v>8.3667322326330762</c:v>
                </c:pt>
                <c:pt idx="12070">
                  <c:v>8.366511585067018</c:v>
                </c:pt>
                <c:pt idx="12071">
                  <c:v>8.3667659374999594</c:v>
                </c:pt>
                <c:pt idx="12072">
                  <c:v>8.3681635959170908</c:v>
                </c:pt>
                <c:pt idx="12073">
                  <c:v>8.3678346150170348</c:v>
                </c:pt>
                <c:pt idx="12074">
                  <c:v>8.3671889400999664</c:v>
                </c:pt>
                <c:pt idx="12075">
                  <c:v>8.3661666258669101</c:v>
                </c:pt>
                <c:pt idx="12076">
                  <c:v>8.3664309509500416</c:v>
                </c:pt>
                <c:pt idx="12077">
                  <c:v>8.3679369700499837</c:v>
                </c:pt>
                <c:pt idx="12078">
                  <c:v>8.3682412951329166</c:v>
                </c:pt>
                <c:pt idx="12079">
                  <c:v>8.3672723142330572</c:v>
                </c:pt>
                <c:pt idx="12080">
                  <c:v>8.3667516666670014</c:v>
                </c:pt>
                <c:pt idx="12081">
                  <c:v>8.3666359917499324</c:v>
                </c:pt>
                <c:pt idx="12082">
                  <c:v>8.3675553441830726</c:v>
                </c:pt>
                <c:pt idx="12083">
                  <c:v>8.367653002600008</c:v>
                </c:pt>
                <c:pt idx="12084">
                  <c:v>8.3669323550329491</c:v>
                </c:pt>
                <c:pt idx="12085">
                  <c:v>8.3658350134500807</c:v>
                </c:pt>
                <c:pt idx="12086">
                  <c:v>8.3662676992170244</c:v>
                </c:pt>
                <c:pt idx="12087">
                  <c:v>8.3677353576329558</c:v>
                </c:pt>
                <c:pt idx="12088">
                  <c:v>8.367383043400098</c:v>
                </c:pt>
                <c:pt idx="12089">
                  <c:v>8.3672657291670394</c:v>
                </c:pt>
                <c:pt idx="12090">
                  <c:v>8.3667433875829715</c:v>
                </c:pt>
                <c:pt idx="12091">
                  <c:v>8.3671060733499161</c:v>
                </c:pt>
                <c:pt idx="12092">
                  <c:v>8.3684220651000469</c:v>
                </c:pt>
                <c:pt idx="12093">
                  <c:v>8.3683430841999904</c:v>
                </c:pt>
                <c:pt idx="12094">
                  <c:v>8.3676340759499226</c:v>
                </c:pt>
                <c:pt idx="12095">
                  <c:v>8.3672384283830628</c:v>
                </c:pt>
                <c:pt idx="12096">
                  <c:v>8.3670794201329954</c:v>
                </c:pt>
                <c:pt idx="12097">
                  <c:v>8.3683571058999391</c:v>
                </c:pt>
                <c:pt idx="12098">
                  <c:v>8.3682581250000805</c:v>
                </c:pt>
                <c:pt idx="12099">
                  <c:v>8.3674207834170122</c:v>
                </c:pt>
                <c:pt idx="12100">
                  <c:v>8.3668868025169534</c:v>
                </c:pt>
                <c:pt idx="12101">
                  <c:v>8.3668527942670856</c:v>
                </c:pt>
                <c:pt idx="12102">
                  <c:v>8.3678638133670287</c:v>
                </c:pt>
                <c:pt idx="12103">
                  <c:v>8.3675498051169619</c:v>
                </c:pt>
                <c:pt idx="12104">
                  <c:v>8.3669874908829041</c:v>
                </c:pt>
                <c:pt idx="12105">
                  <c:v>8.3666884826330357</c:v>
                </c:pt>
                <c:pt idx="12106">
                  <c:v>8.366779501732978</c:v>
                </c:pt>
                <c:pt idx="12107">
                  <c:v>8.3679888541669207</c:v>
                </c:pt>
                <c:pt idx="12108">
                  <c:v>8.368309845917052</c:v>
                </c:pt>
                <c:pt idx="12109">
                  <c:v>8.3672308650169942</c:v>
                </c:pt>
                <c:pt idx="12110">
                  <c:v>8.3666285234329276</c:v>
                </c:pt>
                <c:pt idx="12111">
                  <c:v>8.3664478758670686</c:v>
                </c:pt>
                <c:pt idx="12112">
                  <c:v>8.3677188676170022</c:v>
                </c:pt>
                <c:pt idx="12113">
                  <c:v>8.3678932200499432</c:v>
                </c:pt>
                <c:pt idx="12114">
                  <c:v>8.3669158784670756</c:v>
                </c:pt>
                <c:pt idx="12115">
                  <c:v>8.3661368975670189</c:v>
                </c:pt>
                <c:pt idx="12116">
                  <c:v>8.3662379166669592</c:v>
                </c:pt>
                <c:pt idx="12117">
                  <c:v>8.3675172417500931</c:v>
                </c:pt>
                <c:pt idx="12118">
                  <c:v>8.3677582608500334</c:v>
                </c:pt>
                <c:pt idx="12119">
                  <c:v>8.3673275859329674</c:v>
                </c:pt>
                <c:pt idx="12120">
                  <c:v>8.3670952716999096</c:v>
                </c:pt>
                <c:pt idx="12121">
                  <c:v>8.3670279301170414</c:v>
                </c:pt>
                <c:pt idx="12122">
                  <c:v>8.3682289492169843</c:v>
                </c:pt>
                <c:pt idx="12123">
                  <c:v>8.3685682742999177</c:v>
                </c:pt>
                <c:pt idx="12124">
                  <c:v>8.3671876267330578</c:v>
                </c:pt>
                <c:pt idx="12125">
                  <c:v>8.3664886458329999</c:v>
                </c:pt>
                <c:pt idx="12126">
                  <c:v>8.3662896375829323</c:v>
                </c:pt>
                <c:pt idx="12127">
                  <c:v>8.3676156566830748</c:v>
                </c:pt>
                <c:pt idx="12128">
                  <c:v>8.3677333151000077</c:v>
                </c:pt>
                <c:pt idx="12129">
                  <c:v>8.3667126675329495</c:v>
                </c:pt>
                <c:pt idx="12130">
                  <c:v>8.3660803259500796</c:v>
                </c:pt>
                <c:pt idx="12131">
                  <c:v>8.3659996783830231</c:v>
                </c:pt>
                <c:pt idx="12132">
                  <c:v>8.3675473367999569</c:v>
                </c:pt>
                <c:pt idx="12133">
                  <c:v>8.3678616892330986</c:v>
                </c:pt>
                <c:pt idx="12134">
                  <c:v>8.3667810416670392</c:v>
                </c:pt>
                <c:pt idx="12135">
                  <c:v>8.3659220334169717</c:v>
                </c:pt>
                <c:pt idx="12136">
                  <c:v>8.3653413858499146</c:v>
                </c:pt>
                <c:pt idx="12137">
                  <c:v>8.3667640442670468</c:v>
                </c:pt>
                <c:pt idx="12138">
                  <c:v>8.3672367300329888</c:v>
                </c:pt>
                <c:pt idx="12139">
                  <c:v>8.3662610551169223</c:v>
                </c:pt>
                <c:pt idx="12140">
                  <c:v>8.3660504075500626</c:v>
                </c:pt>
                <c:pt idx="12141">
                  <c:v>8.3660280659669972</c:v>
                </c:pt>
                <c:pt idx="12142">
                  <c:v>8.3673074183999372</c:v>
                </c:pt>
                <c:pt idx="12143">
                  <c:v>8.3672517708330805</c:v>
                </c:pt>
                <c:pt idx="12144">
                  <c:v>8.3662577625830128</c:v>
                </c:pt>
                <c:pt idx="12145">
                  <c:v>8.3658821150169551</c:v>
                </c:pt>
                <c:pt idx="12146">
                  <c:v>8.3663197734330872</c:v>
                </c:pt>
                <c:pt idx="12147">
                  <c:v>8.368115792533029</c:v>
                </c:pt>
                <c:pt idx="12148">
                  <c:v>8.3681751176169605</c:v>
                </c:pt>
                <c:pt idx="12149">
                  <c:v>8.3676544700499047</c:v>
                </c:pt>
                <c:pt idx="12150">
                  <c:v>8.3667604618000357</c:v>
                </c:pt>
                <c:pt idx="12151">
                  <c:v>8.3664198142329784</c:v>
                </c:pt>
                <c:pt idx="12152">
                  <c:v>8.3676941666669205</c:v>
                </c:pt>
                <c:pt idx="12153">
                  <c:v>8.3679718250830515</c:v>
                </c:pt>
                <c:pt idx="12154">
                  <c:v>8.3666011775169942</c:v>
                </c:pt>
                <c:pt idx="12155">
                  <c:v>8.3657955025999282</c:v>
                </c:pt>
                <c:pt idx="12156">
                  <c:v>8.3661048550330701</c:v>
                </c:pt>
                <c:pt idx="12157">
                  <c:v>8.3677008467830021</c:v>
                </c:pt>
                <c:pt idx="12158">
                  <c:v>8.3672768658829426</c:v>
                </c:pt>
                <c:pt idx="12159">
                  <c:v>8.3668728576330764</c:v>
                </c:pt>
                <c:pt idx="12160">
                  <c:v>8.3664655434000181</c:v>
                </c:pt>
                <c:pt idx="12161">
                  <c:v>8.3664848958329614</c:v>
                </c:pt>
                <c:pt idx="12162">
                  <c:v>8.3677158875830919</c:v>
                </c:pt>
                <c:pt idx="12163">
                  <c:v>8.3672235733500333</c:v>
                </c:pt>
                <c:pt idx="12164">
                  <c:v>8.3665145650999673</c:v>
                </c:pt>
                <c:pt idx="12165">
                  <c:v>8.3658605841999094</c:v>
                </c:pt>
                <c:pt idx="12166">
                  <c:v>8.3656149092830407</c:v>
                </c:pt>
                <c:pt idx="12167">
                  <c:v>8.3672209283829844</c:v>
                </c:pt>
                <c:pt idx="12168">
                  <c:v>8.3669635867999173</c:v>
                </c:pt>
                <c:pt idx="12169">
                  <c:v>8.3657446059000584</c:v>
                </c:pt>
                <c:pt idx="12170">
                  <c:v>8.3649839583329992</c:v>
                </c:pt>
                <c:pt idx="12171">
                  <c:v>8.3657466167499326</c:v>
                </c:pt>
                <c:pt idx="12172">
                  <c:v>8.3670193025170736</c:v>
                </c:pt>
                <c:pt idx="12173">
                  <c:v>8.3670152942670075</c:v>
                </c:pt>
                <c:pt idx="12174">
                  <c:v>8.3665146466999509</c:v>
                </c:pt>
                <c:pt idx="12175">
                  <c:v>8.3669039717830813</c:v>
                </c:pt>
                <c:pt idx="12176">
                  <c:v>8.3672799908830235</c:v>
                </c:pt>
                <c:pt idx="12177">
                  <c:v>8.3684576492999554</c:v>
                </c:pt>
                <c:pt idx="12178">
                  <c:v>8.368420335067098</c:v>
                </c:pt>
                <c:pt idx="12179">
                  <c:v>8.3674546875000413</c:v>
                </c:pt>
                <c:pt idx="12180">
                  <c:v>8.3666890125829738</c:v>
                </c:pt>
                <c:pt idx="12181">
                  <c:v>8.3666316983499147</c:v>
                </c:pt>
                <c:pt idx="12182">
                  <c:v>8.367609356767046</c:v>
                </c:pt>
                <c:pt idx="12183">
                  <c:v>8.367588709199989</c:v>
                </c:pt>
                <c:pt idx="12184">
                  <c:v>8.3670947009499219</c:v>
                </c:pt>
                <c:pt idx="12185">
                  <c:v>8.3674240533830631</c:v>
                </c:pt>
                <c:pt idx="12186">
                  <c:v>8.3675133784669971</c:v>
                </c:pt>
                <c:pt idx="12187">
                  <c:v>8.3682860642329384</c:v>
                </c:pt>
                <c:pt idx="12188">
                  <c:v>8.3684770833330795</c:v>
                </c:pt>
                <c:pt idx="12189">
                  <c:v>8.3674614084170127</c:v>
                </c:pt>
                <c:pt idx="12190">
                  <c:v>8.3666440941829556</c:v>
                </c:pt>
                <c:pt idx="12191">
                  <c:v>8.3671434192670873</c:v>
                </c:pt>
                <c:pt idx="12192">
                  <c:v>8.3672394383670277</c:v>
                </c:pt>
                <c:pt idx="12193">
                  <c:v>8.367035430116962</c:v>
                </c:pt>
                <c:pt idx="12194">
                  <c:v>8.3667214492169037</c:v>
                </c:pt>
                <c:pt idx="12195">
                  <c:v>8.3660857743000356</c:v>
                </c:pt>
                <c:pt idx="12196">
                  <c:v>8.3662617933999783</c:v>
                </c:pt>
                <c:pt idx="12197">
                  <c:v>8.3674994791669199</c:v>
                </c:pt>
                <c:pt idx="12198">
                  <c:v>8.3679638042500528</c:v>
                </c:pt>
                <c:pt idx="12199">
                  <c:v>8.3672531566829935</c:v>
                </c:pt>
                <c:pt idx="12200">
                  <c:v>8.3667574817669266</c:v>
                </c:pt>
                <c:pt idx="12201">
                  <c:v>8.367380167533069</c:v>
                </c:pt>
                <c:pt idx="12202">
                  <c:v>8.3685044926170011</c:v>
                </c:pt>
                <c:pt idx="12203">
                  <c:v>8.3687321783829454</c:v>
                </c:pt>
                <c:pt idx="12204">
                  <c:v>8.3680865034670759</c:v>
                </c:pt>
                <c:pt idx="12205">
                  <c:v>8.3674308559000181</c:v>
                </c:pt>
                <c:pt idx="12206">
                  <c:v>8.3673168749999611</c:v>
                </c:pt>
                <c:pt idx="12207">
                  <c:v>8.3682212000830916</c:v>
                </c:pt>
                <c:pt idx="12208">
                  <c:v>8.3683672191830354</c:v>
                </c:pt>
                <c:pt idx="12209">
                  <c:v>8.3676565442669677</c:v>
                </c:pt>
                <c:pt idx="12210">
                  <c:v>8.3668092300329082</c:v>
                </c:pt>
                <c:pt idx="12211">
                  <c:v>8.3668468884500413</c:v>
                </c:pt>
                <c:pt idx="12212">
                  <c:v>8.3682679075499831</c:v>
                </c:pt>
                <c:pt idx="12213">
                  <c:v>8.3681605659669156</c:v>
                </c:pt>
                <c:pt idx="12214">
                  <c:v>8.3674999184000587</c:v>
                </c:pt>
                <c:pt idx="12215">
                  <c:v>8.367194270833</c:v>
                </c:pt>
                <c:pt idx="12216">
                  <c:v>8.3673685959169326</c:v>
                </c:pt>
                <c:pt idx="12217">
                  <c:v>8.3683179483500734</c:v>
                </c:pt>
                <c:pt idx="12218">
                  <c:v>8.3680889401000069</c:v>
                </c:pt>
                <c:pt idx="12219">
                  <c:v>8.3676566258669496</c:v>
                </c:pt>
                <c:pt idx="12220">
                  <c:v>8.3674942842830813</c:v>
                </c:pt>
                <c:pt idx="12221">
                  <c:v>8.3679969700500223</c:v>
                </c:pt>
                <c:pt idx="12222">
                  <c:v>8.3699546284669566</c:v>
                </c:pt>
                <c:pt idx="12223">
                  <c:v>8.3701389809000979</c:v>
                </c:pt>
                <c:pt idx="12224">
                  <c:v>8.3687000000000396</c:v>
                </c:pt>
                <c:pt idx="12225">
                  <c:v>8.3679209917499726</c:v>
                </c:pt>
                <c:pt idx="12226">
                  <c:v>8.3679086775169136</c:v>
                </c:pt>
                <c:pt idx="12227">
                  <c:v>8.3693796692670475</c:v>
                </c:pt>
                <c:pt idx="12228">
                  <c:v>8.3697773550329888</c:v>
                </c:pt>
                <c:pt idx="12229">
                  <c:v>8.3687783467829213</c:v>
                </c:pt>
                <c:pt idx="12230">
                  <c:v>8.3680860325500639</c:v>
                </c:pt>
                <c:pt idx="12231">
                  <c:v>8.3683536909669964</c:v>
                </c:pt>
                <c:pt idx="12232">
                  <c:v>8.3697313767329398</c:v>
                </c:pt>
                <c:pt idx="12233">
                  <c:v>8.3692857291670784</c:v>
                </c:pt>
                <c:pt idx="12234">
                  <c:v>8.3690900542500124</c:v>
                </c:pt>
                <c:pt idx="12235">
                  <c:v>8.3683144066829556</c:v>
                </c:pt>
                <c:pt idx="12236">
                  <c:v>8.3690987317670871</c:v>
                </c:pt>
                <c:pt idx="12237">
                  <c:v>8.3701430842000288</c:v>
                </c:pt>
                <c:pt idx="12238">
                  <c:v>8.3699707426169621</c:v>
                </c:pt>
                <c:pt idx="12239">
                  <c:v>8.3689734283829029</c:v>
                </c:pt>
                <c:pt idx="12240">
                  <c:v>8.368496086800036</c:v>
                </c:pt>
                <c:pt idx="12241">
                  <c:v>8.3684454392329783</c:v>
                </c:pt>
                <c:pt idx="12242">
                  <c:v>8.3695664583329208</c:v>
                </c:pt>
                <c:pt idx="12243">
                  <c:v>8.3700557834170528</c:v>
                </c:pt>
                <c:pt idx="12244">
                  <c:v>8.3696918025169946</c:v>
                </c:pt>
                <c:pt idx="12245">
                  <c:v>8.368969460932929</c:v>
                </c:pt>
                <c:pt idx="12246">
                  <c:v>8.3692738133670677</c:v>
                </c:pt>
                <c:pt idx="12247">
                  <c:v>8.3707464717830007</c:v>
                </c:pt>
                <c:pt idx="12248">
                  <c:v>8.3704924908829437</c:v>
                </c:pt>
                <c:pt idx="12249">
                  <c:v>8.3694951493000751</c:v>
                </c:pt>
                <c:pt idx="12250">
                  <c:v>8.3687961684000189</c:v>
                </c:pt>
                <c:pt idx="12251">
                  <c:v>8.3690005208329605</c:v>
                </c:pt>
                <c:pt idx="12252">
                  <c:v>8.3701531792500923</c:v>
                </c:pt>
                <c:pt idx="12253">
                  <c:v>8.3701575316830343</c:v>
                </c:pt>
                <c:pt idx="12254">
                  <c:v>8.369646856766968</c:v>
                </c:pt>
                <c:pt idx="12255">
                  <c:v>8.3692328758669099</c:v>
                </c:pt>
                <c:pt idx="12256">
                  <c:v>8.3693622009500412</c:v>
                </c:pt>
                <c:pt idx="12257">
                  <c:v>8.3702232200499829</c:v>
                </c:pt>
                <c:pt idx="12258">
                  <c:v>8.3702625451329151</c:v>
                </c:pt>
                <c:pt idx="12259">
                  <c:v>8.3698218975670571</c:v>
                </c:pt>
                <c:pt idx="12260">
                  <c:v>8.369776250000001</c:v>
                </c:pt>
                <c:pt idx="12261">
                  <c:v>8.3701922417499333</c:v>
                </c:pt>
                <c:pt idx="12262">
                  <c:v>8.3711399275170741</c:v>
                </c:pt>
                <c:pt idx="12263">
                  <c:v>8.3712609192670069</c:v>
                </c:pt>
                <c:pt idx="12264">
                  <c:v>8.3705686050329486</c:v>
                </c:pt>
                <c:pt idx="12265">
                  <c:v>8.3698512634500801</c:v>
                </c:pt>
                <c:pt idx="12266">
                  <c:v>8.3703672825500242</c:v>
                </c:pt>
                <c:pt idx="12267">
                  <c:v>8.3712349409669571</c:v>
                </c:pt>
                <c:pt idx="12268">
                  <c:v>8.371200960067096</c:v>
                </c:pt>
                <c:pt idx="12269">
                  <c:v>8.3705753125000406</c:v>
                </c:pt>
                <c:pt idx="12270">
                  <c:v>8.3695396375829727</c:v>
                </c:pt>
                <c:pt idx="12271">
                  <c:v>8.3695506566829163</c:v>
                </c:pt>
                <c:pt idx="12272">
                  <c:v>8.370986648433048</c:v>
                </c:pt>
                <c:pt idx="12273">
                  <c:v>8.3709743341999889</c:v>
                </c:pt>
                <c:pt idx="12274">
                  <c:v>8.3698236592829236</c:v>
                </c:pt>
                <c:pt idx="12275">
                  <c:v>8.3696863450500629</c:v>
                </c:pt>
                <c:pt idx="12276">
                  <c:v>8.3697540034669959</c:v>
                </c:pt>
                <c:pt idx="12277">
                  <c:v>8.3710533558999387</c:v>
                </c:pt>
                <c:pt idx="12278">
                  <c:v>8.3714377083330795</c:v>
                </c:pt>
                <c:pt idx="12279">
                  <c:v>8.371183700083014</c:v>
                </c:pt>
                <c:pt idx="12280">
                  <c:v>8.370494719182954</c:v>
                </c:pt>
                <c:pt idx="12281">
                  <c:v>8.3708457109330858</c:v>
                </c:pt>
                <c:pt idx="12282">
                  <c:v>8.3715083967000297</c:v>
                </c:pt>
                <c:pt idx="12283">
                  <c:v>8.3710927217829614</c:v>
                </c:pt>
                <c:pt idx="12284">
                  <c:v>8.3704687408829042</c:v>
                </c:pt>
                <c:pt idx="12285">
                  <c:v>8.3697347326330362</c:v>
                </c:pt>
                <c:pt idx="12286">
                  <c:v>8.3701424183999773</c:v>
                </c:pt>
                <c:pt idx="12287">
                  <c:v>8.3709351041669198</c:v>
                </c:pt>
                <c:pt idx="12288">
                  <c:v>8.3702777625830524</c:v>
                </c:pt>
                <c:pt idx="12289">
                  <c:v>8.3700154483499958</c:v>
                </c:pt>
                <c:pt idx="12290">
                  <c:v>8.3693831067669286</c:v>
                </c:pt>
                <c:pt idx="12291">
                  <c:v>8.3690841258670687</c:v>
                </c:pt>
                <c:pt idx="12292">
                  <c:v>8.3703601176170004</c:v>
                </c:pt>
                <c:pt idx="12293">
                  <c:v>8.370606136716944</c:v>
                </c:pt>
                <c:pt idx="12294">
                  <c:v>8.3701687951330754</c:v>
                </c:pt>
                <c:pt idx="12295">
                  <c:v>8.3705631475670188</c:v>
                </c:pt>
                <c:pt idx="12296">
                  <c:v>8.3713741666669588</c:v>
                </c:pt>
                <c:pt idx="12297">
                  <c:v>8.3722218250830913</c:v>
                </c:pt>
                <c:pt idx="12298">
                  <c:v>8.3718211775170346</c:v>
                </c:pt>
                <c:pt idx="12299">
                  <c:v>8.3709621692669671</c:v>
                </c:pt>
                <c:pt idx="12300">
                  <c:v>8.3703065216999093</c:v>
                </c:pt>
                <c:pt idx="12301">
                  <c:v>8.3693141801170423</c:v>
                </c:pt>
                <c:pt idx="12302">
                  <c:v>8.3706868658829823</c:v>
                </c:pt>
                <c:pt idx="12303">
                  <c:v>8.3706078576329173</c:v>
                </c:pt>
                <c:pt idx="12304">
                  <c:v>8.370103876733058</c:v>
                </c:pt>
                <c:pt idx="12305">
                  <c:v>8.3696548958330013</c:v>
                </c:pt>
                <c:pt idx="12306">
                  <c:v>8.369380887582933</c:v>
                </c:pt>
                <c:pt idx="12307">
                  <c:v>8.3704952400170747</c:v>
                </c:pt>
                <c:pt idx="12308">
                  <c:v>8.3704212317670077</c:v>
                </c:pt>
                <c:pt idx="12309">
                  <c:v>8.3698155841999498</c:v>
                </c:pt>
                <c:pt idx="12310">
                  <c:v>8.3691149092830806</c:v>
                </c:pt>
                <c:pt idx="12311">
                  <c:v>8.3692092617170228</c:v>
                </c:pt>
                <c:pt idx="12312">
                  <c:v>8.3701535867999564</c:v>
                </c:pt>
                <c:pt idx="12313">
                  <c:v>8.3702412725670978</c:v>
                </c:pt>
                <c:pt idx="12314">
                  <c:v>8.3699772916670394</c:v>
                </c:pt>
                <c:pt idx="12315">
                  <c:v>8.3696682834169724</c:v>
                </c:pt>
                <c:pt idx="12316">
                  <c:v>8.3699443025169149</c:v>
                </c:pt>
                <c:pt idx="12317">
                  <c:v>8.3706669609330469</c:v>
                </c:pt>
                <c:pt idx="12318">
                  <c:v>8.3706579800329894</c:v>
                </c:pt>
                <c:pt idx="12319">
                  <c:v>8.3697139717829216</c:v>
                </c:pt>
                <c:pt idx="12320">
                  <c:v>8.3688433242170621</c:v>
                </c:pt>
                <c:pt idx="12321">
                  <c:v>8.3690993159669969</c:v>
                </c:pt>
                <c:pt idx="12322">
                  <c:v>8.3694236683999375</c:v>
                </c:pt>
                <c:pt idx="12323">
                  <c:v>8.3695063541670809</c:v>
                </c:pt>
                <c:pt idx="12324">
                  <c:v>8.3686023459170134</c:v>
                </c:pt>
                <c:pt idx="12325">
                  <c:v>8.3679350316829542</c:v>
                </c:pt>
                <c:pt idx="12326">
                  <c:v>8.3680443567670881</c:v>
                </c:pt>
                <c:pt idx="12327">
                  <c:v>8.369515375867028</c:v>
                </c:pt>
                <c:pt idx="12328">
                  <c:v>8.3694563676169622</c:v>
                </c:pt>
                <c:pt idx="12329">
                  <c:v>8.3691057200499035</c:v>
                </c:pt>
                <c:pt idx="12330">
                  <c:v>8.3683350451330352</c:v>
                </c:pt>
                <c:pt idx="12331">
                  <c:v>8.368904397566979</c:v>
                </c:pt>
                <c:pt idx="12332">
                  <c:v>8.3698437499999194</c:v>
                </c:pt>
                <c:pt idx="12333">
                  <c:v>8.3692730750830524</c:v>
                </c:pt>
                <c:pt idx="12334">
                  <c:v>8.3691774275169948</c:v>
                </c:pt>
                <c:pt idx="12335">
                  <c:v>8.3679550859329268</c:v>
                </c:pt>
                <c:pt idx="12336">
                  <c:v>8.3678727717000694</c:v>
                </c:pt>
                <c:pt idx="12337">
                  <c:v>8.3688487634500017</c:v>
                </c:pt>
                <c:pt idx="12338">
                  <c:v>8.3685964492169429</c:v>
                </c:pt>
                <c:pt idx="12339">
                  <c:v>8.3680691076330742</c:v>
                </c:pt>
                <c:pt idx="12340">
                  <c:v>8.3674017934000187</c:v>
                </c:pt>
                <c:pt idx="12341">
                  <c:v>8.3683644791669618</c:v>
                </c:pt>
                <c:pt idx="12342">
                  <c:v>8.3696104709170918</c:v>
                </c:pt>
                <c:pt idx="12343">
                  <c:v>8.3694798233500336</c:v>
                </c:pt>
                <c:pt idx="12344">
                  <c:v>8.3687041484329665</c:v>
                </c:pt>
                <c:pt idx="12345">
                  <c:v>8.3680501675329086</c:v>
                </c:pt>
                <c:pt idx="12346">
                  <c:v>8.3685894926170405</c:v>
                </c:pt>
                <c:pt idx="12347">
                  <c:v>8.3700221783829836</c:v>
                </c:pt>
                <c:pt idx="12348">
                  <c:v>8.3692248367999174</c:v>
                </c:pt>
                <c:pt idx="12349">
                  <c:v>8.3684241892330569</c:v>
                </c:pt>
                <c:pt idx="12350">
                  <c:v>8.3669768750000006</c:v>
                </c:pt>
                <c:pt idx="12351">
                  <c:v>8.3679895334169334</c:v>
                </c:pt>
                <c:pt idx="12352">
                  <c:v>8.3691405525170754</c:v>
                </c:pt>
                <c:pt idx="12353">
                  <c:v>8.3690215442670066</c:v>
                </c:pt>
                <c:pt idx="12354">
                  <c:v>8.3688375633669487</c:v>
                </c:pt>
                <c:pt idx="12355">
                  <c:v>8.3688552217830825</c:v>
                </c:pt>
                <c:pt idx="12356">
                  <c:v>8.368949574217023</c:v>
                </c:pt>
                <c:pt idx="12357">
                  <c:v>8.3700405659669563</c:v>
                </c:pt>
                <c:pt idx="12358">
                  <c:v>8.3698065850670975</c:v>
                </c:pt>
                <c:pt idx="12359">
                  <c:v>8.3696326041670392</c:v>
                </c:pt>
                <c:pt idx="12360">
                  <c:v>8.3689885959169743</c:v>
                </c:pt>
                <c:pt idx="12361">
                  <c:v>8.3690012816829142</c:v>
                </c:pt>
                <c:pt idx="12362">
                  <c:v>8.3700656067670458</c:v>
                </c:pt>
                <c:pt idx="12363">
                  <c:v>8.3691616258669885</c:v>
                </c:pt>
                <c:pt idx="12364">
                  <c:v>8.3688726176169226</c:v>
                </c:pt>
                <c:pt idx="12365">
                  <c:v>8.3681103033830642</c:v>
                </c:pt>
                <c:pt idx="12366">
                  <c:v>8.3680379617999971</c:v>
                </c:pt>
                <c:pt idx="12367">
                  <c:v>8.3694773142329382</c:v>
                </c:pt>
                <c:pt idx="12368">
                  <c:v>8.36978833333308</c:v>
                </c:pt>
                <c:pt idx="12369">
                  <c:v>8.3691359917500119</c:v>
                </c:pt>
                <c:pt idx="12370">
                  <c:v>8.3688070108499559</c:v>
                </c:pt>
                <c:pt idx="12371">
                  <c:v>8.3686680026000868</c:v>
                </c:pt>
                <c:pt idx="12372">
                  <c:v>8.369354021700028</c:v>
                </c:pt>
                <c:pt idx="12373">
                  <c:v>8.3694650134499611</c:v>
                </c:pt>
                <c:pt idx="12374">
                  <c:v>8.3690693658829041</c:v>
                </c:pt>
                <c:pt idx="12375">
                  <c:v>8.3686770243000357</c:v>
                </c:pt>
                <c:pt idx="12376">
                  <c:v>8.3687880433999791</c:v>
                </c:pt>
                <c:pt idx="12377">
                  <c:v>8.3698023958329202</c:v>
                </c:pt>
                <c:pt idx="12378">
                  <c:v>8.3696883875830519</c:v>
                </c:pt>
                <c:pt idx="12379">
                  <c:v>8.3689444066829939</c:v>
                </c:pt>
                <c:pt idx="12380">
                  <c:v>8.3685103984329263</c:v>
                </c:pt>
                <c:pt idx="12381">
                  <c:v>8.3685430842000699</c:v>
                </c:pt>
                <c:pt idx="12382">
                  <c:v>8.3691090759500018</c:v>
                </c:pt>
                <c:pt idx="12383">
                  <c:v>8.3693267617169429</c:v>
                </c:pt>
                <c:pt idx="12384">
                  <c:v>8.3681860868000761</c:v>
                </c:pt>
                <c:pt idx="12385">
                  <c:v>8.3676521059000173</c:v>
                </c:pt>
                <c:pt idx="12386">
                  <c:v>8.3678781249999599</c:v>
                </c:pt>
                <c:pt idx="12387">
                  <c:v>8.369254116750092</c:v>
                </c:pt>
                <c:pt idx="12388">
                  <c:v>8.3690668025170361</c:v>
                </c:pt>
                <c:pt idx="12389">
                  <c:v>8.3685877942669684</c:v>
                </c:pt>
                <c:pt idx="12390">
                  <c:v>8.3687171466999093</c:v>
                </c:pt>
                <c:pt idx="12391">
                  <c:v>8.3686664717830404</c:v>
                </c:pt>
                <c:pt idx="12392">
                  <c:v>8.369709157549984</c:v>
                </c:pt>
                <c:pt idx="12393">
                  <c:v>8.3694351492999157</c:v>
                </c:pt>
                <c:pt idx="12394">
                  <c:v>8.3684361684000592</c:v>
                </c:pt>
                <c:pt idx="12395">
                  <c:v>8.3678388541669992</c:v>
                </c:pt>
                <c:pt idx="12396">
                  <c:v>8.3680315125829328</c:v>
                </c:pt>
                <c:pt idx="12397">
                  <c:v>8.3700575316830736</c:v>
                </c:pt>
                <c:pt idx="12398">
                  <c:v>8.3694551901000072</c:v>
                </c:pt>
                <c:pt idx="12399">
                  <c:v>8.36803287586695</c:v>
                </c:pt>
                <c:pt idx="12400">
                  <c:v>8.3680205342830813</c:v>
                </c:pt>
                <c:pt idx="12401">
                  <c:v>8.3682598867170235</c:v>
                </c:pt>
                <c:pt idx="12402">
                  <c:v>8.3695758784669572</c:v>
                </c:pt>
                <c:pt idx="12403">
                  <c:v>8.3702468975670978</c:v>
                </c:pt>
                <c:pt idx="12404">
                  <c:v>8.3690579166670407</c:v>
                </c:pt>
                <c:pt idx="12405">
                  <c:v>8.3686289084169729</c:v>
                </c:pt>
                <c:pt idx="12406">
                  <c:v>8.3684699275169141</c:v>
                </c:pt>
                <c:pt idx="12407">
                  <c:v>8.3697475859330481</c:v>
                </c:pt>
                <c:pt idx="12408">
                  <c:v>8.3695719383669882</c:v>
                </c:pt>
                <c:pt idx="12409">
                  <c:v>8.3684162634499213</c:v>
                </c:pt>
                <c:pt idx="12410">
                  <c:v>8.3677122825500643</c:v>
                </c:pt>
                <c:pt idx="12411">
                  <c:v>8.367953274299996</c:v>
                </c:pt>
                <c:pt idx="12412">
                  <c:v>8.3695892933999385</c:v>
                </c:pt>
                <c:pt idx="12413">
                  <c:v>8.3690353125000794</c:v>
                </c:pt>
                <c:pt idx="12414">
                  <c:v>8.3679529709170115</c:v>
                </c:pt>
                <c:pt idx="12415">
                  <c:v>8.3673423233499555</c:v>
                </c:pt>
                <c:pt idx="12416">
                  <c:v>8.3676866484330858</c:v>
                </c:pt>
                <c:pt idx="12417">
                  <c:v>8.3691610008670292</c:v>
                </c:pt>
                <c:pt idx="12418">
                  <c:v>8.3693819926169617</c:v>
                </c:pt>
                <c:pt idx="12419">
                  <c:v>8.3688530117169044</c:v>
                </c:pt>
                <c:pt idx="12420">
                  <c:v>8.368254003467035</c:v>
                </c:pt>
                <c:pt idx="12421">
                  <c:v>8.3683566892329786</c:v>
                </c:pt>
                <c:pt idx="12422">
                  <c:v>8.369827708332922</c:v>
                </c:pt>
                <c:pt idx="12423">
                  <c:v>8.369805366750052</c:v>
                </c:pt>
                <c:pt idx="12424">
                  <c:v>8.3687747191829942</c:v>
                </c:pt>
                <c:pt idx="12425">
                  <c:v>8.3681223775999261</c:v>
                </c:pt>
                <c:pt idx="12426">
                  <c:v>8.3682350633670683</c:v>
                </c:pt>
                <c:pt idx="12427">
                  <c:v>8.3688677217830012</c:v>
                </c:pt>
                <c:pt idx="12428">
                  <c:v>8.3690454075499439</c:v>
                </c:pt>
                <c:pt idx="12429">
                  <c:v>8.3681447326330769</c:v>
                </c:pt>
                <c:pt idx="12430">
                  <c:v>8.3677090850670179</c:v>
                </c:pt>
                <c:pt idx="12431">
                  <c:v>8.36808677083296</c:v>
                </c:pt>
                <c:pt idx="12432">
                  <c:v>8.3700427625830915</c:v>
                </c:pt>
                <c:pt idx="12433">
                  <c:v>8.3700637816830348</c:v>
                </c:pt>
                <c:pt idx="12434">
                  <c:v>8.3694047734329668</c:v>
                </c:pt>
                <c:pt idx="12435">
                  <c:v>8.3686441258669095</c:v>
                </c:pt>
                <c:pt idx="12436">
                  <c:v>8.3687034509500418</c:v>
                </c:pt>
                <c:pt idx="12437">
                  <c:v>8.3697811367169841</c:v>
                </c:pt>
                <c:pt idx="12438">
                  <c:v>8.3697637951329167</c:v>
                </c:pt>
                <c:pt idx="12439">
                  <c:v>8.3685464809000578</c:v>
                </c:pt>
                <c:pt idx="12440">
                  <c:v>8.3677358333329988</c:v>
                </c:pt>
                <c:pt idx="12441">
                  <c:v>8.367676825082933</c:v>
                </c:pt>
                <c:pt idx="12442">
                  <c:v>8.3691061775170734</c:v>
                </c:pt>
                <c:pt idx="12443">
                  <c:v>8.3686521692670066</c:v>
                </c:pt>
                <c:pt idx="12444">
                  <c:v>8.3685315216999498</c:v>
                </c:pt>
                <c:pt idx="12445">
                  <c:v>8.3677525134500819</c:v>
                </c:pt>
                <c:pt idx="12446">
                  <c:v>8.3679201992170249</c:v>
                </c:pt>
                <c:pt idx="12447">
                  <c:v>8.3694678576329569</c:v>
                </c:pt>
                <c:pt idx="12448">
                  <c:v>8.3695822100670973</c:v>
                </c:pt>
                <c:pt idx="12449">
                  <c:v>8.3685598958330392</c:v>
                </c:pt>
                <c:pt idx="12450">
                  <c:v>8.3676125542499733</c:v>
                </c:pt>
                <c:pt idx="12451">
                  <c:v>8.3674235733499156</c:v>
                </c:pt>
                <c:pt idx="12452">
                  <c:v>8.3688362317670482</c:v>
                </c:pt>
                <c:pt idx="12453">
                  <c:v>8.368807250866988</c:v>
                </c:pt>
                <c:pt idx="12454">
                  <c:v>8.367908242616922</c:v>
                </c:pt>
                <c:pt idx="12455">
                  <c:v>8.3673792617170637</c:v>
                </c:pt>
                <c:pt idx="12456">
                  <c:v>8.3675419201329966</c:v>
                </c:pt>
                <c:pt idx="12457">
                  <c:v>8.3688946058999392</c:v>
                </c:pt>
                <c:pt idx="12458">
                  <c:v>8.3686322916670797</c:v>
                </c:pt>
                <c:pt idx="12459">
                  <c:v>8.3677632834170108</c:v>
                </c:pt>
                <c:pt idx="12460">
                  <c:v>8.3674343025169549</c:v>
                </c:pt>
                <c:pt idx="12461">
                  <c:v>8.3675869609330871</c:v>
                </c:pt>
                <c:pt idx="12462">
                  <c:v>8.3690546467000289</c:v>
                </c:pt>
                <c:pt idx="12463">
                  <c:v>8.369540638449962</c:v>
                </c:pt>
                <c:pt idx="12464">
                  <c:v>8.3683799908829037</c:v>
                </c:pt>
                <c:pt idx="12465">
                  <c:v>8.3680259826330374</c:v>
                </c:pt>
                <c:pt idx="12466">
                  <c:v>8.3680586683999785</c:v>
                </c:pt>
                <c:pt idx="12467">
                  <c:v>8.3689296874999215</c:v>
                </c:pt>
                <c:pt idx="12468">
                  <c:v>8.3686923459170526</c:v>
                </c:pt>
                <c:pt idx="12469">
                  <c:v>8.3679716983499954</c:v>
                </c:pt>
                <c:pt idx="12470">
                  <c:v>8.3677626900999282</c:v>
                </c:pt>
                <c:pt idx="12471">
                  <c:v>8.3681237092000682</c:v>
                </c:pt>
                <c:pt idx="12472">
                  <c:v>8.3690930342830008</c:v>
                </c:pt>
                <c:pt idx="12473">
                  <c:v>8.3688757200499442</c:v>
                </c:pt>
                <c:pt idx="12474">
                  <c:v>8.3680117118000759</c:v>
                </c:pt>
                <c:pt idx="12475">
                  <c:v>8.3674860642330184</c:v>
                </c:pt>
                <c:pt idx="12476">
                  <c:v>8.3674754166669594</c:v>
                </c:pt>
                <c:pt idx="12477">
                  <c:v>8.368978075083092</c:v>
                </c:pt>
                <c:pt idx="12478">
                  <c:v>8.3690407608500337</c:v>
                </c:pt>
                <c:pt idx="12479">
                  <c:v>8.3688000859329676</c:v>
                </c:pt>
                <c:pt idx="12480">
                  <c:v>8.3674627716999108</c:v>
                </c:pt>
                <c:pt idx="12481">
                  <c:v>8.3675804301170409</c:v>
                </c:pt>
                <c:pt idx="12482">
                  <c:v>8.3689064492169827</c:v>
                </c:pt>
                <c:pt idx="12483">
                  <c:v>8.3693741076329182</c:v>
                </c:pt>
                <c:pt idx="12484">
                  <c:v>8.3688184600670574</c:v>
                </c:pt>
                <c:pt idx="12485">
                  <c:v>8.3683661458330008</c:v>
                </c:pt>
                <c:pt idx="12486">
                  <c:v>8.3678804709169334</c:v>
                </c:pt>
                <c:pt idx="12487">
                  <c:v>8.3690298233500737</c:v>
                </c:pt>
                <c:pt idx="12488">
                  <c:v>8.3688324817670079</c:v>
                </c:pt>
                <c:pt idx="12489">
                  <c:v>8.3679868341999484</c:v>
                </c:pt>
                <c:pt idx="12490">
                  <c:v>8.3676311592830803</c:v>
                </c:pt>
                <c:pt idx="12491">
                  <c:v>8.3677471783830235</c:v>
                </c:pt>
                <c:pt idx="12492">
                  <c:v>8.3693548367999568</c:v>
                </c:pt>
                <c:pt idx="12493">
                  <c:v>8.3691325225670976</c:v>
                </c:pt>
                <c:pt idx="12494">
                  <c:v>8.3685768750000395</c:v>
                </c:pt>
                <c:pt idx="12495">
                  <c:v>8.3682962000829715</c:v>
                </c:pt>
                <c:pt idx="12496">
                  <c:v>8.3684755525169159</c:v>
                </c:pt>
                <c:pt idx="12497">
                  <c:v>8.3691948776000462</c:v>
                </c:pt>
                <c:pt idx="12498">
                  <c:v>8.3690192300329898</c:v>
                </c:pt>
                <c:pt idx="12499">
                  <c:v>8.3683852217829227</c:v>
                </c:pt>
                <c:pt idx="12500">
                  <c:v>8.3678795742170635</c:v>
                </c:pt>
                <c:pt idx="12501">
                  <c:v>8.3681088992999957</c:v>
                </c:pt>
                <c:pt idx="12502">
                  <c:v>8.3688549183999381</c:v>
                </c:pt>
                <c:pt idx="12503">
                  <c:v>8.36836760416708</c:v>
                </c:pt>
                <c:pt idx="12504">
                  <c:v>8.3681135959170128</c:v>
                </c:pt>
                <c:pt idx="12505">
                  <c:v>8.3674396150169539</c:v>
                </c:pt>
                <c:pt idx="12506">
                  <c:v>8.3676839401000862</c:v>
                </c:pt>
                <c:pt idx="12507">
                  <c:v>8.3691982925330297</c:v>
                </c:pt>
                <c:pt idx="12508">
                  <c:v>8.3694926176169613</c:v>
                </c:pt>
                <c:pt idx="12509">
                  <c:v>8.3686453033829054</c:v>
                </c:pt>
                <c:pt idx="12510">
                  <c:v>8.368156295133037</c:v>
                </c:pt>
                <c:pt idx="12511">
                  <c:v>8.3683723142329782</c:v>
                </c:pt>
                <c:pt idx="12512">
                  <c:v>8.3695099999999201</c:v>
                </c:pt>
                <c:pt idx="12513">
                  <c:v>8.3693259917500527</c:v>
                </c:pt>
                <c:pt idx="12514">
                  <c:v>8.3685386775169945</c:v>
                </c:pt>
                <c:pt idx="12515">
                  <c:v>8.3675996692669283</c:v>
                </c:pt>
                <c:pt idx="12516">
                  <c:v>8.3678240217000681</c:v>
                </c:pt>
                <c:pt idx="12517">
                  <c:v>8.3689500134500019</c:v>
                </c:pt>
                <c:pt idx="12518">
                  <c:v>8.3684826992169441</c:v>
                </c:pt>
                <c:pt idx="12519">
                  <c:v>8.3675103576330745</c:v>
                </c:pt>
                <c:pt idx="12520">
                  <c:v>8.3666813767330179</c:v>
                </c:pt>
                <c:pt idx="12521">
                  <c:v>8.3663123958329599</c:v>
                </c:pt>
                <c:pt idx="12522">
                  <c:v>8.3677367209170921</c:v>
                </c:pt>
                <c:pt idx="12523">
                  <c:v>8.3679544066830349</c:v>
                </c:pt>
                <c:pt idx="12524">
                  <c:v>8.3674203984329676</c:v>
                </c:pt>
                <c:pt idx="12525">
                  <c:v>8.3675930841999104</c:v>
                </c:pt>
                <c:pt idx="12526">
                  <c:v>8.3673574092830414</c:v>
                </c:pt>
                <c:pt idx="12527">
                  <c:v>8.3684067617169848</c:v>
                </c:pt>
                <c:pt idx="12528">
                  <c:v>8.3685227534669178</c:v>
                </c:pt>
                <c:pt idx="12529">
                  <c:v>8.3682704392330578</c:v>
                </c:pt>
                <c:pt idx="12530">
                  <c:v>8.3675047916670007</c:v>
                </c:pt>
                <c:pt idx="12531">
                  <c:v>8.3678024500829338</c:v>
                </c:pt>
                <c:pt idx="12532">
                  <c:v>8.3688418025170748</c:v>
                </c:pt>
                <c:pt idx="12533">
                  <c:v>8.3679377942670072</c:v>
                </c:pt>
                <c:pt idx="12534">
                  <c:v>8.3675888133669485</c:v>
                </c:pt>
                <c:pt idx="12535">
                  <c:v>8.3675681384500802</c:v>
                </c:pt>
                <c:pt idx="12536">
                  <c:v>8.3671341575500229</c:v>
                </c:pt>
                <c:pt idx="12537">
                  <c:v>8.3685001492999564</c:v>
                </c:pt>
                <c:pt idx="12538">
                  <c:v>8.3686461684000975</c:v>
                </c:pt>
                <c:pt idx="12539">
                  <c:v>8.3683338541670391</c:v>
                </c:pt>
                <c:pt idx="12540">
                  <c:v>8.3678281792499725</c:v>
                </c:pt>
                <c:pt idx="12541">
                  <c:v>8.3675941983499147</c:v>
                </c:pt>
                <c:pt idx="12542">
                  <c:v>8.3686468567670467</c:v>
                </c:pt>
                <c:pt idx="12543">
                  <c:v>8.3687345425329891</c:v>
                </c:pt>
                <c:pt idx="12544">
                  <c:v>8.3672455342829224</c:v>
                </c:pt>
                <c:pt idx="12545">
                  <c:v>8.3668482200500645</c:v>
                </c:pt>
                <c:pt idx="12546">
                  <c:v>8.3673258784669962</c:v>
                </c:pt>
                <c:pt idx="12547">
                  <c:v>8.3678302308999388</c:v>
                </c:pt>
                <c:pt idx="12548">
                  <c:v>8.3674695833330794</c:v>
                </c:pt>
                <c:pt idx="12549">
                  <c:v>8.3667239084170131</c:v>
                </c:pt>
                <c:pt idx="12550">
                  <c:v>8.3662732608499546</c:v>
                </c:pt>
                <c:pt idx="12551">
                  <c:v>8.3671325859330867</c:v>
                </c:pt>
                <c:pt idx="12552">
                  <c:v>8.3675036050330291</c:v>
                </c:pt>
                <c:pt idx="12553">
                  <c:v>8.3673362634499604</c:v>
                </c:pt>
                <c:pt idx="12554">
                  <c:v>8.3670272825499037</c:v>
                </c:pt>
                <c:pt idx="12555">
                  <c:v>8.3670132743000352</c:v>
                </c:pt>
                <c:pt idx="12556">
                  <c:v>8.3664792933999781</c:v>
                </c:pt>
                <c:pt idx="12557">
                  <c:v>8.3675553124999205</c:v>
                </c:pt>
                <c:pt idx="12558">
                  <c:v>8.367801304250051</c:v>
                </c:pt>
                <c:pt idx="12559">
                  <c:v>8.366982323349994</c:v>
                </c:pt>
                <c:pt idx="12560">
                  <c:v>8.3662449817669273</c:v>
                </c:pt>
                <c:pt idx="12561">
                  <c:v>8.3665560008670692</c:v>
                </c:pt>
                <c:pt idx="12562">
                  <c:v>8.3672919926170017</c:v>
                </c:pt>
                <c:pt idx="12563">
                  <c:v>8.3670113450499439</c:v>
                </c:pt>
                <c:pt idx="12564">
                  <c:v>8.3663323368000775</c:v>
                </c:pt>
                <c:pt idx="12565">
                  <c:v>8.3660533559000179</c:v>
                </c:pt>
                <c:pt idx="12566">
                  <c:v>8.36544604166696</c:v>
                </c:pt>
                <c:pt idx="12567">
                  <c:v>8.3668837000830916</c:v>
                </c:pt>
                <c:pt idx="12568">
                  <c:v>8.3671780525170334</c:v>
                </c:pt>
                <c:pt idx="12569">
                  <c:v>8.3663873775999686</c:v>
                </c:pt>
                <c:pt idx="12570">
                  <c:v>8.3656833966999091</c:v>
                </c:pt>
                <c:pt idx="12571">
                  <c:v>8.3659960551170407</c:v>
                </c:pt>
                <c:pt idx="12572">
                  <c:v>8.3669470742169842</c:v>
                </c:pt>
                <c:pt idx="12573">
                  <c:v>8.3672213992999165</c:v>
                </c:pt>
                <c:pt idx="12574">
                  <c:v>8.3668890850670579</c:v>
                </c:pt>
                <c:pt idx="12575">
                  <c:v>8.3658201041669997</c:v>
                </c:pt>
                <c:pt idx="12576">
                  <c:v>8.3659810959169327</c:v>
                </c:pt>
                <c:pt idx="12577">
                  <c:v>8.3669087816830743</c:v>
                </c:pt>
                <c:pt idx="12578">
                  <c:v>8.3667914401000072</c:v>
                </c:pt>
                <c:pt idx="12579">
                  <c:v>8.3660391258669495</c:v>
                </c:pt>
                <c:pt idx="12580">
                  <c:v>8.365390117617082</c:v>
                </c:pt>
                <c:pt idx="12581">
                  <c:v>8.3653811367170228</c:v>
                </c:pt>
                <c:pt idx="12582">
                  <c:v>8.3666304617999554</c:v>
                </c:pt>
                <c:pt idx="12583">
                  <c:v>8.366526480900097</c:v>
                </c:pt>
                <c:pt idx="12584">
                  <c:v>8.3661408333330414</c:v>
                </c:pt>
                <c:pt idx="12585">
                  <c:v>8.365231825082974</c:v>
                </c:pt>
                <c:pt idx="12586">
                  <c:v>8.3649245108499137</c:v>
                </c:pt>
                <c:pt idx="12587">
                  <c:v>8.3669721692670453</c:v>
                </c:pt>
                <c:pt idx="12588">
                  <c:v>8.3664415216999899</c:v>
                </c:pt>
                <c:pt idx="12589">
                  <c:v>8.365197513449921</c:v>
                </c:pt>
                <c:pt idx="12590">
                  <c:v>8.3640685325500641</c:v>
                </c:pt>
                <c:pt idx="12591">
                  <c:v>8.3639728576329961</c:v>
                </c:pt>
                <c:pt idx="12592">
                  <c:v>8.3652888767329383</c:v>
                </c:pt>
                <c:pt idx="12593">
                  <c:v>8.3654682291670799</c:v>
                </c:pt>
                <c:pt idx="12594">
                  <c:v>8.3649525542500118</c:v>
                </c:pt>
                <c:pt idx="12595">
                  <c:v>8.364245240016956</c:v>
                </c:pt>
                <c:pt idx="12596">
                  <c:v>8.3645545651000877</c:v>
                </c:pt>
                <c:pt idx="12597">
                  <c:v>8.3657972508670273</c:v>
                </c:pt>
                <c:pt idx="12598">
                  <c:v>8.3657549092829626</c:v>
                </c:pt>
                <c:pt idx="12599">
                  <c:v>8.3651342617169036</c:v>
                </c:pt>
                <c:pt idx="12600">
                  <c:v>8.3643135868000353</c:v>
                </c:pt>
                <c:pt idx="12601">
                  <c:v>8.3643896058999783</c:v>
                </c:pt>
                <c:pt idx="12602">
                  <c:v>8.3655589583329188</c:v>
                </c:pt>
                <c:pt idx="12603">
                  <c:v>8.3655416167500523</c:v>
                </c:pt>
                <c:pt idx="12604">
                  <c:v>8.3645809691829935</c:v>
                </c:pt>
                <c:pt idx="12605">
                  <c:v>8.3641719609329268</c:v>
                </c:pt>
                <c:pt idx="12606">
                  <c:v>8.3646613133670691</c:v>
                </c:pt>
                <c:pt idx="12607">
                  <c:v>8.3661089717830013</c:v>
                </c:pt>
                <c:pt idx="12608">
                  <c:v>8.3652433242169444</c:v>
                </c:pt>
                <c:pt idx="12609">
                  <c:v>8.3648093159670758</c:v>
                </c:pt>
                <c:pt idx="12610">
                  <c:v>8.364387001733018</c:v>
                </c:pt>
                <c:pt idx="12611">
                  <c:v>8.3649863541669607</c:v>
                </c:pt>
                <c:pt idx="12612">
                  <c:v>8.3664140125830926</c:v>
                </c:pt>
                <c:pt idx="12613">
                  <c:v>8.3659533650170346</c:v>
                </c:pt>
                <c:pt idx="12614">
                  <c:v>8.365004356766967</c:v>
                </c:pt>
                <c:pt idx="12615">
                  <c:v>8.3646520425329083</c:v>
                </c:pt>
                <c:pt idx="12616">
                  <c:v>8.3641297009500413</c:v>
                </c:pt>
                <c:pt idx="12617">
                  <c:v>8.3654540533829831</c:v>
                </c:pt>
                <c:pt idx="12618">
                  <c:v>8.3654250451329162</c:v>
                </c:pt>
                <c:pt idx="12619">
                  <c:v>8.3645743975670577</c:v>
                </c:pt>
                <c:pt idx="12620">
                  <c:v>8.364033749999999</c:v>
                </c:pt>
                <c:pt idx="12621">
                  <c:v>8.363726408416932</c:v>
                </c:pt>
                <c:pt idx="12622">
                  <c:v>8.3650590941830743</c:v>
                </c:pt>
                <c:pt idx="12623">
                  <c:v>8.3647417526000059</c:v>
                </c:pt>
                <c:pt idx="12624">
                  <c:v>8.3641894383669495</c:v>
                </c:pt>
                <c:pt idx="12625">
                  <c:v>8.3636670967830806</c:v>
                </c:pt>
                <c:pt idx="12626">
                  <c:v>8.3639097825500244</c:v>
                </c:pt>
                <c:pt idx="12627">
                  <c:v>8.3650441076329578</c:v>
                </c:pt>
                <c:pt idx="12628">
                  <c:v>8.365050126733097</c:v>
                </c:pt>
                <c:pt idx="12629">
                  <c:v>8.3638894791670406</c:v>
                </c:pt>
                <c:pt idx="12630">
                  <c:v>8.3631188042499733</c:v>
                </c:pt>
                <c:pt idx="12631">
                  <c:v>8.363628156682914</c:v>
                </c:pt>
                <c:pt idx="12632">
                  <c:v>8.3654358151000476</c:v>
                </c:pt>
                <c:pt idx="12633">
                  <c:v>8.3653618341999891</c:v>
                </c:pt>
                <c:pt idx="12634">
                  <c:v>8.3641061592829207</c:v>
                </c:pt>
                <c:pt idx="12635">
                  <c:v>8.3634121783830633</c:v>
                </c:pt>
                <c:pt idx="12636">
                  <c:v>8.3632748367999952</c:v>
                </c:pt>
                <c:pt idx="12637">
                  <c:v>8.3652841892329395</c:v>
                </c:pt>
                <c:pt idx="12638">
                  <c:v>8.3644285416670794</c:v>
                </c:pt>
                <c:pt idx="12639">
                  <c:v>8.3642078667500126</c:v>
                </c:pt>
                <c:pt idx="12640">
                  <c:v>8.3631772191829548</c:v>
                </c:pt>
                <c:pt idx="12641">
                  <c:v>8.3626865442670866</c:v>
                </c:pt>
                <c:pt idx="12642">
                  <c:v>8.3639492300330289</c:v>
                </c:pt>
                <c:pt idx="12643">
                  <c:v>8.3641152217829617</c:v>
                </c:pt>
                <c:pt idx="12644">
                  <c:v>8.3633762408829035</c:v>
                </c:pt>
                <c:pt idx="12645">
                  <c:v>8.3628955659670368</c:v>
                </c:pt>
                <c:pt idx="12646">
                  <c:v>8.3632365850669785</c:v>
                </c:pt>
                <c:pt idx="12647">
                  <c:v>8.364967604166921</c:v>
                </c:pt>
                <c:pt idx="12648">
                  <c:v>8.3647152625830525</c:v>
                </c:pt>
                <c:pt idx="12649">
                  <c:v>8.3644729483499933</c:v>
                </c:pt>
                <c:pt idx="12650">
                  <c:v>8.3637372734329283</c:v>
                </c:pt>
                <c:pt idx="12651">
                  <c:v>8.3631999592000685</c:v>
                </c:pt>
                <c:pt idx="12652">
                  <c:v>8.3644792842830018</c:v>
                </c:pt>
                <c:pt idx="12653">
                  <c:v>8.3640236367169436</c:v>
                </c:pt>
                <c:pt idx="12654">
                  <c:v>8.3631996284670755</c:v>
                </c:pt>
                <c:pt idx="12655">
                  <c:v>8.362817314233018</c:v>
                </c:pt>
                <c:pt idx="12656">
                  <c:v>8.3633233333329606</c:v>
                </c:pt>
                <c:pt idx="12657">
                  <c:v>8.3646193250830922</c:v>
                </c:pt>
                <c:pt idx="12658">
                  <c:v>8.3642770108500351</c:v>
                </c:pt>
                <c:pt idx="12659">
                  <c:v>8.3634130025999678</c:v>
                </c:pt>
                <c:pt idx="12660">
                  <c:v>8.3625790216999096</c:v>
                </c:pt>
                <c:pt idx="12661">
                  <c:v>8.3620100134500426</c:v>
                </c:pt>
                <c:pt idx="12662">
                  <c:v>8.3640160325499835</c:v>
                </c:pt>
                <c:pt idx="12663">
                  <c:v>8.3639070242999161</c:v>
                </c:pt>
                <c:pt idx="12664">
                  <c:v>8.3630997100670577</c:v>
                </c:pt>
                <c:pt idx="12665">
                  <c:v>8.363190729167</c:v>
                </c:pt>
                <c:pt idx="12666">
                  <c:v>8.3633800542499337</c:v>
                </c:pt>
                <c:pt idx="12667">
                  <c:v>8.3646460733500732</c:v>
                </c:pt>
                <c:pt idx="12668">
                  <c:v>8.364343731767006</c:v>
                </c:pt>
                <c:pt idx="12669">
                  <c:v>8.3633280841999493</c:v>
                </c:pt>
                <c:pt idx="12670">
                  <c:v>8.3632474092830815</c:v>
                </c:pt>
                <c:pt idx="12671">
                  <c:v>8.3634450950500234</c:v>
                </c:pt>
                <c:pt idx="12672">
                  <c:v>8.3648027534669573</c:v>
                </c:pt>
                <c:pt idx="12673">
                  <c:v>8.3651687725670971</c:v>
                </c:pt>
                <c:pt idx="12674">
                  <c:v>8.3642031250000404</c:v>
                </c:pt>
                <c:pt idx="12675">
                  <c:v>8.3633857834169731</c:v>
                </c:pt>
                <c:pt idx="12676">
                  <c:v>8.3631234691829146</c:v>
                </c:pt>
                <c:pt idx="12677">
                  <c:v>8.3648577942670475</c:v>
                </c:pt>
                <c:pt idx="12678">
                  <c:v>8.3649721466999889</c:v>
                </c:pt>
                <c:pt idx="12679">
                  <c:v>8.3636448051169232</c:v>
                </c:pt>
                <c:pt idx="12680">
                  <c:v>8.3631624908830631</c:v>
                </c:pt>
                <c:pt idx="12681">
                  <c:v>8.3631718159669948</c:v>
                </c:pt>
                <c:pt idx="12682">
                  <c:v>8.3649078350669388</c:v>
                </c:pt>
                <c:pt idx="12683">
                  <c:v>8.3647021875000789</c:v>
                </c:pt>
                <c:pt idx="12684">
                  <c:v>8.3636765125830141</c:v>
                </c:pt>
                <c:pt idx="12685">
                  <c:v>8.3629575316829552</c:v>
                </c:pt>
                <c:pt idx="12686">
                  <c:v>8.3628268567670858</c:v>
                </c:pt>
                <c:pt idx="12687">
                  <c:v>8.3650012092000292</c:v>
                </c:pt>
                <c:pt idx="12688">
                  <c:v>8.3651555342829624</c:v>
                </c:pt>
                <c:pt idx="12689">
                  <c:v>8.364021553382905</c:v>
                </c:pt>
                <c:pt idx="12690">
                  <c:v>8.3634425451330365</c:v>
                </c:pt>
                <c:pt idx="12691">
                  <c:v>8.3638718975669768</c:v>
                </c:pt>
                <c:pt idx="12692">
                  <c:v>8.3651945833329204</c:v>
                </c:pt>
                <c:pt idx="12693">
                  <c:v>8.363790575083053</c:v>
                </c:pt>
                <c:pt idx="12694">
                  <c:v>8.3631099275169944</c:v>
                </c:pt>
                <c:pt idx="12695">
                  <c:v>8.3629992525999288</c:v>
                </c:pt>
                <c:pt idx="12696">
                  <c:v>8.3627519383670688</c:v>
                </c:pt>
                <c:pt idx="12697">
                  <c:v>8.3642912634500011</c:v>
                </c:pt>
                <c:pt idx="12698">
                  <c:v>8.3639989492169438</c:v>
                </c:pt>
                <c:pt idx="12699">
                  <c:v>8.363333274300075</c:v>
                </c:pt>
                <c:pt idx="12700">
                  <c:v>8.3627126267330176</c:v>
                </c:pt>
                <c:pt idx="12701">
                  <c:v>8.3625453124999591</c:v>
                </c:pt>
                <c:pt idx="12702">
                  <c:v>8.363761304250092</c:v>
                </c:pt>
                <c:pt idx="12703">
                  <c:v>8.3641789900170345</c:v>
                </c:pt>
                <c:pt idx="12704">
                  <c:v>8.3631533150999662</c:v>
                </c:pt>
                <c:pt idx="12705">
                  <c:v>8.3630060008669105</c:v>
                </c:pt>
                <c:pt idx="12706">
                  <c:v>8.3636086592830416</c:v>
                </c:pt>
                <c:pt idx="12707">
                  <c:v>8.3647413450499819</c:v>
                </c:pt>
                <c:pt idx="12708">
                  <c:v>8.3652706701329169</c:v>
                </c:pt>
                <c:pt idx="12709">
                  <c:v>8.3644066892330571</c:v>
                </c:pt>
                <c:pt idx="12710">
                  <c:v>8.3641043750000001</c:v>
                </c:pt>
                <c:pt idx="12711">
                  <c:v>8.3643670334169329</c:v>
                </c:pt>
                <c:pt idx="12712">
                  <c:v>8.3650397191830752</c:v>
                </c:pt>
                <c:pt idx="12713">
                  <c:v>8.3654240442670069</c:v>
                </c:pt>
                <c:pt idx="12714">
                  <c:v>8.3640650633669491</c:v>
                </c:pt>
                <c:pt idx="12715">
                  <c:v>8.3642710551170811</c:v>
                </c:pt>
                <c:pt idx="12716">
                  <c:v>8.3644070742170236</c:v>
                </c:pt>
                <c:pt idx="12717">
                  <c:v>8.3649013992999564</c:v>
                </c:pt>
                <c:pt idx="12718">
                  <c:v>8.3649007517330976</c:v>
                </c:pt>
                <c:pt idx="12719">
                  <c:v>8.3643617708330389</c:v>
                </c:pt>
                <c:pt idx="12720">
                  <c:v>8.3637627625829722</c:v>
                </c:pt>
                <c:pt idx="12721">
                  <c:v>8.3638404483499151</c:v>
                </c:pt>
                <c:pt idx="12722">
                  <c:v>8.364848106767047</c:v>
                </c:pt>
                <c:pt idx="12723">
                  <c:v>8.3649507925329889</c:v>
                </c:pt>
                <c:pt idx="12724">
                  <c:v>8.3634351176169233</c:v>
                </c:pt>
                <c:pt idx="12725">
                  <c:v>8.3629261367170624</c:v>
                </c:pt>
                <c:pt idx="12726">
                  <c:v>8.3630404617999972</c:v>
                </c:pt>
                <c:pt idx="12727">
                  <c:v>8.3640881475669389</c:v>
                </c:pt>
                <c:pt idx="12728">
                  <c:v>8.3648708333330806</c:v>
                </c:pt>
                <c:pt idx="12729">
                  <c:v>8.3641151584170128</c:v>
                </c:pt>
                <c:pt idx="12730">
                  <c:v>8.3639011775169543</c:v>
                </c:pt>
                <c:pt idx="12731">
                  <c:v>8.3636071692670875</c:v>
                </c:pt>
                <c:pt idx="12732">
                  <c:v>8.364283188367029</c:v>
                </c:pt>
                <c:pt idx="12733">
                  <c:v>8.3638008467829614</c:v>
                </c:pt>
                <c:pt idx="12734">
                  <c:v>8.3635685325499036</c:v>
                </c:pt>
                <c:pt idx="12735">
                  <c:v>8.3630911909670367</c:v>
                </c:pt>
                <c:pt idx="12736">
                  <c:v>8.3630222100669798</c:v>
                </c:pt>
                <c:pt idx="12737">
                  <c:v>8.3641865624999205</c:v>
                </c:pt>
                <c:pt idx="12738">
                  <c:v>8.3639792209170523</c:v>
                </c:pt>
                <c:pt idx="12739">
                  <c:v>8.3632669066829948</c:v>
                </c:pt>
                <c:pt idx="12740">
                  <c:v>8.363589565099927</c:v>
                </c:pt>
                <c:pt idx="12741">
                  <c:v>8.36344891753307</c:v>
                </c:pt>
                <c:pt idx="12742">
                  <c:v>8.364526575950002</c:v>
                </c:pt>
                <c:pt idx="12743">
                  <c:v>8.3643992617169438</c:v>
                </c:pt>
                <c:pt idx="12744">
                  <c:v>8.3638152534670756</c:v>
                </c:pt>
                <c:pt idx="12745">
                  <c:v>8.3630679392330176</c:v>
                </c:pt>
                <c:pt idx="12746">
                  <c:v>8.3634356249999602</c:v>
                </c:pt>
                <c:pt idx="12747">
                  <c:v>8.364023283417092</c:v>
                </c:pt>
                <c:pt idx="12748">
                  <c:v>8.3638176358500331</c:v>
                </c:pt>
                <c:pt idx="12749">
                  <c:v>8.3632902942669674</c:v>
                </c:pt>
                <c:pt idx="12750">
                  <c:v>8.3632313133669101</c:v>
                </c:pt>
                <c:pt idx="12751">
                  <c:v>8.3640339717830408</c:v>
                </c:pt>
                <c:pt idx="12752">
                  <c:v>8.3650533242169836</c:v>
                </c:pt>
                <c:pt idx="12753">
                  <c:v>8.3649143159669173</c:v>
                </c:pt>
                <c:pt idx="12754">
                  <c:v>8.3641220017330564</c:v>
                </c:pt>
                <c:pt idx="12755">
                  <c:v>8.3634480208329993</c:v>
                </c:pt>
                <c:pt idx="12756">
                  <c:v>8.363450679249933</c:v>
                </c:pt>
                <c:pt idx="12757">
                  <c:v>8.3644366983500742</c:v>
                </c:pt>
                <c:pt idx="12758">
                  <c:v>8.3643176901000071</c:v>
                </c:pt>
                <c:pt idx="12759">
                  <c:v>8.3634120425329481</c:v>
                </c:pt>
                <c:pt idx="12760">
                  <c:v>8.3629080342830822</c:v>
                </c:pt>
                <c:pt idx="12761">
                  <c:v>8.363435720050024</c:v>
                </c:pt>
                <c:pt idx="12762">
                  <c:v>8.3649617117999551</c:v>
                </c:pt>
                <c:pt idx="12763">
                  <c:v>8.3646260642330983</c:v>
                </c:pt>
                <c:pt idx="12764">
                  <c:v>8.3641704166670383</c:v>
                </c:pt>
                <c:pt idx="12765">
                  <c:v>8.3633180750829741</c:v>
                </c:pt>
                <c:pt idx="12766">
                  <c:v>8.3631174275169151</c:v>
                </c:pt>
                <c:pt idx="12767">
                  <c:v>8.3641534192670459</c:v>
                </c:pt>
                <c:pt idx="12768">
                  <c:v>8.3642877716999902</c:v>
                </c:pt>
                <c:pt idx="12769">
                  <c:v>8.3631054301169225</c:v>
                </c:pt>
                <c:pt idx="12770">
                  <c:v>8.3630931158830641</c:v>
                </c:pt>
                <c:pt idx="12771">
                  <c:v>8.3628424409669968</c:v>
                </c:pt>
                <c:pt idx="12772">
                  <c:v>8.3646184600669375</c:v>
                </c:pt>
                <c:pt idx="12773">
                  <c:v>8.3647861458330794</c:v>
                </c:pt>
                <c:pt idx="12774">
                  <c:v>8.3641388042500129</c:v>
                </c:pt>
                <c:pt idx="12775">
                  <c:v>8.3639581566829548</c:v>
                </c:pt>
                <c:pt idx="12776">
                  <c:v>8.364255815100087</c:v>
                </c:pt>
                <c:pt idx="12777">
                  <c:v>8.3651401675330277</c:v>
                </c:pt>
                <c:pt idx="12778">
                  <c:v>8.3655661592829613</c:v>
                </c:pt>
                <c:pt idx="12779">
                  <c:v>8.3645055117169047</c:v>
                </c:pt>
                <c:pt idx="12780">
                  <c:v>8.3635131701330359</c:v>
                </c:pt>
                <c:pt idx="12781">
                  <c:v>8.3633991892329789</c:v>
                </c:pt>
                <c:pt idx="12782">
                  <c:v>8.3644168749999199</c:v>
                </c:pt>
                <c:pt idx="12783">
                  <c:v>8.3645095334170509</c:v>
                </c:pt>
                <c:pt idx="12784">
                  <c:v>8.3638788858499939</c:v>
                </c:pt>
                <c:pt idx="12785">
                  <c:v>8.3635982109329277</c:v>
                </c:pt>
                <c:pt idx="12786">
                  <c:v>8.3633675633670688</c:v>
                </c:pt>
                <c:pt idx="12787">
                  <c:v>8.3649602217830026</c:v>
                </c:pt>
                <c:pt idx="12788">
                  <c:v>8.3646445742169426</c:v>
                </c:pt>
                <c:pt idx="12789">
                  <c:v>8.3636988993000756</c:v>
                </c:pt>
                <c:pt idx="12790">
                  <c:v>8.3630899184000178</c:v>
                </c:pt>
                <c:pt idx="12791">
                  <c:v>8.3637726041669609</c:v>
                </c:pt>
                <c:pt idx="12792">
                  <c:v>8.3647619292500917</c:v>
                </c:pt>
                <c:pt idx="12793">
                  <c:v>8.3647279483500352</c:v>
                </c:pt>
                <c:pt idx="12794">
                  <c:v>8.3638456067669686</c:v>
                </c:pt>
                <c:pt idx="12795">
                  <c:v>8.3632149591999099</c:v>
                </c:pt>
                <c:pt idx="12796">
                  <c:v>8.3636192842830415</c:v>
                </c:pt>
                <c:pt idx="12797">
                  <c:v>8.3650253033829838</c:v>
                </c:pt>
                <c:pt idx="12798">
                  <c:v>8.365019628466916</c:v>
                </c:pt>
                <c:pt idx="12799">
                  <c:v>8.364247314233058</c:v>
                </c:pt>
                <c:pt idx="12800">
                  <c:v>8.3638716666670003</c:v>
                </c:pt>
                <c:pt idx="12801">
                  <c:v>8.3643859917499324</c:v>
                </c:pt>
                <c:pt idx="12802">
                  <c:v>8.3650170108500745</c:v>
                </c:pt>
                <c:pt idx="12803">
                  <c:v>8.3647363359330065</c:v>
                </c:pt>
                <c:pt idx="12804">
                  <c:v>8.3643606883669506</c:v>
                </c:pt>
                <c:pt idx="12805">
                  <c:v>8.3635683467830813</c:v>
                </c:pt>
                <c:pt idx="12806">
                  <c:v>8.3639060325500232</c:v>
                </c:pt>
                <c:pt idx="12807">
                  <c:v>8.3653170242999568</c:v>
                </c:pt>
                <c:pt idx="12808">
                  <c:v>8.3653313767330975</c:v>
                </c:pt>
                <c:pt idx="12809">
                  <c:v>8.3647657291670399</c:v>
                </c:pt>
                <c:pt idx="12810">
                  <c:v>8.3639167209169738</c:v>
                </c:pt>
                <c:pt idx="12811">
                  <c:v>8.3640310733499135</c:v>
                </c:pt>
                <c:pt idx="12812">
                  <c:v>8.3656037317670471</c:v>
                </c:pt>
                <c:pt idx="12813">
                  <c:v>8.3652647508669897</c:v>
                </c:pt>
                <c:pt idx="12814">
                  <c:v>8.3642374092829215</c:v>
                </c:pt>
                <c:pt idx="12815">
                  <c:v>8.3639034283830629</c:v>
                </c:pt>
                <c:pt idx="12816">
                  <c:v>8.3639610867999963</c:v>
                </c:pt>
                <c:pt idx="12817">
                  <c:v>8.3645504392329393</c:v>
                </c:pt>
                <c:pt idx="12818">
                  <c:v>8.3649064583330794</c:v>
                </c:pt>
                <c:pt idx="12819">
                  <c:v>8.3642891167500117</c:v>
                </c:pt>
                <c:pt idx="12820">
                  <c:v>8.3636551358499549</c:v>
                </c:pt>
                <c:pt idx="12821">
                  <c:v>8.3643327942670869</c:v>
                </c:pt>
                <c:pt idx="12822">
                  <c:v>8.3655821467000298</c:v>
                </c:pt>
                <c:pt idx="12823">
                  <c:v>8.3652981384499618</c:v>
                </c:pt>
                <c:pt idx="12824">
                  <c:v>8.3647091575499033</c:v>
                </c:pt>
                <c:pt idx="12825">
                  <c:v>8.3644401493000355</c:v>
                </c:pt>
                <c:pt idx="12826">
                  <c:v>8.3648078350669781</c:v>
                </c:pt>
                <c:pt idx="12827">
                  <c:v>8.366058854166921</c:v>
                </c:pt>
                <c:pt idx="12828">
                  <c:v>8.3659215125830535</c:v>
                </c:pt>
                <c:pt idx="12829">
                  <c:v>8.3652125316829942</c:v>
                </c:pt>
                <c:pt idx="12830">
                  <c:v>8.3645268567669273</c:v>
                </c:pt>
                <c:pt idx="12831">
                  <c:v>8.3640878758670691</c:v>
                </c:pt>
                <c:pt idx="12832">
                  <c:v>8.3653538676170012</c:v>
                </c:pt>
                <c:pt idx="12833">
                  <c:v>8.3653498867169436</c:v>
                </c:pt>
                <c:pt idx="12834">
                  <c:v>8.364932545133076</c:v>
                </c:pt>
                <c:pt idx="12835">
                  <c:v>8.3642752309000166</c:v>
                </c:pt>
                <c:pt idx="12836">
                  <c:v>8.3643195833329607</c:v>
                </c:pt>
                <c:pt idx="12837">
                  <c:v>8.3655455750830914</c:v>
                </c:pt>
                <c:pt idx="12838">
                  <c:v>8.3644849275170348</c:v>
                </c:pt>
                <c:pt idx="12839">
                  <c:v>8.3643459192669667</c:v>
                </c:pt>
                <c:pt idx="12840">
                  <c:v>8.3643386050329092</c:v>
                </c:pt>
                <c:pt idx="12841">
                  <c:v>8.3642779301170425</c:v>
                </c:pt>
                <c:pt idx="12842">
                  <c:v>8.3654972825499829</c:v>
                </c:pt>
                <c:pt idx="12843">
                  <c:v>8.3664032742999161</c:v>
                </c:pt>
                <c:pt idx="12844">
                  <c:v>8.365117626733058</c:v>
                </c:pt>
                <c:pt idx="12845">
                  <c:v>8.3637953124999989</c:v>
                </c:pt>
                <c:pt idx="12846">
                  <c:v>8.3639396375829342</c:v>
                </c:pt>
                <c:pt idx="12847">
                  <c:v>8.3646573233500732</c:v>
                </c:pt>
                <c:pt idx="12848">
                  <c:v>8.3650033151000063</c:v>
                </c:pt>
                <c:pt idx="12849">
                  <c:v>8.364662667532949</c:v>
                </c:pt>
                <c:pt idx="12850">
                  <c:v>8.3644703259500819</c:v>
                </c:pt>
                <c:pt idx="12851">
                  <c:v>8.3647146783830237</c:v>
                </c:pt>
                <c:pt idx="12852">
                  <c:v>8.3653573367999563</c:v>
                </c:pt>
                <c:pt idx="12853">
                  <c:v>8.3654250225670967</c:v>
                </c:pt>
                <c:pt idx="12854">
                  <c:v>8.36530437500004</c:v>
                </c:pt>
                <c:pt idx="12855">
                  <c:v>8.3650753667499735</c:v>
                </c:pt>
                <c:pt idx="12856">
                  <c:v>8.3655130525169152</c:v>
                </c:pt>
                <c:pt idx="12857">
                  <c:v>8.3660140442670468</c:v>
                </c:pt>
                <c:pt idx="12858">
                  <c:v>8.3658833966999886</c:v>
                </c:pt>
                <c:pt idx="12859">
                  <c:v>8.365187721782922</c:v>
                </c:pt>
                <c:pt idx="12860">
                  <c:v>8.3648904075500639</c:v>
                </c:pt>
                <c:pt idx="12861">
                  <c:v>8.3654730659669951</c:v>
                </c:pt>
                <c:pt idx="12862">
                  <c:v>8.3661524183999383</c:v>
                </c:pt>
                <c:pt idx="12863">
                  <c:v>8.3656867708330793</c:v>
                </c:pt>
                <c:pt idx="12864">
                  <c:v>8.3651877625830124</c:v>
                </c:pt>
                <c:pt idx="12865">
                  <c:v>8.3643921150169547</c:v>
                </c:pt>
                <c:pt idx="12866">
                  <c:v>8.3651597734330867</c:v>
                </c:pt>
                <c:pt idx="12867">
                  <c:v>8.3660474592000291</c:v>
                </c:pt>
                <c:pt idx="12868">
                  <c:v>8.3664184509499613</c:v>
                </c:pt>
                <c:pt idx="12869">
                  <c:v>8.365774470049903</c:v>
                </c:pt>
                <c:pt idx="12870">
                  <c:v>8.364923795133036</c:v>
                </c:pt>
                <c:pt idx="12871">
                  <c:v>8.3648664808999786</c:v>
                </c:pt>
                <c:pt idx="12872">
                  <c:v>8.36620416666692</c:v>
                </c:pt>
                <c:pt idx="12873">
                  <c:v>8.3655101584170524</c:v>
                </c:pt>
                <c:pt idx="12874">
                  <c:v>8.3652545108499954</c:v>
                </c:pt>
                <c:pt idx="12875">
                  <c:v>8.3650021692669281</c:v>
                </c:pt>
                <c:pt idx="12876">
                  <c:v>8.3653781883670675</c:v>
                </c:pt>
                <c:pt idx="12877">
                  <c:v>8.3664375134500002</c:v>
                </c:pt>
                <c:pt idx="12878">
                  <c:v>8.3664685325499448</c:v>
                </c:pt>
                <c:pt idx="12879">
                  <c:v>8.3658511909670761</c:v>
                </c:pt>
                <c:pt idx="12880">
                  <c:v>8.3650305434000192</c:v>
                </c:pt>
                <c:pt idx="12881">
                  <c:v>8.3653132291669596</c:v>
                </c:pt>
                <c:pt idx="12882">
                  <c:v>8.3661325542500915</c:v>
                </c:pt>
                <c:pt idx="12883">
                  <c:v>8.3663519066830343</c:v>
                </c:pt>
                <c:pt idx="12884">
                  <c:v>8.365744565099968</c:v>
                </c:pt>
                <c:pt idx="12885">
                  <c:v>8.3654305841999097</c:v>
                </c:pt>
                <c:pt idx="12886">
                  <c:v>8.3655999092830413</c:v>
                </c:pt>
                <c:pt idx="12887">
                  <c:v>8.3665675950499825</c:v>
                </c:pt>
                <c:pt idx="12888">
                  <c:v>8.3660152534669177</c:v>
                </c:pt>
                <c:pt idx="12889">
                  <c:v>8.3658162725670575</c:v>
                </c:pt>
                <c:pt idx="12890">
                  <c:v>8.3653372916670001</c:v>
                </c:pt>
                <c:pt idx="12891">
                  <c:v>8.3654366167499337</c:v>
                </c:pt>
                <c:pt idx="12892">
                  <c:v>8.3661993025170727</c:v>
                </c:pt>
                <c:pt idx="12893">
                  <c:v>8.3662186276000075</c:v>
                </c:pt>
                <c:pt idx="12894">
                  <c:v>8.3656196466999493</c:v>
                </c:pt>
                <c:pt idx="12895">
                  <c:v>8.3649923051170809</c:v>
                </c:pt>
                <c:pt idx="12896">
                  <c:v>8.3653999908830237</c:v>
                </c:pt>
                <c:pt idx="12897">
                  <c:v>8.3663276492999561</c:v>
                </c:pt>
                <c:pt idx="12898">
                  <c:v>8.3664353350670986</c:v>
                </c:pt>
                <c:pt idx="12899">
                  <c:v>8.3658546875000397</c:v>
                </c:pt>
                <c:pt idx="12900">
                  <c:v>8.3651090125829715</c:v>
                </c:pt>
                <c:pt idx="12901">
                  <c:v>8.3651250316829149</c:v>
                </c:pt>
                <c:pt idx="12902">
                  <c:v>8.3664393567670476</c:v>
                </c:pt>
                <c:pt idx="12903">
                  <c:v>8.3662687091999892</c:v>
                </c:pt>
                <c:pt idx="12904">
                  <c:v>8.3655363676169223</c:v>
                </c:pt>
                <c:pt idx="12905">
                  <c:v>8.3654857200500636</c:v>
                </c:pt>
                <c:pt idx="12906">
                  <c:v>8.3654017117999953</c:v>
                </c:pt>
                <c:pt idx="12907">
                  <c:v>8.3668993975669377</c:v>
                </c:pt>
                <c:pt idx="12908">
                  <c:v>8.3666387500000798</c:v>
                </c:pt>
                <c:pt idx="12909">
                  <c:v>8.3659914084170133</c:v>
                </c:pt>
                <c:pt idx="12910">
                  <c:v>8.365654094182954</c:v>
                </c:pt>
                <c:pt idx="12911">
                  <c:v>8.3657184192670861</c:v>
                </c:pt>
                <c:pt idx="12912">
                  <c:v>8.3671961050330292</c:v>
                </c:pt>
                <c:pt idx="12913">
                  <c:v>8.3669204301169611</c:v>
                </c:pt>
                <c:pt idx="12914">
                  <c:v>8.3661064492169039</c:v>
                </c:pt>
                <c:pt idx="12915">
                  <c:v>8.365559107633036</c:v>
                </c:pt>
                <c:pt idx="12916">
                  <c:v>8.3660267933999766</c:v>
                </c:pt>
                <c:pt idx="12917">
                  <c:v>8.3669861458329198</c:v>
                </c:pt>
                <c:pt idx="12918">
                  <c:v>8.3669138042500517</c:v>
                </c:pt>
                <c:pt idx="12919">
                  <c:v>8.3656331566829945</c:v>
                </c:pt>
                <c:pt idx="12920">
                  <c:v>8.3651208150999281</c:v>
                </c:pt>
                <c:pt idx="12921">
                  <c:v>8.365040167533067</c:v>
                </c:pt>
                <c:pt idx="12922">
                  <c:v>8.3664544926170024</c:v>
                </c:pt>
                <c:pt idx="12923">
                  <c:v>8.3666555117169441</c:v>
                </c:pt>
                <c:pt idx="12924">
                  <c:v>8.3658281701330761</c:v>
                </c:pt>
                <c:pt idx="12925">
                  <c:v>8.3651925225670176</c:v>
                </c:pt>
                <c:pt idx="12926">
                  <c:v>8.3654318749999597</c:v>
                </c:pt>
                <c:pt idx="12927">
                  <c:v>8.3669678667500929</c:v>
                </c:pt>
                <c:pt idx="12928">
                  <c:v>8.367280552517034</c:v>
                </c:pt>
                <c:pt idx="12929">
                  <c:v>8.3663715442669666</c:v>
                </c:pt>
                <c:pt idx="12930">
                  <c:v>8.3648592300329092</c:v>
                </c:pt>
                <c:pt idx="12931">
                  <c:v>8.3657385551170407</c:v>
                </c:pt>
                <c:pt idx="12932">
                  <c:v>8.3671862408829849</c:v>
                </c:pt>
                <c:pt idx="12933">
                  <c:v>8.3673205659669172</c:v>
                </c:pt>
                <c:pt idx="12934">
                  <c:v>8.3668865850670571</c:v>
                </c:pt>
                <c:pt idx="12935">
                  <c:v>8.3679859375000003</c:v>
                </c:pt>
                <c:pt idx="12936">
                  <c:v>8.367851929249932</c:v>
                </c:pt>
                <c:pt idx="12937">
                  <c:v>8.369332948350074</c:v>
                </c:pt>
                <c:pt idx="12938">
                  <c:v>8.3687139401000081</c:v>
                </c:pt>
                <c:pt idx="12939">
                  <c:v>8.3680749591999479</c:v>
                </c:pt>
                <c:pt idx="12940">
                  <c:v>8.3675876176170796</c:v>
                </c:pt>
                <c:pt idx="12941">
                  <c:v>8.3679886367170226</c:v>
                </c:pt>
                <c:pt idx="12942">
                  <c:v>8.3697896284669557</c:v>
                </c:pt>
                <c:pt idx="12943">
                  <c:v>8.3699406475670983</c:v>
                </c:pt>
                <c:pt idx="12944">
                  <c:v>8.369043333333039</c:v>
                </c:pt>
                <c:pt idx="12945">
                  <c:v>8.3683376584169711</c:v>
                </c:pt>
                <c:pt idx="12946">
                  <c:v>8.3679370108499143</c:v>
                </c:pt>
                <c:pt idx="12947">
                  <c:v>8.3691996692670472</c:v>
                </c:pt>
                <c:pt idx="12948">
                  <c:v>8.3694556883669886</c:v>
                </c:pt>
                <c:pt idx="12949">
                  <c:v>8.3682766801169226</c:v>
                </c:pt>
                <c:pt idx="12950">
                  <c:v>8.3676526992170643</c:v>
                </c:pt>
                <c:pt idx="12951">
                  <c:v>8.3675553576329964</c:v>
                </c:pt>
                <c:pt idx="12952">
                  <c:v>8.3690613767329385</c:v>
                </c:pt>
                <c:pt idx="12953">
                  <c:v>8.3691357291670805</c:v>
                </c:pt>
                <c:pt idx="12954">
                  <c:v>8.368463387583013</c:v>
                </c:pt>
                <c:pt idx="12955">
                  <c:v>8.3676560733499556</c:v>
                </c:pt>
                <c:pt idx="12956">
                  <c:v>8.3679370651000866</c:v>
                </c:pt>
                <c:pt idx="12957">
                  <c:v>8.3695764175330289</c:v>
                </c:pt>
                <c:pt idx="12958">
                  <c:v>8.3688274092829609</c:v>
                </c:pt>
                <c:pt idx="12959">
                  <c:v>8.3684184283829044</c:v>
                </c:pt>
                <c:pt idx="12960">
                  <c:v>8.3663227534670366</c:v>
                </c:pt>
                <c:pt idx="12961">
                  <c:v>8.366673772566978</c:v>
                </c:pt>
                <c:pt idx="12962">
                  <c:v>8.36813145833292</c:v>
                </c:pt>
                <c:pt idx="12963">
                  <c:v>8.3677807834170519</c:v>
                </c:pt>
                <c:pt idx="12964">
                  <c:v>8.3665418025169949</c:v>
                </c:pt>
                <c:pt idx="12965">
                  <c:v>8.3662177942669267</c:v>
                </c:pt>
                <c:pt idx="12966">
                  <c:v>8.3664538133670696</c:v>
                </c:pt>
                <c:pt idx="12967">
                  <c:v>8.3678731384500011</c:v>
                </c:pt>
                <c:pt idx="12968">
                  <c:v>8.3675424908829434</c:v>
                </c:pt>
                <c:pt idx="12969">
                  <c:v>8.3666868159670766</c:v>
                </c:pt>
                <c:pt idx="12970">
                  <c:v>8.3660745017330171</c:v>
                </c:pt>
                <c:pt idx="12971">
                  <c:v>8.3661671874999612</c:v>
                </c:pt>
                <c:pt idx="12972">
                  <c:v>8.3678531792500923</c:v>
                </c:pt>
                <c:pt idx="12973">
                  <c:v>8.3686558650170344</c:v>
                </c:pt>
                <c:pt idx="12974">
                  <c:v>8.3675485234329674</c:v>
                </c:pt>
                <c:pt idx="12975">
                  <c:v>8.3672995425329102</c:v>
                </c:pt>
                <c:pt idx="12976">
                  <c:v>8.3676738676170412</c:v>
                </c:pt>
                <c:pt idx="12977">
                  <c:v>8.3684948867169844</c:v>
                </c:pt>
                <c:pt idx="12978">
                  <c:v>8.3683025451329165</c:v>
                </c:pt>
                <c:pt idx="12979">
                  <c:v>8.3676002309000594</c:v>
                </c:pt>
                <c:pt idx="12980">
                  <c:v>8.3670929166669996</c:v>
                </c:pt>
                <c:pt idx="12981">
                  <c:v>8.3669155750829329</c:v>
                </c:pt>
                <c:pt idx="12982">
                  <c:v>8.3683032608500749</c:v>
                </c:pt>
                <c:pt idx="12983">
                  <c:v>8.3680675859330069</c:v>
                </c:pt>
                <c:pt idx="12984">
                  <c:v>8.368348605032951</c:v>
                </c:pt>
                <c:pt idx="12985">
                  <c:v>8.3692279301170824</c:v>
                </c:pt>
                <c:pt idx="12986">
                  <c:v>8.3689139492170224</c:v>
                </c:pt>
                <c:pt idx="12987">
                  <c:v>8.3702382742999557</c:v>
                </c:pt>
                <c:pt idx="12988">
                  <c:v>8.3700776267330976</c:v>
                </c:pt>
                <c:pt idx="12989">
                  <c:v>8.3689836458330404</c:v>
                </c:pt>
                <c:pt idx="12990">
                  <c:v>8.3686379709169731</c:v>
                </c:pt>
                <c:pt idx="12991">
                  <c:v>8.3682289900169149</c:v>
                </c:pt>
                <c:pt idx="12992">
                  <c:v>8.3694916484330459</c:v>
                </c:pt>
                <c:pt idx="12993">
                  <c:v>8.3697426675329893</c:v>
                </c:pt>
                <c:pt idx="12994">
                  <c:v>8.368928659282922</c:v>
                </c:pt>
                <c:pt idx="12995">
                  <c:v>8.3685963450500633</c:v>
                </c:pt>
                <c:pt idx="12996">
                  <c:v>8.3689390034669966</c:v>
                </c:pt>
                <c:pt idx="12997">
                  <c:v>8.3707100225669375</c:v>
                </c:pt>
                <c:pt idx="12998">
                  <c:v>8.3703243750000791</c:v>
                </c:pt>
                <c:pt idx="12999">
                  <c:v>8.3699353667500116</c:v>
                </c:pt>
                <c:pt idx="13000">
                  <c:v>8.3690763858499544</c:v>
                </c:pt>
                <c:pt idx="13001">
                  <c:v>8.3694257109330863</c:v>
                </c:pt>
                <c:pt idx="13002">
                  <c:v>8.3707000633670283</c:v>
                </c:pt>
                <c:pt idx="13003">
                  <c:v>8.3704660551169621</c:v>
                </c:pt>
                <c:pt idx="13004">
                  <c:v>8.3701104075499035</c:v>
                </c:pt>
                <c:pt idx="13005">
                  <c:v>8.3697847326330361</c:v>
                </c:pt>
                <c:pt idx="13006">
                  <c:v>8.3700924183999792</c:v>
                </c:pt>
                <c:pt idx="13007">
                  <c:v>8.3709901041669195</c:v>
                </c:pt>
                <c:pt idx="13008">
                  <c:v>8.3711360959170538</c:v>
                </c:pt>
                <c:pt idx="13009">
                  <c:v>8.3710854483499944</c:v>
                </c:pt>
                <c:pt idx="13010">
                  <c:v>8.3713181067669264</c:v>
                </c:pt>
                <c:pt idx="13011">
                  <c:v>8.369590792533069</c:v>
                </c:pt>
                <c:pt idx="13012">
                  <c:v>8.3707101176170013</c:v>
                </c:pt>
                <c:pt idx="13013">
                  <c:v>8.3703544700499446</c:v>
                </c:pt>
                <c:pt idx="13014">
                  <c:v>8.3692271284670756</c:v>
                </c:pt>
                <c:pt idx="13015">
                  <c:v>8.3686581475670181</c:v>
                </c:pt>
                <c:pt idx="13016">
                  <c:v>8.368825833332961</c:v>
                </c:pt>
                <c:pt idx="13017">
                  <c:v>8.3702851584170919</c:v>
                </c:pt>
                <c:pt idx="13018">
                  <c:v>8.3703428441830354</c:v>
                </c:pt>
                <c:pt idx="13019">
                  <c:v>8.3692438359329682</c:v>
                </c:pt>
                <c:pt idx="13020">
                  <c:v>8.3687315216999085</c:v>
                </c:pt>
                <c:pt idx="13021">
                  <c:v>8.3689358467830406</c:v>
                </c:pt>
                <c:pt idx="13022">
                  <c:v>8.3701685325499842</c:v>
                </c:pt>
                <c:pt idx="13023">
                  <c:v>8.3703195242999158</c:v>
                </c:pt>
                <c:pt idx="13024">
                  <c:v>8.3700672100670577</c:v>
                </c:pt>
                <c:pt idx="13025">
                  <c:v>8.3694898958329986</c:v>
                </c:pt>
                <c:pt idx="13026">
                  <c:v>8.3694658875829315</c:v>
                </c:pt>
                <c:pt idx="13027">
                  <c:v>8.3709535733500733</c:v>
                </c:pt>
                <c:pt idx="13028">
                  <c:v>8.3706878984330064</c:v>
                </c:pt>
                <c:pt idx="13029">
                  <c:v>8.3701822508669501</c:v>
                </c:pt>
                <c:pt idx="13030">
                  <c:v>8.3698915759500814</c:v>
                </c:pt>
                <c:pt idx="13031">
                  <c:v>8.3705142617170232</c:v>
                </c:pt>
                <c:pt idx="13032">
                  <c:v>8.3710602534669576</c:v>
                </c:pt>
                <c:pt idx="13033">
                  <c:v>8.3708296059000968</c:v>
                </c:pt>
                <c:pt idx="13034">
                  <c:v>8.3700539008620396</c:v>
                </c:pt>
                <c:pt idx="13035">
                  <c:v>8.3693249500829729</c:v>
                </c:pt>
                <c:pt idx="13036">
                  <c:v>8.3695709691829148</c:v>
                </c:pt>
                <c:pt idx="13037">
                  <c:v>8.3707436276000475</c:v>
                </c:pt>
                <c:pt idx="13038">
                  <c:v>8.3709113133669888</c:v>
                </c:pt>
                <c:pt idx="13039">
                  <c:v>8.3705139717829216</c:v>
                </c:pt>
                <c:pt idx="13040">
                  <c:v>8.3701166575500636</c:v>
                </c:pt>
                <c:pt idx="13041">
                  <c:v>8.3698659826329962</c:v>
                </c:pt>
                <c:pt idx="13042">
                  <c:v>8.3704986683999394</c:v>
                </c:pt>
                <c:pt idx="13043">
                  <c:v>8.3706246875000794</c:v>
                </c:pt>
                <c:pt idx="13044">
                  <c:v>8.3702773459170121</c:v>
                </c:pt>
                <c:pt idx="13045">
                  <c:v>8.3700350316829546</c:v>
                </c:pt>
                <c:pt idx="13046">
                  <c:v>8.369997690100087</c:v>
                </c:pt>
                <c:pt idx="13047">
                  <c:v>8.3709987092000286</c:v>
                </c:pt>
                <c:pt idx="13048">
                  <c:v>8.371056367616962</c:v>
                </c:pt>
                <c:pt idx="13049">
                  <c:v>8.3702407200499032</c:v>
                </c:pt>
                <c:pt idx="13050">
                  <c:v>8.369508378467037</c:v>
                </c:pt>
                <c:pt idx="13051">
                  <c:v>8.3695710642329786</c:v>
                </c:pt>
                <c:pt idx="13052">
                  <c:v>8.3710487499999218</c:v>
                </c:pt>
                <c:pt idx="13053">
                  <c:v>8.3707697417500526</c:v>
                </c:pt>
                <c:pt idx="13054">
                  <c:v>8.3696274275169937</c:v>
                </c:pt>
                <c:pt idx="13055">
                  <c:v>8.3691117525999275</c:v>
                </c:pt>
                <c:pt idx="13056">
                  <c:v>8.369411105033068</c:v>
                </c:pt>
                <c:pt idx="13057">
                  <c:v>8.3704487634500016</c:v>
                </c:pt>
                <c:pt idx="13058">
                  <c:v>8.3700581158829443</c:v>
                </c:pt>
                <c:pt idx="13059">
                  <c:v>8.3698774409670751</c:v>
                </c:pt>
                <c:pt idx="13060">
                  <c:v>8.3693034600670195</c:v>
                </c:pt>
                <c:pt idx="13061">
                  <c:v>8.3698978124999606</c:v>
                </c:pt>
                <c:pt idx="13062">
                  <c:v>8.3707688042500923</c:v>
                </c:pt>
                <c:pt idx="13063">
                  <c:v>8.3706381566830341</c:v>
                </c:pt>
                <c:pt idx="13064">
                  <c:v>8.370005815099967</c:v>
                </c:pt>
                <c:pt idx="13065">
                  <c:v>8.3690068341999098</c:v>
                </c:pt>
                <c:pt idx="13066">
                  <c:v>8.3697628259500423</c:v>
                </c:pt>
                <c:pt idx="13067">
                  <c:v>8.3707021783829827</c:v>
                </c:pt>
                <c:pt idx="13068">
                  <c:v>8.3708181701329156</c:v>
                </c:pt>
                <c:pt idx="13069">
                  <c:v>8.370224189233058</c:v>
                </c:pt>
                <c:pt idx="13070">
                  <c:v>8.3701352083330001</c:v>
                </c:pt>
                <c:pt idx="13071">
                  <c:v>8.3706295334169329</c:v>
                </c:pt>
                <c:pt idx="13072">
                  <c:v>8.3717138858500739</c:v>
                </c:pt>
                <c:pt idx="13073">
                  <c:v>8.3718865442670065</c:v>
                </c:pt>
                <c:pt idx="13074">
                  <c:v>8.3715425633669494</c:v>
                </c:pt>
                <c:pt idx="13075">
                  <c:v>8.3708502217830816</c:v>
                </c:pt>
                <c:pt idx="13076">
                  <c:v>8.3708895742170242</c:v>
                </c:pt>
                <c:pt idx="13077">
                  <c:v>8.3719622326329564</c:v>
                </c:pt>
                <c:pt idx="13078">
                  <c:v>8.3715465850670974</c:v>
                </c:pt>
                <c:pt idx="13079">
                  <c:v>8.3711059375000403</c:v>
                </c:pt>
                <c:pt idx="13080">
                  <c:v>8.3703302625829732</c:v>
                </c:pt>
                <c:pt idx="13081">
                  <c:v>8.3705062816829159</c:v>
                </c:pt>
                <c:pt idx="13082">
                  <c:v>8.3718689401000468</c:v>
                </c:pt>
                <c:pt idx="13083">
                  <c:v>8.3717416258669886</c:v>
                </c:pt>
                <c:pt idx="13084">
                  <c:v>8.3716376176169227</c:v>
                </c:pt>
                <c:pt idx="13085">
                  <c:v>8.3712186367170638</c:v>
                </c:pt>
                <c:pt idx="13086">
                  <c:v>8.3712696284669956</c:v>
                </c:pt>
                <c:pt idx="13087">
                  <c:v>8.3721589808999379</c:v>
                </c:pt>
                <c:pt idx="13088">
                  <c:v>8.3725183333330779</c:v>
                </c:pt>
                <c:pt idx="13089">
                  <c:v>8.3723559917500125</c:v>
                </c:pt>
                <c:pt idx="13090">
                  <c:v>8.372115344182955</c:v>
                </c:pt>
                <c:pt idx="13091">
                  <c:v>8.3722113359330859</c:v>
                </c:pt>
                <c:pt idx="13092">
                  <c:v>8.3727590217000287</c:v>
                </c:pt>
                <c:pt idx="13093">
                  <c:v>8.3729016801169625</c:v>
                </c:pt>
                <c:pt idx="13094">
                  <c:v>8.3721793658829053</c:v>
                </c:pt>
                <c:pt idx="13095">
                  <c:v>8.3714686909670366</c:v>
                </c:pt>
                <c:pt idx="13096">
                  <c:v>8.3715430433999778</c:v>
                </c:pt>
                <c:pt idx="13097">
                  <c:v>8.3723273958329205</c:v>
                </c:pt>
                <c:pt idx="13098">
                  <c:v>8.3724783875830529</c:v>
                </c:pt>
                <c:pt idx="13099">
                  <c:v>8.3719777400169946</c:v>
                </c:pt>
                <c:pt idx="13100">
                  <c:v>8.3714570650999285</c:v>
                </c:pt>
                <c:pt idx="13101">
                  <c:v>8.3715247508670689</c:v>
                </c:pt>
                <c:pt idx="13102">
                  <c:v>8.3724374092830001</c:v>
                </c:pt>
                <c:pt idx="13103">
                  <c:v>8.3728800950499433</c:v>
                </c:pt>
                <c:pt idx="13104">
                  <c:v>8.3722844201330755</c:v>
                </c:pt>
                <c:pt idx="13105">
                  <c:v>8.3718087725670181</c:v>
                </c:pt>
                <c:pt idx="13106">
                  <c:v>8.3718997916669604</c:v>
                </c:pt>
                <c:pt idx="13107">
                  <c:v>8.3733557834170931</c:v>
                </c:pt>
                <c:pt idx="13108">
                  <c:v>8.3732734691830348</c:v>
                </c:pt>
                <c:pt idx="13109">
                  <c:v>8.3728594609329665</c:v>
                </c:pt>
                <c:pt idx="13110">
                  <c:v>8.3723171466999098</c:v>
                </c:pt>
                <c:pt idx="13111">
                  <c:v>8.3725614717830421</c:v>
                </c:pt>
                <c:pt idx="13112">
                  <c:v>8.3733874908829833</c:v>
                </c:pt>
                <c:pt idx="13113">
                  <c:v>8.3734284826329173</c:v>
                </c:pt>
                <c:pt idx="13114">
                  <c:v>8.3728778350670581</c:v>
                </c:pt>
                <c:pt idx="13115">
                  <c:v>8.3724021875000005</c:v>
                </c:pt>
                <c:pt idx="13116">
                  <c:v>8.3724748459169334</c:v>
                </c:pt>
                <c:pt idx="13117">
                  <c:v>8.3735841983500752</c:v>
                </c:pt>
                <c:pt idx="13118">
                  <c:v>8.3732718567670084</c:v>
                </c:pt>
                <c:pt idx="13119">
                  <c:v>8.3726362091999498</c:v>
                </c:pt>
                <c:pt idx="13120">
                  <c:v>8.3724222009500799</c:v>
                </c:pt>
                <c:pt idx="13121">
                  <c:v>8.3722215533830244</c:v>
                </c:pt>
                <c:pt idx="13122">
                  <c:v>8.373594211799956</c:v>
                </c:pt>
                <c:pt idx="13123">
                  <c:v>8.3736752309000977</c:v>
                </c:pt>
                <c:pt idx="13124">
                  <c:v>8.3727729166670386</c:v>
                </c:pt>
                <c:pt idx="13125">
                  <c:v>8.3723105750829721</c:v>
                </c:pt>
                <c:pt idx="13126">
                  <c:v>8.3727682608499148</c:v>
                </c:pt>
                <c:pt idx="13127">
                  <c:v>8.3735842526000468</c:v>
                </c:pt>
                <c:pt idx="13128">
                  <c:v>8.373208605032989</c:v>
                </c:pt>
                <c:pt idx="13129">
                  <c:v>8.3729279301169228</c:v>
                </c:pt>
                <c:pt idx="13130">
                  <c:v>8.3721939492170634</c:v>
                </c:pt>
                <c:pt idx="13131">
                  <c:v>8.3722382742999972</c:v>
                </c:pt>
                <c:pt idx="13132">
                  <c:v>8.3731859600669374</c:v>
                </c:pt>
                <c:pt idx="13133">
                  <c:v>8.3730603125000798</c:v>
                </c:pt>
                <c:pt idx="13134">
                  <c:v>8.3724946375830136</c:v>
                </c:pt>
                <c:pt idx="13135">
                  <c:v>8.3721806566829535</c:v>
                </c:pt>
                <c:pt idx="13136">
                  <c:v>8.3721483151000875</c:v>
                </c:pt>
                <c:pt idx="13137">
                  <c:v>8.3731260008670283</c:v>
                </c:pt>
                <c:pt idx="13138">
                  <c:v>8.3734953259499623</c:v>
                </c:pt>
                <c:pt idx="13139">
                  <c:v>8.3732530117169048</c:v>
                </c:pt>
                <c:pt idx="13140">
                  <c:v>8.3727573368000368</c:v>
                </c:pt>
                <c:pt idx="13141">
                  <c:v>8.3729266892329797</c:v>
                </c:pt>
                <c:pt idx="13142">
                  <c:v>8.3727810416669204</c:v>
                </c:pt>
                <c:pt idx="13143">
                  <c:v>8.3723303667500524</c:v>
                </c:pt>
                <c:pt idx="13144">
                  <c:v>8.3717480525169954</c:v>
                </c:pt>
                <c:pt idx="13145">
                  <c:v>8.370865710932927</c:v>
                </c:pt>
                <c:pt idx="13146">
                  <c:v>8.3713367300330699</c:v>
                </c:pt>
                <c:pt idx="13147">
                  <c:v>8.372319388450002</c:v>
                </c:pt>
                <c:pt idx="13148">
                  <c:v>8.3717404075499431</c:v>
                </c:pt>
                <c:pt idx="13149">
                  <c:v>8.3712547326330746</c:v>
                </c:pt>
                <c:pt idx="13150">
                  <c:v>8.3706124184000181</c:v>
                </c:pt>
                <c:pt idx="13151">
                  <c:v>8.3708851041669607</c:v>
                </c:pt>
                <c:pt idx="13152">
                  <c:v>8.3717660959170921</c:v>
                </c:pt>
                <c:pt idx="13153">
                  <c:v>8.3718554483500345</c:v>
                </c:pt>
                <c:pt idx="13154">
                  <c:v>8.3713447734329662</c:v>
                </c:pt>
                <c:pt idx="13155">
                  <c:v>8.371099125866909</c:v>
                </c:pt>
                <c:pt idx="13156">
                  <c:v>8.371886784283042</c:v>
                </c:pt>
                <c:pt idx="13157">
                  <c:v>8.371754470049984</c:v>
                </c:pt>
                <c:pt idx="13158">
                  <c:v>8.3721287951329177</c:v>
                </c:pt>
                <c:pt idx="13159">
                  <c:v>8.3715098142330575</c:v>
                </c:pt>
                <c:pt idx="13160">
                  <c:v>8.370610833333</c:v>
                </c:pt>
                <c:pt idx="13161">
                  <c:v>8.370771825082933</c:v>
                </c:pt>
                <c:pt idx="13162">
                  <c:v>8.3716361775170753</c:v>
                </c:pt>
                <c:pt idx="13163">
                  <c:v>8.3715621692670066</c:v>
                </c:pt>
                <c:pt idx="13164">
                  <c:v>8.370928188366948</c:v>
                </c:pt>
                <c:pt idx="13165">
                  <c:v>8.3705975134500825</c:v>
                </c:pt>
                <c:pt idx="13166">
                  <c:v>8.370598532550023</c:v>
                </c:pt>
                <c:pt idx="13167">
                  <c:v>8.3715695242999555</c:v>
                </c:pt>
                <c:pt idx="13168">
                  <c:v>8.3715405434000978</c:v>
                </c:pt>
                <c:pt idx="13169">
                  <c:v>8.3713598958330397</c:v>
                </c:pt>
                <c:pt idx="13170">
                  <c:v>8.371090887582973</c:v>
                </c:pt>
                <c:pt idx="13171">
                  <c:v>8.3711052400169148</c:v>
                </c:pt>
                <c:pt idx="13172">
                  <c:v>8.3722212317670461</c:v>
                </c:pt>
                <c:pt idx="13173">
                  <c:v>8.3719989175329896</c:v>
                </c:pt>
                <c:pt idx="13174">
                  <c:v>8.371896575949922</c:v>
                </c:pt>
                <c:pt idx="13175">
                  <c:v>8.3714909283830643</c:v>
                </c:pt>
                <c:pt idx="13176">
                  <c:v>8.3709952534669974</c:v>
                </c:pt>
                <c:pt idx="13177">
                  <c:v>8.3717612725669373</c:v>
                </c:pt>
                <c:pt idx="13178">
                  <c:v>8.3718472916670805</c:v>
                </c:pt>
                <c:pt idx="13179">
                  <c:v>8.3714766167500123</c:v>
                </c:pt>
                <c:pt idx="13180">
                  <c:v>8.3710093025169563</c:v>
                </c:pt>
                <c:pt idx="13181">
                  <c:v>8.3708352942670867</c:v>
                </c:pt>
                <c:pt idx="13182">
                  <c:v>8.3720946467000275</c:v>
                </c:pt>
                <c:pt idx="13183">
                  <c:v>8.3718973051169616</c:v>
                </c:pt>
                <c:pt idx="13184">
                  <c:v>8.3719149908829031</c:v>
                </c:pt>
                <c:pt idx="13185">
                  <c:v>8.3709226493000362</c:v>
                </c:pt>
                <c:pt idx="13186">
                  <c:v>8.3711486683999787</c:v>
                </c:pt>
                <c:pt idx="13187">
                  <c:v>8.3723146874999195</c:v>
                </c:pt>
                <c:pt idx="13188">
                  <c:v>8.3720490125830516</c:v>
                </c:pt>
                <c:pt idx="13189">
                  <c:v>8.3715400316829953</c:v>
                </c:pt>
                <c:pt idx="13190">
                  <c:v>8.3713710234329266</c:v>
                </c:pt>
                <c:pt idx="13191">
                  <c:v>8.3711703758670684</c:v>
                </c:pt>
                <c:pt idx="13192">
                  <c:v>8.3717430342830017</c:v>
                </c:pt>
                <c:pt idx="13193">
                  <c:v>8.3720190533829424</c:v>
                </c:pt>
                <c:pt idx="13194">
                  <c:v>8.3717683784670758</c:v>
                </c:pt>
                <c:pt idx="13195">
                  <c:v>8.3712077309000179</c:v>
                </c:pt>
                <c:pt idx="13196">
                  <c:v>8.3717337499999598</c:v>
                </c:pt>
                <c:pt idx="13197">
                  <c:v>8.3722980750830924</c:v>
                </c:pt>
                <c:pt idx="13198">
                  <c:v>8.3716357608500349</c:v>
                </c:pt>
                <c:pt idx="13199">
                  <c:v>8.3712834192669678</c:v>
                </c:pt>
                <c:pt idx="13200">
                  <c:v>8.3712294383669086</c:v>
                </c:pt>
                <c:pt idx="13201">
                  <c:v>8.3712754301170413</c:v>
                </c:pt>
                <c:pt idx="13202">
                  <c:v>8.3721631158829837</c:v>
                </c:pt>
                <c:pt idx="13203">
                  <c:v>8.3723407742999161</c:v>
                </c:pt>
                <c:pt idx="13204">
                  <c:v>8.3716217934000579</c:v>
                </c:pt>
                <c:pt idx="13205">
                  <c:v>8.3710961458330004</c:v>
                </c:pt>
                <c:pt idx="13206">
                  <c:v>8.3718371375829328</c:v>
                </c:pt>
                <c:pt idx="13207">
                  <c:v>8.3724231566830749</c:v>
                </c:pt>
                <c:pt idx="13208">
                  <c:v>8.3722408151000067</c:v>
                </c:pt>
                <c:pt idx="13209">
                  <c:v>8.3710501675329496</c:v>
                </c:pt>
                <c:pt idx="13210">
                  <c:v>8.3705711592830809</c:v>
                </c:pt>
                <c:pt idx="13211">
                  <c:v>8.3710388450500233</c:v>
                </c:pt>
                <c:pt idx="13212">
                  <c:v>8.3719115034669578</c:v>
                </c:pt>
                <c:pt idx="13213">
                  <c:v>8.3721025225670971</c:v>
                </c:pt>
                <c:pt idx="13214">
                  <c:v>8.3712652083330408</c:v>
                </c:pt>
                <c:pt idx="13215">
                  <c:v>8.3707662000829739</c:v>
                </c:pt>
                <c:pt idx="13216">
                  <c:v>8.3706255525169144</c:v>
                </c:pt>
                <c:pt idx="13217">
                  <c:v>8.3716748776000482</c:v>
                </c:pt>
                <c:pt idx="13218">
                  <c:v>8.3717225633669887</c:v>
                </c:pt>
                <c:pt idx="13219">
                  <c:v>8.3712485551169209</c:v>
                </c:pt>
                <c:pt idx="13220">
                  <c:v>8.3705412408830639</c:v>
                </c:pt>
                <c:pt idx="13221">
                  <c:v>8.3704455659669961</c:v>
                </c:pt>
                <c:pt idx="13222">
                  <c:v>8.37124658506694</c:v>
                </c:pt>
                <c:pt idx="13223">
                  <c:v>8.3712026041670793</c:v>
                </c:pt>
                <c:pt idx="13224">
                  <c:v>8.3700169292500117</c:v>
                </c:pt>
                <c:pt idx="13225">
                  <c:v>8.3702912816829542</c:v>
                </c:pt>
                <c:pt idx="13226">
                  <c:v>8.370737273433086</c:v>
                </c:pt>
                <c:pt idx="13227">
                  <c:v>8.3717582925330305</c:v>
                </c:pt>
                <c:pt idx="13228">
                  <c:v>8.3711726176169616</c:v>
                </c:pt>
                <c:pt idx="13229">
                  <c:v>8.3708586367169033</c:v>
                </c:pt>
                <c:pt idx="13230">
                  <c:v>8.3702396284670346</c:v>
                </c:pt>
                <c:pt idx="13231">
                  <c:v>8.3702589808999779</c:v>
                </c:pt>
                <c:pt idx="13232">
                  <c:v>8.3712349999999205</c:v>
                </c:pt>
                <c:pt idx="13233">
                  <c:v>8.3712909917500529</c:v>
                </c:pt>
                <c:pt idx="13234">
                  <c:v>8.3713136775169943</c:v>
                </c:pt>
                <c:pt idx="13235">
                  <c:v>8.3705796692669274</c:v>
                </c:pt>
                <c:pt idx="13236">
                  <c:v>8.3714040217000694</c:v>
                </c:pt>
                <c:pt idx="13237">
                  <c:v>8.3723616801170007</c:v>
                </c:pt>
                <c:pt idx="13238">
                  <c:v>8.3719843658829447</c:v>
                </c:pt>
                <c:pt idx="13239">
                  <c:v>8.370895357633076</c:v>
                </c:pt>
                <c:pt idx="13240">
                  <c:v>8.3700513767330165</c:v>
                </c:pt>
                <c:pt idx="13241">
                  <c:v>8.3702290624999609</c:v>
                </c:pt>
                <c:pt idx="13242">
                  <c:v>8.3712450542500925</c:v>
                </c:pt>
                <c:pt idx="13243">
                  <c:v>8.3712444066830347</c:v>
                </c:pt>
                <c:pt idx="13244">
                  <c:v>8.3707070650999675</c:v>
                </c:pt>
                <c:pt idx="13245">
                  <c:v>8.3696214175329082</c:v>
                </c:pt>
                <c:pt idx="13246">
                  <c:v>8.3700107426170423</c:v>
                </c:pt>
                <c:pt idx="13247">
                  <c:v>8.3707434283829834</c:v>
                </c:pt>
                <c:pt idx="13248">
                  <c:v>8.3708744201329157</c:v>
                </c:pt>
                <c:pt idx="13249">
                  <c:v>8.3707821059000587</c:v>
                </c:pt>
                <c:pt idx="13250">
                  <c:v>8.3703547916669994</c:v>
                </c:pt>
                <c:pt idx="13251">
                  <c:v>8.3705307834169336</c:v>
                </c:pt>
                <c:pt idx="13252">
                  <c:v>8.3714201358500731</c:v>
                </c:pt>
                <c:pt idx="13253">
                  <c:v>8.3712327942670068</c:v>
                </c:pt>
                <c:pt idx="13254">
                  <c:v>8.3701888133669495</c:v>
                </c:pt>
                <c:pt idx="13255">
                  <c:v>8.369866471783082</c:v>
                </c:pt>
                <c:pt idx="13256">
                  <c:v>8.3696558242170234</c:v>
                </c:pt>
                <c:pt idx="13257">
                  <c:v>8.3710284826329566</c:v>
                </c:pt>
                <c:pt idx="13258">
                  <c:v>8.3708845017330962</c:v>
                </c:pt>
                <c:pt idx="13259">
                  <c:v>8.3705955208330405</c:v>
                </c:pt>
                <c:pt idx="13260">
                  <c:v>8.3697565125829723</c:v>
                </c:pt>
                <c:pt idx="13261">
                  <c:v>8.3696691983499161</c:v>
                </c:pt>
                <c:pt idx="13262">
                  <c:v>8.3708268567670476</c:v>
                </c:pt>
                <c:pt idx="13263">
                  <c:v>8.3704712091999891</c:v>
                </c:pt>
                <c:pt idx="13264">
                  <c:v>8.369837200949922</c:v>
                </c:pt>
                <c:pt idx="13265">
                  <c:v>8.3698465533830628</c:v>
                </c:pt>
                <c:pt idx="13266">
                  <c:v>8.3705242117999958</c:v>
                </c:pt>
                <c:pt idx="13267">
                  <c:v>8.3715035642329383</c:v>
                </c:pt>
                <c:pt idx="13268">
                  <c:v>8.3715412500000781</c:v>
                </c:pt>
                <c:pt idx="13269">
                  <c:v>8.3706772417500108</c:v>
                </c:pt>
                <c:pt idx="13270">
                  <c:v>8.3700399275169541</c:v>
                </c:pt>
                <c:pt idx="13271">
                  <c:v>8.3695959192670859</c:v>
                </c:pt>
                <c:pt idx="13272">
                  <c:v>8.3710336050330287</c:v>
                </c:pt>
                <c:pt idx="13273">
                  <c:v>8.3709795967829628</c:v>
                </c:pt>
                <c:pt idx="13274">
                  <c:v>8.3702022825499025</c:v>
                </c:pt>
                <c:pt idx="13275">
                  <c:v>8.3699282743000367</c:v>
                </c:pt>
                <c:pt idx="13276">
                  <c:v>8.370214293399977</c:v>
                </c:pt>
                <c:pt idx="13277">
                  <c:v>8.3713986458329206</c:v>
                </c:pt>
                <c:pt idx="13278">
                  <c:v>8.3710779709170531</c:v>
                </c:pt>
                <c:pt idx="13279">
                  <c:v>8.3705523233499957</c:v>
                </c:pt>
                <c:pt idx="13280">
                  <c:v>8.3699483150999274</c:v>
                </c:pt>
                <c:pt idx="13281">
                  <c:v>8.3701576675330678</c:v>
                </c:pt>
                <c:pt idx="13282">
                  <c:v>8.371580325950001</c:v>
                </c:pt>
                <c:pt idx="13283">
                  <c:v>8.3713213450499442</c:v>
                </c:pt>
                <c:pt idx="13284">
                  <c:v>8.3700606701330749</c:v>
                </c:pt>
                <c:pt idx="13285">
                  <c:v>8.3692833559000182</c:v>
                </c:pt>
                <c:pt idx="13286">
                  <c:v>8.3693010416669598</c:v>
                </c:pt>
                <c:pt idx="13287">
                  <c:v>8.370862033417092</c:v>
                </c:pt>
                <c:pt idx="13288">
                  <c:v>8.3709080525170343</c:v>
                </c:pt>
                <c:pt idx="13289">
                  <c:v>8.3699607109329666</c:v>
                </c:pt>
                <c:pt idx="13290">
                  <c:v>8.3691583966999108</c:v>
                </c:pt>
                <c:pt idx="13291">
                  <c:v>8.3697193884500418</c:v>
                </c:pt>
                <c:pt idx="13292">
                  <c:v>8.3714120742169822</c:v>
                </c:pt>
                <c:pt idx="13293">
                  <c:v>8.371008065966917</c:v>
                </c:pt>
                <c:pt idx="13294">
                  <c:v>8.3702240850670577</c:v>
                </c:pt>
                <c:pt idx="13295">
                  <c:v>8.3695834375000011</c:v>
                </c:pt>
                <c:pt idx="13296">
                  <c:v>8.3697660959169333</c:v>
                </c:pt>
                <c:pt idx="13297">
                  <c:v>8.3713554483500729</c:v>
                </c:pt>
                <c:pt idx="13298">
                  <c:v>8.3714681067670078</c:v>
                </c:pt>
                <c:pt idx="13299">
                  <c:v>8.3708407925329489</c:v>
                </c:pt>
                <c:pt idx="13300">
                  <c:v>8.3698501176170801</c:v>
                </c:pt>
                <c:pt idx="13301">
                  <c:v>8.3702778033830239</c:v>
                </c:pt>
                <c:pt idx="13302">
                  <c:v>8.371280461799957</c:v>
                </c:pt>
                <c:pt idx="13303">
                  <c:v>8.3717314809000989</c:v>
                </c:pt>
                <c:pt idx="13304">
                  <c:v>8.3711608333330396</c:v>
                </c:pt>
                <c:pt idx="13305">
                  <c:v>8.3699201584169725</c:v>
                </c:pt>
                <c:pt idx="13306">
                  <c:v>8.3701478441829149</c:v>
                </c:pt>
                <c:pt idx="13307">
                  <c:v>8.371478835933047</c:v>
                </c:pt>
                <c:pt idx="13308">
                  <c:v>8.3708915216999902</c:v>
                </c:pt>
                <c:pt idx="13309">
                  <c:v>8.3706308467829231</c:v>
                </c:pt>
                <c:pt idx="13310">
                  <c:v>8.3699835325500622</c:v>
                </c:pt>
                <c:pt idx="13311">
                  <c:v>8.3703245242999955</c:v>
                </c:pt>
                <c:pt idx="13312">
                  <c:v>8.3715955433999376</c:v>
                </c:pt>
                <c:pt idx="13313">
                  <c:v>8.3713565625000808</c:v>
                </c:pt>
                <c:pt idx="13314">
                  <c:v>8.3705942209170132</c:v>
                </c:pt>
                <c:pt idx="13315">
                  <c:v>8.3697419066829539</c:v>
                </c:pt>
                <c:pt idx="13316">
                  <c:v>8.3698095651000859</c:v>
                </c:pt>
                <c:pt idx="13317">
                  <c:v>8.3713422508670288</c:v>
                </c:pt>
                <c:pt idx="13318">
                  <c:v>8.3709832426169619</c:v>
                </c:pt>
                <c:pt idx="13319">
                  <c:v>8.3703675950499044</c:v>
                </c:pt>
                <c:pt idx="13320">
                  <c:v>8.3697435868000358</c:v>
                </c:pt>
                <c:pt idx="13321">
                  <c:v>8.3698529392329775</c:v>
                </c:pt>
                <c:pt idx="13322">
                  <c:v>8.37195729166692</c:v>
                </c:pt>
                <c:pt idx="13323">
                  <c:v>8.3717366167500522</c:v>
                </c:pt>
                <c:pt idx="13324">
                  <c:v>8.3707043025169945</c:v>
                </c:pt>
                <c:pt idx="13325">
                  <c:v>8.3702119609329273</c:v>
                </c:pt>
                <c:pt idx="13326">
                  <c:v>8.3705163133670677</c:v>
                </c:pt>
                <c:pt idx="13327">
                  <c:v>8.3723239717830022</c:v>
                </c:pt>
                <c:pt idx="13328">
                  <c:v>8.372318324216943</c:v>
                </c:pt>
                <c:pt idx="13329">
                  <c:v>8.371419315967076</c:v>
                </c:pt>
                <c:pt idx="13330">
                  <c:v>8.3707803350670176</c:v>
                </c:pt>
                <c:pt idx="13331">
                  <c:v>8.3707030208329591</c:v>
                </c:pt>
                <c:pt idx="13332">
                  <c:v>8.3721673459170933</c:v>
                </c:pt>
                <c:pt idx="13333">
                  <c:v>8.372630031683034</c:v>
                </c:pt>
                <c:pt idx="13334">
                  <c:v>8.3718143567669667</c:v>
                </c:pt>
                <c:pt idx="13335">
                  <c:v>8.3713603758669102</c:v>
                </c:pt>
                <c:pt idx="13336">
                  <c:v>8.3714830342830417</c:v>
                </c:pt>
                <c:pt idx="13337">
                  <c:v>8.3725740533829835</c:v>
                </c:pt>
                <c:pt idx="13338">
                  <c:v>8.3728700451329168</c:v>
                </c:pt>
                <c:pt idx="13339">
                  <c:v>8.3720643975670566</c:v>
                </c:pt>
                <c:pt idx="13340">
                  <c:v>8.3714304166669997</c:v>
                </c:pt>
                <c:pt idx="13341">
                  <c:v>8.371254741749933</c:v>
                </c:pt>
                <c:pt idx="13342">
                  <c:v>8.3725790941830756</c:v>
                </c:pt>
                <c:pt idx="13343">
                  <c:v>8.3723700859330084</c:v>
                </c:pt>
                <c:pt idx="13344">
                  <c:v>8.3718827716999495</c:v>
                </c:pt>
                <c:pt idx="13345">
                  <c:v>8.3711287634500806</c:v>
                </c:pt>
                <c:pt idx="13346">
                  <c:v>8.3713197825500227</c:v>
                </c:pt>
                <c:pt idx="13347">
                  <c:v>8.3725124409669558</c:v>
                </c:pt>
                <c:pt idx="13348">
                  <c:v>8.3730851267330983</c:v>
                </c:pt>
                <c:pt idx="13349">
                  <c:v>8.3722978125000385</c:v>
                </c:pt>
                <c:pt idx="13350">
                  <c:v>8.3713604709169722</c:v>
                </c:pt>
                <c:pt idx="13351">
                  <c:v>8.3715098233499141</c:v>
                </c:pt>
                <c:pt idx="13352">
                  <c:v>8.3727691484330471</c:v>
                </c:pt>
                <c:pt idx="13353">
                  <c:v>8.3725851675329892</c:v>
                </c:pt>
                <c:pt idx="13354">
                  <c:v>8.371671159282922</c:v>
                </c:pt>
                <c:pt idx="13355">
                  <c:v>8.371042178383064</c:v>
                </c:pt>
                <c:pt idx="13356">
                  <c:v>8.371484836799997</c:v>
                </c:pt>
                <c:pt idx="13357">
                  <c:v>8.3729991892329387</c:v>
                </c:pt>
                <c:pt idx="13358">
                  <c:v>8.3729168750000795</c:v>
                </c:pt>
                <c:pt idx="13359">
                  <c:v>8.372482866750012</c:v>
                </c:pt>
                <c:pt idx="13360">
                  <c:v>8.3721788858499551</c:v>
                </c:pt>
                <c:pt idx="13361">
                  <c:v>8.3730532109330866</c:v>
                </c:pt>
                <c:pt idx="13362">
                  <c:v>8.3740558967000283</c:v>
                </c:pt>
                <c:pt idx="13363">
                  <c:v>8.3731885551169611</c:v>
                </c:pt>
                <c:pt idx="13364">
                  <c:v>8.3724012408829047</c:v>
                </c:pt>
                <c:pt idx="13365">
                  <c:v>8.3722438993000363</c:v>
                </c:pt>
                <c:pt idx="13366">
                  <c:v>8.3721882517329789</c:v>
                </c:pt>
                <c:pt idx="13367">
                  <c:v>8.3724609374999197</c:v>
                </c:pt>
                <c:pt idx="13368">
                  <c:v>8.3736352625830524</c:v>
                </c:pt>
                <c:pt idx="13369">
                  <c:v>8.3729762816829947</c:v>
                </c:pt>
                <c:pt idx="13370">
                  <c:v>8.3722789400999282</c:v>
                </c:pt>
                <c:pt idx="13371">
                  <c:v>8.3725332925330687</c:v>
                </c:pt>
                <c:pt idx="13372">
                  <c:v>8.3733242842830027</c:v>
                </c:pt>
                <c:pt idx="13373">
                  <c:v>8.3731136367169423</c:v>
                </c:pt>
                <c:pt idx="13374">
                  <c:v>8.3724279618000761</c:v>
                </c:pt>
                <c:pt idx="13375">
                  <c:v>8.3721506475670182</c:v>
                </c:pt>
                <c:pt idx="13376">
                  <c:v>8.3718683333329604</c:v>
                </c:pt>
                <c:pt idx="13377">
                  <c:v>8.3726059917500919</c:v>
                </c:pt>
                <c:pt idx="13378">
                  <c:v>8.3723703441830342</c:v>
                </c:pt>
                <c:pt idx="13379">
                  <c:v>8.3717963359329683</c:v>
                </c:pt>
                <c:pt idx="13380">
                  <c:v>8.3717773550329095</c:v>
                </c:pt>
                <c:pt idx="13381">
                  <c:v>8.3718550134500411</c:v>
                </c:pt>
                <c:pt idx="13382">
                  <c:v>8.372634365882984</c:v>
                </c:pt>
                <c:pt idx="13383">
                  <c:v>8.3723536909669161</c:v>
                </c:pt>
                <c:pt idx="13384">
                  <c:v>8.3726347100670591</c:v>
                </c:pt>
                <c:pt idx="13385">
                  <c:v>8.3725423958329994</c:v>
                </c:pt>
                <c:pt idx="13386">
                  <c:v>8.3731183875829327</c:v>
                </c:pt>
                <c:pt idx="13387">
                  <c:v>8.3740277400170751</c:v>
                </c:pt>
                <c:pt idx="13388">
                  <c:v>8.374403731767007</c:v>
                </c:pt>
                <c:pt idx="13389">
                  <c:v>8.3735630841999509</c:v>
                </c:pt>
                <c:pt idx="13390">
                  <c:v>8.3729557426170818</c:v>
                </c:pt>
                <c:pt idx="13391">
                  <c:v>8.3733434283830235</c:v>
                </c:pt>
                <c:pt idx="13392">
                  <c:v>8.3740894201329557</c:v>
                </c:pt>
                <c:pt idx="13393">
                  <c:v>8.3743121059000973</c:v>
                </c:pt>
                <c:pt idx="13394">
                  <c:v>8.3740047916670406</c:v>
                </c:pt>
                <c:pt idx="13395">
                  <c:v>8.3731791167499736</c:v>
                </c:pt>
                <c:pt idx="13396">
                  <c:v>8.3729601358499153</c:v>
                </c:pt>
                <c:pt idx="13397">
                  <c:v>8.3734911276000457</c:v>
                </c:pt>
                <c:pt idx="13398">
                  <c:v>8.3732721466999891</c:v>
                </c:pt>
                <c:pt idx="13399">
                  <c:v>8.3727031384499213</c:v>
                </c:pt>
                <c:pt idx="13400">
                  <c:v>8.3722808242170643</c:v>
                </c:pt>
                <c:pt idx="13401">
                  <c:v>8.3723934826329973</c:v>
                </c:pt>
                <c:pt idx="13402">
                  <c:v>8.3734245017329378</c:v>
                </c:pt>
                <c:pt idx="13403">
                  <c:v>8.3733905208330803</c:v>
                </c:pt>
                <c:pt idx="13404">
                  <c:v>8.3724848459170129</c:v>
                </c:pt>
                <c:pt idx="13405">
                  <c:v>8.3718708650169553</c:v>
                </c:pt>
                <c:pt idx="13406">
                  <c:v>8.3725168567670867</c:v>
                </c:pt>
                <c:pt idx="13407">
                  <c:v>8.3726545425330272</c:v>
                </c:pt>
                <c:pt idx="13408">
                  <c:v>8.3728122009499621</c:v>
                </c:pt>
                <c:pt idx="13409">
                  <c:v>8.3723682200499034</c:v>
                </c:pt>
                <c:pt idx="13410">
                  <c:v>8.3721558784670354</c:v>
                </c:pt>
                <c:pt idx="13411">
                  <c:v>8.372025230899979</c:v>
                </c:pt>
                <c:pt idx="13412">
                  <c:v>8.3731245833329204</c:v>
                </c:pt>
                <c:pt idx="13413">
                  <c:v>8.3732789084170527</c:v>
                </c:pt>
                <c:pt idx="13414">
                  <c:v>8.3725899275169944</c:v>
                </c:pt>
                <c:pt idx="13415">
                  <c:v>8.3719759192669265</c:v>
                </c:pt>
                <c:pt idx="13416">
                  <c:v>8.3720902717000687</c:v>
                </c:pt>
                <c:pt idx="13417">
                  <c:v>8.3728212634500014</c:v>
                </c:pt>
                <c:pt idx="13418">
                  <c:v>8.3730289492169447</c:v>
                </c:pt>
                <c:pt idx="13419">
                  <c:v>8.3725149409670756</c:v>
                </c:pt>
                <c:pt idx="13420">
                  <c:v>8.3718309600670171</c:v>
                </c:pt>
                <c:pt idx="13421">
                  <c:v>8.3718769791669612</c:v>
                </c:pt>
                <c:pt idx="13422">
                  <c:v>8.3727029709170928</c:v>
                </c:pt>
                <c:pt idx="13423">
                  <c:v>8.3724673233500351</c:v>
                </c:pt>
                <c:pt idx="13424">
                  <c:v>8.3716516484329677</c:v>
                </c:pt>
                <c:pt idx="13425">
                  <c:v>8.3712193341999086</c:v>
                </c:pt>
                <c:pt idx="13426">
                  <c:v>8.3712036592830401</c:v>
                </c:pt>
                <c:pt idx="13427">
                  <c:v>8.3718080117169844</c:v>
                </c:pt>
                <c:pt idx="13428">
                  <c:v>8.3720373367999166</c:v>
                </c:pt>
                <c:pt idx="13429">
                  <c:v>8.3711683559000587</c:v>
                </c:pt>
                <c:pt idx="13430">
                  <c:v>8.3701427083329989</c:v>
                </c:pt>
                <c:pt idx="13431">
                  <c:v>8.3705537000829313</c:v>
                </c:pt>
                <c:pt idx="13432">
                  <c:v>8.3713197191830737</c:v>
                </c:pt>
                <c:pt idx="13433">
                  <c:v>8.3712557109330064</c:v>
                </c:pt>
                <c:pt idx="13434">
                  <c:v>8.3706317300329491</c:v>
                </c:pt>
                <c:pt idx="13435">
                  <c:v>8.3704927217830818</c:v>
                </c:pt>
                <c:pt idx="13436">
                  <c:v>8.370140407550025</c:v>
                </c:pt>
                <c:pt idx="13437">
                  <c:v>8.3707663992999564</c:v>
                </c:pt>
                <c:pt idx="13438">
                  <c:v>8.3701190850670972</c:v>
                </c:pt>
                <c:pt idx="13439">
                  <c:v>8.3696301041670402</c:v>
                </c:pt>
                <c:pt idx="13440">
                  <c:v>8.3694577625829734</c:v>
                </c:pt>
                <c:pt idx="13441">
                  <c:v>8.3695187816829133</c:v>
                </c:pt>
                <c:pt idx="13442">
                  <c:v>8.3706697734330469</c:v>
                </c:pt>
                <c:pt idx="13443">
                  <c:v>8.3708357925329882</c:v>
                </c:pt>
                <c:pt idx="13444">
                  <c:v>8.3698934509499221</c:v>
                </c:pt>
                <c:pt idx="13445">
                  <c:v>8.3692394700500632</c:v>
                </c:pt>
                <c:pt idx="13446">
                  <c:v>8.3698837951329956</c:v>
                </c:pt>
                <c:pt idx="13447">
                  <c:v>8.3709348142329389</c:v>
                </c:pt>
                <c:pt idx="13448">
                  <c:v>8.3709758333330786</c:v>
                </c:pt>
                <c:pt idx="13449">
                  <c:v>8.3706351584170111</c:v>
                </c:pt>
                <c:pt idx="13450">
                  <c:v>8.3699028441829544</c:v>
                </c:pt>
                <c:pt idx="13451">
                  <c:v>8.3700438359330871</c:v>
                </c:pt>
                <c:pt idx="13452">
                  <c:v>8.3710065217000302</c:v>
                </c:pt>
                <c:pt idx="13453">
                  <c:v>8.3707358467829618</c:v>
                </c:pt>
                <c:pt idx="13454">
                  <c:v>8.3698301992169029</c:v>
                </c:pt>
                <c:pt idx="13455">
                  <c:v>8.3691878576330367</c:v>
                </c:pt>
                <c:pt idx="13456">
                  <c:v>8.3685855433999787</c:v>
                </c:pt>
                <c:pt idx="13457">
                  <c:v>8.3694848958329207</c:v>
                </c:pt>
                <c:pt idx="13458">
                  <c:v>8.3697675542500534</c:v>
                </c:pt>
                <c:pt idx="13459">
                  <c:v>8.3684102400169937</c:v>
                </c:pt>
                <c:pt idx="13460">
                  <c:v>8.3682495650999282</c:v>
                </c:pt>
                <c:pt idx="13461">
                  <c:v>8.3686972508670685</c:v>
                </c:pt>
                <c:pt idx="13462">
                  <c:v>8.3709649092830016</c:v>
                </c:pt>
                <c:pt idx="13463">
                  <c:v>8.3703292617169449</c:v>
                </c:pt>
                <c:pt idx="13464">
                  <c:v>8.3691869201330764</c:v>
                </c:pt>
                <c:pt idx="13465">
                  <c:v>8.368567939233019</c:v>
                </c:pt>
                <c:pt idx="13466">
                  <c:v>8.3687706249999607</c:v>
                </c:pt>
                <c:pt idx="13467">
                  <c:v>8.3701532834170909</c:v>
                </c:pt>
                <c:pt idx="13468">
                  <c:v>8.3696076358500342</c:v>
                </c:pt>
                <c:pt idx="13469">
                  <c:v>8.3688536275999681</c:v>
                </c:pt>
                <c:pt idx="13470">
                  <c:v>8.3684429800329099</c:v>
                </c:pt>
                <c:pt idx="13471">
                  <c:v>8.3681973051170413</c:v>
                </c:pt>
                <c:pt idx="13472">
                  <c:v>8.3696533242169835</c:v>
                </c:pt>
                <c:pt idx="13473">
                  <c:v>8.3690793159669159</c:v>
                </c:pt>
                <c:pt idx="13474">
                  <c:v>8.3683086684000578</c:v>
                </c:pt>
                <c:pt idx="13475">
                  <c:v>8.3674880208330009</c:v>
                </c:pt>
                <c:pt idx="13476">
                  <c:v>8.3679706792499342</c:v>
                </c:pt>
                <c:pt idx="13477">
                  <c:v>8.3693900316830732</c:v>
                </c:pt>
                <c:pt idx="13478">
                  <c:v>8.3701160234330061</c:v>
                </c:pt>
                <c:pt idx="13479">
                  <c:v>8.3691087091999492</c:v>
                </c:pt>
                <c:pt idx="13480">
                  <c:v>8.3682147009500802</c:v>
                </c:pt>
                <c:pt idx="13481">
                  <c:v>8.3688173867170246</c:v>
                </c:pt>
                <c:pt idx="13482">
                  <c:v>8.3706000451329565</c:v>
                </c:pt>
                <c:pt idx="13483">
                  <c:v>8.3700143975670969</c:v>
                </c:pt>
                <c:pt idx="13484">
                  <c:v>8.3684920833330398</c:v>
                </c:pt>
                <c:pt idx="13485">
                  <c:v>8.3685647417499727</c:v>
                </c:pt>
                <c:pt idx="13486">
                  <c:v>8.3686407608499156</c:v>
                </c:pt>
                <c:pt idx="13487">
                  <c:v>8.3693600859330477</c:v>
                </c:pt>
                <c:pt idx="13488">
                  <c:v>8.3692844383669875</c:v>
                </c:pt>
                <c:pt idx="13489">
                  <c:v>8.3686220967829232</c:v>
                </c:pt>
                <c:pt idx="13490">
                  <c:v>8.3690147825500638</c:v>
                </c:pt>
                <c:pt idx="13491">
                  <c:v>8.3708507742999956</c:v>
                </c:pt>
                <c:pt idx="13492">
                  <c:v>8.3718751267329381</c:v>
                </c:pt>
                <c:pt idx="13493">
                  <c:v>8.3718978125000785</c:v>
                </c:pt>
                <c:pt idx="13494">
                  <c:v>8.3709504709170126</c:v>
                </c:pt>
                <c:pt idx="13495">
                  <c:v>8.3702014900169548</c:v>
                </c:pt>
                <c:pt idx="13496">
                  <c:v>8.3700291484330869</c:v>
                </c:pt>
                <c:pt idx="13497">
                  <c:v>8.3713851675330293</c:v>
                </c:pt>
                <c:pt idx="13498">
                  <c:v>8.3713444926169611</c:v>
                </c:pt>
                <c:pt idx="13499">
                  <c:v>8.3703688450499047</c:v>
                </c:pt>
                <c:pt idx="13500">
                  <c:v>8.3696748368000371</c:v>
                </c:pt>
                <c:pt idx="13501">
                  <c:v>8.3695175225669782</c:v>
                </c:pt>
                <c:pt idx="13502">
                  <c:v>8.3710835416669198</c:v>
                </c:pt>
                <c:pt idx="13503">
                  <c:v>8.3710095334170518</c:v>
                </c:pt>
                <c:pt idx="13504">
                  <c:v>8.370420552516995</c:v>
                </c:pt>
                <c:pt idx="13505">
                  <c:v>8.3697198775999286</c:v>
                </c:pt>
                <c:pt idx="13506">
                  <c:v>8.3706225633670677</c:v>
                </c:pt>
                <c:pt idx="13507">
                  <c:v>8.3720902217830009</c:v>
                </c:pt>
                <c:pt idx="13508">
                  <c:v>8.3721595742169441</c:v>
                </c:pt>
                <c:pt idx="13509">
                  <c:v>8.3714205659670746</c:v>
                </c:pt>
                <c:pt idx="13510">
                  <c:v>8.3701749184000178</c:v>
                </c:pt>
                <c:pt idx="13511">
                  <c:v>8.3697892708329604</c:v>
                </c:pt>
                <c:pt idx="13512">
                  <c:v>8.3708602625830935</c:v>
                </c:pt>
                <c:pt idx="13513">
                  <c:v>8.3708496150170344</c:v>
                </c:pt>
                <c:pt idx="13514">
                  <c:v>8.3704756067669663</c:v>
                </c:pt>
                <c:pt idx="13515">
                  <c:v>8.3697066258669093</c:v>
                </c:pt>
                <c:pt idx="13516">
                  <c:v>8.3697826176170409</c:v>
                </c:pt>
                <c:pt idx="13517">
                  <c:v>8.370698636716984</c:v>
                </c:pt>
                <c:pt idx="13518">
                  <c:v>8.3707996284669175</c:v>
                </c:pt>
                <c:pt idx="13519">
                  <c:v>8.3701789809000573</c:v>
                </c:pt>
                <c:pt idx="13520">
                  <c:v>8.3694383333330009</c:v>
                </c:pt>
                <c:pt idx="13521">
                  <c:v>8.3707226584169323</c:v>
                </c:pt>
                <c:pt idx="13522">
                  <c:v>8.3713953441830746</c:v>
                </c:pt>
                <c:pt idx="13523">
                  <c:v>8.3712080026000084</c:v>
                </c:pt>
                <c:pt idx="13524">
                  <c:v>8.3703973550329493</c:v>
                </c:pt>
                <c:pt idx="13525">
                  <c:v>8.3695783467830811</c:v>
                </c:pt>
                <c:pt idx="13526">
                  <c:v>8.3695993658830243</c:v>
                </c:pt>
                <c:pt idx="13527">
                  <c:v>8.370708690966957</c:v>
                </c:pt>
                <c:pt idx="13528">
                  <c:v>8.3711480434000975</c:v>
                </c:pt>
                <c:pt idx="13529">
                  <c:v>8.3703373958330385</c:v>
                </c:pt>
                <c:pt idx="13530">
                  <c:v>8.3703267209169727</c:v>
                </c:pt>
                <c:pt idx="13531">
                  <c:v>8.3705144066829149</c:v>
                </c:pt>
                <c:pt idx="13532">
                  <c:v>8.3713820651000468</c:v>
                </c:pt>
                <c:pt idx="13533">
                  <c:v>8.3713247508669895</c:v>
                </c:pt>
                <c:pt idx="13534">
                  <c:v>8.3704874092829229</c:v>
                </c:pt>
                <c:pt idx="13535">
                  <c:v>8.3699350950500619</c:v>
                </c:pt>
                <c:pt idx="13536">
                  <c:v>8.3703994201329976</c:v>
                </c:pt>
                <c:pt idx="13537">
                  <c:v>8.3721487725669377</c:v>
                </c:pt>
                <c:pt idx="13538">
                  <c:v>8.3713947916670808</c:v>
                </c:pt>
                <c:pt idx="13539">
                  <c:v>8.3704357834170136</c:v>
                </c:pt>
                <c:pt idx="13540">
                  <c:v>8.3699784691829535</c:v>
                </c:pt>
                <c:pt idx="13541">
                  <c:v>8.3703994609330881</c:v>
                </c:pt>
                <c:pt idx="13542">
                  <c:v>8.3718354800330292</c:v>
                </c:pt>
                <c:pt idx="13543">
                  <c:v>8.3713164717829613</c:v>
                </c:pt>
                <c:pt idx="13544">
                  <c:v>8.370649157549904</c:v>
                </c:pt>
                <c:pt idx="13545">
                  <c:v>8.3696218159670366</c:v>
                </c:pt>
                <c:pt idx="13546">
                  <c:v>8.3697911683999795</c:v>
                </c:pt>
                <c:pt idx="13547">
                  <c:v>8.3707155208329205</c:v>
                </c:pt>
                <c:pt idx="13548">
                  <c:v>8.3709215125830525</c:v>
                </c:pt>
                <c:pt idx="13549">
                  <c:v>8.3702658650169948</c:v>
                </c:pt>
                <c:pt idx="13550">
                  <c:v>8.3691735234329272</c:v>
                </c:pt>
                <c:pt idx="13551">
                  <c:v>8.3694228758670697</c:v>
                </c:pt>
                <c:pt idx="13552">
                  <c:v>8.3705938676170017</c:v>
                </c:pt>
                <c:pt idx="13553">
                  <c:v>8.3716082200499429</c:v>
                </c:pt>
                <c:pt idx="13554">
                  <c:v>8.3705092118000746</c:v>
                </c:pt>
                <c:pt idx="13555">
                  <c:v>8.3703702309000185</c:v>
                </c:pt>
                <c:pt idx="13556">
                  <c:v>8.3701129166669617</c:v>
                </c:pt>
                <c:pt idx="13557">
                  <c:v>8.370852241750093</c:v>
                </c:pt>
                <c:pt idx="13558">
                  <c:v>8.3709032608500333</c:v>
                </c:pt>
                <c:pt idx="13559">
                  <c:v>8.3700859192669661</c:v>
                </c:pt>
                <c:pt idx="13560">
                  <c:v>8.3694052716999092</c:v>
                </c:pt>
                <c:pt idx="13561">
                  <c:v>8.3696045967830415</c:v>
                </c:pt>
                <c:pt idx="13562">
                  <c:v>8.3706539492169849</c:v>
                </c:pt>
                <c:pt idx="13563">
                  <c:v>8.3708116076329162</c:v>
                </c:pt>
                <c:pt idx="13564">
                  <c:v>8.3701509600670576</c:v>
                </c:pt>
                <c:pt idx="13565">
                  <c:v>8.3702186458330008</c:v>
                </c:pt>
                <c:pt idx="13566">
                  <c:v>8.3698879709169329</c:v>
                </c:pt>
                <c:pt idx="13567">
                  <c:v>8.3711223233500753</c:v>
                </c:pt>
                <c:pt idx="13568">
                  <c:v>8.3712533151000077</c:v>
                </c:pt>
                <c:pt idx="13569">
                  <c:v>8.371024334199948</c:v>
                </c:pt>
                <c:pt idx="13570">
                  <c:v>8.370238659283082</c:v>
                </c:pt>
                <c:pt idx="13571">
                  <c:v>8.3701630117170236</c:v>
                </c:pt>
                <c:pt idx="13572">
                  <c:v>8.3710123367999554</c:v>
                </c:pt>
                <c:pt idx="13573">
                  <c:v>8.3712516892330981</c:v>
                </c:pt>
                <c:pt idx="13574">
                  <c:v>8.370306041667039</c:v>
                </c:pt>
                <c:pt idx="13575">
                  <c:v>8.369753700082974</c:v>
                </c:pt>
                <c:pt idx="13576">
                  <c:v>8.3702213858499146</c:v>
                </c:pt>
                <c:pt idx="13577">
                  <c:v>8.3714723776000461</c:v>
                </c:pt>
                <c:pt idx="13578">
                  <c:v>8.3717267300329894</c:v>
                </c:pt>
                <c:pt idx="13579">
                  <c:v>8.370772721782922</c:v>
                </c:pt>
                <c:pt idx="13580">
                  <c:v>8.3696120742170645</c:v>
                </c:pt>
                <c:pt idx="13581">
                  <c:v>8.370236399299996</c:v>
                </c:pt>
                <c:pt idx="13582">
                  <c:v>8.3712624183999385</c:v>
                </c:pt>
                <c:pt idx="13583">
                  <c:v>8.3709584375000805</c:v>
                </c:pt>
                <c:pt idx="13584">
                  <c:v>8.3701644292500124</c:v>
                </c:pt>
                <c:pt idx="13585">
                  <c:v>8.3693837816829557</c:v>
                </c:pt>
                <c:pt idx="13586">
                  <c:v>8.3695647734330869</c:v>
                </c:pt>
                <c:pt idx="13587">
                  <c:v>8.3705874592000278</c:v>
                </c:pt>
                <c:pt idx="13588">
                  <c:v>8.3707267842829616</c:v>
                </c:pt>
                <c:pt idx="13589">
                  <c:v>8.3698911367169035</c:v>
                </c:pt>
                <c:pt idx="13590">
                  <c:v>8.3687737951330359</c:v>
                </c:pt>
                <c:pt idx="13591">
                  <c:v>8.3696298142329795</c:v>
                </c:pt>
                <c:pt idx="13592">
                  <c:v>8.3709741666669206</c:v>
                </c:pt>
                <c:pt idx="13593">
                  <c:v>8.3713534917500514</c:v>
                </c:pt>
                <c:pt idx="13594">
                  <c:v>8.3708261775169941</c:v>
                </c:pt>
                <c:pt idx="13595">
                  <c:v>8.3702405025999269</c:v>
                </c:pt>
                <c:pt idx="13596">
                  <c:v>8.3703865217000697</c:v>
                </c:pt>
                <c:pt idx="13597">
                  <c:v>8.3717641801170011</c:v>
                </c:pt>
                <c:pt idx="13598">
                  <c:v>8.3717985325499438</c:v>
                </c:pt>
                <c:pt idx="13599">
                  <c:v>8.3709245243000758</c:v>
                </c:pt>
                <c:pt idx="13600">
                  <c:v>8.3702305434000177</c:v>
                </c:pt>
                <c:pt idx="13601">
                  <c:v>8.3703432291669611</c:v>
                </c:pt>
                <c:pt idx="13602">
                  <c:v>8.3713642209170924</c:v>
                </c:pt>
                <c:pt idx="13603">
                  <c:v>8.3714102400170347</c:v>
                </c:pt>
                <c:pt idx="13604">
                  <c:v>8.3704478984329675</c:v>
                </c:pt>
                <c:pt idx="13605">
                  <c:v>8.369343917532909</c:v>
                </c:pt>
                <c:pt idx="13606">
                  <c:v>8.3691682426170413</c:v>
                </c:pt>
                <c:pt idx="13607">
                  <c:v>8.370870928382983</c:v>
                </c:pt>
                <c:pt idx="13608">
                  <c:v>8.3710885867999156</c:v>
                </c:pt>
                <c:pt idx="13609">
                  <c:v>8.370281272567059</c:v>
                </c:pt>
                <c:pt idx="13610">
                  <c:v>8.3699022916669996</c:v>
                </c:pt>
                <c:pt idx="13611">
                  <c:v>8.3700366167499318</c:v>
                </c:pt>
                <c:pt idx="13612">
                  <c:v>8.3711676358500746</c:v>
                </c:pt>
                <c:pt idx="13613">
                  <c:v>8.3715186276000075</c:v>
                </c:pt>
                <c:pt idx="13614">
                  <c:v>8.3707379800329491</c:v>
                </c:pt>
                <c:pt idx="13615">
                  <c:v>8.3707023051170815</c:v>
                </c:pt>
                <c:pt idx="13616">
                  <c:v>8.3709683242170225</c:v>
                </c:pt>
                <c:pt idx="13617">
                  <c:v>8.372002649299958</c:v>
                </c:pt>
                <c:pt idx="13618">
                  <c:v>8.3718670017330972</c:v>
                </c:pt>
                <c:pt idx="13619">
                  <c:v>8.3715580208330405</c:v>
                </c:pt>
                <c:pt idx="13620">
                  <c:v>8.3711373459169724</c:v>
                </c:pt>
                <c:pt idx="13621">
                  <c:v>8.3715266983499141</c:v>
                </c:pt>
                <c:pt idx="13622">
                  <c:v>8.3720876901000469</c:v>
                </c:pt>
                <c:pt idx="13623">
                  <c:v>8.3714387091999889</c:v>
                </c:pt>
                <c:pt idx="13624">
                  <c:v>8.3704147009499223</c:v>
                </c:pt>
                <c:pt idx="13625">
                  <c:v>8.3696073867170639</c:v>
                </c:pt>
                <c:pt idx="13626">
                  <c:v>8.3696283784669969</c:v>
                </c:pt>
                <c:pt idx="13627">
                  <c:v>8.3705760642329388</c:v>
                </c:pt>
                <c:pt idx="13628">
                  <c:v>8.3701304166670791</c:v>
                </c:pt>
                <c:pt idx="13629">
                  <c:v>8.3693164084170117</c:v>
                </c:pt>
                <c:pt idx="13630">
                  <c:v>8.3687390941829545</c:v>
                </c:pt>
                <c:pt idx="13631">
                  <c:v>8.3689484192670864</c:v>
                </c:pt>
                <c:pt idx="13632">
                  <c:v>8.37022777170003</c:v>
                </c:pt>
                <c:pt idx="13633">
                  <c:v>8.3699987634499617</c:v>
                </c:pt>
                <c:pt idx="13634">
                  <c:v>8.3695497825499032</c:v>
                </c:pt>
                <c:pt idx="13635">
                  <c:v>8.3688474409670359</c:v>
                </c:pt>
                <c:pt idx="13636">
                  <c:v>8.3693017933999787</c:v>
                </c:pt>
                <c:pt idx="13637">
                  <c:v>8.3697994791669217</c:v>
                </c:pt>
                <c:pt idx="13638">
                  <c:v>8.3699621375830535</c:v>
                </c:pt>
                <c:pt idx="13639">
                  <c:v>8.3697914900169934</c:v>
                </c:pt>
                <c:pt idx="13640">
                  <c:v>8.3688708150999265</c:v>
                </c:pt>
                <c:pt idx="13641">
                  <c:v>8.3690801675330686</c:v>
                </c:pt>
                <c:pt idx="13642">
                  <c:v>8.3701994926170009</c:v>
                </c:pt>
                <c:pt idx="13643">
                  <c:v>8.3703071783829444</c:v>
                </c:pt>
                <c:pt idx="13644">
                  <c:v>8.3696381701330758</c:v>
                </c:pt>
                <c:pt idx="13645">
                  <c:v>8.3685758559000174</c:v>
                </c:pt>
                <c:pt idx="13646">
                  <c:v>8.3686368749999609</c:v>
                </c:pt>
                <c:pt idx="13647">
                  <c:v>8.368912866750092</c:v>
                </c:pt>
                <c:pt idx="13648">
                  <c:v>8.3695238858500343</c:v>
                </c:pt>
                <c:pt idx="13649">
                  <c:v>8.3688748775999677</c:v>
                </c:pt>
                <c:pt idx="13650">
                  <c:v>8.3680958966999093</c:v>
                </c:pt>
                <c:pt idx="13651">
                  <c:v>8.3680552217830417</c:v>
                </c:pt>
                <c:pt idx="13652">
                  <c:v>8.3691695742169827</c:v>
                </c:pt>
                <c:pt idx="13653">
                  <c:v>8.3687538992999162</c:v>
                </c:pt>
                <c:pt idx="13654">
                  <c:v>8.3680232517330584</c:v>
                </c:pt>
                <c:pt idx="13655">
                  <c:v>8.3678659374999995</c:v>
                </c:pt>
                <c:pt idx="13656">
                  <c:v>8.3685435959169343</c:v>
                </c:pt>
                <c:pt idx="13657">
                  <c:v>8.3698912816830742</c:v>
                </c:pt>
                <c:pt idx="13658">
                  <c:v>8.3696022734330064</c:v>
                </c:pt>
                <c:pt idx="13659">
                  <c:v>8.3686666258669486</c:v>
                </c:pt>
                <c:pt idx="13660">
                  <c:v>8.367877617617081</c:v>
                </c:pt>
                <c:pt idx="13661">
                  <c:v>8.3676053033830247</c:v>
                </c:pt>
                <c:pt idx="13662">
                  <c:v>8.3686112951329577</c:v>
                </c:pt>
                <c:pt idx="13663">
                  <c:v>8.3687389809000976</c:v>
                </c:pt>
                <c:pt idx="13664">
                  <c:v>8.3685483333330399</c:v>
                </c:pt>
                <c:pt idx="13665">
                  <c:v>8.3679159917499728</c:v>
                </c:pt>
                <c:pt idx="13666">
                  <c:v>8.3676470108499164</c:v>
                </c:pt>
                <c:pt idx="13667">
                  <c:v>8.3687946692670465</c:v>
                </c:pt>
                <c:pt idx="13668">
                  <c:v>8.3686806883669878</c:v>
                </c:pt>
                <c:pt idx="13669">
                  <c:v>8.3677066801169211</c:v>
                </c:pt>
                <c:pt idx="13670">
                  <c:v>8.3670543658830638</c:v>
                </c:pt>
                <c:pt idx="13671">
                  <c:v>8.3675520242999966</c:v>
                </c:pt>
                <c:pt idx="13672">
                  <c:v>8.3696713767329385</c:v>
                </c:pt>
                <c:pt idx="13673">
                  <c:v>8.3695807291670796</c:v>
                </c:pt>
                <c:pt idx="13674">
                  <c:v>8.3688217209170119</c:v>
                </c:pt>
                <c:pt idx="13675">
                  <c:v>8.368356073349954</c:v>
                </c:pt>
                <c:pt idx="13676">
                  <c:v>8.3681587317670871</c:v>
                </c:pt>
                <c:pt idx="13677">
                  <c:v>8.3690447508670296</c:v>
                </c:pt>
                <c:pt idx="13678">
                  <c:v>8.3687124092829617</c:v>
                </c:pt>
                <c:pt idx="13679">
                  <c:v>8.3678250950499038</c:v>
                </c:pt>
                <c:pt idx="13680">
                  <c:v>8.3674494201330365</c:v>
                </c:pt>
                <c:pt idx="13681">
                  <c:v>8.3675137725669781</c:v>
                </c:pt>
                <c:pt idx="13682">
                  <c:v>8.3687147916669211</c:v>
                </c:pt>
                <c:pt idx="13683">
                  <c:v>8.3687941167500526</c:v>
                </c:pt>
                <c:pt idx="13684">
                  <c:v>8.3679318025169955</c:v>
                </c:pt>
                <c:pt idx="13685">
                  <c:v>8.3670811275999277</c:v>
                </c:pt>
                <c:pt idx="13686">
                  <c:v>8.3676954800330687</c:v>
                </c:pt>
                <c:pt idx="13687">
                  <c:v>8.368721471783001</c:v>
                </c:pt>
                <c:pt idx="13688">
                  <c:v>8.3682641575499446</c:v>
                </c:pt>
                <c:pt idx="13689">
                  <c:v>8.3676334826330763</c:v>
                </c:pt>
                <c:pt idx="13690">
                  <c:v>8.3672911684000191</c:v>
                </c:pt>
                <c:pt idx="13691">
                  <c:v>8.3677171874999594</c:v>
                </c:pt>
                <c:pt idx="13692">
                  <c:v>8.3689698459170909</c:v>
                </c:pt>
                <c:pt idx="13693">
                  <c:v>8.3690458650170338</c:v>
                </c:pt>
                <c:pt idx="13694">
                  <c:v>8.3682351900999663</c:v>
                </c:pt>
                <c:pt idx="13695">
                  <c:v>8.3674495425329098</c:v>
                </c:pt>
                <c:pt idx="13696">
                  <c:v>8.3675805342830412</c:v>
                </c:pt>
                <c:pt idx="13697">
                  <c:v>8.3683948867169828</c:v>
                </c:pt>
                <c:pt idx="13698">
                  <c:v>8.3681908784669172</c:v>
                </c:pt>
                <c:pt idx="13699">
                  <c:v>8.3675318975670567</c:v>
                </c:pt>
                <c:pt idx="13700">
                  <c:v>8.3668729166670008</c:v>
                </c:pt>
                <c:pt idx="13701">
                  <c:v>8.3671289084169338</c:v>
                </c:pt>
                <c:pt idx="13702">
                  <c:v>8.3681365941830741</c:v>
                </c:pt>
                <c:pt idx="13703">
                  <c:v>8.3683959192670088</c:v>
                </c:pt>
                <c:pt idx="13704">
                  <c:v>8.3677569383669486</c:v>
                </c:pt>
                <c:pt idx="13705">
                  <c:v>8.3677812634500803</c:v>
                </c:pt>
                <c:pt idx="13706">
                  <c:v>8.367930615883024</c:v>
                </c:pt>
                <c:pt idx="13707">
                  <c:v>8.3691282742999569</c:v>
                </c:pt>
                <c:pt idx="13708">
                  <c:v>8.3689759600670985</c:v>
                </c:pt>
                <c:pt idx="13709">
                  <c:v>8.3684286458330401</c:v>
                </c:pt>
                <c:pt idx="13710">
                  <c:v>8.3673163042499716</c:v>
                </c:pt>
                <c:pt idx="13711">
                  <c:v>8.366930656682916</c:v>
                </c:pt>
                <c:pt idx="13712">
                  <c:v>8.3682249817670478</c:v>
                </c:pt>
                <c:pt idx="13713">
                  <c:v>8.3680810008669901</c:v>
                </c:pt>
                <c:pt idx="13714">
                  <c:v>8.3675019926169227</c:v>
                </c:pt>
                <c:pt idx="13715">
                  <c:v>8.367409678383062</c:v>
                </c:pt>
                <c:pt idx="13716">
                  <c:v>8.3674756701329951</c:v>
                </c:pt>
                <c:pt idx="13717">
                  <c:v>8.368791689232939</c:v>
                </c:pt>
                <c:pt idx="13718">
                  <c:v>8.3684277083330798</c:v>
                </c:pt>
                <c:pt idx="13719">
                  <c:v>8.3675687000830123</c:v>
                </c:pt>
                <c:pt idx="13720">
                  <c:v>8.3669897191829534</c:v>
                </c:pt>
                <c:pt idx="13721">
                  <c:v>8.3677090442670856</c:v>
                </c:pt>
                <c:pt idx="13722">
                  <c:v>8.3691350633670289</c:v>
                </c:pt>
                <c:pt idx="13723">
                  <c:v>8.368919388449962</c:v>
                </c:pt>
                <c:pt idx="13724">
                  <c:v>8.3685854075499044</c:v>
                </c:pt>
                <c:pt idx="13725">
                  <c:v>8.3679180659670358</c:v>
                </c:pt>
                <c:pt idx="13726">
                  <c:v>8.3674524183999779</c:v>
                </c:pt>
                <c:pt idx="13727">
                  <c:v>8.3684434374999199</c:v>
                </c:pt>
                <c:pt idx="13728">
                  <c:v>8.3688010959170516</c:v>
                </c:pt>
                <c:pt idx="13729">
                  <c:v>8.368487115016995</c:v>
                </c:pt>
                <c:pt idx="13730">
                  <c:v>8.3675247734329279</c:v>
                </c:pt>
                <c:pt idx="13731">
                  <c:v>8.3676207925330672</c:v>
                </c:pt>
                <c:pt idx="13732">
                  <c:v>8.369096784283002</c:v>
                </c:pt>
                <c:pt idx="13733">
                  <c:v>8.3690644700499437</c:v>
                </c:pt>
                <c:pt idx="13734">
                  <c:v>8.3684771284670756</c:v>
                </c:pt>
                <c:pt idx="13735">
                  <c:v>8.3682531475670174</c:v>
                </c:pt>
                <c:pt idx="13736">
                  <c:v>8.3679308333329594</c:v>
                </c:pt>
                <c:pt idx="13737">
                  <c:v>8.3688051584170928</c:v>
                </c:pt>
                <c:pt idx="13738">
                  <c:v>8.3688478441830334</c:v>
                </c:pt>
                <c:pt idx="13739">
                  <c:v>8.3683871692669669</c:v>
                </c:pt>
                <c:pt idx="13740">
                  <c:v>8.3683481883669089</c:v>
                </c:pt>
                <c:pt idx="13741">
                  <c:v>8.3685825134500416</c:v>
                </c:pt>
                <c:pt idx="13742">
                  <c:v>8.3694201992169841</c:v>
                </c:pt>
                <c:pt idx="13743">
                  <c:v>8.3692895242999175</c:v>
                </c:pt>
                <c:pt idx="13744">
                  <c:v>8.3681272100670565</c:v>
                </c:pt>
                <c:pt idx="13745">
                  <c:v>8.3673848958330002</c:v>
                </c:pt>
                <c:pt idx="13746">
                  <c:v>8.3674642209169328</c:v>
                </c:pt>
                <c:pt idx="13747">
                  <c:v>8.368588573350074</c:v>
                </c:pt>
                <c:pt idx="13748">
                  <c:v>8.3688978984330067</c:v>
                </c:pt>
                <c:pt idx="13749">
                  <c:v>8.3687439175329494</c:v>
                </c:pt>
                <c:pt idx="13750">
                  <c:v>8.3683215759500804</c:v>
                </c:pt>
                <c:pt idx="13751">
                  <c:v>8.3684759283830239</c:v>
                </c:pt>
                <c:pt idx="13752">
                  <c:v>8.3695435867999564</c:v>
                </c:pt>
                <c:pt idx="13753">
                  <c:v>8.3689546059000985</c:v>
                </c:pt>
                <c:pt idx="13754">
                  <c:v>8.3686522916670398</c:v>
                </c:pt>
                <c:pt idx="13755">
                  <c:v>8.3683399500829712</c:v>
                </c:pt>
                <c:pt idx="13756">
                  <c:v>8.368394302516915</c:v>
                </c:pt>
                <c:pt idx="13757">
                  <c:v>8.3691552942670473</c:v>
                </c:pt>
                <c:pt idx="13758">
                  <c:v>8.3689429800329886</c:v>
                </c:pt>
                <c:pt idx="13759">
                  <c:v>8.3683973051169218</c:v>
                </c:pt>
                <c:pt idx="13760">
                  <c:v>8.3678349908830647</c:v>
                </c:pt>
                <c:pt idx="13761">
                  <c:v>8.3680393159669961</c:v>
                </c:pt>
                <c:pt idx="13762">
                  <c:v>8.3685386683999372</c:v>
                </c:pt>
                <c:pt idx="13763">
                  <c:v>8.3693063541670796</c:v>
                </c:pt>
                <c:pt idx="13764">
                  <c:v>8.3682640125830119</c:v>
                </c:pt>
                <c:pt idx="13765">
                  <c:v>8.3680233650169562</c:v>
                </c:pt>
                <c:pt idx="13766">
                  <c:v>8.3683476901000873</c:v>
                </c:pt>
                <c:pt idx="13767">
                  <c:v>8.3696770425330289</c:v>
                </c:pt>
                <c:pt idx="13768">
                  <c:v>8.3701080342829606</c:v>
                </c:pt>
                <c:pt idx="13769">
                  <c:v>8.3693123867169046</c:v>
                </c:pt>
                <c:pt idx="13770">
                  <c:v>8.3693767118000366</c:v>
                </c:pt>
                <c:pt idx="13771">
                  <c:v>8.3690977308999788</c:v>
                </c:pt>
                <c:pt idx="13772">
                  <c:v>8.3694187499999195</c:v>
                </c:pt>
                <c:pt idx="13773">
                  <c:v>8.3691547417500516</c:v>
                </c:pt>
                <c:pt idx="13774">
                  <c:v>8.3681474275169947</c:v>
                </c:pt>
                <c:pt idx="13775">
                  <c:v>8.3674767525999272</c:v>
                </c:pt>
                <c:pt idx="13776">
                  <c:v>8.3677577717000684</c:v>
                </c:pt>
                <c:pt idx="13777">
                  <c:v>8.3689904301170017</c:v>
                </c:pt>
                <c:pt idx="13778">
                  <c:v>8.369438115882943</c:v>
                </c:pt>
                <c:pt idx="13779">
                  <c:v>8.3690791076330768</c:v>
                </c:pt>
                <c:pt idx="13780">
                  <c:v>8.3680817934000178</c:v>
                </c:pt>
                <c:pt idx="13781">
                  <c:v>8.3686278124999607</c:v>
                </c:pt>
                <c:pt idx="13782">
                  <c:v>8.369622137583093</c:v>
                </c:pt>
                <c:pt idx="13783">
                  <c:v>8.3700748233500342</c:v>
                </c:pt>
                <c:pt idx="13784">
                  <c:v>8.3695408150999686</c:v>
                </c:pt>
                <c:pt idx="13785">
                  <c:v>8.3690401675329085</c:v>
                </c:pt>
                <c:pt idx="13786">
                  <c:v>8.3683544926170406</c:v>
                </c:pt>
                <c:pt idx="13787">
                  <c:v>8.3692805117169833</c:v>
                </c:pt>
                <c:pt idx="13788">
                  <c:v>8.3695865034669161</c:v>
                </c:pt>
                <c:pt idx="13789">
                  <c:v>8.3690691892330591</c:v>
                </c:pt>
                <c:pt idx="13790">
                  <c:v>8.3685635416669992</c:v>
                </c:pt>
                <c:pt idx="13791">
                  <c:v>8.3687512000829329</c:v>
                </c:pt>
                <c:pt idx="13792">
                  <c:v>8.3698038858500752</c:v>
                </c:pt>
                <c:pt idx="13793">
                  <c:v>8.3698582109330069</c:v>
                </c:pt>
                <c:pt idx="13794">
                  <c:v>8.3693842300329493</c:v>
                </c:pt>
                <c:pt idx="13795">
                  <c:v>8.3686635551170809</c:v>
                </c:pt>
                <c:pt idx="13796">
                  <c:v>8.3688829075500237</c:v>
                </c:pt>
                <c:pt idx="13797">
                  <c:v>8.3700772326329549</c:v>
                </c:pt>
                <c:pt idx="13798">
                  <c:v>8.3699282517330982</c:v>
                </c:pt>
                <c:pt idx="13799">
                  <c:v>8.3688426041670407</c:v>
                </c:pt>
                <c:pt idx="13800">
                  <c:v>8.3684302625829741</c:v>
                </c:pt>
                <c:pt idx="13801">
                  <c:v>8.3686412816829137</c:v>
                </c:pt>
                <c:pt idx="13802">
                  <c:v>8.3696939401000456</c:v>
                </c:pt>
                <c:pt idx="13803">
                  <c:v>8.3697616258669889</c:v>
                </c:pt>
                <c:pt idx="13804">
                  <c:v>8.3694926176169222</c:v>
                </c:pt>
                <c:pt idx="13805">
                  <c:v>8.3693986367170634</c:v>
                </c:pt>
                <c:pt idx="13806">
                  <c:v>8.3693179617999967</c:v>
                </c:pt>
                <c:pt idx="13807">
                  <c:v>8.369857314232938</c:v>
                </c:pt>
                <c:pt idx="13808">
                  <c:v>8.3694250000000796</c:v>
                </c:pt>
                <c:pt idx="13809">
                  <c:v>8.3690343250830121</c:v>
                </c:pt>
                <c:pt idx="13810">
                  <c:v>8.3689970108499558</c:v>
                </c:pt>
                <c:pt idx="13811">
                  <c:v>8.3694563359330871</c:v>
                </c:pt>
                <c:pt idx="13812">
                  <c:v>8.3707873550330287</c:v>
                </c:pt>
                <c:pt idx="13813">
                  <c:v>8.3705316801169634</c:v>
                </c:pt>
                <c:pt idx="13814">
                  <c:v>8.3694193658829033</c:v>
                </c:pt>
                <c:pt idx="13815">
                  <c:v>8.3690836909670363</c:v>
                </c:pt>
                <c:pt idx="13816">
                  <c:v>8.369333043399978</c:v>
                </c:pt>
                <c:pt idx="13817">
                  <c:v>8.370584062499919</c:v>
                </c:pt>
                <c:pt idx="13818">
                  <c:v>8.3699100542500524</c:v>
                </c:pt>
                <c:pt idx="13819">
                  <c:v>8.3691327400169939</c:v>
                </c:pt>
                <c:pt idx="13820">
                  <c:v>8.3684703984329261</c:v>
                </c:pt>
                <c:pt idx="13821">
                  <c:v>8.3688097508670687</c:v>
                </c:pt>
                <c:pt idx="13822">
                  <c:v>8.3700174092830011</c:v>
                </c:pt>
                <c:pt idx="13823">
                  <c:v>8.370020095049945</c:v>
                </c:pt>
                <c:pt idx="13824">
                  <c:v>8.3695044201330759</c:v>
                </c:pt>
                <c:pt idx="13825">
                  <c:v>8.3691537725670173</c:v>
                </c:pt>
                <c:pt idx="13826">
                  <c:v>8.3692681249999605</c:v>
                </c:pt>
                <c:pt idx="13827">
                  <c:v>8.3707991167500921</c:v>
                </c:pt>
                <c:pt idx="13828">
                  <c:v>8.3703784691830343</c:v>
                </c:pt>
                <c:pt idx="13829">
                  <c:v>8.3697544609329686</c:v>
                </c:pt>
                <c:pt idx="13830">
                  <c:v>8.3689404800329097</c:v>
                </c:pt>
                <c:pt idx="13831">
                  <c:v>8.3693214717830404</c:v>
                </c:pt>
                <c:pt idx="13832">
                  <c:v>8.3705191575499835</c:v>
                </c:pt>
                <c:pt idx="13833">
                  <c:v>8.3705984826329161</c:v>
                </c:pt>
                <c:pt idx="13834">
                  <c:v>8.3698461684000574</c:v>
                </c:pt>
                <c:pt idx="13835">
                  <c:v>8.3688238541669993</c:v>
                </c:pt>
                <c:pt idx="13836">
                  <c:v>8.3688998459169319</c:v>
                </c:pt>
                <c:pt idx="13837">
                  <c:v>8.3702791983500742</c:v>
                </c:pt>
                <c:pt idx="13838">
                  <c:v>8.3701235234330067</c:v>
                </c:pt>
                <c:pt idx="13839">
                  <c:v>8.3697912091999491</c:v>
                </c:pt>
                <c:pt idx="13840">
                  <c:v>8.3697105342830813</c:v>
                </c:pt>
                <c:pt idx="13841">
                  <c:v>8.3697665533830232</c:v>
                </c:pt>
                <c:pt idx="13842">
                  <c:v>8.3712425451329562</c:v>
                </c:pt>
                <c:pt idx="13843">
                  <c:v>8.3711502309000974</c:v>
                </c:pt>
                <c:pt idx="13844">
                  <c:v>8.3703362500000402</c:v>
                </c:pt>
                <c:pt idx="13845">
                  <c:v>8.3697122417499727</c:v>
                </c:pt>
                <c:pt idx="13846">
                  <c:v>8.3695199275169152</c:v>
                </c:pt>
                <c:pt idx="13847">
                  <c:v>8.3711259192670475</c:v>
                </c:pt>
                <c:pt idx="13848">
                  <c:v>8.3714202716999893</c:v>
                </c:pt>
                <c:pt idx="13849">
                  <c:v>8.3701695967829206</c:v>
                </c:pt>
                <c:pt idx="13850">
                  <c:v>8.3691756158830639</c:v>
                </c:pt>
                <c:pt idx="13851">
                  <c:v>8.3692499409669967</c:v>
                </c:pt>
                <c:pt idx="13852">
                  <c:v>8.3711309600669388</c:v>
                </c:pt>
                <c:pt idx="13853">
                  <c:v>8.3713419791670791</c:v>
                </c:pt>
                <c:pt idx="13854">
                  <c:v>8.3704129709170125</c:v>
                </c:pt>
                <c:pt idx="13855">
                  <c:v>8.3701256566829549</c:v>
                </c:pt>
                <c:pt idx="13856">
                  <c:v>8.3707299817670862</c:v>
                </c:pt>
                <c:pt idx="13857">
                  <c:v>8.3719593342000298</c:v>
                </c:pt>
                <c:pt idx="13858">
                  <c:v>8.3718903259499626</c:v>
                </c:pt>
                <c:pt idx="13859">
                  <c:v>8.3706663450499033</c:v>
                </c:pt>
                <c:pt idx="13860">
                  <c:v>8.3699290034670373</c:v>
                </c:pt>
                <c:pt idx="13861">
                  <c:v>8.3699650225669782</c:v>
                </c:pt>
                <c:pt idx="13862">
                  <c:v>8.3711877083329203</c:v>
                </c:pt>
                <c:pt idx="13863">
                  <c:v>8.3709937000830532</c:v>
                </c:pt>
                <c:pt idx="13864">
                  <c:v>8.3701013858499937</c:v>
                </c:pt>
                <c:pt idx="13865">
                  <c:v>8.3692107109329275</c:v>
                </c:pt>
                <c:pt idx="13866">
                  <c:v>8.3691967300330692</c:v>
                </c:pt>
                <c:pt idx="13867">
                  <c:v>8.3705110551170012</c:v>
                </c:pt>
                <c:pt idx="13868">
                  <c:v>8.3710870742169448</c:v>
                </c:pt>
                <c:pt idx="13869">
                  <c:v>8.3706647326330756</c:v>
                </c:pt>
                <c:pt idx="13870">
                  <c:v>8.370260751733019</c:v>
                </c:pt>
                <c:pt idx="13871">
                  <c:v>8.3704951041669595</c:v>
                </c:pt>
                <c:pt idx="13872">
                  <c:v>8.3721960959170918</c:v>
                </c:pt>
                <c:pt idx="13873">
                  <c:v>8.3719221150170338</c:v>
                </c:pt>
                <c:pt idx="13874">
                  <c:v>8.3704981067669681</c:v>
                </c:pt>
                <c:pt idx="13875">
                  <c:v>8.3696607925329101</c:v>
                </c:pt>
                <c:pt idx="13876">
                  <c:v>8.3702717842830427</c:v>
                </c:pt>
                <c:pt idx="13877">
                  <c:v>8.3714644700499825</c:v>
                </c:pt>
                <c:pt idx="13878">
                  <c:v>8.3709771284669152</c:v>
                </c:pt>
                <c:pt idx="13879">
                  <c:v>8.3709548142330572</c:v>
                </c:pt>
                <c:pt idx="13880">
                  <c:v>8.3700941666670001</c:v>
                </c:pt>
                <c:pt idx="13881">
                  <c:v>8.3704051584169328</c:v>
                </c:pt>
                <c:pt idx="13882">
                  <c:v>8.3718061775170742</c:v>
                </c:pt>
                <c:pt idx="13883">
                  <c:v>8.3717705026000058</c:v>
                </c:pt>
                <c:pt idx="13884">
                  <c:v>8.3708215216999484</c:v>
                </c:pt>
                <c:pt idx="13885">
                  <c:v>8.3700341801170808</c:v>
                </c:pt>
                <c:pt idx="13886">
                  <c:v>8.3703001992170236</c:v>
                </c:pt>
                <c:pt idx="13887">
                  <c:v>8.3720178576329563</c:v>
                </c:pt>
                <c:pt idx="13888">
                  <c:v>8.371728876733096</c:v>
                </c:pt>
                <c:pt idx="13889">
                  <c:v>8.371521562500039</c:v>
                </c:pt>
                <c:pt idx="13890">
                  <c:v>8.3704925542499726</c:v>
                </c:pt>
                <c:pt idx="13891">
                  <c:v>8.3701652400169149</c:v>
                </c:pt>
                <c:pt idx="13892">
                  <c:v>8.3718662317670471</c:v>
                </c:pt>
                <c:pt idx="13893">
                  <c:v>8.3718505841999882</c:v>
                </c:pt>
                <c:pt idx="13894">
                  <c:v>8.3709132426169219</c:v>
                </c:pt>
                <c:pt idx="13895">
                  <c:v>8.3702959283830634</c:v>
                </c:pt>
                <c:pt idx="13896">
                  <c:v>8.3699652534669955</c:v>
                </c:pt>
                <c:pt idx="13897">
                  <c:v>8.370847939232938</c:v>
                </c:pt>
                <c:pt idx="13898">
                  <c:v>8.370647291667078</c:v>
                </c:pt>
                <c:pt idx="13899">
                  <c:v>8.3699349500830138</c:v>
                </c:pt>
                <c:pt idx="13900">
                  <c:v>8.3694376358499536</c:v>
                </c:pt>
                <c:pt idx="13901">
                  <c:v>8.3700536276000861</c:v>
                </c:pt>
                <c:pt idx="13902">
                  <c:v>8.3711979800330294</c:v>
                </c:pt>
                <c:pt idx="13903">
                  <c:v>8.3711239717829624</c:v>
                </c:pt>
                <c:pt idx="13904">
                  <c:v>8.3704299908829043</c:v>
                </c:pt>
                <c:pt idx="13905">
                  <c:v>8.3704459826330364</c:v>
                </c:pt>
                <c:pt idx="13906">
                  <c:v>8.370933668399978</c:v>
                </c:pt>
                <c:pt idx="13907">
                  <c:v>8.3723113541669214</c:v>
                </c:pt>
                <c:pt idx="13908">
                  <c:v>8.3721140125830527</c:v>
                </c:pt>
                <c:pt idx="13909">
                  <c:v>8.371711698349996</c:v>
                </c:pt>
                <c:pt idx="13910">
                  <c:v>8.3709960234329284</c:v>
                </c:pt>
                <c:pt idx="13911">
                  <c:v>8.3706687092000678</c:v>
                </c:pt>
                <c:pt idx="13912">
                  <c:v>8.3713730342830015</c:v>
                </c:pt>
                <c:pt idx="13913">
                  <c:v>8.370849053382944</c:v>
                </c:pt>
                <c:pt idx="13914">
                  <c:v>8.3700117118000747</c:v>
                </c:pt>
                <c:pt idx="13915">
                  <c:v>8.3692943975670175</c:v>
                </c:pt>
                <c:pt idx="13916">
                  <c:v>8.3690604166669598</c:v>
                </c:pt>
                <c:pt idx="13917">
                  <c:v>8.3705330750830917</c:v>
                </c:pt>
                <c:pt idx="13918">
                  <c:v>8.3712157608500348</c:v>
                </c:pt>
                <c:pt idx="13919">
                  <c:v>8.3711017525999676</c:v>
                </c:pt>
                <c:pt idx="13920">
                  <c:v>8.3701094383669101</c:v>
                </c:pt>
                <c:pt idx="13921">
                  <c:v>8.3701554301170411</c:v>
                </c:pt>
                <c:pt idx="13922">
                  <c:v>8.3711447825499832</c:v>
                </c:pt>
                <c:pt idx="13923">
                  <c:v>8.3712757742999173</c:v>
                </c:pt>
                <c:pt idx="13924">
                  <c:v>8.3707684600670582</c:v>
                </c:pt>
                <c:pt idx="13925">
                  <c:v>8.3702928125000007</c:v>
                </c:pt>
                <c:pt idx="13926">
                  <c:v>8.3701871375829331</c:v>
                </c:pt>
                <c:pt idx="13927">
                  <c:v>8.3716948233500759</c:v>
                </c:pt>
                <c:pt idx="13928">
                  <c:v>8.3718524817670072</c:v>
                </c:pt>
                <c:pt idx="13929">
                  <c:v>8.3714985008669487</c:v>
                </c:pt>
                <c:pt idx="13930">
                  <c:v>8.3714461592830798</c:v>
                </c:pt>
                <c:pt idx="13931">
                  <c:v>8.3708855117170238</c:v>
                </c:pt>
                <c:pt idx="13932">
                  <c:v>8.3717215034669561</c:v>
                </c:pt>
                <c:pt idx="13933">
                  <c:v>8.371562522567098</c:v>
                </c:pt>
                <c:pt idx="13934">
                  <c:v>8.3708052083330386</c:v>
                </c:pt>
                <c:pt idx="13935">
                  <c:v>8.3699512000829728</c:v>
                </c:pt>
                <c:pt idx="13936">
                  <c:v>8.3698005525169155</c:v>
                </c:pt>
                <c:pt idx="13937">
                  <c:v>8.3708332109330463</c:v>
                </c:pt>
                <c:pt idx="13938">
                  <c:v>8.3703708966999901</c:v>
                </c:pt>
                <c:pt idx="13939">
                  <c:v>8.369643555116923</c:v>
                </c:pt>
                <c:pt idx="13940">
                  <c:v>8.3693312408830618</c:v>
                </c:pt>
                <c:pt idx="13941">
                  <c:v>8.3694738992999973</c:v>
                </c:pt>
                <c:pt idx="13942">
                  <c:v>8.3712482517329381</c:v>
                </c:pt>
                <c:pt idx="13943">
                  <c:v>8.371579270833081</c:v>
                </c:pt>
                <c:pt idx="13944">
                  <c:v>8.3707169292500136</c:v>
                </c:pt>
                <c:pt idx="13945">
                  <c:v>8.3705729483499542</c:v>
                </c:pt>
                <c:pt idx="13946">
                  <c:v>8.3710572734330881</c:v>
                </c:pt>
                <c:pt idx="13947">
                  <c:v>8.3717266258670282</c:v>
                </c:pt>
                <c:pt idx="13948">
                  <c:v>8.372080950949961</c:v>
                </c:pt>
                <c:pt idx="13949">
                  <c:v>8.3712253033829036</c:v>
                </c:pt>
                <c:pt idx="13950">
                  <c:v>8.3706312951330357</c:v>
                </c:pt>
                <c:pt idx="13951">
                  <c:v>8.3706156475669786</c:v>
                </c:pt>
                <c:pt idx="13952">
                  <c:v>8.37129333333292</c:v>
                </c:pt>
                <c:pt idx="13953">
                  <c:v>8.371152658417051</c:v>
                </c:pt>
                <c:pt idx="13954">
                  <c:v>8.3703753441829942</c:v>
                </c:pt>
                <c:pt idx="13955">
                  <c:v>8.3698413359329269</c:v>
                </c:pt>
                <c:pt idx="13956">
                  <c:v>8.3696623550330695</c:v>
                </c:pt>
                <c:pt idx="13957">
                  <c:v>8.3708366801170015</c:v>
                </c:pt>
                <c:pt idx="13958">
                  <c:v>8.3709126992169427</c:v>
                </c:pt>
                <c:pt idx="13959">
                  <c:v>8.3695770243000744</c:v>
                </c:pt>
                <c:pt idx="13960">
                  <c:v>8.3696413767330178</c:v>
                </c:pt>
                <c:pt idx="13961">
                  <c:v>8.3698957291669611</c:v>
                </c:pt>
                <c:pt idx="13962">
                  <c:v>8.3712967209170923</c:v>
                </c:pt>
                <c:pt idx="13963">
                  <c:v>8.3708494066830337</c:v>
                </c:pt>
                <c:pt idx="13964">
                  <c:v>8.3705220650999657</c:v>
                </c:pt>
                <c:pt idx="13965">
                  <c:v>8.3700480841999099</c:v>
                </c:pt>
                <c:pt idx="13966">
                  <c:v>8.3697124092830411</c:v>
                </c:pt>
                <c:pt idx="13967">
                  <c:v>8.3708934283829848</c:v>
                </c:pt>
                <c:pt idx="13968">
                  <c:v>8.3708060867999166</c:v>
                </c:pt>
                <c:pt idx="13969">
                  <c:v>8.3696304392330578</c:v>
                </c:pt>
                <c:pt idx="13970">
                  <c:v>8.3695331250000002</c:v>
                </c:pt>
                <c:pt idx="13971">
                  <c:v>8.3694824500829323</c:v>
                </c:pt>
                <c:pt idx="13972">
                  <c:v>8.3706368025170743</c:v>
                </c:pt>
                <c:pt idx="13973">
                  <c:v>8.3703227942670075</c:v>
                </c:pt>
                <c:pt idx="13974">
                  <c:v>8.3700588133669491</c:v>
                </c:pt>
                <c:pt idx="13975">
                  <c:v>8.3695564717830813</c:v>
                </c:pt>
                <c:pt idx="13976">
                  <c:v>8.3692574908830224</c:v>
                </c:pt>
                <c:pt idx="13977">
                  <c:v>8.370811815966956</c:v>
                </c:pt>
                <c:pt idx="13978">
                  <c:v>8.3703511684000986</c:v>
                </c:pt>
                <c:pt idx="13979">
                  <c:v>8.3698171875000398</c:v>
                </c:pt>
                <c:pt idx="13980">
                  <c:v>8.3686448459169736</c:v>
                </c:pt>
                <c:pt idx="13981">
                  <c:v>8.368384198349915</c:v>
                </c:pt>
                <c:pt idx="13982">
                  <c:v>8.3699535234330469</c:v>
                </c:pt>
                <c:pt idx="13983">
                  <c:v>8.3694945425329887</c:v>
                </c:pt>
                <c:pt idx="13984">
                  <c:v>8.368102200949922</c:v>
                </c:pt>
                <c:pt idx="13985">
                  <c:v>8.3678115533830635</c:v>
                </c:pt>
                <c:pt idx="13986">
                  <c:v>8.3684442117999964</c:v>
                </c:pt>
                <c:pt idx="13987">
                  <c:v>8.3698618975669383</c:v>
                </c:pt>
                <c:pt idx="13988">
                  <c:v>8.3699312500000804</c:v>
                </c:pt>
                <c:pt idx="13989">
                  <c:v>8.3693605750830127</c:v>
                </c:pt>
                <c:pt idx="13990">
                  <c:v>8.3684249275169549</c:v>
                </c:pt>
                <c:pt idx="13991">
                  <c:v>8.3686925859330863</c:v>
                </c:pt>
                <c:pt idx="13992">
                  <c:v>8.3698686050330284</c:v>
                </c:pt>
                <c:pt idx="13993">
                  <c:v>8.3700479301169608</c:v>
                </c:pt>
                <c:pt idx="13994">
                  <c:v>8.3689722825499047</c:v>
                </c:pt>
                <c:pt idx="13995">
                  <c:v>8.3681399409670352</c:v>
                </c:pt>
                <c:pt idx="13996">
                  <c:v>8.3684092933999779</c:v>
                </c:pt>
                <c:pt idx="13997">
                  <c:v>8.3693936458329201</c:v>
                </c:pt>
                <c:pt idx="13998">
                  <c:v>8.3687829709170529</c:v>
                </c:pt>
                <c:pt idx="13999">
                  <c:v>8.3679139900169943</c:v>
                </c:pt>
                <c:pt idx="14000">
                  <c:v>8.3668983150999274</c:v>
                </c:pt>
                <c:pt idx="14001">
                  <c:v>8.3670410008670686</c:v>
                </c:pt>
                <c:pt idx="14002">
                  <c:v>8.3685869926170025</c:v>
                </c:pt>
                <c:pt idx="14003">
                  <c:v>8.3682646783829426</c:v>
                </c:pt>
                <c:pt idx="14004">
                  <c:v>8.3680390034670769</c:v>
                </c:pt>
                <c:pt idx="14005">
                  <c:v>8.3675333559000169</c:v>
                </c:pt>
                <c:pt idx="14006">
                  <c:v>8.3675677083329614</c:v>
                </c:pt>
                <c:pt idx="14007">
                  <c:v>8.3687920334170922</c:v>
                </c:pt>
                <c:pt idx="14008">
                  <c:v>8.3684647191830344</c:v>
                </c:pt>
                <c:pt idx="14009">
                  <c:v>8.3679190442669675</c:v>
                </c:pt>
                <c:pt idx="14010">
                  <c:v>8.3669867300329095</c:v>
                </c:pt>
                <c:pt idx="14011">
                  <c:v>8.3666543884500406</c:v>
                </c:pt>
                <c:pt idx="14012">
                  <c:v>8.367732074216983</c:v>
                </c:pt>
                <c:pt idx="14013">
                  <c:v>8.3672263992999163</c:v>
                </c:pt>
                <c:pt idx="14014">
                  <c:v>8.3664057517330583</c:v>
                </c:pt>
                <c:pt idx="14015">
                  <c:v>8.3662834374999999</c:v>
                </c:pt>
                <c:pt idx="14016">
                  <c:v>8.366394429249933</c:v>
                </c:pt>
                <c:pt idx="14017">
                  <c:v>8.3680337816830743</c:v>
                </c:pt>
                <c:pt idx="14018">
                  <c:v>8.367783106767007</c:v>
                </c:pt>
                <c:pt idx="14019">
                  <c:v>8.3669224591999498</c:v>
                </c:pt>
                <c:pt idx="14020">
                  <c:v>8.3661751176170824</c:v>
                </c:pt>
                <c:pt idx="14021">
                  <c:v>8.3662811367170224</c:v>
                </c:pt>
                <c:pt idx="14022">
                  <c:v>8.366777128466957</c:v>
                </c:pt>
                <c:pt idx="14023">
                  <c:v>8.3671448142330966</c:v>
                </c:pt>
                <c:pt idx="14024">
                  <c:v>8.366057500000041</c:v>
                </c:pt>
                <c:pt idx="14025">
                  <c:v>8.3650151584169734</c:v>
                </c:pt>
                <c:pt idx="14026">
                  <c:v>8.3651878441829144</c:v>
                </c:pt>
                <c:pt idx="14027">
                  <c:v>8.3668155026000477</c:v>
                </c:pt>
                <c:pt idx="14028">
                  <c:v>8.3669748550329892</c:v>
                </c:pt>
                <c:pt idx="14029">
                  <c:v>8.3666791801169218</c:v>
                </c:pt>
                <c:pt idx="14030">
                  <c:v>8.3658585325500638</c:v>
                </c:pt>
                <c:pt idx="14031">
                  <c:v>8.3656161909669962</c:v>
                </c:pt>
                <c:pt idx="14032">
                  <c:v>8.3670105433999389</c:v>
                </c:pt>
                <c:pt idx="14033">
                  <c:v>8.3662582291670802</c:v>
                </c:pt>
                <c:pt idx="14034">
                  <c:v>8.3658008875830117</c:v>
                </c:pt>
                <c:pt idx="14035">
                  <c:v>8.3654985733499547</c:v>
                </c:pt>
                <c:pt idx="14036">
                  <c:v>8.3657145651000864</c:v>
                </c:pt>
                <c:pt idx="14037">
                  <c:v>8.366457250867029</c:v>
                </c:pt>
                <c:pt idx="14038">
                  <c:v>8.3665499092829627</c:v>
                </c:pt>
                <c:pt idx="14039">
                  <c:v>8.3661825950499029</c:v>
                </c:pt>
                <c:pt idx="14040">
                  <c:v>8.3652102534670352</c:v>
                </c:pt>
                <c:pt idx="14041">
                  <c:v>8.3651596058999775</c:v>
                </c:pt>
                <c:pt idx="14042">
                  <c:v>8.3671472916669209</c:v>
                </c:pt>
                <c:pt idx="14043">
                  <c:v>8.366721616750052</c:v>
                </c:pt>
                <c:pt idx="14044">
                  <c:v>8.3654943025169946</c:v>
                </c:pt>
                <c:pt idx="14045">
                  <c:v>8.3649686275999269</c:v>
                </c:pt>
                <c:pt idx="14046">
                  <c:v>8.3645596467000694</c:v>
                </c:pt>
                <c:pt idx="14047">
                  <c:v>8.3663489717830011</c:v>
                </c:pt>
                <c:pt idx="14048">
                  <c:v>8.3660899908829442</c:v>
                </c:pt>
                <c:pt idx="14049">
                  <c:v>8.3649043159670757</c:v>
                </c:pt>
                <c:pt idx="14050">
                  <c:v>8.3650486684000178</c:v>
                </c:pt>
                <c:pt idx="14051">
                  <c:v>8.3658496874999599</c:v>
                </c:pt>
                <c:pt idx="14052">
                  <c:v>8.366572345917092</c:v>
                </c:pt>
                <c:pt idx="14053">
                  <c:v>8.3668966983500344</c:v>
                </c:pt>
                <c:pt idx="14054">
                  <c:v>8.3659660234329678</c:v>
                </c:pt>
                <c:pt idx="14055">
                  <c:v>8.3659303758669079</c:v>
                </c:pt>
                <c:pt idx="14056">
                  <c:v>8.366194700950043</c:v>
                </c:pt>
                <c:pt idx="14057">
                  <c:v>8.3668340533829841</c:v>
                </c:pt>
                <c:pt idx="14058">
                  <c:v>8.3662150451329165</c:v>
                </c:pt>
                <c:pt idx="14059">
                  <c:v>8.3656393975670582</c:v>
                </c:pt>
                <c:pt idx="14060">
                  <c:v>8.3647637499999998</c:v>
                </c:pt>
                <c:pt idx="14061">
                  <c:v>8.3648414084169342</c:v>
                </c:pt>
                <c:pt idx="14062">
                  <c:v>8.3661874275170742</c:v>
                </c:pt>
                <c:pt idx="14063">
                  <c:v>8.3658317526000072</c:v>
                </c:pt>
                <c:pt idx="14064">
                  <c:v>8.3648994383669493</c:v>
                </c:pt>
                <c:pt idx="14065">
                  <c:v>8.3641087634500817</c:v>
                </c:pt>
                <c:pt idx="14066">
                  <c:v>8.3639781158830235</c:v>
                </c:pt>
                <c:pt idx="14067">
                  <c:v>8.365749107632956</c:v>
                </c:pt>
                <c:pt idx="14068">
                  <c:v>8.3656417934000977</c:v>
                </c:pt>
                <c:pt idx="14069">
                  <c:v>8.3650061458330391</c:v>
                </c:pt>
                <c:pt idx="14070">
                  <c:v>8.3641821375829721</c:v>
                </c:pt>
                <c:pt idx="14071">
                  <c:v>8.3642631566829149</c:v>
                </c:pt>
                <c:pt idx="14072">
                  <c:v>8.3657224817670475</c:v>
                </c:pt>
                <c:pt idx="14073">
                  <c:v>8.3663018341999891</c:v>
                </c:pt>
                <c:pt idx="14074">
                  <c:v>8.3658728259499213</c:v>
                </c:pt>
                <c:pt idx="14075">
                  <c:v>8.3648855117170626</c:v>
                </c:pt>
                <c:pt idx="14076">
                  <c:v>8.3649548367999955</c:v>
                </c:pt>
                <c:pt idx="14077">
                  <c:v>8.3655525225669383</c:v>
                </c:pt>
                <c:pt idx="14078">
                  <c:v>8.3657752083330781</c:v>
                </c:pt>
                <c:pt idx="14079">
                  <c:v>8.365069533417012</c:v>
                </c:pt>
                <c:pt idx="14080">
                  <c:v>8.3646422191829544</c:v>
                </c:pt>
                <c:pt idx="14081">
                  <c:v>8.3647515442670866</c:v>
                </c:pt>
                <c:pt idx="14082">
                  <c:v>8.3665242300330291</c:v>
                </c:pt>
                <c:pt idx="14083">
                  <c:v>8.3662385551169614</c:v>
                </c:pt>
                <c:pt idx="14084">
                  <c:v>8.3654162408829027</c:v>
                </c:pt>
                <c:pt idx="14085">
                  <c:v>8.3648822326330361</c:v>
                </c:pt>
                <c:pt idx="14086">
                  <c:v>8.3647382517329785</c:v>
                </c:pt>
                <c:pt idx="14087">
                  <c:v>8.3664042708329216</c:v>
                </c:pt>
                <c:pt idx="14088">
                  <c:v>8.3657485959170526</c:v>
                </c:pt>
                <c:pt idx="14089">
                  <c:v>8.3650896150169949</c:v>
                </c:pt>
                <c:pt idx="14090">
                  <c:v>8.3639622734329286</c:v>
                </c:pt>
                <c:pt idx="14091">
                  <c:v>8.3641749592000689</c:v>
                </c:pt>
                <c:pt idx="14092">
                  <c:v>8.3656842842830006</c:v>
                </c:pt>
                <c:pt idx="14093">
                  <c:v>8.3658203033829448</c:v>
                </c:pt>
                <c:pt idx="14094">
                  <c:v>8.3655762951330761</c:v>
                </c:pt>
                <c:pt idx="14095">
                  <c:v>8.3652356475670189</c:v>
                </c:pt>
                <c:pt idx="14096">
                  <c:v>8.3651683333329601</c:v>
                </c:pt>
                <c:pt idx="14097">
                  <c:v>8.3666009917500919</c:v>
                </c:pt>
                <c:pt idx="14098">
                  <c:v>8.3662870108500336</c:v>
                </c:pt>
                <c:pt idx="14099">
                  <c:v>8.3661696692669665</c:v>
                </c:pt>
                <c:pt idx="14100">
                  <c:v>8.3653423550329098</c:v>
                </c:pt>
                <c:pt idx="14101">
                  <c:v>8.3658100134500426</c:v>
                </c:pt>
                <c:pt idx="14102">
                  <c:v>8.3675210325499823</c:v>
                </c:pt>
                <c:pt idx="14103">
                  <c:v>8.3666103576329167</c:v>
                </c:pt>
                <c:pt idx="14104">
                  <c:v>8.3653813767330583</c:v>
                </c:pt>
                <c:pt idx="14105">
                  <c:v>8.3645223958330011</c:v>
                </c:pt>
                <c:pt idx="14106">
                  <c:v>8.364760054249933</c:v>
                </c:pt>
                <c:pt idx="14107">
                  <c:v>8.3661127400170727</c:v>
                </c:pt>
                <c:pt idx="14108">
                  <c:v>8.3663253984330073</c:v>
                </c:pt>
                <c:pt idx="14109">
                  <c:v>8.3661664175329484</c:v>
                </c:pt>
                <c:pt idx="14110">
                  <c:v>8.3653790759500808</c:v>
                </c:pt>
                <c:pt idx="14111">
                  <c:v>8.3654184283830233</c:v>
                </c:pt>
                <c:pt idx="14112">
                  <c:v>8.3672010867999571</c:v>
                </c:pt>
                <c:pt idx="14113">
                  <c:v>8.3671654392330979</c:v>
                </c:pt>
                <c:pt idx="14114">
                  <c:v>8.36594812500004</c:v>
                </c:pt>
                <c:pt idx="14115">
                  <c:v>8.3651341167499726</c:v>
                </c:pt>
                <c:pt idx="14116">
                  <c:v>8.3659084691829158</c:v>
                </c:pt>
                <c:pt idx="14117">
                  <c:v>8.3674427942670473</c:v>
                </c:pt>
                <c:pt idx="14118">
                  <c:v>8.3680021466999897</c:v>
                </c:pt>
                <c:pt idx="14119">
                  <c:v>8.3672014717829217</c:v>
                </c:pt>
                <c:pt idx="14120">
                  <c:v>8.3665524908830626</c:v>
                </c:pt>
                <c:pt idx="14121">
                  <c:v>8.366471815966996</c:v>
                </c:pt>
                <c:pt idx="14122">
                  <c:v>8.3674845017329389</c:v>
                </c:pt>
                <c:pt idx="14123">
                  <c:v>8.367603854167081</c:v>
                </c:pt>
                <c:pt idx="14124">
                  <c:v>8.3669398459170132</c:v>
                </c:pt>
                <c:pt idx="14125">
                  <c:v>8.3665358650169548</c:v>
                </c:pt>
                <c:pt idx="14126">
                  <c:v>8.3670135234330854</c:v>
                </c:pt>
                <c:pt idx="14127">
                  <c:v>8.3684028758670284</c:v>
                </c:pt>
                <c:pt idx="14128">
                  <c:v>8.3679988676169614</c:v>
                </c:pt>
                <c:pt idx="14129">
                  <c:v>8.3667798867169054</c:v>
                </c:pt>
                <c:pt idx="14130">
                  <c:v>8.3658942118000361</c:v>
                </c:pt>
                <c:pt idx="14131">
                  <c:v>8.3659968975669781</c:v>
                </c:pt>
                <c:pt idx="14132">
                  <c:v>8.3672995833329207</c:v>
                </c:pt>
                <c:pt idx="14133">
                  <c:v>8.3673622417500528</c:v>
                </c:pt>
                <c:pt idx="14134">
                  <c:v>8.3664199275169953</c:v>
                </c:pt>
                <c:pt idx="14135">
                  <c:v>8.3657159192669273</c:v>
                </c:pt>
                <c:pt idx="14136">
                  <c:v>8.365913605033068</c:v>
                </c:pt>
                <c:pt idx="14137">
                  <c:v>8.3674179301170017</c:v>
                </c:pt>
                <c:pt idx="14138">
                  <c:v>8.3676039492169441</c:v>
                </c:pt>
                <c:pt idx="14139">
                  <c:v>8.367201607633076</c:v>
                </c:pt>
                <c:pt idx="14140">
                  <c:v>8.3667359600670181</c:v>
                </c:pt>
                <c:pt idx="14141">
                  <c:v>8.3668886458329599</c:v>
                </c:pt>
                <c:pt idx="14142">
                  <c:v>8.3682263042500935</c:v>
                </c:pt>
                <c:pt idx="14143">
                  <c:v>8.3686373233500344</c:v>
                </c:pt>
                <c:pt idx="14144">
                  <c:v>8.3679733150999667</c:v>
                </c:pt>
                <c:pt idx="14145">
                  <c:v>8.3675776675329097</c:v>
                </c:pt>
                <c:pt idx="14146">
                  <c:v>8.367401992617042</c:v>
                </c:pt>
                <c:pt idx="14147">
                  <c:v>8.3677446783829836</c:v>
                </c:pt>
                <c:pt idx="14148">
                  <c:v>8.3673956701329164</c:v>
                </c:pt>
                <c:pt idx="14149">
                  <c:v>8.3673300225670566</c:v>
                </c:pt>
                <c:pt idx="14150">
                  <c:v>8.3666943749999998</c:v>
                </c:pt>
                <c:pt idx="14151">
                  <c:v>8.3666370334169322</c:v>
                </c:pt>
                <c:pt idx="14152">
                  <c:v>8.3682397191830749</c:v>
                </c:pt>
                <c:pt idx="14153">
                  <c:v>8.3679423776000075</c:v>
                </c:pt>
                <c:pt idx="14154">
                  <c:v>8.367238396699948</c:v>
                </c:pt>
                <c:pt idx="14155">
                  <c:v>8.3668860551170798</c:v>
                </c:pt>
                <c:pt idx="14156">
                  <c:v>8.3666770742170229</c:v>
                </c:pt>
                <c:pt idx="14157">
                  <c:v>8.3677830659669556</c:v>
                </c:pt>
                <c:pt idx="14158">
                  <c:v>8.3674757517330978</c:v>
                </c:pt>
                <c:pt idx="14159">
                  <c:v>8.367033437500039</c:v>
                </c:pt>
                <c:pt idx="14160">
                  <c:v>8.3663810959169727</c:v>
                </c:pt>
                <c:pt idx="14161">
                  <c:v>8.3663937816829144</c:v>
                </c:pt>
                <c:pt idx="14162">
                  <c:v>8.367594773433046</c:v>
                </c:pt>
                <c:pt idx="14163">
                  <c:v>8.3677791258669902</c:v>
                </c:pt>
                <c:pt idx="14164">
                  <c:v>8.367270117616922</c:v>
                </c:pt>
                <c:pt idx="14165">
                  <c:v>8.3670011367170645</c:v>
                </c:pt>
                <c:pt idx="14166">
                  <c:v>8.3672137951329972</c:v>
                </c:pt>
                <c:pt idx="14167">
                  <c:v>8.3679131475669379</c:v>
                </c:pt>
                <c:pt idx="14168">
                  <c:v>8.3675741666670795</c:v>
                </c:pt>
                <c:pt idx="14169">
                  <c:v>8.3669601584170135</c:v>
                </c:pt>
                <c:pt idx="14170">
                  <c:v>8.3663495108499557</c:v>
                </c:pt>
                <c:pt idx="14171">
                  <c:v>8.3667538359330873</c:v>
                </c:pt>
                <c:pt idx="14172">
                  <c:v>8.367708188367029</c:v>
                </c:pt>
                <c:pt idx="14173">
                  <c:v>8.3679091801169605</c:v>
                </c:pt>
                <c:pt idx="14174">
                  <c:v>8.3671501992169048</c:v>
                </c:pt>
                <c:pt idx="14175">
                  <c:v>8.3665778576330361</c:v>
                </c:pt>
                <c:pt idx="14176">
                  <c:v>8.3667772100669779</c:v>
                </c:pt>
                <c:pt idx="14177">
                  <c:v>8.3679815624999208</c:v>
                </c:pt>
                <c:pt idx="14178">
                  <c:v>8.3682575542500519</c:v>
                </c:pt>
                <c:pt idx="14179">
                  <c:v>8.3674619066829941</c:v>
                </c:pt>
                <c:pt idx="14180">
                  <c:v>8.3664678984329282</c:v>
                </c:pt>
                <c:pt idx="14181">
                  <c:v>8.36715558420007</c:v>
                </c:pt>
                <c:pt idx="14182">
                  <c:v>8.3684249092830019</c:v>
                </c:pt>
                <c:pt idx="14183">
                  <c:v>8.3686092617169425</c:v>
                </c:pt>
                <c:pt idx="14184">
                  <c:v>8.368071920133076</c:v>
                </c:pt>
                <c:pt idx="14185">
                  <c:v>8.367281272567018</c:v>
                </c:pt>
                <c:pt idx="14186">
                  <c:v>8.3670439583329603</c:v>
                </c:pt>
                <c:pt idx="14187">
                  <c:v>8.3689666167500931</c:v>
                </c:pt>
                <c:pt idx="14188">
                  <c:v>8.3690326358500329</c:v>
                </c:pt>
                <c:pt idx="14189">
                  <c:v>8.3685302942669679</c:v>
                </c:pt>
                <c:pt idx="14190">
                  <c:v>8.3675596466999096</c:v>
                </c:pt>
                <c:pt idx="14191">
                  <c:v>8.3672123051170413</c:v>
                </c:pt>
                <c:pt idx="14192">
                  <c:v>8.3681999908829834</c:v>
                </c:pt>
                <c:pt idx="14193">
                  <c:v>8.3682176492999165</c:v>
                </c:pt>
                <c:pt idx="14194">
                  <c:v>8.3675486684000582</c:v>
                </c:pt>
                <c:pt idx="14195">
                  <c:v>8.3672180208330005</c:v>
                </c:pt>
                <c:pt idx="14196">
                  <c:v>8.3672690125829323</c:v>
                </c:pt>
                <c:pt idx="14197">
                  <c:v>8.3685200316830741</c:v>
                </c:pt>
                <c:pt idx="14198">
                  <c:v>8.3685893567670071</c:v>
                </c:pt>
                <c:pt idx="14199">
                  <c:v>8.3686120425329502</c:v>
                </c:pt>
                <c:pt idx="14200">
                  <c:v>8.3684947009500821</c:v>
                </c:pt>
                <c:pt idx="14201">
                  <c:v>8.3680473867170235</c:v>
                </c:pt>
                <c:pt idx="14202">
                  <c:v>8.3694483784669558</c:v>
                </c:pt>
                <c:pt idx="14203">
                  <c:v>8.3699927309000977</c:v>
                </c:pt>
                <c:pt idx="14204">
                  <c:v>8.369260416667041</c:v>
                </c:pt>
                <c:pt idx="14205">
                  <c:v>8.3686297417499738</c:v>
                </c:pt>
                <c:pt idx="14206">
                  <c:v>8.3690674275169137</c:v>
                </c:pt>
                <c:pt idx="14207">
                  <c:v>8.3699617526000463</c:v>
                </c:pt>
                <c:pt idx="14208">
                  <c:v>8.3702361050329888</c:v>
                </c:pt>
                <c:pt idx="14209">
                  <c:v>8.3690254301169222</c:v>
                </c:pt>
                <c:pt idx="14210">
                  <c:v>8.3680147825500644</c:v>
                </c:pt>
                <c:pt idx="14211">
                  <c:v>8.3683441076329963</c:v>
                </c:pt>
                <c:pt idx="14212">
                  <c:v>8.3695851267329378</c:v>
                </c:pt>
                <c:pt idx="14213">
                  <c:v>8.3696461458330802</c:v>
                </c:pt>
                <c:pt idx="14214">
                  <c:v>8.3690371375830122</c:v>
                </c:pt>
                <c:pt idx="14215">
                  <c:v>8.3686462519209552</c:v>
                </c:pt>
                <c:pt idx="14216">
                  <c:v>8.3685324817670868</c:v>
                </c:pt>
                <c:pt idx="14217">
                  <c:v>8.3699135008670282</c:v>
                </c:pt>
                <c:pt idx="14218">
                  <c:v>8.3696428259499633</c:v>
                </c:pt>
                <c:pt idx="14219">
                  <c:v>8.3690088450499029</c:v>
                </c:pt>
                <c:pt idx="14220">
                  <c:v>8.3684265034670346</c:v>
                </c:pt>
                <c:pt idx="14221">
                  <c:v>8.368839189232979</c:v>
                </c:pt>
                <c:pt idx="14222">
                  <c:v>8.3701552083329194</c:v>
                </c:pt>
                <c:pt idx="14223">
                  <c:v>8.3699945334170529</c:v>
                </c:pt>
                <c:pt idx="14224">
                  <c:v>8.3689938858499939</c:v>
                </c:pt>
                <c:pt idx="14225">
                  <c:v>8.3688465442669262</c:v>
                </c:pt>
                <c:pt idx="14226">
                  <c:v>8.3695592300330688</c:v>
                </c:pt>
                <c:pt idx="14227">
                  <c:v>8.3708535551170016</c:v>
                </c:pt>
                <c:pt idx="14228">
                  <c:v>8.3710479075499453</c:v>
                </c:pt>
                <c:pt idx="14229">
                  <c:v>8.3704355659670764</c:v>
                </c:pt>
                <c:pt idx="14230">
                  <c:v>8.3698132517330173</c:v>
                </c:pt>
                <c:pt idx="14231">
                  <c:v>8.3700409374999598</c:v>
                </c:pt>
                <c:pt idx="14232">
                  <c:v>8.3710585959170913</c:v>
                </c:pt>
                <c:pt idx="14233">
                  <c:v>8.3711446150170357</c:v>
                </c:pt>
                <c:pt idx="14234">
                  <c:v>8.3703322734329682</c:v>
                </c:pt>
                <c:pt idx="14235">
                  <c:v>8.3698149591999087</c:v>
                </c:pt>
                <c:pt idx="14236">
                  <c:v>8.3701509509500411</c:v>
                </c:pt>
                <c:pt idx="14237">
                  <c:v>8.3709303033829841</c:v>
                </c:pt>
                <c:pt idx="14238">
                  <c:v>8.3703379617999154</c:v>
                </c:pt>
                <c:pt idx="14239">
                  <c:v>8.3697456475670577</c:v>
                </c:pt>
                <c:pt idx="14240">
                  <c:v>8.3693133333329985</c:v>
                </c:pt>
                <c:pt idx="14241">
                  <c:v>8.3700576584169326</c:v>
                </c:pt>
                <c:pt idx="14242">
                  <c:v>8.3711930453330741</c:v>
                </c:pt>
                <c:pt idx="14243">
                  <c:v>8.3709613359330071</c:v>
                </c:pt>
                <c:pt idx="14244">
                  <c:v>8.3702523550329495</c:v>
                </c:pt>
                <c:pt idx="14245">
                  <c:v>8.3694600134500821</c:v>
                </c:pt>
                <c:pt idx="14246">
                  <c:v>8.3696726992170252</c:v>
                </c:pt>
                <c:pt idx="14247">
                  <c:v>8.3708920242999572</c:v>
                </c:pt>
                <c:pt idx="14248">
                  <c:v>8.3710180434000971</c:v>
                </c:pt>
                <c:pt idx="14249">
                  <c:v>8.3705273958330402</c:v>
                </c:pt>
                <c:pt idx="14250">
                  <c:v>8.3705183875829725</c:v>
                </c:pt>
                <c:pt idx="14251">
                  <c:v>8.3707527400169148</c:v>
                </c:pt>
                <c:pt idx="14252">
                  <c:v>8.3718087317670467</c:v>
                </c:pt>
                <c:pt idx="14253">
                  <c:v>8.3720080841999884</c:v>
                </c:pt>
                <c:pt idx="14254">
                  <c:v>8.3709674092829207</c:v>
                </c:pt>
                <c:pt idx="14255">
                  <c:v>8.3704950950500638</c:v>
                </c:pt>
                <c:pt idx="14256">
                  <c:v>8.3706577534669968</c:v>
                </c:pt>
                <c:pt idx="14257">
                  <c:v>8.3718404392329386</c:v>
                </c:pt>
                <c:pt idx="14258">
                  <c:v>8.3721647916670783</c:v>
                </c:pt>
                <c:pt idx="14259">
                  <c:v>8.3712341167500117</c:v>
                </c:pt>
                <c:pt idx="14260">
                  <c:v>8.3706068025169547</c:v>
                </c:pt>
                <c:pt idx="14261">
                  <c:v>8.3708827942670858</c:v>
                </c:pt>
                <c:pt idx="14262">
                  <c:v>8.3718404800330291</c:v>
                </c:pt>
                <c:pt idx="14263">
                  <c:v>8.3719448051169625</c:v>
                </c:pt>
                <c:pt idx="14264">
                  <c:v>8.3712191575499038</c:v>
                </c:pt>
                <c:pt idx="14265">
                  <c:v>8.3707601493000361</c:v>
                </c:pt>
                <c:pt idx="14266">
                  <c:v>8.3706478350669773</c:v>
                </c:pt>
                <c:pt idx="14267">
                  <c:v>8.3715271874999218</c:v>
                </c:pt>
                <c:pt idx="14268">
                  <c:v>8.3717515125830531</c:v>
                </c:pt>
                <c:pt idx="14269">
                  <c:v>8.3712841983499935</c:v>
                </c:pt>
                <c:pt idx="14270">
                  <c:v>8.3707135234329275</c:v>
                </c:pt>
                <c:pt idx="14271">
                  <c:v>8.3703762092000691</c:v>
                </c:pt>
                <c:pt idx="14272">
                  <c:v>8.3715672009500004</c:v>
                </c:pt>
                <c:pt idx="14273">
                  <c:v>8.3713798867169444</c:v>
                </c:pt>
                <c:pt idx="14274">
                  <c:v>8.3706925451330765</c:v>
                </c:pt>
                <c:pt idx="14275">
                  <c:v>8.3702718975670187</c:v>
                </c:pt>
                <c:pt idx="14276">
                  <c:v>8.3717829166669606</c:v>
                </c:pt>
                <c:pt idx="14277">
                  <c:v>8.3725889084170912</c:v>
                </c:pt>
                <c:pt idx="14278">
                  <c:v>8.3724949275170353</c:v>
                </c:pt>
                <c:pt idx="14279">
                  <c:v>8.3713792525999668</c:v>
                </c:pt>
                <c:pt idx="14280">
                  <c:v>8.3715102716999095</c:v>
                </c:pt>
                <c:pt idx="14281">
                  <c:v>8.3713029301170412</c:v>
                </c:pt>
                <c:pt idx="14282">
                  <c:v>8.3722706158829823</c:v>
                </c:pt>
                <c:pt idx="14283">
                  <c:v>8.3721666076329164</c:v>
                </c:pt>
                <c:pt idx="14284">
                  <c:v>8.3714109600670579</c:v>
                </c:pt>
                <c:pt idx="14285">
                  <c:v>8.3704403125000013</c:v>
                </c:pt>
                <c:pt idx="14286">
                  <c:v>8.3700946375829339</c:v>
                </c:pt>
                <c:pt idx="14287">
                  <c:v>8.371230656683073</c:v>
                </c:pt>
                <c:pt idx="14288">
                  <c:v>8.3706599817670071</c:v>
                </c:pt>
                <c:pt idx="14289">
                  <c:v>8.3704826675329489</c:v>
                </c:pt>
                <c:pt idx="14290">
                  <c:v>8.370638659283081</c:v>
                </c:pt>
                <c:pt idx="14291">
                  <c:v>8.3707380117170231</c:v>
                </c:pt>
                <c:pt idx="14292">
                  <c:v>8.3713423367999571</c:v>
                </c:pt>
                <c:pt idx="14293">
                  <c:v>8.3711800225670974</c:v>
                </c:pt>
                <c:pt idx="14294">
                  <c:v>8.3702610416670389</c:v>
                </c:pt>
                <c:pt idx="14295">
                  <c:v>8.3696287000829717</c:v>
                </c:pt>
                <c:pt idx="14296">
                  <c:v>8.3695463858499153</c:v>
                </c:pt>
                <c:pt idx="14297">
                  <c:v>8.3714090442670468</c:v>
                </c:pt>
                <c:pt idx="14298">
                  <c:v>8.3715200633669884</c:v>
                </c:pt>
                <c:pt idx="14299">
                  <c:v>8.370697721782923</c:v>
                </c:pt>
                <c:pt idx="14300">
                  <c:v>8.370708740883062</c:v>
                </c:pt>
                <c:pt idx="14301">
                  <c:v>8.3704663992999961</c:v>
                </c:pt>
                <c:pt idx="14302">
                  <c:v>8.3712157517329384</c:v>
                </c:pt>
                <c:pt idx="14303">
                  <c:v>8.3711984375000785</c:v>
                </c:pt>
                <c:pt idx="14304">
                  <c:v>8.3710077625830124</c:v>
                </c:pt>
                <c:pt idx="14305">
                  <c:v>8.3703987816829546</c:v>
                </c:pt>
                <c:pt idx="14306">
                  <c:v>8.3709331067670867</c:v>
                </c:pt>
                <c:pt idx="14307">
                  <c:v>8.3715457925330288</c:v>
                </c:pt>
                <c:pt idx="14308">
                  <c:v>8.3707517842829624</c:v>
                </c:pt>
                <c:pt idx="14309">
                  <c:v>8.3698678033829044</c:v>
                </c:pt>
                <c:pt idx="14310">
                  <c:v>8.3693321284670361</c:v>
                </c:pt>
                <c:pt idx="14311">
                  <c:v>8.3687598142329769</c:v>
                </c:pt>
                <c:pt idx="14312">
                  <c:v>8.3705041666669207</c:v>
                </c:pt>
                <c:pt idx="14313">
                  <c:v>8.3709534917500523</c:v>
                </c:pt>
                <c:pt idx="14314">
                  <c:v>8.3703128441829957</c:v>
                </c:pt>
                <c:pt idx="14315">
                  <c:v>8.3695871692669286</c:v>
                </c:pt>
                <c:pt idx="14316">
                  <c:v>8.3694048550330677</c:v>
                </c:pt>
                <c:pt idx="14317">
                  <c:v>8.3708408467830004</c:v>
                </c:pt>
                <c:pt idx="14318">
                  <c:v>8.3704285325499441</c:v>
                </c:pt>
                <c:pt idx="14319">
                  <c:v>8.3699728576330763</c:v>
                </c:pt>
                <c:pt idx="14320">
                  <c:v>8.3690472100670181</c:v>
                </c:pt>
                <c:pt idx="14321">
                  <c:v>8.3689848958329591</c:v>
                </c:pt>
                <c:pt idx="14322">
                  <c:v>8.370129220917093</c:v>
                </c:pt>
                <c:pt idx="14323">
                  <c:v>8.3698585733500348</c:v>
                </c:pt>
                <c:pt idx="14324">
                  <c:v>8.368774565099967</c:v>
                </c:pt>
                <c:pt idx="14325">
                  <c:v>8.36866058419991</c:v>
                </c:pt>
                <c:pt idx="14326">
                  <c:v>8.3690099092830419</c:v>
                </c:pt>
                <c:pt idx="14327">
                  <c:v>8.369834261716985</c:v>
                </c:pt>
                <c:pt idx="14328">
                  <c:v>8.3695519201329169</c:v>
                </c:pt>
                <c:pt idx="14329">
                  <c:v>8.369039605900058</c:v>
                </c:pt>
                <c:pt idx="14330">
                  <c:v>8.3683722916670007</c:v>
                </c:pt>
                <c:pt idx="14331">
                  <c:v>8.3689082834169337</c:v>
                </c:pt>
                <c:pt idx="14332">
                  <c:v>8.370310969183075</c:v>
                </c:pt>
                <c:pt idx="14333">
                  <c:v>8.3700136276000077</c:v>
                </c:pt>
                <c:pt idx="14334">
                  <c:v>8.3691896466999491</c:v>
                </c:pt>
                <c:pt idx="14335">
                  <c:v>8.3684256384500806</c:v>
                </c:pt>
                <c:pt idx="14336">
                  <c:v>8.3683849908830243</c:v>
                </c:pt>
                <c:pt idx="14337">
                  <c:v>8.3693693159669564</c:v>
                </c:pt>
                <c:pt idx="14338">
                  <c:v>8.3696770017330984</c:v>
                </c:pt>
                <c:pt idx="14339">
                  <c:v>8.3686013541670388</c:v>
                </c:pt>
                <c:pt idx="14340">
                  <c:v>8.3678740125829716</c:v>
                </c:pt>
                <c:pt idx="14341">
                  <c:v>8.3680750316829151</c:v>
                </c:pt>
                <c:pt idx="14342">
                  <c:v>8.3686376901000461</c:v>
                </c:pt>
                <c:pt idx="14343">
                  <c:v>8.3683753758669894</c:v>
                </c:pt>
                <c:pt idx="14344">
                  <c:v>8.3678263676169227</c:v>
                </c:pt>
                <c:pt idx="14345">
                  <c:v>8.3676690533830627</c:v>
                </c:pt>
                <c:pt idx="14346">
                  <c:v>8.3680183784669975</c:v>
                </c:pt>
                <c:pt idx="14347">
                  <c:v>8.3692777308999382</c:v>
                </c:pt>
                <c:pt idx="14348">
                  <c:v>8.3694654166670794</c:v>
                </c:pt>
                <c:pt idx="14349">
                  <c:v>8.3686647417500133</c:v>
                </c:pt>
                <c:pt idx="14350">
                  <c:v>8.3680124275169536</c:v>
                </c:pt>
                <c:pt idx="14351">
                  <c:v>8.368088419267087</c:v>
                </c:pt>
                <c:pt idx="14352">
                  <c:v>8.3698194383670295</c:v>
                </c:pt>
                <c:pt idx="14353">
                  <c:v>8.3699154301169614</c:v>
                </c:pt>
                <c:pt idx="14354">
                  <c:v>8.3692297825499047</c:v>
                </c:pt>
                <c:pt idx="14355">
                  <c:v>8.3682124409670369</c:v>
                </c:pt>
                <c:pt idx="14356">
                  <c:v>8.3681451267329798</c:v>
                </c:pt>
                <c:pt idx="14357">
                  <c:v>8.3690411458329201</c:v>
                </c:pt>
                <c:pt idx="14358">
                  <c:v>8.3687921375830516</c:v>
                </c:pt>
                <c:pt idx="14359">
                  <c:v>8.3680481566829954</c:v>
                </c:pt>
                <c:pt idx="14360">
                  <c:v>8.3671908150999279</c:v>
                </c:pt>
                <c:pt idx="14361">
                  <c:v>8.3675251675330689</c:v>
                </c:pt>
                <c:pt idx="14362">
                  <c:v>8.3693628259500024</c:v>
                </c:pt>
                <c:pt idx="14363">
                  <c:v>8.369143845049944</c:v>
                </c:pt>
                <c:pt idx="14364">
                  <c:v>8.3684565034670744</c:v>
                </c:pt>
                <c:pt idx="14365">
                  <c:v>8.3678525225670182</c:v>
                </c:pt>
                <c:pt idx="14366">
                  <c:v>8.3668868749999614</c:v>
                </c:pt>
                <c:pt idx="14367">
                  <c:v>8.3689678667500935</c:v>
                </c:pt>
                <c:pt idx="14368">
                  <c:v>8.3688355525170337</c:v>
                </c:pt>
                <c:pt idx="14369">
                  <c:v>8.3683948775999664</c:v>
                </c:pt>
                <c:pt idx="14370">
                  <c:v>8.3678758966999087</c:v>
                </c:pt>
                <c:pt idx="14371">
                  <c:v>8.3683852217830417</c:v>
                </c:pt>
                <c:pt idx="14372">
                  <c:v>8.3694462408829846</c:v>
                </c:pt>
                <c:pt idx="14373">
                  <c:v>8.3690888992999177</c:v>
                </c:pt>
                <c:pt idx="14374">
                  <c:v>8.3677765850670571</c:v>
                </c:pt>
                <c:pt idx="14375">
                  <c:v>8.3669959375000005</c:v>
                </c:pt>
                <c:pt idx="14376">
                  <c:v>8.3671069292499318</c:v>
                </c:pt>
                <c:pt idx="14377">
                  <c:v>8.3684262816830746</c:v>
                </c:pt>
                <c:pt idx="14378">
                  <c:v>8.3683506067670077</c:v>
                </c:pt>
                <c:pt idx="14379">
                  <c:v>8.3678899591999478</c:v>
                </c:pt>
                <c:pt idx="14380">
                  <c:v>8.3673742842830823</c:v>
                </c:pt>
                <c:pt idx="14381">
                  <c:v>8.3672703033830231</c:v>
                </c:pt>
                <c:pt idx="14382">
                  <c:v>8.3688279617999566</c:v>
                </c:pt>
                <c:pt idx="14383">
                  <c:v>8.3686106475670972</c:v>
                </c:pt>
                <c:pt idx="14384">
                  <c:v>8.3678016666670398</c:v>
                </c:pt>
                <c:pt idx="14385">
                  <c:v>8.3668943250829741</c:v>
                </c:pt>
                <c:pt idx="14386">
                  <c:v>8.3673520108499151</c:v>
                </c:pt>
                <c:pt idx="14387">
                  <c:v>8.3687780026000471</c:v>
                </c:pt>
                <c:pt idx="14388">
                  <c:v>8.3684906883669896</c:v>
                </c:pt>
                <c:pt idx="14389">
                  <c:v>8.3673666801169215</c:v>
                </c:pt>
                <c:pt idx="14390">
                  <c:v>8.3666993658830631</c:v>
                </c:pt>
                <c:pt idx="14391">
                  <c:v>8.3668520242999964</c:v>
                </c:pt>
                <c:pt idx="14392">
                  <c:v>8.3686280433999372</c:v>
                </c:pt>
                <c:pt idx="14393">
                  <c:v>8.368657395833079</c:v>
                </c:pt>
                <c:pt idx="14394">
                  <c:v>8.3680917209170129</c:v>
                </c:pt>
                <c:pt idx="14395">
                  <c:v>8.3679827400169557</c:v>
                </c:pt>
                <c:pt idx="14396">
                  <c:v>8.3683603984330865</c:v>
                </c:pt>
                <c:pt idx="14397">
                  <c:v>8.3697664175330289</c:v>
                </c:pt>
                <c:pt idx="14398">
                  <c:v>8.3692224092829601</c:v>
                </c:pt>
                <c:pt idx="14399">
                  <c:v>8.3681517617169039</c:v>
                </c:pt>
                <c:pt idx="14400">
                  <c:v>8.3676010868000361</c:v>
                </c:pt>
                <c:pt idx="14401">
                  <c:v>8.3679754392329784</c:v>
                </c:pt>
                <c:pt idx="14402">
                  <c:v>8.3696397916669198</c:v>
                </c:pt>
                <c:pt idx="14403">
                  <c:v>8.3692391167500517</c:v>
                </c:pt>
                <c:pt idx="14404">
                  <c:v>8.3682418025169945</c:v>
                </c:pt>
                <c:pt idx="14405">
                  <c:v>8.3676294609329265</c:v>
                </c:pt>
                <c:pt idx="14406">
                  <c:v>8.3676238133670697</c:v>
                </c:pt>
                <c:pt idx="14407">
                  <c:v>8.3690148051170024</c:v>
                </c:pt>
                <c:pt idx="14408">
                  <c:v>8.3690008242169434</c:v>
                </c:pt>
                <c:pt idx="14409">
                  <c:v>8.3683884826330761</c:v>
                </c:pt>
                <c:pt idx="14410">
                  <c:v>8.3674511684000183</c:v>
                </c:pt>
                <c:pt idx="14411">
                  <c:v>8.3678655208329609</c:v>
                </c:pt>
                <c:pt idx="14412">
                  <c:v>8.3690748459170923</c:v>
                </c:pt>
                <c:pt idx="14413">
                  <c:v>8.369249198350035</c:v>
                </c:pt>
                <c:pt idx="14414">
                  <c:v>8.3683535234329671</c:v>
                </c:pt>
                <c:pt idx="14415">
                  <c:v>8.3677845425329096</c:v>
                </c:pt>
                <c:pt idx="14416">
                  <c:v>8.3678538676170415</c:v>
                </c:pt>
                <c:pt idx="14417">
                  <c:v>8.368951553382983</c:v>
                </c:pt>
                <c:pt idx="14418">
                  <c:v>8.3688958784669172</c:v>
                </c:pt>
                <c:pt idx="14419">
                  <c:v>8.3683568975670592</c:v>
                </c:pt>
                <c:pt idx="14420">
                  <c:v>8.367784583333</c:v>
                </c:pt>
                <c:pt idx="14421">
                  <c:v>8.3684239084169327</c:v>
                </c:pt>
                <c:pt idx="14422">
                  <c:v>8.3701382608500747</c:v>
                </c:pt>
                <c:pt idx="14423">
                  <c:v>8.3695092526000074</c:v>
                </c:pt>
                <c:pt idx="14424">
                  <c:v>8.3686652716999497</c:v>
                </c:pt>
                <c:pt idx="14425">
                  <c:v>8.3680529301170807</c:v>
                </c:pt>
                <c:pt idx="14426">
                  <c:v>8.3679322825500222</c:v>
                </c:pt>
                <c:pt idx="14427">
                  <c:v>8.3693949409669575</c:v>
                </c:pt>
                <c:pt idx="14428">
                  <c:v>8.3694909600670968</c:v>
                </c:pt>
                <c:pt idx="14429">
                  <c:v>8.3687553125000402</c:v>
                </c:pt>
                <c:pt idx="14430">
                  <c:v>8.3685396375829733</c:v>
                </c:pt>
                <c:pt idx="14431">
                  <c:v>8.3689856566829146</c:v>
                </c:pt>
                <c:pt idx="14432">
                  <c:v>8.3708449817670481</c:v>
                </c:pt>
                <c:pt idx="14433">
                  <c:v>8.3705710008669882</c:v>
                </c:pt>
                <c:pt idx="14434">
                  <c:v>8.3694503259499218</c:v>
                </c:pt>
                <c:pt idx="14435">
                  <c:v>8.3686096783830628</c:v>
                </c:pt>
                <c:pt idx="14436">
                  <c:v>8.3686273367999959</c:v>
                </c:pt>
                <c:pt idx="14437">
                  <c:v>8.3697600225669397</c:v>
                </c:pt>
                <c:pt idx="14438">
                  <c:v>8.369669375000079</c:v>
                </c:pt>
                <c:pt idx="14439">
                  <c:v>8.3689637000830128</c:v>
                </c:pt>
                <c:pt idx="14440">
                  <c:v>8.3681363858499545</c:v>
                </c:pt>
                <c:pt idx="14441">
                  <c:v>8.3682573776000861</c:v>
                </c:pt>
                <c:pt idx="14442">
                  <c:v>8.3698150633670299</c:v>
                </c:pt>
                <c:pt idx="14443">
                  <c:v>8.3698210551169616</c:v>
                </c:pt>
                <c:pt idx="14444">
                  <c:v>8.3688204075499044</c:v>
                </c:pt>
                <c:pt idx="14445">
                  <c:v>8.3682847326330361</c:v>
                </c:pt>
                <c:pt idx="14446">
                  <c:v>8.3682140850669775</c:v>
                </c:pt>
                <c:pt idx="14447">
                  <c:v>8.3696417708329207</c:v>
                </c:pt>
                <c:pt idx="14448">
                  <c:v>8.3699210959170536</c:v>
                </c:pt>
                <c:pt idx="14449">
                  <c:v>8.3692204483499939</c:v>
                </c:pt>
                <c:pt idx="14450">
                  <c:v>8.3682931067669273</c:v>
                </c:pt>
                <c:pt idx="14451">
                  <c:v>8.3686957925330692</c:v>
                </c:pt>
                <c:pt idx="14452">
                  <c:v>8.3700367842830019</c:v>
                </c:pt>
                <c:pt idx="14453">
                  <c:v>8.3696928033829447</c:v>
                </c:pt>
                <c:pt idx="14454">
                  <c:v>8.3687504618000759</c:v>
                </c:pt>
                <c:pt idx="14455">
                  <c:v>8.3684664809000164</c:v>
                </c:pt>
                <c:pt idx="14456">
                  <c:v>8.3691324999999601</c:v>
                </c:pt>
                <c:pt idx="14457">
                  <c:v>8.3700084917500917</c:v>
                </c:pt>
                <c:pt idx="14458">
                  <c:v>8.3702828441830341</c:v>
                </c:pt>
                <c:pt idx="14459">
                  <c:v>8.3700738359329669</c:v>
                </c:pt>
                <c:pt idx="14460">
                  <c:v>8.3694131883669094</c:v>
                </c:pt>
                <c:pt idx="14461">
                  <c:v>8.3692375134500416</c:v>
                </c:pt>
                <c:pt idx="14462">
                  <c:v>8.3702751992169837</c:v>
                </c:pt>
                <c:pt idx="14463">
                  <c:v>8.3704628576329156</c:v>
                </c:pt>
                <c:pt idx="14464">
                  <c:v>8.3697872100670576</c:v>
                </c:pt>
                <c:pt idx="14465">
                  <c:v>8.3696548958329995</c:v>
                </c:pt>
                <c:pt idx="14466">
                  <c:v>8.3701175542499335</c:v>
                </c:pt>
                <c:pt idx="14467">
                  <c:v>8.3711269066830738</c:v>
                </c:pt>
                <c:pt idx="14468">
                  <c:v>8.3718778984330058</c:v>
                </c:pt>
                <c:pt idx="14469">
                  <c:v>8.3712222508669498</c:v>
                </c:pt>
                <c:pt idx="14470">
                  <c:v>8.3703099092830815</c:v>
                </c:pt>
                <c:pt idx="14471">
                  <c:v>8.3694609283830239</c:v>
                </c:pt>
                <c:pt idx="14472">
                  <c:v>8.3704085867999574</c:v>
                </c:pt>
                <c:pt idx="14473">
                  <c:v>8.369792939233097</c:v>
                </c:pt>
                <c:pt idx="14474">
                  <c:v>8.3700039583330401</c:v>
                </c:pt>
                <c:pt idx="14475">
                  <c:v>8.3690632834169723</c:v>
                </c:pt>
                <c:pt idx="14476">
                  <c:v>8.3693493025169161</c:v>
                </c:pt>
                <c:pt idx="14477">
                  <c:v>8.3701536276000468</c:v>
                </c:pt>
                <c:pt idx="14478">
                  <c:v>8.3697546466999881</c:v>
                </c:pt>
                <c:pt idx="14479">
                  <c:v>8.3693639717829207</c:v>
                </c:pt>
                <c:pt idx="14480">
                  <c:v>8.3699699908830638</c:v>
                </c:pt>
                <c:pt idx="14481">
                  <c:v>8.3699526492999965</c:v>
                </c:pt>
                <c:pt idx="14482">
                  <c:v>8.371495335066939</c:v>
                </c:pt>
                <c:pt idx="14483">
                  <c:v>8.3706463541670786</c:v>
                </c:pt>
                <c:pt idx="14484">
                  <c:v>8.3703556792500109</c:v>
                </c:pt>
                <c:pt idx="14485">
                  <c:v>8.3699850316829547</c:v>
                </c:pt>
                <c:pt idx="14486">
                  <c:v>8.3698143567670868</c:v>
                </c:pt>
                <c:pt idx="14487">
                  <c:v>8.3706670425330287</c:v>
                </c:pt>
                <c:pt idx="14488">
                  <c:v>8.370541367616962</c:v>
                </c:pt>
                <c:pt idx="14489">
                  <c:v>8.3699990533829034</c:v>
                </c:pt>
                <c:pt idx="14490">
                  <c:v>8.3696350451330375</c:v>
                </c:pt>
                <c:pt idx="14491">
                  <c:v>8.3692677308999777</c:v>
                </c:pt>
                <c:pt idx="14492">
                  <c:v>8.3707220833329217</c:v>
                </c:pt>
                <c:pt idx="14493">
                  <c:v>8.3709464084170531</c:v>
                </c:pt>
                <c:pt idx="14494">
                  <c:v>8.3706907608499961</c:v>
                </c:pt>
                <c:pt idx="14495">
                  <c:v>8.3699200859329288</c:v>
                </c:pt>
                <c:pt idx="14496">
                  <c:v>8.3698561050330689</c:v>
                </c:pt>
                <c:pt idx="14497">
                  <c:v>8.3708620967830019</c:v>
                </c:pt>
                <c:pt idx="14498">
                  <c:v>8.3714681158829443</c:v>
                </c:pt>
                <c:pt idx="14499">
                  <c:v>8.3708407743000759</c:v>
                </c:pt>
                <c:pt idx="14500">
                  <c:v>8.3702301267330181</c:v>
                </c:pt>
                <c:pt idx="14501">
                  <c:v>8.3700844791669606</c:v>
                </c:pt>
                <c:pt idx="14502">
                  <c:v>8.3711854709170908</c:v>
                </c:pt>
                <c:pt idx="14503">
                  <c:v>8.3713681566830349</c:v>
                </c:pt>
                <c:pt idx="14504">
                  <c:v>8.3712058150999678</c:v>
                </c:pt>
                <c:pt idx="14505">
                  <c:v>8.3714585008669093</c:v>
                </c:pt>
                <c:pt idx="14506">
                  <c:v>8.3714561592830421</c:v>
                </c:pt>
                <c:pt idx="14507">
                  <c:v>8.3727471783829834</c:v>
                </c:pt>
                <c:pt idx="14508">
                  <c:v>8.3724581701329175</c:v>
                </c:pt>
                <c:pt idx="14509">
                  <c:v>8.3716891892330576</c:v>
                </c:pt>
                <c:pt idx="14510">
                  <c:v>8.3708818750000002</c:v>
                </c:pt>
                <c:pt idx="14511">
                  <c:v>8.3707545334169335</c:v>
                </c:pt>
                <c:pt idx="14512">
                  <c:v>8.371878885850073</c:v>
                </c:pt>
                <c:pt idx="14513">
                  <c:v>8.3719998776000075</c:v>
                </c:pt>
                <c:pt idx="14514">
                  <c:v>8.3714075633669491</c:v>
                </c:pt>
                <c:pt idx="14515">
                  <c:v>8.3712385551170811</c:v>
                </c:pt>
                <c:pt idx="14516">
                  <c:v>8.3711145742170245</c:v>
                </c:pt>
                <c:pt idx="14517">
                  <c:v>8.3722838992999566</c:v>
                </c:pt>
                <c:pt idx="14518">
                  <c:v>8.3720732517330987</c:v>
                </c:pt>
                <c:pt idx="14519">
                  <c:v>8.3713459375000401</c:v>
                </c:pt>
                <c:pt idx="14520">
                  <c:v>8.3707835959169721</c:v>
                </c:pt>
                <c:pt idx="14521">
                  <c:v>8.3700462816829155</c:v>
                </c:pt>
                <c:pt idx="14522">
                  <c:v>8.3716256067670471</c:v>
                </c:pt>
                <c:pt idx="14523">
                  <c:v>8.3721349591999896</c:v>
                </c:pt>
                <c:pt idx="14524">
                  <c:v>8.3718759509499225</c:v>
                </c:pt>
                <c:pt idx="14525">
                  <c:v>8.3713253033830632</c:v>
                </c:pt>
                <c:pt idx="14526">
                  <c:v>8.3719912951329949</c:v>
                </c:pt>
                <c:pt idx="14527">
                  <c:v>8.3725489808999392</c:v>
                </c:pt>
                <c:pt idx="14528">
                  <c:v>8.3724283333330796</c:v>
                </c:pt>
                <c:pt idx="14529">
                  <c:v>8.3714359917500136</c:v>
                </c:pt>
                <c:pt idx="14530">
                  <c:v>8.370895344182955</c:v>
                </c:pt>
                <c:pt idx="14531">
                  <c:v>8.3714263359330854</c:v>
                </c:pt>
                <c:pt idx="14532">
                  <c:v>8.3726273550330284</c:v>
                </c:pt>
                <c:pt idx="14533">
                  <c:v>8.372913346782962</c:v>
                </c:pt>
                <c:pt idx="14534">
                  <c:v>8.3724776992169048</c:v>
                </c:pt>
                <c:pt idx="14535">
                  <c:v>8.3717920243000368</c:v>
                </c:pt>
                <c:pt idx="14536">
                  <c:v>8.3718163767329781</c:v>
                </c:pt>
                <c:pt idx="14537">
                  <c:v>8.3733840624999196</c:v>
                </c:pt>
                <c:pt idx="14538">
                  <c:v>8.3726617209170513</c:v>
                </c:pt>
                <c:pt idx="14539">
                  <c:v>8.3724144066829957</c:v>
                </c:pt>
                <c:pt idx="14540">
                  <c:v>8.3716303984329272</c:v>
                </c:pt>
                <c:pt idx="14541">
                  <c:v>8.3719580842000685</c:v>
                </c:pt>
                <c:pt idx="14542">
                  <c:v>8.372690742617003</c:v>
                </c:pt>
                <c:pt idx="14543">
                  <c:v>8.3724750950499427</c:v>
                </c:pt>
                <c:pt idx="14544">
                  <c:v>8.3721660868000747</c:v>
                </c:pt>
                <c:pt idx="14545">
                  <c:v>8.3715754392330179</c:v>
                </c:pt>
                <c:pt idx="14546">
                  <c:v>8.3720147916669596</c:v>
                </c:pt>
                <c:pt idx="14547">
                  <c:v>8.3737141167500937</c:v>
                </c:pt>
                <c:pt idx="14548">
                  <c:v>8.3740368025170344</c:v>
                </c:pt>
                <c:pt idx="14549">
                  <c:v>8.3729527942669666</c:v>
                </c:pt>
                <c:pt idx="14550">
                  <c:v>8.3724138133669097</c:v>
                </c:pt>
                <c:pt idx="14551">
                  <c:v>8.3724381384500415</c:v>
                </c:pt>
                <c:pt idx="14552">
                  <c:v>8.373482490882985</c:v>
                </c:pt>
                <c:pt idx="14553">
                  <c:v>8.373531815966917</c:v>
                </c:pt>
                <c:pt idx="14554">
                  <c:v>8.3730861684000573</c:v>
                </c:pt>
                <c:pt idx="14555">
                  <c:v>8.3717238541669996</c:v>
                </c:pt>
                <c:pt idx="14556">
                  <c:v>8.372481512582933</c:v>
                </c:pt>
                <c:pt idx="14557">
                  <c:v>8.3734925316830751</c:v>
                </c:pt>
                <c:pt idx="14558">
                  <c:v>8.372810190100008</c:v>
                </c:pt>
                <c:pt idx="14559">
                  <c:v>8.370497875866949</c:v>
                </c:pt>
                <c:pt idx="14560">
                  <c:v>8.3696788676170808</c:v>
                </c:pt>
                <c:pt idx="14561">
                  <c:v>8.3697382200500225</c:v>
                </c:pt>
                <c:pt idx="14562">
                  <c:v>8.3709142117999562</c:v>
                </c:pt>
                <c:pt idx="14563">
                  <c:v>8.3704018975670973</c:v>
                </c:pt>
                <c:pt idx="14564">
                  <c:v>8.3698329166670398</c:v>
                </c:pt>
                <c:pt idx="14565">
                  <c:v>8.3695839084169723</c:v>
                </c:pt>
                <c:pt idx="14566">
                  <c:v>8.3694165941829155</c:v>
                </c:pt>
                <c:pt idx="14567">
                  <c:v>8.3706892526000463</c:v>
                </c:pt>
                <c:pt idx="14568">
                  <c:v>8.3708369383669901</c:v>
                </c:pt>
                <c:pt idx="14569">
                  <c:v>8.3701045967829231</c:v>
                </c:pt>
                <c:pt idx="14570">
                  <c:v>8.3694406158830645</c:v>
                </c:pt>
                <c:pt idx="14571">
                  <c:v>8.369803274299997</c:v>
                </c:pt>
                <c:pt idx="14572">
                  <c:v>8.3708292933999378</c:v>
                </c:pt>
                <c:pt idx="14573">
                  <c:v>8.3707953125000802</c:v>
                </c:pt>
                <c:pt idx="14574">
                  <c:v>8.3705813042500132</c:v>
                </c:pt>
                <c:pt idx="14575">
                  <c:v>8.3700806566829549</c:v>
                </c:pt>
                <c:pt idx="14576">
                  <c:v>8.3696983151000879</c:v>
                </c:pt>
                <c:pt idx="14577">
                  <c:v>8.370976000867028</c:v>
                </c:pt>
                <c:pt idx="14578">
                  <c:v>8.371110325949962</c:v>
                </c:pt>
                <c:pt idx="14579">
                  <c:v>8.370413011716904</c:v>
                </c:pt>
                <c:pt idx="14580">
                  <c:v>8.3697123368000366</c:v>
                </c:pt>
                <c:pt idx="14581">
                  <c:v>8.3700300225669793</c:v>
                </c:pt>
                <c:pt idx="14582">
                  <c:v>8.3711993749999198</c:v>
                </c:pt>
                <c:pt idx="14583">
                  <c:v>8.3712253667500516</c:v>
                </c:pt>
                <c:pt idx="14584">
                  <c:v>8.3706030525169943</c:v>
                </c:pt>
                <c:pt idx="14585">
                  <c:v>8.3703457109329271</c:v>
                </c:pt>
                <c:pt idx="14586">
                  <c:v>8.3705033967000695</c:v>
                </c:pt>
                <c:pt idx="14587">
                  <c:v>8.3720193884500027</c:v>
                </c:pt>
                <c:pt idx="14588">
                  <c:v>8.3722620742169429</c:v>
                </c:pt>
                <c:pt idx="14589">
                  <c:v>8.371381399300077</c:v>
                </c:pt>
                <c:pt idx="14590">
                  <c:v>8.370662418400018</c:v>
                </c:pt>
                <c:pt idx="14591">
                  <c:v>8.3716101041669599</c:v>
                </c:pt>
                <c:pt idx="14592">
                  <c:v>8.3725410959170929</c:v>
                </c:pt>
                <c:pt idx="14593">
                  <c:v>8.3727504483500343</c:v>
                </c:pt>
                <c:pt idx="14594">
                  <c:v>8.3719914400999684</c:v>
                </c:pt>
                <c:pt idx="14595">
                  <c:v>8.3714424591999101</c:v>
                </c:pt>
                <c:pt idx="14596">
                  <c:v>8.3706551176170407</c:v>
                </c:pt>
                <c:pt idx="14597">
                  <c:v>8.3719794700499843</c:v>
                </c:pt>
                <c:pt idx="14598">
                  <c:v>8.3713637951329165</c:v>
                </c:pt>
                <c:pt idx="14599">
                  <c:v>8.3707814809000585</c:v>
                </c:pt>
                <c:pt idx="14600">
                  <c:v>8.3706191666669998</c:v>
                </c:pt>
                <c:pt idx="14601">
                  <c:v>8.3708701584169329</c:v>
                </c:pt>
                <c:pt idx="14602">
                  <c:v>8.3718045108500743</c:v>
                </c:pt>
                <c:pt idx="14603">
                  <c:v>8.3714121692670069</c:v>
                </c:pt>
                <c:pt idx="14604">
                  <c:v>8.3700131883669506</c:v>
                </c:pt>
                <c:pt idx="14605">
                  <c:v>8.3709325134500823</c:v>
                </c:pt>
                <c:pt idx="14606">
                  <c:v>8.3709285325500229</c:v>
                </c:pt>
                <c:pt idx="14607">
                  <c:v>8.3720745242999559</c:v>
                </c:pt>
                <c:pt idx="14608">
                  <c:v>8.3717105434000985</c:v>
                </c:pt>
                <c:pt idx="14609">
                  <c:v>8.3706865625000404</c:v>
                </c:pt>
                <c:pt idx="14610">
                  <c:v>8.3707258875829726</c:v>
                </c:pt>
                <c:pt idx="14611">
                  <c:v>8.3707619066829153</c:v>
                </c:pt>
                <c:pt idx="14612">
                  <c:v>8.3713895651000456</c:v>
                </c:pt>
                <c:pt idx="14613">
                  <c:v>8.3712272508669887</c:v>
                </c:pt>
                <c:pt idx="14614">
                  <c:v>8.3710815759499226</c:v>
                </c:pt>
                <c:pt idx="14615">
                  <c:v>8.3702525950500632</c:v>
                </c:pt>
                <c:pt idx="14616">
                  <c:v>8.3702035867999971</c:v>
                </c:pt>
                <c:pt idx="14617">
                  <c:v>8.3712279392329378</c:v>
                </c:pt>
                <c:pt idx="14618">
                  <c:v>8.371370625000079</c:v>
                </c:pt>
                <c:pt idx="14619">
                  <c:v>8.3714432834170118</c:v>
                </c:pt>
                <c:pt idx="14620">
                  <c:v>8.371297635849956</c:v>
                </c:pt>
                <c:pt idx="14621">
                  <c:v>8.3718552942670872</c:v>
                </c:pt>
                <c:pt idx="14622">
                  <c:v>8.3719479800330276</c:v>
                </c:pt>
                <c:pt idx="14623">
                  <c:v>8.3721256384499618</c:v>
                </c:pt>
                <c:pt idx="14624">
                  <c:v>8.3715266575499037</c:v>
                </c:pt>
                <c:pt idx="14625">
                  <c:v>8.3715293159670363</c:v>
                </c:pt>
                <c:pt idx="14626">
                  <c:v>8.3711020017329787</c:v>
                </c:pt>
                <c:pt idx="14627">
                  <c:v>8.371669687499919</c:v>
                </c:pt>
                <c:pt idx="14628">
                  <c:v>8.3721156792500526</c:v>
                </c:pt>
                <c:pt idx="14629">
                  <c:v>8.3721233650169946</c:v>
                </c:pt>
                <c:pt idx="14630">
                  <c:v>8.3722393567669275</c:v>
                </c:pt>
                <c:pt idx="14631">
                  <c:v>8.3717020425330695</c:v>
                </c:pt>
                <c:pt idx="14632">
                  <c:v>8.3725413676170017</c:v>
                </c:pt>
                <c:pt idx="14633">
                  <c:v>8.3721773867169453</c:v>
                </c:pt>
                <c:pt idx="14634">
                  <c:v>8.3713100451330771</c:v>
                </c:pt>
                <c:pt idx="14635">
                  <c:v>8.3714210642330169</c:v>
                </c:pt>
                <c:pt idx="14636">
                  <c:v>8.3713020833329601</c:v>
                </c:pt>
                <c:pt idx="14637">
                  <c:v>8.3721480750830928</c:v>
                </c:pt>
                <c:pt idx="14638">
                  <c:v>8.372102427517035</c:v>
                </c:pt>
                <c:pt idx="14639">
                  <c:v>8.3716184192669676</c:v>
                </c:pt>
                <c:pt idx="14640">
                  <c:v>8.3707877716999093</c:v>
                </c:pt>
                <c:pt idx="14641">
                  <c:v>8.3710937634500411</c:v>
                </c:pt>
                <c:pt idx="14642">
                  <c:v>8.3720214492169838</c:v>
                </c:pt>
                <c:pt idx="14643">
                  <c:v>8.371939107632917</c:v>
                </c:pt>
                <c:pt idx="14644">
                  <c:v>8.3711734600670589</c:v>
                </c:pt>
                <c:pt idx="14645">
                  <c:v>8.3707294791670002</c:v>
                </c:pt>
                <c:pt idx="14646">
                  <c:v>8.3706754709169324</c:v>
                </c:pt>
                <c:pt idx="14647">
                  <c:v>8.3712448233500734</c:v>
                </c:pt>
                <c:pt idx="14648">
                  <c:v>8.3717124817670072</c:v>
                </c:pt>
                <c:pt idx="14649">
                  <c:v>8.3715785008669492</c:v>
                </c:pt>
                <c:pt idx="14650">
                  <c:v>8.3710078259500822</c:v>
                </c:pt>
                <c:pt idx="14651">
                  <c:v>8.3710255117170238</c:v>
                </c:pt>
                <c:pt idx="14652">
                  <c:v>8.3718331701329571</c:v>
                </c:pt>
                <c:pt idx="14653">
                  <c:v>8.3717841892330966</c:v>
                </c:pt>
                <c:pt idx="14654">
                  <c:v>8.3715252083330398</c:v>
                </c:pt>
                <c:pt idx="14655">
                  <c:v>8.3707012000829728</c:v>
                </c:pt>
                <c:pt idx="14656">
                  <c:v>8.3714172191829164</c:v>
                </c:pt>
                <c:pt idx="14657">
                  <c:v>8.3724148776000469</c:v>
                </c:pt>
                <c:pt idx="14658">
                  <c:v>8.3721908966999887</c:v>
                </c:pt>
                <c:pt idx="14659">
                  <c:v>8.3719302217829217</c:v>
                </c:pt>
                <c:pt idx="14660">
                  <c:v>8.3713329075500642</c:v>
                </c:pt>
                <c:pt idx="14661">
                  <c:v>8.3713505659669956</c:v>
                </c:pt>
                <c:pt idx="14662">
                  <c:v>8.3720849183999384</c:v>
                </c:pt>
                <c:pt idx="14663">
                  <c:v>8.3721992708330788</c:v>
                </c:pt>
                <c:pt idx="14664">
                  <c:v>8.3708935959170123</c:v>
                </c:pt>
                <c:pt idx="14665">
                  <c:v>8.3712862816829556</c:v>
                </c:pt>
                <c:pt idx="14666">
                  <c:v>8.3714056067670857</c:v>
                </c:pt>
                <c:pt idx="14667">
                  <c:v>8.3723899592000297</c:v>
                </c:pt>
                <c:pt idx="14668">
                  <c:v>8.3725492842829627</c:v>
                </c:pt>
                <c:pt idx="14669">
                  <c:v>8.3720586367169041</c:v>
                </c:pt>
                <c:pt idx="14670">
                  <c:v>8.3719096284670371</c:v>
                </c:pt>
                <c:pt idx="14671">
                  <c:v>8.3721256475669783</c:v>
                </c:pt>
                <c:pt idx="14672">
                  <c:v>8.3734483333329202</c:v>
                </c:pt>
                <c:pt idx="14673">
                  <c:v>8.3730826584170526</c:v>
                </c:pt>
                <c:pt idx="14674">
                  <c:v>8.3722870108499947</c:v>
                </c:pt>
                <c:pt idx="14675">
                  <c:v>8.3717863359329279</c:v>
                </c:pt>
                <c:pt idx="14676">
                  <c:v>8.3717023550330687</c:v>
                </c:pt>
                <c:pt idx="14677">
                  <c:v>8.3729550134500013</c:v>
                </c:pt>
                <c:pt idx="14678">
                  <c:v>8.3723276992169442</c:v>
                </c:pt>
                <c:pt idx="14679">
                  <c:v>8.3717970243000757</c:v>
                </c:pt>
                <c:pt idx="14680">
                  <c:v>8.3715447100670186</c:v>
                </c:pt>
                <c:pt idx="14681">
                  <c:v>8.3714957291669592</c:v>
                </c:pt>
                <c:pt idx="14682">
                  <c:v>8.3722450542500919</c:v>
                </c:pt>
                <c:pt idx="14683">
                  <c:v>8.3722594066830354</c:v>
                </c:pt>
                <c:pt idx="14684">
                  <c:v>8.3719970650999667</c:v>
                </c:pt>
                <c:pt idx="14685">
                  <c:v>8.37131141753291</c:v>
                </c:pt>
                <c:pt idx="14686">
                  <c:v>8.3715907426170428</c:v>
                </c:pt>
                <c:pt idx="14687">
                  <c:v>8.3731834283829834</c:v>
                </c:pt>
                <c:pt idx="14688">
                  <c:v>8.3728894201329158</c:v>
                </c:pt>
                <c:pt idx="14689">
                  <c:v>8.372583772567058</c:v>
                </c:pt>
                <c:pt idx="14690">
                  <c:v>8.3715814583330008</c:v>
                </c:pt>
                <c:pt idx="14691">
                  <c:v>8.3719807834169337</c:v>
                </c:pt>
                <c:pt idx="14692">
                  <c:v>8.3726818025170733</c:v>
                </c:pt>
                <c:pt idx="14693">
                  <c:v>8.3723511276000071</c:v>
                </c:pt>
                <c:pt idx="14694">
                  <c:v>8.3719804800329491</c:v>
                </c:pt>
                <c:pt idx="14695">
                  <c:v>8.3716914717830804</c:v>
                </c:pt>
                <c:pt idx="14696">
                  <c:v>8.3713124908830245</c:v>
                </c:pt>
                <c:pt idx="14697">
                  <c:v>8.3724451492999563</c:v>
                </c:pt>
                <c:pt idx="14698">
                  <c:v>8.3723328350670965</c:v>
                </c:pt>
                <c:pt idx="14699">
                  <c:v>8.371387187500039</c:v>
                </c:pt>
                <c:pt idx="14700">
                  <c:v>8.3712098459169724</c:v>
                </c:pt>
                <c:pt idx="14701">
                  <c:v>8.3712991983499148</c:v>
                </c:pt>
                <c:pt idx="14702">
                  <c:v>8.3726151901000474</c:v>
                </c:pt>
                <c:pt idx="14703">
                  <c:v>8.3722528758669874</c:v>
                </c:pt>
                <c:pt idx="14704">
                  <c:v>8.371807200949922</c:v>
                </c:pt>
                <c:pt idx="14705">
                  <c:v>8.3717315533830625</c:v>
                </c:pt>
                <c:pt idx="14706">
                  <c:v>8.3717992117999955</c:v>
                </c:pt>
                <c:pt idx="14707">
                  <c:v>8.3729852308999391</c:v>
                </c:pt>
                <c:pt idx="14708">
                  <c:v>8.3729645833330792</c:v>
                </c:pt>
                <c:pt idx="14709">
                  <c:v>8.3719755750830132</c:v>
                </c:pt>
                <c:pt idx="14710">
                  <c:v>8.371496594182954</c:v>
                </c:pt>
                <c:pt idx="14711">
                  <c:v>8.3720125859330867</c:v>
                </c:pt>
                <c:pt idx="14712">
                  <c:v>8.3735252717000286</c:v>
                </c:pt>
                <c:pt idx="14713">
                  <c:v>8.3738462634499626</c:v>
                </c:pt>
                <c:pt idx="14714">
                  <c:v>8.3723639492169042</c:v>
                </c:pt>
                <c:pt idx="14715">
                  <c:v>8.371561607633037</c:v>
                </c:pt>
                <c:pt idx="14716">
                  <c:v>8.3718992933999772</c:v>
                </c:pt>
                <c:pt idx="14717">
                  <c:v>8.37338697916692</c:v>
                </c:pt>
                <c:pt idx="14718">
                  <c:v>8.3735129709170515</c:v>
                </c:pt>
                <c:pt idx="14719">
                  <c:v>8.3725923233499948</c:v>
                </c:pt>
                <c:pt idx="14720">
                  <c:v>8.3719383150999285</c:v>
                </c:pt>
                <c:pt idx="14721">
                  <c:v>8.3721960008670688</c:v>
                </c:pt>
                <c:pt idx="14722">
                  <c:v>8.3738836592830008</c:v>
                </c:pt>
                <c:pt idx="14723">
                  <c:v>8.373274678382943</c:v>
                </c:pt>
                <c:pt idx="14724">
                  <c:v>8.3725006701330749</c:v>
                </c:pt>
                <c:pt idx="14725">
                  <c:v>8.3719416892330187</c:v>
                </c:pt>
                <c:pt idx="14726">
                  <c:v>8.3720027083329605</c:v>
                </c:pt>
                <c:pt idx="14727">
                  <c:v>8.3734570334170932</c:v>
                </c:pt>
                <c:pt idx="14728">
                  <c:v>8.373469719183035</c:v>
                </c:pt>
                <c:pt idx="14729">
                  <c:v>8.3723957109329668</c:v>
                </c:pt>
                <c:pt idx="14730">
                  <c:v>8.3718283966999092</c:v>
                </c:pt>
                <c:pt idx="14731">
                  <c:v>8.3722327217830408</c:v>
                </c:pt>
                <c:pt idx="14732">
                  <c:v>8.373963740882985</c:v>
                </c:pt>
                <c:pt idx="14733">
                  <c:v>8.3739363992999181</c:v>
                </c:pt>
                <c:pt idx="14734">
                  <c:v>8.3732390850670573</c:v>
                </c:pt>
                <c:pt idx="14735">
                  <c:v>8.3721884375000002</c:v>
                </c:pt>
                <c:pt idx="14736">
                  <c:v>8.3722310959169324</c:v>
                </c:pt>
                <c:pt idx="14737">
                  <c:v>8.3739304483500749</c:v>
                </c:pt>
                <c:pt idx="14738">
                  <c:v>8.373881440100007</c:v>
                </c:pt>
                <c:pt idx="14739">
                  <c:v>8.3734974591999496</c:v>
                </c:pt>
                <c:pt idx="14740">
                  <c:v>8.3731884509500798</c:v>
                </c:pt>
                <c:pt idx="14741">
                  <c:v>8.3729311367170229</c:v>
                </c:pt>
                <c:pt idx="14742">
                  <c:v>8.3742337951329571</c:v>
                </c:pt>
                <c:pt idx="14743">
                  <c:v>8.3737381475670976</c:v>
                </c:pt>
                <c:pt idx="14744">
                  <c:v>8.3727658333330393</c:v>
                </c:pt>
                <c:pt idx="14745">
                  <c:v>8.3724868250829729</c:v>
                </c:pt>
                <c:pt idx="14746">
                  <c:v>8.3725745108499154</c:v>
                </c:pt>
                <c:pt idx="14747">
                  <c:v>8.3741505026000471</c:v>
                </c:pt>
                <c:pt idx="14748">
                  <c:v>8.3743515216999889</c:v>
                </c:pt>
                <c:pt idx="14749">
                  <c:v>8.373357513449923</c:v>
                </c:pt>
                <c:pt idx="14750">
                  <c:v>8.3731218658830624</c:v>
                </c:pt>
                <c:pt idx="14751">
                  <c:v>8.3733595242999979</c:v>
                </c:pt>
                <c:pt idx="14752">
                  <c:v>8.3748088767329385</c:v>
                </c:pt>
                <c:pt idx="14753">
                  <c:v>8.3748132291670796</c:v>
                </c:pt>
                <c:pt idx="14754">
                  <c:v>8.373345887583012</c:v>
                </c:pt>
                <c:pt idx="14755">
                  <c:v>8.3726335733499546</c:v>
                </c:pt>
                <c:pt idx="14756">
                  <c:v>8.3732345651000877</c:v>
                </c:pt>
                <c:pt idx="14757">
                  <c:v>8.3746855842000283</c:v>
                </c:pt>
                <c:pt idx="14758">
                  <c:v>8.3748099092829609</c:v>
                </c:pt>
                <c:pt idx="14759">
                  <c:v>8.3740525950499052</c:v>
                </c:pt>
                <c:pt idx="14760">
                  <c:v>8.3721352534670359</c:v>
                </c:pt>
                <c:pt idx="14761">
                  <c:v>8.3727379392329784</c:v>
                </c:pt>
                <c:pt idx="14762">
                  <c:v>8.3736339583329205</c:v>
                </c:pt>
                <c:pt idx="14763">
                  <c:v>8.3738316167500511</c:v>
                </c:pt>
                <c:pt idx="14764">
                  <c:v>8.3726709691829946</c:v>
                </c:pt>
                <c:pt idx="14765">
                  <c:v>8.3722452942669268</c:v>
                </c:pt>
                <c:pt idx="14766">
                  <c:v>8.3720879800330703</c:v>
                </c:pt>
                <c:pt idx="14767">
                  <c:v>8.3725689717830019</c:v>
                </c:pt>
                <c:pt idx="14768">
                  <c:v>8.3731783242169442</c:v>
                </c:pt>
                <c:pt idx="14769">
                  <c:v>8.3721893159670753</c:v>
                </c:pt>
                <c:pt idx="14770">
                  <c:v>8.3716653350670178</c:v>
                </c:pt>
                <c:pt idx="14771">
                  <c:v>8.371969687499961</c:v>
                </c:pt>
                <c:pt idx="14772">
                  <c:v>8.3739773459170923</c:v>
                </c:pt>
                <c:pt idx="14773">
                  <c:v>8.3730916983500343</c:v>
                </c:pt>
                <c:pt idx="14774">
                  <c:v>8.3724193567669669</c:v>
                </c:pt>
                <c:pt idx="14775">
                  <c:v>8.3714420425329088</c:v>
                </c:pt>
                <c:pt idx="14776">
                  <c:v>8.3719063676170418</c:v>
                </c:pt>
                <c:pt idx="14777">
                  <c:v>8.3732540533829845</c:v>
                </c:pt>
                <c:pt idx="14778">
                  <c:v>8.3730100451329168</c:v>
                </c:pt>
                <c:pt idx="14779">
                  <c:v>8.372192730900057</c:v>
                </c:pt>
                <c:pt idx="14780">
                  <c:v>8.371375416667</c:v>
                </c:pt>
                <c:pt idx="14781">
                  <c:v>8.3719297417499323</c:v>
                </c:pt>
                <c:pt idx="14782">
                  <c:v>8.3734607608500742</c:v>
                </c:pt>
                <c:pt idx="14783">
                  <c:v>8.373110085933007</c:v>
                </c:pt>
                <c:pt idx="14784">
                  <c:v>8.3727077716999485</c:v>
                </c:pt>
                <c:pt idx="14785">
                  <c:v>8.3716620967830817</c:v>
                </c:pt>
                <c:pt idx="14786">
                  <c:v>8.3722314492170238</c:v>
                </c:pt>
                <c:pt idx="14787">
                  <c:v>8.3733457742999562</c:v>
                </c:pt>
                <c:pt idx="14788">
                  <c:v>8.373356793400097</c:v>
                </c:pt>
                <c:pt idx="14789">
                  <c:v>8.3729611458330382</c:v>
                </c:pt>
                <c:pt idx="14790">
                  <c:v>8.372465470916973</c:v>
                </c:pt>
                <c:pt idx="14791">
                  <c:v>8.3729298233499154</c:v>
                </c:pt>
                <c:pt idx="14792">
                  <c:v>8.3736841484330462</c:v>
                </c:pt>
                <c:pt idx="14793">
                  <c:v>8.373575167532989</c:v>
                </c:pt>
                <c:pt idx="14794">
                  <c:v>8.3732161592829222</c:v>
                </c:pt>
                <c:pt idx="14795">
                  <c:v>8.3724471783830641</c:v>
                </c:pt>
                <c:pt idx="14796">
                  <c:v>8.3726798367999962</c:v>
                </c:pt>
                <c:pt idx="14797">
                  <c:v>8.374519189232938</c:v>
                </c:pt>
                <c:pt idx="14798">
                  <c:v>8.3747968750000794</c:v>
                </c:pt>
                <c:pt idx="14799">
                  <c:v>8.3734628667500122</c:v>
                </c:pt>
                <c:pt idx="14800">
                  <c:v>8.3727005525169549</c:v>
                </c:pt>
                <c:pt idx="14801">
                  <c:v>8.3729432109330872</c:v>
                </c:pt>
                <c:pt idx="14802">
                  <c:v>8.3742575633670278</c:v>
                </c:pt>
                <c:pt idx="14803">
                  <c:v>8.3740902217829607</c:v>
                </c:pt>
                <c:pt idx="14804">
                  <c:v>8.3739712408829039</c:v>
                </c:pt>
                <c:pt idx="14805">
                  <c:v>8.3729788993000351</c:v>
                </c:pt>
                <c:pt idx="14806">
                  <c:v>8.3732265850669787</c:v>
                </c:pt>
                <c:pt idx="14807">
                  <c:v>8.3743892708329195</c:v>
                </c:pt>
                <c:pt idx="14808">
                  <c:v>8.3742919292500524</c:v>
                </c:pt>
                <c:pt idx="14809">
                  <c:v>8.3734729483499937</c:v>
                </c:pt>
                <c:pt idx="14810">
                  <c:v>8.3725539400999267</c:v>
                </c:pt>
                <c:pt idx="14811">
                  <c:v>8.3727982925330693</c:v>
                </c:pt>
                <c:pt idx="14812">
                  <c:v>8.3737726176170018</c:v>
                </c:pt>
                <c:pt idx="14813">
                  <c:v>8.3737969700499448</c:v>
                </c:pt>
                <c:pt idx="14814">
                  <c:v>8.3729262951330767</c:v>
                </c:pt>
                <c:pt idx="14815">
                  <c:v>8.3725806475670179</c:v>
                </c:pt>
                <c:pt idx="14816">
                  <c:v>8.3730783333329608</c:v>
                </c:pt>
                <c:pt idx="14817">
                  <c:v>8.374150991750092</c:v>
                </c:pt>
                <c:pt idx="14818">
                  <c:v>8.374527010850036</c:v>
                </c:pt>
                <c:pt idx="14819">
                  <c:v>8.3741480025999682</c:v>
                </c:pt>
                <c:pt idx="14820">
                  <c:v>8.3738390216999097</c:v>
                </c:pt>
                <c:pt idx="14821">
                  <c:v>8.3739550134500416</c:v>
                </c:pt>
                <c:pt idx="14822">
                  <c:v>8.3747993658829838</c:v>
                </c:pt>
                <c:pt idx="14823">
                  <c:v>8.3746870242999165</c:v>
                </c:pt>
                <c:pt idx="14824">
                  <c:v>8.3738913767330576</c:v>
                </c:pt>
                <c:pt idx="14825">
                  <c:v>8.3732940624999994</c:v>
                </c:pt>
                <c:pt idx="14826">
                  <c:v>8.3732333875829319</c:v>
                </c:pt>
                <c:pt idx="14827">
                  <c:v>8.3743460733500736</c:v>
                </c:pt>
                <c:pt idx="14828">
                  <c:v>8.3751653984330066</c:v>
                </c:pt>
                <c:pt idx="14829">
                  <c:v>8.3749864175329503</c:v>
                </c:pt>
                <c:pt idx="14830">
                  <c:v>8.3747924092830814</c:v>
                </c:pt>
                <c:pt idx="14831">
                  <c:v>8.3744800950500231</c:v>
                </c:pt>
                <c:pt idx="14832">
                  <c:v>8.3756427534669573</c:v>
                </c:pt>
                <c:pt idx="14833">
                  <c:v>8.3758487725670978</c:v>
                </c:pt>
                <c:pt idx="14834">
                  <c:v>8.3747597916670404</c:v>
                </c:pt>
                <c:pt idx="14835">
                  <c:v>8.3741524500829723</c:v>
                </c:pt>
                <c:pt idx="14836">
                  <c:v>8.3740834691829136</c:v>
                </c:pt>
                <c:pt idx="14837">
                  <c:v>8.3749877942670476</c:v>
                </c:pt>
                <c:pt idx="14838">
                  <c:v>8.3748838133669885</c:v>
                </c:pt>
                <c:pt idx="14839">
                  <c:v>8.3746198051169216</c:v>
                </c:pt>
                <c:pt idx="14840">
                  <c:v>8.374352490883064</c:v>
                </c:pt>
                <c:pt idx="14841">
                  <c:v>8.3747101492999967</c:v>
                </c:pt>
                <c:pt idx="14842">
                  <c:v>8.3752995017329397</c:v>
                </c:pt>
                <c:pt idx="14843">
                  <c:v>8.3750788541670786</c:v>
                </c:pt>
                <c:pt idx="14844">
                  <c:v>8.3741698459170113</c:v>
                </c:pt>
                <c:pt idx="14845">
                  <c:v>8.3740325316829551</c:v>
                </c:pt>
                <c:pt idx="14846">
                  <c:v>8.3739251901000866</c:v>
                </c:pt>
                <c:pt idx="14847">
                  <c:v>8.374859542533029</c:v>
                </c:pt>
                <c:pt idx="14848">
                  <c:v>8.3754555342829615</c:v>
                </c:pt>
                <c:pt idx="14849">
                  <c:v>8.3747148867169035</c:v>
                </c:pt>
                <c:pt idx="14850">
                  <c:v>8.374134211800035</c:v>
                </c:pt>
                <c:pt idx="14851">
                  <c:v>8.3742535642329781</c:v>
                </c:pt>
                <c:pt idx="14852">
                  <c:v>8.3749995833329205</c:v>
                </c:pt>
                <c:pt idx="14853">
                  <c:v>8.3746122417500537</c:v>
                </c:pt>
                <c:pt idx="14854">
                  <c:v>8.3742782608499944</c:v>
                </c:pt>
                <c:pt idx="14855">
                  <c:v>8.3737359192669274</c:v>
                </c:pt>
                <c:pt idx="14856">
                  <c:v>8.373845271700068</c:v>
                </c:pt>
                <c:pt idx="14857">
                  <c:v>8.3749279301170017</c:v>
                </c:pt>
                <c:pt idx="14858">
                  <c:v>8.3751506158829443</c:v>
                </c:pt>
                <c:pt idx="14859">
                  <c:v>8.3746266076330755</c:v>
                </c:pt>
                <c:pt idx="14860">
                  <c:v>8.3738376267330175</c:v>
                </c:pt>
                <c:pt idx="14861">
                  <c:v>8.3738486458329593</c:v>
                </c:pt>
                <c:pt idx="14862">
                  <c:v>8.3747796375830923</c:v>
                </c:pt>
                <c:pt idx="14863">
                  <c:v>8.3746889900170345</c:v>
                </c:pt>
                <c:pt idx="14864">
                  <c:v>8.3742966484329671</c:v>
                </c:pt>
                <c:pt idx="14865">
                  <c:v>8.3738243341999095</c:v>
                </c:pt>
                <c:pt idx="14866">
                  <c:v>8.3742536592830419</c:v>
                </c:pt>
                <c:pt idx="14867">
                  <c:v>8.3757696783829836</c:v>
                </c:pt>
                <c:pt idx="14868">
                  <c:v>8.3754073367999169</c:v>
                </c:pt>
                <c:pt idx="14869">
                  <c:v>8.3750066892330572</c:v>
                </c:pt>
                <c:pt idx="14870">
                  <c:v>8.3741360416669988</c:v>
                </c:pt>
                <c:pt idx="14871">
                  <c:v>8.3740703667499332</c:v>
                </c:pt>
                <c:pt idx="14872">
                  <c:v>8.3753330525170746</c:v>
                </c:pt>
                <c:pt idx="14873">
                  <c:v>8.375300710933006</c:v>
                </c:pt>
                <c:pt idx="14874">
                  <c:v>8.3741167300329487</c:v>
                </c:pt>
                <c:pt idx="14875">
                  <c:v>8.3735477217830816</c:v>
                </c:pt>
                <c:pt idx="14876">
                  <c:v>8.3739520742170246</c:v>
                </c:pt>
                <c:pt idx="14877">
                  <c:v>8.3744713992999564</c:v>
                </c:pt>
                <c:pt idx="14878">
                  <c:v>8.3749074184000971</c:v>
                </c:pt>
                <c:pt idx="14879">
                  <c:v>8.3740851041670403</c:v>
                </c:pt>
                <c:pt idx="14880">
                  <c:v>8.3735077625829728</c:v>
                </c:pt>
                <c:pt idx="14881">
                  <c:v>8.3734587816829151</c:v>
                </c:pt>
                <c:pt idx="14882">
                  <c:v>8.3748997734330466</c:v>
                </c:pt>
                <c:pt idx="14883">
                  <c:v>8.375155792532988</c:v>
                </c:pt>
                <c:pt idx="14884">
                  <c:v>8.3740751176169219</c:v>
                </c:pt>
                <c:pt idx="14885">
                  <c:v>8.3738178033830639</c:v>
                </c:pt>
                <c:pt idx="14886">
                  <c:v>8.3738004617999966</c:v>
                </c:pt>
                <c:pt idx="14887">
                  <c:v>8.3744914808999393</c:v>
                </c:pt>
                <c:pt idx="14888">
                  <c:v>8.3738875000000785</c:v>
                </c:pt>
                <c:pt idx="14889">
                  <c:v>8.3735084917500124</c:v>
                </c:pt>
                <c:pt idx="14890">
                  <c:v>8.3731311775169548</c:v>
                </c:pt>
                <c:pt idx="14891">
                  <c:v>8.3727055026000858</c:v>
                </c:pt>
                <c:pt idx="14892">
                  <c:v>8.3737665217000288</c:v>
                </c:pt>
                <c:pt idx="14893">
                  <c:v>8.3739375134499614</c:v>
                </c:pt>
                <c:pt idx="14894">
                  <c:v>8.3725551992169027</c:v>
                </c:pt>
                <c:pt idx="14895">
                  <c:v>8.3721211909670359</c:v>
                </c:pt>
                <c:pt idx="14896">
                  <c:v>8.3719855433999779</c:v>
                </c:pt>
                <c:pt idx="14897">
                  <c:v>8.3737748958329199</c:v>
                </c:pt>
                <c:pt idx="14898">
                  <c:v>8.3737292209170526</c:v>
                </c:pt>
                <c:pt idx="14899">
                  <c:v>8.3731535733499953</c:v>
                </c:pt>
                <c:pt idx="14900">
                  <c:v>8.3725128984329285</c:v>
                </c:pt>
                <c:pt idx="14901">
                  <c:v>8.3721505842000674</c:v>
                </c:pt>
                <c:pt idx="14902">
                  <c:v>8.3738682426170001</c:v>
                </c:pt>
                <c:pt idx="14903">
                  <c:v>8.3739509283829445</c:v>
                </c:pt>
                <c:pt idx="14904">
                  <c:v>8.3733152534670765</c:v>
                </c:pt>
                <c:pt idx="14905">
                  <c:v>8.3731546059000177</c:v>
                </c:pt>
                <c:pt idx="14906">
                  <c:v>8.3733039583329596</c:v>
                </c:pt>
                <c:pt idx="14907">
                  <c:v>8.3743766167500908</c:v>
                </c:pt>
                <c:pt idx="14908">
                  <c:v>8.3745476358500337</c:v>
                </c:pt>
                <c:pt idx="14909">
                  <c:v>8.373455294266968</c:v>
                </c:pt>
                <c:pt idx="14910">
                  <c:v>8.372309646699911</c:v>
                </c:pt>
                <c:pt idx="14911">
                  <c:v>8.372003971783041</c:v>
                </c:pt>
                <c:pt idx="14912">
                  <c:v>8.3734866575499822</c:v>
                </c:pt>
                <c:pt idx="14913">
                  <c:v>8.3739376492999167</c:v>
                </c:pt>
                <c:pt idx="14914">
                  <c:v>8.3732886684000576</c:v>
                </c:pt>
                <c:pt idx="14915">
                  <c:v>8.3721396875000007</c:v>
                </c:pt>
                <c:pt idx="14916">
                  <c:v>8.3720173459169338</c:v>
                </c:pt>
                <c:pt idx="14917">
                  <c:v>8.3735533650170737</c:v>
                </c:pt>
                <c:pt idx="14918">
                  <c:v>8.3738060234330085</c:v>
                </c:pt>
                <c:pt idx="14919">
                  <c:v>8.372867042532949</c:v>
                </c:pt>
                <c:pt idx="14920">
                  <c:v>8.3717863676170801</c:v>
                </c:pt>
                <c:pt idx="14921">
                  <c:v>8.3718857200500238</c:v>
                </c:pt>
                <c:pt idx="14922">
                  <c:v>8.3727750451329559</c:v>
                </c:pt>
                <c:pt idx="14923">
                  <c:v>8.3725827309000991</c:v>
                </c:pt>
                <c:pt idx="14924">
                  <c:v>8.3711954166670388</c:v>
                </c:pt>
                <c:pt idx="14925">
                  <c:v>8.370996408416973</c:v>
                </c:pt>
                <c:pt idx="14926">
                  <c:v>8.3712274275169154</c:v>
                </c:pt>
                <c:pt idx="14927">
                  <c:v>8.3725467526000461</c:v>
                </c:pt>
                <c:pt idx="14928">
                  <c:v>8.3728477716999894</c:v>
                </c:pt>
                <c:pt idx="14929">
                  <c:v>8.3718270967829227</c:v>
                </c:pt>
                <c:pt idx="14930">
                  <c:v>8.3710931158830633</c:v>
                </c:pt>
                <c:pt idx="14931">
                  <c:v>8.3716457742999957</c:v>
                </c:pt>
                <c:pt idx="14932">
                  <c:v>8.3727184600669382</c:v>
                </c:pt>
                <c:pt idx="14933">
                  <c:v>8.3729911458330797</c:v>
                </c:pt>
                <c:pt idx="14934">
                  <c:v>8.3719104709170136</c:v>
                </c:pt>
                <c:pt idx="14935">
                  <c:v>8.3710281566829536</c:v>
                </c:pt>
                <c:pt idx="14936">
                  <c:v>8.3710491484330856</c:v>
                </c:pt>
                <c:pt idx="14937">
                  <c:v>8.3722651675330297</c:v>
                </c:pt>
                <c:pt idx="14938">
                  <c:v>8.3719828259499618</c:v>
                </c:pt>
                <c:pt idx="14939">
                  <c:v>8.3712021783829051</c:v>
                </c:pt>
                <c:pt idx="14940">
                  <c:v>8.370708170133037</c:v>
                </c:pt>
                <c:pt idx="14941">
                  <c:v>8.3710025225669771</c:v>
                </c:pt>
                <c:pt idx="14942">
                  <c:v>8.3728918749999206</c:v>
                </c:pt>
                <c:pt idx="14943">
                  <c:v>8.3730462000830528</c:v>
                </c:pt>
                <c:pt idx="14944">
                  <c:v>8.3720955525169956</c:v>
                </c:pt>
                <c:pt idx="14945">
                  <c:v>8.3714832109329276</c:v>
                </c:pt>
                <c:pt idx="14946">
                  <c:v>8.3709458967000678</c:v>
                </c:pt>
                <c:pt idx="14947">
                  <c:v>8.3723368884500022</c:v>
                </c:pt>
                <c:pt idx="14948">
                  <c:v>8.372207907549944</c:v>
                </c:pt>
                <c:pt idx="14949">
                  <c:v>8.371643899300075</c:v>
                </c:pt>
                <c:pt idx="14950">
                  <c:v>8.3715532517330189</c:v>
                </c:pt>
                <c:pt idx="14951">
                  <c:v>8.3715626041669591</c:v>
                </c:pt>
                <c:pt idx="14952">
                  <c:v>8.3730419292500926</c:v>
                </c:pt>
                <c:pt idx="14953">
                  <c:v>8.3723079483500342</c:v>
                </c:pt>
                <c:pt idx="14954">
                  <c:v>8.3709589400999675</c:v>
                </c:pt>
                <c:pt idx="14955">
                  <c:v>8.3699449591999091</c:v>
                </c:pt>
                <c:pt idx="14956">
                  <c:v>8.3708142842830409</c:v>
                </c:pt>
                <c:pt idx="14957">
                  <c:v>8.3725519700499849</c:v>
                </c:pt>
                <c:pt idx="14958">
                  <c:v>8.3722062951329175</c:v>
                </c:pt>
                <c:pt idx="14959">
                  <c:v>8.3715856475670574</c:v>
                </c:pt>
                <c:pt idx="14960">
                  <c:v>8.3704466666670001</c:v>
                </c:pt>
                <c:pt idx="14961">
                  <c:v>8.3704776584169327</c:v>
                </c:pt>
                <c:pt idx="14962">
                  <c:v>8.3719853441830754</c:v>
                </c:pt>
                <c:pt idx="14963">
                  <c:v>8.3718513359330071</c:v>
                </c:pt>
                <c:pt idx="14964">
                  <c:v>8.3707956883669485</c:v>
                </c:pt>
                <c:pt idx="14965">
                  <c:v>8.3706650134500808</c:v>
                </c:pt>
                <c:pt idx="14966">
                  <c:v>8.3710293658830235</c:v>
                </c:pt>
                <c:pt idx="14967">
                  <c:v>8.3723386909669557</c:v>
                </c:pt>
                <c:pt idx="14968">
                  <c:v>8.3724847100670985</c:v>
                </c:pt>
                <c:pt idx="14969">
                  <c:v>8.3717157291670397</c:v>
                </c:pt>
                <c:pt idx="14970">
                  <c:v>8.3712100542499712</c:v>
                </c:pt>
                <c:pt idx="14971">
                  <c:v>8.3717427400169147</c:v>
                </c:pt>
                <c:pt idx="14972">
                  <c:v>8.3733337317670458</c:v>
                </c:pt>
                <c:pt idx="14973">
                  <c:v>8.373308084199989</c:v>
                </c:pt>
                <c:pt idx="14974">
                  <c:v>8.3724124092829229</c:v>
                </c:pt>
                <c:pt idx="14975">
                  <c:v>8.3717400950500647</c:v>
                </c:pt>
                <c:pt idx="14976">
                  <c:v>8.3714244201329961</c:v>
                </c:pt>
                <c:pt idx="14977">
                  <c:v>8.3729271058999384</c:v>
                </c:pt>
                <c:pt idx="14978">
                  <c:v>8.3724997916670798</c:v>
                </c:pt>
                <c:pt idx="14979">
                  <c:v>8.3716641167500132</c:v>
                </c:pt>
                <c:pt idx="14980">
                  <c:v>8.3714468025169548</c:v>
                </c:pt>
                <c:pt idx="14981">
                  <c:v>8.3714961276000874</c:v>
                </c:pt>
                <c:pt idx="14982">
                  <c:v>8.3725988133670288</c:v>
                </c:pt>
                <c:pt idx="14983">
                  <c:v>8.3718448051169609</c:v>
                </c:pt>
                <c:pt idx="14984">
                  <c:v>8.3710324908829037</c:v>
                </c:pt>
                <c:pt idx="14985">
                  <c:v>8.3703268159670365</c:v>
                </c:pt>
                <c:pt idx="14986">
                  <c:v>8.3703978350669797</c:v>
                </c:pt>
                <c:pt idx="14987">
                  <c:v>8.3723155208329203</c:v>
                </c:pt>
                <c:pt idx="14988">
                  <c:v>8.3724698459170508</c:v>
                </c:pt>
                <c:pt idx="14989">
                  <c:v>8.371597531682994</c:v>
                </c:pt>
                <c:pt idx="14990">
                  <c:v>8.3710818567669278</c:v>
                </c:pt>
                <c:pt idx="14991">
                  <c:v>8.3712928758670699</c:v>
                </c:pt>
                <c:pt idx="14992">
                  <c:v>8.3723272009500018</c:v>
                </c:pt>
                <c:pt idx="14993">
                  <c:v>8.3715282200499423</c:v>
                </c:pt>
                <c:pt idx="14994">
                  <c:v>8.3709575451330771</c:v>
                </c:pt>
                <c:pt idx="14995">
                  <c:v>8.3709452309000181</c:v>
                </c:pt>
                <c:pt idx="14996">
                  <c:v>8.3712012499999613</c:v>
                </c:pt>
                <c:pt idx="14997">
                  <c:v>8.3729289084170926</c:v>
                </c:pt>
                <c:pt idx="14998">
                  <c:v>8.3730382608500342</c:v>
                </c:pt>
                <c:pt idx="14999">
                  <c:v>8.3724542525999688</c:v>
                </c:pt>
                <c:pt idx="15000">
                  <c:v>8.3720219383669097</c:v>
                </c:pt>
                <c:pt idx="15001">
                  <c:v>8.3716745967830413</c:v>
                </c:pt>
                <c:pt idx="15002">
                  <c:v>8.3728422825499838</c:v>
                </c:pt>
                <c:pt idx="15003">
                  <c:v>8.3730032742999168</c:v>
                </c:pt>
                <c:pt idx="15004">
                  <c:v>8.3724792934000583</c:v>
                </c:pt>
                <c:pt idx="15005">
                  <c:v>8.3722169791669998</c:v>
                </c:pt>
                <c:pt idx="15006">
                  <c:v>8.371574637582933</c:v>
                </c:pt>
                <c:pt idx="15007">
                  <c:v>8.3724339900170737</c:v>
                </c:pt>
                <c:pt idx="15008">
                  <c:v>8.3715599817670068</c:v>
                </c:pt>
                <c:pt idx="15009">
                  <c:v>8.3712143341999496</c:v>
                </c:pt>
                <c:pt idx="15010">
                  <c:v>8.3708469926170821</c:v>
                </c:pt>
                <c:pt idx="15011">
                  <c:v>8.3710046783830236</c:v>
                </c:pt>
                <c:pt idx="15012">
                  <c:v>8.3724123367999557</c:v>
                </c:pt>
                <c:pt idx="15013">
                  <c:v>8.3725683559000981</c:v>
                </c:pt>
                <c:pt idx="15014">
                  <c:v>8.3716893750000398</c:v>
                </c:pt>
                <c:pt idx="15015">
                  <c:v>8.3707770334169727</c:v>
                </c:pt>
                <c:pt idx="15016">
                  <c:v>8.3707397191829145</c:v>
                </c:pt>
                <c:pt idx="15017">
                  <c:v>8.3725457109330463</c:v>
                </c:pt>
                <c:pt idx="15018">
                  <c:v>8.3720300633669886</c:v>
                </c:pt>
                <c:pt idx="15019">
                  <c:v>8.3719410551169222</c:v>
                </c:pt>
                <c:pt idx="15020">
                  <c:v>8.3714037408830642</c:v>
                </c:pt>
                <c:pt idx="15021">
                  <c:v>8.3717047326329972</c:v>
                </c:pt>
                <c:pt idx="15022">
                  <c:v>8.3728357517329375</c:v>
                </c:pt>
                <c:pt idx="15023">
                  <c:v>8.3723401041670797</c:v>
                </c:pt>
                <c:pt idx="15024">
                  <c:v>8.3714827625830122</c:v>
                </c:pt>
                <c:pt idx="15025">
                  <c:v>8.3710804483499555</c:v>
                </c:pt>
                <c:pt idx="15026">
                  <c:v>8.3709747734330868</c:v>
                </c:pt>
                <c:pt idx="15027">
                  <c:v>8.3723824592000273</c:v>
                </c:pt>
                <c:pt idx="15028">
                  <c:v>8.3727434509499634</c:v>
                </c:pt>
                <c:pt idx="15029">
                  <c:v>8.3726294700499047</c:v>
                </c:pt>
                <c:pt idx="15030">
                  <c:v>8.3717621284670347</c:v>
                </c:pt>
                <c:pt idx="15031">
                  <c:v>8.371566480899979</c:v>
                </c:pt>
                <c:pt idx="15032">
                  <c:v>8.3724308333329187</c:v>
                </c:pt>
                <c:pt idx="15033">
                  <c:v>8.3724468250830526</c:v>
                </c:pt>
                <c:pt idx="15034">
                  <c:v>8.3717778441829935</c:v>
                </c:pt>
                <c:pt idx="15035">
                  <c:v>8.3715788359329277</c:v>
                </c:pt>
                <c:pt idx="15036">
                  <c:v>8.3715881883670686</c:v>
                </c:pt>
                <c:pt idx="15037">
                  <c:v>8.3725758467830023</c:v>
                </c:pt>
                <c:pt idx="15038">
                  <c:v>8.3728301992169438</c:v>
                </c:pt>
                <c:pt idx="15039">
                  <c:v>8.3718861909670768</c:v>
                </c:pt>
                <c:pt idx="15040">
                  <c:v>8.3719272100670175</c:v>
                </c:pt>
                <c:pt idx="15041">
                  <c:v>8.3714782291669607</c:v>
                </c:pt>
                <c:pt idx="15042">
                  <c:v>8.3727292209170923</c:v>
                </c:pt>
                <c:pt idx="15043">
                  <c:v>8.3729185733500344</c:v>
                </c:pt>
                <c:pt idx="15044">
                  <c:v>8.371964565099967</c:v>
                </c:pt>
                <c:pt idx="15045">
                  <c:v>8.3712439175329081</c:v>
                </c:pt>
                <c:pt idx="15046">
                  <c:v>8.371286575950041</c:v>
                </c:pt>
                <c:pt idx="15047">
                  <c:v>8.3728142617169841</c:v>
                </c:pt>
                <c:pt idx="15048">
                  <c:v>8.3726519201329168</c:v>
                </c:pt>
                <c:pt idx="15049">
                  <c:v>8.3723946059000589</c:v>
                </c:pt>
                <c:pt idx="15050">
                  <c:v>8.3719756249999993</c:v>
                </c:pt>
                <c:pt idx="15051">
                  <c:v>8.3721532834169317</c:v>
                </c:pt>
                <c:pt idx="15052">
                  <c:v>8.3734609691830748</c:v>
                </c:pt>
                <c:pt idx="15053">
                  <c:v>8.3731386276000066</c:v>
                </c:pt>
                <c:pt idx="15054">
                  <c:v>8.3723179800329497</c:v>
                </c:pt>
                <c:pt idx="15055">
                  <c:v>8.3721189717830811</c:v>
                </c:pt>
                <c:pt idx="15056">
                  <c:v>8.3725799908830236</c:v>
                </c:pt>
                <c:pt idx="15057">
                  <c:v>8.3741643159669579</c:v>
                </c:pt>
                <c:pt idx="15058">
                  <c:v>8.3742820017330963</c:v>
                </c:pt>
                <c:pt idx="15059">
                  <c:v>8.3731063541670405</c:v>
                </c:pt>
                <c:pt idx="15060">
                  <c:v>8.3731223459169737</c:v>
                </c:pt>
                <c:pt idx="15061">
                  <c:v>8.3758183650169151</c:v>
                </c:pt>
                <c:pt idx="15062">
                  <c:v>8.3770160234330469</c:v>
                </c:pt>
                <c:pt idx="15063">
                  <c:v>8.3769020425329881</c:v>
                </c:pt>
                <c:pt idx="15064">
                  <c:v>8.3758430342829211</c:v>
                </c:pt>
                <c:pt idx="15065">
                  <c:v>8.3762823867170635</c:v>
                </c:pt>
                <c:pt idx="15066">
                  <c:v>8.3754283784669958</c:v>
                </c:pt>
                <c:pt idx="15067">
                  <c:v>8.3764410642329388</c:v>
                </c:pt>
                <c:pt idx="15068">
                  <c:v>8.3761787500000793</c:v>
                </c:pt>
                <c:pt idx="15069">
                  <c:v>8.3753314084170114</c:v>
                </c:pt>
                <c:pt idx="15070">
                  <c:v>8.3751007608499553</c:v>
                </c:pt>
                <c:pt idx="15071">
                  <c:v>8.3754267526000863</c:v>
                </c:pt>
                <c:pt idx="15072">
                  <c:v>8.3767944383670301</c:v>
                </c:pt>
                <c:pt idx="15073">
                  <c:v>8.3763987634499628</c:v>
                </c:pt>
                <c:pt idx="15074">
                  <c:v>8.3758964492169028</c:v>
                </c:pt>
                <c:pt idx="15075">
                  <c:v>8.3754774409670372</c:v>
                </c:pt>
                <c:pt idx="15076">
                  <c:v>8.376078460066978</c:v>
                </c:pt>
                <c:pt idx="15077">
                  <c:v>8.3771078124999203</c:v>
                </c:pt>
                <c:pt idx="15078">
                  <c:v>8.3771254709170524</c:v>
                </c:pt>
                <c:pt idx="15079">
                  <c:v>8.3767831566829933</c:v>
                </c:pt>
                <c:pt idx="15080">
                  <c:v>8.3762391484329282</c:v>
                </c:pt>
                <c:pt idx="15081">
                  <c:v>8.3759635008670692</c:v>
                </c:pt>
                <c:pt idx="15082">
                  <c:v>8.376599492617002</c:v>
                </c:pt>
                <c:pt idx="15083">
                  <c:v>8.3760655117169449</c:v>
                </c:pt>
                <c:pt idx="15084">
                  <c:v>8.3751315034670757</c:v>
                </c:pt>
                <c:pt idx="15085">
                  <c:v>8.3746758559000192</c:v>
                </c:pt>
                <c:pt idx="15086">
                  <c:v>8.3750135416669593</c:v>
                </c:pt>
                <c:pt idx="15087">
                  <c:v>8.3764762000830917</c:v>
                </c:pt>
                <c:pt idx="15088">
                  <c:v>8.3764572191830347</c:v>
                </c:pt>
                <c:pt idx="15089">
                  <c:v>8.3752032109329679</c:v>
                </c:pt>
                <c:pt idx="15090">
                  <c:v>8.3745925633669103</c:v>
                </c:pt>
                <c:pt idx="15091">
                  <c:v>8.3753485551170428</c:v>
                </c:pt>
                <c:pt idx="15092">
                  <c:v>8.3769195742169824</c:v>
                </c:pt>
                <c:pt idx="15093">
                  <c:v>8.3768205659669164</c:v>
                </c:pt>
                <c:pt idx="15094">
                  <c:v>8.3756965850670575</c:v>
                </c:pt>
                <c:pt idx="15095">
                  <c:v>8.374677604167001</c:v>
                </c:pt>
                <c:pt idx="15096">
                  <c:v>8.3747352625829343</c:v>
                </c:pt>
                <c:pt idx="15097">
                  <c:v>8.3757679483500738</c:v>
                </c:pt>
                <c:pt idx="15098">
                  <c:v>8.3754239401000063</c:v>
                </c:pt>
                <c:pt idx="15099">
                  <c:v>8.3749149591999501</c:v>
                </c:pt>
                <c:pt idx="15100">
                  <c:v>8.3749442842830817</c:v>
                </c:pt>
                <c:pt idx="15101">
                  <c:v>8.3749953033830238</c:v>
                </c:pt>
                <c:pt idx="15102">
                  <c:v>8.3758662951329566</c:v>
                </c:pt>
                <c:pt idx="15103">
                  <c:v>8.3759706475670974</c:v>
                </c:pt>
                <c:pt idx="15104">
                  <c:v>8.3753433333330403</c:v>
                </c:pt>
                <c:pt idx="15105">
                  <c:v>8.3752159917499718</c:v>
                </c:pt>
                <c:pt idx="15106">
                  <c:v>8.3756853441829158</c:v>
                </c:pt>
                <c:pt idx="15107">
                  <c:v>8.3766613359330471</c:v>
                </c:pt>
                <c:pt idx="15108">
                  <c:v>8.3767056883669877</c:v>
                </c:pt>
                <c:pt idx="15109">
                  <c:v>8.3756066801169222</c:v>
                </c:pt>
                <c:pt idx="15110">
                  <c:v>8.3749443658830636</c:v>
                </c:pt>
                <c:pt idx="15111">
                  <c:v>8.3750803576329957</c:v>
                </c:pt>
                <c:pt idx="15112">
                  <c:v>8.3765613767329388</c:v>
                </c:pt>
                <c:pt idx="15113">
                  <c:v>8.3761023958330796</c:v>
                </c:pt>
                <c:pt idx="15114">
                  <c:v>8.3750950542500124</c:v>
                </c:pt>
                <c:pt idx="15115">
                  <c:v>8.3746044066829537</c:v>
                </c:pt>
                <c:pt idx="15116">
                  <c:v>8.3747020651000863</c:v>
                </c:pt>
                <c:pt idx="15117">
                  <c:v>8.3759830842000298</c:v>
                </c:pt>
                <c:pt idx="15118">
                  <c:v>8.3759124092829627</c:v>
                </c:pt>
                <c:pt idx="15119">
                  <c:v>8.3756017617169043</c:v>
                </c:pt>
                <c:pt idx="15120">
                  <c:v>8.3749060868000367</c:v>
                </c:pt>
                <c:pt idx="15121">
                  <c:v>8.375097105899977</c:v>
                </c:pt>
                <c:pt idx="15122">
                  <c:v>8.3765714583329203</c:v>
                </c:pt>
                <c:pt idx="15123">
                  <c:v>8.3759557834170515</c:v>
                </c:pt>
                <c:pt idx="15124">
                  <c:v>8.3755268025169958</c:v>
                </c:pt>
                <c:pt idx="15125">
                  <c:v>8.3742394609329285</c:v>
                </c:pt>
                <c:pt idx="15126">
                  <c:v>8.3743904800330675</c:v>
                </c:pt>
                <c:pt idx="15127">
                  <c:v>8.37569313845</c:v>
                </c:pt>
                <c:pt idx="15128">
                  <c:v>8.3755474908829441</c:v>
                </c:pt>
                <c:pt idx="15129">
                  <c:v>8.3752018159670758</c:v>
                </c:pt>
                <c:pt idx="15130">
                  <c:v>8.3748145017330184</c:v>
                </c:pt>
                <c:pt idx="15131">
                  <c:v>8.3747688541669589</c:v>
                </c:pt>
                <c:pt idx="15132">
                  <c:v>8.3759349649640935</c:v>
                </c:pt>
                <c:pt idx="15133">
                  <c:v>8.3758725316830347</c:v>
                </c:pt>
                <c:pt idx="15134">
                  <c:v>8.3754835234329672</c:v>
                </c:pt>
                <c:pt idx="15135">
                  <c:v>8.3753995425329091</c:v>
                </c:pt>
                <c:pt idx="15136">
                  <c:v>8.3755788676170422</c:v>
                </c:pt>
                <c:pt idx="15137">
                  <c:v>8.3766765533829819</c:v>
                </c:pt>
                <c:pt idx="15138">
                  <c:v>8.3764692117999164</c:v>
                </c:pt>
                <c:pt idx="15139">
                  <c:v>8.3755785642330576</c:v>
                </c:pt>
                <c:pt idx="15140">
                  <c:v>8.3750945833330004</c:v>
                </c:pt>
                <c:pt idx="15141">
                  <c:v>8.3749955750829326</c:v>
                </c:pt>
                <c:pt idx="15142">
                  <c:v>8.3758482608500753</c:v>
                </c:pt>
                <c:pt idx="15143">
                  <c:v>8.3759942526000071</c:v>
                </c:pt>
                <c:pt idx="15144">
                  <c:v>8.3754769383669494</c:v>
                </c:pt>
                <c:pt idx="15145">
                  <c:v>8.3751745967830811</c:v>
                </c:pt>
                <c:pt idx="15146">
                  <c:v>8.3754806158830242</c:v>
                </c:pt>
                <c:pt idx="15147">
                  <c:v>8.3768382742999563</c:v>
                </c:pt>
                <c:pt idx="15148">
                  <c:v>8.3770042934000983</c:v>
                </c:pt>
                <c:pt idx="15149">
                  <c:v>8.3765336458330388</c:v>
                </c:pt>
                <c:pt idx="15150">
                  <c:v>8.3757463042499722</c:v>
                </c:pt>
                <c:pt idx="15151">
                  <c:v>8.3763873233499151</c:v>
                </c:pt>
                <c:pt idx="15152">
                  <c:v>8.3778666484330468</c:v>
                </c:pt>
                <c:pt idx="15153">
                  <c:v>8.3775593341999901</c:v>
                </c:pt>
                <c:pt idx="15154">
                  <c:v>8.3763036592829216</c:v>
                </c:pt>
                <c:pt idx="15155">
                  <c:v>8.3755046783830629</c:v>
                </c:pt>
                <c:pt idx="15156">
                  <c:v>8.3759373367999963</c:v>
                </c:pt>
                <c:pt idx="15157">
                  <c:v>8.3769450225669377</c:v>
                </c:pt>
                <c:pt idx="15158">
                  <c:v>8.3770260416670794</c:v>
                </c:pt>
                <c:pt idx="15159">
                  <c:v>8.3762503667500123</c:v>
                </c:pt>
                <c:pt idx="15160">
                  <c:v>8.375561385849954</c:v>
                </c:pt>
                <c:pt idx="15161">
                  <c:v>8.3756573776000867</c:v>
                </c:pt>
                <c:pt idx="15162">
                  <c:v>8.376360063367029</c:v>
                </c:pt>
                <c:pt idx="15163">
                  <c:v>8.376521055116962</c:v>
                </c:pt>
                <c:pt idx="15164">
                  <c:v>8.3769920742169042</c:v>
                </c:pt>
                <c:pt idx="15165">
                  <c:v>8.3765630659670354</c:v>
                </c:pt>
                <c:pt idx="15166">
                  <c:v>8.3763824183999791</c:v>
                </c:pt>
                <c:pt idx="15167">
                  <c:v>8.3771367708329194</c:v>
                </c:pt>
                <c:pt idx="15168">
                  <c:v>8.3772810959170521</c:v>
                </c:pt>
                <c:pt idx="15169">
                  <c:v>8.3763321150169947</c:v>
                </c:pt>
                <c:pt idx="15170">
                  <c:v>8.3754781067669271</c:v>
                </c:pt>
                <c:pt idx="15171">
                  <c:v>8.3754491258670694</c:v>
                </c:pt>
                <c:pt idx="15172">
                  <c:v>8.3763017842830028</c:v>
                </c:pt>
                <c:pt idx="15173">
                  <c:v>8.375934470049943</c:v>
                </c:pt>
                <c:pt idx="15174">
                  <c:v>8.375905461800075</c:v>
                </c:pt>
                <c:pt idx="15175">
                  <c:v>8.3752864809000176</c:v>
                </c:pt>
                <c:pt idx="15176">
                  <c:v>8.3757308333329608</c:v>
                </c:pt>
                <c:pt idx="15177">
                  <c:v>8.3774418250830927</c:v>
                </c:pt>
                <c:pt idx="15178">
                  <c:v>8.3778628441830332</c:v>
                </c:pt>
                <c:pt idx="15179">
                  <c:v>8.3767638359329659</c:v>
                </c:pt>
                <c:pt idx="15180">
                  <c:v>8.3758198550329102</c:v>
                </c:pt>
                <c:pt idx="15181">
                  <c:v>8.3756391801170409</c:v>
                </c:pt>
                <c:pt idx="15182">
                  <c:v>8.377280199216985</c:v>
                </c:pt>
                <c:pt idx="15183">
                  <c:v>8.3768595242999169</c:v>
                </c:pt>
                <c:pt idx="15184">
                  <c:v>8.3763888767330563</c:v>
                </c:pt>
                <c:pt idx="15185">
                  <c:v>8.3753898958329991</c:v>
                </c:pt>
                <c:pt idx="15186">
                  <c:v>8.3761892209169329</c:v>
                </c:pt>
                <c:pt idx="15187">
                  <c:v>8.3774469066830743</c:v>
                </c:pt>
                <c:pt idx="15188">
                  <c:v>8.3775778984330067</c:v>
                </c:pt>
                <c:pt idx="15189">
                  <c:v>8.3775239175329492</c:v>
                </c:pt>
                <c:pt idx="15190">
                  <c:v>8.3767965759500811</c:v>
                </c:pt>
                <c:pt idx="15191">
                  <c:v>8.3770442617170229</c:v>
                </c:pt>
                <c:pt idx="15192">
                  <c:v>8.3780402534669562</c:v>
                </c:pt>
                <c:pt idx="15193">
                  <c:v>8.3777646059000972</c:v>
                </c:pt>
                <c:pt idx="15194">
                  <c:v>8.3772572916670391</c:v>
                </c:pt>
                <c:pt idx="15195">
                  <c:v>8.376691616749973</c:v>
                </c:pt>
                <c:pt idx="15196">
                  <c:v>8.3759859691829153</c:v>
                </c:pt>
                <c:pt idx="15197">
                  <c:v>8.3768519609330472</c:v>
                </c:pt>
                <c:pt idx="15198">
                  <c:v>8.3764529800329885</c:v>
                </c:pt>
                <c:pt idx="15199">
                  <c:v>8.3763673051169221</c:v>
                </c:pt>
                <c:pt idx="15200">
                  <c:v>8.3757933242170637</c:v>
                </c:pt>
                <c:pt idx="15201">
                  <c:v>8.3766926492999971</c:v>
                </c:pt>
                <c:pt idx="15202">
                  <c:v>8.3777303350669374</c:v>
                </c:pt>
                <c:pt idx="15203">
                  <c:v>8.3783996875000799</c:v>
                </c:pt>
                <c:pt idx="15204">
                  <c:v>8.3778256792500123</c:v>
                </c:pt>
                <c:pt idx="15205">
                  <c:v>8.3770266983499546</c:v>
                </c:pt>
                <c:pt idx="15206">
                  <c:v>8.3769493567670867</c:v>
                </c:pt>
                <c:pt idx="15207">
                  <c:v>8.3779187092000278</c:v>
                </c:pt>
                <c:pt idx="15208">
                  <c:v>8.3775063676169612</c:v>
                </c:pt>
                <c:pt idx="15209">
                  <c:v>8.3765823867169047</c:v>
                </c:pt>
                <c:pt idx="15210">
                  <c:v>8.3759967118000365</c:v>
                </c:pt>
                <c:pt idx="15211">
                  <c:v>8.3753010642329784</c:v>
                </c:pt>
                <c:pt idx="15212">
                  <c:v>8.3766454166669195</c:v>
                </c:pt>
                <c:pt idx="15213">
                  <c:v>8.3767130750830532</c:v>
                </c:pt>
                <c:pt idx="15214">
                  <c:v>8.3766940941829944</c:v>
                </c:pt>
                <c:pt idx="15215">
                  <c:v>8.376558419266928</c:v>
                </c:pt>
                <c:pt idx="15216">
                  <c:v>8.3766961050330693</c:v>
                </c:pt>
                <c:pt idx="15217">
                  <c:v>8.3775737634500018</c:v>
                </c:pt>
                <c:pt idx="15218">
                  <c:v>8.3772131158829453</c:v>
                </c:pt>
                <c:pt idx="15219">
                  <c:v>8.3773191076330757</c:v>
                </c:pt>
                <c:pt idx="15220">
                  <c:v>8.3765834600670175</c:v>
                </c:pt>
                <c:pt idx="15221">
                  <c:v>8.3766078124999606</c:v>
                </c:pt>
                <c:pt idx="15222">
                  <c:v>8.3771538042500922</c:v>
                </c:pt>
                <c:pt idx="15223">
                  <c:v>8.3768414900170356</c:v>
                </c:pt>
                <c:pt idx="15224">
                  <c:v>8.3766524817669676</c:v>
                </c:pt>
                <c:pt idx="15225">
                  <c:v>8.3761968341999093</c:v>
                </c:pt>
                <c:pt idx="15226">
                  <c:v>8.3768378259500409</c:v>
                </c:pt>
                <c:pt idx="15227">
                  <c:v>8.3778288450499829</c:v>
                </c:pt>
                <c:pt idx="15228">
                  <c:v>8.3780598367999168</c:v>
                </c:pt>
                <c:pt idx="15229">
                  <c:v>8.3777191892330585</c:v>
                </c:pt>
                <c:pt idx="15230">
                  <c:v>8.3770402083329998</c:v>
                </c:pt>
                <c:pt idx="15231">
                  <c:v>8.3761978667499317</c:v>
                </c:pt>
                <c:pt idx="15232">
                  <c:v>8.3776055525170747</c:v>
                </c:pt>
                <c:pt idx="15233">
                  <c:v>8.3775598776000066</c:v>
                </c:pt>
                <c:pt idx="15234">
                  <c:v>8.3765008966999499</c:v>
                </c:pt>
                <c:pt idx="15235">
                  <c:v>8.3758802217830812</c:v>
                </c:pt>
                <c:pt idx="15236">
                  <c:v>8.3762795742170226</c:v>
                </c:pt>
                <c:pt idx="15237">
                  <c:v>8.3771988992999571</c:v>
                </c:pt>
                <c:pt idx="15238">
                  <c:v>8.3776732517330981</c:v>
                </c:pt>
                <c:pt idx="15239">
                  <c:v>8.3774142708330395</c:v>
                </c:pt>
                <c:pt idx="15240">
                  <c:v>8.3772019292499724</c:v>
                </c:pt>
                <c:pt idx="15241">
                  <c:v>8.3774129483499138</c:v>
                </c:pt>
                <c:pt idx="15242">
                  <c:v>8.3784256067670473</c:v>
                </c:pt>
                <c:pt idx="15243">
                  <c:v>8.3777749591999893</c:v>
                </c:pt>
                <c:pt idx="15244">
                  <c:v>8.3776257785359221</c:v>
                </c:pt>
                <c:pt idx="15245">
                  <c:v>8.3766119700500639</c:v>
                </c:pt>
                <c:pt idx="15246">
                  <c:v>8.3757196284669959</c:v>
                </c:pt>
                <c:pt idx="15247">
                  <c:v>8.3768839808999385</c:v>
                </c:pt>
                <c:pt idx="15248">
                  <c:v>8.3772850000000787</c:v>
                </c:pt>
                <c:pt idx="15249">
                  <c:v>8.3758876584170121</c:v>
                </c:pt>
                <c:pt idx="15250">
                  <c:v>8.3765803441829547</c:v>
                </c:pt>
                <c:pt idx="15251">
                  <c:v>8.3757380026000874</c:v>
                </c:pt>
                <c:pt idx="15252">
                  <c:v>8.3775023550330303</c:v>
                </c:pt>
                <c:pt idx="15253">
                  <c:v>8.3778333467829622</c:v>
                </c:pt>
                <c:pt idx="15254">
                  <c:v>8.3773510325499032</c:v>
                </c:pt>
                <c:pt idx="15255">
                  <c:v>8.3773653576330354</c:v>
                </c:pt>
                <c:pt idx="15256">
                  <c:v>8.3775763767329785</c:v>
                </c:pt>
                <c:pt idx="15257">
                  <c:v>8.3795473958329207</c:v>
                </c:pt>
                <c:pt idx="15258">
                  <c:v>8.3775783875830534</c:v>
                </c:pt>
                <c:pt idx="15259">
                  <c:v>8.3763857285219938</c:v>
                </c:pt>
                <c:pt idx="15260">
                  <c:v>8.3750937317669276</c:v>
                </c:pt>
                <c:pt idx="15261">
                  <c:v>8.3761580842000694</c:v>
                </c:pt>
                <c:pt idx="15262">
                  <c:v>8.3774124092830018</c:v>
                </c:pt>
                <c:pt idx="15263">
                  <c:v>8.3775317617169449</c:v>
                </c:pt>
                <c:pt idx="15264">
                  <c:v>8.3768344201330756</c:v>
                </c:pt>
                <c:pt idx="15265">
                  <c:v>8.3768079679690164</c:v>
                </c:pt>
                <c:pt idx="15266">
                  <c:v>8.3764181249999599</c:v>
                </c:pt>
                <c:pt idx="15267">
                  <c:v>8.3774557834170924</c:v>
                </c:pt>
                <c:pt idx="15268">
                  <c:v>8.3784651358500355</c:v>
                </c:pt>
                <c:pt idx="15269">
                  <c:v>8.3779394609329678</c:v>
                </c:pt>
                <c:pt idx="15270">
                  <c:v>8.3765254800329085</c:v>
                </c:pt>
                <c:pt idx="15271">
                  <c:v>8.3762031384500428</c:v>
                </c:pt>
                <c:pt idx="15272">
                  <c:v>8.3771074908829828</c:v>
                </c:pt>
                <c:pt idx="15273">
                  <c:v>8.3772484826329165</c:v>
                </c:pt>
                <c:pt idx="15274">
                  <c:v>8.3765361684000581</c:v>
                </c:pt>
                <c:pt idx="15275">
                  <c:v>8.3761388541669994</c:v>
                </c:pt>
                <c:pt idx="15276">
                  <c:v>8.3761565125829343</c:v>
                </c:pt>
                <c:pt idx="15277">
                  <c:v>8.3769208650170732</c:v>
                </c:pt>
                <c:pt idx="15278">
                  <c:v>8.3775118567670059</c:v>
                </c:pt>
                <c:pt idx="15279">
                  <c:v>8.3777012091999499</c:v>
                </c:pt>
                <c:pt idx="15280">
                  <c:v>8.3769155342830803</c:v>
                </c:pt>
                <c:pt idx="15281">
                  <c:v>8.377676553383024</c:v>
                </c:pt>
                <c:pt idx="15282">
                  <c:v>8.3783505911099567</c:v>
                </c:pt>
                <c:pt idx="15283">
                  <c:v>8.3780552309000971</c:v>
                </c:pt>
                <c:pt idx="15284">
                  <c:v>8.3773545833330392</c:v>
                </c:pt>
                <c:pt idx="15285">
                  <c:v>8.3766489084169731</c:v>
                </c:pt>
                <c:pt idx="15286">
                  <c:v>8.3769615941829159</c:v>
                </c:pt>
                <c:pt idx="15287">
                  <c:v>8.378177585933047</c:v>
                </c:pt>
                <c:pt idx="15288">
                  <c:v>8.3779852716999876</c:v>
                </c:pt>
                <c:pt idx="15289">
                  <c:v>8.3771179301169205</c:v>
                </c:pt>
                <c:pt idx="15290">
                  <c:v>8.3763206158830634</c:v>
                </c:pt>
                <c:pt idx="15291">
                  <c:v>8.376333274299995</c:v>
                </c:pt>
                <c:pt idx="15292">
                  <c:v>8.3778026267329384</c:v>
                </c:pt>
                <c:pt idx="15293">
                  <c:v>8.3787053125000792</c:v>
                </c:pt>
                <c:pt idx="15294">
                  <c:v>8.3781713042500137</c:v>
                </c:pt>
                <c:pt idx="15295">
                  <c:v>8.3771973233499555</c:v>
                </c:pt>
                <c:pt idx="15296">
                  <c:v>8.3775133151000869</c:v>
                </c:pt>
                <c:pt idx="15297">
                  <c:v>8.3784460008670294</c:v>
                </c:pt>
                <c:pt idx="15298">
                  <c:v>8.3778419926169612</c:v>
                </c:pt>
                <c:pt idx="15299">
                  <c:v>8.3770380117169037</c:v>
                </c:pt>
                <c:pt idx="15300">
                  <c:v>8.3765473368000372</c:v>
                </c:pt>
                <c:pt idx="15301">
                  <c:v>8.3771216892329772</c:v>
                </c:pt>
                <c:pt idx="15302">
                  <c:v>8.3780077083329214</c:v>
                </c:pt>
                <c:pt idx="15303">
                  <c:v>8.377970366750052</c:v>
                </c:pt>
                <c:pt idx="15304">
                  <c:v>8.3775330525169949</c:v>
                </c:pt>
                <c:pt idx="15305">
                  <c:v>8.3771573775999286</c:v>
                </c:pt>
                <c:pt idx="15306">
                  <c:v>8.377320063367069</c:v>
                </c:pt>
                <c:pt idx="15307">
                  <c:v>8.3790210551170006</c:v>
                </c:pt>
                <c:pt idx="15308">
                  <c:v>8.3789870742169441</c:v>
                </c:pt>
                <c:pt idx="15309">
                  <c:v>8.3781397326330751</c:v>
                </c:pt>
                <c:pt idx="15310">
                  <c:v>8.3771157517330188</c:v>
                </c:pt>
                <c:pt idx="15311">
                  <c:v>8.3774934374999592</c:v>
                </c:pt>
                <c:pt idx="15312">
                  <c:v>8.3783294292500923</c:v>
                </c:pt>
                <c:pt idx="15313">
                  <c:v>8.3777371150170339</c:v>
                </c:pt>
                <c:pt idx="15314">
                  <c:v>8.377329773432967</c:v>
                </c:pt>
                <c:pt idx="15315">
                  <c:v>8.3770191258669104</c:v>
                </c:pt>
                <c:pt idx="15316">
                  <c:v>8.3772067842830413</c:v>
                </c:pt>
                <c:pt idx="15317">
                  <c:v>8.3787161367169833</c:v>
                </c:pt>
                <c:pt idx="15318">
                  <c:v>8.3785621284669176</c:v>
                </c:pt>
                <c:pt idx="15319">
                  <c:v>8.3784748142330567</c:v>
                </c:pt>
                <c:pt idx="15320">
                  <c:v>8.3776825000000006</c:v>
                </c:pt>
                <c:pt idx="15321">
                  <c:v>8.3781484917499327</c:v>
                </c:pt>
                <c:pt idx="15322">
                  <c:v>8.3795128441830737</c:v>
                </c:pt>
                <c:pt idx="15323">
                  <c:v>8.3790271692670082</c:v>
                </c:pt>
                <c:pt idx="15324">
                  <c:v>8.3777098550329487</c:v>
                </c:pt>
                <c:pt idx="15325">
                  <c:v>8.3769908467830803</c:v>
                </c:pt>
                <c:pt idx="15326">
                  <c:v>8.3770168658830233</c:v>
                </c:pt>
                <c:pt idx="15327">
                  <c:v>8.3778061909669557</c:v>
                </c:pt>
                <c:pt idx="15328">
                  <c:v>8.3781538767330979</c:v>
                </c:pt>
                <c:pt idx="15329">
                  <c:v>8.3776315625000404</c:v>
                </c:pt>
                <c:pt idx="15330">
                  <c:v>8.3772092209169724</c:v>
                </c:pt>
                <c:pt idx="15331">
                  <c:v>8.3772485733499149</c:v>
                </c:pt>
                <c:pt idx="15332">
                  <c:v>8.3789145651000467</c:v>
                </c:pt>
                <c:pt idx="15333">
                  <c:v>8.3782039175329892</c:v>
                </c:pt>
                <c:pt idx="15334">
                  <c:v>8.3776982426169226</c:v>
                </c:pt>
                <c:pt idx="15335">
                  <c:v>8.3772259283830621</c:v>
                </c:pt>
                <c:pt idx="15336">
                  <c:v>8.3770685867999948</c:v>
                </c:pt>
                <c:pt idx="15337">
                  <c:v>8.3781496058999387</c:v>
                </c:pt>
                <c:pt idx="15338">
                  <c:v>8.377838958333081</c:v>
                </c:pt>
                <c:pt idx="15339">
                  <c:v>8.3769049500830128</c:v>
                </c:pt>
                <c:pt idx="15340">
                  <c:v>8.376530969182955</c:v>
                </c:pt>
                <c:pt idx="15341">
                  <c:v>8.3771186276000851</c:v>
                </c:pt>
                <c:pt idx="15342">
                  <c:v>8.3787046467000295</c:v>
                </c:pt>
                <c:pt idx="15343">
                  <c:v>8.3792823051169609</c:v>
                </c:pt>
                <c:pt idx="15344">
                  <c:v>8.3791233242169039</c:v>
                </c:pt>
                <c:pt idx="15345">
                  <c:v>8.3786726493000359</c:v>
                </c:pt>
                <c:pt idx="15346">
                  <c:v>8.3780586683999783</c:v>
                </c:pt>
                <c:pt idx="15347">
                  <c:v>8.3785896874999199</c:v>
                </c:pt>
                <c:pt idx="15348">
                  <c:v>8.3782056792500512</c:v>
                </c:pt>
                <c:pt idx="15349">
                  <c:v>8.3774366983499942</c:v>
                </c:pt>
                <c:pt idx="15350">
                  <c:v>8.3765910234329279</c:v>
                </c:pt>
                <c:pt idx="15351">
                  <c:v>8.3769653758670675</c:v>
                </c:pt>
                <c:pt idx="15352">
                  <c:v>8.3776813676170026</c:v>
                </c:pt>
                <c:pt idx="15353">
                  <c:v>8.3778473867169438</c:v>
                </c:pt>
                <c:pt idx="15354">
                  <c:v>8.3781850451330744</c:v>
                </c:pt>
                <c:pt idx="15355">
                  <c:v>8.3785327309000177</c:v>
                </c:pt>
                <c:pt idx="15356">
                  <c:v>8.3784420833329598</c:v>
                </c:pt>
                <c:pt idx="15357">
                  <c:v>8.3792480750830922</c:v>
                </c:pt>
                <c:pt idx="15358">
                  <c:v>8.3789824275170339</c:v>
                </c:pt>
                <c:pt idx="15359">
                  <c:v>8.3784600859329661</c:v>
                </c:pt>
                <c:pt idx="15360">
                  <c:v>8.3778161050329096</c:v>
                </c:pt>
                <c:pt idx="15361">
                  <c:v>8.3773954301170406</c:v>
                </c:pt>
                <c:pt idx="15362">
                  <c:v>8.3785464492169837</c:v>
                </c:pt>
                <c:pt idx="15363">
                  <c:v>8.3785457742999174</c:v>
                </c:pt>
                <c:pt idx="15364">
                  <c:v>8.3784834600670575</c:v>
                </c:pt>
                <c:pt idx="15365">
                  <c:v>8.3788194791669994</c:v>
                </c:pt>
                <c:pt idx="15366">
                  <c:v>8.3787338042499329</c:v>
                </c:pt>
                <c:pt idx="15367">
                  <c:v>8.3791214900170754</c:v>
                </c:pt>
                <c:pt idx="15368">
                  <c:v>8.3790341484330071</c:v>
                </c:pt>
                <c:pt idx="15369">
                  <c:v>8.3786935008669481</c:v>
                </c:pt>
                <c:pt idx="15370">
                  <c:v>8.3779178259500799</c:v>
                </c:pt>
                <c:pt idx="15371">
                  <c:v>8.3775638450500232</c:v>
                </c:pt>
                <c:pt idx="15372">
                  <c:v>8.3786115034669564</c:v>
                </c:pt>
                <c:pt idx="15373">
                  <c:v>8.3780558559000973</c:v>
                </c:pt>
                <c:pt idx="15374">
                  <c:v>8.37762187500004</c:v>
                </c:pt>
                <c:pt idx="15375">
                  <c:v>8.3770345334169711</c:v>
                </c:pt>
                <c:pt idx="15376">
                  <c:v>8.3769105525169145</c:v>
                </c:pt>
                <c:pt idx="15377">
                  <c:v>8.3774215442670457</c:v>
                </c:pt>
                <c:pt idx="15378">
                  <c:v>8.3774808966999892</c:v>
                </c:pt>
                <c:pt idx="15379">
                  <c:v>8.3774268884499214</c:v>
                </c:pt>
                <c:pt idx="15380">
                  <c:v>8.3772162408830635</c:v>
                </c:pt>
                <c:pt idx="15381">
                  <c:v>8.3779122326329976</c:v>
                </c:pt>
                <c:pt idx="15382">
                  <c:v>8.3793982517329386</c:v>
                </c:pt>
                <c:pt idx="15383">
                  <c:v>8.3794792708330803</c:v>
                </c:pt>
                <c:pt idx="15384">
                  <c:v>8.3789835959170134</c:v>
                </c:pt>
                <c:pt idx="15385">
                  <c:v>8.3782662816829561</c:v>
                </c:pt>
                <c:pt idx="15386">
                  <c:v>8.3777822734330876</c:v>
                </c:pt>
                <c:pt idx="15387">
                  <c:v>8.3786566258670288</c:v>
                </c:pt>
                <c:pt idx="15388">
                  <c:v>8.3781826176169609</c:v>
                </c:pt>
                <c:pt idx="15389">
                  <c:v>8.3779069700499047</c:v>
                </c:pt>
                <c:pt idx="15390">
                  <c:v>8.3772129618000353</c:v>
                </c:pt>
                <c:pt idx="15391">
                  <c:v>8.3777606475669781</c:v>
                </c:pt>
                <c:pt idx="15392">
                  <c:v>8.3788833333329205</c:v>
                </c:pt>
                <c:pt idx="15393">
                  <c:v>8.3790843250830509</c:v>
                </c:pt>
                <c:pt idx="15394">
                  <c:v>8.3787603441829948</c:v>
                </c:pt>
                <c:pt idx="15395">
                  <c:v>8.3783130025999277</c:v>
                </c:pt>
                <c:pt idx="15396">
                  <c:v>8.3782773550330685</c:v>
                </c:pt>
                <c:pt idx="15397">
                  <c:v>8.3794666801170017</c:v>
                </c:pt>
                <c:pt idx="15398">
                  <c:v>8.3788593658829438</c:v>
                </c:pt>
                <c:pt idx="15399">
                  <c:v>8.3783903576330765</c:v>
                </c:pt>
                <c:pt idx="15400">
                  <c:v>8.3779947100670178</c:v>
                </c:pt>
                <c:pt idx="15401">
                  <c:v>8.3778590624999616</c:v>
                </c:pt>
                <c:pt idx="15402">
                  <c:v>8.3790500542500919</c:v>
                </c:pt>
                <c:pt idx="15403">
                  <c:v>8.3793560733500332</c:v>
                </c:pt>
                <c:pt idx="15404">
                  <c:v>8.3790103984329676</c:v>
                </c:pt>
                <c:pt idx="15405">
                  <c:v>8.3783064175329098</c:v>
                </c:pt>
                <c:pt idx="15406">
                  <c:v>8.3780407426170402</c:v>
                </c:pt>
                <c:pt idx="15407">
                  <c:v>8.3795050950499839</c:v>
                </c:pt>
                <c:pt idx="15408">
                  <c:v>8.3790860867999175</c:v>
                </c:pt>
                <c:pt idx="15409">
                  <c:v>8.3790287725670591</c:v>
                </c:pt>
                <c:pt idx="15410">
                  <c:v>8.3793097916669996</c:v>
                </c:pt>
                <c:pt idx="15411">
                  <c:v>8.3790024500829325</c:v>
                </c:pt>
                <c:pt idx="15412">
                  <c:v>8.3789751358500748</c:v>
                </c:pt>
                <c:pt idx="15413">
                  <c:v>8.3787077942670063</c:v>
                </c:pt>
                <c:pt idx="15414">
                  <c:v>8.3780804800329509</c:v>
                </c:pt>
                <c:pt idx="15415">
                  <c:v>8.3782114717830822</c:v>
                </c:pt>
                <c:pt idx="15416">
                  <c:v>8.3788008242170235</c:v>
                </c:pt>
                <c:pt idx="15417">
                  <c:v>8.3802184826329551</c:v>
                </c:pt>
                <c:pt idx="15418">
                  <c:v>8.3801145017330967</c:v>
                </c:pt>
                <c:pt idx="15419">
                  <c:v>8.3794671875000404</c:v>
                </c:pt>
                <c:pt idx="15420">
                  <c:v>8.378016512582974</c:v>
                </c:pt>
                <c:pt idx="15421">
                  <c:v>8.3781141983499143</c:v>
                </c:pt>
                <c:pt idx="15422">
                  <c:v>8.3789535234330454</c:v>
                </c:pt>
                <c:pt idx="15423">
                  <c:v>8.3787762091999891</c:v>
                </c:pt>
                <c:pt idx="15424">
                  <c:v>8.378470534282922</c:v>
                </c:pt>
                <c:pt idx="15425">
                  <c:v>8.3776032200500641</c:v>
                </c:pt>
                <c:pt idx="15426">
                  <c:v>8.3773058784669967</c:v>
                </c:pt>
                <c:pt idx="15427">
                  <c:v>8.3787135642329371</c:v>
                </c:pt>
                <c:pt idx="15428">
                  <c:v>8.378742916667079</c:v>
                </c:pt>
                <c:pt idx="15429">
                  <c:v>8.3785589084170127</c:v>
                </c:pt>
                <c:pt idx="15430">
                  <c:v>8.3783015941829557</c:v>
                </c:pt>
                <c:pt idx="15431">
                  <c:v>8.3780809192670862</c:v>
                </c:pt>
                <c:pt idx="15432">
                  <c:v>8.3794536050330279</c:v>
                </c:pt>
                <c:pt idx="15433">
                  <c:v>8.3793029301169621</c:v>
                </c:pt>
                <c:pt idx="15434">
                  <c:v>8.379292282549903</c:v>
                </c:pt>
                <c:pt idx="15435">
                  <c:v>8.3783449409670361</c:v>
                </c:pt>
                <c:pt idx="15436">
                  <c:v>8.3780076267329786</c:v>
                </c:pt>
                <c:pt idx="15437">
                  <c:v>8.3789753124999198</c:v>
                </c:pt>
                <c:pt idx="15438">
                  <c:v>8.3785129709170523</c:v>
                </c:pt>
                <c:pt idx="15439">
                  <c:v>8.3785439900169933</c:v>
                </c:pt>
                <c:pt idx="15440">
                  <c:v>8.3774733150999268</c:v>
                </c:pt>
                <c:pt idx="15441">
                  <c:v>8.3779076675330693</c:v>
                </c:pt>
                <c:pt idx="15442">
                  <c:v>8.3791519926170022</c:v>
                </c:pt>
                <c:pt idx="15443">
                  <c:v>8.3792396783829446</c:v>
                </c:pt>
                <c:pt idx="15444">
                  <c:v>8.3784190034670765</c:v>
                </c:pt>
                <c:pt idx="15445">
                  <c:v>8.3783616892330173</c:v>
                </c:pt>
                <c:pt idx="15446">
                  <c:v>8.3784377083329602</c:v>
                </c:pt>
                <c:pt idx="15447">
                  <c:v>8.3792203667500917</c:v>
                </c:pt>
                <c:pt idx="15448">
                  <c:v>8.3787680525170352</c:v>
                </c:pt>
                <c:pt idx="15449">
                  <c:v>8.3777723775999675</c:v>
                </c:pt>
                <c:pt idx="15450">
                  <c:v>8.3771767300329092</c:v>
                </c:pt>
                <c:pt idx="15451">
                  <c:v>8.3772193884500403</c:v>
                </c:pt>
                <c:pt idx="15452">
                  <c:v>8.3778237408829828</c:v>
                </c:pt>
                <c:pt idx="15453">
                  <c:v>8.3779813992999159</c:v>
                </c:pt>
                <c:pt idx="15454">
                  <c:v>8.3775940850670576</c:v>
                </c:pt>
                <c:pt idx="15455">
                  <c:v>8.377166770833</c:v>
                </c:pt>
                <c:pt idx="15456">
                  <c:v>8.3774994292499319</c:v>
                </c:pt>
                <c:pt idx="15457">
                  <c:v>8.3788387816830738</c:v>
                </c:pt>
                <c:pt idx="15458">
                  <c:v>8.3786381067670064</c:v>
                </c:pt>
                <c:pt idx="15459">
                  <c:v>8.37780245919995</c:v>
                </c:pt>
                <c:pt idx="15460">
                  <c:v>8.3769051176170812</c:v>
                </c:pt>
                <c:pt idx="15461">
                  <c:v>8.3763061367170248</c:v>
                </c:pt>
                <c:pt idx="15462">
                  <c:v>8.374048795132957</c:v>
                </c:pt>
                <c:pt idx="15463">
                  <c:v>8.373254814233098</c:v>
                </c:pt>
                <c:pt idx="15464">
                  <c:v>8.3726225000000394</c:v>
                </c:pt>
                <c:pt idx="15465">
                  <c:v>8.3724018250829726</c:v>
                </c:pt>
                <c:pt idx="15466">
                  <c:v>8.3720678441829151</c:v>
                </c:pt>
                <c:pt idx="15467">
                  <c:v>8.373987169267048</c:v>
                </c:pt>
                <c:pt idx="15468">
                  <c:v>8.3745098550329882</c:v>
                </c:pt>
                <c:pt idx="15469">
                  <c:v>8.3737008467829206</c:v>
                </c:pt>
                <c:pt idx="15470">
                  <c:v>8.3729768658830626</c:v>
                </c:pt>
                <c:pt idx="15471">
                  <c:v>8.3728761909669966</c:v>
                </c:pt>
                <c:pt idx="15472">
                  <c:v>8.3736638767329392</c:v>
                </c:pt>
                <c:pt idx="15473">
                  <c:v>8.3731648958330798</c:v>
                </c:pt>
                <c:pt idx="15474">
                  <c:v>8.3730892209170111</c:v>
                </c:pt>
                <c:pt idx="15475">
                  <c:v>8.3725369066829547</c:v>
                </c:pt>
                <c:pt idx="15476">
                  <c:v>8.3721095651000859</c:v>
                </c:pt>
                <c:pt idx="15477">
                  <c:v>8.3737839175330286</c:v>
                </c:pt>
                <c:pt idx="15478">
                  <c:v>8.3739149092829628</c:v>
                </c:pt>
                <c:pt idx="15479">
                  <c:v>8.3735825950499034</c:v>
                </c:pt>
                <c:pt idx="15480">
                  <c:v>8.3730735868000377</c:v>
                </c:pt>
                <c:pt idx="15481">
                  <c:v>8.3735196058999772</c:v>
                </c:pt>
                <c:pt idx="15482">
                  <c:v>8.3741022916669206</c:v>
                </c:pt>
                <c:pt idx="15483">
                  <c:v>8.3743649500830522</c:v>
                </c:pt>
                <c:pt idx="15484">
                  <c:v>8.3736009691829931</c:v>
                </c:pt>
                <c:pt idx="15485">
                  <c:v>8.3725219609329287</c:v>
                </c:pt>
                <c:pt idx="15486">
                  <c:v>8.3723746467000684</c:v>
                </c:pt>
                <c:pt idx="15487">
                  <c:v>8.3733006384500008</c:v>
                </c:pt>
                <c:pt idx="15488">
                  <c:v>8.3731649908829446</c:v>
                </c:pt>
                <c:pt idx="15489">
                  <c:v>8.3725126493000754</c:v>
                </c:pt>
                <c:pt idx="15490">
                  <c:v>8.3723053350670185</c:v>
                </c:pt>
                <c:pt idx="15491">
                  <c:v>8.3726146874999596</c:v>
                </c:pt>
                <c:pt idx="15492">
                  <c:v>8.3740890125830916</c:v>
                </c:pt>
                <c:pt idx="15493">
                  <c:v>8.3742533650170348</c:v>
                </c:pt>
                <c:pt idx="15494">
                  <c:v>8.3732860234329678</c:v>
                </c:pt>
                <c:pt idx="15495">
                  <c:v>8.3721537091999103</c:v>
                </c:pt>
                <c:pt idx="15496">
                  <c:v>8.3726697009500413</c:v>
                </c:pt>
                <c:pt idx="15497">
                  <c:v>8.3739007200499831</c:v>
                </c:pt>
                <c:pt idx="15498">
                  <c:v>8.3734267117999153</c:v>
                </c:pt>
                <c:pt idx="15499">
                  <c:v>8.3724143975670575</c:v>
                </c:pt>
                <c:pt idx="15500">
                  <c:v>8.3721204166670002</c:v>
                </c:pt>
                <c:pt idx="15501">
                  <c:v>8.3716947417499341</c:v>
                </c:pt>
                <c:pt idx="15502">
                  <c:v>8.3733440941830732</c:v>
                </c:pt>
                <c:pt idx="15503">
                  <c:v>8.3738500859330056</c:v>
                </c:pt>
                <c:pt idx="15504">
                  <c:v>8.3733394383669495</c:v>
                </c:pt>
                <c:pt idx="15505">
                  <c:v>8.3729370967830814</c:v>
                </c:pt>
                <c:pt idx="15506">
                  <c:v>8.3724981158830243</c:v>
                </c:pt>
                <c:pt idx="15507">
                  <c:v>8.3738774409669574</c:v>
                </c:pt>
                <c:pt idx="15508">
                  <c:v>8.3730384600670966</c:v>
                </c:pt>
                <c:pt idx="15509">
                  <c:v>8.3718444791670397</c:v>
                </c:pt>
                <c:pt idx="15510">
                  <c:v>8.3710038042499733</c:v>
                </c:pt>
                <c:pt idx="15511">
                  <c:v>8.3712348233499156</c:v>
                </c:pt>
                <c:pt idx="15512">
                  <c:v>8.3718324817670471</c:v>
                </c:pt>
                <c:pt idx="15513">
                  <c:v>8.3718801675329875</c:v>
                </c:pt>
                <c:pt idx="15514">
                  <c:v>8.3716594926169225</c:v>
                </c:pt>
                <c:pt idx="15515">
                  <c:v>8.3708455117170626</c:v>
                </c:pt>
                <c:pt idx="15516">
                  <c:v>8.3714081701329963</c:v>
                </c:pt>
                <c:pt idx="15517">
                  <c:v>8.3719725225669386</c:v>
                </c:pt>
                <c:pt idx="15518">
                  <c:v>8.3733502083330791</c:v>
                </c:pt>
                <c:pt idx="15519">
                  <c:v>8.3726778667500135</c:v>
                </c:pt>
                <c:pt idx="15520">
                  <c:v>8.3717022191829553</c:v>
                </c:pt>
                <c:pt idx="15521">
                  <c:v>8.3725582109330858</c:v>
                </c:pt>
                <c:pt idx="15522">
                  <c:v>8.3739142300330283</c:v>
                </c:pt>
                <c:pt idx="15523">
                  <c:v>8.3734052217829618</c:v>
                </c:pt>
                <c:pt idx="15524">
                  <c:v>8.3717729075499054</c:v>
                </c:pt>
                <c:pt idx="15525">
                  <c:v>8.3703772326330359</c:v>
                </c:pt>
                <c:pt idx="15526">
                  <c:v>8.3704532517329771</c:v>
                </c:pt>
                <c:pt idx="15527">
                  <c:v>8.3726209374999208</c:v>
                </c:pt>
                <c:pt idx="15528">
                  <c:v>8.3730435959170517</c:v>
                </c:pt>
                <c:pt idx="15529">
                  <c:v>8.3724462816829952</c:v>
                </c:pt>
                <c:pt idx="15530">
                  <c:v>8.3720556067669278</c:v>
                </c:pt>
                <c:pt idx="15531">
                  <c:v>8.3719749592000685</c:v>
                </c:pt>
                <c:pt idx="15532">
                  <c:v>8.373182617617001</c:v>
                </c:pt>
                <c:pt idx="15533">
                  <c:v>8.3721669700499444</c:v>
                </c:pt>
                <c:pt idx="15534">
                  <c:v>8.3717279618000759</c:v>
                </c:pt>
                <c:pt idx="15535">
                  <c:v>8.3703489809000189</c:v>
                </c:pt>
                <c:pt idx="15536">
                  <c:v>8.370593333332959</c:v>
                </c:pt>
                <c:pt idx="15537">
                  <c:v>8.372765991750093</c:v>
                </c:pt>
                <c:pt idx="15538">
                  <c:v>8.3720853441830343</c:v>
                </c:pt>
                <c:pt idx="15539">
                  <c:v>8.3713380025999662</c:v>
                </c:pt>
                <c:pt idx="15540">
                  <c:v>8.3703873550329106</c:v>
                </c:pt>
                <c:pt idx="15541">
                  <c:v>8.3713716801170417</c:v>
                </c:pt>
                <c:pt idx="15542">
                  <c:v>8.3729976992169846</c:v>
                </c:pt>
                <c:pt idx="15543">
                  <c:v>8.372280357632917</c:v>
                </c:pt>
                <c:pt idx="15544">
                  <c:v>8.3717113767330567</c:v>
                </c:pt>
                <c:pt idx="15545">
                  <c:v>8.3706957291670001</c:v>
                </c:pt>
                <c:pt idx="15546">
                  <c:v>8.3709333875829337</c:v>
                </c:pt>
                <c:pt idx="15547">
                  <c:v>8.3725010733500742</c:v>
                </c:pt>
                <c:pt idx="15548">
                  <c:v>8.3717477478569062</c:v>
                </c:pt>
                <c:pt idx="15549">
                  <c:v>8.371173084199949</c:v>
                </c:pt>
                <c:pt idx="15550">
                  <c:v>8.3724148386620811</c:v>
                </c:pt>
                <c:pt idx="15551">
                  <c:v>8.3703517617170231</c:v>
                </c:pt>
                <c:pt idx="15552">
                  <c:v>8.3712627534669561</c:v>
                </c:pt>
                <c:pt idx="15553">
                  <c:v>8.375419002452098</c:v>
                </c:pt>
                <c:pt idx="15554">
                  <c:v>8.3729164583330391</c:v>
                </c:pt>
                <c:pt idx="15555">
                  <c:v>8.3721307834169725</c:v>
                </c:pt>
                <c:pt idx="15556">
                  <c:v>8.3713101358499156</c:v>
                </c:pt>
                <c:pt idx="15557">
                  <c:v>8.3711061276000471</c:v>
                </c:pt>
                <c:pt idx="15558">
                  <c:v>8.3727004800329894</c:v>
                </c:pt>
                <c:pt idx="15559">
                  <c:v>8.3712831384499218</c:v>
                </c:pt>
                <c:pt idx="15560">
                  <c:v>8.3708237206949665</c:v>
                </c:pt>
                <c:pt idx="15561">
                  <c:v>8.3722283346429087</c:v>
                </c:pt>
                <c:pt idx="15562">
                  <c:v>8.3720864966000494</c:v>
                </c:pt>
                <c:pt idx="15563">
                  <c:v>8.3724238268440807</c:v>
                </c:pt>
                <c:pt idx="15564">
                  <c:v>8.3720215125830126</c:v>
                </c:pt>
                <c:pt idx="15565">
                  <c:v>8.3714341983499541</c:v>
                </c:pt>
                <c:pt idx="15566">
                  <c:v>8.3717268567670882</c:v>
                </c:pt>
                <c:pt idx="15567">
                  <c:v>8.373077875867029</c:v>
                </c:pt>
                <c:pt idx="15568">
                  <c:v>8.3733988676169613</c:v>
                </c:pt>
                <c:pt idx="15569">
                  <c:v>8.3721532200499045</c:v>
                </c:pt>
                <c:pt idx="15570">
                  <c:v>8.3710208784670357</c:v>
                </c:pt>
                <c:pt idx="15571">
                  <c:v>8.3712902308999784</c:v>
                </c:pt>
                <c:pt idx="15572">
                  <c:v>8.3721295833329208</c:v>
                </c:pt>
                <c:pt idx="15573">
                  <c:v>8.3719889084170518</c:v>
                </c:pt>
                <c:pt idx="15574">
                  <c:v>8.3706982608499949</c:v>
                </c:pt>
                <c:pt idx="15575">
                  <c:v>8.3696925859329276</c:v>
                </c:pt>
                <c:pt idx="15576">
                  <c:v>8.3696486050330687</c:v>
                </c:pt>
                <c:pt idx="15577">
                  <c:v>8.3707362634500022</c:v>
                </c:pt>
                <c:pt idx="15578">
                  <c:v>8.3713272825499434</c:v>
                </c:pt>
                <c:pt idx="15579">
                  <c:v>8.3711866076330743</c:v>
                </c:pt>
                <c:pt idx="15580">
                  <c:v>8.3704992934000177</c:v>
                </c:pt>
                <c:pt idx="15581">
                  <c:v>8.370988645832961</c:v>
                </c:pt>
                <c:pt idx="15582">
                  <c:v>8.372302970917092</c:v>
                </c:pt>
                <c:pt idx="15583">
                  <c:v>8.3708806566830329</c:v>
                </c:pt>
                <c:pt idx="15584">
                  <c:v>8.3699283150999673</c:v>
                </c:pt>
                <c:pt idx="15585">
                  <c:v>8.3698093341999087</c:v>
                </c:pt>
                <c:pt idx="15586">
                  <c:v>8.3693153259500406</c:v>
                </c:pt>
                <c:pt idx="15587">
                  <c:v>8.3708413450499837</c:v>
                </c:pt>
                <c:pt idx="15588">
                  <c:v>8.3713040034669177</c:v>
                </c:pt>
                <c:pt idx="15589">
                  <c:v>8.3703450225670561</c:v>
                </c:pt>
                <c:pt idx="15590">
                  <c:v>8.3705377083329999</c:v>
                </c:pt>
                <c:pt idx="15591">
                  <c:v>8.3704920334169319</c:v>
                </c:pt>
                <c:pt idx="15592">
                  <c:v>8.3716980525170754</c:v>
                </c:pt>
                <c:pt idx="15593">
                  <c:v>8.3714390442670066</c:v>
                </c:pt>
                <c:pt idx="15594">
                  <c:v>8.3708467300329481</c:v>
                </c:pt>
                <c:pt idx="15595">
                  <c:v>8.3703777217830826</c:v>
                </c:pt>
                <c:pt idx="15596">
                  <c:v>8.3700220742170224</c:v>
                </c:pt>
                <c:pt idx="15597">
                  <c:v>8.3707347326329558</c:v>
                </c:pt>
                <c:pt idx="15598">
                  <c:v>8.3703957517330974</c:v>
                </c:pt>
                <c:pt idx="15599">
                  <c:v>8.3700217708330396</c:v>
                </c:pt>
                <c:pt idx="15600">
                  <c:v>8.3694477625829737</c:v>
                </c:pt>
                <c:pt idx="15601">
                  <c:v>8.3698604483499146</c:v>
                </c:pt>
                <c:pt idx="15602">
                  <c:v>8.371023106767046</c:v>
                </c:pt>
                <c:pt idx="15603">
                  <c:v>8.3707307925329886</c:v>
                </c:pt>
                <c:pt idx="15604">
                  <c:v>8.3699584509499214</c:v>
                </c:pt>
                <c:pt idx="15605">
                  <c:v>8.3696011367170637</c:v>
                </c:pt>
                <c:pt idx="15606">
                  <c:v>8.3690054617999969</c:v>
                </c:pt>
                <c:pt idx="15607">
                  <c:v>8.370001480899937</c:v>
                </c:pt>
                <c:pt idx="15608">
                  <c:v>8.3695558333330791</c:v>
                </c:pt>
                <c:pt idx="15609">
                  <c:v>8.3687301584170122</c:v>
                </c:pt>
                <c:pt idx="15610">
                  <c:v>8.3684595108499558</c:v>
                </c:pt>
                <c:pt idx="15611">
                  <c:v>8.3693505026000867</c:v>
                </c:pt>
                <c:pt idx="15612">
                  <c:v>8.3705831883670285</c:v>
                </c:pt>
                <c:pt idx="15613">
                  <c:v>8.3702791801169614</c:v>
                </c:pt>
                <c:pt idx="15614">
                  <c:v>8.3696285325499034</c:v>
                </c:pt>
                <c:pt idx="15615">
                  <c:v>8.3691695243000357</c:v>
                </c:pt>
                <c:pt idx="15616">
                  <c:v>8.3694222100669791</c:v>
                </c:pt>
                <c:pt idx="15617">
                  <c:v>8.370184895832919</c:v>
                </c:pt>
                <c:pt idx="15618">
                  <c:v>8.3702392209170533</c:v>
                </c:pt>
                <c:pt idx="15619">
                  <c:v>8.3691885733499944</c:v>
                </c:pt>
                <c:pt idx="15620">
                  <c:v>8.3687845650999275</c:v>
                </c:pt>
                <c:pt idx="15621">
                  <c:v>8.3688939175330699</c:v>
                </c:pt>
                <c:pt idx="15622">
                  <c:v>8.369619909283001</c:v>
                </c:pt>
                <c:pt idx="15623">
                  <c:v>8.3699109283829429</c:v>
                </c:pt>
                <c:pt idx="15624">
                  <c:v>8.3699569201330757</c:v>
                </c:pt>
                <c:pt idx="15625">
                  <c:v>8.3691562725670181</c:v>
                </c:pt>
                <c:pt idx="15626">
                  <c:v>8.36907229166696</c:v>
                </c:pt>
                <c:pt idx="15627">
                  <c:v>8.3699532834170931</c:v>
                </c:pt>
                <c:pt idx="15628">
                  <c:v>8.3697176358500354</c:v>
                </c:pt>
                <c:pt idx="15629">
                  <c:v>8.3691652942669688</c:v>
                </c:pt>
                <c:pt idx="15630">
                  <c:v>8.368184646699909</c:v>
                </c:pt>
                <c:pt idx="15631">
                  <c:v>8.3680389717830401</c:v>
                </c:pt>
                <c:pt idx="15632">
                  <c:v>8.3688533242169836</c:v>
                </c:pt>
                <c:pt idx="15633">
                  <c:v>8.3688271320589163</c:v>
                </c:pt>
                <c:pt idx="15634">
                  <c:v>8.3686236684000583</c:v>
                </c:pt>
                <c:pt idx="15635">
                  <c:v>8.3685480208329999</c:v>
                </c:pt>
                <c:pt idx="15636">
                  <c:v>8.3689690125829319</c:v>
                </c:pt>
                <c:pt idx="15637">
                  <c:v>8.3702433650170747</c:v>
                </c:pt>
                <c:pt idx="15638">
                  <c:v>8.3700293567670077</c:v>
                </c:pt>
                <c:pt idx="15639">
                  <c:v>8.369253709199949</c:v>
                </c:pt>
                <c:pt idx="15640">
                  <c:v>8.3683513676170822</c:v>
                </c:pt>
                <c:pt idx="15641">
                  <c:v>8.3679107200500233</c:v>
                </c:pt>
                <c:pt idx="15642">
                  <c:v>8.3690633784669579</c:v>
                </c:pt>
                <c:pt idx="15643">
                  <c:v>8.3687843975670972</c:v>
                </c:pt>
                <c:pt idx="15644">
                  <c:v>8.3684187500000409</c:v>
                </c:pt>
                <c:pt idx="15645">
                  <c:v>8.3678297417499738</c:v>
                </c:pt>
                <c:pt idx="15646">
                  <c:v>8.3676407608499144</c:v>
                </c:pt>
                <c:pt idx="15647">
                  <c:v>8.3689450859330474</c:v>
                </c:pt>
                <c:pt idx="15648">
                  <c:v>8.3688944383669881</c:v>
                </c:pt>
                <c:pt idx="15649">
                  <c:v>8.368728763449921</c:v>
                </c:pt>
                <c:pt idx="15650">
                  <c:v>8.367769782550063</c:v>
                </c:pt>
                <c:pt idx="15651">
                  <c:v>8.3676907742999962</c:v>
                </c:pt>
                <c:pt idx="15652">
                  <c:v>8.3685234600669389</c:v>
                </c:pt>
                <c:pt idx="15653">
                  <c:v>8.3687778125000793</c:v>
                </c:pt>
                <c:pt idx="15654">
                  <c:v>8.3679204709170119</c:v>
                </c:pt>
                <c:pt idx="15655">
                  <c:v>8.3672698233499556</c:v>
                </c:pt>
                <c:pt idx="15656">
                  <c:v>8.3672408151000859</c:v>
                </c:pt>
                <c:pt idx="15657">
                  <c:v>8.3687451675330298</c:v>
                </c:pt>
                <c:pt idx="15658">
                  <c:v>8.3686694926169629</c:v>
                </c:pt>
                <c:pt idx="15659">
                  <c:v>8.3682188450499044</c:v>
                </c:pt>
                <c:pt idx="15660">
                  <c:v>8.3679781701330356</c:v>
                </c:pt>
                <c:pt idx="15661">
                  <c:v>8.3684075225669776</c:v>
                </c:pt>
                <c:pt idx="15662">
                  <c:v>8.3697635416669218</c:v>
                </c:pt>
                <c:pt idx="15663">
                  <c:v>8.369664533417053</c:v>
                </c:pt>
                <c:pt idx="15664">
                  <c:v>8.3684205525169943</c:v>
                </c:pt>
                <c:pt idx="15665">
                  <c:v>8.3675865442669259</c:v>
                </c:pt>
                <c:pt idx="15666">
                  <c:v>8.3675942300330686</c:v>
                </c:pt>
                <c:pt idx="15667">
                  <c:v>8.3683035551170022</c:v>
                </c:pt>
                <c:pt idx="15668">
                  <c:v>8.368126240882944</c:v>
                </c:pt>
                <c:pt idx="15669">
                  <c:v>8.3674355659670763</c:v>
                </c:pt>
                <c:pt idx="15670">
                  <c:v>8.3671282517330177</c:v>
                </c:pt>
                <c:pt idx="15671">
                  <c:v>8.3673276041669595</c:v>
                </c:pt>
                <c:pt idx="15672">
                  <c:v>8.368390262583091</c:v>
                </c:pt>
                <c:pt idx="15673">
                  <c:v>8.3686129483500356</c:v>
                </c:pt>
                <c:pt idx="15674">
                  <c:v>8.3677056067669682</c:v>
                </c:pt>
                <c:pt idx="15675">
                  <c:v>8.3669266258669079</c:v>
                </c:pt>
                <c:pt idx="15676">
                  <c:v>8.3672926176170428</c:v>
                </c:pt>
                <c:pt idx="15677">
                  <c:v>8.3688036367169829</c:v>
                </c:pt>
                <c:pt idx="15678">
                  <c:v>8.3688096284669165</c:v>
                </c:pt>
                <c:pt idx="15679">
                  <c:v>8.3680839809000584</c:v>
                </c:pt>
                <c:pt idx="15680">
                  <c:v>8.3678566666669987</c:v>
                </c:pt>
                <c:pt idx="15681">
                  <c:v>8.3680176584169335</c:v>
                </c:pt>
                <c:pt idx="15682">
                  <c:v>8.3689203441830742</c:v>
                </c:pt>
                <c:pt idx="15683">
                  <c:v>8.3682596692670064</c:v>
                </c:pt>
                <c:pt idx="15684">
                  <c:v>8.3677190216999495</c:v>
                </c:pt>
                <c:pt idx="15685">
                  <c:v>8.3668300134500804</c:v>
                </c:pt>
                <c:pt idx="15686">
                  <c:v>8.3666876992170245</c:v>
                </c:pt>
                <c:pt idx="15687">
                  <c:v>8.3680453576329565</c:v>
                </c:pt>
                <c:pt idx="15688">
                  <c:v>8.368251376733097</c:v>
                </c:pt>
                <c:pt idx="15689">
                  <c:v>8.3678890625000406</c:v>
                </c:pt>
                <c:pt idx="15690">
                  <c:v>8.3676183875829722</c:v>
                </c:pt>
                <c:pt idx="15691">
                  <c:v>8.3673444066829159</c:v>
                </c:pt>
                <c:pt idx="15692">
                  <c:v>8.3682287317670472</c:v>
                </c:pt>
                <c:pt idx="15693">
                  <c:v>8.3684480841999882</c:v>
                </c:pt>
                <c:pt idx="15694">
                  <c:v>8.3680207426169204</c:v>
                </c:pt>
                <c:pt idx="15695">
                  <c:v>8.3674084283830634</c:v>
                </c:pt>
                <c:pt idx="15696">
                  <c:v>8.367654420132995</c:v>
                </c:pt>
                <c:pt idx="15697">
                  <c:v>8.3685587725669386</c:v>
                </c:pt>
                <c:pt idx="15698">
                  <c:v>8.3682281250000781</c:v>
                </c:pt>
                <c:pt idx="15699">
                  <c:v>8.3673174500830143</c:v>
                </c:pt>
                <c:pt idx="15700">
                  <c:v>8.3665284691829545</c:v>
                </c:pt>
                <c:pt idx="15701">
                  <c:v>8.3669377942670859</c:v>
                </c:pt>
                <c:pt idx="15702">
                  <c:v>8.3678421467000295</c:v>
                </c:pt>
                <c:pt idx="15703">
                  <c:v>8.3679298051169617</c:v>
                </c:pt>
                <c:pt idx="15704">
                  <c:v>8.3678374908829039</c:v>
                </c:pt>
                <c:pt idx="15705">
                  <c:v>8.3674918159670373</c:v>
                </c:pt>
                <c:pt idx="15706">
                  <c:v>8.3708975477099781</c:v>
                </c:pt>
                <c:pt idx="15707">
                  <c:v>8.3688938541669202</c:v>
                </c:pt>
                <c:pt idx="15708">
                  <c:v>8.3691665125830532</c:v>
                </c:pt>
                <c:pt idx="15709">
                  <c:v>8.3682025316829947</c:v>
                </c:pt>
                <c:pt idx="15710">
                  <c:v>8.3670685234329287</c:v>
                </c:pt>
                <c:pt idx="15711">
                  <c:v>8.3676062092000691</c:v>
                </c:pt>
                <c:pt idx="15712">
                  <c:v>8.3689772009500007</c:v>
                </c:pt>
                <c:pt idx="15713">
                  <c:v>8.3686732200499439</c:v>
                </c:pt>
                <c:pt idx="15714">
                  <c:v>8.3680042118000753</c:v>
                </c:pt>
                <c:pt idx="15715">
                  <c:v>8.3675285642330177</c:v>
                </c:pt>
                <c:pt idx="15716">
                  <c:v>8.3678212499999596</c:v>
                </c:pt>
                <c:pt idx="15717">
                  <c:v>8.3682055750830919</c:v>
                </c:pt>
                <c:pt idx="15718">
                  <c:v>8.3683965941830341</c:v>
                </c:pt>
                <c:pt idx="15719">
                  <c:v>8.3680842525999672</c:v>
                </c:pt>
                <c:pt idx="15720">
                  <c:v>8.3680352716999096</c:v>
                </c:pt>
                <c:pt idx="15721">
                  <c:v>8.3685912634500426</c:v>
                </c:pt>
                <c:pt idx="15722">
                  <c:v>8.3694022825499825</c:v>
                </c:pt>
                <c:pt idx="15723">
                  <c:v>8.3693782742999172</c:v>
                </c:pt>
                <c:pt idx="15724">
                  <c:v>8.368290960067057</c:v>
                </c:pt>
                <c:pt idx="15725">
                  <c:v>8.367445312500001</c:v>
                </c:pt>
                <c:pt idx="15726">
                  <c:v>8.3676246375829333</c:v>
                </c:pt>
                <c:pt idx="15727">
                  <c:v>8.3691073233500735</c:v>
                </c:pt>
                <c:pt idx="15728">
                  <c:v>8.3691183151000086</c:v>
                </c:pt>
                <c:pt idx="15729">
                  <c:v>8.3682360008669487</c:v>
                </c:pt>
                <c:pt idx="15730">
                  <c:v>8.3678169926170813</c:v>
                </c:pt>
                <c:pt idx="15731">
                  <c:v>8.3682530117170231</c:v>
                </c:pt>
                <c:pt idx="15732">
                  <c:v>8.3695706701329566</c:v>
                </c:pt>
                <c:pt idx="15733">
                  <c:v>8.370318355900098</c:v>
                </c:pt>
                <c:pt idx="15734">
                  <c:v>8.3692177083330392</c:v>
                </c:pt>
                <c:pt idx="15735">
                  <c:v>8.3686853667499719</c:v>
                </c:pt>
                <c:pt idx="15736">
                  <c:v>8.3692163858499153</c:v>
                </c:pt>
                <c:pt idx="15737">
                  <c:v>8.3696307109330466</c:v>
                </c:pt>
                <c:pt idx="15738">
                  <c:v>8.3698733966999903</c:v>
                </c:pt>
                <c:pt idx="15739">
                  <c:v>8.3693677217829219</c:v>
                </c:pt>
                <c:pt idx="15740">
                  <c:v>8.3688154075500627</c:v>
                </c:pt>
                <c:pt idx="15741">
                  <c:v>8.3687180659669949</c:v>
                </c:pt>
                <c:pt idx="15742">
                  <c:v>8.3694590850669393</c:v>
                </c:pt>
                <c:pt idx="15743">
                  <c:v>8.3691251041670807</c:v>
                </c:pt>
                <c:pt idx="15744">
                  <c:v>8.3687944292500127</c:v>
                </c:pt>
                <c:pt idx="15745">
                  <c:v>8.3680087816829545</c:v>
                </c:pt>
                <c:pt idx="15746">
                  <c:v>8.3686881067670864</c:v>
                </c:pt>
                <c:pt idx="15747">
                  <c:v>8.3698741258670282</c:v>
                </c:pt>
                <c:pt idx="15748">
                  <c:v>8.3701234509499614</c:v>
                </c:pt>
                <c:pt idx="15749">
                  <c:v>8.3693311367169052</c:v>
                </c:pt>
                <c:pt idx="15750">
                  <c:v>8.3686454618000354</c:v>
                </c:pt>
                <c:pt idx="15751">
                  <c:v>8.3692448142329781</c:v>
                </c:pt>
                <c:pt idx="15752">
                  <c:v>8.3699174999999197</c:v>
                </c:pt>
                <c:pt idx="15753">
                  <c:v>8.3698918250830516</c:v>
                </c:pt>
                <c:pt idx="15754">
                  <c:v>8.3694628441829941</c:v>
                </c:pt>
                <c:pt idx="15755">
                  <c:v>8.369722169266927</c:v>
                </c:pt>
                <c:pt idx="15756">
                  <c:v>8.3703948550330676</c:v>
                </c:pt>
                <c:pt idx="15757">
                  <c:v>8.371317513450002</c:v>
                </c:pt>
                <c:pt idx="15758">
                  <c:v>8.3710401992169441</c:v>
                </c:pt>
                <c:pt idx="15759">
                  <c:v>8.3697145243000755</c:v>
                </c:pt>
                <c:pt idx="15760">
                  <c:v>8.3689788767330189</c:v>
                </c:pt>
                <c:pt idx="15761">
                  <c:v>8.36933822916696</c:v>
                </c:pt>
                <c:pt idx="15762">
                  <c:v>8.3706025542500928</c:v>
                </c:pt>
                <c:pt idx="15763">
                  <c:v>8.3701019066830344</c:v>
                </c:pt>
                <c:pt idx="15764">
                  <c:v>8.3694612317669659</c:v>
                </c:pt>
                <c:pt idx="15765">
                  <c:v>8.3694922508669105</c:v>
                </c:pt>
                <c:pt idx="15766">
                  <c:v>8.3696049092830407</c:v>
                </c:pt>
                <c:pt idx="15767">
                  <c:v>8.3709975950499835</c:v>
                </c:pt>
                <c:pt idx="15768">
                  <c:v>8.370960253466917</c:v>
                </c:pt>
                <c:pt idx="15769">
                  <c:v>8.3699229392330565</c:v>
                </c:pt>
                <c:pt idx="15770">
                  <c:v>8.370032291667</c:v>
                </c:pt>
                <c:pt idx="15771">
                  <c:v>8.3700032834169331</c:v>
                </c:pt>
                <c:pt idx="15772">
                  <c:v>8.3708243025170752</c:v>
                </c:pt>
                <c:pt idx="15773">
                  <c:v>8.3709319609330066</c:v>
                </c:pt>
                <c:pt idx="15774">
                  <c:v>8.3701413133669487</c:v>
                </c:pt>
                <c:pt idx="15775">
                  <c:v>8.3691156384500829</c:v>
                </c:pt>
                <c:pt idx="15776">
                  <c:v>8.368794990883023</c:v>
                </c:pt>
                <c:pt idx="15777">
                  <c:v>8.3704176492999558</c:v>
                </c:pt>
                <c:pt idx="15778">
                  <c:v>8.3703603350670974</c:v>
                </c:pt>
                <c:pt idx="15779">
                  <c:v>8.3696913541670384</c:v>
                </c:pt>
                <c:pt idx="15780">
                  <c:v>8.3691540125829711</c:v>
                </c:pt>
                <c:pt idx="15781">
                  <c:v>8.3698350316829142</c:v>
                </c:pt>
                <c:pt idx="15782">
                  <c:v>8.3706526901000462</c:v>
                </c:pt>
                <c:pt idx="15783">
                  <c:v>8.3703787091999899</c:v>
                </c:pt>
                <c:pt idx="15784">
                  <c:v>8.3702813676169221</c:v>
                </c:pt>
                <c:pt idx="15785">
                  <c:v>8.3690473867170638</c:v>
                </c:pt>
                <c:pt idx="15786">
                  <c:v>8.3694233784669976</c:v>
                </c:pt>
                <c:pt idx="15787">
                  <c:v>8.3711810642329372</c:v>
                </c:pt>
                <c:pt idx="15788">
                  <c:v>8.3709154166670796</c:v>
                </c:pt>
                <c:pt idx="15789">
                  <c:v>8.3709780750830127</c:v>
                </c:pt>
                <c:pt idx="15790">
                  <c:v>8.3704774275169562</c:v>
                </c:pt>
                <c:pt idx="15791">
                  <c:v>8.3700867526000877</c:v>
                </c:pt>
                <c:pt idx="15792">
                  <c:v>8.3716177717000289</c:v>
                </c:pt>
                <c:pt idx="15793">
                  <c:v>8.3706820967829607</c:v>
                </c:pt>
                <c:pt idx="15794">
                  <c:v>8.3690497825499044</c:v>
                </c:pt>
                <c:pt idx="15795">
                  <c:v>8.3689724409670365</c:v>
                </c:pt>
                <c:pt idx="15796">
                  <c:v>8.3684917933999792</c:v>
                </c:pt>
                <c:pt idx="15797">
                  <c:v>8.3702211458329199</c:v>
                </c:pt>
                <c:pt idx="15798">
                  <c:v>8.3710871375830518</c:v>
                </c:pt>
                <c:pt idx="15799">
                  <c:v>8.3700148233499938</c:v>
                </c:pt>
                <c:pt idx="15800">
                  <c:v>8.3691058150999265</c:v>
                </c:pt>
                <c:pt idx="15801">
                  <c:v>8.3693585008670688</c:v>
                </c:pt>
                <c:pt idx="15802">
                  <c:v>8.3698261592830026</c:v>
                </c:pt>
                <c:pt idx="15803">
                  <c:v>8.3700441729189432</c:v>
                </c:pt>
                <c:pt idx="15804">
                  <c:v>8.3692804300200763</c:v>
                </c:pt>
                <c:pt idx="15805">
                  <c:v>8.3682525225670172</c:v>
                </c:pt>
                <c:pt idx="15806">
                  <c:v>8.3692285416669616</c:v>
                </c:pt>
                <c:pt idx="15807">
                  <c:v>8.371046200083093</c:v>
                </c:pt>
                <c:pt idx="15808">
                  <c:v>8.3707072191830338</c:v>
                </c:pt>
                <c:pt idx="15809">
                  <c:v>8.3703415442669673</c:v>
                </c:pt>
                <c:pt idx="15810">
                  <c:v>8.3710292300329101</c:v>
                </c:pt>
                <c:pt idx="15811">
                  <c:v>8.3699302217830418</c:v>
                </c:pt>
                <c:pt idx="15812">
                  <c:v>8.3723032523779839</c:v>
                </c:pt>
                <c:pt idx="15813">
                  <c:v>8.3724338992999172</c:v>
                </c:pt>
                <c:pt idx="15814">
                  <c:v>8.3716915850670581</c:v>
                </c:pt>
                <c:pt idx="15815">
                  <c:v>8.370740937499999</c:v>
                </c:pt>
                <c:pt idx="15816">
                  <c:v>8.3705419292499332</c:v>
                </c:pt>
                <c:pt idx="15817">
                  <c:v>8.371632948350074</c:v>
                </c:pt>
                <c:pt idx="15818">
                  <c:v>8.3716272734330079</c:v>
                </c:pt>
                <c:pt idx="15819">
                  <c:v>8.3708916258669497</c:v>
                </c:pt>
                <c:pt idx="15820">
                  <c:v>8.370900950950082</c:v>
                </c:pt>
                <c:pt idx="15821">
                  <c:v>8.3707019700500229</c:v>
                </c:pt>
                <c:pt idx="15822">
                  <c:v>8.3709979617999561</c:v>
                </c:pt>
                <c:pt idx="15823">
                  <c:v>8.3704739809000976</c:v>
                </c:pt>
                <c:pt idx="15824">
                  <c:v>8.3696250000000401</c:v>
                </c:pt>
                <c:pt idx="15825">
                  <c:v>8.3688476584169731</c:v>
                </c:pt>
                <c:pt idx="15826">
                  <c:v>8.3692386775169147</c:v>
                </c:pt>
                <c:pt idx="15827">
                  <c:v>8.3713946692670458</c:v>
                </c:pt>
                <c:pt idx="15828">
                  <c:v>8.3713623550329892</c:v>
                </c:pt>
                <c:pt idx="15829">
                  <c:v>8.370356680116922</c:v>
                </c:pt>
                <c:pt idx="15830">
                  <c:v>8.3698260325500637</c:v>
                </c:pt>
                <c:pt idx="15831">
                  <c:v>8.3705503576329967</c:v>
                </c:pt>
                <c:pt idx="15832">
                  <c:v>8.371983043399938</c:v>
                </c:pt>
                <c:pt idx="15833">
                  <c:v>8.3719240625000797</c:v>
                </c:pt>
                <c:pt idx="15834">
                  <c:v>8.3708900542500118</c:v>
                </c:pt>
                <c:pt idx="15835">
                  <c:v>8.3697427400169548</c:v>
                </c:pt>
                <c:pt idx="15836">
                  <c:v>8.3695603984330873</c:v>
                </c:pt>
                <c:pt idx="15837">
                  <c:v>8.3714964175330273</c:v>
                </c:pt>
                <c:pt idx="15838">
                  <c:v>8.371212409282963</c:v>
                </c:pt>
                <c:pt idx="15839">
                  <c:v>8.3702417617169029</c:v>
                </c:pt>
                <c:pt idx="15840">
                  <c:v>8.3695827534670357</c:v>
                </c:pt>
                <c:pt idx="15841">
                  <c:v>8.3699837725669788</c:v>
                </c:pt>
                <c:pt idx="15842">
                  <c:v>8.3708364583329189</c:v>
                </c:pt>
                <c:pt idx="15843">
                  <c:v>8.3715174500830525</c:v>
                </c:pt>
                <c:pt idx="15844">
                  <c:v>8.3710568025169945</c:v>
                </c:pt>
                <c:pt idx="15845">
                  <c:v>8.3708127942669268</c:v>
                </c:pt>
                <c:pt idx="15846">
                  <c:v>8.3707304800330693</c:v>
                </c:pt>
                <c:pt idx="15847">
                  <c:v>8.3724314717830008</c:v>
                </c:pt>
                <c:pt idx="15848">
                  <c:v>8.372830824216944</c:v>
                </c:pt>
                <c:pt idx="15849">
                  <c:v>8.3718234826330757</c:v>
                </c:pt>
                <c:pt idx="15850">
                  <c:v>8.3709278350670182</c:v>
                </c:pt>
                <c:pt idx="15851">
                  <c:v>8.3708505208329598</c:v>
                </c:pt>
                <c:pt idx="15852">
                  <c:v>8.3724465125830925</c:v>
                </c:pt>
                <c:pt idx="15853">
                  <c:v>8.3720891983500358</c:v>
                </c:pt>
                <c:pt idx="15854">
                  <c:v>8.3711301900999668</c:v>
                </c:pt>
                <c:pt idx="15855">
                  <c:v>8.3707478758669094</c:v>
                </c:pt>
                <c:pt idx="15856">
                  <c:v>8.371058867617041</c:v>
                </c:pt>
                <c:pt idx="15857">
                  <c:v>8.3726248867169843</c:v>
                </c:pt>
                <c:pt idx="15858">
                  <c:v>8.3726725451329163</c:v>
                </c:pt>
                <c:pt idx="15859">
                  <c:v>8.3717652309000581</c:v>
                </c:pt>
                <c:pt idx="15860">
                  <c:v>8.3713712499999993</c:v>
                </c:pt>
                <c:pt idx="15861">
                  <c:v>8.3713305750829328</c:v>
                </c:pt>
                <c:pt idx="15862">
                  <c:v>8.3724215941830735</c:v>
                </c:pt>
                <c:pt idx="15863">
                  <c:v>8.3725175859330072</c:v>
                </c:pt>
                <c:pt idx="15864">
                  <c:v>8.3720769383669502</c:v>
                </c:pt>
                <c:pt idx="15865">
                  <c:v>8.3719329301170813</c:v>
                </c:pt>
                <c:pt idx="15866">
                  <c:v>8.3722772825500247</c:v>
                </c:pt>
                <c:pt idx="15867">
                  <c:v>8.3738299409669565</c:v>
                </c:pt>
                <c:pt idx="15868">
                  <c:v>8.3735476267330977</c:v>
                </c:pt>
                <c:pt idx="15869">
                  <c:v>8.3729036458330395</c:v>
                </c:pt>
                <c:pt idx="15870">
                  <c:v>8.3719879709169724</c:v>
                </c:pt>
                <c:pt idx="15871">
                  <c:v>8.3718806566829151</c:v>
                </c:pt>
                <c:pt idx="15872">
                  <c:v>8.3727766484330477</c:v>
                </c:pt>
                <c:pt idx="15873">
                  <c:v>8.3723860008669888</c:v>
                </c:pt>
                <c:pt idx="15874">
                  <c:v>8.3722353259499211</c:v>
                </c:pt>
                <c:pt idx="15875">
                  <c:v>8.3715080117170633</c:v>
                </c:pt>
                <c:pt idx="15876">
                  <c:v>8.3715956701329954</c:v>
                </c:pt>
                <c:pt idx="15877">
                  <c:v>8.3727183558999396</c:v>
                </c:pt>
                <c:pt idx="15878">
                  <c:v>8.3724877083330789</c:v>
                </c:pt>
                <c:pt idx="15879">
                  <c:v>8.3712320334170123</c:v>
                </c:pt>
                <c:pt idx="15880">
                  <c:v>8.3708597191829544</c:v>
                </c:pt>
                <c:pt idx="15881">
                  <c:v>8.3708440442670859</c:v>
                </c:pt>
                <c:pt idx="15882">
                  <c:v>8.3719717300330299</c:v>
                </c:pt>
                <c:pt idx="15883">
                  <c:v>8.3724743884499624</c:v>
                </c:pt>
                <c:pt idx="15884">
                  <c:v>8.372472074216903</c:v>
                </c:pt>
                <c:pt idx="15885">
                  <c:v>8.3713180659670368</c:v>
                </c:pt>
                <c:pt idx="15886">
                  <c:v>8.3715574183999788</c:v>
                </c:pt>
                <c:pt idx="15887">
                  <c:v>8.3728951041669202</c:v>
                </c:pt>
                <c:pt idx="15888">
                  <c:v>8.3722760959170532</c:v>
                </c:pt>
                <c:pt idx="15889">
                  <c:v>8.371470448349994</c:v>
                </c:pt>
                <c:pt idx="15890">
                  <c:v>8.3709347734329285</c:v>
                </c:pt>
                <c:pt idx="15891">
                  <c:v>8.3716491258670693</c:v>
                </c:pt>
                <c:pt idx="15892">
                  <c:v>8.3728267842830011</c:v>
                </c:pt>
                <c:pt idx="15893">
                  <c:v>8.3719911367169448</c:v>
                </c:pt>
                <c:pt idx="15894">
                  <c:v>8.371655461800076</c:v>
                </c:pt>
                <c:pt idx="15895">
                  <c:v>8.3712898142330197</c:v>
                </c:pt>
                <c:pt idx="15896">
                  <c:v>8.37190416666696</c:v>
                </c:pt>
                <c:pt idx="15897">
                  <c:v>8.3723601584170915</c:v>
                </c:pt>
                <c:pt idx="15898">
                  <c:v>8.372936177517035</c:v>
                </c:pt>
                <c:pt idx="15899">
                  <c:v>8.3723088359329676</c:v>
                </c:pt>
                <c:pt idx="15900">
                  <c:v>8.3718048550329112</c:v>
                </c:pt>
                <c:pt idx="15901">
                  <c:v>8.3714608467830427</c:v>
                </c:pt>
                <c:pt idx="15902">
                  <c:v>8.3724851992169835</c:v>
                </c:pt>
                <c:pt idx="15903">
                  <c:v>8.372497857632915</c:v>
                </c:pt>
                <c:pt idx="15904">
                  <c:v>8.3721572100670585</c:v>
                </c:pt>
                <c:pt idx="15905">
                  <c:v>8.3720665625000006</c:v>
                </c:pt>
                <c:pt idx="15906">
                  <c:v>8.3720875542499336</c:v>
                </c:pt>
                <c:pt idx="15907">
                  <c:v>8.3730419066830741</c:v>
                </c:pt>
                <c:pt idx="15908">
                  <c:v>8.3730545651000057</c:v>
                </c:pt>
                <c:pt idx="15909">
                  <c:v>8.3730805841999487</c:v>
                </c:pt>
                <c:pt idx="15910">
                  <c:v>8.3720265759500805</c:v>
                </c:pt>
                <c:pt idx="15911">
                  <c:v>8.3721175950500246</c:v>
                </c:pt>
                <c:pt idx="15912">
                  <c:v>8.3727502534669558</c:v>
                </c:pt>
                <c:pt idx="15913">
                  <c:v>8.3724179392330971</c:v>
                </c:pt>
                <c:pt idx="15914">
                  <c:v>8.3718239583330405</c:v>
                </c:pt>
                <c:pt idx="15915">
                  <c:v>8.3711249500829723</c:v>
                </c:pt>
                <c:pt idx="15916">
                  <c:v>8.372052635849915</c:v>
                </c:pt>
                <c:pt idx="15917">
                  <c:v>8.3726769609330471</c:v>
                </c:pt>
                <c:pt idx="15918">
                  <c:v>8.372829646699989</c:v>
                </c:pt>
                <c:pt idx="15919">
                  <c:v>8.3737206384499228</c:v>
                </c:pt>
                <c:pt idx="15920">
                  <c:v>8.3725766575500629</c:v>
                </c:pt>
                <c:pt idx="15921">
                  <c:v>8.3722676492999959</c:v>
                </c:pt>
                <c:pt idx="15922">
                  <c:v>8.372740335066938</c:v>
                </c:pt>
                <c:pt idx="15923">
                  <c:v>8.3729380208330788</c:v>
                </c:pt>
                <c:pt idx="15924">
                  <c:v>8.3721456792500124</c:v>
                </c:pt>
                <c:pt idx="15925">
                  <c:v>8.3711800316829539</c:v>
                </c:pt>
                <c:pt idx="15926">
                  <c:v>8.371336023433086</c:v>
                </c:pt>
                <c:pt idx="15927">
                  <c:v>8.372583709200029</c:v>
                </c:pt>
                <c:pt idx="15928">
                  <c:v>8.3728613676169612</c:v>
                </c:pt>
                <c:pt idx="15929">
                  <c:v>8.3728157200499052</c:v>
                </c:pt>
                <c:pt idx="15930">
                  <c:v>8.3727483784670369</c:v>
                </c:pt>
                <c:pt idx="15931">
                  <c:v>8.3725193975669772</c:v>
                </c:pt>
                <c:pt idx="15932">
                  <c:v>8.3738570833329202</c:v>
                </c:pt>
                <c:pt idx="15933">
                  <c:v>8.3733564084170524</c:v>
                </c:pt>
                <c:pt idx="15934">
                  <c:v>8.3724224275169945</c:v>
                </c:pt>
                <c:pt idx="15935">
                  <c:v>8.3720450859329283</c:v>
                </c:pt>
                <c:pt idx="15936">
                  <c:v>8.3719461050330679</c:v>
                </c:pt>
                <c:pt idx="15937">
                  <c:v>8.3730087634500006</c:v>
                </c:pt>
                <c:pt idx="15938">
                  <c:v>8.3729131158829446</c:v>
                </c:pt>
                <c:pt idx="15939">
                  <c:v>8.3719424409670751</c:v>
                </c:pt>
                <c:pt idx="15940">
                  <c:v>8.3723217934000189</c:v>
                </c:pt>
                <c:pt idx="15941">
                  <c:v>8.3724094791669597</c:v>
                </c:pt>
                <c:pt idx="15942">
                  <c:v>8.3738354709170935</c:v>
                </c:pt>
                <c:pt idx="15943">
                  <c:v>8.3735814900170347</c:v>
                </c:pt>
                <c:pt idx="15944">
                  <c:v>8.3726608150999677</c:v>
                </c:pt>
                <c:pt idx="15945">
                  <c:v>8.3723501675329093</c:v>
                </c:pt>
                <c:pt idx="15946">
                  <c:v>8.3728128259500423</c:v>
                </c:pt>
                <c:pt idx="15947">
                  <c:v>8.3736838450499853</c:v>
                </c:pt>
                <c:pt idx="15948">
                  <c:v>8.3735548367999169</c:v>
                </c:pt>
                <c:pt idx="15949">
                  <c:v>8.3727441892330567</c:v>
                </c:pt>
                <c:pt idx="15950">
                  <c:v>8.372200208333</c:v>
                </c:pt>
                <c:pt idx="15951">
                  <c:v>8.3723778667499325</c:v>
                </c:pt>
                <c:pt idx="15952">
                  <c:v>8.3737355525170756</c:v>
                </c:pt>
                <c:pt idx="15953">
                  <c:v>8.3735282109330083</c:v>
                </c:pt>
                <c:pt idx="15954">
                  <c:v>8.3729758966999484</c:v>
                </c:pt>
                <c:pt idx="15955">
                  <c:v>8.3719968884500808</c:v>
                </c:pt>
                <c:pt idx="15956">
                  <c:v>8.3724262408830228</c:v>
                </c:pt>
                <c:pt idx="15957">
                  <c:v>8.3737122326329558</c:v>
                </c:pt>
                <c:pt idx="15958">
                  <c:v>8.373406585067098</c:v>
                </c:pt>
                <c:pt idx="15959">
                  <c:v>8.3726792708330393</c:v>
                </c:pt>
                <c:pt idx="15960">
                  <c:v>8.3720869292499724</c:v>
                </c:pt>
                <c:pt idx="15961">
                  <c:v>8.3721529483499157</c:v>
                </c:pt>
                <c:pt idx="15962">
                  <c:v>8.3735956067670472</c:v>
                </c:pt>
                <c:pt idx="15963">
                  <c:v>8.3735149591999889</c:v>
                </c:pt>
                <c:pt idx="15964">
                  <c:v>8.3724459509499223</c:v>
                </c:pt>
                <c:pt idx="15965">
                  <c:v>8.3718686367170623</c:v>
                </c:pt>
                <c:pt idx="15966">
                  <c:v>8.3725529617999968</c:v>
                </c:pt>
                <c:pt idx="15967">
                  <c:v>8.373563980899938</c:v>
                </c:pt>
                <c:pt idx="15968">
                  <c:v>8.3729766666670802</c:v>
                </c:pt>
                <c:pt idx="15969">
                  <c:v>8.3723743250830136</c:v>
                </c:pt>
                <c:pt idx="15970">
                  <c:v>8.3718553441829542</c:v>
                </c:pt>
                <c:pt idx="15971">
                  <c:v>8.3723346692670884</c:v>
                </c:pt>
                <c:pt idx="15972">
                  <c:v>8.3738940217000284</c:v>
                </c:pt>
                <c:pt idx="15973">
                  <c:v>8.373803346782962</c:v>
                </c:pt>
                <c:pt idx="15974">
                  <c:v>8.373296032549904</c:v>
                </c:pt>
                <c:pt idx="15975">
                  <c:v>8.3725920243000367</c:v>
                </c:pt>
                <c:pt idx="15976">
                  <c:v>8.3725497100669788</c:v>
                </c:pt>
                <c:pt idx="15977">
                  <c:v>8.3737440624999202</c:v>
                </c:pt>
                <c:pt idx="15978">
                  <c:v>8.3730783875830515</c:v>
                </c:pt>
                <c:pt idx="15979">
                  <c:v>8.3726927400169942</c:v>
                </c:pt>
                <c:pt idx="15980">
                  <c:v>8.3725770650999269</c:v>
                </c:pt>
                <c:pt idx="15981">
                  <c:v>8.3726564175330687</c:v>
                </c:pt>
                <c:pt idx="15982">
                  <c:v>8.3737040759500019</c:v>
                </c:pt>
                <c:pt idx="15983">
                  <c:v>8.3737700950499434</c:v>
                </c:pt>
                <c:pt idx="15984">
                  <c:v>8.3727410868000742</c:v>
                </c:pt>
                <c:pt idx="15985">
                  <c:v>8.3720721059000187</c:v>
                </c:pt>
                <c:pt idx="15986">
                  <c:v>8.3721831249999603</c:v>
                </c:pt>
                <c:pt idx="15987">
                  <c:v>8.3733674500830926</c:v>
                </c:pt>
                <c:pt idx="15988">
                  <c:v>8.3733868025170342</c:v>
                </c:pt>
                <c:pt idx="15989">
                  <c:v>8.3732311275999667</c:v>
                </c:pt>
                <c:pt idx="15990">
                  <c:v>8.3724738133669092</c:v>
                </c:pt>
                <c:pt idx="15991">
                  <c:v>8.3725864717830412</c:v>
                </c:pt>
                <c:pt idx="15992">
                  <c:v>8.3739241575499843</c:v>
                </c:pt>
                <c:pt idx="15993">
                  <c:v>8.3740234826329161</c:v>
                </c:pt>
                <c:pt idx="15994">
                  <c:v>8.3734511684000577</c:v>
                </c:pt>
                <c:pt idx="15995">
                  <c:v>8.3726921875000002</c:v>
                </c:pt>
                <c:pt idx="15996">
                  <c:v>8.3727398459169322</c:v>
                </c:pt>
                <c:pt idx="15997">
                  <c:v>8.3741825316830738</c:v>
                </c:pt>
                <c:pt idx="15998">
                  <c:v>8.3741335234330077</c:v>
                </c:pt>
                <c:pt idx="15999">
                  <c:v>8.3732312091999486</c:v>
                </c:pt>
                <c:pt idx="16000">
                  <c:v>8.3726672009500813</c:v>
                </c:pt>
                <c:pt idx="16001">
                  <c:v>8.3727532200500239</c:v>
                </c:pt>
                <c:pt idx="16002">
                  <c:v>8.373574211799955</c:v>
                </c:pt>
                <c:pt idx="16003">
                  <c:v>8.3733952309000976</c:v>
                </c:pt>
                <c:pt idx="16004">
                  <c:v>8.3727112500000391</c:v>
                </c:pt>
                <c:pt idx="16005">
                  <c:v>8.3726339084169741</c:v>
                </c:pt>
                <c:pt idx="16006">
                  <c:v>8.373041594182915</c:v>
                </c:pt>
                <c:pt idx="16007">
                  <c:v>8.3738975859330456</c:v>
                </c:pt>
                <c:pt idx="16008">
                  <c:v>8.373913605032989</c:v>
                </c:pt>
                <c:pt idx="16009">
                  <c:v>8.3728895967829224</c:v>
                </c:pt>
                <c:pt idx="16010">
                  <c:v>8.3722622825500643</c:v>
                </c:pt>
                <c:pt idx="16011">
                  <c:v>8.3725466076329962</c:v>
                </c:pt>
                <c:pt idx="16012">
                  <c:v>8.3736092933999373</c:v>
                </c:pt>
                <c:pt idx="16013">
                  <c:v>8.37338197916708</c:v>
                </c:pt>
                <c:pt idx="16014">
                  <c:v>8.3728413042500129</c:v>
                </c:pt>
                <c:pt idx="16015">
                  <c:v>8.3726823233499559</c:v>
                </c:pt>
                <c:pt idx="16016">
                  <c:v>8.3729083151000872</c:v>
                </c:pt>
                <c:pt idx="16017">
                  <c:v>8.3744243342000289</c:v>
                </c:pt>
                <c:pt idx="16018">
                  <c:v>8.3746969926169612</c:v>
                </c:pt>
                <c:pt idx="16019">
                  <c:v>8.3735446783829044</c:v>
                </c:pt>
                <c:pt idx="16020">
                  <c:v>8.3732906701330361</c:v>
                </c:pt>
                <c:pt idx="16021">
                  <c:v>8.3733783558999786</c:v>
                </c:pt>
                <c:pt idx="16022">
                  <c:v>8.3743977083329195</c:v>
                </c:pt>
                <c:pt idx="16023">
                  <c:v>8.3746920334170536</c:v>
                </c:pt>
                <c:pt idx="16024">
                  <c:v>8.3739880525169941</c:v>
                </c:pt>
                <c:pt idx="16025">
                  <c:v>8.3734440442669271</c:v>
                </c:pt>
                <c:pt idx="16026">
                  <c:v>8.3729000633670694</c:v>
                </c:pt>
                <c:pt idx="16027">
                  <c:v>8.3740610551170018</c:v>
                </c:pt>
                <c:pt idx="16028">
                  <c:v>8.3740770742169452</c:v>
                </c:pt>
                <c:pt idx="16029">
                  <c:v>8.3735163993000761</c:v>
                </c:pt>
                <c:pt idx="16030">
                  <c:v>8.373479085067018</c:v>
                </c:pt>
                <c:pt idx="16031">
                  <c:v>8.3732401041669604</c:v>
                </c:pt>
                <c:pt idx="16032">
                  <c:v>8.3738510959170931</c:v>
                </c:pt>
                <c:pt idx="16033">
                  <c:v>8.3741821150170352</c:v>
                </c:pt>
                <c:pt idx="16034">
                  <c:v>8.3734131067669679</c:v>
                </c:pt>
                <c:pt idx="16035">
                  <c:v>8.3727474591999087</c:v>
                </c:pt>
                <c:pt idx="16036">
                  <c:v>8.3728951176170412</c:v>
                </c:pt>
                <c:pt idx="16037">
                  <c:v>8.3735461367169837</c:v>
                </c:pt>
                <c:pt idx="16038">
                  <c:v>8.3737254617999159</c:v>
                </c:pt>
                <c:pt idx="16039">
                  <c:v>8.3734098142330584</c:v>
                </c:pt>
                <c:pt idx="16040">
                  <c:v>8.3732591666669993</c:v>
                </c:pt>
                <c:pt idx="16041">
                  <c:v>8.373566825082932</c:v>
                </c:pt>
                <c:pt idx="16042">
                  <c:v>8.3749795108500749</c:v>
                </c:pt>
                <c:pt idx="16043">
                  <c:v>8.3754155026000063</c:v>
                </c:pt>
                <c:pt idx="16044">
                  <c:v>8.3747248550329498</c:v>
                </c:pt>
                <c:pt idx="16045">
                  <c:v>8.3738441801170822</c:v>
                </c:pt>
                <c:pt idx="16046">
                  <c:v>8.3738635325500219</c:v>
                </c:pt>
                <c:pt idx="16047">
                  <c:v>8.3740028576329575</c:v>
                </c:pt>
                <c:pt idx="16048">
                  <c:v>8.3743322100670969</c:v>
                </c:pt>
                <c:pt idx="16049">
                  <c:v>8.3738315625000403</c:v>
                </c:pt>
                <c:pt idx="16050">
                  <c:v>8.3734908875829728</c:v>
                </c:pt>
                <c:pt idx="16051">
                  <c:v>8.3734852400169135</c:v>
                </c:pt>
                <c:pt idx="16052">
                  <c:v>8.3742912317670477</c:v>
                </c:pt>
                <c:pt idx="16053">
                  <c:v>8.3741255841999891</c:v>
                </c:pt>
                <c:pt idx="16054">
                  <c:v>8.3736782426169221</c:v>
                </c:pt>
                <c:pt idx="16055">
                  <c:v>8.3732309283830642</c:v>
                </c:pt>
                <c:pt idx="16056">
                  <c:v>8.3733685867999963</c:v>
                </c:pt>
                <c:pt idx="16057">
                  <c:v>8.3743296058999395</c:v>
                </c:pt>
                <c:pt idx="16058">
                  <c:v>8.3739939583330791</c:v>
                </c:pt>
                <c:pt idx="16059">
                  <c:v>8.3733416167500128</c:v>
                </c:pt>
                <c:pt idx="16060">
                  <c:v>8.372808497918955</c:v>
                </c:pt>
                <c:pt idx="16061">
                  <c:v>8.3734786276000861</c:v>
                </c:pt>
                <c:pt idx="16062">
                  <c:v>8.37465298003303</c:v>
                </c:pt>
                <c:pt idx="16063">
                  <c:v>8.3733639717829629</c:v>
                </c:pt>
                <c:pt idx="16064">
                  <c:v>8.3730349908829034</c:v>
                </c:pt>
                <c:pt idx="16065">
                  <c:v>8.3728209826330353</c:v>
                </c:pt>
                <c:pt idx="16066">
                  <c:v>8.3725086683999788</c:v>
                </c:pt>
                <c:pt idx="16067">
                  <c:v>8.3732980208329213</c:v>
                </c:pt>
                <c:pt idx="16068">
                  <c:v>8.3734240125830528</c:v>
                </c:pt>
                <c:pt idx="16069">
                  <c:v>8.3726166983499937</c:v>
                </c:pt>
                <c:pt idx="16070">
                  <c:v>8.371999356766926</c:v>
                </c:pt>
                <c:pt idx="16071">
                  <c:v>8.3714087092000682</c:v>
                </c:pt>
                <c:pt idx="16072">
                  <c:v>8.3723730342830009</c:v>
                </c:pt>
                <c:pt idx="16073">
                  <c:v>8.3723290533829449</c:v>
                </c:pt>
                <c:pt idx="16074">
                  <c:v>8.3721250451330764</c:v>
                </c:pt>
                <c:pt idx="16075">
                  <c:v>8.3720110642330177</c:v>
                </c:pt>
                <c:pt idx="16076">
                  <c:v>8.3721304166669608</c:v>
                </c:pt>
                <c:pt idx="16077">
                  <c:v>8.372994741750091</c:v>
                </c:pt>
                <c:pt idx="16078">
                  <c:v>8.3728007608500352</c:v>
                </c:pt>
                <c:pt idx="16079">
                  <c:v>8.3719384192669679</c:v>
                </c:pt>
                <c:pt idx="16080">
                  <c:v>8.3716677716999079</c:v>
                </c:pt>
                <c:pt idx="16081">
                  <c:v>8.3714020967830418</c:v>
                </c:pt>
                <c:pt idx="16082">
                  <c:v>8.3722881158829825</c:v>
                </c:pt>
                <c:pt idx="16083">
                  <c:v>8.3726874409669154</c:v>
                </c:pt>
                <c:pt idx="16084">
                  <c:v>8.371713460067058</c:v>
                </c:pt>
                <c:pt idx="16085">
                  <c:v>8.3723528124999991</c:v>
                </c:pt>
                <c:pt idx="16086">
                  <c:v>8.3728938042499337</c:v>
                </c:pt>
                <c:pt idx="16087">
                  <c:v>8.3734364900170739</c:v>
                </c:pt>
                <c:pt idx="16088">
                  <c:v>8.3731841484330065</c:v>
                </c:pt>
                <c:pt idx="16089">
                  <c:v>8.3724551675329497</c:v>
                </c:pt>
                <c:pt idx="16090">
                  <c:v>8.3716611592830805</c:v>
                </c:pt>
                <c:pt idx="16091">
                  <c:v>8.3717638450500242</c:v>
                </c:pt>
                <c:pt idx="16092">
                  <c:v>8.3722148367999569</c:v>
                </c:pt>
                <c:pt idx="16093">
                  <c:v>8.3722858559000972</c:v>
                </c:pt>
                <c:pt idx="16094">
                  <c:v>8.3718718750000392</c:v>
                </c:pt>
                <c:pt idx="16095">
                  <c:v>8.3717678667499733</c:v>
                </c:pt>
                <c:pt idx="16096">
                  <c:v>8.3718522191829159</c:v>
                </c:pt>
                <c:pt idx="16097">
                  <c:v>8.3727482109330467</c:v>
                </c:pt>
                <c:pt idx="16098">
                  <c:v>8.3723558966999878</c:v>
                </c:pt>
                <c:pt idx="16099">
                  <c:v>8.3716002217829217</c:v>
                </c:pt>
                <c:pt idx="16100">
                  <c:v>8.3710029075500625</c:v>
                </c:pt>
                <c:pt idx="16101">
                  <c:v>8.3709438992999967</c:v>
                </c:pt>
                <c:pt idx="16102">
                  <c:v>8.3714549183999392</c:v>
                </c:pt>
                <c:pt idx="16103">
                  <c:v>8.3714809375000794</c:v>
                </c:pt>
                <c:pt idx="16104">
                  <c:v>8.3714752625830116</c:v>
                </c:pt>
                <c:pt idx="16105">
                  <c:v>8.3712229483499545</c:v>
                </c:pt>
                <c:pt idx="16106">
                  <c:v>8.3711572734330861</c:v>
                </c:pt>
                <c:pt idx="16107">
                  <c:v>8.3724149592000288</c:v>
                </c:pt>
                <c:pt idx="16108">
                  <c:v>8.3729542842829616</c:v>
                </c:pt>
                <c:pt idx="16109">
                  <c:v>8.3726736367169039</c:v>
                </c:pt>
                <c:pt idx="16110">
                  <c:v>8.3717312951330367</c:v>
                </c:pt>
                <c:pt idx="16111">
                  <c:v>8.3715973142329769</c:v>
                </c:pt>
                <c:pt idx="16112">
                  <c:v>8.3727283333329208</c:v>
                </c:pt>
                <c:pt idx="16113">
                  <c:v>8.3728859917500529</c:v>
                </c:pt>
                <c:pt idx="16114">
                  <c:v>8.3722186775169956</c:v>
                </c:pt>
                <c:pt idx="16115">
                  <c:v>8.3715980025999279</c:v>
                </c:pt>
                <c:pt idx="16116">
                  <c:v>8.3711206883670677</c:v>
                </c:pt>
                <c:pt idx="16117">
                  <c:v>8.3716333467830015</c:v>
                </c:pt>
                <c:pt idx="16118">
                  <c:v>8.3713776992169446</c:v>
                </c:pt>
                <c:pt idx="16119">
                  <c:v>8.3709470243000759</c:v>
                </c:pt>
                <c:pt idx="16120">
                  <c:v>8.3707713767330194</c:v>
                </c:pt>
                <c:pt idx="16121">
                  <c:v>8.3711490624999598</c:v>
                </c:pt>
                <c:pt idx="16122">
                  <c:v>8.371961720917092</c:v>
                </c:pt>
                <c:pt idx="16123">
                  <c:v>8.371612740017035</c:v>
                </c:pt>
                <c:pt idx="16124">
                  <c:v>8.3710320650999677</c:v>
                </c:pt>
                <c:pt idx="16125">
                  <c:v>8.3702414175329096</c:v>
                </c:pt>
                <c:pt idx="16126">
                  <c:v>8.3701274092830413</c:v>
                </c:pt>
                <c:pt idx="16127">
                  <c:v>8.371363428382983</c:v>
                </c:pt>
                <c:pt idx="16128">
                  <c:v>8.3711327534669167</c:v>
                </c:pt>
                <c:pt idx="16129">
                  <c:v>8.3704687725670581</c:v>
                </c:pt>
                <c:pt idx="16130">
                  <c:v>8.3705614583330004</c:v>
                </c:pt>
                <c:pt idx="16131">
                  <c:v>8.3711357834169338</c:v>
                </c:pt>
                <c:pt idx="16132">
                  <c:v>8.3721984691830738</c:v>
                </c:pt>
                <c:pt idx="16133">
                  <c:v>8.371906127600008</c:v>
                </c:pt>
                <c:pt idx="16134">
                  <c:v>8.3710238133669499</c:v>
                </c:pt>
                <c:pt idx="16135">
                  <c:v>8.37024647178308</c:v>
                </c:pt>
                <c:pt idx="16136">
                  <c:v>8.3704958242170235</c:v>
                </c:pt>
                <c:pt idx="16137">
                  <c:v>8.371561815966956</c:v>
                </c:pt>
                <c:pt idx="16138">
                  <c:v>8.371541168400098</c:v>
                </c:pt>
                <c:pt idx="16139">
                  <c:v>8.3711171875000403</c:v>
                </c:pt>
                <c:pt idx="16140">
                  <c:v>8.3700515125829718</c:v>
                </c:pt>
                <c:pt idx="16141">
                  <c:v>8.3705325316829153</c:v>
                </c:pt>
                <c:pt idx="16142">
                  <c:v>8.3719368567670465</c:v>
                </c:pt>
                <c:pt idx="16143">
                  <c:v>8.3719045425329899</c:v>
                </c:pt>
                <c:pt idx="16144">
                  <c:v>8.3710622009499218</c:v>
                </c:pt>
                <c:pt idx="16145">
                  <c:v>8.3703998867170633</c:v>
                </c:pt>
                <c:pt idx="16146">
                  <c:v>8.3704308784669958</c:v>
                </c:pt>
                <c:pt idx="16147">
                  <c:v>8.3717868975669383</c:v>
                </c:pt>
                <c:pt idx="16148">
                  <c:v>8.3721279166670808</c:v>
                </c:pt>
                <c:pt idx="16149">
                  <c:v>8.3718489084170127</c:v>
                </c:pt>
                <c:pt idx="16150">
                  <c:v>8.3711382608499534</c:v>
                </c:pt>
                <c:pt idx="16151">
                  <c:v>8.3713609192670866</c:v>
                </c:pt>
                <c:pt idx="16152">
                  <c:v>8.3728852717000297</c:v>
                </c:pt>
                <c:pt idx="16153">
                  <c:v>8.372502930116962</c:v>
                </c:pt>
                <c:pt idx="16154">
                  <c:v>8.3717422825499046</c:v>
                </c:pt>
                <c:pt idx="16155">
                  <c:v>8.3706166076330355</c:v>
                </c:pt>
                <c:pt idx="16156">
                  <c:v>8.3708309600669768</c:v>
                </c:pt>
                <c:pt idx="16157">
                  <c:v>8.3720953124999209</c:v>
                </c:pt>
                <c:pt idx="16158">
                  <c:v>8.3721463042500517</c:v>
                </c:pt>
                <c:pt idx="16159">
                  <c:v>8.3711256566829952</c:v>
                </c:pt>
                <c:pt idx="16160">
                  <c:v>8.3702583150999281</c:v>
                </c:pt>
                <c:pt idx="16161">
                  <c:v>8.370949334200068</c:v>
                </c:pt>
                <c:pt idx="16162">
                  <c:v>8.3726603259500028</c:v>
                </c:pt>
                <c:pt idx="16163">
                  <c:v>8.372921345049944</c:v>
                </c:pt>
                <c:pt idx="16164">
                  <c:v>8.3721840034670745</c:v>
                </c:pt>
                <c:pt idx="16165">
                  <c:v>8.3716750225670182</c:v>
                </c:pt>
                <c:pt idx="16166">
                  <c:v>8.3714927083329602</c:v>
                </c:pt>
                <c:pt idx="16167">
                  <c:v>8.3730253667500936</c:v>
                </c:pt>
                <c:pt idx="16168">
                  <c:v>8.3726280525170331</c:v>
                </c:pt>
                <c:pt idx="16169">
                  <c:v>8.3718973775999661</c:v>
                </c:pt>
                <c:pt idx="16170">
                  <c:v>8.3717300633669094</c:v>
                </c:pt>
                <c:pt idx="16171">
                  <c:v>8.3717277217830421</c:v>
                </c:pt>
                <c:pt idx="16172">
                  <c:v>8.3734604075499846</c:v>
                </c:pt>
                <c:pt idx="16173">
                  <c:v>8.3736913992999167</c:v>
                </c:pt>
                <c:pt idx="16174">
                  <c:v>8.3727924184000564</c:v>
                </c:pt>
                <c:pt idx="16175">
                  <c:v>8.3714867708330001</c:v>
                </c:pt>
                <c:pt idx="16176">
                  <c:v>8.3716077625829328</c:v>
                </c:pt>
                <c:pt idx="16177">
                  <c:v>8.3729554483500745</c:v>
                </c:pt>
                <c:pt idx="16178">
                  <c:v>8.3730647734330077</c:v>
                </c:pt>
                <c:pt idx="16179">
                  <c:v>8.3722024591999489</c:v>
                </c:pt>
                <c:pt idx="16180">
                  <c:v>8.3713584509500798</c:v>
                </c:pt>
                <c:pt idx="16181">
                  <c:v>8.3716094700500232</c:v>
                </c:pt>
                <c:pt idx="16182">
                  <c:v>8.3727037951329564</c:v>
                </c:pt>
                <c:pt idx="16183">
                  <c:v>8.3730064809000986</c:v>
                </c:pt>
                <c:pt idx="16184">
                  <c:v>8.3721441666670398</c:v>
                </c:pt>
                <c:pt idx="16185">
                  <c:v>8.3713951584169717</c:v>
                </c:pt>
                <c:pt idx="16186">
                  <c:v>8.3716795108499156</c:v>
                </c:pt>
                <c:pt idx="16187">
                  <c:v>8.3731521692670459</c:v>
                </c:pt>
                <c:pt idx="16188">
                  <c:v>8.3731665216999893</c:v>
                </c:pt>
                <c:pt idx="16189">
                  <c:v>8.3723941801169222</c:v>
                </c:pt>
                <c:pt idx="16190">
                  <c:v>8.3705685325500649</c:v>
                </c:pt>
                <c:pt idx="16191">
                  <c:v>8.3710111909669962</c:v>
                </c:pt>
                <c:pt idx="16192">
                  <c:v>8.3724822100669378</c:v>
                </c:pt>
                <c:pt idx="16193">
                  <c:v>8.3723548958330802</c:v>
                </c:pt>
                <c:pt idx="16194">
                  <c:v>8.371630887583013</c:v>
                </c:pt>
                <c:pt idx="16195">
                  <c:v>8.3712335733499561</c:v>
                </c:pt>
                <c:pt idx="16196">
                  <c:v>8.3718045651000867</c:v>
                </c:pt>
                <c:pt idx="16197">
                  <c:v>8.3734672508670283</c:v>
                </c:pt>
                <c:pt idx="16198">
                  <c:v>8.3732549092829611</c:v>
                </c:pt>
                <c:pt idx="16199">
                  <c:v>8.3721559283829041</c:v>
                </c:pt>
                <c:pt idx="16200">
                  <c:v>8.371501920133035</c:v>
                </c:pt>
                <c:pt idx="16201">
                  <c:v>8.3712796058999785</c:v>
                </c:pt>
                <c:pt idx="16202">
                  <c:v>8.3728189583329193</c:v>
                </c:pt>
                <c:pt idx="16203">
                  <c:v>8.372424950083051</c:v>
                </c:pt>
                <c:pt idx="16204">
                  <c:v>8.3716976358499942</c:v>
                </c:pt>
                <c:pt idx="16205">
                  <c:v>8.3716069609329278</c:v>
                </c:pt>
                <c:pt idx="16206">
                  <c:v>8.37176798003307</c:v>
                </c:pt>
                <c:pt idx="16207">
                  <c:v>8.3731456384500014</c:v>
                </c:pt>
                <c:pt idx="16208">
                  <c:v>8.3732283242169423</c:v>
                </c:pt>
                <c:pt idx="16209">
                  <c:v>8.3721159826330762</c:v>
                </c:pt>
                <c:pt idx="16210">
                  <c:v>8.3715720017330177</c:v>
                </c:pt>
                <c:pt idx="16211">
                  <c:v>8.3714946874999612</c:v>
                </c:pt>
                <c:pt idx="16212">
                  <c:v>8.3726523459170927</c:v>
                </c:pt>
                <c:pt idx="16213">
                  <c:v>8.3729016983500344</c:v>
                </c:pt>
                <c:pt idx="16214">
                  <c:v>8.3718893567669674</c:v>
                </c:pt>
                <c:pt idx="16215">
                  <c:v>8.3717987091999095</c:v>
                </c:pt>
                <c:pt idx="16216">
                  <c:v>8.3724963676170407</c:v>
                </c:pt>
                <c:pt idx="16217">
                  <c:v>8.3737923867169837</c:v>
                </c:pt>
                <c:pt idx="16218">
                  <c:v>8.3736500451329174</c:v>
                </c:pt>
                <c:pt idx="16219">
                  <c:v>8.3729927309000587</c:v>
                </c:pt>
                <c:pt idx="16220">
                  <c:v>8.3723804166669993</c:v>
                </c:pt>
                <c:pt idx="16221">
                  <c:v>8.3728164084169325</c:v>
                </c:pt>
                <c:pt idx="16222">
                  <c:v>8.3736557608500739</c:v>
                </c:pt>
                <c:pt idx="16223">
                  <c:v>8.3735717526000073</c:v>
                </c:pt>
                <c:pt idx="16224">
                  <c:v>8.37327777169995</c:v>
                </c:pt>
                <c:pt idx="16225">
                  <c:v>8.3727554301170812</c:v>
                </c:pt>
                <c:pt idx="16226">
                  <c:v>8.3726697825500231</c:v>
                </c:pt>
                <c:pt idx="16227">
                  <c:v>8.3735224409669549</c:v>
                </c:pt>
                <c:pt idx="16228">
                  <c:v>8.3732167934000969</c:v>
                </c:pt>
                <c:pt idx="16229">
                  <c:v>8.3727311458330398</c:v>
                </c:pt>
                <c:pt idx="16230">
                  <c:v>8.3726154709169727</c:v>
                </c:pt>
                <c:pt idx="16231">
                  <c:v>8.3724281566829148</c:v>
                </c:pt>
                <c:pt idx="16232">
                  <c:v>8.3738624817670466</c:v>
                </c:pt>
                <c:pt idx="16233">
                  <c:v>8.3741035008669886</c:v>
                </c:pt>
                <c:pt idx="16234">
                  <c:v>8.3736194926169212</c:v>
                </c:pt>
                <c:pt idx="16235">
                  <c:v>8.3728938450500632</c:v>
                </c:pt>
                <c:pt idx="16236">
                  <c:v>8.3730948367999964</c:v>
                </c:pt>
                <c:pt idx="16237">
                  <c:v>8.3745358558999374</c:v>
                </c:pt>
                <c:pt idx="16238">
                  <c:v>8.3749268750000798</c:v>
                </c:pt>
                <c:pt idx="16239">
                  <c:v>8.3744695334170114</c:v>
                </c:pt>
                <c:pt idx="16240">
                  <c:v>8.3743205525169557</c:v>
                </c:pt>
                <c:pt idx="16241">
                  <c:v>8.3742282109330866</c:v>
                </c:pt>
                <c:pt idx="16242">
                  <c:v>8.3750342300330285</c:v>
                </c:pt>
                <c:pt idx="16243">
                  <c:v>8.3745768884499618</c:v>
                </c:pt>
                <c:pt idx="16244">
                  <c:v>8.3740245742169037</c:v>
                </c:pt>
                <c:pt idx="16245">
                  <c:v>8.373310565967035</c:v>
                </c:pt>
                <c:pt idx="16246">
                  <c:v>8.3734715850669783</c:v>
                </c:pt>
                <c:pt idx="16247">
                  <c:v>8.3745709374999198</c:v>
                </c:pt>
                <c:pt idx="16248">
                  <c:v>8.3741285959170533</c:v>
                </c:pt>
                <c:pt idx="16249">
                  <c:v>8.3734229483499938</c:v>
                </c:pt>
                <c:pt idx="16250">
                  <c:v>8.3728689400999272</c:v>
                </c:pt>
                <c:pt idx="16251">
                  <c:v>8.3731849592000689</c:v>
                </c:pt>
                <c:pt idx="16252">
                  <c:v>8.374637617617001</c:v>
                </c:pt>
                <c:pt idx="16253">
                  <c:v>8.3744703033829442</c:v>
                </c:pt>
                <c:pt idx="16254">
                  <c:v>8.373811295133077</c:v>
                </c:pt>
                <c:pt idx="16255">
                  <c:v>8.3734406475670173</c:v>
                </c:pt>
                <c:pt idx="16256">
                  <c:v>8.3743266666669598</c:v>
                </c:pt>
                <c:pt idx="16257">
                  <c:v>8.3755109917500921</c:v>
                </c:pt>
                <c:pt idx="16258">
                  <c:v>8.3754203441830342</c:v>
                </c:pt>
                <c:pt idx="16259">
                  <c:v>8.3750713359329669</c:v>
                </c:pt>
                <c:pt idx="16260">
                  <c:v>8.3741656883669098</c:v>
                </c:pt>
                <c:pt idx="16261">
                  <c:v>8.3744200134500399</c:v>
                </c:pt>
                <c:pt idx="16262">
                  <c:v>8.3752376992169832</c:v>
                </c:pt>
                <c:pt idx="16263">
                  <c:v>8.3754536909669159</c:v>
                </c:pt>
                <c:pt idx="16264">
                  <c:v>8.3747997100670588</c:v>
                </c:pt>
                <c:pt idx="16265">
                  <c:v>8.3744007291670002</c:v>
                </c:pt>
                <c:pt idx="16266">
                  <c:v>8.3744933875829322</c:v>
                </c:pt>
                <c:pt idx="16267">
                  <c:v>8.3759794066830739</c:v>
                </c:pt>
                <c:pt idx="16268">
                  <c:v>8.3761687317670059</c:v>
                </c:pt>
                <c:pt idx="16269">
                  <c:v>8.3750364175329501</c:v>
                </c:pt>
                <c:pt idx="16270">
                  <c:v>8.3739707426170806</c:v>
                </c:pt>
                <c:pt idx="16271">
                  <c:v>8.374056761717025</c:v>
                </c:pt>
                <c:pt idx="16272">
                  <c:v>8.3753094201329574</c:v>
                </c:pt>
                <c:pt idx="16273">
                  <c:v>8.3751621059000971</c:v>
                </c:pt>
                <c:pt idx="16274">
                  <c:v>8.3747497916670408</c:v>
                </c:pt>
                <c:pt idx="16275">
                  <c:v>8.3747757834169736</c:v>
                </c:pt>
                <c:pt idx="16276">
                  <c:v>8.375003469182916</c:v>
                </c:pt>
                <c:pt idx="16277">
                  <c:v>8.3765344609330477</c:v>
                </c:pt>
                <c:pt idx="16278">
                  <c:v>8.376607146699989</c:v>
                </c:pt>
                <c:pt idx="16279">
                  <c:v>8.3762564717829218</c:v>
                </c:pt>
                <c:pt idx="16280">
                  <c:v>8.375432490883064</c:v>
                </c:pt>
                <c:pt idx="16281">
                  <c:v>8.3755318159669958</c:v>
                </c:pt>
                <c:pt idx="16282">
                  <c:v>8.3758937546069383</c:v>
                </c:pt>
                <c:pt idx="16283">
                  <c:v>8.3762955208330787</c:v>
                </c:pt>
                <c:pt idx="16284">
                  <c:v>8.3757098459170116</c:v>
                </c:pt>
                <c:pt idx="16285">
                  <c:v>8.3750141983499553</c:v>
                </c:pt>
                <c:pt idx="16286">
                  <c:v>8.3746751901000867</c:v>
                </c:pt>
                <c:pt idx="16287">
                  <c:v>8.3758862092000292</c:v>
                </c:pt>
                <c:pt idx="16288">
                  <c:v>8.3752255342829613</c:v>
                </c:pt>
                <c:pt idx="16289">
                  <c:v>8.374511553382904</c:v>
                </c:pt>
                <c:pt idx="16290">
                  <c:v>8.3739792118000373</c:v>
                </c:pt>
                <c:pt idx="16291">
                  <c:v>8.3742768975669772</c:v>
                </c:pt>
                <c:pt idx="16292">
                  <c:v>8.3751262499999211</c:v>
                </c:pt>
                <c:pt idx="16293">
                  <c:v>8.375220575083052</c:v>
                </c:pt>
                <c:pt idx="16294">
                  <c:v>8.3737599275169945</c:v>
                </c:pt>
                <c:pt idx="16295">
                  <c:v>8.3733992525999277</c:v>
                </c:pt>
                <c:pt idx="16296">
                  <c:v>8.3739302717000683</c:v>
                </c:pt>
                <c:pt idx="16297">
                  <c:v>8.3747962634500013</c:v>
                </c:pt>
                <c:pt idx="16298">
                  <c:v>8.3747656158829447</c:v>
                </c:pt>
                <c:pt idx="16299">
                  <c:v>8.3745382743000754</c:v>
                </c:pt>
                <c:pt idx="16300">
                  <c:v>8.3739976267330185</c:v>
                </c:pt>
                <c:pt idx="16301">
                  <c:v>8.3741353124999591</c:v>
                </c:pt>
                <c:pt idx="16302">
                  <c:v>8.3747929709170918</c:v>
                </c:pt>
                <c:pt idx="16303">
                  <c:v>8.3751289900170338</c:v>
                </c:pt>
                <c:pt idx="16304">
                  <c:v>8.374064981766967</c:v>
                </c:pt>
                <c:pt idx="16305">
                  <c:v>8.37376433419991</c:v>
                </c:pt>
                <c:pt idx="16306">
                  <c:v>8.3742436592830423</c:v>
                </c:pt>
                <c:pt idx="16307">
                  <c:v>8.3751880117169826</c:v>
                </c:pt>
                <c:pt idx="16308">
                  <c:v>8.3751123367999156</c:v>
                </c:pt>
                <c:pt idx="16309">
                  <c:v>8.3739166892330577</c:v>
                </c:pt>
                <c:pt idx="16310">
                  <c:v>8.3726377083330004</c:v>
                </c:pt>
                <c:pt idx="16311">
                  <c:v>8.3730870334169332</c:v>
                </c:pt>
                <c:pt idx="16312">
                  <c:v>8.3739330525170743</c:v>
                </c:pt>
                <c:pt idx="16313">
                  <c:v>8.3736890442670067</c:v>
                </c:pt>
                <c:pt idx="16314">
                  <c:v>8.3727850633669494</c:v>
                </c:pt>
                <c:pt idx="16315">
                  <c:v>8.3722343884500816</c:v>
                </c:pt>
                <c:pt idx="16316">
                  <c:v>8.3721704075500245</c:v>
                </c:pt>
                <c:pt idx="16317">
                  <c:v>8.3736513992999573</c:v>
                </c:pt>
                <c:pt idx="16318">
                  <c:v>8.373737418400097</c:v>
                </c:pt>
                <c:pt idx="16319">
                  <c:v>8.373135104167039</c:v>
                </c:pt>
                <c:pt idx="16320">
                  <c:v>8.3725144292499731</c:v>
                </c:pt>
                <c:pt idx="16321">
                  <c:v>8.3730337816829152</c:v>
                </c:pt>
                <c:pt idx="16322">
                  <c:v>8.3744357504450466</c:v>
                </c:pt>
                <c:pt idx="16323">
                  <c:v>8.3743491258669884</c:v>
                </c:pt>
                <c:pt idx="16324">
                  <c:v>8.3732151176169225</c:v>
                </c:pt>
                <c:pt idx="16325">
                  <c:v>8.372622803383063</c:v>
                </c:pt>
                <c:pt idx="16326">
                  <c:v>8.3729104617999948</c:v>
                </c:pt>
                <c:pt idx="16327">
                  <c:v>8.3734281475669388</c:v>
                </c:pt>
                <c:pt idx="16328">
                  <c:v>8.3724558333330794</c:v>
                </c:pt>
                <c:pt idx="16329">
                  <c:v>8.3720451584170128</c:v>
                </c:pt>
                <c:pt idx="16330">
                  <c:v>8.3715378441829547</c:v>
                </c:pt>
                <c:pt idx="16331">
                  <c:v>8.371715502600086</c:v>
                </c:pt>
                <c:pt idx="16332">
                  <c:v>8.3726948550330285</c:v>
                </c:pt>
                <c:pt idx="16333">
                  <c:v>8.3728941801169618</c:v>
                </c:pt>
                <c:pt idx="16334">
                  <c:v>8.3720385325499045</c:v>
                </c:pt>
                <c:pt idx="16335">
                  <c:v>8.3711845243000358</c:v>
                </c:pt>
                <c:pt idx="16336">
                  <c:v>8.3710788767329785</c:v>
                </c:pt>
                <c:pt idx="16337">
                  <c:v>8.3728948958329212</c:v>
                </c:pt>
                <c:pt idx="16338">
                  <c:v>8.372734220917053</c:v>
                </c:pt>
                <c:pt idx="16339">
                  <c:v>8.3721885733499946</c:v>
                </c:pt>
                <c:pt idx="16340">
                  <c:v>8.3714278984329287</c:v>
                </c:pt>
                <c:pt idx="16341">
                  <c:v>8.3713072508670674</c:v>
                </c:pt>
                <c:pt idx="16342">
                  <c:v>8.3727749092830006</c:v>
                </c:pt>
                <c:pt idx="16343">
                  <c:v>8.373165928382944</c:v>
                </c:pt>
                <c:pt idx="16344">
                  <c:v>8.3725285868000761</c:v>
                </c:pt>
                <c:pt idx="16345">
                  <c:v>8.3716879392330181</c:v>
                </c:pt>
                <c:pt idx="16346">
                  <c:v>8.3717606249999594</c:v>
                </c:pt>
                <c:pt idx="16347">
                  <c:v>8.3728549500830933</c:v>
                </c:pt>
                <c:pt idx="16348">
                  <c:v>8.3728593025170337</c:v>
                </c:pt>
                <c:pt idx="16349">
                  <c:v>8.3725219609329677</c:v>
                </c:pt>
                <c:pt idx="16350">
                  <c:v>8.3718379800329092</c:v>
                </c:pt>
                <c:pt idx="16351">
                  <c:v>8.371413971783042</c:v>
                </c:pt>
                <c:pt idx="16352">
                  <c:v>8.3727449908829854</c:v>
                </c:pt>
                <c:pt idx="16353">
                  <c:v>8.3726176492999169</c:v>
                </c:pt>
                <c:pt idx="16354">
                  <c:v>8.3718286684000578</c:v>
                </c:pt>
                <c:pt idx="16355">
                  <c:v>8.3710630208330006</c:v>
                </c:pt>
                <c:pt idx="16356">
                  <c:v>8.3711223459169339</c:v>
                </c:pt>
                <c:pt idx="16357">
                  <c:v>8.3729883650170756</c:v>
                </c:pt>
                <c:pt idx="16358">
                  <c:v>8.3727226901000069</c:v>
                </c:pt>
                <c:pt idx="16359">
                  <c:v>8.3716837091999494</c:v>
                </c:pt>
                <c:pt idx="16360">
                  <c:v>8.37108303428308</c:v>
                </c:pt>
                <c:pt idx="16361">
                  <c:v>8.3711157200500228</c:v>
                </c:pt>
                <c:pt idx="16362">
                  <c:v>8.3719300451329559</c:v>
                </c:pt>
                <c:pt idx="16363">
                  <c:v>8.3728260642330987</c:v>
                </c:pt>
                <c:pt idx="16364">
                  <c:v>8.3725070833330388</c:v>
                </c:pt>
                <c:pt idx="16365">
                  <c:v>8.3715114084169713</c:v>
                </c:pt>
                <c:pt idx="16366">
                  <c:v>8.3717240941829143</c:v>
                </c:pt>
                <c:pt idx="16367">
                  <c:v>8.3731050859330463</c:v>
                </c:pt>
                <c:pt idx="16368">
                  <c:v>8.373469438366989</c:v>
                </c:pt>
                <c:pt idx="16369">
                  <c:v>8.3723970967829224</c:v>
                </c:pt>
                <c:pt idx="16370">
                  <c:v>8.3714231158830632</c:v>
                </c:pt>
                <c:pt idx="16371">
                  <c:v>8.3716224409669966</c:v>
                </c:pt>
                <c:pt idx="16372">
                  <c:v>8.3729834600669388</c:v>
                </c:pt>
                <c:pt idx="16373">
                  <c:v>8.372487812500081</c:v>
                </c:pt>
                <c:pt idx="16374">
                  <c:v>8.3718754709170131</c:v>
                </c:pt>
                <c:pt idx="16375">
                  <c:v>8.3713864900169543</c:v>
                </c:pt>
                <c:pt idx="16376">
                  <c:v>8.3714374817670869</c:v>
                </c:pt>
                <c:pt idx="16377">
                  <c:v>8.3727851675330278</c:v>
                </c:pt>
                <c:pt idx="16378">
                  <c:v>8.3725894926169619</c:v>
                </c:pt>
                <c:pt idx="16379">
                  <c:v>8.3718388450499042</c:v>
                </c:pt>
                <c:pt idx="16380">
                  <c:v>8.3705598368000356</c:v>
                </c:pt>
                <c:pt idx="16381">
                  <c:v>8.3704491892329784</c:v>
                </c:pt>
                <c:pt idx="16382">
                  <c:v>8.3719652083329201</c:v>
                </c:pt>
                <c:pt idx="16383">
                  <c:v>8.3721012000830513</c:v>
                </c:pt>
                <c:pt idx="16384">
                  <c:v>8.3711638858499953</c:v>
                </c:pt>
                <c:pt idx="16385">
                  <c:v>8.3705465442669276</c:v>
                </c:pt>
                <c:pt idx="16386">
                  <c:v>8.3715492300330698</c:v>
                </c:pt>
                <c:pt idx="16387">
                  <c:v>8.3729235551170014</c:v>
                </c:pt>
                <c:pt idx="16388">
                  <c:v>8.3723667006529432</c:v>
                </c:pt>
                <c:pt idx="16389">
                  <c:v>8.3714705659670745</c:v>
                </c:pt>
                <c:pt idx="16390">
                  <c:v>8.3706982517330175</c:v>
                </c:pt>
                <c:pt idx="16391">
                  <c:v>8.3704942708329604</c:v>
                </c:pt>
                <c:pt idx="16392">
                  <c:v>8.3720302625830918</c:v>
                </c:pt>
                <c:pt idx="16393">
                  <c:v>8.3721946150170332</c:v>
                </c:pt>
                <c:pt idx="16394">
                  <c:v>8.3715089400999663</c:v>
                </c:pt>
                <c:pt idx="16395">
                  <c:v>8.37081329253291</c:v>
                </c:pt>
                <c:pt idx="16396">
                  <c:v>8.3705992842830419</c:v>
                </c:pt>
                <c:pt idx="16397">
                  <c:v>8.3719553033829843</c:v>
                </c:pt>
                <c:pt idx="16398">
                  <c:v>8.3722679617999169</c:v>
                </c:pt>
                <c:pt idx="16399">
                  <c:v>8.3711789809000567</c:v>
                </c:pt>
                <c:pt idx="16400">
                  <c:v>8.3707383333329997</c:v>
                </c:pt>
                <c:pt idx="16401">
                  <c:v>8.3710243250829333</c:v>
                </c:pt>
                <c:pt idx="16402">
                  <c:v>8.3723670108500752</c:v>
                </c:pt>
                <c:pt idx="16403">
                  <c:v>8.372324669267007</c:v>
                </c:pt>
                <c:pt idx="16404">
                  <c:v>8.3721140216999483</c:v>
                </c:pt>
                <c:pt idx="16405">
                  <c:v>8.3713950134500816</c:v>
                </c:pt>
                <c:pt idx="16406">
                  <c:v>8.3722760325500225</c:v>
                </c:pt>
                <c:pt idx="16407">
                  <c:v>8.372987024299956</c:v>
                </c:pt>
                <c:pt idx="16408">
                  <c:v>8.3728613767330984</c:v>
                </c:pt>
                <c:pt idx="16409">
                  <c:v>8.3721740625000383</c:v>
                </c:pt>
                <c:pt idx="16410">
                  <c:v>8.3710117209169734</c:v>
                </c:pt>
                <c:pt idx="16411">
                  <c:v>8.3712260733499146</c:v>
                </c:pt>
                <c:pt idx="16412">
                  <c:v>8.3723253984330466</c:v>
                </c:pt>
                <c:pt idx="16413">
                  <c:v>8.3723197508669891</c:v>
                </c:pt>
                <c:pt idx="16414">
                  <c:v>8.3716140759499211</c:v>
                </c:pt>
                <c:pt idx="16415">
                  <c:v>8.3708417617170632</c:v>
                </c:pt>
                <c:pt idx="16416">
                  <c:v>8.370981086799997</c:v>
                </c:pt>
                <c:pt idx="16417">
                  <c:v>8.372305439232937</c:v>
                </c:pt>
                <c:pt idx="16418">
                  <c:v>8.3719681250000804</c:v>
                </c:pt>
                <c:pt idx="16419">
                  <c:v>8.3709141167500132</c:v>
                </c:pt>
                <c:pt idx="16420">
                  <c:v>8.3704968025169553</c:v>
                </c:pt>
                <c:pt idx="16421">
                  <c:v>8.3701511276000868</c:v>
                </c:pt>
                <c:pt idx="16422">
                  <c:v>8.3713921467000283</c:v>
                </c:pt>
                <c:pt idx="16423">
                  <c:v>8.3711948051169607</c:v>
                </c:pt>
                <c:pt idx="16424">
                  <c:v>8.3715474908829037</c:v>
                </c:pt>
                <c:pt idx="16425">
                  <c:v>8.371070149300035</c:v>
                </c:pt>
                <c:pt idx="16426">
                  <c:v>8.3709678350669794</c:v>
                </c:pt>
                <c:pt idx="16427">
                  <c:v>8.3725088541669201</c:v>
                </c:pt>
                <c:pt idx="16428">
                  <c:v>8.3720531792500541</c:v>
                </c:pt>
                <c:pt idx="16429">
                  <c:v>8.3710341983499941</c:v>
                </c:pt>
                <c:pt idx="16430">
                  <c:v>8.3704351900999274</c:v>
                </c:pt>
                <c:pt idx="16431">
                  <c:v>8.3705962092000696</c:v>
                </c:pt>
                <c:pt idx="16432">
                  <c:v>8.3716355342830013</c:v>
                </c:pt>
                <c:pt idx="16433">
                  <c:v>8.3719865533829445</c:v>
                </c:pt>
                <c:pt idx="16434">
                  <c:v>8.3711033497310758</c:v>
                </c:pt>
                <c:pt idx="16435">
                  <c:v>8.3708902309000184</c:v>
                </c:pt>
                <c:pt idx="16436">
                  <c:v>8.3708662499999598</c:v>
                </c:pt>
                <c:pt idx="16437">
                  <c:v>8.3719955750830923</c:v>
                </c:pt>
                <c:pt idx="16438">
                  <c:v>8.3714332608500346</c:v>
                </c:pt>
                <c:pt idx="16439">
                  <c:v>8.3708342525999679</c:v>
                </c:pt>
                <c:pt idx="16440">
                  <c:v>8.3706019383669084</c:v>
                </c:pt>
                <c:pt idx="16441">
                  <c:v>8.3711362634500404</c:v>
                </c:pt>
                <c:pt idx="16442">
                  <c:v>8.3720889492169839</c:v>
                </c:pt>
                <c:pt idx="16443">
                  <c:v>8.371053274299916</c:v>
                </c:pt>
                <c:pt idx="16444">
                  <c:v>8.3705342934000591</c:v>
                </c:pt>
                <c:pt idx="16445">
                  <c:v>8.3704036458329991</c:v>
                </c:pt>
                <c:pt idx="16446">
                  <c:v>8.3706396375829328</c:v>
                </c:pt>
                <c:pt idx="16447">
                  <c:v>8.3719823233500748</c:v>
                </c:pt>
                <c:pt idx="16448">
                  <c:v>8.3723399817670074</c:v>
                </c:pt>
                <c:pt idx="16449">
                  <c:v>8.3719210008669496</c:v>
                </c:pt>
                <c:pt idx="16450">
                  <c:v>8.3713536592830824</c:v>
                </c:pt>
                <c:pt idx="16451">
                  <c:v>8.371424678383022</c:v>
                </c:pt>
                <c:pt idx="16452">
                  <c:v>8.3716240034669571</c:v>
                </c:pt>
                <c:pt idx="16453">
                  <c:v>8.3719016892330966</c:v>
                </c:pt>
                <c:pt idx="16454">
                  <c:v>8.3708177083330408</c:v>
                </c:pt>
                <c:pt idx="16455">
                  <c:v>8.3703220334169739</c:v>
                </c:pt>
                <c:pt idx="16456">
                  <c:v>8.3703480525169134</c:v>
                </c:pt>
                <c:pt idx="16457">
                  <c:v>8.3713190442670484</c:v>
                </c:pt>
                <c:pt idx="16458">
                  <c:v>8.3713183966999889</c:v>
                </c:pt>
                <c:pt idx="16459">
                  <c:v>8.3720793884499223</c:v>
                </c:pt>
                <c:pt idx="16460">
                  <c:v>8.3720320742170635</c:v>
                </c:pt>
                <c:pt idx="16461">
                  <c:v>8.3718113992999967</c:v>
                </c:pt>
                <c:pt idx="16462">
                  <c:v>8.3734290850669399</c:v>
                </c:pt>
                <c:pt idx="16463">
                  <c:v>8.3735567708330798</c:v>
                </c:pt>
                <c:pt idx="16464">
                  <c:v>8.3733327625830114</c:v>
                </c:pt>
                <c:pt idx="16465">
                  <c:v>8.3734821150169552</c:v>
                </c:pt>
                <c:pt idx="16466">
                  <c:v>8.3733064401000874</c:v>
                </c:pt>
                <c:pt idx="16467">
                  <c:v>8.3741057925330296</c:v>
                </c:pt>
                <c:pt idx="16468">
                  <c:v>8.3737601176169623</c:v>
                </c:pt>
                <c:pt idx="16469">
                  <c:v>8.3729628033829044</c:v>
                </c:pt>
                <c:pt idx="16470">
                  <c:v>8.3725121284670347</c:v>
                </c:pt>
                <c:pt idx="16471">
                  <c:v>8.3727731475669778</c:v>
                </c:pt>
                <c:pt idx="16472">
                  <c:v>8.3740158333329209</c:v>
                </c:pt>
                <c:pt idx="16473">
                  <c:v>8.3736301584170523</c:v>
                </c:pt>
                <c:pt idx="16474">
                  <c:v>8.3730828441829939</c:v>
                </c:pt>
                <c:pt idx="16475">
                  <c:v>8.3726371692669268</c:v>
                </c:pt>
                <c:pt idx="16476">
                  <c:v>8.3727281883670681</c:v>
                </c:pt>
                <c:pt idx="16477">
                  <c:v>8.3735458467830011</c:v>
                </c:pt>
                <c:pt idx="16478">
                  <c:v>8.3732651992169451</c:v>
                </c:pt>
                <c:pt idx="16479">
                  <c:v>8.3726195243000756</c:v>
                </c:pt>
                <c:pt idx="16480">
                  <c:v>8.3716072100670171</c:v>
                </c:pt>
                <c:pt idx="16481">
                  <c:v>8.371658229166961</c:v>
                </c:pt>
                <c:pt idx="16482">
                  <c:v>8.373394220917092</c:v>
                </c:pt>
                <c:pt idx="16483">
                  <c:v>8.373400240017034</c:v>
                </c:pt>
                <c:pt idx="16484">
                  <c:v>8.373532898432968</c:v>
                </c:pt>
                <c:pt idx="16485">
                  <c:v>8.3733939175329084</c:v>
                </c:pt>
                <c:pt idx="16486">
                  <c:v>8.3736099092830418</c:v>
                </c:pt>
                <c:pt idx="16487">
                  <c:v>8.3745009283829841</c:v>
                </c:pt>
                <c:pt idx="16488">
                  <c:v>8.3743535867999164</c:v>
                </c:pt>
                <c:pt idx="16489">
                  <c:v>8.373637939233058</c:v>
                </c:pt>
                <c:pt idx="16490">
                  <c:v>8.3730539583329993</c:v>
                </c:pt>
                <c:pt idx="16491">
                  <c:v>8.3731349500829335</c:v>
                </c:pt>
                <c:pt idx="16492">
                  <c:v>8.374329302517074</c:v>
                </c:pt>
                <c:pt idx="16493">
                  <c:v>8.3743202942670063</c:v>
                </c:pt>
                <c:pt idx="16494">
                  <c:v>8.3734029800329495</c:v>
                </c:pt>
                <c:pt idx="16495">
                  <c:v>8.3726773051170813</c:v>
                </c:pt>
                <c:pt idx="16496">
                  <c:v>8.373108324217025</c:v>
                </c:pt>
                <c:pt idx="16497">
                  <c:v>8.3744643159669572</c:v>
                </c:pt>
                <c:pt idx="16498">
                  <c:v>8.3747119442620974</c:v>
                </c:pt>
                <c:pt idx="16499">
                  <c:v>8.3730596875000405</c:v>
                </c:pt>
                <c:pt idx="16500">
                  <c:v>8.3720156792499729</c:v>
                </c:pt>
                <c:pt idx="16501">
                  <c:v>8.371713365016916</c:v>
                </c:pt>
                <c:pt idx="16502">
                  <c:v>8.3731810234330482</c:v>
                </c:pt>
                <c:pt idx="16503">
                  <c:v>8.3735037091999889</c:v>
                </c:pt>
                <c:pt idx="16504">
                  <c:v>8.3731047009499218</c:v>
                </c:pt>
                <c:pt idx="16505">
                  <c:v>8.3730857200500637</c:v>
                </c:pt>
                <c:pt idx="16506">
                  <c:v>8.373430045132995</c:v>
                </c:pt>
                <c:pt idx="16507">
                  <c:v>8.3744310642329385</c:v>
                </c:pt>
                <c:pt idx="16508">
                  <c:v>8.3746620833330798</c:v>
                </c:pt>
                <c:pt idx="16509">
                  <c:v>8.373438075083012</c:v>
                </c:pt>
                <c:pt idx="16510">
                  <c:v>8.3731224275169538</c:v>
                </c:pt>
                <c:pt idx="16511">
                  <c:v>8.3728217526000854</c:v>
                </c:pt>
                <c:pt idx="16512">
                  <c:v>8.3739577717000291</c:v>
                </c:pt>
                <c:pt idx="16513">
                  <c:v>8.3738720967829625</c:v>
                </c:pt>
                <c:pt idx="16514">
                  <c:v>8.3728781158829051</c:v>
                </c:pt>
                <c:pt idx="16515">
                  <c:v>8.3723557743000363</c:v>
                </c:pt>
                <c:pt idx="16516">
                  <c:v>8.3730601267329785</c:v>
                </c:pt>
                <c:pt idx="16517">
                  <c:v>8.3738211458329204</c:v>
                </c:pt>
                <c:pt idx="16518">
                  <c:v>8.3732554709170532</c:v>
                </c:pt>
                <c:pt idx="16519">
                  <c:v>8.3727331566829957</c:v>
                </c:pt>
                <c:pt idx="16520">
                  <c:v>8.3726424817669276</c:v>
                </c:pt>
                <c:pt idx="16521">
                  <c:v>8.3732385008670676</c:v>
                </c:pt>
                <c:pt idx="16522">
                  <c:v>8.3740761592830015</c:v>
                </c:pt>
                <c:pt idx="16523">
                  <c:v>8.3744355117169444</c:v>
                </c:pt>
                <c:pt idx="16524">
                  <c:v>8.3739465034670761</c:v>
                </c:pt>
                <c:pt idx="16525">
                  <c:v>8.3731641892330178</c:v>
                </c:pt>
                <c:pt idx="16526">
                  <c:v>8.37283854166696</c:v>
                </c:pt>
                <c:pt idx="16527">
                  <c:v>8.3743495334170923</c:v>
                </c:pt>
                <c:pt idx="16528">
                  <c:v>8.3740388858500339</c:v>
                </c:pt>
                <c:pt idx="16529">
                  <c:v>8.373091544266968</c:v>
                </c:pt>
                <c:pt idx="16530">
                  <c:v>8.3725908966999096</c:v>
                </c:pt>
                <c:pt idx="16531">
                  <c:v>8.3725852217830425</c:v>
                </c:pt>
                <c:pt idx="16532">
                  <c:v>8.3739445742169831</c:v>
                </c:pt>
                <c:pt idx="16533">
                  <c:v>8.3740922326329166</c:v>
                </c:pt>
                <c:pt idx="16534">
                  <c:v>8.3730099184000579</c:v>
                </c:pt>
                <c:pt idx="16535">
                  <c:v>8.372312604167</c:v>
                </c:pt>
                <c:pt idx="16536">
                  <c:v>8.3729185959169339</c:v>
                </c:pt>
                <c:pt idx="16537">
                  <c:v>8.3742212816830737</c:v>
                </c:pt>
                <c:pt idx="16538">
                  <c:v>8.3741006067670085</c:v>
                </c:pt>
                <c:pt idx="16539">
                  <c:v>8.373723292532949</c:v>
                </c:pt>
                <c:pt idx="16540">
                  <c:v>8.373694284283081</c:v>
                </c:pt>
                <c:pt idx="16541">
                  <c:v>8.3741519700500238</c:v>
                </c:pt>
                <c:pt idx="16542">
                  <c:v>8.3754846284669568</c:v>
                </c:pt>
                <c:pt idx="16543">
                  <c:v>8.3754873142330979</c:v>
                </c:pt>
                <c:pt idx="16544">
                  <c:v>8.3746183333330393</c:v>
                </c:pt>
                <c:pt idx="16545">
                  <c:v>8.3744343250829729</c:v>
                </c:pt>
                <c:pt idx="16546">
                  <c:v>8.3744070108499145</c:v>
                </c:pt>
                <c:pt idx="16547">
                  <c:v>8.3756396692670467</c:v>
                </c:pt>
                <c:pt idx="16548">
                  <c:v>8.37547068836699</c:v>
                </c:pt>
                <c:pt idx="16549">
                  <c:v>8.374458346782923</c:v>
                </c:pt>
                <c:pt idx="16550">
                  <c:v>8.3736810325500635</c:v>
                </c:pt>
                <c:pt idx="16551">
                  <c:v>8.3738186909669956</c:v>
                </c:pt>
                <c:pt idx="16552">
                  <c:v>8.3750930433999375</c:v>
                </c:pt>
                <c:pt idx="16553">
                  <c:v>8.3751240625000811</c:v>
                </c:pt>
                <c:pt idx="16554">
                  <c:v>8.3746733875830124</c:v>
                </c:pt>
                <c:pt idx="16555">
                  <c:v>8.3745944066829541</c:v>
                </c:pt>
                <c:pt idx="16556">
                  <c:v>8.3749653984330852</c:v>
                </c:pt>
                <c:pt idx="16557">
                  <c:v>8.3763080842000281</c:v>
                </c:pt>
                <c:pt idx="16558">
                  <c:v>8.376400742616962</c:v>
                </c:pt>
                <c:pt idx="16559">
                  <c:v>8.375185095049904</c:v>
                </c:pt>
                <c:pt idx="16560">
                  <c:v>8.3746944201330358</c:v>
                </c:pt>
                <c:pt idx="16561">
                  <c:v>8.3747887725669781</c:v>
                </c:pt>
                <c:pt idx="16562">
                  <c:v>8.3757881249999198</c:v>
                </c:pt>
                <c:pt idx="16563">
                  <c:v>8.3760524500830513</c:v>
                </c:pt>
                <c:pt idx="16564">
                  <c:v>8.3754451358499953</c:v>
                </c:pt>
                <c:pt idx="16565">
                  <c:v>8.3746994609329271</c:v>
                </c:pt>
                <c:pt idx="16566">
                  <c:v>8.374940480033068</c:v>
                </c:pt>
                <c:pt idx="16567">
                  <c:v>8.3768631384500019</c:v>
                </c:pt>
                <c:pt idx="16568">
                  <c:v>8.3761974908829444</c:v>
                </c:pt>
                <c:pt idx="16569">
                  <c:v>8.3754484826330753</c:v>
                </c:pt>
                <c:pt idx="16570">
                  <c:v>8.3749111684000184</c:v>
                </c:pt>
                <c:pt idx="16571">
                  <c:v>8.3755671874999589</c:v>
                </c:pt>
                <c:pt idx="16572">
                  <c:v>8.3768615125830923</c:v>
                </c:pt>
                <c:pt idx="16573">
                  <c:v>8.3773958650170339</c:v>
                </c:pt>
                <c:pt idx="16574">
                  <c:v>8.3767935234329673</c:v>
                </c:pt>
                <c:pt idx="16575">
                  <c:v>8.3759295425329103</c:v>
                </c:pt>
                <c:pt idx="16576">
                  <c:v>8.3759355342830411</c:v>
                </c:pt>
                <c:pt idx="16577">
                  <c:v>8.3770198867169849</c:v>
                </c:pt>
                <c:pt idx="16578">
                  <c:v>8.3768708784669172</c:v>
                </c:pt>
                <c:pt idx="16579">
                  <c:v>8.3758202309000573</c:v>
                </c:pt>
                <c:pt idx="16580">
                  <c:v>8.375574583333</c:v>
                </c:pt>
                <c:pt idx="16581">
                  <c:v>8.3757905750829327</c:v>
                </c:pt>
                <c:pt idx="16582">
                  <c:v>8.3769715941830754</c:v>
                </c:pt>
                <c:pt idx="16583">
                  <c:v>8.3763709192670071</c:v>
                </c:pt>
                <c:pt idx="16584">
                  <c:v>8.3757819383669485</c:v>
                </c:pt>
                <c:pt idx="16585">
                  <c:v>8.3755095967830826</c:v>
                </c:pt>
                <c:pt idx="16586">
                  <c:v>8.3761256158830228</c:v>
                </c:pt>
                <c:pt idx="16587">
                  <c:v>8.377736607632956</c:v>
                </c:pt>
                <c:pt idx="16588">
                  <c:v>8.3779742934000971</c:v>
                </c:pt>
                <c:pt idx="16589">
                  <c:v>8.3772936458330385</c:v>
                </c:pt>
                <c:pt idx="16590">
                  <c:v>8.3762163042499722</c:v>
                </c:pt>
                <c:pt idx="16591">
                  <c:v>8.3758373233499146</c:v>
                </c:pt>
                <c:pt idx="16592">
                  <c:v>8.3770983151000458</c:v>
                </c:pt>
                <c:pt idx="16593">
                  <c:v>8.3773926675329893</c:v>
                </c:pt>
                <c:pt idx="16594">
                  <c:v>8.376550325949923</c:v>
                </c:pt>
                <c:pt idx="16595">
                  <c:v>8.3763330117170636</c:v>
                </c:pt>
                <c:pt idx="16596">
                  <c:v>8.3762956701329969</c:v>
                </c:pt>
                <c:pt idx="16597">
                  <c:v>8.3774866892329385</c:v>
                </c:pt>
                <c:pt idx="16598">
                  <c:v>8.3775827083330796</c:v>
                </c:pt>
                <c:pt idx="16599">
                  <c:v>8.3768070334170126</c:v>
                </c:pt>
                <c:pt idx="16600">
                  <c:v>8.3765980525169557</c:v>
                </c:pt>
                <c:pt idx="16601">
                  <c:v>8.3770607109330868</c:v>
                </c:pt>
                <c:pt idx="16602">
                  <c:v>8.377860063367029</c:v>
                </c:pt>
                <c:pt idx="16603">
                  <c:v>8.3789293884499614</c:v>
                </c:pt>
                <c:pt idx="16604">
                  <c:v>8.3776104075499038</c:v>
                </c:pt>
                <c:pt idx="16605">
                  <c:v>8.3770680659670358</c:v>
                </c:pt>
                <c:pt idx="16606">
                  <c:v>8.3772690850669793</c:v>
                </c:pt>
                <c:pt idx="16607">
                  <c:v>8.3782267708329208</c:v>
                </c:pt>
                <c:pt idx="16608">
                  <c:v>8.3777994292500519</c:v>
                </c:pt>
                <c:pt idx="16609">
                  <c:v>8.3769771150169952</c:v>
                </c:pt>
                <c:pt idx="16610">
                  <c:v>8.3765897734329275</c:v>
                </c:pt>
                <c:pt idx="16611">
                  <c:v>8.3763074592000688</c:v>
                </c:pt>
                <c:pt idx="16612">
                  <c:v>8.3780151176170019</c:v>
                </c:pt>
                <c:pt idx="16613">
                  <c:v>8.3777111367169432</c:v>
                </c:pt>
                <c:pt idx="16614">
                  <c:v>8.3772704618000766</c:v>
                </c:pt>
                <c:pt idx="16615">
                  <c:v>8.3770531475670182</c:v>
                </c:pt>
                <c:pt idx="16616">
                  <c:v>8.3774274999999605</c:v>
                </c:pt>
                <c:pt idx="16617">
                  <c:v>8.3785834917500921</c:v>
                </c:pt>
                <c:pt idx="16618">
                  <c:v>8.3783245108500335</c:v>
                </c:pt>
                <c:pt idx="16619">
                  <c:v>8.3776905025999682</c:v>
                </c:pt>
                <c:pt idx="16620">
                  <c:v>8.377444855032909</c:v>
                </c:pt>
                <c:pt idx="16621">
                  <c:v>8.3768691801170405</c:v>
                </c:pt>
                <c:pt idx="16622">
                  <c:v>8.378241865882984</c:v>
                </c:pt>
                <c:pt idx="16623">
                  <c:v>8.3780928576329163</c:v>
                </c:pt>
                <c:pt idx="16624">
                  <c:v>8.3777138767330577</c:v>
                </c:pt>
                <c:pt idx="16625">
                  <c:v>8.3771798958330006</c:v>
                </c:pt>
                <c:pt idx="16626">
                  <c:v>8.3767058875829328</c:v>
                </c:pt>
                <c:pt idx="16627">
                  <c:v>8.3779685733500742</c:v>
                </c:pt>
                <c:pt idx="16628">
                  <c:v>8.3783245651000069</c:v>
                </c:pt>
                <c:pt idx="16629">
                  <c:v>8.37773891753295</c:v>
                </c:pt>
                <c:pt idx="16630">
                  <c:v>8.3775799092830816</c:v>
                </c:pt>
                <c:pt idx="16631">
                  <c:v>8.3775075950500231</c:v>
                </c:pt>
                <c:pt idx="16632">
                  <c:v>8.3791152534669564</c:v>
                </c:pt>
                <c:pt idx="16633">
                  <c:v>8.3791246059000972</c:v>
                </c:pt>
                <c:pt idx="16634">
                  <c:v>8.37859562500004</c:v>
                </c:pt>
                <c:pt idx="16635">
                  <c:v>8.3777166167499733</c:v>
                </c:pt>
                <c:pt idx="16636">
                  <c:v>8.3775059691829146</c:v>
                </c:pt>
                <c:pt idx="16637">
                  <c:v>8.3785769609330458</c:v>
                </c:pt>
                <c:pt idx="16638">
                  <c:v>8.3786646466999883</c:v>
                </c:pt>
                <c:pt idx="16639">
                  <c:v>8.3782739717829227</c:v>
                </c:pt>
                <c:pt idx="16640">
                  <c:v>8.3778599908830635</c:v>
                </c:pt>
                <c:pt idx="16641">
                  <c:v>8.3776893159669967</c:v>
                </c:pt>
                <c:pt idx="16642">
                  <c:v>8.378633668399937</c:v>
                </c:pt>
                <c:pt idx="16643">
                  <c:v>8.3786680208330804</c:v>
                </c:pt>
                <c:pt idx="16644">
                  <c:v>8.3777840125830121</c:v>
                </c:pt>
                <c:pt idx="16645">
                  <c:v>8.3775633650169556</c:v>
                </c:pt>
                <c:pt idx="16646">
                  <c:v>8.377411023433087</c:v>
                </c:pt>
                <c:pt idx="16647">
                  <c:v>8.378945375867028</c:v>
                </c:pt>
                <c:pt idx="16648">
                  <c:v>8.3790363676169619</c:v>
                </c:pt>
                <c:pt idx="16649">
                  <c:v>8.3784607200499046</c:v>
                </c:pt>
                <c:pt idx="16650">
                  <c:v>8.3777283784670349</c:v>
                </c:pt>
                <c:pt idx="16651">
                  <c:v>8.3774093975669786</c:v>
                </c:pt>
                <c:pt idx="16652">
                  <c:v>8.378490416666919</c:v>
                </c:pt>
                <c:pt idx="16653">
                  <c:v>8.3777114084170528</c:v>
                </c:pt>
                <c:pt idx="16654">
                  <c:v>8.377474094182995</c:v>
                </c:pt>
                <c:pt idx="16655">
                  <c:v>8.3768217525999269</c:v>
                </c:pt>
                <c:pt idx="16656">
                  <c:v>8.3772011050330697</c:v>
                </c:pt>
                <c:pt idx="16657">
                  <c:v>8.3780604301170012</c:v>
                </c:pt>
                <c:pt idx="16658">
                  <c:v>8.3784547825499445</c:v>
                </c:pt>
                <c:pt idx="16659">
                  <c:v>8.3782641076330755</c:v>
                </c:pt>
                <c:pt idx="16660">
                  <c:v>8.3776851267330166</c:v>
                </c:pt>
                <c:pt idx="16661">
                  <c:v>8.3780244791669602</c:v>
                </c:pt>
                <c:pt idx="16662">
                  <c:v>8.3792938042500928</c:v>
                </c:pt>
                <c:pt idx="16663">
                  <c:v>8.3791998233500351</c:v>
                </c:pt>
                <c:pt idx="16664">
                  <c:v>8.3777591484329683</c:v>
                </c:pt>
                <c:pt idx="16665">
                  <c:v>8.3769518341999092</c:v>
                </c:pt>
                <c:pt idx="16666">
                  <c:v>8.3772694926170423</c:v>
                </c:pt>
                <c:pt idx="16667">
                  <c:v>8.378127178382984</c:v>
                </c:pt>
                <c:pt idx="16668">
                  <c:v>8.3783181701329159</c:v>
                </c:pt>
                <c:pt idx="16669">
                  <c:v>8.3775191892330589</c:v>
                </c:pt>
                <c:pt idx="16670">
                  <c:v>8.376686874999999</c:v>
                </c:pt>
                <c:pt idx="16671">
                  <c:v>8.3768278667499345</c:v>
                </c:pt>
                <c:pt idx="16672">
                  <c:v>8.3781722191830745</c:v>
                </c:pt>
                <c:pt idx="16673">
                  <c:v>8.3784748776000075</c:v>
                </c:pt>
                <c:pt idx="16674">
                  <c:v>8.3783025633669492</c:v>
                </c:pt>
                <c:pt idx="16675">
                  <c:v>8.3779968884500811</c:v>
                </c:pt>
                <c:pt idx="16676">
                  <c:v>8.3787645742170245</c:v>
                </c:pt>
                <c:pt idx="16677">
                  <c:v>8.3796055659669566</c:v>
                </c:pt>
                <c:pt idx="16678">
                  <c:v>8.3788865850670966</c:v>
                </c:pt>
                <c:pt idx="16679">
                  <c:v>8.37763760416704</c:v>
                </c:pt>
                <c:pt idx="16680">
                  <c:v>8.3764985959169724</c:v>
                </c:pt>
                <c:pt idx="16681">
                  <c:v>8.3764229483499157</c:v>
                </c:pt>
                <c:pt idx="16682">
                  <c:v>8.3778572734330474</c:v>
                </c:pt>
                <c:pt idx="16683">
                  <c:v>8.3778599591999878</c:v>
                </c:pt>
                <c:pt idx="16684">
                  <c:v>8.3777192842829216</c:v>
                </c:pt>
                <c:pt idx="16685">
                  <c:v>8.3768319700500626</c:v>
                </c:pt>
                <c:pt idx="16686">
                  <c:v>8.3770196284669964</c:v>
                </c:pt>
                <c:pt idx="16687">
                  <c:v>8.3778039808999392</c:v>
                </c:pt>
                <c:pt idx="16688">
                  <c:v>8.3772833333330787</c:v>
                </c:pt>
                <c:pt idx="16689">
                  <c:v>8.3768976584170112</c:v>
                </c:pt>
                <c:pt idx="16690">
                  <c:v>8.3760686775169546</c:v>
                </c:pt>
                <c:pt idx="16691">
                  <c:v>8.3767830026000869</c:v>
                </c:pt>
                <c:pt idx="16692">
                  <c:v>8.3780940217000293</c:v>
                </c:pt>
                <c:pt idx="16693">
                  <c:v>8.3772383467829616</c:v>
                </c:pt>
                <c:pt idx="16694">
                  <c:v>8.3766210325499042</c:v>
                </c:pt>
                <c:pt idx="16695">
                  <c:v>8.3762853576330372</c:v>
                </c:pt>
                <c:pt idx="16696">
                  <c:v>8.3764047100669785</c:v>
                </c:pt>
                <c:pt idx="16697">
                  <c:v>8.3776907291669218</c:v>
                </c:pt>
                <c:pt idx="16698">
                  <c:v>8.3775200542500521</c:v>
                </c:pt>
                <c:pt idx="16699">
                  <c:v>8.3769577400169943</c:v>
                </c:pt>
                <c:pt idx="16700">
                  <c:v>8.3765237317669285</c:v>
                </c:pt>
                <c:pt idx="16701">
                  <c:v>8.3770097508670691</c:v>
                </c:pt>
                <c:pt idx="16702">
                  <c:v>8.3788207426170018</c:v>
                </c:pt>
                <c:pt idx="16703">
                  <c:v>8.3791850950499445</c:v>
                </c:pt>
                <c:pt idx="16704">
                  <c:v>8.3783294201330758</c:v>
                </c:pt>
                <c:pt idx="16705">
                  <c:v>8.3771704392330193</c:v>
                </c:pt>
                <c:pt idx="16706">
                  <c:v>8.3768414583329598</c:v>
                </c:pt>
                <c:pt idx="16707">
                  <c:v>8.3779741167500923</c:v>
                </c:pt>
                <c:pt idx="16708">
                  <c:v>8.3779551358500353</c:v>
                </c:pt>
                <c:pt idx="16709">
                  <c:v>8.3769877942669666</c:v>
                </c:pt>
                <c:pt idx="16710">
                  <c:v>8.3768071466999103</c:v>
                </c:pt>
                <c:pt idx="16711">
                  <c:v>8.3771081384500423</c:v>
                </c:pt>
                <c:pt idx="16712">
                  <c:v>8.3783308242169827</c:v>
                </c:pt>
                <c:pt idx="16713">
                  <c:v>8.3781068159669161</c:v>
                </c:pt>
                <c:pt idx="16714">
                  <c:v>8.3776328350670575</c:v>
                </c:pt>
                <c:pt idx="16715">
                  <c:v>8.3772571875000015</c:v>
                </c:pt>
                <c:pt idx="16716">
                  <c:v>8.3775131792499327</c:v>
                </c:pt>
                <c:pt idx="16717">
                  <c:v>8.3786858650170739</c:v>
                </c:pt>
                <c:pt idx="16718">
                  <c:v>8.3786001901000056</c:v>
                </c:pt>
                <c:pt idx="16719">
                  <c:v>8.3774328758669494</c:v>
                </c:pt>
                <c:pt idx="16720">
                  <c:v>8.3767055342830812</c:v>
                </c:pt>
                <c:pt idx="16721">
                  <c:v>8.3764732200500234</c:v>
                </c:pt>
                <c:pt idx="16722">
                  <c:v>8.3775908784669575</c:v>
                </c:pt>
                <c:pt idx="16723">
                  <c:v>8.3773502309000971</c:v>
                </c:pt>
                <c:pt idx="16724">
                  <c:v>8.3772179166670391</c:v>
                </c:pt>
                <c:pt idx="16725">
                  <c:v>8.3768705750829717</c:v>
                </c:pt>
                <c:pt idx="16726">
                  <c:v>8.377313260849915</c:v>
                </c:pt>
                <c:pt idx="16727">
                  <c:v>8.3785625859330466</c:v>
                </c:pt>
                <c:pt idx="16728">
                  <c:v>8.3787136050329885</c:v>
                </c:pt>
                <c:pt idx="16729">
                  <c:v>8.3783762634499226</c:v>
                </c:pt>
                <c:pt idx="16730">
                  <c:v>8.3781089492170633</c:v>
                </c:pt>
                <c:pt idx="16731">
                  <c:v>8.3784349409669954</c:v>
                </c:pt>
                <c:pt idx="16732">
                  <c:v>8.3794242933999392</c:v>
                </c:pt>
                <c:pt idx="16733">
                  <c:v>8.3792886458330784</c:v>
                </c:pt>
                <c:pt idx="16734">
                  <c:v>8.3775663042500135</c:v>
                </c:pt>
                <c:pt idx="16735">
                  <c:v>8.3767773233499536</c:v>
                </c:pt>
                <c:pt idx="16736">
                  <c:v>8.3772299817670852</c:v>
                </c:pt>
                <c:pt idx="16737">
                  <c:v>8.3783926675330296</c:v>
                </c:pt>
                <c:pt idx="16738">
                  <c:v>8.3778403259499612</c:v>
                </c:pt>
                <c:pt idx="16739">
                  <c:v>8.3776396783829039</c:v>
                </c:pt>
                <c:pt idx="16740">
                  <c:v>8.3772273368000363</c:v>
                </c:pt>
                <c:pt idx="16741">
                  <c:v>8.3774933558999773</c:v>
                </c:pt>
                <c:pt idx="16742">
                  <c:v>8.3789077083329211</c:v>
                </c:pt>
                <c:pt idx="16743">
                  <c:v>8.3791670334170529</c:v>
                </c:pt>
                <c:pt idx="16744">
                  <c:v>8.3787263858499959</c:v>
                </c:pt>
                <c:pt idx="16745">
                  <c:v>8.3777740442669284</c:v>
                </c:pt>
                <c:pt idx="16746">
                  <c:v>8.377908396700068</c:v>
                </c:pt>
                <c:pt idx="16747">
                  <c:v>8.3793743884500014</c:v>
                </c:pt>
                <c:pt idx="16748">
                  <c:v>8.3789654075499431</c:v>
                </c:pt>
                <c:pt idx="16749">
                  <c:v>8.3779513993000752</c:v>
                </c:pt>
                <c:pt idx="16750">
                  <c:v>8.3772257517330182</c:v>
                </c:pt>
                <c:pt idx="16751">
                  <c:v>8.3775717708329598</c:v>
                </c:pt>
                <c:pt idx="16752">
                  <c:v>8.3788777625830928</c:v>
                </c:pt>
                <c:pt idx="16753">
                  <c:v>8.3787337816830334</c:v>
                </c:pt>
                <c:pt idx="16754">
                  <c:v>8.3781064400999661</c:v>
                </c:pt>
                <c:pt idx="16755">
                  <c:v>8.3779141258669103</c:v>
                </c:pt>
                <c:pt idx="16756">
                  <c:v>8.3784884509500408</c:v>
                </c:pt>
                <c:pt idx="16757">
                  <c:v>8.3794428033829842</c:v>
                </c:pt>
                <c:pt idx="16758">
                  <c:v>8.3794737951329168</c:v>
                </c:pt>
                <c:pt idx="16759">
                  <c:v>8.3783381475670566</c:v>
                </c:pt>
                <c:pt idx="16760">
                  <c:v>8.3770991666669996</c:v>
                </c:pt>
                <c:pt idx="16761">
                  <c:v>8.3775118250829337</c:v>
                </c:pt>
                <c:pt idx="16762">
                  <c:v>8.3789528441830754</c:v>
                </c:pt>
                <c:pt idx="16763">
                  <c:v>8.3787788359330069</c:v>
                </c:pt>
                <c:pt idx="16764">
                  <c:v>8.3780515216999483</c:v>
                </c:pt>
                <c:pt idx="16765">
                  <c:v>8.3778275134500806</c:v>
                </c:pt>
                <c:pt idx="16766">
                  <c:v>8.3774901992170232</c:v>
                </c:pt>
                <c:pt idx="16767">
                  <c:v>8.3795428576329556</c:v>
                </c:pt>
                <c:pt idx="16768">
                  <c:v>8.3794372100670973</c:v>
                </c:pt>
                <c:pt idx="16769">
                  <c:v>8.3786798958330397</c:v>
                </c:pt>
                <c:pt idx="16770">
                  <c:v>8.3784375542499721</c:v>
                </c:pt>
                <c:pt idx="16771">
                  <c:v>8.3781485733499146</c:v>
                </c:pt>
                <c:pt idx="16772">
                  <c:v>8.3792762317670473</c:v>
                </c:pt>
                <c:pt idx="16773">
                  <c:v>8.3786455841999903</c:v>
                </c:pt>
                <c:pt idx="16774">
                  <c:v>8.3776982426169226</c:v>
                </c:pt>
                <c:pt idx="16775">
                  <c:v>8.3772409283830633</c:v>
                </c:pt>
                <c:pt idx="16776">
                  <c:v>8.3776335867999965</c:v>
                </c:pt>
                <c:pt idx="16777">
                  <c:v>8.379014605899938</c:v>
                </c:pt>
                <c:pt idx="16778">
                  <c:v>8.3793939583330808</c:v>
                </c:pt>
                <c:pt idx="16779">
                  <c:v>8.3793182834170121</c:v>
                </c:pt>
                <c:pt idx="16780">
                  <c:v>8.3785226358499543</c:v>
                </c:pt>
                <c:pt idx="16781">
                  <c:v>8.3789636276000881</c:v>
                </c:pt>
                <c:pt idx="16782">
                  <c:v>8.3797613133670286</c:v>
                </c:pt>
                <c:pt idx="16783">
                  <c:v>8.3793623051169615</c:v>
                </c:pt>
                <c:pt idx="16784">
                  <c:v>8.3782216575499042</c:v>
                </c:pt>
                <c:pt idx="16785">
                  <c:v>8.3778909826330352</c:v>
                </c:pt>
                <c:pt idx="16786">
                  <c:v>8.3783270017329787</c:v>
                </c:pt>
                <c:pt idx="16787">
                  <c:v>8.3791863541669205</c:v>
                </c:pt>
                <c:pt idx="16788">
                  <c:v>8.3785806792500512</c:v>
                </c:pt>
                <c:pt idx="16789">
                  <c:v>8.3779933650169944</c:v>
                </c:pt>
                <c:pt idx="16790">
                  <c:v>8.3777843567669272</c:v>
                </c:pt>
                <c:pt idx="16791">
                  <c:v>8.37816370920007</c:v>
                </c:pt>
                <c:pt idx="16792">
                  <c:v>8.3800280342830025</c:v>
                </c:pt>
                <c:pt idx="16793">
                  <c:v>8.3799123867169438</c:v>
                </c:pt>
                <c:pt idx="16794">
                  <c:v>8.3796617118000754</c:v>
                </c:pt>
                <c:pt idx="16795">
                  <c:v>8.3786993975670185</c:v>
                </c:pt>
                <c:pt idx="16796">
                  <c:v>8.3785754166669602</c:v>
                </c:pt>
                <c:pt idx="16797">
                  <c:v>8.3799214084170934</c:v>
                </c:pt>
                <c:pt idx="16798">
                  <c:v>8.3795607608500333</c:v>
                </c:pt>
                <c:pt idx="16799">
                  <c:v>8.3790234192669661</c:v>
                </c:pt>
                <c:pt idx="16800">
                  <c:v>8.3784977716999087</c:v>
                </c:pt>
                <c:pt idx="16801">
                  <c:v>8.3783537634500416</c:v>
                </c:pt>
                <c:pt idx="16802">
                  <c:v>8.3794181158829844</c:v>
                </c:pt>
                <c:pt idx="16803">
                  <c:v>8.3794991076329168</c:v>
                </c:pt>
                <c:pt idx="16804">
                  <c:v>8.3792834600670574</c:v>
                </c:pt>
                <c:pt idx="16805">
                  <c:v>8.3789061458329996</c:v>
                </c:pt>
                <c:pt idx="16806">
                  <c:v>8.3788621375829333</c:v>
                </c:pt>
                <c:pt idx="16807">
                  <c:v>8.3794448233500738</c:v>
                </c:pt>
                <c:pt idx="16808">
                  <c:v>8.3792324817670067</c:v>
                </c:pt>
                <c:pt idx="16809">
                  <c:v>8.378648500866948</c:v>
                </c:pt>
                <c:pt idx="16810">
                  <c:v>8.3776728259500821</c:v>
                </c:pt>
                <c:pt idx="16811">
                  <c:v>8.3783288450500226</c:v>
                </c:pt>
                <c:pt idx="16812">
                  <c:v>8.379466503466956</c:v>
                </c:pt>
                <c:pt idx="16813">
                  <c:v>8.3791191892330978</c:v>
                </c:pt>
                <c:pt idx="16814">
                  <c:v>8.3788902083330381</c:v>
                </c:pt>
                <c:pt idx="16815">
                  <c:v>8.3791095334169743</c:v>
                </c:pt>
                <c:pt idx="16816">
                  <c:v>8.3797922191829155</c:v>
                </c:pt>
                <c:pt idx="16817">
                  <c:v>8.3806832109330465</c:v>
                </c:pt>
                <c:pt idx="16818">
                  <c:v>8.3803808966999895</c:v>
                </c:pt>
                <c:pt idx="16819">
                  <c:v>8.3794135551169227</c:v>
                </c:pt>
                <c:pt idx="16820">
                  <c:v>8.3788895742170642</c:v>
                </c:pt>
                <c:pt idx="16821">
                  <c:v>8.3785788992999972</c:v>
                </c:pt>
                <c:pt idx="16822">
                  <c:v>8.3796665850669374</c:v>
                </c:pt>
                <c:pt idx="16823">
                  <c:v>8.3791726041670795</c:v>
                </c:pt>
                <c:pt idx="16824">
                  <c:v>8.3788452625830132</c:v>
                </c:pt>
                <c:pt idx="16825">
                  <c:v>8.378577948349955</c:v>
                </c:pt>
                <c:pt idx="16826">
                  <c:v>8.3782306067670866</c:v>
                </c:pt>
                <c:pt idx="16827">
                  <c:v>8.3800132925330288</c:v>
                </c:pt>
                <c:pt idx="16828">
                  <c:v>8.3796359509499609</c:v>
                </c:pt>
                <c:pt idx="16829">
                  <c:v>8.3784069700499035</c:v>
                </c:pt>
                <c:pt idx="16830">
                  <c:v>8.3789962951330352</c:v>
                </c:pt>
                <c:pt idx="16831">
                  <c:v>8.3790423142329793</c:v>
                </c:pt>
                <c:pt idx="16832">
                  <c:v>8.379719999999919</c:v>
                </c:pt>
                <c:pt idx="16833">
                  <c:v>8.3797159917500537</c:v>
                </c:pt>
                <c:pt idx="16834">
                  <c:v>8.3788703441829941</c:v>
                </c:pt>
                <c:pt idx="16835">
                  <c:v>8.3790030025999265</c:v>
                </c:pt>
                <c:pt idx="16836">
                  <c:v>8.3792956883670691</c:v>
                </c:pt>
                <c:pt idx="16837">
                  <c:v>8.3796583467830015</c:v>
                </c:pt>
                <c:pt idx="16838">
                  <c:v>8.3804843658829427</c:v>
                </c:pt>
                <c:pt idx="16839">
                  <c:v>8.3797370243000771</c:v>
                </c:pt>
                <c:pt idx="16840">
                  <c:v>8.3791313767330173</c:v>
                </c:pt>
                <c:pt idx="16841">
                  <c:v>8.378952395832961</c:v>
                </c:pt>
                <c:pt idx="16842">
                  <c:v>8.3806250542500926</c:v>
                </c:pt>
                <c:pt idx="16843">
                  <c:v>8.380857740017035</c:v>
                </c:pt>
                <c:pt idx="16844">
                  <c:v>8.3800770650999681</c:v>
                </c:pt>
                <c:pt idx="16845">
                  <c:v>8.3801364175329098</c:v>
                </c:pt>
                <c:pt idx="16846">
                  <c:v>8.3803890759500401</c:v>
                </c:pt>
                <c:pt idx="16847">
                  <c:v>8.3809167617169837</c:v>
                </c:pt>
                <c:pt idx="16848">
                  <c:v>8.380627753466916</c:v>
                </c:pt>
                <c:pt idx="16849">
                  <c:v>8.3796487725670588</c:v>
                </c:pt>
                <c:pt idx="16850">
                  <c:v>8.3789581249999987</c:v>
                </c:pt>
                <c:pt idx="16851">
                  <c:v>8.3788557834169328</c:v>
                </c:pt>
                <c:pt idx="16852">
                  <c:v>8.380310135850074</c:v>
                </c:pt>
                <c:pt idx="16853">
                  <c:v>8.3805211276000069</c:v>
                </c:pt>
                <c:pt idx="16854">
                  <c:v>8.3806921466999498</c:v>
                </c:pt>
                <c:pt idx="16855">
                  <c:v>8.3801281384500808</c:v>
                </c:pt>
                <c:pt idx="16856">
                  <c:v>8.379564157550023</c:v>
                </c:pt>
                <c:pt idx="16857">
                  <c:v>8.3801301492999567</c:v>
                </c:pt>
                <c:pt idx="16858">
                  <c:v>8.3800045017330973</c:v>
                </c:pt>
                <c:pt idx="16859">
                  <c:v>8.3793955208330395</c:v>
                </c:pt>
                <c:pt idx="16860">
                  <c:v>8.3788631792499739</c:v>
                </c:pt>
                <c:pt idx="16861">
                  <c:v>8.3785041983499138</c:v>
                </c:pt>
                <c:pt idx="16862">
                  <c:v>8.3799618567670482</c:v>
                </c:pt>
                <c:pt idx="16863">
                  <c:v>8.3796228758669891</c:v>
                </c:pt>
                <c:pt idx="16864">
                  <c:v>8.3789838676169222</c:v>
                </c:pt>
                <c:pt idx="16865">
                  <c:v>8.3789582200500643</c:v>
                </c:pt>
                <c:pt idx="16866">
                  <c:v>8.3791042117999961</c:v>
                </c:pt>
                <c:pt idx="16867">
                  <c:v>8.3803435642329394</c:v>
                </c:pt>
                <c:pt idx="16868">
                  <c:v>8.3805995833330797</c:v>
                </c:pt>
                <c:pt idx="16869">
                  <c:v>8.3798055750830116</c:v>
                </c:pt>
                <c:pt idx="16870">
                  <c:v>8.3793049275169551</c:v>
                </c:pt>
                <c:pt idx="16871">
                  <c:v>8.379165919267086</c:v>
                </c:pt>
                <c:pt idx="16872">
                  <c:v>8.380128605033029</c:v>
                </c:pt>
                <c:pt idx="16873">
                  <c:v>8.3792545967829621</c:v>
                </c:pt>
                <c:pt idx="16874">
                  <c:v>8.378795615882904</c:v>
                </c:pt>
                <c:pt idx="16875">
                  <c:v>8.3783299409670349</c:v>
                </c:pt>
                <c:pt idx="16876">
                  <c:v>8.3783042933999781</c:v>
                </c:pt>
                <c:pt idx="16877">
                  <c:v>8.3793886458329219</c:v>
                </c:pt>
                <c:pt idx="16878">
                  <c:v>8.379316304250052</c:v>
                </c:pt>
                <c:pt idx="16879">
                  <c:v>8.3789373233499944</c:v>
                </c:pt>
                <c:pt idx="16880">
                  <c:v>8.3779299817669273</c:v>
                </c:pt>
                <c:pt idx="16881">
                  <c:v>8.378382667533069</c:v>
                </c:pt>
                <c:pt idx="16882">
                  <c:v>8.379276992617001</c:v>
                </c:pt>
                <c:pt idx="16883">
                  <c:v>8.3788613450499447</c:v>
                </c:pt>
                <c:pt idx="16884">
                  <c:v>8.3783773368000762</c:v>
                </c:pt>
                <c:pt idx="16885">
                  <c:v>8.3779883559000172</c:v>
                </c:pt>
                <c:pt idx="16886">
                  <c:v>8.37722270833296</c:v>
                </c:pt>
                <c:pt idx="16887">
                  <c:v>8.3785887000830925</c:v>
                </c:pt>
                <c:pt idx="16888">
                  <c:v>8.3780447191830341</c:v>
                </c:pt>
                <c:pt idx="16889">
                  <c:v>8.3772207109329671</c:v>
                </c:pt>
                <c:pt idx="16890">
                  <c:v>8.3762983966999087</c:v>
                </c:pt>
                <c:pt idx="16891">
                  <c:v>8.3772393884500413</c:v>
                </c:pt>
                <c:pt idx="16892">
                  <c:v>8.3785370742169825</c:v>
                </c:pt>
                <c:pt idx="16893">
                  <c:v>8.3786447326329156</c:v>
                </c:pt>
                <c:pt idx="16894">
                  <c:v>8.3777607517330583</c:v>
                </c:pt>
                <c:pt idx="16895">
                  <c:v>8.3773617708329997</c:v>
                </c:pt>
                <c:pt idx="16896">
                  <c:v>8.3771210959169338</c:v>
                </c:pt>
                <c:pt idx="16897">
                  <c:v>8.377755448350074</c:v>
                </c:pt>
                <c:pt idx="16898">
                  <c:v>8.3778464401000061</c:v>
                </c:pt>
                <c:pt idx="16899">
                  <c:v>8.3770774591999491</c:v>
                </c:pt>
                <c:pt idx="16900">
                  <c:v>8.3768434509500818</c:v>
                </c:pt>
                <c:pt idx="16901">
                  <c:v>8.3770178033830245</c:v>
                </c:pt>
                <c:pt idx="16902">
                  <c:v>8.3779454617999569</c:v>
                </c:pt>
                <c:pt idx="16903">
                  <c:v>8.3780548142330975</c:v>
                </c:pt>
                <c:pt idx="16904">
                  <c:v>8.3778208333330397</c:v>
                </c:pt>
                <c:pt idx="16905">
                  <c:v>8.3771518250829722</c:v>
                </c:pt>
                <c:pt idx="16906">
                  <c:v>8.3771195108499157</c:v>
                </c:pt>
                <c:pt idx="16907">
                  <c:v>8.3782688359330475</c:v>
                </c:pt>
                <c:pt idx="16908">
                  <c:v>8.3780031883669892</c:v>
                </c:pt>
                <c:pt idx="16909">
                  <c:v>8.3769191801169214</c:v>
                </c:pt>
                <c:pt idx="16910">
                  <c:v>8.3759201992170631</c:v>
                </c:pt>
                <c:pt idx="16911">
                  <c:v>8.3761511909669952</c:v>
                </c:pt>
                <c:pt idx="16912">
                  <c:v>8.3766472100669382</c:v>
                </c:pt>
                <c:pt idx="16913">
                  <c:v>8.3767748958330781</c:v>
                </c:pt>
                <c:pt idx="16914">
                  <c:v>8.3761442209170127</c:v>
                </c:pt>
                <c:pt idx="16915">
                  <c:v>8.3761802400169554</c:v>
                </c:pt>
                <c:pt idx="16916">
                  <c:v>8.376021231767087</c:v>
                </c:pt>
                <c:pt idx="16917">
                  <c:v>8.377573917533029</c:v>
                </c:pt>
                <c:pt idx="16918">
                  <c:v>8.3775765759499627</c:v>
                </c:pt>
                <c:pt idx="16919">
                  <c:v>8.3765525950499047</c:v>
                </c:pt>
                <c:pt idx="16920">
                  <c:v>8.3753352534670373</c:v>
                </c:pt>
                <c:pt idx="16921">
                  <c:v>8.3750329392329785</c:v>
                </c:pt>
                <c:pt idx="16922">
                  <c:v>8.3758506249999201</c:v>
                </c:pt>
                <c:pt idx="16923">
                  <c:v>8.3759132834170522</c:v>
                </c:pt>
                <c:pt idx="16924">
                  <c:v>8.3749543025169952</c:v>
                </c:pt>
                <c:pt idx="16925">
                  <c:v>8.3745552942669281</c:v>
                </c:pt>
                <c:pt idx="16926">
                  <c:v>8.3751029800330681</c:v>
                </c:pt>
                <c:pt idx="16927">
                  <c:v>8.3771939717830008</c:v>
                </c:pt>
                <c:pt idx="16928">
                  <c:v>8.3773566575499441</c:v>
                </c:pt>
                <c:pt idx="16929">
                  <c:v>8.3768126493000761</c:v>
                </c:pt>
                <c:pt idx="16930">
                  <c:v>8.3760086684000186</c:v>
                </c:pt>
                <c:pt idx="16931">
                  <c:v>8.3762163541669601</c:v>
                </c:pt>
                <c:pt idx="16932">
                  <c:v>8.3770873459170918</c:v>
                </c:pt>
                <c:pt idx="16933">
                  <c:v>8.3768666983500353</c:v>
                </c:pt>
                <c:pt idx="16934">
                  <c:v>8.3756826900999677</c:v>
                </c:pt>
                <c:pt idx="16935">
                  <c:v>8.3748237091999105</c:v>
                </c:pt>
                <c:pt idx="16936">
                  <c:v>8.3751913676170417</c:v>
                </c:pt>
                <c:pt idx="16937">
                  <c:v>8.3764423867169828</c:v>
                </c:pt>
                <c:pt idx="16938">
                  <c:v>8.3764033784669181</c:v>
                </c:pt>
                <c:pt idx="16939">
                  <c:v>8.3761177309000576</c:v>
                </c:pt>
                <c:pt idx="16940">
                  <c:v>8.3760654166670001</c:v>
                </c:pt>
                <c:pt idx="16941">
                  <c:v>8.3765030750829332</c:v>
                </c:pt>
                <c:pt idx="16942">
                  <c:v>8.3777707608500727</c:v>
                </c:pt>
                <c:pt idx="16943">
                  <c:v>8.377191752600007</c:v>
                </c:pt>
                <c:pt idx="16944">
                  <c:v>8.37590610503295</c:v>
                </c:pt>
                <c:pt idx="16945">
                  <c:v>8.3753520967830806</c:v>
                </c:pt>
                <c:pt idx="16946">
                  <c:v>8.3749814492170245</c:v>
                </c:pt>
                <c:pt idx="16947">
                  <c:v>8.3761574409669564</c:v>
                </c:pt>
                <c:pt idx="16948">
                  <c:v>8.375815126733098</c:v>
                </c:pt>
                <c:pt idx="16949">
                  <c:v>8.3748328125000402</c:v>
                </c:pt>
                <c:pt idx="16950">
                  <c:v>8.3742121375829726</c:v>
                </c:pt>
                <c:pt idx="16951">
                  <c:v>8.3751714900169159</c:v>
                </c:pt>
                <c:pt idx="16952">
                  <c:v>8.3774108151000473</c:v>
                </c:pt>
                <c:pt idx="16953">
                  <c:v>8.3774951675329898</c:v>
                </c:pt>
                <c:pt idx="16954">
                  <c:v>8.3763578259499223</c:v>
                </c:pt>
                <c:pt idx="16955">
                  <c:v>8.375338845050063</c:v>
                </c:pt>
                <c:pt idx="16956">
                  <c:v>8.3758898367999954</c:v>
                </c:pt>
                <c:pt idx="16957">
                  <c:v>8.3777225225669376</c:v>
                </c:pt>
                <c:pt idx="16958">
                  <c:v>8.3771318750000798</c:v>
                </c:pt>
                <c:pt idx="16959">
                  <c:v>8.3755078667500129</c:v>
                </c:pt>
                <c:pt idx="16960">
                  <c:v>8.3746238858499549</c:v>
                </c:pt>
                <c:pt idx="16961">
                  <c:v>8.374503210933085</c:v>
                </c:pt>
                <c:pt idx="16962">
                  <c:v>8.3766142300330291</c:v>
                </c:pt>
                <c:pt idx="16963">
                  <c:v>8.3763735551169614</c:v>
                </c:pt>
                <c:pt idx="16964">
                  <c:v>8.3760729075499043</c:v>
                </c:pt>
                <c:pt idx="16965">
                  <c:v>8.3756105659670368</c:v>
                </c:pt>
                <c:pt idx="16966">
                  <c:v>8.3755799183999766</c:v>
                </c:pt>
                <c:pt idx="16967">
                  <c:v>8.3773109374999208</c:v>
                </c:pt>
                <c:pt idx="16968">
                  <c:v>8.3768285959170523</c:v>
                </c:pt>
                <c:pt idx="16969">
                  <c:v>8.3754696150169945</c:v>
                </c:pt>
                <c:pt idx="16970">
                  <c:v>8.3744256067669269</c:v>
                </c:pt>
                <c:pt idx="16971">
                  <c:v>8.374614959200068</c:v>
                </c:pt>
                <c:pt idx="16972">
                  <c:v>8.3765626176170027</c:v>
                </c:pt>
                <c:pt idx="16973">
                  <c:v>8.376680303382944</c:v>
                </c:pt>
                <c:pt idx="16974">
                  <c:v>8.3761262951330746</c:v>
                </c:pt>
                <c:pt idx="16975">
                  <c:v>8.3759539809000181</c:v>
                </c:pt>
                <c:pt idx="16976">
                  <c:v>8.3759099999999602</c:v>
                </c:pt>
                <c:pt idx="16977">
                  <c:v>8.3775326584170919</c:v>
                </c:pt>
                <c:pt idx="16978">
                  <c:v>8.3775936775170337</c:v>
                </c:pt>
                <c:pt idx="16979">
                  <c:v>8.3765846692669665</c:v>
                </c:pt>
                <c:pt idx="16980">
                  <c:v>8.3756523550329103</c:v>
                </c:pt>
                <c:pt idx="16981">
                  <c:v>8.3752816801170411</c:v>
                </c:pt>
                <c:pt idx="16982">
                  <c:v>8.376832699216985</c:v>
                </c:pt>
                <c:pt idx="16983">
                  <c:v>8.3761853576329166</c:v>
                </c:pt>
                <c:pt idx="16984">
                  <c:v>8.3755813767330576</c:v>
                </c:pt>
                <c:pt idx="16985">
                  <c:v>8.375127395833001</c:v>
                </c:pt>
                <c:pt idx="16986">
                  <c:v>8.3757100542499323</c:v>
                </c:pt>
                <c:pt idx="16987">
                  <c:v>8.3774960733500752</c:v>
                </c:pt>
                <c:pt idx="16988">
                  <c:v>8.3771587317670075</c:v>
                </c:pt>
                <c:pt idx="16989">
                  <c:v>8.3764997508669481</c:v>
                </c:pt>
                <c:pt idx="16990">
                  <c:v>8.375744075950081</c:v>
                </c:pt>
                <c:pt idx="16991">
                  <c:v>8.3760634283830235</c:v>
                </c:pt>
                <c:pt idx="16992">
                  <c:v>8.3774460867999565</c:v>
                </c:pt>
                <c:pt idx="16993">
                  <c:v>8.3772437725670983</c:v>
                </c:pt>
                <c:pt idx="16994">
                  <c:v>8.3761064583330391</c:v>
                </c:pt>
                <c:pt idx="16995">
                  <c:v>8.3757157834169718</c:v>
                </c:pt>
                <c:pt idx="16996">
                  <c:v>8.3761684691829146</c:v>
                </c:pt>
                <c:pt idx="16997">
                  <c:v>8.3780627942670467</c:v>
                </c:pt>
                <c:pt idx="16998">
                  <c:v>8.3780021466999894</c:v>
                </c:pt>
                <c:pt idx="16999">
                  <c:v>8.3771748051169226</c:v>
                </c:pt>
                <c:pt idx="17000">
                  <c:v>8.3759508242170639</c:v>
                </c:pt>
                <c:pt idx="17001">
                  <c:v>8.3764101492999963</c:v>
                </c:pt>
                <c:pt idx="17002">
                  <c:v>8.3776561683999375</c:v>
                </c:pt>
                <c:pt idx="17003">
                  <c:v>8.3767155208330806</c:v>
                </c:pt>
                <c:pt idx="17004">
                  <c:v>8.3756481792500121</c:v>
                </c:pt>
                <c:pt idx="17005">
                  <c:v>8.3747441983499549</c:v>
                </c:pt>
                <c:pt idx="17006">
                  <c:v>8.3745835234330865</c:v>
                </c:pt>
                <c:pt idx="17007">
                  <c:v>8.3765795425330278</c:v>
                </c:pt>
                <c:pt idx="17008">
                  <c:v>8.3768288676169611</c:v>
                </c:pt>
                <c:pt idx="17009">
                  <c:v>8.3762782200499046</c:v>
                </c:pt>
                <c:pt idx="17010">
                  <c:v>8.3759608784670352</c:v>
                </c:pt>
                <c:pt idx="17011">
                  <c:v>8.3761702308999784</c:v>
                </c:pt>
                <c:pt idx="17012">
                  <c:v>8.3771595833329204</c:v>
                </c:pt>
                <c:pt idx="17013">
                  <c:v>8.3768122417500521</c:v>
                </c:pt>
                <c:pt idx="17014">
                  <c:v>8.3758332608499941</c:v>
                </c:pt>
                <c:pt idx="17015">
                  <c:v>8.3753442525999269</c:v>
                </c:pt>
                <c:pt idx="17016">
                  <c:v>8.3752636050330693</c:v>
                </c:pt>
                <c:pt idx="17017">
                  <c:v>8.3761279301170024</c:v>
                </c:pt>
                <c:pt idx="17018">
                  <c:v>8.3762222825499428</c:v>
                </c:pt>
                <c:pt idx="17019">
                  <c:v>8.3751166076330765</c:v>
                </c:pt>
                <c:pt idx="17020">
                  <c:v>8.3748326267330171</c:v>
                </c:pt>
                <c:pt idx="17021">
                  <c:v>8.3759053124999614</c:v>
                </c:pt>
                <c:pt idx="17022">
                  <c:v>8.3771146375830927</c:v>
                </c:pt>
                <c:pt idx="17023">
                  <c:v>8.3767239900170338</c:v>
                </c:pt>
                <c:pt idx="17024">
                  <c:v>8.3758999817669686</c:v>
                </c:pt>
                <c:pt idx="17025">
                  <c:v>8.3749043341999094</c:v>
                </c:pt>
                <c:pt idx="17026">
                  <c:v>8.3743803259500407</c:v>
                </c:pt>
                <c:pt idx="17027">
                  <c:v>8.3753863450499839</c:v>
                </c:pt>
                <c:pt idx="17028">
                  <c:v>8.3757073367999162</c:v>
                </c:pt>
                <c:pt idx="17029">
                  <c:v>8.3750416892330577</c:v>
                </c:pt>
                <c:pt idx="17030">
                  <c:v>8.3749427083330001</c:v>
                </c:pt>
                <c:pt idx="17031">
                  <c:v>8.3749420334169322</c:v>
                </c:pt>
                <c:pt idx="17032">
                  <c:v>8.3763030525170752</c:v>
                </c:pt>
                <c:pt idx="17033">
                  <c:v>8.3763657109330065</c:v>
                </c:pt>
                <c:pt idx="17034">
                  <c:v>8.3757017300329508</c:v>
                </c:pt>
                <c:pt idx="17035">
                  <c:v>8.3743060551170814</c:v>
                </c:pt>
                <c:pt idx="17036">
                  <c:v>8.3743470742170221</c:v>
                </c:pt>
                <c:pt idx="17037">
                  <c:v>8.3751930659669558</c:v>
                </c:pt>
                <c:pt idx="17038">
                  <c:v>8.3751974184000968</c:v>
                </c:pt>
                <c:pt idx="17039">
                  <c:v>8.374253437500041</c:v>
                </c:pt>
                <c:pt idx="17040">
                  <c:v>8.3740027625829736</c:v>
                </c:pt>
                <c:pt idx="17041">
                  <c:v>8.3743587816829148</c:v>
                </c:pt>
                <c:pt idx="17042">
                  <c:v>8.3752064401000457</c:v>
                </c:pt>
                <c:pt idx="17043">
                  <c:v>8.3752424591999883</c:v>
                </c:pt>
                <c:pt idx="17044">
                  <c:v>8.3745401176169221</c:v>
                </c:pt>
                <c:pt idx="17045">
                  <c:v>8.373862803383064</c:v>
                </c:pt>
                <c:pt idx="17046">
                  <c:v>8.3736321284669959</c:v>
                </c:pt>
                <c:pt idx="17047">
                  <c:v>8.3749864808999384</c:v>
                </c:pt>
                <c:pt idx="17048">
                  <c:v>8.3751691666670798</c:v>
                </c:pt>
                <c:pt idx="17049">
                  <c:v>8.3743284917500116</c:v>
                </c:pt>
                <c:pt idx="17050">
                  <c:v>8.3737928441829546</c:v>
                </c:pt>
                <c:pt idx="17051">
                  <c:v>8.3739905026000869</c:v>
                </c:pt>
                <c:pt idx="17052">
                  <c:v>8.3753648550330286</c:v>
                </c:pt>
                <c:pt idx="17053">
                  <c:v>8.3757291801169629</c:v>
                </c:pt>
                <c:pt idx="17054">
                  <c:v>8.3752118658829033</c:v>
                </c:pt>
                <c:pt idx="17055">
                  <c:v>8.3746111909670358</c:v>
                </c:pt>
                <c:pt idx="17056">
                  <c:v>8.3746988767329782</c:v>
                </c:pt>
                <c:pt idx="17057">
                  <c:v>8.3753982291669189</c:v>
                </c:pt>
                <c:pt idx="17058">
                  <c:v>8.3749342209170532</c:v>
                </c:pt>
                <c:pt idx="17059">
                  <c:v>8.3741502400169949</c:v>
                </c:pt>
                <c:pt idx="17060">
                  <c:v>8.3736328984329269</c:v>
                </c:pt>
                <c:pt idx="17061">
                  <c:v>8.3737355842000696</c:v>
                </c:pt>
                <c:pt idx="17062">
                  <c:v>8.3744565759500009</c:v>
                </c:pt>
                <c:pt idx="17063">
                  <c:v>8.3746025950499448</c:v>
                </c:pt>
                <c:pt idx="17064">
                  <c:v>8.3742035868000766</c:v>
                </c:pt>
                <c:pt idx="17065">
                  <c:v>8.3737212725670176</c:v>
                </c:pt>
                <c:pt idx="17066">
                  <c:v>8.3735589583329606</c:v>
                </c:pt>
                <c:pt idx="17067">
                  <c:v>8.374204950083092</c:v>
                </c:pt>
                <c:pt idx="17068">
                  <c:v>8.3739609691830346</c:v>
                </c:pt>
                <c:pt idx="17069">
                  <c:v>8.3734152942669677</c:v>
                </c:pt>
                <c:pt idx="17070">
                  <c:v>8.3727579800329082</c:v>
                </c:pt>
                <c:pt idx="17071">
                  <c:v>8.373152305117042</c:v>
                </c:pt>
                <c:pt idx="17072">
                  <c:v>8.3734349908829842</c:v>
                </c:pt>
                <c:pt idx="17073">
                  <c:v>8.3738259826329156</c:v>
                </c:pt>
                <c:pt idx="17074">
                  <c:v>8.3733320017330577</c:v>
                </c:pt>
                <c:pt idx="17075">
                  <c:v>8.3733230208329985</c:v>
                </c:pt>
                <c:pt idx="17076">
                  <c:v>8.3731340125829341</c:v>
                </c:pt>
                <c:pt idx="17077">
                  <c:v>8.3739900316830749</c:v>
                </c:pt>
                <c:pt idx="17078">
                  <c:v>8.3739576901000063</c:v>
                </c:pt>
                <c:pt idx="17079">
                  <c:v>8.3734870425329504</c:v>
                </c:pt>
                <c:pt idx="17080">
                  <c:v>8.3725630342830808</c:v>
                </c:pt>
                <c:pt idx="17081">
                  <c:v>8.3720757200500238</c:v>
                </c:pt>
                <c:pt idx="17082">
                  <c:v>8.3729433784669567</c:v>
                </c:pt>
                <c:pt idx="17083">
                  <c:v>8.3729910642330978</c:v>
                </c:pt>
                <c:pt idx="17084">
                  <c:v>8.3722454166670399</c:v>
                </c:pt>
                <c:pt idx="17085">
                  <c:v>8.3720664084169734</c:v>
                </c:pt>
                <c:pt idx="17086">
                  <c:v>8.372335760849916</c:v>
                </c:pt>
                <c:pt idx="17087">
                  <c:v>8.3739967526000481</c:v>
                </c:pt>
                <c:pt idx="17088">
                  <c:v>8.3735094383669892</c:v>
                </c:pt>
                <c:pt idx="17089">
                  <c:v>8.3733454301169221</c:v>
                </c:pt>
                <c:pt idx="17090">
                  <c:v>8.372648115883063</c:v>
                </c:pt>
                <c:pt idx="17091">
                  <c:v>8.3727841076329952</c:v>
                </c:pt>
                <c:pt idx="17092">
                  <c:v>8.3733101267329388</c:v>
                </c:pt>
                <c:pt idx="17093">
                  <c:v>8.3734211458330794</c:v>
                </c:pt>
                <c:pt idx="17094">
                  <c:v>8.372540470917011</c:v>
                </c:pt>
                <c:pt idx="17095">
                  <c:v>8.3718231566829555</c:v>
                </c:pt>
                <c:pt idx="17096">
                  <c:v>8.3716291484330867</c:v>
                </c:pt>
                <c:pt idx="17097">
                  <c:v>8.372801834200029</c:v>
                </c:pt>
                <c:pt idx="17098">
                  <c:v>8.3728661592829621</c:v>
                </c:pt>
                <c:pt idx="17099">
                  <c:v>8.3726305117169026</c:v>
                </c:pt>
                <c:pt idx="17100">
                  <c:v>8.3720448368000362</c:v>
                </c:pt>
                <c:pt idx="17101">
                  <c:v>8.3724275225669782</c:v>
                </c:pt>
                <c:pt idx="17102">
                  <c:v>8.373256874999921</c:v>
                </c:pt>
                <c:pt idx="17103">
                  <c:v>8.3727978667500533</c:v>
                </c:pt>
                <c:pt idx="17104">
                  <c:v>8.372042219182994</c:v>
                </c:pt>
                <c:pt idx="17105">
                  <c:v>8.371166544266929</c:v>
                </c:pt>
                <c:pt idx="17106">
                  <c:v>8.3712842300330692</c:v>
                </c:pt>
                <c:pt idx="17107">
                  <c:v>8.3720752217830015</c:v>
                </c:pt>
                <c:pt idx="17108">
                  <c:v>8.3723529075499439</c:v>
                </c:pt>
                <c:pt idx="17109">
                  <c:v>8.3718755659670752</c:v>
                </c:pt>
                <c:pt idx="17110">
                  <c:v>8.3712465850670181</c:v>
                </c:pt>
                <c:pt idx="17111">
                  <c:v>8.3710826041669595</c:v>
                </c:pt>
                <c:pt idx="17112">
                  <c:v>8.3720785959170918</c:v>
                </c:pt>
                <c:pt idx="17113">
                  <c:v>8.3720296150170341</c:v>
                </c:pt>
                <c:pt idx="17114">
                  <c:v>8.3712706067669664</c:v>
                </c:pt>
                <c:pt idx="17115">
                  <c:v>8.3714099591999105</c:v>
                </c:pt>
                <c:pt idx="17116">
                  <c:v>8.3714992842830416</c:v>
                </c:pt>
                <c:pt idx="17117">
                  <c:v>8.3731419700499838</c:v>
                </c:pt>
                <c:pt idx="17118">
                  <c:v>8.372666295132916</c:v>
                </c:pt>
                <c:pt idx="17119">
                  <c:v>8.3720673142330586</c:v>
                </c:pt>
                <c:pt idx="17120">
                  <c:v>8.3713180051330873</c:v>
                </c:pt>
                <c:pt idx="17121">
                  <c:v>8.3713893250829337</c:v>
                </c:pt>
                <c:pt idx="17122">
                  <c:v>8.3723430453330732</c:v>
                </c:pt>
                <c:pt idx="17123">
                  <c:v>8.3724230026000068</c:v>
                </c:pt>
                <c:pt idx="17124">
                  <c:v>8.3713056883669488</c:v>
                </c:pt>
                <c:pt idx="17125">
                  <c:v>8.3712083467830816</c:v>
                </c:pt>
                <c:pt idx="17126">
                  <c:v>8.3712343658830246</c:v>
                </c:pt>
                <c:pt idx="17127">
                  <c:v>8.3719053576329561</c:v>
                </c:pt>
                <c:pt idx="17128">
                  <c:v>8.3722463767330968</c:v>
                </c:pt>
                <c:pt idx="17129">
                  <c:v>8.3714773958330397</c:v>
                </c:pt>
                <c:pt idx="17130">
                  <c:v>8.3710917209169722</c:v>
                </c:pt>
                <c:pt idx="17131">
                  <c:v>8.3711360733499163</c:v>
                </c:pt>
                <c:pt idx="17132">
                  <c:v>8.3719020651000466</c:v>
                </c:pt>
                <c:pt idx="17133">
                  <c:v>8.3724147508669891</c:v>
                </c:pt>
                <c:pt idx="17134">
                  <c:v>8.3724840759499219</c:v>
                </c:pt>
                <c:pt idx="17135">
                  <c:v>8.3716134283830623</c:v>
                </c:pt>
                <c:pt idx="17136">
                  <c:v>8.3718827534669948</c:v>
                </c:pt>
                <c:pt idx="17137">
                  <c:v>8.3725871058999388</c:v>
                </c:pt>
                <c:pt idx="17138">
                  <c:v>8.3723414583330786</c:v>
                </c:pt>
                <c:pt idx="17139">
                  <c:v>8.3714141167500138</c:v>
                </c:pt>
                <c:pt idx="17140">
                  <c:v>8.3711768025169544</c:v>
                </c:pt>
                <c:pt idx="17141">
                  <c:v>8.3710627942670861</c:v>
                </c:pt>
                <c:pt idx="17142">
                  <c:v>8.3719338133670291</c:v>
                </c:pt>
                <c:pt idx="17143">
                  <c:v>8.3714381384499621</c:v>
                </c:pt>
                <c:pt idx="17144">
                  <c:v>8.3713408242169045</c:v>
                </c:pt>
                <c:pt idx="17145">
                  <c:v>8.3706151493000363</c:v>
                </c:pt>
                <c:pt idx="17146">
                  <c:v>8.3699928350669772</c:v>
                </c:pt>
                <c:pt idx="17147">
                  <c:v>8.3710238541669213</c:v>
                </c:pt>
                <c:pt idx="17148">
                  <c:v>8.3708198459170529</c:v>
                </c:pt>
                <c:pt idx="17149">
                  <c:v>8.3702858650169958</c:v>
                </c:pt>
                <c:pt idx="17150">
                  <c:v>8.370183523432928</c:v>
                </c:pt>
                <c:pt idx="17151">
                  <c:v>8.3704412092000684</c:v>
                </c:pt>
                <c:pt idx="17152">
                  <c:v>8.3710388676170027</c:v>
                </c:pt>
                <c:pt idx="17153">
                  <c:v>8.371718220049944</c:v>
                </c:pt>
                <c:pt idx="17154">
                  <c:v>8.3712242118000759</c:v>
                </c:pt>
                <c:pt idx="17155">
                  <c:v>8.3707902309000186</c:v>
                </c:pt>
                <c:pt idx="17156">
                  <c:v>8.3708162499999599</c:v>
                </c:pt>
                <c:pt idx="17157">
                  <c:v>8.3714689084170928</c:v>
                </c:pt>
                <c:pt idx="17158">
                  <c:v>8.3721549275170339</c:v>
                </c:pt>
                <c:pt idx="17159">
                  <c:v>8.3713542525999678</c:v>
                </c:pt>
                <c:pt idx="17160">
                  <c:v>8.3707419383669102</c:v>
                </c:pt>
                <c:pt idx="17161">
                  <c:v>8.3702262634500411</c:v>
                </c:pt>
                <c:pt idx="17162">
                  <c:v>8.3709972825499843</c:v>
                </c:pt>
                <c:pt idx="17163">
                  <c:v>8.3715749409669176</c:v>
                </c:pt>
                <c:pt idx="17164">
                  <c:v>8.3710076267330571</c:v>
                </c:pt>
                <c:pt idx="17165">
                  <c:v>8.369745312500001</c:v>
                </c:pt>
                <c:pt idx="17166">
                  <c:v>8.3701429709169339</c:v>
                </c:pt>
                <c:pt idx="17167">
                  <c:v>8.3712973233500758</c:v>
                </c:pt>
                <c:pt idx="17168">
                  <c:v>8.3721399817670079</c:v>
                </c:pt>
                <c:pt idx="17169">
                  <c:v>8.3719476675329485</c:v>
                </c:pt>
                <c:pt idx="17170">
                  <c:v>8.3710219926170808</c:v>
                </c:pt>
                <c:pt idx="17171">
                  <c:v>8.3707446783830228</c:v>
                </c:pt>
                <c:pt idx="17172">
                  <c:v>8.3720356701329557</c:v>
                </c:pt>
                <c:pt idx="17173">
                  <c:v>8.3722283559000985</c:v>
                </c:pt>
                <c:pt idx="17174">
                  <c:v>8.37215270833304</c:v>
                </c:pt>
                <c:pt idx="17175">
                  <c:v>8.3712437000829727</c:v>
                </c:pt>
                <c:pt idx="17176">
                  <c:v>8.371149719182915</c:v>
                </c:pt>
                <c:pt idx="17177">
                  <c:v>8.3713323776000461</c:v>
                </c:pt>
                <c:pt idx="17178">
                  <c:v>8.3721233966999904</c:v>
                </c:pt>
                <c:pt idx="17179">
                  <c:v>8.3712743884499226</c:v>
                </c:pt>
                <c:pt idx="17180">
                  <c:v>8.3706887408830628</c:v>
                </c:pt>
                <c:pt idx="17181">
                  <c:v>8.3702747326329963</c:v>
                </c:pt>
                <c:pt idx="17182">
                  <c:v>8.3713457517329388</c:v>
                </c:pt>
                <c:pt idx="17183">
                  <c:v>8.3711934375000805</c:v>
                </c:pt>
                <c:pt idx="17184">
                  <c:v>8.3712910959170124</c:v>
                </c:pt>
                <c:pt idx="17185">
                  <c:v>8.3709371150169538</c:v>
                </c:pt>
                <c:pt idx="17186">
                  <c:v>8.3710297734330883</c:v>
                </c:pt>
                <c:pt idx="17187">
                  <c:v>8.3718791258670286</c:v>
                </c:pt>
                <c:pt idx="17188">
                  <c:v>8.372010117616961</c:v>
                </c:pt>
                <c:pt idx="17189">
                  <c:v>8.3714161367169044</c:v>
                </c:pt>
                <c:pt idx="17190">
                  <c:v>8.3708454618000356</c:v>
                </c:pt>
                <c:pt idx="17191">
                  <c:v>8.371564814232979</c:v>
                </c:pt>
                <c:pt idx="17192">
                  <c:v>8.3725774999999203</c:v>
                </c:pt>
                <c:pt idx="17193">
                  <c:v>8.3717751584170514</c:v>
                </c:pt>
                <c:pt idx="17194">
                  <c:v>8.3714895108499956</c:v>
                </c:pt>
                <c:pt idx="17195">
                  <c:v>8.3710821692669271</c:v>
                </c:pt>
                <c:pt idx="17196">
                  <c:v>8.3710798550330701</c:v>
                </c:pt>
                <c:pt idx="17197">
                  <c:v>8.3727691801170021</c:v>
                </c:pt>
                <c:pt idx="17198">
                  <c:v>8.3731751992169432</c:v>
                </c:pt>
                <c:pt idx="17199">
                  <c:v>8.3722928576330755</c:v>
                </c:pt>
                <c:pt idx="17200">
                  <c:v>8.371632210067018</c:v>
                </c:pt>
                <c:pt idx="17201">
                  <c:v>8.3720065624999602</c:v>
                </c:pt>
                <c:pt idx="17202">
                  <c:v>8.3730808875830931</c:v>
                </c:pt>
                <c:pt idx="17203">
                  <c:v>8.3723602400170343</c:v>
                </c:pt>
                <c:pt idx="17204">
                  <c:v>8.372224565099966</c:v>
                </c:pt>
                <c:pt idx="17205">
                  <c:v>8.3715089175329087</c:v>
                </c:pt>
                <c:pt idx="17206">
                  <c:v>8.3722899092830403</c:v>
                </c:pt>
                <c:pt idx="17207">
                  <c:v>8.373612595049984</c:v>
                </c:pt>
                <c:pt idx="17208">
                  <c:v>8.3727335867999173</c:v>
                </c:pt>
                <c:pt idx="17209">
                  <c:v>8.3716796059000576</c:v>
                </c:pt>
                <c:pt idx="17210">
                  <c:v>8.3713656249999993</c:v>
                </c:pt>
                <c:pt idx="17211">
                  <c:v>8.3708716167499322</c:v>
                </c:pt>
                <c:pt idx="17212">
                  <c:v>8.3714643025170741</c:v>
                </c:pt>
                <c:pt idx="17213">
                  <c:v>8.3714002942670067</c:v>
                </c:pt>
                <c:pt idx="17214">
                  <c:v>8.3711696466999488</c:v>
                </c:pt>
                <c:pt idx="17215">
                  <c:v>8.3706823051170822</c:v>
                </c:pt>
                <c:pt idx="17216">
                  <c:v>8.3706449908830223</c:v>
                </c:pt>
                <c:pt idx="17217">
                  <c:v>8.3722526492999556</c:v>
                </c:pt>
                <c:pt idx="17218">
                  <c:v>8.3722220017330979</c:v>
                </c:pt>
                <c:pt idx="17219">
                  <c:v>8.3718930208330384</c:v>
                </c:pt>
                <c:pt idx="17220">
                  <c:v>8.3711806792499726</c:v>
                </c:pt>
                <c:pt idx="17221">
                  <c:v>8.3711400316829145</c:v>
                </c:pt>
                <c:pt idx="17222">
                  <c:v>8.3724010234330457</c:v>
                </c:pt>
                <c:pt idx="17223">
                  <c:v>8.3722787091999891</c:v>
                </c:pt>
                <c:pt idx="17224">
                  <c:v>8.3717363676169221</c:v>
                </c:pt>
                <c:pt idx="17225">
                  <c:v>8.3709457200500648</c:v>
                </c:pt>
                <c:pt idx="17226">
                  <c:v>8.3713983784669974</c:v>
                </c:pt>
                <c:pt idx="17227">
                  <c:v>8.3721843975669383</c:v>
                </c:pt>
                <c:pt idx="17228">
                  <c:v>8.3723504166670804</c:v>
                </c:pt>
                <c:pt idx="17229">
                  <c:v>8.3714064084170126</c:v>
                </c:pt>
                <c:pt idx="17230">
                  <c:v>8.3696307608499563</c:v>
                </c:pt>
                <c:pt idx="17231">
                  <c:v>8.3698900859330863</c:v>
                </c:pt>
                <c:pt idx="17232">
                  <c:v>8.3714161050330276</c:v>
                </c:pt>
                <c:pt idx="17233">
                  <c:v>8.3716520967829613</c:v>
                </c:pt>
                <c:pt idx="17234">
                  <c:v>8.3708797825499044</c:v>
                </c:pt>
                <c:pt idx="17235">
                  <c:v>8.3702691076330353</c:v>
                </c:pt>
                <c:pt idx="17236">
                  <c:v>8.3705967933999794</c:v>
                </c:pt>
                <c:pt idx="17237">
                  <c:v>8.3717211458329199</c:v>
                </c:pt>
                <c:pt idx="17238">
                  <c:v>8.3713654709170537</c:v>
                </c:pt>
                <c:pt idx="17239">
                  <c:v>8.3708331566829948</c:v>
                </c:pt>
                <c:pt idx="17240">
                  <c:v>8.3702024817669276</c:v>
                </c:pt>
                <c:pt idx="17241">
                  <c:v>8.3703785008670692</c:v>
                </c:pt>
                <c:pt idx="17242">
                  <c:v>8.3720628259500014</c:v>
                </c:pt>
                <c:pt idx="17243">
                  <c:v>8.3722638450499431</c:v>
                </c:pt>
                <c:pt idx="17244">
                  <c:v>8.3713081701330765</c:v>
                </c:pt>
                <c:pt idx="17245">
                  <c:v>8.370904189233018</c:v>
                </c:pt>
                <c:pt idx="17246">
                  <c:v>8.3710102083329598</c:v>
                </c:pt>
                <c:pt idx="17247">
                  <c:v>8.3717095334170928</c:v>
                </c:pt>
                <c:pt idx="17248">
                  <c:v>8.3712922191830348</c:v>
                </c:pt>
                <c:pt idx="17249">
                  <c:v>8.3703915442669672</c:v>
                </c:pt>
                <c:pt idx="17250">
                  <c:v>8.3696425633669094</c:v>
                </c:pt>
                <c:pt idx="17251">
                  <c:v>8.3695668884500414</c:v>
                </c:pt>
                <c:pt idx="17252">
                  <c:v>8.3707645742169845</c:v>
                </c:pt>
                <c:pt idx="17253">
                  <c:v>8.3702238992999156</c:v>
                </c:pt>
                <c:pt idx="17254">
                  <c:v>8.3697032517330587</c:v>
                </c:pt>
                <c:pt idx="17255">
                  <c:v>8.3691209375</c:v>
                </c:pt>
                <c:pt idx="17256">
                  <c:v>8.3696069292499331</c:v>
                </c:pt>
                <c:pt idx="17257">
                  <c:v>8.3710746150170738</c:v>
                </c:pt>
                <c:pt idx="17258">
                  <c:v>8.3709072734330068</c:v>
                </c:pt>
                <c:pt idx="17259">
                  <c:v>8.3699816258669504</c:v>
                </c:pt>
                <c:pt idx="17260">
                  <c:v>8.3692226176170816</c:v>
                </c:pt>
                <c:pt idx="17261">
                  <c:v>8.3690636367170228</c:v>
                </c:pt>
                <c:pt idx="17262">
                  <c:v>8.3706379617999573</c:v>
                </c:pt>
                <c:pt idx="17263">
                  <c:v>8.3705356475670971</c:v>
                </c:pt>
                <c:pt idx="17264">
                  <c:v>8.3693850000000403</c:v>
                </c:pt>
                <c:pt idx="17265">
                  <c:v>8.3681959917499729</c:v>
                </c:pt>
                <c:pt idx="17266">
                  <c:v>8.3685886775169145</c:v>
                </c:pt>
                <c:pt idx="17267">
                  <c:v>8.370301335933048</c:v>
                </c:pt>
                <c:pt idx="17268">
                  <c:v>8.3704440216999885</c:v>
                </c:pt>
                <c:pt idx="17269">
                  <c:v>8.3690750134499208</c:v>
                </c:pt>
                <c:pt idx="17270">
                  <c:v>8.3682476992170631</c:v>
                </c:pt>
                <c:pt idx="17271">
                  <c:v>8.3688370242999959</c:v>
                </c:pt>
                <c:pt idx="17272">
                  <c:v>8.3706963767329388</c:v>
                </c:pt>
                <c:pt idx="17273">
                  <c:v>8.37083739583308</c:v>
                </c:pt>
                <c:pt idx="17274">
                  <c:v>8.3696933875830126</c:v>
                </c:pt>
                <c:pt idx="17275">
                  <c:v>8.3689144066829542</c:v>
                </c:pt>
                <c:pt idx="17276">
                  <c:v>8.3690970651000871</c:v>
                </c:pt>
                <c:pt idx="17277">
                  <c:v>8.3706780842000299</c:v>
                </c:pt>
                <c:pt idx="17278">
                  <c:v>8.3701674092829617</c:v>
                </c:pt>
                <c:pt idx="17279">
                  <c:v>8.369273428382904</c:v>
                </c:pt>
                <c:pt idx="17280">
                  <c:v>8.3687044201330352</c:v>
                </c:pt>
                <c:pt idx="17281">
                  <c:v>8.3689854392329774</c:v>
                </c:pt>
                <c:pt idx="17282">
                  <c:v>8.3706447916669209</c:v>
                </c:pt>
                <c:pt idx="17283">
                  <c:v>8.371270783417053</c:v>
                </c:pt>
                <c:pt idx="17284">
                  <c:v>8.3703768025169936</c:v>
                </c:pt>
                <c:pt idx="17285">
                  <c:v>8.3698977942669259</c:v>
                </c:pt>
                <c:pt idx="17286">
                  <c:v>8.369453813367068</c:v>
                </c:pt>
                <c:pt idx="17287">
                  <c:v>8.3708664717830015</c:v>
                </c:pt>
                <c:pt idx="17288">
                  <c:v>8.3708558242169442</c:v>
                </c:pt>
                <c:pt idx="17289">
                  <c:v>8.3696718159670755</c:v>
                </c:pt>
                <c:pt idx="17290">
                  <c:v>8.3693995017330174</c:v>
                </c:pt>
                <c:pt idx="17291">
                  <c:v>8.3693955208329598</c:v>
                </c:pt>
                <c:pt idx="17292">
                  <c:v>8.3707065125830926</c:v>
                </c:pt>
                <c:pt idx="17293">
                  <c:v>8.3704208650170351</c:v>
                </c:pt>
                <c:pt idx="17294">
                  <c:v>8.3692368567669675</c:v>
                </c:pt>
                <c:pt idx="17295">
                  <c:v>8.3682162091999093</c:v>
                </c:pt>
                <c:pt idx="17296">
                  <c:v>8.3680572009500427</c:v>
                </c:pt>
                <c:pt idx="17297">
                  <c:v>8.3696715533829842</c:v>
                </c:pt>
                <c:pt idx="17298">
                  <c:v>8.3699808784669152</c:v>
                </c:pt>
                <c:pt idx="17299">
                  <c:v>8.3686952309000588</c:v>
                </c:pt>
                <c:pt idx="17300">
                  <c:v>8.3684345833329985</c:v>
                </c:pt>
                <c:pt idx="17301">
                  <c:v>8.3690905750829341</c:v>
                </c:pt>
                <c:pt idx="17302">
                  <c:v>8.3703149275170734</c:v>
                </c:pt>
                <c:pt idx="17303">
                  <c:v>8.3699375859330072</c:v>
                </c:pt>
                <c:pt idx="17304">
                  <c:v>8.3690986050329492</c:v>
                </c:pt>
                <c:pt idx="17305">
                  <c:v>8.3684129301170813</c:v>
                </c:pt>
                <c:pt idx="17306">
                  <c:v>8.3685589492170234</c:v>
                </c:pt>
                <c:pt idx="17307">
                  <c:v>8.3698132742999576</c:v>
                </c:pt>
                <c:pt idx="17308">
                  <c:v>8.369672626733097</c:v>
                </c:pt>
                <c:pt idx="17309">
                  <c:v>8.36923197916704</c:v>
                </c:pt>
                <c:pt idx="17310">
                  <c:v>8.368854637582972</c:v>
                </c:pt>
                <c:pt idx="17311">
                  <c:v>8.3687689900169158</c:v>
                </c:pt>
                <c:pt idx="17312">
                  <c:v>8.3703566484330469</c:v>
                </c:pt>
                <c:pt idx="17313">
                  <c:v>8.3702826675329884</c:v>
                </c:pt>
                <c:pt idx="17314">
                  <c:v>8.3693053259499219</c:v>
                </c:pt>
                <c:pt idx="17315">
                  <c:v>8.3686280117170639</c:v>
                </c:pt>
                <c:pt idx="17316">
                  <c:v>8.368745670132995</c:v>
                </c:pt>
                <c:pt idx="17317">
                  <c:v>8.3700583558999391</c:v>
                </c:pt>
                <c:pt idx="17318">
                  <c:v>8.3691660416670786</c:v>
                </c:pt>
                <c:pt idx="17319">
                  <c:v>8.3688220334170111</c:v>
                </c:pt>
                <c:pt idx="17320">
                  <c:v>8.3682513858499554</c:v>
                </c:pt>
                <c:pt idx="17321">
                  <c:v>8.3680023776000869</c:v>
                </c:pt>
                <c:pt idx="17322">
                  <c:v>8.3701567300330293</c:v>
                </c:pt>
                <c:pt idx="17323">
                  <c:v>8.3708343884499623</c:v>
                </c:pt>
                <c:pt idx="17324">
                  <c:v>8.3694970742169055</c:v>
                </c:pt>
                <c:pt idx="17325">
                  <c:v>8.3688463993000362</c:v>
                </c:pt>
                <c:pt idx="17326">
                  <c:v>8.3689440850669783</c:v>
                </c:pt>
                <c:pt idx="17327">
                  <c:v>8.3700751041669204</c:v>
                </c:pt>
                <c:pt idx="17328">
                  <c:v>8.3703060959170532</c:v>
                </c:pt>
                <c:pt idx="17329">
                  <c:v>8.3697787816829958</c:v>
                </c:pt>
                <c:pt idx="17330">
                  <c:v>8.3691097734329283</c:v>
                </c:pt>
                <c:pt idx="17331">
                  <c:v>8.369339125867068</c:v>
                </c:pt>
                <c:pt idx="17332">
                  <c:v>8.3714751176170008</c:v>
                </c:pt>
                <c:pt idx="17333">
                  <c:v>8.3710044700499431</c:v>
                </c:pt>
                <c:pt idx="17334">
                  <c:v>8.3703604618000753</c:v>
                </c:pt>
                <c:pt idx="17335">
                  <c:v>8.3699831475670194</c:v>
                </c:pt>
                <c:pt idx="17336">
                  <c:v>8.3697574999999595</c:v>
                </c:pt>
                <c:pt idx="17337">
                  <c:v>8.3708784917500907</c:v>
                </c:pt>
                <c:pt idx="17338">
                  <c:v>8.370616177517034</c:v>
                </c:pt>
                <c:pt idx="17339">
                  <c:v>8.3700305025999668</c:v>
                </c:pt>
                <c:pt idx="17340">
                  <c:v>8.3700598550329097</c:v>
                </c:pt>
                <c:pt idx="17341">
                  <c:v>8.3695141801170418</c:v>
                </c:pt>
                <c:pt idx="17342">
                  <c:v>8.3712535325499822</c:v>
                </c:pt>
                <c:pt idx="17343">
                  <c:v>8.3704661909669174</c:v>
                </c:pt>
                <c:pt idx="17344">
                  <c:v>8.3704838767330578</c:v>
                </c:pt>
                <c:pt idx="17345">
                  <c:v>8.369989895833001</c:v>
                </c:pt>
                <c:pt idx="17346">
                  <c:v>8.370385887582934</c:v>
                </c:pt>
                <c:pt idx="17347">
                  <c:v>8.3712752400170736</c:v>
                </c:pt>
                <c:pt idx="17348">
                  <c:v>8.3709845651000077</c:v>
                </c:pt>
                <c:pt idx="17349">
                  <c:v>8.3700355841999485</c:v>
                </c:pt>
                <c:pt idx="17350">
                  <c:v>8.3695215759500812</c:v>
                </c:pt>
                <c:pt idx="17351">
                  <c:v>8.3697325950500243</c:v>
                </c:pt>
                <c:pt idx="17352">
                  <c:v>8.3718852534669566</c:v>
                </c:pt>
                <c:pt idx="17353">
                  <c:v>8.3716296059000985</c:v>
                </c:pt>
                <c:pt idx="17354">
                  <c:v>8.3710356250000402</c:v>
                </c:pt>
                <c:pt idx="17355">
                  <c:v>8.3707416167499726</c:v>
                </c:pt>
                <c:pt idx="17356">
                  <c:v>8.3709009691829159</c:v>
                </c:pt>
                <c:pt idx="17357">
                  <c:v>8.3721736276000467</c:v>
                </c:pt>
                <c:pt idx="17358">
                  <c:v>8.3715813133669901</c:v>
                </c:pt>
                <c:pt idx="17359">
                  <c:v>8.3705873051169224</c:v>
                </c:pt>
                <c:pt idx="17360">
                  <c:v>8.3702833242170627</c:v>
                </c:pt>
                <c:pt idx="17361">
                  <c:v>8.370789315966995</c:v>
                </c:pt>
                <c:pt idx="17362">
                  <c:v>8.3719236683999387</c:v>
                </c:pt>
                <c:pt idx="17363">
                  <c:v>8.3718846875000796</c:v>
                </c:pt>
                <c:pt idx="17364">
                  <c:v>8.3720806792500131</c:v>
                </c:pt>
                <c:pt idx="17365">
                  <c:v>8.371903365016955</c:v>
                </c:pt>
                <c:pt idx="17366">
                  <c:v>8.3722893567670855</c:v>
                </c:pt>
                <c:pt idx="17367">
                  <c:v>8.3730387092000296</c:v>
                </c:pt>
                <c:pt idx="17368">
                  <c:v>8.372981367616962</c:v>
                </c:pt>
                <c:pt idx="17369">
                  <c:v>8.3721907200499039</c:v>
                </c:pt>
                <c:pt idx="17370">
                  <c:v>8.3712783784670357</c:v>
                </c:pt>
                <c:pt idx="17371">
                  <c:v>8.3712310642329779</c:v>
                </c:pt>
                <c:pt idx="17372">
                  <c:v>8.3721370833329196</c:v>
                </c:pt>
                <c:pt idx="17373">
                  <c:v>8.3745064084170515</c:v>
                </c:pt>
                <c:pt idx="17374">
                  <c:v>8.3719807608499952</c:v>
                </c:pt>
                <c:pt idx="17375">
                  <c:v>8.3714850859329282</c:v>
                </c:pt>
                <c:pt idx="17376">
                  <c:v>8.3720361050330681</c:v>
                </c:pt>
                <c:pt idx="17377">
                  <c:v>8.3731204301170017</c:v>
                </c:pt>
                <c:pt idx="17378">
                  <c:v>8.3731864492169432</c:v>
                </c:pt>
                <c:pt idx="17379">
                  <c:v>8.3727057743000746</c:v>
                </c:pt>
                <c:pt idx="17380">
                  <c:v>8.3719384600670175</c:v>
                </c:pt>
                <c:pt idx="17381">
                  <c:v>8.37183614583296</c:v>
                </c:pt>
                <c:pt idx="17382">
                  <c:v>8.3736454709170935</c:v>
                </c:pt>
                <c:pt idx="17383">
                  <c:v>8.373504823350034</c:v>
                </c:pt>
                <c:pt idx="17384">
                  <c:v>8.372705815099966</c:v>
                </c:pt>
                <c:pt idx="17385">
                  <c:v>8.3724385008669095</c:v>
                </c:pt>
                <c:pt idx="17386">
                  <c:v>8.3724094926170416</c:v>
                </c:pt>
                <c:pt idx="17387">
                  <c:v>8.3742138450499848</c:v>
                </c:pt>
                <c:pt idx="17388">
                  <c:v>8.3744198367999179</c:v>
                </c:pt>
                <c:pt idx="17389">
                  <c:v>8.3733058559000568</c:v>
                </c:pt>
                <c:pt idx="17390">
                  <c:v>8.372410208333001</c:v>
                </c:pt>
                <c:pt idx="17391">
                  <c:v>8.3726328667499335</c:v>
                </c:pt>
                <c:pt idx="17392">
                  <c:v>8.3739472191830746</c:v>
                </c:pt>
                <c:pt idx="17393">
                  <c:v>8.3745798776000075</c:v>
                </c:pt>
                <c:pt idx="17394">
                  <c:v>8.3739658966999482</c:v>
                </c:pt>
                <c:pt idx="17395">
                  <c:v>8.3734618884500804</c:v>
                </c:pt>
                <c:pt idx="17396">
                  <c:v>8.3735579075500226</c:v>
                </c:pt>
                <c:pt idx="17397">
                  <c:v>8.3746238992999569</c:v>
                </c:pt>
                <c:pt idx="17398">
                  <c:v>8.3748082517330982</c:v>
                </c:pt>
                <c:pt idx="17399">
                  <c:v>8.3737242708330388</c:v>
                </c:pt>
                <c:pt idx="17400">
                  <c:v>8.3728369292499742</c:v>
                </c:pt>
                <c:pt idx="17401">
                  <c:v>8.3731679483499146</c:v>
                </c:pt>
                <c:pt idx="17402">
                  <c:v>8.3750206067670465</c:v>
                </c:pt>
                <c:pt idx="17403">
                  <c:v>8.3745049591999887</c:v>
                </c:pt>
                <c:pt idx="17404">
                  <c:v>8.3738542842829222</c:v>
                </c:pt>
                <c:pt idx="17405">
                  <c:v>8.3734236367170638</c:v>
                </c:pt>
                <c:pt idx="17406">
                  <c:v>8.3732879617999973</c:v>
                </c:pt>
                <c:pt idx="17407">
                  <c:v>8.3744156475669378</c:v>
                </c:pt>
                <c:pt idx="17408">
                  <c:v>8.3741600000000798</c:v>
                </c:pt>
                <c:pt idx="17409">
                  <c:v>8.3733376584170127</c:v>
                </c:pt>
                <c:pt idx="17410">
                  <c:v>8.373102010849955</c:v>
                </c:pt>
                <c:pt idx="17411">
                  <c:v>8.3736596692670879</c:v>
                </c:pt>
                <c:pt idx="17412">
                  <c:v>8.3746456883670284</c:v>
                </c:pt>
                <c:pt idx="17413">
                  <c:v>8.374911680116961</c:v>
                </c:pt>
                <c:pt idx="17414">
                  <c:v>8.3741360325499041</c:v>
                </c:pt>
                <c:pt idx="17415">
                  <c:v>8.3739353576330355</c:v>
                </c:pt>
                <c:pt idx="17416">
                  <c:v>8.3742147100669779</c:v>
                </c:pt>
                <c:pt idx="17417">
                  <c:v>8.3753007291669199</c:v>
                </c:pt>
                <c:pt idx="17418">
                  <c:v>8.3750967209170515</c:v>
                </c:pt>
                <c:pt idx="17419">
                  <c:v>8.3752594066829946</c:v>
                </c:pt>
                <c:pt idx="17420">
                  <c:v>8.374312065099927</c:v>
                </c:pt>
                <c:pt idx="17421">
                  <c:v>8.3742497508670688</c:v>
                </c:pt>
                <c:pt idx="17422">
                  <c:v>8.3751640759500017</c:v>
                </c:pt>
                <c:pt idx="17423">
                  <c:v>8.3747017617169437</c:v>
                </c:pt>
                <c:pt idx="17424">
                  <c:v>8.3743294201330762</c:v>
                </c:pt>
                <c:pt idx="17425">
                  <c:v>8.3741887725670185</c:v>
                </c:pt>
                <c:pt idx="17426">
                  <c:v>8.3739864583329613</c:v>
                </c:pt>
                <c:pt idx="17427">
                  <c:v>8.3747974500830917</c:v>
                </c:pt>
                <c:pt idx="17428">
                  <c:v>8.3746884691830328</c:v>
                </c:pt>
                <c:pt idx="17429">
                  <c:v>8.3747861275999682</c:v>
                </c:pt>
                <c:pt idx="17430">
                  <c:v>8.3740338133669088</c:v>
                </c:pt>
                <c:pt idx="17431">
                  <c:v>8.3735664717830414</c:v>
                </c:pt>
                <c:pt idx="17432">
                  <c:v>8.374355824216984</c:v>
                </c:pt>
                <c:pt idx="17433">
                  <c:v>8.3743501492999162</c:v>
                </c:pt>
                <c:pt idx="17434">
                  <c:v>8.3741945017330579</c:v>
                </c:pt>
                <c:pt idx="17435">
                  <c:v>8.3737405208329996</c:v>
                </c:pt>
                <c:pt idx="17436">
                  <c:v>8.3739898459169329</c:v>
                </c:pt>
                <c:pt idx="17437">
                  <c:v>8.3750975316830747</c:v>
                </c:pt>
                <c:pt idx="17438">
                  <c:v>8.3749768567670078</c:v>
                </c:pt>
                <c:pt idx="17439">
                  <c:v>8.3728412091999509</c:v>
                </c:pt>
                <c:pt idx="17440">
                  <c:v>8.3736722009500824</c:v>
                </c:pt>
                <c:pt idx="17441">
                  <c:v>8.3740382200500232</c:v>
                </c:pt>
                <c:pt idx="17442">
                  <c:v>8.3751175451329551</c:v>
                </c:pt>
                <c:pt idx="17443">
                  <c:v>8.3750635642330984</c:v>
                </c:pt>
                <c:pt idx="17444">
                  <c:v>8.3743695833330403</c:v>
                </c:pt>
                <c:pt idx="17445">
                  <c:v>8.3741572417499732</c:v>
                </c:pt>
                <c:pt idx="17446">
                  <c:v>8.3741832608499145</c:v>
                </c:pt>
                <c:pt idx="17447">
                  <c:v>8.3748775859330458</c:v>
                </c:pt>
                <c:pt idx="17448">
                  <c:v>8.3745686050329891</c:v>
                </c:pt>
                <c:pt idx="17449">
                  <c:v>8.373819596782921</c:v>
                </c:pt>
                <c:pt idx="17450">
                  <c:v>8.3734089492170636</c:v>
                </c:pt>
                <c:pt idx="17451">
                  <c:v>8.3735949409669956</c:v>
                </c:pt>
                <c:pt idx="17452">
                  <c:v>8.3743992933999376</c:v>
                </c:pt>
                <c:pt idx="17453">
                  <c:v>8.3745903125000787</c:v>
                </c:pt>
                <c:pt idx="17454">
                  <c:v>8.3741963042500114</c:v>
                </c:pt>
                <c:pt idx="17455">
                  <c:v>8.3736023233499548</c:v>
                </c:pt>
                <c:pt idx="17456">
                  <c:v>8.3736933151000876</c:v>
                </c:pt>
                <c:pt idx="17457">
                  <c:v>8.3745693342000287</c:v>
                </c:pt>
                <c:pt idx="17458">
                  <c:v>8.3746369926169617</c:v>
                </c:pt>
                <c:pt idx="17459">
                  <c:v>8.3742530117169043</c:v>
                </c:pt>
                <c:pt idx="17460">
                  <c:v>8.3742223368000346</c:v>
                </c:pt>
                <c:pt idx="17461">
                  <c:v>8.3738783558999792</c:v>
                </c:pt>
                <c:pt idx="17462">
                  <c:v>8.3744110416669191</c:v>
                </c:pt>
                <c:pt idx="17463">
                  <c:v>8.3743687000830533</c:v>
                </c:pt>
                <c:pt idx="17464">
                  <c:v>8.3742363858499935</c:v>
                </c:pt>
                <c:pt idx="17465">
                  <c:v>8.3739223775999267</c:v>
                </c:pt>
                <c:pt idx="17466">
                  <c:v>8.3747300633670694</c:v>
                </c:pt>
                <c:pt idx="17467">
                  <c:v>8.3752377217830016</c:v>
                </c:pt>
                <c:pt idx="17468">
                  <c:v>8.3750837408829444</c:v>
                </c:pt>
                <c:pt idx="17469">
                  <c:v>8.3747180659670768</c:v>
                </c:pt>
                <c:pt idx="17470">
                  <c:v>8.3739840850670166</c:v>
                </c:pt>
                <c:pt idx="17471">
                  <c:v>8.3740084374999597</c:v>
                </c:pt>
                <c:pt idx="17472">
                  <c:v>8.3747377625830914</c:v>
                </c:pt>
                <c:pt idx="17473">
                  <c:v>8.3743054483500359</c:v>
                </c:pt>
                <c:pt idx="17474">
                  <c:v>8.374066440099968</c:v>
                </c:pt>
                <c:pt idx="17475">
                  <c:v>8.3737741258669089</c:v>
                </c:pt>
                <c:pt idx="17476">
                  <c:v>8.3735217842830423</c:v>
                </c:pt>
                <c:pt idx="17477">
                  <c:v>8.3745728033829838</c:v>
                </c:pt>
                <c:pt idx="17478">
                  <c:v>8.3748087951329158</c:v>
                </c:pt>
                <c:pt idx="17479">
                  <c:v>8.3748098142330587</c:v>
                </c:pt>
                <c:pt idx="17480">
                  <c:v>8.3743391666669993</c:v>
                </c:pt>
                <c:pt idx="17481">
                  <c:v>8.3743234917499336</c:v>
                </c:pt>
                <c:pt idx="17482">
                  <c:v>8.3751078441830735</c:v>
                </c:pt>
                <c:pt idx="17483">
                  <c:v>8.374860502600006</c:v>
                </c:pt>
                <c:pt idx="17484">
                  <c:v>8.3742615216999496</c:v>
                </c:pt>
                <c:pt idx="17485">
                  <c:v>8.3741408467830816</c:v>
                </c:pt>
                <c:pt idx="17486">
                  <c:v>8.3742285325500241</c:v>
                </c:pt>
                <c:pt idx="17487">
                  <c:v>8.3749678576329565</c:v>
                </c:pt>
                <c:pt idx="17488">
                  <c:v>8.3749088767330964</c:v>
                </c:pt>
                <c:pt idx="17489">
                  <c:v>8.3744565625000398</c:v>
                </c:pt>
                <c:pt idx="17490">
                  <c:v>8.374470887582973</c:v>
                </c:pt>
                <c:pt idx="17491">
                  <c:v>8.3746935733499157</c:v>
                </c:pt>
                <c:pt idx="17492">
                  <c:v>8.3750845651000478</c:v>
                </c:pt>
                <c:pt idx="17493">
                  <c:v>8.374905584199988</c:v>
                </c:pt>
                <c:pt idx="17494">
                  <c:v>8.3745815759499216</c:v>
                </c:pt>
                <c:pt idx="17495">
                  <c:v>8.3735875950500631</c:v>
                </c:pt>
                <c:pt idx="17496">
                  <c:v>8.3736335867999951</c:v>
                </c:pt>
                <c:pt idx="17497">
                  <c:v>8.3746462725669382</c:v>
                </c:pt>
                <c:pt idx="17498">
                  <c:v>8.3744522916670796</c:v>
                </c:pt>
                <c:pt idx="17499">
                  <c:v>8.3738882834170116</c:v>
                </c:pt>
                <c:pt idx="17500">
                  <c:v>8.3738026358499553</c:v>
                </c:pt>
                <c:pt idx="17501">
                  <c:v>8.3739402942670864</c:v>
                </c:pt>
                <c:pt idx="17502">
                  <c:v>8.3746913133670287</c:v>
                </c:pt>
                <c:pt idx="17503">
                  <c:v>8.3746823051169628</c:v>
                </c:pt>
                <c:pt idx="17504">
                  <c:v>8.374144990882904</c:v>
                </c:pt>
                <c:pt idx="17505">
                  <c:v>8.3733376493000371</c:v>
                </c:pt>
                <c:pt idx="17506">
                  <c:v>8.3736720017329773</c:v>
                </c:pt>
                <c:pt idx="17507">
                  <c:v>8.3743513541669206</c:v>
                </c:pt>
                <c:pt idx="17508">
                  <c:v>8.3743356792500521</c:v>
                </c:pt>
                <c:pt idx="17509">
                  <c:v>8.374766698349994</c:v>
                </c:pt>
                <c:pt idx="17510">
                  <c:v>8.3737543567669288</c:v>
                </c:pt>
                <c:pt idx="17511">
                  <c:v>8.3734287092000681</c:v>
                </c:pt>
                <c:pt idx="17512">
                  <c:v>8.3745497009500003</c:v>
                </c:pt>
                <c:pt idx="17513">
                  <c:v>8.3744357200499433</c:v>
                </c:pt>
                <c:pt idx="17514">
                  <c:v>8.373731711800076</c:v>
                </c:pt>
                <c:pt idx="17515">
                  <c:v>8.3736760642330186</c:v>
                </c:pt>
                <c:pt idx="17516">
                  <c:v>8.37355708333296</c:v>
                </c:pt>
                <c:pt idx="17517">
                  <c:v>8.3744147417500923</c:v>
                </c:pt>
                <c:pt idx="17518">
                  <c:v>8.3742974275170354</c:v>
                </c:pt>
                <c:pt idx="17519">
                  <c:v>8.3734300859329664</c:v>
                </c:pt>
                <c:pt idx="17520">
                  <c:v>8.3726877716999102</c:v>
                </c:pt>
                <c:pt idx="17521">
                  <c:v>8.373370430117042</c:v>
                </c:pt>
                <c:pt idx="17522">
                  <c:v>8.374219782549984</c:v>
                </c:pt>
                <c:pt idx="17523">
                  <c:v>8.3742507742999166</c:v>
                </c:pt>
                <c:pt idx="17524">
                  <c:v>8.3741034600670581</c:v>
                </c:pt>
                <c:pt idx="17525">
                  <c:v>8.3736461458330016</c:v>
                </c:pt>
                <c:pt idx="17526">
                  <c:v>8.3734571375829336</c:v>
                </c:pt>
                <c:pt idx="17527">
                  <c:v>8.3743998233500729</c:v>
                </c:pt>
                <c:pt idx="17528">
                  <c:v>8.3741808151000061</c:v>
                </c:pt>
                <c:pt idx="17529">
                  <c:v>8.3735718341999501</c:v>
                </c:pt>
                <c:pt idx="17530">
                  <c:v>8.3732511592830807</c:v>
                </c:pt>
                <c:pt idx="17531">
                  <c:v>8.3735621783830236</c:v>
                </c:pt>
                <c:pt idx="17532">
                  <c:v>8.3743415034669564</c:v>
                </c:pt>
                <c:pt idx="17533">
                  <c:v>8.374712522567096</c:v>
                </c:pt>
                <c:pt idx="17534">
                  <c:v>8.3735452083330397</c:v>
                </c:pt>
                <c:pt idx="17535">
                  <c:v>8.3734078667499716</c:v>
                </c:pt>
                <c:pt idx="17536">
                  <c:v>8.3729155525169148</c:v>
                </c:pt>
                <c:pt idx="17537">
                  <c:v>8.3738482109330477</c:v>
                </c:pt>
                <c:pt idx="17538">
                  <c:v>8.3732942300329878</c:v>
                </c:pt>
                <c:pt idx="17539">
                  <c:v>8.3730135551169234</c:v>
                </c:pt>
                <c:pt idx="17540">
                  <c:v>8.3725479075500626</c:v>
                </c:pt>
                <c:pt idx="17541">
                  <c:v>8.3731905659669952</c:v>
                </c:pt>
                <c:pt idx="17542">
                  <c:v>8.3736249183999387</c:v>
                </c:pt>
                <c:pt idx="17543">
                  <c:v>8.3733559375000794</c:v>
                </c:pt>
                <c:pt idx="17544">
                  <c:v>8.3725869292500139</c:v>
                </c:pt>
                <c:pt idx="17545">
                  <c:v>8.3724146150169538</c:v>
                </c:pt>
                <c:pt idx="17546">
                  <c:v>8.372335606767086</c:v>
                </c:pt>
                <c:pt idx="17547">
                  <c:v>8.3736366258670287</c:v>
                </c:pt>
                <c:pt idx="17548">
                  <c:v>8.372992617616962</c:v>
                </c:pt>
                <c:pt idx="17549">
                  <c:v>8.3724753033829042</c:v>
                </c:pt>
                <c:pt idx="17550">
                  <c:v>8.3720846284670358</c:v>
                </c:pt>
                <c:pt idx="17551">
                  <c:v>8.3724239808999776</c:v>
                </c:pt>
                <c:pt idx="17552">
                  <c:v>8.3731749999999199</c:v>
                </c:pt>
                <c:pt idx="17553">
                  <c:v>8.3727909917500529</c:v>
                </c:pt>
                <c:pt idx="17554">
                  <c:v>8.3720786775169955</c:v>
                </c:pt>
                <c:pt idx="17555">
                  <c:v>8.3716930025999279</c:v>
                </c:pt>
                <c:pt idx="17556">
                  <c:v>8.3720140217000676</c:v>
                </c:pt>
                <c:pt idx="17557">
                  <c:v>8.3736366801170021</c:v>
                </c:pt>
                <c:pt idx="17558">
                  <c:v>8.3733560325499443</c:v>
                </c:pt>
                <c:pt idx="17559">
                  <c:v>8.3725620243000751</c:v>
                </c:pt>
                <c:pt idx="17560">
                  <c:v>8.3715397100670188</c:v>
                </c:pt>
                <c:pt idx="17561">
                  <c:v>8.3717923958329603</c:v>
                </c:pt>
                <c:pt idx="17562">
                  <c:v>8.3726767209170934</c:v>
                </c:pt>
                <c:pt idx="17563">
                  <c:v>8.3725744066830341</c:v>
                </c:pt>
                <c:pt idx="17564">
                  <c:v>8.3714953984329661</c:v>
                </c:pt>
                <c:pt idx="17565">
                  <c:v>8.3707997508669099</c:v>
                </c:pt>
                <c:pt idx="17566">
                  <c:v>8.3711657426170412</c:v>
                </c:pt>
                <c:pt idx="17567">
                  <c:v>8.3726134283829854</c:v>
                </c:pt>
                <c:pt idx="17568">
                  <c:v>8.3720377534669179</c:v>
                </c:pt>
                <c:pt idx="17569">
                  <c:v>8.3715204392330573</c:v>
                </c:pt>
                <c:pt idx="17570">
                  <c:v>8.3706364583330011</c:v>
                </c:pt>
                <c:pt idx="17571">
                  <c:v>8.3710657834169329</c:v>
                </c:pt>
                <c:pt idx="17572">
                  <c:v>8.3720501358500758</c:v>
                </c:pt>
                <c:pt idx="17573">
                  <c:v>8.3722327942670081</c:v>
                </c:pt>
                <c:pt idx="17574">
                  <c:v>8.3716754800329483</c:v>
                </c:pt>
                <c:pt idx="17575">
                  <c:v>8.3712164717830806</c:v>
                </c:pt>
                <c:pt idx="17576">
                  <c:v>8.3711141575500232</c:v>
                </c:pt>
                <c:pt idx="17577">
                  <c:v>8.3719718159669565</c:v>
                </c:pt>
                <c:pt idx="17578">
                  <c:v>8.3716778350670982</c:v>
                </c:pt>
                <c:pt idx="17579">
                  <c:v>8.3711471875000392</c:v>
                </c:pt>
                <c:pt idx="17580">
                  <c:v>8.3703848459169716</c:v>
                </c:pt>
                <c:pt idx="17581">
                  <c:v>8.3706275316829153</c:v>
                </c:pt>
                <c:pt idx="17582">
                  <c:v>8.3721168567670468</c:v>
                </c:pt>
                <c:pt idx="17583">
                  <c:v>8.3725345425329891</c:v>
                </c:pt>
                <c:pt idx="17584">
                  <c:v>8.3720522009499216</c:v>
                </c:pt>
                <c:pt idx="17585">
                  <c:v>8.3719582200500628</c:v>
                </c:pt>
                <c:pt idx="17586">
                  <c:v>8.3718842117999976</c:v>
                </c:pt>
                <c:pt idx="17587">
                  <c:v>8.3728435642329391</c:v>
                </c:pt>
                <c:pt idx="17588">
                  <c:v>8.3728379166670805</c:v>
                </c:pt>
                <c:pt idx="17589">
                  <c:v>8.371395575083012</c:v>
                </c:pt>
                <c:pt idx="17590">
                  <c:v>8.3707765941829546</c:v>
                </c:pt>
                <c:pt idx="17591">
                  <c:v>8.3705542526000869</c:v>
                </c:pt>
                <c:pt idx="17592">
                  <c:v>8.3718586050330295</c:v>
                </c:pt>
                <c:pt idx="17593">
                  <c:v>8.3721562634499609</c:v>
                </c:pt>
                <c:pt idx="17594">
                  <c:v>8.3714106158829047</c:v>
                </c:pt>
                <c:pt idx="17595">
                  <c:v>8.3702699409670362</c:v>
                </c:pt>
                <c:pt idx="17596">
                  <c:v>8.3702042933999792</c:v>
                </c:pt>
                <c:pt idx="17597">
                  <c:v>8.3718903124999198</c:v>
                </c:pt>
                <c:pt idx="17598">
                  <c:v>8.3716296375830517</c:v>
                </c:pt>
                <c:pt idx="17599">
                  <c:v>8.3704323233499949</c:v>
                </c:pt>
                <c:pt idx="17600">
                  <c:v>8.3699016484329274</c:v>
                </c:pt>
                <c:pt idx="17601">
                  <c:v>8.3705726675330698</c:v>
                </c:pt>
                <c:pt idx="17602">
                  <c:v>8.3719103259500027</c:v>
                </c:pt>
                <c:pt idx="17603">
                  <c:v>8.3714746783829437</c:v>
                </c:pt>
                <c:pt idx="17604">
                  <c:v>8.3710306701330754</c:v>
                </c:pt>
                <c:pt idx="17605">
                  <c:v>8.3703916892330188</c:v>
                </c:pt>
                <c:pt idx="17606">
                  <c:v>8.3710993749999609</c:v>
                </c:pt>
                <c:pt idx="17607">
                  <c:v>8.3724837000830927</c:v>
                </c:pt>
                <c:pt idx="17608">
                  <c:v>8.3724963858500345</c:v>
                </c:pt>
                <c:pt idx="17609">
                  <c:v>8.3711757109329668</c:v>
                </c:pt>
                <c:pt idx="17610">
                  <c:v>8.3705500633669097</c:v>
                </c:pt>
                <c:pt idx="17611">
                  <c:v>8.3707377217830405</c:v>
                </c:pt>
                <c:pt idx="17612">
                  <c:v>8.3721487408829844</c:v>
                </c:pt>
                <c:pt idx="17613">
                  <c:v>8.3720047326329166</c:v>
                </c:pt>
                <c:pt idx="17614">
                  <c:v>8.3713924184000561</c:v>
                </c:pt>
                <c:pt idx="17615">
                  <c:v>8.3702934374999991</c:v>
                </c:pt>
                <c:pt idx="17616">
                  <c:v>8.3703860959169329</c:v>
                </c:pt>
                <c:pt idx="17617">
                  <c:v>8.3723871150170748</c:v>
                </c:pt>
                <c:pt idx="17618">
                  <c:v>8.371958106767007</c:v>
                </c:pt>
                <c:pt idx="17619">
                  <c:v>8.3714557925329487</c:v>
                </c:pt>
                <c:pt idx="17620">
                  <c:v>8.3708917842830814</c:v>
                </c:pt>
                <c:pt idx="17621">
                  <c:v>8.3705461367170226</c:v>
                </c:pt>
                <c:pt idx="17622">
                  <c:v>8.3718421284669553</c:v>
                </c:pt>
                <c:pt idx="17623">
                  <c:v>8.3723064809000984</c:v>
                </c:pt>
                <c:pt idx="17624">
                  <c:v>8.3709558333330385</c:v>
                </c:pt>
                <c:pt idx="17625">
                  <c:v>8.3705018250829735</c:v>
                </c:pt>
                <c:pt idx="17626">
                  <c:v>8.3704211775169153</c:v>
                </c:pt>
                <c:pt idx="17627">
                  <c:v>8.3717721692670466</c:v>
                </c:pt>
                <c:pt idx="17628">
                  <c:v>8.3720115216999886</c:v>
                </c:pt>
                <c:pt idx="17629">
                  <c:v>8.3713308467829215</c:v>
                </c:pt>
                <c:pt idx="17630">
                  <c:v>8.3705135325500635</c:v>
                </c:pt>
                <c:pt idx="17631">
                  <c:v>8.3706011909669957</c:v>
                </c:pt>
                <c:pt idx="17632">
                  <c:v>8.372082210066937</c:v>
                </c:pt>
                <c:pt idx="17633">
                  <c:v>8.37207989583308</c:v>
                </c:pt>
                <c:pt idx="17634">
                  <c:v>8.371187554250012</c:v>
                </c:pt>
                <c:pt idx="17635">
                  <c:v>8.370746906682955</c:v>
                </c:pt>
                <c:pt idx="17636">
                  <c:v>8.3706045651000878</c:v>
                </c:pt>
                <c:pt idx="17637">
                  <c:v>8.3719422508670291</c:v>
                </c:pt>
                <c:pt idx="17638">
                  <c:v>8.3721682426169615</c:v>
                </c:pt>
                <c:pt idx="17639">
                  <c:v>8.3712959283829047</c:v>
                </c:pt>
                <c:pt idx="17640">
                  <c:v>8.3708085868000364</c:v>
                </c:pt>
                <c:pt idx="17641">
                  <c:v>8.3714029392329792</c:v>
                </c:pt>
                <c:pt idx="17642">
                  <c:v>8.3726856249999191</c:v>
                </c:pt>
                <c:pt idx="17643">
                  <c:v>8.3727899500830532</c:v>
                </c:pt>
                <c:pt idx="17644">
                  <c:v>8.372215969182994</c:v>
                </c:pt>
                <c:pt idx="17645">
                  <c:v>8.3713519609329268</c:v>
                </c:pt>
                <c:pt idx="17646">
                  <c:v>8.3717363133670695</c:v>
                </c:pt>
                <c:pt idx="17647">
                  <c:v>8.3726739717830014</c:v>
                </c:pt>
                <c:pt idx="17648">
                  <c:v>8.3723966575499453</c:v>
                </c:pt>
                <c:pt idx="17649">
                  <c:v>8.3721026493000767</c:v>
                </c:pt>
                <c:pt idx="17650">
                  <c:v>8.3713553350670171</c:v>
                </c:pt>
                <c:pt idx="17651">
                  <c:v>8.3719263541669608</c:v>
                </c:pt>
                <c:pt idx="17652">
                  <c:v>8.3735123459170921</c:v>
                </c:pt>
                <c:pt idx="17653">
                  <c:v>8.3729150316830356</c:v>
                </c:pt>
                <c:pt idx="17654">
                  <c:v>8.3717976900999673</c:v>
                </c:pt>
                <c:pt idx="17655">
                  <c:v>8.3708603758669096</c:v>
                </c:pt>
                <c:pt idx="17656">
                  <c:v>8.37162470095004</c:v>
                </c:pt>
                <c:pt idx="17657">
                  <c:v>8.3732040533829846</c:v>
                </c:pt>
                <c:pt idx="17658">
                  <c:v>8.3732100451329163</c:v>
                </c:pt>
                <c:pt idx="17659">
                  <c:v>8.3721210642330579</c:v>
                </c:pt>
                <c:pt idx="17660">
                  <c:v>8.3722854166669993</c:v>
                </c:pt>
                <c:pt idx="17661">
                  <c:v>8.372079741749932</c:v>
                </c:pt>
                <c:pt idx="17662">
                  <c:v>8.3730440941830739</c:v>
                </c:pt>
                <c:pt idx="17663">
                  <c:v>8.3730784192670065</c:v>
                </c:pt>
                <c:pt idx="17664">
                  <c:v>8.3720461050329504</c:v>
                </c:pt>
                <c:pt idx="17665">
                  <c:v>8.3715720967830816</c:v>
                </c:pt>
                <c:pt idx="17666">
                  <c:v>8.372183115883022</c:v>
                </c:pt>
                <c:pt idx="17667">
                  <c:v>8.373955774299958</c:v>
                </c:pt>
                <c:pt idx="17668">
                  <c:v>8.3739217934000969</c:v>
                </c:pt>
                <c:pt idx="17669">
                  <c:v>8.3734161458330405</c:v>
                </c:pt>
                <c:pt idx="17670">
                  <c:v>8.3723471375829739</c:v>
                </c:pt>
                <c:pt idx="17671">
                  <c:v>8.3724464900169142</c:v>
                </c:pt>
                <c:pt idx="17672">
                  <c:v>8.3734524817670479</c:v>
                </c:pt>
                <c:pt idx="17673">
                  <c:v>8.3734018341999885</c:v>
                </c:pt>
                <c:pt idx="17674">
                  <c:v>8.3727611592829216</c:v>
                </c:pt>
                <c:pt idx="17675">
                  <c:v>8.3723521783830641</c:v>
                </c:pt>
                <c:pt idx="17676">
                  <c:v>8.3726131701329969</c:v>
                </c:pt>
                <c:pt idx="17677">
                  <c:v>8.3738158558999398</c:v>
                </c:pt>
                <c:pt idx="17678">
                  <c:v>8.3736785416670791</c:v>
                </c:pt>
                <c:pt idx="17679">
                  <c:v>8.3734512000830126</c:v>
                </c:pt>
                <c:pt idx="17680">
                  <c:v>8.3728872191829549</c:v>
                </c:pt>
                <c:pt idx="17681">
                  <c:v>8.3735365442670862</c:v>
                </c:pt>
                <c:pt idx="17682">
                  <c:v>8.3735992300330295</c:v>
                </c:pt>
                <c:pt idx="17683">
                  <c:v>8.3753018884499628</c:v>
                </c:pt>
                <c:pt idx="17684">
                  <c:v>8.3727629075499035</c:v>
                </c:pt>
                <c:pt idx="17685">
                  <c:v>8.3721322326330352</c:v>
                </c:pt>
                <c:pt idx="17686">
                  <c:v>8.3724599183999775</c:v>
                </c:pt>
                <c:pt idx="17687">
                  <c:v>8.3738076041669203</c:v>
                </c:pt>
                <c:pt idx="17688">
                  <c:v>8.3743835959170525</c:v>
                </c:pt>
                <c:pt idx="17689">
                  <c:v>8.3737996150169938</c:v>
                </c:pt>
                <c:pt idx="17690">
                  <c:v>8.3731472734329273</c:v>
                </c:pt>
                <c:pt idx="17691">
                  <c:v>8.3733866258670684</c:v>
                </c:pt>
                <c:pt idx="17692">
                  <c:v>8.3745092842830022</c:v>
                </c:pt>
                <c:pt idx="17693">
                  <c:v>8.3741369700499444</c:v>
                </c:pt>
                <c:pt idx="17694">
                  <c:v>8.3734879618000768</c:v>
                </c:pt>
                <c:pt idx="17695">
                  <c:v>8.3735223142330177</c:v>
                </c:pt>
                <c:pt idx="17696">
                  <c:v>8.3730316666669609</c:v>
                </c:pt>
                <c:pt idx="17697">
                  <c:v>8.3742743250830927</c:v>
                </c:pt>
                <c:pt idx="17698">
                  <c:v>8.3740003441830346</c:v>
                </c:pt>
                <c:pt idx="17699">
                  <c:v>8.3739346692669674</c:v>
                </c:pt>
                <c:pt idx="17700">
                  <c:v>8.3735706883669092</c:v>
                </c:pt>
                <c:pt idx="17701">
                  <c:v>8.3735966801170427</c:v>
                </c:pt>
                <c:pt idx="17702">
                  <c:v>8.3751110325499827</c:v>
                </c:pt>
                <c:pt idx="17703">
                  <c:v>8.3751086909669166</c:v>
                </c:pt>
                <c:pt idx="17704">
                  <c:v>8.3743080434000579</c:v>
                </c:pt>
                <c:pt idx="17705">
                  <c:v>8.3736423958329986</c:v>
                </c:pt>
                <c:pt idx="17706">
                  <c:v>8.3735483875829342</c:v>
                </c:pt>
                <c:pt idx="17707">
                  <c:v>8.3739677400170738</c:v>
                </c:pt>
                <c:pt idx="17708">
                  <c:v>8.3739320651000071</c:v>
                </c:pt>
                <c:pt idx="17709">
                  <c:v>8.3737930841999493</c:v>
                </c:pt>
                <c:pt idx="17710">
                  <c:v>8.3734107426170805</c:v>
                </c:pt>
                <c:pt idx="17711">
                  <c:v>8.3735134283830241</c:v>
                </c:pt>
                <c:pt idx="17712">
                  <c:v>8.3747477534669574</c:v>
                </c:pt>
                <c:pt idx="17713">
                  <c:v>8.3745521059000971</c:v>
                </c:pt>
                <c:pt idx="17714">
                  <c:v>8.3740297916670396</c:v>
                </c:pt>
                <c:pt idx="17715">
                  <c:v>8.3733574500829722</c:v>
                </c:pt>
                <c:pt idx="17716">
                  <c:v>8.3735868025169164</c:v>
                </c:pt>
                <c:pt idx="17717">
                  <c:v>8.374554460933048</c:v>
                </c:pt>
                <c:pt idx="17718">
                  <c:v>8.374662146699988</c:v>
                </c:pt>
                <c:pt idx="17719">
                  <c:v>8.3736981384499209</c:v>
                </c:pt>
                <c:pt idx="17720">
                  <c:v>8.373134157550064</c:v>
                </c:pt>
                <c:pt idx="17721">
                  <c:v>8.3736184826329954</c:v>
                </c:pt>
                <c:pt idx="17722">
                  <c:v>8.3744711683999391</c:v>
                </c:pt>
                <c:pt idx="17723">
                  <c:v>8.3744055208330792</c:v>
                </c:pt>
                <c:pt idx="17724">
                  <c:v>8.3740481792500141</c:v>
                </c:pt>
                <c:pt idx="17725">
                  <c:v>8.3737458650169554</c:v>
                </c:pt>
                <c:pt idx="17726">
                  <c:v>8.3736285234330872</c:v>
                </c:pt>
                <c:pt idx="17727">
                  <c:v>8.3744262092000294</c:v>
                </c:pt>
                <c:pt idx="17728">
                  <c:v>8.3737555342829619</c:v>
                </c:pt>
                <c:pt idx="17729">
                  <c:v>8.3729965533829045</c:v>
                </c:pt>
                <c:pt idx="17730">
                  <c:v>8.3721292118000363</c:v>
                </c:pt>
                <c:pt idx="17731">
                  <c:v>8.3722018975669776</c:v>
                </c:pt>
                <c:pt idx="17732">
                  <c:v>8.3735362499999209</c:v>
                </c:pt>
                <c:pt idx="17733">
                  <c:v>8.3743822417500517</c:v>
                </c:pt>
                <c:pt idx="17734">
                  <c:v>8.3729449275169952</c:v>
                </c:pt>
                <c:pt idx="17735">
                  <c:v>8.3730075859329283</c:v>
                </c:pt>
                <c:pt idx="17736">
                  <c:v>8.3731019383670677</c:v>
                </c:pt>
                <c:pt idx="17737">
                  <c:v>8.3736629301170016</c:v>
                </c:pt>
                <c:pt idx="17738">
                  <c:v>8.3735372825499432</c:v>
                </c:pt>
                <c:pt idx="17739">
                  <c:v>8.373349940967076</c:v>
                </c:pt>
                <c:pt idx="17740">
                  <c:v>8.3728009600670177</c:v>
                </c:pt>
                <c:pt idx="17741">
                  <c:v>8.3732603124999603</c:v>
                </c:pt>
                <c:pt idx="17742">
                  <c:v>8.3742646375830923</c:v>
                </c:pt>
                <c:pt idx="17743">
                  <c:v>8.3738173233500337</c:v>
                </c:pt>
                <c:pt idx="17744">
                  <c:v>8.3731833150999666</c:v>
                </c:pt>
                <c:pt idx="17745">
                  <c:v>8.3731943341999102</c:v>
                </c:pt>
                <c:pt idx="17746">
                  <c:v>8.3724803259500415</c:v>
                </c:pt>
                <c:pt idx="17747">
                  <c:v>8.3735413450499827</c:v>
                </c:pt>
                <c:pt idx="17748">
                  <c:v>8.3734840034669169</c:v>
                </c:pt>
                <c:pt idx="17749">
                  <c:v>8.3729566892330567</c:v>
                </c:pt>
                <c:pt idx="17750">
                  <c:v>8.3724243750000014</c:v>
                </c:pt>
                <c:pt idx="17751">
                  <c:v>8.3718503667499338</c:v>
                </c:pt>
                <c:pt idx="17752">
                  <c:v>8.372979719183073</c:v>
                </c:pt>
                <c:pt idx="17753">
                  <c:v>8.3732607109330086</c:v>
                </c:pt>
                <c:pt idx="17754">
                  <c:v>8.3723800633669487</c:v>
                </c:pt>
                <c:pt idx="17755">
                  <c:v>8.3719577217830814</c:v>
                </c:pt>
                <c:pt idx="17756">
                  <c:v>8.3718837408830229</c:v>
                </c:pt>
                <c:pt idx="17757">
                  <c:v>8.3733230659669573</c:v>
                </c:pt>
                <c:pt idx="17758">
                  <c:v>8.3735757517330978</c:v>
                </c:pt>
                <c:pt idx="17759">
                  <c:v>8.3726801041670402</c:v>
                </c:pt>
                <c:pt idx="17760">
                  <c:v>8.3716294292499729</c:v>
                </c:pt>
                <c:pt idx="17761">
                  <c:v>8.3720054483499151</c:v>
                </c:pt>
                <c:pt idx="17762">
                  <c:v>8.373013106767047</c:v>
                </c:pt>
                <c:pt idx="17763">
                  <c:v>8.3728707925329893</c:v>
                </c:pt>
                <c:pt idx="17764">
                  <c:v>8.3718834509499231</c:v>
                </c:pt>
                <c:pt idx="17765">
                  <c:v>8.3718344700500626</c:v>
                </c:pt>
                <c:pt idx="17766">
                  <c:v>8.3721087951329949</c:v>
                </c:pt>
                <c:pt idx="17767">
                  <c:v>8.3733448142329383</c:v>
                </c:pt>
                <c:pt idx="17768">
                  <c:v>8.3731275000000807</c:v>
                </c:pt>
                <c:pt idx="17769">
                  <c:v>8.3718751584170139</c:v>
                </c:pt>
                <c:pt idx="17770">
                  <c:v>8.3708828441829546</c:v>
                </c:pt>
                <c:pt idx="17771">
                  <c:v>8.3712388359330863</c:v>
                </c:pt>
                <c:pt idx="17772">
                  <c:v>8.372803188367028</c:v>
                </c:pt>
                <c:pt idx="17773">
                  <c:v>8.3727775134499609</c:v>
                </c:pt>
                <c:pt idx="17774">
                  <c:v>8.371770199216904</c:v>
                </c:pt>
                <c:pt idx="17775">
                  <c:v>8.3712211909670362</c:v>
                </c:pt>
                <c:pt idx="17776">
                  <c:v>8.3714822100669775</c:v>
                </c:pt>
                <c:pt idx="17777">
                  <c:v>8.3731032291669205</c:v>
                </c:pt>
                <c:pt idx="17778">
                  <c:v>8.3729192209170513</c:v>
                </c:pt>
                <c:pt idx="17779">
                  <c:v>8.3722502400169958</c:v>
                </c:pt>
                <c:pt idx="17780">
                  <c:v>8.371756231766927</c:v>
                </c:pt>
                <c:pt idx="17781">
                  <c:v>8.3716822508670674</c:v>
                </c:pt>
                <c:pt idx="17782">
                  <c:v>8.3728649092830025</c:v>
                </c:pt>
                <c:pt idx="17783">
                  <c:v>8.3729042617169434</c:v>
                </c:pt>
                <c:pt idx="17784">
                  <c:v>8.372250253467076</c:v>
                </c:pt>
                <c:pt idx="17785">
                  <c:v>8.3719712725670181</c:v>
                </c:pt>
                <c:pt idx="17786">
                  <c:v>8.3720139583329587</c:v>
                </c:pt>
                <c:pt idx="17787">
                  <c:v>8.3733999500830922</c:v>
                </c:pt>
                <c:pt idx="17788">
                  <c:v>8.3736543025170338</c:v>
                </c:pt>
                <c:pt idx="17789">
                  <c:v>8.3724686275999662</c:v>
                </c:pt>
                <c:pt idx="17790">
                  <c:v>8.3715796466999102</c:v>
                </c:pt>
                <c:pt idx="17791">
                  <c:v>8.3719739717830421</c:v>
                </c:pt>
                <c:pt idx="17792">
                  <c:v>8.3733966575499839</c:v>
                </c:pt>
                <c:pt idx="17793">
                  <c:v>8.3733159826329171</c:v>
                </c:pt>
                <c:pt idx="17794">
                  <c:v>8.3724636684000568</c:v>
                </c:pt>
                <c:pt idx="17795">
                  <c:v>8.3720096875000003</c:v>
                </c:pt>
                <c:pt idx="17796">
                  <c:v>8.3718623459169326</c:v>
                </c:pt>
                <c:pt idx="17797">
                  <c:v>8.3735583650170753</c:v>
                </c:pt>
                <c:pt idx="17798">
                  <c:v>8.3732976901000082</c:v>
                </c:pt>
                <c:pt idx="17799">
                  <c:v>8.3728353758669485</c:v>
                </c:pt>
                <c:pt idx="17800">
                  <c:v>8.3715947009500802</c:v>
                </c:pt>
                <c:pt idx="17801">
                  <c:v>8.3716373867170226</c:v>
                </c:pt>
                <c:pt idx="17802">
                  <c:v>8.3732200451329568</c:v>
                </c:pt>
                <c:pt idx="17803">
                  <c:v>8.3729543975670975</c:v>
                </c:pt>
                <c:pt idx="17804">
                  <c:v>8.3723787500000384</c:v>
                </c:pt>
                <c:pt idx="17805">
                  <c:v>8.3713530750829719</c:v>
                </c:pt>
                <c:pt idx="17806">
                  <c:v>8.3717557608499149</c:v>
                </c:pt>
                <c:pt idx="17807">
                  <c:v>8.3731250859330473</c:v>
                </c:pt>
                <c:pt idx="17808">
                  <c:v>8.3730961050329888</c:v>
                </c:pt>
                <c:pt idx="17809">
                  <c:v>8.3722337634499215</c:v>
                </c:pt>
                <c:pt idx="17810">
                  <c:v>8.3720997825500643</c:v>
                </c:pt>
                <c:pt idx="17811">
                  <c:v>8.3722041076329976</c:v>
                </c:pt>
                <c:pt idx="17812">
                  <c:v>8.3731284600669387</c:v>
                </c:pt>
                <c:pt idx="17813">
                  <c:v>8.3728578125000794</c:v>
                </c:pt>
                <c:pt idx="17814">
                  <c:v>8.3718371375830127</c:v>
                </c:pt>
                <c:pt idx="17815">
                  <c:v>8.3718564900169561</c:v>
                </c:pt>
                <c:pt idx="17816">
                  <c:v>8.3719608151000866</c:v>
                </c:pt>
                <c:pt idx="17817">
                  <c:v>8.3735385008670278</c:v>
                </c:pt>
                <c:pt idx="17818">
                  <c:v>8.3733444926169618</c:v>
                </c:pt>
                <c:pt idx="17819">
                  <c:v>8.3725155117169034</c:v>
                </c:pt>
                <c:pt idx="17820">
                  <c:v>8.3718915034670349</c:v>
                </c:pt>
                <c:pt idx="17821">
                  <c:v>8.3718391892329791</c:v>
                </c:pt>
                <c:pt idx="17822">
                  <c:v>8.3736718749999195</c:v>
                </c:pt>
                <c:pt idx="17823">
                  <c:v>8.3737195334170522</c:v>
                </c:pt>
                <c:pt idx="17824">
                  <c:v>8.3733172191829954</c:v>
                </c:pt>
                <c:pt idx="17825">
                  <c:v>8.3725165442669276</c:v>
                </c:pt>
                <c:pt idx="17826">
                  <c:v>8.3725375633670698</c:v>
                </c:pt>
                <c:pt idx="17827">
                  <c:v>8.3736652217830017</c:v>
                </c:pt>
                <c:pt idx="17828">
                  <c:v>8.3732995742169436</c:v>
                </c:pt>
                <c:pt idx="17829">
                  <c:v>8.3721722326330763</c:v>
                </c:pt>
                <c:pt idx="17830">
                  <c:v>8.3730049184000173</c:v>
                </c:pt>
                <c:pt idx="17831">
                  <c:v>8.3721542708329615</c:v>
                </c:pt>
                <c:pt idx="17832">
                  <c:v>8.373640262583093</c:v>
                </c:pt>
                <c:pt idx="17833">
                  <c:v>8.3731546150170342</c:v>
                </c:pt>
                <c:pt idx="17834">
                  <c:v>8.3730939400999684</c:v>
                </c:pt>
                <c:pt idx="17835">
                  <c:v>8.3726482925329098</c:v>
                </c:pt>
                <c:pt idx="17836">
                  <c:v>8.3727092842830402</c:v>
                </c:pt>
                <c:pt idx="17837">
                  <c:v>8.3740236367169842</c:v>
                </c:pt>
                <c:pt idx="17838">
                  <c:v>8.3737079617999175</c:v>
                </c:pt>
                <c:pt idx="17839">
                  <c:v>8.3731356475670591</c:v>
                </c:pt>
                <c:pt idx="17840">
                  <c:v>8.3726766666669992</c:v>
                </c:pt>
                <c:pt idx="17841">
                  <c:v>8.3729526584169331</c:v>
                </c:pt>
                <c:pt idx="17842">
                  <c:v>8.374107010850075</c:v>
                </c:pt>
                <c:pt idx="17843">
                  <c:v>8.3738630026000074</c:v>
                </c:pt>
                <c:pt idx="17844">
                  <c:v>8.3735723550329499</c:v>
                </c:pt>
                <c:pt idx="17845">
                  <c:v>8.3728516801170816</c:v>
                </c:pt>
                <c:pt idx="17846">
                  <c:v>8.372684365883023</c:v>
                </c:pt>
                <c:pt idx="17847">
                  <c:v>8.3739170242999563</c:v>
                </c:pt>
                <c:pt idx="17848">
                  <c:v>8.3737697100670978</c:v>
                </c:pt>
                <c:pt idx="17849">
                  <c:v>8.3735490625000413</c:v>
                </c:pt>
                <c:pt idx="17850">
                  <c:v>8.3727017209169734</c:v>
                </c:pt>
                <c:pt idx="17851">
                  <c:v>8.3726860733499144</c:v>
                </c:pt>
                <c:pt idx="17852">
                  <c:v>8.3738487317670458</c:v>
                </c:pt>
                <c:pt idx="17853">
                  <c:v>8.3738330841999886</c:v>
                </c:pt>
                <c:pt idx="17854">
                  <c:v>8.3732957426169214</c:v>
                </c:pt>
                <c:pt idx="17855">
                  <c:v>8.3725017617170643</c:v>
                </c:pt>
                <c:pt idx="17856">
                  <c:v>8.3727194201329969</c:v>
                </c:pt>
                <c:pt idx="17857">
                  <c:v>8.3736287725669367</c:v>
                </c:pt>
                <c:pt idx="17858">
                  <c:v>8.3731414583330803</c:v>
                </c:pt>
                <c:pt idx="17859">
                  <c:v>8.3726857834170119</c:v>
                </c:pt>
                <c:pt idx="17860">
                  <c:v>8.3720634691829545</c:v>
                </c:pt>
                <c:pt idx="17861">
                  <c:v>8.3720194609330871</c:v>
                </c:pt>
                <c:pt idx="17862">
                  <c:v>8.3733538133670287</c:v>
                </c:pt>
                <c:pt idx="17863">
                  <c:v>8.3738414717829617</c:v>
                </c:pt>
                <c:pt idx="17864">
                  <c:v>8.3727224908829037</c:v>
                </c:pt>
                <c:pt idx="17865">
                  <c:v>8.3722334826330354</c:v>
                </c:pt>
                <c:pt idx="17866">
                  <c:v>8.3721078350669789</c:v>
                </c:pt>
                <c:pt idx="17867">
                  <c:v>8.3732088541669203</c:v>
                </c:pt>
                <c:pt idx="17868">
                  <c:v>8.3729115125830536</c:v>
                </c:pt>
                <c:pt idx="17869">
                  <c:v>8.3728725316829937</c:v>
                </c:pt>
                <c:pt idx="17870">
                  <c:v>8.3725018567669274</c:v>
                </c:pt>
                <c:pt idx="17871">
                  <c:v>8.3726678758670694</c:v>
                </c:pt>
                <c:pt idx="17872">
                  <c:v>8.3742955342830019</c:v>
                </c:pt>
                <c:pt idx="17873">
                  <c:v>8.3737065533829451</c:v>
                </c:pt>
                <c:pt idx="17874">
                  <c:v>8.3729175451330757</c:v>
                </c:pt>
                <c:pt idx="17875">
                  <c:v>8.3722935642330167</c:v>
                </c:pt>
                <c:pt idx="17876">
                  <c:v>8.3726845833329602</c:v>
                </c:pt>
                <c:pt idx="17877">
                  <c:v>8.3745739084170925</c:v>
                </c:pt>
                <c:pt idx="17878">
                  <c:v>8.3745632608500351</c:v>
                </c:pt>
                <c:pt idx="17879">
                  <c:v>8.3730259192669685</c:v>
                </c:pt>
                <c:pt idx="17880">
                  <c:v>8.372555271699909</c:v>
                </c:pt>
                <c:pt idx="17881">
                  <c:v>8.3725529301170418</c:v>
                </c:pt>
                <c:pt idx="17882">
                  <c:v>8.3740339492169831</c:v>
                </c:pt>
                <c:pt idx="17883">
                  <c:v>8.3738366076329154</c:v>
                </c:pt>
                <c:pt idx="17884">
                  <c:v>8.373190960067058</c:v>
                </c:pt>
                <c:pt idx="17885">
                  <c:v>8.372586979167</c:v>
                </c:pt>
                <c:pt idx="17886">
                  <c:v>8.3729613042499338</c:v>
                </c:pt>
                <c:pt idx="17887">
                  <c:v>8.3740739900170738</c:v>
                </c:pt>
                <c:pt idx="17888">
                  <c:v>8.3733666484330058</c:v>
                </c:pt>
                <c:pt idx="17889">
                  <c:v>8.3728643341999494</c:v>
                </c:pt>
                <c:pt idx="17890">
                  <c:v>8.3724286592830808</c:v>
                </c:pt>
                <c:pt idx="17891">
                  <c:v>8.3728430117170252</c:v>
                </c:pt>
                <c:pt idx="17892">
                  <c:v>8.3738856701329567</c:v>
                </c:pt>
                <c:pt idx="17893">
                  <c:v>8.3738983559000975</c:v>
                </c:pt>
                <c:pt idx="17894">
                  <c:v>8.3730960416670399</c:v>
                </c:pt>
                <c:pt idx="17895">
                  <c:v>8.372457033416973</c:v>
                </c:pt>
                <c:pt idx="17896">
                  <c:v>8.3725597191829166</c:v>
                </c:pt>
                <c:pt idx="17897">
                  <c:v>8.3738523776000466</c:v>
                </c:pt>
                <c:pt idx="17898">
                  <c:v>8.3741533966999881</c:v>
                </c:pt>
                <c:pt idx="17899">
                  <c:v>8.3739760551169216</c:v>
                </c:pt>
                <c:pt idx="17900">
                  <c:v>8.3738187408830633</c:v>
                </c:pt>
                <c:pt idx="17901">
                  <c:v>8.3740813992999961</c:v>
                </c:pt>
                <c:pt idx="17902">
                  <c:v>8.3754440850669383</c:v>
                </c:pt>
                <c:pt idx="17903">
                  <c:v>8.3753884375000798</c:v>
                </c:pt>
                <c:pt idx="17904">
                  <c:v>8.3742777625830112</c:v>
                </c:pt>
                <c:pt idx="17905">
                  <c:v>8.3741671150169541</c:v>
                </c:pt>
                <c:pt idx="17906">
                  <c:v>8.3741814401000862</c:v>
                </c:pt>
                <c:pt idx="17907">
                  <c:v>8.3757974592000295</c:v>
                </c:pt>
                <c:pt idx="17908">
                  <c:v>8.3752717842829618</c:v>
                </c:pt>
                <c:pt idx="17909">
                  <c:v>8.3746794700499034</c:v>
                </c:pt>
                <c:pt idx="17910">
                  <c:v>8.3743921284670364</c:v>
                </c:pt>
                <c:pt idx="17911">
                  <c:v>8.3741631475669784</c:v>
                </c:pt>
                <c:pt idx="17912">
                  <c:v>8.3754941666669218</c:v>
                </c:pt>
                <c:pt idx="17913">
                  <c:v>8.3751718250830525</c:v>
                </c:pt>
                <c:pt idx="17914">
                  <c:v>8.3736978441829937</c:v>
                </c:pt>
                <c:pt idx="17915">
                  <c:v>8.3735121692669274</c:v>
                </c:pt>
                <c:pt idx="17916">
                  <c:v>8.3738198550330676</c:v>
                </c:pt>
                <c:pt idx="17917">
                  <c:v>8.3751225134500018</c:v>
                </c:pt>
                <c:pt idx="17918">
                  <c:v>8.3752835325499433</c:v>
                </c:pt>
                <c:pt idx="17919">
                  <c:v>8.3746345243000757</c:v>
                </c:pt>
                <c:pt idx="17920">
                  <c:v>8.3741822100670191</c:v>
                </c:pt>
                <c:pt idx="17921">
                  <c:v>8.3741682291669601</c:v>
                </c:pt>
                <c:pt idx="17922">
                  <c:v>8.3748375542500924</c:v>
                </c:pt>
                <c:pt idx="17923">
                  <c:v>8.3744135733500347</c:v>
                </c:pt>
                <c:pt idx="17924">
                  <c:v>8.3733762317669669</c:v>
                </c:pt>
                <c:pt idx="17925">
                  <c:v>8.3728889175329098</c:v>
                </c:pt>
                <c:pt idx="17926">
                  <c:v>8.3729399092830423</c:v>
                </c:pt>
                <c:pt idx="17927">
                  <c:v>8.3744875950499829</c:v>
                </c:pt>
                <c:pt idx="17928">
                  <c:v>8.3751952534669165</c:v>
                </c:pt>
                <c:pt idx="17929">
                  <c:v>8.3750746059000569</c:v>
                </c:pt>
                <c:pt idx="17930">
                  <c:v>8.3749089583330001</c:v>
                </c:pt>
                <c:pt idx="17931">
                  <c:v>8.3753799500829338</c:v>
                </c:pt>
                <c:pt idx="17932">
                  <c:v>8.3762093025170739</c:v>
                </c:pt>
                <c:pt idx="17933">
                  <c:v>8.3761902942670066</c:v>
                </c:pt>
                <c:pt idx="17934">
                  <c:v>8.3750213133669487</c:v>
                </c:pt>
                <c:pt idx="17935">
                  <c:v>8.3738589717830809</c:v>
                </c:pt>
                <c:pt idx="17936">
                  <c:v>8.3735849908830247</c:v>
                </c:pt>
                <c:pt idx="17937">
                  <c:v>8.3746459826329573</c:v>
                </c:pt>
                <c:pt idx="17938">
                  <c:v>8.3742686684000969</c:v>
                </c:pt>
                <c:pt idx="17939">
                  <c:v>8.3735946875000398</c:v>
                </c:pt>
                <c:pt idx="17940">
                  <c:v>8.3736506792499732</c:v>
                </c:pt>
                <c:pt idx="17941">
                  <c:v>8.3740483650169146</c:v>
                </c:pt>
                <c:pt idx="17942">
                  <c:v>8.3756026901000471</c:v>
                </c:pt>
                <c:pt idx="17943">
                  <c:v>8.3758153758669884</c:v>
                </c:pt>
                <c:pt idx="17944">
                  <c:v>8.3751813676169231</c:v>
                </c:pt>
                <c:pt idx="17945">
                  <c:v>8.374397386717062</c:v>
                </c:pt>
                <c:pt idx="17946">
                  <c:v>8.3741500451329962</c:v>
                </c:pt>
                <c:pt idx="17947">
                  <c:v>8.3752210642329388</c:v>
                </c:pt>
                <c:pt idx="17948">
                  <c:v>8.3750687500000787</c:v>
                </c:pt>
                <c:pt idx="17949">
                  <c:v>8.3744347417500133</c:v>
                </c:pt>
                <c:pt idx="17950">
                  <c:v>8.3740640941829536</c:v>
                </c:pt>
                <c:pt idx="17951">
                  <c:v>8.3740800859330857</c:v>
                </c:pt>
                <c:pt idx="17952">
                  <c:v>8.3753811050330285</c:v>
                </c:pt>
                <c:pt idx="17953">
                  <c:v>8.3753970967829616</c:v>
                </c:pt>
                <c:pt idx="17954">
                  <c:v>8.3746264492169047</c:v>
                </c:pt>
                <c:pt idx="17955">
                  <c:v>8.3743091076330369</c:v>
                </c:pt>
                <c:pt idx="17956">
                  <c:v>8.3744467933999776</c:v>
                </c:pt>
                <c:pt idx="17957">
                  <c:v>8.3758828124999205</c:v>
                </c:pt>
                <c:pt idx="17958">
                  <c:v>8.3756188042500526</c:v>
                </c:pt>
                <c:pt idx="17959">
                  <c:v>8.374743156682996</c:v>
                </c:pt>
                <c:pt idx="17960">
                  <c:v>8.3740124817669273</c:v>
                </c:pt>
                <c:pt idx="17961">
                  <c:v>8.3739901675330675</c:v>
                </c:pt>
                <c:pt idx="17962">
                  <c:v>8.3749594926170019</c:v>
                </c:pt>
                <c:pt idx="17963">
                  <c:v>8.3749721783829436</c:v>
                </c:pt>
                <c:pt idx="17964">
                  <c:v>8.3742998368000752</c:v>
                </c:pt>
                <c:pt idx="17965">
                  <c:v>8.3739908559000185</c:v>
                </c:pt>
                <c:pt idx="17966">
                  <c:v>8.3740452083329604</c:v>
                </c:pt>
                <c:pt idx="17967">
                  <c:v>8.3756112000830925</c:v>
                </c:pt>
                <c:pt idx="17968">
                  <c:v>8.3754559548160348</c:v>
                </c:pt>
                <c:pt idx="17969">
                  <c:v>8.3749732109329678</c:v>
                </c:pt>
                <c:pt idx="17970">
                  <c:v>8.37440923003291</c:v>
                </c:pt>
                <c:pt idx="17971">
                  <c:v>8.3742552217830415</c:v>
                </c:pt>
                <c:pt idx="17972">
                  <c:v>8.3760162408829846</c:v>
                </c:pt>
                <c:pt idx="17973">
                  <c:v>8.3757572326329175</c:v>
                </c:pt>
                <c:pt idx="17974">
                  <c:v>8.3749632517330568</c:v>
                </c:pt>
                <c:pt idx="17975">
                  <c:v>8.3740109374999996</c:v>
                </c:pt>
                <c:pt idx="17976">
                  <c:v>8.3741669292499328</c:v>
                </c:pt>
                <c:pt idx="17977">
                  <c:v>8.3757596150170741</c:v>
                </c:pt>
                <c:pt idx="17978">
                  <c:v>8.3766789401000068</c:v>
                </c:pt>
                <c:pt idx="17979">
                  <c:v>8.3757366258669492</c:v>
                </c:pt>
                <c:pt idx="17980">
                  <c:v>8.3754459509500805</c:v>
                </c:pt>
                <c:pt idx="17981">
                  <c:v>8.3754203033830237</c:v>
                </c:pt>
                <c:pt idx="17982">
                  <c:v>8.377122961799957</c:v>
                </c:pt>
                <c:pt idx="17983">
                  <c:v>8.3771139809000985</c:v>
                </c:pt>
                <c:pt idx="17984">
                  <c:v>8.376456666667039</c:v>
                </c:pt>
                <c:pt idx="17985">
                  <c:v>8.375257658416972</c:v>
                </c:pt>
                <c:pt idx="17986">
                  <c:v>8.3754886775169144</c:v>
                </c:pt>
                <c:pt idx="17987">
                  <c:v>8.3769263359330459</c:v>
                </c:pt>
                <c:pt idx="17988">
                  <c:v>8.3768690216999904</c:v>
                </c:pt>
                <c:pt idx="17989">
                  <c:v>8.3762633467829222</c:v>
                </c:pt>
                <c:pt idx="17990">
                  <c:v>8.3754693658830632</c:v>
                </c:pt>
                <c:pt idx="17991">
                  <c:v>8.3756520242999972</c:v>
                </c:pt>
                <c:pt idx="17992">
                  <c:v>8.3766663767329383</c:v>
                </c:pt>
                <c:pt idx="17993">
                  <c:v>8.3766140625000798</c:v>
                </c:pt>
                <c:pt idx="17994">
                  <c:v>8.3763967209170129</c:v>
                </c:pt>
                <c:pt idx="17995">
                  <c:v>8.3754227400169547</c:v>
                </c:pt>
                <c:pt idx="17996">
                  <c:v>8.3756887317670881</c:v>
                </c:pt>
                <c:pt idx="17997">
                  <c:v>8.3773297508670286</c:v>
                </c:pt>
                <c:pt idx="17998">
                  <c:v>8.3774307426169621</c:v>
                </c:pt>
                <c:pt idx="17999">
                  <c:v>8.376801761716905</c:v>
                </c:pt>
                <c:pt idx="18000">
                  <c:v>8.3761160868000353</c:v>
                </c:pt>
                <c:pt idx="18001">
                  <c:v>8.3761371058999785</c:v>
                </c:pt>
                <c:pt idx="18002">
                  <c:v>8.3775031249999206</c:v>
                </c:pt>
                <c:pt idx="18003">
                  <c:v>8.377375783417051</c:v>
                </c:pt>
                <c:pt idx="18004">
                  <c:v>8.3768668025169948</c:v>
                </c:pt>
                <c:pt idx="18005">
                  <c:v>8.3763477942669269</c:v>
                </c:pt>
                <c:pt idx="18006">
                  <c:v>8.3761371467000689</c:v>
                </c:pt>
                <c:pt idx="18007">
                  <c:v>8.3775264717830016</c:v>
                </c:pt>
                <c:pt idx="18008">
                  <c:v>8.3777508242169425</c:v>
                </c:pt>
                <c:pt idx="18009">
                  <c:v>8.3775068159670756</c:v>
                </c:pt>
                <c:pt idx="18010">
                  <c:v>8.3770378350670178</c:v>
                </c:pt>
                <c:pt idx="18011">
                  <c:v>8.377293854166961</c:v>
                </c:pt>
                <c:pt idx="18012">
                  <c:v>8.3785648459170918</c:v>
                </c:pt>
                <c:pt idx="18013">
                  <c:v>8.3786958650170344</c:v>
                </c:pt>
                <c:pt idx="18014">
                  <c:v>8.3778851900999669</c:v>
                </c:pt>
                <c:pt idx="18015">
                  <c:v>8.3770295425329095</c:v>
                </c:pt>
                <c:pt idx="18016">
                  <c:v>8.3770105342830412</c:v>
                </c:pt>
                <c:pt idx="18017">
                  <c:v>8.3782348867169834</c:v>
                </c:pt>
                <c:pt idx="18018">
                  <c:v>8.3782942117999166</c:v>
                </c:pt>
                <c:pt idx="18019">
                  <c:v>8.3774768975670568</c:v>
                </c:pt>
                <c:pt idx="18020">
                  <c:v>8.3768795833330003</c:v>
                </c:pt>
                <c:pt idx="18021">
                  <c:v>8.3768372417499322</c:v>
                </c:pt>
                <c:pt idx="18022">
                  <c:v>8.3783082608500745</c:v>
                </c:pt>
                <c:pt idx="18023">
                  <c:v>8.3780975859330074</c:v>
                </c:pt>
                <c:pt idx="18024">
                  <c:v>8.3773252716999487</c:v>
                </c:pt>
                <c:pt idx="18025">
                  <c:v>8.3773495967830822</c:v>
                </c:pt>
                <c:pt idx="18026">
                  <c:v>8.3777739492170227</c:v>
                </c:pt>
                <c:pt idx="18027">
                  <c:v>8.3787716076329559</c:v>
                </c:pt>
                <c:pt idx="18028">
                  <c:v>8.379057626733097</c:v>
                </c:pt>
                <c:pt idx="18029">
                  <c:v>8.3783203125000387</c:v>
                </c:pt>
                <c:pt idx="18030">
                  <c:v>8.3776579709169727</c:v>
                </c:pt>
                <c:pt idx="18031">
                  <c:v>8.3777856566829154</c:v>
                </c:pt>
                <c:pt idx="18032">
                  <c:v>8.378848315100047</c:v>
                </c:pt>
                <c:pt idx="18033">
                  <c:v>8.3779610008669891</c:v>
                </c:pt>
                <c:pt idx="18034">
                  <c:v>8.3774386592829213</c:v>
                </c:pt>
                <c:pt idx="18035">
                  <c:v>8.3768280117170644</c:v>
                </c:pt>
                <c:pt idx="18036">
                  <c:v>8.3771573367999963</c:v>
                </c:pt>
                <c:pt idx="18037">
                  <c:v>8.3781233558999375</c:v>
                </c:pt>
                <c:pt idx="18038">
                  <c:v>8.3785943750000804</c:v>
                </c:pt>
                <c:pt idx="18039">
                  <c:v>8.3784153667500121</c:v>
                </c:pt>
                <c:pt idx="18040">
                  <c:v>8.3780380525169562</c:v>
                </c:pt>
                <c:pt idx="18041">
                  <c:v>8.3786823776000876</c:v>
                </c:pt>
                <c:pt idx="18042">
                  <c:v>8.3798250633670275</c:v>
                </c:pt>
                <c:pt idx="18043">
                  <c:v>8.3792143884499612</c:v>
                </c:pt>
                <c:pt idx="18044">
                  <c:v>8.3781570742169045</c:v>
                </c:pt>
                <c:pt idx="18045">
                  <c:v>8.3770563993000362</c:v>
                </c:pt>
                <c:pt idx="18046">
                  <c:v>8.377464085066979</c:v>
                </c:pt>
                <c:pt idx="18047">
                  <c:v>8.3783301041669205</c:v>
                </c:pt>
                <c:pt idx="18048">
                  <c:v>8.3787427625830535</c:v>
                </c:pt>
                <c:pt idx="18049">
                  <c:v>8.378200448349995</c:v>
                </c:pt>
                <c:pt idx="18050">
                  <c:v>8.3771064400999276</c:v>
                </c:pt>
                <c:pt idx="18051">
                  <c:v>8.3775474592000698</c:v>
                </c:pt>
                <c:pt idx="18052">
                  <c:v>8.3789701176170013</c:v>
                </c:pt>
                <c:pt idx="18053">
                  <c:v>8.3791711367169448</c:v>
                </c:pt>
                <c:pt idx="18054">
                  <c:v>8.3783321284670755</c:v>
                </c:pt>
                <c:pt idx="18055">
                  <c:v>8.3781898142330178</c:v>
                </c:pt>
                <c:pt idx="18056">
                  <c:v>8.3781508333329597</c:v>
                </c:pt>
                <c:pt idx="18057">
                  <c:v>8.3791284917500928</c:v>
                </c:pt>
                <c:pt idx="18058">
                  <c:v>8.3790428441830347</c:v>
                </c:pt>
                <c:pt idx="18059">
                  <c:v>8.3780605025999684</c:v>
                </c:pt>
                <c:pt idx="18060">
                  <c:v>8.3772481883669094</c:v>
                </c:pt>
                <c:pt idx="18061">
                  <c:v>8.3777858467830413</c:v>
                </c:pt>
                <c:pt idx="18062">
                  <c:v>8.3786485325499829</c:v>
                </c:pt>
                <c:pt idx="18063">
                  <c:v>8.3787911909669166</c:v>
                </c:pt>
                <c:pt idx="18064">
                  <c:v>8.3779688767330587</c:v>
                </c:pt>
                <c:pt idx="18065">
                  <c:v>8.3776082291670004</c:v>
                </c:pt>
                <c:pt idx="18066">
                  <c:v>8.3776625542499321</c:v>
                </c:pt>
                <c:pt idx="18067">
                  <c:v>8.3790669066830734</c:v>
                </c:pt>
                <c:pt idx="18068">
                  <c:v>8.3790862317670065</c:v>
                </c:pt>
                <c:pt idx="18069">
                  <c:v>8.3785639175329507</c:v>
                </c:pt>
                <c:pt idx="18070">
                  <c:v>8.3788049092830814</c:v>
                </c:pt>
                <c:pt idx="18071">
                  <c:v>8.3784725950500221</c:v>
                </c:pt>
                <c:pt idx="18072">
                  <c:v>8.3794869201329565</c:v>
                </c:pt>
                <c:pt idx="18073">
                  <c:v>8.3793779392330965</c:v>
                </c:pt>
                <c:pt idx="18074">
                  <c:v>8.3786772916670404</c:v>
                </c:pt>
                <c:pt idx="18075">
                  <c:v>8.3784966167499739</c:v>
                </c:pt>
                <c:pt idx="18076">
                  <c:v>8.378057635849915</c:v>
                </c:pt>
                <c:pt idx="18077">
                  <c:v>8.3788936276000481</c:v>
                </c:pt>
                <c:pt idx="18078">
                  <c:v>8.378672980032988</c:v>
                </c:pt>
                <c:pt idx="18079">
                  <c:v>8.3781273051169212</c:v>
                </c:pt>
                <c:pt idx="18080">
                  <c:v>8.3770733242170632</c:v>
                </c:pt>
                <c:pt idx="18081">
                  <c:v>8.3777226492999954</c:v>
                </c:pt>
                <c:pt idx="18082">
                  <c:v>8.3788620017329389</c:v>
                </c:pt>
                <c:pt idx="18083">
                  <c:v>8.37881802083308</c:v>
                </c:pt>
                <c:pt idx="18084">
                  <c:v>8.3790656792500116</c:v>
                </c:pt>
                <c:pt idx="18085">
                  <c:v>8.3784466983499541</c:v>
                </c:pt>
                <c:pt idx="18086">
                  <c:v>8.378537690100087</c:v>
                </c:pt>
                <c:pt idx="18087">
                  <c:v>8.3792820425330294</c:v>
                </c:pt>
                <c:pt idx="18088">
                  <c:v>8.3790580342829628</c:v>
                </c:pt>
                <c:pt idx="18089">
                  <c:v>8.3782723867169029</c:v>
                </c:pt>
                <c:pt idx="18090">
                  <c:v>8.3773067118000348</c:v>
                </c:pt>
                <c:pt idx="18091">
                  <c:v>8.3774543975669786</c:v>
                </c:pt>
                <c:pt idx="18092">
                  <c:v>8.3785520833329219</c:v>
                </c:pt>
                <c:pt idx="18093">
                  <c:v>8.3781447417500523</c:v>
                </c:pt>
                <c:pt idx="18094">
                  <c:v>8.3773490941829944</c:v>
                </c:pt>
                <c:pt idx="18095">
                  <c:v>8.3778950859329271</c:v>
                </c:pt>
                <c:pt idx="18096">
                  <c:v>8.3780811050330684</c:v>
                </c:pt>
                <c:pt idx="18097">
                  <c:v>8.3794470967830019</c:v>
                </c:pt>
                <c:pt idx="18098">
                  <c:v>8.3793897825499446</c:v>
                </c:pt>
                <c:pt idx="18099">
                  <c:v>8.3795724409670758</c:v>
                </c:pt>
                <c:pt idx="18100">
                  <c:v>8.3787651267330165</c:v>
                </c:pt>
                <c:pt idx="18101">
                  <c:v>8.3779494791669595</c:v>
                </c:pt>
                <c:pt idx="18102">
                  <c:v>8.378987137583092</c:v>
                </c:pt>
                <c:pt idx="18103">
                  <c:v>8.3784748233500341</c:v>
                </c:pt>
                <c:pt idx="18104">
                  <c:v>8.3777391484329673</c:v>
                </c:pt>
                <c:pt idx="18105">
                  <c:v>8.3766768341999089</c:v>
                </c:pt>
                <c:pt idx="18106">
                  <c:v>8.376432825950042</c:v>
                </c:pt>
                <c:pt idx="18107">
                  <c:v>8.3782171783829842</c:v>
                </c:pt>
                <c:pt idx="18108">
                  <c:v>8.3780631701329167</c:v>
                </c:pt>
                <c:pt idx="18109">
                  <c:v>8.3776125225670572</c:v>
                </c:pt>
                <c:pt idx="18110">
                  <c:v>8.3773785416669995</c:v>
                </c:pt>
                <c:pt idx="18111">
                  <c:v>8.3776728667499345</c:v>
                </c:pt>
                <c:pt idx="18112">
                  <c:v>8.3787722191830731</c:v>
                </c:pt>
                <c:pt idx="18113">
                  <c:v>8.3792365442670071</c:v>
                </c:pt>
                <c:pt idx="18114">
                  <c:v>8.3785342300329493</c:v>
                </c:pt>
                <c:pt idx="18115">
                  <c:v>8.3772902217830811</c:v>
                </c:pt>
                <c:pt idx="18116">
                  <c:v>8.377087907550024</c:v>
                </c:pt>
                <c:pt idx="18117">
                  <c:v>8.3779638992999566</c:v>
                </c:pt>
                <c:pt idx="18118">
                  <c:v>8.3778482517330968</c:v>
                </c:pt>
                <c:pt idx="18119">
                  <c:v>8.3770759375000399</c:v>
                </c:pt>
                <c:pt idx="18120">
                  <c:v>8.3764002625829725</c:v>
                </c:pt>
                <c:pt idx="18121">
                  <c:v>8.3765996150169162</c:v>
                </c:pt>
                <c:pt idx="18122">
                  <c:v>8.3779956067670476</c:v>
                </c:pt>
                <c:pt idx="18123">
                  <c:v>8.3780416258669881</c:v>
                </c:pt>
                <c:pt idx="18124">
                  <c:v>8.3779942842829218</c:v>
                </c:pt>
                <c:pt idx="18125">
                  <c:v>8.3774903033830626</c:v>
                </c:pt>
                <c:pt idx="18126">
                  <c:v>8.3767129617999956</c:v>
                </c:pt>
                <c:pt idx="18127">
                  <c:v>8.3783706475669391</c:v>
                </c:pt>
                <c:pt idx="18128">
                  <c:v>8.3779533333330782</c:v>
                </c:pt>
                <c:pt idx="18129">
                  <c:v>8.3766576584170132</c:v>
                </c:pt>
                <c:pt idx="18130">
                  <c:v>8.3762186775169543</c:v>
                </c:pt>
                <c:pt idx="18131">
                  <c:v>8.3765080026000867</c:v>
                </c:pt>
                <c:pt idx="18132">
                  <c:v>8.3777073550330297</c:v>
                </c:pt>
                <c:pt idx="18133">
                  <c:v>8.3778150134499612</c:v>
                </c:pt>
                <c:pt idx="18134">
                  <c:v>8.3777060325499058</c:v>
                </c:pt>
                <c:pt idx="18135">
                  <c:v>8.3769036909670369</c:v>
                </c:pt>
                <c:pt idx="18136">
                  <c:v>8.3771230433999779</c:v>
                </c:pt>
                <c:pt idx="18137">
                  <c:v>8.3781723958329213</c:v>
                </c:pt>
                <c:pt idx="18138">
                  <c:v>8.3787633875830529</c:v>
                </c:pt>
                <c:pt idx="18139">
                  <c:v>8.3779277400169949</c:v>
                </c:pt>
                <c:pt idx="18140">
                  <c:v>8.3771187317669273</c:v>
                </c:pt>
                <c:pt idx="18141">
                  <c:v>8.3767464175330684</c:v>
                </c:pt>
                <c:pt idx="18142">
                  <c:v>8.3775174092830014</c:v>
                </c:pt>
                <c:pt idx="18143">
                  <c:v>8.3768184283829434</c:v>
                </c:pt>
                <c:pt idx="18144">
                  <c:v>8.3763777534670751</c:v>
                </c:pt>
                <c:pt idx="18145">
                  <c:v>8.3759354392330181</c:v>
                </c:pt>
                <c:pt idx="18146">
                  <c:v>8.3764247916669596</c:v>
                </c:pt>
                <c:pt idx="18147">
                  <c:v>8.3778491167500917</c:v>
                </c:pt>
                <c:pt idx="18148">
                  <c:v>8.3777801358500348</c:v>
                </c:pt>
                <c:pt idx="18149">
                  <c:v>8.3774094609329666</c:v>
                </c:pt>
                <c:pt idx="18150">
                  <c:v>8.3774204800329102</c:v>
                </c:pt>
                <c:pt idx="18151">
                  <c:v>8.3771514717830424</c:v>
                </c:pt>
                <c:pt idx="18152">
                  <c:v>8.378464157549983</c:v>
                </c:pt>
                <c:pt idx="18153">
                  <c:v>8.3786418159669172</c:v>
                </c:pt>
                <c:pt idx="18154">
                  <c:v>8.3776961684000568</c:v>
                </c:pt>
                <c:pt idx="18155">
                  <c:v>8.3766938541669997</c:v>
                </c:pt>
                <c:pt idx="18156">
                  <c:v>8.3766681792499327</c:v>
                </c:pt>
                <c:pt idx="18157">
                  <c:v>8.3780108650170728</c:v>
                </c:pt>
                <c:pt idx="18158">
                  <c:v>8.3776001901000079</c:v>
                </c:pt>
                <c:pt idx="18159">
                  <c:v>8.3768928758669485</c:v>
                </c:pt>
                <c:pt idx="18160">
                  <c:v>8.3765688676170811</c:v>
                </c:pt>
                <c:pt idx="18161">
                  <c:v>8.376971553383024</c:v>
                </c:pt>
                <c:pt idx="18162">
                  <c:v>8.3785625451329562</c:v>
                </c:pt>
                <c:pt idx="18163">
                  <c:v>8.3788252309000981</c:v>
                </c:pt>
                <c:pt idx="18164">
                  <c:v>8.3776679166670398</c:v>
                </c:pt>
                <c:pt idx="18165">
                  <c:v>8.377307241749973</c:v>
                </c:pt>
                <c:pt idx="18166">
                  <c:v>8.3775415941829152</c:v>
                </c:pt>
                <c:pt idx="18167">
                  <c:v>8.3783625859330471</c:v>
                </c:pt>
                <c:pt idx="18168">
                  <c:v>8.3782602716999897</c:v>
                </c:pt>
                <c:pt idx="18169">
                  <c:v>8.3771395967829232</c:v>
                </c:pt>
                <c:pt idx="18170">
                  <c:v>8.3758889492170621</c:v>
                </c:pt>
                <c:pt idx="18172">
                  <c:v>8.3715224745728349</c:v>
                </c:pt>
                <c:pt idx="18173" formatCode="General">
                  <c:v>3.2944017842169008E-3</c:v>
                </c:pt>
              </c:numCache>
            </c:numRef>
          </c:yVal>
          <c:smooth val="0"/>
        </c:ser>
        <c:ser>
          <c:idx val="1"/>
          <c:order val="1"/>
          <c:tx>
            <c:strRef>
              <c:f>GGAa_A!$R$1:$R$3</c:f>
              <c:strCache>
                <c:ptCount val="1"/>
                <c:pt idx="0">
                  <c:v>TIC-line  </c:v>
                </c:pt>
              </c:strCache>
            </c:strRef>
          </c:tx>
          <c:spPr>
            <a:ln w="1270">
              <a:solidFill>
                <a:srgbClr val="FF0000"/>
              </a:solidFill>
            </a:ln>
          </c:spPr>
          <c:marker>
            <c:symbol val="none"/>
          </c:marker>
          <c:xVal>
            <c:numRef>
              <c:f>GGAa_A!$C$4:$C$18215</c:f>
              <c:numCache>
                <c:formatCode>m/d/yy\ h:mm;@</c:formatCode>
                <c:ptCount val="18212"/>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GGAa_A!$R$4:$R$18215</c:f>
              <c:numCache>
                <c:formatCode>0.000000</c:formatCode>
                <c:ptCount val="18212"/>
                <c:pt idx="0">
                  <c:v>8.3482649999999996</c:v>
                </c:pt>
                <c:pt idx="1">
                  <c:v>8.3491743250829327</c:v>
                </c:pt>
                <c:pt idx="2">
                  <c:v>8.3496020108500737</c:v>
                </c:pt>
                <c:pt idx="3">
                  <c:v>8.349474669267007</c:v>
                </c:pt>
                <c:pt idx="4">
                  <c:v>8.3491140216999504</c:v>
                </c:pt>
                <c:pt idx="5">
                  <c:v>8.3481750134500814</c:v>
                </c:pt>
                <c:pt idx="6">
                  <c:v>8.3483376992170228</c:v>
                </c:pt>
                <c:pt idx="7">
                  <c:v>8.3491170242999555</c:v>
                </c:pt>
                <c:pt idx="8">
                  <c:v>8.3485413767330972</c:v>
                </c:pt>
                <c:pt idx="9">
                  <c:v>8.3477173958330404</c:v>
                </c:pt>
                <c:pt idx="10">
                  <c:v>8.3467067209169734</c:v>
                </c:pt>
                <c:pt idx="11">
                  <c:v>8.3474144066829137</c:v>
                </c:pt>
                <c:pt idx="12">
                  <c:v>8.3487187317670468</c:v>
                </c:pt>
                <c:pt idx="13">
                  <c:v>8.3486897508669884</c:v>
                </c:pt>
                <c:pt idx="14">
                  <c:v>8.3480040759499214</c:v>
                </c:pt>
                <c:pt idx="15">
                  <c:v>8.347151761717063</c:v>
                </c:pt>
                <c:pt idx="16">
                  <c:v>8.3472344201329971</c:v>
                </c:pt>
                <c:pt idx="17">
                  <c:v>8.3489104392329381</c:v>
                </c:pt>
                <c:pt idx="18">
                  <c:v>8.3488514583330797</c:v>
                </c:pt>
                <c:pt idx="19">
                  <c:v>8.3479507834170121</c:v>
                </c:pt>
                <c:pt idx="20">
                  <c:v>8.3474718025169548</c:v>
                </c:pt>
                <c:pt idx="21">
                  <c:v>8.3476661276000872</c:v>
                </c:pt>
                <c:pt idx="22">
                  <c:v>8.3486838133670283</c:v>
                </c:pt>
                <c:pt idx="23">
                  <c:v>8.3488164717829623</c:v>
                </c:pt>
                <c:pt idx="24">
                  <c:v>8.3475541575499044</c:v>
                </c:pt>
                <c:pt idx="25">
                  <c:v>8.3473468159670361</c:v>
                </c:pt>
                <c:pt idx="26">
                  <c:v>8.3471995017329785</c:v>
                </c:pt>
                <c:pt idx="27">
                  <c:v>8.3483138541669213</c:v>
                </c:pt>
                <c:pt idx="28">
                  <c:v>8.3486865125830523</c:v>
                </c:pt>
                <c:pt idx="29">
                  <c:v>8.3481175316829948</c:v>
                </c:pt>
                <c:pt idx="30">
                  <c:v>8.347855190099926</c:v>
                </c:pt>
                <c:pt idx="31">
                  <c:v>8.3479445425330692</c:v>
                </c:pt>
                <c:pt idx="32">
                  <c:v>8.3481305342830012</c:v>
                </c:pt>
                <c:pt idx="33">
                  <c:v>8.348184886716945</c:v>
                </c:pt>
                <c:pt idx="34">
                  <c:v>8.3470475451330763</c:v>
                </c:pt>
                <c:pt idx="35">
                  <c:v>8.3466518975670176</c:v>
                </c:pt>
                <c:pt idx="36">
                  <c:v>8.3464962499999604</c:v>
                </c:pt>
                <c:pt idx="37">
                  <c:v>8.3475755750830913</c:v>
                </c:pt>
                <c:pt idx="38">
                  <c:v>8.3478249275170349</c:v>
                </c:pt>
                <c:pt idx="39">
                  <c:v>8.3477159192669674</c:v>
                </c:pt>
                <c:pt idx="40">
                  <c:v>8.3468502716999087</c:v>
                </c:pt>
                <c:pt idx="41">
                  <c:v>8.3474995967830417</c:v>
                </c:pt>
                <c:pt idx="42">
                  <c:v>8.3484589492169832</c:v>
                </c:pt>
                <c:pt idx="43">
                  <c:v>8.3483749409669166</c:v>
                </c:pt>
                <c:pt idx="44">
                  <c:v>8.3481626267330586</c:v>
                </c:pt>
                <c:pt idx="45">
                  <c:v>8.3478153124999999</c:v>
                </c:pt>
                <c:pt idx="46">
                  <c:v>8.347454637582933</c:v>
                </c:pt>
                <c:pt idx="47">
                  <c:v>8.3484089900170737</c:v>
                </c:pt>
                <c:pt idx="48">
                  <c:v>8.3481249817670058</c:v>
                </c:pt>
                <c:pt idx="49">
                  <c:v>8.3480593341999487</c:v>
                </c:pt>
                <c:pt idx="50">
                  <c:v>8.3474786592830821</c:v>
                </c:pt>
                <c:pt idx="51">
                  <c:v>8.3471913450500246</c:v>
                </c:pt>
                <c:pt idx="52">
                  <c:v>8.3484773367999576</c:v>
                </c:pt>
                <c:pt idx="53">
                  <c:v>8.3479866892330978</c:v>
                </c:pt>
                <c:pt idx="54">
                  <c:v>8.3474327083330397</c:v>
                </c:pt>
                <c:pt idx="55">
                  <c:v>8.3473553667499729</c:v>
                </c:pt>
                <c:pt idx="56">
                  <c:v>8.347614719182916</c:v>
                </c:pt>
                <c:pt idx="57">
                  <c:v>8.3484423776000476</c:v>
                </c:pt>
                <c:pt idx="58">
                  <c:v>8.3483317300329887</c:v>
                </c:pt>
                <c:pt idx="59">
                  <c:v>8.3480510551169207</c:v>
                </c:pt>
                <c:pt idx="60">
                  <c:v>8.3475620742170626</c:v>
                </c:pt>
                <c:pt idx="61">
                  <c:v>8.3476247326329958</c:v>
                </c:pt>
                <c:pt idx="62">
                  <c:v>8.3485457517329387</c:v>
                </c:pt>
                <c:pt idx="63">
                  <c:v>8.3484534375000798</c:v>
                </c:pt>
                <c:pt idx="64">
                  <c:v>8.3478444292500118</c:v>
                </c:pt>
                <c:pt idx="65">
                  <c:v>8.3472704483499545</c:v>
                </c:pt>
                <c:pt idx="66">
                  <c:v>8.3474847734330861</c:v>
                </c:pt>
                <c:pt idx="67">
                  <c:v>8.348362459200029</c:v>
                </c:pt>
                <c:pt idx="68">
                  <c:v>8.3478667842829619</c:v>
                </c:pt>
                <c:pt idx="69">
                  <c:v>8.3471694700499039</c:v>
                </c:pt>
                <c:pt idx="70">
                  <c:v>8.3467904618000368</c:v>
                </c:pt>
                <c:pt idx="71">
                  <c:v>8.3475714808999779</c:v>
                </c:pt>
                <c:pt idx="72">
                  <c:v>8.3483924999999211</c:v>
                </c:pt>
                <c:pt idx="73">
                  <c:v>8.3482468250830522</c:v>
                </c:pt>
                <c:pt idx="74">
                  <c:v>8.3483845108499946</c:v>
                </c:pt>
                <c:pt idx="75">
                  <c:v>8.347475502599929</c:v>
                </c:pt>
                <c:pt idx="76">
                  <c:v>8.3478748550330693</c:v>
                </c:pt>
                <c:pt idx="77">
                  <c:v>8.3482775134500002</c:v>
                </c:pt>
                <c:pt idx="78">
                  <c:v>8.3476718658829441</c:v>
                </c:pt>
                <c:pt idx="79">
                  <c:v>8.3469495243000758</c:v>
                </c:pt>
                <c:pt idx="80">
                  <c:v>8.3457855434000194</c:v>
                </c:pt>
                <c:pt idx="81">
                  <c:v>8.3470665624999594</c:v>
                </c:pt>
                <c:pt idx="82">
                  <c:v>8.3485742209170919</c:v>
                </c:pt>
                <c:pt idx="83">
                  <c:v>8.3483502400170337</c:v>
                </c:pt>
                <c:pt idx="84">
                  <c:v>8.3476428984329676</c:v>
                </c:pt>
                <c:pt idx="85">
                  <c:v>8.3484305841999102</c:v>
                </c:pt>
                <c:pt idx="86">
                  <c:v>8.3489399092830414</c:v>
                </c:pt>
                <c:pt idx="87">
                  <c:v>8.3493059283829822</c:v>
                </c:pt>
                <c:pt idx="88">
                  <c:v>8.3484752534669155</c:v>
                </c:pt>
                <c:pt idx="89">
                  <c:v>8.3478329392330579</c:v>
                </c:pt>
                <c:pt idx="90">
                  <c:v>8.347623958333001</c:v>
                </c:pt>
                <c:pt idx="91">
                  <c:v>8.3479032834169331</c:v>
                </c:pt>
                <c:pt idx="92">
                  <c:v>8.3485826358500734</c:v>
                </c:pt>
                <c:pt idx="93">
                  <c:v>8.3481786276000065</c:v>
                </c:pt>
                <c:pt idx="94">
                  <c:v>8.3483179800329488</c:v>
                </c:pt>
                <c:pt idx="95">
                  <c:v>8.3480889717830813</c:v>
                </c:pt>
                <c:pt idx="96">
                  <c:v>8.3485533242170238</c:v>
                </c:pt>
                <c:pt idx="97">
                  <c:v>8.3494793159669562</c:v>
                </c:pt>
                <c:pt idx="98">
                  <c:v>8.3494953350670968</c:v>
                </c:pt>
                <c:pt idx="99">
                  <c:v>8.3493480208330393</c:v>
                </c:pt>
                <c:pt idx="100">
                  <c:v>8.3487773459169716</c:v>
                </c:pt>
                <c:pt idx="101">
                  <c:v>8.3489966983499162</c:v>
                </c:pt>
                <c:pt idx="102">
                  <c:v>8.3496993567670472</c:v>
                </c:pt>
                <c:pt idx="103">
                  <c:v>8.3495770425329887</c:v>
                </c:pt>
                <c:pt idx="104">
                  <c:v>8.3488580342829231</c:v>
                </c:pt>
                <c:pt idx="105">
                  <c:v>8.3491573867170636</c:v>
                </c:pt>
                <c:pt idx="106">
                  <c:v>8.3496050451329964</c:v>
                </c:pt>
                <c:pt idx="107">
                  <c:v>8.3500743975669387</c:v>
                </c:pt>
                <c:pt idx="108">
                  <c:v>8.3496537500000798</c:v>
                </c:pt>
                <c:pt idx="109">
                  <c:v>8.3492980750830128</c:v>
                </c:pt>
                <c:pt idx="110">
                  <c:v>8.3482874275169543</c:v>
                </c:pt>
                <c:pt idx="111">
                  <c:v>8.3493534192670857</c:v>
                </c:pt>
                <c:pt idx="112">
                  <c:v>8.3502527717000294</c:v>
                </c:pt>
                <c:pt idx="113">
                  <c:v>8.3499137634499618</c:v>
                </c:pt>
                <c:pt idx="114">
                  <c:v>8.3492164492169039</c:v>
                </c:pt>
                <c:pt idx="115">
                  <c:v>8.3492624409670366</c:v>
                </c:pt>
                <c:pt idx="116">
                  <c:v>8.3493934600669775</c:v>
                </c:pt>
                <c:pt idx="117">
                  <c:v>8.3504928124999207</c:v>
                </c:pt>
                <c:pt idx="118">
                  <c:v>8.3504438042500517</c:v>
                </c:pt>
                <c:pt idx="119">
                  <c:v>8.3497748233499944</c:v>
                </c:pt>
                <c:pt idx="120">
                  <c:v>8.349499148432928</c:v>
                </c:pt>
                <c:pt idx="121">
                  <c:v>8.3500685008670672</c:v>
                </c:pt>
                <c:pt idx="122">
                  <c:v>8.3507628259500031</c:v>
                </c:pt>
                <c:pt idx="123">
                  <c:v>8.3509105117169433</c:v>
                </c:pt>
                <c:pt idx="124">
                  <c:v>8.3503665034670753</c:v>
                </c:pt>
                <c:pt idx="125">
                  <c:v>8.3496308559000187</c:v>
                </c:pt>
                <c:pt idx="126">
                  <c:v>8.3500785416669601</c:v>
                </c:pt>
                <c:pt idx="127">
                  <c:v>8.3515778667500928</c:v>
                </c:pt>
                <c:pt idx="128">
                  <c:v>8.3514322191830335</c:v>
                </c:pt>
                <c:pt idx="129">
                  <c:v>8.3501898775999663</c:v>
                </c:pt>
                <c:pt idx="130">
                  <c:v>8.3495175633669092</c:v>
                </c:pt>
                <c:pt idx="131">
                  <c:v>8.3496568884500419</c:v>
                </c:pt>
                <c:pt idx="132">
                  <c:v>8.3512279075499851</c:v>
                </c:pt>
                <c:pt idx="133">
                  <c:v>8.3511205659669177</c:v>
                </c:pt>
                <c:pt idx="134">
                  <c:v>8.3506615850670567</c:v>
                </c:pt>
                <c:pt idx="135">
                  <c:v>8.3509076041670003</c:v>
                </c:pt>
                <c:pt idx="136">
                  <c:v>8.351216929249933</c:v>
                </c:pt>
                <c:pt idx="137">
                  <c:v>8.3519096150170746</c:v>
                </c:pt>
                <c:pt idx="138">
                  <c:v>8.3516089401000073</c:v>
                </c:pt>
                <c:pt idx="139">
                  <c:v>8.3509882925329482</c:v>
                </c:pt>
                <c:pt idx="140">
                  <c:v>8.3501976176170807</c:v>
                </c:pt>
                <c:pt idx="141">
                  <c:v>8.3499086367170232</c:v>
                </c:pt>
                <c:pt idx="142">
                  <c:v>8.3512596284669556</c:v>
                </c:pt>
                <c:pt idx="143">
                  <c:v>8.3513623142330982</c:v>
                </c:pt>
                <c:pt idx="144">
                  <c:v>8.3501750000000392</c:v>
                </c:pt>
                <c:pt idx="145">
                  <c:v>8.3497543250829711</c:v>
                </c:pt>
                <c:pt idx="146">
                  <c:v>8.3500036775169146</c:v>
                </c:pt>
                <c:pt idx="147">
                  <c:v>8.3515263359330465</c:v>
                </c:pt>
                <c:pt idx="148">
                  <c:v>8.351474021699989</c:v>
                </c:pt>
                <c:pt idx="149">
                  <c:v>8.3504900134499227</c:v>
                </c:pt>
                <c:pt idx="150">
                  <c:v>8.3501943658830626</c:v>
                </c:pt>
                <c:pt idx="151">
                  <c:v>8.3501420242999966</c:v>
                </c:pt>
                <c:pt idx="152">
                  <c:v>8.3518230433999374</c:v>
                </c:pt>
                <c:pt idx="153">
                  <c:v>8.3520073958330805</c:v>
                </c:pt>
                <c:pt idx="154">
                  <c:v>8.3514733875830132</c:v>
                </c:pt>
                <c:pt idx="155">
                  <c:v>8.3501194066829534</c:v>
                </c:pt>
                <c:pt idx="156">
                  <c:v>8.3504887317670882</c:v>
                </c:pt>
                <c:pt idx="157">
                  <c:v>8.3513630842000293</c:v>
                </c:pt>
                <c:pt idx="158">
                  <c:v>8.3518340759499612</c:v>
                </c:pt>
                <c:pt idx="159">
                  <c:v>8.3505950950499042</c:v>
                </c:pt>
                <c:pt idx="160">
                  <c:v>8.3491677534670359</c:v>
                </c:pt>
                <c:pt idx="161">
                  <c:v>8.3492654392329797</c:v>
                </c:pt>
                <c:pt idx="162">
                  <c:v>8.3508447916669208</c:v>
                </c:pt>
                <c:pt idx="163">
                  <c:v>8.351240783417051</c:v>
                </c:pt>
                <c:pt idx="164">
                  <c:v>8.3508601358499952</c:v>
                </c:pt>
                <c:pt idx="165">
                  <c:v>8.3497344609329271</c:v>
                </c:pt>
                <c:pt idx="166">
                  <c:v>8.3497521467000695</c:v>
                </c:pt>
                <c:pt idx="167">
                  <c:v>8.3513431384500016</c:v>
                </c:pt>
                <c:pt idx="168">
                  <c:v>8.3511641575499436</c:v>
                </c:pt>
                <c:pt idx="169">
                  <c:v>8.3499968159670743</c:v>
                </c:pt>
                <c:pt idx="170">
                  <c:v>8.3498428350670171</c:v>
                </c:pt>
                <c:pt idx="171">
                  <c:v>8.3502088541669615</c:v>
                </c:pt>
                <c:pt idx="172">
                  <c:v>8.3515248459170923</c:v>
                </c:pt>
                <c:pt idx="173">
                  <c:v>8.3514775316830345</c:v>
                </c:pt>
                <c:pt idx="174">
                  <c:v>8.3513835234329665</c:v>
                </c:pt>
                <c:pt idx="175">
                  <c:v>8.3509362091999098</c:v>
                </c:pt>
                <c:pt idx="176">
                  <c:v>8.3507588676170403</c:v>
                </c:pt>
                <c:pt idx="177">
                  <c:v>8.3519365533829841</c:v>
                </c:pt>
                <c:pt idx="178">
                  <c:v>8.3515458784669168</c:v>
                </c:pt>
                <c:pt idx="179">
                  <c:v>8.3504952309000586</c:v>
                </c:pt>
                <c:pt idx="180">
                  <c:v>8.3492795833330007</c:v>
                </c:pt>
                <c:pt idx="181">
                  <c:v>8.3494789084169323</c:v>
                </c:pt>
                <c:pt idx="182">
                  <c:v>8.351221594183075</c:v>
                </c:pt>
                <c:pt idx="183">
                  <c:v>8.3508292526000076</c:v>
                </c:pt>
                <c:pt idx="184">
                  <c:v>8.3499852716999499</c:v>
                </c:pt>
                <c:pt idx="185">
                  <c:v>8.3494545967830813</c:v>
                </c:pt>
                <c:pt idx="186">
                  <c:v>8.3503856158830239</c:v>
                </c:pt>
                <c:pt idx="187">
                  <c:v>8.3512916076329553</c:v>
                </c:pt>
                <c:pt idx="188">
                  <c:v>8.3509776267330977</c:v>
                </c:pt>
                <c:pt idx="189">
                  <c:v>8.3498569791670398</c:v>
                </c:pt>
                <c:pt idx="190">
                  <c:v>8.3493213042499725</c:v>
                </c:pt>
                <c:pt idx="191">
                  <c:v>8.3495489900169151</c:v>
                </c:pt>
                <c:pt idx="192">
                  <c:v>8.3511849817670463</c:v>
                </c:pt>
                <c:pt idx="193">
                  <c:v>8.3507943341999891</c:v>
                </c:pt>
                <c:pt idx="194">
                  <c:v>8.3501203259499217</c:v>
                </c:pt>
                <c:pt idx="195">
                  <c:v>8.3497796783830633</c:v>
                </c:pt>
                <c:pt idx="196">
                  <c:v>8.3500856701329962</c:v>
                </c:pt>
                <c:pt idx="197">
                  <c:v>8.3516750225669369</c:v>
                </c:pt>
                <c:pt idx="198">
                  <c:v>8.3520177083330793</c:v>
                </c:pt>
                <c:pt idx="199">
                  <c:v>8.3510937000830125</c:v>
                </c:pt>
                <c:pt idx="200">
                  <c:v>8.3503497191829545</c:v>
                </c:pt>
                <c:pt idx="201">
                  <c:v>8.3504340442670877</c:v>
                </c:pt>
                <c:pt idx="202">
                  <c:v>8.3516883967000286</c:v>
                </c:pt>
                <c:pt idx="203">
                  <c:v>8.3512377217829634</c:v>
                </c:pt>
                <c:pt idx="204">
                  <c:v>8.3500920742169047</c:v>
                </c:pt>
                <c:pt idx="205">
                  <c:v>8.349356399300035</c:v>
                </c:pt>
                <c:pt idx="206">
                  <c:v>8.3498357517329787</c:v>
                </c:pt>
                <c:pt idx="207">
                  <c:v>8.3518667708329204</c:v>
                </c:pt>
                <c:pt idx="208">
                  <c:v>8.3516444292500527</c:v>
                </c:pt>
                <c:pt idx="209">
                  <c:v>8.3510071150169942</c:v>
                </c:pt>
                <c:pt idx="210">
                  <c:v>8.3501697734329277</c:v>
                </c:pt>
                <c:pt idx="211">
                  <c:v>8.3503141258670688</c:v>
                </c:pt>
                <c:pt idx="212">
                  <c:v>8.3519001176170011</c:v>
                </c:pt>
                <c:pt idx="213">
                  <c:v>8.3515311367169449</c:v>
                </c:pt>
                <c:pt idx="214">
                  <c:v>8.3506771284670762</c:v>
                </c:pt>
                <c:pt idx="215">
                  <c:v>8.3495748142330175</c:v>
                </c:pt>
                <c:pt idx="216">
                  <c:v>8.350010833332961</c:v>
                </c:pt>
                <c:pt idx="217">
                  <c:v>8.3518418250830919</c:v>
                </c:pt>
                <c:pt idx="218">
                  <c:v>8.3514945108500349</c:v>
                </c:pt>
                <c:pt idx="219">
                  <c:v>8.350808835932968</c:v>
                </c:pt>
                <c:pt idx="220">
                  <c:v>8.3505698550329086</c:v>
                </c:pt>
                <c:pt idx="221">
                  <c:v>8.3504641801170401</c:v>
                </c:pt>
                <c:pt idx="222">
                  <c:v>8.3519985325499828</c:v>
                </c:pt>
                <c:pt idx="223">
                  <c:v>8.3517861909669158</c:v>
                </c:pt>
                <c:pt idx="224">
                  <c:v>8.3504272100670587</c:v>
                </c:pt>
                <c:pt idx="225">
                  <c:v>8.3501332291669996</c:v>
                </c:pt>
                <c:pt idx="226">
                  <c:v>8.3504175542499315</c:v>
                </c:pt>
                <c:pt idx="227">
                  <c:v>8.3520335733500737</c:v>
                </c:pt>
                <c:pt idx="228">
                  <c:v>8.3521612317670062</c:v>
                </c:pt>
                <c:pt idx="229">
                  <c:v>8.3515139175329498</c:v>
                </c:pt>
                <c:pt idx="230">
                  <c:v>8.3505615759500813</c:v>
                </c:pt>
                <c:pt idx="231">
                  <c:v>8.350460928383022</c:v>
                </c:pt>
                <c:pt idx="232">
                  <c:v>8.3518702534669575</c:v>
                </c:pt>
                <c:pt idx="233">
                  <c:v>8.351372939233098</c:v>
                </c:pt>
                <c:pt idx="234">
                  <c:v>8.3505106250000409</c:v>
                </c:pt>
                <c:pt idx="235">
                  <c:v>8.3504016167499735</c:v>
                </c:pt>
                <c:pt idx="236">
                  <c:v>8.3506526358499134</c:v>
                </c:pt>
                <c:pt idx="237">
                  <c:v>8.352431960933048</c:v>
                </c:pt>
                <c:pt idx="238">
                  <c:v>8.3523463133669882</c:v>
                </c:pt>
                <c:pt idx="239">
                  <c:v>8.3519706384499219</c:v>
                </c:pt>
                <c:pt idx="240">
                  <c:v>8.3510783242170632</c:v>
                </c:pt>
                <c:pt idx="241">
                  <c:v>8.3507593159669966</c:v>
                </c:pt>
                <c:pt idx="242">
                  <c:v>8.3519553350669398</c:v>
                </c:pt>
                <c:pt idx="243">
                  <c:v>8.3525180208330791</c:v>
                </c:pt>
                <c:pt idx="244">
                  <c:v>8.3515156792500118</c:v>
                </c:pt>
                <c:pt idx="245">
                  <c:v>8.3507416983499549</c:v>
                </c:pt>
                <c:pt idx="246">
                  <c:v>8.3510843567670872</c:v>
                </c:pt>
                <c:pt idx="247">
                  <c:v>8.3522320425330303</c:v>
                </c:pt>
                <c:pt idx="248">
                  <c:v>8.3522930342829618</c:v>
                </c:pt>
                <c:pt idx="249">
                  <c:v>8.3511573867169027</c:v>
                </c:pt>
                <c:pt idx="250">
                  <c:v>8.351260045133035</c:v>
                </c:pt>
                <c:pt idx="251">
                  <c:v>8.3514460642329773</c:v>
                </c:pt>
                <c:pt idx="252">
                  <c:v>8.3523220833329219</c:v>
                </c:pt>
                <c:pt idx="253">
                  <c:v>8.3524914084170536</c:v>
                </c:pt>
                <c:pt idx="254">
                  <c:v>8.3518224275169946</c:v>
                </c:pt>
                <c:pt idx="255">
                  <c:v>8.3513117525999263</c:v>
                </c:pt>
                <c:pt idx="256">
                  <c:v>8.3510211050330678</c:v>
                </c:pt>
                <c:pt idx="257">
                  <c:v>8.3522187634500007</c:v>
                </c:pt>
                <c:pt idx="258">
                  <c:v>8.3518931158829446</c:v>
                </c:pt>
                <c:pt idx="259">
                  <c:v>8.3510474409670756</c:v>
                </c:pt>
                <c:pt idx="260">
                  <c:v>8.3507951267330185</c:v>
                </c:pt>
                <c:pt idx="261">
                  <c:v>8.3516361458329609</c:v>
                </c:pt>
                <c:pt idx="262">
                  <c:v>8.3530504709170916</c:v>
                </c:pt>
                <c:pt idx="263">
                  <c:v>8.352953156683034</c:v>
                </c:pt>
                <c:pt idx="264">
                  <c:v>8.3521708150999672</c:v>
                </c:pt>
                <c:pt idx="265">
                  <c:v>8.3518785008669081</c:v>
                </c:pt>
                <c:pt idx="266">
                  <c:v>8.3517861592830425</c:v>
                </c:pt>
                <c:pt idx="267">
                  <c:v>8.353307178382984</c:v>
                </c:pt>
                <c:pt idx="268">
                  <c:v>8.3530065034669168</c:v>
                </c:pt>
                <c:pt idx="269">
                  <c:v>8.3526558559000588</c:v>
                </c:pt>
                <c:pt idx="270">
                  <c:v>8.3521118750000003</c:v>
                </c:pt>
                <c:pt idx="271">
                  <c:v>8.352301200082934</c:v>
                </c:pt>
                <c:pt idx="272">
                  <c:v>8.3530105525170733</c:v>
                </c:pt>
                <c:pt idx="273">
                  <c:v>8.3530298776000063</c:v>
                </c:pt>
                <c:pt idx="274">
                  <c:v>8.3523858966999498</c:v>
                </c:pt>
                <c:pt idx="275">
                  <c:v>8.3520352217830816</c:v>
                </c:pt>
                <c:pt idx="276">
                  <c:v>8.3520495742170233</c:v>
                </c:pt>
                <c:pt idx="277">
                  <c:v>8.3532205659669572</c:v>
                </c:pt>
                <c:pt idx="278">
                  <c:v>8.3527582517330963</c:v>
                </c:pt>
                <c:pt idx="279">
                  <c:v>8.3524892708330398</c:v>
                </c:pt>
                <c:pt idx="280">
                  <c:v>8.3528935959169726</c:v>
                </c:pt>
                <c:pt idx="281">
                  <c:v>8.3527996150169148</c:v>
                </c:pt>
                <c:pt idx="282">
                  <c:v>8.3538622734330463</c:v>
                </c:pt>
                <c:pt idx="283">
                  <c:v>8.3544249591999886</c:v>
                </c:pt>
                <c:pt idx="284">
                  <c:v>8.3535192842829229</c:v>
                </c:pt>
                <c:pt idx="285">
                  <c:v>8.352985303383063</c:v>
                </c:pt>
                <c:pt idx="286">
                  <c:v>8.3530196284669955</c:v>
                </c:pt>
                <c:pt idx="287">
                  <c:v>8.3536756475669396</c:v>
                </c:pt>
                <c:pt idx="288">
                  <c:v>8.3533500000000789</c:v>
                </c:pt>
                <c:pt idx="289">
                  <c:v>8.3533743250830135</c:v>
                </c:pt>
                <c:pt idx="290">
                  <c:v>8.352858677516954</c:v>
                </c:pt>
                <c:pt idx="291">
                  <c:v>8.3534346692670862</c:v>
                </c:pt>
                <c:pt idx="292">
                  <c:v>8.3540406883670286</c:v>
                </c:pt>
                <c:pt idx="293">
                  <c:v>8.3542066801169614</c:v>
                </c:pt>
                <c:pt idx="294">
                  <c:v>8.3537543658829048</c:v>
                </c:pt>
                <c:pt idx="295">
                  <c:v>8.3534703576330358</c:v>
                </c:pt>
                <c:pt idx="296">
                  <c:v>8.3540263767329783</c:v>
                </c:pt>
                <c:pt idx="297">
                  <c:v>8.3548490624999214</c:v>
                </c:pt>
                <c:pt idx="298">
                  <c:v>8.3552850542500519</c:v>
                </c:pt>
                <c:pt idx="299">
                  <c:v>8.3543744066829948</c:v>
                </c:pt>
                <c:pt idx="300">
                  <c:v>8.3536253984329285</c:v>
                </c:pt>
                <c:pt idx="301">
                  <c:v>8.3541480842000677</c:v>
                </c:pt>
                <c:pt idx="302">
                  <c:v>8.3548507426170016</c:v>
                </c:pt>
                <c:pt idx="303">
                  <c:v>8.3547150950499436</c:v>
                </c:pt>
                <c:pt idx="304">
                  <c:v>8.3543860868000763</c:v>
                </c:pt>
                <c:pt idx="305">
                  <c:v>8.3538904392330178</c:v>
                </c:pt>
                <c:pt idx="306">
                  <c:v>8.353871458332959</c:v>
                </c:pt>
                <c:pt idx="307">
                  <c:v>8.3553924500830909</c:v>
                </c:pt>
                <c:pt idx="308">
                  <c:v>8.3553151358500344</c:v>
                </c:pt>
                <c:pt idx="309">
                  <c:v>8.3542961275999676</c:v>
                </c:pt>
                <c:pt idx="310">
                  <c:v>8.3543104800329093</c:v>
                </c:pt>
                <c:pt idx="311">
                  <c:v>8.3550198051170419</c:v>
                </c:pt>
                <c:pt idx="312">
                  <c:v>8.3562124908829833</c:v>
                </c:pt>
                <c:pt idx="313">
                  <c:v>8.3560884826329165</c:v>
                </c:pt>
                <c:pt idx="314">
                  <c:v>8.3552511684000574</c:v>
                </c:pt>
                <c:pt idx="315">
                  <c:v>8.3546605208330007</c:v>
                </c:pt>
                <c:pt idx="316">
                  <c:v>8.3540881792499331</c:v>
                </c:pt>
                <c:pt idx="317">
                  <c:v>8.3550108650170731</c:v>
                </c:pt>
                <c:pt idx="318">
                  <c:v>8.3557068567670072</c:v>
                </c:pt>
                <c:pt idx="319">
                  <c:v>8.3553062091999486</c:v>
                </c:pt>
                <c:pt idx="320">
                  <c:v>8.35463886761708</c:v>
                </c:pt>
                <c:pt idx="321">
                  <c:v>8.3548782200500238</c:v>
                </c:pt>
                <c:pt idx="322">
                  <c:v>8.3557325451329572</c:v>
                </c:pt>
                <c:pt idx="323">
                  <c:v>8.3562152309000979</c:v>
                </c:pt>
                <c:pt idx="324">
                  <c:v>8.3553929166670393</c:v>
                </c:pt>
                <c:pt idx="325">
                  <c:v>8.354973908416973</c:v>
                </c:pt>
                <c:pt idx="326">
                  <c:v>8.3551349275169144</c:v>
                </c:pt>
                <c:pt idx="327">
                  <c:v>8.3560275859330471</c:v>
                </c:pt>
                <c:pt idx="328">
                  <c:v>8.3560252716999894</c:v>
                </c:pt>
                <c:pt idx="329">
                  <c:v>8.3558445967829229</c:v>
                </c:pt>
                <c:pt idx="330">
                  <c:v>8.355217282550063</c:v>
                </c:pt>
                <c:pt idx="331">
                  <c:v>8.3553099409669951</c:v>
                </c:pt>
                <c:pt idx="332">
                  <c:v>8.3565026267329383</c:v>
                </c:pt>
                <c:pt idx="333">
                  <c:v>8.3563803125000806</c:v>
                </c:pt>
                <c:pt idx="334">
                  <c:v>8.3559896375830132</c:v>
                </c:pt>
                <c:pt idx="335">
                  <c:v>8.3559589900169549</c:v>
                </c:pt>
                <c:pt idx="336">
                  <c:v>8.3555933151000872</c:v>
                </c:pt>
                <c:pt idx="337">
                  <c:v>8.3569226675330288</c:v>
                </c:pt>
                <c:pt idx="338">
                  <c:v>8.3570703259499624</c:v>
                </c:pt>
                <c:pt idx="339">
                  <c:v>8.3557646783829043</c:v>
                </c:pt>
                <c:pt idx="340">
                  <c:v>8.3551023368000354</c:v>
                </c:pt>
                <c:pt idx="341">
                  <c:v>8.3555550225669766</c:v>
                </c:pt>
                <c:pt idx="342">
                  <c:v>8.3572627083329198</c:v>
                </c:pt>
                <c:pt idx="343">
                  <c:v>8.3568020334170523</c:v>
                </c:pt>
                <c:pt idx="344">
                  <c:v>8.3559430525169951</c:v>
                </c:pt>
                <c:pt idx="345">
                  <c:v>8.356105710932928</c:v>
                </c:pt>
                <c:pt idx="346">
                  <c:v>8.3561167300330688</c:v>
                </c:pt>
                <c:pt idx="347">
                  <c:v>8.3565177217830016</c:v>
                </c:pt>
                <c:pt idx="348">
                  <c:v>8.3566854075499428</c:v>
                </c:pt>
                <c:pt idx="349">
                  <c:v>8.3560980659670747</c:v>
                </c:pt>
                <c:pt idx="350">
                  <c:v>8.3553990850670186</c:v>
                </c:pt>
                <c:pt idx="351">
                  <c:v>8.3555251041669614</c:v>
                </c:pt>
                <c:pt idx="352">
                  <c:v>8.3567310959170928</c:v>
                </c:pt>
                <c:pt idx="353">
                  <c:v>8.3570787816830343</c:v>
                </c:pt>
                <c:pt idx="354">
                  <c:v>8.3564914400999672</c:v>
                </c:pt>
                <c:pt idx="355">
                  <c:v>8.3558907925329091</c:v>
                </c:pt>
                <c:pt idx="356">
                  <c:v>8.3563734509500414</c:v>
                </c:pt>
                <c:pt idx="357">
                  <c:v>8.356832803382984</c:v>
                </c:pt>
                <c:pt idx="358">
                  <c:v>8.3570004617999167</c:v>
                </c:pt>
                <c:pt idx="359">
                  <c:v>8.3565531475670571</c:v>
                </c:pt>
                <c:pt idx="360">
                  <c:v>8.3561591666670001</c:v>
                </c:pt>
                <c:pt idx="361">
                  <c:v>8.3559334917499335</c:v>
                </c:pt>
                <c:pt idx="362">
                  <c:v>8.3570178441830745</c:v>
                </c:pt>
                <c:pt idx="363">
                  <c:v>8.357098835933007</c:v>
                </c:pt>
                <c:pt idx="364">
                  <c:v>8.3564648550329483</c:v>
                </c:pt>
                <c:pt idx="365">
                  <c:v>8.3559175134500823</c:v>
                </c:pt>
                <c:pt idx="366">
                  <c:v>8.3558268658830226</c:v>
                </c:pt>
                <c:pt idx="367">
                  <c:v>8.3568128576329563</c:v>
                </c:pt>
                <c:pt idx="368">
                  <c:v>8.3570572100670972</c:v>
                </c:pt>
                <c:pt idx="369">
                  <c:v>8.3568932291670386</c:v>
                </c:pt>
                <c:pt idx="370">
                  <c:v>8.3564358875829736</c:v>
                </c:pt>
                <c:pt idx="371">
                  <c:v>8.3563435733499141</c:v>
                </c:pt>
                <c:pt idx="372">
                  <c:v>8.3572362317670468</c:v>
                </c:pt>
                <c:pt idx="373">
                  <c:v>8.35758558419999</c:v>
                </c:pt>
                <c:pt idx="374">
                  <c:v>8.3571349092829212</c:v>
                </c:pt>
                <c:pt idx="375">
                  <c:v>8.3565959283830633</c:v>
                </c:pt>
                <c:pt idx="376">
                  <c:v>8.357068586799997</c:v>
                </c:pt>
                <c:pt idx="377">
                  <c:v>8.3579646058999373</c:v>
                </c:pt>
                <c:pt idx="378">
                  <c:v>8.3576672916670791</c:v>
                </c:pt>
                <c:pt idx="379">
                  <c:v>8.3577216167500126</c:v>
                </c:pt>
                <c:pt idx="380">
                  <c:v>8.357012635849955</c:v>
                </c:pt>
                <c:pt idx="381">
                  <c:v>8.3567636276000865</c:v>
                </c:pt>
                <c:pt idx="382">
                  <c:v>8.3581929800330279</c:v>
                </c:pt>
                <c:pt idx="383">
                  <c:v>8.3584423051169612</c:v>
                </c:pt>
                <c:pt idx="384">
                  <c:v>8.3573933242169041</c:v>
                </c:pt>
                <c:pt idx="385">
                  <c:v>8.3568243159670352</c:v>
                </c:pt>
                <c:pt idx="386">
                  <c:v>8.3569120017329794</c:v>
                </c:pt>
                <c:pt idx="387">
                  <c:v>8.3583263541669197</c:v>
                </c:pt>
                <c:pt idx="388">
                  <c:v>8.3581706792500512</c:v>
                </c:pt>
                <c:pt idx="389">
                  <c:v>8.357565031682995</c:v>
                </c:pt>
                <c:pt idx="390">
                  <c:v>8.3576643567669269</c:v>
                </c:pt>
                <c:pt idx="391">
                  <c:v>8.3577203758670695</c:v>
                </c:pt>
                <c:pt idx="392">
                  <c:v>8.3581097009500027</c:v>
                </c:pt>
                <c:pt idx="393">
                  <c:v>8.3582323867169439</c:v>
                </c:pt>
                <c:pt idx="394">
                  <c:v>8.3574350451330766</c:v>
                </c:pt>
                <c:pt idx="395">
                  <c:v>8.3570677309000185</c:v>
                </c:pt>
                <c:pt idx="396">
                  <c:v>8.3569770833329606</c:v>
                </c:pt>
                <c:pt idx="397">
                  <c:v>8.3582114084170929</c:v>
                </c:pt>
                <c:pt idx="398">
                  <c:v>8.3578240941830337</c:v>
                </c:pt>
                <c:pt idx="399">
                  <c:v>8.3571584192669679</c:v>
                </c:pt>
                <c:pt idx="400">
                  <c:v>8.3571827716999092</c:v>
                </c:pt>
                <c:pt idx="401">
                  <c:v>8.3572487634500412</c:v>
                </c:pt>
                <c:pt idx="402">
                  <c:v>8.3583064492169843</c:v>
                </c:pt>
                <c:pt idx="403">
                  <c:v>8.3583207742999157</c:v>
                </c:pt>
                <c:pt idx="404">
                  <c:v>8.3575267934000586</c:v>
                </c:pt>
                <c:pt idx="405">
                  <c:v>8.3573578125000001</c:v>
                </c:pt>
                <c:pt idx="406">
                  <c:v>8.357615470916933</c:v>
                </c:pt>
                <c:pt idx="407">
                  <c:v>8.3580148233500751</c:v>
                </c:pt>
                <c:pt idx="408">
                  <c:v>8.3586958151000061</c:v>
                </c:pt>
                <c:pt idx="409">
                  <c:v>8.3579835008669505</c:v>
                </c:pt>
                <c:pt idx="410">
                  <c:v>8.3573711592830815</c:v>
                </c:pt>
                <c:pt idx="411">
                  <c:v>8.3571538450500231</c:v>
                </c:pt>
                <c:pt idx="412">
                  <c:v>8.3579831701329557</c:v>
                </c:pt>
                <c:pt idx="413">
                  <c:v>8.3578641892330978</c:v>
                </c:pt>
                <c:pt idx="414">
                  <c:v>8.3573835416670406</c:v>
                </c:pt>
                <c:pt idx="415">
                  <c:v>8.3572245334169732</c:v>
                </c:pt>
                <c:pt idx="416">
                  <c:v>8.357657219182915</c:v>
                </c:pt>
                <c:pt idx="417">
                  <c:v>8.3585348776000465</c:v>
                </c:pt>
                <c:pt idx="418">
                  <c:v>8.3590392300329892</c:v>
                </c:pt>
                <c:pt idx="419">
                  <c:v>8.3589235551169221</c:v>
                </c:pt>
                <c:pt idx="420">
                  <c:v>8.3580529075500642</c:v>
                </c:pt>
                <c:pt idx="421">
                  <c:v>8.3576705659669965</c:v>
                </c:pt>
                <c:pt idx="422">
                  <c:v>8.3579765850669379</c:v>
                </c:pt>
                <c:pt idx="423">
                  <c:v>8.3578459375000786</c:v>
                </c:pt>
                <c:pt idx="424">
                  <c:v>8.3579019292500121</c:v>
                </c:pt>
                <c:pt idx="425">
                  <c:v>8.3570629483499559</c:v>
                </c:pt>
                <c:pt idx="426">
                  <c:v>8.3575456067670864</c:v>
                </c:pt>
                <c:pt idx="427">
                  <c:v>8.3585232925330288</c:v>
                </c:pt>
                <c:pt idx="428">
                  <c:v>8.3584142842829632</c:v>
                </c:pt>
                <c:pt idx="429">
                  <c:v>8.3580503033829032</c:v>
                </c:pt>
                <c:pt idx="430">
                  <c:v>8.3575712951330345</c:v>
                </c:pt>
                <c:pt idx="431">
                  <c:v>8.3576239808999784</c:v>
                </c:pt>
                <c:pt idx="432">
                  <c:v>8.3585549999999209</c:v>
                </c:pt>
                <c:pt idx="433">
                  <c:v>8.3579843250830521</c:v>
                </c:pt>
                <c:pt idx="434">
                  <c:v>8.3575836775169936</c:v>
                </c:pt>
                <c:pt idx="435">
                  <c:v>8.3574680025999264</c:v>
                </c:pt>
                <c:pt idx="436">
                  <c:v>8.3571256883670682</c:v>
                </c:pt>
                <c:pt idx="437">
                  <c:v>8.3578816801170017</c:v>
                </c:pt>
                <c:pt idx="438">
                  <c:v>8.3577626992169449</c:v>
                </c:pt>
                <c:pt idx="439">
                  <c:v>8.3577470243000764</c:v>
                </c:pt>
                <c:pt idx="440">
                  <c:v>8.3572813767330167</c:v>
                </c:pt>
                <c:pt idx="441">
                  <c:v>8.3577690624999601</c:v>
                </c:pt>
                <c:pt idx="442">
                  <c:v>8.3591733875830911</c:v>
                </c:pt>
                <c:pt idx="443">
                  <c:v>8.3588294066830358</c:v>
                </c:pt>
                <c:pt idx="444">
                  <c:v>8.3583353984329669</c:v>
                </c:pt>
                <c:pt idx="445">
                  <c:v>8.3576314175329092</c:v>
                </c:pt>
                <c:pt idx="446">
                  <c:v>8.3575590759500429</c:v>
                </c:pt>
                <c:pt idx="447">
                  <c:v>8.3584567617169832</c:v>
                </c:pt>
                <c:pt idx="448">
                  <c:v>8.3581094201329158</c:v>
                </c:pt>
                <c:pt idx="449">
                  <c:v>8.3580071059000574</c:v>
                </c:pt>
                <c:pt idx="450">
                  <c:v>8.3576114583329986</c:v>
                </c:pt>
                <c:pt idx="451">
                  <c:v>8.3571507834169338</c:v>
                </c:pt>
                <c:pt idx="452">
                  <c:v>8.3578868025170738</c:v>
                </c:pt>
                <c:pt idx="453">
                  <c:v>8.3583011276000061</c:v>
                </c:pt>
                <c:pt idx="454">
                  <c:v>8.35717881336695</c:v>
                </c:pt>
                <c:pt idx="455">
                  <c:v>8.3569764717830815</c:v>
                </c:pt>
                <c:pt idx="456">
                  <c:v>8.357250824217024</c:v>
                </c:pt>
                <c:pt idx="457">
                  <c:v>8.3580001492999578</c:v>
                </c:pt>
                <c:pt idx="458">
                  <c:v>8.3582928350670969</c:v>
                </c:pt>
                <c:pt idx="459">
                  <c:v>8.3576771875000393</c:v>
                </c:pt>
                <c:pt idx="460">
                  <c:v>8.3576031792499723</c:v>
                </c:pt>
                <c:pt idx="461">
                  <c:v>8.3573858650169157</c:v>
                </c:pt>
                <c:pt idx="462">
                  <c:v>8.3581901901000482</c:v>
                </c:pt>
                <c:pt idx="463">
                  <c:v>8.3583912091999881</c:v>
                </c:pt>
                <c:pt idx="464">
                  <c:v>8.3578205342829222</c:v>
                </c:pt>
                <c:pt idx="465">
                  <c:v>8.3571815533830627</c:v>
                </c:pt>
                <c:pt idx="466">
                  <c:v>8.3570625451329956</c:v>
                </c:pt>
                <c:pt idx="467">
                  <c:v>8.3582118975669388</c:v>
                </c:pt>
                <c:pt idx="468">
                  <c:v>8.3587529166670791</c:v>
                </c:pt>
                <c:pt idx="469">
                  <c:v>8.3579322417500119</c:v>
                </c:pt>
                <c:pt idx="470">
                  <c:v>8.3576649275169554</c:v>
                </c:pt>
                <c:pt idx="471">
                  <c:v>8.357507585933087</c:v>
                </c:pt>
                <c:pt idx="472">
                  <c:v>8.35899027170003</c:v>
                </c:pt>
                <c:pt idx="473">
                  <c:v>8.3592445967829629</c:v>
                </c:pt>
                <c:pt idx="474">
                  <c:v>8.3577772825499039</c:v>
                </c:pt>
                <c:pt idx="475">
                  <c:v>8.3572632743000366</c:v>
                </c:pt>
                <c:pt idx="476">
                  <c:v>8.3572776267329782</c:v>
                </c:pt>
                <c:pt idx="477">
                  <c:v>8.3579986458329216</c:v>
                </c:pt>
                <c:pt idx="478">
                  <c:v>8.3581329709170529</c:v>
                </c:pt>
                <c:pt idx="479">
                  <c:v>8.3573473233499929</c:v>
                </c:pt>
                <c:pt idx="480">
                  <c:v>8.3571916484329289</c:v>
                </c:pt>
                <c:pt idx="481">
                  <c:v>8.3571726675330691</c:v>
                </c:pt>
                <c:pt idx="482">
                  <c:v>8.3579153259500014</c:v>
                </c:pt>
                <c:pt idx="483">
                  <c:v>8.3573696783829448</c:v>
                </c:pt>
                <c:pt idx="484">
                  <c:v>8.3572940034670751</c:v>
                </c:pt>
                <c:pt idx="485">
                  <c:v>8.3566933559000187</c:v>
                </c:pt>
                <c:pt idx="486">
                  <c:v>8.3568027083329603</c:v>
                </c:pt>
                <c:pt idx="487">
                  <c:v>8.357863700083092</c:v>
                </c:pt>
                <c:pt idx="488">
                  <c:v>8.3575197191830348</c:v>
                </c:pt>
                <c:pt idx="489">
                  <c:v>8.3566290442669668</c:v>
                </c:pt>
                <c:pt idx="490">
                  <c:v>8.3561167300329107</c:v>
                </c:pt>
                <c:pt idx="491">
                  <c:v>8.3564443884500417</c:v>
                </c:pt>
                <c:pt idx="492">
                  <c:v>8.3579620742169833</c:v>
                </c:pt>
                <c:pt idx="493">
                  <c:v>8.3571413992999162</c:v>
                </c:pt>
                <c:pt idx="494">
                  <c:v>8.3566490850670583</c:v>
                </c:pt>
                <c:pt idx="495">
                  <c:v>8.3557817708330013</c:v>
                </c:pt>
                <c:pt idx="496">
                  <c:v>8.3554760959169325</c:v>
                </c:pt>
                <c:pt idx="497">
                  <c:v>8.356715448350073</c:v>
                </c:pt>
                <c:pt idx="498">
                  <c:v>8.3572364401000065</c:v>
                </c:pt>
                <c:pt idx="499">
                  <c:v>8.3563541258669485</c:v>
                </c:pt>
                <c:pt idx="500">
                  <c:v>8.3561201176170812</c:v>
                </c:pt>
                <c:pt idx="501">
                  <c:v>8.3559178033830239</c:v>
                </c:pt>
                <c:pt idx="502">
                  <c:v>8.357110461799957</c:v>
                </c:pt>
                <c:pt idx="503">
                  <c:v>8.3571998142330983</c:v>
                </c:pt>
                <c:pt idx="504">
                  <c:v>8.3566158333330396</c:v>
                </c:pt>
                <c:pt idx="505">
                  <c:v>8.3562468250829731</c:v>
                </c:pt>
                <c:pt idx="506">
                  <c:v>8.3565678441829156</c:v>
                </c:pt>
                <c:pt idx="507">
                  <c:v>8.3577721692670472</c:v>
                </c:pt>
                <c:pt idx="508">
                  <c:v>8.3573048550329894</c:v>
                </c:pt>
                <c:pt idx="509">
                  <c:v>8.3565558467829231</c:v>
                </c:pt>
                <c:pt idx="510">
                  <c:v>8.3559018658830624</c:v>
                </c:pt>
                <c:pt idx="511">
                  <c:v>8.3560328576329947</c:v>
                </c:pt>
                <c:pt idx="512">
                  <c:v>8.3574755433999393</c:v>
                </c:pt>
                <c:pt idx="513">
                  <c:v>8.3575682291670805</c:v>
                </c:pt>
                <c:pt idx="514">
                  <c:v>8.356965887583014</c:v>
                </c:pt>
                <c:pt idx="515">
                  <c:v>8.3563319066829536</c:v>
                </c:pt>
                <c:pt idx="516">
                  <c:v>8.3560312317670853</c:v>
                </c:pt>
                <c:pt idx="517">
                  <c:v>8.3571455842000297</c:v>
                </c:pt>
                <c:pt idx="518">
                  <c:v>8.3574032426169609</c:v>
                </c:pt>
                <c:pt idx="519">
                  <c:v>8.3566742617169041</c:v>
                </c:pt>
                <c:pt idx="520">
                  <c:v>8.3563119201330363</c:v>
                </c:pt>
                <c:pt idx="521">
                  <c:v>8.3561612725669772</c:v>
                </c:pt>
                <c:pt idx="522">
                  <c:v>8.357995624999921</c:v>
                </c:pt>
                <c:pt idx="523">
                  <c:v>8.3574199500830524</c:v>
                </c:pt>
                <c:pt idx="524">
                  <c:v>8.3568059691829948</c:v>
                </c:pt>
                <c:pt idx="525">
                  <c:v>8.3562052942669283</c:v>
                </c:pt>
                <c:pt idx="526">
                  <c:v>8.3559779800330674</c:v>
                </c:pt>
                <c:pt idx="527">
                  <c:v>8.3573806384500031</c:v>
                </c:pt>
                <c:pt idx="528">
                  <c:v>8.3576816575499429</c:v>
                </c:pt>
                <c:pt idx="529">
                  <c:v>8.3569309826330755</c:v>
                </c:pt>
                <c:pt idx="530">
                  <c:v>8.3561803350670179</c:v>
                </c:pt>
                <c:pt idx="531">
                  <c:v>8.3563913541669592</c:v>
                </c:pt>
                <c:pt idx="532">
                  <c:v>8.3579323459170922</c:v>
                </c:pt>
                <c:pt idx="533">
                  <c:v>8.3581500316830333</c:v>
                </c:pt>
                <c:pt idx="534">
                  <c:v>8.3573876900999675</c:v>
                </c:pt>
                <c:pt idx="535">
                  <c:v>8.3564120425329094</c:v>
                </c:pt>
                <c:pt idx="536">
                  <c:v>8.3563113676170406</c:v>
                </c:pt>
                <c:pt idx="537">
                  <c:v>8.3579123867169844</c:v>
                </c:pt>
                <c:pt idx="538">
                  <c:v>8.3579383784669172</c:v>
                </c:pt>
                <c:pt idx="539">
                  <c:v>8.3563427309000566</c:v>
                </c:pt>
                <c:pt idx="540">
                  <c:v>8.3555920833330006</c:v>
                </c:pt>
                <c:pt idx="541">
                  <c:v>8.3552180750829326</c:v>
                </c:pt>
                <c:pt idx="542">
                  <c:v>8.3569324275170747</c:v>
                </c:pt>
                <c:pt idx="543">
                  <c:v>8.3574884192670069</c:v>
                </c:pt>
                <c:pt idx="544">
                  <c:v>8.3565744383669482</c:v>
                </c:pt>
                <c:pt idx="545">
                  <c:v>8.3560187634500807</c:v>
                </c:pt>
                <c:pt idx="546">
                  <c:v>8.3562864492170235</c:v>
                </c:pt>
                <c:pt idx="547">
                  <c:v>8.3577774409669559</c:v>
                </c:pt>
                <c:pt idx="548">
                  <c:v>8.3575301267330975</c:v>
                </c:pt>
                <c:pt idx="549">
                  <c:v>8.3565844791670401</c:v>
                </c:pt>
                <c:pt idx="550">
                  <c:v>8.3561938042499726</c:v>
                </c:pt>
                <c:pt idx="551">
                  <c:v>8.3571581566829156</c:v>
                </c:pt>
                <c:pt idx="552">
                  <c:v>8.3585524817670471</c:v>
                </c:pt>
                <c:pt idx="553">
                  <c:v>8.3578535008669892</c:v>
                </c:pt>
                <c:pt idx="554">
                  <c:v>8.3573028259499225</c:v>
                </c:pt>
                <c:pt idx="555">
                  <c:v>8.3560621783830626</c:v>
                </c:pt>
                <c:pt idx="556">
                  <c:v>8.3565298367999965</c:v>
                </c:pt>
                <c:pt idx="557">
                  <c:v>8.3580025225669381</c:v>
                </c:pt>
                <c:pt idx="558">
                  <c:v>8.3580818750000798</c:v>
                </c:pt>
                <c:pt idx="559">
                  <c:v>8.3574378667500131</c:v>
                </c:pt>
                <c:pt idx="560">
                  <c:v>8.3566822191829537</c:v>
                </c:pt>
                <c:pt idx="561">
                  <c:v>8.3571182109330877</c:v>
                </c:pt>
                <c:pt idx="562">
                  <c:v>8.3587525633670285</c:v>
                </c:pt>
                <c:pt idx="563">
                  <c:v>8.3583635551169611</c:v>
                </c:pt>
                <c:pt idx="564">
                  <c:v>8.3573779075499051</c:v>
                </c:pt>
                <c:pt idx="565">
                  <c:v>8.3561205659670357</c:v>
                </c:pt>
                <c:pt idx="566">
                  <c:v>8.3565849183999781</c:v>
                </c:pt>
                <c:pt idx="567">
                  <c:v>8.3576709374999201</c:v>
                </c:pt>
                <c:pt idx="568">
                  <c:v>8.3577985959170515</c:v>
                </c:pt>
                <c:pt idx="569">
                  <c:v>8.3566979483499946</c:v>
                </c:pt>
                <c:pt idx="570">
                  <c:v>8.3560639400999275</c:v>
                </c:pt>
                <c:pt idx="571">
                  <c:v>8.3559549592000693</c:v>
                </c:pt>
                <c:pt idx="572">
                  <c:v>8.3576826176170016</c:v>
                </c:pt>
                <c:pt idx="573">
                  <c:v>8.3574853033829424</c:v>
                </c:pt>
                <c:pt idx="574">
                  <c:v>8.3566629618000743</c:v>
                </c:pt>
                <c:pt idx="575">
                  <c:v>8.3560573142330181</c:v>
                </c:pt>
                <c:pt idx="576">
                  <c:v>8.3557333333329602</c:v>
                </c:pt>
                <c:pt idx="577">
                  <c:v>8.3573609917500917</c:v>
                </c:pt>
                <c:pt idx="578">
                  <c:v>8.3575620108500335</c:v>
                </c:pt>
                <c:pt idx="579">
                  <c:v>8.3567213359329671</c:v>
                </c:pt>
                <c:pt idx="580">
                  <c:v>8.3563156883669087</c:v>
                </c:pt>
                <c:pt idx="581">
                  <c:v>8.3568300134500415</c:v>
                </c:pt>
                <c:pt idx="582">
                  <c:v>8.3576376992169834</c:v>
                </c:pt>
                <c:pt idx="583">
                  <c:v>8.3585186909669176</c:v>
                </c:pt>
                <c:pt idx="584">
                  <c:v>8.3578413767330595</c:v>
                </c:pt>
                <c:pt idx="585">
                  <c:v>8.3572507291669993</c:v>
                </c:pt>
                <c:pt idx="586">
                  <c:v>8.3573567209169326</c:v>
                </c:pt>
                <c:pt idx="587">
                  <c:v>8.3586227400170738</c:v>
                </c:pt>
                <c:pt idx="588">
                  <c:v>8.3582403984330078</c:v>
                </c:pt>
                <c:pt idx="589">
                  <c:v>8.3572447508669505</c:v>
                </c:pt>
                <c:pt idx="590">
                  <c:v>8.3562374092830822</c:v>
                </c:pt>
                <c:pt idx="591">
                  <c:v>8.3559400950500233</c:v>
                </c:pt>
                <c:pt idx="592">
                  <c:v>8.3577127534669557</c:v>
                </c:pt>
                <c:pt idx="593">
                  <c:v>8.3582871059000983</c:v>
                </c:pt>
                <c:pt idx="594">
                  <c:v>8.3578914583330413</c:v>
                </c:pt>
                <c:pt idx="595">
                  <c:v>8.357027450082974</c:v>
                </c:pt>
                <c:pt idx="596">
                  <c:v>8.3568284691829149</c:v>
                </c:pt>
                <c:pt idx="597">
                  <c:v>8.3583177942670464</c:v>
                </c:pt>
                <c:pt idx="598">
                  <c:v>8.35846714669999</c:v>
                </c:pt>
                <c:pt idx="599">
                  <c:v>8.3576348051169216</c:v>
                </c:pt>
                <c:pt idx="600">
                  <c:v>8.3570941575500637</c:v>
                </c:pt>
                <c:pt idx="601">
                  <c:v>8.3569834826329963</c:v>
                </c:pt>
                <c:pt idx="602">
                  <c:v>8.3581378350669375</c:v>
                </c:pt>
                <c:pt idx="603">
                  <c:v>8.3581171875000795</c:v>
                </c:pt>
                <c:pt idx="604">
                  <c:v>8.3570731792500119</c:v>
                </c:pt>
                <c:pt idx="605">
                  <c:v>8.3565725316829553</c:v>
                </c:pt>
                <c:pt idx="606">
                  <c:v>8.3571618567670871</c:v>
                </c:pt>
                <c:pt idx="607">
                  <c:v>8.3579912092000281</c:v>
                </c:pt>
                <c:pt idx="608">
                  <c:v>8.3582605342829623</c:v>
                </c:pt>
                <c:pt idx="609">
                  <c:v>8.3579515533829039</c:v>
                </c:pt>
                <c:pt idx="610">
                  <c:v>8.3573675451330356</c:v>
                </c:pt>
                <c:pt idx="611">
                  <c:v>8.3572952308999788</c:v>
                </c:pt>
                <c:pt idx="612">
                  <c:v>8.3584279166669191</c:v>
                </c:pt>
                <c:pt idx="613">
                  <c:v>8.3579905750830523</c:v>
                </c:pt>
                <c:pt idx="614">
                  <c:v>8.3571632608499939</c:v>
                </c:pt>
                <c:pt idx="615">
                  <c:v>8.3566575859329273</c:v>
                </c:pt>
                <c:pt idx="616">
                  <c:v>8.3570019383670697</c:v>
                </c:pt>
                <c:pt idx="617">
                  <c:v>8.3585529301170016</c:v>
                </c:pt>
                <c:pt idx="618">
                  <c:v>8.3584239492169452</c:v>
                </c:pt>
                <c:pt idx="619">
                  <c:v>8.3575132743000768</c:v>
                </c:pt>
                <c:pt idx="620">
                  <c:v>8.3570342934000177</c:v>
                </c:pt>
                <c:pt idx="621">
                  <c:v>8.3577236458329605</c:v>
                </c:pt>
                <c:pt idx="622">
                  <c:v>8.3585613042500917</c:v>
                </c:pt>
                <c:pt idx="623">
                  <c:v>8.3587023233500357</c:v>
                </c:pt>
                <c:pt idx="624">
                  <c:v>8.3576366484329672</c:v>
                </c:pt>
                <c:pt idx="625">
                  <c:v>8.356946000866909</c:v>
                </c:pt>
                <c:pt idx="626">
                  <c:v>8.357008659283041</c:v>
                </c:pt>
                <c:pt idx="627">
                  <c:v>8.3578213450499845</c:v>
                </c:pt>
                <c:pt idx="628">
                  <c:v>8.3576356701329164</c:v>
                </c:pt>
                <c:pt idx="629">
                  <c:v>8.3573716892330587</c:v>
                </c:pt>
                <c:pt idx="630">
                  <c:v>8.3566160416669995</c:v>
                </c:pt>
                <c:pt idx="631">
                  <c:v>8.3571570334169323</c:v>
                </c:pt>
                <c:pt idx="632">
                  <c:v>8.3579763858500744</c:v>
                </c:pt>
                <c:pt idx="633">
                  <c:v>8.3579623776000069</c:v>
                </c:pt>
                <c:pt idx="634">
                  <c:v>8.3576567300329501</c:v>
                </c:pt>
                <c:pt idx="635">
                  <c:v>8.3572510551170822</c:v>
                </c:pt>
                <c:pt idx="636">
                  <c:v>8.3565937408830226</c:v>
                </c:pt>
                <c:pt idx="637">
                  <c:v>8.3576813992999579</c:v>
                </c:pt>
                <c:pt idx="638">
                  <c:v>8.357804085067098</c:v>
                </c:pt>
                <c:pt idx="639">
                  <c:v>8.3571817708330407</c:v>
                </c:pt>
                <c:pt idx="640">
                  <c:v>8.3564910959169723</c:v>
                </c:pt>
                <c:pt idx="641">
                  <c:v>8.3567171150169148</c:v>
                </c:pt>
                <c:pt idx="642">
                  <c:v>8.3578514401000472</c:v>
                </c:pt>
                <c:pt idx="643">
                  <c:v>8.3580124591999887</c:v>
                </c:pt>
                <c:pt idx="644">
                  <c:v>8.357415117616922</c:v>
                </c:pt>
                <c:pt idx="645">
                  <c:v>8.3566094700500635</c:v>
                </c:pt>
                <c:pt idx="646">
                  <c:v>8.3568937951329954</c:v>
                </c:pt>
                <c:pt idx="647">
                  <c:v>8.3574114808999393</c:v>
                </c:pt>
                <c:pt idx="648">
                  <c:v>8.3572141666670792</c:v>
                </c:pt>
                <c:pt idx="649">
                  <c:v>8.3567984917500127</c:v>
                </c:pt>
                <c:pt idx="650">
                  <c:v>8.3562378441829548</c:v>
                </c:pt>
                <c:pt idx="651">
                  <c:v>8.355808835933086</c:v>
                </c:pt>
                <c:pt idx="652">
                  <c:v>8.3567465217000301</c:v>
                </c:pt>
                <c:pt idx="653">
                  <c:v>8.356889180116962</c:v>
                </c:pt>
                <c:pt idx="654">
                  <c:v>8.3564801992169038</c:v>
                </c:pt>
                <c:pt idx="655">
                  <c:v>8.3558428576330357</c:v>
                </c:pt>
                <c:pt idx="656">
                  <c:v>8.3554855433999773</c:v>
                </c:pt>
                <c:pt idx="657">
                  <c:v>8.3562682291669219</c:v>
                </c:pt>
                <c:pt idx="658">
                  <c:v>8.3558192209170521</c:v>
                </c:pt>
                <c:pt idx="659">
                  <c:v>8.3554819066829946</c:v>
                </c:pt>
                <c:pt idx="660">
                  <c:v>8.3549062317669271</c:v>
                </c:pt>
                <c:pt idx="661">
                  <c:v>8.3552122508670692</c:v>
                </c:pt>
                <c:pt idx="662">
                  <c:v>8.3560199092830008</c:v>
                </c:pt>
                <c:pt idx="663">
                  <c:v>8.3554192617169445</c:v>
                </c:pt>
                <c:pt idx="664">
                  <c:v>8.3550769201330759</c:v>
                </c:pt>
                <c:pt idx="665">
                  <c:v>8.3540162725670193</c:v>
                </c:pt>
                <c:pt idx="666">
                  <c:v>8.3537172916669604</c:v>
                </c:pt>
                <c:pt idx="667">
                  <c:v>8.3546549500830913</c:v>
                </c:pt>
                <c:pt idx="668">
                  <c:v>8.3551226358500355</c:v>
                </c:pt>
                <c:pt idx="669">
                  <c:v>8.3547486275999674</c:v>
                </c:pt>
                <c:pt idx="670">
                  <c:v>8.3541979800329109</c:v>
                </c:pt>
                <c:pt idx="671">
                  <c:v>8.3542539717830415</c:v>
                </c:pt>
                <c:pt idx="672">
                  <c:v>8.3551166575499831</c:v>
                </c:pt>
                <c:pt idx="673">
                  <c:v>8.3549343159669167</c:v>
                </c:pt>
                <c:pt idx="674">
                  <c:v>8.3539136684000574</c:v>
                </c:pt>
                <c:pt idx="675">
                  <c:v>8.3536213541670001</c:v>
                </c:pt>
                <c:pt idx="676">
                  <c:v>8.3533840125829339</c:v>
                </c:pt>
                <c:pt idx="677">
                  <c:v>8.3542083650170742</c:v>
                </c:pt>
                <c:pt idx="678">
                  <c:v>8.3544910234330061</c:v>
                </c:pt>
                <c:pt idx="679">
                  <c:v>8.3538270425329486</c:v>
                </c:pt>
                <c:pt idx="680">
                  <c:v>8.3526863676170819</c:v>
                </c:pt>
                <c:pt idx="681">
                  <c:v>8.3526107200500235</c:v>
                </c:pt>
                <c:pt idx="682">
                  <c:v>8.3535017117999573</c:v>
                </c:pt>
                <c:pt idx="683">
                  <c:v>8.353494397567097</c:v>
                </c:pt>
                <c:pt idx="684">
                  <c:v>8.3529804166670392</c:v>
                </c:pt>
                <c:pt idx="685">
                  <c:v>8.3522664084169733</c:v>
                </c:pt>
                <c:pt idx="686">
                  <c:v>8.3526257608499161</c:v>
                </c:pt>
                <c:pt idx="687">
                  <c:v>8.3541550859330478</c:v>
                </c:pt>
                <c:pt idx="688">
                  <c:v>8.3544594383669892</c:v>
                </c:pt>
                <c:pt idx="689">
                  <c:v>8.3532970967829225</c:v>
                </c:pt>
                <c:pt idx="690">
                  <c:v>8.3524614492170635</c:v>
                </c:pt>
                <c:pt idx="691">
                  <c:v>8.3530607742999958</c:v>
                </c:pt>
                <c:pt idx="692">
                  <c:v>8.353271793399939</c:v>
                </c:pt>
                <c:pt idx="693">
                  <c:v>8.3535561458330783</c:v>
                </c:pt>
                <c:pt idx="694">
                  <c:v>8.3529204709170131</c:v>
                </c:pt>
                <c:pt idx="695">
                  <c:v>8.3525164900169546</c:v>
                </c:pt>
                <c:pt idx="696">
                  <c:v>8.3521158151000865</c:v>
                </c:pt>
                <c:pt idx="697">
                  <c:v>8.3536801675330299</c:v>
                </c:pt>
                <c:pt idx="698">
                  <c:v>8.3534328259499624</c:v>
                </c:pt>
                <c:pt idx="699">
                  <c:v>8.3527138450499052</c:v>
                </c:pt>
                <c:pt idx="700">
                  <c:v>8.3525398368000356</c:v>
                </c:pt>
                <c:pt idx="701">
                  <c:v>8.3523858558999784</c:v>
                </c:pt>
                <c:pt idx="702">
                  <c:v>8.3536518749999207</c:v>
                </c:pt>
                <c:pt idx="703">
                  <c:v>8.353126200083052</c:v>
                </c:pt>
                <c:pt idx="704">
                  <c:v>8.3524605525169946</c:v>
                </c:pt>
                <c:pt idx="705">
                  <c:v>8.3521248775999286</c:v>
                </c:pt>
                <c:pt idx="706">
                  <c:v>8.3526742300330685</c:v>
                </c:pt>
                <c:pt idx="707">
                  <c:v>8.3533102217830013</c:v>
                </c:pt>
                <c:pt idx="708">
                  <c:v>8.3529062408829446</c:v>
                </c:pt>
                <c:pt idx="709">
                  <c:v>8.3523005659670755</c:v>
                </c:pt>
                <c:pt idx="710">
                  <c:v>8.3515949184000178</c:v>
                </c:pt>
                <c:pt idx="711">
                  <c:v>8.3515526041669599</c:v>
                </c:pt>
                <c:pt idx="712">
                  <c:v>8.3528585959170911</c:v>
                </c:pt>
                <c:pt idx="713">
                  <c:v>8.3529779483500342</c:v>
                </c:pt>
                <c:pt idx="714">
                  <c:v>8.3518189400999674</c:v>
                </c:pt>
                <c:pt idx="715">
                  <c:v>8.3513149591999092</c:v>
                </c:pt>
                <c:pt idx="716">
                  <c:v>8.351735950950042</c:v>
                </c:pt>
                <c:pt idx="717">
                  <c:v>8.353316970049983</c:v>
                </c:pt>
                <c:pt idx="718">
                  <c:v>8.3531496284669178</c:v>
                </c:pt>
                <c:pt idx="719">
                  <c:v>8.3528639809000573</c:v>
                </c:pt>
                <c:pt idx="720">
                  <c:v>8.352075000000001</c:v>
                </c:pt>
                <c:pt idx="721">
                  <c:v>8.3519576584169339</c:v>
                </c:pt>
                <c:pt idx="722">
                  <c:v>8.3536336775170739</c:v>
                </c:pt>
                <c:pt idx="723">
                  <c:v>8.3534413359330077</c:v>
                </c:pt>
                <c:pt idx="724">
                  <c:v>8.3521890216999495</c:v>
                </c:pt>
                <c:pt idx="725">
                  <c:v>8.3519533467830804</c:v>
                </c:pt>
                <c:pt idx="726">
                  <c:v>8.3522060325500238</c:v>
                </c:pt>
                <c:pt idx="727">
                  <c:v>8.3534653576329561</c:v>
                </c:pt>
                <c:pt idx="728">
                  <c:v>8.3532097100670981</c:v>
                </c:pt>
                <c:pt idx="729">
                  <c:v>8.35260906250004</c:v>
                </c:pt>
                <c:pt idx="730">
                  <c:v>8.3520250542499728</c:v>
                </c:pt>
                <c:pt idx="731">
                  <c:v>8.3528477400169159</c:v>
                </c:pt>
                <c:pt idx="732">
                  <c:v>8.3547903984330461</c:v>
                </c:pt>
                <c:pt idx="733">
                  <c:v>8.3553297508669893</c:v>
                </c:pt>
                <c:pt idx="734">
                  <c:v>8.3561440759499224</c:v>
                </c:pt>
                <c:pt idx="735">
                  <c:v>8.3572117617170623</c:v>
                </c:pt>
                <c:pt idx="736">
                  <c:v>8.357916086799996</c:v>
                </c:pt>
                <c:pt idx="737">
                  <c:v>8.359515439232938</c:v>
                </c:pt>
                <c:pt idx="738">
                  <c:v>8.3596181250000807</c:v>
                </c:pt>
                <c:pt idx="739">
                  <c:v>8.3595691167500128</c:v>
                </c:pt>
                <c:pt idx="740">
                  <c:v>8.3596818025169544</c:v>
                </c:pt>
                <c:pt idx="741">
                  <c:v>8.3596694609330875</c:v>
                </c:pt>
                <c:pt idx="742">
                  <c:v>8.3614588133670296</c:v>
                </c:pt>
                <c:pt idx="743">
                  <c:v>8.3619214717829617</c:v>
                </c:pt>
                <c:pt idx="744">
                  <c:v>8.3610658242169045</c:v>
                </c:pt>
                <c:pt idx="745">
                  <c:v>8.3607668159670361</c:v>
                </c:pt>
                <c:pt idx="746">
                  <c:v>8.3613978350669775</c:v>
                </c:pt>
                <c:pt idx="747">
                  <c:v>8.3635105208329197</c:v>
                </c:pt>
                <c:pt idx="748">
                  <c:v>8.3635015125830527</c:v>
                </c:pt>
                <c:pt idx="749">
                  <c:v>8.3630158650169957</c:v>
                </c:pt>
                <c:pt idx="750">
                  <c:v>8.3629901900999268</c:v>
                </c:pt>
                <c:pt idx="751">
                  <c:v>8.3636295425330687</c:v>
                </c:pt>
                <c:pt idx="752">
                  <c:v>8.3654105342830025</c:v>
                </c:pt>
                <c:pt idx="753">
                  <c:v>8.3651315533829429</c:v>
                </c:pt>
                <c:pt idx="754">
                  <c:v>8.3642408784670756</c:v>
                </c:pt>
                <c:pt idx="755">
                  <c:v>8.3637635642330181</c:v>
                </c:pt>
                <c:pt idx="756">
                  <c:v>8.3640945833329603</c:v>
                </c:pt>
                <c:pt idx="757">
                  <c:v>8.3652122417500934</c:v>
                </c:pt>
                <c:pt idx="758">
                  <c:v>8.3659332608500332</c:v>
                </c:pt>
                <c:pt idx="759">
                  <c:v>8.3651109192669661</c:v>
                </c:pt>
                <c:pt idx="760">
                  <c:v>8.3641186050329104</c:v>
                </c:pt>
                <c:pt idx="761">
                  <c:v>8.365112930117041</c:v>
                </c:pt>
                <c:pt idx="762">
                  <c:v>8.3666756158829845</c:v>
                </c:pt>
                <c:pt idx="763">
                  <c:v>8.367318274299917</c:v>
                </c:pt>
                <c:pt idx="764">
                  <c:v>8.366459293400057</c:v>
                </c:pt>
                <c:pt idx="765">
                  <c:v>8.3658469791669994</c:v>
                </c:pt>
                <c:pt idx="766">
                  <c:v>8.3660413042499329</c:v>
                </c:pt>
                <c:pt idx="767">
                  <c:v>8.3671956566830747</c:v>
                </c:pt>
                <c:pt idx="768">
                  <c:v>8.3669349817670078</c:v>
                </c:pt>
                <c:pt idx="769">
                  <c:v>8.3658126675329481</c:v>
                </c:pt>
                <c:pt idx="770">
                  <c:v>8.3645653259500818</c:v>
                </c:pt>
                <c:pt idx="771">
                  <c:v>8.3648396783830226</c:v>
                </c:pt>
                <c:pt idx="772">
                  <c:v>8.3656423367999562</c:v>
                </c:pt>
                <c:pt idx="773">
                  <c:v>8.3655883559000976</c:v>
                </c:pt>
                <c:pt idx="774">
                  <c:v>8.365049375000039</c:v>
                </c:pt>
                <c:pt idx="775">
                  <c:v>8.3640137000829728</c:v>
                </c:pt>
                <c:pt idx="776">
                  <c:v>8.3642363858499156</c:v>
                </c:pt>
                <c:pt idx="777">
                  <c:v>8.3652757109330462</c:v>
                </c:pt>
                <c:pt idx="778">
                  <c:v>8.3652283966999885</c:v>
                </c:pt>
                <c:pt idx="779">
                  <c:v>8.3639643884499222</c:v>
                </c:pt>
                <c:pt idx="780">
                  <c:v>8.3629387408830649</c:v>
                </c:pt>
                <c:pt idx="781">
                  <c:v>8.3630380659669967</c:v>
                </c:pt>
                <c:pt idx="782">
                  <c:v>8.3640157517329374</c:v>
                </c:pt>
                <c:pt idx="783">
                  <c:v>8.3633801041670797</c:v>
                </c:pt>
                <c:pt idx="784">
                  <c:v>8.3622144292500131</c:v>
                </c:pt>
                <c:pt idx="785">
                  <c:v>8.3611137816829562</c:v>
                </c:pt>
                <c:pt idx="786">
                  <c:v>8.3609131067670877</c:v>
                </c:pt>
                <c:pt idx="787">
                  <c:v>8.361574125867028</c:v>
                </c:pt>
                <c:pt idx="788">
                  <c:v>8.3613501176169613</c:v>
                </c:pt>
                <c:pt idx="789">
                  <c:v>8.360867803382904</c:v>
                </c:pt>
                <c:pt idx="790">
                  <c:v>8.3602837951330358</c:v>
                </c:pt>
                <c:pt idx="791">
                  <c:v>8.3594264808999785</c:v>
                </c:pt>
                <c:pt idx="792">
                  <c:v>8.3604924999999195</c:v>
                </c:pt>
                <c:pt idx="793">
                  <c:v>8.360243491750051</c:v>
                </c:pt>
                <c:pt idx="794">
                  <c:v>8.3597511775169941</c:v>
                </c:pt>
                <c:pt idx="795">
                  <c:v>8.3595321692669273</c:v>
                </c:pt>
                <c:pt idx="796">
                  <c:v>8.3596081883670692</c:v>
                </c:pt>
                <c:pt idx="797">
                  <c:v>8.360972513450001</c:v>
                </c:pt>
                <c:pt idx="798">
                  <c:v>8.3613951992169433</c:v>
                </c:pt>
                <c:pt idx="799">
                  <c:v>8.3609411909670772</c:v>
                </c:pt>
                <c:pt idx="800">
                  <c:v>8.3606572100670178</c:v>
                </c:pt>
                <c:pt idx="801">
                  <c:v>8.3609948958329614</c:v>
                </c:pt>
                <c:pt idx="802">
                  <c:v>8.362459220917092</c:v>
                </c:pt>
                <c:pt idx="803">
                  <c:v>8.3620169066830332</c:v>
                </c:pt>
                <c:pt idx="804">
                  <c:v>8.3621828984329678</c:v>
                </c:pt>
                <c:pt idx="805">
                  <c:v>8.3619555841999098</c:v>
                </c:pt>
                <c:pt idx="806">
                  <c:v>8.36178824261704</c:v>
                </c:pt>
                <c:pt idx="807">
                  <c:v>8.3621675950499839</c:v>
                </c:pt>
                <c:pt idx="808">
                  <c:v>8.3617519201329173</c:v>
                </c:pt>
                <c:pt idx="809">
                  <c:v>8.3607512725670592</c:v>
                </c:pt>
                <c:pt idx="810">
                  <c:v>8.3603606250000002</c:v>
                </c:pt>
                <c:pt idx="811">
                  <c:v>8.3608016167499315</c:v>
                </c:pt>
                <c:pt idx="812">
                  <c:v>8.3612893025170738</c:v>
                </c:pt>
                <c:pt idx="813">
                  <c:v>8.3616902942670066</c:v>
                </c:pt>
                <c:pt idx="814">
                  <c:v>8.3603513133669498</c:v>
                </c:pt>
                <c:pt idx="815">
                  <c:v>8.359518971783082</c:v>
                </c:pt>
                <c:pt idx="816">
                  <c:v>8.3593733242170227</c:v>
                </c:pt>
                <c:pt idx="817">
                  <c:v>8.3604893159669551</c:v>
                </c:pt>
                <c:pt idx="818">
                  <c:v>8.3612503350670977</c:v>
                </c:pt>
                <c:pt idx="819">
                  <c:v>8.3607096875000408</c:v>
                </c:pt>
                <c:pt idx="820">
                  <c:v>8.3602690125829735</c:v>
                </c:pt>
                <c:pt idx="821">
                  <c:v>8.3609900316829151</c:v>
                </c:pt>
                <c:pt idx="822">
                  <c:v>8.3616826901000465</c:v>
                </c:pt>
                <c:pt idx="823">
                  <c:v>8.3623720425329893</c:v>
                </c:pt>
                <c:pt idx="824">
                  <c:v>8.3607180342829217</c:v>
                </c:pt>
                <c:pt idx="825">
                  <c:v>8.3606107200500634</c:v>
                </c:pt>
                <c:pt idx="826">
                  <c:v>8.3606733784669967</c:v>
                </c:pt>
                <c:pt idx="827">
                  <c:v>8.3615710642329368</c:v>
                </c:pt>
                <c:pt idx="828">
                  <c:v>8.3613020833330793</c:v>
                </c:pt>
                <c:pt idx="829">
                  <c:v>8.3599980750830127</c:v>
                </c:pt>
                <c:pt idx="830">
                  <c:v>8.3592207608499542</c:v>
                </c:pt>
                <c:pt idx="831">
                  <c:v>8.3590417526000866</c:v>
                </c:pt>
                <c:pt idx="832">
                  <c:v>8.3604561050330304</c:v>
                </c:pt>
                <c:pt idx="833">
                  <c:v>8.3603287634499619</c:v>
                </c:pt>
                <c:pt idx="834">
                  <c:v>8.3599931158829044</c:v>
                </c:pt>
                <c:pt idx="835">
                  <c:v>8.3597524409670356</c:v>
                </c:pt>
                <c:pt idx="836">
                  <c:v>8.3594334600669775</c:v>
                </c:pt>
                <c:pt idx="837">
                  <c:v>8.3609511458329209</c:v>
                </c:pt>
                <c:pt idx="838">
                  <c:v>8.3613871375830531</c:v>
                </c:pt>
                <c:pt idx="839">
                  <c:v>8.3607998233499945</c:v>
                </c:pt>
                <c:pt idx="840">
                  <c:v>8.3600541484329263</c:v>
                </c:pt>
                <c:pt idx="841">
                  <c:v>8.3601618342000688</c:v>
                </c:pt>
                <c:pt idx="842">
                  <c:v>8.361112825950002</c:v>
                </c:pt>
                <c:pt idx="843">
                  <c:v>8.3607738450499447</c:v>
                </c:pt>
                <c:pt idx="844">
                  <c:v>8.3603648368000769</c:v>
                </c:pt>
                <c:pt idx="845">
                  <c:v>8.3597208559000169</c:v>
                </c:pt>
                <c:pt idx="846">
                  <c:v>8.3595052083329602</c:v>
                </c:pt>
                <c:pt idx="847">
                  <c:v>8.3604278667500918</c:v>
                </c:pt>
                <c:pt idx="848">
                  <c:v>8.3600855525170346</c:v>
                </c:pt>
                <c:pt idx="849">
                  <c:v>8.3589882109329672</c:v>
                </c:pt>
                <c:pt idx="850">
                  <c:v>8.3581675633669086</c:v>
                </c:pt>
                <c:pt idx="851">
                  <c:v>8.3584735551170422</c:v>
                </c:pt>
                <c:pt idx="852">
                  <c:v>8.3596862408829828</c:v>
                </c:pt>
                <c:pt idx="853">
                  <c:v>8.3594938992999168</c:v>
                </c:pt>
                <c:pt idx="854">
                  <c:v>8.358651585067058</c:v>
                </c:pt>
                <c:pt idx="855">
                  <c:v>8.3580542708329997</c:v>
                </c:pt>
                <c:pt idx="856">
                  <c:v>8.3589835959169339</c:v>
                </c:pt>
                <c:pt idx="857">
                  <c:v>8.3601779483500742</c:v>
                </c:pt>
                <c:pt idx="858">
                  <c:v>8.3604206067670059</c:v>
                </c:pt>
                <c:pt idx="859">
                  <c:v>8.3596099591999504</c:v>
                </c:pt>
                <c:pt idx="860">
                  <c:v>8.3590476176170814</c:v>
                </c:pt>
                <c:pt idx="861">
                  <c:v>8.3592819700500236</c:v>
                </c:pt>
                <c:pt idx="862">
                  <c:v>8.3604129617999572</c:v>
                </c:pt>
                <c:pt idx="863">
                  <c:v>8.3604139809000966</c:v>
                </c:pt>
                <c:pt idx="864">
                  <c:v>8.3595616666670409</c:v>
                </c:pt>
                <c:pt idx="865">
                  <c:v>8.3586109917499734</c:v>
                </c:pt>
                <c:pt idx="866">
                  <c:v>8.3591470108499148</c:v>
                </c:pt>
                <c:pt idx="867">
                  <c:v>8.3604846692670467</c:v>
                </c:pt>
                <c:pt idx="868">
                  <c:v>8.3602090216999887</c:v>
                </c:pt>
                <c:pt idx="869">
                  <c:v>8.3598800134499207</c:v>
                </c:pt>
                <c:pt idx="870">
                  <c:v>8.3593526992170624</c:v>
                </c:pt>
                <c:pt idx="871">
                  <c:v>8.3596053576329954</c:v>
                </c:pt>
                <c:pt idx="872">
                  <c:v>8.3608213767329396</c:v>
                </c:pt>
                <c:pt idx="873">
                  <c:v>8.3604107291670786</c:v>
                </c:pt>
                <c:pt idx="874">
                  <c:v>8.3597267209170116</c:v>
                </c:pt>
                <c:pt idx="875">
                  <c:v>8.3592327400169548</c:v>
                </c:pt>
                <c:pt idx="876">
                  <c:v>8.3594470651000865</c:v>
                </c:pt>
                <c:pt idx="877">
                  <c:v>8.3606047508670294</c:v>
                </c:pt>
                <c:pt idx="878">
                  <c:v>8.3606440759499616</c:v>
                </c:pt>
                <c:pt idx="879">
                  <c:v>8.3598750950499028</c:v>
                </c:pt>
                <c:pt idx="880">
                  <c:v>8.3588877534670374</c:v>
                </c:pt>
                <c:pt idx="881">
                  <c:v>8.3589254392329781</c:v>
                </c:pt>
                <c:pt idx="882">
                  <c:v>8.3601814583329208</c:v>
                </c:pt>
                <c:pt idx="883">
                  <c:v>8.3601891167500533</c:v>
                </c:pt>
                <c:pt idx="884">
                  <c:v>8.3596751358499937</c:v>
                </c:pt>
                <c:pt idx="885">
                  <c:v>8.3592427942669278</c:v>
                </c:pt>
                <c:pt idx="886">
                  <c:v>8.359455480033068</c:v>
                </c:pt>
                <c:pt idx="887">
                  <c:v>8.3605931384500014</c:v>
                </c:pt>
                <c:pt idx="888">
                  <c:v>8.3607924908829432</c:v>
                </c:pt>
                <c:pt idx="889">
                  <c:v>8.3597934826330764</c:v>
                </c:pt>
                <c:pt idx="890">
                  <c:v>8.3594311684000182</c:v>
                </c:pt>
                <c:pt idx="891">
                  <c:v>8.3595621874999591</c:v>
                </c:pt>
                <c:pt idx="892">
                  <c:v>8.3604348459170907</c:v>
                </c:pt>
                <c:pt idx="893">
                  <c:v>8.360707531683035</c:v>
                </c:pt>
                <c:pt idx="894">
                  <c:v>8.3601418567669672</c:v>
                </c:pt>
                <c:pt idx="895">
                  <c:v>8.3594595425329103</c:v>
                </c:pt>
                <c:pt idx="896">
                  <c:v>8.3593922009500421</c:v>
                </c:pt>
                <c:pt idx="897">
                  <c:v>8.3606382200499834</c:v>
                </c:pt>
                <c:pt idx="898">
                  <c:v>8.3600342117999151</c:v>
                </c:pt>
                <c:pt idx="899">
                  <c:v>8.3597718975670574</c:v>
                </c:pt>
                <c:pt idx="900">
                  <c:v>8.3595495833330009</c:v>
                </c:pt>
                <c:pt idx="901">
                  <c:v>8.3596855750829331</c:v>
                </c:pt>
                <c:pt idx="902">
                  <c:v>8.361289927517074</c:v>
                </c:pt>
                <c:pt idx="903">
                  <c:v>8.3614275859330061</c:v>
                </c:pt>
                <c:pt idx="904">
                  <c:v>8.3602536050329483</c:v>
                </c:pt>
                <c:pt idx="905">
                  <c:v>8.3595662634500805</c:v>
                </c:pt>
                <c:pt idx="906">
                  <c:v>8.3598239492170237</c:v>
                </c:pt>
                <c:pt idx="907">
                  <c:v>8.3607466076329562</c:v>
                </c:pt>
                <c:pt idx="908">
                  <c:v>8.360892626733099</c:v>
                </c:pt>
                <c:pt idx="909">
                  <c:v>8.3601303125000399</c:v>
                </c:pt>
                <c:pt idx="910">
                  <c:v>8.3595129709169722</c:v>
                </c:pt>
                <c:pt idx="911">
                  <c:v>8.3600189900169148</c:v>
                </c:pt>
                <c:pt idx="912">
                  <c:v>8.3613483151000469</c:v>
                </c:pt>
                <c:pt idx="913">
                  <c:v>8.3614526675329905</c:v>
                </c:pt>
                <c:pt idx="914">
                  <c:v>8.3608536592829221</c:v>
                </c:pt>
                <c:pt idx="915">
                  <c:v>8.3600196783830629</c:v>
                </c:pt>
                <c:pt idx="916">
                  <c:v>8.360159003466995</c:v>
                </c:pt>
                <c:pt idx="917">
                  <c:v>8.3612866892329389</c:v>
                </c:pt>
                <c:pt idx="918">
                  <c:v>8.3611193750000812</c:v>
                </c:pt>
                <c:pt idx="919">
                  <c:v>8.3605387000830138</c:v>
                </c:pt>
                <c:pt idx="920">
                  <c:v>8.3597813858499546</c:v>
                </c:pt>
                <c:pt idx="921">
                  <c:v>8.3599423776000865</c:v>
                </c:pt>
                <c:pt idx="922">
                  <c:v>8.3615567300330298</c:v>
                </c:pt>
                <c:pt idx="923">
                  <c:v>8.3614677217829616</c:v>
                </c:pt>
                <c:pt idx="924">
                  <c:v>8.3605737408829039</c:v>
                </c:pt>
                <c:pt idx="925">
                  <c:v>8.3601830659670355</c:v>
                </c:pt>
                <c:pt idx="926">
                  <c:v>8.3599324183999784</c:v>
                </c:pt>
                <c:pt idx="927">
                  <c:v>8.3616301041669203</c:v>
                </c:pt>
                <c:pt idx="928">
                  <c:v>8.3616594292500519</c:v>
                </c:pt>
                <c:pt idx="929">
                  <c:v>8.3611687816829949</c:v>
                </c:pt>
                <c:pt idx="930">
                  <c:v>8.3606481067669272</c:v>
                </c:pt>
                <c:pt idx="931">
                  <c:v>8.3610891258670677</c:v>
                </c:pt>
                <c:pt idx="932">
                  <c:v>8.3623334509500022</c:v>
                </c:pt>
                <c:pt idx="933">
                  <c:v>8.3622928033829442</c:v>
                </c:pt>
                <c:pt idx="934">
                  <c:v>8.3614021284670752</c:v>
                </c:pt>
                <c:pt idx="935">
                  <c:v>8.3609114809000182</c:v>
                </c:pt>
                <c:pt idx="936">
                  <c:v>8.3609341666669597</c:v>
                </c:pt>
                <c:pt idx="937">
                  <c:v>8.3623951584170921</c:v>
                </c:pt>
                <c:pt idx="938">
                  <c:v>8.3624745108500349</c:v>
                </c:pt>
                <c:pt idx="939">
                  <c:v>8.361953835932967</c:v>
                </c:pt>
                <c:pt idx="940">
                  <c:v>8.3610965216999098</c:v>
                </c:pt>
                <c:pt idx="941">
                  <c:v>8.3612691801170413</c:v>
                </c:pt>
                <c:pt idx="942">
                  <c:v>8.362498532549985</c:v>
                </c:pt>
                <c:pt idx="943">
                  <c:v>8.362171190966917</c:v>
                </c:pt>
                <c:pt idx="944">
                  <c:v>8.3614738767330579</c:v>
                </c:pt>
                <c:pt idx="945">
                  <c:v>8.360959895833</c:v>
                </c:pt>
                <c:pt idx="946">
                  <c:v>8.3611025542499338</c:v>
                </c:pt>
                <c:pt idx="947">
                  <c:v>8.3621402400170748</c:v>
                </c:pt>
                <c:pt idx="948">
                  <c:v>8.3620995651000083</c:v>
                </c:pt>
                <c:pt idx="949">
                  <c:v>8.3620955841999489</c:v>
                </c:pt>
                <c:pt idx="950">
                  <c:v>8.3614065759500811</c:v>
                </c:pt>
                <c:pt idx="951">
                  <c:v>8.3610409283830229</c:v>
                </c:pt>
                <c:pt idx="952">
                  <c:v>8.3620985867999558</c:v>
                </c:pt>
                <c:pt idx="953">
                  <c:v>8.3620962725670989</c:v>
                </c:pt>
                <c:pt idx="954">
                  <c:v>8.3619139583330391</c:v>
                </c:pt>
                <c:pt idx="955">
                  <c:v>8.3611516167499715</c:v>
                </c:pt>
                <c:pt idx="956">
                  <c:v>8.3613993025169151</c:v>
                </c:pt>
                <c:pt idx="957">
                  <c:v>8.3624502942670471</c:v>
                </c:pt>
                <c:pt idx="958">
                  <c:v>8.3627963133669887</c:v>
                </c:pt>
                <c:pt idx="959">
                  <c:v>8.3624889717829216</c:v>
                </c:pt>
                <c:pt idx="960">
                  <c:v>8.361761657550062</c:v>
                </c:pt>
                <c:pt idx="961">
                  <c:v>8.3620509826329972</c:v>
                </c:pt>
                <c:pt idx="962">
                  <c:v>8.3627320017329385</c:v>
                </c:pt>
                <c:pt idx="963">
                  <c:v>8.3627163541670804</c:v>
                </c:pt>
                <c:pt idx="964">
                  <c:v>8.3619456792500131</c:v>
                </c:pt>
                <c:pt idx="965">
                  <c:v>8.3613566983499545</c:v>
                </c:pt>
                <c:pt idx="966">
                  <c:v>8.361411023433087</c:v>
                </c:pt>
                <c:pt idx="967">
                  <c:v>8.3630537092000292</c:v>
                </c:pt>
                <c:pt idx="968">
                  <c:v>8.3636347009499605</c:v>
                </c:pt>
                <c:pt idx="969">
                  <c:v>8.3634773867169034</c:v>
                </c:pt>
                <c:pt idx="970">
                  <c:v>8.3630317118000352</c:v>
                </c:pt>
                <c:pt idx="971">
                  <c:v>8.363017730899978</c:v>
                </c:pt>
                <c:pt idx="972">
                  <c:v>8.3645837499999196</c:v>
                </c:pt>
                <c:pt idx="973">
                  <c:v>8.3648764084170519</c:v>
                </c:pt>
                <c:pt idx="974">
                  <c:v>8.3642024275169948</c:v>
                </c:pt>
                <c:pt idx="975">
                  <c:v>8.3639700859329267</c:v>
                </c:pt>
                <c:pt idx="976">
                  <c:v>8.3631244383670698</c:v>
                </c:pt>
                <c:pt idx="977">
                  <c:v>8.3639087634500022</c:v>
                </c:pt>
                <c:pt idx="978">
                  <c:v>8.3642614492169436</c:v>
                </c:pt>
                <c:pt idx="979">
                  <c:v>8.3635591076330744</c:v>
                </c:pt>
                <c:pt idx="980">
                  <c:v>8.3628551267330185</c:v>
                </c:pt>
                <c:pt idx="981">
                  <c:v>8.3631361458329607</c:v>
                </c:pt>
                <c:pt idx="982">
                  <c:v>8.3644238042500927</c:v>
                </c:pt>
                <c:pt idx="983">
                  <c:v>8.3644031566830339</c:v>
                </c:pt>
                <c:pt idx="984">
                  <c:v>8.364139148432967</c:v>
                </c:pt>
                <c:pt idx="985">
                  <c:v>8.3638335008669102</c:v>
                </c:pt>
                <c:pt idx="986">
                  <c:v>8.3643794926170418</c:v>
                </c:pt>
                <c:pt idx="987">
                  <c:v>8.3652788450499838</c:v>
                </c:pt>
                <c:pt idx="988">
                  <c:v>8.3652915034669171</c:v>
                </c:pt>
                <c:pt idx="989">
                  <c:v>8.364614189233059</c:v>
                </c:pt>
                <c:pt idx="990">
                  <c:v>8.3642918749999993</c:v>
                </c:pt>
                <c:pt idx="991">
                  <c:v>8.3638378667499325</c:v>
                </c:pt>
                <c:pt idx="992">
                  <c:v>8.3646322191830738</c:v>
                </c:pt>
                <c:pt idx="993">
                  <c:v>8.3642882109330063</c:v>
                </c:pt>
                <c:pt idx="994">
                  <c:v>8.3638142300329505</c:v>
                </c:pt>
                <c:pt idx="995">
                  <c:v>8.363473555117082</c:v>
                </c:pt>
                <c:pt idx="996">
                  <c:v>8.3638545742170223</c:v>
                </c:pt>
                <c:pt idx="997">
                  <c:v>8.3651572326329564</c:v>
                </c:pt>
                <c:pt idx="998">
                  <c:v>8.3649232517330976</c:v>
                </c:pt>
                <c:pt idx="999">
                  <c:v>8.3647359375000399</c:v>
                </c:pt>
                <c:pt idx="1000">
                  <c:v>8.3642919292499727</c:v>
                </c:pt>
                <c:pt idx="1001">
                  <c:v>8.364852948349915</c:v>
                </c:pt>
                <c:pt idx="1002">
                  <c:v>8.3661239401000458</c:v>
                </c:pt>
                <c:pt idx="1003">
                  <c:v>8.3656399591999886</c:v>
                </c:pt>
                <c:pt idx="1004">
                  <c:v>8.3645492842829228</c:v>
                </c:pt>
                <c:pt idx="1005">
                  <c:v>8.3642803033830635</c:v>
                </c:pt>
                <c:pt idx="1006">
                  <c:v>8.3641229617999961</c:v>
                </c:pt>
                <c:pt idx="1007">
                  <c:v>8.3648956475669376</c:v>
                </c:pt>
                <c:pt idx="1008">
                  <c:v>8.3647400000000793</c:v>
                </c:pt>
                <c:pt idx="1009">
                  <c:v>8.3651243250830127</c:v>
                </c:pt>
                <c:pt idx="1010">
                  <c:v>8.3637503441829555</c:v>
                </c:pt>
                <c:pt idx="1011">
                  <c:v>8.3636813359330873</c:v>
                </c:pt>
                <c:pt idx="1012">
                  <c:v>8.3650006883670276</c:v>
                </c:pt>
                <c:pt idx="1013">
                  <c:v>8.3652183467829619</c:v>
                </c:pt>
                <c:pt idx="1014">
                  <c:v>8.3645810325499035</c:v>
                </c:pt>
                <c:pt idx="1015">
                  <c:v>8.3636336909670348</c:v>
                </c:pt>
                <c:pt idx="1016">
                  <c:v>8.3636447100669784</c:v>
                </c:pt>
                <c:pt idx="1017">
                  <c:v>8.36469239583292</c:v>
                </c:pt>
                <c:pt idx="1018">
                  <c:v>8.3644933875830532</c:v>
                </c:pt>
                <c:pt idx="1019">
                  <c:v>8.3633694066829936</c:v>
                </c:pt>
                <c:pt idx="1020">
                  <c:v>8.3630587317669267</c:v>
                </c:pt>
                <c:pt idx="1021">
                  <c:v>8.3628197508670681</c:v>
                </c:pt>
                <c:pt idx="1022">
                  <c:v>8.3638424092830022</c:v>
                </c:pt>
                <c:pt idx="1023">
                  <c:v>8.3638367617169447</c:v>
                </c:pt>
                <c:pt idx="1024">
                  <c:v>8.3635044201330757</c:v>
                </c:pt>
                <c:pt idx="1025">
                  <c:v>8.3633221059000178</c:v>
                </c:pt>
                <c:pt idx="1026">
                  <c:v>8.3633947916669609</c:v>
                </c:pt>
                <c:pt idx="1027">
                  <c:v>8.3640724500830927</c:v>
                </c:pt>
                <c:pt idx="1028">
                  <c:v>8.3646634691830357</c:v>
                </c:pt>
                <c:pt idx="1029">
                  <c:v>8.3637277942669677</c:v>
                </c:pt>
                <c:pt idx="1030">
                  <c:v>8.3633554800329097</c:v>
                </c:pt>
                <c:pt idx="1031">
                  <c:v>8.3635048051170404</c:v>
                </c:pt>
                <c:pt idx="1032">
                  <c:v>8.3637074908829838</c:v>
                </c:pt>
                <c:pt idx="1033">
                  <c:v>8.3633718159669161</c:v>
                </c:pt>
                <c:pt idx="1034">
                  <c:v>8.3625195017330576</c:v>
                </c:pt>
                <c:pt idx="1035">
                  <c:v>8.3622438541669997</c:v>
                </c:pt>
                <c:pt idx="1036">
                  <c:v>8.361859845916932</c:v>
                </c:pt>
                <c:pt idx="1037">
                  <c:v>8.3634075316830749</c:v>
                </c:pt>
                <c:pt idx="1038">
                  <c:v>8.3634301901000061</c:v>
                </c:pt>
                <c:pt idx="1039">
                  <c:v>8.3627028758669493</c:v>
                </c:pt>
                <c:pt idx="1040">
                  <c:v>8.3621805342830822</c:v>
                </c:pt>
                <c:pt idx="1041">
                  <c:v>8.3625865533830233</c:v>
                </c:pt>
                <c:pt idx="1042">
                  <c:v>8.3634158784669577</c:v>
                </c:pt>
                <c:pt idx="1043">
                  <c:v>8.3631135642330978</c:v>
                </c:pt>
                <c:pt idx="1044">
                  <c:v>8.3628845833330399</c:v>
                </c:pt>
                <c:pt idx="1045">
                  <c:v>8.3623222417499736</c:v>
                </c:pt>
                <c:pt idx="1046">
                  <c:v>8.3623999275169147</c:v>
                </c:pt>
                <c:pt idx="1047">
                  <c:v>8.3633542526000468</c:v>
                </c:pt>
                <c:pt idx="1048">
                  <c:v>8.3631369383669885</c:v>
                </c:pt>
                <c:pt idx="1049">
                  <c:v>8.3622162634499215</c:v>
                </c:pt>
                <c:pt idx="1050">
                  <c:v>8.3620106158830634</c:v>
                </c:pt>
                <c:pt idx="1051">
                  <c:v>8.3626782742999968</c:v>
                </c:pt>
                <c:pt idx="1052">
                  <c:v>8.3640776267329393</c:v>
                </c:pt>
                <c:pt idx="1053">
                  <c:v>8.3643386458330795</c:v>
                </c:pt>
                <c:pt idx="1054">
                  <c:v>8.3640279709170127</c:v>
                </c:pt>
                <c:pt idx="1055">
                  <c:v>8.3639806566829549</c:v>
                </c:pt>
                <c:pt idx="1056">
                  <c:v>8.3645566484330871</c:v>
                </c:pt>
                <c:pt idx="1057">
                  <c:v>8.3660760008670287</c:v>
                </c:pt>
                <c:pt idx="1058">
                  <c:v>8.365853659282962</c:v>
                </c:pt>
                <c:pt idx="1059">
                  <c:v>8.3650930117169029</c:v>
                </c:pt>
                <c:pt idx="1060">
                  <c:v>8.3642256701330346</c:v>
                </c:pt>
                <c:pt idx="1061">
                  <c:v>8.3646750225669777</c:v>
                </c:pt>
                <c:pt idx="1062">
                  <c:v>8.3657843749999206</c:v>
                </c:pt>
                <c:pt idx="1063">
                  <c:v>8.3662687000830527</c:v>
                </c:pt>
                <c:pt idx="1064">
                  <c:v>8.3652813858499933</c:v>
                </c:pt>
                <c:pt idx="1065">
                  <c:v>8.3647523775999275</c:v>
                </c:pt>
                <c:pt idx="1066">
                  <c:v>8.3654150633670685</c:v>
                </c:pt>
                <c:pt idx="1067">
                  <c:v>8.3672377217830007</c:v>
                </c:pt>
                <c:pt idx="1068">
                  <c:v>8.3673154075499436</c:v>
                </c:pt>
                <c:pt idx="1069">
                  <c:v>8.3669697326330752</c:v>
                </c:pt>
                <c:pt idx="1070">
                  <c:v>8.3666057517330188</c:v>
                </c:pt>
                <c:pt idx="1071">
                  <c:v>8.366843437499961</c:v>
                </c:pt>
                <c:pt idx="1072">
                  <c:v>8.368249429250092</c:v>
                </c:pt>
                <c:pt idx="1073">
                  <c:v>8.3683121150170354</c:v>
                </c:pt>
                <c:pt idx="1074">
                  <c:v>8.3678964400999671</c:v>
                </c:pt>
                <c:pt idx="1075">
                  <c:v>8.3678724591999085</c:v>
                </c:pt>
                <c:pt idx="1076">
                  <c:v>8.368273450950042</c:v>
                </c:pt>
                <c:pt idx="1077">
                  <c:v>8.3700294700499835</c:v>
                </c:pt>
                <c:pt idx="1078">
                  <c:v>8.3706421284669155</c:v>
                </c:pt>
                <c:pt idx="1079">
                  <c:v>8.3709881475670578</c:v>
                </c:pt>
                <c:pt idx="1080">
                  <c:v>8.3707408333330005</c:v>
                </c:pt>
                <c:pt idx="1081">
                  <c:v>8.3709751584169343</c:v>
                </c:pt>
                <c:pt idx="1082">
                  <c:v>8.3728178441830732</c:v>
                </c:pt>
                <c:pt idx="1083">
                  <c:v>8.3735638359330071</c:v>
                </c:pt>
                <c:pt idx="1084">
                  <c:v>8.3728998550329496</c:v>
                </c:pt>
                <c:pt idx="1085">
                  <c:v>8.3723625134500814</c:v>
                </c:pt>
                <c:pt idx="1086">
                  <c:v>8.372025199217024</c:v>
                </c:pt>
                <c:pt idx="1087">
                  <c:v>8.3726695242999565</c:v>
                </c:pt>
                <c:pt idx="1088">
                  <c:v>8.3730522100670974</c:v>
                </c:pt>
                <c:pt idx="1089">
                  <c:v>8.3724632291670407</c:v>
                </c:pt>
                <c:pt idx="1090">
                  <c:v>8.3722725542499727</c:v>
                </c:pt>
                <c:pt idx="1091">
                  <c:v>8.3729519066829159</c:v>
                </c:pt>
                <c:pt idx="1092">
                  <c:v>8.3745145651000463</c:v>
                </c:pt>
                <c:pt idx="1093">
                  <c:v>8.3748222508669876</c:v>
                </c:pt>
                <c:pt idx="1094">
                  <c:v>8.3742249092829226</c:v>
                </c:pt>
                <c:pt idx="1095">
                  <c:v>8.3740025950500634</c:v>
                </c:pt>
                <c:pt idx="1096">
                  <c:v>8.3742885867999952</c:v>
                </c:pt>
                <c:pt idx="1097">
                  <c:v>8.3757729392329381</c:v>
                </c:pt>
                <c:pt idx="1098">
                  <c:v>8.3762322916670797</c:v>
                </c:pt>
                <c:pt idx="1099">
                  <c:v>8.3752582834170131</c:v>
                </c:pt>
                <c:pt idx="1100">
                  <c:v>8.3753159691829548</c:v>
                </c:pt>
                <c:pt idx="1101">
                  <c:v>8.3746336276000868</c:v>
                </c:pt>
                <c:pt idx="1102">
                  <c:v>8.3755163133670294</c:v>
                </c:pt>
                <c:pt idx="1103">
                  <c:v>8.3761506384499622</c:v>
                </c:pt>
                <c:pt idx="1104">
                  <c:v>8.3756849908829043</c:v>
                </c:pt>
                <c:pt idx="1105">
                  <c:v>8.375124315967037</c:v>
                </c:pt>
                <c:pt idx="1106">
                  <c:v>8.3754486683999776</c:v>
                </c:pt>
                <c:pt idx="1107">
                  <c:v>8.3764013541669211</c:v>
                </c:pt>
                <c:pt idx="1108">
                  <c:v>8.3769323459170515</c:v>
                </c:pt>
                <c:pt idx="1109">
                  <c:v>8.3762083650169945</c:v>
                </c:pt>
                <c:pt idx="1110">
                  <c:v>8.3757626900999274</c:v>
                </c:pt>
                <c:pt idx="1111">
                  <c:v>8.3760937092000685</c:v>
                </c:pt>
                <c:pt idx="1112">
                  <c:v>8.3773580342830005</c:v>
                </c:pt>
                <c:pt idx="1113">
                  <c:v>8.3767357200499433</c:v>
                </c:pt>
                <c:pt idx="1114">
                  <c:v>8.3766183784670751</c:v>
                </c:pt>
                <c:pt idx="1115">
                  <c:v>8.3761077309000189</c:v>
                </c:pt>
                <c:pt idx="1116">
                  <c:v>8.3766237499999594</c:v>
                </c:pt>
                <c:pt idx="1117">
                  <c:v>8.3777580750830918</c:v>
                </c:pt>
                <c:pt idx="1118">
                  <c:v>8.3776290941830336</c:v>
                </c:pt>
                <c:pt idx="1119">
                  <c:v>8.3771267525999669</c:v>
                </c:pt>
                <c:pt idx="1120">
                  <c:v>8.3766144383669108</c:v>
                </c:pt>
                <c:pt idx="1121">
                  <c:v>8.3770187634500424</c:v>
                </c:pt>
                <c:pt idx="1122">
                  <c:v>8.3780714492169821</c:v>
                </c:pt>
                <c:pt idx="1123">
                  <c:v>8.3781691076329174</c:v>
                </c:pt>
                <c:pt idx="1124">
                  <c:v>8.3773601267330573</c:v>
                </c:pt>
                <c:pt idx="1125">
                  <c:v>8.3768161458330006</c:v>
                </c:pt>
                <c:pt idx="1126">
                  <c:v>8.3774088042499333</c:v>
                </c:pt>
                <c:pt idx="1127">
                  <c:v>8.3780864900170737</c:v>
                </c:pt>
                <c:pt idx="1128">
                  <c:v>8.3779524817670072</c:v>
                </c:pt>
                <c:pt idx="1129">
                  <c:v>8.3776501675329484</c:v>
                </c:pt>
                <c:pt idx="1130">
                  <c:v>8.377139492617081</c:v>
                </c:pt>
                <c:pt idx="1131">
                  <c:v>8.3770671783830242</c:v>
                </c:pt>
                <c:pt idx="1132">
                  <c:v>8.3780348367999569</c:v>
                </c:pt>
                <c:pt idx="1133">
                  <c:v>8.3781825225670978</c:v>
                </c:pt>
                <c:pt idx="1134">
                  <c:v>8.3775768750000399</c:v>
                </c:pt>
                <c:pt idx="1135">
                  <c:v>8.3771812000829726</c:v>
                </c:pt>
                <c:pt idx="1136">
                  <c:v>8.3773922191829158</c:v>
                </c:pt>
                <c:pt idx="1137">
                  <c:v>8.3786265442670462</c:v>
                </c:pt>
                <c:pt idx="1138">
                  <c:v>8.3784225633669891</c:v>
                </c:pt>
                <c:pt idx="1139">
                  <c:v>8.377385221782923</c:v>
                </c:pt>
                <c:pt idx="1140">
                  <c:v>8.3767545742170633</c:v>
                </c:pt>
                <c:pt idx="1141">
                  <c:v>8.3767455659669956</c:v>
                </c:pt>
                <c:pt idx="1142">
                  <c:v>8.3777799183999377</c:v>
                </c:pt>
                <c:pt idx="1143">
                  <c:v>8.3778092708330796</c:v>
                </c:pt>
                <c:pt idx="1144">
                  <c:v>8.3770985959170137</c:v>
                </c:pt>
                <c:pt idx="1145">
                  <c:v>8.3771162816829534</c:v>
                </c:pt>
                <c:pt idx="1146">
                  <c:v>8.3769722734330863</c:v>
                </c:pt>
                <c:pt idx="1147">
                  <c:v>8.3783349592000285</c:v>
                </c:pt>
                <c:pt idx="1148">
                  <c:v>8.3781976176169621</c:v>
                </c:pt>
                <c:pt idx="1149">
                  <c:v>8.3776486367169039</c:v>
                </c:pt>
                <c:pt idx="1150">
                  <c:v>8.3771212951330369</c:v>
                </c:pt>
                <c:pt idx="1151">
                  <c:v>8.3775973142329789</c:v>
                </c:pt>
                <c:pt idx="1152">
                  <c:v>8.37861666666692</c:v>
                </c:pt>
                <c:pt idx="1153">
                  <c:v>8.3782426584170526</c:v>
                </c:pt>
                <c:pt idx="1154">
                  <c:v>8.3773753441829957</c:v>
                </c:pt>
                <c:pt idx="1155">
                  <c:v>8.3774513359329283</c:v>
                </c:pt>
                <c:pt idx="1156">
                  <c:v>8.3778056883670704</c:v>
                </c:pt>
                <c:pt idx="1157">
                  <c:v>8.3777716801170019</c:v>
                </c:pt>
                <c:pt idx="1158">
                  <c:v>8.3782310325499427</c:v>
                </c:pt>
                <c:pt idx="1159">
                  <c:v>8.378100357633075</c:v>
                </c:pt>
                <c:pt idx="1160">
                  <c:v>8.3773130434000187</c:v>
                </c:pt>
                <c:pt idx="1161">
                  <c:v>8.3777423958329607</c:v>
                </c:pt>
                <c:pt idx="1162">
                  <c:v>8.3783000542500936</c:v>
                </c:pt>
                <c:pt idx="1163">
                  <c:v>8.3787377400170335</c:v>
                </c:pt>
                <c:pt idx="1164">
                  <c:v>8.3781237317669675</c:v>
                </c:pt>
                <c:pt idx="1165">
                  <c:v>8.37769308419991</c:v>
                </c:pt>
                <c:pt idx="1166">
                  <c:v>8.3772657426170412</c:v>
                </c:pt>
                <c:pt idx="1167">
                  <c:v>8.3784850950499834</c:v>
                </c:pt>
                <c:pt idx="1168">
                  <c:v>8.3782860867999176</c:v>
                </c:pt>
                <c:pt idx="1169">
                  <c:v>8.3778054392330574</c:v>
                </c:pt>
                <c:pt idx="1170">
                  <c:v>8.3774064583330006</c:v>
                </c:pt>
                <c:pt idx="1171">
                  <c:v>8.3772441167499334</c:v>
                </c:pt>
                <c:pt idx="1172">
                  <c:v>8.3780951358500744</c:v>
                </c:pt>
                <c:pt idx="1173">
                  <c:v>8.3782211276000069</c:v>
                </c:pt>
                <c:pt idx="1174">
                  <c:v>8.3776554800329492</c:v>
                </c:pt>
                <c:pt idx="1175">
                  <c:v>8.3770181384500813</c:v>
                </c:pt>
                <c:pt idx="1176">
                  <c:v>8.3774324908830238</c:v>
                </c:pt>
                <c:pt idx="1177">
                  <c:v>8.3784684826329556</c:v>
                </c:pt>
                <c:pt idx="1178">
                  <c:v>8.3784028350670976</c:v>
                </c:pt>
                <c:pt idx="1179">
                  <c:v>8.3780088541670388</c:v>
                </c:pt>
                <c:pt idx="1180">
                  <c:v>8.3774848459169728</c:v>
                </c:pt>
                <c:pt idx="1181">
                  <c:v>8.3777991983499156</c:v>
                </c:pt>
                <c:pt idx="1182">
                  <c:v>8.3788551901000456</c:v>
                </c:pt>
                <c:pt idx="1183">
                  <c:v>8.3787912091999885</c:v>
                </c:pt>
                <c:pt idx="1184">
                  <c:v>8.3778538676169223</c:v>
                </c:pt>
                <c:pt idx="1185">
                  <c:v>8.3773332200500636</c:v>
                </c:pt>
                <c:pt idx="1186">
                  <c:v>8.3778108784669971</c:v>
                </c:pt>
                <c:pt idx="1187">
                  <c:v>8.3789368975669376</c:v>
                </c:pt>
                <c:pt idx="1188">
                  <c:v>8.3789462500000802</c:v>
                </c:pt>
                <c:pt idx="1189">
                  <c:v>8.3790122417500132</c:v>
                </c:pt>
                <c:pt idx="1190">
                  <c:v>8.3784565941829552</c:v>
                </c:pt>
                <c:pt idx="1191">
                  <c:v>8.3778775859330867</c:v>
                </c:pt>
                <c:pt idx="1192">
                  <c:v>8.3786419383670285</c:v>
                </c:pt>
                <c:pt idx="1193">
                  <c:v>8.3789229301169605</c:v>
                </c:pt>
                <c:pt idx="1194">
                  <c:v>8.3784872825499033</c:v>
                </c:pt>
                <c:pt idx="1195">
                  <c:v>8.378156607633036</c:v>
                </c:pt>
                <c:pt idx="1196">
                  <c:v>8.3781609600669782</c:v>
                </c:pt>
                <c:pt idx="1197">
                  <c:v>8.3792136458329196</c:v>
                </c:pt>
                <c:pt idx="1198">
                  <c:v>8.3791696375830522</c:v>
                </c:pt>
                <c:pt idx="1199">
                  <c:v>8.3782473233499939</c:v>
                </c:pt>
                <c:pt idx="1200">
                  <c:v>8.3785699817669279</c:v>
                </c:pt>
                <c:pt idx="1201">
                  <c:v>8.3779676675330688</c:v>
                </c:pt>
                <c:pt idx="1202">
                  <c:v>8.3789436592830011</c:v>
                </c:pt>
                <c:pt idx="1203">
                  <c:v>8.3789530117169431</c:v>
                </c:pt>
                <c:pt idx="1204">
                  <c:v>8.3782406701330761</c:v>
                </c:pt>
                <c:pt idx="1205">
                  <c:v>8.3777950225670175</c:v>
                </c:pt>
                <c:pt idx="1206">
                  <c:v>8.3777443749999598</c:v>
                </c:pt>
                <c:pt idx="1207">
                  <c:v>8.3785953667500923</c:v>
                </c:pt>
                <c:pt idx="1208">
                  <c:v>8.3783297191830339</c:v>
                </c:pt>
                <c:pt idx="1209">
                  <c:v>8.3777690442669677</c:v>
                </c:pt>
                <c:pt idx="1210">
                  <c:v>8.3776167300329085</c:v>
                </c:pt>
                <c:pt idx="1211">
                  <c:v>8.3782743884500412</c:v>
                </c:pt>
                <c:pt idx="1212">
                  <c:v>8.3788620742169844</c:v>
                </c:pt>
                <c:pt idx="1213">
                  <c:v>8.3789613992999161</c:v>
                </c:pt>
                <c:pt idx="1214">
                  <c:v>8.3785540850670586</c:v>
                </c:pt>
                <c:pt idx="1215">
                  <c:v>8.3783434374999999</c:v>
                </c:pt>
                <c:pt idx="1216">
                  <c:v>8.3788894292499325</c:v>
                </c:pt>
                <c:pt idx="1217">
                  <c:v>8.3793937816830741</c:v>
                </c:pt>
                <c:pt idx="1218">
                  <c:v>8.379138106767007</c:v>
                </c:pt>
                <c:pt idx="1219">
                  <c:v>8.3793374591999505</c:v>
                </c:pt>
                <c:pt idx="1220">
                  <c:v>8.3787167842830819</c:v>
                </c:pt>
                <c:pt idx="1221">
                  <c:v>8.378464470050023</c:v>
                </c:pt>
                <c:pt idx="1222">
                  <c:v>8.3794471284669552</c:v>
                </c:pt>
                <c:pt idx="1223">
                  <c:v>8.3782964809000973</c:v>
                </c:pt>
                <c:pt idx="1224">
                  <c:v>8.3769408333330411</c:v>
                </c:pt>
                <c:pt idx="1225">
                  <c:v>8.3767034917499732</c:v>
                </c:pt>
                <c:pt idx="1226">
                  <c:v>8.377541177516914</c:v>
                </c:pt>
                <c:pt idx="1227">
                  <c:v>8.3787038359330452</c:v>
                </c:pt>
                <c:pt idx="1228">
                  <c:v>8.3782748550329895</c:v>
                </c:pt>
                <c:pt idx="1229">
                  <c:v>8.3776358467829208</c:v>
                </c:pt>
                <c:pt idx="1230">
                  <c:v>8.3766885325500642</c:v>
                </c:pt>
                <c:pt idx="1231">
                  <c:v>8.3768995242999971</c:v>
                </c:pt>
                <c:pt idx="1232">
                  <c:v>8.377572210066937</c:v>
                </c:pt>
                <c:pt idx="1233">
                  <c:v>8.37714822916708</c:v>
                </c:pt>
                <c:pt idx="1234">
                  <c:v>8.3762458875830124</c:v>
                </c:pt>
                <c:pt idx="1235">
                  <c:v>8.3759402400169556</c:v>
                </c:pt>
                <c:pt idx="1236">
                  <c:v>8.3760295651000867</c:v>
                </c:pt>
                <c:pt idx="1237">
                  <c:v>8.3771589175330305</c:v>
                </c:pt>
                <c:pt idx="1238">
                  <c:v>8.3770265759499623</c:v>
                </c:pt>
                <c:pt idx="1239">
                  <c:v>8.3762559283829034</c:v>
                </c:pt>
                <c:pt idx="1240">
                  <c:v>8.3759502534670354</c:v>
                </c:pt>
                <c:pt idx="1241">
                  <c:v>8.3758212725669789</c:v>
                </c:pt>
                <c:pt idx="1242">
                  <c:v>8.3771206249999217</c:v>
                </c:pt>
                <c:pt idx="1243">
                  <c:v>8.3766716167500537</c:v>
                </c:pt>
                <c:pt idx="1244">
                  <c:v>8.3757993025169934</c:v>
                </c:pt>
                <c:pt idx="1245">
                  <c:v>8.3756219609329268</c:v>
                </c:pt>
                <c:pt idx="1246">
                  <c:v>8.3759079800330696</c:v>
                </c:pt>
                <c:pt idx="1247">
                  <c:v>8.3780756384500013</c:v>
                </c:pt>
                <c:pt idx="1248">
                  <c:v>8.3772416575499449</c:v>
                </c:pt>
                <c:pt idx="1249">
                  <c:v>8.3766643159670764</c:v>
                </c:pt>
                <c:pt idx="1250">
                  <c:v>8.3755753350670172</c:v>
                </c:pt>
                <c:pt idx="1251">
                  <c:v>8.3762930208329607</c:v>
                </c:pt>
                <c:pt idx="1252">
                  <c:v>8.3774873459170927</c:v>
                </c:pt>
                <c:pt idx="1253">
                  <c:v>8.3770933650170356</c:v>
                </c:pt>
                <c:pt idx="1254">
                  <c:v>8.3767676900999675</c:v>
                </c:pt>
                <c:pt idx="1255">
                  <c:v>8.3759403758669091</c:v>
                </c:pt>
                <c:pt idx="1256">
                  <c:v>8.3756097009500419</c:v>
                </c:pt>
                <c:pt idx="1257">
                  <c:v>8.3770907200499831</c:v>
                </c:pt>
                <c:pt idx="1258">
                  <c:v>8.3765117117999157</c:v>
                </c:pt>
                <c:pt idx="1259">
                  <c:v>8.3756277309000584</c:v>
                </c:pt>
                <c:pt idx="1260">
                  <c:v>8.3751487499999993</c:v>
                </c:pt>
                <c:pt idx="1261">
                  <c:v>8.3754147417499336</c:v>
                </c:pt>
                <c:pt idx="1262">
                  <c:v>8.376795760850074</c:v>
                </c:pt>
                <c:pt idx="1263">
                  <c:v>8.3767200859330071</c:v>
                </c:pt>
                <c:pt idx="1264">
                  <c:v>8.3756461050329492</c:v>
                </c:pt>
                <c:pt idx="1265">
                  <c:v>8.374778763450081</c:v>
                </c:pt>
                <c:pt idx="1266">
                  <c:v>8.3751247825500243</c:v>
                </c:pt>
                <c:pt idx="1267">
                  <c:v>8.3765374409669562</c:v>
                </c:pt>
                <c:pt idx="1268">
                  <c:v>8.3765834600670974</c:v>
                </c:pt>
                <c:pt idx="1269">
                  <c:v>8.3758344791670396</c:v>
                </c:pt>
                <c:pt idx="1270">
                  <c:v>8.3747821375829723</c:v>
                </c:pt>
                <c:pt idx="1271">
                  <c:v>8.3745964900169163</c:v>
                </c:pt>
                <c:pt idx="1272">
                  <c:v>8.3759824817670481</c:v>
                </c:pt>
                <c:pt idx="1273">
                  <c:v>8.3756101675329884</c:v>
                </c:pt>
                <c:pt idx="1274">
                  <c:v>8.3751394926169205</c:v>
                </c:pt>
                <c:pt idx="1275">
                  <c:v>8.3741621783830631</c:v>
                </c:pt>
                <c:pt idx="1276">
                  <c:v>8.3740098367999956</c:v>
                </c:pt>
                <c:pt idx="1277">
                  <c:v>8.3754475225669385</c:v>
                </c:pt>
                <c:pt idx="1278">
                  <c:v>8.3759985416670784</c:v>
                </c:pt>
                <c:pt idx="1279">
                  <c:v>8.3754662000830109</c:v>
                </c:pt>
                <c:pt idx="1280">
                  <c:v>8.3745588858499556</c:v>
                </c:pt>
                <c:pt idx="1281">
                  <c:v>8.3742215442670869</c:v>
                </c:pt>
                <c:pt idx="1282">
                  <c:v>8.3754025633670288</c:v>
                </c:pt>
                <c:pt idx="1283">
                  <c:v>8.3754518884499625</c:v>
                </c:pt>
                <c:pt idx="1284">
                  <c:v>8.3741095742169041</c:v>
                </c:pt>
                <c:pt idx="1285">
                  <c:v>8.3732672326330366</c:v>
                </c:pt>
                <c:pt idx="1286">
                  <c:v>8.3737699183999776</c:v>
                </c:pt>
                <c:pt idx="1287">
                  <c:v>8.3750676041669205</c:v>
                </c:pt>
                <c:pt idx="1288">
                  <c:v>8.3749635959170519</c:v>
                </c:pt>
                <c:pt idx="1289">
                  <c:v>8.3742162816829939</c:v>
                </c:pt>
                <c:pt idx="1290">
                  <c:v>8.3734172734329277</c:v>
                </c:pt>
                <c:pt idx="1291">
                  <c:v>8.3741116258670676</c:v>
                </c:pt>
                <c:pt idx="1292">
                  <c:v>8.3758609509500008</c:v>
                </c:pt>
                <c:pt idx="1293">
                  <c:v>8.3753269700499438</c:v>
                </c:pt>
                <c:pt idx="1294">
                  <c:v>8.3748529618000749</c:v>
                </c:pt>
                <c:pt idx="1295">
                  <c:v>8.3746706475670187</c:v>
                </c:pt>
                <c:pt idx="1296">
                  <c:v>8.3747133333329593</c:v>
                </c:pt>
                <c:pt idx="1297">
                  <c:v>8.3761109917500907</c:v>
                </c:pt>
                <c:pt idx="1298">
                  <c:v>8.3755203441830339</c:v>
                </c:pt>
                <c:pt idx="1299">
                  <c:v>8.3744713359329666</c:v>
                </c:pt>
                <c:pt idx="1300">
                  <c:v>8.373944021699911</c:v>
                </c:pt>
                <c:pt idx="1301">
                  <c:v>8.3743050134500425</c:v>
                </c:pt>
                <c:pt idx="1302">
                  <c:v>8.3749760325499825</c:v>
                </c:pt>
                <c:pt idx="1303">
                  <c:v>8.3748770242999164</c:v>
                </c:pt>
                <c:pt idx="1304">
                  <c:v>8.3742447100670585</c:v>
                </c:pt>
                <c:pt idx="1305">
                  <c:v>8.3736607291669998</c:v>
                </c:pt>
                <c:pt idx="1306">
                  <c:v>8.3745083875829334</c:v>
                </c:pt>
                <c:pt idx="1307">
                  <c:v>8.3760444066830733</c:v>
                </c:pt>
                <c:pt idx="1308">
                  <c:v>8.3758237317670066</c:v>
                </c:pt>
                <c:pt idx="1309">
                  <c:v>8.3748230841999494</c:v>
                </c:pt>
                <c:pt idx="1310">
                  <c:v>8.3736440759500805</c:v>
                </c:pt>
                <c:pt idx="1311">
                  <c:v>8.3737117617170238</c:v>
                </c:pt>
                <c:pt idx="1312">
                  <c:v>8.3751494201329564</c:v>
                </c:pt>
                <c:pt idx="1313">
                  <c:v>8.375232105900098</c:v>
                </c:pt>
                <c:pt idx="1314">
                  <c:v>8.3740164583330401</c:v>
                </c:pt>
                <c:pt idx="1315">
                  <c:v>8.3729924500829718</c:v>
                </c:pt>
                <c:pt idx="1316">
                  <c:v>8.373410135849916</c:v>
                </c:pt>
                <c:pt idx="1317">
                  <c:v>8.3756327942670463</c:v>
                </c:pt>
                <c:pt idx="1318">
                  <c:v>8.3762071466999899</c:v>
                </c:pt>
                <c:pt idx="1319">
                  <c:v>8.3752064717829224</c:v>
                </c:pt>
                <c:pt idx="1320">
                  <c:v>8.3755374908830635</c:v>
                </c:pt>
                <c:pt idx="1321">
                  <c:v>8.3759284826329949</c:v>
                </c:pt>
                <c:pt idx="1322">
                  <c:v>8.3766428350669386</c:v>
                </c:pt>
                <c:pt idx="1323">
                  <c:v>8.3768271875000799</c:v>
                </c:pt>
                <c:pt idx="1324">
                  <c:v>8.375109845917013</c:v>
                </c:pt>
                <c:pt idx="1325">
                  <c:v>8.3738575316829547</c:v>
                </c:pt>
                <c:pt idx="1326">
                  <c:v>8.3736285234330854</c:v>
                </c:pt>
                <c:pt idx="1327">
                  <c:v>8.3749662092000285</c:v>
                </c:pt>
                <c:pt idx="1328">
                  <c:v>8.3750088676169625</c:v>
                </c:pt>
                <c:pt idx="1329">
                  <c:v>8.3744798867169052</c:v>
                </c:pt>
                <c:pt idx="1330">
                  <c:v>8.3742658784670372</c:v>
                </c:pt>
                <c:pt idx="1331">
                  <c:v>8.3744168975669773</c:v>
                </c:pt>
                <c:pt idx="1332">
                  <c:v>8.3753729166669206</c:v>
                </c:pt>
                <c:pt idx="1333">
                  <c:v>8.3751039084170529</c:v>
                </c:pt>
                <c:pt idx="1334">
                  <c:v>8.3735815941829959</c:v>
                </c:pt>
                <c:pt idx="1335">
                  <c:v>8.3735875859329276</c:v>
                </c:pt>
                <c:pt idx="1336">
                  <c:v>8.3729036050330681</c:v>
                </c:pt>
                <c:pt idx="1337">
                  <c:v>8.3740095967830026</c:v>
                </c:pt>
                <c:pt idx="1338">
                  <c:v>8.3740639492169429</c:v>
                </c:pt>
                <c:pt idx="1339">
                  <c:v>8.3731416076330749</c:v>
                </c:pt>
                <c:pt idx="1340">
                  <c:v>8.3715776267330178</c:v>
                </c:pt>
                <c:pt idx="1341">
                  <c:v>8.3717386458329592</c:v>
                </c:pt>
                <c:pt idx="1342">
                  <c:v>8.3733179709170926</c:v>
                </c:pt>
                <c:pt idx="1343">
                  <c:v>8.3738289900170333</c:v>
                </c:pt>
                <c:pt idx="1344">
                  <c:v>8.373199981766966</c:v>
                </c:pt>
                <c:pt idx="1345">
                  <c:v>8.3722426675329089</c:v>
                </c:pt>
                <c:pt idx="1346">
                  <c:v>8.3721619926170412</c:v>
                </c:pt>
                <c:pt idx="1347">
                  <c:v>8.3730346783829841</c:v>
                </c:pt>
                <c:pt idx="1348">
                  <c:v>8.373245670132917</c:v>
                </c:pt>
                <c:pt idx="1349">
                  <c:v>8.371918355900057</c:v>
                </c:pt>
                <c:pt idx="1350">
                  <c:v>8.3712277083330005</c:v>
                </c:pt>
                <c:pt idx="1351">
                  <c:v>8.3716453667499326</c:v>
                </c:pt>
                <c:pt idx="1352">
                  <c:v>8.3728713858500754</c:v>
                </c:pt>
                <c:pt idx="1353">
                  <c:v>8.3725373776000076</c:v>
                </c:pt>
                <c:pt idx="1354">
                  <c:v>8.3717133966999491</c:v>
                </c:pt>
                <c:pt idx="1355">
                  <c:v>8.370982721783081</c:v>
                </c:pt>
                <c:pt idx="1356">
                  <c:v>8.3713537408830234</c:v>
                </c:pt>
                <c:pt idx="1357">
                  <c:v>8.3734763992999568</c:v>
                </c:pt>
                <c:pt idx="1358">
                  <c:v>8.3724707517330987</c:v>
                </c:pt>
                <c:pt idx="1359">
                  <c:v>8.3718934375000398</c:v>
                </c:pt>
                <c:pt idx="1360">
                  <c:v>8.3710410959169721</c:v>
                </c:pt>
                <c:pt idx="1361">
                  <c:v>8.3711887816829158</c:v>
                </c:pt>
                <c:pt idx="1362">
                  <c:v>8.3719931067670466</c:v>
                </c:pt>
                <c:pt idx="1363">
                  <c:v>8.372127459199989</c:v>
                </c:pt>
                <c:pt idx="1364">
                  <c:v>8.3714217842829228</c:v>
                </c:pt>
                <c:pt idx="1365">
                  <c:v>8.3701311367170632</c:v>
                </c:pt>
                <c:pt idx="1366">
                  <c:v>8.3704454617999975</c:v>
                </c:pt>
                <c:pt idx="1367">
                  <c:v>8.3719881475669382</c:v>
                </c:pt>
                <c:pt idx="1368">
                  <c:v>8.3715525000000799</c:v>
                </c:pt>
                <c:pt idx="1369">
                  <c:v>8.3706951584170124</c:v>
                </c:pt>
                <c:pt idx="1370">
                  <c:v>8.3693645108499535</c:v>
                </c:pt>
                <c:pt idx="1371">
                  <c:v>8.3698771692670881</c:v>
                </c:pt>
                <c:pt idx="1372">
                  <c:v>8.3718398550330289</c:v>
                </c:pt>
                <c:pt idx="1373">
                  <c:v>8.3717508467829607</c:v>
                </c:pt>
                <c:pt idx="1374">
                  <c:v>8.3709285325499039</c:v>
                </c:pt>
                <c:pt idx="1375">
                  <c:v>8.3702278576330365</c:v>
                </c:pt>
                <c:pt idx="1376">
                  <c:v>8.3697755433999781</c:v>
                </c:pt>
                <c:pt idx="1377">
                  <c:v>8.3704615624999192</c:v>
                </c:pt>
                <c:pt idx="1378">
                  <c:v>8.3708858875830519</c:v>
                </c:pt>
                <c:pt idx="1379">
                  <c:v>8.3697435733499947</c:v>
                </c:pt>
                <c:pt idx="1380">
                  <c:v>8.3683212317669273</c:v>
                </c:pt>
                <c:pt idx="1381">
                  <c:v>8.368963917533069</c:v>
                </c:pt>
                <c:pt idx="1382">
                  <c:v>8.3703582426170016</c:v>
                </c:pt>
                <c:pt idx="1383">
                  <c:v>8.3695742617169433</c:v>
                </c:pt>
                <c:pt idx="1384">
                  <c:v>8.3687502534670752</c:v>
                </c:pt>
                <c:pt idx="1385">
                  <c:v>8.3684829392330187</c:v>
                </c:pt>
                <c:pt idx="1386">
                  <c:v>8.3690406249999612</c:v>
                </c:pt>
                <c:pt idx="1387">
                  <c:v>8.370753283417093</c:v>
                </c:pt>
                <c:pt idx="1388">
                  <c:v>8.3703293025170336</c:v>
                </c:pt>
                <c:pt idx="1389">
                  <c:v>8.3698786275999666</c:v>
                </c:pt>
                <c:pt idx="1390">
                  <c:v>8.3690713133669092</c:v>
                </c:pt>
                <c:pt idx="1391">
                  <c:v>8.368955638450041</c:v>
                </c:pt>
                <c:pt idx="1392">
                  <c:v>8.3697533242169833</c:v>
                </c:pt>
                <c:pt idx="1393">
                  <c:v>8.3700543159669163</c:v>
                </c:pt>
                <c:pt idx="1394">
                  <c:v>8.3688286684000595</c:v>
                </c:pt>
                <c:pt idx="1395">
                  <c:v>8.3682396874999991</c:v>
                </c:pt>
                <c:pt idx="1396">
                  <c:v>8.3690456792499326</c:v>
                </c:pt>
                <c:pt idx="1397">
                  <c:v>8.3699666983500745</c:v>
                </c:pt>
                <c:pt idx="1398">
                  <c:v>8.3695376901000067</c:v>
                </c:pt>
                <c:pt idx="1399">
                  <c:v>8.368778709199951</c:v>
                </c:pt>
                <c:pt idx="1400">
                  <c:v>8.368569700950081</c:v>
                </c:pt>
                <c:pt idx="1401">
                  <c:v>8.368482386717023</c:v>
                </c:pt>
                <c:pt idx="1402">
                  <c:v>8.3691667117999557</c:v>
                </c:pt>
                <c:pt idx="1403">
                  <c:v>8.3690777309000985</c:v>
                </c:pt>
                <c:pt idx="1404">
                  <c:v>8.3687054166670407</c:v>
                </c:pt>
                <c:pt idx="1405">
                  <c:v>8.3683580750829734</c:v>
                </c:pt>
                <c:pt idx="1406">
                  <c:v>8.3682174275169139</c:v>
                </c:pt>
                <c:pt idx="1407">
                  <c:v>8.3694750859330469</c:v>
                </c:pt>
                <c:pt idx="1408">
                  <c:v>8.3697261050329885</c:v>
                </c:pt>
                <c:pt idx="1409">
                  <c:v>8.3689154301169211</c:v>
                </c:pt>
                <c:pt idx="1410">
                  <c:v>8.3678814492170641</c:v>
                </c:pt>
                <c:pt idx="1411">
                  <c:v>8.3678491076329973</c:v>
                </c:pt>
                <c:pt idx="1412">
                  <c:v>8.3688884600669375</c:v>
                </c:pt>
                <c:pt idx="1413">
                  <c:v>8.3687628125000799</c:v>
                </c:pt>
                <c:pt idx="1414">
                  <c:v>8.3680671375830116</c:v>
                </c:pt>
                <c:pt idx="1415">
                  <c:v>8.367848156682955</c:v>
                </c:pt>
                <c:pt idx="1416">
                  <c:v>8.3675108151000863</c:v>
                </c:pt>
                <c:pt idx="1417">
                  <c:v>8.3685718342000275</c:v>
                </c:pt>
                <c:pt idx="1418">
                  <c:v>8.3684811592829629</c:v>
                </c:pt>
                <c:pt idx="1419">
                  <c:v>8.3679921783829041</c:v>
                </c:pt>
                <c:pt idx="1420">
                  <c:v>8.3676115034670353</c:v>
                </c:pt>
                <c:pt idx="1421">
                  <c:v>8.3681041892329784</c:v>
                </c:pt>
                <c:pt idx="1422">
                  <c:v>8.3684518749999199</c:v>
                </c:pt>
                <c:pt idx="1423">
                  <c:v>8.368442866750053</c:v>
                </c:pt>
                <c:pt idx="1424">
                  <c:v>8.3675805525169942</c:v>
                </c:pt>
                <c:pt idx="1425">
                  <c:v>8.366196544266927</c:v>
                </c:pt>
                <c:pt idx="1426">
                  <c:v>8.3666108967000685</c:v>
                </c:pt>
                <c:pt idx="1427">
                  <c:v>8.3675135551170019</c:v>
                </c:pt>
                <c:pt idx="1428">
                  <c:v>8.3675729075499454</c:v>
                </c:pt>
                <c:pt idx="1429">
                  <c:v>8.3670688993000759</c:v>
                </c:pt>
                <c:pt idx="1430">
                  <c:v>8.3666182517330174</c:v>
                </c:pt>
                <c:pt idx="1431">
                  <c:v>8.3671826041669597</c:v>
                </c:pt>
                <c:pt idx="1432">
                  <c:v>8.3680952625830916</c:v>
                </c:pt>
                <c:pt idx="1433">
                  <c:v>8.3684196150170358</c:v>
                </c:pt>
                <c:pt idx="1434">
                  <c:v>8.3680289400999683</c:v>
                </c:pt>
                <c:pt idx="1435">
                  <c:v>8.3670582925329082</c:v>
                </c:pt>
                <c:pt idx="1436">
                  <c:v>8.3674892842830406</c:v>
                </c:pt>
                <c:pt idx="1437">
                  <c:v>8.3685336367169842</c:v>
                </c:pt>
                <c:pt idx="1438">
                  <c:v>8.3682662951329156</c:v>
                </c:pt>
                <c:pt idx="1439">
                  <c:v>8.3675506475670591</c:v>
                </c:pt>
                <c:pt idx="1440">
                  <c:v>8.3665183333329995</c:v>
                </c:pt>
                <c:pt idx="1441">
                  <c:v>8.3672026584169323</c:v>
                </c:pt>
                <c:pt idx="1442">
                  <c:v>8.3681653441830743</c:v>
                </c:pt>
                <c:pt idx="1443">
                  <c:v>8.3677830026000066</c:v>
                </c:pt>
                <c:pt idx="1444">
                  <c:v>8.366747355032949</c:v>
                </c:pt>
                <c:pt idx="1445">
                  <c:v>8.3660900134500817</c:v>
                </c:pt>
                <c:pt idx="1446">
                  <c:v>8.3664493658830228</c:v>
                </c:pt>
                <c:pt idx="1447">
                  <c:v>8.3675753576329566</c:v>
                </c:pt>
                <c:pt idx="1448">
                  <c:v>8.3679013767330979</c:v>
                </c:pt>
                <c:pt idx="1449">
                  <c:v>8.3673923958330398</c:v>
                </c:pt>
                <c:pt idx="1450">
                  <c:v>8.3670600542499738</c:v>
                </c:pt>
                <c:pt idx="1451">
                  <c:v>8.3667677400169147</c:v>
                </c:pt>
                <c:pt idx="1452">
                  <c:v>8.3675920651000482</c:v>
                </c:pt>
                <c:pt idx="1453">
                  <c:v>8.3678214175329888</c:v>
                </c:pt>
                <c:pt idx="1454">
                  <c:v>8.3664924092829214</c:v>
                </c:pt>
                <c:pt idx="1455">
                  <c:v>8.3659050950500635</c:v>
                </c:pt>
                <c:pt idx="1456">
                  <c:v>8.3655744201329956</c:v>
                </c:pt>
                <c:pt idx="1457">
                  <c:v>8.3665171058999395</c:v>
                </c:pt>
                <c:pt idx="1458">
                  <c:v>8.3663664583330792</c:v>
                </c:pt>
                <c:pt idx="1459">
                  <c:v>8.3662007834170122</c:v>
                </c:pt>
                <c:pt idx="1460">
                  <c:v>8.3658034691829553</c:v>
                </c:pt>
                <c:pt idx="1461">
                  <c:v>8.3664527942670865</c:v>
                </c:pt>
                <c:pt idx="1462">
                  <c:v>8.3676254800330288</c:v>
                </c:pt>
                <c:pt idx="1463">
                  <c:v>8.3674381384499625</c:v>
                </c:pt>
                <c:pt idx="1464">
                  <c:v>8.366735824216903</c:v>
                </c:pt>
                <c:pt idx="1465">
                  <c:v>8.3663034826330342</c:v>
                </c:pt>
                <c:pt idx="1466">
                  <c:v>8.3666995017329775</c:v>
                </c:pt>
                <c:pt idx="1467">
                  <c:v>8.3681121874999214</c:v>
                </c:pt>
                <c:pt idx="1468">
                  <c:v>8.3675981792500522</c:v>
                </c:pt>
                <c:pt idx="1469">
                  <c:v>8.3660358650169933</c:v>
                </c:pt>
                <c:pt idx="1470">
                  <c:v>8.3651385234329272</c:v>
                </c:pt>
                <c:pt idx="1471">
                  <c:v>8.3652778758670685</c:v>
                </c:pt>
                <c:pt idx="1472">
                  <c:v>8.3652222009500008</c:v>
                </c:pt>
                <c:pt idx="1473">
                  <c:v>8.3647032200499449</c:v>
                </c:pt>
                <c:pt idx="1474">
                  <c:v>8.3637725451330756</c:v>
                </c:pt>
                <c:pt idx="1475">
                  <c:v>8.3638118975670181</c:v>
                </c:pt>
                <c:pt idx="1476">
                  <c:v>8.3639779166669594</c:v>
                </c:pt>
                <c:pt idx="1477">
                  <c:v>8.3651405750830925</c:v>
                </c:pt>
                <c:pt idx="1478">
                  <c:v>8.365489927517034</c:v>
                </c:pt>
                <c:pt idx="1479">
                  <c:v>8.365107585932968</c:v>
                </c:pt>
                <c:pt idx="1480">
                  <c:v>8.3645402716999087</c:v>
                </c:pt>
                <c:pt idx="1481">
                  <c:v>8.3650279301170425</c:v>
                </c:pt>
                <c:pt idx="1482">
                  <c:v>8.3656406158829828</c:v>
                </c:pt>
                <c:pt idx="1483">
                  <c:v>8.3648382742999168</c:v>
                </c:pt>
                <c:pt idx="1484">
                  <c:v>8.3647042934000577</c:v>
                </c:pt>
                <c:pt idx="1485">
                  <c:v>8.3644103125000004</c:v>
                </c:pt>
                <c:pt idx="1486">
                  <c:v>8.3644713042499337</c:v>
                </c:pt>
                <c:pt idx="1487">
                  <c:v>8.3648473233500731</c:v>
                </c:pt>
                <c:pt idx="1488">
                  <c:v>8.3651399817670065</c:v>
                </c:pt>
                <c:pt idx="1489">
                  <c:v>8.3642276675329494</c:v>
                </c:pt>
                <c:pt idx="1490">
                  <c:v>8.363318659283081</c:v>
                </c:pt>
                <c:pt idx="1491">
                  <c:v>8.3633846783830244</c:v>
                </c:pt>
                <c:pt idx="1492">
                  <c:v>8.3647573367999559</c:v>
                </c:pt>
                <c:pt idx="1493">
                  <c:v>8.3649616892330965</c:v>
                </c:pt>
                <c:pt idx="1494">
                  <c:v>8.3643677083330399</c:v>
                </c:pt>
                <c:pt idx="1495">
                  <c:v>8.3641837000829717</c:v>
                </c:pt>
                <c:pt idx="1496">
                  <c:v>8.3637430525169147</c:v>
                </c:pt>
                <c:pt idx="1497">
                  <c:v>8.3649957109330479</c:v>
                </c:pt>
                <c:pt idx="1498">
                  <c:v>8.3647567300329886</c:v>
                </c:pt>
                <c:pt idx="1499">
                  <c:v>8.3643610551169232</c:v>
                </c:pt>
                <c:pt idx="1500">
                  <c:v>8.3638637408830636</c:v>
                </c:pt>
                <c:pt idx="1501">
                  <c:v>8.3638163992999957</c:v>
                </c:pt>
                <c:pt idx="1502">
                  <c:v>8.3644124183999384</c:v>
                </c:pt>
                <c:pt idx="1503">
                  <c:v>8.3644667708330793</c:v>
                </c:pt>
                <c:pt idx="1504">
                  <c:v>8.3634660959170137</c:v>
                </c:pt>
                <c:pt idx="1505">
                  <c:v>8.3628704483499554</c:v>
                </c:pt>
                <c:pt idx="1506">
                  <c:v>8.3633164401000855</c:v>
                </c:pt>
                <c:pt idx="1507">
                  <c:v>8.3648624592000296</c:v>
                </c:pt>
                <c:pt idx="1508">
                  <c:v>8.3651767842829621</c:v>
                </c:pt>
                <c:pt idx="1509">
                  <c:v>8.3650094700499054</c:v>
                </c:pt>
                <c:pt idx="1510">
                  <c:v>8.3647604618000369</c:v>
                </c:pt>
                <c:pt idx="1511">
                  <c:v>8.3648314808999782</c:v>
                </c:pt>
                <c:pt idx="1512">
                  <c:v>8.3660041666669205</c:v>
                </c:pt>
                <c:pt idx="1513">
                  <c:v>8.3660934917500516</c:v>
                </c:pt>
                <c:pt idx="1514">
                  <c:v>8.3648778441829954</c:v>
                </c:pt>
                <c:pt idx="1515">
                  <c:v>8.364442169266928</c:v>
                </c:pt>
                <c:pt idx="1516">
                  <c:v>8.3639181883670677</c:v>
                </c:pt>
                <c:pt idx="1517">
                  <c:v>8.3648525134500016</c:v>
                </c:pt>
                <c:pt idx="1518">
                  <c:v>8.3644851992169436</c:v>
                </c:pt>
                <c:pt idx="1519">
                  <c:v>8.3641411909670751</c:v>
                </c:pt>
                <c:pt idx="1520">
                  <c:v>8.3640855434000176</c:v>
                </c:pt>
                <c:pt idx="1521">
                  <c:v>8.3644898958329605</c:v>
                </c:pt>
                <c:pt idx="1522">
                  <c:v>8.3657508875830917</c:v>
                </c:pt>
                <c:pt idx="1523">
                  <c:v>8.3656252400170334</c:v>
                </c:pt>
                <c:pt idx="1524">
                  <c:v>8.3653878984329673</c:v>
                </c:pt>
                <c:pt idx="1525">
                  <c:v>8.3648739175329094</c:v>
                </c:pt>
                <c:pt idx="1526">
                  <c:v>8.3650115759500423</c:v>
                </c:pt>
                <c:pt idx="1527">
                  <c:v>8.3653925950499826</c:v>
                </c:pt>
                <c:pt idx="1528">
                  <c:v>8.3647302534669166</c:v>
                </c:pt>
                <c:pt idx="1529">
                  <c:v>8.3648379392330572</c:v>
                </c:pt>
                <c:pt idx="1530">
                  <c:v>8.3640856250000013</c:v>
                </c:pt>
                <c:pt idx="1531">
                  <c:v>8.3646332834169339</c:v>
                </c:pt>
                <c:pt idx="1532">
                  <c:v>8.3655443025170726</c:v>
                </c:pt>
                <c:pt idx="1533">
                  <c:v>8.3659752942670078</c:v>
                </c:pt>
                <c:pt idx="1534">
                  <c:v>8.3651713133669485</c:v>
                </c:pt>
                <c:pt idx="1535">
                  <c:v>8.3638089717830812</c:v>
                </c:pt>
                <c:pt idx="1536">
                  <c:v>8.3639933242170237</c:v>
                </c:pt>
                <c:pt idx="1537">
                  <c:v>8.3646209826329567</c:v>
                </c:pt>
                <c:pt idx="1538">
                  <c:v>8.3652636684000985</c:v>
                </c:pt>
                <c:pt idx="1539">
                  <c:v>8.3648896875000389</c:v>
                </c:pt>
                <c:pt idx="1540">
                  <c:v>8.3646156792499724</c:v>
                </c:pt>
                <c:pt idx="1541">
                  <c:v>8.3647750316829157</c:v>
                </c:pt>
                <c:pt idx="1542">
                  <c:v>8.3658743567670459</c:v>
                </c:pt>
                <c:pt idx="1543">
                  <c:v>8.3657403758669897</c:v>
                </c:pt>
                <c:pt idx="1544">
                  <c:v>8.3652997009499224</c:v>
                </c:pt>
                <c:pt idx="1545">
                  <c:v>8.3642923867170627</c:v>
                </c:pt>
                <c:pt idx="1546">
                  <c:v>8.363928378466996</c:v>
                </c:pt>
                <c:pt idx="1547">
                  <c:v>8.3651877308999385</c:v>
                </c:pt>
                <c:pt idx="1548">
                  <c:v>8.3654604166670801</c:v>
                </c:pt>
                <c:pt idx="1549">
                  <c:v>8.3657414084170121</c:v>
                </c:pt>
                <c:pt idx="1550">
                  <c:v>8.3647474275169547</c:v>
                </c:pt>
                <c:pt idx="1551">
                  <c:v>8.3644200859330873</c:v>
                </c:pt>
                <c:pt idx="1552">
                  <c:v>8.3654044383670296</c:v>
                </c:pt>
                <c:pt idx="1553">
                  <c:v>8.3655754301169623</c:v>
                </c:pt>
                <c:pt idx="1554">
                  <c:v>8.3650764492169039</c:v>
                </c:pt>
                <c:pt idx="1555">
                  <c:v>8.3654057743000365</c:v>
                </c:pt>
                <c:pt idx="1556">
                  <c:v>8.3657784600669771</c:v>
                </c:pt>
                <c:pt idx="1557">
                  <c:v>8.3666811458329207</c:v>
                </c:pt>
                <c:pt idx="1558">
                  <c:v>8.3659421375830512</c:v>
                </c:pt>
                <c:pt idx="1559">
                  <c:v>8.3653448233499947</c:v>
                </c:pt>
                <c:pt idx="1560">
                  <c:v>8.3643924817669273</c:v>
                </c:pt>
                <c:pt idx="1561">
                  <c:v>8.3645635008670691</c:v>
                </c:pt>
                <c:pt idx="1562">
                  <c:v>8.3662694926170023</c:v>
                </c:pt>
                <c:pt idx="1563">
                  <c:v>8.3664738450499438</c:v>
                </c:pt>
                <c:pt idx="1564">
                  <c:v>8.3652781701330756</c:v>
                </c:pt>
                <c:pt idx="1565">
                  <c:v>8.364525855900018</c:v>
                </c:pt>
                <c:pt idx="1566">
                  <c:v>8.3643218749999608</c:v>
                </c:pt>
                <c:pt idx="1567">
                  <c:v>8.3657195334170922</c:v>
                </c:pt>
                <c:pt idx="1568">
                  <c:v>8.3662055525170338</c:v>
                </c:pt>
                <c:pt idx="1569">
                  <c:v>8.3659165442669661</c:v>
                </c:pt>
                <c:pt idx="1570">
                  <c:v>8.3654192300329093</c:v>
                </c:pt>
                <c:pt idx="1571">
                  <c:v>8.3648052217830404</c:v>
                </c:pt>
                <c:pt idx="1572">
                  <c:v>8.3655595742169844</c:v>
                </c:pt>
                <c:pt idx="1573">
                  <c:v>8.3657738992999171</c:v>
                </c:pt>
                <c:pt idx="1574">
                  <c:v>8.3656815850670565</c:v>
                </c:pt>
                <c:pt idx="1575">
                  <c:v>8.3654842708330008</c:v>
                </c:pt>
                <c:pt idx="1576">
                  <c:v>8.3650885959169337</c:v>
                </c:pt>
                <c:pt idx="1577">
                  <c:v>8.3660812816830745</c:v>
                </c:pt>
                <c:pt idx="1578">
                  <c:v>8.366960606767007</c:v>
                </c:pt>
                <c:pt idx="1579">
                  <c:v>8.3656249591999483</c:v>
                </c:pt>
                <c:pt idx="1580">
                  <c:v>8.3643509509500813</c:v>
                </c:pt>
                <c:pt idx="1581">
                  <c:v>8.3649853033830226</c:v>
                </c:pt>
                <c:pt idx="1582">
                  <c:v>8.3659862951329558</c:v>
                </c:pt>
                <c:pt idx="1583">
                  <c:v>8.3651406475670971</c:v>
                </c:pt>
                <c:pt idx="1584">
                  <c:v>8.3644050000000387</c:v>
                </c:pt>
                <c:pt idx="1585">
                  <c:v>8.3649259917499741</c:v>
                </c:pt>
                <c:pt idx="1586">
                  <c:v>8.365457010849914</c:v>
                </c:pt>
                <c:pt idx="1587">
                  <c:v>8.3668980026000472</c:v>
                </c:pt>
                <c:pt idx="1588">
                  <c:v>8.3671806883669895</c:v>
                </c:pt>
                <c:pt idx="1589">
                  <c:v>8.3664433467829227</c:v>
                </c:pt>
                <c:pt idx="1590">
                  <c:v>8.3660243658830638</c:v>
                </c:pt>
                <c:pt idx="1591">
                  <c:v>8.3663336909669965</c:v>
                </c:pt>
                <c:pt idx="1592">
                  <c:v>8.3677863767329388</c:v>
                </c:pt>
                <c:pt idx="1593">
                  <c:v>8.367955729167079</c:v>
                </c:pt>
                <c:pt idx="1594">
                  <c:v>8.3668433875830122</c:v>
                </c:pt>
                <c:pt idx="1595">
                  <c:v>8.3653727400169551</c:v>
                </c:pt>
                <c:pt idx="1596">
                  <c:v>8.3655120651000878</c:v>
                </c:pt>
                <c:pt idx="1597">
                  <c:v>8.3663697508670278</c:v>
                </c:pt>
                <c:pt idx="1598">
                  <c:v>8.3661840759499615</c:v>
                </c:pt>
                <c:pt idx="1599">
                  <c:v>8.3653434283829036</c:v>
                </c:pt>
                <c:pt idx="1600">
                  <c:v>8.364719420133035</c:v>
                </c:pt>
                <c:pt idx="1601">
                  <c:v>8.3643187725669783</c:v>
                </c:pt>
                <c:pt idx="1602">
                  <c:v>8.3655831249999206</c:v>
                </c:pt>
                <c:pt idx="1603">
                  <c:v>8.3654807834170519</c:v>
                </c:pt>
                <c:pt idx="1604">
                  <c:v>8.3643501358499943</c:v>
                </c:pt>
                <c:pt idx="1605">
                  <c:v>8.3633844609329273</c:v>
                </c:pt>
                <c:pt idx="1606">
                  <c:v>8.3639721467000694</c:v>
                </c:pt>
                <c:pt idx="1607">
                  <c:v>8.3653381384500012</c:v>
                </c:pt>
                <c:pt idx="1608">
                  <c:v>8.3659908242169436</c:v>
                </c:pt>
                <c:pt idx="1609">
                  <c:v>8.365436815967076</c:v>
                </c:pt>
                <c:pt idx="1610">
                  <c:v>8.3644761684000173</c:v>
                </c:pt>
                <c:pt idx="1611">
                  <c:v>8.3646538541669599</c:v>
                </c:pt>
                <c:pt idx="1612">
                  <c:v>8.3664165125830916</c:v>
                </c:pt>
                <c:pt idx="1613">
                  <c:v>8.3661325316830339</c:v>
                </c:pt>
                <c:pt idx="1614">
                  <c:v>8.364860190099968</c:v>
                </c:pt>
                <c:pt idx="1615">
                  <c:v>8.3647878758669094</c:v>
                </c:pt>
                <c:pt idx="1616">
                  <c:v>8.3646322009500409</c:v>
                </c:pt>
                <c:pt idx="1617">
                  <c:v>8.3656498867169837</c:v>
                </c:pt>
                <c:pt idx="1618">
                  <c:v>8.3658708784669162</c:v>
                </c:pt>
                <c:pt idx="1619">
                  <c:v>8.364748564233059</c:v>
                </c:pt>
                <c:pt idx="1620">
                  <c:v>8.3638029166669998</c:v>
                </c:pt>
                <c:pt idx="1621">
                  <c:v>8.3637555750829318</c:v>
                </c:pt>
                <c:pt idx="1622">
                  <c:v>8.3645415941830734</c:v>
                </c:pt>
                <c:pt idx="1623">
                  <c:v>8.3639925859330067</c:v>
                </c:pt>
                <c:pt idx="1624">
                  <c:v>8.3633052716999501</c:v>
                </c:pt>
                <c:pt idx="1625">
                  <c:v>8.3627329301170814</c:v>
                </c:pt>
                <c:pt idx="1626">
                  <c:v>8.3632789492170225</c:v>
                </c:pt>
                <c:pt idx="1627">
                  <c:v>8.3655899409669559</c:v>
                </c:pt>
                <c:pt idx="1628">
                  <c:v>8.3651309600670967</c:v>
                </c:pt>
                <c:pt idx="1629">
                  <c:v>8.36383364583304</c:v>
                </c:pt>
                <c:pt idx="1630">
                  <c:v>8.3631613042499726</c:v>
                </c:pt>
                <c:pt idx="1631">
                  <c:v>8.3636239900169151</c:v>
                </c:pt>
                <c:pt idx="1632">
                  <c:v>8.3656833151000463</c:v>
                </c:pt>
                <c:pt idx="1633">
                  <c:v>8.3657060008669895</c:v>
                </c:pt>
                <c:pt idx="1634">
                  <c:v>8.3648119926169215</c:v>
                </c:pt>
                <c:pt idx="1635">
                  <c:v>8.3637896783830641</c:v>
                </c:pt>
                <c:pt idx="1636">
                  <c:v>8.3638506701329955</c:v>
                </c:pt>
                <c:pt idx="1637">
                  <c:v>8.3654700225669369</c:v>
                </c:pt>
                <c:pt idx="1638">
                  <c:v>8.3655593750000801</c:v>
                </c:pt>
                <c:pt idx="1639">
                  <c:v>8.3641137000830117</c:v>
                </c:pt>
                <c:pt idx="1640">
                  <c:v>8.3634647191829554</c:v>
                </c:pt>
                <c:pt idx="1641">
                  <c:v>8.3642290442670859</c:v>
                </c:pt>
                <c:pt idx="1642">
                  <c:v>8.3652083967000301</c:v>
                </c:pt>
                <c:pt idx="1643">
                  <c:v>8.3650043884499627</c:v>
                </c:pt>
                <c:pt idx="1644">
                  <c:v>8.3639004075499042</c:v>
                </c:pt>
                <c:pt idx="1645">
                  <c:v>8.3635997326330358</c:v>
                </c:pt>
                <c:pt idx="1646">
                  <c:v>8.3640957517329788</c:v>
                </c:pt>
                <c:pt idx="1647">
                  <c:v>8.3655417708329214</c:v>
                </c:pt>
                <c:pt idx="1648">
                  <c:v>8.3657560959170532</c:v>
                </c:pt>
                <c:pt idx="1649">
                  <c:v>8.3649904483499942</c:v>
                </c:pt>
                <c:pt idx="1650">
                  <c:v>8.3644131067669267</c:v>
                </c:pt>
                <c:pt idx="1651">
                  <c:v>8.3649157925330684</c:v>
                </c:pt>
                <c:pt idx="1652">
                  <c:v>8.367171784283002</c:v>
                </c:pt>
                <c:pt idx="1653">
                  <c:v>8.3664911367169452</c:v>
                </c:pt>
                <c:pt idx="1654">
                  <c:v>8.3655954618000763</c:v>
                </c:pt>
                <c:pt idx="1655">
                  <c:v>8.3649698142330173</c:v>
                </c:pt>
                <c:pt idx="1656">
                  <c:v>8.3644308333329604</c:v>
                </c:pt>
                <c:pt idx="1657">
                  <c:v>8.3658068250830926</c:v>
                </c:pt>
                <c:pt idx="1658">
                  <c:v>8.3658795108500357</c:v>
                </c:pt>
                <c:pt idx="1659">
                  <c:v>8.3650771692669679</c:v>
                </c:pt>
                <c:pt idx="1660">
                  <c:v>8.3641965216999097</c:v>
                </c:pt>
                <c:pt idx="1661">
                  <c:v>8.3648441801170428</c:v>
                </c:pt>
                <c:pt idx="1662">
                  <c:v>8.3657735325499836</c:v>
                </c:pt>
                <c:pt idx="1663">
                  <c:v>8.3651628576329156</c:v>
                </c:pt>
                <c:pt idx="1664">
                  <c:v>8.3642838767330581</c:v>
                </c:pt>
                <c:pt idx="1665">
                  <c:v>8.3632482291669987</c:v>
                </c:pt>
                <c:pt idx="1666">
                  <c:v>8.3630642209169341</c:v>
                </c:pt>
                <c:pt idx="1667">
                  <c:v>8.3648969066830734</c:v>
                </c:pt>
                <c:pt idx="1668">
                  <c:v>8.3654612317670072</c:v>
                </c:pt>
                <c:pt idx="1669">
                  <c:v>8.3652405841999489</c:v>
                </c:pt>
                <c:pt idx="1670">
                  <c:v>8.3646415759500812</c:v>
                </c:pt>
                <c:pt idx="1671">
                  <c:v>8.3649242617170234</c:v>
                </c:pt>
                <c:pt idx="1672">
                  <c:v>8.3664119201329576</c:v>
                </c:pt>
                <c:pt idx="1673">
                  <c:v>8.3660625369340966</c:v>
                </c:pt>
                <c:pt idx="1674">
                  <c:v>8.3657522916670395</c:v>
                </c:pt>
                <c:pt idx="1675">
                  <c:v>8.3652282834169736</c:v>
                </c:pt>
                <c:pt idx="1676">
                  <c:v>8.3654443025169165</c:v>
                </c:pt>
                <c:pt idx="1677">
                  <c:v>8.3661286276000482</c:v>
                </c:pt>
                <c:pt idx="1678">
                  <c:v>8.3656979800329889</c:v>
                </c:pt>
                <c:pt idx="1679">
                  <c:v>8.3655156384499207</c:v>
                </c:pt>
                <c:pt idx="1680">
                  <c:v>8.3651633242170629</c:v>
                </c:pt>
                <c:pt idx="1681">
                  <c:v>8.3651726492999963</c:v>
                </c:pt>
                <c:pt idx="1682">
                  <c:v>8.3664036683999381</c:v>
                </c:pt>
                <c:pt idx="1683">
                  <c:v>8.3660096875000782</c:v>
                </c:pt>
                <c:pt idx="1684">
                  <c:v>8.3650790125830117</c:v>
                </c:pt>
                <c:pt idx="1685">
                  <c:v>8.3647800316829546</c:v>
                </c:pt>
                <c:pt idx="1686">
                  <c:v>8.3647543567670866</c:v>
                </c:pt>
                <c:pt idx="1687">
                  <c:v>8.3662087092000288</c:v>
                </c:pt>
                <c:pt idx="1688">
                  <c:v>8.3661630342829625</c:v>
                </c:pt>
                <c:pt idx="1689">
                  <c:v>8.3660373867169024</c:v>
                </c:pt>
                <c:pt idx="1690">
                  <c:v>8.3656017118000374</c:v>
                </c:pt>
                <c:pt idx="1691">
                  <c:v>8.3658093975669772</c:v>
                </c:pt>
                <c:pt idx="1692">
                  <c:v>8.3665287499999206</c:v>
                </c:pt>
                <c:pt idx="1693">
                  <c:v>8.3665697417500517</c:v>
                </c:pt>
                <c:pt idx="1694">
                  <c:v>8.3660907608499944</c:v>
                </c:pt>
                <c:pt idx="1695">
                  <c:v>8.365645085932929</c:v>
                </c:pt>
                <c:pt idx="1696">
                  <c:v>8.3651811050330682</c:v>
                </c:pt>
                <c:pt idx="1697">
                  <c:v>8.3666704301170007</c:v>
                </c:pt>
                <c:pt idx="1698">
                  <c:v>8.3665547825499438</c:v>
                </c:pt>
                <c:pt idx="1699">
                  <c:v>8.365750774300075</c:v>
                </c:pt>
                <c:pt idx="1700">
                  <c:v>8.3650384600670193</c:v>
                </c:pt>
                <c:pt idx="1701">
                  <c:v>8.3651694791669602</c:v>
                </c:pt>
                <c:pt idx="1702">
                  <c:v>8.3664688042500917</c:v>
                </c:pt>
                <c:pt idx="1703">
                  <c:v>8.3659348233500346</c:v>
                </c:pt>
                <c:pt idx="1704">
                  <c:v>8.3658641484329674</c:v>
                </c:pt>
                <c:pt idx="1705">
                  <c:v>8.3650668341999097</c:v>
                </c:pt>
                <c:pt idx="1706">
                  <c:v>8.3656544926170415</c:v>
                </c:pt>
                <c:pt idx="1707">
                  <c:v>8.3665421783829839</c:v>
                </c:pt>
                <c:pt idx="1708">
                  <c:v>8.3672148367999153</c:v>
                </c:pt>
                <c:pt idx="1709">
                  <c:v>8.3673591892330581</c:v>
                </c:pt>
                <c:pt idx="1710">
                  <c:v>8.3674402083330008</c:v>
                </c:pt>
                <c:pt idx="1711">
                  <c:v>8.3677712000829327</c:v>
                </c:pt>
                <c:pt idx="1712">
                  <c:v>8.3684338858500738</c:v>
                </c:pt>
                <c:pt idx="1713">
                  <c:v>8.3681565442670056</c:v>
                </c:pt>
                <c:pt idx="1714">
                  <c:v>8.3674292300329487</c:v>
                </c:pt>
                <c:pt idx="1715">
                  <c:v>8.3671652217830808</c:v>
                </c:pt>
                <c:pt idx="1716">
                  <c:v>8.3675645742170239</c:v>
                </c:pt>
                <c:pt idx="1717">
                  <c:v>8.3682088992999564</c:v>
                </c:pt>
                <c:pt idx="1718">
                  <c:v>8.3680065850670982</c:v>
                </c:pt>
                <c:pt idx="1719">
                  <c:v>8.3672376041670393</c:v>
                </c:pt>
                <c:pt idx="1720">
                  <c:v>8.366723595916973</c:v>
                </c:pt>
                <c:pt idx="1721">
                  <c:v>8.3674996150169161</c:v>
                </c:pt>
                <c:pt idx="1722">
                  <c:v>8.3678839401000467</c:v>
                </c:pt>
                <c:pt idx="1723">
                  <c:v>8.3669182925329899</c:v>
                </c:pt>
                <c:pt idx="1724">
                  <c:v>8.3671426176169224</c:v>
                </c:pt>
                <c:pt idx="1725">
                  <c:v>8.3672569700500627</c:v>
                </c:pt>
                <c:pt idx="1726">
                  <c:v>8.3663746284669962</c:v>
                </c:pt>
                <c:pt idx="1727">
                  <c:v>8.3665756475669379</c:v>
                </c:pt>
                <c:pt idx="1728">
                  <c:v>8.3661916666670813</c:v>
                </c:pt>
                <c:pt idx="1729">
                  <c:v>8.3660359917500138</c:v>
                </c:pt>
                <c:pt idx="1730">
                  <c:v>8.365338677516954</c:v>
                </c:pt>
                <c:pt idx="1731">
                  <c:v>8.3664796692670862</c:v>
                </c:pt>
                <c:pt idx="1732">
                  <c:v>8.3673056883670291</c:v>
                </c:pt>
                <c:pt idx="1733">
                  <c:v>8.3679300134499623</c:v>
                </c:pt>
                <c:pt idx="1734">
                  <c:v>8.367497699216905</c:v>
                </c:pt>
                <c:pt idx="1735">
                  <c:v>8.3667020243000358</c:v>
                </c:pt>
                <c:pt idx="1736">
                  <c:v>8.3665847100669772</c:v>
                </c:pt>
                <c:pt idx="1737">
                  <c:v>8.3677690624999208</c:v>
                </c:pt>
                <c:pt idx="1738">
                  <c:v>8.3677217209170518</c:v>
                </c:pt>
                <c:pt idx="1739">
                  <c:v>8.3669510733499948</c:v>
                </c:pt>
                <c:pt idx="1740">
                  <c:v>8.3660020650999272</c:v>
                </c:pt>
                <c:pt idx="1741">
                  <c:v>8.3673047508670688</c:v>
                </c:pt>
                <c:pt idx="1742">
                  <c:v>8.3680274092830018</c:v>
                </c:pt>
                <c:pt idx="1743">
                  <c:v>8.3677234283829431</c:v>
                </c:pt>
                <c:pt idx="1744">
                  <c:v>8.3677877534670753</c:v>
                </c:pt>
                <c:pt idx="1745">
                  <c:v>8.366740439233018</c:v>
                </c:pt>
                <c:pt idx="1746">
                  <c:v>8.3665447916669589</c:v>
                </c:pt>
                <c:pt idx="1747">
                  <c:v>8.3684057834170922</c:v>
                </c:pt>
                <c:pt idx="1748">
                  <c:v>8.3691034691830346</c:v>
                </c:pt>
                <c:pt idx="1749">
                  <c:v>8.3684744609329673</c:v>
                </c:pt>
                <c:pt idx="1750">
                  <c:v>8.3676588133669103</c:v>
                </c:pt>
                <c:pt idx="1751">
                  <c:v>8.3672564717830422</c:v>
                </c:pt>
                <c:pt idx="1752">
                  <c:v>8.3686324908829839</c:v>
                </c:pt>
                <c:pt idx="1753">
                  <c:v>8.3684034826329174</c:v>
                </c:pt>
                <c:pt idx="1754">
                  <c:v>8.3683195017330565</c:v>
                </c:pt>
                <c:pt idx="1755">
                  <c:v>8.3680121874999998</c:v>
                </c:pt>
                <c:pt idx="1756">
                  <c:v>8.3687565125829337</c:v>
                </c:pt>
                <c:pt idx="1757">
                  <c:v>8.3700908650170742</c:v>
                </c:pt>
                <c:pt idx="1758">
                  <c:v>8.3704235234330078</c:v>
                </c:pt>
                <c:pt idx="1759">
                  <c:v>8.3698962091999487</c:v>
                </c:pt>
                <c:pt idx="1760">
                  <c:v>8.3694572009500803</c:v>
                </c:pt>
                <c:pt idx="1761">
                  <c:v>8.3692248867170242</c:v>
                </c:pt>
                <c:pt idx="1762">
                  <c:v>8.370190878466957</c:v>
                </c:pt>
                <c:pt idx="1763">
                  <c:v>8.3704585642330986</c:v>
                </c:pt>
                <c:pt idx="1764">
                  <c:v>8.3698912500000393</c:v>
                </c:pt>
                <c:pt idx="1765">
                  <c:v>8.3688589084169713</c:v>
                </c:pt>
                <c:pt idx="1766">
                  <c:v>8.3690332608499141</c:v>
                </c:pt>
                <c:pt idx="1767">
                  <c:v>8.370012585933047</c:v>
                </c:pt>
                <c:pt idx="1768">
                  <c:v>8.3697769383669893</c:v>
                </c:pt>
                <c:pt idx="1769">
                  <c:v>8.3686362634499218</c:v>
                </c:pt>
                <c:pt idx="1770">
                  <c:v>8.3681606158830633</c:v>
                </c:pt>
                <c:pt idx="1771">
                  <c:v>8.3687782742999968</c:v>
                </c:pt>
                <c:pt idx="1772">
                  <c:v>8.3682326267329383</c:v>
                </c:pt>
                <c:pt idx="1773">
                  <c:v>8.3671519791670796</c:v>
                </c:pt>
                <c:pt idx="1774">
                  <c:v>8.3675263042500134</c:v>
                </c:pt>
                <c:pt idx="1775">
                  <c:v>8.3662856566829547</c:v>
                </c:pt>
                <c:pt idx="1776">
                  <c:v>8.3667816484330881</c:v>
                </c:pt>
                <c:pt idx="1777">
                  <c:v>8.3676976675330295</c:v>
                </c:pt>
                <c:pt idx="1778">
                  <c:v>8.3680486592829606</c:v>
                </c:pt>
                <c:pt idx="1779">
                  <c:v>8.3673946783829045</c:v>
                </c:pt>
                <c:pt idx="1780">
                  <c:v>8.3671873368000362</c:v>
                </c:pt>
                <c:pt idx="1781">
                  <c:v>8.3679300225669788</c:v>
                </c:pt>
                <c:pt idx="1782">
                  <c:v>8.3694360416669209</c:v>
                </c:pt>
                <c:pt idx="1783">
                  <c:v>8.3695887000830513</c:v>
                </c:pt>
                <c:pt idx="1784">
                  <c:v>8.369034719182995</c:v>
                </c:pt>
                <c:pt idx="1785">
                  <c:v>8.3684273775999269</c:v>
                </c:pt>
                <c:pt idx="1786">
                  <c:v>8.3688900633670702</c:v>
                </c:pt>
                <c:pt idx="1787">
                  <c:v>8.3692993884500027</c:v>
                </c:pt>
                <c:pt idx="1788">
                  <c:v>8.3689254075499431</c:v>
                </c:pt>
                <c:pt idx="1789">
                  <c:v>8.3681580659670747</c:v>
                </c:pt>
                <c:pt idx="1790">
                  <c:v>8.3677640850670176</c:v>
                </c:pt>
                <c:pt idx="1791">
                  <c:v>8.3677451041669606</c:v>
                </c:pt>
                <c:pt idx="1792">
                  <c:v>8.3678044292500928</c:v>
                </c:pt>
                <c:pt idx="1793">
                  <c:v>8.3674821150170331</c:v>
                </c:pt>
                <c:pt idx="1794">
                  <c:v>8.3668547734329657</c:v>
                </c:pt>
                <c:pt idx="1795">
                  <c:v>8.366359125866909</c:v>
                </c:pt>
                <c:pt idx="1796">
                  <c:v>8.3667001176170412</c:v>
                </c:pt>
                <c:pt idx="1797">
                  <c:v>8.3675811367169839</c:v>
                </c:pt>
                <c:pt idx="1798">
                  <c:v>8.3670854617999169</c:v>
                </c:pt>
                <c:pt idx="1799">
                  <c:v>8.3675398142330586</c:v>
                </c:pt>
                <c:pt idx="1800">
                  <c:v>8.3662108333329996</c:v>
                </c:pt>
                <c:pt idx="1801">
                  <c:v>8.366720158416932</c:v>
                </c:pt>
                <c:pt idx="1802">
                  <c:v>8.3674628441830752</c:v>
                </c:pt>
                <c:pt idx="1803">
                  <c:v>8.3674721692670069</c:v>
                </c:pt>
                <c:pt idx="1804">
                  <c:v>8.3673415216999487</c:v>
                </c:pt>
                <c:pt idx="1805">
                  <c:v>8.3674558467830824</c:v>
                </c:pt>
                <c:pt idx="1806">
                  <c:v>8.3673685325500227</c:v>
                </c:pt>
                <c:pt idx="1807">
                  <c:v>8.3684828576329551</c:v>
                </c:pt>
                <c:pt idx="1808">
                  <c:v>8.3683522100670977</c:v>
                </c:pt>
                <c:pt idx="1809">
                  <c:v>8.3675665625000413</c:v>
                </c:pt>
                <c:pt idx="1810">
                  <c:v>8.3669558875829733</c:v>
                </c:pt>
                <c:pt idx="1811">
                  <c:v>8.3674769066829153</c:v>
                </c:pt>
                <c:pt idx="1812">
                  <c:v>8.3680728984330468</c:v>
                </c:pt>
                <c:pt idx="1813">
                  <c:v>8.367558917532989</c:v>
                </c:pt>
                <c:pt idx="1814">
                  <c:v>8.3666849092829221</c:v>
                </c:pt>
                <c:pt idx="1815">
                  <c:v>8.3663359283830641</c:v>
                </c:pt>
                <c:pt idx="1816">
                  <c:v>8.3659369201329969</c:v>
                </c:pt>
                <c:pt idx="1817">
                  <c:v>8.3666662725669383</c:v>
                </c:pt>
                <c:pt idx="1818">
                  <c:v>8.3663139583330803</c:v>
                </c:pt>
                <c:pt idx="1819">
                  <c:v>8.365571616750012</c:v>
                </c:pt>
                <c:pt idx="1820">
                  <c:v>8.365175969182955</c:v>
                </c:pt>
                <c:pt idx="1821">
                  <c:v>8.3652569609330865</c:v>
                </c:pt>
                <c:pt idx="1822">
                  <c:v>8.3662313133670274</c:v>
                </c:pt>
                <c:pt idx="1823">
                  <c:v>8.3664423051169621</c:v>
                </c:pt>
                <c:pt idx="1824">
                  <c:v>8.3659233242169044</c:v>
                </c:pt>
                <c:pt idx="1825">
                  <c:v>8.3660309826330348</c:v>
                </c:pt>
                <c:pt idx="1826">
                  <c:v>8.3664636683999785</c:v>
                </c:pt>
                <c:pt idx="1827">
                  <c:v>8.3673780208329198</c:v>
                </c:pt>
                <c:pt idx="1828">
                  <c:v>8.3670823459170531</c:v>
                </c:pt>
                <c:pt idx="1829">
                  <c:v>8.3675850316829941</c:v>
                </c:pt>
                <c:pt idx="1830">
                  <c:v>8.3666826900999265</c:v>
                </c:pt>
                <c:pt idx="1831">
                  <c:v>8.3676870425330687</c:v>
                </c:pt>
                <c:pt idx="1832">
                  <c:v>8.3681997009500009</c:v>
                </c:pt>
                <c:pt idx="1833">
                  <c:v>8.3682623867169443</c:v>
                </c:pt>
                <c:pt idx="1834">
                  <c:v>8.3677583784670766</c:v>
                </c:pt>
                <c:pt idx="1835">
                  <c:v>8.3678393975670176</c:v>
                </c:pt>
                <c:pt idx="1836">
                  <c:v>8.3680437499999609</c:v>
                </c:pt>
                <c:pt idx="1837">
                  <c:v>8.3691547417500924</c:v>
                </c:pt>
                <c:pt idx="1838">
                  <c:v>8.3692774275170354</c:v>
                </c:pt>
                <c:pt idx="1839">
                  <c:v>8.3682300859329679</c:v>
                </c:pt>
                <c:pt idx="1840">
                  <c:v>8.3675994383669092</c:v>
                </c:pt>
                <c:pt idx="1841">
                  <c:v>8.3668320967830407</c:v>
                </c:pt>
                <c:pt idx="1842">
                  <c:v>8.3675481158829843</c:v>
                </c:pt>
                <c:pt idx="1843">
                  <c:v>8.3669724409669168</c:v>
                </c:pt>
                <c:pt idx="1844">
                  <c:v>8.3663184600670579</c:v>
                </c:pt>
                <c:pt idx="1845">
                  <c:v>8.3657894791669989</c:v>
                </c:pt>
                <c:pt idx="1846">
                  <c:v>8.3656871375829329</c:v>
                </c:pt>
                <c:pt idx="1847">
                  <c:v>8.3665798233500741</c:v>
                </c:pt>
                <c:pt idx="1848">
                  <c:v>8.3667374817670073</c:v>
                </c:pt>
                <c:pt idx="1849">
                  <c:v>8.3659951675329491</c:v>
                </c:pt>
                <c:pt idx="1850">
                  <c:v>8.365521159283082</c:v>
                </c:pt>
                <c:pt idx="1851">
                  <c:v>8.3658955117170226</c:v>
                </c:pt>
                <c:pt idx="1852">
                  <c:v>8.3670665034669565</c:v>
                </c:pt>
                <c:pt idx="1853">
                  <c:v>8.3673291892330965</c:v>
                </c:pt>
                <c:pt idx="1854">
                  <c:v>8.3667718750000404</c:v>
                </c:pt>
                <c:pt idx="1855">
                  <c:v>8.3667678667499725</c:v>
                </c:pt>
                <c:pt idx="1856">
                  <c:v>8.3664638858499139</c:v>
                </c:pt>
                <c:pt idx="1857">
                  <c:v>8.3675498776000481</c:v>
                </c:pt>
                <c:pt idx="1858">
                  <c:v>8.3676592300329879</c:v>
                </c:pt>
                <c:pt idx="1859">
                  <c:v>8.3670968884499217</c:v>
                </c:pt>
                <c:pt idx="1860">
                  <c:v>8.3667362408830641</c:v>
                </c:pt>
                <c:pt idx="1861">
                  <c:v>8.3669072326329967</c:v>
                </c:pt>
                <c:pt idx="1862">
                  <c:v>8.367234918399939</c:v>
                </c:pt>
                <c:pt idx="1863">
                  <c:v>8.3669559375000784</c:v>
                </c:pt>
                <c:pt idx="1864">
                  <c:v>8.3664102625830115</c:v>
                </c:pt>
                <c:pt idx="1865">
                  <c:v>8.3657896150169542</c:v>
                </c:pt>
                <c:pt idx="1866">
                  <c:v>8.3659322734330868</c:v>
                </c:pt>
                <c:pt idx="1867">
                  <c:v>8.366823292533029</c:v>
                </c:pt>
                <c:pt idx="1868">
                  <c:v>8.3670826176169619</c:v>
                </c:pt>
                <c:pt idx="1869">
                  <c:v>8.366831970049903</c:v>
                </c:pt>
                <c:pt idx="1870">
                  <c:v>8.3668179618000345</c:v>
                </c:pt>
                <c:pt idx="1871">
                  <c:v>8.3664823142329787</c:v>
                </c:pt>
                <c:pt idx="1872">
                  <c:v>8.3676399999999216</c:v>
                </c:pt>
                <c:pt idx="1873">
                  <c:v>8.3680343250830536</c:v>
                </c:pt>
                <c:pt idx="1874">
                  <c:v>8.3678253441829931</c:v>
                </c:pt>
                <c:pt idx="1875">
                  <c:v>8.3670863359329264</c:v>
                </c:pt>
                <c:pt idx="1876">
                  <c:v>8.3670590217000687</c:v>
                </c:pt>
                <c:pt idx="1877">
                  <c:v>8.3674883467830021</c:v>
                </c:pt>
                <c:pt idx="1878">
                  <c:v>8.3679543658829445</c:v>
                </c:pt>
                <c:pt idx="1879">
                  <c:v>8.3679270243000765</c:v>
                </c:pt>
                <c:pt idx="1880">
                  <c:v>8.3674897100670194</c:v>
                </c:pt>
                <c:pt idx="1881">
                  <c:v>8.3672957291669601</c:v>
                </c:pt>
                <c:pt idx="1882">
                  <c:v>8.3675133875830916</c:v>
                </c:pt>
                <c:pt idx="1883">
                  <c:v>8.367134406683034</c:v>
                </c:pt>
                <c:pt idx="1884">
                  <c:v>8.3661020650999678</c:v>
                </c:pt>
                <c:pt idx="1885">
                  <c:v>8.3655664175329107</c:v>
                </c:pt>
                <c:pt idx="1886">
                  <c:v>8.365605742617042</c:v>
                </c:pt>
                <c:pt idx="1887">
                  <c:v>8.3662084283829827</c:v>
                </c:pt>
                <c:pt idx="1888">
                  <c:v>8.3657977534669161</c:v>
                </c:pt>
                <c:pt idx="1889">
                  <c:v>8.3656054392330574</c:v>
                </c:pt>
                <c:pt idx="1890">
                  <c:v>8.3648197916670011</c:v>
                </c:pt>
                <c:pt idx="1891">
                  <c:v>8.3650907834169335</c:v>
                </c:pt>
                <c:pt idx="1892">
                  <c:v>8.3660851358500743</c:v>
                </c:pt>
                <c:pt idx="1893">
                  <c:v>8.3664727942670059</c:v>
                </c:pt>
                <c:pt idx="1894">
                  <c:v>8.3661588133669493</c:v>
                </c:pt>
                <c:pt idx="1895">
                  <c:v>8.3661698051170816</c:v>
                </c:pt>
                <c:pt idx="1896">
                  <c:v>8.3663958242170242</c:v>
                </c:pt>
                <c:pt idx="1897">
                  <c:v>8.3674101492999569</c:v>
                </c:pt>
                <c:pt idx="1898">
                  <c:v>8.3675628350670976</c:v>
                </c:pt>
                <c:pt idx="1899">
                  <c:v>8.3664388541670398</c:v>
                </c:pt>
                <c:pt idx="1900">
                  <c:v>8.3662681792499729</c:v>
                </c:pt>
                <c:pt idx="1901">
                  <c:v>8.3662625316829153</c:v>
                </c:pt>
                <c:pt idx="1902">
                  <c:v>8.3665618567670474</c:v>
                </c:pt>
                <c:pt idx="1903">
                  <c:v>8.3659628758669875</c:v>
                </c:pt>
                <c:pt idx="1904">
                  <c:v>8.3658672009499231</c:v>
                </c:pt>
                <c:pt idx="1905">
                  <c:v>8.3650748867170623</c:v>
                </c:pt>
                <c:pt idx="1906">
                  <c:v>8.3651542117999949</c:v>
                </c:pt>
                <c:pt idx="1907">
                  <c:v>8.3659868975669394</c:v>
                </c:pt>
                <c:pt idx="1908">
                  <c:v>8.3656562500000788</c:v>
                </c:pt>
                <c:pt idx="1909">
                  <c:v>8.3645472417500137</c:v>
                </c:pt>
                <c:pt idx="1910">
                  <c:v>8.3640232608499545</c:v>
                </c:pt>
                <c:pt idx="1911">
                  <c:v>8.3639592526000861</c:v>
                </c:pt>
                <c:pt idx="1912">
                  <c:v>8.3644702717000285</c:v>
                </c:pt>
                <c:pt idx="1913">
                  <c:v>8.3642529301169617</c:v>
                </c:pt>
                <c:pt idx="1914">
                  <c:v>8.3632972825499046</c:v>
                </c:pt>
                <c:pt idx="1915">
                  <c:v>8.3629182743000356</c:v>
                </c:pt>
                <c:pt idx="1916">
                  <c:v>8.362775960066978</c:v>
                </c:pt>
                <c:pt idx="1917">
                  <c:v>8.3640353124999205</c:v>
                </c:pt>
                <c:pt idx="1918">
                  <c:v>8.3639529709170528</c:v>
                </c:pt>
                <c:pt idx="1919">
                  <c:v>8.363437323349995</c:v>
                </c:pt>
                <c:pt idx="1920">
                  <c:v>8.3637533150999275</c:v>
                </c:pt>
                <c:pt idx="1921">
                  <c:v>8.363979334200069</c:v>
                </c:pt>
                <c:pt idx="1922">
                  <c:v>8.3644336592830015</c:v>
                </c:pt>
                <c:pt idx="1923">
                  <c:v>8.3644130117169446</c:v>
                </c:pt>
                <c:pt idx="1924">
                  <c:v>8.363065670133075</c:v>
                </c:pt>
                <c:pt idx="1925">
                  <c:v>8.3627933559000187</c:v>
                </c:pt>
                <c:pt idx="1926">
                  <c:v>8.3634510416669592</c:v>
                </c:pt>
                <c:pt idx="1927">
                  <c:v>8.3640737000830914</c:v>
                </c:pt>
                <c:pt idx="1928">
                  <c:v>8.3637697191830345</c:v>
                </c:pt>
                <c:pt idx="1929">
                  <c:v>8.3629973775999673</c:v>
                </c:pt>
                <c:pt idx="1930">
                  <c:v>8.3623400633669096</c:v>
                </c:pt>
                <c:pt idx="1931">
                  <c:v>8.3624360551170422</c:v>
                </c:pt>
                <c:pt idx="1932">
                  <c:v>8.363130407549983</c:v>
                </c:pt>
                <c:pt idx="1933">
                  <c:v>8.3625980659669175</c:v>
                </c:pt>
                <c:pt idx="1934">
                  <c:v>8.3617924184000572</c:v>
                </c:pt>
                <c:pt idx="1935">
                  <c:v>8.3610334374999997</c:v>
                </c:pt>
                <c:pt idx="1936">
                  <c:v>8.3611660959169338</c:v>
                </c:pt>
                <c:pt idx="1937">
                  <c:v>8.3621937816830734</c:v>
                </c:pt>
                <c:pt idx="1938">
                  <c:v>8.3620164401000086</c:v>
                </c:pt>
                <c:pt idx="1939">
                  <c:v>8.3608157925329483</c:v>
                </c:pt>
                <c:pt idx="1940">
                  <c:v>8.3602001176170813</c:v>
                </c:pt>
                <c:pt idx="1941">
                  <c:v>8.3600278033830229</c:v>
                </c:pt>
                <c:pt idx="1942">
                  <c:v>8.3614521284669561</c:v>
                </c:pt>
                <c:pt idx="1943">
                  <c:v>8.3617048142330983</c:v>
                </c:pt>
                <c:pt idx="1944">
                  <c:v>8.3609058333330388</c:v>
                </c:pt>
                <c:pt idx="1945">
                  <c:v>8.3608951584169713</c:v>
                </c:pt>
                <c:pt idx="1946">
                  <c:v>8.3608161775169147</c:v>
                </c:pt>
                <c:pt idx="1947">
                  <c:v>8.3627238359330462</c:v>
                </c:pt>
                <c:pt idx="1948">
                  <c:v>8.3629515216999906</c:v>
                </c:pt>
                <c:pt idx="1949">
                  <c:v>8.3622691801169218</c:v>
                </c:pt>
                <c:pt idx="1950">
                  <c:v>8.3624568658830629</c:v>
                </c:pt>
                <c:pt idx="1951">
                  <c:v>8.3623961909669955</c:v>
                </c:pt>
                <c:pt idx="1952">
                  <c:v>8.3636072100669381</c:v>
                </c:pt>
                <c:pt idx="1953">
                  <c:v>8.3637648958330804</c:v>
                </c:pt>
                <c:pt idx="1954">
                  <c:v>8.3632008875830124</c:v>
                </c:pt>
                <c:pt idx="1955">
                  <c:v>8.3629869066829539</c:v>
                </c:pt>
                <c:pt idx="1956">
                  <c:v>8.3634362317670856</c:v>
                </c:pt>
                <c:pt idx="1957">
                  <c:v>8.3641322508670282</c:v>
                </c:pt>
                <c:pt idx="1958">
                  <c:v>8.3638349092829607</c:v>
                </c:pt>
                <c:pt idx="1959">
                  <c:v>8.3624759283829047</c:v>
                </c:pt>
                <c:pt idx="1960">
                  <c:v>8.3621669201330366</c:v>
                </c:pt>
                <c:pt idx="1961">
                  <c:v>8.3619012725669783</c:v>
                </c:pt>
                <c:pt idx="1962">
                  <c:v>8.362875624999921</c:v>
                </c:pt>
                <c:pt idx="1963">
                  <c:v>8.3624616167500516</c:v>
                </c:pt>
                <c:pt idx="1964">
                  <c:v>8.3616593025169941</c:v>
                </c:pt>
                <c:pt idx="1965">
                  <c:v>8.3609536275999279</c:v>
                </c:pt>
                <c:pt idx="1966">
                  <c:v>8.3609429800330695</c:v>
                </c:pt>
                <c:pt idx="1967">
                  <c:v>8.3620456384500024</c:v>
                </c:pt>
                <c:pt idx="1968">
                  <c:v>8.362039990882943</c:v>
                </c:pt>
                <c:pt idx="1969">
                  <c:v>8.3611843159670745</c:v>
                </c:pt>
                <c:pt idx="1970">
                  <c:v>8.3601720017330177</c:v>
                </c:pt>
                <c:pt idx="1971">
                  <c:v>8.3604096874999616</c:v>
                </c:pt>
                <c:pt idx="1972">
                  <c:v>8.3622123459170918</c:v>
                </c:pt>
                <c:pt idx="1973">
                  <c:v>8.3620550316830347</c:v>
                </c:pt>
                <c:pt idx="1974">
                  <c:v>8.361697690099966</c:v>
                </c:pt>
                <c:pt idx="1975">
                  <c:v>8.3614353758669093</c:v>
                </c:pt>
                <c:pt idx="1976">
                  <c:v>8.3620347009500406</c:v>
                </c:pt>
                <c:pt idx="1977">
                  <c:v>8.3634757200499834</c:v>
                </c:pt>
                <c:pt idx="1978">
                  <c:v>8.3633217117999177</c:v>
                </c:pt>
                <c:pt idx="1979">
                  <c:v>8.3630593975670564</c:v>
                </c:pt>
                <c:pt idx="1980">
                  <c:v>8.362695416667</c:v>
                </c:pt>
                <c:pt idx="1981">
                  <c:v>8.3627780750829324</c:v>
                </c:pt>
                <c:pt idx="1982">
                  <c:v>8.3637857608500745</c:v>
                </c:pt>
                <c:pt idx="1983">
                  <c:v>8.3636967526000081</c:v>
                </c:pt>
                <c:pt idx="1984">
                  <c:v>8.3630061050329481</c:v>
                </c:pt>
                <c:pt idx="1985">
                  <c:v>8.3620204301170826</c:v>
                </c:pt>
                <c:pt idx="1986">
                  <c:v>8.361741449217023</c:v>
                </c:pt>
                <c:pt idx="1987">
                  <c:v>8.3635374409669563</c:v>
                </c:pt>
                <c:pt idx="1988">
                  <c:v>8.3638384600670985</c:v>
                </c:pt>
                <c:pt idx="1989">
                  <c:v>8.3626244791670388</c:v>
                </c:pt>
                <c:pt idx="1990">
                  <c:v>8.3621788042499734</c:v>
                </c:pt>
                <c:pt idx="1991">
                  <c:v>8.361681490016915</c:v>
                </c:pt>
                <c:pt idx="1992">
                  <c:v>8.3629208151000469</c:v>
                </c:pt>
                <c:pt idx="1993">
                  <c:v>8.3627751675329893</c:v>
                </c:pt>
                <c:pt idx="1994">
                  <c:v>8.3617928259499212</c:v>
                </c:pt>
                <c:pt idx="1995">
                  <c:v>8.3610605117170635</c:v>
                </c:pt>
                <c:pt idx="1996">
                  <c:v>8.3608981701329963</c:v>
                </c:pt>
                <c:pt idx="1997">
                  <c:v>8.3626875225669384</c:v>
                </c:pt>
                <c:pt idx="1998">
                  <c:v>8.3628402083330791</c:v>
                </c:pt>
                <c:pt idx="1999">
                  <c:v>8.3618678667500124</c:v>
                </c:pt>
                <c:pt idx="2000">
                  <c:v>8.3611938858499553</c:v>
                </c:pt>
                <c:pt idx="2001">
                  <c:v>8.3617898776000867</c:v>
                </c:pt>
                <c:pt idx="2002">
                  <c:v>8.363410896700028</c:v>
                </c:pt>
                <c:pt idx="2003">
                  <c:v>8.3634918884499605</c:v>
                </c:pt>
                <c:pt idx="2004">
                  <c:v>8.3632495742169048</c:v>
                </c:pt>
                <c:pt idx="2005">
                  <c:v>8.3626572326330351</c:v>
                </c:pt>
                <c:pt idx="2006">
                  <c:v>8.3623215850669794</c:v>
                </c:pt>
                <c:pt idx="2007">
                  <c:v>8.3635142708329191</c:v>
                </c:pt>
                <c:pt idx="2008">
                  <c:v>8.3628585959170518</c:v>
                </c:pt>
                <c:pt idx="2009">
                  <c:v>8.3624679483499946</c:v>
                </c:pt>
                <c:pt idx="2010">
                  <c:v>8.3622306067669268</c:v>
                </c:pt>
                <c:pt idx="2011">
                  <c:v>8.3618299592000689</c:v>
                </c:pt>
                <c:pt idx="2012">
                  <c:v>8.3633359509500025</c:v>
                </c:pt>
                <c:pt idx="2013">
                  <c:v>8.3637669700499426</c:v>
                </c:pt>
                <c:pt idx="2014">
                  <c:v>8.3628362951330768</c:v>
                </c:pt>
                <c:pt idx="2015">
                  <c:v>8.3616573142330175</c:v>
                </c:pt>
                <c:pt idx="2016">
                  <c:v>8.3619149999999607</c:v>
                </c:pt>
                <c:pt idx="2017">
                  <c:v>8.3632176584170921</c:v>
                </c:pt>
                <c:pt idx="2018">
                  <c:v>8.3627920108500327</c:v>
                </c:pt>
                <c:pt idx="2019">
                  <c:v>8.3619080025999679</c:v>
                </c:pt>
                <c:pt idx="2020">
                  <c:v>8.3609206883669085</c:v>
                </c:pt>
                <c:pt idx="2021">
                  <c:v>8.3613983467830408</c:v>
                </c:pt>
                <c:pt idx="2022">
                  <c:v>8.3629993658829846</c:v>
                </c:pt>
                <c:pt idx="2023">
                  <c:v>8.3624403576329165</c:v>
                </c:pt>
                <c:pt idx="2024">
                  <c:v>8.361563043400059</c:v>
                </c:pt>
                <c:pt idx="2025">
                  <c:v>8.3607740624999991</c:v>
                </c:pt>
                <c:pt idx="2026">
                  <c:v>8.3615433875829321</c:v>
                </c:pt>
                <c:pt idx="2027">
                  <c:v>8.3635460733500739</c:v>
                </c:pt>
                <c:pt idx="2028">
                  <c:v>8.3634637317670073</c:v>
                </c:pt>
                <c:pt idx="2029">
                  <c:v>8.3631197508669501</c:v>
                </c:pt>
                <c:pt idx="2030">
                  <c:v>8.3623357426170823</c:v>
                </c:pt>
                <c:pt idx="2031">
                  <c:v>8.3622250950500234</c:v>
                </c:pt>
                <c:pt idx="2032">
                  <c:v>8.363992753466956</c:v>
                </c:pt>
                <c:pt idx="2033">
                  <c:v>8.3639754392330978</c:v>
                </c:pt>
                <c:pt idx="2034">
                  <c:v>8.3637914583330399</c:v>
                </c:pt>
                <c:pt idx="2035">
                  <c:v>8.363107450082973</c:v>
                </c:pt>
                <c:pt idx="2036">
                  <c:v>8.3627551358499144</c:v>
                </c:pt>
                <c:pt idx="2037">
                  <c:v>8.3640594609330456</c:v>
                </c:pt>
                <c:pt idx="2038">
                  <c:v>8.3638504800329887</c:v>
                </c:pt>
                <c:pt idx="2039">
                  <c:v>8.3628981384499212</c:v>
                </c:pt>
                <c:pt idx="2040">
                  <c:v>8.362530824217064</c:v>
                </c:pt>
                <c:pt idx="2041">
                  <c:v>8.3628851492999967</c:v>
                </c:pt>
                <c:pt idx="2042">
                  <c:v>8.3639395017329399</c:v>
                </c:pt>
                <c:pt idx="2043">
                  <c:v>8.3635955208330799</c:v>
                </c:pt>
                <c:pt idx="2044">
                  <c:v>8.362626512583013</c:v>
                </c:pt>
                <c:pt idx="2045">
                  <c:v>8.3621325316829545</c:v>
                </c:pt>
                <c:pt idx="2046">
                  <c:v>8.3620768567670876</c:v>
                </c:pt>
                <c:pt idx="2047">
                  <c:v>8.3634862092000297</c:v>
                </c:pt>
                <c:pt idx="2048">
                  <c:v>8.3635288676169619</c:v>
                </c:pt>
                <c:pt idx="2049">
                  <c:v>8.3624632200499036</c:v>
                </c:pt>
                <c:pt idx="2050">
                  <c:v>8.3622792118000362</c:v>
                </c:pt>
                <c:pt idx="2051">
                  <c:v>8.3625152308999784</c:v>
                </c:pt>
                <c:pt idx="2052">
                  <c:v>8.3630062499999216</c:v>
                </c:pt>
                <c:pt idx="2053">
                  <c:v>8.3633005750830538</c:v>
                </c:pt>
                <c:pt idx="2054">
                  <c:v>8.3624065941829944</c:v>
                </c:pt>
                <c:pt idx="2055">
                  <c:v>8.3626142525999274</c:v>
                </c:pt>
                <c:pt idx="2056">
                  <c:v>8.3632169383670689</c:v>
                </c:pt>
                <c:pt idx="2057">
                  <c:v>8.3645595967830015</c:v>
                </c:pt>
                <c:pt idx="2058">
                  <c:v>8.3646706158829449</c:v>
                </c:pt>
                <c:pt idx="2059">
                  <c:v>8.3643566076330753</c:v>
                </c:pt>
                <c:pt idx="2060">
                  <c:v>8.3640309600670175</c:v>
                </c:pt>
                <c:pt idx="2061">
                  <c:v>8.3641486458329606</c:v>
                </c:pt>
                <c:pt idx="2062">
                  <c:v>8.3651263042500918</c:v>
                </c:pt>
                <c:pt idx="2063">
                  <c:v>8.3650423233500355</c:v>
                </c:pt>
                <c:pt idx="2064">
                  <c:v>8.3641516484329674</c:v>
                </c:pt>
                <c:pt idx="2065">
                  <c:v>8.3641410008669084</c:v>
                </c:pt>
                <c:pt idx="2066">
                  <c:v>8.363948659283043</c:v>
                </c:pt>
                <c:pt idx="2067">
                  <c:v>8.3653013450499838</c:v>
                </c:pt>
                <c:pt idx="2068">
                  <c:v>8.3651973367999162</c:v>
                </c:pt>
                <c:pt idx="2069">
                  <c:v>8.3644250225670582</c:v>
                </c:pt>
                <c:pt idx="2070">
                  <c:v>8.3641610416669998</c:v>
                </c:pt>
                <c:pt idx="2071">
                  <c:v>8.3639570334169342</c:v>
                </c:pt>
                <c:pt idx="2072">
                  <c:v>8.3644513858500744</c:v>
                </c:pt>
                <c:pt idx="2073">
                  <c:v>8.3642057109330068</c:v>
                </c:pt>
                <c:pt idx="2074">
                  <c:v>8.3638967300329501</c:v>
                </c:pt>
                <c:pt idx="2075">
                  <c:v>8.3634410551170806</c:v>
                </c:pt>
                <c:pt idx="2076">
                  <c:v>8.3631120742170246</c:v>
                </c:pt>
                <c:pt idx="2077">
                  <c:v>8.3635163992999573</c:v>
                </c:pt>
                <c:pt idx="2078">
                  <c:v>8.3637690850670978</c:v>
                </c:pt>
                <c:pt idx="2079">
                  <c:v>8.3632034375000401</c:v>
                </c:pt>
                <c:pt idx="2080">
                  <c:v>8.3625077625829736</c:v>
                </c:pt>
                <c:pt idx="2081">
                  <c:v>8.3627437816829158</c:v>
                </c:pt>
                <c:pt idx="2082">
                  <c:v>8.3631564401000471</c:v>
                </c:pt>
                <c:pt idx="2083">
                  <c:v>8.3629191258669877</c:v>
                </c:pt>
                <c:pt idx="2084">
                  <c:v>8.3617517842829212</c:v>
                </c:pt>
                <c:pt idx="2085">
                  <c:v>8.3616578033830624</c:v>
                </c:pt>
                <c:pt idx="2086">
                  <c:v>8.3613954617999955</c:v>
                </c:pt>
                <c:pt idx="2087">
                  <c:v>8.3627164808999392</c:v>
                </c:pt>
                <c:pt idx="2088">
                  <c:v>8.3628875000000793</c:v>
                </c:pt>
                <c:pt idx="2089">
                  <c:v>8.3624451584170121</c:v>
                </c:pt>
                <c:pt idx="2090">
                  <c:v>8.3623378441829548</c:v>
                </c:pt>
                <c:pt idx="2091">
                  <c:v>8.3625438359330868</c:v>
                </c:pt>
                <c:pt idx="2092">
                  <c:v>8.3635448550330302</c:v>
                </c:pt>
                <c:pt idx="2093">
                  <c:v>8.3637558467829614</c:v>
                </c:pt>
                <c:pt idx="2094">
                  <c:v>8.3631785325499024</c:v>
                </c:pt>
                <c:pt idx="2095">
                  <c:v>8.3633195243000369</c:v>
                </c:pt>
                <c:pt idx="2096">
                  <c:v>8.3633138767329775</c:v>
                </c:pt>
                <c:pt idx="2097">
                  <c:v>8.3647665624999217</c:v>
                </c:pt>
                <c:pt idx="2098">
                  <c:v>8.3647342209170521</c:v>
                </c:pt>
                <c:pt idx="2099">
                  <c:v>8.3640069066829934</c:v>
                </c:pt>
                <c:pt idx="2100">
                  <c:v>8.3637412317669284</c:v>
                </c:pt>
                <c:pt idx="2101">
                  <c:v>8.3636322508670684</c:v>
                </c:pt>
                <c:pt idx="2102">
                  <c:v>8.3643215759500009</c:v>
                </c:pt>
                <c:pt idx="2103">
                  <c:v>8.3643159283829434</c:v>
                </c:pt>
                <c:pt idx="2104">
                  <c:v>8.3640669201330748</c:v>
                </c:pt>
                <c:pt idx="2105">
                  <c:v>8.3634946059000193</c:v>
                </c:pt>
                <c:pt idx="2106">
                  <c:v>8.3630839583329593</c:v>
                </c:pt>
                <c:pt idx="2107">
                  <c:v>8.3640116167500924</c:v>
                </c:pt>
                <c:pt idx="2108">
                  <c:v>8.3640826358500338</c:v>
                </c:pt>
                <c:pt idx="2109">
                  <c:v>8.363273627599968</c:v>
                </c:pt>
                <c:pt idx="2110">
                  <c:v>8.3623529800329095</c:v>
                </c:pt>
                <c:pt idx="2111">
                  <c:v>8.3624873051170425</c:v>
                </c:pt>
                <c:pt idx="2112">
                  <c:v>8.3632666575499837</c:v>
                </c:pt>
                <c:pt idx="2113">
                  <c:v>8.3630476492999151</c:v>
                </c:pt>
                <c:pt idx="2114">
                  <c:v>8.3623003350670579</c:v>
                </c:pt>
                <c:pt idx="2115">
                  <c:v>8.3616596875000013</c:v>
                </c:pt>
                <c:pt idx="2116">
                  <c:v>8.361199012582933</c:v>
                </c:pt>
                <c:pt idx="2117">
                  <c:v>8.3621766983500727</c:v>
                </c:pt>
                <c:pt idx="2118">
                  <c:v>8.3625110234330062</c:v>
                </c:pt>
                <c:pt idx="2119">
                  <c:v>8.3613753758669489</c:v>
                </c:pt>
                <c:pt idx="2120">
                  <c:v>8.3612163676170805</c:v>
                </c:pt>
                <c:pt idx="2121">
                  <c:v>8.3610507200500237</c:v>
                </c:pt>
                <c:pt idx="2122">
                  <c:v>8.3619867117999558</c:v>
                </c:pt>
                <c:pt idx="2123">
                  <c:v>8.3625110642330984</c:v>
                </c:pt>
                <c:pt idx="2124">
                  <c:v>8.3619704166670399</c:v>
                </c:pt>
                <c:pt idx="2125">
                  <c:v>8.3611330750829715</c:v>
                </c:pt>
                <c:pt idx="2126">
                  <c:v>8.3607657608499153</c:v>
                </c:pt>
                <c:pt idx="2127">
                  <c:v>8.3619234192670469</c:v>
                </c:pt>
                <c:pt idx="2128">
                  <c:v>8.3614511050329892</c:v>
                </c:pt>
                <c:pt idx="2129">
                  <c:v>8.3603454301169222</c:v>
                </c:pt>
                <c:pt idx="2130">
                  <c:v>8.3604214492170623</c:v>
                </c:pt>
                <c:pt idx="2131">
                  <c:v>8.3614241076329954</c:v>
                </c:pt>
                <c:pt idx="2132">
                  <c:v>8.3631551267329378</c:v>
                </c:pt>
                <c:pt idx="2133">
                  <c:v>8.36336447916708</c:v>
                </c:pt>
                <c:pt idx="2134">
                  <c:v>8.3622521375830132</c:v>
                </c:pt>
                <c:pt idx="2135">
                  <c:v>8.3622531566829537</c:v>
                </c:pt>
                <c:pt idx="2136">
                  <c:v>8.3623891484330866</c:v>
                </c:pt>
                <c:pt idx="2137">
                  <c:v>8.3634401675330281</c:v>
                </c:pt>
                <c:pt idx="2138">
                  <c:v>8.3639678259499615</c:v>
                </c:pt>
                <c:pt idx="2139">
                  <c:v>8.3632471783829043</c:v>
                </c:pt>
                <c:pt idx="2140">
                  <c:v>8.3624831701330358</c:v>
                </c:pt>
                <c:pt idx="2141">
                  <c:v>8.3630491892329779</c:v>
                </c:pt>
                <c:pt idx="2142">
                  <c:v>8.3643635416669202</c:v>
                </c:pt>
                <c:pt idx="2143">
                  <c:v>8.3639612000830521</c:v>
                </c:pt>
                <c:pt idx="2144">
                  <c:v>8.3633788858499951</c:v>
                </c:pt>
                <c:pt idx="2145">
                  <c:v>8.3627515442669278</c:v>
                </c:pt>
                <c:pt idx="2146">
                  <c:v>8.3623042300330681</c:v>
                </c:pt>
                <c:pt idx="2147">
                  <c:v>8.3635502217830027</c:v>
                </c:pt>
                <c:pt idx="2148">
                  <c:v>8.3633179075499431</c:v>
                </c:pt>
                <c:pt idx="2149">
                  <c:v>8.3623905659670754</c:v>
                </c:pt>
                <c:pt idx="2150">
                  <c:v>8.3618799184000174</c:v>
                </c:pt>
                <c:pt idx="2151">
                  <c:v>8.3608476041669597</c:v>
                </c:pt>
                <c:pt idx="2152">
                  <c:v>8.3620102625830928</c:v>
                </c:pt>
                <c:pt idx="2153">
                  <c:v>8.3625596150170338</c:v>
                </c:pt>
                <c:pt idx="2154">
                  <c:v>8.3619689400999668</c:v>
                </c:pt>
                <c:pt idx="2155">
                  <c:v>8.3613282925329102</c:v>
                </c:pt>
                <c:pt idx="2156">
                  <c:v>8.3612159509500419</c:v>
                </c:pt>
                <c:pt idx="2157">
                  <c:v>8.3626986367169849</c:v>
                </c:pt>
                <c:pt idx="2158">
                  <c:v>8.3622679617999172</c:v>
                </c:pt>
                <c:pt idx="2159">
                  <c:v>8.360942314233057</c:v>
                </c:pt>
                <c:pt idx="2160">
                  <c:v>8.3605166666669994</c:v>
                </c:pt>
                <c:pt idx="2161">
                  <c:v>8.3609459917499329</c:v>
                </c:pt>
                <c:pt idx="2162">
                  <c:v>8.3619636775170747</c:v>
                </c:pt>
                <c:pt idx="2163">
                  <c:v>8.3614563359330081</c:v>
                </c:pt>
                <c:pt idx="2164">
                  <c:v>8.3603440216999481</c:v>
                </c:pt>
                <c:pt idx="2165">
                  <c:v>8.3595316801170796</c:v>
                </c:pt>
                <c:pt idx="2166">
                  <c:v>8.3602276992170239</c:v>
                </c:pt>
                <c:pt idx="2167">
                  <c:v>8.3617103576329566</c:v>
                </c:pt>
                <c:pt idx="2168">
                  <c:v>8.3619780434000983</c:v>
                </c:pt>
                <c:pt idx="2169">
                  <c:v>8.3618190625000395</c:v>
                </c:pt>
                <c:pt idx="2170">
                  <c:v>8.3615333875829716</c:v>
                </c:pt>
                <c:pt idx="2171">
                  <c:v>8.3617577400169143</c:v>
                </c:pt>
                <c:pt idx="2172">
                  <c:v>8.362018731767046</c:v>
                </c:pt>
                <c:pt idx="2173">
                  <c:v>8.3605997508669887</c:v>
                </c:pt>
                <c:pt idx="2174">
                  <c:v>8.3596407426169215</c:v>
                </c:pt>
                <c:pt idx="2175">
                  <c:v>8.3589417617170625</c:v>
                </c:pt>
                <c:pt idx="2176">
                  <c:v>8.3591244201329964</c:v>
                </c:pt>
                <c:pt idx="2177">
                  <c:v>8.3599921058999378</c:v>
                </c:pt>
                <c:pt idx="2178">
                  <c:v>8.3597631250000806</c:v>
                </c:pt>
                <c:pt idx="2179">
                  <c:v>8.3586224500830131</c:v>
                </c:pt>
                <c:pt idx="2180">
                  <c:v>8.3581751358499545</c:v>
                </c:pt>
                <c:pt idx="2181">
                  <c:v>8.3587761276000876</c:v>
                </c:pt>
                <c:pt idx="2182">
                  <c:v>8.3594371467000279</c:v>
                </c:pt>
                <c:pt idx="2183">
                  <c:v>8.359079805116961</c:v>
                </c:pt>
                <c:pt idx="2184">
                  <c:v>8.3583391575499046</c:v>
                </c:pt>
                <c:pt idx="2185">
                  <c:v>8.3577918159670368</c:v>
                </c:pt>
                <c:pt idx="2186">
                  <c:v>8.3581745017329787</c:v>
                </c:pt>
                <c:pt idx="2187">
                  <c:v>8.3592821874999199</c:v>
                </c:pt>
                <c:pt idx="2188">
                  <c:v>8.3590881792500511</c:v>
                </c:pt>
                <c:pt idx="2189">
                  <c:v>8.3575982724239939</c:v>
                </c:pt>
                <c:pt idx="2190">
                  <c:v>8.3567901900999271</c:v>
                </c:pt>
                <c:pt idx="2191">
                  <c:v>8.3579678758670699</c:v>
                </c:pt>
                <c:pt idx="2192">
                  <c:v>8.3590588676170015</c:v>
                </c:pt>
                <c:pt idx="2193">
                  <c:v>8.3586932200499433</c:v>
                </c:pt>
                <c:pt idx="2194">
                  <c:v>8.3577742118000753</c:v>
                </c:pt>
                <c:pt idx="2195">
                  <c:v>8.357200230900018</c:v>
                </c:pt>
                <c:pt idx="2196">
                  <c:v>8.3574529166669613</c:v>
                </c:pt>
                <c:pt idx="2197">
                  <c:v>8.3588989084170926</c:v>
                </c:pt>
                <c:pt idx="2198">
                  <c:v>8.3589882608500332</c:v>
                </c:pt>
                <c:pt idx="2199">
                  <c:v>8.3586792525999662</c:v>
                </c:pt>
                <c:pt idx="2200">
                  <c:v>8.3586969383669096</c:v>
                </c:pt>
                <c:pt idx="2201">
                  <c:v>8.359577930117041</c:v>
                </c:pt>
                <c:pt idx="2202">
                  <c:v>8.3607989492169832</c:v>
                </c:pt>
                <c:pt idx="2203">
                  <c:v>8.3607132742999166</c:v>
                </c:pt>
                <c:pt idx="2204">
                  <c:v>8.3599492934000583</c:v>
                </c:pt>
                <c:pt idx="2205">
                  <c:v>8.358648645833</c:v>
                </c:pt>
                <c:pt idx="2206">
                  <c:v>8.3590763042499319</c:v>
                </c:pt>
                <c:pt idx="2207">
                  <c:v>8.3601539900170749</c:v>
                </c:pt>
                <c:pt idx="2208">
                  <c:v>8.360056648433007</c:v>
                </c:pt>
                <c:pt idx="2209">
                  <c:v>8.358937667532949</c:v>
                </c:pt>
                <c:pt idx="2210">
                  <c:v>8.3583819926170815</c:v>
                </c:pt>
                <c:pt idx="2211">
                  <c:v>8.3577296783830235</c:v>
                </c:pt>
                <c:pt idx="2212">
                  <c:v>8.3592873367999552</c:v>
                </c:pt>
                <c:pt idx="2213">
                  <c:v>8.3587000225670973</c:v>
                </c:pt>
                <c:pt idx="2214">
                  <c:v>8.3580610416670407</c:v>
                </c:pt>
                <c:pt idx="2215">
                  <c:v>8.3576987000829739</c:v>
                </c:pt>
                <c:pt idx="2216">
                  <c:v>8.3580147191829148</c:v>
                </c:pt>
                <c:pt idx="2217">
                  <c:v>8.3590223776000467</c:v>
                </c:pt>
                <c:pt idx="2218">
                  <c:v>8.3589133966999896</c:v>
                </c:pt>
                <c:pt idx="2219">
                  <c:v>8.3583577217829212</c:v>
                </c:pt>
                <c:pt idx="2220">
                  <c:v>8.3579020742170638</c:v>
                </c:pt>
                <c:pt idx="2221">
                  <c:v>8.3574863992999973</c:v>
                </c:pt>
                <c:pt idx="2222">
                  <c:v>8.3581407517329378</c:v>
                </c:pt>
                <c:pt idx="2223">
                  <c:v>8.3574317708330792</c:v>
                </c:pt>
                <c:pt idx="2224">
                  <c:v>8.3574744292500132</c:v>
                </c:pt>
                <c:pt idx="2225">
                  <c:v>8.3572804483499556</c:v>
                </c:pt>
                <c:pt idx="2226">
                  <c:v>8.3582147734330867</c:v>
                </c:pt>
                <c:pt idx="2227">
                  <c:v>8.3583691258670285</c:v>
                </c:pt>
                <c:pt idx="2228">
                  <c:v>8.3585867842829629</c:v>
                </c:pt>
                <c:pt idx="2229">
                  <c:v>8.3578644700499041</c:v>
                </c:pt>
                <c:pt idx="2230">
                  <c:v>8.3571937951330355</c:v>
                </c:pt>
                <c:pt idx="2231">
                  <c:v>8.3579098142329791</c:v>
                </c:pt>
                <c:pt idx="2232">
                  <c:v>8.3588991666669195</c:v>
                </c:pt>
                <c:pt idx="2233">
                  <c:v>8.3590751584170526</c:v>
                </c:pt>
                <c:pt idx="2234">
                  <c:v>8.3590428441829943</c:v>
                </c:pt>
                <c:pt idx="2235">
                  <c:v>8.3585505025999272</c:v>
                </c:pt>
                <c:pt idx="2236">
                  <c:v>8.3589248550330684</c:v>
                </c:pt>
                <c:pt idx="2237">
                  <c:v>8.3598141801170023</c:v>
                </c:pt>
                <c:pt idx="2238">
                  <c:v>8.3591835325499453</c:v>
                </c:pt>
                <c:pt idx="2239">
                  <c:v>8.3585478576330772</c:v>
                </c:pt>
                <c:pt idx="2240">
                  <c:v>8.358332210067017</c:v>
                </c:pt>
                <c:pt idx="2241">
                  <c:v>8.35770322916696</c:v>
                </c:pt>
                <c:pt idx="2242">
                  <c:v>8.3586225542500916</c:v>
                </c:pt>
                <c:pt idx="2243">
                  <c:v>8.3579535733500343</c:v>
                </c:pt>
                <c:pt idx="2244">
                  <c:v>8.3566662317669671</c:v>
                </c:pt>
                <c:pt idx="2245">
                  <c:v>8.3565689175329094</c:v>
                </c:pt>
                <c:pt idx="2246">
                  <c:v>8.3558049092830409</c:v>
                </c:pt>
                <c:pt idx="2247">
                  <c:v>8.3571309283829844</c:v>
                </c:pt>
                <c:pt idx="2248">
                  <c:v>8.3574969201329168</c:v>
                </c:pt>
                <c:pt idx="2249">
                  <c:v>8.3572046059000584</c:v>
                </c:pt>
                <c:pt idx="2250">
                  <c:v>8.3565572916670003</c:v>
                </c:pt>
                <c:pt idx="2251">
                  <c:v>8.3570982834169314</c:v>
                </c:pt>
                <c:pt idx="2252">
                  <c:v>8.3577293025170736</c:v>
                </c:pt>
                <c:pt idx="2253">
                  <c:v>8.3579169609330073</c:v>
                </c:pt>
                <c:pt idx="2254">
                  <c:v>8.3579863133669505</c:v>
                </c:pt>
                <c:pt idx="2255">
                  <c:v>8.3572723051170819</c:v>
                </c:pt>
                <c:pt idx="2256">
                  <c:v>8.3577416575500223</c:v>
                </c:pt>
                <c:pt idx="2257">
                  <c:v>8.358607649299957</c:v>
                </c:pt>
                <c:pt idx="2258">
                  <c:v>8.3588353350670968</c:v>
                </c:pt>
                <c:pt idx="2259">
                  <c:v>8.3582830208330403</c:v>
                </c:pt>
                <c:pt idx="2260">
                  <c:v>8.3581406792499724</c:v>
                </c:pt>
                <c:pt idx="2261">
                  <c:v>8.3574733650169133</c:v>
                </c:pt>
                <c:pt idx="2262">
                  <c:v>8.3582493567670468</c:v>
                </c:pt>
                <c:pt idx="2263">
                  <c:v>8.3580553758669893</c:v>
                </c:pt>
                <c:pt idx="2264">
                  <c:v>8.3568063676169206</c:v>
                </c:pt>
                <c:pt idx="2265">
                  <c:v>8.3568590533830633</c:v>
                </c:pt>
                <c:pt idx="2266">
                  <c:v>8.3569733784669964</c:v>
                </c:pt>
                <c:pt idx="2267">
                  <c:v>8.3582327308999389</c:v>
                </c:pt>
                <c:pt idx="2268">
                  <c:v>8.357605416667079</c:v>
                </c:pt>
                <c:pt idx="2269">
                  <c:v>8.3576947417500111</c:v>
                </c:pt>
                <c:pt idx="2270">
                  <c:v>8.3587690941829553</c:v>
                </c:pt>
                <c:pt idx="2271">
                  <c:v>8.3587834192670858</c:v>
                </c:pt>
                <c:pt idx="2272">
                  <c:v>8.3599944383670302</c:v>
                </c:pt>
                <c:pt idx="2273">
                  <c:v>8.3603020967829629</c:v>
                </c:pt>
                <c:pt idx="2274">
                  <c:v>8.3598297825499035</c:v>
                </c:pt>
                <c:pt idx="2275">
                  <c:v>8.3593407743000352</c:v>
                </c:pt>
                <c:pt idx="2276">
                  <c:v>8.3596117933999778</c:v>
                </c:pt>
                <c:pt idx="2277">
                  <c:v>8.3613111458329215</c:v>
                </c:pt>
                <c:pt idx="2278">
                  <c:v>8.3598304709170534</c:v>
                </c:pt>
                <c:pt idx="2279">
                  <c:v>8.3590648233499945</c:v>
                </c:pt>
                <c:pt idx="2280">
                  <c:v>8.3595208150999269</c:v>
                </c:pt>
                <c:pt idx="2281">
                  <c:v>8.3588618342000682</c:v>
                </c:pt>
                <c:pt idx="2282">
                  <c:v>8.3603694926170018</c:v>
                </c:pt>
                <c:pt idx="2283">
                  <c:v>8.3599371783829444</c:v>
                </c:pt>
                <c:pt idx="2284">
                  <c:v>8.3584148368000761</c:v>
                </c:pt>
                <c:pt idx="2285">
                  <c:v>8.3580475225670163</c:v>
                </c:pt>
                <c:pt idx="2286">
                  <c:v>8.3582885416669601</c:v>
                </c:pt>
                <c:pt idx="2287">
                  <c:v>8.3588478667500912</c:v>
                </c:pt>
                <c:pt idx="2288">
                  <c:v>8.3584938858500344</c:v>
                </c:pt>
                <c:pt idx="2289">
                  <c:v>8.3579032109329674</c:v>
                </c:pt>
                <c:pt idx="2290">
                  <c:v>8.3574992300329107</c:v>
                </c:pt>
                <c:pt idx="2291">
                  <c:v>8.3579752217830414</c:v>
                </c:pt>
                <c:pt idx="2292">
                  <c:v>8.3606329075499826</c:v>
                </c:pt>
                <c:pt idx="2293">
                  <c:v>8.3612372326329165</c:v>
                </c:pt>
                <c:pt idx="2294">
                  <c:v>8.3602515850670578</c:v>
                </c:pt>
                <c:pt idx="2295">
                  <c:v>8.3595909375000002</c:v>
                </c:pt>
                <c:pt idx="2296">
                  <c:v>8.3604719292499343</c:v>
                </c:pt>
                <c:pt idx="2297">
                  <c:v>8.361357948350074</c:v>
                </c:pt>
                <c:pt idx="2298">
                  <c:v>8.3611572734330064</c:v>
                </c:pt>
                <c:pt idx="2299">
                  <c:v>8.3609266258669486</c:v>
                </c:pt>
                <c:pt idx="2300">
                  <c:v>8.3607959509500809</c:v>
                </c:pt>
                <c:pt idx="2301">
                  <c:v>8.3609253033830235</c:v>
                </c:pt>
                <c:pt idx="2302">
                  <c:v>8.3625496284669563</c:v>
                </c:pt>
                <c:pt idx="2303">
                  <c:v>8.3622773142330971</c:v>
                </c:pt>
                <c:pt idx="2304">
                  <c:v>8.3611283333330402</c:v>
                </c:pt>
                <c:pt idx="2305">
                  <c:v>8.3606059917499724</c:v>
                </c:pt>
                <c:pt idx="2306">
                  <c:v>8.3606736775169157</c:v>
                </c:pt>
                <c:pt idx="2307">
                  <c:v>8.3615896692670475</c:v>
                </c:pt>
                <c:pt idx="2308">
                  <c:v>8.361400688366988</c:v>
                </c:pt>
                <c:pt idx="2309">
                  <c:v>8.3608200134499224</c:v>
                </c:pt>
                <c:pt idx="2310">
                  <c:v>8.3608543658830623</c:v>
                </c:pt>
                <c:pt idx="2311">
                  <c:v>8.3609253576329952</c:v>
                </c:pt>
                <c:pt idx="2312">
                  <c:v>8.3616480433999385</c:v>
                </c:pt>
                <c:pt idx="2313">
                  <c:v>8.3619790625000796</c:v>
                </c:pt>
                <c:pt idx="2314">
                  <c:v>8.361895054250013</c:v>
                </c:pt>
                <c:pt idx="2315">
                  <c:v>8.3615977400169541</c:v>
                </c:pt>
                <c:pt idx="2316">
                  <c:v>8.3621020651000855</c:v>
                </c:pt>
                <c:pt idx="2317">
                  <c:v>8.3634080842000298</c:v>
                </c:pt>
                <c:pt idx="2318">
                  <c:v>8.3637257426169622</c:v>
                </c:pt>
                <c:pt idx="2319">
                  <c:v>8.3625984283829045</c:v>
                </c:pt>
                <c:pt idx="2320">
                  <c:v>8.3623460868000361</c:v>
                </c:pt>
                <c:pt idx="2321">
                  <c:v>8.3628637725669783</c:v>
                </c:pt>
                <c:pt idx="2322">
                  <c:v>8.3636897916669213</c:v>
                </c:pt>
                <c:pt idx="2323">
                  <c:v>8.3635374500830526</c:v>
                </c:pt>
                <c:pt idx="2324">
                  <c:v>8.3623051358499954</c:v>
                </c:pt>
                <c:pt idx="2325">
                  <c:v>8.3616211275999284</c:v>
                </c:pt>
                <c:pt idx="2326">
                  <c:v>8.3616738133670676</c:v>
                </c:pt>
                <c:pt idx="2327">
                  <c:v>8.3628381384500017</c:v>
                </c:pt>
                <c:pt idx="2328">
                  <c:v>8.362910824216943</c:v>
                </c:pt>
                <c:pt idx="2329">
                  <c:v>8.3619268159670757</c:v>
                </c:pt>
                <c:pt idx="2330">
                  <c:v>8.3614328350670188</c:v>
                </c:pt>
                <c:pt idx="2331">
                  <c:v>8.3618321874999602</c:v>
                </c:pt>
                <c:pt idx="2332">
                  <c:v>8.3634181792500915</c:v>
                </c:pt>
                <c:pt idx="2333">
                  <c:v>8.3634125316830339</c:v>
                </c:pt>
                <c:pt idx="2334">
                  <c:v>8.3634985234329662</c:v>
                </c:pt>
                <c:pt idx="2335">
                  <c:v>8.3629962091999097</c:v>
                </c:pt>
                <c:pt idx="2336">
                  <c:v>8.3631705342830411</c:v>
                </c:pt>
                <c:pt idx="2337">
                  <c:v>8.3643948867169833</c:v>
                </c:pt>
                <c:pt idx="2338">
                  <c:v>8.3647292117999168</c:v>
                </c:pt>
                <c:pt idx="2339">
                  <c:v>8.364118564233058</c:v>
                </c:pt>
                <c:pt idx="2340">
                  <c:v>8.3636112499999999</c:v>
                </c:pt>
                <c:pt idx="2341">
                  <c:v>8.3635439084169327</c:v>
                </c:pt>
                <c:pt idx="2342">
                  <c:v>8.3645799275170738</c:v>
                </c:pt>
                <c:pt idx="2343">
                  <c:v>8.3640809192670069</c:v>
                </c:pt>
                <c:pt idx="2344">
                  <c:v>8.3639236050329497</c:v>
                </c:pt>
                <c:pt idx="2345">
                  <c:v>8.3629495967830803</c:v>
                </c:pt>
                <c:pt idx="2346">
                  <c:v>8.3627089492170228</c:v>
                </c:pt>
                <c:pt idx="2347">
                  <c:v>8.364196607632957</c:v>
                </c:pt>
                <c:pt idx="2348">
                  <c:v>8.3644992934000975</c:v>
                </c:pt>
                <c:pt idx="2349">
                  <c:v>8.3637053125000396</c:v>
                </c:pt>
                <c:pt idx="2350">
                  <c:v>8.363149637582973</c:v>
                </c:pt>
                <c:pt idx="2351">
                  <c:v>8.3639039900169152</c:v>
                </c:pt>
                <c:pt idx="2352">
                  <c:v>8.3652033151000467</c:v>
                </c:pt>
                <c:pt idx="2353">
                  <c:v>8.3658610008669889</c:v>
                </c:pt>
                <c:pt idx="2354">
                  <c:v>8.364706992616922</c:v>
                </c:pt>
                <c:pt idx="2355">
                  <c:v>8.3649896783830631</c:v>
                </c:pt>
                <c:pt idx="2356">
                  <c:v>8.364990670132995</c:v>
                </c:pt>
                <c:pt idx="2357">
                  <c:v>8.3657000225669389</c:v>
                </c:pt>
                <c:pt idx="2358">
                  <c:v>8.3665843750000803</c:v>
                </c:pt>
                <c:pt idx="2359">
                  <c:v>8.3659987000830132</c:v>
                </c:pt>
                <c:pt idx="2360">
                  <c:v>8.3655513858499546</c:v>
                </c:pt>
                <c:pt idx="2361">
                  <c:v>8.3653157109330856</c:v>
                </c:pt>
                <c:pt idx="2362">
                  <c:v>8.3665133967000287</c:v>
                </c:pt>
                <c:pt idx="2363">
                  <c:v>8.3662127217829614</c:v>
                </c:pt>
                <c:pt idx="2364">
                  <c:v>8.3650920742169053</c:v>
                </c:pt>
                <c:pt idx="2365">
                  <c:v>8.3647013993000368</c:v>
                </c:pt>
                <c:pt idx="2366">
                  <c:v>8.36505075173298</c:v>
                </c:pt>
                <c:pt idx="2367">
                  <c:v>8.3667167708329195</c:v>
                </c:pt>
                <c:pt idx="2368">
                  <c:v>8.3669044292500523</c:v>
                </c:pt>
                <c:pt idx="2369">
                  <c:v>8.3657687816829949</c:v>
                </c:pt>
                <c:pt idx="2370">
                  <c:v>8.3665564400999273</c:v>
                </c:pt>
                <c:pt idx="2371">
                  <c:v>8.3660774592000688</c:v>
                </c:pt>
                <c:pt idx="2372">
                  <c:v>8.3673751176170015</c:v>
                </c:pt>
                <c:pt idx="2373">
                  <c:v>8.3677944700499438</c:v>
                </c:pt>
                <c:pt idx="2374">
                  <c:v>8.3673154618000751</c:v>
                </c:pt>
                <c:pt idx="2375">
                  <c:v>8.3670764809000175</c:v>
                </c:pt>
                <c:pt idx="2376">
                  <c:v>8.3667591666669612</c:v>
                </c:pt>
                <c:pt idx="2377">
                  <c:v>8.3679734917500923</c:v>
                </c:pt>
                <c:pt idx="2378">
                  <c:v>8.3676361775170331</c:v>
                </c:pt>
                <c:pt idx="2379">
                  <c:v>8.3675021692669667</c:v>
                </c:pt>
                <c:pt idx="2380">
                  <c:v>8.3666098550329089</c:v>
                </c:pt>
                <c:pt idx="2381">
                  <c:v>8.3664525134500405</c:v>
                </c:pt>
                <c:pt idx="2382">
                  <c:v>8.3674018658829841</c:v>
                </c:pt>
                <c:pt idx="2383">
                  <c:v>8.3671128576329163</c:v>
                </c:pt>
                <c:pt idx="2384">
                  <c:v>8.3664038767330577</c:v>
                </c:pt>
                <c:pt idx="2385">
                  <c:v>8.3662948958330006</c:v>
                </c:pt>
                <c:pt idx="2386">
                  <c:v>8.3666842209169321</c:v>
                </c:pt>
                <c:pt idx="2387">
                  <c:v>8.3686735733500743</c:v>
                </c:pt>
                <c:pt idx="2388">
                  <c:v>8.3685778984330081</c:v>
                </c:pt>
                <c:pt idx="2389">
                  <c:v>8.3684505841999481</c:v>
                </c:pt>
                <c:pt idx="2390">
                  <c:v>8.3684082426170825</c:v>
                </c:pt>
                <c:pt idx="2391">
                  <c:v>8.3682609283830232</c:v>
                </c:pt>
                <c:pt idx="2392">
                  <c:v>8.3686252534669556</c:v>
                </c:pt>
                <c:pt idx="2393">
                  <c:v>8.3685712725670971</c:v>
                </c:pt>
                <c:pt idx="2394">
                  <c:v>8.3684572916670383</c:v>
                </c:pt>
                <c:pt idx="2395">
                  <c:v>8.3676532834169741</c:v>
                </c:pt>
                <c:pt idx="2396">
                  <c:v>8.367545969182915</c:v>
                </c:pt>
                <c:pt idx="2397">
                  <c:v>8.368551960933047</c:v>
                </c:pt>
                <c:pt idx="2398">
                  <c:v>8.3682163133669896</c:v>
                </c:pt>
                <c:pt idx="2399">
                  <c:v>8.3673556384499221</c:v>
                </c:pt>
                <c:pt idx="2400">
                  <c:v>8.3669783242170634</c:v>
                </c:pt>
                <c:pt idx="2401">
                  <c:v>8.3671643159669973</c:v>
                </c:pt>
                <c:pt idx="2402">
                  <c:v>8.3675353350669379</c:v>
                </c:pt>
                <c:pt idx="2403">
                  <c:v>8.3675080208330801</c:v>
                </c:pt>
                <c:pt idx="2404">
                  <c:v>8.3686440125830117</c:v>
                </c:pt>
                <c:pt idx="2405">
                  <c:v>8.3679833650169559</c:v>
                </c:pt>
                <c:pt idx="2406">
                  <c:v>8.3688476901000879</c:v>
                </c:pt>
                <c:pt idx="2407">
                  <c:v>8.3697870425330283</c:v>
                </c:pt>
                <c:pt idx="2408">
                  <c:v>8.3697480342829618</c:v>
                </c:pt>
                <c:pt idx="2409">
                  <c:v>8.3693540533829047</c:v>
                </c:pt>
                <c:pt idx="2410">
                  <c:v>8.3692067118000359</c:v>
                </c:pt>
                <c:pt idx="2411">
                  <c:v>8.3695310642329783</c:v>
                </c:pt>
                <c:pt idx="2412">
                  <c:v>8.3698670833329203</c:v>
                </c:pt>
                <c:pt idx="2413">
                  <c:v>8.3695130750830522</c:v>
                </c:pt>
                <c:pt idx="2414">
                  <c:v>8.3690190941829954</c:v>
                </c:pt>
                <c:pt idx="2415">
                  <c:v>8.3682767525999271</c:v>
                </c:pt>
                <c:pt idx="2416">
                  <c:v>8.3683577717000688</c:v>
                </c:pt>
                <c:pt idx="2417">
                  <c:v>8.3692687634500018</c:v>
                </c:pt>
                <c:pt idx="2418">
                  <c:v>8.3698447825499436</c:v>
                </c:pt>
                <c:pt idx="2419">
                  <c:v>8.3697524409670763</c:v>
                </c:pt>
                <c:pt idx="2420">
                  <c:v>8.3688634600670184</c:v>
                </c:pt>
                <c:pt idx="2421">
                  <c:v>8.3691128124999601</c:v>
                </c:pt>
                <c:pt idx="2422">
                  <c:v>8.3702671375830917</c:v>
                </c:pt>
                <c:pt idx="2423">
                  <c:v>8.3701681566830342</c:v>
                </c:pt>
                <c:pt idx="2424">
                  <c:v>8.3694308150999674</c:v>
                </c:pt>
                <c:pt idx="2425">
                  <c:v>8.368980167532909</c:v>
                </c:pt>
                <c:pt idx="2426">
                  <c:v>8.3689911592830413</c:v>
                </c:pt>
                <c:pt idx="2427">
                  <c:v>8.3697471783829833</c:v>
                </c:pt>
                <c:pt idx="2428">
                  <c:v>8.3697998367999169</c:v>
                </c:pt>
                <c:pt idx="2429">
                  <c:v>8.3687491892330588</c:v>
                </c:pt>
                <c:pt idx="2430">
                  <c:v>8.3685552083329995</c:v>
                </c:pt>
                <c:pt idx="2431">
                  <c:v>8.3679278667499322</c:v>
                </c:pt>
                <c:pt idx="2432">
                  <c:v>8.3690388858500739</c:v>
                </c:pt>
                <c:pt idx="2433">
                  <c:v>8.3694698776000074</c:v>
                </c:pt>
                <c:pt idx="2434">
                  <c:v>8.3692708966999501</c:v>
                </c:pt>
                <c:pt idx="2435">
                  <c:v>8.3691152217830815</c:v>
                </c:pt>
                <c:pt idx="2436">
                  <c:v>8.3698112408830223</c:v>
                </c:pt>
                <c:pt idx="2437">
                  <c:v>8.3708788992999548</c:v>
                </c:pt>
                <c:pt idx="2438">
                  <c:v>8.3711149184000977</c:v>
                </c:pt>
                <c:pt idx="2439">
                  <c:v>8.3705176041670413</c:v>
                </c:pt>
                <c:pt idx="2440">
                  <c:v>8.3700635959169727</c:v>
                </c:pt>
                <c:pt idx="2441">
                  <c:v>8.3697729483499135</c:v>
                </c:pt>
                <c:pt idx="2442">
                  <c:v>8.3705006067670453</c:v>
                </c:pt>
                <c:pt idx="2443">
                  <c:v>8.3698899591999893</c:v>
                </c:pt>
                <c:pt idx="2444">
                  <c:v>8.369572617616921</c:v>
                </c:pt>
                <c:pt idx="2445">
                  <c:v>8.369710303383064</c:v>
                </c:pt>
                <c:pt idx="2446">
                  <c:v>8.368676295132996</c:v>
                </c:pt>
                <c:pt idx="2447">
                  <c:v>8.3702239808999401</c:v>
                </c:pt>
                <c:pt idx="2448">
                  <c:v>8.3701933333330789</c:v>
                </c:pt>
                <c:pt idx="2449">
                  <c:v>8.3698293250830123</c:v>
                </c:pt>
                <c:pt idx="2450">
                  <c:v>8.3693786775169556</c:v>
                </c:pt>
                <c:pt idx="2451">
                  <c:v>8.3701896692670861</c:v>
                </c:pt>
                <c:pt idx="2452">
                  <c:v>8.3710206883670306</c:v>
                </c:pt>
                <c:pt idx="2453">
                  <c:v>8.3709650134499629</c:v>
                </c:pt>
                <c:pt idx="2454">
                  <c:v>8.3704810325499039</c:v>
                </c:pt>
                <c:pt idx="2455">
                  <c:v>8.3702403576330351</c:v>
                </c:pt>
                <c:pt idx="2456">
                  <c:v>8.3704047100669783</c:v>
                </c:pt>
                <c:pt idx="2457">
                  <c:v>8.3712873958329208</c:v>
                </c:pt>
                <c:pt idx="2458">
                  <c:v>8.3710417209170522</c:v>
                </c:pt>
                <c:pt idx="2459">
                  <c:v>8.3702710733499934</c:v>
                </c:pt>
                <c:pt idx="2460">
                  <c:v>8.369315398432926</c:v>
                </c:pt>
                <c:pt idx="2461">
                  <c:v>8.3690097508670682</c:v>
                </c:pt>
                <c:pt idx="2462">
                  <c:v>8.3697424092830008</c:v>
                </c:pt>
                <c:pt idx="2463">
                  <c:v>8.3697950950499447</c:v>
                </c:pt>
                <c:pt idx="2464">
                  <c:v>8.369222753467076</c:v>
                </c:pt>
                <c:pt idx="2465">
                  <c:v>8.3691321059000181</c:v>
                </c:pt>
                <c:pt idx="2466">
                  <c:v>8.369538124999961</c:v>
                </c:pt>
                <c:pt idx="2467">
                  <c:v>8.3710224500830925</c:v>
                </c:pt>
                <c:pt idx="2468">
                  <c:v>8.3708584691830357</c:v>
                </c:pt>
                <c:pt idx="2469">
                  <c:v>8.3698344609329673</c:v>
                </c:pt>
                <c:pt idx="2470">
                  <c:v>8.3696204800329088</c:v>
                </c:pt>
                <c:pt idx="2471">
                  <c:v>8.3695448051170427</c:v>
                </c:pt>
                <c:pt idx="2472">
                  <c:v>8.3699524908829837</c:v>
                </c:pt>
                <c:pt idx="2473">
                  <c:v>8.3703368159669154</c:v>
                </c:pt>
                <c:pt idx="2474">
                  <c:v>8.3697678350670586</c:v>
                </c:pt>
                <c:pt idx="2475">
                  <c:v>8.3695621874999997</c:v>
                </c:pt>
                <c:pt idx="2476">
                  <c:v>8.3696181792499331</c:v>
                </c:pt>
                <c:pt idx="2477">
                  <c:v>8.3703858650170737</c:v>
                </c:pt>
                <c:pt idx="2478">
                  <c:v>8.3700218567670071</c:v>
                </c:pt>
                <c:pt idx="2479">
                  <c:v>8.3692262091999492</c:v>
                </c:pt>
                <c:pt idx="2480">
                  <c:v>8.3687922009500806</c:v>
                </c:pt>
                <c:pt idx="2481">
                  <c:v>8.3695932200500245</c:v>
                </c:pt>
                <c:pt idx="2482">
                  <c:v>8.3707175451329565</c:v>
                </c:pt>
                <c:pt idx="2483">
                  <c:v>8.3707518975670965</c:v>
                </c:pt>
                <c:pt idx="2484">
                  <c:v>8.3703662500000409</c:v>
                </c:pt>
                <c:pt idx="2485">
                  <c:v>8.3700872417499728</c:v>
                </c:pt>
                <c:pt idx="2486">
                  <c:v>8.3698832608499156</c:v>
                </c:pt>
                <c:pt idx="2487">
                  <c:v>8.3709809192670477</c:v>
                </c:pt>
                <c:pt idx="2488">
                  <c:v>8.370771938366989</c:v>
                </c:pt>
                <c:pt idx="2489">
                  <c:v>8.370019596782921</c:v>
                </c:pt>
                <c:pt idx="2490">
                  <c:v>8.3689906158830638</c:v>
                </c:pt>
                <c:pt idx="2491">
                  <c:v>8.3689782742999963</c:v>
                </c:pt>
                <c:pt idx="2492">
                  <c:v>8.3697926267329397</c:v>
                </c:pt>
                <c:pt idx="2493">
                  <c:v>8.3697336458330795</c:v>
                </c:pt>
                <c:pt idx="2494">
                  <c:v>8.3690029709170126</c:v>
                </c:pt>
                <c:pt idx="2495">
                  <c:v>8.3689856566829555</c:v>
                </c:pt>
                <c:pt idx="2496">
                  <c:v>8.3694216484330859</c:v>
                </c:pt>
                <c:pt idx="2497">
                  <c:v>8.3708360008670297</c:v>
                </c:pt>
                <c:pt idx="2498">
                  <c:v>8.3711719926169614</c:v>
                </c:pt>
                <c:pt idx="2499">
                  <c:v>8.3710063450499028</c:v>
                </c:pt>
                <c:pt idx="2500">
                  <c:v>8.369962336800036</c:v>
                </c:pt>
                <c:pt idx="2501">
                  <c:v>8.3695766892329786</c:v>
                </c:pt>
                <c:pt idx="2502">
                  <c:v>8.3706460416669213</c:v>
                </c:pt>
                <c:pt idx="2503">
                  <c:v>8.3705170334170518</c:v>
                </c:pt>
                <c:pt idx="2504">
                  <c:v>8.3697997191829945</c:v>
                </c:pt>
                <c:pt idx="2505">
                  <c:v>8.3694190442669285</c:v>
                </c:pt>
                <c:pt idx="2506">
                  <c:v>8.3690517300330676</c:v>
                </c:pt>
                <c:pt idx="2507">
                  <c:v>8.370092721783001</c:v>
                </c:pt>
                <c:pt idx="2508">
                  <c:v>8.3701820742169435</c:v>
                </c:pt>
                <c:pt idx="2509">
                  <c:v>8.3696897326330753</c:v>
                </c:pt>
                <c:pt idx="2510">
                  <c:v>8.3691507517330184</c:v>
                </c:pt>
                <c:pt idx="2511">
                  <c:v>8.3698267708329599</c:v>
                </c:pt>
                <c:pt idx="2512">
                  <c:v>8.3711994292500922</c:v>
                </c:pt>
                <c:pt idx="2513">
                  <c:v>8.3714821150170344</c:v>
                </c:pt>
                <c:pt idx="2514">
                  <c:v>8.3705097734329676</c:v>
                </c:pt>
                <c:pt idx="2515">
                  <c:v>8.3704157925329099</c:v>
                </c:pt>
                <c:pt idx="2516">
                  <c:v>8.3702967842830418</c:v>
                </c:pt>
                <c:pt idx="2517">
                  <c:v>8.3711861367169824</c:v>
                </c:pt>
                <c:pt idx="2518">
                  <c:v>8.3707371284669154</c:v>
                </c:pt>
                <c:pt idx="2519">
                  <c:v>8.3700881475670581</c:v>
                </c:pt>
                <c:pt idx="2520">
                  <c:v>8.3692691666670012</c:v>
                </c:pt>
                <c:pt idx="2521">
                  <c:v>8.3689501584169328</c:v>
                </c:pt>
                <c:pt idx="2522">
                  <c:v>8.3704895108500743</c:v>
                </c:pt>
                <c:pt idx="2523">
                  <c:v>8.3704505026000078</c:v>
                </c:pt>
                <c:pt idx="2524">
                  <c:v>8.3699081883669493</c:v>
                </c:pt>
                <c:pt idx="2525">
                  <c:v>8.3692725134500812</c:v>
                </c:pt>
                <c:pt idx="2526">
                  <c:v>8.3694301992170246</c:v>
                </c:pt>
                <c:pt idx="2527">
                  <c:v>8.3711128576329568</c:v>
                </c:pt>
                <c:pt idx="2528">
                  <c:v>8.3712205434000992</c:v>
                </c:pt>
                <c:pt idx="2529">
                  <c:v>8.37069822916704</c:v>
                </c:pt>
                <c:pt idx="2530">
                  <c:v>8.3698658875829732</c:v>
                </c:pt>
                <c:pt idx="2531">
                  <c:v>8.3695335733499157</c:v>
                </c:pt>
                <c:pt idx="2532">
                  <c:v>8.3707845651000472</c:v>
                </c:pt>
                <c:pt idx="2533">
                  <c:v>8.3704639175329891</c:v>
                </c:pt>
                <c:pt idx="2534">
                  <c:v>8.370064909282922</c:v>
                </c:pt>
                <c:pt idx="2535">
                  <c:v>8.3699675950500634</c:v>
                </c:pt>
                <c:pt idx="2536">
                  <c:v>8.3695185867999964</c:v>
                </c:pt>
                <c:pt idx="2537">
                  <c:v>8.3707362725669388</c:v>
                </c:pt>
                <c:pt idx="2538">
                  <c:v>8.370848958333081</c:v>
                </c:pt>
                <c:pt idx="2539">
                  <c:v>8.3704066167500137</c:v>
                </c:pt>
                <c:pt idx="2540">
                  <c:v>8.3708293025169542</c:v>
                </c:pt>
                <c:pt idx="2541">
                  <c:v>8.3707402942670868</c:v>
                </c:pt>
                <c:pt idx="2542">
                  <c:v>8.3724163133670295</c:v>
                </c:pt>
                <c:pt idx="2543">
                  <c:v>8.3723739717829613</c:v>
                </c:pt>
                <c:pt idx="2544">
                  <c:v>8.3717333242169047</c:v>
                </c:pt>
                <c:pt idx="2545">
                  <c:v>8.371770982633036</c:v>
                </c:pt>
                <c:pt idx="2546">
                  <c:v>8.371402001732978</c:v>
                </c:pt>
                <c:pt idx="2547">
                  <c:v>8.3728596874999202</c:v>
                </c:pt>
                <c:pt idx="2548">
                  <c:v>8.3725090125830519</c:v>
                </c:pt>
                <c:pt idx="2549">
                  <c:v>8.3712016983499957</c:v>
                </c:pt>
                <c:pt idx="2550">
                  <c:v>8.3706626900999286</c:v>
                </c:pt>
                <c:pt idx="2551">
                  <c:v>8.3710053758670675</c:v>
                </c:pt>
                <c:pt idx="2552">
                  <c:v>8.3727347009500033</c:v>
                </c:pt>
                <c:pt idx="2553">
                  <c:v>8.3729640533829439</c:v>
                </c:pt>
                <c:pt idx="2554">
                  <c:v>8.3723600451330746</c:v>
                </c:pt>
                <c:pt idx="2555">
                  <c:v>8.371741064233019</c:v>
                </c:pt>
                <c:pt idx="2556">
                  <c:v>8.3721254166669592</c:v>
                </c:pt>
                <c:pt idx="2557">
                  <c:v>8.3732297417500927</c:v>
                </c:pt>
                <c:pt idx="2558">
                  <c:v>8.3731757608500335</c:v>
                </c:pt>
                <c:pt idx="2559">
                  <c:v>8.3726867525999662</c:v>
                </c:pt>
                <c:pt idx="2560">
                  <c:v>8.3723727716999097</c:v>
                </c:pt>
                <c:pt idx="2561">
                  <c:v>8.3727054301170423</c:v>
                </c:pt>
                <c:pt idx="2562">
                  <c:v>8.374053115882985</c:v>
                </c:pt>
                <c:pt idx="2563">
                  <c:v>8.3735924409669167</c:v>
                </c:pt>
                <c:pt idx="2564">
                  <c:v>8.3727551267330576</c:v>
                </c:pt>
                <c:pt idx="2565">
                  <c:v>8.3718061458330002</c:v>
                </c:pt>
                <c:pt idx="2566">
                  <c:v>8.3717471375829327</c:v>
                </c:pt>
                <c:pt idx="2567">
                  <c:v>8.3730531566830741</c:v>
                </c:pt>
                <c:pt idx="2568">
                  <c:v>8.3730824817670069</c:v>
                </c:pt>
                <c:pt idx="2569">
                  <c:v>8.3725618341999493</c:v>
                </c:pt>
                <c:pt idx="2570">
                  <c:v>8.3719961592830803</c:v>
                </c:pt>
                <c:pt idx="2571">
                  <c:v>8.3718338450500234</c:v>
                </c:pt>
                <c:pt idx="2572">
                  <c:v>8.3735381701329565</c:v>
                </c:pt>
                <c:pt idx="2573">
                  <c:v>8.3734758559000984</c:v>
                </c:pt>
                <c:pt idx="2574">
                  <c:v>8.3728935416670396</c:v>
                </c:pt>
                <c:pt idx="2575">
                  <c:v>8.3723962000829726</c:v>
                </c:pt>
                <c:pt idx="2576">
                  <c:v>8.3725072191829142</c:v>
                </c:pt>
                <c:pt idx="2577">
                  <c:v>8.3732965442670473</c:v>
                </c:pt>
                <c:pt idx="2578">
                  <c:v>8.3734142300329903</c:v>
                </c:pt>
                <c:pt idx="2579">
                  <c:v>8.3726302217829218</c:v>
                </c:pt>
                <c:pt idx="2580">
                  <c:v>8.3720812408830625</c:v>
                </c:pt>
                <c:pt idx="2581">
                  <c:v>8.3720055659669974</c:v>
                </c:pt>
                <c:pt idx="2582">
                  <c:v>8.3734999183999381</c:v>
                </c:pt>
                <c:pt idx="2583">
                  <c:v>8.3735426041670795</c:v>
                </c:pt>
                <c:pt idx="2584">
                  <c:v>8.3730669292500135</c:v>
                </c:pt>
                <c:pt idx="2585">
                  <c:v>8.3730579483499543</c:v>
                </c:pt>
                <c:pt idx="2586">
                  <c:v>8.3729256067670867</c:v>
                </c:pt>
                <c:pt idx="2587">
                  <c:v>8.3742782925330292</c:v>
                </c:pt>
                <c:pt idx="2588">
                  <c:v>8.3738876176169619</c:v>
                </c:pt>
                <c:pt idx="2589">
                  <c:v>8.3734053033829046</c:v>
                </c:pt>
                <c:pt idx="2590">
                  <c:v>8.3730096284670363</c:v>
                </c:pt>
                <c:pt idx="2591">
                  <c:v>8.3730489808999788</c:v>
                </c:pt>
                <c:pt idx="2592">
                  <c:v>8.3739816666669196</c:v>
                </c:pt>
                <c:pt idx="2593">
                  <c:v>8.3734793250830517</c:v>
                </c:pt>
                <c:pt idx="2594">
                  <c:v>8.3723603441829955</c:v>
                </c:pt>
                <c:pt idx="2595">
                  <c:v>8.3715363359329267</c:v>
                </c:pt>
                <c:pt idx="2596">
                  <c:v>8.3718690217000695</c:v>
                </c:pt>
                <c:pt idx="2597">
                  <c:v>8.3730500134500012</c:v>
                </c:pt>
                <c:pt idx="2598">
                  <c:v>8.3731076992169431</c:v>
                </c:pt>
                <c:pt idx="2599">
                  <c:v>8.3731103576330757</c:v>
                </c:pt>
                <c:pt idx="2600">
                  <c:v>8.3725397100670182</c:v>
                </c:pt>
                <c:pt idx="2601">
                  <c:v>8.3728757291669602</c:v>
                </c:pt>
                <c:pt idx="2602">
                  <c:v>8.3730767209170924</c:v>
                </c:pt>
                <c:pt idx="2603">
                  <c:v>8.3733627400170345</c:v>
                </c:pt>
                <c:pt idx="2604">
                  <c:v>8.3732320650999661</c:v>
                </c:pt>
                <c:pt idx="2605">
                  <c:v>8.3722197508669094</c:v>
                </c:pt>
                <c:pt idx="2606">
                  <c:v>8.3724074092830403</c:v>
                </c:pt>
                <c:pt idx="2607">
                  <c:v>8.3735167617169832</c:v>
                </c:pt>
                <c:pt idx="2608">
                  <c:v>8.3734427534669162</c:v>
                </c:pt>
                <c:pt idx="2609">
                  <c:v>8.3725154392330587</c:v>
                </c:pt>
                <c:pt idx="2610">
                  <c:v>8.3723864583330005</c:v>
                </c:pt>
                <c:pt idx="2611">
                  <c:v>8.3726857834169319</c:v>
                </c:pt>
                <c:pt idx="2612">
                  <c:v>8.3738034691830752</c:v>
                </c:pt>
                <c:pt idx="2613">
                  <c:v>8.3743261276000069</c:v>
                </c:pt>
                <c:pt idx="2614">
                  <c:v>8.373347146699949</c:v>
                </c:pt>
                <c:pt idx="2615">
                  <c:v>8.3735614717830824</c:v>
                </c:pt>
                <c:pt idx="2616">
                  <c:v>8.3731674908830236</c:v>
                </c:pt>
                <c:pt idx="2617">
                  <c:v>8.3744768159669558</c:v>
                </c:pt>
                <c:pt idx="2618">
                  <c:v>8.3741361684000974</c:v>
                </c:pt>
                <c:pt idx="2619">
                  <c:v>8.3733488541670411</c:v>
                </c:pt>
                <c:pt idx="2620">
                  <c:v>8.3730831792499725</c:v>
                </c:pt>
                <c:pt idx="2621">
                  <c:v>8.3732675316829148</c:v>
                </c:pt>
                <c:pt idx="2622">
                  <c:v>8.3745318567670459</c:v>
                </c:pt>
                <c:pt idx="2623">
                  <c:v>8.374651209199989</c:v>
                </c:pt>
                <c:pt idx="2624">
                  <c:v>8.3738972009499211</c:v>
                </c:pt>
                <c:pt idx="2625">
                  <c:v>8.3736848867170632</c:v>
                </c:pt>
                <c:pt idx="2626">
                  <c:v>8.3739608784669972</c:v>
                </c:pt>
                <c:pt idx="2627">
                  <c:v>8.375338564232937</c:v>
                </c:pt>
                <c:pt idx="2628">
                  <c:v>8.3754295833330801</c:v>
                </c:pt>
                <c:pt idx="2629">
                  <c:v>8.3753289084170124</c:v>
                </c:pt>
                <c:pt idx="2630">
                  <c:v>8.374634927516956</c:v>
                </c:pt>
                <c:pt idx="2631">
                  <c:v>8.3740209192670871</c:v>
                </c:pt>
                <c:pt idx="2632">
                  <c:v>8.3746519383670286</c:v>
                </c:pt>
                <c:pt idx="2633">
                  <c:v>8.374586263449963</c:v>
                </c:pt>
                <c:pt idx="2634">
                  <c:v>8.3739822825499033</c:v>
                </c:pt>
                <c:pt idx="2635">
                  <c:v>8.3735616076330359</c:v>
                </c:pt>
                <c:pt idx="2636">
                  <c:v>8.3739026267329777</c:v>
                </c:pt>
                <c:pt idx="2637">
                  <c:v>8.3750986458329191</c:v>
                </c:pt>
                <c:pt idx="2638">
                  <c:v>8.3753613042500525</c:v>
                </c:pt>
                <c:pt idx="2639">
                  <c:v>8.3747023233499949</c:v>
                </c:pt>
                <c:pt idx="2640">
                  <c:v>8.3739983150999269</c:v>
                </c:pt>
                <c:pt idx="2641">
                  <c:v>8.3736493342000689</c:v>
                </c:pt>
                <c:pt idx="2642">
                  <c:v>8.3752853259500011</c:v>
                </c:pt>
                <c:pt idx="2643">
                  <c:v>8.3754496783829442</c:v>
                </c:pt>
                <c:pt idx="2644">
                  <c:v>8.3745306701330762</c:v>
                </c:pt>
                <c:pt idx="2645">
                  <c:v>8.3735716892330174</c:v>
                </c:pt>
                <c:pt idx="2646">
                  <c:v>8.3738043749999598</c:v>
                </c:pt>
                <c:pt idx="2647">
                  <c:v>8.3749970334170918</c:v>
                </c:pt>
                <c:pt idx="2648">
                  <c:v>8.3748997191830359</c:v>
                </c:pt>
                <c:pt idx="2649">
                  <c:v>8.3742173775999671</c:v>
                </c:pt>
                <c:pt idx="2650">
                  <c:v>8.3739383966999092</c:v>
                </c:pt>
                <c:pt idx="2651">
                  <c:v>8.3744427217830406</c:v>
                </c:pt>
                <c:pt idx="2652">
                  <c:v>8.3755937408829837</c:v>
                </c:pt>
                <c:pt idx="2653">
                  <c:v>8.3749047326329169</c:v>
                </c:pt>
                <c:pt idx="2654">
                  <c:v>8.3743290850670586</c:v>
                </c:pt>
                <c:pt idx="2655">
                  <c:v>8.3745017708329996</c:v>
                </c:pt>
                <c:pt idx="2656">
                  <c:v>8.3746760959169322</c:v>
                </c:pt>
                <c:pt idx="2657">
                  <c:v>8.3756887816830741</c:v>
                </c:pt>
                <c:pt idx="2658">
                  <c:v>8.3754747734330071</c:v>
                </c:pt>
                <c:pt idx="2659">
                  <c:v>8.3745091258669504</c:v>
                </c:pt>
                <c:pt idx="2660">
                  <c:v>8.3743684509500813</c:v>
                </c:pt>
                <c:pt idx="2661">
                  <c:v>8.3740694700500224</c:v>
                </c:pt>
                <c:pt idx="2662">
                  <c:v>8.3753854617999579</c:v>
                </c:pt>
                <c:pt idx="2663">
                  <c:v>8.3754548142330965</c:v>
                </c:pt>
                <c:pt idx="2664">
                  <c:v>8.3752408333330397</c:v>
                </c:pt>
                <c:pt idx="2665">
                  <c:v>8.3751068250829732</c:v>
                </c:pt>
                <c:pt idx="2666">
                  <c:v>8.3749128441829139</c:v>
                </c:pt>
                <c:pt idx="2667">
                  <c:v>8.3760155026000476</c:v>
                </c:pt>
                <c:pt idx="2668">
                  <c:v>8.3757198550329885</c:v>
                </c:pt>
                <c:pt idx="2669">
                  <c:v>8.3752341801169212</c:v>
                </c:pt>
                <c:pt idx="2670">
                  <c:v>8.3748101992170643</c:v>
                </c:pt>
                <c:pt idx="2671">
                  <c:v>8.3749261909669954</c:v>
                </c:pt>
                <c:pt idx="2672">
                  <c:v>8.3759655433999392</c:v>
                </c:pt>
                <c:pt idx="2673">
                  <c:v>8.3757748958330787</c:v>
                </c:pt>
                <c:pt idx="2674">
                  <c:v>8.3746842209170111</c:v>
                </c:pt>
                <c:pt idx="2675">
                  <c:v>8.3743185733499548</c:v>
                </c:pt>
                <c:pt idx="2676">
                  <c:v>8.3746045651000873</c:v>
                </c:pt>
                <c:pt idx="2677">
                  <c:v>8.3754739175330304</c:v>
                </c:pt>
                <c:pt idx="2678">
                  <c:v>8.3752382426169625</c:v>
                </c:pt>
                <c:pt idx="2679">
                  <c:v>8.3742092617169028</c:v>
                </c:pt>
                <c:pt idx="2680">
                  <c:v>8.3742952534670358</c:v>
                </c:pt>
                <c:pt idx="2681">
                  <c:v>8.3741796058999789</c:v>
                </c:pt>
                <c:pt idx="2682">
                  <c:v>8.3755289583329215</c:v>
                </c:pt>
                <c:pt idx="2683">
                  <c:v>8.375891616750053</c:v>
                </c:pt>
                <c:pt idx="2684">
                  <c:v>8.3745776358499935</c:v>
                </c:pt>
                <c:pt idx="2685">
                  <c:v>8.3741436275999259</c:v>
                </c:pt>
                <c:pt idx="2686">
                  <c:v>8.3741163133670682</c:v>
                </c:pt>
                <c:pt idx="2687">
                  <c:v>8.375358971783001</c:v>
                </c:pt>
                <c:pt idx="2688">
                  <c:v>8.3752233242169449</c:v>
                </c:pt>
                <c:pt idx="2689">
                  <c:v>8.3744743159670758</c:v>
                </c:pt>
                <c:pt idx="2690">
                  <c:v>8.3737470017330189</c:v>
                </c:pt>
                <c:pt idx="2691">
                  <c:v>8.3736380208329599</c:v>
                </c:pt>
                <c:pt idx="2692">
                  <c:v>8.374735679250092</c:v>
                </c:pt>
                <c:pt idx="2693">
                  <c:v>8.3750033650170348</c:v>
                </c:pt>
                <c:pt idx="2694">
                  <c:v>8.373824356766967</c:v>
                </c:pt>
                <c:pt idx="2695">
                  <c:v>8.3732787091999086</c:v>
                </c:pt>
                <c:pt idx="2696">
                  <c:v>8.3725830342830427</c:v>
                </c:pt>
                <c:pt idx="2697">
                  <c:v>8.3730640533829828</c:v>
                </c:pt>
                <c:pt idx="2698">
                  <c:v>8.3733500451329164</c:v>
                </c:pt>
                <c:pt idx="2699">
                  <c:v>8.3728210642330581</c:v>
                </c:pt>
                <c:pt idx="2700">
                  <c:v>8.3726787500000004</c:v>
                </c:pt>
                <c:pt idx="2701">
                  <c:v>8.3729597417499342</c:v>
                </c:pt>
                <c:pt idx="2702">
                  <c:v>8.3740807608500738</c:v>
                </c:pt>
                <c:pt idx="2703">
                  <c:v>8.373580085933007</c:v>
                </c:pt>
                <c:pt idx="2704">
                  <c:v>8.3727944383669488</c:v>
                </c:pt>
                <c:pt idx="2705">
                  <c:v>8.3721770967830818</c:v>
                </c:pt>
                <c:pt idx="2706">
                  <c:v>8.372129782550024</c:v>
                </c:pt>
                <c:pt idx="2707">
                  <c:v>8.3729707742999562</c:v>
                </c:pt>
                <c:pt idx="2708">
                  <c:v>8.372933460067097</c:v>
                </c:pt>
                <c:pt idx="2709">
                  <c:v>8.3722311458330392</c:v>
                </c:pt>
                <c:pt idx="2710">
                  <c:v>8.3708288042499728</c:v>
                </c:pt>
                <c:pt idx="2711">
                  <c:v>8.3707914900169147</c:v>
                </c:pt>
                <c:pt idx="2712">
                  <c:v>8.3721441484330477</c:v>
                </c:pt>
                <c:pt idx="2713">
                  <c:v>8.372476834199988</c:v>
                </c:pt>
                <c:pt idx="2714">
                  <c:v>8.3717011592829227</c:v>
                </c:pt>
                <c:pt idx="2715">
                  <c:v>8.3712471783830633</c:v>
                </c:pt>
                <c:pt idx="2716">
                  <c:v>8.3713865034669954</c:v>
                </c:pt>
                <c:pt idx="2717">
                  <c:v>8.3721108558999386</c:v>
                </c:pt>
                <c:pt idx="2718">
                  <c:v>8.3720202083330797</c:v>
                </c:pt>
                <c:pt idx="2719">
                  <c:v>8.3716162000830128</c:v>
                </c:pt>
                <c:pt idx="2720">
                  <c:v>8.3713588858499541</c:v>
                </c:pt>
                <c:pt idx="2721">
                  <c:v>8.3714415442670855</c:v>
                </c:pt>
                <c:pt idx="2722">
                  <c:v>8.3723142300330284</c:v>
                </c:pt>
                <c:pt idx="2723">
                  <c:v>8.3728035551169615</c:v>
                </c:pt>
                <c:pt idx="2724">
                  <c:v>8.3719645742169053</c:v>
                </c:pt>
                <c:pt idx="2725">
                  <c:v>8.3710388993000358</c:v>
                </c:pt>
                <c:pt idx="2726">
                  <c:v>8.3717582517329774</c:v>
                </c:pt>
                <c:pt idx="2727">
                  <c:v>8.3733576041669213</c:v>
                </c:pt>
                <c:pt idx="2728">
                  <c:v>8.3732852625830532</c:v>
                </c:pt>
                <c:pt idx="2729">
                  <c:v>8.3726029483499946</c:v>
                </c:pt>
                <c:pt idx="2730">
                  <c:v>8.3719822734329288</c:v>
                </c:pt>
                <c:pt idx="2731">
                  <c:v>8.3730816258670675</c:v>
                </c:pt>
                <c:pt idx="2732">
                  <c:v>8.3737826176170014</c:v>
                </c:pt>
                <c:pt idx="2733">
                  <c:v>8.3737286367169439</c:v>
                </c:pt>
                <c:pt idx="2734">
                  <c:v>8.3724412951330756</c:v>
                </c:pt>
                <c:pt idx="2735">
                  <c:v>8.3700589809000192</c:v>
                </c:pt>
                <c:pt idx="2736">
                  <c:v>8.3706116666669601</c:v>
                </c:pt>
                <c:pt idx="2737">
                  <c:v>8.3721893250830917</c:v>
                </c:pt>
                <c:pt idx="2738">
                  <c:v>8.3717303441830335</c:v>
                </c:pt>
                <c:pt idx="2739">
                  <c:v>8.3711963359329662</c:v>
                </c:pt>
                <c:pt idx="2740">
                  <c:v>8.3705356883669104</c:v>
                </c:pt>
                <c:pt idx="2741">
                  <c:v>8.3701183467830411</c:v>
                </c:pt>
                <c:pt idx="2742">
                  <c:v>8.3714593658829823</c:v>
                </c:pt>
                <c:pt idx="2743">
                  <c:v>8.3720720242999178</c:v>
                </c:pt>
                <c:pt idx="2744">
                  <c:v>8.3711480434000567</c:v>
                </c:pt>
                <c:pt idx="2745">
                  <c:v>8.3698973958330001</c:v>
                </c:pt>
                <c:pt idx="2746">
                  <c:v>8.3701217209169325</c:v>
                </c:pt>
                <c:pt idx="2747">
                  <c:v>8.3715294066830737</c:v>
                </c:pt>
                <c:pt idx="2748">
                  <c:v>8.3713120651000086</c:v>
                </c:pt>
                <c:pt idx="2749">
                  <c:v>8.3706847508669497</c:v>
                </c:pt>
                <c:pt idx="2750">
                  <c:v>8.3702607426170808</c:v>
                </c:pt>
                <c:pt idx="2751">
                  <c:v>8.3705984283830244</c:v>
                </c:pt>
                <c:pt idx="2752">
                  <c:v>8.3720977534669565</c:v>
                </c:pt>
                <c:pt idx="2753">
                  <c:v>8.3715521059000988</c:v>
                </c:pt>
                <c:pt idx="2754">
                  <c:v>8.3714881250000399</c:v>
                </c:pt>
                <c:pt idx="2755">
                  <c:v>8.3708841167499717</c:v>
                </c:pt>
                <c:pt idx="2756">
                  <c:v>8.371653469182915</c:v>
                </c:pt>
                <c:pt idx="2757">
                  <c:v>8.373316127600047</c:v>
                </c:pt>
                <c:pt idx="2758">
                  <c:v>8.3724904800329902</c:v>
                </c:pt>
                <c:pt idx="2759">
                  <c:v>8.3719581384499229</c:v>
                </c:pt>
                <c:pt idx="2760">
                  <c:v>8.3713758242170631</c:v>
                </c:pt>
                <c:pt idx="2761">
                  <c:v>8.3718001492999949</c:v>
                </c:pt>
                <c:pt idx="2762">
                  <c:v>8.3734311683999376</c:v>
                </c:pt>
                <c:pt idx="2763">
                  <c:v>8.3726455208330801</c:v>
                </c:pt>
                <c:pt idx="2764">
                  <c:v>8.372621512583013</c:v>
                </c:pt>
                <c:pt idx="2765">
                  <c:v>8.3719575316829538</c:v>
                </c:pt>
                <c:pt idx="2766">
                  <c:v>8.3723351901000882</c:v>
                </c:pt>
                <c:pt idx="2767">
                  <c:v>8.3737245425330293</c:v>
                </c:pt>
                <c:pt idx="2768">
                  <c:v>8.3736272009499615</c:v>
                </c:pt>
                <c:pt idx="2769">
                  <c:v>8.3729298867169053</c:v>
                </c:pt>
                <c:pt idx="2770">
                  <c:v>8.3720925451330359</c:v>
                </c:pt>
                <c:pt idx="2771">
                  <c:v>8.3722085642329773</c:v>
                </c:pt>
                <c:pt idx="2772">
                  <c:v>8.3755062499999209</c:v>
                </c:pt>
                <c:pt idx="2773">
                  <c:v>8.3764305750830523</c:v>
                </c:pt>
                <c:pt idx="2774">
                  <c:v>8.3759249275169942</c:v>
                </c:pt>
                <c:pt idx="2775">
                  <c:v>8.3754659192669276</c:v>
                </c:pt>
                <c:pt idx="2776">
                  <c:v>8.3762619383670689</c:v>
                </c:pt>
                <c:pt idx="2777">
                  <c:v>8.3761962634500016</c:v>
                </c:pt>
                <c:pt idx="2778">
                  <c:v>8.3755972825499434</c:v>
                </c:pt>
                <c:pt idx="2779">
                  <c:v>8.3747616076330758</c:v>
                </c:pt>
                <c:pt idx="2780">
                  <c:v>8.3744042934000174</c:v>
                </c:pt>
                <c:pt idx="2781">
                  <c:v>8.3736053124999614</c:v>
                </c:pt>
                <c:pt idx="2782">
                  <c:v>8.3761729709170929</c:v>
                </c:pt>
                <c:pt idx="2783">
                  <c:v>8.3759473233500348</c:v>
                </c:pt>
                <c:pt idx="2784">
                  <c:v>8.374418315099966</c:v>
                </c:pt>
                <c:pt idx="2785">
                  <c:v>8.3726043341999095</c:v>
                </c:pt>
                <c:pt idx="2786">
                  <c:v>8.3728586592830414</c:v>
                </c:pt>
                <c:pt idx="2787">
                  <c:v>8.3747180117169844</c:v>
                </c:pt>
                <c:pt idx="2788">
                  <c:v>8.3754356701329176</c:v>
                </c:pt>
                <c:pt idx="2789">
                  <c:v>8.3746966892330565</c:v>
                </c:pt>
                <c:pt idx="2790">
                  <c:v>8.3737693750000002</c:v>
                </c:pt>
                <c:pt idx="2791">
                  <c:v>8.3735420334169319</c:v>
                </c:pt>
                <c:pt idx="2792">
                  <c:v>8.3747063858500752</c:v>
                </c:pt>
                <c:pt idx="2793">
                  <c:v>8.3751923776000066</c:v>
                </c:pt>
                <c:pt idx="2794">
                  <c:v>8.3735750633669479</c:v>
                </c:pt>
                <c:pt idx="2795">
                  <c:v>8.3727277217830824</c:v>
                </c:pt>
                <c:pt idx="2796">
                  <c:v>8.3734004075500224</c:v>
                </c:pt>
                <c:pt idx="2797">
                  <c:v>8.3749730659669552</c:v>
                </c:pt>
                <c:pt idx="2798">
                  <c:v>8.3750474184000971</c:v>
                </c:pt>
                <c:pt idx="2799">
                  <c:v>8.3737967708330387</c:v>
                </c:pt>
                <c:pt idx="2800">
                  <c:v>8.3735427625829733</c:v>
                </c:pt>
                <c:pt idx="2801">
                  <c:v>8.3736921150169152</c:v>
                </c:pt>
                <c:pt idx="2802">
                  <c:v>8.3754247734330463</c:v>
                </c:pt>
                <c:pt idx="2803">
                  <c:v>8.3751891258669886</c:v>
                </c:pt>
                <c:pt idx="2804">
                  <c:v>8.3739617842829226</c:v>
                </c:pt>
                <c:pt idx="2805">
                  <c:v>8.3734844700500641</c:v>
                </c:pt>
                <c:pt idx="2806">
                  <c:v>8.3733587951329973</c:v>
                </c:pt>
                <c:pt idx="2807">
                  <c:v>8.3749464808999381</c:v>
                </c:pt>
                <c:pt idx="2808">
                  <c:v>8.3753158333330795</c:v>
                </c:pt>
                <c:pt idx="2809">
                  <c:v>8.373801825083012</c:v>
                </c:pt>
                <c:pt idx="2810">
                  <c:v>8.3731411775169562</c:v>
                </c:pt>
                <c:pt idx="2811">
                  <c:v>8.3735971692670876</c:v>
                </c:pt>
                <c:pt idx="2812">
                  <c:v>8.3752298550330284</c:v>
                </c:pt>
                <c:pt idx="2813">
                  <c:v>8.3751808467829605</c:v>
                </c:pt>
                <c:pt idx="2814">
                  <c:v>8.3747168658829043</c:v>
                </c:pt>
                <c:pt idx="2815">
                  <c:v>8.3733028576330355</c:v>
                </c:pt>
                <c:pt idx="2816">
                  <c:v>8.3729338767329793</c:v>
                </c:pt>
                <c:pt idx="2817">
                  <c:v>8.3743515624999194</c:v>
                </c:pt>
                <c:pt idx="2818">
                  <c:v>8.3741542209170508</c:v>
                </c:pt>
                <c:pt idx="2819">
                  <c:v>8.3727802400169953</c:v>
                </c:pt>
                <c:pt idx="2820">
                  <c:v>8.3726112317669266</c:v>
                </c:pt>
                <c:pt idx="2821">
                  <c:v>8.3723972508670688</c:v>
                </c:pt>
                <c:pt idx="2822">
                  <c:v>8.3746732426170016</c:v>
                </c:pt>
                <c:pt idx="2823">
                  <c:v>8.3744709283829426</c:v>
                </c:pt>
                <c:pt idx="2824">
                  <c:v>8.3736652534670757</c:v>
                </c:pt>
                <c:pt idx="2825">
                  <c:v>8.372702939233017</c:v>
                </c:pt>
                <c:pt idx="2826">
                  <c:v>8.3731022916669602</c:v>
                </c:pt>
                <c:pt idx="2827">
                  <c:v>8.374859950083092</c:v>
                </c:pt>
                <c:pt idx="2828">
                  <c:v>8.374519302517033</c:v>
                </c:pt>
                <c:pt idx="2829">
                  <c:v>8.3739919609329672</c:v>
                </c:pt>
                <c:pt idx="2830">
                  <c:v>8.3727029800329085</c:v>
                </c:pt>
                <c:pt idx="2831">
                  <c:v>8.3721989717830407</c:v>
                </c:pt>
                <c:pt idx="2832">
                  <c:v>8.3746833242169831</c:v>
                </c:pt>
                <c:pt idx="2833">
                  <c:v>8.3748409826329162</c:v>
                </c:pt>
                <c:pt idx="2834">
                  <c:v>8.374283668400059</c:v>
                </c:pt>
                <c:pt idx="2835">
                  <c:v>8.3741030208329992</c:v>
                </c:pt>
                <c:pt idx="2836">
                  <c:v>8.3738923459169321</c:v>
                </c:pt>
                <c:pt idx="2837">
                  <c:v>8.3752450316830735</c:v>
                </c:pt>
                <c:pt idx="2838">
                  <c:v>8.3745893567670073</c:v>
                </c:pt>
                <c:pt idx="2839">
                  <c:v>8.3739753758669497</c:v>
                </c:pt>
                <c:pt idx="2840">
                  <c:v>8.3735097009500823</c:v>
                </c:pt>
                <c:pt idx="2841">
                  <c:v>8.3737690533830236</c:v>
                </c:pt>
                <c:pt idx="2842">
                  <c:v>8.3752617117999559</c:v>
                </c:pt>
                <c:pt idx="2843">
                  <c:v>8.3748477309000968</c:v>
                </c:pt>
                <c:pt idx="2844">
                  <c:v>8.3738670833330406</c:v>
                </c:pt>
                <c:pt idx="2845">
                  <c:v>8.373156408416973</c:v>
                </c:pt>
                <c:pt idx="2846">
                  <c:v>8.3728640941829138</c:v>
                </c:pt>
                <c:pt idx="2847">
                  <c:v>8.373978419267047</c:v>
                </c:pt>
                <c:pt idx="2848">
                  <c:v>8.3741427716999883</c:v>
                </c:pt>
                <c:pt idx="2849">
                  <c:v>8.3731954301169225</c:v>
                </c:pt>
                <c:pt idx="2850">
                  <c:v>8.372154782550064</c:v>
                </c:pt>
                <c:pt idx="2851">
                  <c:v>8.3726191076329961</c:v>
                </c:pt>
                <c:pt idx="2852">
                  <c:v>8.3745917933999401</c:v>
                </c:pt>
                <c:pt idx="2853">
                  <c:v>8.3742194791670794</c:v>
                </c:pt>
                <c:pt idx="2854">
                  <c:v>8.3733888042500126</c:v>
                </c:pt>
                <c:pt idx="2855">
                  <c:v>8.372306490016955</c:v>
                </c:pt>
                <c:pt idx="2856">
                  <c:v>8.3722491484330863</c:v>
                </c:pt>
                <c:pt idx="2857">
                  <c:v>8.3736118342000303</c:v>
                </c:pt>
                <c:pt idx="2858">
                  <c:v>8.3730078259499621</c:v>
                </c:pt>
                <c:pt idx="2859">
                  <c:v>8.3717421783829042</c:v>
                </c:pt>
                <c:pt idx="2860">
                  <c:v>8.3712531701330359</c:v>
                </c:pt>
                <c:pt idx="2861">
                  <c:v>8.3710975225669788</c:v>
                </c:pt>
                <c:pt idx="2862">
                  <c:v>8.3719452083329209</c:v>
                </c:pt>
                <c:pt idx="2863">
                  <c:v>8.3717545334170538</c:v>
                </c:pt>
                <c:pt idx="2864">
                  <c:v>8.3715272191829939</c:v>
                </c:pt>
                <c:pt idx="2865">
                  <c:v>8.3703132109329275</c:v>
                </c:pt>
                <c:pt idx="2866">
                  <c:v>8.3714408967000686</c:v>
                </c:pt>
                <c:pt idx="2867">
                  <c:v>8.3723668884500011</c:v>
                </c:pt>
                <c:pt idx="2868">
                  <c:v>8.3727412408829451</c:v>
                </c:pt>
                <c:pt idx="2869">
                  <c:v>8.371618899300076</c:v>
                </c:pt>
                <c:pt idx="2870">
                  <c:v>8.3715582517330169</c:v>
                </c:pt>
                <c:pt idx="2871">
                  <c:v>8.3705676041669594</c:v>
                </c:pt>
                <c:pt idx="2872">
                  <c:v>8.3716752625830928</c:v>
                </c:pt>
                <c:pt idx="2873">
                  <c:v>8.3723996150170343</c:v>
                </c:pt>
                <c:pt idx="2874">
                  <c:v>8.3709889400999682</c:v>
                </c:pt>
                <c:pt idx="2875">
                  <c:v>8.3704182925329089</c:v>
                </c:pt>
                <c:pt idx="2876">
                  <c:v>8.3701459509500431</c:v>
                </c:pt>
                <c:pt idx="2877">
                  <c:v>8.371053636716983</c:v>
                </c:pt>
                <c:pt idx="2878">
                  <c:v>8.3707746284669167</c:v>
                </c:pt>
                <c:pt idx="2879">
                  <c:v>8.3698689809000584</c:v>
                </c:pt>
                <c:pt idx="2880">
                  <c:v>8.3690299999999986</c:v>
                </c:pt>
                <c:pt idx="2881">
                  <c:v>8.3691626584169345</c:v>
                </c:pt>
                <c:pt idx="2882">
                  <c:v>8.3701520108500738</c:v>
                </c:pt>
                <c:pt idx="2883">
                  <c:v>8.3698796692670072</c:v>
                </c:pt>
                <c:pt idx="2884">
                  <c:v>8.3694323550329504</c:v>
                </c:pt>
                <c:pt idx="2885">
                  <c:v>8.3691533467830812</c:v>
                </c:pt>
                <c:pt idx="2886">
                  <c:v>8.3695776992170234</c:v>
                </c:pt>
                <c:pt idx="2887">
                  <c:v>8.3699703576329565</c:v>
                </c:pt>
                <c:pt idx="2888">
                  <c:v>8.3708030434000964</c:v>
                </c:pt>
                <c:pt idx="2889">
                  <c:v>8.3702240625000393</c:v>
                </c:pt>
                <c:pt idx="2890">
                  <c:v>8.3693250542499733</c:v>
                </c:pt>
                <c:pt idx="2891">
                  <c:v>8.3694427400169165</c:v>
                </c:pt>
                <c:pt idx="2892">
                  <c:v>8.3702070651000469</c:v>
                </c:pt>
                <c:pt idx="2893">
                  <c:v>8.3699764175329889</c:v>
                </c:pt>
                <c:pt idx="2894">
                  <c:v>8.3691407426169206</c:v>
                </c:pt>
                <c:pt idx="2895">
                  <c:v>8.3689567617170635</c:v>
                </c:pt>
                <c:pt idx="2896">
                  <c:v>8.3684694201329961</c:v>
                </c:pt>
                <c:pt idx="2897">
                  <c:v>8.3697921058999381</c:v>
                </c:pt>
                <c:pt idx="2898">
                  <c:v>8.3687014583330797</c:v>
                </c:pt>
                <c:pt idx="2899">
                  <c:v>8.3677457834170124</c:v>
                </c:pt>
                <c:pt idx="2900">
                  <c:v>8.3666951358499553</c:v>
                </c:pt>
                <c:pt idx="2901">
                  <c:v>8.3666911276000864</c:v>
                </c:pt>
                <c:pt idx="2902">
                  <c:v>8.3676338133670285</c:v>
                </c:pt>
                <c:pt idx="2903">
                  <c:v>8.3676648051169629</c:v>
                </c:pt>
                <c:pt idx="2904">
                  <c:v>8.3661474908829039</c:v>
                </c:pt>
                <c:pt idx="2905">
                  <c:v>8.3654951493000365</c:v>
                </c:pt>
                <c:pt idx="2906">
                  <c:v>8.3654645017329781</c:v>
                </c:pt>
                <c:pt idx="2907">
                  <c:v>8.3662655208329202</c:v>
                </c:pt>
                <c:pt idx="2908">
                  <c:v>8.3663531792500532</c:v>
                </c:pt>
                <c:pt idx="2909">
                  <c:v>8.365854198349993</c:v>
                </c:pt>
                <c:pt idx="2910">
                  <c:v>8.3654701900999289</c:v>
                </c:pt>
                <c:pt idx="2911">
                  <c:v>8.3659645425330691</c:v>
                </c:pt>
                <c:pt idx="2912">
                  <c:v>8.3673855342830006</c:v>
                </c:pt>
                <c:pt idx="2913">
                  <c:v>8.3676765533829442</c:v>
                </c:pt>
                <c:pt idx="2914">
                  <c:v>8.3675542118000763</c:v>
                </c:pt>
                <c:pt idx="2915">
                  <c:v>8.3672335642330182</c:v>
                </c:pt>
                <c:pt idx="2916">
                  <c:v>8.36701291666696</c:v>
                </c:pt>
                <c:pt idx="2917">
                  <c:v>8.3685305750830921</c:v>
                </c:pt>
                <c:pt idx="2918">
                  <c:v>8.3680949275170349</c:v>
                </c:pt>
                <c:pt idx="2919">
                  <c:v>8.3674392525999668</c:v>
                </c:pt>
                <c:pt idx="2920">
                  <c:v>8.3667869383669107</c:v>
                </c:pt>
                <c:pt idx="2921">
                  <c:v>8.3663595967830418</c:v>
                </c:pt>
                <c:pt idx="2922">
                  <c:v>8.3667672825499828</c:v>
                </c:pt>
                <c:pt idx="2923">
                  <c:v>8.3666982742999156</c:v>
                </c:pt>
                <c:pt idx="2924">
                  <c:v>8.3659859600670572</c:v>
                </c:pt>
                <c:pt idx="2925">
                  <c:v>8.3654103124999999</c:v>
                </c:pt>
                <c:pt idx="2926">
                  <c:v>8.3645963042499325</c:v>
                </c:pt>
                <c:pt idx="2927">
                  <c:v>8.365130656683073</c:v>
                </c:pt>
                <c:pt idx="2928">
                  <c:v>8.3654133151000067</c:v>
                </c:pt>
                <c:pt idx="2929">
                  <c:v>8.3646376675329499</c:v>
                </c:pt>
                <c:pt idx="2930">
                  <c:v>8.3637853259500812</c:v>
                </c:pt>
                <c:pt idx="2931">
                  <c:v>8.3634263450500246</c:v>
                </c:pt>
                <c:pt idx="2932">
                  <c:v>8.3642073367999572</c:v>
                </c:pt>
                <c:pt idx="2933">
                  <c:v>8.3646083559000992</c:v>
                </c:pt>
                <c:pt idx="2934">
                  <c:v>8.3642177083330402</c:v>
                </c:pt>
                <c:pt idx="2935">
                  <c:v>8.3642870334169732</c:v>
                </c:pt>
                <c:pt idx="2936">
                  <c:v>8.3646630525169154</c:v>
                </c:pt>
                <c:pt idx="2937">
                  <c:v>8.3658807109330464</c:v>
                </c:pt>
                <c:pt idx="2938">
                  <c:v>8.3659367300329901</c:v>
                </c:pt>
                <c:pt idx="2939">
                  <c:v>8.365819388449923</c:v>
                </c:pt>
                <c:pt idx="2940">
                  <c:v>8.3651637408830624</c:v>
                </c:pt>
                <c:pt idx="2941">
                  <c:v>8.3653213992999955</c:v>
                </c:pt>
                <c:pt idx="2942">
                  <c:v>8.3665890850669378</c:v>
                </c:pt>
                <c:pt idx="2943">
                  <c:v>8.367005104167081</c:v>
                </c:pt>
                <c:pt idx="2944">
                  <c:v>8.3668644292500129</c:v>
                </c:pt>
                <c:pt idx="2945">
                  <c:v>8.366050448349954</c:v>
                </c:pt>
                <c:pt idx="2946">
                  <c:v>8.3662631067670858</c:v>
                </c:pt>
                <c:pt idx="2947">
                  <c:v>8.3671841258670288</c:v>
                </c:pt>
                <c:pt idx="2948">
                  <c:v>8.3671584509499617</c:v>
                </c:pt>
                <c:pt idx="2949">
                  <c:v>8.366381136716905</c:v>
                </c:pt>
                <c:pt idx="2950">
                  <c:v>8.3657371284670354</c:v>
                </c:pt>
                <c:pt idx="2951">
                  <c:v>8.3654698142329771</c:v>
                </c:pt>
                <c:pt idx="2952">
                  <c:v>8.3653508333329203</c:v>
                </c:pt>
                <c:pt idx="2953">
                  <c:v>8.3650334917500526</c:v>
                </c:pt>
                <c:pt idx="2954">
                  <c:v>8.3646478441829952</c:v>
                </c:pt>
                <c:pt idx="2955">
                  <c:v>8.3645188359329286</c:v>
                </c:pt>
                <c:pt idx="2956">
                  <c:v>8.3643798550330679</c:v>
                </c:pt>
                <c:pt idx="2957">
                  <c:v>8.3650391801170016</c:v>
                </c:pt>
                <c:pt idx="2958">
                  <c:v>8.3650368658829439</c:v>
                </c:pt>
                <c:pt idx="2959">
                  <c:v>8.3649711909670756</c:v>
                </c:pt>
                <c:pt idx="2960">
                  <c:v>8.3642405434000189</c:v>
                </c:pt>
                <c:pt idx="2961">
                  <c:v>8.3644498958329603</c:v>
                </c:pt>
                <c:pt idx="2962">
                  <c:v>8.3658808875830921</c:v>
                </c:pt>
                <c:pt idx="2963">
                  <c:v>8.3660635733500346</c:v>
                </c:pt>
                <c:pt idx="2964">
                  <c:v>8.3657295650999668</c:v>
                </c:pt>
                <c:pt idx="2965">
                  <c:v>8.3658172508669093</c:v>
                </c:pt>
                <c:pt idx="2966">
                  <c:v>8.3655399092830418</c:v>
                </c:pt>
                <c:pt idx="2967">
                  <c:v>8.3673342617169837</c:v>
                </c:pt>
                <c:pt idx="2968">
                  <c:v>8.3676985867999178</c:v>
                </c:pt>
                <c:pt idx="2969">
                  <c:v>8.367211272567058</c:v>
                </c:pt>
                <c:pt idx="2970">
                  <c:v>8.3670006250000011</c:v>
                </c:pt>
                <c:pt idx="2971">
                  <c:v>8.3670199500829323</c:v>
                </c:pt>
                <c:pt idx="2972">
                  <c:v>8.3674159691830745</c:v>
                </c:pt>
                <c:pt idx="2973">
                  <c:v>8.367281960933008</c:v>
                </c:pt>
                <c:pt idx="2974">
                  <c:v>8.3664629800329493</c:v>
                </c:pt>
                <c:pt idx="2975">
                  <c:v>8.36637563845008</c:v>
                </c:pt>
                <c:pt idx="2976">
                  <c:v>8.3662683242170228</c:v>
                </c:pt>
                <c:pt idx="2977">
                  <c:v>8.3667843159669566</c:v>
                </c:pt>
                <c:pt idx="2978">
                  <c:v>8.3661003350670988</c:v>
                </c:pt>
                <c:pt idx="2979">
                  <c:v>8.3658396875000385</c:v>
                </c:pt>
                <c:pt idx="2980">
                  <c:v>8.3652856792499719</c:v>
                </c:pt>
                <c:pt idx="2981">
                  <c:v>8.365215031682915</c:v>
                </c:pt>
                <c:pt idx="2982">
                  <c:v>8.3655576901000472</c:v>
                </c:pt>
                <c:pt idx="2983">
                  <c:v>8.3662053758669899</c:v>
                </c:pt>
                <c:pt idx="2984">
                  <c:v>8.3658430342829231</c:v>
                </c:pt>
                <c:pt idx="2985">
                  <c:v>8.3653757200500625</c:v>
                </c:pt>
                <c:pt idx="2986">
                  <c:v>8.3654933784669971</c:v>
                </c:pt>
                <c:pt idx="2987">
                  <c:v>8.3658410642329386</c:v>
                </c:pt>
                <c:pt idx="2988">
                  <c:v>8.3649854166670803</c:v>
                </c:pt>
                <c:pt idx="2989">
                  <c:v>8.3641697417500129</c:v>
                </c:pt>
                <c:pt idx="2990">
                  <c:v>8.3643907608499539</c:v>
                </c:pt>
                <c:pt idx="2991">
                  <c:v>8.364260085933088</c:v>
                </c:pt>
                <c:pt idx="2992">
                  <c:v>8.3652511050330283</c:v>
                </c:pt>
                <c:pt idx="2993">
                  <c:v>8.3661820967829605</c:v>
                </c:pt>
                <c:pt idx="2994">
                  <c:v>8.3651831158829051</c:v>
                </c:pt>
                <c:pt idx="2995">
                  <c:v>8.3650857743000362</c:v>
                </c:pt>
                <c:pt idx="2996">
                  <c:v>8.3657401267329785</c:v>
                </c:pt>
                <c:pt idx="2997">
                  <c:v>8.3670311458329198</c:v>
                </c:pt>
                <c:pt idx="2998">
                  <c:v>8.3672021375830514</c:v>
                </c:pt>
                <c:pt idx="2999">
                  <c:v>8.3666581566829947</c:v>
                </c:pt>
                <c:pt idx="3000">
                  <c:v>8.3664058150999274</c:v>
                </c:pt>
                <c:pt idx="3001">
                  <c:v>8.3664668342000699</c:v>
                </c:pt>
                <c:pt idx="3002">
                  <c:v>8.3675628259500012</c:v>
                </c:pt>
                <c:pt idx="3003">
                  <c:v>8.3680071783829426</c:v>
                </c:pt>
                <c:pt idx="3004">
                  <c:v>8.3676265034670756</c:v>
                </c:pt>
                <c:pt idx="3005">
                  <c:v>8.3670475225670184</c:v>
                </c:pt>
                <c:pt idx="3006">
                  <c:v>8.3672435416669604</c:v>
                </c:pt>
                <c:pt idx="3007">
                  <c:v>8.3677462000830918</c:v>
                </c:pt>
                <c:pt idx="3008">
                  <c:v>8.3670638858500332</c:v>
                </c:pt>
                <c:pt idx="3009">
                  <c:v>8.3659898775999668</c:v>
                </c:pt>
                <c:pt idx="3010">
                  <c:v>8.3656258966999086</c:v>
                </c:pt>
                <c:pt idx="3011">
                  <c:v>8.3658718884500409</c:v>
                </c:pt>
                <c:pt idx="3012">
                  <c:v>8.3667645742169832</c:v>
                </c:pt>
                <c:pt idx="3013">
                  <c:v>8.3667505659669175</c:v>
                </c:pt>
                <c:pt idx="3014">
                  <c:v>8.365971585067058</c:v>
                </c:pt>
                <c:pt idx="3015">
                  <c:v>8.3648576041669997</c:v>
                </c:pt>
                <c:pt idx="3016">
                  <c:v>8.3646952625829325</c:v>
                </c:pt>
                <c:pt idx="3017">
                  <c:v>8.3654746150170745</c:v>
                </c:pt>
                <c:pt idx="3018">
                  <c:v>8.3658706067670074</c:v>
                </c:pt>
                <c:pt idx="3019">
                  <c:v>8.3645382925329503</c:v>
                </c:pt>
                <c:pt idx="3020">
                  <c:v>8.3641409509500821</c:v>
                </c:pt>
                <c:pt idx="3021">
                  <c:v>8.3638986367170229</c:v>
                </c:pt>
                <c:pt idx="3022">
                  <c:v>8.3642412951329561</c:v>
                </c:pt>
                <c:pt idx="3023">
                  <c:v>8.3655256475670985</c:v>
                </c:pt>
                <c:pt idx="3024">
                  <c:v>8.3642683333330403</c:v>
                </c:pt>
                <c:pt idx="3025">
                  <c:v>8.3627109917499727</c:v>
                </c:pt>
                <c:pt idx="3026">
                  <c:v>8.3634170108499148</c:v>
                </c:pt>
                <c:pt idx="3027">
                  <c:v>8.3642580026000459</c:v>
                </c:pt>
                <c:pt idx="3028">
                  <c:v>8.364047355032989</c:v>
                </c:pt>
                <c:pt idx="3029">
                  <c:v>8.3629433467829219</c:v>
                </c:pt>
                <c:pt idx="3030">
                  <c:v>8.3623060325500642</c:v>
                </c:pt>
                <c:pt idx="3031">
                  <c:v>8.3621003576329969</c:v>
                </c:pt>
                <c:pt idx="3032">
                  <c:v>8.3633413767329383</c:v>
                </c:pt>
                <c:pt idx="3033">
                  <c:v>8.3637607291670797</c:v>
                </c:pt>
                <c:pt idx="3034">
                  <c:v>8.3631717209170127</c:v>
                </c:pt>
                <c:pt idx="3035">
                  <c:v>8.3623210733499551</c:v>
                </c:pt>
                <c:pt idx="3036">
                  <c:v>8.363280398433087</c:v>
                </c:pt>
                <c:pt idx="3037">
                  <c:v>8.364489750867028</c:v>
                </c:pt>
                <c:pt idx="3038">
                  <c:v>8.3646957426169628</c:v>
                </c:pt>
                <c:pt idx="3039">
                  <c:v>8.3637317617169042</c:v>
                </c:pt>
                <c:pt idx="3040">
                  <c:v>8.363359420133035</c:v>
                </c:pt>
                <c:pt idx="3041">
                  <c:v>8.3640321058999785</c:v>
                </c:pt>
                <c:pt idx="3042">
                  <c:v>8.3661181249999199</c:v>
                </c:pt>
                <c:pt idx="3043">
                  <c:v>8.3662141167500526</c:v>
                </c:pt>
                <c:pt idx="3044">
                  <c:v>8.3655084691829948</c:v>
                </c:pt>
                <c:pt idx="3045">
                  <c:v>8.3650911275999267</c:v>
                </c:pt>
                <c:pt idx="3046">
                  <c:v>8.3649504800330696</c:v>
                </c:pt>
                <c:pt idx="3047">
                  <c:v>8.3662531384500021</c:v>
                </c:pt>
                <c:pt idx="3048">
                  <c:v>8.3661624908829442</c:v>
                </c:pt>
                <c:pt idx="3049">
                  <c:v>8.3654584826330769</c:v>
                </c:pt>
                <c:pt idx="3050">
                  <c:v>8.3647628350670171</c:v>
                </c:pt>
                <c:pt idx="3051">
                  <c:v>8.3648288541669604</c:v>
                </c:pt>
                <c:pt idx="3052">
                  <c:v>8.3670015125830925</c:v>
                </c:pt>
                <c:pt idx="3053">
                  <c:v>8.3663175316830358</c:v>
                </c:pt>
                <c:pt idx="3054">
                  <c:v>8.3655585234329681</c:v>
                </c:pt>
                <c:pt idx="3055">
                  <c:v>8.3652078758669095</c:v>
                </c:pt>
                <c:pt idx="3056">
                  <c:v>8.3647522009500399</c:v>
                </c:pt>
                <c:pt idx="3057">
                  <c:v>8.3669165533829837</c:v>
                </c:pt>
                <c:pt idx="3058">
                  <c:v>8.3661025451329163</c:v>
                </c:pt>
                <c:pt idx="3059">
                  <c:v>8.3644852309000584</c:v>
                </c:pt>
                <c:pt idx="3060">
                  <c:v>8.3645762499999989</c:v>
                </c:pt>
                <c:pt idx="3061">
                  <c:v>8.364943908416933</c:v>
                </c:pt>
                <c:pt idx="3062">
                  <c:v>8.3655399275170748</c:v>
                </c:pt>
                <c:pt idx="3063">
                  <c:v>8.3651959192670073</c:v>
                </c:pt>
                <c:pt idx="3064">
                  <c:v>8.3638219383669501</c:v>
                </c:pt>
                <c:pt idx="3065">
                  <c:v>8.3630179301170813</c:v>
                </c:pt>
                <c:pt idx="3066">
                  <c:v>8.3631756158830228</c:v>
                </c:pt>
                <c:pt idx="3067">
                  <c:v>8.3648666076329565</c:v>
                </c:pt>
                <c:pt idx="3068">
                  <c:v>8.3644142934000971</c:v>
                </c:pt>
                <c:pt idx="3069">
                  <c:v>8.3636919791670401</c:v>
                </c:pt>
                <c:pt idx="3070">
                  <c:v>8.3629013042499736</c:v>
                </c:pt>
                <c:pt idx="3071">
                  <c:v>8.3630706566829147</c:v>
                </c:pt>
                <c:pt idx="3072">
                  <c:v>8.3646849817670468</c:v>
                </c:pt>
                <c:pt idx="3073">
                  <c:v>8.3646443341999888</c:v>
                </c:pt>
                <c:pt idx="3074">
                  <c:v>8.363955325949922</c:v>
                </c:pt>
                <c:pt idx="3075">
                  <c:v>8.3631546783830633</c:v>
                </c:pt>
                <c:pt idx="3076">
                  <c:v>8.3632706701329962</c:v>
                </c:pt>
                <c:pt idx="3077">
                  <c:v>8.3643600225669399</c:v>
                </c:pt>
                <c:pt idx="3078">
                  <c:v>8.3638410416670794</c:v>
                </c:pt>
                <c:pt idx="3079">
                  <c:v>8.3626503667500121</c:v>
                </c:pt>
                <c:pt idx="3080">
                  <c:v>8.3619797191829548</c:v>
                </c:pt>
                <c:pt idx="3081">
                  <c:v>8.3624890442670861</c:v>
                </c:pt>
                <c:pt idx="3082">
                  <c:v>8.3643517300330288</c:v>
                </c:pt>
                <c:pt idx="3083">
                  <c:v>8.3646627217829614</c:v>
                </c:pt>
                <c:pt idx="3084">
                  <c:v>8.3641820742169042</c:v>
                </c:pt>
                <c:pt idx="3085">
                  <c:v>8.363951399300035</c:v>
                </c:pt>
                <c:pt idx="3086">
                  <c:v>8.3641124183999782</c:v>
                </c:pt>
                <c:pt idx="3087">
                  <c:v>8.3665867708329209</c:v>
                </c:pt>
                <c:pt idx="3088">
                  <c:v>8.3664410959170521</c:v>
                </c:pt>
                <c:pt idx="3089">
                  <c:v>8.3658537816829934</c:v>
                </c:pt>
                <c:pt idx="3090">
                  <c:v>8.3651931067669274</c:v>
                </c:pt>
                <c:pt idx="3091">
                  <c:v>8.3661957925330679</c:v>
                </c:pt>
                <c:pt idx="3092">
                  <c:v>8.3676767842830007</c:v>
                </c:pt>
                <c:pt idx="3093">
                  <c:v>8.3673978033829446</c:v>
                </c:pt>
                <c:pt idx="3094">
                  <c:v>8.3671221284670754</c:v>
                </c:pt>
                <c:pt idx="3095">
                  <c:v>8.3668431475670175</c:v>
                </c:pt>
                <c:pt idx="3096">
                  <c:v>8.3666174999999594</c:v>
                </c:pt>
                <c:pt idx="3097">
                  <c:v>8.367680158417091</c:v>
                </c:pt>
                <c:pt idx="3098">
                  <c:v>8.3675528441830345</c:v>
                </c:pt>
                <c:pt idx="3099">
                  <c:v>8.366668835932968</c:v>
                </c:pt>
                <c:pt idx="3100">
                  <c:v>8.3657215216999106</c:v>
                </c:pt>
                <c:pt idx="3101">
                  <c:v>8.3657991801170422</c:v>
                </c:pt>
                <c:pt idx="3102">
                  <c:v>8.3670318658829839</c:v>
                </c:pt>
                <c:pt idx="3103">
                  <c:v>8.3673711909669155</c:v>
                </c:pt>
                <c:pt idx="3104">
                  <c:v>8.3664772100670586</c:v>
                </c:pt>
                <c:pt idx="3105">
                  <c:v>8.3654432291670009</c:v>
                </c:pt>
                <c:pt idx="3106">
                  <c:v>8.3655942209169343</c:v>
                </c:pt>
                <c:pt idx="3107">
                  <c:v>8.3668552400170739</c:v>
                </c:pt>
                <c:pt idx="3108">
                  <c:v>8.3661378984330064</c:v>
                </c:pt>
                <c:pt idx="3109">
                  <c:v>8.3655739175329487</c:v>
                </c:pt>
                <c:pt idx="3110">
                  <c:v>8.365019909283081</c:v>
                </c:pt>
                <c:pt idx="3111">
                  <c:v>8.3653542617170249</c:v>
                </c:pt>
                <c:pt idx="3112">
                  <c:v>8.366876920132956</c:v>
                </c:pt>
                <c:pt idx="3113">
                  <c:v>8.3665362725670978</c:v>
                </c:pt>
                <c:pt idx="3114">
                  <c:v>8.3663789583330406</c:v>
                </c:pt>
                <c:pt idx="3115">
                  <c:v>8.3656666167499729</c:v>
                </c:pt>
                <c:pt idx="3116">
                  <c:v>8.3654259691829154</c:v>
                </c:pt>
                <c:pt idx="3117">
                  <c:v>8.3664019609330467</c:v>
                </c:pt>
                <c:pt idx="3118">
                  <c:v>8.3661496466999878</c:v>
                </c:pt>
                <c:pt idx="3119">
                  <c:v>8.3652889717829222</c:v>
                </c:pt>
                <c:pt idx="3120">
                  <c:v>8.3646649908830621</c:v>
                </c:pt>
                <c:pt idx="3121">
                  <c:v>8.3649176492999953</c:v>
                </c:pt>
                <c:pt idx="3122">
                  <c:v>8.3659203350669387</c:v>
                </c:pt>
                <c:pt idx="3123">
                  <c:v>8.3653696875000794</c:v>
                </c:pt>
                <c:pt idx="3124">
                  <c:v>8.3649806792500137</c:v>
                </c:pt>
                <c:pt idx="3125">
                  <c:v>8.3639750316829549</c:v>
                </c:pt>
                <c:pt idx="3126">
                  <c:v>8.3635593567670856</c:v>
                </c:pt>
                <c:pt idx="3127">
                  <c:v>8.3646870425330295</c:v>
                </c:pt>
                <c:pt idx="3128">
                  <c:v>8.3647130342829623</c:v>
                </c:pt>
                <c:pt idx="3129">
                  <c:v>8.3637807200499044</c:v>
                </c:pt>
                <c:pt idx="3130">
                  <c:v>8.3636950451330367</c:v>
                </c:pt>
                <c:pt idx="3131">
                  <c:v>8.3638477308999786</c:v>
                </c:pt>
                <c:pt idx="3132">
                  <c:v>8.3649570833329214</c:v>
                </c:pt>
                <c:pt idx="3133">
                  <c:v>8.3646564084170532</c:v>
                </c:pt>
                <c:pt idx="3134">
                  <c:v>8.363917427516995</c:v>
                </c:pt>
                <c:pt idx="3135">
                  <c:v>8.3632434192669276</c:v>
                </c:pt>
                <c:pt idx="3136">
                  <c:v>8.3635494383670679</c:v>
                </c:pt>
                <c:pt idx="3137">
                  <c:v>8.3644204301170006</c:v>
                </c:pt>
                <c:pt idx="3138">
                  <c:v>8.3643181158829432</c:v>
                </c:pt>
                <c:pt idx="3139">
                  <c:v>8.3640441076330756</c:v>
                </c:pt>
                <c:pt idx="3140">
                  <c:v>8.3633751267330183</c:v>
                </c:pt>
                <c:pt idx="3141">
                  <c:v>8.3638978124999603</c:v>
                </c:pt>
                <c:pt idx="3142">
                  <c:v>8.3649471375830906</c:v>
                </c:pt>
                <c:pt idx="3143">
                  <c:v>8.3641614900170342</c:v>
                </c:pt>
                <c:pt idx="3144">
                  <c:v>8.363624148432967</c:v>
                </c:pt>
                <c:pt idx="3145">
                  <c:v>8.3629035008669099</c:v>
                </c:pt>
                <c:pt idx="3146">
                  <c:v>8.3631911592830424</c:v>
                </c:pt>
                <c:pt idx="3147">
                  <c:v>8.3634755117169828</c:v>
                </c:pt>
                <c:pt idx="3148">
                  <c:v>8.3638765034669174</c:v>
                </c:pt>
                <c:pt idx="3149">
                  <c:v>8.3629075225670579</c:v>
                </c:pt>
                <c:pt idx="3150">
                  <c:v>8.3628202083329999</c:v>
                </c:pt>
                <c:pt idx="3151">
                  <c:v>8.3633328667499338</c:v>
                </c:pt>
                <c:pt idx="3152">
                  <c:v>8.3639272191830738</c:v>
                </c:pt>
                <c:pt idx="3153">
                  <c:v>8.3637182109330084</c:v>
                </c:pt>
                <c:pt idx="3154">
                  <c:v>8.3629392300329481</c:v>
                </c:pt>
                <c:pt idx="3155">
                  <c:v>8.3624885551170802</c:v>
                </c:pt>
                <c:pt idx="3156">
                  <c:v>8.3631912408830242</c:v>
                </c:pt>
                <c:pt idx="3157">
                  <c:v>8.3641588992999569</c:v>
                </c:pt>
                <c:pt idx="3158">
                  <c:v>8.3639549184000987</c:v>
                </c:pt>
                <c:pt idx="3159">
                  <c:v>8.3632276041670401</c:v>
                </c:pt>
                <c:pt idx="3160">
                  <c:v>8.3625119292499726</c:v>
                </c:pt>
                <c:pt idx="3161">
                  <c:v>8.3627546150169145</c:v>
                </c:pt>
                <c:pt idx="3162">
                  <c:v>8.3639989401000463</c:v>
                </c:pt>
                <c:pt idx="3163">
                  <c:v>8.3646799591999894</c:v>
                </c:pt>
                <c:pt idx="3164">
                  <c:v>8.3645376176169233</c:v>
                </c:pt>
                <c:pt idx="3165">
                  <c:v>8.3642169700500624</c:v>
                </c:pt>
                <c:pt idx="3166">
                  <c:v>8.3648996284669952</c:v>
                </c:pt>
                <c:pt idx="3167">
                  <c:v>8.3660973142329382</c:v>
                </c:pt>
                <c:pt idx="3168">
                  <c:v>8.3661333333330798</c:v>
                </c:pt>
                <c:pt idx="3169">
                  <c:v>8.3656426584170127</c:v>
                </c:pt>
                <c:pt idx="3170">
                  <c:v>8.3652820108499544</c:v>
                </c:pt>
                <c:pt idx="3171">
                  <c:v>8.3651013359330868</c:v>
                </c:pt>
                <c:pt idx="3172">
                  <c:v>8.366162355033028</c:v>
                </c:pt>
                <c:pt idx="3173">
                  <c:v>8.3658333467829618</c:v>
                </c:pt>
                <c:pt idx="3174">
                  <c:v>8.365741032549904</c:v>
                </c:pt>
                <c:pt idx="3175">
                  <c:v>8.3651520243000359</c:v>
                </c:pt>
                <c:pt idx="3176">
                  <c:v>8.3657747100669795</c:v>
                </c:pt>
                <c:pt idx="3177">
                  <c:v>8.3665473958329208</c:v>
                </c:pt>
                <c:pt idx="3178">
                  <c:v>8.3660617209170525</c:v>
                </c:pt>
                <c:pt idx="3179">
                  <c:v>8.366219406682994</c:v>
                </c:pt>
                <c:pt idx="3180">
                  <c:v>8.3657070650999277</c:v>
                </c:pt>
                <c:pt idx="3181">
                  <c:v>8.3665180842000701</c:v>
                </c:pt>
                <c:pt idx="3182">
                  <c:v>8.3676807426170026</c:v>
                </c:pt>
                <c:pt idx="3183">
                  <c:v>8.3677867617169426</c:v>
                </c:pt>
                <c:pt idx="3184">
                  <c:v>8.3671094201330742</c:v>
                </c:pt>
                <c:pt idx="3185">
                  <c:v>8.3663604392330182</c:v>
                </c:pt>
                <c:pt idx="3186">
                  <c:v>8.3664031249999606</c:v>
                </c:pt>
                <c:pt idx="3187">
                  <c:v>8.3666574500830926</c:v>
                </c:pt>
                <c:pt idx="3188">
                  <c:v>8.3669351358500332</c:v>
                </c:pt>
                <c:pt idx="3189">
                  <c:v>8.365554460932966</c:v>
                </c:pt>
                <c:pt idx="3190">
                  <c:v>8.3657388133669102</c:v>
                </c:pt>
                <c:pt idx="3191">
                  <c:v>8.3661581384500412</c:v>
                </c:pt>
                <c:pt idx="3192">
                  <c:v>8.3669791575499843</c:v>
                </c:pt>
                <c:pt idx="3193">
                  <c:v>8.3667434826329163</c:v>
                </c:pt>
                <c:pt idx="3194">
                  <c:v>8.3661195017330563</c:v>
                </c:pt>
                <c:pt idx="3195">
                  <c:v>8.3657421875000004</c:v>
                </c:pt>
                <c:pt idx="3196">
                  <c:v>8.365491512582933</c:v>
                </c:pt>
                <c:pt idx="3197">
                  <c:v>8.3667225316830756</c:v>
                </c:pt>
                <c:pt idx="3198">
                  <c:v>8.3669435234330081</c:v>
                </c:pt>
                <c:pt idx="3199">
                  <c:v>8.3658012091999492</c:v>
                </c:pt>
                <c:pt idx="3200">
                  <c:v>8.3653255342830821</c:v>
                </c:pt>
                <c:pt idx="3201">
                  <c:v>8.3653265533830226</c:v>
                </c:pt>
                <c:pt idx="3202">
                  <c:v>8.3663508784669567</c:v>
                </c:pt>
                <c:pt idx="3203">
                  <c:v>8.3661785642330972</c:v>
                </c:pt>
                <c:pt idx="3204">
                  <c:v>8.3653695833330399</c:v>
                </c:pt>
                <c:pt idx="3205">
                  <c:v>8.3649555750829734</c:v>
                </c:pt>
                <c:pt idx="3206">
                  <c:v>8.3646815941829153</c:v>
                </c:pt>
                <c:pt idx="3207">
                  <c:v>8.3655659192670466</c:v>
                </c:pt>
                <c:pt idx="3208">
                  <c:v>8.3657469383669891</c:v>
                </c:pt>
                <c:pt idx="3209">
                  <c:v>8.3652095967829219</c:v>
                </c:pt>
                <c:pt idx="3210">
                  <c:v>8.3642606158830635</c:v>
                </c:pt>
                <c:pt idx="3211">
                  <c:v>8.3642649409669971</c:v>
                </c:pt>
                <c:pt idx="3212">
                  <c:v>8.3653192933999385</c:v>
                </c:pt>
                <c:pt idx="3213">
                  <c:v>8.3654303125000791</c:v>
                </c:pt>
                <c:pt idx="3214">
                  <c:v>8.365144637583013</c:v>
                </c:pt>
                <c:pt idx="3215">
                  <c:v>8.3645356566829552</c:v>
                </c:pt>
                <c:pt idx="3216">
                  <c:v>8.3651616484330873</c:v>
                </c:pt>
                <c:pt idx="3217">
                  <c:v>8.3664026675330287</c:v>
                </c:pt>
                <c:pt idx="3218">
                  <c:v>8.3662486592829612</c:v>
                </c:pt>
                <c:pt idx="3219">
                  <c:v>8.3655130117169048</c:v>
                </c:pt>
                <c:pt idx="3220">
                  <c:v>8.3644773368000358</c:v>
                </c:pt>
                <c:pt idx="3221">
                  <c:v>8.364666689232978</c:v>
                </c:pt>
                <c:pt idx="3222">
                  <c:v>8.36575270833292</c:v>
                </c:pt>
                <c:pt idx="3223">
                  <c:v>8.3655320334170522</c:v>
                </c:pt>
                <c:pt idx="3224">
                  <c:v>8.3647830525169944</c:v>
                </c:pt>
                <c:pt idx="3225">
                  <c:v>8.3647007109329277</c:v>
                </c:pt>
                <c:pt idx="3226">
                  <c:v>8.3647950633670689</c:v>
                </c:pt>
                <c:pt idx="3227">
                  <c:v>8.3655210551170018</c:v>
                </c:pt>
                <c:pt idx="3228">
                  <c:v>8.3655787408829436</c:v>
                </c:pt>
                <c:pt idx="3229">
                  <c:v>8.3648797326330762</c:v>
                </c:pt>
                <c:pt idx="3230">
                  <c:v>8.3644540850670168</c:v>
                </c:pt>
                <c:pt idx="3231">
                  <c:v>8.3648517708329599</c:v>
                </c:pt>
                <c:pt idx="3232">
                  <c:v>8.3655444292500931</c:v>
                </c:pt>
                <c:pt idx="3233">
                  <c:v>8.3655254483500343</c:v>
                </c:pt>
                <c:pt idx="3234">
                  <c:v>8.3646547734329673</c:v>
                </c:pt>
                <c:pt idx="3235">
                  <c:v>8.3639457925329097</c:v>
                </c:pt>
                <c:pt idx="3236">
                  <c:v>8.3641651176170413</c:v>
                </c:pt>
                <c:pt idx="3237">
                  <c:v>8.3648494700499842</c:v>
                </c:pt>
                <c:pt idx="3238">
                  <c:v>8.3645687951329162</c:v>
                </c:pt>
                <c:pt idx="3239">
                  <c:v>8.3642598142330584</c:v>
                </c:pt>
                <c:pt idx="3240">
                  <c:v>8.3634824999999999</c:v>
                </c:pt>
                <c:pt idx="3241">
                  <c:v>8.3635334917499318</c:v>
                </c:pt>
                <c:pt idx="3242">
                  <c:v>8.364586177517074</c:v>
                </c:pt>
                <c:pt idx="3243">
                  <c:v>8.364137169267007</c:v>
                </c:pt>
                <c:pt idx="3244">
                  <c:v>8.3640931883669491</c:v>
                </c:pt>
                <c:pt idx="3245">
                  <c:v>8.3635241801170821</c:v>
                </c:pt>
                <c:pt idx="3246">
                  <c:v>8.3632051992170222</c:v>
                </c:pt>
                <c:pt idx="3247">
                  <c:v>8.3643811909669559</c:v>
                </c:pt>
                <c:pt idx="3248">
                  <c:v>8.364570543400097</c:v>
                </c:pt>
                <c:pt idx="3249">
                  <c:v>8.3641848958330396</c:v>
                </c:pt>
                <c:pt idx="3250">
                  <c:v>8.3636392209169728</c:v>
                </c:pt>
                <c:pt idx="3251">
                  <c:v>8.3639369066829143</c:v>
                </c:pt>
                <c:pt idx="3252">
                  <c:v>8.3651012317670457</c:v>
                </c:pt>
                <c:pt idx="3253">
                  <c:v>8.3649572508669898</c:v>
                </c:pt>
                <c:pt idx="3254">
                  <c:v>8.3644299092829222</c:v>
                </c:pt>
                <c:pt idx="3255">
                  <c:v>8.364110928383063</c:v>
                </c:pt>
                <c:pt idx="3256">
                  <c:v>8.3639402534669962</c:v>
                </c:pt>
                <c:pt idx="3257">
                  <c:v>8.3648846058999382</c:v>
                </c:pt>
                <c:pt idx="3258">
                  <c:v>8.3648772916670797</c:v>
                </c:pt>
                <c:pt idx="3259">
                  <c:v>8.3642766167500113</c:v>
                </c:pt>
                <c:pt idx="3260">
                  <c:v>8.363864302516955</c:v>
                </c:pt>
                <c:pt idx="3261">
                  <c:v>8.364116960933087</c:v>
                </c:pt>
                <c:pt idx="3262">
                  <c:v>8.3656763133670289</c:v>
                </c:pt>
                <c:pt idx="3263">
                  <c:v>8.3658923051169616</c:v>
                </c:pt>
                <c:pt idx="3264">
                  <c:v>8.3654366575499033</c:v>
                </c:pt>
                <c:pt idx="3265">
                  <c:v>8.365579315967036</c:v>
                </c:pt>
                <c:pt idx="3266">
                  <c:v>8.3654120017329792</c:v>
                </c:pt>
                <c:pt idx="3267">
                  <c:v>8.3666313541669215</c:v>
                </c:pt>
                <c:pt idx="3268">
                  <c:v>8.3669423459170531</c:v>
                </c:pt>
                <c:pt idx="3269">
                  <c:v>8.3664316983499933</c:v>
                </c:pt>
                <c:pt idx="3270">
                  <c:v>8.3658676900999271</c:v>
                </c:pt>
                <c:pt idx="3271">
                  <c:v>8.3661287092000691</c:v>
                </c:pt>
                <c:pt idx="3272">
                  <c:v>8.367561367617002</c:v>
                </c:pt>
                <c:pt idx="3273">
                  <c:v>8.3676007200499445</c:v>
                </c:pt>
                <c:pt idx="3274">
                  <c:v>8.3672550451330761</c:v>
                </c:pt>
                <c:pt idx="3275">
                  <c:v>8.3666977309000181</c:v>
                </c:pt>
                <c:pt idx="3276">
                  <c:v>8.36675541666696</c:v>
                </c:pt>
                <c:pt idx="3277">
                  <c:v>8.3675780750830917</c:v>
                </c:pt>
                <c:pt idx="3278">
                  <c:v>8.3675857608500355</c:v>
                </c:pt>
                <c:pt idx="3279">
                  <c:v>8.3670217525999675</c:v>
                </c:pt>
                <c:pt idx="3280">
                  <c:v>8.366926105032908</c:v>
                </c:pt>
                <c:pt idx="3281">
                  <c:v>8.3667270967830429</c:v>
                </c:pt>
                <c:pt idx="3282">
                  <c:v>8.3677197825499832</c:v>
                </c:pt>
                <c:pt idx="3283">
                  <c:v>8.3676791076329167</c:v>
                </c:pt>
                <c:pt idx="3284">
                  <c:v>8.3674651267330589</c:v>
                </c:pt>
                <c:pt idx="3285">
                  <c:v>8.3666344791669989</c:v>
                </c:pt>
                <c:pt idx="3286">
                  <c:v>8.3666688042499331</c:v>
                </c:pt>
                <c:pt idx="3287">
                  <c:v>8.3673131566830747</c:v>
                </c:pt>
                <c:pt idx="3288">
                  <c:v>8.3672458151000058</c:v>
                </c:pt>
                <c:pt idx="3289">
                  <c:v>8.366890167532949</c:v>
                </c:pt>
                <c:pt idx="3290">
                  <c:v>8.3661711592830805</c:v>
                </c:pt>
                <c:pt idx="3291">
                  <c:v>8.3664571783830244</c:v>
                </c:pt>
                <c:pt idx="3292">
                  <c:v>8.3665181701329576</c:v>
                </c:pt>
                <c:pt idx="3293">
                  <c:v>8.3670025225670965</c:v>
                </c:pt>
                <c:pt idx="3294">
                  <c:v>8.3670918750000407</c:v>
                </c:pt>
                <c:pt idx="3295">
                  <c:v>8.3669378667499732</c:v>
                </c:pt>
                <c:pt idx="3296">
                  <c:v>8.3671888858499166</c:v>
                </c:pt>
                <c:pt idx="3297">
                  <c:v>8.3674882109330468</c:v>
                </c:pt>
                <c:pt idx="3298">
                  <c:v>8.3670275633669888</c:v>
                </c:pt>
                <c:pt idx="3299">
                  <c:v>8.3668885551169208</c:v>
                </c:pt>
                <c:pt idx="3300">
                  <c:v>8.3670545742170628</c:v>
                </c:pt>
                <c:pt idx="3301">
                  <c:v>8.3671705659669957</c:v>
                </c:pt>
                <c:pt idx="3302">
                  <c:v>8.3680432517329386</c:v>
                </c:pt>
                <c:pt idx="3303">
                  <c:v>8.3676092708330785</c:v>
                </c:pt>
                <c:pt idx="3304">
                  <c:v>8.367335262583012</c:v>
                </c:pt>
                <c:pt idx="3305">
                  <c:v>8.3666246150169545</c:v>
                </c:pt>
                <c:pt idx="3306">
                  <c:v>8.3667172734330872</c:v>
                </c:pt>
                <c:pt idx="3307">
                  <c:v>8.3676166258670293</c:v>
                </c:pt>
                <c:pt idx="3308">
                  <c:v>8.3673376176169629</c:v>
                </c:pt>
                <c:pt idx="3309">
                  <c:v>8.3667253033829034</c:v>
                </c:pt>
                <c:pt idx="3310">
                  <c:v>8.3666079618000371</c:v>
                </c:pt>
                <c:pt idx="3311">
                  <c:v>8.3661773142329778</c:v>
                </c:pt>
                <c:pt idx="3312">
                  <c:v>8.3668916666669215</c:v>
                </c:pt>
                <c:pt idx="3313">
                  <c:v>8.3669176584170533</c:v>
                </c:pt>
                <c:pt idx="3314">
                  <c:v>8.3666803441829938</c:v>
                </c:pt>
                <c:pt idx="3315">
                  <c:v>8.366784669266929</c:v>
                </c:pt>
                <c:pt idx="3316">
                  <c:v>8.3668290217000685</c:v>
                </c:pt>
                <c:pt idx="3317">
                  <c:v>8.3673133467830016</c:v>
                </c:pt>
                <c:pt idx="3318">
                  <c:v>8.3668210325499448</c:v>
                </c:pt>
                <c:pt idx="3319">
                  <c:v>8.3662586909670758</c:v>
                </c:pt>
                <c:pt idx="3320">
                  <c:v>8.3660747100670179</c:v>
                </c:pt>
                <c:pt idx="3321">
                  <c:v>8.3659340624999601</c:v>
                </c:pt>
                <c:pt idx="3322">
                  <c:v>8.3665017209170909</c:v>
                </c:pt>
                <c:pt idx="3323">
                  <c:v>8.3660094066830339</c:v>
                </c:pt>
                <c:pt idx="3324">
                  <c:v>8.365673731766968</c:v>
                </c:pt>
                <c:pt idx="3325">
                  <c:v>8.3653897508669104</c:v>
                </c:pt>
                <c:pt idx="3326">
                  <c:v>8.3653574092830425</c:v>
                </c:pt>
                <c:pt idx="3327">
                  <c:v>8.3668684283829826</c:v>
                </c:pt>
                <c:pt idx="3328">
                  <c:v>8.3672160867999157</c:v>
                </c:pt>
                <c:pt idx="3329">
                  <c:v>8.3665837725670578</c:v>
                </c:pt>
                <c:pt idx="3330">
                  <c:v>8.3661331250000011</c:v>
                </c:pt>
                <c:pt idx="3331">
                  <c:v>8.3658974500829331</c:v>
                </c:pt>
                <c:pt idx="3332">
                  <c:v>8.366355135850073</c:v>
                </c:pt>
                <c:pt idx="3333">
                  <c:v>8.3662027942670072</c:v>
                </c:pt>
                <c:pt idx="3334">
                  <c:v>8.3653888133669501</c:v>
                </c:pt>
                <c:pt idx="3335">
                  <c:v>8.3649764717830806</c:v>
                </c:pt>
                <c:pt idx="3336">
                  <c:v>8.3654908242170229</c:v>
                </c:pt>
                <c:pt idx="3337">
                  <c:v>8.3661134826329562</c:v>
                </c:pt>
                <c:pt idx="3338">
                  <c:v>8.3658911684000987</c:v>
                </c:pt>
                <c:pt idx="3339">
                  <c:v>8.3650871875000394</c:v>
                </c:pt>
                <c:pt idx="3340">
                  <c:v>8.3653448459169724</c:v>
                </c:pt>
                <c:pt idx="3341">
                  <c:v>8.3652075316829162</c:v>
                </c:pt>
                <c:pt idx="3342">
                  <c:v>8.3657201901000473</c:v>
                </c:pt>
                <c:pt idx="3343">
                  <c:v>8.3654512091999891</c:v>
                </c:pt>
                <c:pt idx="3344">
                  <c:v>8.3650122009499235</c:v>
                </c:pt>
                <c:pt idx="3345">
                  <c:v>8.3647632200500635</c:v>
                </c:pt>
                <c:pt idx="3346">
                  <c:v>8.3649408784669959</c:v>
                </c:pt>
                <c:pt idx="3347">
                  <c:v>8.3651935642329391</c:v>
                </c:pt>
                <c:pt idx="3348">
                  <c:v>8.3652345833330806</c:v>
                </c:pt>
                <c:pt idx="3349">
                  <c:v>8.3646272417500125</c:v>
                </c:pt>
                <c:pt idx="3350">
                  <c:v>8.3642115941829545</c:v>
                </c:pt>
                <c:pt idx="3351">
                  <c:v>8.3642175859330852</c:v>
                </c:pt>
                <c:pt idx="3352">
                  <c:v>8.3649402717000285</c:v>
                </c:pt>
                <c:pt idx="3353">
                  <c:v>8.3651245967829624</c:v>
                </c:pt>
                <c:pt idx="3354">
                  <c:v>8.3642289492169049</c:v>
                </c:pt>
                <c:pt idx="3355">
                  <c:v>8.3641699409670363</c:v>
                </c:pt>
                <c:pt idx="3356">
                  <c:v>8.3640659600669771</c:v>
                </c:pt>
                <c:pt idx="3357">
                  <c:v>8.364678645832921</c:v>
                </c:pt>
                <c:pt idx="3358">
                  <c:v>8.3645663042500527</c:v>
                </c:pt>
                <c:pt idx="3359">
                  <c:v>8.3642573233499959</c:v>
                </c:pt>
                <c:pt idx="3360">
                  <c:v>8.3636899817669281</c:v>
                </c:pt>
                <c:pt idx="3361">
                  <c:v>8.3630776675330676</c:v>
                </c:pt>
                <c:pt idx="3362">
                  <c:v>8.3642669926170026</c:v>
                </c:pt>
                <c:pt idx="3363">
                  <c:v>8.3642846783829441</c:v>
                </c:pt>
                <c:pt idx="3364">
                  <c:v>8.3630340034670745</c:v>
                </c:pt>
                <c:pt idx="3365">
                  <c:v>8.3618700225670182</c:v>
                </c:pt>
                <c:pt idx="3366">
                  <c:v>8.3624660416669592</c:v>
                </c:pt>
                <c:pt idx="3367">
                  <c:v>8.3636587000830929</c:v>
                </c:pt>
                <c:pt idx="3368">
                  <c:v>8.363361385850034</c:v>
                </c:pt>
                <c:pt idx="3369">
                  <c:v>8.3627190442669672</c:v>
                </c:pt>
                <c:pt idx="3370">
                  <c:v>8.3618983966999103</c:v>
                </c:pt>
                <c:pt idx="3371">
                  <c:v>8.3621760551170414</c:v>
                </c:pt>
                <c:pt idx="3372">
                  <c:v>8.3641237408829845</c:v>
                </c:pt>
                <c:pt idx="3373">
                  <c:v>8.3640980659669175</c:v>
                </c:pt>
                <c:pt idx="3374">
                  <c:v>8.3629574184000575</c:v>
                </c:pt>
                <c:pt idx="3375">
                  <c:v>8.3621801041670007</c:v>
                </c:pt>
                <c:pt idx="3376">
                  <c:v>8.3619094292499323</c:v>
                </c:pt>
                <c:pt idx="3377">
                  <c:v>8.3636937816830752</c:v>
                </c:pt>
                <c:pt idx="3378">
                  <c:v>8.3639464401000083</c:v>
                </c:pt>
                <c:pt idx="3379">
                  <c:v>8.3633424591999486</c:v>
                </c:pt>
                <c:pt idx="3380">
                  <c:v>8.3625367842830798</c:v>
                </c:pt>
                <c:pt idx="3381">
                  <c:v>8.3633794700500239</c:v>
                </c:pt>
                <c:pt idx="3382">
                  <c:v>8.3648271284669562</c:v>
                </c:pt>
                <c:pt idx="3383">
                  <c:v>8.3649414809000984</c:v>
                </c:pt>
                <c:pt idx="3384">
                  <c:v>8.3640575000000386</c:v>
                </c:pt>
                <c:pt idx="3385">
                  <c:v>8.3637651584169728</c:v>
                </c:pt>
                <c:pt idx="3386">
                  <c:v>8.3641778441829153</c:v>
                </c:pt>
                <c:pt idx="3387">
                  <c:v>8.3658288359330459</c:v>
                </c:pt>
                <c:pt idx="3388">
                  <c:v>8.3653981883669903</c:v>
                </c:pt>
                <c:pt idx="3389">
                  <c:v>8.3640991801169218</c:v>
                </c:pt>
                <c:pt idx="3390">
                  <c:v>8.3628051992170622</c:v>
                </c:pt>
                <c:pt idx="3391">
                  <c:v>8.3632478576329969</c:v>
                </c:pt>
                <c:pt idx="3392">
                  <c:v>8.3654405433999379</c:v>
                </c:pt>
                <c:pt idx="3393">
                  <c:v>8.3647348958330792</c:v>
                </c:pt>
                <c:pt idx="3394">
                  <c:v>8.3635308875830123</c:v>
                </c:pt>
                <c:pt idx="3395">
                  <c:v>8.3623702400169542</c:v>
                </c:pt>
                <c:pt idx="3396">
                  <c:v>8.3631462317670877</c:v>
                </c:pt>
                <c:pt idx="3397">
                  <c:v>8.3642422508670293</c:v>
                </c:pt>
                <c:pt idx="3398">
                  <c:v>8.3643132426169604</c:v>
                </c:pt>
                <c:pt idx="3399">
                  <c:v>8.3636942617169048</c:v>
                </c:pt>
                <c:pt idx="3400">
                  <c:v>8.3630135868000366</c:v>
                </c:pt>
                <c:pt idx="3401">
                  <c:v>8.3630046058999792</c:v>
                </c:pt>
                <c:pt idx="3402">
                  <c:v>8.3637972916669199</c:v>
                </c:pt>
                <c:pt idx="3403">
                  <c:v>8.3633332834170524</c:v>
                </c:pt>
                <c:pt idx="3404">
                  <c:v>8.3626776358499946</c:v>
                </c:pt>
                <c:pt idx="3405">
                  <c:v>8.3625269609329269</c:v>
                </c:pt>
                <c:pt idx="3406">
                  <c:v>8.3627929800330687</c:v>
                </c:pt>
                <c:pt idx="3407">
                  <c:v>8.3637739717830026</c:v>
                </c:pt>
                <c:pt idx="3408">
                  <c:v>8.3634049908829429</c:v>
                </c:pt>
                <c:pt idx="3409">
                  <c:v>8.3626959826330776</c:v>
                </c:pt>
                <c:pt idx="3410">
                  <c:v>8.3618220017330174</c:v>
                </c:pt>
                <c:pt idx="3411">
                  <c:v>8.3618913541669606</c:v>
                </c:pt>
                <c:pt idx="3412">
                  <c:v>8.3632256792500925</c:v>
                </c:pt>
                <c:pt idx="3413">
                  <c:v>8.3633900316830339</c:v>
                </c:pt>
                <c:pt idx="3414">
                  <c:v>8.3628526900999667</c:v>
                </c:pt>
                <c:pt idx="3415">
                  <c:v>8.3624353758669088</c:v>
                </c:pt>
                <c:pt idx="3416">
                  <c:v>8.3624830342830414</c:v>
                </c:pt>
                <c:pt idx="3417">
                  <c:v>8.3639690533829842</c:v>
                </c:pt>
                <c:pt idx="3418">
                  <c:v>8.3638417117999175</c:v>
                </c:pt>
                <c:pt idx="3419">
                  <c:v>8.3632127309000595</c:v>
                </c:pt>
                <c:pt idx="3420">
                  <c:v>8.3623887499999991</c:v>
                </c:pt>
                <c:pt idx="3421">
                  <c:v>8.3622664084169323</c:v>
                </c:pt>
                <c:pt idx="3422">
                  <c:v>8.3636724275170753</c:v>
                </c:pt>
                <c:pt idx="3423">
                  <c:v>8.3639217526000067</c:v>
                </c:pt>
                <c:pt idx="3424">
                  <c:v>8.3626077716999507</c:v>
                </c:pt>
                <c:pt idx="3425">
                  <c:v>8.3617104301170819</c:v>
                </c:pt>
                <c:pt idx="3426">
                  <c:v>8.3617781158830233</c:v>
                </c:pt>
                <c:pt idx="3427">
                  <c:v>8.3631841076329554</c:v>
                </c:pt>
                <c:pt idx="3428">
                  <c:v>8.3629701267330976</c:v>
                </c:pt>
                <c:pt idx="3429">
                  <c:v>8.3621544791670406</c:v>
                </c:pt>
                <c:pt idx="3430">
                  <c:v>8.3614221375829736</c:v>
                </c:pt>
                <c:pt idx="3431">
                  <c:v>8.3614481566829149</c:v>
                </c:pt>
                <c:pt idx="3432">
                  <c:v>8.363225815100046</c:v>
                </c:pt>
                <c:pt idx="3433">
                  <c:v>8.3633551675329887</c:v>
                </c:pt>
                <c:pt idx="3434">
                  <c:v>8.3627044926169223</c:v>
                </c:pt>
                <c:pt idx="3435">
                  <c:v>8.3611838450500642</c:v>
                </c:pt>
                <c:pt idx="3436">
                  <c:v>8.3608915034669966</c:v>
                </c:pt>
                <c:pt idx="3437">
                  <c:v>8.3625241892329374</c:v>
                </c:pt>
                <c:pt idx="3438">
                  <c:v>8.3628768750000795</c:v>
                </c:pt>
                <c:pt idx="3439">
                  <c:v>8.362581200083012</c:v>
                </c:pt>
                <c:pt idx="3440">
                  <c:v>8.3626972191829552</c:v>
                </c:pt>
                <c:pt idx="3441">
                  <c:v>8.3624998776000865</c:v>
                </c:pt>
                <c:pt idx="3442">
                  <c:v>8.3639442300330273</c:v>
                </c:pt>
                <c:pt idx="3443">
                  <c:v>8.363848555116963</c:v>
                </c:pt>
                <c:pt idx="3444">
                  <c:v>8.3628079075499038</c:v>
                </c:pt>
                <c:pt idx="3445">
                  <c:v>8.3621272326330356</c:v>
                </c:pt>
                <c:pt idx="3446">
                  <c:v>8.362191585066979</c:v>
                </c:pt>
                <c:pt idx="3447">
                  <c:v>8.3635359374999201</c:v>
                </c:pt>
                <c:pt idx="3448">
                  <c:v>8.3638019292500534</c:v>
                </c:pt>
                <c:pt idx="3449">
                  <c:v>8.3630146150169935</c:v>
                </c:pt>
                <c:pt idx="3450">
                  <c:v>8.3626839400999273</c:v>
                </c:pt>
                <c:pt idx="3451">
                  <c:v>8.3629166258670686</c:v>
                </c:pt>
                <c:pt idx="3452">
                  <c:v>8.3648992842830019</c:v>
                </c:pt>
                <c:pt idx="3453">
                  <c:v>8.3655536367169443</c:v>
                </c:pt>
                <c:pt idx="3454">
                  <c:v>8.3646062951330755</c:v>
                </c:pt>
                <c:pt idx="3455">
                  <c:v>8.3643556475670167</c:v>
                </c:pt>
                <c:pt idx="3456">
                  <c:v>8.36512499999996</c:v>
                </c:pt>
                <c:pt idx="3457">
                  <c:v>8.3663426584170928</c:v>
                </c:pt>
                <c:pt idx="3458">
                  <c:v>8.366812010850035</c:v>
                </c:pt>
                <c:pt idx="3459">
                  <c:v>8.3661313359329679</c:v>
                </c:pt>
                <c:pt idx="3460">
                  <c:v>8.3653106883669093</c:v>
                </c:pt>
                <c:pt idx="3461">
                  <c:v>8.3657816801170402</c:v>
                </c:pt>
                <c:pt idx="3462">
                  <c:v>8.3668676992169839</c:v>
                </c:pt>
                <c:pt idx="3463">
                  <c:v>8.3668070242999164</c:v>
                </c:pt>
                <c:pt idx="3464">
                  <c:v>8.3661613767330589</c:v>
                </c:pt>
                <c:pt idx="3465">
                  <c:v>8.3651623958329999</c:v>
                </c:pt>
                <c:pt idx="3466">
                  <c:v>8.365745054249933</c:v>
                </c:pt>
                <c:pt idx="3467">
                  <c:v>8.3670960733500745</c:v>
                </c:pt>
                <c:pt idx="3468">
                  <c:v>8.366593731767006</c:v>
                </c:pt>
                <c:pt idx="3469">
                  <c:v>8.3656680841999496</c:v>
                </c:pt>
                <c:pt idx="3470">
                  <c:v>8.3652624092830816</c:v>
                </c:pt>
                <c:pt idx="3471">
                  <c:v>8.3649284283830223</c:v>
                </c:pt>
                <c:pt idx="3472">
                  <c:v>8.3658477534669569</c:v>
                </c:pt>
                <c:pt idx="3473">
                  <c:v>8.3658121059000976</c:v>
                </c:pt>
                <c:pt idx="3474">
                  <c:v>8.3648847916670395</c:v>
                </c:pt>
                <c:pt idx="3475">
                  <c:v>8.3642574500829738</c:v>
                </c:pt>
                <c:pt idx="3476">
                  <c:v>8.364218469182914</c:v>
                </c:pt>
                <c:pt idx="3477">
                  <c:v>8.3654744609330471</c:v>
                </c:pt>
                <c:pt idx="3478">
                  <c:v>8.365673813366989</c:v>
                </c:pt>
                <c:pt idx="3479">
                  <c:v>8.3649648051169212</c:v>
                </c:pt>
                <c:pt idx="3480">
                  <c:v>8.3644541575500639</c:v>
                </c:pt>
                <c:pt idx="3481">
                  <c:v>8.3648568159669967</c:v>
                </c:pt>
                <c:pt idx="3482">
                  <c:v>8.3659095017329399</c:v>
                </c:pt>
                <c:pt idx="3483">
                  <c:v>8.3655521875000787</c:v>
                </c:pt>
                <c:pt idx="3484">
                  <c:v>8.3648848459170111</c:v>
                </c:pt>
                <c:pt idx="3485">
                  <c:v>8.3639275316829558</c:v>
                </c:pt>
                <c:pt idx="3486">
                  <c:v>8.3640701901000867</c:v>
                </c:pt>
                <c:pt idx="3487">
                  <c:v>8.3650878758670295</c:v>
                </c:pt>
                <c:pt idx="3488">
                  <c:v>8.365167200949962</c:v>
                </c:pt>
                <c:pt idx="3489">
                  <c:v>8.3647082200499039</c:v>
                </c:pt>
                <c:pt idx="3490">
                  <c:v>8.3640975451330348</c:v>
                </c:pt>
                <c:pt idx="3491">
                  <c:v>8.3641868975669773</c:v>
                </c:pt>
                <c:pt idx="3492">
                  <c:v>8.3650829166669212</c:v>
                </c:pt>
                <c:pt idx="3493">
                  <c:v>8.3652605750830524</c:v>
                </c:pt>
                <c:pt idx="3494">
                  <c:v>8.3645799275169939</c:v>
                </c:pt>
                <c:pt idx="3495">
                  <c:v>8.3644675859329265</c:v>
                </c:pt>
                <c:pt idx="3496">
                  <c:v>8.3641419383670694</c:v>
                </c:pt>
                <c:pt idx="3497">
                  <c:v>8.3644929301170006</c:v>
                </c:pt>
                <c:pt idx="3498">
                  <c:v>8.3645606158829438</c:v>
                </c:pt>
                <c:pt idx="3499">
                  <c:v>8.3639482743000766</c:v>
                </c:pt>
                <c:pt idx="3500">
                  <c:v>8.3635742934000188</c:v>
                </c:pt>
                <c:pt idx="3501">
                  <c:v>8.3632669791669603</c:v>
                </c:pt>
                <c:pt idx="3502">
                  <c:v>8.3638746375830912</c:v>
                </c:pt>
                <c:pt idx="3503">
                  <c:v>8.3640673233500351</c:v>
                </c:pt>
                <c:pt idx="3504">
                  <c:v>8.3637999817669666</c:v>
                </c:pt>
                <c:pt idx="3505">
                  <c:v>8.3634260008669106</c:v>
                </c:pt>
                <c:pt idx="3506">
                  <c:v>8.3635953259500422</c:v>
                </c:pt>
                <c:pt idx="3507">
                  <c:v>8.3637880117169825</c:v>
                </c:pt>
                <c:pt idx="3508">
                  <c:v>8.3641990034669167</c:v>
                </c:pt>
                <c:pt idx="3509">
                  <c:v>8.3634766892330585</c:v>
                </c:pt>
                <c:pt idx="3510">
                  <c:v>8.3635043750000015</c:v>
                </c:pt>
                <c:pt idx="3511">
                  <c:v>8.3633720334169332</c:v>
                </c:pt>
                <c:pt idx="3512">
                  <c:v>8.3643730525170739</c:v>
                </c:pt>
                <c:pt idx="3513">
                  <c:v>8.3639790442670066</c:v>
                </c:pt>
                <c:pt idx="3514">
                  <c:v>8.3638067300329499</c:v>
                </c:pt>
                <c:pt idx="3515">
                  <c:v>8.363194388450081</c:v>
                </c:pt>
                <c:pt idx="3516">
                  <c:v>8.3637187408830247</c:v>
                </c:pt>
                <c:pt idx="3517">
                  <c:v>8.3650030659669561</c:v>
                </c:pt>
                <c:pt idx="3518">
                  <c:v>8.364869085067097</c:v>
                </c:pt>
                <c:pt idx="3519">
                  <c:v>8.3643201041670405</c:v>
                </c:pt>
                <c:pt idx="3520">
                  <c:v>8.3640677625829731</c:v>
                </c:pt>
                <c:pt idx="3521">
                  <c:v>8.364125448349915</c:v>
                </c:pt>
                <c:pt idx="3522">
                  <c:v>8.3648814401000475</c:v>
                </c:pt>
                <c:pt idx="3523">
                  <c:v>8.3655791258669883</c:v>
                </c:pt>
                <c:pt idx="3524">
                  <c:v>8.3653017842829236</c:v>
                </c:pt>
                <c:pt idx="3525">
                  <c:v>8.3655128033830621</c:v>
                </c:pt>
                <c:pt idx="3526">
                  <c:v>8.3655654617999957</c:v>
                </c:pt>
                <c:pt idx="3527">
                  <c:v>8.3666148142329391</c:v>
                </c:pt>
                <c:pt idx="3528">
                  <c:v>8.3666808333330795</c:v>
                </c:pt>
                <c:pt idx="3529">
                  <c:v>8.3658751584170137</c:v>
                </c:pt>
                <c:pt idx="3530">
                  <c:v>8.3649845108499541</c:v>
                </c:pt>
                <c:pt idx="3531">
                  <c:v>8.3657171692670858</c:v>
                </c:pt>
                <c:pt idx="3532">
                  <c:v>8.3665065217000283</c:v>
                </c:pt>
                <c:pt idx="3533">
                  <c:v>8.3663225134499619</c:v>
                </c:pt>
                <c:pt idx="3534">
                  <c:v>8.3655085325499048</c:v>
                </c:pt>
                <c:pt idx="3535">
                  <c:v>8.3646945243000363</c:v>
                </c:pt>
                <c:pt idx="3536">
                  <c:v>8.3649672100669772</c:v>
                </c:pt>
                <c:pt idx="3537">
                  <c:v>8.365818229166921</c:v>
                </c:pt>
                <c:pt idx="3538">
                  <c:v>8.3655525542500531</c:v>
                </c:pt>
                <c:pt idx="3539">
                  <c:v>8.365016906682996</c:v>
                </c:pt>
                <c:pt idx="3540">
                  <c:v>8.3650128984329282</c:v>
                </c:pt>
                <c:pt idx="3541">
                  <c:v>8.3651572508670675</c:v>
                </c:pt>
                <c:pt idx="3542">
                  <c:v>8.3665315759500007</c:v>
                </c:pt>
                <c:pt idx="3543">
                  <c:v>8.3662192617169442</c:v>
                </c:pt>
                <c:pt idx="3544">
                  <c:v>8.3653352534670748</c:v>
                </c:pt>
                <c:pt idx="3545">
                  <c:v>8.3644946059000187</c:v>
                </c:pt>
                <c:pt idx="3546">
                  <c:v>8.3645356249999594</c:v>
                </c:pt>
                <c:pt idx="3547">
                  <c:v>8.3659982834170918</c:v>
                </c:pt>
                <c:pt idx="3548">
                  <c:v>8.3656859691830334</c:v>
                </c:pt>
                <c:pt idx="3549">
                  <c:v>8.3646319609329662</c:v>
                </c:pt>
                <c:pt idx="3550">
                  <c:v>8.3635163133669099</c:v>
                </c:pt>
                <c:pt idx="3551">
                  <c:v>8.3636823051170417</c:v>
                </c:pt>
                <c:pt idx="3552">
                  <c:v>8.3642566575499835</c:v>
                </c:pt>
                <c:pt idx="3553">
                  <c:v>8.3642893159669178</c:v>
                </c:pt>
                <c:pt idx="3554">
                  <c:v>8.3637386684000568</c:v>
                </c:pt>
                <c:pt idx="3555">
                  <c:v>8.3633163541670008</c:v>
                </c:pt>
                <c:pt idx="3556">
                  <c:v>8.362794012582933</c:v>
                </c:pt>
                <c:pt idx="3557">
                  <c:v>8.3641083650170724</c:v>
                </c:pt>
                <c:pt idx="3558">
                  <c:v>8.3641860234330085</c:v>
                </c:pt>
                <c:pt idx="3559">
                  <c:v>8.3633203758669481</c:v>
                </c:pt>
                <c:pt idx="3560">
                  <c:v>8.3632597009500813</c:v>
                </c:pt>
                <c:pt idx="3561">
                  <c:v>8.363575720050024</c:v>
                </c:pt>
                <c:pt idx="3562">
                  <c:v>8.3639483784669562</c:v>
                </c:pt>
                <c:pt idx="3563">
                  <c:v>8.3641910642330988</c:v>
                </c:pt>
                <c:pt idx="3564">
                  <c:v>8.3630037500000398</c:v>
                </c:pt>
                <c:pt idx="3565">
                  <c:v>8.3621880750829725</c:v>
                </c:pt>
                <c:pt idx="3566">
                  <c:v>8.3623924275169159</c:v>
                </c:pt>
                <c:pt idx="3567">
                  <c:v>8.3634834192670464</c:v>
                </c:pt>
                <c:pt idx="3568">
                  <c:v>8.363286105032989</c:v>
                </c:pt>
                <c:pt idx="3569">
                  <c:v>8.3621987634499231</c:v>
                </c:pt>
                <c:pt idx="3570">
                  <c:v>8.3608547825500619</c:v>
                </c:pt>
                <c:pt idx="3571">
                  <c:v>8.3608691076329951</c:v>
                </c:pt>
                <c:pt idx="3572">
                  <c:v>8.3623784600669389</c:v>
                </c:pt>
                <c:pt idx="3573">
                  <c:v>8.3625361458330794</c:v>
                </c:pt>
                <c:pt idx="3574">
                  <c:v>8.3613038042500136</c:v>
                </c:pt>
                <c:pt idx="3575">
                  <c:v>8.3606781566829547</c:v>
                </c:pt>
                <c:pt idx="3576">
                  <c:v>8.3610708151000868</c:v>
                </c:pt>
                <c:pt idx="3577">
                  <c:v>8.3625218342000291</c:v>
                </c:pt>
                <c:pt idx="3578">
                  <c:v>8.3624244926169613</c:v>
                </c:pt>
                <c:pt idx="3579">
                  <c:v>8.3617638450499037</c:v>
                </c:pt>
                <c:pt idx="3580">
                  <c:v>8.361748170133037</c:v>
                </c:pt>
                <c:pt idx="3581">
                  <c:v>8.3618241892329799</c:v>
                </c:pt>
                <c:pt idx="3582">
                  <c:v>8.3628218749999199</c:v>
                </c:pt>
                <c:pt idx="3583">
                  <c:v>8.3631878667500512</c:v>
                </c:pt>
                <c:pt idx="3584">
                  <c:v>8.3624705525169958</c:v>
                </c:pt>
                <c:pt idx="3585">
                  <c:v>8.3622965442669273</c:v>
                </c:pt>
                <c:pt idx="3586">
                  <c:v>8.3628475633670689</c:v>
                </c:pt>
                <c:pt idx="3587">
                  <c:v>8.3637585551170019</c:v>
                </c:pt>
                <c:pt idx="3588">
                  <c:v>8.363761240882944</c:v>
                </c:pt>
                <c:pt idx="3589">
                  <c:v>8.3629305659670745</c:v>
                </c:pt>
                <c:pt idx="3590">
                  <c:v>8.3623865850670178</c:v>
                </c:pt>
                <c:pt idx="3591">
                  <c:v>8.3627926041669607</c:v>
                </c:pt>
                <c:pt idx="3592">
                  <c:v>8.3637219292500919</c:v>
                </c:pt>
                <c:pt idx="3593">
                  <c:v>8.3629679483500343</c:v>
                </c:pt>
                <c:pt idx="3594">
                  <c:v>8.3618872734329663</c:v>
                </c:pt>
                <c:pt idx="3595">
                  <c:v>8.3613399591999098</c:v>
                </c:pt>
                <c:pt idx="3596">
                  <c:v>8.3619292842830415</c:v>
                </c:pt>
                <c:pt idx="3597">
                  <c:v>8.3628403033829848</c:v>
                </c:pt>
                <c:pt idx="3598">
                  <c:v>8.3627946284669168</c:v>
                </c:pt>
                <c:pt idx="3599">
                  <c:v>8.3619623142330575</c:v>
                </c:pt>
                <c:pt idx="3600">
                  <c:v>8.3612649999999995</c:v>
                </c:pt>
                <c:pt idx="3601">
                  <c:v>8.3615743250829322</c:v>
                </c:pt>
                <c:pt idx="3602">
                  <c:v>8.3632836775170745</c:v>
                </c:pt>
                <c:pt idx="3603">
                  <c:v>8.3628780026000076</c:v>
                </c:pt>
                <c:pt idx="3604">
                  <c:v>8.3617973550329481</c:v>
                </c:pt>
                <c:pt idx="3605">
                  <c:v>8.3612066801170819</c:v>
                </c:pt>
                <c:pt idx="3606">
                  <c:v>8.3615526992170235</c:v>
                </c:pt>
                <c:pt idx="3607">
                  <c:v>8.3624186909669564</c:v>
                </c:pt>
                <c:pt idx="3608">
                  <c:v>8.361939710067098</c:v>
                </c:pt>
                <c:pt idx="3609">
                  <c:v>8.3608973958330388</c:v>
                </c:pt>
                <c:pt idx="3610">
                  <c:v>8.3607950542499729</c:v>
                </c:pt>
                <c:pt idx="3611">
                  <c:v>8.3608710733499141</c:v>
                </c:pt>
                <c:pt idx="3612">
                  <c:v>8.3621287317670472</c:v>
                </c:pt>
                <c:pt idx="3613">
                  <c:v>8.3617114175329892</c:v>
                </c:pt>
                <c:pt idx="3614">
                  <c:v>8.3606740759499214</c:v>
                </c:pt>
                <c:pt idx="3615">
                  <c:v>8.360356761717064</c:v>
                </c:pt>
                <c:pt idx="3616">
                  <c:v>8.3607277534669961</c:v>
                </c:pt>
                <c:pt idx="3617">
                  <c:v>8.3622621058999371</c:v>
                </c:pt>
                <c:pt idx="3618">
                  <c:v>8.3619781250000802</c:v>
                </c:pt>
                <c:pt idx="3619">
                  <c:v>8.3610607834170132</c:v>
                </c:pt>
                <c:pt idx="3620">
                  <c:v>8.3604701358499547</c:v>
                </c:pt>
                <c:pt idx="3621">
                  <c:v>8.3609061276000869</c:v>
                </c:pt>
                <c:pt idx="3622">
                  <c:v>8.3624021467000276</c:v>
                </c:pt>
                <c:pt idx="3623">
                  <c:v>8.3623498051169616</c:v>
                </c:pt>
                <c:pt idx="3624">
                  <c:v>8.3623824908829043</c:v>
                </c:pt>
                <c:pt idx="3625">
                  <c:v>8.3620951493000355</c:v>
                </c:pt>
                <c:pt idx="3626">
                  <c:v>8.3629311683999781</c:v>
                </c:pt>
                <c:pt idx="3627">
                  <c:v>8.3645071874999193</c:v>
                </c:pt>
                <c:pt idx="3628">
                  <c:v>8.3643015125830509</c:v>
                </c:pt>
                <c:pt idx="3629">
                  <c:v>8.3638708650169953</c:v>
                </c:pt>
                <c:pt idx="3630">
                  <c:v>8.3634851900999276</c:v>
                </c:pt>
                <c:pt idx="3631">
                  <c:v>8.36373454253307</c:v>
                </c:pt>
                <c:pt idx="3632">
                  <c:v>8.3655138676170022</c:v>
                </c:pt>
                <c:pt idx="3633">
                  <c:v>8.3656848867169433</c:v>
                </c:pt>
                <c:pt idx="3634">
                  <c:v>8.3651342118000773</c:v>
                </c:pt>
                <c:pt idx="3635">
                  <c:v>8.3649002309000178</c:v>
                </c:pt>
                <c:pt idx="3636">
                  <c:v>8.365767916666961</c:v>
                </c:pt>
                <c:pt idx="3637">
                  <c:v>8.3672072417500925</c:v>
                </c:pt>
                <c:pt idx="3638">
                  <c:v>8.3667315941830331</c:v>
                </c:pt>
                <c:pt idx="3639">
                  <c:v>8.3657325859329674</c:v>
                </c:pt>
                <c:pt idx="3640">
                  <c:v>8.3647319383669085</c:v>
                </c:pt>
                <c:pt idx="3641">
                  <c:v>8.3652445967830413</c:v>
                </c:pt>
                <c:pt idx="3642">
                  <c:v>8.3662189492169841</c:v>
                </c:pt>
                <c:pt idx="3643">
                  <c:v>8.3657599409669157</c:v>
                </c:pt>
                <c:pt idx="3644">
                  <c:v>8.3651509600670586</c:v>
                </c:pt>
                <c:pt idx="3645">
                  <c:v>8.3648003124999999</c:v>
                </c:pt>
                <c:pt idx="3646">
                  <c:v>8.3656796375829323</c:v>
                </c:pt>
                <c:pt idx="3647">
                  <c:v>8.3661956566830735</c:v>
                </c:pt>
                <c:pt idx="3648">
                  <c:v>8.3666399817670065</c:v>
                </c:pt>
                <c:pt idx="3649">
                  <c:v>8.3657993341999504</c:v>
                </c:pt>
                <c:pt idx="3650">
                  <c:v>8.3654753259500811</c:v>
                </c:pt>
                <c:pt idx="3651">
                  <c:v>8.3658646783830228</c:v>
                </c:pt>
                <c:pt idx="3652">
                  <c:v>8.3668290034669557</c:v>
                </c:pt>
                <c:pt idx="3653">
                  <c:v>8.3669716892330968</c:v>
                </c:pt>
                <c:pt idx="3654">
                  <c:v>8.3666110416670403</c:v>
                </c:pt>
                <c:pt idx="3655">
                  <c:v>8.365578700082974</c:v>
                </c:pt>
                <c:pt idx="3656">
                  <c:v>8.3656880525169139</c:v>
                </c:pt>
                <c:pt idx="3657">
                  <c:v>8.3671307109330471</c:v>
                </c:pt>
                <c:pt idx="3658">
                  <c:v>8.3672500633669884</c:v>
                </c:pt>
                <c:pt idx="3659">
                  <c:v>8.3663977217829224</c:v>
                </c:pt>
                <c:pt idx="3660">
                  <c:v>8.3660087408830641</c:v>
                </c:pt>
                <c:pt idx="3661">
                  <c:v>8.3661113992999958</c:v>
                </c:pt>
                <c:pt idx="3662">
                  <c:v>8.3677690850669393</c:v>
                </c:pt>
                <c:pt idx="3663">
                  <c:v>8.3679301041670797</c:v>
                </c:pt>
                <c:pt idx="3664">
                  <c:v>8.3678977625830129</c:v>
                </c:pt>
                <c:pt idx="3665">
                  <c:v>8.367713781682955</c:v>
                </c:pt>
                <c:pt idx="3666">
                  <c:v>8.3685897734330865</c:v>
                </c:pt>
                <c:pt idx="3667">
                  <c:v>8.3695557925330295</c:v>
                </c:pt>
                <c:pt idx="3668">
                  <c:v>8.3700151176169619</c:v>
                </c:pt>
                <c:pt idx="3669">
                  <c:v>8.3706511367169032</c:v>
                </c:pt>
                <c:pt idx="3670">
                  <c:v>8.3704921284670348</c:v>
                </c:pt>
                <c:pt idx="3671">
                  <c:v>8.3715731475669788</c:v>
                </c:pt>
                <c:pt idx="3672">
                  <c:v>8.3732874999999218</c:v>
                </c:pt>
                <c:pt idx="3673">
                  <c:v>8.3731034917500526</c:v>
                </c:pt>
                <c:pt idx="3674">
                  <c:v>8.3722978441829934</c:v>
                </c:pt>
                <c:pt idx="3675">
                  <c:v>8.3709188359329261</c:v>
                </c:pt>
                <c:pt idx="3676">
                  <c:v>8.3716215217000691</c:v>
                </c:pt>
                <c:pt idx="3677">
                  <c:v>8.373172513450001</c:v>
                </c:pt>
                <c:pt idx="3678">
                  <c:v>8.3727868658829436</c:v>
                </c:pt>
                <c:pt idx="3679">
                  <c:v>8.3715461909670754</c:v>
                </c:pt>
                <c:pt idx="3680">
                  <c:v>8.3712405434000168</c:v>
                </c:pt>
                <c:pt idx="3681">
                  <c:v>8.3711615624999602</c:v>
                </c:pt>
                <c:pt idx="3682">
                  <c:v>8.3718725542500927</c:v>
                </c:pt>
                <c:pt idx="3683">
                  <c:v>8.3724952400170345</c:v>
                </c:pt>
                <c:pt idx="3684">
                  <c:v>8.3720828984329678</c:v>
                </c:pt>
                <c:pt idx="3685">
                  <c:v>8.3723722508669081</c:v>
                </c:pt>
                <c:pt idx="3686">
                  <c:v>8.3719882426170429</c:v>
                </c:pt>
                <c:pt idx="3687">
                  <c:v>8.373590928382983</c:v>
                </c:pt>
                <c:pt idx="3688">
                  <c:v>8.3732052534669155</c:v>
                </c:pt>
                <c:pt idx="3689">
                  <c:v>8.3725746059000574</c:v>
                </c:pt>
                <c:pt idx="3690">
                  <c:v>8.3726089583330001</c:v>
                </c:pt>
                <c:pt idx="3691">
                  <c:v>8.3732716167499337</c:v>
                </c:pt>
                <c:pt idx="3692">
                  <c:v>8.3747709691830732</c:v>
                </c:pt>
                <c:pt idx="3693">
                  <c:v>8.374816960933007</c:v>
                </c:pt>
                <c:pt idx="3694">
                  <c:v>8.3736446466999492</c:v>
                </c:pt>
                <c:pt idx="3695">
                  <c:v>8.3731039717830811</c:v>
                </c:pt>
                <c:pt idx="3696">
                  <c:v>8.373319990883024</c:v>
                </c:pt>
                <c:pt idx="3697">
                  <c:v>8.3752509826329575</c:v>
                </c:pt>
                <c:pt idx="3698">
                  <c:v>8.3750436684000977</c:v>
                </c:pt>
                <c:pt idx="3699">
                  <c:v>8.3748413541670406</c:v>
                </c:pt>
                <c:pt idx="3700">
                  <c:v>8.3748373459169727</c:v>
                </c:pt>
                <c:pt idx="3701">
                  <c:v>8.3755650316829158</c:v>
                </c:pt>
                <c:pt idx="3702">
                  <c:v>8.3776260234330469</c:v>
                </c:pt>
                <c:pt idx="3703">
                  <c:v>8.3778570425329892</c:v>
                </c:pt>
                <c:pt idx="3704">
                  <c:v>8.3767597009499219</c:v>
                </c:pt>
                <c:pt idx="3705">
                  <c:v>8.3764907200500627</c:v>
                </c:pt>
                <c:pt idx="3706">
                  <c:v>8.3764950451329963</c:v>
                </c:pt>
                <c:pt idx="3707">
                  <c:v>8.3779260642329394</c:v>
                </c:pt>
                <c:pt idx="3708">
                  <c:v>8.3777704166670794</c:v>
                </c:pt>
                <c:pt idx="3709">
                  <c:v>8.377546408417011</c:v>
                </c:pt>
                <c:pt idx="3710">
                  <c:v>8.376515760849955</c:v>
                </c:pt>
                <c:pt idx="3711">
                  <c:v>8.3764950859330867</c:v>
                </c:pt>
                <c:pt idx="3712">
                  <c:v>8.3770444383670295</c:v>
                </c:pt>
                <c:pt idx="3713">
                  <c:v>8.3772304301169616</c:v>
                </c:pt>
                <c:pt idx="3714">
                  <c:v>8.3750564492169026</c:v>
                </c:pt>
                <c:pt idx="3715">
                  <c:v>8.3749091076330373</c:v>
                </c:pt>
                <c:pt idx="3716">
                  <c:v>8.3756751267329772</c:v>
                </c:pt>
                <c:pt idx="3717">
                  <c:v>8.3773361458329205</c:v>
                </c:pt>
                <c:pt idx="3718">
                  <c:v>8.3766504709170526</c:v>
                </c:pt>
                <c:pt idx="3719">
                  <c:v>8.3753398233499929</c:v>
                </c:pt>
                <c:pt idx="3720">
                  <c:v>8.3747941484329278</c:v>
                </c:pt>
                <c:pt idx="3721">
                  <c:v>8.3752418342000681</c:v>
                </c:pt>
                <c:pt idx="3722">
                  <c:v>8.3766844926170005</c:v>
                </c:pt>
                <c:pt idx="3723">
                  <c:v>8.3757938450499445</c:v>
                </c:pt>
                <c:pt idx="3724">
                  <c:v>8.3753465034670764</c:v>
                </c:pt>
                <c:pt idx="3725">
                  <c:v>8.3750941892330193</c:v>
                </c:pt>
                <c:pt idx="3726">
                  <c:v>8.3762202083329598</c:v>
                </c:pt>
                <c:pt idx="3727">
                  <c:v>8.3777162000830909</c:v>
                </c:pt>
                <c:pt idx="3728">
                  <c:v>8.3781422191830348</c:v>
                </c:pt>
                <c:pt idx="3729">
                  <c:v>8.3765515442669667</c:v>
                </c:pt>
                <c:pt idx="3730">
                  <c:v>8.3772758966999099</c:v>
                </c:pt>
                <c:pt idx="3731">
                  <c:v>8.3776868884500413</c:v>
                </c:pt>
                <c:pt idx="3732">
                  <c:v>8.3783895742169836</c:v>
                </c:pt>
                <c:pt idx="3733">
                  <c:v>8.3784205659669162</c:v>
                </c:pt>
                <c:pt idx="3734">
                  <c:v>8.3775065850670583</c:v>
                </c:pt>
                <c:pt idx="3735">
                  <c:v>8.3752242708329998</c:v>
                </c:pt>
                <c:pt idx="3736">
                  <c:v>8.3749469292499334</c:v>
                </c:pt>
                <c:pt idx="3737">
                  <c:v>8.3758379483500729</c:v>
                </c:pt>
                <c:pt idx="3738">
                  <c:v>8.3760289401000065</c:v>
                </c:pt>
                <c:pt idx="3739">
                  <c:v>8.3755099591999489</c:v>
                </c:pt>
                <c:pt idx="3740">
                  <c:v>8.3736059509500809</c:v>
                </c:pt>
                <c:pt idx="3741">
                  <c:v>8.3745953033830229</c:v>
                </c:pt>
                <c:pt idx="3742">
                  <c:v>8.3764112951329572</c:v>
                </c:pt>
                <c:pt idx="3743">
                  <c:v>8.3747723142330983</c:v>
                </c:pt>
                <c:pt idx="3744">
                  <c:v>8.3739216666670391</c:v>
                </c:pt>
                <c:pt idx="3745">
                  <c:v>8.3720926584169728</c:v>
                </c:pt>
                <c:pt idx="3746">
                  <c:v>8.3723586775169156</c:v>
                </c:pt>
                <c:pt idx="3747">
                  <c:v>8.3730930026000472</c:v>
                </c:pt>
                <c:pt idx="3748">
                  <c:v>8.3729040216999895</c:v>
                </c:pt>
                <c:pt idx="3749">
                  <c:v>8.3698083467829232</c:v>
                </c:pt>
                <c:pt idx="3750">
                  <c:v>8.3699010325500627</c:v>
                </c:pt>
                <c:pt idx="3751">
                  <c:v>8.3700436909669964</c:v>
                </c:pt>
                <c:pt idx="3752">
                  <c:v>8.3723463767329385</c:v>
                </c:pt>
                <c:pt idx="3753">
                  <c:v>8.3713807291670808</c:v>
                </c:pt>
                <c:pt idx="3754">
                  <c:v>8.3697617209170136</c:v>
                </c:pt>
                <c:pt idx="3755">
                  <c:v>8.3692344066829545</c:v>
                </c:pt>
                <c:pt idx="3756">
                  <c:v>8.3679220651000854</c:v>
                </c:pt>
                <c:pt idx="3757">
                  <c:v>8.3694664175330296</c:v>
                </c:pt>
                <c:pt idx="3758">
                  <c:v>8.3690857426169618</c:v>
                </c:pt>
                <c:pt idx="3759">
                  <c:v>8.3660800950499041</c:v>
                </c:pt>
                <c:pt idx="3760">
                  <c:v>8.3668944201330362</c:v>
                </c:pt>
                <c:pt idx="3761">
                  <c:v>8.3664471058999776</c:v>
                </c:pt>
                <c:pt idx="3762">
                  <c:v>8.3649781249999204</c:v>
                </c:pt>
                <c:pt idx="3763">
                  <c:v>8.365337450083052</c:v>
                </c:pt>
                <c:pt idx="3764">
                  <c:v>8.3641084691829946</c:v>
                </c:pt>
                <c:pt idx="3765">
                  <c:v>8.3654244609329282</c:v>
                </c:pt>
                <c:pt idx="3766">
                  <c:v>8.3648454800330683</c:v>
                </c:pt>
                <c:pt idx="3767">
                  <c:v>8.3683498051170027</c:v>
                </c:pt>
                <c:pt idx="3768">
                  <c:v>8.3666608242169431</c:v>
                </c:pt>
                <c:pt idx="3769">
                  <c:v>8.3654951493000755</c:v>
                </c:pt>
                <c:pt idx="3770">
                  <c:v>8.3666111684000182</c:v>
                </c:pt>
                <c:pt idx="3771">
                  <c:v>8.3652338541669593</c:v>
                </c:pt>
                <c:pt idx="3772">
                  <c:v>8.3658281792500926</c:v>
                </c:pt>
                <c:pt idx="3773">
                  <c:v>8.3662058650170348</c:v>
                </c:pt>
                <c:pt idx="3774">
                  <c:v>8.3657201900999674</c:v>
                </c:pt>
                <c:pt idx="3775">
                  <c:v>8.3638478758669095</c:v>
                </c:pt>
                <c:pt idx="3776">
                  <c:v>8.3625788676170423</c:v>
                </c:pt>
                <c:pt idx="3777">
                  <c:v>8.3646282200499851</c:v>
                </c:pt>
                <c:pt idx="3778">
                  <c:v>8.3650392117999175</c:v>
                </c:pt>
                <c:pt idx="3779">
                  <c:v>8.3629635642330573</c:v>
                </c:pt>
                <c:pt idx="3780">
                  <c:v>8.3621812500000008</c:v>
                </c:pt>
                <c:pt idx="3781">
                  <c:v>8.3610805750829336</c:v>
                </c:pt>
                <c:pt idx="3782">
                  <c:v>8.3624782608500752</c:v>
                </c:pt>
                <c:pt idx="3783">
                  <c:v>8.3626125859330074</c:v>
                </c:pt>
                <c:pt idx="3784">
                  <c:v>8.3622186050329486</c:v>
                </c:pt>
                <c:pt idx="3785">
                  <c:v>8.3615045967830799</c:v>
                </c:pt>
                <c:pt idx="3786">
                  <c:v>8.3627156158830243</c:v>
                </c:pt>
                <c:pt idx="3787">
                  <c:v>8.3632416076329559</c:v>
                </c:pt>
                <c:pt idx="3788">
                  <c:v>8.3630326267330979</c:v>
                </c:pt>
                <c:pt idx="3789">
                  <c:v>8.3628719791670392</c:v>
                </c:pt>
                <c:pt idx="3790">
                  <c:v>8.3612346375829727</c:v>
                </c:pt>
                <c:pt idx="3791">
                  <c:v>8.3614173233499152</c:v>
                </c:pt>
                <c:pt idx="3792">
                  <c:v>8.3622249817670458</c:v>
                </c:pt>
                <c:pt idx="3793">
                  <c:v>8.3619293341999903</c:v>
                </c:pt>
                <c:pt idx="3794">
                  <c:v>8.3611269926169225</c:v>
                </c:pt>
                <c:pt idx="3795">
                  <c:v>8.3604796783830633</c:v>
                </c:pt>
                <c:pt idx="3796">
                  <c:v>8.3604706701329974</c:v>
                </c:pt>
                <c:pt idx="3797">
                  <c:v>8.3616216892329387</c:v>
                </c:pt>
                <c:pt idx="3798">
                  <c:v>8.3611710416670793</c:v>
                </c:pt>
                <c:pt idx="3799">
                  <c:v>8.3602603667500119</c:v>
                </c:pt>
                <c:pt idx="3800">
                  <c:v>8.3599780525169542</c:v>
                </c:pt>
                <c:pt idx="3801">
                  <c:v>8.3604373776000873</c:v>
                </c:pt>
                <c:pt idx="3802">
                  <c:v>8.3620100633670287</c:v>
                </c:pt>
                <c:pt idx="3803">
                  <c:v>8.3618877217829617</c:v>
                </c:pt>
                <c:pt idx="3804">
                  <c:v>8.3613204075499041</c:v>
                </c:pt>
                <c:pt idx="3805">
                  <c:v>8.3611880659670366</c:v>
                </c:pt>
                <c:pt idx="3806">
                  <c:v>8.3610640850669782</c:v>
                </c:pt>
                <c:pt idx="3807">
                  <c:v>8.3621867708329205</c:v>
                </c:pt>
                <c:pt idx="3808">
                  <c:v>8.362292762583051</c:v>
                </c:pt>
                <c:pt idx="3809">
                  <c:v>8.3620137816829949</c:v>
                </c:pt>
                <c:pt idx="3810">
                  <c:v>8.3615081067669266</c:v>
                </c:pt>
                <c:pt idx="3811">
                  <c:v>8.3617391258670697</c:v>
                </c:pt>
                <c:pt idx="3812">
                  <c:v>8.3631167842830028</c:v>
                </c:pt>
                <c:pt idx="3813">
                  <c:v>8.3627894700499432</c:v>
                </c:pt>
                <c:pt idx="3814">
                  <c:v>8.3616354618000752</c:v>
                </c:pt>
                <c:pt idx="3815">
                  <c:v>8.360729814233018</c:v>
                </c:pt>
                <c:pt idx="3816">
                  <c:v>8.3605724999999609</c:v>
                </c:pt>
                <c:pt idx="3817">
                  <c:v>8.3621051584170925</c:v>
                </c:pt>
                <c:pt idx="3818">
                  <c:v>8.3621395108500334</c:v>
                </c:pt>
                <c:pt idx="3819">
                  <c:v>8.3613338359329656</c:v>
                </c:pt>
                <c:pt idx="3820">
                  <c:v>8.36118485503291</c:v>
                </c:pt>
                <c:pt idx="3821">
                  <c:v>8.3619625134500417</c:v>
                </c:pt>
                <c:pt idx="3822">
                  <c:v>8.3636001992169842</c:v>
                </c:pt>
                <c:pt idx="3823">
                  <c:v>8.363839524299916</c:v>
                </c:pt>
                <c:pt idx="3824">
                  <c:v>8.3631188767330595</c:v>
                </c:pt>
                <c:pt idx="3825">
                  <c:v>8.3626882291670004</c:v>
                </c:pt>
                <c:pt idx="3826">
                  <c:v>8.3627492209169318</c:v>
                </c:pt>
                <c:pt idx="3827">
                  <c:v>8.3636719066830754</c:v>
                </c:pt>
                <c:pt idx="3828">
                  <c:v>8.3637062317670079</c:v>
                </c:pt>
                <c:pt idx="3829">
                  <c:v>8.3629839175329508</c:v>
                </c:pt>
                <c:pt idx="3830">
                  <c:v>8.3626199092830813</c:v>
                </c:pt>
                <c:pt idx="3831">
                  <c:v>8.362917595050023</c:v>
                </c:pt>
                <c:pt idx="3832">
                  <c:v>8.3640002534669549</c:v>
                </c:pt>
                <c:pt idx="3833">
                  <c:v>8.363104605900098</c:v>
                </c:pt>
                <c:pt idx="3834">
                  <c:v>8.3623989583330403</c:v>
                </c:pt>
                <c:pt idx="3835">
                  <c:v>8.3619232834169726</c:v>
                </c:pt>
                <c:pt idx="3836">
                  <c:v>8.3618593025169137</c:v>
                </c:pt>
                <c:pt idx="3837">
                  <c:v>8.3634352942670454</c:v>
                </c:pt>
                <c:pt idx="3838">
                  <c:v>8.36369798003299</c:v>
                </c:pt>
                <c:pt idx="3839">
                  <c:v>8.3636256384499212</c:v>
                </c:pt>
                <c:pt idx="3840">
                  <c:v>8.3636833242170638</c:v>
                </c:pt>
                <c:pt idx="3841">
                  <c:v>8.3640393159669966</c:v>
                </c:pt>
                <c:pt idx="3842">
                  <c:v>8.3652236683999384</c:v>
                </c:pt>
                <c:pt idx="3843">
                  <c:v>8.3654980208330798</c:v>
                </c:pt>
                <c:pt idx="3844">
                  <c:v>8.3650623459170124</c:v>
                </c:pt>
                <c:pt idx="3845">
                  <c:v>8.364320031682956</c:v>
                </c:pt>
                <c:pt idx="3846">
                  <c:v>8.364506023433087</c:v>
                </c:pt>
                <c:pt idx="3847">
                  <c:v>8.3655587092000285</c:v>
                </c:pt>
                <c:pt idx="3848">
                  <c:v>8.3652230342829625</c:v>
                </c:pt>
                <c:pt idx="3849">
                  <c:v>8.3647107200499047</c:v>
                </c:pt>
                <c:pt idx="3850">
                  <c:v>8.364070045133035</c:v>
                </c:pt>
                <c:pt idx="3851">
                  <c:v>8.3640127308999777</c:v>
                </c:pt>
                <c:pt idx="3852">
                  <c:v>8.3649804166669188</c:v>
                </c:pt>
                <c:pt idx="3853">
                  <c:v>8.3642314084170533</c:v>
                </c:pt>
                <c:pt idx="3854">
                  <c:v>8.3636257608499935</c:v>
                </c:pt>
                <c:pt idx="3855">
                  <c:v>8.3628134192669279</c:v>
                </c:pt>
                <c:pt idx="3856">
                  <c:v>8.3634744383670689</c:v>
                </c:pt>
                <c:pt idx="3857">
                  <c:v>8.3646304301170016</c:v>
                </c:pt>
                <c:pt idx="3858">
                  <c:v>8.3646914492169451</c:v>
                </c:pt>
                <c:pt idx="3859">
                  <c:v>8.3643691076330757</c:v>
                </c:pt>
                <c:pt idx="3860">
                  <c:v>8.3641901267330176</c:v>
                </c:pt>
                <c:pt idx="3861">
                  <c:v>8.3647778124999608</c:v>
                </c:pt>
                <c:pt idx="3862">
                  <c:v>8.3660388042500919</c:v>
                </c:pt>
                <c:pt idx="3863">
                  <c:v>8.3657798233500351</c:v>
                </c:pt>
                <c:pt idx="3864">
                  <c:v>8.3658108150999677</c:v>
                </c:pt>
                <c:pt idx="3865">
                  <c:v>8.3650285008669094</c:v>
                </c:pt>
                <c:pt idx="3866">
                  <c:v>8.3652678259500401</c:v>
                </c:pt>
                <c:pt idx="3867">
                  <c:v>8.3660838450499835</c:v>
                </c:pt>
                <c:pt idx="3868">
                  <c:v>8.3661331701329171</c:v>
                </c:pt>
                <c:pt idx="3869">
                  <c:v>8.3657725225670578</c:v>
                </c:pt>
                <c:pt idx="3870">
                  <c:v>8.3645035416670002</c:v>
                </c:pt>
                <c:pt idx="3871">
                  <c:v>8.3645995334169321</c:v>
                </c:pt>
                <c:pt idx="3872">
                  <c:v>8.3651572191830734</c:v>
                </c:pt>
                <c:pt idx="3873">
                  <c:v>8.3651815442670063</c:v>
                </c:pt>
                <c:pt idx="3874">
                  <c:v>8.3655092300329503</c:v>
                </c:pt>
                <c:pt idx="3875">
                  <c:v>8.3649202217830823</c:v>
                </c:pt>
                <c:pt idx="3876">
                  <c:v>8.3652445742170229</c:v>
                </c:pt>
                <c:pt idx="3877">
                  <c:v>8.3668755659669571</c:v>
                </c:pt>
                <c:pt idx="3878">
                  <c:v>8.3671832517330973</c:v>
                </c:pt>
                <c:pt idx="3879">
                  <c:v>8.366440937500041</c:v>
                </c:pt>
                <c:pt idx="3880">
                  <c:v>8.3662502625829731</c:v>
                </c:pt>
                <c:pt idx="3881">
                  <c:v>8.3666329483499133</c:v>
                </c:pt>
                <c:pt idx="3882">
                  <c:v>8.3679456067670479</c:v>
                </c:pt>
                <c:pt idx="3883">
                  <c:v>8.3676149591999884</c:v>
                </c:pt>
                <c:pt idx="3884">
                  <c:v>8.3671392842829206</c:v>
                </c:pt>
                <c:pt idx="3885">
                  <c:v>8.3669003033830638</c:v>
                </c:pt>
                <c:pt idx="3886">
                  <c:v>8.3664829617999956</c:v>
                </c:pt>
                <c:pt idx="3887">
                  <c:v>8.3673823142329393</c:v>
                </c:pt>
                <c:pt idx="3888">
                  <c:v>8.3668566666670792</c:v>
                </c:pt>
                <c:pt idx="3889">
                  <c:v>8.3647776584170117</c:v>
                </c:pt>
                <c:pt idx="3890">
                  <c:v>8.3628486775169542</c:v>
                </c:pt>
                <c:pt idx="3891">
                  <c:v>8.3629230026000858</c:v>
                </c:pt>
                <c:pt idx="3892">
                  <c:v>8.3639573550330297</c:v>
                </c:pt>
                <c:pt idx="3893">
                  <c:v>8.3636466801169629</c:v>
                </c:pt>
                <c:pt idx="3894">
                  <c:v>8.3631026992169026</c:v>
                </c:pt>
                <c:pt idx="3895">
                  <c:v>8.3624586909670349</c:v>
                </c:pt>
                <c:pt idx="3896">
                  <c:v>8.3628197100669777</c:v>
                </c:pt>
                <c:pt idx="3897">
                  <c:v>8.3641573958329207</c:v>
                </c:pt>
                <c:pt idx="3898">
                  <c:v>8.3641217209170531</c:v>
                </c:pt>
                <c:pt idx="3899">
                  <c:v>8.3641977400169942</c:v>
                </c:pt>
                <c:pt idx="3900">
                  <c:v>8.364082065099927</c:v>
                </c:pt>
                <c:pt idx="3901">
                  <c:v>8.3636547508670684</c:v>
                </c:pt>
                <c:pt idx="3902">
                  <c:v>8.364764075950001</c:v>
                </c:pt>
                <c:pt idx="3903">
                  <c:v>8.3652667617169438</c:v>
                </c:pt>
                <c:pt idx="3904">
                  <c:v>8.3640110868000761</c:v>
                </c:pt>
                <c:pt idx="3905">
                  <c:v>8.3630521059000191</c:v>
                </c:pt>
                <c:pt idx="3906">
                  <c:v>8.3629731249999608</c:v>
                </c:pt>
                <c:pt idx="3907">
                  <c:v>8.3634957834170915</c:v>
                </c:pt>
                <c:pt idx="3908">
                  <c:v>8.3633168025170352</c:v>
                </c:pt>
                <c:pt idx="3909">
                  <c:v>8.3631094609329679</c:v>
                </c:pt>
                <c:pt idx="3910">
                  <c:v>8.3628738133669103</c:v>
                </c:pt>
                <c:pt idx="3911">
                  <c:v>8.3633481384500428</c:v>
                </c:pt>
                <c:pt idx="3912">
                  <c:v>8.364547490882984</c:v>
                </c:pt>
                <c:pt idx="3913">
                  <c:v>8.3644418159669165</c:v>
                </c:pt>
                <c:pt idx="3914">
                  <c:v>8.3633228350670574</c:v>
                </c:pt>
                <c:pt idx="3915">
                  <c:v>8.3626288541670011</c:v>
                </c:pt>
                <c:pt idx="3916">
                  <c:v>8.3627748459169329</c:v>
                </c:pt>
                <c:pt idx="3917">
                  <c:v>8.3644708650170738</c:v>
                </c:pt>
                <c:pt idx="3918">
                  <c:v>8.3645935234330064</c:v>
                </c:pt>
                <c:pt idx="3919">
                  <c:v>8.3641195425329489</c:v>
                </c:pt>
                <c:pt idx="3920">
                  <c:v>8.3636705342830808</c:v>
                </c:pt>
                <c:pt idx="3921">
                  <c:v>8.3640815533830235</c:v>
                </c:pt>
                <c:pt idx="3922">
                  <c:v>8.3649442117999566</c:v>
                </c:pt>
                <c:pt idx="3923">
                  <c:v>8.3647585642330977</c:v>
                </c:pt>
                <c:pt idx="3924">
                  <c:v>8.3641829166670405</c:v>
                </c:pt>
                <c:pt idx="3925">
                  <c:v>8.3635422417499719</c:v>
                </c:pt>
                <c:pt idx="3926">
                  <c:v>8.363493260849916</c:v>
                </c:pt>
                <c:pt idx="3927">
                  <c:v>8.3644392526000466</c:v>
                </c:pt>
                <c:pt idx="3928">
                  <c:v>8.3648469383669877</c:v>
                </c:pt>
                <c:pt idx="3929">
                  <c:v>8.3634262634499237</c:v>
                </c:pt>
                <c:pt idx="3930">
                  <c:v>8.3629539492170633</c:v>
                </c:pt>
                <c:pt idx="3931">
                  <c:v>8.3632632742999959</c:v>
                </c:pt>
                <c:pt idx="3932">
                  <c:v>8.3641492933999384</c:v>
                </c:pt>
                <c:pt idx="3933">
                  <c:v>8.3640569791670796</c:v>
                </c:pt>
                <c:pt idx="3934">
                  <c:v>8.3637796375830131</c:v>
                </c:pt>
                <c:pt idx="3935">
                  <c:v>8.3636556566829547</c:v>
                </c:pt>
                <c:pt idx="3936">
                  <c:v>8.364184981767087</c:v>
                </c:pt>
                <c:pt idx="3937">
                  <c:v>8.3652860008670284</c:v>
                </c:pt>
                <c:pt idx="3938">
                  <c:v>8.3659053259499618</c:v>
                </c:pt>
                <c:pt idx="3939">
                  <c:v>8.3655780117169041</c:v>
                </c:pt>
                <c:pt idx="3940">
                  <c:v>8.3647623368000357</c:v>
                </c:pt>
                <c:pt idx="3941">
                  <c:v>8.3650233558999769</c:v>
                </c:pt>
                <c:pt idx="3942">
                  <c:v>8.3662043749999206</c:v>
                </c:pt>
                <c:pt idx="3943">
                  <c:v>8.366353700083053</c:v>
                </c:pt>
                <c:pt idx="3944">
                  <c:v>8.3653730525169951</c:v>
                </c:pt>
                <c:pt idx="3945">
                  <c:v>8.3643973775999285</c:v>
                </c:pt>
                <c:pt idx="3946">
                  <c:v>8.3644267300330686</c:v>
                </c:pt>
                <c:pt idx="3947">
                  <c:v>8.3655493884500007</c:v>
                </c:pt>
                <c:pt idx="3948">
                  <c:v>8.3655737408829438</c:v>
                </c:pt>
                <c:pt idx="3949">
                  <c:v>8.3644313993000754</c:v>
                </c:pt>
                <c:pt idx="3950">
                  <c:v>8.3635190850670185</c:v>
                </c:pt>
                <c:pt idx="3951">
                  <c:v>8.3638534374999605</c:v>
                </c:pt>
                <c:pt idx="3952">
                  <c:v>8.3653627625830911</c:v>
                </c:pt>
                <c:pt idx="3953">
                  <c:v>8.3650737816830336</c:v>
                </c:pt>
                <c:pt idx="3954">
                  <c:v>8.3641281067669677</c:v>
                </c:pt>
                <c:pt idx="3955">
                  <c:v>8.3641607925329104</c:v>
                </c:pt>
                <c:pt idx="3956">
                  <c:v>8.3640217842830413</c:v>
                </c:pt>
                <c:pt idx="3957">
                  <c:v>8.3656444700499826</c:v>
                </c:pt>
                <c:pt idx="3958">
                  <c:v>8.365837128466918</c:v>
                </c:pt>
                <c:pt idx="3959">
                  <c:v>8.3652281475670573</c:v>
                </c:pt>
                <c:pt idx="3960">
                  <c:v>8.3648924999999998</c:v>
                </c:pt>
                <c:pt idx="3961">
                  <c:v>8.3656434917499336</c:v>
                </c:pt>
                <c:pt idx="3962">
                  <c:v>8.3670928441830732</c:v>
                </c:pt>
                <c:pt idx="3963">
                  <c:v>8.3667238359330085</c:v>
                </c:pt>
                <c:pt idx="3964">
                  <c:v>8.3656848550329492</c:v>
                </c:pt>
                <c:pt idx="3965">
                  <c:v>8.3648175134500811</c:v>
                </c:pt>
                <c:pt idx="3966">
                  <c:v>8.3648418658830241</c:v>
                </c:pt>
                <c:pt idx="3967">
                  <c:v>8.3661911909669566</c:v>
                </c:pt>
                <c:pt idx="3968">
                  <c:v>8.3656005434000988</c:v>
                </c:pt>
                <c:pt idx="3969">
                  <c:v>8.3649398958330394</c:v>
                </c:pt>
                <c:pt idx="3970">
                  <c:v>8.3641175542499724</c:v>
                </c:pt>
                <c:pt idx="3971">
                  <c:v>8.3641869066829155</c:v>
                </c:pt>
                <c:pt idx="3972">
                  <c:v>8.365392898433047</c:v>
                </c:pt>
                <c:pt idx="3973">
                  <c:v>8.3654339175329895</c:v>
                </c:pt>
                <c:pt idx="3974">
                  <c:v>8.3651232426169226</c:v>
                </c:pt>
                <c:pt idx="3975">
                  <c:v>8.3648659283830629</c:v>
                </c:pt>
                <c:pt idx="3976">
                  <c:v>8.3654119201329955</c:v>
                </c:pt>
                <c:pt idx="3977">
                  <c:v>8.3668562725669382</c:v>
                </c:pt>
                <c:pt idx="3978">
                  <c:v>8.3670539583330807</c:v>
                </c:pt>
                <c:pt idx="3979">
                  <c:v>8.366529950083013</c:v>
                </c:pt>
                <c:pt idx="3980">
                  <c:v>8.3664976358499548</c:v>
                </c:pt>
                <c:pt idx="3981">
                  <c:v>8.3672369609330879</c:v>
                </c:pt>
                <c:pt idx="3982">
                  <c:v>8.3682879800330294</c:v>
                </c:pt>
                <c:pt idx="3983">
                  <c:v>8.3684023051169607</c:v>
                </c:pt>
                <c:pt idx="3984">
                  <c:v>8.3671149908829037</c:v>
                </c:pt>
                <c:pt idx="3985">
                  <c:v>8.3661776493000364</c:v>
                </c:pt>
                <c:pt idx="3986">
                  <c:v>8.3662236683999787</c:v>
                </c:pt>
                <c:pt idx="3987">
                  <c:v>8.3676696874999195</c:v>
                </c:pt>
                <c:pt idx="3988">
                  <c:v>8.3676973459170512</c:v>
                </c:pt>
                <c:pt idx="3989">
                  <c:v>8.3668483650169954</c:v>
                </c:pt>
                <c:pt idx="3990">
                  <c:v>8.3660543567669272</c:v>
                </c:pt>
                <c:pt idx="3991">
                  <c:v>8.3655153758670693</c:v>
                </c:pt>
                <c:pt idx="3992">
                  <c:v>8.366783034283003</c:v>
                </c:pt>
                <c:pt idx="3993">
                  <c:v>8.3669157200499438</c:v>
                </c:pt>
                <c:pt idx="3994">
                  <c:v>8.3656167118000759</c:v>
                </c:pt>
                <c:pt idx="3995">
                  <c:v>8.3653160642330189</c:v>
                </c:pt>
                <c:pt idx="3996">
                  <c:v>8.3656387499999614</c:v>
                </c:pt>
                <c:pt idx="3997">
                  <c:v>8.3673247417500924</c:v>
                </c:pt>
                <c:pt idx="3998">
                  <c:v>8.3673290941830345</c:v>
                </c:pt>
                <c:pt idx="3999">
                  <c:v>8.3663417525999666</c:v>
                </c:pt>
                <c:pt idx="4000">
                  <c:v>8.3660361050329097</c:v>
                </c:pt>
                <c:pt idx="4001">
                  <c:v>8.3665154301170421</c:v>
                </c:pt>
                <c:pt idx="4002">
                  <c:v>8.3680364492169836</c:v>
                </c:pt>
                <c:pt idx="4003">
                  <c:v>8.3679941076329172</c:v>
                </c:pt>
                <c:pt idx="4004">
                  <c:v>8.3676684600670566</c:v>
                </c:pt>
                <c:pt idx="4005">
                  <c:v>8.3673494791670002</c:v>
                </c:pt>
                <c:pt idx="4006">
                  <c:v>8.3677421375829333</c:v>
                </c:pt>
                <c:pt idx="4007">
                  <c:v>8.3686631566830751</c:v>
                </c:pt>
                <c:pt idx="4008">
                  <c:v>8.3685924817670081</c:v>
                </c:pt>
                <c:pt idx="4009">
                  <c:v>8.3675301675329479</c:v>
                </c:pt>
                <c:pt idx="4010">
                  <c:v>8.3665394926170826</c:v>
                </c:pt>
                <c:pt idx="4011">
                  <c:v>8.3665538450500225</c:v>
                </c:pt>
                <c:pt idx="4012">
                  <c:v>8.3676048367999556</c:v>
                </c:pt>
                <c:pt idx="4013">
                  <c:v>8.367270855900097</c:v>
                </c:pt>
                <c:pt idx="4014">
                  <c:v>8.3667202083330388</c:v>
                </c:pt>
                <c:pt idx="4015">
                  <c:v>8.3659895334169736</c:v>
                </c:pt>
                <c:pt idx="4016">
                  <c:v>8.3655988858499146</c:v>
                </c:pt>
                <c:pt idx="4017">
                  <c:v>8.3668232109330472</c:v>
                </c:pt>
                <c:pt idx="4018">
                  <c:v>8.367209230032989</c:v>
                </c:pt>
                <c:pt idx="4019">
                  <c:v>8.3667368884499229</c:v>
                </c:pt>
                <c:pt idx="4020">
                  <c:v>8.3665429075500644</c:v>
                </c:pt>
                <c:pt idx="4021">
                  <c:v>8.3665372326329965</c:v>
                </c:pt>
                <c:pt idx="4022">
                  <c:v>8.3673999183999381</c:v>
                </c:pt>
                <c:pt idx="4023">
                  <c:v>8.367079270833079</c:v>
                </c:pt>
                <c:pt idx="4024">
                  <c:v>8.3669585959170121</c:v>
                </c:pt>
                <c:pt idx="4025">
                  <c:v>8.3671662816829553</c:v>
                </c:pt>
                <c:pt idx="4026">
                  <c:v>8.3673622734330877</c:v>
                </c:pt>
                <c:pt idx="4027">
                  <c:v>8.3682682925330276</c:v>
                </c:pt>
                <c:pt idx="4028">
                  <c:v>8.3681876176169609</c:v>
                </c:pt>
                <c:pt idx="4029">
                  <c:v>8.3670969700499036</c:v>
                </c:pt>
                <c:pt idx="4030">
                  <c:v>8.3664379618000364</c:v>
                </c:pt>
                <c:pt idx="4031">
                  <c:v>8.3662189808999781</c:v>
                </c:pt>
                <c:pt idx="4032">
                  <c:v>8.3676833333329199</c:v>
                </c:pt>
                <c:pt idx="4033">
                  <c:v>8.367399325083051</c:v>
                </c:pt>
                <c:pt idx="4034">
                  <c:v>8.3666586775169947</c:v>
                </c:pt>
                <c:pt idx="4035">
                  <c:v>8.3665213359329265</c:v>
                </c:pt>
                <c:pt idx="4036">
                  <c:v>8.3663706883670699</c:v>
                </c:pt>
                <c:pt idx="4037">
                  <c:v>8.3670416801170013</c:v>
                </c:pt>
                <c:pt idx="4038">
                  <c:v>8.3669526992169434</c:v>
                </c:pt>
                <c:pt idx="4039">
                  <c:v>8.3668270243000773</c:v>
                </c:pt>
                <c:pt idx="4040">
                  <c:v>8.3668113767330183</c:v>
                </c:pt>
                <c:pt idx="4041">
                  <c:v>8.3673240624999607</c:v>
                </c:pt>
                <c:pt idx="4042">
                  <c:v>8.3689217209170916</c:v>
                </c:pt>
                <c:pt idx="4043">
                  <c:v>8.3694877400170338</c:v>
                </c:pt>
                <c:pt idx="4044">
                  <c:v>8.3683087317669678</c:v>
                </c:pt>
                <c:pt idx="4045">
                  <c:v>8.36793141753291</c:v>
                </c:pt>
                <c:pt idx="4046">
                  <c:v>8.3685374092830411</c:v>
                </c:pt>
                <c:pt idx="4047">
                  <c:v>8.3696350950499845</c:v>
                </c:pt>
                <c:pt idx="4048">
                  <c:v>8.3697377534669162</c:v>
                </c:pt>
                <c:pt idx="4049">
                  <c:v>8.3691904392330585</c:v>
                </c:pt>
                <c:pt idx="4050">
                  <c:v>8.3682247916670001</c:v>
                </c:pt>
                <c:pt idx="4051">
                  <c:v>8.3677174500829317</c:v>
                </c:pt>
                <c:pt idx="4052">
                  <c:v>8.3685851358500738</c:v>
                </c:pt>
                <c:pt idx="4053">
                  <c:v>8.3685961276000072</c:v>
                </c:pt>
                <c:pt idx="4054">
                  <c:v>8.3678838133669498</c:v>
                </c:pt>
                <c:pt idx="4055">
                  <c:v>8.3668864717830811</c:v>
                </c:pt>
                <c:pt idx="4056">
                  <c:v>8.3674091575500231</c:v>
                </c:pt>
                <c:pt idx="4057">
                  <c:v>8.368465149299956</c:v>
                </c:pt>
                <c:pt idx="4058">
                  <c:v>8.368724501733098</c:v>
                </c:pt>
                <c:pt idx="4059">
                  <c:v>8.367862187500041</c:v>
                </c:pt>
                <c:pt idx="4060">
                  <c:v>8.367038179249974</c:v>
                </c:pt>
                <c:pt idx="4061">
                  <c:v>8.3676825316829149</c:v>
                </c:pt>
                <c:pt idx="4062">
                  <c:v>8.3692185234330481</c:v>
                </c:pt>
                <c:pt idx="4063">
                  <c:v>8.3697728758669889</c:v>
                </c:pt>
                <c:pt idx="4064">
                  <c:v>8.3690455342829217</c:v>
                </c:pt>
                <c:pt idx="4065">
                  <c:v>8.3682398867170633</c:v>
                </c:pt>
                <c:pt idx="4066">
                  <c:v>8.3683575451329961</c:v>
                </c:pt>
                <c:pt idx="4067">
                  <c:v>8.3691752308999376</c:v>
                </c:pt>
                <c:pt idx="4068">
                  <c:v>8.3687445833330791</c:v>
                </c:pt>
                <c:pt idx="4069">
                  <c:v>8.3685672417500125</c:v>
                </c:pt>
                <c:pt idx="4070">
                  <c:v>8.3679499275169551</c:v>
                </c:pt>
                <c:pt idx="4071">
                  <c:v>8.3680059192670875</c:v>
                </c:pt>
                <c:pt idx="4072">
                  <c:v>8.3688202717000291</c:v>
                </c:pt>
                <c:pt idx="4073">
                  <c:v>8.368467930116962</c:v>
                </c:pt>
                <c:pt idx="4074">
                  <c:v>8.367935615882903</c:v>
                </c:pt>
                <c:pt idx="4075">
                  <c:v>8.3671882743000356</c:v>
                </c:pt>
                <c:pt idx="4076">
                  <c:v>8.3669342933999786</c:v>
                </c:pt>
                <c:pt idx="4077">
                  <c:v>8.3680553124999211</c:v>
                </c:pt>
                <c:pt idx="4078">
                  <c:v>8.3681613042500533</c:v>
                </c:pt>
                <c:pt idx="4079">
                  <c:v>8.3671323233499937</c:v>
                </c:pt>
                <c:pt idx="4080">
                  <c:v>8.3667616484329272</c:v>
                </c:pt>
                <c:pt idx="4081">
                  <c:v>8.3675510008670688</c:v>
                </c:pt>
                <c:pt idx="4082">
                  <c:v>8.3689836592830016</c:v>
                </c:pt>
                <c:pt idx="4083">
                  <c:v>8.3692463450499446</c:v>
                </c:pt>
                <c:pt idx="4084">
                  <c:v>8.3686140034670764</c:v>
                </c:pt>
                <c:pt idx="4085">
                  <c:v>8.368000022567017</c:v>
                </c:pt>
                <c:pt idx="4086">
                  <c:v>8.3684060416669599</c:v>
                </c:pt>
                <c:pt idx="4087">
                  <c:v>8.369358700083092</c:v>
                </c:pt>
                <c:pt idx="4088">
                  <c:v>8.3693497191830346</c:v>
                </c:pt>
                <c:pt idx="4089">
                  <c:v>8.3688640442669673</c:v>
                </c:pt>
                <c:pt idx="4090">
                  <c:v>8.3684517300329091</c:v>
                </c:pt>
                <c:pt idx="4091">
                  <c:v>8.3685727217830426</c:v>
                </c:pt>
                <c:pt idx="4092">
                  <c:v>8.3695520742169833</c:v>
                </c:pt>
                <c:pt idx="4093">
                  <c:v>8.3686447326329159</c:v>
                </c:pt>
                <c:pt idx="4094">
                  <c:v>8.3682074184000577</c:v>
                </c:pt>
                <c:pt idx="4095">
                  <c:v>8.367670104166999</c:v>
                </c:pt>
                <c:pt idx="4096">
                  <c:v>8.3675144292499333</c:v>
                </c:pt>
                <c:pt idx="4097">
                  <c:v>8.3684354483500734</c:v>
                </c:pt>
                <c:pt idx="4098">
                  <c:v>8.3682381067670057</c:v>
                </c:pt>
                <c:pt idx="4099">
                  <c:v>8.3669324591999494</c:v>
                </c:pt>
                <c:pt idx="4100">
                  <c:v>8.3665317842830813</c:v>
                </c:pt>
                <c:pt idx="4101">
                  <c:v>8.3669728033830246</c:v>
                </c:pt>
                <c:pt idx="4102">
                  <c:v>8.3675704617999571</c:v>
                </c:pt>
                <c:pt idx="4103">
                  <c:v>8.3674581475670973</c:v>
                </c:pt>
                <c:pt idx="4104">
                  <c:v>8.3671791666670394</c:v>
                </c:pt>
                <c:pt idx="4105">
                  <c:v>8.3664818250829729</c:v>
                </c:pt>
                <c:pt idx="4106">
                  <c:v>8.367096177516915</c:v>
                </c:pt>
                <c:pt idx="4107">
                  <c:v>8.3685855026000482</c:v>
                </c:pt>
                <c:pt idx="4108">
                  <c:v>8.3684581883669882</c:v>
                </c:pt>
                <c:pt idx="4109">
                  <c:v>8.3676141801169219</c:v>
                </c:pt>
                <c:pt idx="4110">
                  <c:v>8.366793532550064</c:v>
                </c:pt>
                <c:pt idx="4111">
                  <c:v>8.3674195242999954</c:v>
                </c:pt>
                <c:pt idx="4112">
                  <c:v>8.3681772100669392</c:v>
                </c:pt>
                <c:pt idx="4113">
                  <c:v>8.3678932291670787</c:v>
                </c:pt>
                <c:pt idx="4114">
                  <c:v>8.3673292209170125</c:v>
                </c:pt>
                <c:pt idx="4115">
                  <c:v>8.3662535733499546</c:v>
                </c:pt>
                <c:pt idx="4116">
                  <c:v>8.366352898433087</c:v>
                </c:pt>
                <c:pt idx="4117">
                  <c:v>8.3675039175330301</c:v>
                </c:pt>
                <c:pt idx="4118">
                  <c:v>8.3676649092829614</c:v>
                </c:pt>
                <c:pt idx="4119">
                  <c:v>8.366622595049904</c:v>
                </c:pt>
                <c:pt idx="4120">
                  <c:v>8.3656702534670373</c:v>
                </c:pt>
                <c:pt idx="4121">
                  <c:v>8.3649662725669778</c:v>
                </c:pt>
                <c:pt idx="4122">
                  <c:v>8.3661072916669212</c:v>
                </c:pt>
                <c:pt idx="4123">
                  <c:v>8.366133283417053</c:v>
                </c:pt>
                <c:pt idx="4124">
                  <c:v>8.3657193025169931</c:v>
                </c:pt>
                <c:pt idx="4125">
                  <c:v>8.3647636275999275</c:v>
                </c:pt>
                <c:pt idx="4126">
                  <c:v>8.3652146467000676</c:v>
                </c:pt>
                <c:pt idx="4127">
                  <c:v>8.3665006384500007</c:v>
                </c:pt>
                <c:pt idx="4128">
                  <c:v>8.3664433242169434</c:v>
                </c:pt>
                <c:pt idx="4129">
                  <c:v>8.3661776493000755</c:v>
                </c:pt>
                <c:pt idx="4130">
                  <c:v>8.3658086684000192</c:v>
                </c:pt>
                <c:pt idx="4131">
                  <c:v>8.3654513541669591</c:v>
                </c:pt>
                <c:pt idx="4132">
                  <c:v>8.366645679250091</c:v>
                </c:pt>
                <c:pt idx="4133">
                  <c:v>8.3662466983500341</c:v>
                </c:pt>
                <c:pt idx="4134">
                  <c:v>8.3658093567669667</c:v>
                </c:pt>
                <c:pt idx="4135">
                  <c:v>8.3651670425329101</c:v>
                </c:pt>
                <c:pt idx="4136">
                  <c:v>8.3653730342830421</c:v>
                </c:pt>
                <c:pt idx="4137">
                  <c:v>8.3662457200499833</c:v>
                </c:pt>
                <c:pt idx="4138">
                  <c:v>8.3659783784669166</c:v>
                </c:pt>
                <c:pt idx="4139">
                  <c:v>8.3656060642330576</c:v>
                </c:pt>
                <c:pt idx="4140">
                  <c:v>8.3664820833330005</c:v>
                </c:pt>
                <c:pt idx="4141">
                  <c:v>8.3662830750829329</c:v>
                </c:pt>
                <c:pt idx="4142">
                  <c:v>8.3673307608500735</c:v>
                </c:pt>
                <c:pt idx="4143">
                  <c:v>8.3673367526000071</c:v>
                </c:pt>
                <c:pt idx="4144">
                  <c:v>8.3662594383669493</c:v>
                </c:pt>
                <c:pt idx="4145">
                  <c:v>8.3654820967830812</c:v>
                </c:pt>
                <c:pt idx="4146">
                  <c:v>8.3654814492170235</c:v>
                </c:pt>
                <c:pt idx="4147">
                  <c:v>8.3666274409669565</c:v>
                </c:pt>
                <c:pt idx="4148">
                  <c:v>8.3668317934000989</c:v>
                </c:pt>
                <c:pt idx="4149">
                  <c:v>8.3658511458330391</c:v>
                </c:pt>
                <c:pt idx="4150">
                  <c:v>8.365922137582972</c:v>
                </c:pt>
                <c:pt idx="4151">
                  <c:v>8.365829823349916</c:v>
                </c:pt>
                <c:pt idx="4152">
                  <c:v>8.3674024817670478</c:v>
                </c:pt>
                <c:pt idx="4153">
                  <c:v>8.3682518341999899</c:v>
                </c:pt>
                <c:pt idx="4154">
                  <c:v>8.3673728259499232</c:v>
                </c:pt>
                <c:pt idx="4155">
                  <c:v>8.3662721783830634</c:v>
                </c:pt>
                <c:pt idx="4156">
                  <c:v>8.3662498367999962</c:v>
                </c:pt>
                <c:pt idx="4157">
                  <c:v>8.3679091892329378</c:v>
                </c:pt>
                <c:pt idx="4158">
                  <c:v>8.3676802083330806</c:v>
                </c:pt>
                <c:pt idx="4159">
                  <c:v>8.3666245334170135</c:v>
                </c:pt>
                <c:pt idx="4160">
                  <c:v>8.3660672191829537</c:v>
                </c:pt>
                <c:pt idx="4161">
                  <c:v>8.3659015442670857</c:v>
                </c:pt>
                <c:pt idx="4162">
                  <c:v>8.3667442300330297</c:v>
                </c:pt>
                <c:pt idx="4163">
                  <c:v>8.3664868884499608</c:v>
                </c:pt>
                <c:pt idx="4164">
                  <c:v>8.3648895742169049</c:v>
                </c:pt>
                <c:pt idx="4165">
                  <c:v>8.362417232633037</c:v>
                </c:pt>
                <c:pt idx="4166">
                  <c:v>8.3624765850669771</c:v>
                </c:pt>
                <c:pt idx="4167">
                  <c:v>8.3634992708329197</c:v>
                </c:pt>
                <c:pt idx="4168">
                  <c:v>8.3632069292500528</c:v>
                </c:pt>
                <c:pt idx="4169">
                  <c:v>8.3625329483499957</c:v>
                </c:pt>
                <c:pt idx="4170">
                  <c:v>8.3621372734329285</c:v>
                </c:pt>
                <c:pt idx="4171">
                  <c:v>8.3618499592000681</c:v>
                </c:pt>
                <c:pt idx="4172">
                  <c:v>8.363675950950002</c:v>
                </c:pt>
                <c:pt idx="4173">
                  <c:v>8.3637236367169443</c:v>
                </c:pt>
                <c:pt idx="4174">
                  <c:v>8.3629479618000762</c:v>
                </c:pt>
                <c:pt idx="4175">
                  <c:v>8.3626873142330176</c:v>
                </c:pt>
                <c:pt idx="4176">
                  <c:v>8.3630699999999596</c:v>
                </c:pt>
                <c:pt idx="4177">
                  <c:v>8.3657809917500927</c:v>
                </c:pt>
                <c:pt idx="4178">
                  <c:v>8.3665153441830338</c:v>
                </c:pt>
                <c:pt idx="4179">
                  <c:v>8.3659530025999675</c:v>
                </c:pt>
                <c:pt idx="4180">
                  <c:v>8.3652856883669102</c:v>
                </c:pt>
                <c:pt idx="4181">
                  <c:v>8.3654383467830407</c:v>
                </c:pt>
                <c:pt idx="4182">
                  <c:v>8.3669743658829852</c:v>
                </c:pt>
                <c:pt idx="4183">
                  <c:v>8.3667370242999173</c:v>
                </c:pt>
                <c:pt idx="4184">
                  <c:v>8.3656347100670576</c:v>
                </c:pt>
                <c:pt idx="4185">
                  <c:v>8.3648040625000011</c:v>
                </c:pt>
                <c:pt idx="4186">
                  <c:v>8.3645033875829338</c:v>
                </c:pt>
                <c:pt idx="4187">
                  <c:v>8.3661844066830753</c:v>
                </c:pt>
                <c:pt idx="4188">
                  <c:v>8.3658603984330071</c:v>
                </c:pt>
                <c:pt idx="4189">
                  <c:v>8.3650047508669481</c:v>
                </c:pt>
                <c:pt idx="4190">
                  <c:v>8.3644274092830813</c:v>
                </c:pt>
                <c:pt idx="4191">
                  <c:v>8.3652017617170227</c:v>
                </c:pt>
                <c:pt idx="4192">
                  <c:v>8.3667944201329565</c:v>
                </c:pt>
                <c:pt idx="4193">
                  <c:v>8.3669521059000989</c:v>
                </c:pt>
                <c:pt idx="4194">
                  <c:v>8.3660397916670384</c:v>
                </c:pt>
                <c:pt idx="4195">
                  <c:v>8.3651907834169723</c:v>
                </c:pt>
                <c:pt idx="4196">
                  <c:v>8.3649334691829154</c:v>
                </c:pt>
                <c:pt idx="4197">
                  <c:v>8.367099460933046</c:v>
                </c:pt>
                <c:pt idx="4198">
                  <c:v>8.3667921466999893</c:v>
                </c:pt>
                <c:pt idx="4199">
                  <c:v>8.3661048051169224</c:v>
                </c:pt>
                <c:pt idx="4200">
                  <c:v>8.3657074908830626</c:v>
                </c:pt>
                <c:pt idx="4201">
                  <c:v>8.3663301492999977</c:v>
                </c:pt>
                <c:pt idx="4202">
                  <c:v>8.3680128350669385</c:v>
                </c:pt>
                <c:pt idx="4203">
                  <c:v>8.36767552083308</c:v>
                </c:pt>
                <c:pt idx="4204">
                  <c:v>8.3666481792500136</c:v>
                </c:pt>
                <c:pt idx="4205">
                  <c:v>8.3659725316829547</c:v>
                </c:pt>
                <c:pt idx="4206">
                  <c:v>8.3663168567670869</c:v>
                </c:pt>
                <c:pt idx="4207">
                  <c:v>8.3672578758670291</c:v>
                </c:pt>
                <c:pt idx="4208">
                  <c:v>8.3666872009499613</c:v>
                </c:pt>
                <c:pt idx="4209">
                  <c:v>8.365194886716905</c:v>
                </c:pt>
                <c:pt idx="4210">
                  <c:v>8.3644692118000368</c:v>
                </c:pt>
                <c:pt idx="4211">
                  <c:v>8.364891897566979</c:v>
                </c:pt>
                <c:pt idx="4212">
                  <c:v>8.3658379166669192</c:v>
                </c:pt>
                <c:pt idx="4213">
                  <c:v>8.3650522417500515</c:v>
                </c:pt>
                <c:pt idx="4214">
                  <c:v>8.3637749275169941</c:v>
                </c:pt>
                <c:pt idx="4215">
                  <c:v>8.3634859192669282</c:v>
                </c:pt>
                <c:pt idx="4216">
                  <c:v>8.3639686050330688</c:v>
                </c:pt>
                <c:pt idx="4217">
                  <c:v>8.3648495967830012</c:v>
                </c:pt>
                <c:pt idx="4218">
                  <c:v>8.3647772825499427</c:v>
                </c:pt>
                <c:pt idx="4219">
                  <c:v>8.3642366076330745</c:v>
                </c:pt>
                <c:pt idx="4220">
                  <c:v>8.3641292934000173</c:v>
                </c:pt>
                <c:pt idx="4221">
                  <c:v>8.3641686458329616</c:v>
                </c:pt>
                <c:pt idx="4222">
                  <c:v>8.3661313042500929</c:v>
                </c:pt>
                <c:pt idx="4223">
                  <c:v>8.3665056566830334</c:v>
                </c:pt>
                <c:pt idx="4224">
                  <c:v>8.3657099817669671</c:v>
                </c:pt>
                <c:pt idx="4225">
                  <c:v>8.3653543341999086</c:v>
                </c:pt>
                <c:pt idx="4226">
                  <c:v>8.3654019926170413</c:v>
                </c:pt>
                <c:pt idx="4227">
                  <c:v>8.3667946783829841</c:v>
                </c:pt>
                <c:pt idx="4228">
                  <c:v>8.3669506701329173</c:v>
                </c:pt>
                <c:pt idx="4229">
                  <c:v>8.3661466892330587</c:v>
                </c:pt>
                <c:pt idx="4230">
                  <c:v>8.3648710416669996</c:v>
                </c:pt>
                <c:pt idx="4231">
                  <c:v>8.3643770334169325</c:v>
                </c:pt>
                <c:pt idx="4232">
                  <c:v>8.3662563858500754</c:v>
                </c:pt>
                <c:pt idx="4233">
                  <c:v>8.365819044267008</c:v>
                </c:pt>
                <c:pt idx="4234">
                  <c:v>8.3646350633669506</c:v>
                </c:pt>
                <c:pt idx="4235">
                  <c:v>8.3634693884500813</c:v>
                </c:pt>
                <c:pt idx="4236">
                  <c:v>8.3638654075500227</c:v>
                </c:pt>
                <c:pt idx="4237">
                  <c:v>8.3646413992999555</c:v>
                </c:pt>
                <c:pt idx="4238">
                  <c:v>8.3643857517330975</c:v>
                </c:pt>
                <c:pt idx="4239">
                  <c:v>8.3634401041670401</c:v>
                </c:pt>
                <c:pt idx="4240">
                  <c:v>8.3631027625829741</c:v>
                </c:pt>
                <c:pt idx="4241">
                  <c:v>8.3634521150169139</c:v>
                </c:pt>
                <c:pt idx="4242">
                  <c:v>8.3646447734330458</c:v>
                </c:pt>
                <c:pt idx="4243">
                  <c:v>8.3649941258669891</c:v>
                </c:pt>
                <c:pt idx="4244">
                  <c:v>8.3648817842829217</c:v>
                </c:pt>
                <c:pt idx="4245">
                  <c:v>8.3637811367170638</c:v>
                </c:pt>
                <c:pt idx="4246">
                  <c:v>8.364123795132997</c:v>
                </c:pt>
                <c:pt idx="4247">
                  <c:v>8.365729814232937</c:v>
                </c:pt>
                <c:pt idx="4248">
                  <c:v>8.3656675000000789</c:v>
                </c:pt>
                <c:pt idx="4249">
                  <c:v>8.3643284917500118</c:v>
                </c:pt>
                <c:pt idx="4250">
                  <c:v>8.3637961775169547</c:v>
                </c:pt>
                <c:pt idx="4251">
                  <c:v>8.3637671692670867</c:v>
                </c:pt>
                <c:pt idx="4252">
                  <c:v>8.3646265217000284</c:v>
                </c:pt>
                <c:pt idx="4253">
                  <c:v>8.3647825134499634</c:v>
                </c:pt>
                <c:pt idx="4254">
                  <c:v>8.3640885325499035</c:v>
                </c:pt>
                <c:pt idx="4255">
                  <c:v>8.3634111909670352</c:v>
                </c:pt>
                <c:pt idx="4256">
                  <c:v>8.3628255433999783</c:v>
                </c:pt>
                <c:pt idx="4257">
                  <c:v>8.3641698958329194</c:v>
                </c:pt>
                <c:pt idx="4258">
                  <c:v>8.3639058875830532</c:v>
                </c:pt>
                <c:pt idx="4259">
                  <c:v>8.3627219066829941</c:v>
                </c:pt>
                <c:pt idx="4260">
                  <c:v>8.3616528984329275</c:v>
                </c:pt>
                <c:pt idx="4261">
                  <c:v>8.3617072508670685</c:v>
                </c:pt>
                <c:pt idx="4262">
                  <c:v>8.3628015759500016</c:v>
                </c:pt>
                <c:pt idx="4263">
                  <c:v>8.3627125950499455</c:v>
                </c:pt>
                <c:pt idx="4264">
                  <c:v>8.3625752534670763</c:v>
                </c:pt>
                <c:pt idx="4265">
                  <c:v>8.3626912725670177</c:v>
                </c:pt>
                <c:pt idx="4266">
                  <c:v>8.3630106249999603</c:v>
                </c:pt>
                <c:pt idx="4267">
                  <c:v>8.3640966167500927</c:v>
                </c:pt>
                <c:pt idx="4268">
                  <c:v>8.3645026358500356</c:v>
                </c:pt>
                <c:pt idx="4269">
                  <c:v>8.3640919609329671</c:v>
                </c:pt>
                <c:pt idx="4270">
                  <c:v>8.3637629800329094</c:v>
                </c:pt>
                <c:pt idx="4271">
                  <c:v>8.3638556384500404</c:v>
                </c:pt>
                <c:pt idx="4272">
                  <c:v>8.3648283242169832</c:v>
                </c:pt>
                <c:pt idx="4273">
                  <c:v>8.3646759826329156</c:v>
                </c:pt>
                <c:pt idx="4274">
                  <c:v>8.3638286684000587</c:v>
                </c:pt>
                <c:pt idx="4275">
                  <c:v>8.362706354166999</c:v>
                </c:pt>
                <c:pt idx="4276">
                  <c:v>8.3625223459169327</c:v>
                </c:pt>
                <c:pt idx="4277">
                  <c:v>8.363550031683074</c:v>
                </c:pt>
                <c:pt idx="4278">
                  <c:v>8.3634743567670071</c:v>
                </c:pt>
                <c:pt idx="4279">
                  <c:v>8.3626220425329496</c:v>
                </c:pt>
                <c:pt idx="4280">
                  <c:v>8.3624130342830814</c:v>
                </c:pt>
                <c:pt idx="4281">
                  <c:v>8.3620023867170232</c:v>
                </c:pt>
                <c:pt idx="4282">
                  <c:v>8.3628550451329566</c:v>
                </c:pt>
                <c:pt idx="4283">
                  <c:v>8.3627760642330973</c:v>
                </c:pt>
                <c:pt idx="4284">
                  <c:v>8.3619504166670406</c:v>
                </c:pt>
                <c:pt idx="4285">
                  <c:v>8.3611047417499726</c:v>
                </c:pt>
                <c:pt idx="4286">
                  <c:v>8.3609374275169142</c:v>
                </c:pt>
                <c:pt idx="4287">
                  <c:v>8.3623134192670481</c:v>
                </c:pt>
                <c:pt idx="4288">
                  <c:v>8.3623627716999884</c:v>
                </c:pt>
                <c:pt idx="4289">
                  <c:v>8.3614970967829212</c:v>
                </c:pt>
                <c:pt idx="4290">
                  <c:v>8.3614314492170632</c:v>
                </c:pt>
                <c:pt idx="4291">
                  <c:v>8.3609707742999966</c:v>
                </c:pt>
                <c:pt idx="4292">
                  <c:v>8.3626401267329395</c:v>
                </c:pt>
                <c:pt idx="4293">
                  <c:v>8.3635011458330784</c:v>
                </c:pt>
                <c:pt idx="4294">
                  <c:v>8.3628538042500118</c:v>
                </c:pt>
                <c:pt idx="4295">
                  <c:v>8.3623314900169543</c:v>
                </c:pt>
                <c:pt idx="4296">
                  <c:v>8.3625408151000862</c:v>
                </c:pt>
                <c:pt idx="4297">
                  <c:v>8.3632368342000287</c:v>
                </c:pt>
                <c:pt idx="4298">
                  <c:v>8.3631044926169622</c:v>
                </c:pt>
                <c:pt idx="4299">
                  <c:v>8.3623855117169033</c:v>
                </c:pt>
                <c:pt idx="4300">
                  <c:v>8.3617715034670343</c:v>
                </c:pt>
                <c:pt idx="4301">
                  <c:v>8.3616941892329777</c:v>
                </c:pt>
                <c:pt idx="4302">
                  <c:v>8.362746874999921</c:v>
                </c:pt>
                <c:pt idx="4303">
                  <c:v>8.3626645334170533</c:v>
                </c:pt>
                <c:pt idx="4304">
                  <c:v>8.3618822191829931</c:v>
                </c:pt>
                <c:pt idx="4305">
                  <c:v>8.3609098775999264</c:v>
                </c:pt>
                <c:pt idx="4306">
                  <c:v>8.3611208967000685</c:v>
                </c:pt>
                <c:pt idx="4307">
                  <c:v>8.3615868884500006</c:v>
                </c:pt>
                <c:pt idx="4308">
                  <c:v>8.3604812408829439</c:v>
                </c:pt>
                <c:pt idx="4309">
                  <c:v>8.3601205659670761</c:v>
                </c:pt>
                <c:pt idx="4310">
                  <c:v>8.3595582517330183</c:v>
                </c:pt>
                <c:pt idx="4311">
                  <c:v>8.3598826041669607</c:v>
                </c:pt>
                <c:pt idx="4312">
                  <c:v>8.361213595917091</c:v>
                </c:pt>
                <c:pt idx="4313">
                  <c:v>8.3611846150170344</c:v>
                </c:pt>
                <c:pt idx="4314">
                  <c:v>8.3606172734329682</c:v>
                </c:pt>
                <c:pt idx="4315">
                  <c:v>8.3605332925329101</c:v>
                </c:pt>
                <c:pt idx="4316">
                  <c:v>8.3608776176170423</c:v>
                </c:pt>
                <c:pt idx="4317">
                  <c:v>8.3619719700499839</c:v>
                </c:pt>
                <c:pt idx="4318">
                  <c:v>8.3623529617999157</c:v>
                </c:pt>
                <c:pt idx="4319">
                  <c:v>8.3619373142330584</c:v>
                </c:pt>
                <c:pt idx="4320">
                  <c:v>8.3623133333330006</c:v>
                </c:pt>
                <c:pt idx="4321">
                  <c:v>8.362350991749933</c:v>
                </c:pt>
                <c:pt idx="4322">
                  <c:v>8.3633986775170737</c:v>
                </c:pt>
                <c:pt idx="4323">
                  <c:v>8.3632813359330065</c:v>
                </c:pt>
                <c:pt idx="4324">
                  <c:v>8.3628106883669489</c:v>
                </c:pt>
                <c:pt idx="4325">
                  <c:v>8.3621733467830808</c:v>
                </c:pt>
                <c:pt idx="4326">
                  <c:v>8.3618143658830242</c:v>
                </c:pt>
                <c:pt idx="4327">
                  <c:v>8.3611503576329564</c:v>
                </c:pt>
                <c:pt idx="4328">
                  <c:v>8.361121376733097</c:v>
                </c:pt>
                <c:pt idx="4329">
                  <c:v>8.3602540625000401</c:v>
                </c:pt>
                <c:pt idx="4330">
                  <c:v>8.3593950542499726</c:v>
                </c:pt>
                <c:pt idx="4331">
                  <c:v>8.3592360733499156</c:v>
                </c:pt>
                <c:pt idx="4332">
                  <c:v>8.359947065100048</c:v>
                </c:pt>
                <c:pt idx="4333">
                  <c:v>8.3598697508669879</c:v>
                </c:pt>
                <c:pt idx="4334">
                  <c:v>8.3588524092829228</c:v>
                </c:pt>
                <c:pt idx="4335">
                  <c:v>8.3583667617170629</c:v>
                </c:pt>
                <c:pt idx="4336">
                  <c:v>8.3583760867999963</c:v>
                </c:pt>
                <c:pt idx="4337">
                  <c:v>8.3592054392329391</c:v>
                </c:pt>
                <c:pt idx="4338">
                  <c:v>8.3588064583330794</c:v>
                </c:pt>
                <c:pt idx="4339">
                  <c:v>8.3571557834170136</c:v>
                </c:pt>
                <c:pt idx="4340">
                  <c:v>8.3545051358499549</c:v>
                </c:pt>
                <c:pt idx="4341">
                  <c:v>8.3545677942670853</c:v>
                </c:pt>
                <c:pt idx="4342">
                  <c:v>8.3558321467000294</c:v>
                </c:pt>
                <c:pt idx="4343">
                  <c:v>8.3560314717829627</c:v>
                </c:pt>
                <c:pt idx="4344">
                  <c:v>8.3555258242169046</c:v>
                </c:pt>
                <c:pt idx="4345">
                  <c:v>8.355465149300036</c:v>
                </c:pt>
                <c:pt idx="4346">
                  <c:v>8.3561595017329768</c:v>
                </c:pt>
                <c:pt idx="4347">
                  <c:v>8.3572755208329212</c:v>
                </c:pt>
                <c:pt idx="4348">
                  <c:v>8.357254845917053</c:v>
                </c:pt>
                <c:pt idx="4349">
                  <c:v>8.3567091983499946</c:v>
                </c:pt>
                <c:pt idx="4350">
                  <c:v>8.3561785234329289</c:v>
                </c:pt>
                <c:pt idx="4351">
                  <c:v>8.3560028758670679</c:v>
                </c:pt>
                <c:pt idx="4352">
                  <c:v>8.3570772009500001</c:v>
                </c:pt>
                <c:pt idx="4353">
                  <c:v>8.357574886716943</c:v>
                </c:pt>
                <c:pt idx="4354">
                  <c:v>8.3564275451330747</c:v>
                </c:pt>
                <c:pt idx="4355">
                  <c:v>8.3556735642330189</c:v>
                </c:pt>
                <c:pt idx="4356">
                  <c:v>8.3560662499999605</c:v>
                </c:pt>
                <c:pt idx="4357">
                  <c:v>8.3571172417500907</c:v>
                </c:pt>
                <c:pt idx="4358">
                  <c:v>8.3565715941830341</c:v>
                </c:pt>
                <c:pt idx="4359">
                  <c:v>8.3554942525999678</c:v>
                </c:pt>
                <c:pt idx="4360">
                  <c:v>8.3551236050329099</c:v>
                </c:pt>
                <c:pt idx="4361">
                  <c:v>8.3550895967830421</c:v>
                </c:pt>
                <c:pt idx="4362">
                  <c:v>8.3554356158829837</c:v>
                </c:pt>
                <c:pt idx="4363">
                  <c:v>8.3552249409669166</c:v>
                </c:pt>
                <c:pt idx="4364">
                  <c:v>8.3547092934000577</c:v>
                </c:pt>
                <c:pt idx="4365">
                  <c:v>8.3544769791669999</c:v>
                </c:pt>
                <c:pt idx="4366">
                  <c:v>8.3545996375829326</c:v>
                </c:pt>
                <c:pt idx="4367">
                  <c:v>8.3555839900170739</c:v>
                </c:pt>
                <c:pt idx="4368">
                  <c:v>8.355413315100007</c:v>
                </c:pt>
                <c:pt idx="4369">
                  <c:v>8.3558143341999482</c:v>
                </c:pt>
                <c:pt idx="4370">
                  <c:v>8.3553369926170813</c:v>
                </c:pt>
                <c:pt idx="4371">
                  <c:v>8.355538011717023</c:v>
                </c:pt>
                <c:pt idx="4372">
                  <c:v>8.3566923367999557</c:v>
                </c:pt>
                <c:pt idx="4373">
                  <c:v>8.3569100225670976</c:v>
                </c:pt>
                <c:pt idx="4374">
                  <c:v>8.3562643750000394</c:v>
                </c:pt>
                <c:pt idx="4375">
                  <c:v>8.3559803667499715</c:v>
                </c:pt>
                <c:pt idx="4376">
                  <c:v>8.3557580525169151</c:v>
                </c:pt>
                <c:pt idx="4377">
                  <c:v>8.3568007109330473</c:v>
                </c:pt>
                <c:pt idx="4378">
                  <c:v>8.3571367300329893</c:v>
                </c:pt>
                <c:pt idx="4379">
                  <c:v>8.356762721782923</c:v>
                </c:pt>
                <c:pt idx="4380">
                  <c:v>8.3565670742170628</c:v>
                </c:pt>
                <c:pt idx="4381">
                  <c:v>8.3563347326329946</c:v>
                </c:pt>
                <c:pt idx="4382">
                  <c:v>8.3569690850669378</c:v>
                </c:pt>
                <c:pt idx="4383">
                  <c:v>8.3566984375000803</c:v>
                </c:pt>
                <c:pt idx="4384">
                  <c:v>8.3562010959170134</c:v>
                </c:pt>
                <c:pt idx="4385">
                  <c:v>8.3557854483499536</c:v>
                </c:pt>
                <c:pt idx="4386">
                  <c:v>8.356098106767087</c:v>
                </c:pt>
                <c:pt idx="4387">
                  <c:v>8.3569957925330289</c:v>
                </c:pt>
                <c:pt idx="4388">
                  <c:v>8.3573917842829619</c:v>
                </c:pt>
                <c:pt idx="4389">
                  <c:v>8.3567528033829053</c:v>
                </c:pt>
                <c:pt idx="4390">
                  <c:v>8.3562571284670355</c:v>
                </c:pt>
                <c:pt idx="4391">
                  <c:v>8.3567631475669799</c:v>
                </c:pt>
                <c:pt idx="4392">
                  <c:v>8.358107499999921</c:v>
                </c:pt>
                <c:pt idx="4393">
                  <c:v>8.3585351584170517</c:v>
                </c:pt>
                <c:pt idx="4394">
                  <c:v>8.3583745108499947</c:v>
                </c:pt>
                <c:pt idx="4395">
                  <c:v>8.357992169266927</c:v>
                </c:pt>
                <c:pt idx="4396">
                  <c:v>8.3576031883670687</c:v>
                </c:pt>
                <c:pt idx="4397">
                  <c:v>8.3581408467830016</c:v>
                </c:pt>
                <c:pt idx="4398">
                  <c:v>8.3586118658829438</c:v>
                </c:pt>
                <c:pt idx="4399">
                  <c:v>8.3585828576330758</c:v>
                </c:pt>
                <c:pt idx="4400">
                  <c:v>8.3583305434000188</c:v>
                </c:pt>
                <c:pt idx="4401">
                  <c:v>8.3591232291669613</c:v>
                </c:pt>
                <c:pt idx="4402">
                  <c:v>8.3592925542500929</c:v>
                </c:pt>
                <c:pt idx="4403">
                  <c:v>8.3593602400170344</c:v>
                </c:pt>
                <c:pt idx="4404">
                  <c:v>8.3587828984329668</c:v>
                </c:pt>
                <c:pt idx="4405">
                  <c:v>8.3581739175329091</c:v>
                </c:pt>
                <c:pt idx="4406">
                  <c:v>8.3587899092830416</c:v>
                </c:pt>
                <c:pt idx="4407">
                  <c:v>8.3594825950499843</c:v>
                </c:pt>
                <c:pt idx="4408">
                  <c:v>8.3592952534669163</c:v>
                </c:pt>
                <c:pt idx="4409">
                  <c:v>8.3585029392330572</c:v>
                </c:pt>
                <c:pt idx="4410">
                  <c:v>8.3579322916669998</c:v>
                </c:pt>
                <c:pt idx="4411">
                  <c:v>8.357831616749932</c:v>
                </c:pt>
                <c:pt idx="4412">
                  <c:v>8.3590626358500746</c:v>
                </c:pt>
                <c:pt idx="4413">
                  <c:v>8.3589719609330082</c:v>
                </c:pt>
                <c:pt idx="4414">
                  <c:v>8.3581113133669493</c:v>
                </c:pt>
                <c:pt idx="4415">
                  <c:v>8.3572606384500823</c:v>
                </c:pt>
                <c:pt idx="4416">
                  <c:v>8.3577599908830233</c:v>
                </c:pt>
                <c:pt idx="4417">
                  <c:v>8.3586743159669563</c:v>
                </c:pt>
                <c:pt idx="4418">
                  <c:v>8.3587036684000982</c:v>
                </c:pt>
                <c:pt idx="4419">
                  <c:v>8.3587646875000399</c:v>
                </c:pt>
                <c:pt idx="4420">
                  <c:v>8.3589356792499743</c:v>
                </c:pt>
                <c:pt idx="4421">
                  <c:v>8.3597933650169143</c:v>
                </c:pt>
                <c:pt idx="4422">
                  <c:v>8.3610343567670462</c:v>
                </c:pt>
                <c:pt idx="4423">
                  <c:v>8.3601803758669888</c:v>
                </c:pt>
                <c:pt idx="4424">
                  <c:v>8.3597380342829215</c:v>
                </c:pt>
                <c:pt idx="4425">
                  <c:v>8.3597557200500638</c:v>
                </c:pt>
                <c:pt idx="4426">
                  <c:v>8.3596800451329969</c:v>
                </c:pt>
                <c:pt idx="4427">
                  <c:v>8.3599143975669374</c:v>
                </c:pt>
                <c:pt idx="4428">
                  <c:v>8.36001708333308</c:v>
                </c:pt>
                <c:pt idx="4429">
                  <c:v>8.359784741750012</c:v>
                </c:pt>
                <c:pt idx="4430">
                  <c:v>8.3584640941829562</c:v>
                </c:pt>
                <c:pt idx="4431">
                  <c:v>8.358255085933088</c:v>
                </c:pt>
                <c:pt idx="4432">
                  <c:v>8.3591377717000288</c:v>
                </c:pt>
                <c:pt idx="4433">
                  <c:v>8.3592870967829604</c:v>
                </c:pt>
                <c:pt idx="4434">
                  <c:v>8.3588697825499043</c:v>
                </c:pt>
                <c:pt idx="4435">
                  <c:v>8.3584841076330356</c:v>
                </c:pt>
                <c:pt idx="4436">
                  <c:v>8.3579717933999795</c:v>
                </c:pt>
                <c:pt idx="4437">
                  <c:v>8.358984479166919</c:v>
                </c:pt>
                <c:pt idx="4438">
                  <c:v>8.3592038042500523</c:v>
                </c:pt>
                <c:pt idx="4439">
                  <c:v>8.3584131566829942</c:v>
                </c:pt>
                <c:pt idx="4440">
                  <c:v>8.3577391484329269</c:v>
                </c:pt>
                <c:pt idx="4441">
                  <c:v>8.3577085008670693</c:v>
                </c:pt>
                <c:pt idx="4442">
                  <c:v>8.3585178259500026</c:v>
                </c:pt>
                <c:pt idx="4443">
                  <c:v>8.3584705117169431</c:v>
                </c:pt>
                <c:pt idx="4444">
                  <c:v>8.357219836800077</c:v>
                </c:pt>
                <c:pt idx="4445">
                  <c:v>8.3568708559000182</c:v>
                </c:pt>
                <c:pt idx="4446">
                  <c:v>8.3576302083329601</c:v>
                </c:pt>
                <c:pt idx="4447">
                  <c:v>8.3587112000830928</c:v>
                </c:pt>
                <c:pt idx="4448">
                  <c:v>8.3588772191830341</c:v>
                </c:pt>
                <c:pt idx="4449">
                  <c:v>8.3587832109329678</c:v>
                </c:pt>
                <c:pt idx="4450">
                  <c:v>8.3585575633669098</c:v>
                </c:pt>
                <c:pt idx="4451">
                  <c:v>8.3581902217830404</c:v>
                </c:pt>
                <c:pt idx="4452">
                  <c:v>8.3595212408829838</c:v>
                </c:pt>
                <c:pt idx="4453">
                  <c:v>8.3600338992999159</c:v>
                </c:pt>
                <c:pt idx="4454">
                  <c:v>8.3596215850670585</c:v>
                </c:pt>
                <c:pt idx="4455">
                  <c:v>8.3587342708329988</c:v>
                </c:pt>
                <c:pt idx="4456">
                  <c:v>8.3589719292499325</c:v>
                </c:pt>
                <c:pt idx="4457">
                  <c:v>8.3601629483500748</c:v>
                </c:pt>
                <c:pt idx="4458">
                  <c:v>8.3597922734330066</c:v>
                </c:pt>
                <c:pt idx="4459">
                  <c:v>8.3594166258669507</c:v>
                </c:pt>
                <c:pt idx="4460">
                  <c:v>8.3585892842830809</c:v>
                </c:pt>
                <c:pt idx="4461">
                  <c:v>8.3586903033830229</c:v>
                </c:pt>
                <c:pt idx="4462">
                  <c:v>8.359671295132955</c:v>
                </c:pt>
                <c:pt idx="4463">
                  <c:v>8.3589856475670974</c:v>
                </c:pt>
                <c:pt idx="4464">
                  <c:v>8.3580350000000401</c:v>
                </c:pt>
                <c:pt idx="4465">
                  <c:v>8.3573109917499728</c:v>
                </c:pt>
                <c:pt idx="4466">
                  <c:v>8.3571770108499148</c:v>
                </c:pt>
                <c:pt idx="4467">
                  <c:v>8.3584663359330484</c:v>
                </c:pt>
                <c:pt idx="4468">
                  <c:v>8.3580406883669891</c:v>
                </c:pt>
                <c:pt idx="4469">
                  <c:v>8.3571100134499225</c:v>
                </c:pt>
                <c:pt idx="4470">
                  <c:v>8.3567326992170639</c:v>
                </c:pt>
                <c:pt idx="4471">
                  <c:v>8.3565220242999967</c:v>
                </c:pt>
                <c:pt idx="4472">
                  <c:v>8.3584080433999368</c:v>
                </c:pt>
                <c:pt idx="4473">
                  <c:v>8.3582473958330787</c:v>
                </c:pt>
                <c:pt idx="4474">
                  <c:v>8.3570000542500118</c:v>
                </c:pt>
                <c:pt idx="4475">
                  <c:v>8.3563610733499551</c:v>
                </c:pt>
                <c:pt idx="4476">
                  <c:v>8.3571470651000865</c:v>
                </c:pt>
                <c:pt idx="4477">
                  <c:v>8.3589030842000298</c:v>
                </c:pt>
                <c:pt idx="4478">
                  <c:v>8.3594690759499617</c:v>
                </c:pt>
                <c:pt idx="4479">
                  <c:v>8.3588784283829032</c:v>
                </c:pt>
                <c:pt idx="4480">
                  <c:v>8.358761086800035</c:v>
                </c:pt>
                <c:pt idx="4481">
                  <c:v>8.3589721058999782</c:v>
                </c:pt>
                <c:pt idx="4482">
                  <c:v>8.3606731249999218</c:v>
                </c:pt>
                <c:pt idx="4483">
                  <c:v>8.3610574500830523</c:v>
                </c:pt>
                <c:pt idx="4484">
                  <c:v>8.3602934691829933</c:v>
                </c:pt>
                <c:pt idx="4485">
                  <c:v>8.359619460932926</c:v>
                </c:pt>
                <c:pt idx="4486">
                  <c:v>8.3596554800330694</c:v>
                </c:pt>
                <c:pt idx="4487">
                  <c:v>8.3614514717830009</c:v>
                </c:pt>
                <c:pt idx="4488">
                  <c:v>8.3613658242169446</c:v>
                </c:pt>
                <c:pt idx="4489">
                  <c:v>8.3600551493000754</c:v>
                </c:pt>
                <c:pt idx="4490">
                  <c:v>8.3592278350670171</c:v>
                </c:pt>
                <c:pt idx="4491">
                  <c:v>8.3593655208329594</c:v>
                </c:pt>
                <c:pt idx="4492">
                  <c:v>8.3608998459170927</c:v>
                </c:pt>
                <c:pt idx="4493">
                  <c:v>8.3611291983500351</c:v>
                </c:pt>
                <c:pt idx="4494">
                  <c:v>8.3594185234329679</c:v>
                </c:pt>
                <c:pt idx="4495">
                  <c:v>8.3586728758669082</c:v>
                </c:pt>
                <c:pt idx="4496">
                  <c:v>8.3592322009500428</c:v>
                </c:pt>
                <c:pt idx="4497">
                  <c:v>8.3603982200499836</c:v>
                </c:pt>
                <c:pt idx="4498">
                  <c:v>8.3602542117999157</c:v>
                </c:pt>
                <c:pt idx="4499">
                  <c:v>8.3591152309000574</c:v>
                </c:pt>
                <c:pt idx="4500">
                  <c:v>8.3576945833330001</c:v>
                </c:pt>
                <c:pt idx="4501">
                  <c:v>8.3578422417499336</c:v>
                </c:pt>
                <c:pt idx="4502">
                  <c:v>8.3593665941830739</c:v>
                </c:pt>
                <c:pt idx="4503">
                  <c:v>8.3587475859330063</c:v>
                </c:pt>
                <c:pt idx="4504">
                  <c:v>8.3579669383669497</c:v>
                </c:pt>
                <c:pt idx="4505">
                  <c:v>8.3571312634500821</c:v>
                </c:pt>
                <c:pt idx="4506">
                  <c:v>8.3573406158830235</c:v>
                </c:pt>
                <c:pt idx="4507">
                  <c:v>8.3587566076329569</c:v>
                </c:pt>
                <c:pt idx="4508">
                  <c:v>8.3586359600670974</c:v>
                </c:pt>
                <c:pt idx="4509">
                  <c:v>8.3578186458330403</c:v>
                </c:pt>
                <c:pt idx="4510">
                  <c:v>8.3570279709169721</c:v>
                </c:pt>
                <c:pt idx="4511">
                  <c:v>8.3574273233499152</c:v>
                </c:pt>
                <c:pt idx="4512">
                  <c:v>8.359538315100048</c:v>
                </c:pt>
                <c:pt idx="4513">
                  <c:v>8.3598110008669888</c:v>
                </c:pt>
                <c:pt idx="4514">
                  <c:v>8.3595119926169215</c:v>
                </c:pt>
                <c:pt idx="4515">
                  <c:v>8.358771345050064</c:v>
                </c:pt>
                <c:pt idx="4516">
                  <c:v>8.3588556701329964</c:v>
                </c:pt>
                <c:pt idx="4517">
                  <c:v>8.3603450225669391</c:v>
                </c:pt>
                <c:pt idx="4518">
                  <c:v>8.3604210416670792</c:v>
                </c:pt>
                <c:pt idx="4519">
                  <c:v>8.3600753667500118</c:v>
                </c:pt>
                <c:pt idx="4520">
                  <c:v>8.3594363858499552</c:v>
                </c:pt>
                <c:pt idx="4521">
                  <c:v>8.3594990442670856</c:v>
                </c:pt>
                <c:pt idx="4522">
                  <c:v>8.3607433967000286</c:v>
                </c:pt>
                <c:pt idx="4523">
                  <c:v>8.3609527217829616</c:v>
                </c:pt>
                <c:pt idx="4524">
                  <c:v>8.3601720742169032</c:v>
                </c:pt>
                <c:pt idx="4525">
                  <c:v>8.359581399300037</c:v>
                </c:pt>
                <c:pt idx="4526">
                  <c:v>8.3595457517329788</c:v>
                </c:pt>
                <c:pt idx="4527">
                  <c:v>8.3608001041669215</c:v>
                </c:pt>
                <c:pt idx="4528">
                  <c:v>8.3601894292500525</c:v>
                </c:pt>
                <c:pt idx="4529">
                  <c:v>8.3593271150169937</c:v>
                </c:pt>
                <c:pt idx="4530">
                  <c:v>8.3588747734329285</c:v>
                </c:pt>
                <c:pt idx="4531">
                  <c:v>8.358989125867069</c:v>
                </c:pt>
                <c:pt idx="4532">
                  <c:v>8.3596684509500019</c:v>
                </c:pt>
                <c:pt idx="4533">
                  <c:v>8.3591011367169443</c:v>
                </c:pt>
                <c:pt idx="4534">
                  <c:v>8.3587171284670756</c:v>
                </c:pt>
                <c:pt idx="4535">
                  <c:v>8.3581564809000195</c:v>
                </c:pt>
                <c:pt idx="4536">
                  <c:v>8.3580491666669605</c:v>
                </c:pt>
                <c:pt idx="4537">
                  <c:v>8.3592034917500921</c:v>
                </c:pt>
                <c:pt idx="4538">
                  <c:v>8.3589378441830338</c:v>
                </c:pt>
                <c:pt idx="4539">
                  <c:v>8.357918835932967</c:v>
                </c:pt>
                <c:pt idx="4540">
                  <c:v>8.3574465216999094</c:v>
                </c:pt>
                <c:pt idx="4541">
                  <c:v>8.3574391801170425</c:v>
                </c:pt>
                <c:pt idx="4542">
                  <c:v>8.3586918658829834</c:v>
                </c:pt>
                <c:pt idx="4543">
                  <c:v>8.3591028576329158</c:v>
                </c:pt>
                <c:pt idx="4544">
                  <c:v>8.3582538767330572</c:v>
                </c:pt>
                <c:pt idx="4545">
                  <c:v>8.3578815625000011</c:v>
                </c:pt>
                <c:pt idx="4546">
                  <c:v>8.3586942209169326</c:v>
                </c:pt>
                <c:pt idx="4547">
                  <c:v>8.3607952400170742</c:v>
                </c:pt>
                <c:pt idx="4548">
                  <c:v>8.3611278984330077</c:v>
                </c:pt>
                <c:pt idx="4549">
                  <c:v>8.36019058419995</c:v>
                </c:pt>
                <c:pt idx="4550">
                  <c:v>8.3600232426170802</c:v>
                </c:pt>
                <c:pt idx="4551">
                  <c:v>8.3602209283830238</c:v>
                </c:pt>
                <c:pt idx="4552">
                  <c:v>8.3614502534669572</c:v>
                </c:pt>
                <c:pt idx="4553">
                  <c:v>8.3609579392330993</c:v>
                </c:pt>
                <c:pt idx="4554">
                  <c:v>8.3604489583330395</c:v>
                </c:pt>
                <c:pt idx="4555">
                  <c:v>8.3595582834169715</c:v>
                </c:pt>
                <c:pt idx="4556">
                  <c:v>8.3595743025169149</c:v>
                </c:pt>
                <c:pt idx="4557">
                  <c:v>8.3613436276000463</c:v>
                </c:pt>
                <c:pt idx="4558">
                  <c:v>8.3611029800329906</c:v>
                </c:pt>
                <c:pt idx="4559">
                  <c:v>8.3602089717829227</c:v>
                </c:pt>
                <c:pt idx="4560">
                  <c:v>8.3597583242170632</c:v>
                </c:pt>
                <c:pt idx="4561">
                  <c:v>8.359502649299996</c:v>
                </c:pt>
                <c:pt idx="4562">
                  <c:v>8.3606436683999377</c:v>
                </c:pt>
                <c:pt idx="4563">
                  <c:v>8.3598930208330806</c:v>
                </c:pt>
                <c:pt idx="4564">
                  <c:v>8.3587956792500133</c:v>
                </c:pt>
                <c:pt idx="4565">
                  <c:v>8.3584133650169541</c:v>
                </c:pt>
                <c:pt idx="4566">
                  <c:v>8.3582326901000865</c:v>
                </c:pt>
                <c:pt idx="4567">
                  <c:v>8.3594037092000288</c:v>
                </c:pt>
                <c:pt idx="4568">
                  <c:v>8.3593313676169618</c:v>
                </c:pt>
                <c:pt idx="4569">
                  <c:v>8.3582457200499043</c:v>
                </c:pt>
                <c:pt idx="4570">
                  <c:v>8.357870045133037</c:v>
                </c:pt>
                <c:pt idx="4571">
                  <c:v>8.3578793975669772</c:v>
                </c:pt>
                <c:pt idx="4572">
                  <c:v>8.3587820833329207</c:v>
                </c:pt>
                <c:pt idx="4573">
                  <c:v>8.3588830750830514</c:v>
                </c:pt>
                <c:pt idx="4574">
                  <c:v>8.3583457608499945</c:v>
                </c:pt>
                <c:pt idx="4575">
                  <c:v>8.3582984192669283</c:v>
                </c:pt>
                <c:pt idx="4576">
                  <c:v>8.3579411050330688</c:v>
                </c:pt>
                <c:pt idx="4577">
                  <c:v>8.3596904301170021</c:v>
                </c:pt>
                <c:pt idx="4578">
                  <c:v>8.3602064492169443</c:v>
                </c:pt>
                <c:pt idx="4579">
                  <c:v>8.3594107743000752</c:v>
                </c:pt>
                <c:pt idx="4580">
                  <c:v>8.3591517934000183</c:v>
                </c:pt>
                <c:pt idx="4581">
                  <c:v>8.35916781249996</c:v>
                </c:pt>
                <c:pt idx="4582">
                  <c:v>8.3606071375830933</c:v>
                </c:pt>
                <c:pt idx="4583">
                  <c:v>8.3606131566830335</c:v>
                </c:pt>
                <c:pt idx="4584">
                  <c:v>8.3607074817669673</c:v>
                </c:pt>
                <c:pt idx="4585">
                  <c:v>8.3603585008669103</c:v>
                </c:pt>
                <c:pt idx="4586">
                  <c:v>8.3606228259500419</c:v>
                </c:pt>
                <c:pt idx="4587">
                  <c:v>8.3618238450499849</c:v>
                </c:pt>
                <c:pt idx="4588">
                  <c:v>8.3618565034669174</c:v>
                </c:pt>
                <c:pt idx="4589">
                  <c:v>8.3611908559000572</c:v>
                </c:pt>
                <c:pt idx="4590">
                  <c:v>8.3603285416670001</c:v>
                </c:pt>
                <c:pt idx="4591">
                  <c:v>8.3607578667499336</c:v>
                </c:pt>
                <c:pt idx="4592">
                  <c:v>8.3615788858500757</c:v>
                </c:pt>
                <c:pt idx="4593">
                  <c:v>8.3614882109330075</c:v>
                </c:pt>
                <c:pt idx="4594">
                  <c:v>8.3605108966999495</c:v>
                </c:pt>
                <c:pt idx="4595">
                  <c:v>8.3597768884500798</c:v>
                </c:pt>
                <c:pt idx="4596">
                  <c:v>8.3599629075500239</c:v>
                </c:pt>
                <c:pt idx="4597">
                  <c:v>8.3602338992999563</c:v>
                </c:pt>
                <c:pt idx="4598">
                  <c:v>8.3602249184000978</c:v>
                </c:pt>
                <c:pt idx="4599">
                  <c:v>8.3597642708330397</c:v>
                </c:pt>
                <c:pt idx="4600">
                  <c:v>8.3586635959169726</c:v>
                </c:pt>
                <c:pt idx="4601">
                  <c:v>8.3592079483499155</c:v>
                </c:pt>
                <c:pt idx="4602">
                  <c:v>8.359803940100047</c:v>
                </c:pt>
                <c:pt idx="4603">
                  <c:v>8.3597216258669889</c:v>
                </c:pt>
                <c:pt idx="4604">
                  <c:v>8.3588209509499229</c:v>
                </c:pt>
                <c:pt idx="4605">
                  <c:v>8.3581819700500617</c:v>
                </c:pt>
                <c:pt idx="4606">
                  <c:v>8.3585596284669972</c:v>
                </c:pt>
                <c:pt idx="4607">
                  <c:v>8.3592939808999382</c:v>
                </c:pt>
                <c:pt idx="4608">
                  <c:v>8.3591083333330793</c:v>
                </c:pt>
                <c:pt idx="4609">
                  <c:v>8.3585626584170125</c:v>
                </c:pt>
                <c:pt idx="4610">
                  <c:v>8.358487010849954</c:v>
                </c:pt>
                <c:pt idx="4611">
                  <c:v>8.3591863359330869</c:v>
                </c:pt>
                <c:pt idx="4612">
                  <c:v>8.3606490217000289</c:v>
                </c:pt>
                <c:pt idx="4613">
                  <c:v>8.3608766801169612</c:v>
                </c:pt>
                <c:pt idx="4614">
                  <c:v>8.3607243658829038</c:v>
                </c:pt>
                <c:pt idx="4615">
                  <c:v>8.3607770243000363</c:v>
                </c:pt>
                <c:pt idx="4616">
                  <c:v>8.3611713767329796</c:v>
                </c:pt>
                <c:pt idx="4617">
                  <c:v>8.3625240624999204</c:v>
                </c:pt>
                <c:pt idx="4618">
                  <c:v>8.3631367209170513</c:v>
                </c:pt>
                <c:pt idx="4619">
                  <c:v>8.3623660733499943</c:v>
                </c:pt>
                <c:pt idx="4620">
                  <c:v>8.3622220650999282</c:v>
                </c:pt>
                <c:pt idx="4621">
                  <c:v>8.3626047508670691</c:v>
                </c:pt>
                <c:pt idx="4622">
                  <c:v>8.3630874092830023</c:v>
                </c:pt>
                <c:pt idx="4623">
                  <c:v>8.3624734283829429</c:v>
                </c:pt>
                <c:pt idx="4624">
                  <c:v>8.3616844201330771</c:v>
                </c:pt>
                <c:pt idx="4625">
                  <c:v>8.3608504392330172</c:v>
                </c:pt>
                <c:pt idx="4626">
                  <c:v>8.3609481249999611</c:v>
                </c:pt>
                <c:pt idx="4627">
                  <c:v>8.3625891167500921</c:v>
                </c:pt>
                <c:pt idx="4628">
                  <c:v>8.3621951358500333</c:v>
                </c:pt>
                <c:pt idx="4629">
                  <c:v>8.3614561275999684</c:v>
                </c:pt>
                <c:pt idx="4630">
                  <c:v>8.3606438133669094</c:v>
                </c:pt>
                <c:pt idx="4631">
                  <c:v>8.3603114717830405</c:v>
                </c:pt>
                <c:pt idx="4632">
                  <c:v>8.3613858242169847</c:v>
                </c:pt>
                <c:pt idx="4633">
                  <c:v>8.3615118159669173</c:v>
                </c:pt>
                <c:pt idx="4634">
                  <c:v>8.3609695017330594</c:v>
                </c:pt>
                <c:pt idx="4635">
                  <c:v>8.3604438541670003</c:v>
                </c:pt>
                <c:pt idx="4636">
                  <c:v>8.3605881792499321</c:v>
                </c:pt>
                <c:pt idx="4637">
                  <c:v>8.3614775316830752</c:v>
                </c:pt>
                <c:pt idx="4638">
                  <c:v>8.3611618567670067</c:v>
                </c:pt>
                <c:pt idx="4639">
                  <c:v>8.3601912091999502</c:v>
                </c:pt>
                <c:pt idx="4640">
                  <c:v>8.3592055342830811</c:v>
                </c:pt>
                <c:pt idx="4641">
                  <c:v>8.3596148867170221</c:v>
                </c:pt>
                <c:pt idx="4642">
                  <c:v>8.3608008784669554</c:v>
                </c:pt>
                <c:pt idx="4643">
                  <c:v>8.3606918975670972</c:v>
                </c:pt>
                <c:pt idx="4644">
                  <c:v>8.3599429166670411</c:v>
                </c:pt>
                <c:pt idx="4645">
                  <c:v>8.3596322417499742</c:v>
                </c:pt>
                <c:pt idx="4646">
                  <c:v>8.3598965941829153</c:v>
                </c:pt>
                <c:pt idx="4647">
                  <c:v>8.3609325859330461</c:v>
                </c:pt>
                <c:pt idx="4648">
                  <c:v>8.3613319383669893</c:v>
                </c:pt>
                <c:pt idx="4649">
                  <c:v>8.3614629301169217</c:v>
                </c:pt>
                <c:pt idx="4650">
                  <c:v>8.3613456158830637</c:v>
                </c:pt>
                <c:pt idx="4651">
                  <c:v>8.3611566076329957</c:v>
                </c:pt>
                <c:pt idx="4652">
                  <c:v>8.3625876267329371</c:v>
                </c:pt>
                <c:pt idx="4653">
                  <c:v>8.3630003125000805</c:v>
                </c:pt>
                <c:pt idx="4654">
                  <c:v>8.3628363042500116</c:v>
                </c:pt>
                <c:pt idx="4655">
                  <c:v>8.362027323349956</c:v>
                </c:pt>
                <c:pt idx="4656">
                  <c:v>8.3619633151000876</c:v>
                </c:pt>
                <c:pt idx="4657">
                  <c:v>8.3628326675330289</c:v>
                </c:pt>
                <c:pt idx="4658">
                  <c:v>8.3627136592829618</c:v>
                </c:pt>
                <c:pt idx="4659">
                  <c:v>8.3617863450499037</c:v>
                </c:pt>
                <c:pt idx="4660">
                  <c:v>8.3610906701330361</c:v>
                </c:pt>
                <c:pt idx="4661">
                  <c:v>8.3613416892329777</c:v>
                </c:pt>
                <c:pt idx="4662">
                  <c:v>8.3622710416669204</c:v>
                </c:pt>
                <c:pt idx="4663">
                  <c:v>8.3617053667500532</c:v>
                </c:pt>
                <c:pt idx="4664">
                  <c:v>8.3609613858499952</c:v>
                </c:pt>
                <c:pt idx="4665">
                  <c:v>8.3601740442669268</c:v>
                </c:pt>
                <c:pt idx="4666">
                  <c:v>8.3605433967000682</c:v>
                </c:pt>
                <c:pt idx="4667">
                  <c:v>8.3617327217830013</c:v>
                </c:pt>
                <c:pt idx="4668">
                  <c:v>8.3616854075499454</c:v>
                </c:pt>
                <c:pt idx="4669">
                  <c:v>8.3608847326330764</c:v>
                </c:pt>
                <c:pt idx="4670">
                  <c:v>8.3602190850670173</c:v>
                </c:pt>
                <c:pt idx="4671">
                  <c:v>8.3604984374999596</c:v>
                </c:pt>
                <c:pt idx="4672">
                  <c:v>8.3612827625830928</c:v>
                </c:pt>
                <c:pt idx="4673">
                  <c:v>8.3609654483500346</c:v>
                </c:pt>
                <c:pt idx="4674">
                  <c:v>8.3599947734329678</c:v>
                </c:pt>
                <c:pt idx="4675">
                  <c:v>8.3597507925329086</c:v>
                </c:pt>
                <c:pt idx="4676">
                  <c:v>8.35988178428304</c:v>
                </c:pt>
                <c:pt idx="4677">
                  <c:v>8.3607844700499836</c:v>
                </c:pt>
                <c:pt idx="4678">
                  <c:v>8.3610237951329172</c:v>
                </c:pt>
                <c:pt idx="4679">
                  <c:v>8.3608814809000584</c:v>
                </c:pt>
                <c:pt idx="4680">
                  <c:v>8.361275833333</c:v>
                </c:pt>
                <c:pt idx="4681">
                  <c:v>8.3613184917499321</c:v>
                </c:pt>
                <c:pt idx="4682">
                  <c:v>8.3624178441830743</c:v>
                </c:pt>
                <c:pt idx="4683">
                  <c:v>8.3625755026000075</c:v>
                </c:pt>
                <c:pt idx="4684">
                  <c:v>8.3620448550329503</c:v>
                </c:pt>
                <c:pt idx="4685">
                  <c:v>8.3619425134500815</c:v>
                </c:pt>
                <c:pt idx="4686">
                  <c:v>8.3622218658830221</c:v>
                </c:pt>
                <c:pt idx="4687">
                  <c:v>8.3634195242999567</c:v>
                </c:pt>
                <c:pt idx="4688">
                  <c:v>8.3635255434000975</c:v>
                </c:pt>
                <c:pt idx="4689">
                  <c:v>8.3628932291670406</c:v>
                </c:pt>
                <c:pt idx="4690">
                  <c:v>8.3622658875829732</c:v>
                </c:pt>
                <c:pt idx="4691">
                  <c:v>8.3623135733499137</c:v>
                </c:pt>
                <c:pt idx="4692">
                  <c:v>8.3626778984330468</c:v>
                </c:pt>
                <c:pt idx="4693">
                  <c:v>8.3626822508669889</c:v>
                </c:pt>
                <c:pt idx="4694">
                  <c:v>8.3619165759499214</c:v>
                </c:pt>
                <c:pt idx="4695">
                  <c:v>8.3613259283830637</c:v>
                </c:pt>
                <c:pt idx="4696">
                  <c:v>8.3619352534669957</c:v>
                </c:pt>
                <c:pt idx="4697">
                  <c:v>8.3630579392329398</c:v>
                </c:pt>
                <c:pt idx="4698">
                  <c:v>8.3630722916670788</c:v>
                </c:pt>
                <c:pt idx="4699">
                  <c:v>8.3623982834170114</c:v>
                </c:pt>
                <c:pt idx="4700">
                  <c:v>8.3619009691829547</c:v>
                </c:pt>
                <c:pt idx="4701">
                  <c:v>8.3616202942670874</c:v>
                </c:pt>
                <c:pt idx="4702">
                  <c:v>8.3621313133670299</c:v>
                </c:pt>
                <c:pt idx="4703">
                  <c:v>8.3619923051169618</c:v>
                </c:pt>
                <c:pt idx="4704">
                  <c:v>8.3614649908829026</c:v>
                </c:pt>
                <c:pt idx="4705">
                  <c:v>8.3609093159670351</c:v>
                </c:pt>
                <c:pt idx="4706">
                  <c:v>8.3607770017329788</c:v>
                </c:pt>
                <c:pt idx="4707">
                  <c:v>8.361434687499921</c:v>
                </c:pt>
                <c:pt idx="4708">
                  <c:v>8.3612773459170526</c:v>
                </c:pt>
                <c:pt idx="4709">
                  <c:v>8.3611516983499943</c:v>
                </c:pt>
                <c:pt idx="4710">
                  <c:v>8.360992690099927</c:v>
                </c:pt>
                <c:pt idx="4711">
                  <c:v>8.3608887092000685</c:v>
                </c:pt>
                <c:pt idx="4712">
                  <c:v>8.3617863676170021</c:v>
                </c:pt>
                <c:pt idx="4713">
                  <c:v>8.3618590533829451</c:v>
                </c:pt>
                <c:pt idx="4714">
                  <c:v>8.3618317118000753</c:v>
                </c:pt>
                <c:pt idx="4715">
                  <c:v>8.3618777309000194</c:v>
                </c:pt>
                <c:pt idx="4716">
                  <c:v>8.3623220833329608</c:v>
                </c:pt>
                <c:pt idx="4717">
                  <c:v>8.3634547417500915</c:v>
                </c:pt>
                <c:pt idx="4718">
                  <c:v>8.3637874275170354</c:v>
                </c:pt>
                <c:pt idx="4719">
                  <c:v>8.3635284192669666</c:v>
                </c:pt>
                <c:pt idx="4720">
                  <c:v>8.3631944383669108</c:v>
                </c:pt>
                <c:pt idx="4721">
                  <c:v>8.363280430117042</c:v>
                </c:pt>
                <c:pt idx="4722">
                  <c:v>8.3641347825499839</c:v>
                </c:pt>
                <c:pt idx="4723">
                  <c:v>8.3643057742999165</c:v>
                </c:pt>
                <c:pt idx="4724">
                  <c:v>8.3641751267330573</c:v>
                </c:pt>
                <c:pt idx="4725">
                  <c:v>8.3637478125000015</c:v>
                </c:pt>
                <c:pt idx="4726">
                  <c:v>8.3635838042499344</c:v>
                </c:pt>
                <c:pt idx="4727">
                  <c:v>8.3647198233500735</c:v>
                </c:pt>
                <c:pt idx="4728">
                  <c:v>8.3637858151000071</c:v>
                </c:pt>
                <c:pt idx="4729">
                  <c:v>8.3636035008669491</c:v>
                </c:pt>
                <c:pt idx="4730">
                  <c:v>8.3629894926170802</c:v>
                </c:pt>
                <c:pt idx="4731">
                  <c:v>8.3632721783830242</c:v>
                </c:pt>
                <c:pt idx="4732">
                  <c:v>8.3643515034669562</c:v>
                </c:pt>
                <c:pt idx="4733">
                  <c:v>8.3642141892330972</c:v>
                </c:pt>
                <c:pt idx="4734">
                  <c:v>8.36345020833304</c:v>
                </c:pt>
                <c:pt idx="4735">
                  <c:v>8.3631512000829726</c:v>
                </c:pt>
                <c:pt idx="4736">
                  <c:v>8.3631522191829148</c:v>
                </c:pt>
                <c:pt idx="4737">
                  <c:v>8.3635465442670469</c:v>
                </c:pt>
                <c:pt idx="4738">
                  <c:v>8.3639175633669876</c:v>
                </c:pt>
                <c:pt idx="4739">
                  <c:v>8.3634885551169234</c:v>
                </c:pt>
                <c:pt idx="4740">
                  <c:v>8.3628929075500622</c:v>
                </c:pt>
                <c:pt idx="4741">
                  <c:v>8.3632072326329965</c:v>
                </c:pt>
                <c:pt idx="4742">
                  <c:v>8.3638599183999389</c:v>
                </c:pt>
                <c:pt idx="4743">
                  <c:v>8.363962604167078</c:v>
                </c:pt>
                <c:pt idx="4744">
                  <c:v>8.3631035959170141</c:v>
                </c:pt>
                <c:pt idx="4745">
                  <c:v>8.3626512816829539</c:v>
                </c:pt>
                <c:pt idx="4746">
                  <c:v>8.3631739401000864</c:v>
                </c:pt>
                <c:pt idx="4747">
                  <c:v>8.3637032925330299</c:v>
                </c:pt>
                <c:pt idx="4748">
                  <c:v>8.3637726176169611</c:v>
                </c:pt>
                <c:pt idx="4749">
                  <c:v>8.3634553033829047</c:v>
                </c:pt>
                <c:pt idx="4750">
                  <c:v>8.363257961800036</c:v>
                </c:pt>
                <c:pt idx="4751">
                  <c:v>8.363265647566978</c:v>
                </c:pt>
                <c:pt idx="4752">
                  <c:v>8.3634966666669204</c:v>
                </c:pt>
                <c:pt idx="4753">
                  <c:v>8.3633059917500532</c:v>
                </c:pt>
                <c:pt idx="4754">
                  <c:v>8.3627103441829949</c:v>
                </c:pt>
                <c:pt idx="4755">
                  <c:v>8.3622863359329287</c:v>
                </c:pt>
                <c:pt idx="4756">
                  <c:v>8.3625906883670673</c:v>
                </c:pt>
                <c:pt idx="4757">
                  <c:v>8.3636900134500003</c:v>
                </c:pt>
                <c:pt idx="4758">
                  <c:v>8.363932699216944</c:v>
                </c:pt>
                <c:pt idx="4759">
                  <c:v>8.3640986909670758</c:v>
                </c:pt>
                <c:pt idx="4760">
                  <c:v>8.3637430434000191</c:v>
                </c:pt>
                <c:pt idx="4761">
                  <c:v>8.3643323958329603</c:v>
                </c:pt>
                <c:pt idx="4762">
                  <c:v>8.3647850542500919</c:v>
                </c:pt>
                <c:pt idx="4763">
                  <c:v>8.3651410733500349</c:v>
                </c:pt>
                <c:pt idx="4764">
                  <c:v>8.3648387317669677</c:v>
                </c:pt>
                <c:pt idx="4765">
                  <c:v>8.36422641753291</c:v>
                </c:pt>
                <c:pt idx="4766">
                  <c:v>8.3643474092830417</c:v>
                </c:pt>
                <c:pt idx="4767">
                  <c:v>8.3648550950499825</c:v>
                </c:pt>
                <c:pt idx="4768">
                  <c:v>8.3650194201329171</c:v>
                </c:pt>
                <c:pt idx="4769">
                  <c:v>8.3640954392330578</c:v>
                </c:pt>
                <c:pt idx="4770">
                  <c:v>8.3637081250000005</c:v>
                </c:pt>
                <c:pt idx="4771">
                  <c:v>8.3634291167499324</c:v>
                </c:pt>
                <c:pt idx="4772">
                  <c:v>8.364311802517074</c:v>
                </c:pt>
                <c:pt idx="4773">
                  <c:v>8.3637961276000077</c:v>
                </c:pt>
                <c:pt idx="4774">
                  <c:v>8.3628854800329488</c:v>
                </c:pt>
                <c:pt idx="4775">
                  <c:v>8.3622298051170798</c:v>
                </c:pt>
                <c:pt idx="4776">
                  <c:v>8.3626441575500241</c:v>
                </c:pt>
                <c:pt idx="4777">
                  <c:v>8.3637368159669556</c:v>
                </c:pt>
                <c:pt idx="4778">
                  <c:v>8.3632128350670989</c:v>
                </c:pt>
                <c:pt idx="4779">
                  <c:v>8.3624621875000393</c:v>
                </c:pt>
                <c:pt idx="4780">
                  <c:v>8.3623081792499718</c:v>
                </c:pt>
                <c:pt idx="4781">
                  <c:v>8.3623041983499142</c:v>
                </c:pt>
                <c:pt idx="4782">
                  <c:v>8.362940190100046</c:v>
                </c:pt>
                <c:pt idx="4783">
                  <c:v>8.3630645425329906</c:v>
                </c:pt>
                <c:pt idx="4784">
                  <c:v>8.3625772009499233</c:v>
                </c:pt>
                <c:pt idx="4785">
                  <c:v>8.3615515533830624</c:v>
                </c:pt>
                <c:pt idx="4786">
                  <c:v>8.3614242117999957</c:v>
                </c:pt>
                <c:pt idx="4787">
                  <c:v>8.3622768975669377</c:v>
                </c:pt>
                <c:pt idx="4788">
                  <c:v>8.3619262500000797</c:v>
                </c:pt>
                <c:pt idx="4789">
                  <c:v>8.3611789084170134</c:v>
                </c:pt>
                <c:pt idx="4790">
                  <c:v>8.3604965941829548</c:v>
                </c:pt>
                <c:pt idx="4791">
                  <c:v>8.3604092526000873</c:v>
                </c:pt>
                <c:pt idx="4792">
                  <c:v>8.361453605033029</c:v>
                </c:pt>
                <c:pt idx="4793">
                  <c:v>8.361004596782962</c:v>
                </c:pt>
                <c:pt idx="4794">
                  <c:v>8.3605522825499037</c:v>
                </c:pt>
                <c:pt idx="4795">
                  <c:v>8.3599449409670363</c:v>
                </c:pt>
                <c:pt idx="4796">
                  <c:v>8.3604942933999791</c:v>
                </c:pt>
                <c:pt idx="4797">
                  <c:v>8.3613286458329199</c:v>
                </c:pt>
                <c:pt idx="4798">
                  <c:v>8.3613863042500522</c:v>
                </c:pt>
                <c:pt idx="4799">
                  <c:v>8.3600256566829945</c:v>
                </c:pt>
                <c:pt idx="4800">
                  <c:v>8.3595016484329268</c:v>
                </c:pt>
                <c:pt idx="4801">
                  <c:v>8.3597026675330692</c:v>
                </c:pt>
                <c:pt idx="4802">
                  <c:v>8.3612369926170018</c:v>
                </c:pt>
                <c:pt idx="4803">
                  <c:v>8.3617746783829432</c:v>
                </c:pt>
                <c:pt idx="4804">
                  <c:v>8.3615773368000745</c:v>
                </c:pt>
                <c:pt idx="4805">
                  <c:v>8.3614916892330182</c:v>
                </c:pt>
                <c:pt idx="4806">
                  <c:v>8.3614327083329609</c:v>
                </c:pt>
                <c:pt idx="4807">
                  <c:v>8.3628737000830924</c:v>
                </c:pt>
                <c:pt idx="4808">
                  <c:v>8.3632463858500348</c:v>
                </c:pt>
                <c:pt idx="4809">
                  <c:v>8.3624873775999671</c:v>
                </c:pt>
                <c:pt idx="4810">
                  <c:v>8.3621950633669098</c:v>
                </c:pt>
                <c:pt idx="4811">
                  <c:v>8.3624943884500418</c:v>
                </c:pt>
                <c:pt idx="4812">
                  <c:v>8.363595407549985</c:v>
                </c:pt>
                <c:pt idx="4813">
                  <c:v>8.363408065966917</c:v>
                </c:pt>
                <c:pt idx="4814">
                  <c:v>8.3625857517330573</c:v>
                </c:pt>
                <c:pt idx="4815">
                  <c:v>8.3616351041670001</c:v>
                </c:pt>
                <c:pt idx="4816">
                  <c:v>8.3617960959169331</c:v>
                </c:pt>
                <c:pt idx="4817">
                  <c:v>8.3631671150170739</c:v>
                </c:pt>
                <c:pt idx="4818">
                  <c:v>8.3634331067670082</c:v>
                </c:pt>
                <c:pt idx="4819">
                  <c:v>8.3627824591999484</c:v>
                </c:pt>
                <c:pt idx="4820">
                  <c:v>8.3620517842830822</c:v>
                </c:pt>
                <c:pt idx="4821">
                  <c:v>8.3619028033830229</c:v>
                </c:pt>
                <c:pt idx="4822">
                  <c:v>8.3630904617999562</c:v>
                </c:pt>
                <c:pt idx="4823">
                  <c:v>8.363008147567097</c:v>
                </c:pt>
                <c:pt idx="4824">
                  <c:v>8.3623025000000393</c:v>
                </c:pt>
                <c:pt idx="4825">
                  <c:v>8.3615634917499744</c:v>
                </c:pt>
                <c:pt idx="4826">
                  <c:v>8.3616178441829145</c:v>
                </c:pt>
                <c:pt idx="4827">
                  <c:v>8.3626805026000461</c:v>
                </c:pt>
                <c:pt idx="4828">
                  <c:v>8.3626498550329895</c:v>
                </c:pt>
                <c:pt idx="4829">
                  <c:v>8.3611725134499224</c:v>
                </c:pt>
                <c:pt idx="4830">
                  <c:v>8.3600868658830638</c:v>
                </c:pt>
                <c:pt idx="4831">
                  <c:v>8.3598728576329968</c:v>
                </c:pt>
                <c:pt idx="4832">
                  <c:v>8.3617738767329381</c:v>
                </c:pt>
                <c:pt idx="4833">
                  <c:v>8.3616248958330797</c:v>
                </c:pt>
                <c:pt idx="4834">
                  <c:v>8.3604742209170126</c:v>
                </c:pt>
                <c:pt idx="4835">
                  <c:v>8.360256906682956</c:v>
                </c:pt>
                <c:pt idx="4836">
                  <c:v>8.3600995651000876</c:v>
                </c:pt>
                <c:pt idx="4837">
                  <c:v>8.3617522508670277</c:v>
                </c:pt>
                <c:pt idx="4838">
                  <c:v>8.3616265759499608</c:v>
                </c:pt>
                <c:pt idx="4839">
                  <c:v>8.3603409283829038</c:v>
                </c:pt>
                <c:pt idx="4840">
                  <c:v>8.3601235868000359</c:v>
                </c:pt>
                <c:pt idx="4841">
                  <c:v>8.3600729392329782</c:v>
                </c:pt>
                <c:pt idx="4842">
                  <c:v>8.3618322916669197</c:v>
                </c:pt>
                <c:pt idx="4843">
                  <c:v>8.3608016167500523</c:v>
                </c:pt>
                <c:pt idx="4844">
                  <c:v>8.359644302516994</c:v>
                </c:pt>
                <c:pt idx="4845">
                  <c:v>8.3590936275999272</c:v>
                </c:pt>
                <c:pt idx="4846">
                  <c:v>8.3597463133670686</c:v>
                </c:pt>
                <c:pt idx="4847">
                  <c:v>8.3611656384500019</c:v>
                </c:pt>
                <c:pt idx="4848">
                  <c:v>8.3612966575499428</c:v>
                </c:pt>
                <c:pt idx="4849">
                  <c:v>8.3602126493000757</c:v>
                </c:pt>
                <c:pt idx="4850">
                  <c:v>8.3593303350670176</c:v>
                </c:pt>
                <c:pt idx="4851">
                  <c:v>8.3593396874999613</c:v>
                </c:pt>
                <c:pt idx="4852">
                  <c:v>8.3609156792500929</c:v>
                </c:pt>
                <c:pt idx="4853">
                  <c:v>8.3605566983500328</c:v>
                </c:pt>
                <c:pt idx="4854">
                  <c:v>8.3594576900999673</c:v>
                </c:pt>
                <c:pt idx="4855">
                  <c:v>8.359145375866909</c:v>
                </c:pt>
                <c:pt idx="4856">
                  <c:v>8.3594947009500409</c:v>
                </c:pt>
                <c:pt idx="4857">
                  <c:v>8.3611490533829844</c:v>
                </c:pt>
                <c:pt idx="4858">
                  <c:v>8.3611017117999165</c:v>
                </c:pt>
                <c:pt idx="4859">
                  <c:v>8.360622730900058</c:v>
                </c:pt>
                <c:pt idx="4860">
                  <c:v>8.359812083332999</c:v>
                </c:pt>
                <c:pt idx="4861">
                  <c:v>8.3599614084169325</c:v>
                </c:pt>
                <c:pt idx="4862">
                  <c:v>8.361474094183075</c:v>
                </c:pt>
                <c:pt idx="4863">
                  <c:v>8.3615817526000065</c:v>
                </c:pt>
                <c:pt idx="4864">
                  <c:v>8.3608194383669492</c:v>
                </c:pt>
                <c:pt idx="4865">
                  <c:v>8.3598354301170819</c:v>
                </c:pt>
                <c:pt idx="4866">
                  <c:v>8.3602531158830224</c:v>
                </c:pt>
                <c:pt idx="4867">
                  <c:v>8.3618174409669557</c:v>
                </c:pt>
                <c:pt idx="4868">
                  <c:v>8.3621534600670966</c:v>
                </c:pt>
                <c:pt idx="4869">
                  <c:v>8.3611594791670409</c:v>
                </c:pt>
                <c:pt idx="4870">
                  <c:v>8.3601388042499725</c:v>
                </c:pt>
                <c:pt idx="4871">
                  <c:v>8.3602648233499135</c:v>
                </c:pt>
                <c:pt idx="4872">
                  <c:v>8.3620308151000486</c:v>
                </c:pt>
                <c:pt idx="4873">
                  <c:v>8.3615201675329889</c:v>
                </c:pt>
                <c:pt idx="4874">
                  <c:v>8.3613128259499216</c:v>
                </c:pt>
                <c:pt idx="4875">
                  <c:v>8.3606571783830628</c:v>
                </c:pt>
                <c:pt idx="4876">
                  <c:v>8.3606565034669966</c:v>
                </c:pt>
                <c:pt idx="4877">
                  <c:v>8.3619325225669385</c:v>
                </c:pt>
                <c:pt idx="4878">
                  <c:v>8.3605552083330803</c:v>
                </c:pt>
                <c:pt idx="4879">
                  <c:v>8.3592145334170116</c:v>
                </c:pt>
                <c:pt idx="4880">
                  <c:v>8.3582738858499557</c:v>
                </c:pt>
                <c:pt idx="4881">
                  <c:v>8.3581615442670874</c:v>
                </c:pt>
                <c:pt idx="4882">
                  <c:v>8.3598158967000291</c:v>
                </c:pt>
                <c:pt idx="4883">
                  <c:v>8.3596102217829618</c:v>
                </c:pt>
                <c:pt idx="4884">
                  <c:v>8.3589095742169039</c:v>
                </c:pt>
                <c:pt idx="4885">
                  <c:v>8.3579072326330355</c:v>
                </c:pt>
                <c:pt idx="4886">
                  <c:v>8.3580499183999777</c:v>
                </c:pt>
                <c:pt idx="4887">
                  <c:v>8.3590609374999207</c:v>
                </c:pt>
                <c:pt idx="4888">
                  <c:v>8.3595952625830527</c:v>
                </c:pt>
                <c:pt idx="4889">
                  <c:v>8.3585929483499939</c:v>
                </c:pt>
                <c:pt idx="4890">
                  <c:v>8.3580439400999271</c:v>
                </c:pt>
                <c:pt idx="4891">
                  <c:v>8.3590049592000693</c:v>
                </c:pt>
                <c:pt idx="4892">
                  <c:v>8.3606176176170006</c:v>
                </c:pt>
                <c:pt idx="4893">
                  <c:v>8.3609003033829445</c:v>
                </c:pt>
                <c:pt idx="4894">
                  <c:v>8.3603512951330767</c:v>
                </c:pt>
                <c:pt idx="4895">
                  <c:v>8.3603006475670174</c:v>
                </c:pt>
                <c:pt idx="4896">
                  <c:v>8.3603416666669599</c:v>
                </c:pt>
                <c:pt idx="4897">
                  <c:v>8.3620759917500926</c:v>
                </c:pt>
                <c:pt idx="4898">
                  <c:v>8.3619953441830344</c:v>
                </c:pt>
                <c:pt idx="4899">
                  <c:v>8.3611446692669684</c:v>
                </c:pt>
                <c:pt idx="4900">
                  <c:v>8.3607973550329096</c:v>
                </c:pt>
                <c:pt idx="4901">
                  <c:v>8.3613983467830426</c:v>
                </c:pt>
                <c:pt idx="4902">
                  <c:v>8.3630293658829835</c:v>
                </c:pt>
                <c:pt idx="4903">
                  <c:v>8.3628136909669166</c:v>
                </c:pt>
                <c:pt idx="4904">
                  <c:v>8.3616047100670574</c:v>
                </c:pt>
                <c:pt idx="4905">
                  <c:v>8.3610190624999987</c:v>
                </c:pt>
                <c:pt idx="4906">
                  <c:v>8.361473387582933</c:v>
                </c:pt>
                <c:pt idx="4907">
                  <c:v>8.3622244066830742</c:v>
                </c:pt>
                <c:pt idx="4908">
                  <c:v>8.3617787317670071</c:v>
                </c:pt>
                <c:pt idx="4909">
                  <c:v>8.3611897508669504</c:v>
                </c:pt>
                <c:pt idx="4910">
                  <c:v>8.3606040759500804</c:v>
                </c:pt>
                <c:pt idx="4911">
                  <c:v>8.3605000950500248</c:v>
                </c:pt>
                <c:pt idx="4912">
                  <c:v>8.3618577534669569</c:v>
                </c:pt>
                <c:pt idx="4913">
                  <c:v>8.3622104392330971</c:v>
                </c:pt>
                <c:pt idx="4914">
                  <c:v>8.3616564583330408</c:v>
                </c:pt>
                <c:pt idx="4915">
                  <c:v>8.3610974500829727</c:v>
                </c:pt>
                <c:pt idx="4916">
                  <c:v>8.3608751358499163</c:v>
                </c:pt>
                <c:pt idx="4917">
                  <c:v>8.3622244609330476</c:v>
                </c:pt>
                <c:pt idx="4918">
                  <c:v>8.3624288133669893</c:v>
                </c:pt>
                <c:pt idx="4919">
                  <c:v>8.3616014717829206</c:v>
                </c:pt>
                <c:pt idx="4920">
                  <c:v>8.3612458242170629</c:v>
                </c:pt>
                <c:pt idx="4921">
                  <c:v>8.3610151492999965</c:v>
                </c:pt>
                <c:pt idx="4922">
                  <c:v>8.3623045017329396</c:v>
                </c:pt>
                <c:pt idx="4923">
                  <c:v>8.3618488541670786</c:v>
                </c:pt>
                <c:pt idx="4924">
                  <c:v>8.3606898459170118</c:v>
                </c:pt>
                <c:pt idx="4925">
                  <c:v>8.3602941983499548</c:v>
                </c:pt>
                <c:pt idx="4926">
                  <c:v>8.3605151901000863</c:v>
                </c:pt>
                <c:pt idx="4927">
                  <c:v>8.3613628758670302</c:v>
                </c:pt>
                <c:pt idx="4928">
                  <c:v>8.3612555342829626</c:v>
                </c:pt>
                <c:pt idx="4929">
                  <c:v>8.3609115533829037</c:v>
                </c:pt>
                <c:pt idx="4930">
                  <c:v>8.3598125451330372</c:v>
                </c:pt>
                <c:pt idx="4931">
                  <c:v>8.360178564232978</c:v>
                </c:pt>
                <c:pt idx="4932">
                  <c:v>8.360909583332921</c:v>
                </c:pt>
                <c:pt idx="4933">
                  <c:v>8.3602189084170533</c:v>
                </c:pt>
                <c:pt idx="4934">
                  <c:v>8.3594582608499941</c:v>
                </c:pt>
                <c:pt idx="4935">
                  <c:v>8.3593275859329275</c:v>
                </c:pt>
                <c:pt idx="4936">
                  <c:v>8.3600669383670692</c:v>
                </c:pt>
                <c:pt idx="4937">
                  <c:v>8.3613462634500006</c:v>
                </c:pt>
                <c:pt idx="4938">
                  <c:v>8.3610689492169445</c:v>
                </c:pt>
                <c:pt idx="4939">
                  <c:v>8.360866607633076</c:v>
                </c:pt>
                <c:pt idx="4940">
                  <c:v>8.3610759600670193</c:v>
                </c:pt>
                <c:pt idx="4941">
                  <c:v>8.3611869791669591</c:v>
                </c:pt>
                <c:pt idx="4942">
                  <c:v>8.3623129709170918</c:v>
                </c:pt>
                <c:pt idx="4943">
                  <c:v>8.3622506566830346</c:v>
                </c:pt>
                <c:pt idx="4944">
                  <c:v>8.3617583150999675</c:v>
                </c:pt>
                <c:pt idx="4945">
                  <c:v>8.3617110008669098</c:v>
                </c:pt>
                <c:pt idx="4946">
                  <c:v>8.3625686592830419</c:v>
                </c:pt>
                <c:pt idx="4947">
                  <c:v>8.3635030117169826</c:v>
                </c:pt>
                <c:pt idx="4948">
                  <c:v>8.3632673367999164</c:v>
                </c:pt>
                <c:pt idx="4949">
                  <c:v>8.3624333559000572</c:v>
                </c:pt>
                <c:pt idx="4950">
                  <c:v>8.3623827083330013</c:v>
                </c:pt>
                <c:pt idx="4951">
                  <c:v>8.3620687000829328</c:v>
                </c:pt>
                <c:pt idx="4952">
                  <c:v>8.3630013858500742</c:v>
                </c:pt>
                <c:pt idx="4953">
                  <c:v>8.3630773776000069</c:v>
                </c:pt>
                <c:pt idx="4954">
                  <c:v>8.3620083966999488</c:v>
                </c:pt>
                <c:pt idx="4955">
                  <c:v>8.3619493884500802</c:v>
                </c:pt>
                <c:pt idx="4956">
                  <c:v>8.360948740883023</c:v>
                </c:pt>
                <c:pt idx="4957">
                  <c:v>8.3618180659669559</c:v>
                </c:pt>
                <c:pt idx="4958">
                  <c:v>8.3615724184000992</c:v>
                </c:pt>
                <c:pt idx="4959">
                  <c:v>8.36156510416704</c:v>
                </c:pt>
                <c:pt idx="4960">
                  <c:v>8.3609844292499726</c:v>
                </c:pt>
                <c:pt idx="4961">
                  <c:v>8.3607637816829161</c:v>
                </c:pt>
                <c:pt idx="4962">
                  <c:v>8.3611797734330473</c:v>
                </c:pt>
                <c:pt idx="4963">
                  <c:v>8.3610474591999893</c:v>
                </c:pt>
                <c:pt idx="4964">
                  <c:v>8.3603634509499223</c:v>
                </c:pt>
                <c:pt idx="4965">
                  <c:v>8.3592228033830622</c:v>
                </c:pt>
                <c:pt idx="4966">
                  <c:v>8.358873795132995</c:v>
                </c:pt>
                <c:pt idx="4967">
                  <c:v>8.3600048142329388</c:v>
                </c:pt>
                <c:pt idx="4968">
                  <c:v>8.3600408333330805</c:v>
                </c:pt>
                <c:pt idx="4969">
                  <c:v>8.3596401584170135</c:v>
                </c:pt>
                <c:pt idx="4970">
                  <c:v>8.358934510849954</c:v>
                </c:pt>
                <c:pt idx="4971">
                  <c:v>8.3584438359330857</c:v>
                </c:pt>
                <c:pt idx="4972">
                  <c:v>8.3595681883670281</c:v>
                </c:pt>
                <c:pt idx="4973">
                  <c:v>8.3596791801169612</c:v>
                </c:pt>
                <c:pt idx="4974">
                  <c:v>8.3592951992169038</c:v>
                </c:pt>
                <c:pt idx="4975">
                  <c:v>8.3584078576330363</c:v>
                </c:pt>
                <c:pt idx="4976">
                  <c:v>8.3587488767329781</c:v>
                </c:pt>
                <c:pt idx="4977">
                  <c:v>8.3604315624999206</c:v>
                </c:pt>
                <c:pt idx="4978">
                  <c:v>8.360514220917052</c:v>
                </c:pt>
                <c:pt idx="4979">
                  <c:v>8.3604502400169949</c:v>
                </c:pt>
                <c:pt idx="4980">
                  <c:v>8.3601578984329272</c:v>
                </c:pt>
                <c:pt idx="4981">
                  <c:v>8.3597755842000687</c:v>
                </c:pt>
                <c:pt idx="4982">
                  <c:v>8.3610915759500024</c:v>
                </c:pt>
                <c:pt idx="4983">
                  <c:v>8.3615709283829442</c:v>
                </c:pt>
                <c:pt idx="4984">
                  <c:v>8.3611119201330748</c:v>
                </c:pt>
                <c:pt idx="4985">
                  <c:v>8.3607896059000186</c:v>
                </c:pt>
                <c:pt idx="4986">
                  <c:v>8.3605839583329598</c:v>
                </c:pt>
                <c:pt idx="4987">
                  <c:v>8.361694950083093</c:v>
                </c:pt>
                <c:pt idx="4988">
                  <c:v>8.361515969183035</c:v>
                </c:pt>
                <c:pt idx="4989">
                  <c:v>8.3604902942669668</c:v>
                </c:pt>
                <c:pt idx="4990">
                  <c:v>8.359879646699909</c:v>
                </c:pt>
                <c:pt idx="4991">
                  <c:v>8.360038971783041</c:v>
                </c:pt>
                <c:pt idx="4992">
                  <c:v>8.3607649908829842</c:v>
                </c:pt>
                <c:pt idx="4993">
                  <c:v>8.3606326492999177</c:v>
                </c:pt>
                <c:pt idx="4994">
                  <c:v>8.3597703350670578</c:v>
                </c:pt>
                <c:pt idx="4995">
                  <c:v>8.3591780208330011</c:v>
                </c:pt>
                <c:pt idx="4996">
                  <c:v>8.3595223459169326</c:v>
                </c:pt>
                <c:pt idx="4997">
                  <c:v>8.3605400316830742</c:v>
                </c:pt>
                <c:pt idx="4998">
                  <c:v>8.3597926901000079</c:v>
                </c:pt>
                <c:pt idx="4999">
                  <c:v>8.359260375866949</c:v>
                </c:pt>
                <c:pt idx="5000">
                  <c:v>8.3584280342830812</c:v>
                </c:pt>
                <c:pt idx="5001">
                  <c:v>8.3584023867170227</c:v>
                </c:pt>
                <c:pt idx="5002">
                  <c:v>8.3593633784669557</c:v>
                </c:pt>
                <c:pt idx="5003">
                  <c:v>8.3593177309000986</c:v>
                </c:pt>
                <c:pt idx="5004">
                  <c:v>8.3589804166670394</c:v>
                </c:pt>
                <c:pt idx="5005">
                  <c:v>8.3579064084169712</c:v>
                </c:pt>
                <c:pt idx="5006">
                  <c:v>8.3577874275169144</c:v>
                </c:pt>
                <c:pt idx="5007">
                  <c:v>8.3585534192670465</c:v>
                </c:pt>
                <c:pt idx="5008">
                  <c:v>8.35833110503299</c:v>
                </c:pt>
                <c:pt idx="5009">
                  <c:v>8.3579187634499217</c:v>
                </c:pt>
                <c:pt idx="5010">
                  <c:v>8.3568447825500627</c:v>
                </c:pt>
                <c:pt idx="5011">
                  <c:v>8.3570357742999963</c:v>
                </c:pt>
                <c:pt idx="5012">
                  <c:v>8.358411793399938</c:v>
                </c:pt>
                <c:pt idx="5013">
                  <c:v>8.3584494791670796</c:v>
                </c:pt>
                <c:pt idx="5014">
                  <c:v>8.3577088042500129</c:v>
                </c:pt>
                <c:pt idx="5015">
                  <c:v>8.3572631566829543</c:v>
                </c:pt>
                <c:pt idx="5016">
                  <c:v>8.3573774817670881</c:v>
                </c:pt>
                <c:pt idx="5017">
                  <c:v>8.3581101675330292</c:v>
                </c:pt>
                <c:pt idx="5018">
                  <c:v>8.3577778259499613</c:v>
                </c:pt>
                <c:pt idx="5019">
                  <c:v>8.3574755117169044</c:v>
                </c:pt>
                <c:pt idx="5020">
                  <c:v>8.3573981701330364</c:v>
                </c:pt>
                <c:pt idx="5021">
                  <c:v>8.3578175225669789</c:v>
                </c:pt>
                <c:pt idx="5022">
                  <c:v>8.3593768749999207</c:v>
                </c:pt>
                <c:pt idx="5023">
                  <c:v>8.3587428667500525</c:v>
                </c:pt>
                <c:pt idx="5024">
                  <c:v>8.3586822191829953</c:v>
                </c:pt>
                <c:pt idx="5025">
                  <c:v>8.3585048775999269</c:v>
                </c:pt>
                <c:pt idx="5026">
                  <c:v>8.3586825633670685</c:v>
                </c:pt>
                <c:pt idx="5027">
                  <c:v>8.3603218884500023</c:v>
                </c:pt>
                <c:pt idx="5028">
                  <c:v>8.3598779075499436</c:v>
                </c:pt>
                <c:pt idx="5029">
                  <c:v>8.3586238993000741</c:v>
                </c:pt>
                <c:pt idx="5030">
                  <c:v>8.3586249184000181</c:v>
                </c:pt>
                <c:pt idx="5031">
                  <c:v>8.3588026041669607</c:v>
                </c:pt>
                <c:pt idx="5032">
                  <c:v>8.3600435959170927</c:v>
                </c:pt>
                <c:pt idx="5033">
                  <c:v>8.3602762816830332</c:v>
                </c:pt>
                <c:pt idx="5034">
                  <c:v>8.3594656067669675</c:v>
                </c:pt>
                <c:pt idx="5035">
                  <c:v>8.3581999591999097</c:v>
                </c:pt>
                <c:pt idx="5036">
                  <c:v>8.3580892842830412</c:v>
                </c:pt>
                <c:pt idx="5037">
                  <c:v>8.3594953033829835</c:v>
                </c:pt>
                <c:pt idx="5038">
                  <c:v>8.3590329617999171</c:v>
                </c:pt>
                <c:pt idx="5039">
                  <c:v>8.3581506475670579</c:v>
                </c:pt>
                <c:pt idx="5040">
                  <c:v>8.3571749999999998</c:v>
                </c:pt>
                <c:pt idx="5041">
                  <c:v>8.3574843250829325</c:v>
                </c:pt>
                <c:pt idx="5042">
                  <c:v>8.3589936775170752</c:v>
                </c:pt>
                <c:pt idx="5043">
                  <c:v>8.358129669267008</c:v>
                </c:pt>
                <c:pt idx="5044">
                  <c:v>8.3570406883669506</c:v>
                </c:pt>
                <c:pt idx="5045">
                  <c:v>8.3562216801170823</c:v>
                </c:pt>
                <c:pt idx="5046">
                  <c:v>8.3565643658830222</c:v>
                </c:pt>
                <c:pt idx="5047">
                  <c:v>8.3580703576329558</c:v>
                </c:pt>
                <c:pt idx="5048">
                  <c:v>8.3581813767330981</c:v>
                </c:pt>
                <c:pt idx="5049">
                  <c:v>8.3571023958330404</c:v>
                </c:pt>
                <c:pt idx="5050">
                  <c:v>8.3564833875829727</c:v>
                </c:pt>
                <c:pt idx="5051">
                  <c:v>8.3566644066829152</c:v>
                </c:pt>
                <c:pt idx="5052">
                  <c:v>8.3586370651000461</c:v>
                </c:pt>
                <c:pt idx="5053">
                  <c:v>8.3586230841999889</c:v>
                </c:pt>
                <c:pt idx="5054">
                  <c:v>8.3581407426169214</c:v>
                </c:pt>
                <c:pt idx="5055">
                  <c:v>8.3575067617170635</c:v>
                </c:pt>
                <c:pt idx="5056">
                  <c:v>8.3578910867999969</c:v>
                </c:pt>
                <c:pt idx="5057">
                  <c:v>8.3599837725669381</c:v>
                </c:pt>
                <c:pt idx="5058">
                  <c:v>8.3600997916670803</c:v>
                </c:pt>
                <c:pt idx="5059">
                  <c:v>8.3593541167500121</c:v>
                </c:pt>
                <c:pt idx="5060">
                  <c:v>8.3587551358499557</c:v>
                </c:pt>
                <c:pt idx="5061">
                  <c:v>8.3586294609330878</c:v>
                </c:pt>
                <c:pt idx="5062">
                  <c:v>8.360112146700029</c:v>
                </c:pt>
                <c:pt idx="5063">
                  <c:v>8.3595481384499628</c:v>
                </c:pt>
                <c:pt idx="5064">
                  <c:v>8.3587141575499047</c:v>
                </c:pt>
                <c:pt idx="5065">
                  <c:v>8.3577484826330348</c:v>
                </c:pt>
                <c:pt idx="5066">
                  <c:v>8.3578945017329787</c:v>
                </c:pt>
                <c:pt idx="5067">
                  <c:v>8.35918552083292</c:v>
                </c:pt>
                <c:pt idx="5068">
                  <c:v>8.3593981792500536</c:v>
                </c:pt>
                <c:pt idx="5069">
                  <c:v>8.358695865016994</c:v>
                </c:pt>
                <c:pt idx="5070">
                  <c:v>8.3583068567669265</c:v>
                </c:pt>
                <c:pt idx="5071">
                  <c:v>8.3590395425330684</c:v>
                </c:pt>
                <c:pt idx="5072">
                  <c:v>8.3608472009500012</c:v>
                </c:pt>
                <c:pt idx="5073">
                  <c:v>8.361324886716945</c:v>
                </c:pt>
                <c:pt idx="5074">
                  <c:v>8.3604525451330769</c:v>
                </c:pt>
                <c:pt idx="5075">
                  <c:v>8.3602652309000174</c:v>
                </c:pt>
                <c:pt idx="5076">
                  <c:v>8.3604962499999598</c:v>
                </c:pt>
                <c:pt idx="5077">
                  <c:v>8.3609639084170926</c:v>
                </c:pt>
                <c:pt idx="5078">
                  <c:v>8.3609049275170353</c:v>
                </c:pt>
                <c:pt idx="5079">
                  <c:v>8.3598042525999681</c:v>
                </c:pt>
                <c:pt idx="5080">
                  <c:v>8.3591002716999085</c:v>
                </c:pt>
                <c:pt idx="5081">
                  <c:v>8.3596345967830405</c:v>
                </c:pt>
                <c:pt idx="5082">
                  <c:v>8.3607622825499828</c:v>
                </c:pt>
                <c:pt idx="5083">
                  <c:v>8.3601632742999161</c:v>
                </c:pt>
                <c:pt idx="5084">
                  <c:v>8.3591942934000585</c:v>
                </c:pt>
                <c:pt idx="5085">
                  <c:v>8.3581353125</c:v>
                </c:pt>
                <c:pt idx="5086">
                  <c:v>8.3582046375829329</c:v>
                </c:pt>
                <c:pt idx="5087">
                  <c:v>8.359193990017074</c:v>
                </c:pt>
                <c:pt idx="5088">
                  <c:v>8.3599966484330075</c:v>
                </c:pt>
                <c:pt idx="5089">
                  <c:v>8.3597010008669503</c:v>
                </c:pt>
                <c:pt idx="5090">
                  <c:v>8.3588519926170815</c:v>
                </c:pt>
                <c:pt idx="5091">
                  <c:v>8.3591746783830221</c:v>
                </c:pt>
                <c:pt idx="5092">
                  <c:v>8.3607040034669566</c:v>
                </c:pt>
                <c:pt idx="5093">
                  <c:v>8.3608766892330966</c:v>
                </c:pt>
                <c:pt idx="5094">
                  <c:v>8.3601760416670405</c:v>
                </c:pt>
                <c:pt idx="5095">
                  <c:v>8.3595153667499726</c:v>
                </c:pt>
                <c:pt idx="5096">
                  <c:v>8.359773052516914</c:v>
                </c:pt>
                <c:pt idx="5097">
                  <c:v>8.3608223776000479</c:v>
                </c:pt>
                <c:pt idx="5098">
                  <c:v>8.3603417300329887</c:v>
                </c:pt>
                <c:pt idx="5099">
                  <c:v>8.3594477217829208</c:v>
                </c:pt>
                <c:pt idx="5100">
                  <c:v>8.3587554075500634</c:v>
                </c:pt>
                <c:pt idx="5101">
                  <c:v>8.3584663992999957</c:v>
                </c:pt>
                <c:pt idx="5102">
                  <c:v>8.3595307517329385</c:v>
                </c:pt>
                <c:pt idx="5103">
                  <c:v>8.3595001041670791</c:v>
                </c:pt>
                <c:pt idx="5104">
                  <c:v>8.3585627625830128</c:v>
                </c:pt>
                <c:pt idx="5105">
                  <c:v>8.3577721150169548</c:v>
                </c:pt>
                <c:pt idx="5106">
                  <c:v>8.3576381067670873</c:v>
                </c:pt>
                <c:pt idx="5107">
                  <c:v>8.3588257925330289</c:v>
                </c:pt>
                <c:pt idx="5108">
                  <c:v>8.3590251176169623</c:v>
                </c:pt>
                <c:pt idx="5109">
                  <c:v>8.3582728033829028</c:v>
                </c:pt>
                <c:pt idx="5110">
                  <c:v>8.3575221284670356</c:v>
                </c:pt>
                <c:pt idx="5111">
                  <c:v>8.3575314808999774</c:v>
                </c:pt>
                <c:pt idx="5112">
                  <c:v>8.3589241666669203</c:v>
                </c:pt>
                <c:pt idx="5113">
                  <c:v>8.359533491750053</c:v>
                </c:pt>
                <c:pt idx="5114">
                  <c:v>8.3584711775169946</c:v>
                </c:pt>
                <c:pt idx="5115">
                  <c:v>8.3576871692669261</c:v>
                </c:pt>
                <c:pt idx="5116">
                  <c:v>8.3582798550330679</c:v>
                </c:pt>
                <c:pt idx="5117">
                  <c:v>8.3596758467830021</c:v>
                </c:pt>
                <c:pt idx="5118">
                  <c:v>8.3594818658829446</c:v>
                </c:pt>
                <c:pt idx="5119">
                  <c:v>8.3586461909670753</c:v>
                </c:pt>
                <c:pt idx="5120">
                  <c:v>8.3577922100670197</c:v>
                </c:pt>
                <c:pt idx="5121">
                  <c:v>8.3577598958329595</c:v>
                </c:pt>
                <c:pt idx="5122">
                  <c:v>8.3586225542500916</c:v>
                </c:pt>
                <c:pt idx="5123">
                  <c:v>8.3581769066830347</c:v>
                </c:pt>
                <c:pt idx="5124">
                  <c:v>8.3572445650999683</c:v>
                </c:pt>
                <c:pt idx="5125">
                  <c:v>8.3562555841999107</c:v>
                </c:pt>
                <c:pt idx="5126">
                  <c:v>8.3566882426170412</c:v>
                </c:pt>
                <c:pt idx="5127">
                  <c:v>8.3577025950499824</c:v>
                </c:pt>
                <c:pt idx="5128">
                  <c:v>8.3575619201329161</c:v>
                </c:pt>
                <c:pt idx="5129">
                  <c:v>8.3567329392330585</c:v>
                </c:pt>
                <c:pt idx="5130">
                  <c:v>8.3558739583330013</c:v>
                </c:pt>
                <c:pt idx="5131">
                  <c:v>8.3563032834169331</c:v>
                </c:pt>
                <c:pt idx="5132">
                  <c:v>8.3573476358500738</c:v>
                </c:pt>
                <c:pt idx="5133">
                  <c:v>8.3578469609330064</c:v>
                </c:pt>
                <c:pt idx="5134">
                  <c:v>8.3563629800329497</c:v>
                </c:pt>
                <c:pt idx="5135">
                  <c:v>8.3564206384500803</c:v>
                </c:pt>
                <c:pt idx="5136">
                  <c:v>8.3564049908830231</c:v>
                </c:pt>
                <c:pt idx="5137">
                  <c:v>8.3577326492999564</c:v>
                </c:pt>
                <c:pt idx="5138">
                  <c:v>8.3576720017330963</c:v>
                </c:pt>
                <c:pt idx="5139">
                  <c:v>8.3565230208330394</c:v>
                </c:pt>
                <c:pt idx="5140">
                  <c:v>8.3553206792499726</c:v>
                </c:pt>
                <c:pt idx="5141">
                  <c:v>8.3554633650169148</c:v>
                </c:pt>
                <c:pt idx="5142">
                  <c:v>8.3564443567670477</c:v>
                </c:pt>
                <c:pt idx="5143">
                  <c:v>8.3562187091999878</c:v>
                </c:pt>
                <c:pt idx="5144">
                  <c:v>8.3556447009499237</c:v>
                </c:pt>
                <c:pt idx="5145">
                  <c:v>8.3551057200500622</c:v>
                </c:pt>
                <c:pt idx="5146">
                  <c:v>8.3547683784669964</c:v>
                </c:pt>
                <c:pt idx="5147">
                  <c:v>8.3561410642329381</c:v>
                </c:pt>
                <c:pt idx="5148">
                  <c:v>8.3560954166670793</c:v>
                </c:pt>
                <c:pt idx="5149">
                  <c:v>8.3556714084170132</c:v>
                </c:pt>
                <c:pt idx="5150">
                  <c:v>8.354649094182955</c:v>
                </c:pt>
                <c:pt idx="5151">
                  <c:v>8.3552734192670854</c:v>
                </c:pt>
                <c:pt idx="5152">
                  <c:v>8.3562794383670287</c:v>
                </c:pt>
                <c:pt idx="5153">
                  <c:v>8.3565387634499615</c:v>
                </c:pt>
                <c:pt idx="5154">
                  <c:v>8.3558347825499055</c:v>
                </c:pt>
                <c:pt idx="5155">
                  <c:v>8.3552924409670357</c:v>
                </c:pt>
                <c:pt idx="5156">
                  <c:v>8.3554001267329774</c:v>
                </c:pt>
                <c:pt idx="5157">
                  <c:v>8.3567778124999208</c:v>
                </c:pt>
                <c:pt idx="5158">
                  <c:v>8.3564488042500518</c:v>
                </c:pt>
                <c:pt idx="5159">
                  <c:v>8.354989823349996</c:v>
                </c:pt>
                <c:pt idx="5160">
                  <c:v>8.3542824817669281</c:v>
                </c:pt>
                <c:pt idx="5161">
                  <c:v>8.3547451675330677</c:v>
                </c:pt>
                <c:pt idx="5162">
                  <c:v>8.3557661592830001</c:v>
                </c:pt>
                <c:pt idx="5163">
                  <c:v>8.3551555117169443</c:v>
                </c:pt>
                <c:pt idx="5164">
                  <c:v>8.3544915034670755</c:v>
                </c:pt>
                <c:pt idx="5165">
                  <c:v>8.3544025225670193</c:v>
                </c:pt>
                <c:pt idx="5166">
                  <c:v>8.3543368749999605</c:v>
                </c:pt>
                <c:pt idx="5167">
                  <c:v>8.3554662000830913</c:v>
                </c:pt>
                <c:pt idx="5168">
                  <c:v>8.3554838858500347</c:v>
                </c:pt>
                <c:pt idx="5169">
                  <c:v>8.3548415442669661</c:v>
                </c:pt>
                <c:pt idx="5170">
                  <c:v>8.3541792300329103</c:v>
                </c:pt>
                <c:pt idx="5171">
                  <c:v>8.3542768884500411</c:v>
                </c:pt>
                <c:pt idx="5172">
                  <c:v>8.3554479075499835</c:v>
                </c:pt>
                <c:pt idx="5173">
                  <c:v>8.3557755659669173</c:v>
                </c:pt>
                <c:pt idx="5174">
                  <c:v>8.3547532517330581</c:v>
                </c:pt>
                <c:pt idx="5175">
                  <c:v>8.3542559374999996</c:v>
                </c:pt>
                <c:pt idx="5176">
                  <c:v>8.3547319292499331</c:v>
                </c:pt>
                <c:pt idx="5177">
                  <c:v>8.3555762816830725</c:v>
                </c:pt>
                <c:pt idx="5178">
                  <c:v>8.3560456067670081</c:v>
                </c:pt>
                <c:pt idx="5179">
                  <c:v>8.3549999591999491</c:v>
                </c:pt>
                <c:pt idx="5180">
                  <c:v>8.3545742842830801</c:v>
                </c:pt>
                <c:pt idx="5181">
                  <c:v>8.3545836367170239</c:v>
                </c:pt>
                <c:pt idx="5182">
                  <c:v>8.3558346284669565</c:v>
                </c:pt>
                <c:pt idx="5183">
                  <c:v>8.3553956475670983</c:v>
                </c:pt>
                <c:pt idx="5184">
                  <c:v>8.3546466666670387</c:v>
                </c:pt>
                <c:pt idx="5185">
                  <c:v>8.3539426584169725</c:v>
                </c:pt>
                <c:pt idx="5186">
                  <c:v>8.3545636775169143</c:v>
                </c:pt>
                <c:pt idx="5187">
                  <c:v>8.3558646692670475</c:v>
                </c:pt>
                <c:pt idx="5188">
                  <c:v>8.3556140216999903</c:v>
                </c:pt>
                <c:pt idx="5189">
                  <c:v>8.3548950134499229</c:v>
                </c:pt>
                <c:pt idx="5190">
                  <c:v>8.3547960325500625</c:v>
                </c:pt>
                <c:pt idx="5191">
                  <c:v>8.3553120242999945</c:v>
                </c:pt>
                <c:pt idx="5192">
                  <c:v>8.3565497100669379</c:v>
                </c:pt>
                <c:pt idx="5193">
                  <c:v>8.3562357291670804</c:v>
                </c:pt>
                <c:pt idx="5194">
                  <c:v>8.3549017209170131</c:v>
                </c:pt>
                <c:pt idx="5195">
                  <c:v>8.354186073349954</c:v>
                </c:pt>
                <c:pt idx="5196">
                  <c:v>8.3543103984330873</c:v>
                </c:pt>
                <c:pt idx="5197">
                  <c:v>8.3556614175330282</c:v>
                </c:pt>
                <c:pt idx="5198">
                  <c:v>8.3552457426169617</c:v>
                </c:pt>
                <c:pt idx="5199">
                  <c:v>8.3541034283829045</c:v>
                </c:pt>
                <c:pt idx="5200">
                  <c:v>8.3534777534670361</c:v>
                </c:pt>
                <c:pt idx="5201">
                  <c:v>8.3540454392329799</c:v>
                </c:pt>
                <c:pt idx="5202">
                  <c:v>8.3553164583329202</c:v>
                </c:pt>
                <c:pt idx="5203">
                  <c:v>8.3553857834170522</c:v>
                </c:pt>
                <c:pt idx="5204">
                  <c:v>8.3545734691829949</c:v>
                </c:pt>
                <c:pt idx="5205">
                  <c:v>8.3541361275999275</c:v>
                </c:pt>
                <c:pt idx="5206">
                  <c:v>8.3545321467000697</c:v>
                </c:pt>
                <c:pt idx="5207">
                  <c:v>8.3564448051170022</c:v>
                </c:pt>
                <c:pt idx="5208">
                  <c:v>8.3561624908829426</c:v>
                </c:pt>
                <c:pt idx="5209">
                  <c:v>8.3553368159670747</c:v>
                </c:pt>
                <c:pt idx="5210">
                  <c:v>8.354884501733018</c:v>
                </c:pt>
                <c:pt idx="5211">
                  <c:v>8.3551988541669608</c:v>
                </c:pt>
                <c:pt idx="5212">
                  <c:v>8.3563748459170935</c:v>
                </c:pt>
                <c:pt idx="5213">
                  <c:v>8.3559941983500341</c:v>
                </c:pt>
                <c:pt idx="5214">
                  <c:v>8.3551435234329663</c:v>
                </c:pt>
                <c:pt idx="5215">
                  <c:v>8.35449454253291</c:v>
                </c:pt>
                <c:pt idx="5216">
                  <c:v>8.3543405342830415</c:v>
                </c:pt>
                <c:pt idx="5217">
                  <c:v>8.3557015533829837</c:v>
                </c:pt>
                <c:pt idx="5218">
                  <c:v>8.3557508784669174</c:v>
                </c:pt>
                <c:pt idx="5219">
                  <c:v>8.3554352309000564</c:v>
                </c:pt>
                <c:pt idx="5220">
                  <c:v>8.3552495833330003</c:v>
                </c:pt>
                <c:pt idx="5221">
                  <c:v>8.3554172417499331</c:v>
                </c:pt>
                <c:pt idx="5222">
                  <c:v>8.356879927517074</c:v>
                </c:pt>
                <c:pt idx="5223">
                  <c:v>8.3566942526000076</c:v>
                </c:pt>
                <c:pt idx="5224">
                  <c:v>8.3563336050329493</c:v>
                </c:pt>
                <c:pt idx="5225">
                  <c:v>8.3560545967830819</c:v>
                </c:pt>
                <c:pt idx="5226">
                  <c:v>8.3558222825500224</c:v>
                </c:pt>
                <c:pt idx="5227">
                  <c:v>8.3569066076329559</c:v>
                </c:pt>
                <c:pt idx="5228">
                  <c:v>8.3567859600670982</c:v>
                </c:pt>
                <c:pt idx="5229">
                  <c:v>8.3557719791670397</c:v>
                </c:pt>
                <c:pt idx="5230">
                  <c:v>8.3551996375829738</c:v>
                </c:pt>
                <c:pt idx="5231">
                  <c:v>8.3549989900169148</c:v>
                </c:pt>
                <c:pt idx="5232">
                  <c:v>8.355976648433046</c:v>
                </c:pt>
                <c:pt idx="5233">
                  <c:v>8.3556260008669891</c:v>
                </c:pt>
                <c:pt idx="5234">
                  <c:v>8.3547019926169224</c:v>
                </c:pt>
                <c:pt idx="5235">
                  <c:v>8.3539113450500633</c:v>
                </c:pt>
                <c:pt idx="5236">
                  <c:v>8.3548440034669973</c:v>
                </c:pt>
                <c:pt idx="5237">
                  <c:v>8.3565816892329376</c:v>
                </c:pt>
                <c:pt idx="5238">
                  <c:v>8.35697270833308</c:v>
                </c:pt>
                <c:pt idx="5239">
                  <c:v>8.356713700083013</c:v>
                </c:pt>
                <c:pt idx="5240">
                  <c:v>8.356504719182956</c:v>
                </c:pt>
                <c:pt idx="5241">
                  <c:v>8.3562623776000873</c:v>
                </c:pt>
                <c:pt idx="5242">
                  <c:v>8.3573633967000287</c:v>
                </c:pt>
                <c:pt idx="5243">
                  <c:v>8.3573343884499618</c:v>
                </c:pt>
                <c:pt idx="5244">
                  <c:v>8.3560470742169048</c:v>
                </c:pt>
                <c:pt idx="5245">
                  <c:v>8.3556280659670357</c:v>
                </c:pt>
                <c:pt idx="5246">
                  <c:v>8.3559090850669779</c:v>
                </c:pt>
                <c:pt idx="5247">
                  <c:v>8.3567534374999202</c:v>
                </c:pt>
                <c:pt idx="5248">
                  <c:v>8.3566294292500523</c:v>
                </c:pt>
                <c:pt idx="5249">
                  <c:v>8.355630448349995</c:v>
                </c:pt>
                <c:pt idx="5250">
                  <c:v>8.3550964400999277</c:v>
                </c:pt>
                <c:pt idx="5251">
                  <c:v>8.3554907925330699</c:v>
                </c:pt>
                <c:pt idx="5252">
                  <c:v>8.3572167842830023</c:v>
                </c:pt>
                <c:pt idx="5253">
                  <c:v>8.3577994700499438</c:v>
                </c:pt>
                <c:pt idx="5254">
                  <c:v>8.3575371284670759</c:v>
                </c:pt>
                <c:pt idx="5255">
                  <c:v>8.3573681475670174</c:v>
                </c:pt>
                <c:pt idx="5256">
                  <c:v>8.3574208333329612</c:v>
                </c:pt>
                <c:pt idx="5257">
                  <c:v>8.3588734917500922</c:v>
                </c:pt>
                <c:pt idx="5258">
                  <c:v>8.359214510850034</c:v>
                </c:pt>
                <c:pt idx="5259">
                  <c:v>8.3585821692669686</c:v>
                </c:pt>
                <c:pt idx="5260">
                  <c:v>8.3581898550329097</c:v>
                </c:pt>
                <c:pt idx="5261">
                  <c:v>8.358134180117041</c:v>
                </c:pt>
                <c:pt idx="5262">
                  <c:v>8.3593568658829831</c:v>
                </c:pt>
                <c:pt idx="5263">
                  <c:v>8.3586095242999168</c:v>
                </c:pt>
                <c:pt idx="5264">
                  <c:v>8.3579888767330583</c:v>
                </c:pt>
                <c:pt idx="5265">
                  <c:v>8.3568998958329992</c:v>
                </c:pt>
                <c:pt idx="5266">
                  <c:v>8.3571158875829319</c:v>
                </c:pt>
                <c:pt idx="5267">
                  <c:v>8.3584369066830746</c:v>
                </c:pt>
                <c:pt idx="5268">
                  <c:v>8.3584445651000063</c:v>
                </c:pt>
                <c:pt idx="5269">
                  <c:v>8.3578105841999495</c:v>
                </c:pt>
                <c:pt idx="5270">
                  <c:v>8.3572215759500814</c:v>
                </c:pt>
                <c:pt idx="5271">
                  <c:v>8.3577859283830236</c:v>
                </c:pt>
                <c:pt idx="5272">
                  <c:v>8.3590302534669547</c:v>
                </c:pt>
                <c:pt idx="5273">
                  <c:v>8.3589679392330982</c:v>
                </c:pt>
                <c:pt idx="5274">
                  <c:v>8.3586606250000397</c:v>
                </c:pt>
                <c:pt idx="5275">
                  <c:v>8.3580916167499737</c:v>
                </c:pt>
                <c:pt idx="5276">
                  <c:v>8.357927635849915</c:v>
                </c:pt>
                <c:pt idx="5277">
                  <c:v>8.3584952942670476</c:v>
                </c:pt>
                <c:pt idx="5278">
                  <c:v>8.3584413133669884</c:v>
                </c:pt>
                <c:pt idx="5279">
                  <c:v>8.3578673051169226</c:v>
                </c:pt>
                <c:pt idx="5280">
                  <c:v>8.3575283242170642</c:v>
                </c:pt>
                <c:pt idx="5281">
                  <c:v>8.3578993159669963</c:v>
                </c:pt>
                <c:pt idx="5282">
                  <c:v>8.3588886683999402</c:v>
                </c:pt>
                <c:pt idx="5283">
                  <c:v>8.3586280208330788</c:v>
                </c:pt>
                <c:pt idx="5284">
                  <c:v>8.3578240125830128</c:v>
                </c:pt>
                <c:pt idx="5285">
                  <c:v>8.3576733650169555</c:v>
                </c:pt>
                <c:pt idx="5286">
                  <c:v>8.3578610234330863</c:v>
                </c:pt>
                <c:pt idx="5287">
                  <c:v>8.3591437092000298</c:v>
                </c:pt>
                <c:pt idx="5288">
                  <c:v>8.3598013676169618</c:v>
                </c:pt>
                <c:pt idx="5289">
                  <c:v>8.3592923867169038</c:v>
                </c:pt>
                <c:pt idx="5290">
                  <c:v>8.3595100451330353</c:v>
                </c:pt>
                <c:pt idx="5291">
                  <c:v>8.3590260642329781</c:v>
                </c:pt>
                <c:pt idx="5292">
                  <c:v>8.3598904166669215</c:v>
                </c:pt>
                <c:pt idx="5293">
                  <c:v>8.3598897417500524</c:v>
                </c:pt>
                <c:pt idx="5294">
                  <c:v>8.3588657608499943</c:v>
                </c:pt>
                <c:pt idx="5295">
                  <c:v>8.358733419266926</c:v>
                </c:pt>
                <c:pt idx="5296">
                  <c:v>8.3586894383670689</c:v>
                </c:pt>
                <c:pt idx="5297">
                  <c:v>8.3601954301170007</c:v>
                </c:pt>
                <c:pt idx="5298">
                  <c:v>8.3601931158829448</c:v>
                </c:pt>
                <c:pt idx="5299">
                  <c:v>8.3598057743000762</c:v>
                </c:pt>
                <c:pt idx="5300">
                  <c:v>8.3594651267330171</c:v>
                </c:pt>
                <c:pt idx="5301">
                  <c:v>8.35977781249996</c:v>
                </c:pt>
                <c:pt idx="5302">
                  <c:v>8.3615971375830913</c:v>
                </c:pt>
                <c:pt idx="5303">
                  <c:v>8.3620631566830355</c:v>
                </c:pt>
                <c:pt idx="5304">
                  <c:v>8.361607481766967</c:v>
                </c:pt>
                <c:pt idx="5305">
                  <c:v>8.3614035008669081</c:v>
                </c:pt>
                <c:pt idx="5306">
                  <c:v>8.3615494926170424</c:v>
                </c:pt>
                <c:pt idx="5307">
                  <c:v>8.3625838450499828</c:v>
                </c:pt>
                <c:pt idx="5308">
                  <c:v>8.3627315034669163</c:v>
                </c:pt>
                <c:pt idx="5309">
                  <c:v>8.3624208559000586</c:v>
                </c:pt>
                <c:pt idx="5310">
                  <c:v>8.3622135416669998</c:v>
                </c:pt>
                <c:pt idx="5311">
                  <c:v>8.3614062000829339</c:v>
                </c:pt>
                <c:pt idx="5312">
                  <c:v>8.3620388858500743</c:v>
                </c:pt>
                <c:pt idx="5313">
                  <c:v>8.3619598776000075</c:v>
                </c:pt>
                <c:pt idx="5314">
                  <c:v>8.3613075633669496</c:v>
                </c:pt>
                <c:pt idx="5315">
                  <c:v>8.3607635551170816</c:v>
                </c:pt>
                <c:pt idx="5316">
                  <c:v>8.3615662408830236</c:v>
                </c:pt>
                <c:pt idx="5317">
                  <c:v>8.3627255659669562</c:v>
                </c:pt>
                <c:pt idx="5318">
                  <c:v>8.3629782517330966</c:v>
                </c:pt>
                <c:pt idx="5319">
                  <c:v>8.3622326041670405</c:v>
                </c:pt>
                <c:pt idx="5320">
                  <c:v>8.3623269292499725</c:v>
                </c:pt>
                <c:pt idx="5321">
                  <c:v>8.3625829483499157</c:v>
                </c:pt>
                <c:pt idx="5322">
                  <c:v>8.3629339401000475</c:v>
                </c:pt>
                <c:pt idx="5323">
                  <c:v>8.3626432925329883</c:v>
                </c:pt>
                <c:pt idx="5324">
                  <c:v>8.3614509509499211</c:v>
                </c:pt>
                <c:pt idx="5325">
                  <c:v>8.3605969700500626</c:v>
                </c:pt>
                <c:pt idx="5326">
                  <c:v>8.3603579617999966</c:v>
                </c:pt>
                <c:pt idx="5327">
                  <c:v>8.3611873142329394</c:v>
                </c:pt>
                <c:pt idx="5328">
                  <c:v>8.3607066666670793</c:v>
                </c:pt>
                <c:pt idx="5329">
                  <c:v>8.3601676584170121</c:v>
                </c:pt>
                <c:pt idx="5330">
                  <c:v>8.3595803441829553</c:v>
                </c:pt>
                <c:pt idx="5331">
                  <c:v>8.3597996692670868</c:v>
                </c:pt>
                <c:pt idx="5332">
                  <c:v>8.3602923550330299</c:v>
                </c:pt>
                <c:pt idx="5333">
                  <c:v>8.3601016801169621</c:v>
                </c:pt>
                <c:pt idx="5334">
                  <c:v>8.3590210325499026</c:v>
                </c:pt>
                <c:pt idx="5335">
                  <c:v>8.3582286909670369</c:v>
                </c:pt>
                <c:pt idx="5336">
                  <c:v>8.3578063767329773</c:v>
                </c:pt>
                <c:pt idx="5337">
                  <c:v>8.3586290624999204</c:v>
                </c:pt>
                <c:pt idx="5338">
                  <c:v>8.3581483875830518</c:v>
                </c:pt>
                <c:pt idx="5339">
                  <c:v>8.3573560733499939</c:v>
                </c:pt>
                <c:pt idx="5340">
                  <c:v>8.3561370650999276</c:v>
                </c:pt>
                <c:pt idx="5341">
                  <c:v>8.355736417533068</c:v>
                </c:pt>
                <c:pt idx="5342">
                  <c:v>8.3564640759500008</c:v>
                </c:pt>
                <c:pt idx="5343">
                  <c:v>8.3568200950499438</c:v>
                </c:pt>
                <c:pt idx="5344">
                  <c:v>8.3560427534670758</c:v>
                </c:pt>
                <c:pt idx="5345">
                  <c:v>8.3553987725670193</c:v>
                </c:pt>
                <c:pt idx="5346">
                  <c:v>8.3556664583329603</c:v>
                </c:pt>
                <c:pt idx="5347">
                  <c:v>8.3565524500830914</c:v>
                </c:pt>
                <c:pt idx="5348">
                  <c:v>8.3571984691830341</c:v>
                </c:pt>
                <c:pt idx="5349">
                  <c:v>8.3566661275999667</c:v>
                </c:pt>
                <c:pt idx="5350">
                  <c:v>8.3565704800329108</c:v>
                </c:pt>
                <c:pt idx="5351">
                  <c:v>8.3562164717830409</c:v>
                </c:pt>
                <c:pt idx="5352">
                  <c:v>8.3573591575499826</c:v>
                </c:pt>
                <c:pt idx="5353">
                  <c:v>8.3578501492999155</c:v>
                </c:pt>
                <c:pt idx="5354">
                  <c:v>8.3567528350670575</c:v>
                </c:pt>
                <c:pt idx="5355">
                  <c:v>8.3559971874999999</c:v>
                </c:pt>
                <c:pt idx="5356">
                  <c:v>8.3557881792499327</c:v>
                </c:pt>
                <c:pt idx="5357">
                  <c:v>8.3571225316830731</c:v>
                </c:pt>
                <c:pt idx="5358">
                  <c:v>8.3566601901000084</c:v>
                </c:pt>
                <c:pt idx="5359">
                  <c:v>8.3560895425329491</c:v>
                </c:pt>
                <c:pt idx="5360">
                  <c:v>8.3553305342830804</c:v>
                </c:pt>
                <c:pt idx="5361">
                  <c:v>8.3554715533830244</c:v>
                </c:pt>
                <c:pt idx="5362">
                  <c:v>8.3566708784669572</c:v>
                </c:pt>
                <c:pt idx="5363">
                  <c:v>8.3566135642330988</c:v>
                </c:pt>
                <c:pt idx="5364">
                  <c:v>8.3559829166670401</c:v>
                </c:pt>
                <c:pt idx="5365">
                  <c:v>8.3550289084169727</c:v>
                </c:pt>
                <c:pt idx="5366">
                  <c:v>8.3548965941829145</c:v>
                </c:pt>
                <c:pt idx="5367">
                  <c:v>8.3564492526000471</c:v>
                </c:pt>
                <c:pt idx="5368">
                  <c:v>8.3564769383669901</c:v>
                </c:pt>
                <c:pt idx="5369">
                  <c:v>8.3556112634499229</c:v>
                </c:pt>
                <c:pt idx="5370">
                  <c:v>8.3551439492170623</c:v>
                </c:pt>
                <c:pt idx="5371">
                  <c:v>8.3553916076329955</c:v>
                </c:pt>
                <c:pt idx="5372">
                  <c:v>8.3565509600669383</c:v>
                </c:pt>
                <c:pt idx="5373">
                  <c:v>8.3566686458330803</c:v>
                </c:pt>
                <c:pt idx="5374">
                  <c:v>8.356181304250013</c:v>
                </c:pt>
                <c:pt idx="5375">
                  <c:v>8.3553456566829549</c:v>
                </c:pt>
                <c:pt idx="5376">
                  <c:v>8.3554699817670866</c:v>
                </c:pt>
                <c:pt idx="5377">
                  <c:v>8.3565143342000283</c:v>
                </c:pt>
                <c:pt idx="5378">
                  <c:v>8.3566053259499622</c:v>
                </c:pt>
                <c:pt idx="5379">
                  <c:v>8.3557430117169051</c:v>
                </c:pt>
                <c:pt idx="5380">
                  <c:v>8.3550590034670371</c:v>
                </c:pt>
                <c:pt idx="5381">
                  <c:v>8.3552366892329779</c:v>
                </c:pt>
                <c:pt idx="5382">
                  <c:v>8.3563693749999199</c:v>
                </c:pt>
                <c:pt idx="5383">
                  <c:v>8.3567720334170517</c:v>
                </c:pt>
                <c:pt idx="5384">
                  <c:v>8.3562880525169945</c:v>
                </c:pt>
                <c:pt idx="5385">
                  <c:v>8.3553940442669283</c:v>
                </c:pt>
                <c:pt idx="5386">
                  <c:v>8.3557367300330672</c:v>
                </c:pt>
                <c:pt idx="5387">
                  <c:v>8.3572810551170029</c:v>
                </c:pt>
                <c:pt idx="5388">
                  <c:v>8.3570904075499435</c:v>
                </c:pt>
                <c:pt idx="5389">
                  <c:v>8.3562463993000762</c:v>
                </c:pt>
                <c:pt idx="5390">
                  <c:v>8.3555940850670183</c:v>
                </c:pt>
                <c:pt idx="5391">
                  <c:v>8.3555984374999603</c:v>
                </c:pt>
                <c:pt idx="5392">
                  <c:v>8.3567010959170922</c:v>
                </c:pt>
                <c:pt idx="5393">
                  <c:v>8.356290448350034</c:v>
                </c:pt>
                <c:pt idx="5394">
                  <c:v>8.3554514400999675</c:v>
                </c:pt>
                <c:pt idx="5395">
                  <c:v>8.3547957925329097</c:v>
                </c:pt>
                <c:pt idx="5396">
                  <c:v>8.3553351176170416</c:v>
                </c:pt>
                <c:pt idx="5397">
                  <c:v>8.3569611367169845</c:v>
                </c:pt>
                <c:pt idx="5398">
                  <c:v>8.3568337951329177</c:v>
                </c:pt>
                <c:pt idx="5399">
                  <c:v>8.3559831475670574</c:v>
                </c:pt>
                <c:pt idx="5400">
                  <c:v>8.3554358333330008</c:v>
                </c:pt>
                <c:pt idx="5401">
                  <c:v>8.3556934917499337</c:v>
                </c:pt>
                <c:pt idx="5402">
                  <c:v>8.3572628441830741</c:v>
                </c:pt>
                <c:pt idx="5403">
                  <c:v>8.3572338359330072</c:v>
                </c:pt>
                <c:pt idx="5404">
                  <c:v>8.3562181883669489</c:v>
                </c:pt>
                <c:pt idx="5405">
                  <c:v>8.3555058467830801</c:v>
                </c:pt>
                <c:pt idx="5406">
                  <c:v>8.3556651992170234</c:v>
                </c:pt>
                <c:pt idx="5407">
                  <c:v>8.3571128576329556</c:v>
                </c:pt>
                <c:pt idx="5408">
                  <c:v>8.3573388767330972</c:v>
                </c:pt>
                <c:pt idx="5409">
                  <c:v>8.3563398958330399</c:v>
                </c:pt>
                <c:pt idx="5410">
                  <c:v>8.3562075542499716</c:v>
                </c:pt>
                <c:pt idx="5411">
                  <c:v>8.356061906682914</c:v>
                </c:pt>
                <c:pt idx="5412">
                  <c:v>8.3573995651000459</c:v>
                </c:pt>
                <c:pt idx="5413">
                  <c:v>8.35744391753299</c:v>
                </c:pt>
                <c:pt idx="5414">
                  <c:v>8.3566949092829219</c:v>
                </c:pt>
                <c:pt idx="5415">
                  <c:v>8.3561959283830625</c:v>
                </c:pt>
                <c:pt idx="5416">
                  <c:v>8.3563485867999976</c:v>
                </c:pt>
                <c:pt idx="5417">
                  <c:v>8.3580362725669382</c:v>
                </c:pt>
                <c:pt idx="5418">
                  <c:v>8.3580606250000802</c:v>
                </c:pt>
                <c:pt idx="5419">
                  <c:v>8.3575316167500127</c:v>
                </c:pt>
                <c:pt idx="5420">
                  <c:v>8.3566609691829541</c:v>
                </c:pt>
                <c:pt idx="5421">
                  <c:v>8.3562169609330876</c:v>
                </c:pt>
                <c:pt idx="5422">
                  <c:v>8.3578379800330289</c:v>
                </c:pt>
                <c:pt idx="5423">
                  <c:v>8.3581489717829616</c:v>
                </c:pt>
                <c:pt idx="5424">
                  <c:v>8.3569366575499036</c:v>
                </c:pt>
                <c:pt idx="5425">
                  <c:v>8.3561593159670355</c:v>
                </c:pt>
                <c:pt idx="5426">
                  <c:v>8.3559536683999784</c:v>
                </c:pt>
                <c:pt idx="5427">
                  <c:v>8.3577613541669198</c:v>
                </c:pt>
                <c:pt idx="5428">
                  <c:v>8.357942345917051</c:v>
                </c:pt>
                <c:pt idx="5429">
                  <c:v>8.3568100316829952</c:v>
                </c:pt>
                <c:pt idx="5430">
                  <c:v>8.3559093567669276</c:v>
                </c:pt>
                <c:pt idx="5431">
                  <c:v>8.3558437092000695</c:v>
                </c:pt>
                <c:pt idx="5432">
                  <c:v>8.3572863676170019</c:v>
                </c:pt>
                <c:pt idx="5433">
                  <c:v>8.3573440533829437</c:v>
                </c:pt>
                <c:pt idx="5434">
                  <c:v>8.3566350451330749</c:v>
                </c:pt>
                <c:pt idx="5435">
                  <c:v>8.3560143975670176</c:v>
                </c:pt>
                <c:pt idx="5436">
                  <c:v>8.3562787499999605</c:v>
                </c:pt>
                <c:pt idx="5437">
                  <c:v>8.3574030750830932</c:v>
                </c:pt>
                <c:pt idx="5438">
                  <c:v>8.3574407608500341</c:v>
                </c:pt>
                <c:pt idx="5439">
                  <c:v>8.3571334192669688</c:v>
                </c:pt>
                <c:pt idx="5440">
                  <c:v>8.3562677716999101</c:v>
                </c:pt>
                <c:pt idx="5441">
                  <c:v>8.3564870967830416</c:v>
                </c:pt>
                <c:pt idx="5442">
                  <c:v>8.3574764492169837</c:v>
                </c:pt>
                <c:pt idx="5443">
                  <c:v>8.3575091076329162</c:v>
                </c:pt>
                <c:pt idx="5444">
                  <c:v>8.3567951267330578</c:v>
                </c:pt>
                <c:pt idx="5445">
                  <c:v>8.3568561458329995</c:v>
                </c:pt>
                <c:pt idx="5446">
                  <c:v>8.3563321375829318</c:v>
                </c:pt>
                <c:pt idx="5447">
                  <c:v>8.3576281566830737</c:v>
                </c:pt>
                <c:pt idx="5448">
                  <c:v>8.3579741484330068</c:v>
                </c:pt>
                <c:pt idx="5449">
                  <c:v>8.3571085008669499</c:v>
                </c:pt>
                <c:pt idx="5450">
                  <c:v>8.3567411592830823</c:v>
                </c:pt>
                <c:pt idx="5451">
                  <c:v>8.3567471783830225</c:v>
                </c:pt>
                <c:pt idx="5452">
                  <c:v>8.3577065034669555</c:v>
                </c:pt>
                <c:pt idx="5453">
                  <c:v>8.3580591892330975</c:v>
                </c:pt>
                <c:pt idx="5454">
                  <c:v>8.3580918750000404</c:v>
                </c:pt>
                <c:pt idx="5455">
                  <c:v>8.3573862000829742</c:v>
                </c:pt>
                <c:pt idx="5456">
                  <c:v>8.3571872191829151</c:v>
                </c:pt>
                <c:pt idx="5457">
                  <c:v>8.357938210933046</c:v>
                </c:pt>
                <c:pt idx="5458">
                  <c:v>8.3579292300329886</c:v>
                </c:pt>
                <c:pt idx="5459">
                  <c:v>8.3568052217829223</c:v>
                </c:pt>
                <c:pt idx="5460">
                  <c:v>8.3567862408830642</c:v>
                </c:pt>
                <c:pt idx="5461">
                  <c:v>8.3572022326329964</c:v>
                </c:pt>
                <c:pt idx="5462">
                  <c:v>8.3583582517329376</c:v>
                </c:pt>
                <c:pt idx="5463">
                  <c:v>8.3583792708330797</c:v>
                </c:pt>
                <c:pt idx="5464">
                  <c:v>8.3578035959170123</c:v>
                </c:pt>
                <c:pt idx="5465">
                  <c:v>8.3569779483499556</c:v>
                </c:pt>
                <c:pt idx="5466">
                  <c:v>8.3569906067670878</c:v>
                </c:pt>
                <c:pt idx="5467">
                  <c:v>8.3578416258670281</c:v>
                </c:pt>
                <c:pt idx="5468">
                  <c:v>8.3579342842829618</c:v>
                </c:pt>
                <c:pt idx="5469">
                  <c:v>8.3578469700499038</c:v>
                </c:pt>
                <c:pt idx="5470">
                  <c:v>8.3571212951330356</c:v>
                </c:pt>
                <c:pt idx="5471">
                  <c:v>8.356902314232979</c:v>
                </c:pt>
                <c:pt idx="5472">
                  <c:v>8.3577099999999191</c:v>
                </c:pt>
                <c:pt idx="5473">
                  <c:v>8.3580793250830538</c:v>
                </c:pt>
                <c:pt idx="5474">
                  <c:v>8.356937010849995</c:v>
                </c:pt>
                <c:pt idx="5475">
                  <c:v>8.3571746692669269</c:v>
                </c:pt>
                <c:pt idx="5476">
                  <c:v>8.3575490217000681</c:v>
                </c:pt>
                <c:pt idx="5477">
                  <c:v>8.3589433467830023</c:v>
                </c:pt>
                <c:pt idx="5478">
                  <c:v>8.3592860325499441</c:v>
                </c:pt>
                <c:pt idx="5479">
                  <c:v>8.3586453576330761</c:v>
                </c:pt>
                <c:pt idx="5480">
                  <c:v>8.358168043400017</c:v>
                </c:pt>
                <c:pt idx="5481">
                  <c:v>8.3579873958329607</c:v>
                </c:pt>
                <c:pt idx="5482">
                  <c:v>8.358963387583092</c:v>
                </c:pt>
                <c:pt idx="5483">
                  <c:v>8.358872740017036</c:v>
                </c:pt>
                <c:pt idx="5484">
                  <c:v>8.3585653984329671</c:v>
                </c:pt>
                <c:pt idx="5485">
                  <c:v>8.3580914175329095</c:v>
                </c:pt>
                <c:pt idx="5486">
                  <c:v>8.3576540759500411</c:v>
                </c:pt>
                <c:pt idx="5487">
                  <c:v>8.3584667617169828</c:v>
                </c:pt>
                <c:pt idx="5488">
                  <c:v>8.3589394201329164</c:v>
                </c:pt>
                <c:pt idx="5489">
                  <c:v>8.3587371059000581</c:v>
                </c:pt>
                <c:pt idx="5490">
                  <c:v>8.3589414583329997</c:v>
                </c:pt>
                <c:pt idx="5491">
                  <c:v>8.358887450082932</c:v>
                </c:pt>
                <c:pt idx="5492">
                  <c:v>8.3599168025170734</c:v>
                </c:pt>
                <c:pt idx="5493">
                  <c:v>8.3599077942670075</c:v>
                </c:pt>
                <c:pt idx="5494">
                  <c:v>8.3594854800329497</c:v>
                </c:pt>
                <c:pt idx="5495">
                  <c:v>8.3588698051170809</c:v>
                </c:pt>
                <c:pt idx="5496">
                  <c:v>8.3584691575500223</c:v>
                </c:pt>
                <c:pt idx="5497">
                  <c:v>8.3596334826329564</c:v>
                </c:pt>
                <c:pt idx="5498">
                  <c:v>8.359717835067098</c:v>
                </c:pt>
                <c:pt idx="5499">
                  <c:v>8.3591005208330404</c:v>
                </c:pt>
                <c:pt idx="5500">
                  <c:v>8.3579681792499727</c:v>
                </c:pt>
                <c:pt idx="5501">
                  <c:v>8.3579991983499138</c:v>
                </c:pt>
                <c:pt idx="5502">
                  <c:v>8.3594268567670476</c:v>
                </c:pt>
                <c:pt idx="5503">
                  <c:v>8.3592228758669886</c:v>
                </c:pt>
                <c:pt idx="5504">
                  <c:v>8.359090534282922</c:v>
                </c:pt>
                <c:pt idx="5505">
                  <c:v>8.3587665533830631</c:v>
                </c:pt>
                <c:pt idx="5506">
                  <c:v>8.3590742117999959</c:v>
                </c:pt>
                <c:pt idx="5507">
                  <c:v>8.3599035642329387</c:v>
                </c:pt>
                <c:pt idx="5508">
                  <c:v>8.3598912500000786</c:v>
                </c:pt>
                <c:pt idx="5509">
                  <c:v>8.358728908417012</c:v>
                </c:pt>
                <c:pt idx="5510">
                  <c:v>8.3581582608499545</c:v>
                </c:pt>
                <c:pt idx="5511">
                  <c:v>8.3582292526000863</c:v>
                </c:pt>
                <c:pt idx="5512">
                  <c:v>8.35889360503303</c:v>
                </c:pt>
                <c:pt idx="5513">
                  <c:v>8.3590045967829614</c:v>
                </c:pt>
                <c:pt idx="5514">
                  <c:v>8.3579839492169032</c:v>
                </c:pt>
                <c:pt idx="5515">
                  <c:v>8.357748274300036</c:v>
                </c:pt>
                <c:pt idx="5516">
                  <c:v>8.3575009600669787</c:v>
                </c:pt>
                <c:pt idx="5517">
                  <c:v>8.3586986458329218</c:v>
                </c:pt>
                <c:pt idx="5518">
                  <c:v>8.3589579709170518</c:v>
                </c:pt>
                <c:pt idx="5519">
                  <c:v>8.3589556566829941</c:v>
                </c:pt>
                <c:pt idx="5520">
                  <c:v>8.3585116484329269</c:v>
                </c:pt>
                <c:pt idx="5521">
                  <c:v>8.3579710008670691</c:v>
                </c:pt>
                <c:pt idx="5522">
                  <c:v>8.3583786592830016</c:v>
                </c:pt>
                <c:pt idx="5523">
                  <c:v>8.358234678382944</c:v>
                </c:pt>
                <c:pt idx="5524">
                  <c:v>8.3576106701330755</c:v>
                </c:pt>
                <c:pt idx="5525">
                  <c:v>8.3572800225670196</c:v>
                </c:pt>
                <c:pt idx="5526">
                  <c:v>8.35685770833296</c:v>
                </c:pt>
                <c:pt idx="5527">
                  <c:v>8.3571070334170923</c:v>
                </c:pt>
                <c:pt idx="5528">
                  <c:v>8.3578530525170347</c:v>
                </c:pt>
                <c:pt idx="5529">
                  <c:v>8.3575890442669678</c:v>
                </c:pt>
                <c:pt idx="5530">
                  <c:v>8.3568450633669098</c:v>
                </c:pt>
                <c:pt idx="5531">
                  <c:v>8.3565377217830417</c:v>
                </c:pt>
                <c:pt idx="5532">
                  <c:v>8.3574904075499834</c:v>
                </c:pt>
                <c:pt idx="5533">
                  <c:v>8.3577430659669165</c:v>
                </c:pt>
                <c:pt idx="5534">
                  <c:v>8.3579340850670576</c:v>
                </c:pt>
                <c:pt idx="5535">
                  <c:v>8.3572384375000013</c:v>
                </c:pt>
                <c:pt idx="5536">
                  <c:v>8.3573044292499343</c:v>
                </c:pt>
                <c:pt idx="5537">
                  <c:v>8.3585187816830739</c:v>
                </c:pt>
                <c:pt idx="5538">
                  <c:v>8.358048106767006</c:v>
                </c:pt>
                <c:pt idx="5539">
                  <c:v>8.3573341258669487</c:v>
                </c:pt>
                <c:pt idx="5540">
                  <c:v>8.3569134509500813</c:v>
                </c:pt>
                <c:pt idx="5541">
                  <c:v>8.3572428033830235</c:v>
                </c:pt>
                <c:pt idx="5542">
                  <c:v>8.3588537951329567</c:v>
                </c:pt>
                <c:pt idx="5543">
                  <c:v>8.3586081475670966</c:v>
                </c:pt>
                <c:pt idx="5544">
                  <c:v>8.3579441666670391</c:v>
                </c:pt>
                <c:pt idx="5545">
                  <c:v>8.3571801584169734</c:v>
                </c:pt>
                <c:pt idx="5546">
                  <c:v>8.3573311775169152</c:v>
                </c:pt>
                <c:pt idx="5547">
                  <c:v>8.3581838359330476</c:v>
                </c:pt>
                <c:pt idx="5548">
                  <c:v>8.3579115216999877</c:v>
                </c:pt>
                <c:pt idx="5549">
                  <c:v>8.3574541801169229</c:v>
                </c:pt>
                <c:pt idx="5550">
                  <c:v>8.3568101992170636</c:v>
                </c:pt>
                <c:pt idx="5551">
                  <c:v>8.3566645242999957</c:v>
                </c:pt>
                <c:pt idx="5552">
                  <c:v>8.3576272100669389</c:v>
                </c:pt>
                <c:pt idx="5553">
                  <c:v>8.3577865625000793</c:v>
                </c:pt>
                <c:pt idx="5554">
                  <c:v>8.3574025542500134</c:v>
                </c:pt>
                <c:pt idx="5555">
                  <c:v>8.3570702400169541</c:v>
                </c:pt>
                <c:pt idx="5556">
                  <c:v>8.3577612317670855</c:v>
                </c:pt>
                <c:pt idx="5557">
                  <c:v>8.3586022508670297</c:v>
                </c:pt>
                <c:pt idx="5558">
                  <c:v>8.3579865759499619</c:v>
                </c:pt>
                <c:pt idx="5559">
                  <c:v>8.3570759283829048</c:v>
                </c:pt>
                <c:pt idx="5560">
                  <c:v>8.3561869201330357</c:v>
                </c:pt>
                <c:pt idx="5561">
                  <c:v>8.3566229392329774</c:v>
                </c:pt>
                <c:pt idx="5562">
                  <c:v>8.3574939583329204</c:v>
                </c:pt>
                <c:pt idx="5563">
                  <c:v>8.3581516167500531</c:v>
                </c:pt>
                <c:pt idx="5564">
                  <c:v>8.3569209691829958</c:v>
                </c:pt>
                <c:pt idx="5565">
                  <c:v>8.3564686275999271</c:v>
                </c:pt>
                <c:pt idx="5566">
                  <c:v>8.3565846467000675</c:v>
                </c:pt>
                <c:pt idx="5567">
                  <c:v>8.3577773051170006</c:v>
                </c:pt>
                <c:pt idx="5568">
                  <c:v>8.3576916575499443</c:v>
                </c:pt>
                <c:pt idx="5569">
                  <c:v>8.356854315967075</c:v>
                </c:pt>
                <c:pt idx="5570">
                  <c:v>8.3560120017330188</c:v>
                </c:pt>
                <c:pt idx="5571">
                  <c:v>8.3561730208329603</c:v>
                </c:pt>
                <c:pt idx="5572">
                  <c:v>8.3579073459170914</c:v>
                </c:pt>
                <c:pt idx="5573">
                  <c:v>8.357636698350035</c:v>
                </c:pt>
                <c:pt idx="5574">
                  <c:v>8.3569576900999678</c:v>
                </c:pt>
                <c:pt idx="5575">
                  <c:v>8.3563737091999108</c:v>
                </c:pt>
                <c:pt idx="5576">
                  <c:v>8.3561697009500424</c:v>
                </c:pt>
                <c:pt idx="5577">
                  <c:v>8.3572357200499834</c:v>
                </c:pt>
                <c:pt idx="5578">
                  <c:v>8.3573050451329181</c:v>
                </c:pt>
                <c:pt idx="5579">
                  <c:v>8.3564643975670574</c:v>
                </c:pt>
                <c:pt idx="5580">
                  <c:v>8.3558587500000012</c:v>
                </c:pt>
                <c:pt idx="5581">
                  <c:v>8.3560180750829325</c:v>
                </c:pt>
                <c:pt idx="5582">
                  <c:v>8.3573274275170739</c:v>
                </c:pt>
                <c:pt idx="5583">
                  <c:v>8.3568084192670078</c:v>
                </c:pt>
                <c:pt idx="5584">
                  <c:v>8.3559577716999485</c:v>
                </c:pt>
                <c:pt idx="5585">
                  <c:v>8.35547376345008</c:v>
                </c:pt>
                <c:pt idx="5586">
                  <c:v>8.3561897825500235</c:v>
                </c:pt>
                <c:pt idx="5587">
                  <c:v>8.3572957742999563</c:v>
                </c:pt>
                <c:pt idx="5588">
                  <c:v>8.3574467934000989</c:v>
                </c:pt>
                <c:pt idx="5589">
                  <c:v>8.3559244791670402</c:v>
                </c:pt>
                <c:pt idx="5590">
                  <c:v>8.3538388042499729</c:v>
                </c:pt>
                <c:pt idx="5591">
                  <c:v>8.3534698233499149</c:v>
                </c:pt>
                <c:pt idx="5592">
                  <c:v>8.3545774817670466</c:v>
                </c:pt>
                <c:pt idx="5593">
                  <c:v>8.3537335008669906</c:v>
                </c:pt>
                <c:pt idx="5594">
                  <c:v>8.3525428259499233</c:v>
                </c:pt>
                <c:pt idx="5595">
                  <c:v>8.3515088450500627</c:v>
                </c:pt>
                <c:pt idx="5596">
                  <c:v>8.351691503466995</c:v>
                </c:pt>
                <c:pt idx="5597">
                  <c:v>8.3530625225669386</c:v>
                </c:pt>
                <c:pt idx="5598">
                  <c:v>8.3523152083330796</c:v>
                </c:pt>
                <c:pt idx="5599">
                  <c:v>8.3514512000830123</c:v>
                </c:pt>
                <c:pt idx="5600">
                  <c:v>8.3508305525169533</c:v>
                </c:pt>
                <c:pt idx="5601">
                  <c:v>8.3509182109330879</c:v>
                </c:pt>
                <c:pt idx="5602">
                  <c:v>8.3520875633670286</c:v>
                </c:pt>
                <c:pt idx="5603">
                  <c:v>8.3518535551169606</c:v>
                </c:pt>
                <c:pt idx="5604">
                  <c:v>8.3508595742169049</c:v>
                </c:pt>
                <c:pt idx="5605">
                  <c:v>8.350340565967036</c:v>
                </c:pt>
                <c:pt idx="5606">
                  <c:v>8.3509649183999795</c:v>
                </c:pt>
                <c:pt idx="5607">
                  <c:v>8.3516909374999209</c:v>
                </c:pt>
                <c:pt idx="5608">
                  <c:v>8.3519852625830513</c:v>
                </c:pt>
                <c:pt idx="5609">
                  <c:v>8.3509779483499944</c:v>
                </c:pt>
                <c:pt idx="5610">
                  <c:v>8.3503639400999283</c:v>
                </c:pt>
                <c:pt idx="5611">
                  <c:v>8.3505016258670697</c:v>
                </c:pt>
                <c:pt idx="5612">
                  <c:v>8.3523759509500017</c:v>
                </c:pt>
                <c:pt idx="5613">
                  <c:v>8.3518236367169436</c:v>
                </c:pt>
                <c:pt idx="5614">
                  <c:v>8.3515162951330755</c:v>
                </c:pt>
                <c:pt idx="5615">
                  <c:v>8.3510706475670187</c:v>
                </c:pt>
                <c:pt idx="5616">
                  <c:v>8.3512399999999616</c:v>
                </c:pt>
                <c:pt idx="5617">
                  <c:v>8.352754325083092</c:v>
                </c:pt>
                <c:pt idx="5618">
                  <c:v>8.3523686775170347</c:v>
                </c:pt>
                <c:pt idx="5619">
                  <c:v>8.350933002599966</c:v>
                </c:pt>
                <c:pt idx="5620">
                  <c:v>8.350489021699909</c:v>
                </c:pt>
                <c:pt idx="5621">
                  <c:v>8.3510033467830418</c:v>
                </c:pt>
                <c:pt idx="5622">
                  <c:v>8.3525110325499838</c:v>
                </c:pt>
                <c:pt idx="5623">
                  <c:v>8.3527303576329164</c:v>
                </c:pt>
                <c:pt idx="5624">
                  <c:v>8.3518513767330571</c:v>
                </c:pt>
                <c:pt idx="5625">
                  <c:v>8.3510457291669997</c:v>
                </c:pt>
                <c:pt idx="5626">
                  <c:v>8.350868387582933</c:v>
                </c:pt>
                <c:pt idx="5627">
                  <c:v>8.3522527400170752</c:v>
                </c:pt>
                <c:pt idx="5628">
                  <c:v>8.3525287317670074</c:v>
                </c:pt>
                <c:pt idx="5629">
                  <c:v>8.3518264175329477</c:v>
                </c:pt>
                <c:pt idx="5630">
                  <c:v>8.3513824092830813</c:v>
                </c:pt>
                <c:pt idx="5631">
                  <c:v>8.3512650950500227</c:v>
                </c:pt>
                <c:pt idx="5632">
                  <c:v>8.3521827534669555</c:v>
                </c:pt>
                <c:pt idx="5633">
                  <c:v>8.352738772567097</c:v>
                </c:pt>
                <c:pt idx="5634">
                  <c:v>8.3517147916670389</c:v>
                </c:pt>
                <c:pt idx="5635">
                  <c:v>8.3514041167499737</c:v>
                </c:pt>
                <c:pt idx="5636">
                  <c:v>8.3517534691829152</c:v>
                </c:pt>
                <c:pt idx="5637">
                  <c:v>8.3537611276000465</c:v>
                </c:pt>
                <c:pt idx="5638">
                  <c:v>8.3540654800329897</c:v>
                </c:pt>
                <c:pt idx="5639">
                  <c:v>8.3523748051169218</c:v>
                </c:pt>
                <c:pt idx="5640">
                  <c:v>8.3516924908830639</c:v>
                </c:pt>
                <c:pt idx="5641">
                  <c:v>8.3517401492999959</c:v>
                </c:pt>
                <c:pt idx="5642">
                  <c:v>8.3535795017329377</c:v>
                </c:pt>
                <c:pt idx="5643">
                  <c:v>8.3536088541670797</c:v>
                </c:pt>
                <c:pt idx="5644">
                  <c:v>8.3524998459170128</c:v>
                </c:pt>
                <c:pt idx="5645">
                  <c:v>8.3517991983499549</c:v>
                </c:pt>
                <c:pt idx="5646">
                  <c:v>8.3525235234330868</c:v>
                </c:pt>
                <c:pt idx="5647">
                  <c:v>8.3539862092000288</c:v>
                </c:pt>
                <c:pt idx="5648">
                  <c:v>8.3544672009499603</c:v>
                </c:pt>
                <c:pt idx="5649">
                  <c:v>8.3533215533829033</c:v>
                </c:pt>
                <c:pt idx="5650">
                  <c:v>8.3520258784670354</c:v>
                </c:pt>
                <c:pt idx="5651">
                  <c:v>8.3527985642329785</c:v>
                </c:pt>
                <c:pt idx="5652">
                  <c:v>8.3543262499999198</c:v>
                </c:pt>
                <c:pt idx="5653">
                  <c:v>8.3535522417500516</c:v>
                </c:pt>
                <c:pt idx="5654">
                  <c:v>8.3526682608499954</c:v>
                </c:pt>
                <c:pt idx="5655">
                  <c:v>8.352489252599927</c:v>
                </c:pt>
                <c:pt idx="5656">
                  <c:v>8.3526936050330693</c:v>
                </c:pt>
                <c:pt idx="5657">
                  <c:v>8.3538079301170018</c:v>
                </c:pt>
                <c:pt idx="5658">
                  <c:v>8.3541472825499437</c:v>
                </c:pt>
                <c:pt idx="5659">
                  <c:v>8.3530882743000756</c:v>
                </c:pt>
                <c:pt idx="5660">
                  <c:v>8.3522292934000184</c:v>
                </c:pt>
                <c:pt idx="5661">
                  <c:v>8.3520036458329603</c:v>
                </c:pt>
                <c:pt idx="5662">
                  <c:v>8.3535196375830925</c:v>
                </c:pt>
                <c:pt idx="5663">
                  <c:v>8.3536639900170329</c:v>
                </c:pt>
                <c:pt idx="5664">
                  <c:v>8.3530449817669687</c:v>
                </c:pt>
                <c:pt idx="5665">
                  <c:v>8.353286000866909</c:v>
                </c:pt>
                <c:pt idx="5666">
                  <c:v>8.3528869926170408</c:v>
                </c:pt>
                <c:pt idx="5667">
                  <c:v>8.3546463450499839</c:v>
                </c:pt>
                <c:pt idx="5668">
                  <c:v>8.3547940034669157</c:v>
                </c:pt>
                <c:pt idx="5669">
                  <c:v>8.353565022567059</c:v>
                </c:pt>
                <c:pt idx="5670">
                  <c:v>8.3527510416670001</c:v>
                </c:pt>
                <c:pt idx="5671">
                  <c:v>8.352725366749933</c:v>
                </c:pt>
                <c:pt idx="5672">
                  <c:v>8.3545947191830745</c:v>
                </c:pt>
                <c:pt idx="5673">
                  <c:v>8.3540873776000062</c:v>
                </c:pt>
                <c:pt idx="5674">
                  <c:v>8.3533500633669497</c:v>
                </c:pt>
                <c:pt idx="5675">
                  <c:v>8.3528177217830812</c:v>
                </c:pt>
                <c:pt idx="5676">
                  <c:v>8.3527970742170226</c:v>
                </c:pt>
                <c:pt idx="5677">
                  <c:v>8.3540363992999556</c:v>
                </c:pt>
                <c:pt idx="5678">
                  <c:v>8.3537557517330967</c:v>
                </c:pt>
                <c:pt idx="5679">
                  <c:v>8.3527984375000397</c:v>
                </c:pt>
                <c:pt idx="5680">
                  <c:v>8.3523427625829729</c:v>
                </c:pt>
                <c:pt idx="5681">
                  <c:v>8.3525704483499137</c:v>
                </c:pt>
                <c:pt idx="5682">
                  <c:v>8.3534614401000482</c:v>
                </c:pt>
                <c:pt idx="5683">
                  <c:v>8.3539741258669888</c:v>
                </c:pt>
                <c:pt idx="5684">
                  <c:v>8.3532934509499217</c:v>
                </c:pt>
                <c:pt idx="5685">
                  <c:v>8.3516628033830642</c:v>
                </c:pt>
                <c:pt idx="5686">
                  <c:v>8.3518521284669962</c:v>
                </c:pt>
                <c:pt idx="5687">
                  <c:v>8.35331148089994</c:v>
                </c:pt>
                <c:pt idx="5688">
                  <c:v>8.3528825000000797</c:v>
                </c:pt>
                <c:pt idx="5689">
                  <c:v>8.3524018250830121</c:v>
                </c:pt>
                <c:pt idx="5690">
                  <c:v>8.3518828441829545</c:v>
                </c:pt>
                <c:pt idx="5691">
                  <c:v>8.3514855026000863</c:v>
                </c:pt>
                <c:pt idx="5692">
                  <c:v>8.3525565217000306</c:v>
                </c:pt>
                <c:pt idx="5693">
                  <c:v>8.3527025134499624</c:v>
                </c:pt>
                <c:pt idx="5694">
                  <c:v>8.3517385325499038</c:v>
                </c:pt>
                <c:pt idx="5695">
                  <c:v>8.3512545243000353</c:v>
                </c:pt>
                <c:pt idx="5696">
                  <c:v>8.3509272100669776</c:v>
                </c:pt>
                <c:pt idx="5697">
                  <c:v>8.3519665624999213</c:v>
                </c:pt>
                <c:pt idx="5698">
                  <c:v>8.3520275542500535</c:v>
                </c:pt>
                <c:pt idx="5699">
                  <c:v>8.3513502400169948</c:v>
                </c:pt>
                <c:pt idx="5700">
                  <c:v>8.3508595650999276</c:v>
                </c:pt>
                <c:pt idx="5701">
                  <c:v>8.3507672508670687</c:v>
                </c:pt>
                <c:pt idx="5702">
                  <c:v>8.3523982426170011</c:v>
                </c:pt>
                <c:pt idx="5703">
                  <c:v>8.3526425950499448</c:v>
                </c:pt>
                <c:pt idx="5704">
                  <c:v>8.3520535868000767</c:v>
                </c:pt>
                <c:pt idx="5705">
                  <c:v>8.3512846059000179</c:v>
                </c:pt>
                <c:pt idx="5706">
                  <c:v>8.3513722916669604</c:v>
                </c:pt>
                <c:pt idx="5707">
                  <c:v>8.3521482834170921</c:v>
                </c:pt>
                <c:pt idx="5708">
                  <c:v>8.3518226358500343</c:v>
                </c:pt>
                <c:pt idx="5709">
                  <c:v>8.3509936275999674</c:v>
                </c:pt>
                <c:pt idx="5710">
                  <c:v>8.3504013133669091</c:v>
                </c:pt>
                <c:pt idx="5711">
                  <c:v>8.3502506384500421</c:v>
                </c:pt>
                <c:pt idx="5712">
                  <c:v>8.3511233242169833</c:v>
                </c:pt>
                <c:pt idx="5713">
                  <c:v>8.3511826492999166</c:v>
                </c:pt>
                <c:pt idx="5714">
                  <c:v>8.3501286684000586</c:v>
                </c:pt>
                <c:pt idx="5715">
                  <c:v>8.3496580208329991</c:v>
                </c:pt>
                <c:pt idx="5716">
                  <c:v>8.349985679249933</c:v>
                </c:pt>
                <c:pt idx="5717">
                  <c:v>8.3505216983500734</c:v>
                </c:pt>
                <c:pt idx="5718">
                  <c:v>8.3505160234330074</c:v>
                </c:pt>
                <c:pt idx="5719">
                  <c:v>8.3505587091999498</c:v>
                </c:pt>
                <c:pt idx="5720">
                  <c:v>8.3499647009500819</c:v>
                </c:pt>
                <c:pt idx="5721">
                  <c:v>8.3497040533830233</c:v>
                </c:pt>
                <c:pt idx="5722">
                  <c:v>8.3508283784669572</c:v>
                </c:pt>
                <c:pt idx="5723">
                  <c:v>8.3506210642330974</c:v>
                </c:pt>
                <c:pt idx="5724">
                  <c:v>8.3495504166670393</c:v>
                </c:pt>
                <c:pt idx="5725">
                  <c:v>8.3492964084169721</c:v>
                </c:pt>
                <c:pt idx="5726">
                  <c:v>8.3493824275169164</c:v>
                </c:pt>
                <c:pt idx="5727">
                  <c:v>8.3504750859330468</c:v>
                </c:pt>
                <c:pt idx="5728">
                  <c:v>8.3506627716999891</c:v>
                </c:pt>
                <c:pt idx="5729">
                  <c:v>8.3497704301169211</c:v>
                </c:pt>
                <c:pt idx="5730">
                  <c:v>8.3493631158830635</c:v>
                </c:pt>
                <c:pt idx="5731">
                  <c:v>8.3495541076329953</c:v>
                </c:pt>
                <c:pt idx="5732">
                  <c:v>8.3507251267329394</c:v>
                </c:pt>
                <c:pt idx="5733">
                  <c:v>8.3506161458330794</c:v>
                </c:pt>
                <c:pt idx="5734">
                  <c:v>8.3500454709170118</c:v>
                </c:pt>
                <c:pt idx="5735">
                  <c:v>8.3490264900169553</c:v>
                </c:pt>
                <c:pt idx="5736">
                  <c:v>8.3493991484330863</c:v>
                </c:pt>
                <c:pt idx="5737">
                  <c:v>8.3506385008670296</c:v>
                </c:pt>
                <c:pt idx="5738">
                  <c:v>8.3504978259499616</c:v>
                </c:pt>
                <c:pt idx="5739">
                  <c:v>8.3501638450499041</c:v>
                </c:pt>
                <c:pt idx="5740">
                  <c:v>8.349573170133036</c:v>
                </c:pt>
                <c:pt idx="5741">
                  <c:v>8.349465855899977</c:v>
                </c:pt>
                <c:pt idx="5742">
                  <c:v>8.3501318749999207</c:v>
                </c:pt>
                <c:pt idx="5743">
                  <c:v>8.3498195334170529</c:v>
                </c:pt>
                <c:pt idx="5744">
                  <c:v>8.3492722191829944</c:v>
                </c:pt>
                <c:pt idx="5745">
                  <c:v>8.3486615442669283</c:v>
                </c:pt>
                <c:pt idx="5746">
                  <c:v>8.3489125633670689</c:v>
                </c:pt>
                <c:pt idx="5747">
                  <c:v>8.3500068884500003</c:v>
                </c:pt>
                <c:pt idx="5748">
                  <c:v>8.3503612408829433</c:v>
                </c:pt>
                <c:pt idx="5749">
                  <c:v>8.3493155659670748</c:v>
                </c:pt>
                <c:pt idx="5750">
                  <c:v>8.3488365850670192</c:v>
                </c:pt>
                <c:pt idx="5751">
                  <c:v>8.3491726041669594</c:v>
                </c:pt>
                <c:pt idx="5752">
                  <c:v>8.3506685959170923</c:v>
                </c:pt>
                <c:pt idx="5753">
                  <c:v>8.3503629483500337</c:v>
                </c:pt>
                <c:pt idx="5754">
                  <c:v>8.3496956067669679</c:v>
                </c:pt>
                <c:pt idx="5755">
                  <c:v>8.3492666258669104</c:v>
                </c:pt>
                <c:pt idx="5756">
                  <c:v>8.3494692842830425</c:v>
                </c:pt>
                <c:pt idx="5757">
                  <c:v>8.3502836367169824</c:v>
                </c:pt>
                <c:pt idx="5758">
                  <c:v>8.3505146284669163</c:v>
                </c:pt>
                <c:pt idx="5759">
                  <c:v>8.3493473142330572</c:v>
                </c:pt>
                <c:pt idx="5760">
                  <c:v>8.3487883333330011</c:v>
                </c:pt>
                <c:pt idx="5761">
                  <c:v>8.3488076584169342</c:v>
                </c:pt>
                <c:pt idx="5762">
                  <c:v>8.3497203441830727</c:v>
                </c:pt>
                <c:pt idx="5763">
                  <c:v>8.3491296692670076</c:v>
                </c:pt>
                <c:pt idx="5764">
                  <c:v>8.3486206883669496</c:v>
                </c:pt>
                <c:pt idx="5765">
                  <c:v>8.3482933467830804</c:v>
                </c:pt>
                <c:pt idx="5766">
                  <c:v>8.348212699217024</c:v>
                </c:pt>
                <c:pt idx="5767">
                  <c:v>8.3492103576329573</c:v>
                </c:pt>
                <c:pt idx="5768">
                  <c:v>8.3497913767330978</c:v>
                </c:pt>
                <c:pt idx="5769">
                  <c:v>8.3492673958330403</c:v>
                </c:pt>
                <c:pt idx="5770">
                  <c:v>8.3481600542499717</c:v>
                </c:pt>
                <c:pt idx="5771">
                  <c:v>8.348459406682915</c:v>
                </c:pt>
                <c:pt idx="5772">
                  <c:v>8.3493903984330462</c:v>
                </c:pt>
                <c:pt idx="5773">
                  <c:v>8.3496164175329906</c:v>
                </c:pt>
                <c:pt idx="5774">
                  <c:v>8.3488124092829228</c:v>
                </c:pt>
                <c:pt idx="5775">
                  <c:v>8.3481817617170631</c:v>
                </c:pt>
                <c:pt idx="5776">
                  <c:v>8.348416086799995</c:v>
                </c:pt>
                <c:pt idx="5777">
                  <c:v>8.3494087725669388</c:v>
                </c:pt>
                <c:pt idx="5778">
                  <c:v>8.3491331250000798</c:v>
                </c:pt>
                <c:pt idx="5779">
                  <c:v>8.348444116750013</c:v>
                </c:pt>
                <c:pt idx="5780">
                  <c:v>8.3482534691829535</c:v>
                </c:pt>
                <c:pt idx="5781">
                  <c:v>8.3483494609330862</c:v>
                </c:pt>
                <c:pt idx="5782">
                  <c:v>8.3493371467000284</c:v>
                </c:pt>
                <c:pt idx="5783">
                  <c:v>8.349036471782961</c:v>
                </c:pt>
                <c:pt idx="5784">
                  <c:v>8.3486691575499048</c:v>
                </c:pt>
                <c:pt idx="5785">
                  <c:v>8.3477301493000358</c:v>
                </c:pt>
                <c:pt idx="5786">
                  <c:v>8.3481695017329773</c:v>
                </c:pt>
                <c:pt idx="5787">
                  <c:v>8.3497821874999207</c:v>
                </c:pt>
                <c:pt idx="5788">
                  <c:v>8.3492448459170525</c:v>
                </c:pt>
                <c:pt idx="5789">
                  <c:v>8.3484908650169949</c:v>
                </c:pt>
                <c:pt idx="5790">
                  <c:v>8.3479385234329282</c:v>
                </c:pt>
                <c:pt idx="5791">
                  <c:v>8.3475895425330684</c:v>
                </c:pt>
                <c:pt idx="5792">
                  <c:v>8.3486705342830021</c:v>
                </c:pt>
                <c:pt idx="5793">
                  <c:v>8.3489982200499444</c:v>
                </c:pt>
                <c:pt idx="5794">
                  <c:v>8.3485908784670748</c:v>
                </c:pt>
                <c:pt idx="5795">
                  <c:v>8.3484685642330181</c:v>
                </c:pt>
                <c:pt idx="5796">
                  <c:v>8.3486345833329594</c:v>
                </c:pt>
                <c:pt idx="5797">
                  <c:v>8.3490039084170924</c:v>
                </c:pt>
                <c:pt idx="5798">
                  <c:v>8.3487349275170342</c:v>
                </c:pt>
                <c:pt idx="5799">
                  <c:v>8.3481459192669671</c:v>
                </c:pt>
                <c:pt idx="5800">
                  <c:v>8.3473502716999093</c:v>
                </c:pt>
                <c:pt idx="5801">
                  <c:v>8.3474329301170407</c:v>
                </c:pt>
                <c:pt idx="5802">
                  <c:v>8.3485556158829848</c:v>
                </c:pt>
                <c:pt idx="5803">
                  <c:v>8.3486516076329167</c:v>
                </c:pt>
                <c:pt idx="5804">
                  <c:v>8.3484276267330575</c:v>
                </c:pt>
                <c:pt idx="5805">
                  <c:v>8.3481853125000001</c:v>
                </c:pt>
                <c:pt idx="5806">
                  <c:v>8.3486996375829321</c:v>
                </c:pt>
                <c:pt idx="5807">
                  <c:v>8.3497006566830745</c:v>
                </c:pt>
                <c:pt idx="5808">
                  <c:v>8.3492616484330071</c:v>
                </c:pt>
                <c:pt idx="5809">
                  <c:v>8.3485143341999493</c:v>
                </c:pt>
                <c:pt idx="5810">
                  <c:v>8.3478619926170801</c:v>
                </c:pt>
                <c:pt idx="5811">
                  <c:v>8.347796345050023</c:v>
                </c:pt>
                <c:pt idx="5812">
                  <c:v>8.3489506701329557</c:v>
                </c:pt>
                <c:pt idx="5813">
                  <c:v>8.3486033559000976</c:v>
                </c:pt>
                <c:pt idx="5814">
                  <c:v>8.3483560416670386</c:v>
                </c:pt>
                <c:pt idx="5815">
                  <c:v>8.3480903667499717</c:v>
                </c:pt>
                <c:pt idx="5816">
                  <c:v>8.3485013858499144</c:v>
                </c:pt>
                <c:pt idx="5817">
                  <c:v>8.3490240442670469</c:v>
                </c:pt>
                <c:pt idx="5818">
                  <c:v>8.3491450633669899</c:v>
                </c:pt>
                <c:pt idx="5819">
                  <c:v>8.3487827217829231</c:v>
                </c:pt>
                <c:pt idx="5820">
                  <c:v>8.3488387408830622</c:v>
                </c:pt>
                <c:pt idx="5821">
                  <c:v>8.3490297326329976</c:v>
                </c:pt>
                <c:pt idx="5822">
                  <c:v>8.3502207517329374</c:v>
                </c:pt>
                <c:pt idx="5823">
                  <c:v>8.3498384375000807</c:v>
                </c:pt>
                <c:pt idx="5824">
                  <c:v>8.3487477625830131</c:v>
                </c:pt>
                <c:pt idx="5825">
                  <c:v>8.3482854483499533</c:v>
                </c:pt>
                <c:pt idx="5826">
                  <c:v>8.348634773433087</c:v>
                </c:pt>
                <c:pt idx="5827">
                  <c:v>8.3494757925330294</c:v>
                </c:pt>
                <c:pt idx="5828">
                  <c:v>8.348925117616961</c:v>
                </c:pt>
                <c:pt idx="5829">
                  <c:v>8.3480878033829047</c:v>
                </c:pt>
                <c:pt idx="5830">
                  <c:v>8.3481537951330367</c:v>
                </c:pt>
                <c:pt idx="5831">
                  <c:v>8.3483364808999792</c:v>
                </c:pt>
                <c:pt idx="5832">
                  <c:v>8.3486824999999207</c:v>
                </c:pt>
                <c:pt idx="5833">
                  <c:v>8.3488201584170518</c:v>
                </c:pt>
                <c:pt idx="5834">
                  <c:v>8.3490978441829942</c:v>
                </c:pt>
                <c:pt idx="5835">
                  <c:v>8.3488388359329271</c:v>
                </c:pt>
                <c:pt idx="5836">
                  <c:v>8.3493415217000688</c:v>
                </c:pt>
                <c:pt idx="5837">
                  <c:v>8.3505275134500021</c:v>
                </c:pt>
                <c:pt idx="5838">
                  <c:v>8.3497351992169424</c:v>
                </c:pt>
                <c:pt idx="5839">
                  <c:v>8.3492778576330764</c:v>
                </c:pt>
                <c:pt idx="5840">
                  <c:v>8.3487072100670172</c:v>
                </c:pt>
                <c:pt idx="5841">
                  <c:v>8.3492332291669609</c:v>
                </c:pt>
                <c:pt idx="5842">
                  <c:v>8.3502625542500919</c:v>
                </c:pt>
                <c:pt idx="5843">
                  <c:v>8.3498085733500336</c:v>
                </c:pt>
                <c:pt idx="5844">
                  <c:v>8.3492362317669659</c:v>
                </c:pt>
                <c:pt idx="5845">
                  <c:v>8.3490872508669085</c:v>
                </c:pt>
                <c:pt idx="5846">
                  <c:v>8.3489149092830406</c:v>
                </c:pt>
                <c:pt idx="5847">
                  <c:v>8.3500009283829844</c:v>
                </c:pt>
                <c:pt idx="5848">
                  <c:v>8.350196920132916</c:v>
                </c:pt>
                <c:pt idx="5849">
                  <c:v>8.3493562725670589</c:v>
                </c:pt>
                <c:pt idx="5850">
                  <c:v>8.3491772916669991</c:v>
                </c:pt>
                <c:pt idx="5851">
                  <c:v>8.3497116167499321</c:v>
                </c:pt>
                <c:pt idx="5852">
                  <c:v>8.3503476358500741</c:v>
                </c:pt>
                <c:pt idx="5853">
                  <c:v>8.350203627600008</c:v>
                </c:pt>
                <c:pt idx="5854">
                  <c:v>8.3501746466999496</c:v>
                </c:pt>
                <c:pt idx="5855">
                  <c:v>8.3496223051170819</c:v>
                </c:pt>
                <c:pt idx="5856">
                  <c:v>8.3496649908830225</c:v>
                </c:pt>
                <c:pt idx="5857">
                  <c:v>8.350890982632956</c:v>
                </c:pt>
                <c:pt idx="5858">
                  <c:v>8.3508603350670985</c:v>
                </c:pt>
                <c:pt idx="5859">
                  <c:v>8.3499513541670414</c:v>
                </c:pt>
                <c:pt idx="5860">
                  <c:v>8.3488723459169734</c:v>
                </c:pt>
                <c:pt idx="5861">
                  <c:v>8.3491600316829153</c:v>
                </c:pt>
                <c:pt idx="5862">
                  <c:v>8.3498676901000461</c:v>
                </c:pt>
                <c:pt idx="5863">
                  <c:v>8.349945375866989</c:v>
                </c:pt>
                <c:pt idx="5864">
                  <c:v>8.3496880342829218</c:v>
                </c:pt>
                <c:pt idx="5865">
                  <c:v>8.3492357200500642</c:v>
                </c:pt>
                <c:pt idx="5866">
                  <c:v>8.3491233784669969</c:v>
                </c:pt>
                <c:pt idx="5867">
                  <c:v>8.3501693975669369</c:v>
                </c:pt>
                <c:pt idx="5868">
                  <c:v>8.3501420833330791</c:v>
                </c:pt>
                <c:pt idx="5869">
                  <c:v>8.3500064084170127</c:v>
                </c:pt>
                <c:pt idx="5870">
                  <c:v>8.3495657608499556</c:v>
                </c:pt>
                <c:pt idx="5871">
                  <c:v>8.3492834192670866</c:v>
                </c:pt>
                <c:pt idx="5872">
                  <c:v>8.3501427717000283</c:v>
                </c:pt>
                <c:pt idx="5873">
                  <c:v>8.3510254301169624</c:v>
                </c:pt>
                <c:pt idx="5874">
                  <c:v>8.3501997825499039</c:v>
                </c:pt>
                <c:pt idx="5875">
                  <c:v>8.3496341076330349</c:v>
                </c:pt>
                <c:pt idx="5876">
                  <c:v>8.3495467933999787</c:v>
                </c:pt>
                <c:pt idx="5877">
                  <c:v>8.3497794791669193</c:v>
                </c:pt>
                <c:pt idx="5878">
                  <c:v>8.3493854709170527</c:v>
                </c:pt>
                <c:pt idx="5879">
                  <c:v>8.3490048233499952</c:v>
                </c:pt>
                <c:pt idx="5880">
                  <c:v>8.3488191484329271</c:v>
                </c:pt>
                <c:pt idx="5881">
                  <c:v>8.3491551675330697</c:v>
                </c:pt>
                <c:pt idx="5882">
                  <c:v>8.3501528259500013</c:v>
                </c:pt>
                <c:pt idx="5883">
                  <c:v>8.3495171783829445</c:v>
                </c:pt>
                <c:pt idx="5884">
                  <c:v>8.3489115034670771</c:v>
                </c:pt>
                <c:pt idx="5885">
                  <c:v>8.348645855900017</c:v>
                </c:pt>
                <c:pt idx="5886">
                  <c:v>8.3487702083329598</c:v>
                </c:pt>
                <c:pt idx="5887">
                  <c:v>8.3502378667500921</c:v>
                </c:pt>
                <c:pt idx="5888">
                  <c:v>8.350312219183035</c:v>
                </c:pt>
                <c:pt idx="5889">
                  <c:v>8.3491748775999675</c:v>
                </c:pt>
                <c:pt idx="5890">
                  <c:v>8.3487008966999081</c:v>
                </c:pt>
                <c:pt idx="5891">
                  <c:v>8.3491135551170412</c:v>
                </c:pt>
                <c:pt idx="5892">
                  <c:v>8.3505595742169838</c:v>
                </c:pt>
                <c:pt idx="5893">
                  <c:v>8.3506805659669165</c:v>
                </c:pt>
                <c:pt idx="5894">
                  <c:v>8.3495882517330582</c:v>
                </c:pt>
                <c:pt idx="5895">
                  <c:v>8.3493326041669995</c:v>
                </c:pt>
                <c:pt idx="5896">
                  <c:v>8.349365262582932</c:v>
                </c:pt>
                <c:pt idx="5897">
                  <c:v>8.3510046150170734</c:v>
                </c:pt>
                <c:pt idx="5898">
                  <c:v>8.3510506067670072</c:v>
                </c:pt>
                <c:pt idx="5899">
                  <c:v>8.3501549591999495</c:v>
                </c:pt>
                <c:pt idx="5900">
                  <c:v>8.3489059509500816</c:v>
                </c:pt>
                <c:pt idx="5901">
                  <c:v>8.3485686367170224</c:v>
                </c:pt>
                <c:pt idx="5902">
                  <c:v>8.3511079617999577</c:v>
                </c:pt>
                <c:pt idx="5903">
                  <c:v>8.351178980900098</c:v>
                </c:pt>
                <c:pt idx="5904">
                  <c:v>8.3500683333330397</c:v>
                </c:pt>
                <c:pt idx="5905">
                  <c:v>8.3491209917499738</c:v>
                </c:pt>
                <c:pt idx="5906">
                  <c:v>8.3497020108499136</c:v>
                </c:pt>
                <c:pt idx="5907">
                  <c:v>8.3516513359330471</c:v>
                </c:pt>
                <c:pt idx="5908">
                  <c:v>8.3514673550329892</c:v>
                </c:pt>
                <c:pt idx="5909">
                  <c:v>8.3511100134499223</c:v>
                </c:pt>
                <c:pt idx="5910">
                  <c:v>8.3499776992170638</c:v>
                </c:pt>
                <c:pt idx="5911">
                  <c:v>8.3501003576329964</c:v>
                </c:pt>
                <c:pt idx="5912">
                  <c:v>8.3516030433999386</c:v>
                </c:pt>
                <c:pt idx="5913">
                  <c:v>8.3521023958330787</c:v>
                </c:pt>
                <c:pt idx="5914">
                  <c:v>8.3511983875830111</c:v>
                </c:pt>
                <c:pt idx="5915">
                  <c:v>8.3507877400169548</c:v>
                </c:pt>
                <c:pt idx="5916">
                  <c:v>8.3511103984330859</c:v>
                </c:pt>
                <c:pt idx="5917">
                  <c:v>8.3525497508670288</c:v>
                </c:pt>
                <c:pt idx="5918">
                  <c:v>8.3521224092829627</c:v>
                </c:pt>
                <c:pt idx="5919">
                  <c:v>8.3515717617169027</c:v>
                </c:pt>
                <c:pt idx="5920">
                  <c:v>8.3510377534670361</c:v>
                </c:pt>
                <c:pt idx="5921">
                  <c:v>8.3509654392329775</c:v>
                </c:pt>
                <c:pt idx="5922">
                  <c:v>8.3524897916669207</c:v>
                </c:pt>
                <c:pt idx="5923">
                  <c:v>8.3521641167500533</c:v>
                </c:pt>
                <c:pt idx="5924">
                  <c:v>8.3511068025169948</c:v>
                </c:pt>
                <c:pt idx="5925">
                  <c:v>8.3504127942669264</c:v>
                </c:pt>
                <c:pt idx="5926">
                  <c:v>8.3506471467000694</c:v>
                </c:pt>
                <c:pt idx="5927">
                  <c:v>8.3524714717830015</c:v>
                </c:pt>
                <c:pt idx="5928">
                  <c:v>8.3526174908829436</c:v>
                </c:pt>
                <c:pt idx="5929">
                  <c:v>8.3517184826330766</c:v>
                </c:pt>
                <c:pt idx="5930">
                  <c:v>8.3508795017330186</c:v>
                </c:pt>
                <c:pt idx="5931">
                  <c:v>8.3511538541669594</c:v>
                </c:pt>
                <c:pt idx="5932">
                  <c:v>8.3530181792500908</c:v>
                </c:pt>
                <c:pt idx="5933">
                  <c:v>8.3528925316830342</c:v>
                </c:pt>
                <c:pt idx="5934">
                  <c:v>8.3516401900999675</c:v>
                </c:pt>
                <c:pt idx="5935">
                  <c:v>8.35111787586691</c:v>
                </c:pt>
                <c:pt idx="5936">
                  <c:v>8.3510105342830414</c:v>
                </c:pt>
                <c:pt idx="5937">
                  <c:v>8.3525998867169839</c:v>
                </c:pt>
                <c:pt idx="5938">
                  <c:v>8.3524558784669161</c:v>
                </c:pt>
                <c:pt idx="5939">
                  <c:v>8.3512035642330584</c:v>
                </c:pt>
                <c:pt idx="5940">
                  <c:v>8.3509312500000004</c:v>
                </c:pt>
                <c:pt idx="5941">
                  <c:v>8.3514422417499343</c:v>
                </c:pt>
                <c:pt idx="5942">
                  <c:v>8.3530199275170744</c:v>
                </c:pt>
                <c:pt idx="5943">
                  <c:v>8.3525992526000064</c:v>
                </c:pt>
                <c:pt idx="5944">
                  <c:v>8.3521252716999488</c:v>
                </c:pt>
                <c:pt idx="5945">
                  <c:v>8.3513295967830814</c:v>
                </c:pt>
                <c:pt idx="5946">
                  <c:v>8.3516939492170241</c:v>
                </c:pt>
                <c:pt idx="5947">
                  <c:v>8.3530532742999561</c:v>
                </c:pt>
                <c:pt idx="5948">
                  <c:v>8.3530559600670973</c:v>
                </c:pt>
                <c:pt idx="5949">
                  <c:v>8.3524953125000394</c:v>
                </c:pt>
                <c:pt idx="5950">
                  <c:v>8.3518913042499729</c:v>
                </c:pt>
                <c:pt idx="5951">
                  <c:v>8.3518806566829156</c:v>
                </c:pt>
                <c:pt idx="5952">
                  <c:v>8.3531716484330474</c:v>
                </c:pt>
                <c:pt idx="5953">
                  <c:v>8.3531826675329892</c:v>
                </c:pt>
                <c:pt idx="5954">
                  <c:v>8.3522153259499223</c:v>
                </c:pt>
                <c:pt idx="5955">
                  <c:v>8.3514846783830627</c:v>
                </c:pt>
                <c:pt idx="5956">
                  <c:v>8.3521390034669949</c:v>
                </c:pt>
                <c:pt idx="5957">
                  <c:v>8.3536500225669386</c:v>
                </c:pt>
                <c:pt idx="5958">
                  <c:v>8.3533527083330785</c:v>
                </c:pt>
                <c:pt idx="5959">
                  <c:v>8.3527153667500134</c:v>
                </c:pt>
                <c:pt idx="5960">
                  <c:v>8.3520130525169538</c:v>
                </c:pt>
                <c:pt idx="5961">
                  <c:v>8.3519440442670856</c:v>
                </c:pt>
                <c:pt idx="5962">
                  <c:v>8.3533183967000291</c:v>
                </c:pt>
                <c:pt idx="5963">
                  <c:v>8.3538643884499617</c:v>
                </c:pt>
                <c:pt idx="5964">
                  <c:v>8.3529637408829043</c:v>
                </c:pt>
                <c:pt idx="5965">
                  <c:v>8.3526497326330365</c:v>
                </c:pt>
                <c:pt idx="5966">
                  <c:v>8.3529940850669782</c:v>
                </c:pt>
                <c:pt idx="5967">
                  <c:v>8.3541284374999201</c:v>
                </c:pt>
                <c:pt idx="5968">
                  <c:v>8.3540860959170526</c:v>
                </c:pt>
                <c:pt idx="5969">
                  <c:v>8.3532704483499955</c:v>
                </c:pt>
                <c:pt idx="5970">
                  <c:v>8.3524681067669277</c:v>
                </c:pt>
                <c:pt idx="5971">
                  <c:v>8.3526924592000675</c:v>
                </c:pt>
                <c:pt idx="5972">
                  <c:v>8.353966784283001</c:v>
                </c:pt>
                <c:pt idx="5973">
                  <c:v>8.3538161367169437</c:v>
                </c:pt>
                <c:pt idx="5974">
                  <c:v>8.3527354618000746</c:v>
                </c:pt>
                <c:pt idx="5975">
                  <c:v>8.3525714809000178</c:v>
                </c:pt>
                <c:pt idx="5976">
                  <c:v>8.3524208333329604</c:v>
                </c:pt>
                <c:pt idx="5977">
                  <c:v>8.3535201584170906</c:v>
                </c:pt>
                <c:pt idx="5978">
                  <c:v>8.353744510850035</c:v>
                </c:pt>
                <c:pt idx="5979">
                  <c:v>8.3525471692669662</c:v>
                </c:pt>
                <c:pt idx="5980">
                  <c:v>8.3520465216999096</c:v>
                </c:pt>
                <c:pt idx="5981">
                  <c:v>8.3525991801170409</c:v>
                </c:pt>
                <c:pt idx="5982">
                  <c:v>8.3537668658829833</c:v>
                </c:pt>
                <c:pt idx="5983">
                  <c:v>8.3543111909669179</c:v>
                </c:pt>
                <c:pt idx="5984">
                  <c:v>8.3530838767330575</c:v>
                </c:pt>
                <c:pt idx="5985">
                  <c:v>8.3528132291670012</c:v>
                </c:pt>
                <c:pt idx="5986">
                  <c:v>8.3521208875829327</c:v>
                </c:pt>
                <c:pt idx="5987">
                  <c:v>8.3533219066830728</c:v>
                </c:pt>
                <c:pt idx="5988">
                  <c:v>8.3537112317670079</c:v>
                </c:pt>
                <c:pt idx="5989">
                  <c:v>8.3534205841999487</c:v>
                </c:pt>
                <c:pt idx="5990">
                  <c:v>8.3530199092830806</c:v>
                </c:pt>
                <c:pt idx="5991">
                  <c:v>8.3527025950500242</c:v>
                </c:pt>
                <c:pt idx="5992">
                  <c:v>8.3543202534669572</c:v>
                </c:pt>
                <c:pt idx="5993">
                  <c:v>8.3542129392330988</c:v>
                </c:pt>
                <c:pt idx="5994">
                  <c:v>8.3534122916670395</c:v>
                </c:pt>
                <c:pt idx="5995">
                  <c:v>8.352551616749972</c:v>
                </c:pt>
                <c:pt idx="5996">
                  <c:v>8.3522693025169144</c:v>
                </c:pt>
                <c:pt idx="5997">
                  <c:v>8.3535152942670461</c:v>
                </c:pt>
                <c:pt idx="5998">
                  <c:v>8.3539779800329903</c:v>
                </c:pt>
                <c:pt idx="5999">
                  <c:v>8.3531489717829217</c:v>
                </c:pt>
                <c:pt idx="6000">
                  <c:v>8.3527866575500624</c:v>
                </c:pt>
                <c:pt idx="6001">
                  <c:v>8.3525443159669948</c:v>
                </c:pt>
                <c:pt idx="6002">
                  <c:v>8.3538086683999389</c:v>
                </c:pt>
                <c:pt idx="6003">
                  <c:v>8.3541230208330806</c:v>
                </c:pt>
                <c:pt idx="6004">
                  <c:v>8.3538056792500122</c:v>
                </c:pt>
                <c:pt idx="6005">
                  <c:v>8.3531900316829546</c:v>
                </c:pt>
                <c:pt idx="6006">
                  <c:v>8.3533193567670878</c:v>
                </c:pt>
                <c:pt idx="6007">
                  <c:v>8.3541003758670289</c:v>
                </c:pt>
                <c:pt idx="6008">
                  <c:v>8.354286367616961</c:v>
                </c:pt>
                <c:pt idx="6009">
                  <c:v>8.3541090533829045</c:v>
                </c:pt>
                <c:pt idx="6010">
                  <c:v>8.3537017118000367</c:v>
                </c:pt>
                <c:pt idx="6011">
                  <c:v>8.3540393975669787</c:v>
                </c:pt>
                <c:pt idx="6012">
                  <c:v>8.3555404166669209</c:v>
                </c:pt>
                <c:pt idx="6013">
                  <c:v>8.3558330750830514</c:v>
                </c:pt>
                <c:pt idx="6014">
                  <c:v>8.3551440941829949</c:v>
                </c:pt>
                <c:pt idx="6015">
                  <c:v>8.3542667525999281</c:v>
                </c:pt>
                <c:pt idx="6016">
                  <c:v>8.3546111050330687</c:v>
                </c:pt>
                <c:pt idx="6017">
                  <c:v>8.3553887634500015</c:v>
                </c:pt>
                <c:pt idx="6018">
                  <c:v>8.3550431158829426</c:v>
                </c:pt>
                <c:pt idx="6019">
                  <c:v>8.3546891076330745</c:v>
                </c:pt>
                <c:pt idx="6020">
                  <c:v>8.3542834600670179</c:v>
                </c:pt>
                <c:pt idx="6021">
                  <c:v>8.3539411458329607</c:v>
                </c:pt>
                <c:pt idx="6022">
                  <c:v>8.3553771375830923</c:v>
                </c:pt>
                <c:pt idx="6023">
                  <c:v>8.3552948233500342</c:v>
                </c:pt>
                <c:pt idx="6024">
                  <c:v>8.3548991484329669</c:v>
                </c:pt>
                <c:pt idx="6025">
                  <c:v>8.3548401675329096</c:v>
                </c:pt>
                <c:pt idx="6026">
                  <c:v>8.3552278259500419</c:v>
                </c:pt>
                <c:pt idx="6027">
                  <c:v>8.3565871783829841</c:v>
                </c:pt>
                <c:pt idx="6028">
                  <c:v>8.3567715034669163</c:v>
                </c:pt>
                <c:pt idx="6029">
                  <c:v>8.3560275225670573</c:v>
                </c:pt>
                <c:pt idx="6030">
                  <c:v>8.3550102083330007</c:v>
                </c:pt>
                <c:pt idx="6031">
                  <c:v>8.3547278667499327</c:v>
                </c:pt>
                <c:pt idx="6032">
                  <c:v>8.3556605525170742</c:v>
                </c:pt>
                <c:pt idx="6033">
                  <c:v>8.3554665442670082</c:v>
                </c:pt>
                <c:pt idx="6034">
                  <c:v>8.3550992300329483</c:v>
                </c:pt>
                <c:pt idx="6035">
                  <c:v>8.3545835551170828</c:v>
                </c:pt>
                <c:pt idx="6036">
                  <c:v>8.354236240883024</c:v>
                </c:pt>
                <c:pt idx="6037">
                  <c:v>8.3553572326329562</c:v>
                </c:pt>
                <c:pt idx="6038">
                  <c:v>8.3555715850670982</c:v>
                </c:pt>
                <c:pt idx="6039">
                  <c:v>8.3554009375000398</c:v>
                </c:pt>
                <c:pt idx="6040">
                  <c:v>8.3548069292499729</c:v>
                </c:pt>
                <c:pt idx="6041">
                  <c:v>8.3550596150169145</c:v>
                </c:pt>
                <c:pt idx="6042">
                  <c:v>8.355750606767046</c:v>
                </c:pt>
                <c:pt idx="6043">
                  <c:v>8.3556049591999901</c:v>
                </c:pt>
                <c:pt idx="6044">
                  <c:v>8.3547792842829214</c:v>
                </c:pt>
                <c:pt idx="6045">
                  <c:v>8.3541769700500641</c:v>
                </c:pt>
                <c:pt idx="6046">
                  <c:v>8.3546996284669959</c:v>
                </c:pt>
                <c:pt idx="6047">
                  <c:v>8.3560673142329378</c:v>
                </c:pt>
                <c:pt idx="6048">
                  <c:v>8.3556633333330801</c:v>
                </c:pt>
                <c:pt idx="6049">
                  <c:v>8.3552193250830129</c:v>
                </c:pt>
                <c:pt idx="6050">
                  <c:v>8.3551086775169559</c:v>
                </c:pt>
                <c:pt idx="6051">
                  <c:v>8.3546413359330867</c:v>
                </c:pt>
                <c:pt idx="6052">
                  <c:v>8.3557673550330289</c:v>
                </c:pt>
                <c:pt idx="6053">
                  <c:v>8.3557300134499606</c:v>
                </c:pt>
                <c:pt idx="6054">
                  <c:v>8.3551043658829034</c:v>
                </c:pt>
                <c:pt idx="6055">
                  <c:v>8.3542620243000361</c:v>
                </c:pt>
                <c:pt idx="6056">
                  <c:v>8.3546563767329793</c:v>
                </c:pt>
                <c:pt idx="6057">
                  <c:v>8.3562190624999193</c:v>
                </c:pt>
                <c:pt idx="6058">
                  <c:v>8.3561950542500512</c:v>
                </c:pt>
                <c:pt idx="6059">
                  <c:v>8.3551294066829946</c:v>
                </c:pt>
                <c:pt idx="6060">
                  <c:v>8.3548453984329267</c:v>
                </c:pt>
                <c:pt idx="6061">
                  <c:v>8.3545147508670698</c:v>
                </c:pt>
                <c:pt idx="6062">
                  <c:v>8.3558074092830026</c:v>
                </c:pt>
                <c:pt idx="6063">
                  <c:v>8.3558534283829431</c:v>
                </c:pt>
                <c:pt idx="6064">
                  <c:v>8.3548627534670761</c:v>
                </c:pt>
                <c:pt idx="6065">
                  <c:v>8.3546904392330177</c:v>
                </c:pt>
                <c:pt idx="6066">
                  <c:v>8.3544781249999609</c:v>
                </c:pt>
                <c:pt idx="6067">
                  <c:v>8.3556974500830918</c:v>
                </c:pt>
                <c:pt idx="6068">
                  <c:v>8.355698469183034</c:v>
                </c:pt>
                <c:pt idx="6069">
                  <c:v>8.3551111275999688</c:v>
                </c:pt>
                <c:pt idx="6070">
                  <c:v>8.35499881336691</c:v>
                </c:pt>
                <c:pt idx="6071">
                  <c:v>8.354901471783041</c:v>
                </c:pt>
                <c:pt idx="6072">
                  <c:v>8.3561691575499832</c:v>
                </c:pt>
                <c:pt idx="6073">
                  <c:v>8.3558718159669159</c:v>
                </c:pt>
                <c:pt idx="6074">
                  <c:v>8.3552545017330591</c:v>
                </c:pt>
                <c:pt idx="6075">
                  <c:v>8.354728854167</c:v>
                </c:pt>
                <c:pt idx="6076">
                  <c:v>8.3547515125829328</c:v>
                </c:pt>
                <c:pt idx="6077">
                  <c:v>8.355804198350075</c:v>
                </c:pt>
                <c:pt idx="6078">
                  <c:v>8.3558435234330073</c:v>
                </c:pt>
                <c:pt idx="6079">
                  <c:v>8.3551362091999497</c:v>
                </c:pt>
                <c:pt idx="6080">
                  <c:v>8.3543488676170821</c:v>
                </c:pt>
                <c:pt idx="6081">
                  <c:v>8.3545682200500231</c:v>
                </c:pt>
                <c:pt idx="6082">
                  <c:v>8.3560058784669557</c:v>
                </c:pt>
                <c:pt idx="6083">
                  <c:v>8.3562935642330967</c:v>
                </c:pt>
                <c:pt idx="6084">
                  <c:v>8.3556412500000405</c:v>
                </c:pt>
                <c:pt idx="6085">
                  <c:v>8.3550922417499738</c:v>
                </c:pt>
                <c:pt idx="6086">
                  <c:v>8.3549849275169148</c:v>
                </c:pt>
                <c:pt idx="6087">
                  <c:v>8.3554325859330483</c:v>
                </c:pt>
                <c:pt idx="6088">
                  <c:v>8.3560786050329892</c:v>
                </c:pt>
                <c:pt idx="6089">
                  <c:v>8.355614596782921</c:v>
                </c:pt>
                <c:pt idx="6090">
                  <c:v>8.3551389492170642</c:v>
                </c:pt>
                <c:pt idx="6091">
                  <c:v>8.3557432742999964</c:v>
                </c:pt>
                <c:pt idx="6092">
                  <c:v>8.3569476267329392</c:v>
                </c:pt>
                <c:pt idx="6093">
                  <c:v>8.3570619791670797</c:v>
                </c:pt>
                <c:pt idx="6094">
                  <c:v>8.3559863042500115</c:v>
                </c:pt>
                <c:pt idx="6095">
                  <c:v>8.3552206566829543</c:v>
                </c:pt>
                <c:pt idx="6096">
                  <c:v>8.3556266484330859</c:v>
                </c:pt>
                <c:pt idx="6097">
                  <c:v>8.3568310008670306</c:v>
                </c:pt>
                <c:pt idx="6098">
                  <c:v>8.3564286592829617</c:v>
                </c:pt>
                <c:pt idx="6099">
                  <c:v>8.3559496783829044</c:v>
                </c:pt>
                <c:pt idx="6100">
                  <c:v>8.3555390034670349</c:v>
                </c:pt>
                <c:pt idx="6101">
                  <c:v>8.3556466892329784</c:v>
                </c:pt>
                <c:pt idx="6102">
                  <c:v>8.3570677083329219</c:v>
                </c:pt>
                <c:pt idx="6103">
                  <c:v>8.3571353667500521</c:v>
                </c:pt>
                <c:pt idx="6104">
                  <c:v>8.3561363858499949</c:v>
                </c:pt>
                <c:pt idx="6105">
                  <c:v>8.3557273775999263</c:v>
                </c:pt>
                <c:pt idx="6106">
                  <c:v>8.355950063367068</c:v>
                </c:pt>
                <c:pt idx="6107">
                  <c:v>8.3571027217830007</c:v>
                </c:pt>
                <c:pt idx="6108">
                  <c:v>8.3568820742169443</c:v>
                </c:pt>
                <c:pt idx="6109">
                  <c:v>8.3563663993000752</c:v>
                </c:pt>
                <c:pt idx="6110">
                  <c:v>8.3558890850670178</c:v>
                </c:pt>
                <c:pt idx="6111">
                  <c:v>8.3560084374999608</c:v>
                </c:pt>
                <c:pt idx="6112">
                  <c:v>8.3571727625830921</c:v>
                </c:pt>
                <c:pt idx="6113">
                  <c:v>8.3573237816830357</c:v>
                </c:pt>
                <c:pt idx="6114">
                  <c:v>8.3567864400999667</c:v>
                </c:pt>
                <c:pt idx="6115">
                  <c:v>8.3562357925329085</c:v>
                </c:pt>
                <c:pt idx="6116">
                  <c:v>8.356498450950042</c:v>
                </c:pt>
                <c:pt idx="6117">
                  <c:v>8.3576994700499831</c:v>
                </c:pt>
                <c:pt idx="6118">
                  <c:v>8.3578887951329168</c:v>
                </c:pt>
                <c:pt idx="6119">
                  <c:v>8.3573548142330587</c:v>
                </c:pt>
                <c:pt idx="6120">
                  <c:v>8.3564191666669991</c:v>
                </c:pt>
                <c:pt idx="6121">
                  <c:v>8.3564784917499342</c:v>
                </c:pt>
                <c:pt idx="6122">
                  <c:v>8.3577678441830745</c:v>
                </c:pt>
                <c:pt idx="6123">
                  <c:v>8.3577455026000074</c:v>
                </c:pt>
                <c:pt idx="6124">
                  <c:v>8.3577315216999502</c:v>
                </c:pt>
                <c:pt idx="6125">
                  <c:v>8.3574575134500808</c:v>
                </c:pt>
                <c:pt idx="6126">
                  <c:v>8.3575285325500239</c:v>
                </c:pt>
                <c:pt idx="6127">
                  <c:v>8.3586011909669562</c:v>
                </c:pt>
                <c:pt idx="6128">
                  <c:v>8.3586772100670963</c:v>
                </c:pt>
                <c:pt idx="6129">
                  <c:v>8.3581915625000391</c:v>
                </c:pt>
                <c:pt idx="6130">
                  <c:v>8.3580392209169734</c:v>
                </c:pt>
                <c:pt idx="6131">
                  <c:v>8.3578602400169153</c:v>
                </c:pt>
                <c:pt idx="6132">
                  <c:v>8.359061231767047</c:v>
                </c:pt>
                <c:pt idx="6133">
                  <c:v>8.3589822508669887</c:v>
                </c:pt>
                <c:pt idx="6134">
                  <c:v>8.3584199092829206</c:v>
                </c:pt>
                <c:pt idx="6135">
                  <c:v>8.3583009283830627</c:v>
                </c:pt>
                <c:pt idx="6136">
                  <c:v>8.3580652534669966</c:v>
                </c:pt>
                <c:pt idx="6137">
                  <c:v>8.3594879392329382</c:v>
                </c:pt>
                <c:pt idx="6138">
                  <c:v>8.3592089583330793</c:v>
                </c:pt>
                <c:pt idx="6139">
                  <c:v>8.3581032834170124</c:v>
                </c:pt>
                <c:pt idx="6140">
                  <c:v>8.3571309691829541</c:v>
                </c:pt>
                <c:pt idx="6141">
                  <c:v>8.3571136276000857</c:v>
                </c:pt>
                <c:pt idx="6142">
                  <c:v>8.35766964670003</c:v>
                </c:pt>
                <c:pt idx="6143">
                  <c:v>8.3577539717829623</c:v>
                </c:pt>
                <c:pt idx="6144">
                  <c:v>8.3570149908829041</c:v>
                </c:pt>
                <c:pt idx="6145">
                  <c:v>8.3571926493000372</c:v>
                </c:pt>
                <c:pt idx="6146">
                  <c:v>8.3570986683999777</c:v>
                </c:pt>
                <c:pt idx="6147">
                  <c:v>8.3581730208329201</c:v>
                </c:pt>
                <c:pt idx="6148">
                  <c:v>8.3579406792500528</c:v>
                </c:pt>
                <c:pt idx="6149">
                  <c:v>8.3573233650169936</c:v>
                </c:pt>
                <c:pt idx="6150">
                  <c:v>8.3574876900999282</c:v>
                </c:pt>
                <c:pt idx="6151">
                  <c:v>8.3574103758670688</c:v>
                </c:pt>
                <c:pt idx="6152">
                  <c:v>8.3586180342830012</c:v>
                </c:pt>
                <c:pt idx="6153">
                  <c:v>8.3587340533829444</c:v>
                </c:pt>
                <c:pt idx="6154">
                  <c:v>8.3581733784670753</c:v>
                </c:pt>
                <c:pt idx="6155">
                  <c:v>8.3581010642330185</c:v>
                </c:pt>
                <c:pt idx="6156">
                  <c:v>8.3586170833329607</c:v>
                </c:pt>
                <c:pt idx="6157">
                  <c:v>8.3592380750830912</c:v>
                </c:pt>
                <c:pt idx="6158">
                  <c:v>8.3595090941830339</c:v>
                </c:pt>
                <c:pt idx="6159">
                  <c:v>8.3590634192669668</c:v>
                </c:pt>
                <c:pt idx="6160">
                  <c:v>8.3585511050329107</c:v>
                </c:pt>
                <c:pt idx="6161">
                  <c:v>8.3588620967830423</c:v>
                </c:pt>
                <c:pt idx="6162">
                  <c:v>8.3595514492169833</c:v>
                </c:pt>
                <c:pt idx="6163">
                  <c:v>8.3592357742999166</c:v>
                </c:pt>
                <c:pt idx="6164">
                  <c:v>8.3586317934000576</c:v>
                </c:pt>
                <c:pt idx="6165">
                  <c:v>8.3584694791670007</c:v>
                </c:pt>
                <c:pt idx="6166">
                  <c:v>8.358573804249934</c:v>
                </c:pt>
                <c:pt idx="6167">
                  <c:v>8.3593798233500731</c:v>
                </c:pt>
                <c:pt idx="6168">
                  <c:v>8.3591008151000086</c:v>
                </c:pt>
                <c:pt idx="6169">
                  <c:v>8.3589551675329492</c:v>
                </c:pt>
                <c:pt idx="6170">
                  <c:v>8.3585944926170814</c:v>
                </c:pt>
                <c:pt idx="6171">
                  <c:v>8.3586555117170231</c:v>
                </c:pt>
                <c:pt idx="6172">
                  <c:v>8.3593048367999572</c:v>
                </c:pt>
                <c:pt idx="6173">
                  <c:v>8.3592775225670977</c:v>
                </c:pt>
                <c:pt idx="6174">
                  <c:v>8.3584318750000399</c:v>
                </c:pt>
                <c:pt idx="6175">
                  <c:v>8.3578928667499728</c:v>
                </c:pt>
                <c:pt idx="6176">
                  <c:v>8.3582055525169157</c:v>
                </c:pt>
                <c:pt idx="6177">
                  <c:v>8.358944877600047</c:v>
                </c:pt>
                <c:pt idx="6178">
                  <c:v>8.3585842300329904</c:v>
                </c:pt>
                <c:pt idx="6179">
                  <c:v>8.3582752217829235</c:v>
                </c:pt>
                <c:pt idx="6180">
                  <c:v>8.3575162408830632</c:v>
                </c:pt>
                <c:pt idx="6181">
                  <c:v>8.3579038992999948</c:v>
                </c:pt>
                <c:pt idx="6182">
                  <c:v>8.3588115850669382</c:v>
                </c:pt>
                <c:pt idx="6183">
                  <c:v>8.3583392708330813</c:v>
                </c:pt>
                <c:pt idx="6184">
                  <c:v>8.3581169292500128</c:v>
                </c:pt>
                <c:pt idx="6185">
                  <c:v>8.3572129483499538</c:v>
                </c:pt>
                <c:pt idx="6186">
                  <c:v>8.3570906067670858</c:v>
                </c:pt>
                <c:pt idx="6187">
                  <c:v>8.3581932925330289</c:v>
                </c:pt>
                <c:pt idx="6188">
                  <c:v>8.3584976176169619</c:v>
                </c:pt>
                <c:pt idx="6189">
                  <c:v>8.3579136367169049</c:v>
                </c:pt>
                <c:pt idx="6190">
                  <c:v>8.3568462951330371</c:v>
                </c:pt>
                <c:pt idx="6191">
                  <c:v>8.3571023142329768</c:v>
                </c:pt>
                <c:pt idx="6192">
                  <c:v>8.3581383333329207</c:v>
                </c:pt>
                <c:pt idx="6193">
                  <c:v>8.3576193250830517</c:v>
                </c:pt>
                <c:pt idx="6194">
                  <c:v>8.3567553441829947</c:v>
                </c:pt>
                <c:pt idx="6195">
                  <c:v>8.3561163359329278</c:v>
                </c:pt>
                <c:pt idx="6196">
                  <c:v>8.3557490217000687</c:v>
                </c:pt>
                <c:pt idx="6197">
                  <c:v>8.3562800134500019</c:v>
                </c:pt>
                <c:pt idx="6198">
                  <c:v>8.3560043658829439</c:v>
                </c:pt>
                <c:pt idx="6199">
                  <c:v>8.3555553576330759</c:v>
                </c:pt>
                <c:pt idx="6200">
                  <c:v>8.3550480434000178</c:v>
                </c:pt>
                <c:pt idx="6201">
                  <c:v>8.3551257291669589</c:v>
                </c:pt>
                <c:pt idx="6202">
                  <c:v>8.3555967209170934</c:v>
                </c:pt>
                <c:pt idx="6203">
                  <c:v>8.3553244066830334</c:v>
                </c:pt>
                <c:pt idx="6204">
                  <c:v>8.3549687317669665</c:v>
                </c:pt>
                <c:pt idx="6205">
                  <c:v>8.354963084199909</c:v>
                </c:pt>
                <c:pt idx="6206">
                  <c:v>8.3546474092830412</c:v>
                </c:pt>
                <c:pt idx="6207">
                  <c:v>8.3553617617169849</c:v>
                </c:pt>
                <c:pt idx="6208">
                  <c:v>8.3554344201329176</c:v>
                </c:pt>
                <c:pt idx="6209">
                  <c:v>8.355013772567057</c:v>
                </c:pt>
                <c:pt idx="6210">
                  <c:v>8.3549731250000008</c:v>
                </c:pt>
                <c:pt idx="6211">
                  <c:v>8.3544524500829329</c:v>
                </c:pt>
                <c:pt idx="6212">
                  <c:v>8.3553551358500755</c:v>
                </c:pt>
                <c:pt idx="6213">
                  <c:v>8.355576127600008</c:v>
                </c:pt>
                <c:pt idx="6214">
                  <c:v>8.3556921466999494</c:v>
                </c:pt>
                <c:pt idx="6215">
                  <c:v>8.3551514717830813</c:v>
                </c:pt>
                <c:pt idx="6216">
                  <c:v>8.3545374908830237</c:v>
                </c:pt>
                <c:pt idx="6217">
                  <c:v>8.3556701492999554</c:v>
                </c:pt>
                <c:pt idx="6218">
                  <c:v>8.3557345017330977</c:v>
                </c:pt>
                <c:pt idx="6219">
                  <c:v>8.3551255208330399</c:v>
                </c:pt>
                <c:pt idx="6220">
                  <c:v>8.3546248459169714</c:v>
                </c:pt>
                <c:pt idx="6221">
                  <c:v>8.3547408650169146</c:v>
                </c:pt>
                <c:pt idx="6222">
                  <c:v>8.3556168567670461</c:v>
                </c:pt>
                <c:pt idx="6223">
                  <c:v>8.3557545425329902</c:v>
                </c:pt>
                <c:pt idx="6224">
                  <c:v>8.3545955342829217</c:v>
                </c:pt>
                <c:pt idx="6225">
                  <c:v>8.3541832200500625</c:v>
                </c:pt>
                <c:pt idx="6226">
                  <c:v>8.3542542117999972</c:v>
                </c:pt>
                <c:pt idx="6227">
                  <c:v>8.3548985642329381</c:v>
                </c:pt>
                <c:pt idx="6228">
                  <c:v>8.3554312500000805</c:v>
                </c:pt>
                <c:pt idx="6229">
                  <c:v>8.3548922417500133</c:v>
                </c:pt>
                <c:pt idx="6230">
                  <c:v>8.3545265941829534</c:v>
                </c:pt>
                <c:pt idx="6231">
                  <c:v>8.3553325859330876</c:v>
                </c:pt>
                <c:pt idx="6232">
                  <c:v>8.3561619383670287</c:v>
                </c:pt>
                <c:pt idx="6233">
                  <c:v>8.3562312634499616</c:v>
                </c:pt>
                <c:pt idx="6234">
                  <c:v>8.3559256158829047</c:v>
                </c:pt>
                <c:pt idx="6235">
                  <c:v>8.3548732743000365</c:v>
                </c:pt>
                <c:pt idx="6236">
                  <c:v>8.3551142933999785</c:v>
                </c:pt>
                <c:pt idx="6237">
                  <c:v>8.3558269791669204</c:v>
                </c:pt>
                <c:pt idx="6238">
                  <c:v>8.3560946375830518</c:v>
                </c:pt>
                <c:pt idx="6239">
                  <c:v>8.3544989900169941</c:v>
                </c:pt>
                <c:pt idx="6240">
                  <c:v>8.352854981766928</c:v>
                </c:pt>
                <c:pt idx="6241">
                  <c:v>8.352622667533069</c:v>
                </c:pt>
                <c:pt idx="6242">
                  <c:v>8.3535036592830014</c:v>
                </c:pt>
                <c:pt idx="6243">
                  <c:v>8.3529996783829432</c:v>
                </c:pt>
                <c:pt idx="6244">
                  <c:v>8.3523906701330759</c:v>
                </c:pt>
                <c:pt idx="6245">
                  <c:v>8.3525133559000171</c:v>
                </c:pt>
                <c:pt idx="6246">
                  <c:v>8.3529610416669602</c:v>
                </c:pt>
                <c:pt idx="6247">
                  <c:v>8.354203700083092</c:v>
                </c:pt>
                <c:pt idx="6248">
                  <c:v>8.3534180525170338</c:v>
                </c:pt>
                <c:pt idx="6249">
                  <c:v>8.3529107109329672</c:v>
                </c:pt>
                <c:pt idx="6250">
                  <c:v>8.3524933966999093</c:v>
                </c:pt>
                <c:pt idx="6251">
                  <c:v>8.3530793884500412</c:v>
                </c:pt>
                <c:pt idx="6252">
                  <c:v>8.3553437408829847</c:v>
                </c:pt>
                <c:pt idx="6253">
                  <c:v>8.3557630659669169</c:v>
                </c:pt>
                <c:pt idx="6254">
                  <c:v>8.355435751733058</c:v>
                </c:pt>
                <c:pt idx="6255">
                  <c:v>8.3552434375000004</c:v>
                </c:pt>
                <c:pt idx="6256">
                  <c:v>8.3553844292499324</c:v>
                </c:pt>
                <c:pt idx="6257">
                  <c:v>8.356143781683075</c:v>
                </c:pt>
                <c:pt idx="6258">
                  <c:v>8.3558997734330074</c:v>
                </c:pt>
                <c:pt idx="6259">
                  <c:v>8.3554174591999502</c:v>
                </c:pt>
                <c:pt idx="6260">
                  <c:v>8.354501784283082</c:v>
                </c:pt>
                <c:pt idx="6261">
                  <c:v>8.3552278033830234</c:v>
                </c:pt>
                <c:pt idx="6262">
                  <c:v>8.3566404617999552</c:v>
                </c:pt>
                <c:pt idx="6263">
                  <c:v>8.3564681475670977</c:v>
                </c:pt>
                <c:pt idx="6264">
                  <c:v>8.3549725000000414</c:v>
                </c:pt>
                <c:pt idx="6265">
                  <c:v>8.352798491749974</c:v>
                </c:pt>
                <c:pt idx="6266">
                  <c:v>8.3532645108499146</c:v>
                </c:pt>
                <c:pt idx="6267">
                  <c:v>8.3551555026000468</c:v>
                </c:pt>
                <c:pt idx="6268">
                  <c:v>8.3553331883669895</c:v>
                </c:pt>
                <c:pt idx="6269">
                  <c:v>8.3540158467829215</c:v>
                </c:pt>
                <c:pt idx="6270">
                  <c:v>8.3536968658830641</c:v>
                </c:pt>
                <c:pt idx="6271">
                  <c:v>8.3536828576329967</c:v>
                </c:pt>
                <c:pt idx="6272">
                  <c:v>8.3553138767329376</c:v>
                </c:pt>
                <c:pt idx="6273">
                  <c:v>8.35500156250008</c:v>
                </c:pt>
                <c:pt idx="6274">
                  <c:v>8.3542908875830122</c:v>
                </c:pt>
                <c:pt idx="6275">
                  <c:v>8.3540935733499548</c:v>
                </c:pt>
                <c:pt idx="6276">
                  <c:v>8.3538128984330875</c:v>
                </c:pt>
                <c:pt idx="6277">
                  <c:v>8.3572172508670288</c:v>
                </c:pt>
                <c:pt idx="6278">
                  <c:v>8.3566665759499621</c:v>
                </c:pt>
                <c:pt idx="6279">
                  <c:v>8.3559425950499033</c:v>
                </c:pt>
                <c:pt idx="6280">
                  <c:v>8.3552769201330364</c:v>
                </c:pt>
                <c:pt idx="6281">
                  <c:v>8.3550262725669793</c:v>
                </c:pt>
                <c:pt idx="6282">
                  <c:v>8.3560656249999195</c:v>
                </c:pt>
                <c:pt idx="6283">
                  <c:v>8.3563016167500539</c:v>
                </c:pt>
                <c:pt idx="6284">
                  <c:v>8.3562426358499948</c:v>
                </c:pt>
                <c:pt idx="6285">
                  <c:v>8.3561319609329274</c:v>
                </c:pt>
                <c:pt idx="6286">
                  <c:v>8.3557563133670687</c:v>
                </c:pt>
                <c:pt idx="6287">
                  <c:v>8.3576623051170014</c:v>
                </c:pt>
                <c:pt idx="6288">
                  <c:v>8.3573516575499447</c:v>
                </c:pt>
                <c:pt idx="6289">
                  <c:v>8.3563443159670765</c:v>
                </c:pt>
                <c:pt idx="6290">
                  <c:v>8.3550853350670167</c:v>
                </c:pt>
                <c:pt idx="6291">
                  <c:v>8.3551046874999599</c:v>
                </c:pt>
                <c:pt idx="6292">
                  <c:v>8.3566023459170928</c:v>
                </c:pt>
                <c:pt idx="6293">
                  <c:v>8.356510031683035</c:v>
                </c:pt>
                <c:pt idx="6294">
                  <c:v>8.3558926900999673</c:v>
                </c:pt>
                <c:pt idx="6295">
                  <c:v>8.3552170425329084</c:v>
                </c:pt>
                <c:pt idx="6296">
                  <c:v>8.3554980342830412</c:v>
                </c:pt>
                <c:pt idx="6297">
                  <c:v>8.3562857200499838</c:v>
                </c:pt>
                <c:pt idx="6298">
                  <c:v>8.3569467117999157</c:v>
                </c:pt>
                <c:pt idx="6299">
                  <c:v>8.3561510642330585</c:v>
                </c:pt>
                <c:pt idx="6300">
                  <c:v>8.3554620833330002</c:v>
                </c:pt>
                <c:pt idx="6301">
                  <c:v>8.3558964084169318</c:v>
                </c:pt>
                <c:pt idx="6302">
                  <c:v>8.3571724275170745</c:v>
                </c:pt>
                <c:pt idx="6303">
                  <c:v>8.3566734192670076</c:v>
                </c:pt>
                <c:pt idx="6304">
                  <c:v>8.3559011050329506</c:v>
                </c:pt>
                <c:pt idx="6305">
                  <c:v>8.3553020967830811</c:v>
                </c:pt>
                <c:pt idx="6306">
                  <c:v>8.3555981158830228</c:v>
                </c:pt>
                <c:pt idx="6307">
                  <c:v>8.3569924409669571</c:v>
                </c:pt>
                <c:pt idx="6308">
                  <c:v>8.3565834600670978</c:v>
                </c:pt>
                <c:pt idx="6309">
                  <c:v>8.3555928125000403</c:v>
                </c:pt>
                <c:pt idx="6310">
                  <c:v>8.3553221375829736</c:v>
                </c:pt>
                <c:pt idx="6311">
                  <c:v>8.3551031566829135</c:v>
                </c:pt>
                <c:pt idx="6312">
                  <c:v>8.3568174817670471</c:v>
                </c:pt>
                <c:pt idx="6313">
                  <c:v>8.3568435008669884</c:v>
                </c:pt>
                <c:pt idx="6314">
                  <c:v>8.3560778259499209</c:v>
                </c:pt>
                <c:pt idx="6315">
                  <c:v>8.355088845050064</c:v>
                </c:pt>
                <c:pt idx="6316">
                  <c:v>8.3554115034669962</c:v>
                </c:pt>
                <c:pt idx="6317">
                  <c:v>8.3569391892329392</c:v>
                </c:pt>
                <c:pt idx="6318">
                  <c:v>8.3571468750000797</c:v>
                </c:pt>
                <c:pt idx="6319">
                  <c:v>8.3560262000830114</c:v>
                </c:pt>
                <c:pt idx="6320">
                  <c:v>8.3554022191829542</c:v>
                </c:pt>
                <c:pt idx="6321">
                  <c:v>8.3555665442670861</c:v>
                </c:pt>
                <c:pt idx="6322">
                  <c:v>8.3567642300330292</c:v>
                </c:pt>
                <c:pt idx="6323">
                  <c:v>8.3566852217829624</c:v>
                </c:pt>
                <c:pt idx="6324">
                  <c:v>8.3559695742169033</c:v>
                </c:pt>
                <c:pt idx="6325">
                  <c:v>8.3560788993000372</c:v>
                </c:pt>
                <c:pt idx="6326">
                  <c:v>8.3560049183999787</c:v>
                </c:pt>
                <c:pt idx="6327">
                  <c:v>8.3569859374999211</c:v>
                </c:pt>
                <c:pt idx="6328">
                  <c:v>8.3568552625830534</c:v>
                </c:pt>
                <c:pt idx="6329">
                  <c:v>8.3565262816829939</c:v>
                </c:pt>
                <c:pt idx="6330">
                  <c:v>8.3551889400999286</c:v>
                </c:pt>
                <c:pt idx="6331">
                  <c:v>8.3561232925330682</c:v>
                </c:pt>
                <c:pt idx="6332">
                  <c:v>8.3566792842830004</c:v>
                </c:pt>
                <c:pt idx="6333">
                  <c:v>8.3574603033829433</c:v>
                </c:pt>
                <c:pt idx="6334">
                  <c:v>8.356361295133075</c:v>
                </c:pt>
                <c:pt idx="6335">
                  <c:v>8.3557006475670192</c:v>
                </c:pt>
                <c:pt idx="6336">
                  <c:v>8.3560033333329606</c:v>
                </c:pt>
                <c:pt idx="6337">
                  <c:v>8.3574326584170908</c:v>
                </c:pt>
                <c:pt idx="6338">
                  <c:v>8.3575320108500346</c:v>
                </c:pt>
                <c:pt idx="6339">
                  <c:v>8.3565780025999672</c:v>
                </c:pt>
                <c:pt idx="6340">
                  <c:v>8.3555273550329101</c:v>
                </c:pt>
                <c:pt idx="6341">
                  <c:v>8.356018346783042</c:v>
                </c:pt>
                <c:pt idx="6342">
                  <c:v>8.3574993658829833</c:v>
                </c:pt>
                <c:pt idx="6343">
                  <c:v>8.3572620242999154</c:v>
                </c:pt>
                <c:pt idx="6344">
                  <c:v>8.3561830434000584</c:v>
                </c:pt>
                <c:pt idx="6345">
                  <c:v>8.3556407291670016</c:v>
                </c:pt>
                <c:pt idx="6346">
                  <c:v>8.3553783875829328</c:v>
                </c:pt>
                <c:pt idx="6347">
                  <c:v>8.3564827400170731</c:v>
                </c:pt>
                <c:pt idx="6348">
                  <c:v>8.356433731767007</c:v>
                </c:pt>
                <c:pt idx="6349">
                  <c:v>8.3558514175329499</c:v>
                </c:pt>
                <c:pt idx="6350">
                  <c:v>8.3552724092830815</c:v>
                </c:pt>
                <c:pt idx="6351">
                  <c:v>8.3553284283830234</c:v>
                </c:pt>
                <c:pt idx="6352">
                  <c:v>8.3567444201329568</c:v>
                </c:pt>
                <c:pt idx="6353">
                  <c:v>8.357173772567096</c:v>
                </c:pt>
                <c:pt idx="6354">
                  <c:v>8.3566547916670402</c:v>
                </c:pt>
                <c:pt idx="6355">
                  <c:v>8.3559107834169719</c:v>
                </c:pt>
                <c:pt idx="6356">
                  <c:v>8.3562351358499161</c:v>
                </c:pt>
                <c:pt idx="6357">
                  <c:v>8.3569794609330472</c:v>
                </c:pt>
                <c:pt idx="6358">
                  <c:v>8.356570480032989</c:v>
                </c:pt>
                <c:pt idx="6359">
                  <c:v>8.3562414717829228</c:v>
                </c:pt>
                <c:pt idx="6360">
                  <c:v>8.3555324908830624</c:v>
                </c:pt>
                <c:pt idx="6361">
                  <c:v>8.3559734826329954</c:v>
                </c:pt>
                <c:pt idx="6362">
                  <c:v>8.3569445017329382</c:v>
                </c:pt>
                <c:pt idx="6363">
                  <c:v>8.3573638541670796</c:v>
                </c:pt>
                <c:pt idx="6364">
                  <c:v>8.3566115125830134</c:v>
                </c:pt>
                <c:pt idx="6365">
                  <c:v>8.3560308650169546</c:v>
                </c:pt>
                <c:pt idx="6366">
                  <c:v>8.3564885234330859</c:v>
                </c:pt>
                <c:pt idx="6367">
                  <c:v>8.3570128758670297</c:v>
                </c:pt>
                <c:pt idx="6368">
                  <c:v>8.3570155342829615</c:v>
                </c:pt>
                <c:pt idx="6369">
                  <c:v>8.3567165533829044</c:v>
                </c:pt>
                <c:pt idx="6370">
                  <c:v>8.3557242118000357</c:v>
                </c:pt>
                <c:pt idx="6371">
                  <c:v>8.3554235642329768</c:v>
                </c:pt>
                <c:pt idx="6372">
                  <c:v>8.3569195833329211</c:v>
                </c:pt>
                <c:pt idx="6373">
                  <c:v>8.3570989084170524</c:v>
                </c:pt>
                <c:pt idx="6374">
                  <c:v>8.3564565941829958</c:v>
                </c:pt>
                <c:pt idx="6375">
                  <c:v>8.3565809192669285</c:v>
                </c:pt>
                <c:pt idx="6376">
                  <c:v>8.3560936050330685</c:v>
                </c:pt>
                <c:pt idx="6377">
                  <c:v>8.3573812634500015</c:v>
                </c:pt>
                <c:pt idx="6378">
                  <c:v>8.3573156158829445</c:v>
                </c:pt>
                <c:pt idx="6379">
                  <c:v>8.3562966076330749</c:v>
                </c:pt>
                <c:pt idx="6380">
                  <c:v>8.3558159600670177</c:v>
                </c:pt>
                <c:pt idx="6381">
                  <c:v>8.3556319791669598</c:v>
                </c:pt>
                <c:pt idx="6382">
                  <c:v>8.356911304250092</c:v>
                </c:pt>
                <c:pt idx="6383">
                  <c:v>8.3568673233500341</c:v>
                </c:pt>
                <c:pt idx="6384">
                  <c:v>8.3560999817669668</c:v>
                </c:pt>
                <c:pt idx="6385">
                  <c:v>8.3556610008669097</c:v>
                </c:pt>
                <c:pt idx="6386">
                  <c:v>8.3556219926170421</c:v>
                </c:pt>
                <c:pt idx="6387">
                  <c:v>8.3566280117169836</c:v>
                </c:pt>
                <c:pt idx="6388">
                  <c:v>8.3568040034669178</c:v>
                </c:pt>
                <c:pt idx="6389">
                  <c:v>8.3564866892330567</c:v>
                </c:pt>
                <c:pt idx="6390">
                  <c:v>8.3563543750000004</c:v>
                </c:pt>
                <c:pt idx="6391">
                  <c:v>8.3562553667499326</c:v>
                </c:pt>
                <c:pt idx="6392">
                  <c:v>8.3567513858500728</c:v>
                </c:pt>
                <c:pt idx="6393">
                  <c:v>8.3566523776000086</c:v>
                </c:pt>
                <c:pt idx="6394">
                  <c:v>8.3559250633669482</c:v>
                </c:pt>
                <c:pt idx="6395">
                  <c:v>8.3559927217830801</c:v>
                </c:pt>
                <c:pt idx="6396">
                  <c:v>8.3561920742170237</c:v>
                </c:pt>
                <c:pt idx="6397">
                  <c:v>8.3565663992999557</c:v>
                </c:pt>
                <c:pt idx="6398">
                  <c:v>8.356792418400099</c:v>
                </c:pt>
                <c:pt idx="6399">
                  <c:v>8.3555934375000387</c:v>
                </c:pt>
                <c:pt idx="6400">
                  <c:v>8.3552660959169724</c:v>
                </c:pt>
                <c:pt idx="6401">
                  <c:v>8.3551887816829158</c:v>
                </c:pt>
                <c:pt idx="6402">
                  <c:v>8.3562014401000475</c:v>
                </c:pt>
                <c:pt idx="6403">
                  <c:v>8.35614912586699</c:v>
                </c:pt>
                <c:pt idx="6404">
                  <c:v>8.355700117616923</c:v>
                </c:pt>
                <c:pt idx="6405">
                  <c:v>8.3551311367170626</c:v>
                </c:pt>
                <c:pt idx="6406">
                  <c:v>8.3550404617999945</c:v>
                </c:pt>
                <c:pt idx="6407">
                  <c:v>8.355993147566938</c:v>
                </c:pt>
                <c:pt idx="6408">
                  <c:v>8.3558458333330794</c:v>
                </c:pt>
                <c:pt idx="6409">
                  <c:v>8.3554018250830122</c:v>
                </c:pt>
                <c:pt idx="6410">
                  <c:v>8.3546761775169536</c:v>
                </c:pt>
                <c:pt idx="6411">
                  <c:v>8.3539638359330883</c:v>
                </c:pt>
                <c:pt idx="6412">
                  <c:v>8.3552781883670288</c:v>
                </c:pt>
                <c:pt idx="6413">
                  <c:v>8.3554075134499612</c:v>
                </c:pt>
                <c:pt idx="6414">
                  <c:v>8.3541235325499041</c:v>
                </c:pt>
                <c:pt idx="6415">
                  <c:v>8.3537978576330367</c:v>
                </c:pt>
                <c:pt idx="6416">
                  <c:v>8.3537338767329796</c:v>
                </c:pt>
                <c:pt idx="6417">
                  <c:v>8.3550865624999204</c:v>
                </c:pt>
                <c:pt idx="6418">
                  <c:v>8.3551658875830519</c:v>
                </c:pt>
                <c:pt idx="6419">
                  <c:v>8.3544135733499942</c:v>
                </c:pt>
                <c:pt idx="6420">
                  <c:v>8.3530428984329284</c:v>
                </c:pt>
                <c:pt idx="6421">
                  <c:v>8.3533039175330703</c:v>
                </c:pt>
                <c:pt idx="6422">
                  <c:v>8.354719909283002</c:v>
                </c:pt>
                <c:pt idx="6423">
                  <c:v>8.3538875950499438</c:v>
                </c:pt>
                <c:pt idx="6424">
                  <c:v>8.3527685868000745</c:v>
                </c:pt>
                <c:pt idx="6425">
                  <c:v>8.3524996059000181</c:v>
                </c:pt>
                <c:pt idx="6426">
                  <c:v>8.3526272916669608</c:v>
                </c:pt>
                <c:pt idx="6427">
                  <c:v>8.3540449500830931</c:v>
                </c:pt>
                <c:pt idx="6428">
                  <c:v>8.3538543025170338</c:v>
                </c:pt>
                <c:pt idx="6429">
                  <c:v>8.3531219609329668</c:v>
                </c:pt>
                <c:pt idx="6430">
                  <c:v>8.3528129800329101</c:v>
                </c:pt>
                <c:pt idx="6431">
                  <c:v>8.3532523051170404</c:v>
                </c:pt>
                <c:pt idx="6432">
                  <c:v>8.3542333242169846</c:v>
                </c:pt>
                <c:pt idx="6433">
                  <c:v>8.3537026492999171</c:v>
                </c:pt>
                <c:pt idx="6434">
                  <c:v>8.3529536684000565</c:v>
                </c:pt>
                <c:pt idx="6435">
                  <c:v>8.3519413541669998</c:v>
                </c:pt>
                <c:pt idx="6436">
                  <c:v>8.3514573459169323</c:v>
                </c:pt>
                <c:pt idx="6437">
                  <c:v>8.3530116983500751</c:v>
                </c:pt>
                <c:pt idx="6438">
                  <c:v>8.3530793567670081</c:v>
                </c:pt>
                <c:pt idx="6439">
                  <c:v>8.3514537091999479</c:v>
                </c:pt>
                <c:pt idx="6440">
                  <c:v>8.351089700950082</c:v>
                </c:pt>
                <c:pt idx="6441">
                  <c:v>8.3514290533830238</c:v>
                </c:pt>
                <c:pt idx="6442">
                  <c:v>8.3525467117999561</c:v>
                </c:pt>
                <c:pt idx="6443">
                  <c:v>8.3521710642330973</c:v>
                </c:pt>
                <c:pt idx="6444">
                  <c:v>8.351152083333039</c:v>
                </c:pt>
                <c:pt idx="6445">
                  <c:v>8.3502797417499739</c:v>
                </c:pt>
                <c:pt idx="6446">
                  <c:v>8.3509357608499144</c:v>
                </c:pt>
                <c:pt idx="6447">
                  <c:v>8.3527634192670472</c:v>
                </c:pt>
                <c:pt idx="6448">
                  <c:v>8.3526561050329899</c:v>
                </c:pt>
                <c:pt idx="6449">
                  <c:v>8.3516187634499222</c:v>
                </c:pt>
                <c:pt idx="6450">
                  <c:v>8.3507414492170646</c:v>
                </c:pt>
                <c:pt idx="6451">
                  <c:v>8.3509707742999968</c:v>
                </c:pt>
                <c:pt idx="6452">
                  <c:v>8.3524084600669379</c:v>
                </c:pt>
                <c:pt idx="6453">
                  <c:v>8.3519194791670799</c:v>
                </c:pt>
                <c:pt idx="6454">
                  <c:v>8.3509688042500123</c:v>
                </c:pt>
                <c:pt idx="6455">
                  <c:v>8.3502831566829556</c:v>
                </c:pt>
                <c:pt idx="6456">
                  <c:v>8.3501608151000877</c:v>
                </c:pt>
                <c:pt idx="6457">
                  <c:v>8.3516835008670292</c:v>
                </c:pt>
                <c:pt idx="6458">
                  <c:v>8.3512128259499612</c:v>
                </c:pt>
                <c:pt idx="6459">
                  <c:v>8.3506671783829045</c:v>
                </c:pt>
                <c:pt idx="6460">
                  <c:v>8.3498481701330363</c:v>
                </c:pt>
                <c:pt idx="6461">
                  <c:v>8.350427522566978</c:v>
                </c:pt>
                <c:pt idx="6462">
                  <c:v>8.3519918749999196</c:v>
                </c:pt>
                <c:pt idx="6463">
                  <c:v>8.3519428667500524</c:v>
                </c:pt>
                <c:pt idx="6464">
                  <c:v>8.3507922191829937</c:v>
                </c:pt>
                <c:pt idx="6465">
                  <c:v>8.3494698775999279</c:v>
                </c:pt>
                <c:pt idx="6466">
                  <c:v>8.3498242300330698</c:v>
                </c:pt>
                <c:pt idx="6467">
                  <c:v>8.3516868884500024</c:v>
                </c:pt>
                <c:pt idx="6468">
                  <c:v>8.3511495742169437</c:v>
                </c:pt>
                <c:pt idx="6469">
                  <c:v>8.3502005659670768</c:v>
                </c:pt>
                <c:pt idx="6470">
                  <c:v>8.3495699184000181</c:v>
                </c:pt>
                <c:pt idx="6471">
                  <c:v>8.3496342708329614</c:v>
                </c:pt>
                <c:pt idx="6472">
                  <c:v>8.3514969292500929</c:v>
                </c:pt>
                <c:pt idx="6473">
                  <c:v>8.351152948350034</c:v>
                </c:pt>
                <c:pt idx="6474">
                  <c:v>8.3502756067669672</c:v>
                </c:pt>
                <c:pt idx="6475">
                  <c:v>8.3498032925329095</c:v>
                </c:pt>
                <c:pt idx="6476">
                  <c:v>8.3498092842830403</c:v>
                </c:pt>
                <c:pt idx="6477">
                  <c:v>8.3512353033829836</c:v>
                </c:pt>
                <c:pt idx="6478">
                  <c:v>8.3513896284669169</c:v>
                </c:pt>
                <c:pt idx="6479">
                  <c:v>8.3505873142330582</c:v>
                </c:pt>
                <c:pt idx="6480">
                  <c:v>8.3496466666669988</c:v>
                </c:pt>
                <c:pt idx="6481">
                  <c:v>8.3491626584169332</c:v>
                </c:pt>
                <c:pt idx="6482">
                  <c:v>8.3515320108500735</c:v>
                </c:pt>
                <c:pt idx="6483">
                  <c:v>8.3514246692670078</c:v>
                </c:pt>
                <c:pt idx="6484">
                  <c:v>8.3505523550329492</c:v>
                </c:pt>
                <c:pt idx="6485">
                  <c:v>8.3497416801170807</c:v>
                </c:pt>
                <c:pt idx="6486">
                  <c:v>8.3491660325500234</c:v>
                </c:pt>
                <c:pt idx="6487">
                  <c:v>8.3509753576329562</c:v>
                </c:pt>
                <c:pt idx="6488">
                  <c:v>8.3512547100670975</c:v>
                </c:pt>
                <c:pt idx="6489">
                  <c:v>8.35040406250004</c:v>
                </c:pt>
                <c:pt idx="6490">
                  <c:v>8.3492700542499723</c:v>
                </c:pt>
                <c:pt idx="6491">
                  <c:v>8.3497810733499147</c:v>
                </c:pt>
                <c:pt idx="6492">
                  <c:v>8.3507837317670486</c:v>
                </c:pt>
                <c:pt idx="6493">
                  <c:v>8.3509514175329898</c:v>
                </c:pt>
                <c:pt idx="6494">
                  <c:v>8.3503874092829218</c:v>
                </c:pt>
                <c:pt idx="6495">
                  <c:v>8.3501000950500632</c:v>
                </c:pt>
                <c:pt idx="6496">
                  <c:v>8.3502044201329966</c:v>
                </c:pt>
                <c:pt idx="6497">
                  <c:v>8.3507937725669397</c:v>
                </c:pt>
                <c:pt idx="6498">
                  <c:v>8.3501297916670794</c:v>
                </c:pt>
                <c:pt idx="6499">
                  <c:v>8.3494991167500121</c:v>
                </c:pt>
                <c:pt idx="6500">
                  <c:v>8.3488968025169559</c:v>
                </c:pt>
                <c:pt idx="6501">
                  <c:v>8.3494161276000867</c:v>
                </c:pt>
                <c:pt idx="6502">
                  <c:v>8.3513171467000298</c:v>
                </c:pt>
                <c:pt idx="6503">
                  <c:v>8.350628138449963</c:v>
                </c:pt>
                <c:pt idx="6504">
                  <c:v>8.3506458242169028</c:v>
                </c:pt>
                <c:pt idx="6505">
                  <c:v>8.349365149300036</c:v>
                </c:pt>
                <c:pt idx="6506">
                  <c:v>8.3493411683999774</c:v>
                </c:pt>
                <c:pt idx="6507">
                  <c:v>8.3509571874999207</c:v>
                </c:pt>
                <c:pt idx="6508">
                  <c:v>8.3498565125830524</c:v>
                </c:pt>
                <c:pt idx="6509">
                  <c:v>8.3494225316829933</c:v>
                </c:pt>
                <c:pt idx="6510">
                  <c:v>8.3492468567669267</c:v>
                </c:pt>
                <c:pt idx="6511">
                  <c:v>8.3495062092000687</c:v>
                </c:pt>
                <c:pt idx="6512">
                  <c:v>8.3510838676170014</c:v>
                </c:pt>
                <c:pt idx="6513">
                  <c:v>8.3518132200499444</c:v>
                </c:pt>
                <c:pt idx="6514">
                  <c:v>8.3498742118000759</c:v>
                </c:pt>
                <c:pt idx="6515">
                  <c:v>8.3504768975670167</c:v>
                </c:pt>
                <c:pt idx="6516">
                  <c:v>8.3492195833329603</c:v>
                </c:pt>
                <c:pt idx="6517">
                  <c:v>8.3513922417500925</c:v>
                </c:pt>
                <c:pt idx="6518">
                  <c:v>8.3511599275170347</c:v>
                </c:pt>
                <c:pt idx="6519">
                  <c:v>8.3504242525999679</c:v>
                </c:pt>
                <c:pt idx="6520">
                  <c:v>8.3498302716999095</c:v>
                </c:pt>
                <c:pt idx="6521">
                  <c:v>8.3494745967830415</c:v>
                </c:pt>
                <c:pt idx="6522">
                  <c:v>8.350527282549983</c:v>
                </c:pt>
                <c:pt idx="6523">
                  <c:v>8.3510882742999168</c:v>
                </c:pt>
                <c:pt idx="6524">
                  <c:v>8.3502876267330581</c:v>
                </c:pt>
                <c:pt idx="6525">
                  <c:v>8.3501736458329994</c:v>
                </c:pt>
                <c:pt idx="6526">
                  <c:v>8.3511796375829341</c:v>
                </c:pt>
                <c:pt idx="6527">
                  <c:v>8.3536689900170735</c:v>
                </c:pt>
                <c:pt idx="6528">
                  <c:v>8.353629981767007</c:v>
                </c:pt>
                <c:pt idx="6529">
                  <c:v>8.3535510008669487</c:v>
                </c:pt>
                <c:pt idx="6530">
                  <c:v>8.3527519926170815</c:v>
                </c:pt>
                <c:pt idx="6531">
                  <c:v>8.3528480117170236</c:v>
                </c:pt>
                <c:pt idx="6532">
                  <c:v>8.3543040034669573</c:v>
                </c:pt>
                <c:pt idx="6533">
                  <c:v>8.3540316892330964</c:v>
                </c:pt>
                <c:pt idx="6534">
                  <c:v>8.35348104166704</c:v>
                </c:pt>
                <c:pt idx="6535">
                  <c:v>8.3526070334169731</c:v>
                </c:pt>
                <c:pt idx="6536">
                  <c:v>8.352756385849915</c:v>
                </c:pt>
                <c:pt idx="6537">
                  <c:v>8.3540790442670474</c:v>
                </c:pt>
                <c:pt idx="6538">
                  <c:v>8.354261730032988</c:v>
                </c:pt>
                <c:pt idx="6539">
                  <c:v>8.3535393884499207</c:v>
                </c:pt>
                <c:pt idx="6540">
                  <c:v>8.3527837408830639</c:v>
                </c:pt>
                <c:pt idx="6541">
                  <c:v>8.3534580659669952</c:v>
                </c:pt>
                <c:pt idx="6542">
                  <c:v>8.354777418399939</c:v>
                </c:pt>
                <c:pt idx="6543">
                  <c:v>8.3546251041670789</c:v>
                </c:pt>
                <c:pt idx="6544">
                  <c:v>8.3540510959170113</c:v>
                </c:pt>
                <c:pt idx="6545">
                  <c:v>8.353475448349954</c:v>
                </c:pt>
                <c:pt idx="6546">
                  <c:v>8.3528197734330867</c:v>
                </c:pt>
                <c:pt idx="6547">
                  <c:v>8.3541457925330285</c:v>
                </c:pt>
                <c:pt idx="6548">
                  <c:v>8.3543234509499626</c:v>
                </c:pt>
                <c:pt idx="6549">
                  <c:v>8.3540794700499035</c:v>
                </c:pt>
                <c:pt idx="6550">
                  <c:v>8.3534154618000365</c:v>
                </c:pt>
                <c:pt idx="6551">
                  <c:v>8.352638147566978</c:v>
                </c:pt>
                <c:pt idx="6552">
                  <c:v>8.354070833332921</c:v>
                </c:pt>
                <c:pt idx="6553">
                  <c:v>8.353996825083053</c:v>
                </c:pt>
                <c:pt idx="6554">
                  <c:v>8.3535111775169941</c:v>
                </c:pt>
                <c:pt idx="6555">
                  <c:v>8.353435502599929</c:v>
                </c:pt>
                <c:pt idx="6556">
                  <c:v>8.3540831883670688</c:v>
                </c:pt>
                <c:pt idx="6557">
                  <c:v>8.3550308467830003</c:v>
                </c:pt>
                <c:pt idx="6558">
                  <c:v>8.3546351992169434</c:v>
                </c:pt>
                <c:pt idx="6559">
                  <c:v>8.3537778576330766</c:v>
                </c:pt>
                <c:pt idx="6560">
                  <c:v>8.3530938767330181</c:v>
                </c:pt>
                <c:pt idx="6561">
                  <c:v>8.3540232291669607</c:v>
                </c:pt>
                <c:pt idx="6562">
                  <c:v>8.3552208875830907</c:v>
                </c:pt>
                <c:pt idx="6563">
                  <c:v>8.3547602400170344</c:v>
                </c:pt>
                <c:pt idx="6564">
                  <c:v>8.3545178984329667</c:v>
                </c:pt>
                <c:pt idx="6565">
                  <c:v>8.3532205841999101</c:v>
                </c:pt>
                <c:pt idx="6566">
                  <c:v>8.3537249092830415</c:v>
                </c:pt>
                <c:pt idx="6567">
                  <c:v>8.3545709283829837</c:v>
                </c:pt>
                <c:pt idx="6568">
                  <c:v>8.3549035867999155</c:v>
                </c:pt>
                <c:pt idx="6569">
                  <c:v>8.3540612725670584</c:v>
                </c:pt>
                <c:pt idx="6570">
                  <c:v>8.3529756250000009</c:v>
                </c:pt>
                <c:pt idx="6571">
                  <c:v>8.353674950082933</c:v>
                </c:pt>
                <c:pt idx="6572">
                  <c:v>8.3550476358500738</c:v>
                </c:pt>
                <c:pt idx="6573">
                  <c:v>8.3550252942670085</c:v>
                </c:pt>
                <c:pt idx="6574">
                  <c:v>8.3548379800329489</c:v>
                </c:pt>
                <c:pt idx="6575">
                  <c:v>8.3544339717830809</c:v>
                </c:pt>
                <c:pt idx="6576">
                  <c:v>8.3541149908830246</c:v>
                </c:pt>
                <c:pt idx="6577">
                  <c:v>8.3554293159669566</c:v>
                </c:pt>
                <c:pt idx="6578">
                  <c:v>8.3549620017330977</c:v>
                </c:pt>
                <c:pt idx="6579">
                  <c:v>8.3546896875000396</c:v>
                </c:pt>
                <c:pt idx="6580">
                  <c:v>8.3545640125829728</c:v>
                </c:pt>
                <c:pt idx="6581">
                  <c:v>8.3552800316829146</c:v>
                </c:pt>
                <c:pt idx="6582">
                  <c:v>8.3564126901000471</c:v>
                </c:pt>
                <c:pt idx="6583">
                  <c:v>8.3566153758669905</c:v>
                </c:pt>
                <c:pt idx="6584">
                  <c:v>8.355831367616922</c:v>
                </c:pt>
                <c:pt idx="6585">
                  <c:v>8.3551457200500625</c:v>
                </c:pt>
                <c:pt idx="6586">
                  <c:v>8.3551133784669958</c:v>
                </c:pt>
                <c:pt idx="6587">
                  <c:v>8.3563777308999381</c:v>
                </c:pt>
                <c:pt idx="6588">
                  <c:v>8.3566370833330801</c:v>
                </c:pt>
                <c:pt idx="6589">
                  <c:v>8.3561580750830124</c:v>
                </c:pt>
                <c:pt idx="6590">
                  <c:v>8.3554090941829546</c:v>
                </c:pt>
                <c:pt idx="6591">
                  <c:v>8.3555217526000867</c:v>
                </c:pt>
                <c:pt idx="6592">
                  <c:v>8.3571244383670287</c:v>
                </c:pt>
                <c:pt idx="6593">
                  <c:v>8.357348763449961</c:v>
                </c:pt>
                <c:pt idx="6594">
                  <c:v>8.3570614492169053</c:v>
                </c:pt>
                <c:pt idx="6595">
                  <c:v>8.3566957743000359</c:v>
                </c:pt>
                <c:pt idx="6596">
                  <c:v>8.3565751267329773</c:v>
                </c:pt>
                <c:pt idx="6597">
                  <c:v>8.3582872387299201</c:v>
                </c:pt>
                <c:pt idx="6598">
                  <c:v>8.3584490584870519</c:v>
                </c:pt>
                <c:pt idx="6599">
                  <c:v>8.3576614900169943</c:v>
                </c:pt>
                <c:pt idx="6600">
                  <c:v>8.3572974817669277</c:v>
                </c:pt>
                <c:pt idx="6601">
                  <c:v>8.3574735008670675</c:v>
                </c:pt>
                <c:pt idx="6602">
                  <c:v>8.359022825950003</c:v>
                </c:pt>
                <c:pt idx="6603">
                  <c:v>8.3589371783829431</c:v>
                </c:pt>
                <c:pt idx="6604">
                  <c:v>8.3580115034670754</c:v>
                </c:pt>
                <c:pt idx="6605">
                  <c:v>8.357250855900018</c:v>
                </c:pt>
                <c:pt idx="6606">
                  <c:v>8.357095208332959</c:v>
                </c:pt>
                <c:pt idx="6607">
                  <c:v>8.3585578667500933</c:v>
                </c:pt>
                <c:pt idx="6608">
                  <c:v>8.3585855525170345</c:v>
                </c:pt>
                <c:pt idx="6609">
                  <c:v>8.3581265442669661</c:v>
                </c:pt>
                <c:pt idx="6610">
                  <c:v>8.3578692300329092</c:v>
                </c:pt>
                <c:pt idx="6611">
                  <c:v>8.3579918884500408</c:v>
                </c:pt>
                <c:pt idx="6612">
                  <c:v>8.3595895742169848</c:v>
                </c:pt>
                <c:pt idx="6613">
                  <c:v>8.3598138992999171</c:v>
                </c:pt>
                <c:pt idx="6614">
                  <c:v>8.3591482517330569</c:v>
                </c:pt>
                <c:pt idx="6615">
                  <c:v>8.3583759375</c:v>
                </c:pt>
                <c:pt idx="6616">
                  <c:v>8.3582635959169327</c:v>
                </c:pt>
                <c:pt idx="6617">
                  <c:v>8.3593062816830752</c:v>
                </c:pt>
                <c:pt idx="6618">
                  <c:v>8.3595639401000081</c:v>
                </c:pt>
                <c:pt idx="6619">
                  <c:v>8.3585749591999488</c:v>
                </c:pt>
                <c:pt idx="6620">
                  <c:v>8.3574126176170811</c:v>
                </c:pt>
                <c:pt idx="6621">
                  <c:v>8.3569969700500231</c:v>
                </c:pt>
                <c:pt idx="6622">
                  <c:v>8.3586696284669557</c:v>
                </c:pt>
                <c:pt idx="6623">
                  <c:v>8.3587756475670982</c:v>
                </c:pt>
                <c:pt idx="6624">
                  <c:v>8.3579383333330384</c:v>
                </c:pt>
                <c:pt idx="6625">
                  <c:v>8.3576059917499723</c:v>
                </c:pt>
                <c:pt idx="6626">
                  <c:v>8.3577886775169148</c:v>
                </c:pt>
                <c:pt idx="6627">
                  <c:v>8.3592413359330457</c:v>
                </c:pt>
                <c:pt idx="6628">
                  <c:v>8.3597573550329898</c:v>
                </c:pt>
                <c:pt idx="6629">
                  <c:v>8.3587350134499214</c:v>
                </c:pt>
                <c:pt idx="6630">
                  <c:v>8.3584126992170624</c:v>
                </c:pt>
                <c:pt idx="6631">
                  <c:v>8.3583070242999966</c:v>
                </c:pt>
                <c:pt idx="6632">
                  <c:v>8.3594930433999384</c:v>
                </c:pt>
                <c:pt idx="6633">
                  <c:v>8.3594273958330803</c:v>
                </c:pt>
                <c:pt idx="6634">
                  <c:v>8.3583500542500122</c:v>
                </c:pt>
                <c:pt idx="6635">
                  <c:v>8.3573577400169548</c:v>
                </c:pt>
                <c:pt idx="6636">
                  <c:v>8.3575037317670873</c:v>
                </c:pt>
                <c:pt idx="6637">
                  <c:v>8.3585947508670291</c:v>
                </c:pt>
                <c:pt idx="6638">
                  <c:v>8.3583190759499608</c:v>
                </c:pt>
                <c:pt idx="6639">
                  <c:v>8.3579500950499046</c:v>
                </c:pt>
                <c:pt idx="6640">
                  <c:v>8.3568777534670353</c:v>
                </c:pt>
                <c:pt idx="6641">
                  <c:v>8.356887105899979</c:v>
                </c:pt>
                <c:pt idx="6642">
                  <c:v>8.3584064583329205</c:v>
                </c:pt>
                <c:pt idx="6643">
                  <c:v>8.3585041167500513</c:v>
                </c:pt>
                <c:pt idx="6644">
                  <c:v>8.3577968025169955</c:v>
                </c:pt>
                <c:pt idx="6645">
                  <c:v>8.3581011275999266</c:v>
                </c:pt>
                <c:pt idx="6646">
                  <c:v>8.3577871467000691</c:v>
                </c:pt>
                <c:pt idx="6647">
                  <c:v>8.3584914717830028</c:v>
                </c:pt>
                <c:pt idx="6648">
                  <c:v>8.3587208242169435</c:v>
                </c:pt>
                <c:pt idx="6649">
                  <c:v>8.3585418159670759</c:v>
                </c:pt>
                <c:pt idx="6650">
                  <c:v>8.3575378350670171</c:v>
                </c:pt>
                <c:pt idx="6651">
                  <c:v>8.3575988541669606</c:v>
                </c:pt>
                <c:pt idx="6652">
                  <c:v>8.3586315125830932</c:v>
                </c:pt>
                <c:pt idx="6653">
                  <c:v>8.3588758650170334</c:v>
                </c:pt>
                <c:pt idx="6654">
                  <c:v>8.3581285234329687</c:v>
                </c:pt>
                <c:pt idx="6655">
                  <c:v>8.3575562091999096</c:v>
                </c:pt>
                <c:pt idx="6656">
                  <c:v>8.3575805342830414</c:v>
                </c:pt>
                <c:pt idx="6657">
                  <c:v>8.3586148867169836</c:v>
                </c:pt>
                <c:pt idx="6658">
                  <c:v>8.3588442117999175</c:v>
                </c:pt>
                <c:pt idx="6659">
                  <c:v>8.3580602309000582</c:v>
                </c:pt>
                <c:pt idx="6660">
                  <c:v>8.3573162500000002</c:v>
                </c:pt>
                <c:pt idx="6661">
                  <c:v>8.3576205750829331</c:v>
                </c:pt>
                <c:pt idx="6662">
                  <c:v>8.3591599275170747</c:v>
                </c:pt>
                <c:pt idx="6663">
                  <c:v>8.3591775859330077</c:v>
                </c:pt>
                <c:pt idx="6664">
                  <c:v>8.3585986050329506</c:v>
                </c:pt>
                <c:pt idx="6665">
                  <c:v>8.3579629301170826</c:v>
                </c:pt>
                <c:pt idx="6666">
                  <c:v>8.3584639492170236</c:v>
                </c:pt>
                <c:pt idx="6667">
                  <c:v>8.3596566076329566</c:v>
                </c:pt>
                <c:pt idx="6668">
                  <c:v>8.3591442934000977</c:v>
                </c:pt>
                <c:pt idx="6669">
                  <c:v>8.3583619791670412</c:v>
                </c:pt>
                <c:pt idx="6670">
                  <c:v>8.357917970916974</c:v>
                </c:pt>
                <c:pt idx="6671">
                  <c:v>8.3582056566829142</c:v>
                </c:pt>
                <c:pt idx="6672">
                  <c:v>8.3596783151000462</c:v>
                </c:pt>
                <c:pt idx="6673">
                  <c:v>8.3594793341999889</c:v>
                </c:pt>
                <c:pt idx="6674">
                  <c:v>8.3585369926169211</c:v>
                </c:pt>
                <c:pt idx="6675">
                  <c:v>8.358234678383063</c:v>
                </c:pt>
                <c:pt idx="6676">
                  <c:v>8.3587323367999957</c:v>
                </c:pt>
                <c:pt idx="6677">
                  <c:v>8.3600850225669383</c:v>
                </c:pt>
                <c:pt idx="6678">
                  <c:v>8.3601343750000794</c:v>
                </c:pt>
                <c:pt idx="6679">
                  <c:v>8.3600187000830122</c:v>
                </c:pt>
                <c:pt idx="6680">
                  <c:v>8.3592947191829552</c:v>
                </c:pt>
                <c:pt idx="6681">
                  <c:v>8.3596173776000864</c:v>
                </c:pt>
                <c:pt idx="6682">
                  <c:v>8.3609883967000282</c:v>
                </c:pt>
                <c:pt idx="6683">
                  <c:v>8.361127721782962</c:v>
                </c:pt>
                <c:pt idx="6684">
                  <c:v>8.3606037408829046</c:v>
                </c:pt>
                <c:pt idx="6685">
                  <c:v>8.360666399300035</c:v>
                </c:pt>
                <c:pt idx="6686">
                  <c:v>8.3605890850669784</c:v>
                </c:pt>
                <c:pt idx="6687">
                  <c:v>8.3616101041669193</c:v>
                </c:pt>
                <c:pt idx="6688">
                  <c:v>8.3617527625830537</c:v>
                </c:pt>
                <c:pt idx="6689">
                  <c:v>8.3612821150169943</c:v>
                </c:pt>
                <c:pt idx="6690">
                  <c:v>8.3606081067669269</c:v>
                </c:pt>
                <c:pt idx="6691">
                  <c:v>8.360092459200068</c:v>
                </c:pt>
                <c:pt idx="6692">
                  <c:v>8.3609167842830008</c:v>
                </c:pt>
                <c:pt idx="6693">
                  <c:v>8.3611194700499443</c:v>
                </c:pt>
                <c:pt idx="6694">
                  <c:v>8.360885461800077</c:v>
                </c:pt>
                <c:pt idx="6695">
                  <c:v>8.3603198142330175</c:v>
                </c:pt>
                <c:pt idx="6696">
                  <c:v>8.3603908333329606</c:v>
                </c:pt>
                <c:pt idx="6697">
                  <c:v>8.3616768250830926</c:v>
                </c:pt>
                <c:pt idx="6698">
                  <c:v>8.3615495108500344</c:v>
                </c:pt>
                <c:pt idx="6699">
                  <c:v>8.3604638359329684</c:v>
                </c:pt>
                <c:pt idx="6700">
                  <c:v>8.3607265216999096</c:v>
                </c:pt>
                <c:pt idx="6701">
                  <c:v>8.3604025134500404</c:v>
                </c:pt>
                <c:pt idx="6702">
                  <c:v>8.3615535325499835</c:v>
                </c:pt>
                <c:pt idx="6703">
                  <c:v>8.3615878576329159</c:v>
                </c:pt>
                <c:pt idx="6704">
                  <c:v>8.361470543400058</c:v>
                </c:pt>
                <c:pt idx="6705">
                  <c:v>8.3613015624999996</c:v>
                </c:pt>
                <c:pt idx="6706">
                  <c:v>8.3612542209169316</c:v>
                </c:pt>
                <c:pt idx="6707">
                  <c:v>8.3621835733500749</c:v>
                </c:pt>
                <c:pt idx="6708">
                  <c:v>8.3615912317670062</c:v>
                </c:pt>
                <c:pt idx="6709">
                  <c:v>8.3606722508669495</c:v>
                </c:pt>
                <c:pt idx="6710">
                  <c:v>8.3607282426170819</c:v>
                </c:pt>
                <c:pt idx="6711">
                  <c:v>8.3609609283830224</c:v>
                </c:pt>
                <c:pt idx="6712">
                  <c:v>8.3616969201329567</c:v>
                </c:pt>
                <c:pt idx="6713">
                  <c:v>8.3619246059000965</c:v>
                </c:pt>
                <c:pt idx="6714">
                  <c:v>8.3617889583330403</c:v>
                </c:pt>
                <c:pt idx="6715">
                  <c:v>8.3617932834169721</c:v>
                </c:pt>
                <c:pt idx="6716">
                  <c:v>8.3623409691829149</c:v>
                </c:pt>
                <c:pt idx="6717">
                  <c:v>8.3636819609330484</c:v>
                </c:pt>
                <c:pt idx="6718">
                  <c:v>8.3634946466999889</c:v>
                </c:pt>
                <c:pt idx="6719">
                  <c:v>8.3627689717829217</c:v>
                </c:pt>
                <c:pt idx="6720">
                  <c:v>8.3619499908830637</c:v>
                </c:pt>
                <c:pt idx="6721">
                  <c:v>8.3623143159669961</c:v>
                </c:pt>
                <c:pt idx="6722">
                  <c:v>8.363142001732939</c:v>
                </c:pt>
                <c:pt idx="6723">
                  <c:v>8.3629446875000788</c:v>
                </c:pt>
                <c:pt idx="6724">
                  <c:v>8.3625923459170117</c:v>
                </c:pt>
                <c:pt idx="6725">
                  <c:v>8.3622916983499547</c:v>
                </c:pt>
                <c:pt idx="6726">
                  <c:v>8.3622360234330859</c:v>
                </c:pt>
                <c:pt idx="6727">
                  <c:v>8.3632220425330299</c:v>
                </c:pt>
                <c:pt idx="6728">
                  <c:v>8.3626130342829619</c:v>
                </c:pt>
                <c:pt idx="6729">
                  <c:v>8.3619807200499032</c:v>
                </c:pt>
                <c:pt idx="6730">
                  <c:v>8.3619167118000348</c:v>
                </c:pt>
                <c:pt idx="6731">
                  <c:v>8.362034397566978</c:v>
                </c:pt>
                <c:pt idx="6732">
                  <c:v>8.3629887499999214</c:v>
                </c:pt>
                <c:pt idx="6733">
                  <c:v>8.3632864084170535</c:v>
                </c:pt>
                <c:pt idx="6734">
                  <c:v>8.3632607608499931</c:v>
                </c:pt>
                <c:pt idx="6735">
                  <c:v>8.3627900859329287</c:v>
                </c:pt>
                <c:pt idx="6736">
                  <c:v>8.362627771700069</c:v>
                </c:pt>
                <c:pt idx="6737">
                  <c:v>8.3636204301170007</c:v>
                </c:pt>
                <c:pt idx="6738">
                  <c:v>8.3636531158829435</c:v>
                </c:pt>
                <c:pt idx="6739">
                  <c:v>8.3629941076330763</c:v>
                </c:pt>
                <c:pt idx="6740">
                  <c:v>8.3618451267330194</c:v>
                </c:pt>
                <c:pt idx="6741">
                  <c:v>8.3622461458329607</c:v>
                </c:pt>
                <c:pt idx="6742">
                  <c:v>8.362732137583091</c:v>
                </c:pt>
                <c:pt idx="6743">
                  <c:v>8.3627998233500342</c:v>
                </c:pt>
                <c:pt idx="6744">
                  <c:v>8.3611641484329677</c:v>
                </c:pt>
                <c:pt idx="6745">
                  <c:v>8.3608451675329096</c:v>
                </c:pt>
                <c:pt idx="6746">
                  <c:v>8.361042825950042</c:v>
                </c:pt>
                <c:pt idx="6747">
                  <c:v>8.3621738450499841</c:v>
                </c:pt>
                <c:pt idx="6748">
                  <c:v>8.3623731701329156</c:v>
                </c:pt>
                <c:pt idx="6749">
                  <c:v>8.3614125225670577</c:v>
                </c:pt>
                <c:pt idx="6750">
                  <c:v>8.3611568750000007</c:v>
                </c:pt>
                <c:pt idx="6751">
                  <c:v>8.3614678667499334</c:v>
                </c:pt>
                <c:pt idx="6752">
                  <c:v>8.3624305525170737</c:v>
                </c:pt>
                <c:pt idx="6753">
                  <c:v>8.3626348776000068</c:v>
                </c:pt>
                <c:pt idx="6754">
                  <c:v>8.3619475633669502</c:v>
                </c:pt>
                <c:pt idx="6755">
                  <c:v>8.361341888450081</c:v>
                </c:pt>
                <c:pt idx="6756">
                  <c:v>8.3607395742170247</c:v>
                </c:pt>
                <c:pt idx="6757">
                  <c:v>8.3616605659669574</c:v>
                </c:pt>
                <c:pt idx="6758">
                  <c:v>8.3611315850670973</c:v>
                </c:pt>
                <c:pt idx="6759">
                  <c:v>8.3605692708330395</c:v>
                </c:pt>
                <c:pt idx="6760">
                  <c:v>8.3592519292499734</c:v>
                </c:pt>
                <c:pt idx="6761">
                  <c:v>8.3592862816829161</c:v>
                </c:pt>
                <c:pt idx="6762">
                  <c:v>8.3600706067670476</c:v>
                </c:pt>
                <c:pt idx="6763">
                  <c:v>8.3605482925329877</c:v>
                </c:pt>
                <c:pt idx="6764">
                  <c:v>8.3592126176169224</c:v>
                </c:pt>
                <c:pt idx="6765">
                  <c:v>8.3592453033830623</c:v>
                </c:pt>
                <c:pt idx="6766">
                  <c:v>8.3589729617999957</c:v>
                </c:pt>
                <c:pt idx="6767">
                  <c:v>8.3604239808999381</c:v>
                </c:pt>
                <c:pt idx="6768">
                  <c:v>8.3606383333330783</c:v>
                </c:pt>
                <c:pt idx="6769">
                  <c:v>8.3598493250830135</c:v>
                </c:pt>
                <c:pt idx="6770">
                  <c:v>8.3594686775169542</c:v>
                </c:pt>
                <c:pt idx="6771">
                  <c:v>8.3593280026000869</c:v>
                </c:pt>
                <c:pt idx="6772">
                  <c:v>8.3597840217000297</c:v>
                </c:pt>
                <c:pt idx="6773">
                  <c:v>8.3591066801169625</c:v>
                </c:pt>
                <c:pt idx="6774">
                  <c:v>8.3585843658829049</c:v>
                </c:pt>
                <c:pt idx="6775">
                  <c:v>8.3581970243000363</c:v>
                </c:pt>
                <c:pt idx="6776">
                  <c:v>8.3585313767329783</c:v>
                </c:pt>
                <c:pt idx="6777">
                  <c:v>8.3594257291669205</c:v>
                </c:pt>
                <c:pt idx="6778">
                  <c:v>8.3600233875830519</c:v>
                </c:pt>
                <c:pt idx="6779">
                  <c:v>8.3589177400169952</c:v>
                </c:pt>
                <c:pt idx="6780">
                  <c:v>8.3582220650999286</c:v>
                </c:pt>
                <c:pt idx="6781">
                  <c:v>8.3588730842000682</c:v>
                </c:pt>
                <c:pt idx="6782">
                  <c:v>8.3590424092830009</c:v>
                </c:pt>
                <c:pt idx="6783">
                  <c:v>8.3594984283829437</c:v>
                </c:pt>
                <c:pt idx="6784">
                  <c:v>8.3587660868000757</c:v>
                </c:pt>
                <c:pt idx="6785">
                  <c:v>8.3583787725670184</c:v>
                </c:pt>
                <c:pt idx="6786">
                  <c:v>8.3589097916669601</c:v>
                </c:pt>
                <c:pt idx="6787">
                  <c:v>8.359474116750091</c:v>
                </c:pt>
                <c:pt idx="6788">
                  <c:v>8.3593168025170339</c:v>
                </c:pt>
                <c:pt idx="6789">
                  <c:v>8.3588261275999667</c:v>
                </c:pt>
                <c:pt idx="6790">
                  <c:v>8.3575071466999091</c:v>
                </c:pt>
                <c:pt idx="6791">
                  <c:v>8.3569448051170419</c:v>
                </c:pt>
                <c:pt idx="6792">
                  <c:v>8.3582541575499825</c:v>
                </c:pt>
                <c:pt idx="6793">
                  <c:v>8.3585084826329172</c:v>
                </c:pt>
                <c:pt idx="6794">
                  <c:v>8.357441168400058</c:v>
                </c:pt>
                <c:pt idx="6795">
                  <c:v>8.3573521875000001</c:v>
                </c:pt>
                <c:pt idx="6796">
                  <c:v>8.3574498459169337</c:v>
                </c:pt>
                <c:pt idx="6797">
                  <c:v>8.3585858650170728</c:v>
                </c:pt>
                <c:pt idx="6798">
                  <c:v>8.3587285234330082</c:v>
                </c:pt>
                <c:pt idx="6799">
                  <c:v>8.3577412091999488</c:v>
                </c:pt>
                <c:pt idx="6800">
                  <c:v>8.3567538676170798</c:v>
                </c:pt>
                <c:pt idx="6801">
                  <c:v>8.356234886717024</c:v>
                </c:pt>
                <c:pt idx="6802">
                  <c:v>8.357379211799957</c:v>
                </c:pt>
                <c:pt idx="6803">
                  <c:v>8.3573702309000986</c:v>
                </c:pt>
                <c:pt idx="6804">
                  <c:v>8.3569812500000396</c:v>
                </c:pt>
                <c:pt idx="6805">
                  <c:v>8.3565105750829716</c:v>
                </c:pt>
                <c:pt idx="6806">
                  <c:v>8.3567715941829146</c:v>
                </c:pt>
                <c:pt idx="6807">
                  <c:v>8.357980919267046</c:v>
                </c:pt>
                <c:pt idx="6808">
                  <c:v>8.3582602716999901</c:v>
                </c:pt>
                <c:pt idx="6809">
                  <c:v>8.357672930116923</c:v>
                </c:pt>
                <c:pt idx="6810">
                  <c:v>8.3570689492170622</c:v>
                </c:pt>
                <c:pt idx="6811">
                  <c:v>8.357751607632995</c:v>
                </c:pt>
                <c:pt idx="6812">
                  <c:v>8.3587726267329376</c:v>
                </c:pt>
                <c:pt idx="6813">
                  <c:v>8.358951979167081</c:v>
                </c:pt>
                <c:pt idx="6814">
                  <c:v>8.3582096375830126</c:v>
                </c:pt>
                <c:pt idx="6815">
                  <c:v>8.3575606566829546</c:v>
                </c:pt>
                <c:pt idx="6816">
                  <c:v>8.3574699817670872</c:v>
                </c:pt>
                <c:pt idx="6817">
                  <c:v>8.3592060008670295</c:v>
                </c:pt>
                <c:pt idx="6818">
                  <c:v>8.3584836592829621</c:v>
                </c:pt>
                <c:pt idx="6819">
                  <c:v>8.3582946783829044</c:v>
                </c:pt>
                <c:pt idx="6820">
                  <c:v>8.3577040034670365</c:v>
                </c:pt>
                <c:pt idx="6821">
                  <c:v>8.3578266892329793</c:v>
                </c:pt>
                <c:pt idx="6822">
                  <c:v>8.3592693749999203</c:v>
                </c:pt>
                <c:pt idx="6823">
                  <c:v>8.3595737000830521</c:v>
                </c:pt>
                <c:pt idx="6824">
                  <c:v>8.3589030525169949</c:v>
                </c:pt>
                <c:pt idx="6825">
                  <c:v>8.3585507109329278</c:v>
                </c:pt>
                <c:pt idx="6826">
                  <c:v>8.3586950633670689</c:v>
                </c:pt>
                <c:pt idx="6827">
                  <c:v>8.3601660551170021</c:v>
                </c:pt>
                <c:pt idx="6828">
                  <c:v>8.3598537408829436</c:v>
                </c:pt>
                <c:pt idx="6829">
                  <c:v>8.3589397326330754</c:v>
                </c:pt>
                <c:pt idx="6830">
                  <c:v>8.3580124184000173</c:v>
                </c:pt>
                <c:pt idx="6831">
                  <c:v>8.3583217708329602</c:v>
                </c:pt>
                <c:pt idx="6832">
                  <c:v>8.3596094292500922</c:v>
                </c:pt>
                <c:pt idx="6833">
                  <c:v>8.3595104483500347</c:v>
                </c:pt>
                <c:pt idx="6834">
                  <c:v>8.358871440099966</c:v>
                </c:pt>
                <c:pt idx="6835">
                  <c:v>8.358054125866909</c:v>
                </c:pt>
                <c:pt idx="6836">
                  <c:v>8.3585384509500411</c:v>
                </c:pt>
                <c:pt idx="6837">
                  <c:v>8.3602611367169839</c:v>
                </c:pt>
                <c:pt idx="6838">
                  <c:v>8.3603554617999176</c:v>
                </c:pt>
                <c:pt idx="6839">
                  <c:v>8.3596514809000571</c:v>
                </c:pt>
                <c:pt idx="6840">
                  <c:v>8.3586841666670004</c:v>
                </c:pt>
                <c:pt idx="6841">
                  <c:v>8.3582534917499327</c:v>
                </c:pt>
                <c:pt idx="6842">
                  <c:v>8.3599978441830753</c:v>
                </c:pt>
                <c:pt idx="6843">
                  <c:v>8.3599405026000078</c:v>
                </c:pt>
                <c:pt idx="6844">
                  <c:v>8.359431521699948</c:v>
                </c:pt>
                <c:pt idx="6845">
                  <c:v>8.3585875134500824</c:v>
                </c:pt>
                <c:pt idx="6846">
                  <c:v>8.3586951992170224</c:v>
                </c:pt>
                <c:pt idx="6847">
                  <c:v>8.3606778576329557</c:v>
                </c:pt>
                <c:pt idx="6848">
                  <c:v>8.3610622100670984</c:v>
                </c:pt>
                <c:pt idx="6849">
                  <c:v>8.3607882291670386</c:v>
                </c:pt>
                <c:pt idx="6850">
                  <c:v>8.3606508875829739</c:v>
                </c:pt>
                <c:pt idx="6851">
                  <c:v>8.3611152400169146</c:v>
                </c:pt>
                <c:pt idx="6852">
                  <c:v>8.3622445651000472</c:v>
                </c:pt>
                <c:pt idx="6853">
                  <c:v>8.3638305841999898</c:v>
                </c:pt>
                <c:pt idx="6854">
                  <c:v>8.3639182426169221</c:v>
                </c:pt>
                <c:pt idx="6855">
                  <c:v>8.3633725950500644</c:v>
                </c:pt>
                <c:pt idx="6856">
                  <c:v>8.3631652534669971</c:v>
                </c:pt>
                <c:pt idx="6857">
                  <c:v>8.3638062725669382</c:v>
                </c:pt>
                <c:pt idx="6858">
                  <c:v>8.3636322916670807</c:v>
                </c:pt>
                <c:pt idx="6859">
                  <c:v>8.3635099500830119</c:v>
                </c:pt>
                <c:pt idx="6860">
                  <c:v>8.362739302516955</c:v>
                </c:pt>
                <c:pt idx="6861">
                  <c:v>8.3629769609330875</c:v>
                </c:pt>
                <c:pt idx="6862">
                  <c:v>8.3647679800330277</c:v>
                </c:pt>
                <c:pt idx="6863">
                  <c:v>8.3653006384499609</c:v>
                </c:pt>
                <c:pt idx="6864">
                  <c:v>8.3647216575499037</c:v>
                </c:pt>
                <c:pt idx="6865">
                  <c:v>8.3643709826330355</c:v>
                </c:pt>
                <c:pt idx="6866">
                  <c:v>8.3643286683999793</c:v>
                </c:pt>
                <c:pt idx="6867">
                  <c:v>8.3654713541669192</c:v>
                </c:pt>
                <c:pt idx="6868">
                  <c:v>8.3656790125830511</c:v>
                </c:pt>
                <c:pt idx="6869">
                  <c:v>8.3649083650169942</c:v>
                </c:pt>
                <c:pt idx="6870">
                  <c:v>8.3639726900999278</c:v>
                </c:pt>
                <c:pt idx="6871">
                  <c:v>8.3639253758670691</c:v>
                </c:pt>
                <c:pt idx="6872">
                  <c:v>8.3646597009500017</c:v>
                </c:pt>
                <c:pt idx="6873">
                  <c:v>8.3648840533829425</c:v>
                </c:pt>
                <c:pt idx="6874">
                  <c:v>8.3644817118000763</c:v>
                </c:pt>
                <c:pt idx="6875">
                  <c:v>8.3641193975670181</c:v>
                </c:pt>
                <c:pt idx="6876">
                  <c:v>8.3640187499999605</c:v>
                </c:pt>
                <c:pt idx="6877">
                  <c:v>8.3654714084170916</c:v>
                </c:pt>
                <c:pt idx="6878">
                  <c:v>8.3653824275170336</c:v>
                </c:pt>
                <c:pt idx="6879">
                  <c:v>8.3651284192669682</c:v>
                </c:pt>
                <c:pt idx="6880">
                  <c:v>8.3650361050329085</c:v>
                </c:pt>
                <c:pt idx="6881">
                  <c:v>8.3651437634500407</c:v>
                </c:pt>
                <c:pt idx="6882">
                  <c:v>8.3663197825499847</c:v>
                </c:pt>
                <c:pt idx="6883">
                  <c:v>8.3662257742999167</c:v>
                </c:pt>
                <c:pt idx="6884">
                  <c:v>8.365705126733058</c:v>
                </c:pt>
                <c:pt idx="6885">
                  <c:v>8.3651394791670004</c:v>
                </c:pt>
                <c:pt idx="6886">
                  <c:v>8.365310470916933</c:v>
                </c:pt>
                <c:pt idx="6887">
                  <c:v>8.3667498233500748</c:v>
                </c:pt>
                <c:pt idx="6888">
                  <c:v>8.3663374817670064</c:v>
                </c:pt>
                <c:pt idx="6889">
                  <c:v>8.3663301675329507</c:v>
                </c:pt>
                <c:pt idx="6890">
                  <c:v>8.3655128259500824</c:v>
                </c:pt>
                <c:pt idx="6891">
                  <c:v>8.3657655117170222</c:v>
                </c:pt>
                <c:pt idx="6892">
                  <c:v>8.3664665034669561</c:v>
                </c:pt>
                <c:pt idx="6893">
                  <c:v>8.3671091892330978</c:v>
                </c:pt>
                <c:pt idx="6894">
                  <c:v>8.366663541667041</c:v>
                </c:pt>
                <c:pt idx="6895">
                  <c:v>8.3658445334169738</c:v>
                </c:pt>
                <c:pt idx="6896">
                  <c:v>8.3661722191829142</c:v>
                </c:pt>
                <c:pt idx="6897">
                  <c:v>8.3677465442670478</c:v>
                </c:pt>
                <c:pt idx="6898">
                  <c:v>8.3673875633669894</c:v>
                </c:pt>
                <c:pt idx="6899">
                  <c:v>8.3669635551169215</c:v>
                </c:pt>
                <c:pt idx="6900">
                  <c:v>8.3661695742170643</c:v>
                </c:pt>
                <c:pt idx="6901">
                  <c:v>8.3660805659669961</c:v>
                </c:pt>
                <c:pt idx="6902">
                  <c:v>8.3669865850669396</c:v>
                </c:pt>
                <c:pt idx="6903">
                  <c:v>8.3671192708330793</c:v>
                </c:pt>
                <c:pt idx="6904">
                  <c:v>8.3670402625830125</c:v>
                </c:pt>
                <c:pt idx="6905">
                  <c:v>8.3665029483499556</c:v>
                </c:pt>
                <c:pt idx="6906">
                  <c:v>8.3671422734330871</c:v>
                </c:pt>
                <c:pt idx="6907">
                  <c:v>8.3680849592000293</c:v>
                </c:pt>
                <c:pt idx="6908">
                  <c:v>8.3677809509499621</c:v>
                </c:pt>
                <c:pt idx="6909">
                  <c:v>8.3666819700499033</c:v>
                </c:pt>
                <c:pt idx="6910">
                  <c:v>8.366589628467036</c:v>
                </c:pt>
                <c:pt idx="6911">
                  <c:v>8.3671256475669775</c:v>
                </c:pt>
                <c:pt idx="6912">
                  <c:v>8.3679999999999204</c:v>
                </c:pt>
                <c:pt idx="6913">
                  <c:v>8.3677326584170526</c:v>
                </c:pt>
                <c:pt idx="6914">
                  <c:v>8.3674353441829936</c:v>
                </c:pt>
                <c:pt idx="6915">
                  <c:v>8.3664180025999269</c:v>
                </c:pt>
                <c:pt idx="6916">
                  <c:v>8.3672990217000685</c:v>
                </c:pt>
                <c:pt idx="6917">
                  <c:v>8.3684533467830011</c:v>
                </c:pt>
                <c:pt idx="6918">
                  <c:v>8.3685443658829453</c:v>
                </c:pt>
                <c:pt idx="6919">
                  <c:v>8.3682403576330753</c:v>
                </c:pt>
                <c:pt idx="6920">
                  <c:v>8.367711376733018</c:v>
                </c:pt>
                <c:pt idx="6921">
                  <c:v>8.3678707291669596</c:v>
                </c:pt>
                <c:pt idx="6922">
                  <c:v>8.3680717209170918</c:v>
                </c:pt>
                <c:pt idx="6923">
                  <c:v>8.3680310733500356</c:v>
                </c:pt>
                <c:pt idx="6924">
                  <c:v>8.366920398432967</c:v>
                </c:pt>
                <c:pt idx="6925">
                  <c:v>8.366201417532908</c:v>
                </c:pt>
                <c:pt idx="6926">
                  <c:v>8.3660090759500427</c:v>
                </c:pt>
                <c:pt idx="6927">
                  <c:v>8.3662717617169839</c:v>
                </c:pt>
                <c:pt idx="6928">
                  <c:v>8.3658194201329152</c:v>
                </c:pt>
                <c:pt idx="6929">
                  <c:v>8.364748772567058</c:v>
                </c:pt>
                <c:pt idx="6930">
                  <c:v>8.3633481249999999</c:v>
                </c:pt>
                <c:pt idx="6931">
                  <c:v>8.3630341167499331</c:v>
                </c:pt>
                <c:pt idx="6932">
                  <c:v>8.3630818025170743</c:v>
                </c:pt>
                <c:pt idx="6933">
                  <c:v>8.3627844609330069</c:v>
                </c:pt>
                <c:pt idx="6934">
                  <c:v>8.3626321466999496</c:v>
                </c:pt>
                <c:pt idx="6935">
                  <c:v>8.3619764717830805</c:v>
                </c:pt>
                <c:pt idx="6936">
                  <c:v>8.3619141575500233</c:v>
                </c:pt>
                <c:pt idx="6937">
                  <c:v>8.3629318159669577</c:v>
                </c:pt>
                <c:pt idx="6938">
                  <c:v>8.3626478350670972</c:v>
                </c:pt>
                <c:pt idx="6939">
                  <c:v>8.3615721875000393</c:v>
                </c:pt>
                <c:pt idx="6940">
                  <c:v>8.3612265125829719</c:v>
                </c:pt>
                <c:pt idx="6941">
                  <c:v>8.3618491983499155</c:v>
                </c:pt>
                <c:pt idx="6942">
                  <c:v>8.3625385234330469</c:v>
                </c:pt>
                <c:pt idx="6943">
                  <c:v>8.3620412091999885</c:v>
                </c:pt>
                <c:pt idx="6944">
                  <c:v>8.3619038676169204</c:v>
                </c:pt>
                <c:pt idx="6945">
                  <c:v>8.3615132200500639</c:v>
                </c:pt>
                <c:pt idx="6946">
                  <c:v>8.3609875451329962</c:v>
                </c:pt>
                <c:pt idx="6947">
                  <c:v>8.3618235642329388</c:v>
                </c:pt>
                <c:pt idx="6948">
                  <c:v>8.361522916667079</c:v>
                </c:pt>
                <c:pt idx="6949">
                  <c:v>8.360725575083011</c:v>
                </c:pt>
                <c:pt idx="6950">
                  <c:v>8.3600432608499542</c:v>
                </c:pt>
                <c:pt idx="6951">
                  <c:v>8.3600525859330865</c:v>
                </c:pt>
                <c:pt idx="6952">
                  <c:v>8.3610569383670299</c:v>
                </c:pt>
                <c:pt idx="6953">
                  <c:v>8.3619512634499618</c:v>
                </c:pt>
                <c:pt idx="6954">
                  <c:v>8.3615306158829039</c:v>
                </c:pt>
                <c:pt idx="6955">
                  <c:v>8.3611099409670366</c:v>
                </c:pt>
                <c:pt idx="6956">
                  <c:v>8.361132626732978</c:v>
                </c:pt>
                <c:pt idx="6957">
                  <c:v>8.3618103124999212</c:v>
                </c:pt>
                <c:pt idx="6958">
                  <c:v>8.3622079709170531</c:v>
                </c:pt>
                <c:pt idx="6959">
                  <c:v>8.3612956566829943</c:v>
                </c:pt>
                <c:pt idx="6960">
                  <c:v>8.3609683150999281</c:v>
                </c:pt>
                <c:pt idx="6961">
                  <c:v>8.3610126675330676</c:v>
                </c:pt>
                <c:pt idx="6962">
                  <c:v>8.3616936592830005</c:v>
                </c:pt>
                <c:pt idx="6963">
                  <c:v>8.3618063450499438</c:v>
                </c:pt>
                <c:pt idx="6964">
                  <c:v>8.3605873368000765</c:v>
                </c:pt>
                <c:pt idx="6965">
                  <c:v>8.3584883559000183</c:v>
                </c:pt>
                <c:pt idx="6966">
                  <c:v>8.358809374999959</c:v>
                </c:pt>
                <c:pt idx="6967">
                  <c:v>8.3601620334170921</c:v>
                </c:pt>
                <c:pt idx="6968">
                  <c:v>8.3597813858500345</c:v>
                </c:pt>
                <c:pt idx="6969">
                  <c:v>8.3594457109329667</c:v>
                </c:pt>
                <c:pt idx="6970">
                  <c:v>8.3589583966999097</c:v>
                </c:pt>
                <c:pt idx="6971">
                  <c:v>8.358827721783042</c:v>
                </c:pt>
                <c:pt idx="6972">
                  <c:v>8.3606054075499827</c:v>
                </c:pt>
                <c:pt idx="6973">
                  <c:v>8.3605747326329158</c:v>
                </c:pt>
                <c:pt idx="6974">
                  <c:v>8.3594874184000574</c:v>
                </c:pt>
                <c:pt idx="6975">
                  <c:v>8.3587201041670003</c:v>
                </c:pt>
                <c:pt idx="6976">
                  <c:v>8.3586344292499337</c:v>
                </c:pt>
                <c:pt idx="6977">
                  <c:v>8.3614771150170739</c:v>
                </c:pt>
                <c:pt idx="6978">
                  <c:v>8.3616181067670077</c:v>
                </c:pt>
                <c:pt idx="6979">
                  <c:v>8.3605291258669485</c:v>
                </c:pt>
                <c:pt idx="6980">
                  <c:v>8.3595667842830803</c:v>
                </c:pt>
                <c:pt idx="6981">
                  <c:v>8.3594378033830239</c:v>
                </c:pt>
                <c:pt idx="6982">
                  <c:v>8.3603854617999573</c:v>
                </c:pt>
                <c:pt idx="6983">
                  <c:v>8.360328147567099</c:v>
                </c:pt>
                <c:pt idx="6984">
                  <c:v>8.3597775000000389</c:v>
                </c:pt>
                <c:pt idx="6985">
                  <c:v>8.3594568250829724</c:v>
                </c:pt>
                <c:pt idx="6986">
                  <c:v>8.3596795108499151</c:v>
                </c:pt>
                <c:pt idx="6987">
                  <c:v>8.3609171692670472</c:v>
                </c:pt>
                <c:pt idx="6988">
                  <c:v>8.3607215216999897</c:v>
                </c:pt>
                <c:pt idx="6989">
                  <c:v>8.3588741801169224</c:v>
                </c:pt>
                <c:pt idx="6990">
                  <c:v>8.3577868658830621</c:v>
                </c:pt>
                <c:pt idx="6991">
                  <c:v>8.3573661909669958</c:v>
                </c:pt>
                <c:pt idx="6992">
                  <c:v>8.3585272100669386</c:v>
                </c:pt>
                <c:pt idx="6993">
                  <c:v>8.3587198958330795</c:v>
                </c:pt>
                <c:pt idx="6994">
                  <c:v>8.3584975542500128</c:v>
                </c:pt>
                <c:pt idx="6995">
                  <c:v>8.3576919066829536</c:v>
                </c:pt>
                <c:pt idx="6996">
                  <c:v>8.3572645651000865</c:v>
                </c:pt>
                <c:pt idx="6997">
                  <c:v>8.3586322508670285</c:v>
                </c:pt>
                <c:pt idx="6998">
                  <c:v>8.3581882426169614</c:v>
                </c:pt>
                <c:pt idx="6999">
                  <c:v>8.3581575950499047</c:v>
                </c:pt>
                <c:pt idx="7000">
                  <c:v>8.357398586800036</c:v>
                </c:pt>
                <c:pt idx="7001">
                  <c:v>8.3575279392329769</c:v>
                </c:pt>
                <c:pt idx="7002">
                  <c:v>8.3585756249999204</c:v>
                </c:pt>
                <c:pt idx="7003">
                  <c:v>8.3579816167500525</c:v>
                </c:pt>
                <c:pt idx="7004">
                  <c:v>8.3573259691829946</c:v>
                </c:pt>
                <c:pt idx="7005">
                  <c:v>8.3568769609329276</c:v>
                </c:pt>
                <c:pt idx="7006">
                  <c:v>8.3568663133670675</c:v>
                </c:pt>
                <c:pt idx="7007">
                  <c:v>8.3580339717830032</c:v>
                </c:pt>
                <c:pt idx="7008">
                  <c:v>8.3575633242169438</c:v>
                </c:pt>
                <c:pt idx="7009">
                  <c:v>8.3566326493000744</c:v>
                </c:pt>
                <c:pt idx="7010">
                  <c:v>8.3563053350670184</c:v>
                </c:pt>
                <c:pt idx="7011">
                  <c:v>8.3566913541669603</c:v>
                </c:pt>
                <c:pt idx="7012">
                  <c:v>8.3582140125830922</c:v>
                </c:pt>
                <c:pt idx="7013">
                  <c:v>8.3579300316830345</c:v>
                </c:pt>
                <c:pt idx="7014">
                  <c:v>8.3574810234329675</c:v>
                </c:pt>
                <c:pt idx="7015">
                  <c:v>8.35728704253291</c:v>
                </c:pt>
                <c:pt idx="7016">
                  <c:v>8.3572463676170408</c:v>
                </c:pt>
                <c:pt idx="7017">
                  <c:v>8.3587140533829842</c:v>
                </c:pt>
                <c:pt idx="7018">
                  <c:v>8.3589883784669166</c:v>
                </c:pt>
                <c:pt idx="7019">
                  <c:v>8.3581227309000568</c:v>
                </c:pt>
                <c:pt idx="7020">
                  <c:v>8.3576387499999996</c:v>
                </c:pt>
                <c:pt idx="7021">
                  <c:v>8.3577047417499326</c:v>
                </c:pt>
                <c:pt idx="7022">
                  <c:v>8.3592190941830751</c:v>
                </c:pt>
                <c:pt idx="7023">
                  <c:v>8.3587500859330071</c:v>
                </c:pt>
                <c:pt idx="7024">
                  <c:v>8.3580861050329496</c:v>
                </c:pt>
                <c:pt idx="7025">
                  <c:v>8.35753876345008</c:v>
                </c:pt>
                <c:pt idx="7026">
                  <c:v>8.3574547825500236</c:v>
                </c:pt>
                <c:pt idx="7027">
                  <c:v>8.3576007742999554</c:v>
                </c:pt>
                <c:pt idx="7028">
                  <c:v>8.3573551267330988</c:v>
                </c:pt>
                <c:pt idx="7029">
                  <c:v>8.3562794791670392</c:v>
                </c:pt>
                <c:pt idx="7030">
                  <c:v>8.3551688042499723</c:v>
                </c:pt>
                <c:pt idx="7031">
                  <c:v>8.3557314900169146</c:v>
                </c:pt>
                <c:pt idx="7032">
                  <c:v>8.3577258151000464</c:v>
                </c:pt>
                <c:pt idx="7033">
                  <c:v>8.3580685008669899</c:v>
                </c:pt>
                <c:pt idx="7034">
                  <c:v>8.3566978259499223</c:v>
                </c:pt>
                <c:pt idx="7035">
                  <c:v>8.3559321783830622</c:v>
                </c:pt>
                <c:pt idx="7036">
                  <c:v>8.3563448367999964</c:v>
                </c:pt>
                <c:pt idx="7037">
                  <c:v>8.3575241892329384</c:v>
                </c:pt>
                <c:pt idx="7038">
                  <c:v>8.3571152083330809</c:v>
                </c:pt>
                <c:pt idx="7039">
                  <c:v>8.3559328667500132</c:v>
                </c:pt>
                <c:pt idx="7040">
                  <c:v>8.3551155525169545</c:v>
                </c:pt>
                <c:pt idx="7041">
                  <c:v>8.3552965442670875</c:v>
                </c:pt>
                <c:pt idx="7042">
                  <c:v>8.3566858967000286</c:v>
                </c:pt>
                <c:pt idx="7043">
                  <c:v>8.3565018884499604</c:v>
                </c:pt>
                <c:pt idx="7044">
                  <c:v>8.3561445742169038</c:v>
                </c:pt>
                <c:pt idx="7045">
                  <c:v>8.3553555659670362</c:v>
                </c:pt>
                <c:pt idx="7046">
                  <c:v>8.3561699183999796</c:v>
                </c:pt>
                <c:pt idx="7047">
                  <c:v>8.3577826041669194</c:v>
                </c:pt>
                <c:pt idx="7048">
                  <c:v>8.3579835959170516</c:v>
                </c:pt>
                <c:pt idx="7049">
                  <c:v>8.3566629483499941</c:v>
                </c:pt>
                <c:pt idx="7050">
                  <c:v>8.3563622734329268</c:v>
                </c:pt>
                <c:pt idx="7051">
                  <c:v>8.3566116258670693</c:v>
                </c:pt>
                <c:pt idx="7052">
                  <c:v>8.3590909509500015</c:v>
                </c:pt>
                <c:pt idx="7053">
                  <c:v>8.359111970049943</c:v>
                </c:pt>
                <c:pt idx="7054">
                  <c:v>8.358327961800077</c:v>
                </c:pt>
                <c:pt idx="7055">
                  <c:v>8.3573323142330178</c:v>
                </c:pt>
                <c:pt idx="7056">
                  <c:v>8.3574466666669611</c:v>
                </c:pt>
                <c:pt idx="7057">
                  <c:v>8.3587743250830933</c:v>
                </c:pt>
                <c:pt idx="7058">
                  <c:v>8.3589320108500331</c:v>
                </c:pt>
                <c:pt idx="7059">
                  <c:v>8.358434669266968</c:v>
                </c:pt>
                <c:pt idx="7060">
                  <c:v>8.3583606883669095</c:v>
                </c:pt>
                <c:pt idx="7061">
                  <c:v>8.3587816801170405</c:v>
                </c:pt>
                <c:pt idx="7062">
                  <c:v>8.3599843658829833</c:v>
                </c:pt>
                <c:pt idx="7063">
                  <c:v>8.359827024299916</c:v>
                </c:pt>
                <c:pt idx="7064">
                  <c:v>8.3593797100670582</c:v>
                </c:pt>
                <c:pt idx="7065">
                  <c:v>8.3589573958330003</c:v>
                </c:pt>
                <c:pt idx="7066">
                  <c:v>8.3587750542499322</c:v>
                </c:pt>
                <c:pt idx="7067">
                  <c:v>8.3597310733500745</c:v>
                </c:pt>
                <c:pt idx="7068">
                  <c:v>8.3586987317670065</c:v>
                </c:pt>
                <c:pt idx="7069">
                  <c:v>8.3581064175329498</c:v>
                </c:pt>
                <c:pt idx="7070">
                  <c:v>8.3569524092830818</c:v>
                </c:pt>
                <c:pt idx="7071">
                  <c:v>8.3580100950500231</c:v>
                </c:pt>
                <c:pt idx="7072">
                  <c:v>8.3600144201329556</c:v>
                </c:pt>
                <c:pt idx="7073">
                  <c:v>8.3601621059000983</c:v>
                </c:pt>
                <c:pt idx="7074">
                  <c:v>8.3601697916670403</c:v>
                </c:pt>
                <c:pt idx="7075">
                  <c:v>8.3593907834169734</c:v>
                </c:pt>
                <c:pt idx="7076">
                  <c:v>8.3588601358499144</c:v>
                </c:pt>
                <c:pt idx="7077">
                  <c:v>8.360392794267046</c:v>
                </c:pt>
                <c:pt idx="7078">
                  <c:v>8.3598638133669887</c:v>
                </c:pt>
                <c:pt idx="7079">
                  <c:v>8.3594581384499218</c:v>
                </c:pt>
                <c:pt idx="7080">
                  <c:v>8.3586741575500643</c:v>
                </c:pt>
                <c:pt idx="7081">
                  <c:v>8.3581184826329959</c:v>
                </c:pt>
                <c:pt idx="7082">
                  <c:v>8.3603278350669381</c:v>
                </c:pt>
                <c:pt idx="7083">
                  <c:v>8.3600788541670799</c:v>
                </c:pt>
                <c:pt idx="7084">
                  <c:v>8.3593615125830123</c:v>
                </c:pt>
                <c:pt idx="7085">
                  <c:v>8.3583291983499546</c:v>
                </c:pt>
                <c:pt idx="7086">
                  <c:v>8.3580485234330872</c:v>
                </c:pt>
                <c:pt idx="7087">
                  <c:v>8.3599462092000287</c:v>
                </c:pt>
                <c:pt idx="7088">
                  <c:v>8.3600655342829633</c:v>
                </c:pt>
                <c:pt idx="7089">
                  <c:v>8.3590882200499035</c:v>
                </c:pt>
                <c:pt idx="7090">
                  <c:v>8.3581975451330361</c:v>
                </c:pt>
                <c:pt idx="7091">
                  <c:v>8.3586618975669786</c:v>
                </c:pt>
                <c:pt idx="7092">
                  <c:v>8.359977916666919</c:v>
                </c:pt>
                <c:pt idx="7093">
                  <c:v>8.3592839084170532</c:v>
                </c:pt>
                <c:pt idx="7094">
                  <c:v>8.3589382608499943</c:v>
                </c:pt>
                <c:pt idx="7095">
                  <c:v>8.3581875859329262</c:v>
                </c:pt>
                <c:pt idx="7096">
                  <c:v>8.3582436050330688</c:v>
                </c:pt>
                <c:pt idx="7097">
                  <c:v>8.3592562634500016</c:v>
                </c:pt>
                <c:pt idx="7098">
                  <c:v>8.3596372825499454</c:v>
                </c:pt>
                <c:pt idx="7099">
                  <c:v>8.3587266076330771</c:v>
                </c:pt>
                <c:pt idx="7100">
                  <c:v>8.3578642934000182</c:v>
                </c:pt>
                <c:pt idx="7101">
                  <c:v>8.3587069791669606</c:v>
                </c:pt>
                <c:pt idx="7102">
                  <c:v>8.3597546375830927</c:v>
                </c:pt>
                <c:pt idx="7103">
                  <c:v>8.359942323350035</c:v>
                </c:pt>
                <c:pt idx="7104">
                  <c:v>8.3589233150999682</c:v>
                </c:pt>
                <c:pt idx="7105">
                  <c:v>8.3579776675329089</c:v>
                </c:pt>
                <c:pt idx="7106">
                  <c:v>8.3577703259500407</c:v>
                </c:pt>
                <c:pt idx="7107">
                  <c:v>8.3588896783829831</c:v>
                </c:pt>
                <c:pt idx="7108">
                  <c:v>8.3586690034669164</c:v>
                </c:pt>
                <c:pt idx="7109">
                  <c:v>8.3570133559000581</c:v>
                </c:pt>
                <c:pt idx="7110">
                  <c:v>8.3571460416669989</c:v>
                </c:pt>
                <c:pt idx="7111">
                  <c:v>8.3566637000829314</c:v>
                </c:pt>
                <c:pt idx="7112">
                  <c:v>8.357236385850074</c:v>
                </c:pt>
                <c:pt idx="7113">
                  <c:v>8.3570390442670064</c:v>
                </c:pt>
                <c:pt idx="7114">
                  <c:v>8.3567583966999504</c:v>
                </c:pt>
                <c:pt idx="7115">
                  <c:v>8.3559393884500821</c:v>
                </c:pt>
                <c:pt idx="7116">
                  <c:v>8.3561504075500235</c:v>
                </c:pt>
                <c:pt idx="7117">
                  <c:v>8.3577130659669567</c:v>
                </c:pt>
                <c:pt idx="7118">
                  <c:v>8.3576257517330976</c:v>
                </c:pt>
                <c:pt idx="7119">
                  <c:v>8.3570167708330398</c:v>
                </c:pt>
                <c:pt idx="7120">
                  <c:v>8.3560694292499722</c:v>
                </c:pt>
                <c:pt idx="7121">
                  <c:v>8.3547137816829142</c:v>
                </c:pt>
                <c:pt idx="7122">
                  <c:v>8.356354773433047</c:v>
                </c:pt>
                <c:pt idx="7123">
                  <c:v>8.3562607925329893</c:v>
                </c:pt>
                <c:pt idx="7124">
                  <c:v>8.3548084509499212</c:v>
                </c:pt>
                <c:pt idx="7125">
                  <c:v>8.3545028033830633</c:v>
                </c:pt>
                <c:pt idx="7126">
                  <c:v>8.3547871284669952</c:v>
                </c:pt>
                <c:pt idx="7127">
                  <c:v>8.3560031475669394</c:v>
                </c:pt>
                <c:pt idx="7128">
                  <c:v>8.3557591666670792</c:v>
                </c:pt>
                <c:pt idx="7129">
                  <c:v>8.3552868250830112</c:v>
                </c:pt>
                <c:pt idx="7130">
                  <c:v>8.3547861775169547</c:v>
                </c:pt>
                <c:pt idx="7131">
                  <c:v>8.3551238359330871</c:v>
                </c:pt>
                <c:pt idx="7132">
                  <c:v>8.3558848550330289</c:v>
                </c:pt>
                <c:pt idx="7133">
                  <c:v>8.3558325134499629</c:v>
                </c:pt>
                <c:pt idx="7134">
                  <c:v>8.3551551992169042</c:v>
                </c:pt>
                <c:pt idx="7135">
                  <c:v>8.3543995243000371</c:v>
                </c:pt>
                <c:pt idx="7136">
                  <c:v>8.3542722100669788</c:v>
                </c:pt>
                <c:pt idx="7137">
                  <c:v>8.3554782291669216</c:v>
                </c:pt>
                <c:pt idx="7138">
                  <c:v>8.3560408875830525</c:v>
                </c:pt>
                <c:pt idx="7139">
                  <c:v>8.3551302400169938</c:v>
                </c:pt>
                <c:pt idx="7140">
                  <c:v>8.3543412317669272</c:v>
                </c:pt>
                <c:pt idx="7141">
                  <c:v>8.3541622508670681</c:v>
                </c:pt>
                <c:pt idx="7142">
                  <c:v>8.3551299092830007</c:v>
                </c:pt>
                <c:pt idx="7143">
                  <c:v>8.3545042617169436</c:v>
                </c:pt>
                <c:pt idx="7144">
                  <c:v>8.3537535868000763</c:v>
                </c:pt>
                <c:pt idx="7145">
                  <c:v>8.3529062725670187</c:v>
                </c:pt>
                <c:pt idx="7146">
                  <c:v>8.3530972916669608</c:v>
                </c:pt>
                <c:pt idx="7147">
                  <c:v>8.3537166167500914</c:v>
                </c:pt>
                <c:pt idx="7148">
                  <c:v>8.3534259691830339</c:v>
                </c:pt>
                <c:pt idx="7149">
                  <c:v>8.3525086275999669</c:v>
                </c:pt>
                <c:pt idx="7150">
                  <c:v>8.35276964669991</c:v>
                </c:pt>
                <c:pt idx="7151">
                  <c:v>8.3534523051170417</c:v>
                </c:pt>
                <c:pt idx="7152">
                  <c:v>8.3548266575499834</c:v>
                </c:pt>
                <c:pt idx="7153">
                  <c:v>8.3544976492999155</c:v>
                </c:pt>
                <c:pt idx="7154">
                  <c:v>8.354112001733057</c:v>
                </c:pt>
                <c:pt idx="7155">
                  <c:v>8.3534130208330009</c:v>
                </c:pt>
                <c:pt idx="7156">
                  <c:v>8.3525040125829335</c:v>
                </c:pt>
                <c:pt idx="7157">
                  <c:v>8.3533583650170744</c:v>
                </c:pt>
                <c:pt idx="7158">
                  <c:v>8.3535210234330055</c:v>
                </c:pt>
                <c:pt idx="7159">
                  <c:v>8.353067042532949</c:v>
                </c:pt>
                <c:pt idx="7160">
                  <c:v>8.3522663676170819</c:v>
                </c:pt>
                <c:pt idx="7161">
                  <c:v>8.3520857200500238</c:v>
                </c:pt>
                <c:pt idx="7162">
                  <c:v>8.3534067117999573</c:v>
                </c:pt>
                <c:pt idx="7163">
                  <c:v>8.3527827309000973</c:v>
                </c:pt>
                <c:pt idx="7164">
                  <c:v>8.3521720833330395</c:v>
                </c:pt>
                <c:pt idx="7165">
                  <c:v>8.3514814084169728</c:v>
                </c:pt>
                <c:pt idx="7166">
                  <c:v>8.3517074275169154</c:v>
                </c:pt>
                <c:pt idx="7167">
                  <c:v>8.3531034192670468</c:v>
                </c:pt>
                <c:pt idx="7168">
                  <c:v>8.3533511050329885</c:v>
                </c:pt>
                <c:pt idx="7169">
                  <c:v>8.3522954301169232</c:v>
                </c:pt>
                <c:pt idx="7170">
                  <c:v>8.3520364492170636</c:v>
                </c:pt>
                <c:pt idx="7171">
                  <c:v>8.3517174409669952</c:v>
                </c:pt>
                <c:pt idx="7172">
                  <c:v>8.3527667933999385</c:v>
                </c:pt>
                <c:pt idx="7173">
                  <c:v>8.3522211458330791</c:v>
                </c:pt>
                <c:pt idx="7174">
                  <c:v>8.3517804709170136</c:v>
                </c:pt>
                <c:pt idx="7175">
                  <c:v>8.350863156682955</c:v>
                </c:pt>
                <c:pt idx="7176">
                  <c:v>8.3509691484330855</c:v>
                </c:pt>
                <c:pt idx="7177">
                  <c:v>8.3524968342000285</c:v>
                </c:pt>
                <c:pt idx="7178">
                  <c:v>8.3527011592829616</c:v>
                </c:pt>
                <c:pt idx="7179">
                  <c:v>8.3517238450499054</c:v>
                </c:pt>
                <c:pt idx="7180">
                  <c:v>8.3503165034670364</c:v>
                </c:pt>
                <c:pt idx="7181">
                  <c:v>8.3502775225669783</c:v>
                </c:pt>
                <c:pt idx="7182">
                  <c:v>8.3513552083329206</c:v>
                </c:pt>
                <c:pt idx="7183">
                  <c:v>8.3516562000830525</c:v>
                </c:pt>
                <c:pt idx="7184">
                  <c:v>8.351108885849996</c:v>
                </c:pt>
                <c:pt idx="7185">
                  <c:v>8.3502048775999285</c:v>
                </c:pt>
                <c:pt idx="7186">
                  <c:v>8.3500908967000687</c:v>
                </c:pt>
                <c:pt idx="7187">
                  <c:v>8.351303555117001</c:v>
                </c:pt>
                <c:pt idx="7188">
                  <c:v>8.3509462408829442</c:v>
                </c:pt>
                <c:pt idx="7189">
                  <c:v>8.3507888993000758</c:v>
                </c:pt>
                <c:pt idx="7190">
                  <c:v>8.3505449184000184</c:v>
                </c:pt>
                <c:pt idx="7191">
                  <c:v>8.3506242708329594</c:v>
                </c:pt>
                <c:pt idx="7192">
                  <c:v>8.3517052625830921</c:v>
                </c:pt>
                <c:pt idx="7193">
                  <c:v>8.3518579483500339</c:v>
                </c:pt>
                <c:pt idx="7194">
                  <c:v>8.3509739400999674</c:v>
                </c:pt>
                <c:pt idx="7195">
                  <c:v>8.3501482925329107</c:v>
                </c:pt>
                <c:pt idx="7196">
                  <c:v>8.3501476176170417</c:v>
                </c:pt>
                <c:pt idx="7197">
                  <c:v>8.3512903033829833</c:v>
                </c:pt>
                <c:pt idx="7198">
                  <c:v>8.351434628466917</c:v>
                </c:pt>
                <c:pt idx="7199">
                  <c:v>8.3509806475670576</c:v>
                </c:pt>
                <c:pt idx="7200">
                  <c:v>8.3502700000000001</c:v>
                </c:pt>
                <c:pt idx="7201">
                  <c:v>8.3501159917499326</c:v>
                </c:pt>
                <c:pt idx="7202">
                  <c:v>8.3504836775170741</c:v>
                </c:pt>
                <c:pt idx="7203">
                  <c:v>8.3502163359330073</c:v>
                </c:pt>
                <c:pt idx="7204">
                  <c:v>8.3501790216999492</c:v>
                </c:pt>
                <c:pt idx="7205">
                  <c:v>8.3493266801170805</c:v>
                </c:pt>
                <c:pt idx="7206">
                  <c:v>8.3492843658830243</c:v>
                </c:pt>
                <c:pt idx="7207">
                  <c:v>8.3497686909669557</c:v>
                </c:pt>
                <c:pt idx="7208">
                  <c:v>8.3494380434000988</c:v>
                </c:pt>
                <c:pt idx="7209">
                  <c:v>8.3490023958330397</c:v>
                </c:pt>
                <c:pt idx="7210">
                  <c:v>8.3486450542499728</c:v>
                </c:pt>
                <c:pt idx="7211">
                  <c:v>8.3486244066829158</c:v>
                </c:pt>
                <c:pt idx="7212">
                  <c:v>8.3494203984330468</c:v>
                </c:pt>
                <c:pt idx="7213">
                  <c:v>8.3494214175329891</c:v>
                </c:pt>
                <c:pt idx="7214">
                  <c:v>8.3490790759499216</c:v>
                </c:pt>
                <c:pt idx="7215">
                  <c:v>8.3487350950500634</c:v>
                </c:pt>
                <c:pt idx="7216">
                  <c:v>8.3484510867999973</c:v>
                </c:pt>
                <c:pt idx="7217">
                  <c:v>8.3497071058999381</c:v>
                </c:pt>
                <c:pt idx="7218">
                  <c:v>8.3494581250000799</c:v>
                </c:pt>
                <c:pt idx="7219">
                  <c:v>8.3485991167500124</c:v>
                </c:pt>
                <c:pt idx="7220">
                  <c:v>8.3478068025169545</c:v>
                </c:pt>
                <c:pt idx="7221">
                  <c:v>8.3481027942670867</c:v>
                </c:pt>
                <c:pt idx="7222">
                  <c:v>8.3490438133670288</c:v>
                </c:pt>
                <c:pt idx="7223">
                  <c:v>8.349199805116962</c:v>
                </c:pt>
                <c:pt idx="7224">
                  <c:v>8.3482758242169037</c:v>
                </c:pt>
                <c:pt idx="7225">
                  <c:v>8.3477851493000355</c:v>
                </c:pt>
                <c:pt idx="7226">
                  <c:v>8.3478811683999794</c:v>
                </c:pt>
                <c:pt idx="7227">
                  <c:v>8.3488805208329211</c:v>
                </c:pt>
                <c:pt idx="7228">
                  <c:v>8.349048179250051</c:v>
                </c:pt>
                <c:pt idx="7229">
                  <c:v>8.3479425316829943</c:v>
                </c:pt>
                <c:pt idx="7230">
                  <c:v>8.347455190099927</c:v>
                </c:pt>
                <c:pt idx="7231">
                  <c:v>8.3476795425330703</c:v>
                </c:pt>
                <c:pt idx="7232">
                  <c:v>8.3486222009500022</c:v>
                </c:pt>
                <c:pt idx="7233">
                  <c:v>8.3477948867169438</c:v>
                </c:pt>
                <c:pt idx="7234">
                  <c:v>8.3466808784670743</c:v>
                </c:pt>
                <c:pt idx="7235">
                  <c:v>8.3459168975670188</c:v>
                </c:pt>
                <c:pt idx="7236">
                  <c:v>8.3461829166669617</c:v>
                </c:pt>
                <c:pt idx="7237">
                  <c:v>8.3474955750830926</c:v>
                </c:pt>
                <c:pt idx="7238">
                  <c:v>8.3472299275170343</c:v>
                </c:pt>
                <c:pt idx="7239">
                  <c:v>8.3465859192669658</c:v>
                </c:pt>
                <c:pt idx="7240">
                  <c:v>8.3460036050329087</c:v>
                </c:pt>
                <c:pt idx="7241">
                  <c:v>8.3459595967830413</c:v>
                </c:pt>
                <c:pt idx="7242">
                  <c:v>8.3475439492169841</c:v>
                </c:pt>
                <c:pt idx="7243">
                  <c:v>8.3470949409669171</c:v>
                </c:pt>
                <c:pt idx="7244">
                  <c:v>8.3466859600670578</c:v>
                </c:pt>
                <c:pt idx="7245">
                  <c:v>8.3462869791669991</c:v>
                </c:pt>
                <c:pt idx="7246">
                  <c:v>8.3466363042499321</c:v>
                </c:pt>
                <c:pt idx="7247">
                  <c:v>8.3465656566830742</c:v>
                </c:pt>
                <c:pt idx="7248">
                  <c:v>8.3461849817670082</c:v>
                </c:pt>
                <c:pt idx="7249">
                  <c:v>8.3452960008669486</c:v>
                </c:pt>
                <c:pt idx="7250">
                  <c:v>8.3443186592830827</c:v>
                </c:pt>
                <c:pt idx="7251">
                  <c:v>8.344484678383024</c:v>
                </c:pt>
                <c:pt idx="7252">
                  <c:v>8.3457606701329556</c:v>
                </c:pt>
                <c:pt idx="7253">
                  <c:v>8.3447983559000978</c:v>
                </c:pt>
                <c:pt idx="7254">
                  <c:v>8.3440660416670394</c:v>
                </c:pt>
                <c:pt idx="7255">
                  <c:v>8.3435670334169743</c:v>
                </c:pt>
                <c:pt idx="7256">
                  <c:v>8.344076385849915</c:v>
                </c:pt>
                <c:pt idx="7257">
                  <c:v>8.3445290442670466</c:v>
                </c:pt>
                <c:pt idx="7258">
                  <c:v>8.3440467300329892</c:v>
                </c:pt>
                <c:pt idx="7259">
                  <c:v>8.3435927217829224</c:v>
                </c:pt>
                <c:pt idx="7260">
                  <c:v>8.3429970742170632</c:v>
                </c:pt>
                <c:pt idx="7261">
                  <c:v>8.3425397326329964</c:v>
                </c:pt>
                <c:pt idx="7262">
                  <c:v>8.3432774183999374</c:v>
                </c:pt>
                <c:pt idx="7263">
                  <c:v>8.34291343750008</c:v>
                </c:pt>
                <c:pt idx="7264">
                  <c:v>8.3420827625830132</c:v>
                </c:pt>
                <c:pt idx="7265">
                  <c:v>8.3419637816829546</c:v>
                </c:pt>
                <c:pt idx="7266">
                  <c:v>8.3420314401000866</c:v>
                </c:pt>
                <c:pt idx="7267">
                  <c:v>8.3430191258670288</c:v>
                </c:pt>
                <c:pt idx="7268">
                  <c:v>8.3422484509499615</c:v>
                </c:pt>
                <c:pt idx="7269">
                  <c:v>8.3409311367169039</c:v>
                </c:pt>
                <c:pt idx="7270">
                  <c:v>8.3405871284670354</c:v>
                </c:pt>
                <c:pt idx="7271">
                  <c:v>8.3403931475669779</c:v>
                </c:pt>
                <c:pt idx="7272">
                  <c:v>8.3406474999999194</c:v>
                </c:pt>
                <c:pt idx="7273">
                  <c:v>8.3407584917500515</c:v>
                </c:pt>
                <c:pt idx="7274">
                  <c:v>8.3396111775169945</c:v>
                </c:pt>
                <c:pt idx="7275">
                  <c:v>8.3390955025999265</c:v>
                </c:pt>
                <c:pt idx="7276">
                  <c:v>8.3387648550330695</c:v>
                </c:pt>
                <c:pt idx="7277">
                  <c:v>8.339970846783002</c:v>
                </c:pt>
                <c:pt idx="7278">
                  <c:v>8.3394485325499428</c:v>
                </c:pt>
                <c:pt idx="7279">
                  <c:v>8.3383411909670766</c:v>
                </c:pt>
                <c:pt idx="7280">
                  <c:v>8.3375772100670176</c:v>
                </c:pt>
                <c:pt idx="7281">
                  <c:v>8.3370515624999602</c:v>
                </c:pt>
                <c:pt idx="7282">
                  <c:v>8.337730887583092</c:v>
                </c:pt>
                <c:pt idx="7283">
                  <c:v>8.3373752400170336</c:v>
                </c:pt>
                <c:pt idx="7284">
                  <c:v>8.3370495650999672</c:v>
                </c:pt>
                <c:pt idx="7285">
                  <c:v>8.3364272508669099</c:v>
                </c:pt>
                <c:pt idx="7286">
                  <c:v>8.3356865759500405</c:v>
                </c:pt>
                <c:pt idx="7287">
                  <c:v>8.3365992617169837</c:v>
                </c:pt>
                <c:pt idx="7288">
                  <c:v>8.3356852534669166</c:v>
                </c:pt>
                <c:pt idx="7289">
                  <c:v>8.3345929392330582</c:v>
                </c:pt>
                <c:pt idx="7290">
                  <c:v>8.3339606249999996</c:v>
                </c:pt>
                <c:pt idx="7291">
                  <c:v>8.3332166167499331</c:v>
                </c:pt>
                <c:pt idx="7292">
                  <c:v>8.3341526358500744</c:v>
                </c:pt>
                <c:pt idx="7293">
                  <c:v>8.333995294267007</c:v>
                </c:pt>
                <c:pt idx="7294">
                  <c:v>8.3336196466999493</c:v>
                </c:pt>
                <c:pt idx="7295">
                  <c:v>8.3333189717830809</c:v>
                </c:pt>
                <c:pt idx="7296">
                  <c:v>8.3322299908830235</c:v>
                </c:pt>
                <c:pt idx="7297">
                  <c:v>8.3333026492999558</c:v>
                </c:pt>
                <c:pt idx="7298">
                  <c:v>8.332505335067097</c:v>
                </c:pt>
                <c:pt idx="7299">
                  <c:v>8.3314913541670403</c:v>
                </c:pt>
                <c:pt idx="7300">
                  <c:v>8.3311740125829736</c:v>
                </c:pt>
                <c:pt idx="7301">
                  <c:v>8.331855031682915</c:v>
                </c:pt>
                <c:pt idx="7302">
                  <c:v>8.3324810234330471</c:v>
                </c:pt>
                <c:pt idx="7303">
                  <c:v>8.3328620425329891</c:v>
                </c:pt>
                <c:pt idx="7304">
                  <c:v>8.3318847009499208</c:v>
                </c:pt>
                <c:pt idx="7305">
                  <c:v>8.3305357200500634</c:v>
                </c:pt>
                <c:pt idx="7306">
                  <c:v>8.3305950451329966</c:v>
                </c:pt>
                <c:pt idx="7307">
                  <c:v>8.331484397566939</c:v>
                </c:pt>
                <c:pt idx="7308">
                  <c:v>8.3312670833330795</c:v>
                </c:pt>
                <c:pt idx="7309">
                  <c:v>8.3306397417500122</c:v>
                </c:pt>
                <c:pt idx="7310">
                  <c:v>8.3289007608499546</c:v>
                </c:pt>
                <c:pt idx="7311">
                  <c:v>8.3291067526000866</c:v>
                </c:pt>
                <c:pt idx="7312">
                  <c:v>8.3296911050330298</c:v>
                </c:pt>
                <c:pt idx="7313">
                  <c:v>8.3295437634499621</c:v>
                </c:pt>
                <c:pt idx="7314">
                  <c:v>8.3284214492169042</c:v>
                </c:pt>
                <c:pt idx="7315">
                  <c:v>8.3284557743000356</c:v>
                </c:pt>
                <c:pt idx="7316">
                  <c:v>8.328921793399978</c:v>
                </c:pt>
                <c:pt idx="7317">
                  <c:v>8.3299094791669219</c:v>
                </c:pt>
                <c:pt idx="7318">
                  <c:v>8.3296671375830531</c:v>
                </c:pt>
                <c:pt idx="7319">
                  <c:v>8.3292714900169944</c:v>
                </c:pt>
                <c:pt idx="7320">
                  <c:v>8.3274874817669264</c:v>
                </c:pt>
                <c:pt idx="7321">
                  <c:v>8.327993500867068</c:v>
                </c:pt>
                <c:pt idx="7322">
                  <c:v>8.3288894926170016</c:v>
                </c:pt>
                <c:pt idx="7323">
                  <c:v>8.3294305117169447</c:v>
                </c:pt>
                <c:pt idx="7324">
                  <c:v>8.3274598368000756</c:v>
                </c:pt>
                <c:pt idx="7325">
                  <c:v>8.3274275225670173</c:v>
                </c:pt>
                <c:pt idx="7326">
                  <c:v>8.3273402083329611</c:v>
                </c:pt>
                <c:pt idx="7327">
                  <c:v>8.3275128667500926</c:v>
                </c:pt>
                <c:pt idx="7328">
                  <c:v>8.3278872191830349</c:v>
                </c:pt>
                <c:pt idx="7329">
                  <c:v>8.3274665442669669</c:v>
                </c:pt>
                <c:pt idx="7330">
                  <c:v>8.3258592300329095</c:v>
                </c:pt>
                <c:pt idx="7331">
                  <c:v>8.3269518884500417</c:v>
                </c:pt>
                <c:pt idx="7332">
                  <c:v>8.3287079075499832</c:v>
                </c:pt>
                <c:pt idx="7333">
                  <c:v>8.3283105659669161</c:v>
                </c:pt>
                <c:pt idx="7334">
                  <c:v>8.3280032517330582</c:v>
                </c:pt>
                <c:pt idx="7335">
                  <c:v>8.3272726041669998</c:v>
                </c:pt>
                <c:pt idx="7336">
                  <c:v>8.3269535959169332</c:v>
                </c:pt>
                <c:pt idx="7337">
                  <c:v>8.3278879483500745</c:v>
                </c:pt>
                <c:pt idx="7338">
                  <c:v>8.3268406067670071</c:v>
                </c:pt>
                <c:pt idx="7339">
                  <c:v>8.3267482925329492</c:v>
                </c:pt>
                <c:pt idx="7340">
                  <c:v>8.3262776176170821</c:v>
                </c:pt>
                <c:pt idx="7341">
                  <c:v>8.328418636717025</c:v>
                </c:pt>
                <c:pt idx="7342">
                  <c:v>8.3285079617999571</c:v>
                </c:pt>
                <c:pt idx="7343">
                  <c:v>8.3294623142330977</c:v>
                </c:pt>
                <c:pt idx="7344">
                  <c:v>8.3294850000000409</c:v>
                </c:pt>
                <c:pt idx="7345">
                  <c:v>8.3290043250829733</c:v>
                </c:pt>
                <c:pt idx="7346">
                  <c:v>8.3290620108499152</c:v>
                </c:pt>
                <c:pt idx="7347">
                  <c:v>8.3299263359330471</c:v>
                </c:pt>
                <c:pt idx="7348">
                  <c:v>8.3311956883669893</c:v>
                </c:pt>
                <c:pt idx="7349">
                  <c:v>8.329768346782922</c:v>
                </c:pt>
                <c:pt idx="7350">
                  <c:v>8.3294126992170625</c:v>
                </c:pt>
                <c:pt idx="7351">
                  <c:v>8.3293220242999961</c:v>
                </c:pt>
                <c:pt idx="7352">
                  <c:v>8.3307613767329389</c:v>
                </c:pt>
                <c:pt idx="7353">
                  <c:v>8.3301673958330795</c:v>
                </c:pt>
                <c:pt idx="7354">
                  <c:v>8.3304667209170109</c:v>
                </c:pt>
                <c:pt idx="7355">
                  <c:v>8.3317744066829551</c:v>
                </c:pt>
                <c:pt idx="7356">
                  <c:v>8.3317337317670859</c:v>
                </c:pt>
                <c:pt idx="7357">
                  <c:v>8.3339114175330291</c:v>
                </c:pt>
                <c:pt idx="7358">
                  <c:v>8.3333824092829616</c:v>
                </c:pt>
                <c:pt idx="7359">
                  <c:v>8.3319767617169038</c:v>
                </c:pt>
                <c:pt idx="7360">
                  <c:v>8.3306227534670363</c:v>
                </c:pt>
                <c:pt idx="7361">
                  <c:v>8.332137105899978</c:v>
                </c:pt>
                <c:pt idx="7362">
                  <c:v>8.3333247916669215</c:v>
                </c:pt>
                <c:pt idx="7363">
                  <c:v>8.3329941167500525</c:v>
                </c:pt>
                <c:pt idx="7364">
                  <c:v>8.3321201358499941</c:v>
                </c:pt>
                <c:pt idx="7365">
                  <c:v>8.3317344609329282</c:v>
                </c:pt>
                <c:pt idx="7366">
                  <c:v>8.3325488133670689</c:v>
                </c:pt>
                <c:pt idx="7367">
                  <c:v>8.3339498051170011</c:v>
                </c:pt>
                <c:pt idx="7368">
                  <c:v>8.3344008242169441</c:v>
                </c:pt>
                <c:pt idx="7369">
                  <c:v>8.3342518159670753</c:v>
                </c:pt>
                <c:pt idx="7370">
                  <c:v>8.3347395017330186</c:v>
                </c:pt>
                <c:pt idx="7371">
                  <c:v>8.3345621874999605</c:v>
                </c:pt>
                <c:pt idx="7372">
                  <c:v>8.3374048459170922</c:v>
                </c:pt>
                <c:pt idx="7373">
                  <c:v>8.3386608650170349</c:v>
                </c:pt>
                <c:pt idx="7374">
                  <c:v>8.3361035234329677</c:v>
                </c:pt>
                <c:pt idx="7375">
                  <c:v>8.3381562091999104</c:v>
                </c:pt>
                <c:pt idx="7376">
                  <c:v>8.3366872009500419</c:v>
                </c:pt>
                <c:pt idx="7377">
                  <c:v>8.3385798867169836</c:v>
                </c:pt>
                <c:pt idx="7378">
                  <c:v>8.3395692117999154</c:v>
                </c:pt>
                <c:pt idx="7379">
                  <c:v>8.3388385642330576</c:v>
                </c:pt>
                <c:pt idx="7380">
                  <c:v>8.3390412500000011</c:v>
                </c:pt>
                <c:pt idx="7381">
                  <c:v>8.3396139084169327</c:v>
                </c:pt>
                <c:pt idx="7382">
                  <c:v>8.3413632608500734</c:v>
                </c:pt>
                <c:pt idx="7383">
                  <c:v>8.3407842526000078</c:v>
                </c:pt>
                <c:pt idx="7384">
                  <c:v>8.3406202716999491</c:v>
                </c:pt>
                <c:pt idx="7385">
                  <c:v>8.3421429301170811</c:v>
                </c:pt>
                <c:pt idx="7386">
                  <c:v>8.3441872825500241</c:v>
                </c:pt>
                <c:pt idx="7387">
                  <c:v>8.347354940966957</c:v>
                </c:pt>
                <c:pt idx="7388">
                  <c:v>8.3466326267330988</c:v>
                </c:pt>
                <c:pt idx="7389">
                  <c:v>8.3463169791670389</c:v>
                </c:pt>
                <c:pt idx="7390">
                  <c:v>8.3456379709169717</c:v>
                </c:pt>
                <c:pt idx="7391">
                  <c:v>8.3460006566829161</c:v>
                </c:pt>
                <c:pt idx="7392">
                  <c:v>8.3477299817670474</c:v>
                </c:pt>
                <c:pt idx="7393">
                  <c:v>8.3476643341999903</c:v>
                </c:pt>
                <c:pt idx="7394">
                  <c:v>8.3470769926169233</c:v>
                </c:pt>
                <c:pt idx="7395">
                  <c:v>8.3465446783830632</c:v>
                </c:pt>
                <c:pt idx="7396">
                  <c:v>8.3469906701329961</c:v>
                </c:pt>
                <c:pt idx="7397">
                  <c:v>8.3483983558999384</c:v>
                </c:pt>
                <c:pt idx="7398">
                  <c:v>8.3482110416670796</c:v>
                </c:pt>
                <c:pt idx="7399">
                  <c:v>8.3470353667500135</c:v>
                </c:pt>
                <c:pt idx="7400">
                  <c:v>8.3461563858499535</c:v>
                </c:pt>
                <c:pt idx="7401">
                  <c:v>8.3465857109330859</c:v>
                </c:pt>
                <c:pt idx="7402">
                  <c:v>8.347643396700029</c:v>
                </c:pt>
                <c:pt idx="7403">
                  <c:v>8.3476193884499619</c:v>
                </c:pt>
                <c:pt idx="7404">
                  <c:v>8.3466470742169054</c:v>
                </c:pt>
                <c:pt idx="7405">
                  <c:v>8.3461497326330356</c:v>
                </c:pt>
                <c:pt idx="7406">
                  <c:v>8.346755751732978</c:v>
                </c:pt>
                <c:pt idx="7407">
                  <c:v>8.3480534374999209</c:v>
                </c:pt>
                <c:pt idx="7408">
                  <c:v>8.3483010959170514</c:v>
                </c:pt>
                <c:pt idx="7409">
                  <c:v>8.3472937816829944</c:v>
                </c:pt>
                <c:pt idx="7410">
                  <c:v>8.3466097734329274</c:v>
                </c:pt>
                <c:pt idx="7411">
                  <c:v>8.3474124592000685</c:v>
                </c:pt>
                <c:pt idx="7412">
                  <c:v>8.3485851176170023</c:v>
                </c:pt>
                <c:pt idx="7413">
                  <c:v>8.3485944700499441</c:v>
                </c:pt>
                <c:pt idx="7414">
                  <c:v>8.3476987951330752</c:v>
                </c:pt>
                <c:pt idx="7415">
                  <c:v>8.3471198142330181</c:v>
                </c:pt>
                <c:pt idx="7416">
                  <c:v>8.3473058333329586</c:v>
                </c:pt>
                <c:pt idx="7417">
                  <c:v>8.3485434917500925</c:v>
                </c:pt>
                <c:pt idx="7418">
                  <c:v>8.3484261775170339</c:v>
                </c:pt>
                <c:pt idx="7419">
                  <c:v>8.347690502599967</c:v>
                </c:pt>
                <c:pt idx="7420">
                  <c:v>8.3469348550329094</c:v>
                </c:pt>
                <c:pt idx="7421">
                  <c:v>8.3472375134500414</c:v>
                </c:pt>
                <c:pt idx="7422">
                  <c:v>8.348373532549985</c:v>
                </c:pt>
                <c:pt idx="7423">
                  <c:v>8.3483428576329164</c:v>
                </c:pt>
                <c:pt idx="7424">
                  <c:v>8.3479905434000568</c:v>
                </c:pt>
                <c:pt idx="7425">
                  <c:v>8.3477282291670001</c:v>
                </c:pt>
                <c:pt idx="7426">
                  <c:v>8.3481808875829326</c:v>
                </c:pt>
                <c:pt idx="7427">
                  <c:v>8.3493569066830755</c:v>
                </c:pt>
                <c:pt idx="7428">
                  <c:v>8.3493845651000083</c:v>
                </c:pt>
                <c:pt idx="7429">
                  <c:v>8.3489005841999493</c:v>
                </c:pt>
                <c:pt idx="7430">
                  <c:v>8.3480782426170812</c:v>
                </c:pt>
                <c:pt idx="7431">
                  <c:v>8.3476542617170235</c:v>
                </c:pt>
                <c:pt idx="7432">
                  <c:v>8.3484735867999564</c:v>
                </c:pt>
                <c:pt idx="7433">
                  <c:v>8.3482046059000972</c:v>
                </c:pt>
                <c:pt idx="7434">
                  <c:v>8.3478239583330396</c:v>
                </c:pt>
                <c:pt idx="7435">
                  <c:v>8.3473799500829724</c:v>
                </c:pt>
                <c:pt idx="7436">
                  <c:v>8.3478493025169147</c:v>
                </c:pt>
                <c:pt idx="7437">
                  <c:v>8.3489436276000468</c:v>
                </c:pt>
                <c:pt idx="7438">
                  <c:v>8.3487563133669891</c:v>
                </c:pt>
                <c:pt idx="7439">
                  <c:v>8.3486956384499216</c:v>
                </c:pt>
                <c:pt idx="7440">
                  <c:v>8.3487516575500624</c:v>
                </c:pt>
                <c:pt idx="7441">
                  <c:v>8.3493626492999962</c:v>
                </c:pt>
                <c:pt idx="7442">
                  <c:v>8.3511636683999377</c:v>
                </c:pt>
                <c:pt idx="7443">
                  <c:v>8.3514563541670803</c:v>
                </c:pt>
                <c:pt idx="7444">
                  <c:v>8.3506790125830133</c:v>
                </c:pt>
                <c:pt idx="7445">
                  <c:v>8.3495683650169532</c:v>
                </c:pt>
                <c:pt idx="7446">
                  <c:v>8.3494043567670868</c:v>
                </c:pt>
                <c:pt idx="7447">
                  <c:v>8.3511253758670279</c:v>
                </c:pt>
                <c:pt idx="7448">
                  <c:v>8.3512247009499614</c:v>
                </c:pt>
                <c:pt idx="7449">
                  <c:v>8.3510607200499045</c:v>
                </c:pt>
                <c:pt idx="7450">
                  <c:v>8.3508750451330354</c:v>
                </c:pt>
                <c:pt idx="7451">
                  <c:v>8.3507743975669797</c:v>
                </c:pt>
                <c:pt idx="7452">
                  <c:v>8.3517587499999202</c:v>
                </c:pt>
                <c:pt idx="7453">
                  <c:v>8.3514364084170509</c:v>
                </c:pt>
                <c:pt idx="7454">
                  <c:v>8.3514040941829943</c:v>
                </c:pt>
                <c:pt idx="7455">
                  <c:v>8.3512617525999282</c:v>
                </c:pt>
                <c:pt idx="7456">
                  <c:v>8.3511411050330686</c:v>
                </c:pt>
                <c:pt idx="7457">
                  <c:v>8.3522120967830027</c:v>
                </c:pt>
                <c:pt idx="7458">
                  <c:v>8.3522231158829427</c:v>
                </c:pt>
                <c:pt idx="7459">
                  <c:v>8.3515107743000758</c:v>
                </c:pt>
                <c:pt idx="7460">
                  <c:v>8.351118460067017</c:v>
                </c:pt>
                <c:pt idx="7461">
                  <c:v>8.3512928124999615</c:v>
                </c:pt>
                <c:pt idx="7462">
                  <c:v>8.3522321375830924</c:v>
                </c:pt>
                <c:pt idx="7463">
                  <c:v>8.3528748233500334</c:v>
                </c:pt>
                <c:pt idx="7464">
                  <c:v>8.3519858150999688</c:v>
                </c:pt>
                <c:pt idx="7465">
                  <c:v>8.3520935008669088</c:v>
                </c:pt>
                <c:pt idx="7466">
                  <c:v>8.351639492617041</c:v>
                </c:pt>
                <c:pt idx="7467">
                  <c:v>8.3523338450499836</c:v>
                </c:pt>
                <c:pt idx="7468">
                  <c:v>8.3523098367999165</c:v>
                </c:pt>
                <c:pt idx="7469">
                  <c:v>8.3520475225670587</c:v>
                </c:pt>
                <c:pt idx="7470">
                  <c:v>8.3514368749999992</c:v>
                </c:pt>
                <c:pt idx="7471">
                  <c:v>8.3514212000829318</c:v>
                </c:pt>
                <c:pt idx="7472">
                  <c:v>8.3520505525170741</c:v>
                </c:pt>
                <c:pt idx="7473">
                  <c:v>8.3527332109330068</c:v>
                </c:pt>
                <c:pt idx="7474">
                  <c:v>8.3522642300329508</c:v>
                </c:pt>
                <c:pt idx="7475">
                  <c:v>8.3516652217830813</c:v>
                </c:pt>
                <c:pt idx="7476">
                  <c:v>8.3514495742170229</c:v>
                </c:pt>
                <c:pt idx="7477">
                  <c:v>8.3525272326329549</c:v>
                </c:pt>
                <c:pt idx="7478">
                  <c:v>8.3523582517330972</c:v>
                </c:pt>
                <c:pt idx="7479">
                  <c:v>8.3517376041670399</c:v>
                </c:pt>
                <c:pt idx="7480">
                  <c:v>8.3512769292499733</c:v>
                </c:pt>
                <c:pt idx="7481">
                  <c:v>8.3514629483499139</c:v>
                </c:pt>
                <c:pt idx="7482">
                  <c:v>8.3528756067670464</c:v>
                </c:pt>
                <c:pt idx="7483">
                  <c:v>8.3530899591999894</c:v>
                </c:pt>
                <c:pt idx="7484">
                  <c:v>8.3523359509499215</c:v>
                </c:pt>
                <c:pt idx="7485">
                  <c:v>8.3522469700500643</c:v>
                </c:pt>
                <c:pt idx="7486">
                  <c:v>8.3524846284669962</c:v>
                </c:pt>
                <c:pt idx="7487">
                  <c:v>8.3535156475669385</c:v>
                </c:pt>
                <c:pt idx="7488">
                  <c:v>8.3537933333330798</c:v>
                </c:pt>
                <c:pt idx="7489">
                  <c:v>8.3534093250830121</c:v>
                </c:pt>
                <c:pt idx="7490">
                  <c:v>8.353067010849955</c:v>
                </c:pt>
                <c:pt idx="7491">
                  <c:v>8.3523846692670869</c:v>
                </c:pt>
                <c:pt idx="7492">
                  <c:v>8.3534773550330286</c:v>
                </c:pt>
                <c:pt idx="7493">
                  <c:v>8.3538983467829624</c:v>
                </c:pt>
                <c:pt idx="7494">
                  <c:v>8.3533560325499039</c:v>
                </c:pt>
                <c:pt idx="7495">
                  <c:v>8.3527536909670363</c:v>
                </c:pt>
                <c:pt idx="7496">
                  <c:v>8.3527980433999787</c:v>
                </c:pt>
                <c:pt idx="7497">
                  <c:v>8.3540990624999196</c:v>
                </c:pt>
                <c:pt idx="7498">
                  <c:v>8.3543317209170525</c:v>
                </c:pt>
                <c:pt idx="7499">
                  <c:v>8.3538127400169948</c:v>
                </c:pt>
                <c:pt idx="7500">
                  <c:v>8.3532287317669276</c:v>
                </c:pt>
                <c:pt idx="7501">
                  <c:v>8.3528997508670688</c:v>
                </c:pt>
                <c:pt idx="7502">
                  <c:v>8.3541990759500013</c:v>
                </c:pt>
                <c:pt idx="7503">
                  <c:v>8.353881761716945</c:v>
                </c:pt>
                <c:pt idx="7504">
                  <c:v>8.3535927534670762</c:v>
                </c:pt>
                <c:pt idx="7505">
                  <c:v>8.353227105900018</c:v>
                </c:pt>
                <c:pt idx="7506">
                  <c:v>8.3535931249999607</c:v>
                </c:pt>
                <c:pt idx="7507">
                  <c:v>8.3546957834170925</c:v>
                </c:pt>
                <c:pt idx="7508">
                  <c:v>8.3544501358500352</c:v>
                </c:pt>
                <c:pt idx="7509">
                  <c:v>8.3538977942669685</c:v>
                </c:pt>
                <c:pt idx="7510">
                  <c:v>8.3538588133669087</c:v>
                </c:pt>
                <c:pt idx="7511">
                  <c:v>8.3538981384500399</c:v>
                </c:pt>
                <c:pt idx="7512">
                  <c:v>8.3545208242169835</c:v>
                </c:pt>
                <c:pt idx="7513">
                  <c:v>8.3545934826329162</c:v>
                </c:pt>
                <c:pt idx="7514">
                  <c:v>8.3536911684000579</c:v>
                </c:pt>
                <c:pt idx="7515">
                  <c:v>8.3531205208329986</c:v>
                </c:pt>
                <c:pt idx="7516">
                  <c:v>8.3529865125829321</c:v>
                </c:pt>
                <c:pt idx="7517">
                  <c:v>8.3546641983500738</c:v>
                </c:pt>
                <c:pt idx="7518">
                  <c:v>8.354703523433006</c:v>
                </c:pt>
                <c:pt idx="7519">
                  <c:v>8.3547012091999502</c:v>
                </c:pt>
                <c:pt idx="7520">
                  <c:v>8.3540338676170816</c:v>
                </c:pt>
                <c:pt idx="7521">
                  <c:v>8.3539765533830224</c:v>
                </c:pt>
                <c:pt idx="7522">
                  <c:v>8.3549575451329563</c:v>
                </c:pt>
                <c:pt idx="7523">
                  <c:v>8.3546702309000977</c:v>
                </c:pt>
                <c:pt idx="7524">
                  <c:v>8.3540179166670399</c:v>
                </c:pt>
                <c:pt idx="7525">
                  <c:v>8.3538122417499725</c:v>
                </c:pt>
                <c:pt idx="7526">
                  <c:v>8.3542982608499141</c:v>
                </c:pt>
                <c:pt idx="7527">
                  <c:v>8.355325919267047</c:v>
                </c:pt>
                <c:pt idx="7528">
                  <c:v>8.3552219383669879</c:v>
                </c:pt>
                <c:pt idx="7529">
                  <c:v>8.3544579301169222</c:v>
                </c:pt>
                <c:pt idx="7530">
                  <c:v>8.353858949217063</c:v>
                </c:pt>
                <c:pt idx="7531">
                  <c:v>8.3537666076329966</c:v>
                </c:pt>
                <c:pt idx="7532">
                  <c:v>8.3551942933999399</c:v>
                </c:pt>
                <c:pt idx="7533">
                  <c:v>8.3552853125000794</c:v>
                </c:pt>
                <c:pt idx="7534">
                  <c:v>8.3551313042500119</c:v>
                </c:pt>
                <c:pt idx="7535">
                  <c:v>8.3543573233499551</c:v>
                </c:pt>
                <c:pt idx="7536">
                  <c:v>8.3544149817670874</c:v>
                </c:pt>
                <c:pt idx="7537">
                  <c:v>8.3552793342000289</c:v>
                </c:pt>
                <c:pt idx="7538">
                  <c:v>8.3555853259499617</c:v>
                </c:pt>
                <c:pt idx="7539">
                  <c:v>8.354438011716903</c:v>
                </c:pt>
                <c:pt idx="7540">
                  <c:v>8.3535273368000365</c:v>
                </c:pt>
                <c:pt idx="7541">
                  <c:v>8.3537600225669788</c:v>
                </c:pt>
                <c:pt idx="7542">
                  <c:v>8.3548243749999216</c:v>
                </c:pt>
                <c:pt idx="7543">
                  <c:v>8.3547970334170518</c:v>
                </c:pt>
                <c:pt idx="7544">
                  <c:v>8.3542447191829936</c:v>
                </c:pt>
                <c:pt idx="7545">
                  <c:v>8.3539590442669276</c:v>
                </c:pt>
                <c:pt idx="7546">
                  <c:v>8.3542017300330684</c:v>
                </c:pt>
                <c:pt idx="7547">
                  <c:v>8.3552760551170007</c:v>
                </c:pt>
                <c:pt idx="7548">
                  <c:v>8.3551304075499448</c:v>
                </c:pt>
                <c:pt idx="7549">
                  <c:v>8.3547230659670753</c:v>
                </c:pt>
                <c:pt idx="7550">
                  <c:v>8.354402418400019</c:v>
                </c:pt>
                <c:pt idx="7551">
                  <c:v>8.3544567708329609</c:v>
                </c:pt>
                <c:pt idx="7552">
                  <c:v>8.3554994292500915</c:v>
                </c:pt>
                <c:pt idx="7553">
                  <c:v>8.3554721150170348</c:v>
                </c:pt>
                <c:pt idx="7554">
                  <c:v>8.3550947734329668</c:v>
                </c:pt>
                <c:pt idx="7555">
                  <c:v>8.3545141258669098</c:v>
                </c:pt>
                <c:pt idx="7556">
                  <c:v>8.3543884509500419</c:v>
                </c:pt>
                <c:pt idx="7557">
                  <c:v>8.3556478033829826</c:v>
                </c:pt>
                <c:pt idx="7558">
                  <c:v>8.3562321284669157</c:v>
                </c:pt>
                <c:pt idx="7559">
                  <c:v>8.3556698142330585</c:v>
                </c:pt>
                <c:pt idx="7560">
                  <c:v>8.3549125000000011</c:v>
                </c:pt>
                <c:pt idx="7561">
                  <c:v>8.3550951584169333</c:v>
                </c:pt>
                <c:pt idx="7562">
                  <c:v>8.3557745108500736</c:v>
                </c:pt>
                <c:pt idx="7563">
                  <c:v>8.3559455026000062</c:v>
                </c:pt>
                <c:pt idx="7564">
                  <c:v>8.3553298550329487</c:v>
                </c:pt>
                <c:pt idx="7565">
                  <c:v>8.3551491801170812</c:v>
                </c:pt>
                <c:pt idx="7566">
                  <c:v>8.3552901992170234</c:v>
                </c:pt>
                <c:pt idx="7567">
                  <c:v>8.3562778576329571</c:v>
                </c:pt>
                <c:pt idx="7568">
                  <c:v>8.3560172100670975</c:v>
                </c:pt>
                <c:pt idx="7569">
                  <c:v>8.3564298958330401</c:v>
                </c:pt>
                <c:pt idx="7570">
                  <c:v>8.3562158875829731</c:v>
                </c:pt>
                <c:pt idx="7571">
                  <c:v>8.3562969066829158</c:v>
                </c:pt>
                <c:pt idx="7572">
                  <c:v>8.3570662317670479</c:v>
                </c:pt>
                <c:pt idx="7573">
                  <c:v>8.3568905841999879</c:v>
                </c:pt>
                <c:pt idx="7574">
                  <c:v>8.356151575949923</c:v>
                </c:pt>
                <c:pt idx="7575">
                  <c:v>8.3559559283830627</c:v>
                </c:pt>
                <c:pt idx="7576">
                  <c:v>8.3557085867999952</c:v>
                </c:pt>
                <c:pt idx="7577">
                  <c:v>8.3562696058999393</c:v>
                </c:pt>
                <c:pt idx="7578">
                  <c:v>8.3561672916670791</c:v>
                </c:pt>
                <c:pt idx="7579">
                  <c:v>8.3553799500830142</c:v>
                </c:pt>
                <c:pt idx="7580">
                  <c:v>8.3551909691829547</c:v>
                </c:pt>
                <c:pt idx="7581">
                  <c:v>8.3553952942670868</c:v>
                </c:pt>
                <c:pt idx="7582">
                  <c:v>8.3562446467000289</c:v>
                </c:pt>
                <c:pt idx="7583">
                  <c:v>8.3562673051169618</c:v>
                </c:pt>
                <c:pt idx="7584">
                  <c:v>8.3558733242169048</c:v>
                </c:pt>
                <c:pt idx="7585">
                  <c:v>8.3555493159670373</c:v>
                </c:pt>
                <c:pt idx="7586">
                  <c:v>8.355665335066977</c:v>
                </c:pt>
                <c:pt idx="7587">
                  <c:v>8.3562796874999208</c:v>
                </c:pt>
                <c:pt idx="7588">
                  <c:v>8.3562223459170522</c:v>
                </c:pt>
                <c:pt idx="7589">
                  <c:v>8.3561983650169953</c:v>
                </c:pt>
                <c:pt idx="7590">
                  <c:v>8.3560176900999288</c:v>
                </c:pt>
                <c:pt idx="7591">
                  <c:v>8.3560620425330683</c:v>
                </c:pt>
                <c:pt idx="7592">
                  <c:v>8.3568180342830001</c:v>
                </c:pt>
                <c:pt idx="7593">
                  <c:v>8.3567790533829438</c:v>
                </c:pt>
                <c:pt idx="7594">
                  <c:v>8.3560483784670758</c:v>
                </c:pt>
                <c:pt idx="7595">
                  <c:v>8.3558727309000176</c:v>
                </c:pt>
                <c:pt idx="7596">
                  <c:v>8.35563374999996</c:v>
                </c:pt>
                <c:pt idx="7597">
                  <c:v>8.3563764084170913</c:v>
                </c:pt>
                <c:pt idx="7598">
                  <c:v>8.3568824275170339</c:v>
                </c:pt>
                <c:pt idx="7599">
                  <c:v>8.3560617525999668</c:v>
                </c:pt>
                <c:pt idx="7600">
                  <c:v>8.3561844383669097</c:v>
                </c:pt>
                <c:pt idx="7601">
                  <c:v>8.3558337634500415</c:v>
                </c:pt>
                <c:pt idx="7602">
                  <c:v>8.3561764492169832</c:v>
                </c:pt>
                <c:pt idx="7603">
                  <c:v>8.356197440966918</c:v>
                </c:pt>
                <c:pt idx="7604">
                  <c:v>8.3558917934000583</c:v>
                </c:pt>
                <c:pt idx="7605">
                  <c:v>8.3556178125000002</c:v>
                </c:pt>
                <c:pt idx="7606">
                  <c:v>8.3559338042499327</c:v>
                </c:pt>
                <c:pt idx="7607">
                  <c:v>8.356964823350074</c:v>
                </c:pt>
                <c:pt idx="7608">
                  <c:v>8.3568091484330083</c:v>
                </c:pt>
                <c:pt idx="7609">
                  <c:v>8.3562285008669495</c:v>
                </c:pt>
                <c:pt idx="7610">
                  <c:v>8.3561144926170812</c:v>
                </c:pt>
                <c:pt idx="7611">
                  <c:v>8.3557788450500237</c:v>
                </c:pt>
                <c:pt idx="7612">
                  <c:v>8.356774836799957</c:v>
                </c:pt>
                <c:pt idx="7613">
                  <c:v>8.3570641892330979</c:v>
                </c:pt>
                <c:pt idx="7614">
                  <c:v>8.3561702083330403</c:v>
                </c:pt>
                <c:pt idx="7615">
                  <c:v>8.3560645334169728</c:v>
                </c:pt>
                <c:pt idx="7616">
                  <c:v>8.3556638858499159</c:v>
                </c:pt>
                <c:pt idx="7617">
                  <c:v>8.3566682109330461</c:v>
                </c:pt>
                <c:pt idx="7618">
                  <c:v>8.3564475633669897</c:v>
                </c:pt>
                <c:pt idx="7619">
                  <c:v>8.3562052217829219</c:v>
                </c:pt>
                <c:pt idx="7620">
                  <c:v>8.3560279075500627</c:v>
                </c:pt>
                <c:pt idx="7621">
                  <c:v>8.3564355659669971</c:v>
                </c:pt>
                <c:pt idx="7622">
                  <c:v>8.3578232517329383</c:v>
                </c:pt>
                <c:pt idx="7623">
                  <c:v>8.35743427083308</c:v>
                </c:pt>
                <c:pt idx="7624">
                  <c:v>8.3562319292500131</c:v>
                </c:pt>
                <c:pt idx="7625">
                  <c:v>8.3557629483499536</c:v>
                </c:pt>
                <c:pt idx="7626">
                  <c:v>8.3556822734330876</c:v>
                </c:pt>
                <c:pt idx="7627">
                  <c:v>8.3564099592000289</c:v>
                </c:pt>
                <c:pt idx="7628">
                  <c:v>8.3557826176169616</c:v>
                </c:pt>
                <c:pt idx="7629">
                  <c:v>8.3561436367169044</c:v>
                </c:pt>
                <c:pt idx="7630">
                  <c:v>8.3559812951330361</c:v>
                </c:pt>
                <c:pt idx="7631">
                  <c:v>8.3557056475669782</c:v>
                </c:pt>
                <c:pt idx="7632">
                  <c:v>8.3563866666669195</c:v>
                </c:pt>
                <c:pt idx="7633">
                  <c:v>8.356722658417052</c:v>
                </c:pt>
                <c:pt idx="7634">
                  <c:v>8.3561970108499946</c:v>
                </c:pt>
                <c:pt idx="7635">
                  <c:v>8.3559130025999284</c:v>
                </c:pt>
                <c:pt idx="7636">
                  <c:v>8.3563173550330703</c:v>
                </c:pt>
                <c:pt idx="7637">
                  <c:v>8.3566100134500019</c:v>
                </c:pt>
                <c:pt idx="7638">
                  <c:v>8.3562443658829437</c:v>
                </c:pt>
                <c:pt idx="7639">
                  <c:v>8.3557370243000744</c:v>
                </c:pt>
                <c:pt idx="7640">
                  <c:v>8.3553663767330182</c:v>
                </c:pt>
                <c:pt idx="7641">
                  <c:v>8.3552473958329614</c:v>
                </c:pt>
                <c:pt idx="7642">
                  <c:v>8.3559783875830931</c:v>
                </c:pt>
                <c:pt idx="7643">
                  <c:v>8.356039406683033</c:v>
                </c:pt>
                <c:pt idx="7644">
                  <c:v>8.3552953984329665</c:v>
                </c:pt>
                <c:pt idx="7645">
                  <c:v>8.3548180841999091</c:v>
                </c:pt>
                <c:pt idx="7646">
                  <c:v>8.3554590759500407</c:v>
                </c:pt>
                <c:pt idx="7647">
                  <c:v>8.355900095049984</c:v>
                </c:pt>
                <c:pt idx="7648">
                  <c:v>8.3552910867999177</c:v>
                </c:pt>
                <c:pt idx="7649">
                  <c:v>8.3554221059000575</c:v>
                </c:pt>
                <c:pt idx="7650">
                  <c:v>8.3550514583329996</c:v>
                </c:pt>
                <c:pt idx="7651">
                  <c:v>8.3552707834169322</c:v>
                </c:pt>
                <c:pt idx="7652">
                  <c:v>8.3561018025170739</c:v>
                </c:pt>
                <c:pt idx="7653">
                  <c:v>8.3564861276000073</c:v>
                </c:pt>
                <c:pt idx="7654">
                  <c:v>8.3552671466999477</c:v>
                </c:pt>
                <c:pt idx="7655">
                  <c:v>8.3550431384500818</c:v>
                </c:pt>
                <c:pt idx="7656">
                  <c:v>8.3547241575500237</c:v>
                </c:pt>
                <c:pt idx="7657">
                  <c:v>8.3561318159669558</c:v>
                </c:pt>
                <c:pt idx="7658">
                  <c:v>8.3558511684000987</c:v>
                </c:pt>
                <c:pt idx="7659">
                  <c:v>8.3555471875000382</c:v>
                </c:pt>
                <c:pt idx="7660">
                  <c:v>8.3547881792499741</c:v>
                </c:pt>
                <c:pt idx="7661">
                  <c:v>8.3546691983499155</c:v>
                </c:pt>
                <c:pt idx="7662">
                  <c:v>8.3553385234330459</c:v>
                </c:pt>
                <c:pt idx="7663">
                  <c:v>8.3551012091999901</c:v>
                </c:pt>
                <c:pt idx="7664">
                  <c:v>8.3549338676169214</c:v>
                </c:pt>
                <c:pt idx="7665">
                  <c:v>8.3535748867170643</c:v>
                </c:pt>
                <c:pt idx="7666">
                  <c:v>8.3538692117999975</c:v>
                </c:pt>
                <c:pt idx="7667">
                  <c:v>8.3553085642329386</c:v>
                </c:pt>
                <c:pt idx="7668">
                  <c:v>8.3554512500000797</c:v>
                </c:pt>
                <c:pt idx="7669">
                  <c:v>8.354690575083012</c:v>
                </c:pt>
                <c:pt idx="7670">
                  <c:v>8.3536515941829563</c:v>
                </c:pt>
                <c:pt idx="7671">
                  <c:v>8.3534309192670868</c:v>
                </c:pt>
                <c:pt idx="7672">
                  <c:v>8.3539836050330276</c:v>
                </c:pt>
                <c:pt idx="7673">
                  <c:v>8.3541079301169603</c:v>
                </c:pt>
                <c:pt idx="7674">
                  <c:v>8.3538222825499044</c:v>
                </c:pt>
                <c:pt idx="7675">
                  <c:v>8.3532666076330351</c:v>
                </c:pt>
                <c:pt idx="7676">
                  <c:v>8.3533876267329781</c:v>
                </c:pt>
                <c:pt idx="7677">
                  <c:v>8.3548269791669192</c:v>
                </c:pt>
                <c:pt idx="7678">
                  <c:v>8.3545613042500513</c:v>
                </c:pt>
                <c:pt idx="7679">
                  <c:v>8.3541823233499937</c:v>
                </c:pt>
                <c:pt idx="7680">
                  <c:v>8.3536233150999273</c:v>
                </c:pt>
                <c:pt idx="7681">
                  <c:v>8.3535426675330697</c:v>
                </c:pt>
                <c:pt idx="7682">
                  <c:v>8.3549253259500027</c:v>
                </c:pt>
                <c:pt idx="7683">
                  <c:v>8.3549513450499422</c:v>
                </c:pt>
                <c:pt idx="7684">
                  <c:v>8.3536490034670763</c:v>
                </c:pt>
                <c:pt idx="7685">
                  <c:v>8.3532350225670182</c:v>
                </c:pt>
                <c:pt idx="7686">
                  <c:v>8.3535460416669611</c:v>
                </c:pt>
                <c:pt idx="7687">
                  <c:v>8.3542070334170919</c:v>
                </c:pt>
                <c:pt idx="7688">
                  <c:v>8.3540997191830328</c:v>
                </c:pt>
                <c:pt idx="7689">
                  <c:v>8.3535357109329684</c:v>
                </c:pt>
                <c:pt idx="7690">
                  <c:v>8.3533717300329098</c:v>
                </c:pt>
                <c:pt idx="7691">
                  <c:v>8.3541060551170414</c:v>
                </c:pt>
                <c:pt idx="7692">
                  <c:v>8.3554170742169838</c:v>
                </c:pt>
                <c:pt idx="7693">
                  <c:v>8.3546280659669172</c:v>
                </c:pt>
                <c:pt idx="7694">
                  <c:v>8.3539990850670591</c:v>
                </c:pt>
                <c:pt idx="7695">
                  <c:v>8.3532117708329992</c:v>
                </c:pt>
                <c:pt idx="7696">
                  <c:v>8.3535010959169327</c:v>
                </c:pt>
                <c:pt idx="7697">
                  <c:v>8.355440448350075</c:v>
                </c:pt>
                <c:pt idx="7698">
                  <c:v>8.3552614401000067</c:v>
                </c:pt>
                <c:pt idx="7699">
                  <c:v>8.3540774591999494</c:v>
                </c:pt>
                <c:pt idx="7700">
                  <c:v>8.353798450950082</c:v>
                </c:pt>
                <c:pt idx="7701">
                  <c:v>8.3537561367170223</c:v>
                </c:pt>
                <c:pt idx="7702">
                  <c:v>8.3548421284669558</c:v>
                </c:pt>
                <c:pt idx="7703">
                  <c:v>8.3548281475670976</c:v>
                </c:pt>
                <c:pt idx="7704">
                  <c:v>8.3541208333330399</c:v>
                </c:pt>
                <c:pt idx="7705">
                  <c:v>8.3535168250829734</c:v>
                </c:pt>
                <c:pt idx="7706">
                  <c:v>8.3529361775169146</c:v>
                </c:pt>
                <c:pt idx="7707">
                  <c:v>8.3548271692670486</c:v>
                </c:pt>
                <c:pt idx="7708">
                  <c:v>8.3549081883669896</c:v>
                </c:pt>
                <c:pt idx="7709">
                  <c:v>8.3543091801169211</c:v>
                </c:pt>
                <c:pt idx="7710">
                  <c:v>8.3536735325500633</c:v>
                </c:pt>
                <c:pt idx="7711">
                  <c:v>8.3529811909669966</c:v>
                </c:pt>
                <c:pt idx="7712">
                  <c:v>8.3543672100669397</c:v>
                </c:pt>
                <c:pt idx="7713">
                  <c:v>8.3547582291670786</c:v>
                </c:pt>
                <c:pt idx="7714">
                  <c:v>8.3538375542500116</c:v>
                </c:pt>
                <c:pt idx="7715">
                  <c:v>8.353010240016955</c:v>
                </c:pt>
                <c:pt idx="7716">
                  <c:v>8.3520145651000863</c:v>
                </c:pt>
                <c:pt idx="7717">
                  <c:v>8.3539989175330298</c:v>
                </c:pt>
                <c:pt idx="7718">
                  <c:v>8.3535399092829632</c:v>
                </c:pt>
                <c:pt idx="7719">
                  <c:v>8.3528175950499044</c:v>
                </c:pt>
                <c:pt idx="7720">
                  <c:v>8.3525252534670358</c:v>
                </c:pt>
                <c:pt idx="7721">
                  <c:v>8.3528379392329786</c:v>
                </c:pt>
                <c:pt idx="7722">
                  <c:v>8.3547706249999205</c:v>
                </c:pt>
                <c:pt idx="7723">
                  <c:v>8.3549782834170525</c:v>
                </c:pt>
                <c:pt idx="7724">
                  <c:v>8.354154302516994</c:v>
                </c:pt>
                <c:pt idx="7725">
                  <c:v>8.3532836275999269</c:v>
                </c:pt>
                <c:pt idx="7726">
                  <c:v>8.3532563133670692</c:v>
                </c:pt>
                <c:pt idx="7727">
                  <c:v>8.3544489717830022</c:v>
                </c:pt>
                <c:pt idx="7728">
                  <c:v>8.3545049908829441</c:v>
                </c:pt>
                <c:pt idx="7729">
                  <c:v>8.3533776493000769</c:v>
                </c:pt>
                <c:pt idx="7730">
                  <c:v>8.3529320017330164</c:v>
                </c:pt>
                <c:pt idx="7731">
                  <c:v>8.3526346874999611</c:v>
                </c:pt>
                <c:pt idx="7732">
                  <c:v>8.3537806792500913</c:v>
                </c:pt>
                <c:pt idx="7733">
                  <c:v>8.3536566983500347</c:v>
                </c:pt>
                <c:pt idx="7734">
                  <c:v>8.3530443567669668</c:v>
                </c:pt>
                <c:pt idx="7735">
                  <c:v>8.3524820425329089</c:v>
                </c:pt>
                <c:pt idx="7736">
                  <c:v>8.3525263676170418</c:v>
                </c:pt>
                <c:pt idx="7737">
                  <c:v>8.3541523867169829</c:v>
                </c:pt>
                <c:pt idx="7738">
                  <c:v>8.3541117117999164</c:v>
                </c:pt>
                <c:pt idx="7739">
                  <c:v>8.3534143975670574</c:v>
                </c:pt>
                <c:pt idx="7740">
                  <c:v>8.3521437499999998</c:v>
                </c:pt>
                <c:pt idx="7741">
                  <c:v>8.3524680750829337</c:v>
                </c:pt>
                <c:pt idx="7742">
                  <c:v>8.3538874275170745</c:v>
                </c:pt>
                <c:pt idx="7743">
                  <c:v>8.3539600859330072</c:v>
                </c:pt>
                <c:pt idx="7744">
                  <c:v>8.353361105032949</c:v>
                </c:pt>
                <c:pt idx="7745">
                  <c:v>8.3531070967830807</c:v>
                </c:pt>
                <c:pt idx="7746">
                  <c:v>8.3533914492170247</c:v>
                </c:pt>
                <c:pt idx="7747">
                  <c:v>8.354367440966957</c:v>
                </c:pt>
                <c:pt idx="7748">
                  <c:v>8.3548734600670969</c:v>
                </c:pt>
                <c:pt idx="7749">
                  <c:v>8.3533311458330406</c:v>
                </c:pt>
                <c:pt idx="7750">
                  <c:v>8.3529871375829732</c:v>
                </c:pt>
                <c:pt idx="7751">
                  <c:v>8.3523931566829148</c:v>
                </c:pt>
                <c:pt idx="7752">
                  <c:v>8.3544641484330473</c:v>
                </c:pt>
                <c:pt idx="7753">
                  <c:v>8.3544168341999878</c:v>
                </c:pt>
                <c:pt idx="7754">
                  <c:v>8.3536694926169215</c:v>
                </c:pt>
                <c:pt idx="7755">
                  <c:v>8.3529188450500627</c:v>
                </c:pt>
                <c:pt idx="7756">
                  <c:v>8.3532181701329957</c:v>
                </c:pt>
                <c:pt idx="7757">
                  <c:v>8.3546891892329391</c:v>
                </c:pt>
                <c:pt idx="7758">
                  <c:v>8.3546535416670782</c:v>
                </c:pt>
                <c:pt idx="7759">
                  <c:v>8.3534812000830119</c:v>
                </c:pt>
                <c:pt idx="7760">
                  <c:v>8.3530322191829551</c:v>
                </c:pt>
                <c:pt idx="7761">
                  <c:v>8.352819877600087</c:v>
                </c:pt>
                <c:pt idx="7762">
                  <c:v>8.3548275633670297</c:v>
                </c:pt>
                <c:pt idx="7763">
                  <c:v>8.3546935551169614</c:v>
                </c:pt>
                <c:pt idx="7764">
                  <c:v>8.3541362408829034</c:v>
                </c:pt>
                <c:pt idx="7765">
                  <c:v>8.3531772326330369</c:v>
                </c:pt>
                <c:pt idx="7766">
                  <c:v>8.3529249183999781</c:v>
                </c:pt>
                <c:pt idx="7767">
                  <c:v>8.3548759374999211</c:v>
                </c:pt>
                <c:pt idx="7768">
                  <c:v>8.3543402625830527</c:v>
                </c:pt>
                <c:pt idx="7769">
                  <c:v>8.3538812816829928</c:v>
                </c:pt>
                <c:pt idx="7770">
                  <c:v>8.3536389400999287</c:v>
                </c:pt>
                <c:pt idx="7771">
                  <c:v>8.3524916258670689</c:v>
                </c:pt>
                <c:pt idx="7772">
                  <c:v>8.3548976176170004</c:v>
                </c:pt>
                <c:pt idx="7773">
                  <c:v>8.3548236367169437</c:v>
                </c:pt>
                <c:pt idx="7774">
                  <c:v>8.3543579618000763</c:v>
                </c:pt>
                <c:pt idx="7775">
                  <c:v>8.3538939809000183</c:v>
                </c:pt>
                <c:pt idx="7776">
                  <c:v>8.3539116666669599</c:v>
                </c:pt>
                <c:pt idx="7777">
                  <c:v>8.3548743250830917</c:v>
                </c:pt>
                <c:pt idx="7778">
                  <c:v>8.3552553441830337</c:v>
                </c:pt>
                <c:pt idx="7779">
                  <c:v>8.3537846692669664</c:v>
                </c:pt>
                <c:pt idx="7780">
                  <c:v>8.353629021699911</c:v>
                </c:pt>
                <c:pt idx="7781">
                  <c:v>8.3536700134500421</c:v>
                </c:pt>
                <c:pt idx="7782">
                  <c:v>8.3552026992169832</c:v>
                </c:pt>
                <c:pt idx="7783">
                  <c:v>8.3552186909669164</c:v>
                </c:pt>
                <c:pt idx="7784">
                  <c:v>8.3545330434000569</c:v>
                </c:pt>
                <c:pt idx="7785">
                  <c:v>8.354482395833001</c:v>
                </c:pt>
                <c:pt idx="7786">
                  <c:v>8.3540783875829341</c:v>
                </c:pt>
                <c:pt idx="7787">
                  <c:v>8.3560227400170728</c:v>
                </c:pt>
                <c:pt idx="7788">
                  <c:v>8.3552487317670074</c:v>
                </c:pt>
                <c:pt idx="7789">
                  <c:v>8.3546947508669493</c:v>
                </c:pt>
                <c:pt idx="7790">
                  <c:v>8.3542074092830809</c:v>
                </c:pt>
                <c:pt idx="7791">
                  <c:v>8.353885095050023</c:v>
                </c:pt>
                <c:pt idx="7792">
                  <c:v>8.3557494201329572</c:v>
                </c:pt>
                <c:pt idx="7793">
                  <c:v>8.3549654392330979</c:v>
                </c:pt>
                <c:pt idx="7794">
                  <c:v>8.3544731250000392</c:v>
                </c:pt>
                <c:pt idx="7795">
                  <c:v>8.3539207834169726</c:v>
                </c:pt>
                <c:pt idx="7796">
                  <c:v>8.354501802516916</c:v>
                </c:pt>
                <c:pt idx="7797">
                  <c:v>8.3554044609330465</c:v>
                </c:pt>
                <c:pt idx="7798">
                  <c:v>8.3558288133669905</c:v>
                </c:pt>
                <c:pt idx="7799">
                  <c:v>8.3549364717829224</c:v>
                </c:pt>
                <c:pt idx="7800">
                  <c:v>8.354345824217063</c:v>
                </c:pt>
                <c:pt idx="7801">
                  <c:v>8.3549451492999953</c:v>
                </c:pt>
                <c:pt idx="7802">
                  <c:v>8.3559745017329377</c:v>
                </c:pt>
                <c:pt idx="7803">
                  <c:v>8.3557238541670795</c:v>
                </c:pt>
                <c:pt idx="7804">
                  <c:v>8.3553998459170131</c:v>
                </c:pt>
                <c:pt idx="7805">
                  <c:v>8.354797531682955</c:v>
                </c:pt>
                <c:pt idx="7806">
                  <c:v>8.3550168567670866</c:v>
                </c:pt>
                <c:pt idx="7807">
                  <c:v>8.3557395425330281</c:v>
                </c:pt>
                <c:pt idx="7808">
                  <c:v>8.3554405342829625</c:v>
                </c:pt>
                <c:pt idx="7809">
                  <c:v>8.354896553382904</c:v>
                </c:pt>
                <c:pt idx="7810">
                  <c:v>8.3542392118000368</c:v>
                </c:pt>
                <c:pt idx="7811">
                  <c:v>8.3544768975669772</c:v>
                </c:pt>
                <c:pt idx="7812">
                  <c:v>8.3556929166669196</c:v>
                </c:pt>
                <c:pt idx="7813">
                  <c:v>8.3555872417500527</c:v>
                </c:pt>
                <c:pt idx="7814">
                  <c:v>8.3550165941829952</c:v>
                </c:pt>
                <c:pt idx="7815">
                  <c:v>8.3545925859329273</c:v>
                </c:pt>
                <c:pt idx="7816">
                  <c:v>8.354558605033068</c:v>
                </c:pt>
                <c:pt idx="7817">
                  <c:v>8.3555612634500029</c:v>
                </c:pt>
                <c:pt idx="7818">
                  <c:v>8.3555039492169438</c:v>
                </c:pt>
                <c:pt idx="7819">
                  <c:v>8.3549666076330755</c:v>
                </c:pt>
                <c:pt idx="7820">
                  <c:v>8.3541926267330187</c:v>
                </c:pt>
                <c:pt idx="7821">
                  <c:v>8.354151979166959</c:v>
                </c:pt>
                <c:pt idx="7822">
                  <c:v>8.3554146375830936</c:v>
                </c:pt>
                <c:pt idx="7823">
                  <c:v>8.3555089900170341</c:v>
                </c:pt>
                <c:pt idx="7824">
                  <c:v>8.3546899817669669</c:v>
                </c:pt>
                <c:pt idx="7825">
                  <c:v>8.3536843341999099</c:v>
                </c:pt>
                <c:pt idx="7826">
                  <c:v>8.3547486592830413</c:v>
                </c:pt>
                <c:pt idx="7827">
                  <c:v>8.3555913450499837</c:v>
                </c:pt>
                <c:pt idx="7828">
                  <c:v>8.3551590034669179</c:v>
                </c:pt>
                <c:pt idx="7829">
                  <c:v>8.3547700225670578</c:v>
                </c:pt>
                <c:pt idx="7830">
                  <c:v>8.3541627083329999</c:v>
                </c:pt>
                <c:pt idx="7831">
                  <c:v>8.3547503667499328</c:v>
                </c:pt>
                <c:pt idx="7832">
                  <c:v>8.3552280525170755</c:v>
                </c:pt>
                <c:pt idx="7833">
                  <c:v>8.3548257109330084</c:v>
                </c:pt>
                <c:pt idx="7834">
                  <c:v>8.3540383966999485</c:v>
                </c:pt>
                <c:pt idx="7835">
                  <c:v>8.3536393884500804</c:v>
                </c:pt>
                <c:pt idx="7836">
                  <c:v>8.3538404075500239</c:v>
                </c:pt>
                <c:pt idx="7837">
                  <c:v>8.3548647326329561</c:v>
                </c:pt>
                <c:pt idx="7838">
                  <c:v>8.3545357517330974</c:v>
                </c:pt>
                <c:pt idx="7839">
                  <c:v>8.3541217708330393</c:v>
                </c:pt>
                <c:pt idx="7840">
                  <c:v>8.3541860959169725</c:v>
                </c:pt>
                <c:pt idx="7841">
                  <c:v>8.3541754483499151</c:v>
                </c:pt>
                <c:pt idx="7842">
                  <c:v>8.3550247734330458</c:v>
                </c:pt>
                <c:pt idx="7843">
                  <c:v>8.3542757925329898</c:v>
                </c:pt>
                <c:pt idx="7844">
                  <c:v>8.3539267842829226</c:v>
                </c:pt>
                <c:pt idx="7845">
                  <c:v>8.3531661367170624</c:v>
                </c:pt>
                <c:pt idx="7846">
                  <c:v>8.3533987951329962</c:v>
                </c:pt>
                <c:pt idx="7847">
                  <c:v>8.3539631475669385</c:v>
                </c:pt>
                <c:pt idx="7848">
                  <c:v>8.3535591666670808</c:v>
                </c:pt>
                <c:pt idx="7849">
                  <c:v>8.3523168250830135</c:v>
                </c:pt>
                <c:pt idx="7850">
                  <c:v>8.3522178441829542</c:v>
                </c:pt>
                <c:pt idx="7851">
                  <c:v>8.3518905026000869</c:v>
                </c:pt>
                <c:pt idx="7852">
                  <c:v>8.353349855033029</c:v>
                </c:pt>
                <c:pt idx="7853">
                  <c:v>8.3536575134499618</c:v>
                </c:pt>
                <c:pt idx="7854">
                  <c:v>8.3532751992169043</c:v>
                </c:pt>
                <c:pt idx="7855">
                  <c:v>8.3528261909670363</c:v>
                </c:pt>
                <c:pt idx="7856">
                  <c:v>8.3527988767329795</c:v>
                </c:pt>
                <c:pt idx="7857">
                  <c:v>8.3533915624999207</c:v>
                </c:pt>
                <c:pt idx="7858">
                  <c:v>8.3533508875830513</c:v>
                </c:pt>
                <c:pt idx="7859">
                  <c:v>8.352798573349995</c:v>
                </c:pt>
                <c:pt idx="7860">
                  <c:v>8.3518212317669267</c:v>
                </c:pt>
                <c:pt idx="7861">
                  <c:v>8.3517089175330685</c:v>
                </c:pt>
                <c:pt idx="7862">
                  <c:v>8.3527099092830017</c:v>
                </c:pt>
                <c:pt idx="7863">
                  <c:v>8.3529542617169437</c:v>
                </c:pt>
                <c:pt idx="7864">
                  <c:v>8.3519269201330761</c:v>
                </c:pt>
                <c:pt idx="7865">
                  <c:v>8.3508996059000182</c:v>
                </c:pt>
                <c:pt idx="7866">
                  <c:v>8.3513456249999614</c:v>
                </c:pt>
                <c:pt idx="7867">
                  <c:v>8.352639950083093</c:v>
                </c:pt>
                <c:pt idx="7868">
                  <c:v>8.3527126358500343</c:v>
                </c:pt>
                <c:pt idx="7869">
                  <c:v>8.3519486275999686</c:v>
                </c:pt>
                <c:pt idx="7870">
                  <c:v>8.3514463133669086</c:v>
                </c:pt>
                <c:pt idx="7871">
                  <c:v>8.3516489717830407</c:v>
                </c:pt>
                <c:pt idx="7872">
                  <c:v>8.3523883242169834</c:v>
                </c:pt>
                <c:pt idx="7873">
                  <c:v>8.3515659826329163</c:v>
                </c:pt>
                <c:pt idx="7874">
                  <c:v>8.3512903350670591</c:v>
                </c:pt>
                <c:pt idx="7875">
                  <c:v>8.3515230208329996</c:v>
                </c:pt>
                <c:pt idx="7876">
                  <c:v>8.3512706792499323</c:v>
                </c:pt>
                <c:pt idx="7877">
                  <c:v>8.3525816983500736</c:v>
                </c:pt>
                <c:pt idx="7878">
                  <c:v>8.3521310234330066</c:v>
                </c:pt>
                <c:pt idx="7879">
                  <c:v>8.3516237091999503</c:v>
                </c:pt>
                <c:pt idx="7880">
                  <c:v>8.3506113676170823</c:v>
                </c:pt>
                <c:pt idx="7881">
                  <c:v>8.3515873867170232</c:v>
                </c:pt>
                <c:pt idx="7882">
                  <c:v>8.3522817117999555</c:v>
                </c:pt>
                <c:pt idx="7883">
                  <c:v>8.3529693975670973</c:v>
                </c:pt>
                <c:pt idx="7884">
                  <c:v>8.3515954166670401</c:v>
                </c:pt>
                <c:pt idx="7885">
                  <c:v>8.3511364084169735</c:v>
                </c:pt>
                <c:pt idx="7886">
                  <c:v>8.3516374275169145</c:v>
                </c:pt>
                <c:pt idx="7887">
                  <c:v>8.3526034192670462</c:v>
                </c:pt>
                <c:pt idx="7888">
                  <c:v>8.3523077716999889</c:v>
                </c:pt>
                <c:pt idx="7889">
                  <c:v>8.3511720967829213</c:v>
                </c:pt>
                <c:pt idx="7890">
                  <c:v>8.350784782550063</c:v>
                </c:pt>
                <c:pt idx="7891">
                  <c:v>8.3506641076329959</c:v>
                </c:pt>
                <c:pt idx="7892">
                  <c:v>8.3523217933999376</c:v>
                </c:pt>
                <c:pt idx="7893">
                  <c:v>8.3517411458330795</c:v>
                </c:pt>
                <c:pt idx="7894">
                  <c:v>8.3509404709170116</c:v>
                </c:pt>
                <c:pt idx="7895">
                  <c:v>8.3510631566829545</c:v>
                </c:pt>
                <c:pt idx="7896">
                  <c:v>8.3503724817670868</c:v>
                </c:pt>
                <c:pt idx="7897">
                  <c:v>8.3523518342000287</c:v>
                </c:pt>
                <c:pt idx="7898">
                  <c:v>8.3526728259499627</c:v>
                </c:pt>
                <c:pt idx="7899">
                  <c:v>8.3508205117169041</c:v>
                </c:pt>
                <c:pt idx="7900">
                  <c:v>8.350326503467036</c:v>
                </c:pt>
                <c:pt idx="7901">
                  <c:v>8.350682522566979</c:v>
                </c:pt>
                <c:pt idx="7902">
                  <c:v>8.3518502083329196</c:v>
                </c:pt>
                <c:pt idx="7903">
                  <c:v>8.3517495334170526</c:v>
                </c:pt>
                <c:pt idx="7904">
                  <c:v>8.3516355525169939</c:v>
                </c:pt>
                <c:pt idx="7905">
                  <c:v>8.3503932109329266</c:v>
                </c:pt>
                <c:pt idx="7906">
                  <c:v>8.3512458967000693</c:v>
                </c:pt>
                <c:pt idx="7907">
                  <c:v>8.3521852217830013</c:v>
                </c:pt>
                <c:pt idx="7908">
                  <c:v>8.3519095742169451</c:v>
                </c:pt>
                <c:pt idx="7909">
                  <c:v>8.3508322326330759</c:v>
                </c:pt>
                <c:pt idx="7910">
                  <c:v>8.3500782517330183</c:v>
                </c:pt>
                <c:pt idx="7911">
                  <c:v>8.3500692708329609</c:v>
                </c:pt>
                <c:pt idx="7912">
                  <c:v>8.3516735959170916</c:v>
                </c:pt>
                <c:pt idx="7913">
                  <c:v>8.3516212816830357</c:v>
                </c:pt>
                <c:pt idx="7914">
                  <c:v>8.3507206067669681</c:v>
                </c:pt>
                <c:pt idx="7915">
                  <c:v>8.3500199591999085</c:v>
                </c:pt>
                <c:pt idx="7916">
                  <c:v>8.3499842842830407</c:v>
                </c:pt>
                <c:pt idx="7917">
                  <c:v>8.3514719700499835</c:v>
                </c:pt>
                <c:pt idx="7918">
                  <c:v>8.351554628466916</c:v>
                </c:pt>
                <c:pt idx="7919">
                  <c:v>8.3512806475670587</c:v>
                </c:pt>
                <c:pt idx="7920">
                  <c:v>8.350365</c:v>
                </c:pt>
                <c:pt idx="7921">
                  <c:v>8.3508109917499329</c:v>
                </c:pt>
                <c:pt idx="7922">
                  <c:v>8.3518536775170737</c:v>
                </c:pt>
                <c:pt idx="7923">
                  <c:v>8.3511363359330062</c:v>
                </c:pt>
                <c:pt idx="7924">
                  <c:v>8.3506556883669489</c:v>
                </c:pt>
                <c:pt idx="7925">
                  <c:v>8.3502300134500818</c:v>
                </c:pt>
                <c:pt idx="7926">
                  <c:v>8.3502743658830223</c:v>
                </c:pt>
                <c:pt idx="7927">
                  <c:v>8.3510053576329568</c:v>
                </c:pt>
                <c:pt idx="7928">
                  <c:v>8.3507597100670967</c:v>
                </c:pt>
                <c:pt idx="7929">
                  <c:v>8.3504323958330406</c:v>
                </c:pt>
                <c:pt idx="7930">
                  <c:v>8.3497033875829736</c:v>
                </c:pt>
                <c:pt idx="7931">
                  <c:v>8.3499510733499136</c:v>
                </c:pt>
                <c:pt idx="7932">
                  <c:v>8.3508953984330478</c:v>
                </c:pt>
                <c:pt idx="7933">
                  <c:v>8.350456417532989</c:v>
                </c:pt>
                <c:pt idx="7934">
                  <c:v>8.3496207426169207</c:v>
                </c:pt>
                <c:pt idx="7935">
                  <c:v>8.3489367617170629</c:v>
                </c:pt>
                <c:pt idx="7936">
                  <c:v>8.3486877534669954</c:v>
                </c:pt>
                <c:pt idx="7937">
                  <c:v>8.3497587725669398</c:v>
                </c:pt>
                <c:pt idx="7938">
                  <c:v>8.3497314583330784</c:v>
                </c:pt>
                <c:pt idx="7939">
                  <c:v>8.3494307834170112</c:v>
                </c:pt>
                <c:pt idx="7940">
                  <c:v>8.3492284691829557</c:v>
                </c:pt>
                <c:pt idx="7941">
                  <c:v>8.3494577942670869</c:v>
                </c:pt>
                <c:pt idx="7942">
                  <c:v>8.3501904800330298</c:v>
                </c:pt>
                <c:pt idx="7943">
                  <c:v>8.3503664717829622</c:v>
                </c:pt>
                <c:pt idx="7944">
                  <c:v>8.349842490882903</c:v>
                </c:pt>
                <c:pt idx="7945">
                  <c:v>8.3488384826330364</c:v>
                </c:pt>
                <c:pt idx="7946">
                  <c:v>8.3488761683999773</c:v>
                </c:pt>
                <c:pt idx="7947">
                  <c:v>8.3510071874999205</c:v>
                </c:pt>
                <c:pt idx="7948">
                  <c:v>8.3507898459170526</c:v>
                </c:pt>
                <c:pt idx="7949">
                  <c:v>8.3499075316829945</c:v>
                </c:pt>
                <c:pt idx="7950">
                  <c:v>8.3493718567669291</c:v>
                </c:pt>
                <c:pt idx="7951">
                  <c:v>8.3494678758670684</c:v>
                </c:pt>
                <c:pt idx="7952">
                  <c:v>8.3501938676170013</c:v>
                </c:pt>
                <c:pt idx="7953">
                  <c:v>8.3505415533829446</c:v>
                </c:pt>
                <c:pt idx="7954">
                  <c:v>8.3500325451330752</c:v>
                </c:pt>
                <c:pt idx="7955">
                  <c:v>8.3497218975670187</c:v>
                </c:pt>
                <c:pt idx="7956">
                  <c:v>8.3496929166669602</c:v>
                </c:pt>
                <c:pt idx="7957">
                  <c:v>8.3506005750830923</c:v>
                </c:pt>
                <c:pt idx="7958">
                  <c:v>8.3503599275170348</c:v>
                </c:pt>
                <c:pt idx="7959">
                  <c:v>8.349744252599967</c:v>
                </c:pt>
                <c:pt idx="7960">
                  <c:v>8.349603605032911</c:v>
                </c:pt>
                <c:pt idx="7961">
                  <c:v>8.3495262634500413</c:v>
                </c:pt>
                <c:pt idx="7962">
                  <c:v>8.350500615882984</c:v>
                </c:pt>
                <c:pt idx="7963">
                  <c:v>8.3508399409669156</c:v>
                </c:pt>
                <c:pt idx="7964">
                  <c:v>8.3496509600670574</c:v>
                </c:pt>
                <c:pt idx="7965">
                  <c:v>8.3495303125000007</c:v>
                </c:pt>
                <c:pt idx="7966">
                  <c:v>8.3498596375829344</c:v>
                </c:pt>
                <c:pt idx="7967">
                  <c:v>8.3508989900170736</c:v>
                </c:pt>
                <c:pt idx="7968">
                  <c:v>8.3503566484330065</c:v>
                </c:pt>
                <c:pt idx="7969">
                  <c:v>8.3499676675329493</c:v>
                </c:pt>
                <c:pt idx="7970">
                  <c:v>8.3489619926170811</c:v>
                </c:pt>
                <c:pt idx="7971">
                  <c:v>8.3490080117170233</c:v>
                </c:pt>
                <c:pt idx="7972">
                  <c:v>8.3497323367999563</c:v>
                </c:pt>
                <c:pt idx="7973">
                  <c:v>8.3500766892330969</c:v>
                </c:pt>
                <c:pt idx="7974">
                  <c:v>8.3492060416670402</c:v>
                </c:pt>
                <c:pt idx="7975">
                  <c:v>8.3493853667499724</c:v>
                </c:pt>
                <c:pt idx="7976">
                  <c:v>8.3496647191829148</c:v>
                </c:pt>
                <c:pt idx="7977">
                  <c:v>8.3508623776000466</c:v>
                </c:pt>
                <c:pt idx="7978">
                  <c:v>8.3504100633669882</c:v>
                </c:pt>
                <c:pt idx="7979">
                  <c:v>8.349797721782922</c:v>
                </c:pt>
                <c:pt idx="7980">
                  <c:v>8.3492620742170622</c:v>
                </c:pt>
                <c:pt idx="7981">
                  <c:v>8.3492263992999955</c:v>
                </c:pt>
                <c:pt idx="7982">
                  <c:v>8.349994085066939</c:v>
                </c:pt>
                <c:pt idx="7983">
                  <c:v>8.3496334375000796</c:v>
                </c:pt>
                <c:pt idx="7984">
                  <c:v>8.3497744292500133</c:v>
                </c:pt>
                <c:pt idx="7985">
                  <c:v>8.3496554483499548</c:v>
                </c:pt>
                <c:pt idx="7986">
                  <c:v>8.3499331067670859</c:v>
                </c:pt>
                <c:pt idx="7987">
                  <c:v>8.3514407925330296</c:v>
                </c:pt>
                <c:pt idx="7988">
                  <c:v>8.3521551176169613</c:v>
                </c:pt>
                <c:pt idx="7989">
                  <c:v>8.3519344700499047</c:v>
                </c:pt>
                <c:pt idx="7990">
                  <c:v>8.3514621284670358</c:v>
                </c:pt>
                <c:pt idx="7991">
                  <c:v>8.3517998142329777</c:v>
                </c:pt>
                <c:pt idx="7992">
                  <c:v>8.3531674999999215</c:v>
                </c:pt>
                <c:pt idx="7993">
                  <c:v>8.3540601584170524</c:v>
                </c:pt>
                <c:pt idx="7994">
                  <c:v>8.3534528441829945</c:v>
                </c:pt>
                <c:pt idx="7995">
                  <c:v>8.3533138359329282</c:v>
                </c:pt>
                <c:pt idx="7996">
                  <c:v>8.3536248550330683</c:v>
                </c:pt>
                <c:pt idx="7997">
                  <c:v>8.3548658467830013</c:v>
                </c:pt>
                <c:pt idx="7998">
                  <c:v>8.3558085325499434</c:v>
                </c:pt>
                <c:pt idx="7999">
                  <c:v>8.3553028576330757</c:v>
                </c:pt>
                <c:pt idx="8000">
                  <c:v>8.3554272100670186</c:v>
                </c:pt>
                <c:pt idx="8001">
                  <c:v>8.3549832291669599</c:v>
                </c:pt>
                <c:pt idx="8002">
                  <c:v>8.3560142209170909</c:v>
                </c:pt>
                <c:pt idx="8003">
                  <c:v>8.3569102400170348</c:v>
                </c:pt>
                <c:pt idx="8004">
                  <c:v>8.3566828984329664</c:v>
                </c:pt>
                <c:pt idx="8005">
                  <c:v>8.3556672508669099</c:v>
                </c:pt>
                <c:pt idx="8006">
                  <c:v>8.3557115759500409</c:v>
                </c:pt>
                <c:pt idx="8007">
                  <c:v>8.3573942617169834</c:v>
                </c:pt>
                <c:pt idx="8008">
                  <c:v>8.3576952534669164</c:v>
                </c:pt>
                <c:pt idx="8009">
                  <c:v>8.3574646059000575</c:v>
                </c:pt>
                <c:pt idx="8010">
                  <c:v>8.3575022916670001</c:v>
                </c:pt>
                <c:pt idx="8011">
                  <c:v>8.3581716167499334</c:v>
                </c:pt>
                <c:pt idx="8012">
                  <c:v>8.3590259691830724</c:v>
                </c:pt>
                <c:pt idx="8013">
                  <c:v>8.3589836276000078</c:v>
                </c:pt>
                <c:pt idx="8014">
                  <c:v>8.3589096466999493</c:v>
                </c:pt>
                <c:pt idx="8015">
                  <c:v>8.3589689717830797</c:v>
                </c:pt>
                <c:pt idx="8016">
                  <c:v>8.3591999908830239</c:v>
                </c:pt>
                <c:pt idx="8017">
                  <c:v>8.3605909826329565</c:v>
                </c:pt>
                <c:pt idx="8018">
                  <c:v>8.3602153350670978</c:v>
                </c:pt>
                <c:pt idx="8019">
                  <c:v>8.3598146875000392</c:v>
                </c:pt>
                <c:pt idx="8020">
                  <c:v>8.3590140125829713</c:v>
                </c:pt>
                <c:pt idx="8021">
                  <c:v>8.3588333650169151</c:v>
                </c:pt>
                <c:pt idx="8022">
                  <c:v>8.3594810234330463</c:v>
                </c:pt>
                <c:pt idx="8023">
                  <c:v>8.3594953758669899</c:v>
                </c:pt>
                <c:pt idx="8024">
                  <c:v>8.3589713676169222</c:v>
                </c:pt>
                <c:pt idx="8025">
                  <c:v>8.358492386717062</c:v>
                </c:pt>
                <c:pt idx="8026">
                  <c:v>8.3587033784669966</c:v>
                </c:pt>
                <c:pt idx="8027">
                  <c:v>8.3604377308999389</c:v>
                </c:pt>
                <c:pt idx="8028">
                  <c:v>8.3606137500000806</c:v>
                </c:pt>
                <c:pt idx="8029">
                  <c:v>8.3607314084170135</c:v>
                </c:pt>
                <c:pt idx="8030">
                  <c:v>8.3607357608499537</c:v>
                </c:pt>
                <c:pt idx="8031">
                  <c:v>8.3612750859330873</c:v>
                </c:pt>
                <c:pt idx="8032">
                  <c:v>8.3620061050330285</c:v>
                </c:pt>
                <c:pt idx="8033">
                  <c:v>8.3618254301169621</c:v>
                </c:pt>
                <c:pt idx="8034">
                  <c:v>8.3611764492169041</c:v>
                </c:pt>
                <c:pt idx="8035">
                  <c:v>8.3604791076330365</c:v>
                </c:pt>
                <c:pt idx="8036">
                  <c:v>8.3609101267329784</c:v>
                </c:pt>
                <c:pt idx="8037">
                  <c:v>8.3625078124999206</c:v>
                </c:pt>
                <c:pt idx="8038">
                  <c:v>8.3624721375830511</c:v>
                </c:pt>
                <c:pt idx="8039">
                  <c:v>8.3617481566829941</c:v>
                </c:pt>
                <c:pt idx="8040">
                  <c:v>8.3612191484329283</c:v>
                </c:pt>
                <c:pt idx="8041">
                  <c:v>8.3612851675330688</c:v>
                </c:pt>
                <c:pt idx="8042">
                  <c:v>8.3624161592830024</c:v>
                </c:pt>
                <c:pt idx="8043">
                  <c:v>8.3624105117169432</c:v>
                </c:pt>
                <c:pt idx="8044">
                  <c:v>8.3616065034670743</c:v>
                </c:pt>
                <c:pt idx="8045">
                  <c:v>8.3613975225670174</c:v>
                </c:pt>
                <c:pt idx="8046">
                  <c:v>8.3618968749999603</c:v>
                </c:pt>
                <c:pt idx="8047">
                  <c:v>8.3630195334170931</c:v>
                </c:pt>
                <c:pt idx="8048">
                  <c:v>8.3629772191830334</c:v>
                </c:pt>
                <c:pt idx="8049">
                  <c:v>8.3625882109329659</c:v>
                </c:pt>
                <c:pt idx="8050">
                  <c:v>8.3622425633669089</c:v>
                </c:pt>
                <c:pt idx="8051">
                  <c:v>8.3620668884500411</c:v>
                </c:pt>
                <c:pt idx="8052">
                  <c:v>8.3633979075499845</c:v>
                </c:pt>
                <c:pt idx="8053">
                  <c:v>8.3634405659669167</c:v>
                </c:pt>
                <c:pt idx="8054">
                  <c:v>8.3622449184000569</c:v>
                </c:pt>
                <c:pt idx="8055">
                  <c:v>8.3615476041670007</c:v>
                </c:pt>
                <c:pt idx="8056">
                  <c:v>8.3616585959169321</c:v>
                </c:pt>
                <c:pt idx="8057">
                  <c:v>8.3629646150170753</c:v>
                </c:pt>
                <c:pt idx="8058">
                  <c:v>8.3626072734330066</c:v>
                </c:pt>
                <c:pt idx="8059">
                  <c:v>8.3622349591999487</c:v>
                </c:pt>
                <c:pt idx="8060">
                  <c:v>8.3618392842830822</c:v>
                </c:pt>
                <c:pt idx="8061">
                  <c:v>8.3617153033830238</c:v>
                </c:pt>
                <c:pt idx="8062">
                  <c:v>8.3630462951329552</c:v>
                </c:pt>
                <c:pt idx="8063">
                  <c:v>8.3629623142330978</c:v>
                </c:pt>
                <c:pt idx="8064">
                  <c:v>8.3622200000000397</c:v>
                </c:pt>
                <c:pt idx="8065">
                  <c:v>8.3614493250829742</c:v>
                </c:pt>
                <c:pt idx="8066">
                  <c:v>8.3620153441829146</c:v>
                </c:pt>
                <c:pt idx="8067">
                  <c:v>8.3629796692670464</c:v>
                </c:pt>
                <c:pt idx="8068">
                  <c:v>8.3630040216999895</c:v>
                </c:pt>
                <c:pt idx="8069">
                  <c:v>8.3622733467829224</c:v>
                </c:pt>
                <c:pt idx="8070">
                  <c:v>8.3615060325500643</c:v>
                </c:pt>
                <c:pt idx="8071">
                  <c:v>8.3616920242999964</c:v>
                </c:pt>
                <c:pt idx="8072">
                  <c:v>8.3631830433999372</c:v>
                </c:pt>
                <c:pt idx="8073">
                  <c:v>8.3629607291670798</c:v>
                </c:pt>
                <c:pt idx="8074">
                  <c:v>8.3623817209170124</c:v>
                </c:pt>
                <c:pt idx="8075">
                  <c:v>8.3618927400169554</c:v>
                </c:pt>
                <c:pt idx="8076">
                  <c:v>8.3618887317670865</c:v>
                </c:pt>
                <c:pt idx="8077">
                  <c:v>8.3631914175330291</c:v>
                </c:pt>
                <c:pt idx="8078">
                  <c:v>8.3631190759499603</c:v>
                </c:pt>
                <c:pt idx="8079">
                  <c:v>8.3627434283829043</c:v>
                </c:pt>
                <c:pt idx="8080">
                  <c:v>8.3626327534670359</c:v>
                </c:pt>
                <c:pt idx="8081">
                  <c:v>8.3623237725669792</c:v>
                </c:pt>
                <c:pt idx="8082">
                  <c:v>8.36325312499992</c:v>
                </c:pt>
                <c:pt idx="8083">
                  <c:v>8.3630724500830507</c:v>
                </c:pt>
                <c:pt idx="8084">
                  <c:v>8.3626368025169953</c:v>
                </c:pt>
                <c:pt idx="8085">
                  <c:v>8.3623894609329277</c:v>
                </c:pt>
                <c:pt idx="8086">
                  <c:v>8.3628721467000684</c:v>
                </c:pt>
                <c:pt idx="8087">
                  <c:v>8.3645781384500015</c:v>
                </c:pt>
                <c:pt idx="8088">
                  <c:v>8.3645791575499437</c:v>
                </c:pt>
                <c:pt idx="8089">
                  <c:v>8.3640801493000758</c:v>
                </c:pt>
                <c:pt idx="8090">
                  <c:v>8.363424501733018</c:v>
                </c:pt>
                <c:pt idx="8091">
                  <c:v>8.3637621874999599</c:v>
                </c:pt>
                <c:pt idx="8092">
                  <c:v>8.3652248459170924</c:v>
                </c:pt>
                <c:pt idx="8093">
                  <c:v>8.3649141983500339</c:v>
                </c:pt>
                <c:pt idx="8094">
                  <c:v>8.3641835234329687</c:v>
                </c:pt>
                <c:pt idx="8095">
                  <c:v>8.3635912091999085</c:v>
                </c:pt>
                <c:pt idx="8096">
                  <c:v>8.3639972009500401</c:v>
                </c:pt>
                <c:pt idx="8097">
                  <c:v>8.365199886716983</c:v>
                </c:pt>
                <c:pt idx="8098">
                  <c:v>8.3645792117999171</c:v>
                </c:pt>
                <c:pt idx="8099">
                  <c:v>8.364375230900059</c:v>
                </c:pt>
                <c:pt idx="8100">
                  <c:v>8.3639962499999996</c:v>
                </c:pt>
                <c:pt idx="8101">
                  <c:v>8.3640089084169329</c:v>
                </c:pt>
                <c:pt idx="8102">
                  <c:v>8.3654482608500746</c:v>
                </c:pt>
                <c:pt idx="8103">
                  <c:v>8.3655959192670064</c:v>
                </c:pt>
                <c:pt idx="8104">
                  <c:v>8.3651686050329506</c:v>
                </c:pt>
                <c:pt idx="8105">
                  <c:v>8.364902930117081</c:v>
                </c:pt>
                <c:pt idx="8106">
                  <c:v>8.3651739492170236</c:v>
                </c:pt>
                <c:pt idx="8107">
                  <c:v>8.3664949409669553</c:v>
                </c:pt>
                <c:pt idx="8108">
                  <c:v>8.3664409600670968</c:v>
                </c:pt>
                <c:pt idx="8109">
                  <c:v>8.3664119791670402</c:v>
                </c:pt>
                <c:pt idx="8110">
                  <c:v>8.3655513042499727</c:v>
                </c:pt>
                <c:pt idx="8111">
                  <c:v>8.3657639900169141</c:v>
                </c:pt>
                <c:pt idx="8112">
                  <c:v>8.3672699817670484</c:v>
                </c:pt>
                <c:pt idx="8113">
                  <c:v>8.3674410008669895</c:v>
                </c:pt>
                <c:pt idx="8114">
                  <c:v>8.366533659282922</c:v>
                </c:pt>
                <c:pt idx="8115">
                  <c:v>8.3655713450500642</c:v>
                </c:pt>
                <c:pt idx="8116">
                  <c:v>8.365482336799996</c:v>
                </c:pt>
                <c:pt idx="8117">
                  <c:v>8.3669966892329395</c:v>
                </c:pt>
                <c:pt idx="8118">
                  <c:v>8.3670110416670802</c:v>
                </c:pt>
                <c:pt idx="8119">
                  <c:v>8.3666253667500126</c:v>
                </c:pt>
                <c:pt idx="8120">
                  <c:v>8.3665113858499556</c:v>
                </c:pt>
                <c:pt idx="8121">
                  <c:v>8.366949044267086</c:v>
                </c:pt>
                <c:pt idx="8122">
                  <c:v>8.3681917300330291</c:v>
                </c:pt>
                <c:pt idx="8123">
                  <c:v>8.3678943884499617</c:v>
                </c:pt>
                <c:pt idx="8124">
                  <c:v>8.3675704075499038</c:v>
                </c:pt>
                <c:pt idx="8125">
                  <c:v>8.3669380659670356</c:v>
                </c:pt>
                <c:pt idx="8126">
                  <c:v>8.3673874183999786</c:v>
                </c:pt>
                <c:pt idx="8127">
                  <c:v>8.368388437499922</c:v>
                </c:pt>
                <c:pt idx="8128">
                  <c:v>8.3678560959170536</c:v>
                </c:pt>
                <c:pt idx="8129">
                  <c:v>8.3677071150169944</c:v>
                </c:pt>
                <c:pt idx="8130">
                  <c:v>8.3673547734329272</c:v>
                </c:pt>
                <c:pt idx="8131">
                  <c:v>8.3673091258670684</c:v>
                </c:pt>
                <c:pt idx="8132">
                  <c:v>8.3692351176170021</c:v>
                </c:pt>
                <c:pt idx="8133">
                  <c:v>8.3692544700499436</c:v>
                </c:pt>
                <c:pt idx="8134">
                  <c:v>8.3682571284670768</c:v>
                </c:pt>
                <c:pt idx="8135">
                  <c:v>8.368378147567018</c:v>
                </c:pt>
                <c:pt idx="8136">
                  <c:v>8.3683958333329596</c:v>
                </c:pt>
                <c:pt idx="8137">
                  <c:v>8.3692251584170911</c:v>
                </c:pt>
                <c:pt idx="8138">
                  <c:v>8.3696128441830346</c:v>
                </c:pt>
                <c:pt idx="8139">
                  <c:v>8.3685271692669669</c:v>
                </c:pt>
                <c:pt idx="8140">
                  <c:v>8.3689315216999081</c:v>
                </c:pt>
                <c:pt idx="8141">
                  <c:v>8.3693041801170427</c:v>
                </c:pt>
                <c:pt idx="8142">
                  <c:v>8.3700385325499838</c:v>
                </c:pt>
                <c:pt idx="8143">
                  <c:v>8.3694711909669159</c:v>
                </c:pt>
                <c:pt idx="8144">
                  <c:v>8.3691155434000581</c:v>
                </c:pt>
                <c:pt idx="8145">
                  <c:v>8.3681182291669991</c:v>
                </c:pt>
                <c:pt idx="8146">
                  <c:v>8.3677908875829345</c:v>
                </c:pt>
                <c:pt idx="8147">
                  <c:v>8.3694235733500744</c:v>
                </c:pt>
                <c:pt idx="8148">
                  <c:v>8.3691012317670062</c:v>
                </c:pt>
                <c:pt idx="8149">
                  <c:v>8.368992250866949</c:v>
                </c:pt>
                <c:pt idx="8150">
                  <c:v>8.3683565759500809</c:v>
                </c:pt>
                <c:pt idx="8151">
                  <c:v>8.3688609283830235</c:v>
                </c:pt>
                <c:pt idx="8152">
                  <c:v>8.3703319201329567</c:v>
                </c:pt>
                <c:pt idx="8153">
                  <c:v>8.3705462725670969</c:v>
                </c:pt>
                <c:pt idx="8154">
                  <c:v>8.3694289583330406</c:v>
                </c:pt>
                <c:pt idx="8155">
                  <c:v>8.369841616749973</c:v>
                </c:pt>
                <c:pt idx="8156">
                  <c:v>8.3693859691829164</c:v>
                </c:pt>
                <c:pt idx="8157">
                  <c:v>8.3694052942670467</c:v>
                </c:pt>
                <c:pt idx="8158">
                  <c:v>8.3702179800329883</c:v>
                </c:pt>
                <c:pt idx="8159">
                  <c:v>8.3693856384499217</c:v>
                </c:pt>
                <c:pt idx="8160">
                  <c:v>8.368019990883063</c:v>
                </c:pt>
                <c:pt idx="8161">
                  <c:v>8.3694593159669957</c:v>
                </c:pt>
                <c:pt idx="8162">
                  <c:v>8.3706420017329393</c:v>
                </c:pt>
                <c:pt idx="8163">
                  <c:v>8.3705346875000792</c:v>
                </c:pt>
                <c:pt idx="8164">
                  <c:v>8.3695956792500112</c:v>
                </c:pt>
                <c:pt idx="8165">
                  <c:v>8.3688083650169549</c:v>
                </c:pt>
                <c:pt idx="8166">
                  <c:v>8.3689710234330867</c:v>
                </c:pt>
                <c:pt idx="8167">
                  <c:v>8.3702237092000296</c:v>
                </c:pt>
                <c:pt idx="8168">
                  <c:v>8.3699847009499617</c:v>
                </c:pt>
                <c:pt idx="8169">
                  <c:v>8.368812386716904</c:v>
                </c:pt>
                <c:pt idx="8170">
                  <c:v>8.3680233784670364</c:v>
                </c:pt>
                <c:pt idx="8171">
                  <c:v>8.3674743975669781</c:v>
                </c:pt>
                <c:pt idx="8172">
                  <c:v>8.3694120833329215</c:v>
                </c:pt>
                <c:pt idx="8173">
                  <c:v>8.3693397417500517</c:v>
                </c:pt>
                <c:pt idx="8174">
                  <c:v>8.3679624275169928</c:v>
                </c:pt>
                <c:pt idx="8175">
                  <c:v>8.3677684192669286</c:v>
                </c:pt>
                <c:pt idx="8176">
                  <c:v>8.3671727717000675</c:v>
                </c:pt>
                <c:pt idx="8177">
                  <c:v>8.369007096783001</c:v>
                </c:pt>
                <c:pt idx="8178">
                  <c:v>8.369129782549944</c:v>
                </c:pt>
                <c:pt idx="8179">
                  <c:v>8.3685374409670761</c:v>
                </c:pt>
                <c:pt idx="8180">
                  <c:v>8.3675067934000182</c:v>
                </c:pt>
                <c:pt idx="8181">
                  <c:v>8.3678528124999598</c:v>
                </c:pt>
                <c:pt idx="8182">
                  <c:v>8.369722137583091</c:v>
                </c:pt>
                <c:pt idx="8183">
                  <c:v>8.3692298233500342</c:v>
                </c:pt>
                <c:pt idx="8184">
                  <c:v>8.3691108150999671</c:v>
                </c:pt>
                <c:pt idx="8185">
                  <c:v>8.3688168341999098</c:v>
                </c:pt>
                <c:pt idx="8186">
                  <c:v>8.3683928259500426</c:v>
                </c:pt>
                <c:pt idx="8187">
                  <c:v>8.3696138450499831</c:v>
                </c:pt>
                <c:pt idx="8188">
                  <c:v>8.3692815034669152</c:v>
                </c:pt>
                <c:pt idx="8189">
                  <c:v>8.368749189233057</c:v>
                </c:pt>
                <c:pt idx="8190">
                  <c:v>8.3680218750000002</c:v>
                </c:pt>
                <c:pt idx="8191">
                  <c:v>8.3685095334169333</c:v>
                </c:pt>
                <c:pt idx="8192">
                  <c:v>8.3692155525170726</c:v>
                </c:pt>
                <c:pt idx="8193">
                  <c:v>8.3694098776000079</c:v>
                </c:pt>
                <c:pt idx="8194">
                  <c:v>8.3688742300329491</c:v>
                </c:pt>
                <c:pt idx="8195">
                  <c:v>8.368238555117081</c:v>
                </c:pt>
                <c:pt idx="8196">
                  <c:v>8.3682962408830246</c:v>
                </c:pt>
                <c:pt idx="8197">
                  <c:v>8.368922232632956</c:v>
                </c:pt>
                <c:pt idx="8198">
                  <c:v>8.3688499184000982</c:v>
                </c:pt>
                <c:pt idx="8199">
                  <c:v>8.3685026041670394</c:v>
                </c:pt>
                <c:pt idx="8200">
                  <c:v>8.367125262582972</c:v>
                </c:pt>
                <c:pt idx="8201">
                  <c:v>8.3668529483499157</c:v>
                </c:pt>
                <c:pt idx="8202">
                  <c:v>8.3679639401000472</c:v>
                </c:pt>
                <c:pt idx="8203">
                  <c:v>8.3675699591999901</c:v>
                </c:pt>
                <c:pt idx="8204">
                  <c:v>8.367264284282923</c:v>
                </c:pt>
                <c:pt idx="8205">
                  <c:v>8.3670469700500636</c:v>
                </c:pt>
                <c:pt idx="8206">
                  <c:v>8.3672546284669949</c:v>
                </c:pt>
                <c:pt idx="8207">
                  <c:v>8.3688239808999381</c:v>
                </c:pt>
                <c:pt idx="8208">
                  <c:v>8.3690350000000802</c:v>
                </c:pt>
                <c:pt idx="8209">
                  <c:v>8.3682043250830134</c:v>
                </c:pt>
                <c:pt idx="8210">
                  <c:v>8.3677803441829539</c:v>
                </c:pt>
                <c:pt idx="8211">
                  <c:v>8.3679896692670859</c:v>
                </c:pt>
                <c:pt idx="8212">
                  <c:v>8.3688690217000286</c:v>
                </c:pt>
                <c:pt idx="8213">
                  <c:v>8.3688383467829617</c:v>
                </c:pt>
                <c:pt idx="8214">
                  <c:v>8.368086032549904</c:v>
                </c:pt>
                <c:pt idx="8215">
                  <c:v>8.3670686909670362</c:v>
                </c:pt>
                <c:pt idx="8216">
                  <c:v>8.367761376732977</c:v>
                </c:pt>
                <c:pt idx="8217">
                  <c:v>8.3681240624999198</c:v>
                </c:pt>
                <c:pt idx="8218">
                  <c:v>8.3678033875830522</c:v>
                </c:pt>
                <c:pt idx="8219">
                  <c:v>8.367556073349995</c:v>
                </c:pt>
                <c:pt idx="8220">
                  <c:v>8.3675503984329271</c:v>
                </c:pt>
                <c:pt idx="8221">
                  <c:v>8.3679697508670685</c:v>
                </c:pt>
                <c:pt idx="8222">
                  <c:v>8.369712409283002</c:v>
                </c:pt>
                <c:pt idx="8223">
                  <c:v>8.3691867617169429</c:v>
                </c:pt>
                <c:pt idx="8224">
                  <c:v>8.368704420133076</c:v>
                </c:pt>
                <c:pt idx="8225">
                  <c:v>8.3682771059000185</c:v>
                </c:pt>
                <c:pt idx="8226">
                  <c:v>8.3683181249999592</c:v>
                </c:pt>
                <c:pt idx="8227">
                  <c:v>8.3692024500830922</c:v>
                </c:pt>
                <c:pt idx="8228">
                  <c:v>8.3689351358500339</c:v>
                </c:pt>
                <c:pt idx="8229">
                  <c:v>8.3681394609329676</c:v>
                </c:pt>
                <c:pt idx="8230">
                  <c:v>8.3672721466999089</c:v>
                </c:pt>
                <c:pt idx="8231">
                  <c:v>8.367731471783042</c:v>
                </c:pt>
                <c:pt idx="8232">
                  <c:v>8.368980824216985</c:v>
                </c:pt>
                <c:pt idx="8233">
                  <c:v>8.3688451492999167</c:v>
                </c:pt>
                <c:pt idx="8234">
                  <c:v>8.3684711684000579</c:v>
                </c:pt>
                <c:pt idx="8235">
                  <c:v>8.368053854167</c:v>
                </c:pt>
                <c:pt idx="8236">
                  <c:v>8.3684165125829324</c:v>
                </c:pt>
                <c:pt idx="8237">
                  <c:v>8.3690241983500755</c:v>
                </c:pt>
                <c:pt idx="8238">
                  <c:v>8.369553523433007</c:v>
                </c:pt>
                <c:pt idx="8239">
                  <c:v>8.3688695425329485</c:v>
                </c:pt>
                <c:pt idx="8240">
                  <c:v>8.3682338676170804</c:v>
                </c:pt>
                <c:pt idx="8241">
                  <c:v>8.368458220050023</c:v>
                </c:pt>
                <c:pt idx="8242">
                  <c:v>8.3695192117999557</c:v>
                </c:pt>
                <c:pt idx="8243">
                  <c:v>8.3691002309000986</c:v>
                </c:pt>
                <c:pt idx="8244">
                  <c:v>8.3684629166670383</c:v>
                </c:pt>
                <c:pt idx="8245">
                  <c:v>8.3675539084169728</c:v>
                </c:pt>
                <c:pt idx="8246">
                  <c:v>8.3678099275169142</c:v>
                </c:pt>
                <c:pt idx="8247">
                  <c:v>8.3694175859330464</c:v>
                </c:pt>
                <c:pt idx="8248">
                  <c:v>8.3693486050329895</c:v>
                </c:pt>
                <c:pt idx="8249">
                  <c:v>8.3693229301169225</c:v>
                </c:pt>
                <c:pt idx="8250">
                  <c:v>8.3689622825500631</c:v>
                </c:pt>
                <c:pt idx="8251">
                  <c:v>8.3691032742999969</c:v>
                </c:pt>
                <c:pt idx="8252">
                  <c:v>8.3699692933999383</c:v>
                </c:pt>
                <c:pt idx="8253">
                  <c:v>8.3703369791670799</c:v>
                </c:pt>
                <c:pt idx="8254">
                  <c:v>8.3697513042500127</c:v>
                </c:pt>
                <c:pt idx="8255">
                  <c:v>8.3692623233499539</c:v>
                </c:pt>
                <c:pt idx="8256">
                  <c:v>8.3691466484330874</c:v>
                </c:pt>
                <c:pt idx="8257">
                  <c:v>8.3702176675330282</c:v>
                </c:pt>
                <c:pt idx="8258">
                  <c:v>8.3704019926169604</c:v>
                </c:pt>
                <c:pt idx="8259">
                  <c:v>8.3696713450499036</c:v>
                </c:pt>
                <c:pt idx="8260">
                  <c:v>8.3692806701330351</c:v>
                </c:pt>
                <c:pt idx="8261">
                  <c:v>8.3690550225669789</c:v>
                </c:pt>
                <c:pt idx="8262">
                  <c:v>8.3706027083329193</c:v>
                </c:pt>
                <c:pt idx="8263">
                  <c:v>8.3706337000830509</c:v>
                </c:pt>
                <c:pt idx="8264">
                  <c:v>8.369974719182995</c:v>
                </c:pt>
                <c:pt idx="8265">
                  <c:v>8.3693273775999266</c:v>
                </c:pt>
                <c:pt idx="8266">
                  <c:v>8.369671730033069</c:v>
                </c:pt>
                <c:pt idx="8267">
                  <c:v>8.3709510551170023</c:v>
                </c:pt>
                <c:pt idx="8268">
                  <c:v>8.3706520742169435</c:v>
                </c:pt>
                <c:pt idx="8269">
                  <c:v>8.3700530659670758</c:v>
                </c:pt>
                <c:pt idx="8270">
                  <c:v>8.3695090850670173</c:v>
                </c:pt>
                <c:pt idx="8271">
                  <c:v>8.3693217708329612</c:v>
                </c:pt>
                <c:pt idx="8272">
                  <c:v>8.3702727625830917</c:v>
                </c:pt>
                <c:pt idx="8273">
                  <c:v>8.370440448350033</c:v>
                </c:pt>
                <c:pt idx="8274">
                  <c:v>8.3699881067669679</c:v>
                </c:pt>
                <c:pt idx="8275">
                  <c:v>8.3692941258669098</c:v>
                </c:pt>
                <c:pt idx="8276">
                  <c:v>8.3693484509500404</c:v>
                </c:pt>
                <c:pt idx="8277">
                  <c:v>8.3706178033829843</c:v>
                </c:pt>
                <c:pt idx="8278">
                  <c:v>8.3707254617999158</c:v>
                </c:pt>
                <c:pt idx="8279">
                  <c:v>8.3702464809000592</c:v>
                </c:pt>
                <c:pt idx="8280">
                  <c:v>8.3702858333329999</c:v>
                </c:pt>
                <c:pt idx="8281">
                  <c:v>8.3705568250829323</c:v>
                </c:pt>
                <c:pt idx="8282">
                  <c:v>8.3716311775170738</c:v>
                </c:pt>
                <c:pt idx="8283">
                  <c:v>8.3717871692670069</c:v>
                </c:pt>
                <c:pt idx="8284">
                  <c:v>8.3708315216999498</c:v>
                </c:pt>
                <c:pt idx="8285">
                  <c:v>8.370260846783081</c:v>
                </c:pt>
                <c:pt idx="8286">
                  <c:v>8.3702635325500232</c:v>
                </c:pt>
                <c:pt idx="8287">
                  <c:v>8.3714478576329565</c:v>
                </c:pt>
                <c:pt idx="8288">
                  <c:v>8.3719338767330971</c:v>
                </c:pt>
                <c:pt idx="8289">
                  <c:v>8.371798229167041</c:v>
                </c:pt>
                <c:pt idx="8290">
                  <c:v>8.3715575542499732</c:v>
                </c:pt>
                <c:pt idx="8291">
                  <c:v>8.3717419066829137</c:v>
                </c:pt>
                <c:pt idx="8292">
                  <c:v>8.3727678984330467</c:v>
                </c:pt>
                <c:pt idx="8293">
                  <c:v>8.3726405841999885</c:v>
                </c:pt>
                <c:pt idx="8294">
                  <c:v>8.3717532426169221</c:v>
                </c:pt>
                <c:pt idx="8295">
                  <c:v>8.3710592617170629</c:v>
                </c:pt>
                <c:pt idx="8296">
                  <c:v>8.3710419201329973</c:v>
                </c:pt>
                <c:pt idx="8297">
                  <c:v>8.3720996058999368</c:v>
                </c:pt>
                <c:pt idx="8298">
                  <c:v>8.3724056250000789</c:v>
                </c:pt>
                <c:pt idx="8299">
                  <c:v>8.3713099500830115</c:v>
                </c:pt>
                <c:pt idx="8300">
                  <c:v>8.3710743025169556</c:v>
                </c:pt>
                <c:pt idx="8301">
                  <c:v>8.371203627600087</c:v>
                </c:pt>
                <c:pt idx="8302">
                  <c:v>8.3722329800330275</c:v>
                </c:pt>
                <c:pt idx="8303">
                  <c:v>8.3720589717829625</c:v>
                </c:pt>
                <c:pt idx="8304">
                  <c:v>8.3716416575499046</c:v>
                </c:pt>
                <c:pt idx="8305">
                  <c:v>8.3710709826330358</c:v>
                </c:pt>
                <c:pt idx="8306">
                  <c:v>8.3713903350669785</c:v>
                </c:pt>
                <c:pt idx="8307">
                  <c:v>8.3726313541669199</c:v>
                </c:pt>
                <c:pt idx="8308">
                  <c:v>8.3725456792500523</c:v>
                </c:pt>
                <c:pt idx="8309">
                  <c:v>8.3720133650169934</c:v>
                </c:pt>
                <c:pt idx="8310">
                  <c:v>8.3709560234329263</c:v>
                </c:pt>
                <c:pt idx="8311">
                  <c:v>8.371528709200069</c:v>
                </c:pt>
                <c:pt idx="8312">
                  <c:v>8.3722630342830016</c:v>
                </c:pt>
                <c:pt idx="8313">
                  <c:v>8.3719640533829445</c:v>
                </c:pt>
                <c:pt idx="8314">
                  <c:v>8.3706717118000764</c:v>
                </c:pt>
                <c:pt idx="8315">
                  <c:v>8.3695243975670177</c:v>
                </c:pt>
                <c:pt idx="8316">
                  <c:v>8.3687854166669613</c:v>
                </c:pt>
                <c:pt idx="8317">
                  <c:v>8.3694247417500929</c:v>
                </c:pt>
                <c:pt idx="8318">
                  <c:v>8.3685990941830344</c:v>
                </c:pt>
                <c:pt idx="8319">
                  <c:v>8.367833419266967</c:v>
                </c:pt>
                <c:pt idx="8320">
                  <c:v>8.3671744383669093</c:v>
                </c:pt>
                <c:pt idx="8321">
                  <c:v>8.3665337634500414</c:v>
                </c:pt>
                <c:pt idx="8322">
                  <c:v>8.3668497825499841</c:v>
                </c:pt>
                <c:pt idx="8323">
                  <c:v>8.3665141076329164</c:v>
                </c:pt>
                <c:pt idx="8324">
                  <c:v>8.3654301267330577</c:v>
                </c:pt>
                <c:pt idx="8325">
                  <c:v>8.3644628124999993</c:v>
                </c:pt>
                <c:pt idx="8326">
                  <c:v>8.3638138042499328</c:v>
                </c:pt>
                <c:pt idx="8327">
                  <c:v>8.3641731566830746</c:v>
                </c:pt>
                <c:pt idx="8328">
                  <c:v>8.3634024817670074</c:v>
                </c:pt>
                <c:pt idx="8329">
                  <c:v>8.36254850086695</c:v>
                </c:pt>
                <c:pt idx="8330">
                  <c:v>8.3617994926170809</c:v>
                </c:pt>
                <c:pt idx="8331">
                  <c:v>8.3614955117170222</c:v>
                </c:pt>
                <c:pt idx="8332">
                  <c:v>8.3630831701329562</c:v>
                </c:pt>
                <c:pt idx="8333">
                  <c:v>8.3631775225670975</c:v>
                </c:pt>
                <c:pt idx="8334">
                  <c:v>8.3627785416670406</c:v>
                </c:pt>
                <c:pt idx="8335">
                  <c:v>8.3628062000829733</c:v>
                </c:pt>
                <c:pt idx="8336">
                  <c:v>8.3631622191829145</c:v>
                </c:pt>
                <c:pt idx="8337">
                  <c:v>8.363564877600048</c:v>
                </c:pt>
                <c:pt idx="8338">
                  <c:v>8.3632342300329885</c:v>
                </c:pt>
                <c:pt idx="8339">
                  <c:v>8.3624652217829212</c:v>
                </c:pt>
                <c:pt idx="8340">
                  <c:v>8.3620662408830633</c:v>
                </c:pt>
                <c:pt idx="8341">
                  <c:v>8.3617122326329962</c:v>
                </c:pt>
                <c:pt idx="8342">
                  <c:v>8.3621299183999387</c:v>
                </c:pt>
                <c:pt idx="8343">
                  <c:v>8.3613926041670794</c:v>
                </c:pt>
                <c:pt idx="8344">
                  <c:v>8.360181929250011</c:v>
                </c:pt>
                <c:pt idx="8345">
                  <c:v>8.3597729483499545</c:v>
                </c:pt>
                <c:pt idx="8346">
                  <c:v>8.3602422734330872</c:v>
                </c:pt>
                <c:pt idx="8347">
                  <c:v>8.36121329253303</c:v>
                </c:pt>
                <c:pt idx="8348">
                  <c:v>8.3613876176169626</c:v>
                </c:pt>
                <c:pt idx="8349">
                  <c:v>8.3613053033829026</c:v>
                </c:pt>
                <c:pt idx="8350">
                  <c:v>8.3610912951330363</c:v>
                </c:pt>
                <c:pt idx="8351">
                  <c:v>8.3613056475669776</c:v>
                </c:pt>
                <c:pt idx="8352">
                  <c:v>8.362071666666921</c:v>
                </c:pt>
                <c:pt idx="8353">
                  <c:v>8.3619693250830522</c:v>
                </c:pt>
                <c:pt idx="8354">
                  <c:v>8.3612870108499937</c:v>
                </c:pt>
                <c:pt idx="8355">
                  <c:v>8.3608630025999275</c:v>
                </c:pt>
                <c:pt idx="8356">
                  <c:v>8.360527355033069</c:v>
                </c:pt>
                <c:pt idx="8357">
                  <c:v>8.3614066801170015</c:v>
                </c:pt>
                <c:pt idx="8358">
                  <c:v>8.3612393658829447</c:v>
                </c:pt>
                <c:pt idx="8359">
                  <c:v>8.3604303576330761</c:v>
                </c:pt>
                <c:pt idx="8360">
                  <c:v>8.3601763767330191</c:v>
                </c:pt>
                <c:pt idx="8361">
                  <c:v>8.3599790624999599</c:v>
                </c:pt>
                <c:pt idx="8362">
                  <c:v>8.3611750542500918</c:v>
                </c:pt>
                <c:pt idx="8363">
                  <c:v>8.3617894066830338</c:v>
                </c:pt>
                <c:pt idx="8364">
                  <c:v>8.3632187317669668</c:v>
                </c:pt>
                <c:pt idx="8365">
                  <c:v>8.3627114175329105</c:v>
                </c:pt>
                <c:pt idx="8366">
                  <c:v>8.3625824092830428</c:v>
                </c:pt>
                <c:pt idx="8367">
                  <c:v>8.3634767617169832</c:v>
                </c:pt>
                <c:pt idx="8368">
                  <c:v>8.3628044201329157</c:v>
                </c:pt>
                <c:pt idx="8369">
                  <c:v>8.3630704392330575</c:v>
                </c:pt>
                <c:pt idx="8370">
                  <c:v>8.3625381250000004</c:v>
                </c:pt>
                <c:pt idx="8371">
                  <c:v>8.3619641167499328</c:v>
                </c:pt>
                <c:pt idx="8372">
                  <c:v>8.3634134691830742</c:v>
                </c:pt>
                <c:pt idx="8373">
                  <c:v>8.3629927942670061</c:v>
                </c:pt>
                <c:pt idx="8374">
                  <c:v>8.3626021466999489</c:v>
                </c:pt>
                <c:pt idx="8375">
                  <c:v>8.3617998051170819</c:v>
                </c:pt>
                <c:pt idx="8376">
                  <c:v>8.3628091575500232</c:v>
                </c:pt>
                <c:pt idx="8377">
                  <c:v>8.3642951492999575</c:v>
                </c:pt>
                <c:pt idx="8378">
                  <c:v>8.3644428350670967</c:v>
                </c:pt>
                <c:pt idx="8379">
                  <c:v>8.3636305208330395</c:v>
                </c:pt>
                <c:pt idx="8380">
                  <c:v>8.3635565125829725</c:v>
                </c:pt>
                <c:pt idx="8381">
                  <c:v>8.3639125316829155</c:v>
                </c:pt>
                <c:pt idx="8382">
                  <c:v>8.3651818567670464</c:v>
                </c:pt>
                <c:pt idx="8383">
                  <c:v>8.3651745425329889</c:v>
                </c:pt>
                <c:pt idx="8384">
                  <c:v>8.3645772009499222</c:v>
                </c:pt>
                <c:pt idx="8385">
                  <c:v>8.3641798867170625</c:v>
                </c:pt>
                <c:pt idx="8386">
                  <c:v>8.3636658784669962</c:v>
                </c:pt>
                <c:pt idx="8387">
                  <c:v>8.3648652308999392</c:v>
                </c:pt>
                <c:pt idx="8388">
                  <c:v>8.3649195833330783</c:v>
                </c:pt>
                <c:pt idx="8389">
                  <c:v>8.3646305750830141</c:v>
                </c:pt>
                <c:pt idx="8390">
                  <c:v>8.3643899275169549</c:v>
                </c:pt>
                <c:pt idx="8391">
                  <c:v>8.3646142526000862</c:v>
                </c:pt>
                <c:pt idx="8392">
                  <c:v>8.365116938367029</c:v>
                </c:pt>
                <c:pt idx="8393">
                  <c:v>8.3644412634499616</c:v>
                </c:pt>
                <c:pt idx="8394">
                  <c:v>8.3640606158829041</c:v>
                </c:pt>
                <c:pt idx="8395">
                  <c:v>8.3636416076330367</c:v>
                </c:pt>
                <c:pt idx="8396">
                  <c:v>8.3635526267329769</c:v>
                </c:pt>
                <c:pt idx="8397">
                  <c:v>8.3638503124999204</c:v>
                </c:pt>
                <c:pt idx="8398">
                  <c:v>8.3638813042500519</c:v>
                </c:pt>
                <c:pt idx="8399">
                  <c:v>8.3633873233499951</c:v>
                </c:pt>
                <c:pt idx="8400">
                  <c:v>8.3629066484329275</c:v>
                </c:pt>
                <c:pt idx="8401">
                  <c:v>8.3625476675330681</c:v>
                </c:pt>
                <c:pt idx="8402">
                  <c:v>8.3640469926170002</c:v>
                </c:pt>
                <c:pt idx="8403">
                  <c:v>8.3648363450499446</c:v>
                </c:pt>
                <c:pt idx="8404">
                  <c:v>8.3642723368000755</c:v>
                </c:pt>
                <c:pt idx="8405">
                  <c:v>8.363561689233018</c:v>
                </c:pt>
                <c:pt idx="8406">
                  <c:v>8.36370937499996</c:v>
                </c:pt>
                <c:pt idx="8407">
                  <c:v>8.3647687000830917</c:v>
                </c:pt>
                <c:pt idx="8408">
                  <c:v>8.3649713858500334</c:v>
                </c:pt>
                <c:pt idx="8409">
                  <c:v>8.3640290442669674</c:v>
                </c:pt>
                <c:pt idx="8410">
                  <c:v>8.3630017300329094</c:v>
                </c:pt>
                <c:pt idx="8411">
                  <c:v>8.3626627217830425</c:v>
                </c:pt>
                <c:pt idx="8412">
                  <c:v>8.3636154075499825</c:v>
                </c:pt>
                <c:pt idx="8413">
                  <c:v>8.3636180659669179</c:v>
                </c:pt>
                <c:pt idx="8414">
                  <c:v>8.3632824184000576</c:v>
                </c:pt>
                <c:pt idx="8415">
                  <c:v>8.3628551041670001</c:v>
                </c:pt>
                <c:pt idx="8416">
                  <c:v>8.362596095916933</c:v>
                </c:pt>
                <c:pt idx="8417">
                  <c:v>8.364100448350074</c:v>
                </c:pt>
                <c:pt idx="8418">
                  <c:v>8.3640147734330075</c:v>
                </c:pt>
                <c:pt idx="8419">
                  <c:v>8.3635474591999497</c:v>
                </c:pt>
                <c:pt idx="8420">
                  <c:v>8.3629667842830813</c:v>
                </c:pt>
                <c:pt idx="8421">
                  <c:v>8.3626778033830238</c:v>
                </c:pt>
                <c:pt idx="8422">
                  <c:v>8.3634954617999568</c:v>
                </c:pt>
                <c:pt idx="8423">
                  <c:v>8.3635764809000985</c:v>
                </c:pt>
                <c:pt idx="8424">
                  <c:v>8.3630691666670387</c:v>
                </c:pt>
                <c:pt idx="8425">
                  <c:v>8.3628501584169719</c:v>
                </c:pt>
                <c:pt idx="8426">
                  <c:v>8.3632428441829152</c:v>
                </c:pt>
                <c:pt idx="8427">
                  <c:v>8.3645405026000468</c:v>
                </c:pt>
                <c:pt idx="8428">
                  <c:v>8.3645765216999894</c:v>
                </c:pt>
                <c:pt idx="8429">
                  <c:v>8.3635491801169231</c:v>
                </c:pt>
                <c:pt idx="8430">
                  <c:v>8.3629068658830619</c:v>
                </c:pt>
                <c:pt idx="8431">
                  <c:v>8.3629211909669969</c:v>
                </c:pt>
                <c:pt idx="8432">
                  <c:v>8.3631838767329381</c:v>
                </c:pt>
                <c:pt idx="8433">
                  <c:v>8.3630882291670794</c:v>
                </c:pt>
                <c:pt idx="8434">
                  <c:v>8.3618508875830138</c:v>
                </c:pt>
                <c:pt idx="8435">
                  <c:v>8.3616102400169545</c:v>
                </c:pt>
                <c:pt idx="8436">
                  <c:v>8.3617928984330874</c:v>
                </c:pt>
                <c:pt idx="8437">
                  <c:v>8.3636105842000283</c:v>
                </c:pt>
                <c:pt idx="8438">
                  <c:v>8.3639349092829622</c:v>
                </c:pt>
                <c:pt idx="8439">
                  <c:v>8.3620792617169037</c:v>
                </c:pt>
                <c:pt idx="8440">
                  <c:v>8.3613669201330367</c:v>
                </c:pt>
                <c:pt idx="8441">
                  <c:v>8.3613929392329798</c:v>
                </c:pt>
                <c:pt idx="8442">
                  <c:v>8.3626906249999209</c:v>
                </c:pt>
                <c:pt idx="8443">
                  <c:v>8.3625049500830517</c:v>
                </c:pt>
                <c:pt idx="8444">
                  <c:v>8.3613943025169952</c:v>
                </c:pt>
                <c:pt idx="8445">
                  <c:v>8.3597136275999269</c:v>
                </c:pt>
                <c:pt idx="8446">
                  <c:v>8.3596946467000688</c:v>
                </c:pt>
                <c:pt idx="8447">
                  <c:v>8.3614756384500026</c:v>
                </c:pt>
                <c:pt idx="8448">
                  <c:v>8.3612233242169438</c:v>
                </c:pt>
                <c:pt idx="8449">
                  <c:v>8.3603759826330748</c:v>
                </c:pt>
                <c:pt idx="8450">
                  <c:v>8.3598086684000172</c:v>
                </c:pt>
                <c:pt idx="8451">
                  <c:v>8.3601146874999603</c:v>
                </c:pt>
                <c:pt idx="8452">
                  <c:v>8.3625790125830921</c:v>
                </c:pt>
                <c:pt idx="8453">
                  <c:v>8.3627133650170347</c:v>
                </c:pt>
                <c:pt idx="8454">
                  <c:v>8.3627243567669662</c:v>
                </c:pt>
                <c:pt idx="8455">
                  <c:v>8.3625003758669099</c:v>
                </c:pt>
                <c:pt idx="8456">
                  <c:v>8.3623280342830419</c:v>
                </c:pt>
                <c:pt idx="8457">
                  <c:v>8.3632023867169849</c:v>
                </c:pt>
                <c:pt idx="8458">
                  <c:v>8.3628850451329164</c:v>
                </c:pt>
                <c:pt idx="8459">
                  <c:v>8.3617693975670573</c:v>
                </c:pt>
                <c:pt idx="8460">
                  <c:v>8.3613970833329994</c:v>
                </c:pt>
                <c:pt idx="8461">
                  <c:v>8.3616247417499334</c:v>
                </c:pt>
                <c:pt idx="8462">
                  <c:v>8.3627357608500752</c:v>
                </c:pt>
                <c:pt idx="8463">
                  <c:v>8.3631584192670072</c:v>
                </c:pt>
                <c:pt idx="8464">
                  <c:v>8.3630561050329479</c:v>
                </c:pt>
                <c:pt idx="8465">
                  <c:v>8.3621104301170828</c:v>
                </c:pt>
                <c:pt idx="8466">
                  <c:v>8.3619681158830232</c:v>
                </c:pt>
                <c:pt idx="8467">
                  <c:v>8.3637674409669565</c:v>
                </c:pt>
                <c:pt idx="8468">
                  <c:v>8.3633717934000984</c:v>
                </c:pt>
                <c:pt idx="8469">
                  <c:v>8.3628328125000397</c:v>
                </c:pt>
                <c:pt idx="8470">
                  <c:v>8.3617454709169738</c:v>
                </c:pt>
                <c:pt idx="8471">
                  <c:v>8.361914823349915</c:v>
                </c:pt>
                <c:pt idx="8472">
                  <c:v>8.363200815100047</c:v>
                </c:pt>
                <c:pt idx="8473">
                  <c:v>8.3639001675329894</c:v>
                </c:pt>
                <c:pt idx="8474">
                  <c:v>8.3628161592829215</c:v>
                </c:pt>
                <c:pt idx="8475">
                  <c:v>8.3620671783830645</c:v>
                </c:pt>
                <c:pt idx="8476">
                  <c:v>8.3622865034669971</c:v>
                </c:pt>
                <c:pt idx="8477">
                  <c:v>8.3634458558999381</c:v>
                </c:pt>
                <c:pt idx="8478">
                  <c:v>8.3632218750000806</c:v>
                </c:pt>
                <c:pt idx="8480">
                  <c:v>8.3524383333329997</c:v>
                </c:pt>
                <c:pt idx="8481">
                  <c:v>8.3527826584169329</c:v>
                </c:pt>
                <c:pt idx="8482">
                  <c:v>8.3539653441830755</c:v>
                </c:pt>
                <c:pt idx="8483">
                  <c:v>8.3541346692670082</c:v>
                </c:pt>
                <c:pt idx="8484">
                  <c:v>8.3531840216999491</c:v>
                </c:pt>
                <c:pt idx="8485">
                  <c:v>8.3525300134500799</c:v>
                </c:pt>
                <c:pt idx="8486">
                  <c:v>8.3523243658830228</c:v>
                </c:pt>
                <c:pt idx="8487">
                  <c:v>8.3532403576329557</c:v>
                </c:pt>
                <c:pt idx="8488">
                  <c:v>8.3533180434000975</c:v>
                </c:pt>
                <c:pt idx="8489">
                  <c:v>8.3525657291670399</c:v>
                </c:pt>
                <c:pt idx="8490">
                  <c:v>8.3516250542499719</c:v>
                </c:pt>
                <c:pt idx="8491">
                  <c:v>8.3518927400169147</c:v>
                </c:pt>
                <c:pt idx="8492">
                  <c:v>8.3527420651000472</c:v>
                </c:pt>
                <c:pt idx="8493">
                  <c:v>8.3526580841999891</c:v>
                </c:pt>
                <c:pt idx="8494">
                  <c:v>8.3515607426169218</c:v>
                </c:pt>
                <c:pt idx="8495">
                  <c:v>8.3511484283830626</c:v>
                </c:pt>
                <c:pt idx="8496">
                  <c:v>8.3509877534669972</c:v>
                </c:pt>
                <c:pt idx="8497">
                  <c:v>8.3519704392329377</c:v>
                </c:pt>
                <c:pt idx="8498">
                  <c:v>8.3519797916670804</c:v>
                </c:pt>
                <c:pt idx="8499">
                  <c:v>8.3515474500830127</c:v>
                </c:pt>
                <c:pt idx="8500">
                  <c:v>8.3512051358499537</c:v>
                </c:pt>
                <c:pt idx="8501">
                  <c:v>8.3514011276000879</c:v>
                </c:pt>
                <c:pt idx="8502">
                  <c:v>8.3524988133670277</c:v>
                </c:pt>
                <c:pt idx="8503">
                  <c:v>8.3526298051169618</c:v>
                </c:pt>
                <c:pt idx="8504">
                  <c:v>8.3518441575499036</c:v>
                </c:pt>
                <c:pt idx="8505">
                  <c:v>8.3511784826330366</c:v>
                </c:pt>
                <c:pt idx="8506">
                  <c:v>8.3510845017329789</c:v>
                </c:pt>
                <c:pt idx="8507">
                  <c:v>8.3523521874999194</c:v>
                </c:pt>
                <c:pt idx="8508">
                  <c:v>8.3517381792500522</c:v>
                </c:pt>
                <c:pt idx="8509">
                  <c:v>8.350485865016994</c:v>
                </c:pt>
                <c:pt idx="8510">
                  <c:v>8.3497768567669279</c:v>
                </c:pt>
                <c:pt idx="8511">
                  <c:v>8.35022120920007</c:v>
                </c:pt>
                <c:pt idx="8512">
                  <c:v>8.3512022009500022</c:v>
                </c:pt>
                <c:pt idx="8513">
                  <c:v>8.3510332200499438</c:v>
                </c:pt>
                <c:pt idx="8514">
                  <c:v>8.3507058784670765</c:v>
                </c:pt>
                <c:pt idx="8515">
                  <c:v>8.3501852309000171</c:v>
                </c:pt>
                <c:pt idx="8516">
                  <c:v>8.3500812499999615</c:v>
                </c:pt>
                <c:pt idx="8517">
                  <c:v>8.3513155750830919</c:v>
                </c:pt>
                <c:pt idx="8518">
                  <c:v>8.3517332608500343</c:v>
                </c:pt>
                <c:pt idx="8519">
                  <c:v>8.3511075859329686</c:v>
                </c:pt>
                <c:pt idx="8520">
                  <c:v>8.3503786050329101</c:v>
                </c:pt>
                <c:pt idx="8521">
                  <c:v>8.3506362634500402</c:v>
                </c:pt>
                <c:pt idx="8522">
                  <c:v>8.3519022825499842</c:v>
                </c:pt>
                <c:pt idx="8523">
                  <c:v>8.3521499409669175</c:v>
                </c:pt>
                <c:pt idx="8524">
                  <c:v>8.3514209600670579</c:v>
                </c:pt>
                <c:pt idx="8525">
                  <c:v>8.3502786458329989</c:v>
                </c:pt>
                <c:pt idx="8526">
                  <c:v>8.3502346375829326</c:v>
                </c:pt>
                <c:pt idx="8527">
                  <c:v>8.3511839900170752</c:v>
                </c:pt>
                <c:pt idx="8528">
                  <c:v>8.3513883151000066</c:v>
                </c:pt>
                <c:pt idx="8529">
                  <c:v>8.3507376675329503</c:v>
                </c:pt>
                <c:pt idx="8530">
                  <c:v>8.3504719926170825</c:v>
                </c:pt>
                <c:pt idx="8531">
                  <c:v>8.3505946783830236</c:v>
                </c:pt>
                <c:pt idx="8532">
                  <c:v>8.3515906701329552</c:v>
                </c:pt>
                <c:pt idx="8533">
                  <c:v>8.3511033559000971</c:v>
                </c:pt>
                <c:pt idx="8534">
                  <c:v>8.3506227083330398</c:v>
                </c:pt>
                <c:pt idx="8535">
                  <c:v>8.3499103667499739</c:v>
                </c:pt>
                <c:pt idx="8536">
                  <c:v>8.350059719182914</c:v>
                </c:pt>
                <c:pt idx="8537">
                  <c:v>8.3504207109330455</c:v>
                </c:pt>
                <c:pt idx="8538">
                  <c:v>8.3506867300329883</c:v>
                </c:pt>
                <c:pt idx="8539">
                  <c:v>8.3502393884499213</c:v>
                </c:pt>
                <c:pt idx="8540">
                  <c:v>8.3496104075500632</c:v>
                </c:pt>
                <c:pt idx="8541">
                  <c:v>8.3494497326329959</c:v>
                </c:pt>
                <c:pt idx="8542">
                  <c:v>8.3506974183999372</c:v>
                </c:pt>
                <c:pt idx="8543">
                  <c:v>8.3511417708330793</c:v>
                </c:pt>
                <c:pt idx="8544">
                  <c:v>8.3498944292500124</c:v>
                </c:pt>
                <c:pt idx="8545">
                  <c:v>8.3498621150169559</c:v>
                </c:pt>
                <c:pt idx="8546">
                  <c:v>8.3503414401000864</c:v>
                </c:pt>
                <c:pt idx="8547">
                  <c:v>8.3513707925330287</c:v>
                </c:pt>
                <c:pt idx="8548">
                  <c:v>8.3513784509499622</c:v>
                </c:pt>
                <c:pt idx="8549">
                  <c:v>8.3507294700499042</c:v>
                </c:pt>
                <c:pt idx="8550">
                  <c:v>8.3507137951330357</c:v>
                </c:pt>
                <c:pt idx="8551">
                  <c:v>8.3508231475669792</c:v>
                </c:pt>
                <c:pt idx="8552">
                  <c:v>8.3518008333329199</c:v>
                </c:pt>
                <c:pt idx="8553">
                  <c:v>8.351745158417053</c:v>
                </c:pt>
                <c:pt idx="8554">
                  <c:v>8.3512278441829935</c:v>
                </c:pt>
                <c:pt idx="8555">
                  <c:v>8.3507705025999268</c:v>
                </c:pt>
                <c:pt idx="8556">
                  <c:v>8.3506598550330686</c:v>
                </c:pt>
                <c:pt idx="8557">
                  <c:v>8.3511408467830019</c:v>
                </c:pt>
                <c:pt idx="8558">
                  <c:v>8.3510551992169439</c:v>
                </c:pt>
                <c:pt idx="8559">
                  <c:v>8.3504811909670771</c:v>
                </c:pt>
                <c:pt idx="8560">
                  <c:v>8.3500872100670183</c:v>
                </c:pt>
                <c:pt idx="8561">
                  <c:v>8.3498248958329597</c:v>
                </c:pt>
                <c:pt idx="8562">
                  <c:v>8.3502592209170921</c:v>
                </c:pt>
                <c:pt idx="8563">
                  <c:v>8.3503719066830353</c:v>
                </c:pt>
                <c:pt idx="8564">
                  <c:v>8.3506378984329679</c:v>
                </c:pt>
                <c:pt idx="8565">
                  <c:v>8.3500022508669094</c:v>
                </c:pt>
                <c:pt idx="8566">
                  <c:v>8.350031575950041</c:v>
                </c:pt>
                <c:pt idx="8567">
                  <c:v>8.3502075950499837</c:v>
                </c:pt>
                <c:pt idx="8568">
                  <c:v>8.3500252534669155</c:v>
                </c:pt>
                <c:pt idx="8569">
                  <c:v>8.3500696059000585</c:v>
                </c:pt>
                <c:pt idx="8570">
                  <c:v>8.3499406249999986</c:v>
                </c:pt>
                <c:pt idx="8571">
                  <c:v>8.3498216167499315</c:v>
                </c:pt>
                <c:pt idx="8572">
                  <c:v>8.3505559691830733</c:v>
                </c:pt>
                <c:pt idx="8573">
                  <c:v>8.3512202942670068</c:v>
                </c:pt>
                <c:pt idx="8574">
                  <c:v>8.350519646699949</c:v>
                </c:pt>
                <c:pt idx="8575">
                  <c:v>8.3499356384500807</c:v>
                </c:pt>
                <c:pt idx="8576">
                  <c:v>8.3496666575500225</c:v>
                </c:pt>
                <c:pt idx="8577">
                  <c:v>8.3506443159669566</c:v>
                </c:pt>
                <c:pt idx="8578">
                  <c:v>8.3510170017330978</c:v>
                </c:pt>
                <c:pt idx="8579">
                  <c:v>8.3506413541670401</c:v>
                </c:pt>
                <c:pt idx="8580">
                  <c:v>8.349517345916972</c:v>
                </c:pt>
                <c:pt idx="8581">
                  <c:v>8.3497316983499132</c:v>
                </c:pt>
                <c:pt idx="8582">
                  <c:v>8.3508110234330477</c:v>
                </c:pt>
                <c:pt idx="8583">
                  <c:v>8.3504403758669881</c:v>
                </c:pt>
                <c:pt idx="8584">
                  <c:v>8.3500780342829213</c:v>
                </c:pt>
                <c:pt idx="8585">
                  <c:v>8.3496640533830639</c:v>
                </c:pt>
                <c:pt idx="8586">
                  <c:v>8.3500250451329965</c:v>
                </c:pt>
                <c:pt idx="8587">
                  <c:v>8.3505893975669387</c:v>
                </c:pt>
                <c:pt idx="8588">
                  <c:v>8.3507220833330784</c:v>
                </c:pt>
                <c:pt idx="8589">
                  <c:v>8.3496614084170115</c:v>
                </c:pt>
                <c:pt idx="8590">
                  <c:v>8.3492924275169553</c:v>
                </c:pt>
                <c:pt idx="8591">
                  <c:v>8.3499250859330871</c:v>
                </c:pt>
                <c:pt idx="8592">
                  <c:v>8.3508194383670293</c:v>
                </c:pt>
                <c:pt idx="8593">
                  <c:v>8.350518763449962</c:v>
                </c:pt>
                <c:pt idx="8594">
                  <c:v>8.3500164492169038</c:v>
                </c:pt>
                <c:pt idx="8595">
                  <c:v>8.3495857743000368</c:v>
                </c:pt>
                <c:pt idx="8596">
                  <c:v>8.3493384600669778</c:v>
                </c:pt>
                <c:pt idx="8597">
                  <c:v>8.3505494791669204</c:v>
                </c:pt>
                <c:pt idx="8598">
                  <c:v>8.3504454709170535</c:v>
                </c:pt>
                <c:pt idx="8599">
                  <c:v>8.3493114900169942</c:v>
                </c:pt>
                <c:pt idx="8600">
                  <c:v>8.3487558150999277</c:v>
                </c:pt>
                <c:pt idx="8601">
                  <c:v>8.3496368342000693</c:v>
                </c:pt>
                <c:pt idx="8602">
                  <c:v>8.3503561592830007</c:v>
                </c:pt>
                <c:pt idx="8603">
                  <c:v>8.3503438450499434</c:v>
                </c:pt>
                <c:pt idx="8604">
                  <c:v>8.3502615034670757</c:v>
                </c:pt>
                <c:pt idx="8605">
                  <c:v>8.3494225225670196</c:v>
                </c:pt>
                <c:pt idx="8606">
                  <c:v>8.3496802083329609</c:v>
                </c:pt>
                <c:pt idx="8607">
                  <c:v>8.3507178667500916</c:v>
                </c:pt>
                <c:pt idx="8608">
                  <c:v>8.3505255525170341</c:v>
                </c:pt>
                <c:pt idx="8609">
                  <c:v>8.3495982109329674</c:v>
                </c:pt>
                <c:pt idx="8610">
                  <c:v>8.3491308966999096</c:v>
                </c:pt>
                <c:pt idx="8611">
                  <c:v>8.3490635551170413</c:v>
                </c:pt>
                <c:pt idx="8612">
                  <c:v>8.350411240882984</c:v>
                </c:pt>
                <c:pt idx="8613">
                  <c:v>8.3502205659669162</c:v>
                </c:pt>
                <c:pt idx="8614">
                  <c:v>8.349198251733057</c:v>
                </c:pt>
                <c:pt idx="8615">
                  <c:v>8.3484542708330007</c:v>
                </c:pt>
                <c:pt idx="8616">
                  <c:v>8.3481469292499337</c:v>
                </c:pt>
                <c:pt idx="8617">
                  <c:v>8.3489362816830734</c:v>
                </c:pt>
                <c:pt idx="8618">
                  <c:v>8.3486306067670064</c:v>
                </c:pt>
                <c:pt idx="8619">
                  <c:v>8.3484682925329494</c:v>
                </c:pt>
                <c:pt idx="8620">
                  <c:v>8.3475292842830804</c:v>
                </c:pt>
                <c:pt idx="8621">
                  <c:v>8.3473469700500242</c:v>
                </c:pt>
                <c:pt idx="8622">
                  <c:v>8.3487046284669564</c:v>
                </c:pt>
                <c:pt idx="8623">
                  <c:v>8.3488739809000965</c:v>
                </c:pt>
                <c:pt idx="8624">
                  <c:v>8.3483833333330395</c:v>
                </c:pt>
                <c:pt idx="8625">
                  <c:v>8.3471959917499721</c:v>
                </c:pt>
                <c:pt idx="8626">
                  <c:v>8.3480353441829163</c:v>
                </c:pt>
                <c:pt idx="8627">
                  <c:v>8.3498363359330465</c:v>
                </c:pt>
                <c:pt idx="8628">
                  <c:v>8.3500990216999877</c:v>
                </c:pt>
                <c:pt idx="8629">
                  <c:v>8.3489466801169225</c:v>
                </c:pt>
                <c:pt idx="8630">
                  <c:v>8.3480243658830631</c:v>
                </c:pt>
                <c:pt idx="8631">
                  <c:v>8.3479603576329957</c:v>
                </c:pt>
                <c:pt idx="8632">
                  <c:v>8.3493030433999387</c:v>
                </c:pt>
                <c:pt idx="8633">
                  <c:v>8.3489490625000791</c:v>
                </c:pt>
                <c:pt idx="8634">
                  <c:v>8.3484133875830135</c:v>
                </c:pt>
                <c:pt idx="8635">
                  <c:v>8.3473027400169553</c:v>
                </c:pt>
                <c:pt idx="8636">
                  <c:v>8.3472720651000856</c:v>
                </c:pt>
                <c:pt idx="8637">
                  <c:v>8.3482380842000286</c:v>
                </c:pt>
                <c:pt idx="8638">
                  <c:v>8.3479540759499624</c:v>
                </c:pt>
                <c:pt idx="8639">
                  <c:v>8.347080095049904</c:v>
                </c:pt>
                <c:pt idx="8640">
                  <c:v>8.3466660868000364</c:v>
                </c:pt>
                <c:pt idx="8641">
                  <c:v>8.3468871058999774</c:v>
                </c:pt>
                <c:pt idx="8642">
                  <c:v>8.3480764583329208</c:v>
                </c:pt>
                <c:pt idx="8643">
                  <c:v>8.348747450083053</c:v>
                </c:pt>
                <c:pt idx="8644">
                  <c:v>8.3481868025169952</c:v>
                </c:pt>
                <c:pt idx="8645">
                  <c:v>8.3472877942669275</c:v>
                </c:pt>
                <c:pt idx="8646">
                  <c:v>8.3477454800330673</c:v>
                </c:pt>
                <c:pt idx="8647">
                  <c:v>8.34936813845</c:v>
                </c:pt>
                <c:pt idx="8648">
                  <c:v>8.3493291575499438</c:v>
                </c:pt>
                <c:pt idx="8649">
                  <c:v>8.3486101493000753</c:v>
                </c:pt>
                <c:pt idx="8650">
                  <c:v>8.3481245017330181</c:v>
                </c:pt>
                <c:pt idx="8651">
                  <c:v>8.3485688541669596</c:v>
                </c:pt>
                <c:pt idx="8652">
                  <c:v>8.3494198459170921</c:v>
                </c:pt>
                <c:pt idx="8653">
                  <c:v>8.3495608650170343</c:v>
                </c:pt>
                <c:pt idx="8654">
                  <c:v>8.3490601900999675</c:v>
                </c:pt>
                <c:pt idx="8655">
                  <c:v>8.3478528758669093</c:v>
                </c:pt>
                <c:pt idx="8656">
                  <c:v>8.3480538676170415</c:v>
                </c:pt>
                <c:pt idx="8657">
                  <c:v>8.3495665533829833</c:v>
                </c:pt>
                <c:pt idx="8658">
                  <c:v>8.3493425451329166</c:v>
                </c:pt>
                <c:pt idx="8659">
                  <c:v>8.3482118975670581</c:v>
                </c:pt>
                <c:pt idx="8660">
                  <c:v>8.3477895833330003</c:v>
                </c:pt>
                <c:pt idx="8661">
                  <c:v>8.3477455750829339</c:v>
                </c:pt>
                <c:pt idx="8662">
                  <c:v>8.3494265941830736</c:v>
                </c:pt>
                <c:pt idx="8663">
                  <c:v>8.3500409192670073</c:v>
                </c:pt>
                <c:pt idx="8664">
                  <c:v>8.3488969383669485</c:v>
                </c:pt>
                <c:pt idx="8665">
                  <c:v>8.3483245967830815</c:v>
                </c:pt>
                <c:pt idx="8666">
                  <c:v>8.3482106158830227</c:v>
                </c:pt>
                <c:pt idx="8667">
                  <c:v>8.3497816076329556</c:v>
                </c:pt>
                <c:pt idx="8668">
                  <c:v>8.3498042934000978</c:v>
                </c:pt>
                <c:pt idx="8669">
                  <c:v>8.3491586458330396</c:v>
                </c:pt>
                <c:pt idx="8670">
                  <c:v>8.3483679709169714</c:v>
                </c:pt>
                <c:pt idx="8671">
                  <c:v>8.3487106566829148</c:v>
                </c:pt>
                <c:pt idx="8672">
                  <c:v>8.3497116484330469</c:v>
                </c:pt>
                <c:pt idx="8673">
                  <c:v>8.3495710008669892</c:v>
                </c:pt>
                <c:pt idx="8674">
                  <c:v>8.348678659282923</c:v>
                </c:pt>
                <c:pt idx="8675">
                  <c:v>8.3483130117170621</c:v>
                </c:pt>
                <c:pt idx="8676">
                  <c:v>8.3486490034669973</c:v>
                </c:pt>
                <c:pt idx="8677">
                  <c:v>8.3501600225669375</c:v>
                </c:pt>
                <c:pt idx="8678">
                  <c:v>8.3504393750000805</c:v>
                </c:pt>
                <c:pt idx="8679">
                  <c:v>8.3495620334170138</c:v>
                </c:pt>
                <c:pt idx="8680">
                  <c:v>8.3483863858499543</c:v>
                </c:pt>
                <c:pt idx="8681">
                  <c:v>8.3481807109330877</c:v>
                </c:pt>
                <c:pt idx="8682">
                  <c:v>8.3497950633670293</c:v>
                </c:pt>
                <c:pt idx="8683">
                  <c:v>8.3496943884499615</c:v>
                </c:pt>
                <c:pt idx="8684">
                  <c:v>8.348418740882904</c:v>
                </c:pt>
                <c:pt idx="8685">
                  <c:v>8.3477480659670356</c:v>
                </c:pt>
                <c:pt idx="8686">
                  <c:v>8.3483890850669784</c:v>
                </c:pt>
                <c:pt idx="8687">
                  <c:v>8.3502434374999197</c:v>
                </c:pt>
                <c:pt idx="8688">
                  <c:v>8.3501977625830524</c:v>
                </c:pt>
                <c:pt idx="8689">
                  <c:v>8.3496671150169952</c:v>
                </c:pt>
                <c:pt idx="8690">
                  <c:v>8.3486431067669269</c:v>
                </c:pt>
                <c:pt idx="8691">
                  <c:v>8.3489824592000694</c:v>
                </c:pt>
                <c:pt idx="8692">
                  <c:v>8.3504267842830018</c:v>
                </c:pt>
                <c:pt idx="8693">
                  <c:v>8.3503161367169429</c:v>
                </c:pt>
                <c:pt idx="8694">
                  <c:v>8.3496354618000748</c:v>
                </c:pt>
                <c:pt idx="8695">
                  <c:v>8.3490214809000172</c:v>
                </c:pt>
                <c:pt idx="8696">
                  <c:v>8.3487758333329616</c:v>
                </c:pt>
                <c:pt idx="8697">
                  <c:v>8.3499801584170932</c:v>
                </c:pt>
                <c:pt idx="8698">
                  <c:v>8.3498511775170332</c:v>
                </c:pt>
                <c:pt idx="8699">
                  <c:v>8.3488821692669664</c:v>
                </c:pt>
                <c:pt idx="8700">
                  <c:v>8.34818818836691</c:v>
                </c:pt>
                <c:pt idx="8701">
                  <c:v>8.3485175134500409</c:v>
                </c:pt>
                <c:pt idx="8702">
                  <c:v>8.3500351992169843</c:v>
                </c:pt>
                <c:pt idx="8703">
                  <c:v>8.349967857632917</c:v>
                </c:pt>
                <c:pt idx="8704">
                  <c:v>8.3496288767330569</c:v>
                </c:pt>
                <c:pt idx="8705">
                  <c:v>8.3486548958330005</c:v>
                </c:pt>
                <c:pt idx="8706">
                  <c:v>8.3482792209169325</c:v>
                </c:pt>
                <c:pt idx="8707">
                  <c:v>8.3495319066830742</c:v>
                </c:pt>
                <c:pt idx="8708">
                  <c:v>8.3494278984330066</c:v>
                </c:pt>
                <c:pt idx="8709">
                  <c:v>8.3484622508669482</c:v>
                </c:pt>
                <c:pt idx="8710">
                  <c:v>8.3480999092830821</c:v>
                </c:pt>
                <c:pt idx="8711">
                  <c:v>8.3485092617170231</c:v>
                </c:pt>
                <c:pt idx="8712">
                  <c:v>8.350031920132956</c:v>
                </c:pt>
                <c:pt idx="8713">
                  <c:v>8.3495512725670977</c:v>
                </c:pt>
                <c:pt idx="8714">
                  <c:v>8.3488456250000382</c:v>
                </c:pt>
                <c:pt idx="8715">
                  <c:v>8.3482282834169741</c:v>
                </c:pt>
                <c:pt idx="8716">
                  <c:v>8.348215969182915</c:v>
                </c:pt>
                <c:pt idx="8717">
                  <c:v>8.3495586276000466</c:v>
                </c:pt>
                <c:pt idx="8718">
                  <c:v>8.34985798003299</c:v>
                </c:pt>
                <c:pt idx="8719">
                  <c:v>8.3496173051169222</c:v>
                </c:pt>
                <c:pt idx="8720">
                  <c:v>8.3489699908830648</c:v>
                </c:pt>
                <c:pt idx="8721">
                  <c:v>8.3483143159669968</c:v>
                </c:pt>
                <c:pt idx="8722">
                  <c:v>8.3492070017329372</c:v>
                </c:pt>
                <c:pt idx="8723">
                  <c:v>8.3495230208330806</c:v>
                </c:pt>
                <c:pt idx="8724">
                  <c:v>8.3494940125830119</c:v>
                </c:pt>
                <c:pt idx="8725">
                  <c:v>8.3493600316829557</c:v>
                </c:pt>
                <c:pt idx="8726">
                  <c:v>8.3494026901000868</c:v>
                </c:pt>
                <c:pt idx="8727">
                  <c:v>8.3501620425330287</c:v>
                </c:pt>
                <c:pt idx="8728">
                  <c:v>8.3505380342829607</c:v>
                </c:pt>
                <c:pt idx="8729">
                  <c:v>8.3500373867169042</c:v>
                </c:pt>
                <c:pt idx="8730">
                  <c:v>8.3501333784670351</c:v>
                </c:pt>
                <c:pt idx="8731">
                  <c:v>8.3497710642329785</c:v>
                </c:pt>
                <c:pt idx="8732">
                  <c:v>8.3503154166669198</c:v>
                </c:pt>
                <c:pt idx="8733">
                  <c:v>8.3505547417500523</c:v>
                </c:pt>
                <c:pt idx="8734">
                  <c:v>8.349604094182995</c:v>
                </c:pt>
                <c:pt idx="8735">
                  <c:v>8.3494300859329265</c:v>
                </c:pt>
                <c:pt idx="8736">
                  <c:v>8.3495644383670697</c:v>
                </c:pt>
                <c:pt idx="8737">
                  <c:v>8.3507837634500017</c:v>
                </c:pt>
                <c:pt idx="8738">
                  <c:v>8.3511681158829436</c:v>
                </c:pt>
                <c:pt idx="8739">
                  <c:v>8.3504657743000763</c:v>
                </c:pt>
                <c:pt idx="8740">
                  <c:v>8.3499384600670172</c:v>
                </c:pt>
                <c:pt idx="8741">
                  <c:v>8.35011281249996</c:v>
                </c:pt>
                <c:pt idx="8742">
                  <c:v>8.3515004709170917</c:v>
                </c:pt>
                <c:pt idx="8743">
                  <c:v>8.3514064900170339</c:v>
                </c:pt>
                <c:pt idx="8744">
                  <c:v>8.3509508150999672</c:v>
                </c:pt>
                <c:pt idx="8745">
                  <c:v>8.3507451675329083</c:v>
                </c:pt>
                <c:pt idx="8746">
                  <c:v>8.3503611592830413</c:v>
                </c:pt>
                <c:pt idx="8747">
                  <c:v>8.350423845049983</c:v>
                </c:pt>
                <c:pt idx="8748">
                  <c:v>8.350491503466916</c:v>
                </c:pt>
                <c:pt idx="8749">
                  <c:v>8.3501541892330593</c:v>
                </c:pt>
                <c:pt idx="8750">
                  <c:v>8.3497868749999995</c:v>
                </c:pt>
                <c:pt idx="8751">
                  <c:v>8.3498278667499317</c:v>
                </c:pt>
                <c:pt idx="8752">
                  <c:v>8.3507805525170742</c:v>
                </c:pt>
                <c:pt idx="8753">
                  <c:v>8.3513782109330066</c:v>
                </c:pt>
                <c:pt idx="8754">
                  <c:v>8.3503308966999494</c:v>
                </c:pt>
                <c:pt idx="8755">
                  <c:v>8.3500235551170814</c:v>
                </c:pt>
                <c:pt idx="8756">
                  <c:v>8.3498329075500219</c:v>
                </c:pt>
                <c:pt idx="8757">
                  <c:v>8.3506088992999565</c:v>
                </c:pt>
                <c:pt idx="8758">
                  <c:v>8.3505965850670982</c:v>
                </c:pt>
                <c:pt idx="8759">
                  <c:v>8.3503642708330403</c:v>
                </c:pt>
                <c:pt idx="8760">
                  <c:v>8.3499602625829734</c:v>
                </c:pt>
                <c:pt idx="8761">
                  <c:v>8.3499612816829138</c:v>
                </c:pt>
                <c:pt idx="8762">
                  <c:v>8.3514806067670477</c:v>
                </c:pt>
                <c:pt idx="8763">
                  <c:v>8.3514349591999881</c:v>
                </c:pt>
                <c:pt idx="8764">
                  <c:v>8.3506559509499212</c:v>
                </c:pt>
                <c:pt idx="8765">
                  <c:v>8.3500869700500644</c:v>
                </c:pt>
                <c:pt idx="8766">
                  <c:v>8.3505046284669966</c:v>
                </c:pt>
                <c:pt idx="8767">
                  <c:v>8.3514639808999398</c:v>
                </c:pt>
                <c:pt idx="8768">
                  <c:v>8.3516650000000787</c:v>
                </c:pt>
                <c:pt idx="8769">
                  <c:v>8.3512976584170122</c:v>
                </c:pt>
                <c:pt idx="8770">
                  <c:v>8.3510153441829544</c:v>
                </c:pt>
                <c:pt idx="8771">
                  <c:v>8.3511946692670875</c:v>
                </c:pt>
                <c:pt idx="8772">
                  <c:v>8.3526556883670295</c:v>
                </c:pt>
                <c:pt idx="8773">
                  <c:v>8.3521983467829628</c:v>
                </c:pt>
                <c:pt idx="8774">
                  <c:v>8.3517726992169035</c:v>
                </c:pt>
                <c:pt idx="8775">
                  <c:v>8.3513203576330355</c:v>
                </c:pt>
                <c:pt idx="8776">
                  <c:v>8.3512330433999775</c:v>
                </c:pt>
                <c:pt idx="8777">
                  <c:v>8.3525540624999213</c:v>
                </c:pt>
                <c:pt idx="8778">
                  <c:v>8.3521750542500524</c:v>
                </c:pt>
                <c:pt idx="8779">
                  <c:v>8.3521027400169938</c:v>
                </c:pt>
                <c:pt idx="8780">
                  <c:v>8.351835398432927</c:v>
                </c:pt>
                <c:pt idx="8781">
                  <c:v>8.3520530842000689</c:v>
                </c:pt>
                <c:pt idx="8782">
                  <c:v>8.3535557426170008</c:v>
                </c:pt>
                <c:pt idx="8783">
                  <c:v>8.3539484283829442</c:v>
                </c:pt>
                <c:pt idx="8784">
                  <c:v>8.3530744201330762</c:v>
                </c:pt>
                <c:pt idx="8785">
                  <c:v>8.3528504392330181</c:v>
                </c:pt>
                <c:pt idx="8786">
                  <c:v>8.3527731249999597</c:v>
                </c:pt>
                <c:pt idx="8787">
                  <c:v>8.3537524500830926</c:v>
                </c:pt>
                <c:pt idx="8788">
                  <c:v>8.353750135850035</c:v>
                </c:pt>
                <c:pt idx="8789">
                  <c:v>8.3535127942669671</c:v>
                </c:pt>
                <c:pt idx="8790">
                  <c:v>8.3527804800329086</c:v>
                </c:pt>
                <c:pt idx="8791">
                  <c:v>8.3528164717830418</c:v>
                </c:pt>
                <c:pt idx="8792">
                  <c:v>8.3540558242169833</c:v>
                </c:pt>
                <c:pt idx="8793">
                  <c:v>8.3542418159669154</c:v>
                </c:pt>
                <c:pt idx="8794">
                  <c:v>8.3534811684000587</c:v>
                </c:pt>
                <c:pt idx="8795">
                  <c:v>8.3535371874999989</c:v>
                </c:pt>
                <c:pt idx="8796">
                  <c:v>8.3534731792499333</c:v>
                </c:pt>
                <c:pt idx="8797">
                  <c:v>8.3547258650170733</c:v>
                </c:pt>
                <c:pt idx="8798">
                  <c:v>8.3544518567670067</c:v>
                </c:pt>
                <c:pt idx="8799">
                  <c:v>8.3537745425329497</c:v>
                </c:pt>
                <c:pt idx="8800">
                  <c:v>8.3530672009500808</c:v>
                </c:pt>
                <c:pt idx="8801">
                  <c:v>8.3535015533830244</c:v>
                </c:pt>
                <c:pt idx="8802">
                  <c:v>8.3548675451329562</c:v>
                </c:pt>
                <c:pt idx="8803">
                  <c:v>8.3549318975670968</c:v>
                </c:pt>
                <c:pt idx="8804">
                  <c:v>8.3543129166670393</c:v>
                </c:pt>
                <c:pt idx="8805">
                  <c:v>8.3537489084169732</c:v>
                </c:pt>
                <c:pt idx="8806">
                  <c:v>8.3539265941829157</c:v>
                </c:pt>
                <c:pt idx="8807">
                  <c:v>8.3546559192670475</c:v>
                </c:pt>
                <c:pt idx="8808">
                  <c:v>8.3549036050329892</c:v>
                </c:pt>
                <c:pt idx="8809">
                  <c:v>8.3544495967829207</c:v>
                </c:pt>
                <c:pt idx="8810">
                  <c:v>8.3539172825500625</c:v>
                </c:pt>
                <c:pt idx="8811">
                  <c:v>8.3541482742999964</c:v>
                </c:pt>
                <c:pt idx="8812">
                  <c:v>8.3547776267329397</c:v>
                </c:pt>
                <c:pt idx="8813">
                  <c:v>8.3549236458330789</c:v>
                </c:pt>
                <c:pt idx="8814">
                  <c:v>8.3545263042500117</c:v>
                </c:pt>
                <c:pt idx="8815">
                  <c:v>8.3540289900169551</c:v>
                </c:pt>
                <c:pt idx="8816">
                  <c:v>8.354124981767086</c:v>
                </c:pt>
                <c:pt idx="8817">
                  <c:v>8.354947667533029</c:v>
                </c:pt>
                <c:pt idx="8818">
                  <c:v>8.3548203259499623</c:v>
                </c:pt>
                <c:pt idx="8819">
                  <c:v>8.3545463450499025</c:v>
                </c:pt>
                <c:pt idx="8820">
                  <c:v>8.3539640034670359</c:v>
                </c:pt>
                <c:pt idx="8821">
                  <c:v>8.3538200225669783</c:v>
                </c:pt>
                <c:pt idx="8822">
                  <c:v>8.3548843749999211</c:v>
                </c:pt>
                <c:pt idx="8823">
                  <c:v>8.3548737000830524</c:v>
                </c:pt>
                <c:pt idx="8824">
                  <c:v>8.3541547191829935</c:v>
                </c:pt>
                <c:pt idx="8825">
                  <c:v>8.3538940442669283</c:v>
                </c:pt>
                <c:pt idx="8826">
                  <c:v>8.354091730033069</c:v>
                </c:pt>
                <c:pt idx="8827">
                  <c:v>8.3554493884500012</c:v>
                </c:pt>
                <c:pt idx="8828">
                  <c:v>8.3553054075499436</c:v>
                </c:pt>
                <c:pt idx="8829">
                  <c:v>8.3543597326330765</c:v>
                </c:pt>
                <c:pt idx="8830">
                  <c:v>8.3539657517330195</c:v>
                </c:pt>
                <c:pt idx="8831">
                  <c:v>8.35405843749996</c:v>
                </c:pt>
                <c:pt idx="8832">
                  <c:v>8.3545510959170919</c:v>
                </c:pt>
                <c:pt idx="8833">
                  <c:v>8.3544087816830341</c:v>
                </c:pt>
                <c:pt idx="8834">
                  <c:v>8.3544381067669669</c:v>
                </c:pt>
                <c:pt idx="8835">
                  <c:v>8.3541357925329098</c:v>
                </c:pt>
                <c:pt idx="8836">
                  <c:v>8.3543884509500419</c:v>
                </c:pt>
                <c:pt idx="8837">
                  <c:v>8.3552728033829826</c:v>
                </c:pt>
                <c:pt idx="8838">
                  <c:v>8.3551637951329152</c:v>
                </c:pt>
                <c:pt idx="8839">
                  <c:v>8.3546398142330585</c:v>
                </c:pt>
                <c:pt idx="8840">
                  <c:v>8.3541508333330015</c:v>
                </c:pt>
                <c:pt idx="8841">
                  <c:v>8.3541884917499338</c:v>
                </c:pt>
                <c:pt idx="8842">
                  <c:v>8.3555361775170738</c:v>
                </c:pt>
                <c:pt idx="8843">
                  <c:v>8.3554405026000076</c:v>
                </c:pt>
                <c:pt idx="8844">
                  <c:v>8.3546081883669494</c:v>
                </c:pt>
                <c:pt idx="8845">
                  <c:v>8.3547691801170814</c:v>
                </c:pt>
                <c:pt idx="8846">
                  <c:v>8.3548101992170238</c:v>
                </c:pt>
                <c:pt idx="8847">
                  <c:v>8.3557978576329557</c:v>
                </c:pt>
                <c:pt idx="8848">
                  <c:v>8.3558105434000982</c:v>
                </c:pt>
                <c:pt idx="8849">
                  <c:v>8.3552182291670398</c:v>
                </c:pt>
                <c:pt idx="8850">
                  <c:v>8.3547975542499717</c:v>
                </c:pt>
                <c:pt idx="8851">
                  <c:v>8.3548335733499162</c:v>
                </c:pt>
                <c:pt idx="8852">
                  <c:v>8.3554328984330475</c:v>
                </c:pt>
                <c:pt idx="8853">
                  <c:v>8.3552305841999903</c:v>
                </c:pt>
                <c:pt idx="8854">
                  <c:v>8.3544032426169235</c:v>
                </c:pt>
                <c:pt idx="8855">
                  <c:v>8.3540692617170631</c:v>
                </c:pt>
                <c:pt idx="8856">
                  <c:v>8.3540552534669956</c:v>
                </c:pt>
                <c:pt idx="8857">
                  <c:v>8.3549079392329393</c:v>
                </c:pt>
                <c:pt idx="8858">
                  <c:v>8.355175625000081</c:v>
                </c:pt>
                <c:pt idx="8859">
                  <c:v>8.3550532834170124</c:v>
                </c:pt>
                <c:pt idx="8860">
                  <c:v>8.3539276358499546</c:v>
                </c:pt>
                <c:pt idx="8861">
                  <c:v>8.3540836276000867</c:v>
                </c:pt>
                <c:pt idx="8862">
                  <c:v>8.3552179800330286</c:v>
                </c:pt>
                <c:pt idx="8863">
                  <c:v>8.3550573051169614</c:v>
                </c:pt>
                <c:pt idx="8864">
                  <c:v>8.3544033242169053</c:v>
                </c:pt>
                <c:pt idx="8865">
                  <c:v>8.3544676493000356</c:v>
                </c:pt>
                <c:pt idx="8866">
                  <c:v>8.3543136683999766</c:v>
                </c:pt>
                <c:pt idx="8867">
                  <c:v>8.3553846874999209</c:v>
                </c:pt>
                <c:pt idx="8868">
                  <c:v>8.3542356792500527</c:v>
                </c:pt>
                <c:pt idx="8869">
                  <c:v>8.3530300316829944</c:v>
                </c:pt>
                <c:pt idx="8870">
                  <c:v>8.3526526900999283</c:v>
                </c:pt>
                <c:pt idx="8871">
                  <c:v>8.352365375867068</c:v>
                </c:pt>
                <c:pt idx="8872">
                  <c:v>8.3528630342830024</c:v>
                </c:pt>
                <c:pt idx="8873">
                  <c:v>8.3529940533829432</c:v>
                </c:pt>
                <c:pt idx="8874">
                  <c:v>8.3525017118000751</c:v>
                </c:pt>
                <c:pt idx="8875">
                  <c:v>8.3517993975670191</c:v>
                </c:pt>
                <c:pt idx="8876">
                  <c:v>8.3522454166669586</c:v>
                </c:pt>
                <c:pt idx="8877">
                  <c:v>8.353093075083093</c:v>
                </c:pt>
                <c:pt idx="8878">
                  <c:v>8.3533674275170338</c:v>
                </c:pt>
                <c:pt idx="8879">
                  <c:v>8.3531234192669661</c:v>
                </c:pt>
                <c:pt idx="8880">
                  <c:v>8.3528861050329102</c:v>
                </c:pt>
                <c:pt idx="8881">
                  <c:v>8.3527104301170407</c:v>
                </c:pt>
                <c:pt idx="8882">
                  <c:v>8.3537097825499842</c:v>
                </c:pt>
                <c:pt idx="8883">
                  <c:v>8.3535091076329167</c:v>
                </c:pt>
                <c:pt idx="8884">
                  <c:v>8.3531367934000578</c:v>
                </c:pt>
                <c:pt idx="8885">
                  <c:v>8.3529394791670004</c:v>
                </c:pt>
                <c:pt idx="8886">
                  <c:v>8.3532454709169333</c:v>
                </c:pt>
                <c:pt idx="8887">
                  <c:v>8.3541164900170752</c:v>
                </c:pt>
                <c:pt idx="8888">
                  <c:v>8.3542941484330075</c:v>
                </c:pt>
                <c:pt idx="8889">
                  <c:v>8.3534818341999486</c:v>
                </c:pt>
                <c:pt idx="8890">
                  <c:v>8.3533094926170808</c:v>
                </c:pt>
                <c:pt idx="8891">
                  <c:v>8.353685511717023</c:v>
                </c:pt>
                <c:pt idx="8892">
                  <c:v>8.3543248367999556</c:v>
                </c:pt>
                <c:pt idx="8893">
                  <c:v>8.3543075225670975</c:v>
                </c:pt>
                <c:pt idx="8894">
                  <c:v>8.3540968750000388</c:v>
                </c:pt>
                <c:pt idx="8895">
                  <c:v>8.3541095334169722</c:v>
                </c:pt>
                <c:pt idx="8896">
                  <c:v>8.3541438858499149</c:v>
                </c:pt>
                <c:pt idx="8897">
                  <c:v>8.3548032109330457</c:v>
                </c:pt>
                <c:pt idx="8898">
                  <c:v>8.3547992300329899</c:v>
                </c:pt>
                <c:pt idx="8899">
                  <c:v>8.3540852217829222</c:v>
                </c:pt>
                <c:pt idx="8900">
                  <c:v>8.3534912408830628</c:v>
                </c:pt>
                <c:pt idx="8901">
                  <c:v>8.3531238992999963</c:v>
                </c:pt>
                <c:pt idx="8902">
                  <c:v>8.3536699183999374</c:v>
                </c:pt>
                <c:pt idx="8903">
                  <c:v>8.3540509375000802</c:v>
                </c:pt>
                <c:pt idx="8904">
                  <c:v>8.353726929250012</c:v>
                </c:pt>
                <c:pt idx="8905">
                  <c:v>8.3535212816829532</c:v>
                </c:pt>
                <c:pt idx="8906">
                  <c:v>8.3533656067670865</c:v>
                </c:pt>
                <c:pt idx="8907">
                  <c:v>8.3539766258670287</c:v>
                </c:pt>
                <c:pt idx="8908">
                  <c:v>8.3535742842829617</c:v>
                </c:pt>
                <c:pt idx="8909">
                  <c:v>8.3535919700499051</c:v>
                </c:pt>
                <c:pt idx="8910">
                  <c:v>8.3532546284670364</c:v>
                </c:pt>
                <c:pt idx="8911">
                  <c:v>8.3530789808999781</c:v>
                </c:pt>
                <c:pt idx="8912">
                  <c:v>8.3540283333329199</c:v>
                </c:pt>
                <c:pt idx="8913">
                  <c:v>8.3538893250830508</c:v>
                </c:pt>
                <c:pt idx="8914">
                  <c:v>8.353912010849994</c:v>
                </c:pt>
                <c:pt idx="8915">
                  <c:v>8.3538363359329271</c:v>
                </c:pt>
                <c:pt idx="8916">
                  <c:v>8.3538973550330695</c:v>
                </c:pt>
                <c:pt idx="8917">
                  <c:v>8.3548666801170022</c:v>
                </c:pt>
                <c:pt idx="8918">
                  <c:v>8.3546126992169434</c:v>
                </c:pt>
                <c:pt idx="8919">
                  <c:v>8.3541470243000759</c:v>
                </c:pt>
                <c:pt idx="8920">
                  <c:v>8.3536147100670171</c:v>
                </c:pt>
                <c:pt idx="8921">
                  <c:v>8.3534190624999614</c:v>
                </c:pt>
                <c:pt idx="8922">
                  <c:v>8.354760054250093</c:v>
                </c:pt>
                <c:pt idx="8923">
                  <c:v>8.3548477400170338</c:v>
                </c:pt>
                <c:pt idx="8924">
                  <c:v>8.354385398432969</c:v>
                </c:pt>
                <c:pt idx="8925">
                  <c:v>8.3542080841999091</c:v>
                </c:pt>
                <c:pt idx="8926">
                  <c:v>8.3539757426170418</c:v>
                </c:pt>
                <c:pt idx="8927">
                  <c:v>8.3548434283829831</c:v>
                </c:pt>
                <c:pt idx="8928">
                  <c:v>8.3545794201329162</c:v>
                </c:pt>
                <c:pt idx="8929">
                  <c:v>8.3545471059000587</c:v>
                </c:pt>
                <c:pt idx="8930">
                  <c:v>8.3537497916669992</c:v>
                </c:pt>
                <c:pt idx="8931">
                  <c:v>8.3536407834169317</c:v>
                </c:pt>
                <c:pt idx="8932">
                  <c:v>8.3544918025170745</c:v>
                </c:pt>
                <c:pt idx="8933">
                  <c:v>8.3543611276000078</c:v>
                </c:pt>
                <c:pt idx="8934">
                  <c:v>8.3536971466999503</c:v>
                </c:pt>
                <c:pt idx="8935">
                  <c:v>8.3532898051170825</c:v>
                </c:pt>
                <c:pt idx="8936">
                  <c:v>8.3535758242170228</c:v>
                </c:pt>
                <c:pt idx="8937">
                  <c:v>8.3541401492999565</c:v>
                </c:pt>
                <c:pt idx="8938">
                  <c:v>8.3542711684000981</c:v>
                </c:pt>
                <c:pt idx="8939">
                  <c:v>8.3539755208330408</c:v>
                </c:pt>
                <c:pt idx="8940">
                  <c:v>8.3534731792499741</c:v>
                </c:pt>
                <c:pt idx="8941">
                  <c:v>8.3537408650169152</c:v>
                </c:pt>
                <c:pt idx="8942">
                  <c:v>8.355055190100046</c:v>
                </c:pt>
                <c:pt idx="8943">
                  <c:v>8.3546462091999896</c:v>
                </c:pt>
                <c:pt idx="8944">
                  <c:v>8.3538272009499224</c:v>
                </c:pt>
                <c:pt idx="8945">
                  <c:v>8.3532482200500642</c:v>
                </c:pt>
                <c:pt idx="8946">
                  <c:v>8.3532125451329957</c:v>
                </c:pt>
                <c:pt idx="8947">
                  <c:v>8.3540985642329382</c:v>
                </c:pt>
                <c:pt idx="8948">
                  <c:v>8.3539345833330803</c:v>
                </c:pt>
                <c:pt idx="8949">
                  <c:v>8.3533389084170118</c:v>
                </c:pt>
                <c:pt idx="8950">
                  <c:v>8.3524332608499545</c:v>
                </c:pt>
                <c:pt idx="8951">
                  <c:v>8.3530092526000868</c:v>
                </c:pt>
                <c:pt idx="8952">
                  <c:v>8.3545236050330285</c:v>
                </c:pt>
                <c:pt idx="8953">
                  <c:v>8.3537879301169617</c:v>
                </c:pt>
                <c:pt idx="8954">
                  <c:v>8.3532156158829043</c:v>
                </c:pt>
                <c:pt idx="8955">
                  <c:v>8.3536899409670351</c:v>
                </c:pt>
                <c:pt idx="8956">
                  <c:v>8.3538626267329779</c:v>
                </c:pt>
                <c:pt idx="8957">
                  <c:v>8.3553286458329197</c:v>
                </c:pt>
                <c:pt idx="8958">
                  <c:v>8.3554863042500536</c:v>
                </c:pt>
                <c:pt idx="8959">
                  <c:v>8.3544773233499949</c:v>
                </c:pt>
                <c:pt idx="8960">
                  <c:v>8.3535949817669266</c:v>
                </c:pt>
                <c:pt idx="8961">
                  <c:v>8.3535926675330696</c:v>
                </c:pt>
                <c:pt idx="8962">
                  <c:v>8.3545903259500012</c:v>
                </c:pt>
                <c:pt idx="8963">
                  <c:v>8.354716345049944</c:v>
                </c:pt>
                <c:pt idx="8964">
                  <c:v>8.3534573368000764</c:v>
                </c:pt>
                <c:pt idx="8965">
                  <c:v>8.3531966892330178</c:v>
                </c:pt>
                <c:pt idx="8966">
                  <c:v>8.3537677083329598</c:v>
                </c:pt>
                <c:pt idx="8967">
                  <c:v>8.3557087000830919</c:v>
                </c:pt>
                <c:pt idx="8968">
                  <c:v>8.3556247191830355</c:v>
                </c:pt>
                <c:pt idx="8969">
                  <c:v>8.3546240442669681</c:v>
                </c:pt>
                <c:pt idx="8970">
                  <c:v>8.3537750633669088</c:v>
                </c:pt>
                <c:pt idx="8971">
                  <c:v>8.3536377217830413</c:v>
                </c:pt>
                <c:pt idx="8972">
                  <c:v>8.3555837408829827</c:v>
                </c:pt>
                <c:pt idx="8973">
                  <c:v>8.3556580659669155</c:v>
                </c:pt>
                <c:pt idx="8974">
                  <c:v>8.3545124184000574</c:v>
                </c:pt>
                <c:pt idx="8975">
                  <c:v>8.3543401041669991</c:v>
                </c:pt>
                <c:pt idx="8976">
                  <c:v>8.3539444292499319</c:v>
                </c:pt>
                <c:pt idx="8977">
                  <c:v>8.3551287816830744</c:v>
                </c:pt>
                <c:pt idx="8978">
                  <c:v>8.355514773433006</c:v>
                </c:pt>
                <c:pt idx="8979">
                  <c:v>8.3545741258669501</c:v>
                </c:pt>
                <c:pt idx="8980">
                  <c:v>8.3539701176170809</c:v>
                </c:pt>
                <c:pt idx="8981">
                  <c:v>8.3539928033830222</c:v>
                </c:pt>
                <c:pt idx="8982">
                  <c:v>8.3557221284669563</c:v>
                </c:pt>
                <c:pt idx="8983">
                  <c:v>8.3557748142330972</c:v>
                </c:pt>
                <c:pt idx="8984">
                  <c:v>8.3548125000000404</c:v>
                </c:pt>
                <c:pt idx="8985">
                  <c:v>8.3547951584169731</c:v>
                </c:pt>
                <c:pt idx="8986">
                  <c:v>8.3550028441829145</c:v>
                </c:pt>
                <c:pt idx="8987">
                  <c:v>8.356343835933048</c:v>
                </c:pt>
                <c:pt idx="8988">
                  <c:v>8.3562115216999882</c:v>
                </c:pt>
                <c:pt idx="8989">
                  <c:v>8.3550991801169214</c:v>
                </c:pt>
                <c:pt idx="8990">
                  <c:v>8.3545801992170627</c:v>
                </c:pt>
                <c:pt idx="8991">
                  <c:v>8.3542595242999962</c:v>
                </c:pt>
                <c:pt idx="8992">
                  <c:v>8.3558522100669386</c:v>
                </c:pt>
                <c:pt idx="8993">
                  <c:v>8.3555715625000797</c:v>
                </c:pt>
                <c:pt idx="8994">
                  <c:v>8.354674220917012</c:v>
                </c:pt>
                <c:pt idx="8995">
                  <c:v>8.3544002400169557</c:v>
                </c:pt>
                <c:pt idx="8996">
                  <c:v>8.3545228984330873</c:v>
                </c:pt>
                <c:pt idx="8997">
                  <c:v>8.3562355842000287</c:v>
                </c:pt>
                <c:pt idx="8998">
                  <c:v>8.3566115759499624</c:v>
                </c:pt>
                <c:pt idx="8999">
                  <c:v>8.3559459283829032</c:v>
                </c:pt>
                <c:pt idx="9000">
                  <c:v>8.3550385868000365</c:v>
                </c:pt>
                <c:pt idx="9001">
                  <c:v>8.354917939232978</c:v>
                </c:pt>
                <c:pt idx="9002">
                  <c:v>8.3566989583329203</c:v>
                </c:pt>
                <c:pt idx="9003">
                  <c:v>8.3564716167500528</c:v>
                </c:pt>
                <c:pt idx="9004">
                  <c:v>8.3551459691829937</c:v>
                </c:pt>
                <c:pt idx="9005">
                  <c:v>8.354756960932928</c:v>
                </c:pt>
                <c:pt idx="9006">
                  <c:v>8.355257980033068</c:v>
                </c:pt>
                <c:pt idx="9007">
                  <c:v>8.3562539717830013</c:v>
                </c:pt>
                <c:pt idx="9008">
                  <c:v>8.3557316575499438</c:v>
                </c:pt>
                <c:pt idx="9009">
                  <c:v>8.3550326493000764</c:v>
                </c:pt>
                <c:pt idx="9010">
                  <c:v>8.3546686684000182</c:v>
                </c:pt>
                <c:pt idx="9011">
                  <c:v>8.3548513541669607</c:v>
                </c:pt>
                <c:pt idx="9012">
                  <c:v>8.3562673459170913</c:v>
                </c:pt>
                <c:pt idx="9013">
                  <c:v>8.3558966983500351</c:v>
                </c:pt>
                <c:pt idx="9014">
                  <c:v>8.3556843567669681</c:v>
                </c:pt>
                <c:pt idx="9015">
                  <c:v>8.3547820425329107</c:v>
                </c:pt>
                <c:pt idx="9016">
                  <c:v>8.3545780342830422</c:v>
                </c:pt>
                <c:pt idx="9017">
                  <c:v>8.355952386716984</c:v>
                </c:pt>
                <c:pt idx="9018">
                  <c:v>8.3555933784669154</c:v>
                </c:pt>
                <c:pt idx="9019">
                  <c:v>8.3548727309000572</c:v>
                </c:pt>
                <c:pt idx="9020">
                  <c:v>8.3546004166670009</c:v>
                </c:pt>
                <c:pt idx="9021">
                  <c:v>8.3544547417499331</c:v>
                </c:pt>
                <c:pt idx="9022">
                  <c:v>8.3562007608500739</c:v>
                </c:pt>
                <c:pt idx="9023">
                  <c:v>8.3564200859330064</c:v>
                </c:pt>
                <c:pt idx="9024">
                  <c:v>8.3560077716999501</c:v>
                </c:pt>
                <c:pt idx="9025">
                  <c:v>8.3549204301170814</c:v>
                </c:pt>
                <c:pt idx="9026">
                  <c:v>8.3554514492170231</c:v>
                </c:pt>
                <c:pt idx="9027">
                  <c:v>8.3562674409669562</c:v>
                </c:pt>
                <c:pt idx="9028">
                  <c:v>8.3561467934000966</c:v>
                </c:pt>
                <c:pt idx="9029">
                  <c:v>8.3550411458330398</c:v>
                </c:pt>
                <c:pt idx="9030">
                  <c:v>8.3535504709169732</c:v>
                </c:pt>
                <c:pt idx="9031">
                  <c:v>8.3537864900169154</c:v>
                </c:pt>
                <c:pt idx="9032">
                  <c:v>8.354940815100047</c:v>
                </c:pt>
                <c:pt idx="9033">
                  <c:v>8.3550885008669891</c:v>
                </c:pt>
                <c:pt idx="9034">
                  <c:v>8.3543894926169227</c:v>
                </c:pt>
                <c:pt idx="9035">
                  <c:v>8.3534388450500625</c:v>
                </c:pt>
                <c:pt idx="9036">
                  <c:v>8.3535681701329949</c:v>
                </c:pt>
                <c:pt idx="9037">
                  <c:v>8.355095855899938</c:v>
                </c:pt>
                <c:pt idx="9038">
                  <c:v>8.3549818750000782</c:v>
                </c:pt>
                <c:pt idx="9039">
                  <c:v>8.3542512000830129</c:v>
                </c:pt>
                <c:pt idx="9040">
                  <c:v>8.3535372191829538</c:v>
                </c:pt>
                <c:pt idx="9041">
                  <c:v>8.3534915442670865</c:v>
                </c:pt>
                <c:pt idx="9042">
                  <c:v>8.3546758967000283</c:v>
                </c:pt>
                <c:pt idx="9043">
                  <c:v>8.3547868884499614</c:v>
                </c:pt>
                <c:pt idx="9044">
                  <c:v>8.354329574216905</c:v>
                </c:pt>
                <c:pt idx="9045">
                  <c:v>8.353625565967036</c:v>
                </c:pt>
                <c:pt idx="9046">
                  <c:v>8.353703251732977</c:v>
                </c:pt>
                <c:pt idx="9047">
                  <c:v>8.3546359374999213</c:v>
                </c:pt>
                <c:pt idx="9048">
                  <c:v>8.3550202625830519</c:v>
                </c:pt>
                <c:pt idx="9049">
                  <c:v>8.3546762816829947</c:v>
                </c:pt>
                <c:pt idx="9050">
                  <c:v>8.3541656067669283</c:v>
                </c:pt>
                <c:pt idx="9051">
                  <c:v>8.3540666258670679</c:v>
                </c:pt>
                <c:pt idx="9052">
                  <c:v>8.354974284283001</c:v>
                </c:pt>
                <c:pt idx="9053">
                  <c:v>8.3552519700499435</c:v>
                </c:pt>
                <c:pt idx="9054">
                  <c:v>8.354786295133076</c:v>
                </c:pt>
                <c:pt idx="9055">
                  <c:v>8.3539806475670186</c:v>
                </c:pt>
                <c:pt idx="9056">
                  <c:v>8.3540399999999604</c:v>
                </c:pt>
                <c:pt idx="9057">
                  <c:v>8.3553076584170913</c:v>
                </c:pt>
                <c:pt idx="9058">
                  <c:v>8.3549286775170337</c:v>
                </c:pt>
                <c:pt idx="9059">
                  <c:v>8.3541380025999672</c:v>
                </c:pt>
                <c:pt idx="9060">
                  <c:v>8.3537790216999106</c:v>
                </c:pt>
                <c:pt idx="9061">
                  <c:v>8.3544916801170412</c:v>
                </c:pt>
                <c:pt idx="9062">
                  <c:v>8.3555276992169834</c:v>
                </c:pt>
                <c:pt idx="9063">
                  <c:v>8.3559986909669171</c:v>
                </c:pt>
                <c:pt idx="9064">
                  <c:v>8.3547613767330571</c:v>
                </c:pt>
                <c:pt idx="9065">
                  <c:v>8.3543340624999995</c:v>
                </c:pt>
                <c:pt idx="9066">
                  <c:v>8.3545017209169323</c:v>
                </c:pt>
                <c:pt idx="9067">
                  <c:v>8.355736073350073</c:v>
                </c:pt>
                <c:pt idx="9068">
                  <c:v>8.3556137317670078</c:v>
                </c:pt>
                <c:pt idx="9069">
                  <c:v>8.3548747508669496</c:v>
                </c:pt>
                <c:pt idx="9070">
                  <c:v>8.3548074092830813</c:v>
                </c:pt>
                <c:pt idx="9071">
                  <c:v>8.3547200950500233</c:v>
                </c:pt>
                <c:pt idx="9072">
                  <c:v>8.3557227534669565</c:v>
                </c:pt>
                <c:pt idx="9073">
                  <c:v>8.3558704392330974</c:v>
                </c:pt>
                <c:pt idx="9074">
                  <c:v>8.3550864583330391</c:v>
                </c:pt>
                <c:pt idx="9075">
                  <c:v>8.3546457834169718</c:v>
                </c:pt>
                <c:pt idx="9076">
                  <c:v>8.3554118025169153</c:v>
                </c:pt>
                <c:pt idx="9077">
                  <c:v>8.3560461276000471</c:v>
                </c:pt>
                <c:pt idx="9078">
                  <c:v>8.356147146699989</c:v>
                </c:pt>
                <c:pt idx="9079">
                  <c:v>8.3556131384499217</c:v>
                </c:pt>
                <c:pt idx="9080">
                  <c:v>8.3547974908830618</c:v>
                </c:pt>
                <c:pt idx="9081">
                  <c:v>8.3545068159669977</c:v>
                </c:pt>
                <c:pt idx="9082">
                  <c:v>8.3558761683999379</c:v>
                </c:pt>
                <c:pt idx="9083">
                  <c:v>8.3560488541670797</c:v>
                </c:pt>
                <c:pt idx="9084">
                  <c:v>8.3554131792500126</c:v>
                </c:pt>
                <c:pt idx="9085">
                  <c:v>8.3552891983499542</c:v>
                </c:pt>
                <c:pt idx="9086">
                  <c:v>8.355193523433087</c:v>
                </c:pt>
                <c:pt idx="9087">
                  <c:v>8.3562078758670282</c:v>
                </c:pt>
                <c:pt idx="9088">
                  <c:v>8.3565022009499614</c:v>
                </c:pt>
                <c:pt idx="9089">
                  <c:v>8.3556748867169048</c:v>
                </c:pt>
                <c:pt idx="9090">
                  <c:v>8.3549242118000357</c:v>
                </c:pt>
                <c:pt idx="9091">
                  <c:v>8.3551085642329799</c:v>
                </c:pt>
                <c:pt idx="9092">
                  <c:v>8.35619791666692</c:v>
                </c:pt>
                <c:pt idx="9093">
                  <c:v>8.356148908417051</c:v>
                </c:pt>
                <c:pt idx="9094">
                  <c:v>8.3556015941829944</c:v>
                </c:pt>
                <c:pt idx="9095">
                  <c:v>8.3553692525999281</c:v>
                </c:pt>
                <c:pt idx="9096">
                  <c:v>8.3560119383670699</c:v>
                </c:pt>
                <c:pt idx="9097">
                  <c:v>8.357276263450002</c:v>
                </c:pt>
                <c:pt idx="9098">
                  <c:v>8.3567522825499427</c:v>
                </c:pt>
                <c:pt idx="9099">
                  <c:v>8.3560316076330743</c:v>
                </c:pt>
                <c:pt idx="9100">
                  <c:v>8.3559176267330173</c:v>
                </c:pt>
                <c:pt idx="9101">
                  <c:v>8.3554719791669605</c:v>
                </c:pt>
                <c:pt idx="9102">
                  <c:v>8.3567646375830922</c:v>
                </c:pt>
                <c:pt idx="9103">
                  <c:v>8.3568889900170333</c:v>
                </c:pt>
                <c:pt idx="9104">
                  <c:v>8.3561266484329657</c:v>
                </c:pt>
                <c:pt idx="9105">
                  <c:v>8.3557076675329096</c:v>
                </c:pt>
                <c:pt idx="9106">
                  <c:v>8.3555353259500418</c:v>
                </c:pt>
                <c:pt idx="9107">
                  <c:v>8.3566713450499837</c:v>
                </c:pt>
                <c:pt idx="9108">
                  <c:v>8.3563706701329163</c:v>
                </c:pt>
                <c:pt idx="9109">
                  <c:v>8.3557900225670565</c:v>
                </c:pt>
                <c:pt idx="9110">
                  <c:v>8.3552610416669992</c:v>
                </c:pt>
                <c:pt idx="9111">
                  <c:v>8.3554820334169335</c:v>
                </c:pt>
                <c:pt idx="9112">
                  <c:v>8.3563497191830738</c:v>
                </c:pt>
                <c:pt idx="9113">
                  <c:v>8.356385710933008</c:v>
                </c:pt>
                <c:pt idx="9114">
                  <c:v>8.3555567300329479</c:v>
                </c:pt>
                <c:pt idx="9115">
                  <c:v>8.3552143884500811</c:v>
                </c:pt>
                <c:pt idx="9116">
                  <c:v>8.3553337408830224</c:v>
                </c:pt>
                <c:pt idx="9117">
                  <c:v>8.3564047326329565</c:v>
                </c:pt>
                <c:pt idx="9118">
                  <c:v>8.3563340850670986</c:v>
                </c:pt>
                <c:pt idx="9119">
                  <c:v>8.3555601041670382</c:v>
                </c:pt>
                <c:pt idx="9120">
                  <c:v>8.3555027625829741</c:v>
                </c:pt>
                <c:pt idx="9121">
                  <c:v>8.3557237816829151</c:v>
                </c:pt>
                <c:pt idx="9122">
                  <c:v>8.3565931067670469</c:v>
                </c:pt>
                <c:pt idx="9123">
                  <c:v>8.3567557925329901</c:v>
                </c:pt>
                <c:pt idx="9124">
                  <c:v>8.3560567842829219</c:v>
                </c:pt>
                <c:pt idx="9125">
                  <c:v>8.3551578033830634</c:v>
                </c:pt>
                <c:pt idx="9126">
                  <c:v>8.3549804617999968</c:v>
                </c:pt>
                <c:pt idx="9127">
                  <c:v>8.3560631475669371</c:v>
                </c:pt>
                <c:pt idx="9128">
                  <c:v>8.3553441666670789</c:v>
                </c:pt>
                <c:pt idx="9129">
                  <c:v>8.3550234917500124</c:v>
                </c:pt>
                <c:pt idx="9130">
                  <c:v>8.3552561775169547</c:v>
                </c:pt>
                <c:pt idx="9131">
                  <c:v>8.3553038359330873</c:v>
                </c:pt>
                <c:pt idx="9132">
                  <c:v>8.3556465217000291</c:v>
                </c:pt>
                <c:pt idx="9133">
                  <c:v>8.3555258467829603</c:v>
                </c:pt>
                <c:pt idx="9134">
                  <c:v>8.3549601992169045</c:v>
                </c:pt>
                <c:pt idx="9135">
                  <c:v>8.3543695243000364</c:v>
                </c:pt>
                <c:pt idx="9136">
                  <c:v>8.354480543399978</c:v>
                </c:pt>
                <c:pt idx="9137">
                  <c:v>8.3554982291669191</c:v>
                </c:pt>
                <c:pt idx="9138">
                  <c:v>8.3553708875830512</c:v>
                </c:pt>
                <c:pt idx="9139">
                  <c:v>8.3551952400169949</c:v>
                </c:pt>
                <c:pt idx="9140">
                  <c:v>8.3542395650999275</c:v>
                </c:pt>
                <c:pt idx="9141">
                  <c:v>8.3541055842000684</c:v>
                </c:pt>
                <c:pt idx="9142">
                  <c:v>8.3556749092830014</c:v>
                </c:pt>
                <c:pt idx="9143">
                  <c:v>8.3558275950499432</c:v>
                </c:pt>
                <c:pt idx="9144">
                  <c:v>8.3547702534670769</c:v>
                </c:pt>
                <c:pt idx="9145">
                  <c:v>8.3541946059000178</c:v>
                </c:pt>
                <c:pt idx="9146">
                  <c:v>8.3544539583329609</c:v>
                </c:pt>
                <c:pt idx="9147">
                  <c:v>8.3554516167500914</c:v>
                </c:pt>
                <c:pt idx="9148">
                  <c:v>8.3547626358500331</c:v>
                </c:pt>
                <c:pt idx="9149">
                  <c:v>8.3541269609329678</c:v>
                </c:pt>
                <c:pt idx="9150">
                  <c:v>8.3536796466999093</c:v>
                </c:pt>
                <c:pt idx="9151">
                  <c:v>8.3537339717830417</c:v>
                </c:pt>
                <c:pt idx="9152">
                  <c:v>8.3551316575499843</c:v>
                </c:pt>
                <c:pt idx="9153">
                  <c:v>8.3548776492999171</c:v>
                </c:pt>
                <c:pt idx="9154">
                  <c:v>8.3538286684000589</c:v>
                </c:pt>
                <c:pt idx="9155">
                  <c:v>8.3536930208329991</c:v>
                </c:pt>
                <c:pt idx="9156">
                  <c:v>8.353342345916932</c:v>
                </c:pt>
                <c:pt idx="9157">
                  <c:v>8.3545100316830734</c:v>
                </c:pt>
                <c:pt idx="9158">
                  <c:v>8.3543643567670074</c:v>
                </c:pt>
                <c:pt idx="9159">
                  <c:v>8.3538137091999491</c:v>
                </c:pt>
                <c:pt idx="9160">
                  <c:v>8.3528830342830815</c:v>
                </c:pt>
                <c:pt idx="9161">
                  <c:v>8.3531573867170223</c:v>
                </c:pt>
                <c:pt idx="9162">
                  <c:v>8.3550233784669565</c:v>
                </c:pt>
                <c:pt idx="9163">
                  <c:v>8.3547843975670979</c:v>
                </c:pt>
                <c:pt idx="9164">
                  <c:v>8.3540487500000395</c:v>
                </c:pt>
                <c:pt idx="9165">
                  <c:v>8.3536480750829725</c:v>
                </c:pt>
                <c:pt idx="9166">
                  <c:v>8.3534424275169137</c:v>
                </c:pt>
                <c:pt idx="9167">
                  <c:v>8.353963419267048</c:v>
                </c:pt>
                <c:pt idx="9168">
                  <c:v>8.3541427716999888</c:v>
                </c:pt>
                <c:pt idx="9169">
                  <c:v>8.353640430116922</c:v>
                </c:pt>
                <c:pt idx="9170">
                  <c:v>8.3531397825500644</c:v>
                </c:pt>
                <c:pt idx="9171">
                  <c:v>8.3530274409669971</c:v>
                </c:pt>
                <c:pt idx="9172">
                  <c:v>8.3548384600669401</c:v>
                </c:pt>
                <c:pt idx="9173">
                  <c:v>8.3546978125000795</c:v>
                </c:pt>
                <c:pt idx="9174">
                  <c:v>8.3539121375830128</c:v>
                </c:pt>
                <c:pt idx="9175">
                  <c:v>8.3531531566829553</c:v>
                </c:pt>
                <c:pt idx="9176">
                  <c:v>8.353510815100087</c:v>
                </c:pt>
                <c:pt idx="9177">
                  <c:v>8.3546351675330293</c:v>
                </c:pt>
                <c:pt idx="9178">
                  <c:v>8.3542178259499629</c:v>
                </c:pt>
                <c:pt idx="9179">
                  <c:v>8.3536955117169036</c:v>
                </c:pt>
                <c:pt idx="9180">
                  <c:v>8.3531748368000347</c:v>
                </c:pt>
                <c:pt idx="9181">
                  <c:v>8.3536691892329777</c:v>
                </c:pt>
                <c:pt idx="9182">
                  <c:v>8.3544352083329212</c:v>
                </c:pt>
                <c:pt idx="9183">
                  <c:v>8.3545612000830527</c:v>
                </c:pt>
                <c:pt idx="9184">
                  <c:v>8.3541822191829933</c:v>
                </c:pt>
                <c:pt idx="9185">
                  <c:v>8.3525965442669268</c:v>
                </c:pt>
                <c:pt idx="9186">
                  <c:v>8.3524108967000679</c:v>
                </c:pt>
                <c:pt idx="9187">
                  <c:v>8.3539668884500013</c:v>
                </c:pt>
                <c:pt idx="9188">
                  <c:v>8.3537962408829447</c:v>
                </c:pt>
                <c:pt idx="9189">
                  <c:v>8.353223899300076</c:v>
                </c:pt>
                <c:pt idx="9190">
                  <c:v>8.3526065850670168</c:v>
                </c:pt>
                <c:pt idx="9191">
                  <c:v>8.3528742708329595</c:v>
                </c:pt>
                <c:pt idx="9192">
                  <c:v>8.3540902625830924</c:v>
                </c:pt>
                <c:pt idx="9193">
                  <c:v>8.3546162816830343</c:v>
                </c:pt>
                <c:pt idx="9194">
                  <c:v>8.3535722734329667</c:v>
                </c:pt>
                <c:pt idx="9195">
                  <c:v>8.3530899591999095</c:v>
                </c:pt>
                <c:pt idx="9196">
                  <c:v>8.3531909509500419</c:v>
                </c:pt>
                <c:pt idx="9197">
                  <c:v>8.3544369700499832</c:v>
                </c:pt>
                <c:pt idx="9198">
                  <c:v>8.3546729617999169</c:v>
                </c:pt>
                <c:pt idx="9199">
                  <c:v>8.3535906475670583</c:v>
                </c:pt>
                <c:pt idx="9200">
                  <c:v>8.3536433333329985</c:v>
                </c:pt>
                <c:pt idx="9201">
                  <c:v>8.3535359917499346</c:v>
                </c:pt>
                <c:pt idx="9202">
                  <c:v>8.3546636775170739</c:v>
                </c:pt>
                <c:pt idx="9203">
                  <c:v>8.3542663359330067</c:v>
                </c:pt>
                <c:pt idx="9204">
                  <c:v>8.3543306883669501</c:v>
                </c:pt>
                <c:pt idx="9205">
                  <c:v>8.3539716801170805</c:v>
                </c:pt>
                <c:pt idx="9206">
                  <c:v>8.3539393658830239</c:v>
                </c:pt>
                <c:pt idx="9207">
                  <c:v>8.3551236909669573</c:v>
                </c:pt>
                <c:pt idx="9208">
                  <c:v>8.3546213767330979</c:v>
                </c:pt>
                <c:pt idx="9209">
                  <c:v>8.3538957291670393</c:v>
                </c:pt>
                <c:pt idx="9210">
                  <c:v>8.3536450542499718</c:v>
                </c:pt>
                <c:pt idx="9211">
                  <c:v>8.3539077400169148</c:v>
                </c:pt>
                <c:pt idx="9212">
                  <c:v>8.3551453984330468</c:v>
                </c:pt>
                <c:pt idx="9213">
                  <c:v>8.3550414175329877</c:v>
                </c:pt>
                <c:pt idx="9214">
                  <c:v>8.3539774092829209</c:v>
                </c:pt>
                <c:pt idx="9215">
                  <c:v>8.3537350950500624</c:v>
                </c:pt>
                <c:pt idx="9216">
                  <c:v>8.3535627534669956</c:v>
                </c:pt>
                <c:pt idx="9217">
                  <c:v>8.3553087725669393</c:v>
                </c:pt>
                <c:pt idx="9218">
                  <c:v>8.3546614583330783</c:v>
                </c:pt>
                <c:pt idx="9219">
                  <c:v>8.3543057834170114</c:v>
                </c:pt>
                <c:pt idx="9220">
                  <c:v>8.3534901358499543</c:v>
                </c:pt>
                <c:pt idx="9221">
                  <c:v>8.3537261276000869</c:v>
                </c:pt>
                <c:pt idx="9222">
                  <c:v>8.354763813367029</c:v>
                </c:pt>
                <c:pt idx="9223">
                  <c:v>8.3553514717829618</c:v>
                </c:pt>
                <c:pt idx="9224">
                  <c:v>8.3548741575499026</c:v>
                </c:pt>
                <c:pt idx="9225">
                  <c:v>8.353871815967036</c:v>
                </c:pt>
                <c:pt idx="9226">
                  <c:v>8.3537945017329776</c:v>
                </c:pt>
                <c:pt idx="9227">
                  <c:v>8.3549738541669214</c:v>
                </c:pt>
                <c:pt idx="9228">
                  <c:v>8.3549881792500518</c:v>
                </c:pt>
                <c:pt idx="9229">
                  <c:v>8.3542941983499936</c:v>
                </c:pt>
                <c:pt idx="9230">
                  <c:v>8.3541718567669285</c:v>
                </c:pt>
                <c:pt idx="9231">
                  <c:v>8.3536762092000689</c:v>
                </c:pt>
                <c:pt idx="9232">
                  <c:v>8.3552305342830007</c:v>
                </c:pt>
                <c:pt idx="9233">
                  <c:v>8.3553632200499433</c:v>
                </c:pt>
                <c:pt idx="9234">
                  <c:v>8.3545625451330761</c:v>
                </c:pt>
                <c:pt idx="9235">
                  <c:v>8.3539485642330185</c:v>
                </c:pt>
                <c:pt idx="9236">
                  <c:v>8.3543445833329599</c:v>
                </c:pt>
                <c:pt idx="9237">
                  <c:v>8.3550872417500912</c:v>
                </c:pt>
                <c:pt idx="9238">
                  <c:v>8.3550015941830349</c:v>
                </c:pt>
                <c:pt idx="9239">
                  <c:v>8.3545759192669671</c:v>
                </c:pt>
                <c:pt idx="9240">
                  <c:v>8.3539736050329108</c:v>
                </c:pt>
                <c:pt idx="9241">
                  <c:v>8.354434596783042</c:v>
                </c:pt>
                <c:pt idx="9242">
                  <c:v>8.3558406158829825</c:v>
                </c:pt>
                <c:pt idx="9243">
                  <c:v>8.3555399409669153</c:v>
                </c:pt>
                <c:pt idx="9244">
                  <c:v>8.3553692934000576</c:v>
                </c:pt>
                <c:pt idx="9245">
                  <c:v>8.3541619791670012</c:v>
                </c:pt>
                <c:pt idx="9246">
                  <c:v>8.353904637582934</c:v>
                </c:pt>
                <c:pt idx="9247">
                  <c:v>8.3547056566830733</c:v>
                </c:pt>
                <c:pt idx="9248">
                  <c:v>8.3550183151000077</c:v>
                </c:pt>
                <c:pt idx="9249">
                  <c:v>8.3544060008669483</c:v>
                </c:pt>
                <c:pt idx="9250">
                  <c:v>8.3541403259500804</c:v>
                </c:pt>
                <c:pt idx="9251">
                  <c:v>8.3541196783830234</c:v>
                </c:pt>
                <c:pt idx="9252">
                  <c:v>8.3552090034669568</c:v>
                </c:pt>
                <c:pt idx="9253">
                  <c:v>8.3553850225670985</c:v>
                </c:pt>
                <c:pt idx="9254">
                  <c:v>8.3545227083330396</c:v>
                </c:pt>
                <c:pt idx="9255">
                  <c:v>8.3535220334169722</c:v>
                </c:pt>
                <c:pt idx="9256">
                  <c:v>8.3538730525169154</c:v>
                </c:pt>
                <c:pt idx="9257">
                  <c:v>8.3548823776000471</c:v>
                </c:pt>
                <c:pt idx="9258">
                  <c:v>8.3545767300329903</c:v>
                </c:pt>
                <c:pt idx="9259">
                  <c:v>8.3536677217829229</c:v>
                </c:pt>
                <c:pt idx="9260">
                  <c:v>8.3534454075500619</c:v>
                </c:pt>
                <c:pt idx="9261">
                  <c:v>8.3533830659669963</c:v>
                </c:pt>
                <c:pt idx="9262">
                  <c:v>8.3545524183999387</c:v>
                </c:pt>
                <c:pt idx="9263">
                  <c:v>8.3541567708330806</c:v>
                </c:pt>
                <c:pt idx="9264">
                  <c:v>8.3535160959170138</c:v>
                </c:pt>
                <c:pt idx="9265">
                  <c:v>8.3530704483499552</c:v>
                </c:pt>
                <c:pt idx="9266">
                  <c:v>8.3531431067670852</c:v>
                </c:pt>
                <c:pt idx="9267">
                  <c:v>8.354227459200029</c:v>
                </c:pt>
                <c:pt idx="9268">
                  <c:v>8.3543551176169615</c:v>
                </c:pt>
                <c:pt idx="9269">
                  <c:v>8.3539594700499045</c:v>
                </c:pt>
                <c:pt idx="9270">
                  <c:v>8.3533404618000358</c:v>
                </c:pt>
                <c:pt idx="9271">
                  <c:v>8.3536548142329767</c:v>
                </c:pt>
                <c:pt idx="9272">
                  <c:v>8.3544774999999198</c:v>
                </c:pt>
                <c:pt idx="9273">
                  <c:v>8.354400158417052</c:v>
                </c:pt>
                <c:pt idx="9274">
                  <c:v>8.3539395108499956</c:v>
                </c:pt>
                <c:pt idx="9275">
                  <c:v>8.3535905025999284</c:v>
                </c:pt>
                <c:pt idx="9276">
                  <c:v>8.3535481883670677</c:v>
                </c:pt>
                <c:pt idx="9277">
                  <c:v>8.3541791801170024</c:v>
                </c:pt>
                <c:pt idx="9278">
                  <c:v>8.3542401992169442</c:v>
                </c:pt>
                <c:pt idx="9279">
                  <c:v>8.3534011909670749</c:v>
                </c:pt>
                <c:pt idx="9280">
                  <c:v>8.3532488767330175</c:v>
                </c:pt>
                <c:pt idx="9281">
                  <c:v>8.3529982291669587</c:v>
                </c:pt>
                <c:pt idx="9282">
                  <c:v>8.3538792209170936</c:v>
                </c:pt>
                <c:pt idx="9283">
                  <c:v>8.3543102400170337</c:v>
                </c:pt>
                <c:pt idx="9284">
                  <c:v>8.354136231766967</c:v>
                </c:pt>
                <c:pt idx="9285">
                  <c:v>8.3535939175329101</c:v>
                </c:pt>
                <c:pt idx="9286">
                  <c:v>8.3536349092830413</c:v>
                </c:pt>
                <c:pt idx="9287">
                  <c:v>8.3545342617169851</c:v>
                </c:pt>
                <c:pt idx="9288">
                  <c:v>8.3546102534669178</c:v>
                </c:pt>
                <c:pt idx="9289">
                  <c:v>8.353441272567057</c:v>
                </c:pt>
                <c:pt idx="9290">
                  <c:v>8.3528956250000004</c:v>
                </c:pt>
                <c:pt idx="9291">
                  <c:v>8.3525116167499327</c:v>
                </c:pt>
                <c:pt idx="9292">
                  <c:v>8.3539293025170753</c:v>
                </c:pt>
                <c:pt idx="9293">
                  <c:v>8.353890294267007</c:v>
                </c:pt>
                <c:pt idx="9294">
                  <c:v>8.353286313366949</c:v>
                </c:pt>
                <c:pt idx="9295">
                  <c:v>8.3531689717830808</c:v>
                </c:pt>
                <c:pt idx="9296">
                  <c:v>8.3531183242170233</c:v>
                </c:pt>
                <c:pt idx="9297">
                  <c:v>8.3537959826329562</c:v>
                </c:pt>
                <c:pt idx="9298">
                  <c:v>8.3533653350670978</c:v>
                </c:pt>
                <c:pt idx="9299">
                  <c:v>8.35275635416704</c:v>
                </c:pt>
                <c:pt idx="9300">
                  <c:v>8.3523723459169723</c:v>
                </c:pt>
                <c:pt idx="9301">
                  <c:v>8.3528500316829142</c:v>
                </c:pt>
                <c:pt idx="9302">
                  <c:v>8.3537910234330468</c:v>
                </c:pt>
                <c:pt idx="9303">
                  <c:v>8.3534570425329893</c:v>
                </c:pt>
                <c:pt idx="9304">
                  <c:v>8.353131367616923</c:v>
                </c:pt>
                <c:pt idx="9305">
                  <c:v>8.3530990533830618</c:v>
                </c:pt>
                <c:pt idx="9306">
                  <c:v>8.3530817117999963</c:v>
                </c:pt>
                <c:pt idx="9307">
                  <c:v>8.3543510642329384</c:v>
                </c:pt>
                <c:pt idx="9308">
                  <c:v>8.3540270833330794</c:v>
                </c:pt>
                <c:pt idx="9309">
                  <c:v>8.3535480750830136</c:v>
                </c:pt>
                <c:pt idx="9310">
                  <c:v>8.3528590941829535</c:v>
                </c:pt>
                <c:pt idx="9311">
                  <c:v>8.3523767526000867</c:v>
                </c:pt>
                <c:pt idx="9312">
                  <c:v>8.3536194383670281</c:v>
                </c:pt>
                <c:pt idx="9313">
                  <c:v>8.3538404301169606</c:v>
                </c:pt>
                <c:pt idx="9314">
                  <c:v>8.353436449216904</c:v>
                </c:pt>
                <c:pt idx="9315">
                  <c:v>8.3528491076330358</c:v>
                </c:pt>
                <c:pt idx="9316">
                  <c:v>8.3530351267329781</c:v>
                </c:pt>
                <c:pt idx="9317">
                  <c:v>8.3543928124999205</c:v>
                </c:pt>
                <c:pt idx="9318">
                  <c:v>8.3538738042500515</c:v>
                </c:pt>
                <c:pt idx="9319">
                  <c:v>8.3532464900169945</c:v>
                </c:pt>
                <c:pt idx="9320">
                  <c:v>8.3525274817669271</c:v>
                </c:pt>
                <c:pt idx="9321">
                  <c:v>8.3529451675330701</c:v>
                </c:pt>
                <c:pt idx="9322">
                  <c:v>8.3538261592830025</c:v>
                </c:pt>
                <c:pt idx="9323">
                  <c:v>8.3537438450499426</c:v>
                </c:pt>
                <c:pt idx="9324">
                  <c:v>8.3537031701330768</c:v>
                </c:pt>
                <c:pt idx="9325">
                  <c:v>8.3531041892330187</c:v>
                </c:pt>
                <c:pt idx="9326">
                  <c:v>8.3532968749999608</c:v>
                </c:pt>
                <c:pt idx="9327">
                  <c:v>8.3544112000830921</c:v>
                </c:pt>
                <c:pt idx="9328">
                  <c:v>8.3541538858500335</c:v>
                </c:pt>
                <c:pt idx="9329">
                  <c:v>8.353523210932968</c:v>
                </c:pt>
                <c:pt idx="9330">
                  <c:v>8.3531992300329101</c:v>
                </c:pt>
                <c:pt idx="9331">
                  <c:v>8.3529768884500406</c:v>
                </c:pt>
                <c:pt idx="9332">
                  <c:v>8.3539929075499835</c:v>
                </c:pt>
                <c:pt idx="9333">
                  <c:v>8.3540888992999172</c:v>
                </c:pt>
                <c:pt idx="9334">
                  <c:v>8.3531682517330594</c:v>
                </c:pt>
                <c:pt idx="9335">
                  <c:v>8.3530742708329999</c:v>
                </c:pt>
                <c:pt idx="9336">
                  <c:v>8.353213595916932</c:v>
                </c:pt>
                <c:pt idx="9337">
                  <c:v>8.3542512816830747</c:v>
                </c:pt>
                <c:pt idx="9338">
                  <c:v>8.3542056067670067</c:v>
                </c:pt>
                <c:pt idx="9339">
                  <c:v>8.3532666258669508</c:v>
                </c:pt>
                <c:pt idx="9340">
                  <c:v>8.352697617617082</c:v>
                </c:pt>
                <c:pt idx="9341">
                  <c:v>8.3525136367170223</c:v>
                </c:pt>
                <c:pt idx="9342">
                  <c:v>8.3537962951329554</c:v>
                </c:pt>
                <c:pt idx="9343">
                  <c:v>8.3534289809000981</c:v>
                </c:pt>
                <c:pt idx="9344">
                  <c:v>8.3526966666670415</c:v>
                </c:pt>
                <c:pt idx="9345">
                  <c:v>8.3521193250829739</c:v>
                </c:pt>
                <c:pt idx="9346">
                  <c:v>8.352150344182915</c:v>
                </c:pt>
                <c:pt idx="9347">
                  <c:v>8.3531696692670465</c:v>
                </c:pt>
                <c:pt idx="9348">
                  <c:v>8.3531123550329891</c:v>
                </c:pt>
                <c:pt idx="9349">
                  <c:v>8.3522816801169224</c:v>
                </c:pt>
                <c:pt idx="9350">
                  <c:v>8.3516543658830642</c:v>
                </c:pt>
                <c:pt idx="9351">
                  <c:v>8.3516986909669964</c:v>
                </c:pt>
                <c:pt idx="9352">
                  <c:v>8.3531297100669377</c:v>
                </c:pt>
                <c:pt idx="9353">
                  <c:v>8.3529190625000798</c:v>
                </c:pt>
                <c:pt idx="9354">
                  <c:v>8.3523417209170123</c:v>
                </c:pt>
                <c:pt idx="9355">
                  <c:v>8.3514227400169556</c:v>
                </c:pt>
                <c:pt idx="9356">
                  <c:v>8.3522103984330869</c:v>
                </c:pt>
                <c:pt idx="9357">
                  <c:v>8.3535347508670288</c:v>
                </c:pt>
                <c:pt idx="9358">
                  <c:v>8.353174075949962</c:v>
                </c:pt>
                <c:pt idx="9359">
                  <c:v>8.3519834283829031</c:v>
                </c:pt>
                <c:pt idx="9360">
                  <c:v>8.3514694201330357</c:v>
                </c:pt>
                <c:pt idx="9361">
                  <c:v>8.3523337725669791</c:v>
                </c:pt>
                <c:pt idx="9362">
                  <c:v>8.3536197916669188</c:v>
                </c:pt>
                <c:pt idx="9363">
                  <c:v>8.3537357834170525</c:v>
                </c:pt>
                <c:pt idx="9364">
                  <c:v>8.3530668025169934</c:v>
                </c:pt>
                <c:pt idx="9365">
                  <c:v>8.3527644609329261</c:v>
                </c:pt>
                <c:pt idx="9366">
                  <c:v>8.3531121467000684</c:v>
                </c:pt>
                <c:pt idx="9367">
                  <c:v>8.3540864717830008</c:v>
                </c:pt>
                <c:pt idx="9368">
                  <c:v>8.3541474908829443</c:v>
                </c:pt>
                <c:pt idx="9369">
                  <c:v>8.3533201493000764</c:v>
                </c:pt>
                <c:pt idx="9370">
                  <c:v>8.3526695017330166</c:v>
                </c:pt>
                <c:pt idx="9371">
                  <c:v>8.353315520832961</c:v>
                </c:pt>
                <c:pt idx="9372">
                  <c:v>8.3546731792500921</c:v>
                </c:pt>
                <c:pt idx="9373">
                  <c:v>8.3547658650170344</c:v>
                </c:pt>
                <c:pt idx="9374">
                  <c:v>8.3535068567669679</c:v>
                </c:pt>
                <c:pt idx="9375">
                  <c:v>8.3529128758669096</c:v>
                </c:pt>
                <c:pt idx="9376">
                  <c:v>8.353367200950041</c:v>
                </c:pt>
                <c:pt idx="9377">
                  <c:v>8.3547948867169843</c:v>
                </c:pt>
                <c:pt idx="9378">
                  <c:v>8.3547742117999171</c:v>
                </c:pt>
                <c:pt idx="9379">
                  <c:v>8.3539002309000576</c:v>
                </c:pt>
                <c:pt idx="9380">
                  <c:v>8.3533279166670003</c:v>
                </c:pt>
                <c:pt idx="9381">
                  <c:v>8.3530405750829324</c:v>
                </c:pt>
                <c:pt idx="9382">
                  <c:v>8.3546315941830738</c:v>
                </c:pt>
                <c:pt idx="9383">
                  <c:v>8.3549192526000073</c:v>
                </c:pt>
                <c:pt idx="9384">
                  <c:v>8.3538869383669496</c:v>
                </c:pt>
                <c:pt idx="9385">
                  <c:v>8.3537262634500813</c:v>
                </c:pt>
                <c:pt idx="9386">
                  <c:v>8.353787282550023</c:v>
                </c:pt>
                <c:pt idx="9387">
                  <c:v>8.3543616076329563</c:v>
                </c:pt>
                <c:pt idx="9388">
                  <c:v>8.3545926267330977</c:v>
                </c:pt>
                <c:pt idx="9389">
                  <c:v>8.3540469791670393</c:v>
                </c:pt>
                <c:pt idx="9390">
                  <c:v>8.3533846375829732</c:v>
                </c:pt>
                <c:pt idx="9391">
                  <c:v>8.3538039900169139</c:v>
                </c:pt>
                <c:pt idx="9392">
                  <c:v>8.3560483151000469</c:v>
                </c:pt>
                <c:pt idx="9393">
                  <c:v>8.3565710008669889</c:v>
                </c:pt>
                <c:pt idx="9394">
                  <c:v>8.3560419926169214</c:v>
                </c:pt>
                <c:pt idx="9395">
                  <c:v>8.3554996783830635</c:v>
                </c:pt>
                <c:pt idx="9396">
                  <c:v>8.3557756701329957</c:v>
                </c:pt>
                <c:pt idx="9397">
                  <c:v>8.3571816892329398</c:v>
                </c:pt>
                <c:pt idx="9398">
                  <c:v>8.3569060416670791</c:v>
                </c:pt>
                <c:pt idx="9399">
                  <c:v>8.3560337000830121</c:v>
                </c:pt>
                <c:pt idx="9400">
                  <c:v>8.3559630525169553</c:v>
                </c:pt>
                <c:pt idx="9401">
                  <c:v>8.355940710933087</c:v>
                </c:pt>
                <c:pt idx="9402">
                  <c:v>8.3573533967000291</c:v>
                </c:pt>
                <c:pt idx="9403">
                  <c:v>8.3576277217829631</c:v>
                </c:pt>
                <c:pt idx="9404">
                  <c:v>8.3564554075499036</c:v>
                </c:pt>
                <c:pt idx="9405">
                  <c:v>8.3555397326330372</c:v>
                </c:pt>
                <c:pt idx="9406">
                  <c:v>8.3559207517329774</c:v>
                </c:pt>
                <c:pt idx="9407">
                  <c:v>8.3577051041669215</c:v>
                </c:pt>
                <c:pt idx="9408">
                  <c:v>8.3582727625830522</c:v>
                </c:pt>
                <c:pt idx="9409">
                  <c:v>8.3581637816829932</c:v>
                </c:pt>
                <c:pt idx="9410">
                  <c:v>8.358018106766929</c:v>
                </c:pt>
                <c:pt idx="9411">
                  <c:v>8.3592141258670694</c:v>
                </c:pt>
                <c:pt idx="9412">
                  <c:v>8.3614867842830005</c:v>
                </c:pt>
                <c:pt idx="9413">
                  <c:v>8.3621394700499447</c:v>
                </c:pt>
                <c:pt idx="9414">
                  <c:v>8.362627128467075</c:v>
                </c:pt>
                <c:pt idx="9415">
                  <c:v>8.3626498142330181</c:v>
                </c:pt>
                <c:pt idx="9416">
                  <c:v>8.3636958333329599</c:v>
                </c:pt>
                <c:pt idx="9417">
                  <c:v>8.3653368250830908</c:v>
                </c:pt>
                <c:pt idx="9418">
                  <c:v>8.3656745108500346</c:v>
                </c:pt>
                <c:pt idx="9419">
                  <c:v>8.365730502599968</c:v>
                </c:pt>
                <c:pt idx="9420">
                  <c:v>8.3657165216999108</c:v>
                </c:pt>
                <c:pt idx="9421">
                  <c:v>8.3657208467830415</c:v>
                </c:pt>
                <c:pt idx="9422">
                  <c:v>8.3674685325499834</c:v>
                </c:pt>
                <c:pt idx="9423">
                  <c:v>8.3678661909669163</c:v>
                </c:pt>
                <c:pt idx="9424">
                  <c:v>8.3674688767330583</c:v>
                </c:pt>
                <c:pt idx="9425">
                  <c:v>8.3674698958330005</c:v>
                </c:pt>
                <c:pt idx="9426">
                  <c:v>8.3680425542499339</c:v>
                </c:pt>
                <c:pt idx="9427">
                  <c:v>8.3694785733500741</c:v>
                </c:pt>
                <c:pt idx="9428">
                  <c:v>8.369947898433006</c:v>
                </c:pt>
                <c:pt idx="9429">
                  <c:v>8.3695255841999501</c:v>
                </c:pt>
                <c:pt idx="9430">
                  <c:v>8.3686415759500807</c:v>
                </c:pt>
                <c:pt idx="9431">
                  <c:v>8.3689542617170236</c:v>
                </c:pt>
                <c:pt idx="9432">
                  <c:v>8.3702802534669569</c:v>
                </c:pt>
                <c:pt idx="9433">
                  <c:v>8.3706596059000962</c:v>
                </c:pt>
                <c:pt idx="9434">
                  <c:v>8.3701656250000394</c:v>
                </c:pt>
                <c:pt idx="9435">
                  <c:v>8.3699716167499734</c:v>
                </c:pt>
                <c:pt idx="9436">
                  <c:v>8.3701926358499161</c:v>
                </c:pt>
                <c:pt idx="9437">
                  <c:v>8.3717669609330478</c:v>
                </c:pt>
                <c:pt idx="9438">
                  <c:v>8.3724963133669892</c:v>
                </c:pt>
                <c:pt idx="9439">
                  <c:v>8.3715623051169228</c:v>
                </c:pt>
                <c:pt idx="9440">
                  <c:v>8.3705816575500638</c:v>
                </c:pt>
                <c:pt idx="9441">
                  <c:v>8.3708309826329952</c:v>
                </c:pt>
                <c:pt idx="9442">
                  <c:v>8.3725803350669388</c:v>
                </c:pt>
                <c:pt idx="9443">
                  <c:v>8.3724763541670786</c:v>
                </c:pt>
                <c:pt idx="9444">
                  <c:v>8.3717373459170137</c:v>
                </c:pt>
                <c:pt idx="9445">
                  <c:v>8.3716500316829539</c:v>
                </c:pt>
                <c:pt idx="9446">
                  <c:v>8.3720276901000865</c:v>
                </c:pt>
                <c:pt idx="9447">
                  <c:v>8.3732570425330284</c:v>
                </c:pt>
                <c:pt idx="9448">
                  <c:v>8.3738630342829623</c:v>
                </c:pt>
                <c:pt idx="9449">
                  <c:v>8.3729707200499046</c:v>
                </c:pt>
                <c:pt idx="9450">
                  <c:v>8.3727067118000367</c:v>
                </c:pt>
                <c:pt idx="9451">
                  <c:v>8.373086064232977</c:v>
                </c:pt>
                <c:pt idx="9452">
                  <c:v>8.3732437499999204</c:v>
                </c:pt>
                <c:pt idx="9453">
                  <c:v>8.373763075083053</c:v>
                </c:pt>
                <c:pt idx="9454">
                  <c:v>8.3733090941829946</c:v>
                </c:pt>
                <c:pt idx="9455">
                  <c:v>8.3728684192669274</c:v>
                </c:pt>
                <c:pt idx="9456">
                  <c:v>8.372882771700068</c:v>
                </c:pt>
                <c:pt idx="9457">
                  <c:v>8.3743187634500007</c:v>
                </c:pt>
                <c:pt idx="9458">
                  <c:v>8.3742264492169429</c:v>
                </c:pt>
                <c:pt idx="9459">
                  <c:v>8.3741841076330754</c:v>
                </c:pt>
                <c:pt idx="9460">
                  <c:v>8.3740467934000176</c:v>
                </c:pt>
                <c:pt idx="9461">
                  <c:v>8.3740344791669603</c:v>
                </c:pt>
                <c:pt idx="9462">
                  <c:v>8.3750504709170919</c:v>
                </c:pt>
                <c:pt idx="9463">
                  <c:v>8.3754514900170349</c:v>
                </c:pt>
                <c:pt idx="9464">
                  <c:v>8.3745308150999662</c:v>
                </c:pt>
                <c:pt idx="9465">
                  <c:v>8.3740518341999106</c:v>
                </c:pt>
                <c:pt idx="9466">
                  <c:v>8.3744361592830412</c:v>
                </c:pt>
                <c:pt idx="9467">
                  <c:v>8.3755488450499822</c:v>
                </c:pt>
                <c:pt idx="9468">
                  <c:v>8.3755965034669178</c:v>
                </c:pt>
                <c:pt idx="9469">
                  <c:v>8.3748808559000576</c:v>
                </c:pt>
                <c:pt idx="9470">
                  <c:v>8.3748918750000012</c:v>
                </c:pt>
                <c:pt idx="9471">
                  <c:v>8.3747545334169331</c:v>
                </c:pt>
                <c:pt idx="9472">
                  <c:v>8.3752105525170748</c:v>
                </c:pt>
                <c:pt idx="9473">
                  <c:v>8.3754532109330082</c:v>
                </c:pt>
                <c:pt idx="9474">
                  <c:v>8.3752292300329483</c:v>
                </c:pt>
                <c:pt idx="9475">
                  <c:v>8.3745802217830807</c:v>
                </c:pt>
                <c:pt idx="9476">
                  <c:v>8.374486240883023</c:v>
                </c:pt>
                <c:pt idx="9477">
                  <c:v>8.3759955659669565</c:v>
                </c:pt>
                <c:pt idx="9478">
                  <c:v>8.3758865850670983</c:v>
                </c:pt>
                <c:pt idx="9479">
                  <c:v>8.3755626041670386</c:v>
                </c:pt>
                <c:pt idx="9480">
                  <c:v>8.3750469292499723</c:v>
                </c:pt>
                <c:pt idx="9481">
                  <c:v>8.3748912816829151</c:v>
                </c:pt>
                <c:pt idx="9482">
                  <c:v>8.3757806067670462</c:v>
                </c:pt>
                <c:pt idx="9483">
                  <c:v>8.37601829253299</c:v>
                </c:pt>
                <c:pt idx="9484">
                  <c:v>8.3757759509499223</c:v>
                </c:pt>
                <c:pt idx="9485">
                  <c:v>8.3751386367170628</c:v>
                </c:pt>
                <c:pt idx="9486">
                  <c:v>8.3747196284669965</c:v>
                </c:pt>
                <c:pt idx="9487">
                  <c:v>8.3762073142329374</c:v>
                </c:pt>
                <c:pt idx="9488">
                  <c:v>8.3761166666670803</c:v>
                </c:pt>
                <c:pt idx="9489">
                  <c:v>8.3751676584170127</c:v>
                </c:pt>
                <c:pt idx="9490">
                  <c:v>8.3741503441829543</c:v>
                </c:pt>
                <c:pt idx="9491">
                  <c:v>8.3742763359330876</c:v>
                </c:pt>
                <c:pt idx="9492">
                  <c:v>8.3760040217000284</c:v>
                </c:pt>
                <c:pt idx="9493">
                  <c:v>8.3756700134499606</c:v>
                </c:pt>
                <c:pt idx="9494">
                  <c:v>8.3753243658829035</c:v>
                </c:pt>
                <c:pt idx="9495">
                  <c:v>8.3751220243000368</c:v>
                </c:pt>
                <c:pt idx="9496">
                  <c:v>8.3752130433999792</c:v>
                </c:pt>
                <c:pt idx="9497">
                  <c:v>8.3762373958329199</c:v>
                </c:pt>
                <c:pt idx="9498">
                  <c:v>8.3764467209170519</c:v>
                </c:pt>
                <c:pt idx="9499">
                  <c:v>8.3757727400169948</c:v>
                </c:pt>
                <c:pt idx="9500">
                  <c:v>8.3752170650999282</c:v>
                </c:pt>
                <c:pt idx="9501">
                  <c:v>8.3747914175330695</c:v>
                </c:pt>
                <c:pt idx="9502">
                  <c:v>8.3759240759500013</c:v>
                </c:pt>
                <c:pt idx="9503">
                  <c:v>8.3756734283829442</c:v>
                </c:pt>
                <c:pt idx="9504">
                  <c:v>8.3749127534670755</c:v>
                </c:pt>
                <c:pt idx="9505">
                  <c:v>8.3744937725670177</c:v>
                </c:pt>
                <c:pt idx="9506">
                  <c:v>8.3746247916669603</c:v>
                </c:pt>
                <c:pt idx="9507">
                  <c:v>8.3756857834170919</c:v>
                </c:pt>
                <c:pt idx="9508">
                  <c:v>8.3756818025170343</c:v>
                </c:pt>
                <c:pt idx="9509">
                  <c:v>8.375662794266967</c:v>
                </c:pt>
                <c:pt idx="9510">
                  <c:v>8.3748304800329088</c:v>
                </c:pt>
                <c:pt idx="9511">
                  <c:v>8.3748781384500415</c:v>
                </c:pt>
                <c:pt idx="9512">
                  <c:v>8.3761274908829844</c:v>
                </c:pt>
                <c:pt idx="9513">
                  <c:v>8.3754351492999177</c:v>
                </c:pt>
                <c:pt idx="9514">
                  <c:v>8.3749678350670571</c:v>
                </c:pt>
                <c:pt idx="9515">
                  <c:v>8.3749588541669997</c:v>
                </c:pt>
                <c:pt idx="9516">
                  <c:v>8.3753381792499333</c:v>
                </c:pt>
                <c:pt idx="9517">
                  <c:v>8.3764075316830748</c:v>
                </c:pt>
                <c:pt idx="9518">
                  <c:v>8.3765218567670079</c:v>
                </c:pt>
                <c:pt idx="9519">
                  <c:v>8.3759095425329484</c:v>
                </c:pt>
                <c:pt idx="9520">
                  <c:v>8.3755972009500823</c:v>
                </c:pt>
                <c:pt idx="9521">
                  <c:v>8.3756265533830234</c:v>
                </c:pt>
                <c:pt idx="9522">
                  <c:v>8.3771242117999556</c:v>
                </c:pt>
                <c:pt idx="9523">
                  <c:v>8.3774302309000976</c:v>
                </c:pt>
                <c:pt idx="9524">
                  <c:v>8.3768795833330394</c:v>
                </c:pt>
                <c:pt idx="9525">
                  <c:v>8.3766255750829739</c:v>
                </c:pt>
                <c:pt idx="9526">
                  <c:v>8.376776594182914</c:v>
                </c:pt>
                <c:pt idx="9527">
                  <c:v>8.377734252600046</c:v>
                </c:pt>
                <c:pt idx="9528">
                  <c:v>8.3775502716999899</c:v>
                </c:pt>
                <c:pt idx="9529">
                  <c:v>8.3769812634499221</c:v>
                </c:pt>
                <c:pt idx="9530">
                  <c:v>8.3767139492170646</c:v>
                </c:pt>
                <c:pt idx="9531">
                  <c:v>8.3766766076329962</c:v>
                </c:pt>
                <c:pt idx="9532">
                  <c:v>8.3778559600669382</c:v>
                </c:pt>
                <c:pt idx="9533">
                  <c:v>8.37784031250008</c:v>
                </c:pt>
                <c:pt idx="9534">
                  <c:v>8.3769496375830119</c:v>
                </c:pt>
                <c:pt idx="9535">
                  <c:v>8.3764906566829556</c:v>
                </c:pt>
                <c:pt idx="9536">
                  <c:v>8.3765266484330869</c:v>
                </c:pt>
                <c:pt idx="9537">
                  <c:v>8.3776160008670288</c:v>
                </c:pt>
                <c:pt idx="9538">
                  <c:v>8.3781753259499609</c:v>
                </c:pt>
                <c:pt idx="9539">
                  <c:v>8.3771713450499039</c:v>
                </c:pt>
                <c:pt idx="9540">
                  <c:v>8.3762323368000349</c:v>
                </c:pt>
                <c:pt idx="9541">
                  <c:v>8.3764500225669778</c:v>
                </c:pt>
                <c:pt idx="9542">
                  <c:v>8.3775593749999206</c:v>
                </c:pt>
                <c:pt idx="9543">
                  <c:v>8.3774070334170521</c:v>
                </c:pt>
                <c:pt idx="9544">
                  <c:v>8.3765280525169938</c:v>
                </c:pt>
                <c:pt idx="9545">
                  <c:v>8.3759857109329268</c:v>
                </c:pt>
                <c:pt idx="9546">
                  <c:v>8.3759567300330691</c:v>
                </c:pt>
                <c:pt idx="9547">
                  <c:v>8.377481055117002</c:v>
                </c:pt>
                <c:pt idx="9548">
                  <c:v>8.3776504075499432</c:v>
                </c:pt>
                <c:pt idx="9549">
                  <c:v>8.3767797326330768</c:v>
                </c:pt>
                <c:pt idx="9550">
                  <c:v>8.3762874184000182</c:v>
                </c:pt>
                <c:pt idx="9551">
                  <c:v>8.3761751041669612</c:v>
                </c:pt>
                <c:pt idx="9552">
                  <c:v>8.3772760959170931</c:v>
                </c:pt>
                <c:pt idx="9553">
                  <c:v>8.3769721150170326</c:v>
                </c:pt>
                <c:pt idx="9554">
                  <c:v>8.3760764400999683</c:v>
                </c:pt>
                <c:pt idx="9555">
                  <c:v>8.3757257925329096</c:v>
                </c:pt>
                <c:pt idx="9556">
                  <c:v>8.3758384509500416</c:v>
                </c:pt>
                <c:pt idx="9557">
                  <c:v>8.3769228033829837</c:v>
                </c:pt>
                <c:pt idx="9558">
                  <c:v>8.376747128466917</c:v>
                </c:pt>
                <c:pt idx="9559">
                  <c:v>8.3756731475670581</c:v>
                </c:pt>
                <c:pt idx="9560">
                  <c:v>8.3755958333329996</c:v>
                </c:pt>
                <c:pt idx="9561">
                  <c:v>8.3755718250829325</c:v>
                </c:pt>
                <c:pt idx="9562">
                  <c:v>8.3765561775170738</c:v>
                </c:pt>
                <c:pt idx="9563">
                  <c:v>8.3767238359330065</c:v>
                </c:pt>
                <c:pt idx="9564">
                  <c:v>8.3760281883669503</c:v>
                </c:pt>
                <c:pt idx="9565">
                  <c:v>8.3755608467830811</c:v>
                </c:pt>
                <c:pt idx="9566">
                  <c:v>8.375851865883023</c:v>
                </c:pt>
                <c:pt idx="9567">
                  <c:v>8.3774911909669569</c:v>
                </c:pt>
                <c:pt idx="9568">
                  <c:v>8.3769355434000978</c:v>
                </c:pt>
                <c:pt idx="9569">
                  <c:v>8.37567156250004</c:v>
                </c:pt>
                <c:pt idx="9570">
                  <c:v>8.3754492209169733</c:v>
                </c:pt>
                <c:pt idx="9571">
                  <c:v>8.3753902400169142</c:v>
                </c:pt>
                <c:pt idx="9572">
                  <c:v>8.3767562317670485</c:v>
                </c:pt>
                <c:pt idx="9573">
                  <c:v>8.3767639175329887</c:v>
                </c:pt>
                <c:pt idx="9574">
                  <c:v>8.376164909282922</c:v>
                </c:pt>
                <c:pt idx="9575">
                  <c:v>8.3756392617170636</c:v>
                </c:pt>
                <c:pt idx="9576">
                  <c:v>8.3759969201329962</c:v>
                </c:pt>
                <c:pt idx="9577">
                  <c:v>8.3769162725669393</c:v>
                </c:pt>
                <c:pt idx="9578">
                  <c:v>8.3766822916670787</c:v>
                </c:pt>
                <c:pt idx="9579">
                  <c:v>8.3761732834170122</c:v>
                </c:pt>
                <c:pt idx="9580">
                  <c:v>8.3757776358499552</c:v>
                </c:pt>
                <c:pt idx="9581">
                  <c:v>8.3759369609330871</c:v>
                </c:pt>
                <c:pt idx="9582">
                  <c:v>8.3771946467000298</c:v>
                </c:pt>
                <c:pt idx="9583">
                  <c:v>8.3764606384499629</c:v>
                </c:pt>
                <c:pt idx="9584">
                  <c:v>8.3756633242169034</c:v>
                </c:pt>
                <c:pt idx="9585">
                  <c:v>8.3752193159670352</c:v>
                </c:pt>
                <c:pt idx="9586">
                  <c:v>8.3751070017329781</c:v>
                </c:pt>
                <c:pt idx="9587">
                  <c:v>8.3763763541669221</c:v>
                </c:pt>
                <c:pt idx="9588">
                  <c:v>8.3769056792500525</c:v>
                </c:pt>
                <c:pt idx="9589">
                  <c:v>8.3761100316829946</c:v>
                </c:pt>
                <c:pt idx="9590">
                  <c:v>8.3757476900999261</c:v>
                </c:pt>
                <c:pt idx="9591">
                  <c:v>8.3756687092000686</c:v>
                </c:pt>
                <c:pt idx="9592">
                  <c:v>8.3764347009500018</c:v>
                </c:pt>
                <c:pt idx="9593">
                  <c:v>8.3764957200499452</c:v>
                </c:pt>
                <c:pt idx="9594">
                  <c:v>8.3755583784670762</c:v>
                </c:pt>
                <c:pt idx="9595">
                  <c:v>8.3752327309000165</c:v>
                </c:pt>
                <c:pt idx="9596">
                  <c:v>8.3754487499999595</c:v>
                </c:pt>
                <c:pt idx="9597">
                  <c:v>8.3764630750830911</c:v>
                </c:pt>
                <c:pt idx="9598">
                  <c:v>8.3763190941830352</c:v>
                </c:pt>
                <c:pt idx="9599">
                  <c:v>8.3763334192669667</c:v>
                </c:pt>
                <c:pt idx="9600">
                  <c:v>8.3757561050329095</c:v>
                </c:pt>
                <c:pt idx="9601">
                  <c:v>8.3760270967830426</c:v>
                </c:pt>
                <c:pt idx="9602">
                  <c:v>8.3767897825499826</c:v>
                </c:pt>
                <c:pt idx="9603">
                  <c:v>8.3764857742999155</c:v>
                </c:pt>
                <c:pt idx="9604">
                  <c:v>8.3761501267330587</c:v>
                </c:pt>
                <c:pt idx="9605">
                  <c:v>8.3758861458329985</c:v>
                </c:pt>
                <c:pt idx="9606">
                  <c:v>8.375915470916933</c:v>
                </c:pt>
                <c:pt idx="9607">
                  <c:v>8.3764914900170737</c:v>
                </c:pt>
                <c:pt idx="9608">
                  <c:v>8.3766141484330063</c:v>
                </c:pt>
                <c:pt idx="9609">
                  <c:v>8.3761435008669487</c:v>
                </c:pt>
                <c:pt idx="9610">
                  <c:v>8.3756728259500814</c:v>
                </c:pt>
                <c:pt idx="9611">
                  <c:v>8.3755905117170233</c:v>
                </c:pt>
                <c:pt idx="9612">
                  <c:v>8.3763631701329562</c:v>
                </c:pt>
                <c:pt idx="9613">
                  <c:v>8.3765958559000975</c:v>
                </c:pt>
                <c:pt idx="9614">
                  <c:v>8.3767802083330398</c:v>
                </c:pt>
                <c:pt idx="9615">
                  <c:v>8.3763945334169723</c:v>
                </c:pt>
                <c:pt idx="9616">
                  <c:v>8.3763288858499152</c:v>
                </c:pt>
                <c:pt idx="9617">
                  <c:v>8.3770132109330468</c:v>
                </c:pt>
                <c:pt idx="9618">
                  <c:v>8.3768625633669878</c:v>
                </c:pt>
                <c:pt idx="9619">
                  <c:v>8.3754035551169217</c:v>
                </c:pt>
                <c:pt idx="9620">
                  <c:v>8.3744562408830632</c:v>
                </c:pt>
                <c:pt idx="9621">
                  <c:v>8.3747222326329958</c:v>
                </c:pt>
                <c:pt idx="9622">
                  <c:v>8.3766099183999394</c:v>
                </c:pt>
                <c:pt idx="9623">
                  <c:v>8.3765242708330785</c:v>
                </c:pt>
                <c:pt idx="9624">
                  <c:v>8.3761402625830126</c:v>
                </c:pt>
                <c:pt idx="9625">
                  <c:v>8.3758379483499539</c:v>
                </c:pt>
                <c:pt idx="9626">
                  <c:v>8.3758439401000864</c:v>
                </c:pt>
                <c:pt idx="9627">
                  <c:v>8.3765916258670288</c:v>
                </c:pt>
                <c:pt idx="9628">
                  <c:v>8.3766876176169625</c:v>
                </c:pt>
                <c:pt idx="9629">
                  <c:v>8.3759119700499038</c:v>
                </c:pt>
                <c:pt idx="9630">
                  <c:v>8.3756879618000362</c:v>
                </c:pt>
                <c:pt idx="9631">
                  <c:v>8.3755773142329772</c:v>
                </c:pt>
                <c:pt idx="9632">
                  <c:v>8.3772216666669213</c:v>
                </c:pt>
                <c:pt idx="9633">
                  <c:v>8.3770826584170521</c:v>
                </c:pt>
                <c:pt idx="9634">
                  <c:v>8.376245344182994</c:v>
                </c:pt>
                <c:pt idx="9635">
                  <c:v>8.3761363359329284</c:v>
                </c:pt>
                <c:pt idx="9636">
                  <c:v>8.3761440217000676</c:v>
                </c:pt>
                <c:pt idx="9637">
                  <c:v>8.3766316801170007</c:v>
                </c:pt>
                <c:pt idx="9638">
                  <c:v>8.3766460325499441</c:v>
                </c:pt>
                <c:pt idx="9639">
                  <c:v>8.3757836909670758</c:v>
                </c:pt>
                <c:pt idx="9640">
                  <c:v>8.3758313767330179</c:v>
                </c:pt>
                <c:pt idx="9641">
                  <c:v>8.3762923958329605</c:v>
                </c:pt>
                <c:pt idx="9642">
                  <c:v>8.3772083875830923</c:v>
                </c:pt>
                <c:pt idx="9643">
                  <c:v>8.377337740017035</c:v>
                </c:pt>
                <c:pt idx="9644">
                  <c:v>8.3764403984329672</c:v>
                </c:pt>
                <c:pt idx="9645">
                  <c:v>8.3759447508669105</c:v>
                </c:pt>
                <c:pt idx="9646">
                  <c:v>8.3756407426170423</c:v>
                </c:pt>
                <c:pt idx="9647">
                  <c:v>8.3762300950499835</c:v>
                </c:pt>
                <c:pt idx="9648">
                  <c:v>8.3764610867999174</c:v>
                </c:pt>
                <c:pt idx="9649">
                  <c:v>8.3750854392330574</c:v>
                </c:pt>
                <c:pt idx="9650">
                  <c:v>8.3748314583330004</c:v>
                </c:pt>
                <c:pt idx="9651">
                  <c:v>8.374975783416934</c:v>
                </c:pt>
                <c:pt idx="9652">
                  <c:v>8.3753451358500737</c:v>
                </c:pt>
                <c:pt idx="9653">
                  <c:v>8.3757111276000078</c:v>
                </c:pt>
                <c:pt idx="9654">
                  <c:v>8.3752421466999483</c:v>
                </c:pt>
                <c:pt idx="9655">
                  <c:v>8.3745298051170813</c:v>
                </c:pt>
                <c:pt idx="9656">
                  <c:v>8.3752608242170243</c:v>
                </c:pt>
                <c:pt idx="9657">
                  <c:v>8.3765318159669562</c:v>
                </c:pt>
                <c:pt idx="9658">
                  <c:v>8.3764495017330987</c:v>
                </c:pt>
                <c:pt idx="9659">
                  <c:v>8.3759288541670394</c:v>
                </c:pt>
                <c:pt idx="9660">
                  <c:v>8.3752615125829717</c:v>
                </c:pt>
                <c:pt idx="9661">
                  <c:v>8.375329198349915</c:v>
                </c:pt>
                <c:pt idx="9662">
                  <c:v>8.375205190100047</c:v>
                </c:pt>
                <c:pt idx="9663">
                  <c:v>8.3749428758669904</c:v>
                </c:pt>
                <c:pt idx="9664">
                  <c:v>8.374577200949922</c:v>
                </c:pt>
                <c:pt idx="9665">
                  <c:v>8.3745098867170622</c:v>
                </c:pt>
                <c:pt idx="9666">
                  <c:v>8.3744808784669953</c:v>
                </c:pt>
                <c:pt idx="9667">
                  <c:v>8.3756885642329379</c:v>
                </c:pt>
                <c:pt idx="9668">
                  <c:v>8.3750962500000803</c:v>
                </c:pt>
                <c:pt idx="9669">
                  <c:v>8.3743789084170128</c:v>
                </c:pt>
                <c:pt idx="9670">
                  <c:v>8.373863260849955</c:v>
                </c:pt>
                <c:pt idx="9671">
                  <c:v>8.3742825859330861</c:v>
                </c:pt>
                <c:pt idx="9672">
                  <c:v>8.3749752717000288</c:v>
                </c:pt>
                <c:pt idx="9673">
                  <c:v>8.3750462634499616</c:v>
                </c:pt>
                <c:pt idx="9674">
                  <c:v>8.3742722825499047</c:v>
                </c:pt>
                <c:pt idx="9675">
                  <c:v>8.3733332743000357</c:v>
                </c:pt>
                <c:pt idx="9676">
                  <c:v>8.3724809600669783</c:v>
                </c:pt>
                <c:pt idx="9677">
                  <c:v>8.3735519791669208</c:v>
                </c:pt>
                <c:pt idx="9678">
                  <c:v>8.3738413042500515</c:v>
                </c:pt>
                <c:pt idx="9679">
                  <c:v>8.3736873233499942</c:v>
                </c:pt>
                <c:pt idx="9680">
                  <c:v>8.3733716484329275</c:v>
                </c:pt>
                <c:pt idx="9681">
                  <c:v>8.3739243342000673</c:v>
                </c:pt>
                <c:pt idx="9682">
                  <c:v>8.3750903259500031</c:v>
                </c:pt>
                <c:pt idx="9683">
                  <c:v>8.3755563450499437</c:v>
                </c:pt>
                <c:pt idx="9684">
                  <c:v>8.3749440034670748</c:v>
                </c:pt>
                <c:pt idx="9685">
                  <c:v>8.3743933559000183</c:v>
                </c:pt>
                <c:pt idx="9686">
                  <c:v>8.3736293749999593</c:v>
                </c:pt>
                <c:pt idx="9687">
                  <c:v>8.3748670334170932</c:v>
                </c:pt>
                <c:pt idx="9688">
                  <c:v>8.374341385850034</c:v>
                </c:pt>
                <c:pt idx="9689">
                  <c:v>8.3733373775999667</c:v>
                </c:pt>
                <c:pt idx="9690">
                  <c:v>8.3722150633669106</c:v>
                </c:pt>
                <c:pt idx="9691">
                  <c:v>8.3729193884500415</c:v>
                </c:pt>
                <c:pt idx="9692">
                  <c:v>8.3733770742169842</c:v>
                </c:pt>
                <c:pt idx="9693">
                  <c:v>8.3722047326329179</c:v>
                </c:pt>
                <c:pt idx="9694">
                  <c:v>8.3726424184000567</c:v>
                </c:pt>
                <c:pt idx="9695">
                  <c:v>8.3721484374999999</c:v>
                </c:pt>
                <c:pt idx="9696">
                  <c:v>8.3715844292499337</c:v>
                </c:pt>
                <c:pt idx="9697">
                  <c:v>8.3731237816830753</c:v>
                </c:pt>
                <c:pt idx="9698">
                  <c:v>8.3722914401000068</c:v>
                </c:pt>
                <c:pt idx="9699">
                  <c:v>8.372434125866949</c:v>
                </c:pt>
                <c:pt idx="9700">
                  <c:v>8.3700267842830804</c:v>
                </c:pt>
                <c:pt idx="9701">
                  <c:v>8.3710228033830241</c:v>
                </c:pt>
                <c:pt idx="9702">
                  <c:v>8.3713287951329569</c:v>
                </c:pt>
                <c:pt idx="9703">
                  <c:v>8.3716114809000981</c:v>
                </c:pt>
                <c:pt idx="9704">
                  <c:v>8.3718025000000384</c:v>
                </c:pt>
                <c:pt idx="9705">
                  <c:v>8.3682118250829713</c:v>
                </c:pt>
                <c:pt idx="9706">
                  <c:v>8.3708261775169142</c:v>
                </c:pt>
                <c:pt idx="9707">
                  <c:v>8.3702788359330462</c:v>
                </c:pt>
                <c:pt idx="9708">
                  <c:v>8.37126985503299</c:v>
                </c:pt>
                <c:pt idx="9709">
                  <c:v>8.3707208467829215</c:v>
                </c:pt>
                <c:pt idx="9710">
                  <c:v>8.3699101992170633</c:v>
                </c:pt>
                <c:pt idx="9711">
                  <c:v>8.3701128576329964</c:v>
                </c:pt>
                <c:pt idx="9712">
                  <c:v>8.3716105433999388</c:v>
                </c:pt>
                <c:pt idx="9713">
                  <c:v>8.3733182291670794</c:v>
                </c:pt>
                <c:pt idx="9714">
                  <c:v>8.3715592209170122</c:v>
                </c:pt>
                <c:pt idx="9715">
                  <c:v>8.369271906682954</c:v>
                </c:pt>
                <c:pt idx="9716">
                  <c:v>8.3703478984330868</c:v>
                </c:pt>
                <c:pt idx="9717">
                  <c:v>8.3700422508670282</c:v>
                </c:pt>
                <c:pt idx="9718">
                  <c:v>8.3703515759499609</c:v>
                </c:pt>
                <c:pt idx="9719">
                  <c:v>8.3688392617169036</c:v>
                </c:pt>
                <c:pt idx="9720">
                  <c:v>8.3693569201330362</c:v>
                </c:pt>
                <c:pt idx="9721">
                  <c:v>8.3687246058999794</c:v>
                </c:pt>
                <c:pt idx="9722">
                  <c:v>8.3706706249999208</c:v>
                </c:pt>
                <c:pt idx="9723">
                  <c:v>8.3707999500830521</c:v>
                </c:pt>
                <c:pt idx="9724">
                  <c:v>8.3699443025169948</c:v>
                </c:pt>
                <c:pt idx="9725">
                  <c:v>8.3691586275999281</c:v>
                </c:pt>
                <c:pt idx="9726">
                  <c:v>8.3705913133670684</c:v>
                </c:pt>
                <c:pt idx="9727">
                  <c:v>8.3712823051170027</c:v>
                </c:pt>
                <c:pt idx="9728">
                  <c:v>8.3711316575499435</c:v>
                </c:pt>
                <c:pt idx="9729">
                  <c:v>8.3681826493000759</c:v>
                </c:pt>
                <c:pt idx="9730">
                  <c:v>8.3690620017330186</c:v>
                </c:pt>
                <c:pt idx="9731">
                  <c:v>8.3697813541669603</c:v>
                </c:pt>
                <c:pt idx="9732">
                  <c:v>8.3702940125830931</c:v>
                </c:pt>
                <c:pt idx="9733">
                  <c:v>8.3695516983500333</c:v>
                </c:pt>
                <c:pt idx="9734">
                  <c:v>8.3690393567669688</c:v>
                </c:pt>
                <c:pt idx="9735">
                  <c:v>8.3695587091999091</c:v>
                </c:pt>
                <c:pt idx="9736">
                  <c:v>8.3695980342830403</c:v>
                </c:pt>
                <c:pt idx="9737">
                  <c:v>8.3712090533829837</c:v>
                </c:pt>
                <c:pt idx="9738">
                  <c:v>8.3708600451329165</c:v>
                </c:pt>
                <c:pt idx="9739">
                  <c:v>8.3682477309000589</c:v>
                </c:pt>
                <c:pt idx="9740">
                  <c:v>8.3683837499999996</c:v>
                </c:pt>
                <c:pt idx="9741">
                  <c:v>8.3706580750829325</c:v>
                </c:pt>
                <c:pt idx="9742">
                  <c:v>8.3687307608500738</c:v>
                </c:pt>
                <c:pt idx="9743">
                  <c:v>8.3697567526000078</c:v>
                </c:pt>
                <c:pt idx="9744">
                  <c:v>8.3693777716999502</c:v>
                </c:pt>
                <c:pt idx="9745">
                  <c:v>8.368115430117081</c:v>
                </c:pt>
                <c:pt idx="9746">
                  <c:v>8.3681864492170224</c:v>
                </c:pt>
                <c:pt idx="9747">
                  <c:v>8.3693941076329565</c:v>
                </c:pt>
                <c:pt idx="9748">
                  <c:v>8.3700667934000972</c:v>
                </c:pt>
                <c:pt idx="9749">
                  <c:v>8.3696194791670404</c:v>
                </c:pt>
                <c:pt idx="9750">
                  <c:v>8.3685188042499732</c:v>
                </c:pt>
                <c:pt idx="9751">
                  <c:v>8.367993156682914</c:v>
                </c:pt>
                <c:pt idx="9752">
                  <c:v>8.370284148433047</c:v>
                </c:pt>
                <c:pt idx="9753">
                  <c:v>8.3705135008669895</c:v>
                </c:pt>
                <c:pt idx="9754">
                  <c:v>8.3693511592829211</c:v>
                </c:pt>
                <c:pt idx="9755">
                  <c:v>8.3684738450500635</c:v>
                </c:pt>
                <c:pt idx="9756">
                  <c:v>8.3674148367999965</c:v>
                </c:pt>
                <c:pt idx="9757">
                  <c:v>8.3693108558999381</c:v>
                </c:pt>
                <c:pt idx="9758">
                  <c:v>8.3698618750000797</c:v>
                </c:pt>
                <c:pt idx="9759">
                  <c:v>8.3690345334170129</c:v>
                </c:pt>
                <c:pt idx="9760">
                  <c:v>8.3695972191829551</c:v>
                </c:pt>
                <c:pt idx="9761">
                  <c:v>8.3693815442670871</c:v>
                </c:pt>
                <c:pt idx="9762">
                  <c:v>8.3704008967000281</c:v>
                </c:pt>
                <c:pt idx="9763">
                  <c:v>8.3697285551169625</c:v>
                </c:pt>
                <c:pt idx="9764">
                  <c:v>8.3684162408829046</c:v>
                </c:pt>
                <c:pt idx="9765">
                  <c:v>8.3692988993000359</c:v>
                </c:pt>
                <c:pt idx="9766">
                  <c:v>8.3675349183999792</c:v>
                </c:pt>
                <c:pt idx="9767">
                  <c:v>8.3686842708329188</c:v>
                </c:pt>
                <c:pt idx="9768">
                  <c:v>8.3701369292500534</c:v>
                </c:pt>
                <c:pt idx="9769">
                  <c:v>8.3691029483499939</c:v>
                </c:pt>
                <c:pt idx="9770">
                  <c:v>8.3669306067669265</c:v>
                </c:pt>
                <c:pt idx="9771">
                  <c:v>8.3681566258670692</c:v>
                </c:pt>
                <c:pt idx="9772">
                  <c:v>8.3706692842830019</c:v>
                </c:pt>
                <c:pt idx="9773">
                  <c:v>8.3700919700499448</c:v>
                </c:pt>
                <c:pt idx="9774">
                  <c:v>8.3693296284670762</c:v>
                </c:pt>
                <c:pt idx="9775">
                  <c:v>8.369507314233017</c:v>
                </c:pt>
                <c:pt idx="9776">
                  <c:v>8.369508333332961</c:v>
                </c:pt>
                <c:pt idx="9777">
                  <c:v>8.3704143250830914</c:v>
                </c:pt>
                <c:pt idx="9778">
                  <c:v>8.3689903441830342</c:v>
                </c:pt>
                <c:pt idx="9779">
                  <c:v>8.3694180025999678</c:v>
                </c:pt>
                <c:pt idx="9780">
                  <c:v>8.3678756883669081</c:v>
                </c:pt>
                <c:pt idx="9781">
                  <c:v>8.3688133467830408</c:v>
                </c:pt>
                <c:pt idx="9782">
                  <c:v>8.3698660325499841</c:v>
                </c:pt>
                <c:pt idx="9783">
                  <c:v>8.3704486909669171</c:v>
                </c:pt>
                <c:pt idx="9784">
                  <c:v>8.3696413767330586</c:v>
                </c:pt>
                <c:pt idx="9785">
                  <c:v>8.3703107291669987</c:v>
                </c:pt>
                <c:pt idx="9786">
                  <c:v>8.369901720916932</c:v>
                </c:pt>
                <c:pt idx="9787">
                  <c:v>8.3702177400170736</c:v>
                </c:pt>
                <c:pt idx="9788">
                  <c:v>8.3716753984330072</c:v>
                </c:pt>
                <c:pt idx="9789">
                  <c:v>8.3687047508669501</c:v>
                </c:pt>
                <c:pt idx="9790">
                  <c:v>8.3683990759500819</c:v>
                </c:pt>
                <c:pt idx="9791">
                  <c:v>8.3684884283830225</c:v>
                </c:pt>
                <c:pt idx="9792">
                  <c:v>8.3703594201329565</c:v>
                </c:pt>
                <c:pt idx="9793">
                  <c:v>8.3699054392330972</c:v>
                </c:pt>
                <c:pt idx="9794">
                  <c:v>8.3698581250000395</c:v>
                </c:pt>
                <c:pt idx="9795">
                  <c:v>8.3690791167499725</c:v>
                </c:pt>
                <c:pt idx="9796">
                  <c:v>8.3694334691829138</c:v>
                </c:pt>
                <c:pt idx="9797">
                  <c:v>8.3698711276000477</c:v>
                </c:pt>
                <c:pt idx="9798">
                  <c:v>8.3696288133669885</c:v>
                </c:pt>
                <c:pt idx="9799">
                  <c:v>8.3676314717829214</c:v>
                </c:pt>
                <c:pt idx="9800">
                  <c:v>8.3665774908830635</c:v>
                </c:pt>
                <c:pt idx="9801">
                  <c:v>8.3680518159669965</c:v>
                </c:pt>
                <c:pt idx="9802">
                  <c:v>8.3701428350669396</c:v>
                </c:pt>
                <c:pt idx="9803">
                  <c:v>8.3707555208330788</c:v>
                </c:pt>
                <c:pt idx="9804">
                  <c:v>8.3699831792500117</c:v>
                </c:pt>
                <c:pt idx="9805">
                  <c:v>8.3694075316829544</c:v>
                </c:pt>
                <c:pt idx="9806">
                  <c:v>8.3689651901000861</c:v>
                </c:pt>
                <c:pt idx="9807">
                  <c:v>8.3692112092000297</c:v>
                </c:pt>
                <c:pt idx="9808">
                  <c:v>8.3680338676169619</c:v>
                </c:pt>
                <c:pt idx="9809">
                  <c:v>8.3668915533829029</c:v>
                </c:pt>
                <c:pt idx="9810">
                  <c:v>8.3664058784670363</c:v>
                </c:pt>
                <c:pt idx="9811">
                  <c:v>8.3681302308999772</c:v>
                </c:pt>
                <c:pt idx="9812">
                  <c:v>8.3675395833329205</c:v>
                </c:pt>
                <c:pt idx="9813">
                  <c:v>8.3681255750830523</c:v>
                </c:pt>
                <c:pt idx="9814">
                  <c:v>8.3663482608499944</c:v>
                </c:pt>
                <c:pt idx="9815">
                  <c:v>8.3664592525999275</c:v>
                </c:pt>
                <c:pt idx="9816">
                  <c:v>8.3650769383670678</c:v>
                </c:pt>
                <c:pt idx="9817">
                  <c:v>8.3682262634500013</c:v>
                </c:pt>
                <c:pt idx="9818">
                  <c:v>8.368870615882944</c:v>
                </c:pt>
                <c:pt idx="9819">
                  <c:v>8.3664682743000753</c:v>
                </c:pt>
                <c:pt idx="9820">
                  <c:v>8.367322626733019</c:v>
                </c:pt>
                <c:pt idx="9821">
                  <c:v>8.3655536458329607</c:v>
                </c:pt>
                <c:pt idx="9822">
                  <c:v>8.368291304250091</c:v>
                </c:pt>
                <c:pt idx="9823">
                  <c:v>8.368132323350034</c:v>
                </c:pt>
                <c:pt idx="9824">
                  <c:v>8.3669049817669681</c:v>
                </c:pt>
                <c:pt idx="9825">
                  <c:v>8.3666226675329103</c:v>
                </c:pt>
                <c:pt idx="9826">
                  <c:v>8.3664269926170416</c:v>
                </c:pt>
                <c:pt idx="9827">
                  <c:v>8.3672246783829838</c:v>
                </c:pt>
                <c:pt idx="9828">
                  <c:v>8.3688040034669164</c:v>
                </c:pt>
                <c:pt idx="9829">
                  <c:v>8.3651850225670579</c:v>
                </c:pt>
                <c:pt idx="9830">
                  <c:v>8.3655227083330015</c:v>
                </c:pt>
                <c:pt idx="9831">
                  <c:v>8.3655970334169343</c:v>
                </c:pt>
                <c:pt idx="9832">
                  <c:v>8.366648052517073</c:v>
                </c:pt>
                <c:pt idx="9833">
                  <c:v>8.3668723776000071</c:v>
                </c:pt>
                <c:pt idx="9834">
                  <c:v>8.3656717300329486</c:v>
                </c:pt>
                <c:pt idx="9835">
                  <c:v>8.365401055117081</c:v>
                </c:pt>
                <c:pt idx="9836">
                  <c:v>8.3647004075500231</c:v>
                </c:pt>
                <c:pt idx="9837">
                  <c:v>8.3658513992999559</c:v>
                </c:pt>
                <c:pt idx="9838">
                  <c:v>8.3659074184000968</c:v>
                </c:pt>
                <c:pt idx="9839">
                  <c:v>8.3651151041670406</c:v>
                </c:pt>
                <c:pt idx="9840">
                  <c:v>8.3641260959169728</c:v>
                </c:pt>
                <c:pt idx="9841">
                  <c:v>8.3650787816829162</c:v>
                </c:pt>
                <c:pt idx="9842">
                  <c:v>8.3664697734330478</c:v>
                </c:pt>
                <c:pt idx="9843">
                  <c:v>8.3661424591999882</c:v>
                </c:pt>
                <c:pt idx="9844">
                  <c:v>8.3655601176169228</c:v>
                </c:pt>
                <c:pt idx="9845">
                  <c:v>8.3650961367170638</c:v>
                </c:pt>
                <c:pt idx="9846">
                  <c:v>8.3653787951329956</c:v>
                </c:pt>
                <c:pt idx="9847">
                  <c:v>8.3663481475669386</c:v>
                </c:pt>
                <c:pt idx="9848">
                  <c:v>8.365879166667078</c:v>
                </c:pt>
                <c:pt idx="9849">
                  <c:v>8.3651551584170125</c:v>
                </c:pt>
                <c:pt idx="9850">
                  <c:v>8.3652461775169549</c:v>
                </c:pt>
                <c:pt idx="9851">
                  <c:v>8.3650221692670854</c:v>
                </c:pt>
                <c:pt idx="9852">
                  <c:v>8.3659015217000299</c:v>
                </c:pt>
                <c:pt idx="9853">
                  <c:v>8.3657158467829618</c:v>
                </c:pt>
                <c:pt idx="9854">
                  <c:v>8.3650685325499055</c:v>
                </c:pt>
                <c:pt idx="9855">
                  <c:v>8.3647095243000358</c:v>
                </c:pt>
                <c:pt idx="9856">
                  <c:v>8.3649638767329773</c:v>
                </c:pt>
                <c:pt idx="9857">
                  <c:v>8.3657732291669209</c:v>
                </c:pt>
                <c:pt idx="9858">
                  <c:v>8.3657658875830521</c:v>
                </c:pt>
                <c:pt idx="9859">
                  <c:v>8.3645735733499951</c:v>
                </c:pt>
                <c:pt idx="9860">
                  <c:v>8.3637478984329281</c:v>
                </c:pt>
                <c:pt idx="9861">
                  <c:v>8.3635139175330675</c:v>
                </c:pt>
                <c:pt idx="9862">
                  <c:v>8.36495657595</c:v>
                </c:pt>
                <c:pt idx="9863">
                  <c:v>8.3651825950499443</c:v>
                </c:pt>
                <c:pt idx="9864">
                  <c:v>8.3641269201330761</c:v>
                </c:pt>
                <c:pt idx="9865">
                  <c:v>8.3641262725670185</c:v>
                </c:pt>
                <c:pt idx="9866">
                  <c:v>8.3641522916669597</c:v>
                </c:pt>
                <c:pt idx="9867">
                  <c:v>8.3665932834170906</c:v>
                </c:pt>
                <c:pt idx="9868">
                  <c:v>8.3657459691830347</c:v>
                </c:pt>
                <c:pt idx="9869">
                  <c:v>8.3662452942669674</c:v>
                </c:pt>
                <c:pt idx="9870">
                  <c:v>8.3655046466999092</c:v>
                </c:pt>
                <c:pt idx="9871">
                  <c:v>8.3664256384500408</c:v>
                </c:pt>
                <c:pt idx="9872">
                  <c:v>8.3670616575499821</c:v>
                </c:pt>
                <c:pt idx="9873">
                  <c:v>8.3666276492999181</c:v>
                </c:pt>
                <c:pt idx="9874">
                  <c:v>8.3666720017330576</c:v>
                </c:pt>
                <c:pt idx="9875">
                  <c:v>8.3645513541670002</c:v>
                </c:pt>
                <c:pt idx="9876">
                  <c:v>8.3658006792499329</c:v>
                </c:pt>
                <c:pt idx="9877">
                  <c:v>8.3657650316830754</c:v>
                </c:pt>
                <c:pt idx="9878">
                  <c:v>8.3669110234330084</c:v>
                </c:pt>
                <c:pt idx="9879">
                  <c:v>8.3665453758669486</c:v>
                </c:pt>
                <c:pt idx="9880">
                  <c:v>8.3669930342830803</c:v>
                </c:pt>
                <c:pt idx="9881">
                  <c:v>8.366015720050024</c:v>
                </c:pt>
                <c:pt idx="9882">
                  <c:v>8.3679667117999568</c:v>
                </c:pt>
                <c:pt idx="9883">
                  <c:v>8.3680260642330975</c:v>
                </c:pt>
                <c:pt idx="9884">
                  <c:v>8.366780416667039</c:v>
                </c:pt>
                <c:pt idx="9885">
                  <c:v>8.3658230750829716</c:v>
                </c:pt>
                <c:pt idx="9886">
                  <c:v>8.3668657608499153</c:v>
                </c:pt>
                <c:pt idx="9887">
                  <c:v>8.3677617526000461</c:v>
                </c:pt>
                <c:pt idx="9888">
                  <c:v>8.3681561050329893</c:v>
                </c:pt>
                <c:pt idx="9889">
                  <c:v>8.3676637634499222</c:v>
                </c:pt>
                <c:pt idx="9890">
                  <c:v>8.3672464492170633</c:v>
                </c:pt>
                <c:pt idx="9891">
                  <c:v>8.3677541076329973</c:v>
                </c:pt>
                <c:pt idx="9892">
                  <c:v>8.3689984600669387</c:v>
                </c:pt>
                <c:pt idx="9893">
                  <c:v>8.3694778125000795</c:v>
                </c:pt>
                <c:pt idx="9894">
                  <c:v>8.3692621375830125</c:v>
                </c:pt>
                <c:pt idx="9895">
                  <c:v>8.3686498233499549</c:v>
                </c:pt>
                <c:pt idx="9896">
                  <c:v>8.3686108151000873</c:v>
                </c:pt>
                <c:pt idx="9897">
                  <c:v>8.369356834200028</c:v>
                </c:pt>
                <c:pt idx="9898">
                  <c:v>8.3695828259499621</c:v>
                </c:pt>
                <c:pt idx="9899">
                  <c:v>8.3688238450499046</c:v>
                </c:pt>
                <c:pt idx="9900">
                  <c:v>8.3680548368000363</c:v>
                </c:pt>
                <c:pt idx="9901">
                  <c:v>8.3688358558999791</c:v>
                </c:pt>
                <c:pt idx="9902">
                  <c:v>8.3699852083329205</c:v>
                </c:pt>
                <c:pt idx="9903">
                  <c:v>8.3697395334170519</c:v>
                </c:pt>
                <c:pt idx="9904">
                  <c:v>8.3692855525169954</c:v>
                </c:pt>
                <c:pt idx="9905">
                  <c:v>8.3696948775999278</c:v>
                </c:pt>
                <c:pt idx="9906">
                  <c:v>8.3699358967000688</c:v>
                </c:pt>
                <c:pt idx="9907">
                  <c:v>8.3713502217830023</c:v>
                </c:pt>
                <c:pt idx="9908">
                  <c:v>8.3710079075499433</c:v>
                </c:pt>
                <c:pt idx="9909">
                  <c:v>8.3697938993000758</c:v>
                </c:pt>
                <c:pt idx="9910">
                  <c:v>8.3692732517330182</c:v>
                </c:pt>
                <c:pt idx="9911">
                  <c:v>8.3696592708329618</c:v>
                </c:pt>
                <c:pt idx="9912">
                  <c:v>8.3705335959170935</c:v>
                </c:pt>
                <c:pt idx="9913">
                  <c:v>8.3704896150170338</c:v>
                </c:pt>
                <c:pt idx="9914">
                  <c:v>8.3693922734329664</c:v>
                </c:pt>
                <c:pt idx="9915">
                  <c:v>8.3692566258669103</c:v>
                </c:pt>
                <c:pt idx="9916">
                  <c:v>8.3697192842830415</c:v>
                </c:pt>
                <c:pt idx="9917">
                  <c:v>8.3710886367169834</c:v>
                </c:pt>
                <c:pt idx="9918">
                  <c:v>8.3711896284669169</c:v>
                </c:pt>
                <c:pt idx="9919">
                  <c:v>8.3711939809000562</c:v>
                </c:pt>
                <c:pt idx="9920">
                  <c:v>8.3704400000000003</c:v>
                </c:pt>
                <c:pt idx="9921">
                  <c:v>8.3708659917499322</c:v>
                </c:pt>
                <c:pt idx="9922">
                  <c:v>8.3726086775170749</c:v>
                </c:pt>
                <c:pt idx="9923">
                  <c:v>8.371266335933008</c:v>
                </c:pt>
                <c:pt idx="9924">
                  <c:v>8.3708590216999479</c:v>
                </c:pt>
                <c:pt idx="9925">
                  <c:v>8.3700316801170818</c:v>
                </c:pt>
                <c:pt idx="9926">
                  <c:v>8.369657699217024</c:v>
                </c:pt>
                <c:pt idx="9927">
                  <c:v>8.3712420242999563</c:v>
                </c:pt>
                <c:pt idx="9928">
                  <c:v>8.3712063767330971</c:v>
                </c:pt>
                <c:pt idx="9929">
                  <c:v>8.3699157291670385</c:v>
                </c:pt>
                <c:pt idx="9930">
                  <c:v>8.3693300542499731</c:v>
                </c:pt>
                <c:pt idx="9931">
                  <c:v>8.3694494066829144</c:v>
                </c:pt>
                <c:pt idx="9932">
                  <c:v>8.3704703984330457</c:v>
                </c:pt>
                <c:pt idx="9933">
                  <c:v>8.3710580841999889</c:v>
                </c:pt>
                <c:pt idx="9934">
                  <c:v>8.3704690759499218</c:v>
                </c:pt>
                <c:pt idx="9935">
                  <c:v>8.370113428383064</c:v>
                </c:pt>
                <c:pt idx="9936">
                  <c:v>8.3706544201329969</c:v>
                </c:pt>
                <c:pt idx="9937">
                  <c:v>8.3719154392329376</c:v>
                </c:pt>
                <c:pt idx="9938">
                  <c:v>8.3718064583330793</c:v>
                </c:pt>
                <c:pt idx="9939">
                  <c:v>8.3712607834170125</c:v>
                </c:pt>
                <c:pt idx="9940">
                  <c:v>8.3705251358499559</c:v>
                </c:pt>
                <c:pt idx="9941">
                  <c:v>8.3700777942670879</c:v>
                </c:pt>
                <c:pt idx="9942">
                  <c:v>8.3709004800330291</c:v>
                </c:pt>
                <c:pt idx="9943">
                  <c:v>8.3708664717829606</c:v>
                </c:pt>
                <c:pt idx="9944">
                  <c:v>8.3701924908829035</c:v>
                </c:pt>
                <c:pt idx="9945">
                  <c:v>8.3695651493000351</c:v>
                </c:pt>
                <c:pt idx="9946">
                  <c:v>8.3698761683999781</c:v>
                </c:pt>
                <c:pt idx="9947">
                  <c:v>8.3707638541669205</c:v>
                </c:pt>
                <c:pt idx="9948">
                  <c:v>8.370889845917052</c:v>
                </c:pt>
                <c:pt idx="9949">
                  <c:v>8.3704508650169949</c:v>
                </c:pt>
                <c:pt idx="9950">
                  <c:v>8.3703301900999278</c:v>
                </c:pt>
                <c:pt idx="9951">
                  <c:v>8.3706928758670696</c:v>
                </c:pt>
                <c:pt idx="9952">
                  <c:v>8.3719972009500019</c:v>
                </c:pt>
                <c:pt idx="9953">
                  <c:v>8.3723632200499427</c:v>
                </c:pt>
                <c:pt idx="9954">
                  <c:v>8.3716375451330762</c:v>
                </c:pt>
                <c:pt idx="9955">
                  <c:v>8.3710935642330178</c:v>
                </c:pt>
                <c:pt idx="9956">
                  <c:v>8.3710662499999611</c:v>
                </c:pt>
                <c:pt idx="9957">
                  <c:v>8.3726372417500929</c:v>
                </c:pt>
                <c:pt idx="9958">
                  <c:v>8.3725832608500337</c:v>
                </c:pt>
                <c:pt idx="9959">
                  <c:v>8.3716675859329683</c:v>
                </c:pt>
                <c:pt idx="9960">
                  <c:v>8.3707669383669092</c:v>
                </c:pt>
                <c:pt idx="9961">
                  <c:v>8.3703879301170403</c:v>
                </c:pt>
                <c:pt idx="9962">
                  <c:v>8.3719622825499833</c:v>
                </c:pt>
                <c:pt idx="9963">
                  <c:v>8.3719082742999174</c:v>
                </c:pt>
                <c:pt idx="9964">
                  <c:v>8.3715876267330582</c:v>
                </c:pt>
                <c:pt idx="9965">
                  <c:v>8.3703519791669994</c:v>
                </c:pt>
                <c:pt idx="9966">
                  <c:v>8.3705596375829323</c:v>
                </c:pt>
                <c:pt idx="9967">
                  <c:v>8.3720623233500735</c:v>
                </c:pt>
                <c:pt idx="9968">
                  <c:v>8.3725483151000066</c:v>
                </c:pt>
                <c:pt idx="9969">
                  <c:v>8.3724076675329506</c:v>
                </c:pt>
                <c:pt idx="9970">
                  <c:v>8.3717519926170816</c:v>
                </c:pt>
                <c:pt idx="9971">
                  <c:v>8.3722880117170231</c:v>
                </c:pt>
                <c:pt idx="9972">
                  <c:v>8.3733040034669575</c:v>
                </c:pt>
                <c:pt idx="9973">
                  <c:v>8.3726583559000982</c:v>
                </c:pt>
                <c:pt idx="9974">
                  <c:v>8.3722060416670399</c:v>
                </c:pt>
                <c:pt idx="9975">
                  <c:v>8.3716220334169726</c:v>
                </c:pt>
                <c:pt idx="9976">
                  <c:v>8.3713330525169152</c:v>
                </c:pt>
                <c:pt idx="9977">
                  <c:v>8.3723857109330471</c:v>
                </c:pt>
                <c:pt idx="9978">
                  <c:v>8.3724050633669886</c:v>
                </c:pt>
                <c:pt idx="9979">
                  <c:v>8.3718577217829218</c:v>
                </c:pt>
                <c:pt idx="9980">
                  <c:v>8.370845407550064</c:v>
                </c:pt>
                <c:pt idx="9981">
                  <c:v>8.3713097326329962</c:v>
                </c:pt>
                <c:pt idx="9982">
                  <c:v>8.3722407517329387</c:v>
                </c:pt>
                <c:pt idx="9983">
                  <c:v>8.372500104167079</c:v>
                </c:pt>
                <c:pt idx="9984">
                  <c:v>8.3720494292500121</c:v>
                </c:pt>
                <c:pt idx="9985">
                  <c:v>8.3714471150169558</c:v>
                </c:pt>
                <c:pt idx="9986">
                  <c:v>8.372003106767087</c:v>
                </c:pt>
                <c:pt idx="9987">
                  <c:v>8.3733541258670297</c:v>
                </c:pt>
                <c:pt idx="9988">
                  <c:v>8.373580117616962</c:v>
                </c:pt>
                <c:pt idx="9989">
                  <c:v>8.3739994700499043</c:v>
                </c:pt>
                <c:pt idx="9990">
                  <c:v>8.373650461800036</c:v>
                </c:pt>
                <c:pt idx="9991">
                  <c:v>8.3731464808999778</c:v>
                </c:pt>
                <c:pt idx="9992">
                  <c:v>8.3742924999999211</c:v>
                </c:pt>
                <c:pt idx="9993">
                  <c:v>8.3737568250830527</c:v>
                </c:pt>
                <c:pt idx="9994">
                  <c:v>8.3734011775169943</c:v>
                </c:pt>
                <c:pt idx="9995">
                  <c:v>8.3729438359329276</c:v>
                </c:pt>
                <c:pt idx="9996">
                  <c:v>8.3733465217000695</c:v>
                </c:pt>
                <c:pt idx="9997">
                  <c:v>8.3741241801170005</c:v>
                </c:pt>
                <c:pt idx="9998">
                  <c:v>8.3736718658829439</c:v>
                </c:pt>
                <c:pt idx="9999">
                  <c:v>8.3730461909670755</c:v>
                </c:pt>
                <c:pt idx="10000">
                  <c:v>8.3731888767330176</c:v>
                </c:pt>
                <c:pt idx="10001">
                  <c:v>8.3729665624999594</c:v>
                </c:pt>
                <c:pt idx="10002">
                  <c:v>8.3739242209170914</c:v>
                </c:pt>
                <c:pt idx="10003">
                  <c:v>8.3736719066830343</c:v>
                </c:pt>
                <c:pt idx="10004">
                  <c:v>8.372736231766968</c:v>
                </c:pt>
                <c:pt idx="10005">
                  <c:v>8.3728205841999088</c:v>
                </c:pt>
                <c:pt idx="10006">
                  <c:v>8.3729865759500424</c:v>
                </c:pt>
                <c:pt idx="10007">
                  <c:v>8.3741925950499834</c:v>
                </c:pt>
                <c:pt idx="10008">
                  <c:v>8.373893586799916</c:v>
                </c:pt>
                <c:pt idx="10009">
                  <c:v>8.3735162725670573</c:v>
                </c:pt>
                <c:pt idx="10010">
                  <c:v>8.3729822916669985</c:v>
                </c:pt>
                <c:pt idx="10011">
                  <c:v>8.3733016167499343</c:v>
                </c:pt>
                <c:pt idx="10012">
                  <c:v>8.3741693025170747</c:v>
                </c:pt>
                <c:pt idx="10013">
                  <c:v>8.3736519609330067</c:v>
                </c:pt>
                <c:pt idx="10014">
                  <c:v>8.3734546466999493</c:v>
                </c:pt>
                <c:pt idx="10015">
                  <c:v>8.3733773051170814</c:v>
                </c:pt>
                <c:pt idx="10016">
                  <c:v>8.3729099908830236</c:v>
                </c:pt>
                <c:pt idx="10017">
                  <c:v>8.373884315966956</c:v>
                </c:pt>
                <c:pt idx="10018">
                  <c:v>8.3740203350670974</c:v>
                </c:pt>
                <c:pt idx="10019">
                  <c:v>8.3736563541670392</c:v>
                </c:pt>
                <c:pt idx="10020">
                  <c:v>8.3727523459169735</c:v>
                </c:pt>
                <c:pt idx="10021">
                  <c:v>8.3723333650169156</c:v>
                </c:pt>
                <c:pt idx="10022">
                  <c:v>8.3734960234330469</c:v>
                </c:pt>
                <c:pt idx="10023">
                  <c:v>8.3733453758669878</c:v>
                </c:pt>
                <c:pt idx="10024">
                  <c:v>8.3730247009499212</c:v>
                </c:pt>
                <c:pt idx="10025">
                  <c:v>8.3724307200500636</c:v>
                </c:pt>
                <c:pt idx="10026">
                  <c:v>8.3727650451329954</c:v>
                </c:pt>
                <c:pt idx="10027">
                  <c:v>8.373834397566938</c:v>
                </c:pt>
                <c:pt idx="10028">
                  <c:v>8.3736337500000797</c:v>
                </c:pt>
                <c:pt idx="10029">
                  <c:v>8.3729130750830123</c:v>
                </c:pt>
                <c:pt idx="10030">
                  <c:v>8.3722090941829546</c:v>
                </c:pt>
                <c:pt idx="10031">
                  <c:v>8.3724767526000861</c:v>
                </c:pt>
                <c:pt idx="10032">
                  <c:v>8.3732027717000292</c:v>
                </c:pt>
                <c:pt idx="10033">
                  <c:v>8.373087096782962</c:v>
                </c:pt>
                <c:pt idx="10034">
                  <c:v>8.3726431158829033</c:v>
                </c:pt>
                <c:pt idx="10035">
                  <c:v>8.3722341076330373</c:v>
                </c:pt>
                <c:pt idx="10036">
                  <c:v>8.3718467933999783</c:v>
                </c:pt>
                <c:pt idx="10037">
                  <c:v>8.3729444791669216</c:v>
                </c:pt>
                <c:pt idx="10038">
                  <c:v>8.3725004709170516</c:v>
                </c:pt>
                <c:pt idx="10039">
                  <c:v>8.3722512987599931</c:v>
                </c:pt>
                <c:pt idx="10040">
                  <c:v>8.372388611709928</c:v>
                </c:pt>
                <c:pt idx="10041">
                  <c:v>8.3722035008670677</c:v>
                </c:pt>
                <c:pt idx="10042">
                  <c:v>8.3735511592830019</c:v>
                </c:pt>
                <c:pt idx="10043">
                  <c:v>8.3735471783829443</c:v>
                </c:pt>
                <c:pt idx="10044">
                  <c:v>8.3728748368000758</c:v>
                </c:pt>
                <c:pt idx="10045">
                  <c:v>8.371985855900018</c:v>
                </c:pt>
                <c:pt idx="10046">
                  <c:v>8.3725402083329605</c:v>
                </c:pt>
                <c:pt idx="10047">
                  <c:v>8.3734328667500915</c:v>
                </c:pt>
                <c:pt idx="10048">
                  <c:v>8.3732005525170337</c:v>
                </c:pt>
                <c:pt idx="10049">
                  <c:v>8.372338210932968</c:v>
                </c:pt>
                <c:pt idx="10050">
                  <c:v>8.3715208966999093</c:v>
                </c:pt>
                <c:pt idx="10051">
                  <c:v>8.3713085551170412</c:v>
                </c:pt>
                <c:pt idx="10052">
                  <c:v>8.3721679075499829</c:v>
                </c:pt>
                <c:pt idx="10053">
                  <c:v>8.3723905659669171</c:v>
                </c:pt>
                <c:pt idx="10054">
                  <c:v>8.3715632517330576</c:v>
                </c:pt>
                <c:pt idx="10055">
                  <c:v>8.3713542708330007</c:v>
                </c:pt>
                <c:pt idx="10056">
                  <c:v>8.3713585959169325</c:v>
                </c:pt>
                <c:pt idx="10057">
                  <c:v>8.3724979483500732</c:v>
                </c:pt>
                <c:pt idx="10058">
                  <c:v>8.3727756067670072</c:v>
                </c:pt>
                <c:pt idx="10059">
                  <c:v>8.3715432925329498</c:v>
                </c:pt>
                <c:pt idx="10060">
                  <c:v>8.3711109509500812</c:v>
                </c:pt>
                <c:pt idx="10061">
                  <c:v>8.3713286367170241</c:v>
                </c:pt>
                <c:pt idx="10062">
                  <c:v>8.3737279617999558</c:v>
                </c:pt>
                <c:pt idx="10063">
                  <c:v>8.3731906475670979</c:v>
                </c:pt>
                <c:pt idx="10064">
                  <c:v>8.3723516666670399</c:v>
                </c:pt>
                <c:pt idx="10065">
                  <c:v>8.3717943250829716</c:v>
                </c:pt>
                <c:pt idx="10066">
                  <c:v>8.3718920108499155</c:v>
                </c:pt>
                <c:pt idx="10067">
                  <c:v>8.3732013359330466</c:v>
                </c:pt>
                <c:pt idx="10068">
                  <c:v>8.3729923550329897</c:v>
                </c:pt>
                <c:pt idx="10069">
                  <c:v>8.3717366801169231</c:v>
                </c:pt>
                <c:pt idx="10070">
                  <c:v>8.3714560325500624</c:v>
                </c:pt>
                <c:pt idx="10071">
                  <c:v>8.3715920242999946</c:v>
                </c:pt>
                <c:pt idx="10072">
                  <c:v>8.3730397100669389</c:v>
                </c:pt>
                <c:pt idx="10073">
                  <c:v>8.3723357291670801</c:v>
                </c:pt>
                <c:pt idx="10074">
                  <c:v>8.3713367209170126</c:v>
                </c:pt>
                <c:pt idx="10075">
                  <c:v>8.3707477400169541</c:v>
                </c:pt>
                <c:pt idx="10076">
                  <c:v>8.3711737317670867</c:v>
                </c:pt>
                <c:pt idx="10077">
                  <c:v>8.3726247508670291</c:v>
                </c:pt>
                <c:pt idx="10078">
                  <c:v>8.3727740759499625</c:v>
                </c:pt>
                <c:pt idx="10079">
                  <c:v>8.3721334283829041</c:v>
                </c:pt>
                <c:pt idx="10080">
                  <c:v>8.3711860868000354</c:v>
                </c:pt>
                <c:pt idx="10081">
                  <c:v>8.3714237725669776</c:v>
                </c:pt>
                <c:pt idx="10082">
                  <c:v>8.3731414583329205</c:v>
                </c:pt>
                <c:pt idx="10083">
                  <c:v>8.373172450083052</c:v>
                </c:pt>
                <c:pt idx="10084">
                  <c:v>8.3724734691829958</c:v>
                </c:pt>
                <c:pt idx="10085">
                  <c:v>8.3718061275999283</c:v>
                </c:pt>
                <c:pt idx="10086">
                  <c:v>8.3716854800330687</c:v>
                </c:pt>
                <c:pt idx="10087">
                  <c:v>8.3730398051170027</c:v>
                </c:pt>
                <c:pt idx="10088">
                  <c:v>8.3733441575499441</c:v>
                </c:pt>
                <c:pt idx="10089">
                  <c:v>8.3724418159670755</c:v>
                </c:pt>
                <c:pt idx="10090">
                  <c:v>8.3715711684000187</c:v>
                </c:pt>
                <c:pt idx="10091">
                  <c:v>8.3719305208329597</c:v>
                </c:pt>
                <c:pt idx="10092">
                  <c:v>8.3734431792500921</c:v>
                </c:pt>
                <c:pt idx="10093">
                  <c:v>8.3731841983500335</c:v>
                </c:pt>
                <c:pt idx="10094">
                  <c:v>8.3720551900999673</c:v>
                </c:pt>
                <c:pt idx="10095">
                  <c:v>8.3710895425329106</c:v>
                </c:pt>
                <c:pt idx="10096">
                  <c:v>8.3714472009500422</c:v>
                </c:pt>
                <c:pt idx="10097">
                  <c:v>8.3731048867169839</c:v>
                </c:pt>
                <c:pt idx="10098">
                  <c:v>8.3729875451329168</c:v>
                </c:pt>
                <c:pt idx="10099">
                  <c:v>8.3726135642330579</c:v>
                </c:pt>
                <c:pt idx="10100">
                  <c:v>8.371561250000001</c:v>
                </c:pt>
                <c:pt idx="10101">
                  <c:v>8.3716922417499333</c:v>
                </c:pt>
                <c:pt idx="10102">
                  <c:v>8.3733715941830749</c:v>
                </c:pt>
                <c:pt idx="10103">
                  <c:v>8.3736109192670067</c:v>
                </c:pt>
                <c:pt idx="10104">
                  <c:v>8.3728302716999483</c:v>
                </c:pt>
                <c:pt idx="10105">
                  <c:v>8.3721779301170809</c:v>
                </c:pt>
                <c:pt idx="10106">
                  <c:v>8.3718939492170232</c:v>
                </c:pt>
                <c:pt idx="10107">
                  <c:v>8.3731216076329567</c:v>
                </c:pt>
                <c:pt idx="10108">
                  <c:v>8.3730176267330982</c:v>
                </c:pt>
                <c:pt idx="10109">
                  <c:v>8.3723669791670385</c:v>
                </c:pt>
                <c:pt idx="10110">
                  <c:v>8.3715329709169719</c:v>
                </c:pt>
                <c:pt idx="10111">
                  <c:v>8.3714989900169154</c:v>
                </c:pt>
                <c:pt idx="10112">
                  <c:v>8.3727766484330459</c:v>
                </c:pt>
                <c:pt idx="10113">
                  <c:v>8.3732726675329889</c:v>
                </c:pt>
                <c:pt idx="10114">
                  <c:v>8.3728169926169222</c:v>
                </c:pt>
                <c:pt idx="10115">
                  <c:v>8.3720746783830631</c:v>
                </c:pt>
                <c:pt idx="10116">
                  <c:v>8.3721790034669965</c:v>
                </c:pt>
                <c:pt idx="10117">
                  <c:v>8.3736150225669377</c:v>
                </c:pt>
                <c:pt idx="10118">
                  <c:v>8.3731493750000805</c:v>
                </c:pt>
                <c:pt idx="10119">
                  <c:v>8.372245366750013</c:v>
                </c:pt>
                <c:pt idx="10120">
                  <c:v>8.3721930525169537</c:v>
                </c:pt>
                <c:pt idx="10121">
                  <c:v>8.3723257109330866</c:v>
                </c:pt>
                <c:pt idx="10122">
                  <c:v>8.3734850633670277</c:v>
                </c:pt>
                <c:pt idx="10123">
                  <c:v>8.374154388449961</c:v>
                </c:pt>
                <c:pt idx="10124">
                  <c:v>8.373448740882905</c:v>
                </c:pt>
                <c:pt idx="10125">
                  <c:v>8.3725613993000358</c:v>
                </c:pt>
                <c:pt idx="10126">
                  <c:v>8.3722424183999795</c:v>
                </c:pt>
                <c:pt idx="10127">
                  <c:v>8.3742467708329205</c:v>
                </c:pt>
                <c:pt idx="10128">
                  <c:v>8.3737594292500521</c:v>
                </c:pt>
                <c:pt idx="10129">
                  <c:v>8.372830448349994</c:v>
                </c:pt>
                <c:pt idx="10130">
                  <c:v>8.3724281067669271</c:v>
                </c:pt>
                <c:pt idx="10131">
                  <c:v>8.3723474592000695</c:v>
                </c:pt>
                <c:pt idx="10132">
                  <c:v>8.3734301176170014</c:v>
                </c:pt>
                <c:pt idx="10133">
                  <c:v>8.3730611367169434</c:v>
                </c:pt>
                <c:pt idx="10134">
                  <c:v>8.3728604618000766</c:v>
                </c:pt>
                <c:pt idx="10135">
                  <c:v>8.3717931475670184</c:v>
                </c:pt>
                <c:pt idx="10136">
                  <c:v>8.3715508333329609</c:v>
                </c:pt>
                <c:pt idx="10137">
                  <c:v>8.3728101584170922</c:v>
                </c:pt>
                <c:pt idx="10138">
                  <c:v>8.3727945108500332</c:v>
                </c:pt>
                <c:pt idx="10139">
                  <c:v>8.371850502599969</c:v>
                </c:pt>
                <c:pt idx="10140">
                  <c:v>8.3716131883669096</c:v>
                </c:pt>
                <c:pt idx="10141">
                  <c:v>8.3719591801170417</c:v>
                </c:pt>
                <c:pt idx="10142">
                  <c:v>8.3728985325499838</c:v>
                </c:pt>
                <c:pt idx="10143">
                  <c:v>8.3725461909669168</c:v>
                </c:pt>
                <c:pt idx="10144">
                  <c:v>8.3722605434000581</c:v>
                </c:pt>
                <c:pt idx="10145">
                  <c:v>8.3721882291669996</c:v>
                </c:pt>
                <c:pt idx="10146">
                  <c:v>8.3722942209169329</c:v>
                </c:pt>
                <c:pt idx="10147">
                  <c:v>8.373253573350075</c:v>
                </c:pt>
                <c:pt idx="10148">
                  <c:v>8.3736395651000066</c:v>
                </c:pt>
                <c:pt idx="10149">
                  <c:v>8.3726422508669494</c:v>
                </c:pt>
                <c:pt idx="10150">
                  <c:v>8.372108242617081</c:v>
                </c:pt>
                <c:pt idx="10151">
                  <c:v>8.3722592617170228</c:v>
                </c:pt>
                <c:pt idx="10152">
                  <c:v>8.3734235867999551</c:v>
                </c:pt>
                <c:pt idx="10153">
                  <c:v>8.3740029392330975</c:v>
                </c:pt>
                <c:pt idx="10154">
                  <c:v>8.3731372916670406</c:v>
                </c:pt>
                <c:pt idx="10155">
                  <c:v>8.3728882834169731</c:v>
                </c:pt>
                <c:pt idx="10156">
                  <c:v>8.3727126358499149</c:v>
                </c:pt>
                <c:pt idx="10157">
                  <c:v>8.3734869609330467</c:v>
                </c:pt>
                <c:pt idx="10158">
                  <c:v>8.3733629800329883</c:v>
                </c:pt>
                <c:pt idx="10159">
                  <c:v>8.3730823051169221</c:v>
                </c:pt>
                <c:pt idx="10160">
                  <c:v>8.3725999908830637</c:v>
                </c:pt>
                <c:pt idx="10161">
                  <c:v>8.3726893159669959</c:v>
                </c:pt>
                <c:pt idx="10162">
                  <c:v>8.3741203350669373</c:v>
                </c:pt>
                <c:pt idx="10163">
                  <c:v>8.3740463541670795</c:v>
                </c:pt>
                <c:pt idx="10164">
                  <c:v>8.3734240125830119</c:v>
                </c:pt>
                <c:pt idx="10165">
                  <c:v>8.373261698349955</c:v>
                </c:pt>
                <c:pt idx="10166">
                  <c:v>8.3738676901000861</c:v>
                </c:pt>
                <c:pt idx="10167">
                  <c:v>8.3747053758670287</c:v>
                </c:pt>
                <c:pt idx="10168">
                  <c:v>8.374811367616962</c:v>
                </c:pt>
                <c:pt idx="10169">
                  <c:v>8.3736023867169038</c:v>
                </c:pt>
                <c:pt idx="10170">
                  <c:v>8.3730367118000348</c:v>
                </c:pt>
                <c:pt idx="10171">
                  <c:v>8.3734027308999792</c:v>
                </c:pt>
                <c:pt idx="10172">
                  <c:v>8.3750770833329202</c:v>
                </c:pt>
                <c:pt idx="10173">
                  <c:v>8.3756847417500531</c:v>
                </c:pt>
                <c:pt idx="10174">
                  <c:v>8.3758090941829941</c:v>
                </c:pt>
                <c:pt idx="10175">
                  <c:v>8.3754067525999272</c:v>
                </c:pt>
                <c:pt idx="10176">
                  <c:v>8.3754194383670697</c:v>
                </c:pt>
                <c:pt idx="10177">
                  <c:v>8.376470430117001</c:v>
                </c:pt>
                <c:pt idx="10178">
                  <c:v>8.376356449216944</c:v>
                </c:pt>
                <c:pt idx="10179">
                  <c:v>8.3759924409670763</c:v>
                </c:pt>
                <c:pt idx="10180">
                  <c:v>8.3759701267330176</c:v>
                </c:pt>
                <c:pt idx="10181">
                  <c:v>8.3757594791669607</c:v>
                </c:pt>
                <c:pt idx="10182">
                  <c:v>8.3763188042500918</c:v>
                </c:pt>
                <c:pt idx="10183">
                  <c:v>8.3756314900170352</c:v>
                </c:pt>
                <c:pt idx="10184">
                  <c:v>8.3752274817669683</c:v>
                </c:pt>
                <c:pt idx="10185">
                  <c:v>8.3754835008669097</c:v>
                </c:pt>
                <c:pt idx="10186">
                  <c:v>8.3755878259500403</c:v>
                </c:pt>
                <c:pt idx="10187">
                  <c:v>8.3765505117169834</c:v>
                </c:pt>
                <c:pt idx="10188">
                  <c:v>8.3763798367999165</c:v>
                </c:pt>
                <c:pt idx="10189">
                  <c:v>8.3763575225670586</c:v>
                </c:pt>
                <c:pt idx="10190">
                  <c:v>8.3758318749999994</c:v>
                </c:pt>
                <c:pt idx="10191">
                  <c:v>8.3759578667499319</c:v>
                </c:pt>
                <c:pt idx="10192">
                  <c:v>8.3766538858500734</c:v>
                </c:pt>
                <c:pt idx="10193">
                  <c:v>8.3766482109330074</c:v>
                </c:pt>
                <c:pt idx="10194">
                  <c:v>8.3761142300329503</c:v>
                </c:pt>
                <c:pt idx="10195">
                  <c:v>8.3761752217830807</c:v>
                </c:pt>
                <c:pt idx="10196">
                  <c:v>8.3762562408830235</c:v>
                </c:pt>
                <c:pt idx="10197">
                  <c:v>8.3771505659669572</c:v>
                </c:pt>
                <c:pt idx="10198">
                  <c:v>8.3769549184000969</c:v>
                </c:pt>
                <c:pt idx="10199">
                  <c:v>8.3764942708330405</c:v>
                </c:pt>
                <c:pt idx="10200">
                  <c:v>8.3755469292499729</c:v>
                </c:pt>
                <c:pt idx="10201">
                  <c:v>8.3759646150169136</c:v>
                </c:pt>
                <c:pt idx="10202">
                  <c:v>8.3775222734330477</c:v>
                </c:pt>
                <c:pt idx="10203">
                  <c:v>8.3766916258669895</c:v>
                </c:pt>
                <c:pt idx="10204">
                  <c:v>8.3762742842829212</c:v>
                </c:pt>
                <c:pt idx="10205">
                  <c:v>8.3765369700500631</c:v>
                </c:pt>
                <c:pt idx="10206">
                  <c:v>8.3763062951329967</c:v>
                </c:pt>
                <c:pt idx="10207">
                  <c:v>8.3769756475669386</c:v>
                </c:pt>
                <c:pt idx="10208">
                  <c:v>8.3772100000000798</c:v>
                </c:pt>
                <c:pt idx="10209">
                  <c:v>8.3767893250830117</c:v>
                </c:pt>
                <c:pt idx="10210">
                  <c:v>8.3762953441829548</c:v>
                </c:pt>
                <c:pt idx="10211">
                  <c:v>8.3762980026000857</c:v>
                </c:pt>
                <c:pt idx="10212">
                  <c:v>8.3770806883670303</c:v>
                </c:pt>
                <c:pt idx="10213">
                  <c:v>8.3775233467829615</c:v>
                </c:pt>
                <c:pt idx="10214">
                  <c:v>8.3762160325499035</c:v>
                </c:pt>
                <c:pt idx="10215">
                  <c:v>8.3757220243000372</c:v>
                </c:pt>
                <c:pt idx="10216">
                  <c:v>8.375948043399978</c:v>
                </c:pt>
                <c:pt idx="10217">
                  <c:v>8.3769057291669213</c:v>
                </c:pt>
                <c:pt idx="10218">
                  <c:v>8.377355054250053</c:v>
                </c:pt>
                <c:pt idx="10219">
                  <c:v>8.3769827400169934</c:v>
                </c:pt>
                <c:pt idx="10220">
                  <c:v>8.3760520650999286</c:v>
                </c:pt>
                <c:pt idx="10221">
                  <c:v>8.3765097508670685</c:v>
                </c:pt>
                <c:pt idx="10222">
                  <c:v>8.3775140759500015</c:v>
                </c:pt>
                <c:pt idx="10223">
                  <c:v>8.3773717617169439</c:v>
                </c:pt>
                <c:pt idx="10224">
                  <c:v>8.376519420133075</c:v>
                </c:pt>
                <c:pt idx="10225">
                  <c:v>8.3761371059000194</c:v>
                </c:pt>
                <c:pt idx="10226">
                  <c:v>8.3763081249999605</c:v>
                </c:pt>
                <c:pt idx="10227">
                  <c:v>8.3776257834170913</c:v>
                </c:pt>
                <c:pt idx="10228">
                  <c:v>8.3774751358500339</c:v>
                </c:pt>
                <c:pt idx="10229">
                  <c:v>8.3763811275999682</c:v>
                </c:pt>
                <c:pt idx="10230">
                  <c:v>8.3758404800329096</c:v>
                </c:pt>
                <c:pt idx="10231">
                  <c:v>8.3763264717830417</c:v>
                </c:pt>
                <c:pt idx="10232">
                  <c:v>8.3773658242169837</c:v>
                </c:pt>
                <c:pt idx="10233">
                  <c:v>8.3772701492999158</c:v>
                </c:pt>
                <c:pt idx="10234">
                  <c:v>8.3764078350670577</c:v>
                </c:pt>
                <c:pt idx="10235">
                  <c:v>8.3757605208330013</c:v>
                </c:pt>
                <c:pt idx="10236">
                  <c:v>8.3757865125829341</c:v>
                </c:pt>
                <c:pt idx="10237">
                  <c:v>8.3749675316830743</c:v>
                </c:pt>
                <c:pt idx="10238">
                  <c:v>8.3754001901000059</c:v>
                </c:pt>
                <c:pt idx="10239">
                  <c:v>8.3749628758669488</c:v>
                </c:pt>
                <c:pt idx="10240">
                  <c:v>8.3742355342830805</c:v>
                </c:pt>
                <c:pt idx="10241">
                  <c:v>8.3740665533830239</c:v>
                </c:pt>
                <c:pt idx="10242">
                  <c:v>8.3752975451329572</c:v>
                </c:pt>
                <c:pt idx="10243">
                  <c:v>8.3749485642330974</c:v>
                </c:pt>
                <c:pt idx="10244">
                  <c:v>8.3748429166670402</c:v>
                </c:pt>
                <c:pt idx="10245">
                  <c:v>8.3743905750829732</c:v>
                </c:pt>
                <c:pt idx="10246">
                  <c:v>8.3740749275169151</c:v>
                </c:pt>
                <c:pt idx="10247">
                  <c:v>8.3748759192670477</c:v>
                </c:pt>
                <c:pt idx="10248">
                  <c:v>8.3749552716999887</c:v>
                </c:pt>
                <c:pt idx="10249">
                  <c:v>8.3745345967829223</c:v>
                </c:pt>
                <c:pt idx="10250">
                  <c:v>8.3743256158830626</c:v>
                </c:pt>
                <c:pt idx="10251">
                  <c:v>8.3745866076329953</c:v>
                </c:pt>
                <c:pt idx="10252">
                  <c:v>8.3753392933999393</c:v>
                </c:pt>
                <c:pt idx="10253">
                  <c:v>8.3750403125000794</c:v>
                </c:pt>
                <c:pt idx="10254">
                  <c:v>8.3746579709170135</c:v>
                </c:pt>
                <c:pt idx="10255">
                  <c:v>8.3741956566829536</c:v>
                </c:pt>
                <c:pt idx="10256">
                  <c:v>8.3741999817670862</c:v>
                </c:pt>
                <c:pt idx="10257">
                  <c:v>8.37486433420003</c:v>
                </c:pt>
                <c:pt idx="10258">
                  <c:v>8.3752169926169611</c:v>
                </c:pt>
                <c:pt idx="10259">
                  <c:v>8.3750463450499044</c:v>
                </c:pt>
                <c:pt idx="10260">
                  <c:v>8.3746973368000361</c:v>
                </c:pt>
                <c:pt idx="10261">
                  <c:v>8.374595022566977</c:v>
                </c:pt>
                <c:pt idx="10262">
                  <c:v>8.3756477083329202</c:v>
                </c:pt>
                <c:pt idx="10263">
                  <c:v>8.3756653667500522</c:v>
                </c:pt>
                <c:pt idx="10264">
                  <c:v>8.3750647191829959</c:v>
                </c:pt>
                <c:pt idx="10265">
                  <c:v>8.3743557109329281</c:v>
                </c:pt>
                <c:pt idx="10266">
                  <c:v>8.3746983967000688</c:v>
                </c:pt>
                <c:pt idx="10267">
                  <c:v>8.3756543884500001</c:v>
                </c:pt>
                <c:pt idx="10268">
                  <c:v>8.3755820742169433</c:v>
                </c:pt>
                <c:pt idx="10269">
                  <c:v>8.3753530659670758</c:v>
                </c:pt>
                <c:pt idx="10270">
                  <c:v>8.3752957517330184</c:v>
                </c:pt>
                <c:pt idx="10271">
                  <c:v>8.3753517708329603</c:v>
                </c:pt>
                <c:pt idx="10272">
                  <c:v>8.3762077625830909</c:v>
                </c:pt>
                <c:pt idx="10273">
                  <c:v>8.3757887816830348</c:v>
                </c:pt>
                <c:pt idx="10274">
                  <c:v>8.3754631067669667</c:v>
                </c:pt>
                <c:pt idx="10275">
                  <c:v>8.3747041258669093</c:v>
                </c:pt>
                <c:pt idx="10276">
                  <c:v>8.3743184509500423</c:v>
                </c:pt>
                <c:pt idx="10277">
                  <c:v>8.3754028033829826</c:v>
                </c:pt>
                <c:pt idx="10278">
                  <c:v>8.3755537951329178</c:v>
                </c:pt>
                <c:pt idx="10279">
                  <c:v>8.3755031475670574</c:v>
                </c:pt>
                <c:pt idx="10280">
                  <c:v>8.3750875000000011</c:v>
                </c:pt>
                <c:pt idx="10281">
                  <c:v>8.3756018250829332</c:v>
                </c:pt>
                <c:pt idx="10282">
                  <c:v>8.3762045108500747</c:v>
                </c:pt>
                <c:pt idx="10283">
                  <c:v>8.3762855026000071</c:v>
                </c:pt>
                <c:pt idx="10284">
                  <c:v>8.3757648550329495</c:v>
                </c:pt>
                <c:pt idx="10285">
                  <c:v>8.3750358467830814</c:v>
                </c:pt>
                <c:pt idx="10286">
                  <c:v>8.3752785325500234</c:v>
                </c:pt>
                <c:pt idx="10287">
                  <c:v>8.3765611909669566</c:v>
                </c:pt>
                <c:pt idx="10288">
                  <c:v>8.3763755434000977</c:v>
                </c:pt>
                <c:pt idx="10289">
                  <c:v>8.3758498958330385</c:v>
                </c:pt>
                <c:pt idx="10290">
                  <c:v>8.3754225542499725</c:v>
                </c:pt>
                <c:pt idx="10291">
                  <c:v>8.3754852400169142</c:v>
                </c:pt>
                <c:pt idx="10292">
                  <c:v>8.3764428984330461</c:v>
                </c:pt>
                <c:pt idx="10293">
                  <c:v>8.3764655841999893</c:v>
                </c:pt>
                <c:pt idx="10294">
                  <c:v>8.3761299092829216</c:v>
                </c:pt>
                <c:pt idx="10295">
                  <c:v>8.3759675950500618</c:v>
                </c:pt>
                <c:pt idx="10296">
                  <c:v>8.3761469201329977</c:v>
                </c:pt>
                <c:pt idx="10297">
                  <c:v>8.3771029392329375</c:v>
                </c:pt>
                <c:pt idx="10298">
                  <c:v>8.3773572916670798</c:v>
                </c:pt>
                <c:pt idx="10299">
                  <c:v>8.3769916167500131</c:v>
                </c:pt>
                <c:pt idx="10300">
                  <c:v>8.3765893025169547</c:v>
                </c:pt>
                <c:pt idx="10301">
                  <c:v>8.3767752942670874</c:v>
                </c:pt>
                <c:pt idx="10302">
                  <c:v>8.3775879800330291</c:v>
                </c:pt>
                <c:pt idx="10303">
                  <c:v>8.3777156384499616</c:v>
                </c:pt>
                <c:pt idx="10304">
                  <c:v>8.3770866575499046</c:v>
                </c:pt>
                <c:pt idx="10305">
                  <c:v>8.3768526493000355</c:v>
                </c:pt>
                <c:pt idx="10306">
                  <c:v>8.3771186683999783</c:v>
                </c:pt>
                <c:pt idx="10307">
                  <c:v>8.3778930208329196</c:v>
                </c:pt>
                <c:pt idx="10308">
                  <c:v>8.3775356792500517</c:v>
                </c:pt>
                <c:pt idx="10309">
                  <c:v>8.3771766983499951</c:v>
                </c:pt>
                <c:pt idx="10310">
                  <c:v>8.3764343567669268</c:v>
                </c:pt>
                <c:pt idx="10311">
                  <c:v>8.3766870425330691</c:v>
                </c:pt>
                <c:pt idx="10312">
                  <c:v>8.377339700950003</c:v>
                </c:pt>
                <c:pt idx="10313">
                  <c:v>8.377540720049943</c:v>
                </c:pt>
                <c:pt idx="10314">
                  <c:v>8.3773783784670748</c:v>
                </c:pt>
                <c:pt idx="10315">
                  <c:v>8.3768543975670173</c:v>
                </c:pt>
                <c:pt idx="10316">
                  <c:v>8.3767087499999615</c:v>
                </c:pt>
                <c:pt idx="10317">
                  <c:v>8.3774580750830925</c:v>
                </c:pt>
                <c:pt idx="10318">
                  <c:v>8.3772140941830333</c:v>
                </c:pt>
                <c:pt idx="10319">
                  <c:v>8.3765917525999658</c:v>
                </c:pt>
                <c:pt idx="10320">
                  <c:v>8.3764044383669098</c:v>
                </c:pt>
                <c:pt idx="10321">
                  <c:v>8.3767637634500414</c:v>
                </c:pt>
                <c:pt idx="10322">
                  <c:v>8.3780447825499849</c:v>
                </c:pt>
                <c:pt idx="10323">
                  <c:v>8.3779241076329161</c:v>
                </c:pt>
                <c:pt idx="10324">
                  <c:v>8.3777617934000563</c:v>
                </c:pt>
                <c:pt idx="10325">
                  <c:v>8.3775278125000003</c:v>
                </c:pt>
                <c:pt idx="10326">
                  <c:v>8.3771688042499335</c:v>
                </c:pt>
                <c:pt idx="10327">
                  <c:v>8.3779448233500755</c:v>
                </c:pt>
                <c:pt idx="10328">
                  <c:v>8.3778874817670079</c:v>
                </c:pt>
                <c:pt idx="10329">
                  <c:v>8.3777485008669483</c:v>
                </c:pt>
                <c:pt idx="10330">
                  <c:v>8.3774228259500827</c:v>
                </c:pt>
                <c:pt idx="10331">
                  <c:v>8.3780655117170237</c:v>
                </c:pt>
                <c:pt idx="10332">
                  <c:v>8.3788831701329567</c:v>
                </c:pt>
                <c:pt idx="10333">
                  <c:v>8.3791091892330982</c:v>
                </c:pt>
                <c:pt idx="10334">
                  <c:v>8.3786502083330383</c:v>
                </c:pt>
                <c:pt idx="10335">
                  <c:v>8.3777595334169739</c:v>
                </c:pt>
                <c:pt idx="10336">
                  <c:v>8.3776988858499148</c:v>
                </c:pt>
                <c:pt idx="10337">
                  <c:v>8.3784482109330458</c:v>
                </c:pt>
                <c:pt idx="10338">
                  <c:v>8.3781458966999889</c:v>
                </c:pt>
                <c:pt idx="10339">
                  <c:v>8.3778118884499229</c:v>
                </c:pt>
                <c:pt idx="10340">
                  <c:v>8.3772062408830639</c:v>
                </c:pt>
                <c:pt idx="10341">
                  <c:v>8.3775555659669969</c:v>
                </c:pt>
                <c:pt idx="10342">
                  <c:v>8.3786799183999374</c:v>
                </c:pt>
                <c:pt idx="10343">
                  <c:v>8.37873760416708</c:v>
                </c:pt>
                <c:pt idx="10344">
                  <c:v>8.3775702625830117</c:v>
                </c:pt>
                <c:pt idx="10345">
                  <c:v>8.3776412816829549</c:v>
                </c:pt>
                <c:pt idx="10346">
                  <c:v>8.3781206067670873</c:v>
                </c:pt>
                <c:pt idx="10347">
                  <c:v>8.3782316258670289</c:v>
                </c:pt>
                <c:pt idx="10348">
                  <c:v>8.3782226176169612</c:v>
                </c:pt>
                <c:pt idx="10349">
                  <c:v>8.3776003033829038</c:v>
                </c:pt>
                <c:pt idx="10350">
                  <c:v>8.3779546284670356</c:v>
                </c:pt>
                <c:pt idx="10351">
                  <c:v>8.3779556475669779</c:v>
                </c:pt>
                <c:pt idx="10352">
                  <c:v>8.3786666666669198</c:v>
                </c:pt>
                <c:pt idx="10353">
                  <c:v>8.3784859917500523</c:v>
                </c:pt>
                <c:pt idx="10354">
                  <c:v>8.3779136775169949</c:v>
                </c:pt>
                <c:pt idx="10355">
                  <c:v>8.3778213359329268</c:v>
                </c:pt>
                <c:pt idx="10356">
                  <c:v>8.3773340217000687</c:v>
                </c:pt>
                <c:pt idx="10357">
                  <c:v>8.3782683467830026</c:v>
                </c:pt>
                <c:pt idx="10358">
                  <c:v>8.3781493658829422</c:v>
                </c:pt>
                <c:pt idx="10359">
                  <c:v>8.3777320243000766</c:v>
                </c:pt>
                <c:pt idx="10360">
                  <c:v>8.377453043400017</c:v>
                </c:pt>
                <c:pt idx="10361">
                  <c:v>8.3779390624999603</c:v>
                </c:pt>
                <c:pt idx="10362">
                  <c:v>8.3788717209170915</c:v>
                </c:pt>
                <c:pt idx="10363">
                  <c:v>8.378604406683035</c:v>
                </c:pt>
                <c:pt idx="10364">
                  <c:v>8.3777370650999679</c:v>
                </c:pt>
                <c:pt idx="10365">
                  <c:v>8.3772597508669087</c:v>
                </c:pt>
                <c:pt idx="10366">
                  <c:v>8.3770707426170414</c:v>
                </c:pt>
                <c:pt idx="10367">
                  <c:v>8.3779867617169845</c:v>
                </c:pt>
                <c:pt idx="10368">
                  <c:v>8.3776094201329165</c:v>
                </c:pt>
                <c:pt idx="10369">
                  <c:v>8.3771521059000591</c:v>
                </c:pt>
                <c:pt idx="10370">
                  <c:v>8.3764464583329996</c:v>
                </c:pt>
                <c:pt idx="10371">
                  <c:v>8.3767557834169324</c:v>
                </c:pt>
                <c:pt idx="10372">
                  <c:v>8.3779251358500737</c:v>
                </c:pt>
                <c:pt idx="10373">
                  <c:v>8.3771977942670066</c:v>
                </c:pt>
                <c:pt idx="10374">
                  <c:v>8.3765321466999492</c:v>
                </c:pt>
                <c:pt idx="10375">
                  <c:v>8.3762231384500812</c:v>
                </c:pt>
                <c:pt idx="10376">
                  <c:v>8.3765724908830226</c:v>
                </c:pt>
                <c:pt idx="10377">
                  <c:v>8.3775318159669574</c:v>
                </c:pt>
                <c:pt idx="10378">
                  <c:v>8.3772278350670977</c:v>
                </c:pt>
                <c:pt idx="10379">
                  <c:v>8.3770021875000396</c:v>
                </c:pt>
                <c:pt idx="10380">
                  <c:v>8.3761998459169735</c:v>
                </c:pt>
                <c:pt idx="10381">
                  <c:v>8.3761741983499149</c:v>
                </c:pt>
                <c:pt idx="10382">
                  <c:v>8.3769351901000473</c:v>
                </c:pt>
                <c:pt idx="10383">
                  <c:v>8.3772045425329882</c:v>
                </c:pt>
                <c:pt idx="10384">
                  <c:v>8.3764972009499221</c:v>
                </c:pt>
                <c:pt idx="10385">
                  <c:v>8.3758415533830632</c:v>
                </c:pt>
                <c:pt idx="10386">
                  <c:v>8.3754058784669958</c:v>
                </c:pt>
                <c:pt idx="10387">
                  <c:v>8.3770335642329385</c:v>
                </c:pt>
                <c:pt idx="10388">
                  <c:v>8.3768445833330798</c:v>
                </c:pt>
                <c:pt idx="10389">
                  <c:v>8.3753722417500125</c:v>
                </c:pt>
                <c:pt idx="10390">
                  <c:v>8.3747849275169557</c:v>
                </c:pt>
                <c:pt idx="10391">
                  <c:v>8.3750392526000859</c:v>
                </c:pt>
                <c:pt idx="10392">
                  <c:v>8.3765102717000293</c:v>
                </c:pt>
                <c:pt idx="10393">
                  <c:v>8.3763079301169618</c:v>
                </c:pt>
                <c:pt idx="10394">
                  <c:v>8.3759889492169037</c:v>
                </c:pt>
                <c:pt idx="10395">
                  <c:v>8.3754432743000358</c:v>
                </c:pt>
                <c:pt idx="10396">
                  <c:v>8.3752259600669774</c:v>
                </c:pt>
                <c:pt idx="10397">
                  <c:v>8.3762919791669219</c:v>
                </c:pt>
                <c:pt idx="10398">
                  <c:v>8.3765796375830526</c:v>
                </c:pt>
                <c:pt idx="10399">
                  <c:v>8.3758373233499945</c:v>
                </c:pt>
                <c:pt idx="10400">
                  <c:v>8.374886648432927</c:v>
                </c:pt>
                <c:pt idx="10401">
                  <c:v>8.3747393342000684</c:v>
                </c:pt>
                <c:pt idx="10402">
                  <c:v>8.376038659283001</c:v>
                </c:pt>
                <c:pt idx="10403">
                  <c:v>8.3764496783829436</c:v>
                </c:pt>
                <c:pt idx="10404">
                  <c:v>8.3757340034670769</c:v>
                </c:pt>
                <c:pt idx="10405">
                  <c:v>8.3744716892330171</c:v>
                </c:pt>
                <c:pt idx="10406">
                  <c:v>8.3743843749999609</c:v>
                </c:pt>
                <c:pt idx="10407">
                  <c:v>8.3755170334170916</c:v>
                </c:pt>
                <c:pt idx="10408">
                  <c:v>8.3758213858500348</c:v>
                </c:pt>
                <c:pt idx="10409">
                  <c:v>8.3756223775999672</c:v>
                </c:pt>
                <c:pt idx="10410">
                  <c:v>8.3750783966999087</c:v>
                </c:pt>
                <c:pt idx="10411">
                  <c:v>8.375672721783042</c:v>
                </c:pt>
                <c:pt idx="10412">
                  <c:v>8.3767920742169828</c:v>
                </c:pt>
                <c:pt idx="10413">
                  <c:v>8.376336399299916</c:v>
                </c:pt>
                <c:pt idx="10414">
                  <c:v>8.3760924184000576</c:v>
                </c:pt>
                <c:pt idx="10415">
                  <c:v>8.3753451041669997</c:v>
                </c:pt>
                <c:pt idx="10416">
                  <c:v>8.375801095916934</c:v>
                </c:pt>
                <c:pt idx="10417">
                  <c:v>8.3770871150170745</c:v>
                </c:pt>
                <c:pt idx="10418">
                  <c:v>8.3773747734330062</c:v>
                </c:pt>
                <c:pt idx="10419">
                  <c:v>8.3767524591999489</c:v>
                </c:pt>
                <c:pt idx="10420">
                  <c:v>8.376113450950081</c:v>
                </c:pt>
                <c:pt idx="10421">
                  <c:v>8.3764411367170233</c:v>
                </c:pt>
                <c:pt idx="10422">
                  <c:v>8.3780137951329561</c:v>
                </c:pt>
                <c:pt idx="10423">
                  <c:v>8.3781598142330971</c:v>
                </c:pt>
                <c:pt idx="10424">
                  <c:v>8.3769608333330403</c:v>
                </c:pt>
                <c:pt idx="10425">
                  <c:v>8.3766134917499731</c:v>
                </c:pt>
                <c:pt idx="10426">
                  <c:v>8.3766445108499159</c:v>
                </c:pt>
                <c:pt idx="10427">
                  <c:v>8.3776421692670482</c:v>
                </c:pt>
                <c:pt idx="10428">
                  <c:v>8.3773231883669883</c:v>
                </c:pt>
                <c:pt idx="10429">
                  <c:v>8.3763291801169206</c:v>
                </c:pt>
                <c:pt idx="10430">
                  <c:v>8.3759168658830632</c:v>
                </c:pt>
                <c:pt idx="10431">
                  <c:v>8.3761695242999963</c:v>
                </c:pt>
                <c:pt idx="10432">
                  <c:v>8.3777455433999393</c:v>
                </c:pt>
                <c:pt idx="10433">
                  <c:v>8.3776098958330785</c:v>
                </c:pt>
                <c:pt idx="10434">
                  <c:v>8.3770442209170124</c:v>
                </c:pt>
                <c:pt idx="10435">
                  <c:v>8.3762452400169547</c:v>
                </c:pt>
                <c:pt idx="10436">
                  <c:v>8.3761795651000863</c:v>
                </c:pt>
                <c:pt idx="10437">
                  <c:v>8.3775705842000292</c:v>
                </c:pt>
                <c:pt idx="10438">
                  <c:v>8.3776715759499627</c:v>
                </c:pt>
                <c:pt idx="10439">
                  <c:v>8.3764125950499029</c:v>
                </c:pt>
                <c:pt idx="10440">
                  <c:v>8.375461920133036</c:v>
                </c:pt>
                <c:pt idx="10441">
                  <c:v>8.3759946058999777</c:v>
                </c:pt>
                <c:pt idx="10442">
                  <c:v>8.3781822916669206</c:v>
                </c:pt>
                <c:pt idx="10443">
                  <c:v>8.3774849500830531</c:v>
                </c:pt>
                <c:pt idx="10444">
                  <c:v>8.3767459691829931</c:v>
                </c:pt>
                <c:pt idx="10445">
                  <c:v>8.3760386275999288</c:v>
                </c:pt>
                <c:pt idx="10446">
                  <c:v>8.376299646700069</c:v>
                </c:pt>
                <c:pt idx="10447">
                  <c:v>8.3782139717830013</c:v>
                </c:pt>
                <c:pt idx="10448">
                  <c:v>8.3777033242169434</c:v>
                </c:pt>
                <c:pt idx="10449">
                  <c:v>8.3766109826330748</c:v>
                </c:pt>
                <c:pt idx="10450">
                  <c:v>8.3763903350670184</c:v>
                </c:pt>
                <c:pt idx="10451">
                  <c:v>8.3763930208329604</c:v>
                </c:pt>
                <c:pt idx="10452">
                  <c:v>8.3771140125830907</c:v>
                </c:pt>
                <c:pt idx="10453">
                  <c:v>8.3773033650170348</c:v>
                </c:pt>
                <c:pt idx="10454">
                  <c:v>8.3764643567669665</c:v>
                </c:pt>
                <c:pt idx="10455">
                  <c:v>8.3760153758669098</c:v>
                </c:pt>
                <c:pt idx="10456">
                  <c:v>8.3767080342830411</c:v>
                </c:pt>
                <c:pt idx="10457">
                  <c:v>8.3779407200499829</c:v>
                </c:pt>
                <c:pt idx="10458">
                  <c:v>8.3781000451329177</c:v>
                </c:pt>
                <c:pt idx="10459">
                  <c:v>8.3769910642330583</c:v>
                </c:pt>
                <c:pt idx="10460">
                  <c:v>8.3768954166670007</c:v>
                </c:pt>
                <c:pt idx="10461">
                  <c:v>8.3769864084169328</c:v>
                </c:pt>
                <c:pt idx="10462">
                  <c:v>8.377997427517073</c:v>
                </c:pt>
                <c:pt idx="10463">
                  <c:v>8.3777734192670081</c:v>
                </c:pt>
                <c:pt idx="10464">
                  <c:v>8.3771677716999484</c:v>
                </c:pt>
                <c:pt idx="10465">
                  <c:v>8.3767954301170811</c:v>
                </c:pt>
                <c:pt idx="10466">
                  <c:v>8.3767114492170229</c:v>
                </c:pt>
                <c:pt idx="10467">
                  <c:v>8.3778024409669563</c:v>
                </c:pt>
                <c:pt idx="10468">
                  <c:v>8.3783401267330984</c:v>
                </c:pt>
                <c:pt idx="10469">
                  <c:v>8.3775578125000401</c:v>
                </c:pt>
                <c:pt idx="10470">
                  <c:v>8.3769554709169718</c:v>
                </c:pt>
                <c:pt idx="10471">
                  <c:v>8.3768748233499153</c:v>
                </c:pt>
                <c:pt idx="10472">
                  <c:v>8.3785391484330471</c:v>
                </c:pt>
                <c:pt idx="10473">
                  <c:v>8.3781451675329901</c:v>
                </c:pt>
                <c:pt idx="10474">
                  <c:v>8.3776761592829221</c:v>
                </c:pt>
                <c:pt idx="10475">
                  <c:v>8.3774721783830621</c:v>
                </c:pt>
                <c:pt idx="10476">
                  <c:v>8.3770498367999959</c:v>
                </c:pt>
                <c:pt idx="10477">
                  <c:v>8.377825855899939</c:v>
                </c:pt>
                <c:pt idx="10478">
                  <c:v>8.3772602083330803</c:v>
                </c:pt>
                <c:pt idx="10479">
                  <c:v>8.3767628667500134</c:v>
                </c:pt>
                <c:pt idx="10480">
                  <c:v>8.3765838858499535</c:v>
                </c:pt>
                <c:pt idx="10481">
                  <c:v>8.3767898776000855</c:v>
                </c:pt>
                <c:pt idx="10482">
                  <c:v>8.3780308967000288</c:v>
                </c:pt>
                <c:pt idx="10483">
                  <c:v>8.3779235551169613</c:v>
                </c:pt>
                <c:pt idx="10484">
                  <c:v>8.3768812408829039</c:v>
                </c:pt>
                <c:pt idx="10485">
                  <c:v>8.3763472326330355</c:v>
                </c:pt>
                <c:pt idx="10486">
                  <c:v>8.3766532517329768</c:v>
                </c:pt>
                <c:pt idx="10487">
                  <c:v>8.3781409374999196</c:v>
                </c:pt>
                <c:pt idx="10488">
                  <c:v>8.3778635959170522</c:v>
                </c:pt>
                <c:pt idx="10489">
                  <c:v>8.3772162816829958</c:v>
                </c:pt>
                <c:pt idx="10490">
                  <c:v>8.3766056067669279</c:v>
                </c:pt>
                <c:pt idx="10491">
                  <c:v>8.3769399592000671</c:v>
                </c:pt>
                <c:pt idx="10492">
                  <c:v>8.3774642842830023</c:v>
                </c:pt>
                <c:pt idx="10493">
                  <c:v>8.3779853033829443</c:v>
                </c:pt>
                <c:pt idx="10494">
                  <c:v>8.3773612951330758</c:v>
                </c:pt>
                <c:pt idx="10495">
                  <c:v>8.3766523142330183</c:v>
                </c:pt>
                <c:pt idx="10496">
                  <c:v>8.3771499999999595</c:v>
                </c:pt>
                <c:pt idx="10497">
                  <c:v>8.3785609917500921</c:v>
                </c:pt>
                <c:pt idx="10498">
                  <c:v>8.3786353441830332</c:v>
                </c:pt>
                <c:pt idx="10499">
                  <c:v>8.3783963359329672</c:v>
                </c:pt>
                <c:pt idx="10500">
                  <c:v>8.3773223550329092</c:v>
                </c:pt>
                <c:pt idx="10501">
                  <c:v>8.3779366801170418</c:v>
                </c:pt>
                <c:pt idx="10502">
                  <c:v>8.3791360325499848</c:v>
                </c:pt>
                <c:pt idx="10503">
                  <c:v>8.3789220242999178</c:v>
                </c:pt>
                <c:pt idx="10504">
                  <c:v>8.3780413767330568</c:v>
                </c:pt>
                <c:pt idx="10505">
                  <c:v>8.3773223958329996</c:v>
                </c:pt>
                <c:pt idx="10506">
                  <c:v>8.3775900542499322</c:v>
                </c:pt>
                <c:pt idx="10507">
                  <c:v>8.3787844066830743</c:v>
                </c:pt>
                <c:pt idx="10508">
                  <c:v>8.3788137317670071</c:v>
                </c:pt>
                <c:pt idx="10509">
                  <c:v>8.3781697508669488</c:v>
                </c:pt>
                <c:pt idx="10510">
                  <c:v>8.3776357426170804</c:v>
                </c:pt>
                <c:pt idx="10511">
                  <c:v>8.3780984283830229</c:v>
                </c:pt>
                <c:pt idx="10512">
                  <c:v>8.379217753466957</c:v>
                </c:pt>
                <c:pt idx="10513">
                  <c:v>8.3790571059000971</c:v>
                </c:pt>
                <c:pt idx="10514">
                  <c:v>8.3783931250000396</c:v>
                </c:pt>
                <c:pt idx="10515">
                  <c:v>8.3778274500829717</c:v>
                </c:pt>
                <c:pt idx="10516">
                  <c:v>8.3775851358499143</c:v>
                </c:pt>
                <c:pt idx="10517">
                  <c:v>8.3780294609330461</c:v>
                </c:pt>
                <c:pt idx="10518">
                  <c:v>8.3781354800329897</c:v>
                </c:pt>
                <c:pt idx="10519">
                  <c:v>8.377258138449923</c:v>
                </c:pt>
                <c:pt idx="10520">
                  <c:v>8.3769658242170628</c:v>
                </c:pt>
                <c:pt idx="10521">
                  <c:v>8.377611815966997</c:v>
                </c:pt>
                <c:pt idx="10522">
                  <c:v>8.3783961683999379</c:v>
                </c:pt>
                <c:pt idx="10523">
                  <c:v>8.3782538541670792</c:v>
                </c:pt>
                <c:pt idx="10524">
                  <c:v>8.3780331792500125</c:v>
                </c:pt>
                <c:pt idx="10525">
                  <c:v>8.3774441983499539</c:v>
                </c:pt>
                <c:pt idx="10526">
                  <c:v>8.3771465559169851</c:v>
                </c:pt>
                <c:pt idx="10527">
                  <c:v>8.3780228758670283</c:v>
                </c:pt>
                <c:pt idx="10528">
                  <c:v>8.3782455342829607</c:v>
                </c:pt>
                <c:pt idx="10529">
                  <c:v>8.3776398867169046</c:v>
                </c:pt>
                <c:pt idx="10530">
                  <c:v>8.377279211800035</c:v>
                </c:pt>
                <c:pt idx="10531">
                  <c:v>8.3776235642329784</c:v>
                </c:pt>
                <c:pt idx="10532">
                  <c:v>8.3790179166669194</c:v>
                </c:pt>
                <c:pt idx="10533">
                  <c:v>8.378597241750052</c:v>
                </c:pt>
                <c:pt idx="10534">
                  <c:v>8.3780465941829938</c:v>
                </c:pt>
                <c:pt idx="10535">
                  <c:v>8.3769442525999267</c:v>
                </c:pt>
                <c:pt idx="10536">
                  <c:v>8.3771419383670693</c:v>
                </c:pt>
                <c:pt idx="10537">
                  <c:v>8.3777095967830029</c:v>
                </c:pt>
                <c:pt idx="10538">
                  <c:v>8.377787282549944</c:v>
                </c:pt>
                <c:pt idx="10539">
                  <c:v>8.3776216076330758</c:v>
                </c:pt>
                <c:pt idx="10540">
                  <c:v>8.377604293400017</c:v>
                </c:pt>
                <c:pt idx="10541">
                  <c:v>8.3779686458329614</c:v>
                </c:pt>
                <c:pt idx="10542">
                  <c:v>8.3780913042500931</c:v>
                </c:pt>
                <c:pt idx="10543">
                  <c:v>8.378030656683034</c:v>
                </c:pt>
                <c:pt idx="10544">
                  <c:v>8.3770649817669689</c:v>
                </c:pt>
                <c:pt idx="10545">
                  <c:v>8.3764193341999089</c:v>
                </c:pt>
                <c:pt idx="10546">
                  <c:v>8.3771053259500405</c:v>
                </c:pt>
                <c:pt idx="10547">
                  <c:v>8.3775963450499837</c:v>
                </c:pt>
                <c:pt idx="10548">
                  <c:v>8.377025670132916</c:v>
                </c:pt>
                <c:pt idx="10549">
                  <c:v>8.3763583559000594</c:v>
                </c:pt>
                <c:pt idx="10550">
                  <c:v>8.3756993749999999</c:v>
                </c:pt>
                <c:pt idx="10551">
                  <c:v>8.3762937000829325</c:v>
                </c:pt>
                <c:pt idx="10552">
                  <c:v>8.3772197191830742</c:v>
                </c:pt>
                <c:pt idx="10553">
                  <c:v>8.3770007109330074</c:v>
                </c:pt>
                <c:pt idx="10554">
                  <c:v>8.3758300633669496</c:v>
                </c:pt>
                <c:pt idx="10555">
                  <c:v>8.3757543884500816</c:v>
                </c:pt>
                <c:pt idx="10556">
                  <c:v>8.3760370742170238</c:v>
                </c:pt>
                <c:pt idx="10557">
                  <c:v>8.3770080659669564</c:v>
                </c:pt>
                <c:pt idx="10558">
                  <c:v>8.3765657517330983</c:v>
                </c:pt>
                <c:pt idx="10559">
                  <c:v>8.3762317708330407</c:v>
                </c:pt>
                <c:pt idx="10560">
                  <c:v>8.3756594292499731</c:v>
                </c:pt>
                <c:pt idx="10561">
                  <c:v>8.375788781682914</c:v>
                </c:pt>
                <c:pt idx="10562">
                  <c:v>8.3769697734330464</c:v>
                </c:pt>
                <c:pt idx="10563">
                  <c:v>8.37688912586699</c:v>
                </c:pt>
                <c:pt idx="10564">
                  <c:v>8.3759201176169213</c:v>
                </c:pt>
                <c:pt idx="10565">
                  <c:v>8.3754994700500642</c:v>
                </c:pt>
                <c:pt idx="10566">
                  <c:v>8.3762637951329957</c:v>
                </c:pt>
                <c:pt idx="10567">
                  <c:v>8.3767248142329382</c:v>
                </c:pt>
                <c:pt idx="10568">
                  <c:v>8.3761708333330791</c:v>
                </c:pt>
                <c:pt idx="10569">
                  <c:v>8.3752018250830123</c:v>
                </c:pt>
                <c:pt idx="10570">
                  <c:v>8.3745095108499559</c:v>
                </c:pt>
                <c:pt idx="10571">
                  <c:v>8.3743705026000868</c:v>
                </c:pt>
                <c:pt idx="10572">
                  <c:v>8.375849855033028</c:v>
                </c:pt>
                <c:pt idx="10573">
                  <c:v>8.3756941801169624</c:v>
                </c:pt>
                <c:pt idx="10574">
                  <c:v>8.3748585325499043</c:v>
                </c:pt>
                <c:pt idx="10575">
                  <c:v>8.374839524300036</c:v>
                </c:pt>
                <c:pt idx="10576">
                  <c:v>8.3744838767329792</c:v>
                </c:pt>
                <c:pt idx="10577">
                  <c:v>8.3758465624999197</c:v>
                </c:pt>
                <c:pt idx="10578">
                  <c:v>8.3757008875830525</c:v>
                </c:pt>
                <c:pt idx="10579">
                  <c:v>8.3748019066829951</c:v>
                </c:pt>
                <c:pt idx="10580">
                  <c:v>8.3741078984329267</c:v>
                </c:pt>
                <c:pt idx="10581">
                  <c:v>8.3739722508670695</c:v>
                </c:pt>
                <c:pt idx="10582">
                  <c:v>8.3750682426170009</c:v>
                </c:pt>
                <c:pt idx="10583">
                  <c:v>8.3749592617169437</c:v>
                </c:pt>
                <c:pt idx="10584">
                  <c:v>8.3739435868000758</c:v>
                </c:pt>
                <c:pt idx="10585">
                  <c:v>8.373217939233017</c:v>
                </c:pt>
                <c:pt idx="10586">
                  <c:v>8.3740422916669601</c:v>
                </c:pt>
                <c:pt idx="10587">
                  <c:v>8.3749716167500914</c:v>
                </c:pt>
                <c:pt idx="10588">
                  <c:v>8.3748293025170355</c:v>
                </c:pt>
                <c:pt idx="10589">
                  <c:v>8.3739269609329678</c:v>
                </c:pt>
                <c:pt idx="10590">
                  <c:v>8.3733063133669088</c:v>
                </c:pt>
                <c:pt idx="10591">
                  <c:v>8.3737839717830411</c:v>
                </c:pt>
                <c:pt idx="10592">
                  <c:v>8.3745766575499836</c:v>
                </c:pt>
                <c:pt idx="10593">
                  <c:v>8.3743876492999156</c:v>
                </c:pt>
                <c:pt idx="10594">
                  <c:v>8.3743853350670587</c:v>
                </c:pt>
                <c:pt idx="10595">
                  <c:v>8.3740596874999991</c:v>
                </c:pt>
                <c:pt idx="10596">
                  <c:v>8.3738823459169325</c:v>
                </c:pt>
                <c:pt idx="10597">
                  <c:v>8.3746083650170746</c:v>
                </c:pt>
                <c:pt idx="10598">
                  <c:v>8.3749943567670062</c:v>
                </c:pt>
                <c:pt idx="10599">
                  <c:v>8.3739437091999491</c:v>
                </c:pt>
                <c:pt idx="10600">
                  <c:v>8.373563034283082</c:v>
                </c:pt>
                <c:pt idx="10601">
                  <c:v>8.3734690533830225</c:v>
                </c:pt>
                <c:pt idx="10602">
                  <c:v>8.3746783784669567</c:v>
                </c:pt>
                <c:pt idx="10603">
                  <c:v>8.3738877309000976</c:v>
                </c:pt>
                <c:pt idx="10604">
                  <c:v>8.3731687500000405</c:v>
                </c:pt>
                <c:pt idx="10605">
                  <c:v>8.3726980750829725</c:v>
                </c:pt>
                <c:pt idx="10606">
                  <c:v>8.3728324275169133</c:v>
                </c:pt>
                <c:pt idx="10607">
                  <c:v>8.3740000859330479</c:v>
                </c:pt>
                <c:pt idx="10608">
                  <c:v>8.3736444383669895</c:v>
                </c:pt>
                <c:pt idx="10609">
                  <c:v>8.3731620967829219</c:v>
                </c:pt>
                <c:pt idx="10610">
                  <c:v>8.3728614492170639</c:v>
                </c:pt>
                <c:pt idx="10611">
                  <c:v>8.3726441076329969</c:v>
                </c:pt>
                <c:pt idx="10612">
                  <c:v>8.3739834600669383</c:v>
                </c:pt>
                <c:pt idx="10613">
                  <c:v>8.3739811458330795</c:v>
                </c:pt>
                <c:pt idx="10614">
                  <c:v>8.373265470917012</c:v>
                </c:pt>
                <c:pt idx="10615">
                  <c:v>8.3727614900169556</c:v>
                </c:pt>
                <c:pt idx="10616">
                  <c:v>8.3730141484330858</c:v>
                </c:pt>
                <c:pt idx="10617">
                  <c:v>8.3746268342000292</c:v>
                </c:pt>
                <c:pt idx="10618">
                  <c:v>8.3743144926169624</c:v>
                </c:pt>
                <c:pt idx="10619">
                  <c:v>8.3737355117169034</c:v>
                </c:pt>
                <c:pt idx="10620">
                  <c:v>8.3733448368000367</c:v>
                </c:pt>
                <c:pt idx="10621">
                  <c:v>8.3727775225669774</c:v>
                </c:pt>
                <c:pt idx="10622">
                  <c:v>8.3739235416669207</c:v>
                </c:pt>
                <c:pt idx="10623">
                  <c:v>8.3740228667500531</c:v>
                </c:pt>
                <c:pt idx="10624">
                  <c:v>8.3729455525169936</c:v>
                </c:pt>
                <c:pt idx="10625">
                  <c:v>8.3724598775999279</c:v>
                </c:pt>
                <c:pt idx="10626">
                  <c:v>8.3724575633670693</c:v>
                </c:pt>
                <c:pt idx="10627">
                  <c:v>8.3734535551170008</c:v>
                </c:pt>
                <c:pt idx="10628">
                  <c:v>8.3735845742169435</c:v>
                </c:pt>
                <c:pt idx="10629">
                  <c:v>8.3730538993000767</c:v>
                </c:pt>
                <c:pt idx="10630">
                  <c:v>8.3721015850670195</c:v>
                </c:pt>
                <c:pt idx="10631">
                  <c:v>8.3725276041669598</c:v>
                </c:pt>
                <c:pt idx="10632">
                  <c:v>8.3737652625830918</c:v>
                </c:pt>
                <c:pt idx="10633">
                  <c:v>8.373414615017035</c:v>
                </c:pt>
                <c:pt idx="10634">
                  <c:v>8.3728489400999671</c:v>
                </c:pt>
                <c:pt idx="10635">
                  <c:v>8.3724332925329108</c:v>
                </c:pt>
                <c:pt idx="10636">
                  <c:v>8.3722109509500413</c:v>
                </c:pt>
                <c:pt idx="10637">
                  <c:v>8.3731403033829839</c:v>
                </c:pt>
                <c:pt idx="10638">
                  <c:v>8.3728512951329161</c:v>
                </c:pt>
                <c:pt idx="10639">
                  <c:v>8.3719856475670582</c:v>
                </c:pt>
                <c:pt idx="10640">
                  <c:v>8.3719683333330011</c:v>
                </c:pt>
                <c:pt idx="10641">
                  <c:v>8.3719543250829336</c:v>
                </c:pt>
                <c:pt idx="10642">
                  <c:v>8.373598677517073</c:v>
                </c:pt>
                <c:pt idx="10643">
                  <c:v>8.3735546692670066</c:v>
                </c:pt>
                <c:pt idx="10644">
                  <c:v>8.3725306883669486</c:v>
                </c:pt>
                <c:pt idx="10645">
                  <c:v>8.3718716801170814</c:v>
                </c:pt>
                <c:pt idx="10646">
                  <c:v>8.3724893658830233</c:v>
                </c:pt>
                <c:pt idx="10647">
                  <c:v>8.373785357632956</c:v>
                </c:pt>
                <c:pt idx="10648">
                  <c:v>8.3736630434000965</c:v>
                </c:pt>
                <c:pt idx="10649">
                  <c:v>8.372624062500039</c:v>
                </c:pt>
                <c:pt idx="10650">
                  <c:v>8.3719350542499722</c:v>
                </c:pt>
                <c:pt idx="10651">
                  <c:v>8.3723760733499155</c:v>
                </c:pt>
                <c:pt idx="10652">
                  <c:v>8.3734170651000479</c:v>
                </c:pt>
                <c:pt idx="10653">
                  <c:v>8.3738980841999879</c:v>
                </c:pt>
                <c:pt idx="10654">
                  <c:v>8.3728207426169234</c:v>
                </c:pt>
                <c:pt idx="10655">
                  <c:v>8.3722767617170621</c:v>
                </c:pt>
                <c:pt idx="10656">
                  <c:v>8.3727777534669965</c:v>
                </c:pt>
                <c:pt idx="10657">
                  <c:v>8.3740521058999384</c:v>
                </c:pt>
                <c:pt idx="10658">
                  <c:v>8.3737747916670795</c:v>
                </c:pt>
                <c:pt idx="10659">
                  <c:v>8.3734874500830134</c:v>
                </c:pt>
                <c:pt idx="10660">
                  <c:v>8.3728984691829549</c:v>
                </c:pt>
                <c:pt idx="10661">
                  <c:v>8.3729294609330864</c:v>
                </c:pt>
                <c:pt idx="10662">
                  <c:v>8.3740554800330287</c:v>
                </c:pt>
                <c:pt idx="10663">
                  <c:v>8.3734914717829625</c:v>
                </c:pt>
                <c:pt idx="10664">
                  <c:v>8.3729858242169044</c:v>
                </c:pt>
                <c:pt idx="10665">
                  <c:v>8.3723834826330368</c:v>
                </c:pt>
                <c:pt idx="10666">
                  <c:v>8.3726545017329776</c:v>
                </c:pt>
                <c:pt idx="10667">
                  <c:v>8.3735338541669204</c:v>
                </c:pt>
                <c:pt idx="10668">
                  <c:v>8.373818179250053</c:v>
                </c:pt>
                <c:pt idx="10669">
                  <c:v>8.3735508650169947</c:v>
                </c:pt>
                <c:pt idx="10670">
                  <c:v>8.3728918567669286</c:v>
                </c:pt>
                <c:pt idx="10671">
                  <c:v>8.373124542533068</c:v>
                </c:pt>
                <c:pt idx="10672">
                  <c:v>8.3743705342830008</c:v>
                </c:pt>
                <c:pt idx="10673">
                  <c:v>8.3741948867169445</c:v>
                </c:pt>
                <c:pt idx="10674">
                  <c:v>8.3733358784670759</c:v>
                </c:pt>
                <c:pt idx="10675">
                  <c:v>8.372750230900019</c:v>
                </c:pt>
                <c:pt idx="10676">
                  <c:v>8.372809583332959</c:v>
                </c:pt>
                <c:pt idx="10677">
                  <c:v>8.3742955750830905</c:v>
                </c:pt>
                <c:pt idx="10678">
                  <c:v>8.3741715941830339</c:v>
                </c:pt>
                <c:pt idx="10679">
                  <c:v>8.3736025859329661</c:v>
                </c:pt>
                <c:pt idx="10680">
                  <c:v>8.3729352716999106</c:v>
                </c:pt>
                <c:pt idx="10681">
                  <c:v>8.3729762634500418</c:v>
                </c:pt>
                <c:pt idx="10682">
                  <c:v>8.3734272825499829</c:v>
                </c:pt>
                <c:pt idx="10683">
                  <c:v>8.373628274299918</c:v>
                </c:pt>
                <c:pt idx="10684">
                  <c:v>8.3730159600670575</c:v>
                </c:pt>
                <c:pt idx="10685">
                  <c:v>8.3725169791670009</c:v>
                </c:pt>
                <c:pt idx="10686">
                  <c:v>8.3725846375829338</c:v>
                </c:pt>
                <c:pt idx="10687">
                  <c:v>8.3735956566830758</c:v>
                </c:pt>
                <c:pt idx="10688">
                  <c:v>8.3735733151000069</c:v>
                </c:pt>
                <c:pt idx="10689">
                  <c:v>8.3732993341999489</c:v>
                </c:pt>
                <c:pt idx="10690">
                  <c:v>8.3725253259500807</c:v>
                </c:pt>
                <c:pt idx="10691">
                  <c:v>8.3728180117170243</c:v>
                </c:pt>
                <c:pt idx="10692">
                  <c:v>8.373877336799957</c:v>
                </c:pt>
                <c:pt idx="10693">
                  <c:v>8.3736350225670986</c:v>
                </c:pt>
                <c:pt idx="10694">
                  <c:v>8.3729660416670395</c:v>
                </c:pt>
                <c:pt idx="10695">
                  <c:v>8.3724437000829717</c:v>
                </c:pt>
                <c:pt idx="10696">
                  <c:v>8.3730163858499154</c:v>
                </c:pt>
                <c:pt idx="10697">
                  <c:v>8.3742773776000465</c:v>
                </c:pt>
                <c:pt idx="10698">
                  <c:v>8.3742983966999898</c:v>
                </c:pt>
                <c:pt idx="10699">
                  <c:v>8.3727593884499232</c:v>
                </c:pt>
                <c:pt idx="10700">
                  <c:v>8.3717820742170623</c:v>
                </c:pt>
                <c:pt idx="10701">
                  <c:v>8.3721597326329977</c:v>
                </c:pt>
                <c:pt idx="10702">
                  <c:v>8.373572418399938</c:v>
                </c:pt>
                <c:pt idx="10703">
                  <c:v>8.3734067708330802</c:v>
                </c:pt>
                <c:pt idx="10704">
                  <c:v>8.372916095917013</c:v>
                </c:pt>
                <c:pt idx="10705">
                  <c:v>8.3725637816829543</c:v>
                </c:pt>
                <c:pt idx="10706">
                  <c:v>8.3721597734330881</c:v>
                </c:pt>
                <c:pt idx="10707">
                  <c:v>8.3736024592000291</c:v>
                </c:pt>
                <c:pt idx="10708">
                  <c:v>8.3732651176169615</c:v>
                </c:pt>
                <c:pt idx="10709">
                  <c:v>8.3729644700499044</c:v>
                </c:pt>
                <c:pt idx="10710">
                  <c:v>8.3725071284670367</c:v>
                </c:pt>
                <c:pt idx="10711">
                  <c:v>8.3729698142329791</c:v>
                </c:pt>
                <c:pt idx="10712">
                  <c:v>8.3739091666669196</c:v>
                </c:pt>
                <c:pt idx="10713">
                  <c:v>8.3734634917500514</c:v>
                </c:pt>
                <c:pt idx="10714">
                  <c:v>8.3730945108499952</c:v>
                </c:pt>
                <c:pt idx="10715">
                  <c:v>8.372370502599928</c:v>
                </c:pt>
                <c:pt idx="10716">
                  <c:v>8.3725465217000696</c:v>
                </c:pt>
                <c:pt idx="10717">
                  <c:v>8.3739141801170014</c:v>
                </c:pt>
                <c:pt idx="10718">
                  <c:v>8.3733951992169438</c:v>
                </c:pt>
                <c:pt idx="10719">
                  <c:v>8.3727495243000742</c:v>
                </c:pt>
                <c:pt idx="10720">
                  <c:v>8.3720957073340188</c:v>
                </c:pt>
                <c:pt idx="10721">
                  <c:v>8.3732628336859616</c:v>
                </c:pt>
                <c:pt idx="10722">
                  <c:v>8.374519220917092</c:v>
                </c:pt>
                <c:pt idx="10723">
                  <c:v>8.3741935733500341</c:v>
                </c:pt>
                <c:pt idx="10724">
                  <c:v>8.3732812317669669</c:v>
                </c:pt>
                <c:pt idx="10725">
                  <c:v>8.3727672508669091</c:v>
                </c:pt>
                <c:pt idx="10726">
                  <c:v>8.3729332426170409</c:v>
                </c:pt>
                <c:pt idx="10727">
                  <c:v>8.3737975950499841</c:v>
                </c:pt>
                <c:pt idx="10728">
                  <c:v>8.3740485867999173</c:v>
                </c:pt>
                <c:pt idx="10729">
                  <c:v>8.3735746059000569</c:v>
                </c:pt>
                <c:pt idx="10730">
                  <c:v>8.3729139583329992</c:v>
                </c:pt>
                <c:pt idx="10731">
                  <c:v>8.3730916167499334</c:v>
                </c:pt>
                <c:pt idx="10732">
                  <c:v>8.3740759691830746</c:v>
                </c:pt>
                <c:pt idx="10733">
                  <c:v>8.3736702942670078</c:v>
                </c:pt>
                <c:pt idx="10734">
                  <c:v>8.3727346466999482</c:v>
                </c:pt>
                <c:pt idx="10735">
                  <c:v>8.3727606384500817</c:v>
                </c:pt>
                <c:pt idx="10736">
                  <c:v>8.3731166575500229</c:v>
                </c:pt>
                <c:pt idx="10737">
                  <c:v>8.3743726492999553</c:v>
                </c:pt>
                <c:pt idx="10738">
                  <c:v>8.3745320017330975</c:v>
                </c:pt>
                <c:pt idx="10739">
                  <c:v>8.3737363541670398</c:v>
                </c:pt>
                <c:pt idx="10740">
                  <c:v>8.3733223459169732</c:v>
                </c:pt>
                <c:pt idx="10741">
                  <c:v>8.3736383650169142</c:v>
                </c:pt>
                <c:pt idx="10742">
                  <c:v>8.3748126901000468</c:v>
                </c:pt>
                <c:pt idx="10743">
                  <c:v>8.3745703758669894</c:v>
                </c:pt>
                <c:pt idx="10744">
                  <c:v>8.3739130342829213</c:v>
                </c:pt>
                <c:pt idx="10745">
                  <c:v>8.3728857200500642</c:v>
                </c:pt>
                <c:pt idx="10746">
                  <c:v>8.373265045132996</c:v>
                </c:pt>
                <c:pt idx="10747">
                  <c:v>8.3744360642329383</c:v>
                </c:pt>
                <c:pt idx="10748">
                  <c:v>8.3749070833330794</c:v>
                </c:pt>
                <c:pt idx="10749">
                  <c:v>8.3742614084170128</c:v>
                </c:pt>
                <c:pt idx="10750">
                  <c:v>8.3734990941829555</c:v>
                </c:pt>
                <c:pt idx="10751">
                  <c:v>8.3734334192670872</c:v>
                </c:pt>
                <c:pt idx="10752">
                  <c:v>8.3746994383670277</c:v>
                </c:pt>
                <c:pt idx="10753">
                  <c:v>8.3744054301169601</c:v>
                </c:pt>
                <c:pt idx="10754">
                  <c:v>8.3737697825499033</c:v>
                </c:pt>
                <c:pt idx="10755">
                  <c:v>8.373655774300035</c:v>
                </c:pt>
                <c:pt idx="10756">
                  <c:v>8.3736167933999788</c:v>
                </c:pt>
                <c:pt idx="10757">
                  <c:v>8.37467614583292</c:v>
                </c:pt>
                <c:pt idx="10758">
                  <c:v>8.3746871375830523</c:v>
                </c:pt>
                <c:pt idx="10759">
                  <c:v>8.3737664900169939</c:v>
                </c:pt>
                <c:pt idx="10760">
                  <c:v>8.3732474817669278</c:v>
                </c:pt>
                <c:pt idx="10761">
                  <c:v>8.3733118342000683</c:v>
                </c:pt>
                <c:pt idx="10762">
                  <c:v>8.374514492617001</c:v>
                </c:pt>
                <c:pt idx="10763">
                  <c:v>8.3742821783829431</c:v>
                </c:pt>
                <c:pt idx="10764">
                  <c:v>8.3738515034670762</c:v>
                </c:pt>
                <c:pt idx="10765">
                  <c:v>8.3740708559000172</c:v>
                </c:pt>
                <c:pt idx="10766">
                  <c:v>8.3743152083329608</c:v>
                </c:pt>
                <c:pt idx="10767">
                  <c:v>8.3753695334170928</c:v>
                </c:pt>
                <c:pt idx="10768">
                  <c:v>8.3752322191830348</c:v>
                </c:pt>
                <c:pt idx="10769">
                  <c:v>8.3746298775999684</c:v>
                </c:pt>
                <c:pt idx="10770">
                  <c:v>8.3741975633669092</c:v>
                </c:pt>
                <c:pt idx="10771">
                  <c:v>8.3742085551170415</c:v>
                </c:pt>
                <c:pt idx="10772">
                  <c:v>8.3758995742169837</c:v>
                </c:pt>
                <c:pt idx="10773">
                  <c:v>8.3756922326329164</c:v>
                </c:pt>
                <c:pt idx="10774">
                  <c:v>8.3746915850670582</c:v>
                </c:pt>
                <c:pt idx="10775">
                  <c:v>8.3744609375000003</c:v>
                </c:pt>
                <c:pt idx="10776">
                  <c:v>8.3747552625829318</c:v>
                </c:pt>
                <c:pt idx="10777">
                  <c:v>8.3757212816830737</c:v>
                </c:pt>
                <c:pt idx="10778">
                  <c:v>8.3757756067670073</c:v>
                </c:pt>
                <c:pt idx="10779">
                  <c:v>8.3746066258669494</c:v>
                </c:pt>
                <c:pt idx="10780">
                  <c:v>8.373809284283082</c:v>
                </c:pt>
                <c:pt idx="10781">
                  <c:v>8.3738469700500229</c:v>
                </c:pt>
                <c:pt idx="10782">
                  <c:v>8.3750379617999577</c:v>
                </c:pt>
                <c:pt idx="10783">
                  <c:v>8.3748256475670981</c:v>
                </c:pt>
                <c:pt idx="10784">
                  <c:v>8.374338333333041</c:v>
                </c:pt>
                <c:pt idx="10785">
                  <c:v>8.3738276584169729</c:v>
                </c:pt>
                <c:pt idx="10786">
                  <c:v>8.3740786775169145</c:v>
                </c:pt>
                <c:pt idx="10787">
                  <c:v>8.3752246692670482</c:v>
                </c:pt>
                <c:pt idx="10788">
                  <c:v>8.3754256883669882</c:v>
                </c:pt>
                <c:pt idx="10789">
                  <c:v>8.3748300134499214</c:v>
                </c:pt>
                <c:pt idx="10790">
                  <c:v>8.3735293658830638</c:v>
                </c:pt>
                <c:pt idx="10791">
                  <c:v>8.3743070242999966</c:v>
                </c:pt>
                <c:pt idx="10792">
                  <c:v>8.3761463767329385</c:v>
                </c:pt>
                <c:pt idx="10793">
                  <c:v>8.3757957291670788</c:v>
                </c:pt>
                <c:pt idx="10794">
                  <c:v>8.3749900542500129</c:v>
                </c:pt>
                <c:pt idx="10795">
                  <c:v>8.3745244066829549</c:v>
                </c:pt>
                <c:pt idx="10796">
                  <c:v>8.3746037317670865</c:v>
                </c:pt>
                <c:pt idx="10797">
                  <c:v>8.3760580842000305</c:v>
                </c:pt>
                <c:pt idx="10798">
                  <c:v>8.3757557426169615</c:v>
                </c:pt>
                <c:pt idx="10799">
                  <c:v>8.3752650950499028</c:v>
                </c:pt>
                <c:pt idx="10800">
                  <c:v>8.3749210868000361</c:v>
                </c:pt>
                <c:pt idx="10801">
                  <c:v>8.3747654392329789</c:v>
                </c:pt>
                <c:pt idx="10802">
                  <c:v>8.3761831249999208</c:v>
                </c:pt>
                <c:pt idx="10803">
                  <c:v>8.3764357834170529</c:v>
                </c:pt>
                <c:pt idx="10804">
                  <c:v>8.375478469182994</c:v>
                </c:pt>
                <c:pt idx="10805">
                  <c:v>8.3748394609329271</c:v>
                </c:pt>
                <c:pt idx="10806">
                  <c:v>8.3746454800330685</c:v>
                </c:pt>
                <c:pt idx="10807">
                  <c:v>8.3760764717830014</c:v>
                </c:pt>
                <c:pt idx="10808">
                  <c:v>8.375975824216944</c:v>
                </c:pt>
                <c:pt idx="10809">
                  <c:v>8.3754001493000754</c:v>
                </c:pt>
                <c:pt idx="10810">
                  <c:v>8.3750578350670164</c:v>
                </c:pt>
                <c:pt idx="10811">
                  <c:v>8.3752338541669609</c:v>
                </c:pt>
                <c:pt idx="10812">
                  <c:v>8.3766231792500925</c:v>
                </c:pt>
                <c:pt idx="10813">
                  <c:v>8.3762725316830355</c:v>
                </c:pt>
                <c:pt idx="10814">
                  <c:v>8.3755285234329673</c:v>
                </c:pt>
                <c:pt idx="10815">
                  <c:v>8.3748978758669086</c:v>
                </c:pt>
                <c:pt idx="10816">
                  <c:v>8.3753538676170418</c:v>
                </c:pt>
                <c:pt idx="10817">
                  <c:v>8.3766532200499828</c:v>
                </c:pt>
                <c:pt idx="10818">
                  <c:v>8.3765058784669169</c:v>
                </c:pt>
                <c:pt idx="10819">
                  <c:v>8.3759802309000584</c:v>
                </c:pt>
                <c:pt idx="10820">
                  <c:v>8.3754079166669992</c:v>
                </c:pt>
                <c:pt idx="10821">
                  <c:v>8.3753939084169335</c:v>
                </c:pt>
                <c:pt idx="10822">
                  <c:v>8.3760815941830735</c:v>
                </c:pt>
                <c:pt idx="10823">
                  <c:v>8.3758409192670058</c:v>
                </c:pt>
                <c:pt idx="10824">
                  <c:v>8.3748802716999489</c:v>
                </c:pt>
                <c:pt idx="10825">
                  <c:v>8.3742329301170813</c:v>
                </c:pt>
                <c:pt idx="10826">
                  <c:v>8.3743539492170243</c:v>
                </c:pt>
                <c:pt idx="10827">
                  <c:v>8.3756699409669562</c:v>
                </c:pt>
                <c:pt idx="10828">
                  <c:v>8.3759026267330974</c:v>
                </c:pt>
                <c:pt idx="10829">
                  <c:v>8.3756153125000399</c:v>
                </c:pt>
                <c:pt idx="10830">
                  <c:v>8.3755329709169732</c:v>
                </c:pt>
                <c:pt idx="10831">
                  <c:v>8.3754539900169149</c:v>
                </c:pt>
                <c:pt idx="10832">
                  <c:v>8.3762833151000482</c:v>
                </c:pt>
                <c:pt idx="10833">
                  <c:v>8.3761210008669877</c:v>
                </c:pt>
                <c:pt idx="10834">
                  <c:v>8.3750253259499221</c:v>
                </c:pt>
                <c:pt idx="10835">
                  <c:v>8.3746963450500633</c:v>
                </c:pt>
                <c:pt idx="10836">
                  <c:v>8.3746723367999962</c:v>
                </c:pt>
                <c:pt idx="10837">
                  <c:v>8.3758900225669386</c:v>
                </c:pt>
                <c:pt idx="10838">
                  <c:v>8.3753077083330787</c:v>
                </c:pt>
                <c:pt idx="10839">
                  <c:v>8.3748703667500113</c:v>
                </c:pt>
                <c:pt idx="10840">
                  <c:v>8.3744163858499547</c:v>
                </c:pt>
                <c:pt idx="10841">
                  <c:v>8.3748573776000867</c:v>
                </c:pt>
                <c:pt idx="10842">
                  <c:v>8.3766317300330293</c:v>
                </c:pt>
                <c:pt idx="10843">
                  <c:v>8.3769610551169613</c:v>
                </c:pt>
                <c:pt idx="10844">
                  <c:v>8.3761454075499024</c:v>
                </c:pt>
                <c:pt idx="10845">
                  <c:v>8.3756380659670366</c:v>
                </c:pt>
                <c:pt idx="10846">
                  <c:v>8.3756990850669784</c:v>
                </c:pt>
                <c:pt idx="10847">
                  <c:v>8.3759851041669204</c:v>
                </c:pt>
                <c:pt idx="10848">
                  <c:v>8.3764444292500517</c:v>
                </c:pt>
                <c:pt idx="10849">
                  <c:v>8.3755921150169943</c:v>
                </c:pt>
                <c:pt idx="10850">
                  <c:v>8.3750947734329273</c:v>
                </c:pt>
                <c:pt idx="10851">
                  <c:v>8.3750724592000676</c:v>
                </c:pt>
                <c:pt idx="10852">
                  <c:v>8.3755451176170013</c:v>
                </c:pt>
                <c:pt idx="10853">
                  <c:v>8.3760678033829432</c:v>
                </c:pt>
                <c:pt idx="10854">
                  <c:v>8.3758171284670748</c:v>
                </c:pt>
                <c:pt idx="10855">
                  <c:v>8.3752114809000187</c:v>
                </c:pt>
                <c:pt idx="10856">
                  <c:v>8.3755724999999597</c:v>
                </c:pt>
                <c:pt idx="10857">
                  <c:v>8.376566825083092</c:v>
                </c:pt>
                <c:pt idx="10858">
                  <c:v>8.375824510850034</c:v>
                </c:pt>
                <c:pt idx="10859">
                  <c:v>8.3753338359329668</c:v>
                </c:pt>
                <c:pt idx="10860">
                  <c:v>8.374531521699911</c:v>
                </c:pt>
                <c:pt idx="10861">
                  <c:v>8.3747291801170416</c:v>
                </c:pt>
                <c:pt idx="10862">
                  <c:v>8.3757751992169833</c:v>
                </c:pt>
                <c:pt idx="10863">
                  <c:v>8.3749628576329176</c:v>
                </c:pt>
                <c:pt idx="10864">
                  <c:v>8.374983876733058</c:v>
                </c:pt>
                <c:pt idx="10865">
                  <c:v>8.3744448958330011</c:v>
                </c:pt>
                <c:pt idx="10866">
                  <c:v>8.374544220916933</c:v>
                </c:pt>
                <c:pt idx="10867">
                  <c:v>8.376048573350074</c:v>
                </c:pt>
                <c:pt idx="10868">
                  <c:v>8.3764845651000073</c:v>
                </c:pt>
                <c:pt idx="10869">
                  <c:v>8.3755722508669486</c:v>
                </c:pt>
                <c:pt idx="10870">
                  <c:v>8.3740882426170806</c:v>
                </c:pt>
                <c:pt idx="10871">
                  <c:v>8.3743542617170235</c:v>
                </c:pt>
                <c:pt idx="10872">
                  <c:v>8.3746302534669557</c:v>
                </c:pt>
                <c:pt idx="10873">
                  <c:v>8.3747979392330976</c:v>
                </c:pt>
                <c:pt idx="10874">
                  <c:v>8.3744622916670401</c:v>
                </c:pt>
                <c:pt idx="10875">
                  <c:v>8.3740799500829723</c:v>
                </c:pt>
                <c:pt idx="10876">
                  <c:v>8.3734409691829157</c:v>
                </c:pt>
                <c:pt idx="10877">
                  <c:v>8.3743552942670476</c:v>
                </c:pt>
                <c:pt idx="10878">
                  <c:v>8.3741813133669893</c:v>
                </c:pt>
                <c:pt idx="10879">
                  <c:v>8.373948971782923</c:v>
                </c:pt>
                <c:pt idx="10880">
                  <c:v>8.3737649908830623</c:v>
                </c:pt>
                <c:pt idx="10881">
                  <c:v>8.3737059826329947</c:v>
                </c:pt>
                <c:pt idx="10882">
                  <c:v>8.3749070017329377</c:v>
                </c:pt>
                <c:pt idx="10883">
                  <c:v>8.3743330208330811</c:v>
                </c:pt>
                <c:pt idx="10884">
                  <c:v>8.3743056792500123</c:v>
                </c:pt>
                <c:pt idx="10885">
                  <c:v>8.3735400316829551</c:v>
                </c:pt>
                <c:pt idx="10886">
                  <c:v>8.3734676901000853</c:v>
                </c:pt>
                <c:pt idx="10887">
                  <c:v>8.3737120425330289</c:v>
                </c:pt>
                <c:pt idx="10888">
                  <c:v>8.3730130342829607</c:v>
                </c:pt>
                <c:pt idx="10889">
                  <c:v>8.372962386716905</c:v>
                </c:pt>
                <c:pt idx="10890">
                  <c:v>8.3728150451330361</c:v>
                </c:pt>
                <c:pt idx="10891">
                  <c:v>8.3733177308999771</c:v>
                </c:pt>
                <c:pt idx="10892">
                  <c:v>8.3738087499999203</c:v>
                </c:pt>
                <c:pt idx="10893">
                  <c:v>8.3732697417500521</c:v>
                </c:pt>
                <c:pt idx="10894">
                  <c:v>8.3730107608499953</c:v>
                </c:pt>
                <c:pt idx="10895">
                  <c:v>8.3728884192669284</c:v>
                </c:pt>
                <c:pt idx="10896">
                  <c:v>8.3728477717000676</c:v>
                </c:pt>
                <c:pt idx="10897">
                  <c:v>8.3738887634500028</c:v>
                </c:pt>
                <c:pt idx="10898">
                  <c:v>8.3740297825499432</c:v>
                </c:pt>
                <c:pt idx="10899">
                  <c:v>8.373587440967075</c:v>
                </c:pt>
                <c:pt idx="10900">
                  <c:v>8.3729101267330179</c:v>
                </c:pt>
                <c:pt idx="10901">
                  <c:v>8.3733044791669595</c:v>
                </c:pt>
                <c:pt idx="10902">
                  <c:v>8.3739638042500921</c:v>
                </c:pt>
                <c:pt idx="10903">
                  <c:v>8.3742798233500348</c:v>
                </c:pt>
                <c:pt idx="10904">
                  <c:v>8.3741091484329662</c:v>
                </c:pt>
                <c:pt idx="10905">
                  <c:v>8.3739585008669088</c:v>
                </c:pt>
                <c:pt idx="10906">
                  <c:v>8.3744211592830418</c:v>
                </c:pt>
                <c:pt idx="10907">
                  <c:v>8.3750105117169849</c:v>
                </c:pt>
                <c:pt idx="10908">
                  <c:v>8.3751415034669172</c:v>
                </c:pt>
                <c:pt idx="10909">
                  <c:v>8.3746075225670573</c:v>
                </c:pt>
                <c:pt idx="10910">
                  <c:v>8.3739985416669995</c:v>
                </c:pt>
                <c:pt idx="10911">
                  <c:v>8.3746845334169322</c:v>
                </c:pt>
                <c:pt idx="10912">
                  <c:v>8.375418885850074</c:v>
                </c:pt>
                <c:pt idx="10913">
                  <c:v>8.3759498776000072</c:v>
                </c:pt>
                <c:pt idx="10914">
                  <c:v>8.3751608966999491</c:v>
                </c:pt>
                <c:pt idx="10915">
                  <c:v>8.3751518884500804</c:v>
                </c:pt>
                <c:pt idx="10916">
                  <c:v>8.3755545742170234</c:v>
                </c:pt>
                <c:pt idx="10917">
                  <c:v>8.3766988992999565</c:v>
                </c:pt>
                <c:pt idx="10918">
                  <c:v>8.377301585067098</c:v>
                </c:pt>
                <c:pt idx="10919">
                  <c:v>8.3767109375000395</c:v>
                </c:pt>
                <c:pt idx="10920">
                  <c:v>8.3766069292499719</c:v>
                </c:pt>
                <c:pt idx="10921">
                  <c:v>8.3764646150169142</c:v>
                </c:pt>
                <c:pt idx="10922">
                  <c:v>8.377775606767047</c:v>
                </c:pt>
                <c:pt idx="10923">
                  <c:v>8.3778016258669901</c:v>
                </c:pt>
                <c:pt idx="10924">
                  <c:v>8.3769742842829213</c:v>
                </c:pt>
                <c:pt idx="10925">
                  <c:v>8.376706970050062</c:v>
                </c:pt>
                <c:pt idx="10926">
                  <c:v>8.3770112951329967</c:v>
                </c:pt>
                <c:pt idx="10927">
                  <c:v>8.3776339808999385</c:v>
                </c:pt>
                <c:pt idx="10928">
                  <c:v>8.3778933333330805</c:v>
                </c:pt>
                <c:pt idx="10929">
                  <c:v>8.3771993250830121</c:v>
                </c:pt>
                <c:pt idx="10930">
                  <c:v>8.3764653441829537</c:v>
                </c:pt>
                <c:pt idx="10931">
                  <c:v>8.3762096692670873</c:v>
                </c:pt>
                <c:pt idx="10932">
                  <c:v>8.3767740217000277</c:v>
                </c:pt>
                <c:pt idx="10933">
                  <c:v>8.3763066801169614</c:v>
                </c:pt>
                <c:pt idx="10934">
                  <c:v>8.375687699216904</c:v>
                </c:pt>
                <c:pt idx="10935">
                  <c:v>8.3748653576330359</c:v>
                </c:pt>
                <c:pt idx="10936">
                  <c:v>8.3746930433999793</c:v>
                </c:pt>
                <c:pt idx="10937">
                  <c:v>8.3752123958329197</c:v>
                </c:pt>
                <c:pt idx="10938">
                  <c:v>8.374451720917051</c:v>
                </c:pt>
                <c:pt idx="10939">
                  <c:v>8.3733394066829945</c:v>
                </c:pt>
                <c:pt idx="10940">
                  <c:v>8.3725053984329278</c:v>
                </c:pt>
                <c:pt idx="10941">
                  <c:v>8.3723647508670691</c:v>
                </c:pt>
                <c:pt idx="10942">
                  <c:v>8.3735690759500017</c:v>
                </c:pt>
                <c:pt idx="10943">
                  <c:v>8.3731984283829437</c:v>
                </c:pt>
                <c:pt idx="10944">
                  <c:v>8.3721977534670771</c:v>
                </c:pt>
                <c:pt idx="10945">
                  <c:v>8.3715671059000183</c:v>
                </c:pt>
                <c:pt idx="10946">
                  <c:v>8.3705731249999609</c:v>
                </c:pt>
                <c:pt idx="10947">
                  <c:v>8.370475783417092</c:v>
                </c:pt>
                <c:pt idx="10948">
                  <c:v>8.3689484691830334</c:v>
                </c:pt>
                <c:pt idx="10949">
                  <c:v>8.3679744609329685</c:v>
                </c:pt>
                <c:pt idx="10950">
                  <c:v>8.3677804800329092</c:v>
                </c:pt>
                <c:pt idx="10951">
                  <c:v>8.3671998051170409</c:v>
                </c:pt>
                <c:pt idx="10952">
                  <c:v>8.3673508242169845</c:v>
                </c:pt>
                <c:pt idx="10953">
                  <c:v>8.3667234826329171</c:v>
                </c:pt>
                <c:pt idx="10954">
                  <c:v>8.366237835067059</c:v>
                </c:pt>
                <c:pt idx="10955">
                  <c:v>8.3651871875000001</c:v>
                </c:pt>
                <c:pt idx="10956">
                  <c:v>8.364224845916933</c:v>
                </c:pt>
                <c:pt idx="10957">
                  <c:v>8.3653758650170751</c:v>
                </c:pt>
                <c:pt idx="10958">
                  <c:v>8.3646568567670077</c:v>
                </c:pt>
                <c:pt idx="10959">
                  <c:v>8.3638012091999503</c:v>
                </c:pt>
                <c:pt idx="10960">
                  <c:v>8.3630438676170815</c:v>
                </c:pt>
                <c:pt idx="10961">
                  <c:v>8.3627598867170221</c:v>
                </c:pt>
                <c:pt idx="10962">
                  <c:v>8.364539211799956</c:v>
                </c:pt>
                <c:pt idx="10963">
                  <c:v>8.3642768975670982</c:v>
                </c:pt>
                <c:pt idx="10964">
                  <c:v>8.3639362500000409</c:v>
                </c:pt>
                <c:pt idx="10965">
                  <c:v>8.3635389084169738</c:v>
                </c:pt>
                <c:pt idx="10966">
                  <c:v>8.3641665941829153</c:v>
                </c:pt>
                <c:pt idx="10967">
                  <c:v>8.3658242526000457</c:v>
                </c:pt>
                <c:pt idx="10968">
                  <c:v>8.365891938366989</c:v>
                </c:pt>
                <c:pt idx="10969">
                  <c:v>8.3649112634499225</c:v>
                </c:pt>
                <c:pt idx="10970">
                  <c:v>8.364107282550064</c:v>
                </c:pt>
                <c:pt idx="10971">
                  <c:v>8.3642166076329971</c:v>
                </c:pt>
                <c:pt idx="10972">
                  <c:v>8.364750960066937</c:v>
                </c:pt>
                <c:pt idx="10973">
                  <c:v>8.3643386458330795</c:v>
                </c:pt>
                <c:pt idx="10974">
                  <c:v>8.3636796375830116</c:v>
                </c:pt>
                <c:pt idx="10975">
                  <c:v>8.3626039900169555</c:v>
                </c:pt>
                <c:pt idx="10976">
                  <c:v>8.363056648433087</c:v>
                </c:pt>
                <c:pt idx="10977">
                  <c:v>8.3645676675330289</c:v>
                </c:pt>
                <c:pt idx="10978">
                  <c:v>8.3644136592829632</c:v>
                </c:pt>
                <c:pt idx="10979">
                  <c:v>8.3637713450499032</c:v>
                </c:pt>
                <c:pt idx="10980">
                  <c:v>8.363609003467035</c:v>
                </c:pt>
                <c:pt idx="10981">
                  <c:v>8.3634316892329785</c:v>
                </c:pt>
                <c:pt idx="10982">
                  <c:v>8.3653893749999195</c:v>
                </c:pt>
                <c:pt idx="10983">
                  <c:v>8.3652837000830527</c:v>
                </c:pt>
                <c:pt idx="10984">
                  <c:v>8.3646830525169946</c:v>
                </c:pt>
                <c:pt idx="10985">
                  <c:v>8.3639323775999266</c:v>
                </c:pt>
                <c:pt idx="10986">
                  <c:v>8.3637200633670687</c:v>
                </c:pt>
                <c:pt idx="10987">
                  <c:v>8.3651343884500022</c:v>
                </c:pt>
                <c:pt idx="10988">
                  <c:v>8.3650337408829447</c:v>
                </c:pt>
                <c:pt idx="10989">
                  <c:v>8.3640780659670764</c:v>
                </c:pt>
                <c:pt idx="10990">
                  <c:v>8.363200751733018</c:v>
                </c:pt>
                <c:pt idx="10991">
                  <c:v>8.3633401041669604</c:v>
                </c:pt>
                <c:pt idx="10992">
                  <c:v>8.3650194292500917</c:v>
                </c:pt>
                <c:pt idx="10993">
                  <c:v>8.3650621150170359</c:v>
                </c:pt>
                <c:pt idx="10994">
                  <c:v>8.3648331067669677</c:v>
                </c:pt>
                <c:pt idx="10995">
                  <c:v>8.3648307925329082</c:v>
                </c:pt>
                <c:pt idx="10996">
                  <c:v>8.3655084509500401</c:v>
                </c:pt>
                <c:pt idx="10997">
                  <c:v>8.3669244700499839</c:v>
                </c:pt>
                <c:pt idx="10998">
                  <c:v>8.3672787951329166</c:v>
                </c:pt>
                <c:pt idx="10999">
                  <c:v>8.3661348142330585</c:v>
                </c:pt>
                <c:pt idx="11000">
                  <c:v>8.3660158333329999</c:v>
                </c:pt>
                <c:pt idx="11001">
                  <c:v>8.3660084917499322</c:v>
                </c:pt>
                <c:pt idx="11002">
                  <c:v>8.3672011775170745</c:v>
                </c:pt>
                <c:pt idx="11003">
                  <c:v>8.3670755026000059</c:v>
                </c:pt>
                <c:pt idx="11004">
                  <c:v>8.3656431883669491</c:v>
                </c:pt>
                <c:pt idx="11005">
                  <c:v>8.3649541801170813</c:v>
                </c:pt>
                <c:pt idx="11006">
                  <c:v>8.3652418658830232</c:v>
                </c:pt>
                <c:pt idx="11007">
                  <c:v>8.3663895242999562</c:v>
                </c:pt>
                <c:pt idx="11008">
                  <c:v>8.366467210067098</c:v>
                </c:pt>
                <c:pt idx="11009">
                  <c:v>8.3658298958330395</c:v>
                </c:pt>
                <c:pt idx="11010">
                  <c:v>8.3659525542499722</c:v>
                </c:pt>
                <c:pt idx="11011">
                  <c:v>8.3663835733499141</c:v>
                </c:pt>
                <c:pt idx="11012">
                  <c:v>8.3678728984330473</c:v>
                </c:pt>
                <c:pt idx="11013">
                  <c:v>8.3677689175329881</c:v>
                </c:pt>
                <c:pt idx="11014">
                  <c:v>8.3669915759499212</c:v>
                </c:pt>
                <c:pt idx="11015">
                  <c:v>8.3661525950500639</c:v>
                </c:pt>
                <c:pt idx="11016">
                  <c:v>8.3665185867999963</c:v>
                </c:pt>
                <c:pt idx="11017">
                  <c:v>8.3679996058999393</c:v>
                </c:pt>
                <c:pt idx="11018">
                  <c:v>8.3680489583330786</c:v>
                </c:pt>
                <c:pt idx="11019">
                  <c:v>8.3672416167500128</c:v>
                </c:pt>
                <c:pt idx="11020">
                  <c:v>8.3662593025169549</c:v>
                </c:pt>
                <c:pt idx="11021">
                  <c:v>8.365758627600087</c:v>
                </c:pt>
                <c:pt idx="11022">
                  <c:v>8.3671546467000297</c:v>
                </c:pt>
                <c:pt idx="11023">
                  <c:v>8.3674189717829623</c:v>
                </c:pt>
                <c:pt idx="11024">
                  <c:v>8.3670966575499026</c:v>
                </c:pt>
                <c:pt idx="11025">
                  <c:v>8.3667559826330375</c:v>
                </c:pt>
                <c:pt idx="11026">
                  <c:v>8.3669903350669781</c:v>
                </c:pt>
                <c:pt idx="11027">
                  <c:v>8.3677430208329202</c:v>
                </c:pt>
                <c:pt idx="11028">
                  <c:v>8.3673356792500524</c:v>
                </c:pt>
                <c:pt idx="11029">
                  <c:v>8.3668016983499935</c:v>
                </c:pt>
                <c:pt idx="11030">
                  <c:v>8.3665110234329276</c:v>
                </c:pt>
                <c:pt idx="11031">
                  <c:v>8.3666837092000677</c:v>
                </c:pt>
                <c:pt idx="11032">
                  <c:v>8.3682513676170007</c:v>
                </c:pt>
                <c:pt idx="11033">
                  <c:v>8.3677157200499437</c:v>
                </c:pt>
                <c:pt idx="11034">
                  <c:v>8.3668200451330765</c:v>
                </c:pt>
                <c:pt idx="11035">
                  <c:v>8.3666127309000196</c:v>
                </c:pt>
                <c:pt idx="11036">
                  <c:v>8.3667304166669592</c:v>
                </c:pt>
                <c:pt idx="11037">
                  <c:v>8.3681964084170914</c:v>
                </c:pt>
                <c:pt idx="11038">
                  <c:v>8.3678407608500347</c:v>
                </c:pt>
                <c:pt idx="11039">
                  <c:v>8.3668934192669671</c:v>
                </c:pt>
                <c:pt idx="11040">
                  <c:v>8.3663761050329111</c:v>
                </c:pt>
                <c:pt idx="11041">
                  <c:v>8.3663254301170422</c:v>
                </c:pt>
                <c:pt idx="11042">
                  <c:v>8.3672881158829835</c:v>
                </c:pt>
                <c:pt idx="11043">
                  <c:v>8.3670641076329151</c:v>
                </c:pt>
                <c:pt idx="11044">
                  <c:v>8.3665367934000585</c:v>
                </c:pt>
                <c:pt idx="11045">
                  <c:v>8.3657678125000015</c:v>
                </c:pt>
                <c:pt idx="11046">
                  <c:v>8.3662438042499332</c:v>
                </c:pt>
                <c:pt idx="11047">
                  <c:v>8.3674314900170739</c:v>
                </c:pt>
                <c:pt idx="11048">
                  <c:v>8.3674408151000055</c:v>
                </c:pt>
                <c:pt idx="11049">
                  <c:v>8.3670101675329498</c:v>
                </c:pt>
                <c:pt idx="11050">
                  <c:v>8.3666561592830817</c:v>
                </c:pt>
                <c:pt idx="11051">
                  <c:v>8.3666605117170239</c:v>
                </c:pt>
                <c:pt idx="11052">
                  <c:v>8.3676898367999559</c:v>
                </c:pt>
                <c:pt idx="11053">
                  <c:v>8.3675225225670964</c:v>
                </c:pt>
                <c:pt idx="11054">
                  <c:v>8.3668668750000403</c:v>
                </c:pt>
                <c:pt idx="11055">
                  <c:v>8.3657645334169732</c:v>
                </c:pt>
                <c:pt idx="11056">
                  <c:v>8.3657538858499159</c:v>
                </c:pt>
                <c:pt idx="11057">
                  <c:v>8.3669148776000473</c:v>
                </c:pt>
                <c:pt idx="11058">
                  <c:v>8.3671125633669892</c:v>
                </c:pt>
                <c:pt idx="11059">
                  <c:v>8.3667535551169223</c:v>
                </c:pt>
                <c:pt idx="11060">
                  <c:v>8.3664562408830623</c:v>
                </c:pt>
                <c:pt idx="11061">
                  <c:v>8.3665238992999953</c:v>
                </c:pt>
                <c:pt idx="11062">
                  <c:v>8.3677565850669389</c:v>
                </c:pt>
                <c:pt idx="11063">
                  <c:v>8.3676526041670787</c:v>
                </c:pt>
                <c:pt idx="11064">
                  <c:v>8.3675252625830137</c:v>
                </c:pt>
                <c:pt idx="11065">
                  <c:v>8.3674746150169543</c:v>
                </c:pt>
                <c:pt idx="11066">
                  <c:v>8.3676206067670869</c:v>
                </c:pt>
                <c:pt idx="11067">
                  <c:v>8.3682882925330286</c:v>
                </c:pt>
                <c:pt idx="11068">
                  <c:v>8.3683192842829612</c:v>
                </c:pt>
                <c:pt idx="11069">
                  <c:v>8.3672203033829042</c:v>
                </c:pt>
                <c:pt idx="11070">
                  <c:v>8.3666012951330373</c:v>
                </c:pt>
                <c:pt idx="11071">
                  <c:v>8.366387314232977</c:v>
                </c:pt>
                <c:pt idx="11072">
                  <c:v>8.3676999999999211</c:v>
                </c:pt>
                <c:pt idx="11073">
                  <c:v>8.3676876584170525</c:v>
                </c:pt>
                <c:pt idx="11074">
                  <c:v>8.3669220108499953</c:v>
                </c:pt>
                <c:pt idx="11075">
                  <c:v>8.3668780025999272</c:v>
                </c:pt>
                <c:pt idx="11076">
                  <c:v>8.3670956883670673</c:v>
                </c:pt>
                <c:pt idx="11077">
                  <c:v>8.367940013450001</c:v>
                </c:pt>
                <c:pt idx="11078">
                  <c:v>8.3676743658829444</c:v>
                </c:pt>
                <c:pt idx="11079">
                  <c:v>8.3669020243000762</c:v>
                </c:pt>
                <c:pt idx="11080">
                  <c:v>8.3662880434000186</c:v>
                </c:pt>
                <c:pt idx="11081">
                  <c:v>8.366712395832959</c:v>
                </c:pt>
                <c:pt idx="11082">
                  <c:v>8.3671483875830912</c:v>
                </c:pt>
                <c:pt idx="11083">
                  <c:v>8.3667877400170347</c:v>
                </c:pt>
                <c:pt idx="11084">
                  <c:v>8.3667753984329671</c:v>
                </c:pt>
                <c:pt idx="11085">
                  <c:v>8.3662680841999091</c:v>
                </c:pt>
                <c:pt idx="11086">
                  <c:v>8.3665724092830409</c:v>
                </c:pt>
                <c:pt idx="11087">
                  <c:v>8.3673334283829828</c:v>
                </c:pt>
                <c:pt idx="11088">
                  <c:v>8.3675377534669177</c:v>
                </c:pt>
                <c:pt idx="11089">
                  <c:v>8.3674187725670581</c:v>
                </c:pt>
                <c:pt idx="11090">
                  <c:v>8.3667097916670006</c:v>
                </c:pt>
                <c:pt idx="11091">
                  <c:v>8.3668307834169333</c:v>
                </c:pt>
                <c:pt idx="11092">
                  <c:v>8.3678868025170754</c:v>
                </c:pt>
                <c:pt idx="11093">
                  <c:v>8.367754460933007</c:v>
                </c:pt>
                <c:pt idx="11094">
                  <c:v>8.3676038133669497</c:v>
                </c:pt>
                <c:pt idx="11095">
                  <c:v>8.3675798051170798</c:v>
                </c:pt>
                <c:pt idx="11096">
                  <c:v>8.367809157550024</c:v>
                </c:pt>
                <c:pt idx="11097">
                  <c:v>8.3684001492999567</c:v>
                </c:pt>
                <c:pt idx="11098">
                  <c:v>8.3682795017330989</c:v>
                </c:pt>
                <c:pt idx="11099">
                  <c:v>8.3681055208330388</c:v>
                </c:pt>
                <c:pt idx="11100">
                  <c:v>8.3678331792499723</c:v>
                </c:pt>
                <c:pt idx="11101">
                  <c:v>8.3677791983499148</c:v>
                </c:pt>
                <c:pt idx="11102">
                  <c:v>8.3684685234330463</c:v>
                </c:pt>
                <c:pt idx="11103">
                  <c:v>8.3682995425329896</c:v>
                </c:pt>
                <c:pt idx="11104">
                  <c:v>8.3678205342829219</c:v>
                </c:pt>
                <c:pt idx="11105">
                  <c:v>8.3668882200500629</c:v>
                </c:pt>
                <c:pt idx="11106">
                  <c:v>8.3669225451329972</c:v>
                </c:pt>
                <c:pt idx="11107">
                  <c:v>8.3684552308999383</c:v>
                </c:pt>
                <c:pt idx="11108">
                  <c:v>8.3683429166670802</c:v>
                </c:pt>
                <c:pt idx="11109">
                  <c:v>8.3676405750830121</c:v>
                </c:pt>
                <c:pt idx="11110">
                  <c:v>8.3674365941829549</c:v>
                </c:pt>
                <c:pt idx="11111">
                  <c:v>8.3672259192670868</c:v>
                </c:pt>
                <c:pt idx="11112">
                  <c:v>8.3673736050330287</c:v>
                </c:pt>
                <c:pt idx="11113">
                  <c:v>8.3664262634499611</c:v>
                </c:pt>
                <c:pt idx="11114">
                  <c:v>8.3659106158829051</c:v>
                </c:pt>
                <c:pt idx="11115">
                  <c:v>8.3652949409670363</c:v>
                </c:pt>
                <c:pt idx="11116">
                  <c:v>8.3658792933999795</c:v>
                </c:pt>
                <c:pt idx="11117">
                  <c:v>8.3665986458329193</c:v>
                </c:pt>
                <c:pt idx="11118">
                  <c:v>8.3667596375830513</c:v>
                </c:pt>
                <c:pt idx="11119">
                  <c:v>8.367237323349995</c:v>
                </c:pt>
                <c:pt idx="11120">
                  <c:v>8.3661766484329281</c:v>
                </c:pt>
                <c:pt idx="11121">
                  <c:v>8.3668943342000688</c:v>
                </c:pt>
                <c:pt idx="11122">
                  <c:v>8.3676253259500015</c:v>
                </c:pt>
                <c:pt idx="11123">
                  <c:v>8.3676313450499435</c:v>
                </c:pt>
                <c:pt idx="11124">
                  <c:v>8.3668540034670755</c:v>
                </c:pt>
                <c:pt idx="11125">
                  <c:v>8.3662983559000175</c:v>
                </c:pt>
                <c:pt idx="11126">
                  <c:v>8.3662593749999612</c:v>
                </c:pt>
                <c:pt idx="11127">
                  <c:v>8.367248700083092</c:v>
                </c:pt>
                <c:pt idx="11128">
                  <c:v>8.3667163858500331</c:v>
                </c:pt>
                <c:pt idx="11129">
                  <c:v>8.3662473775999668</c:v>
                </c:pt>
                <c:pt idx="11130">
                  <c:v>8.3661583966999089</c:v>
                </c:pt>
                <c:pt idx="11131">
                  <c:v>8.3665160551170406</c:v>
                </c:pt>
                <c:pt idx="11132">
                  <c:v>8.3677620742169836</c:v>
                </c:pt>
                <c:pt idx="11133">
                  <c:v>8.3678813992999164</c:v>
                </c:pt>
                <c:pt idx="11134">
                  <c:v>8.3666340850670569</c:v>
                </c:pt>
                <c:pt idx="11135">
                  <c:v>8.3659401041670005</c:v>
                </c:pt>
                <c:pt idx="11136">
                  <c:v>8.3660310959169326</c:v>
                </c:pt>
                <c:pt idx="11137">
                  <c:v>8.3676504483500747</c:v>
                </c:pt>
                <c:pt idx="11138">
                  <c:v>8.367688106767007</c:v>
                </c:pt>
                <c:pt idx="11139">
                  <c:v>8.366425792532949</c:v>
                </c:pt>
                <c:pt idx="11140">
                  <c:v>8.3658367842830827</c:v>
                </c:pt>
                <c:pt idx="11141">
                  <c:v>8.3662894700500239</c:v>
                </c:pt>
                <c:pt idx="11142">
                  <c:v>8.3676604617999555</c:v>
                </c:pt>
                <c:pt idx="11143">
                  <c:v>8.3678564809000981</c:v>
                </c:pt>
                <c:pt idx="11144">
                  <c:v>8.3666975000000399</c:v>
                </c:pt>
                <c:pt idx="11145">
                  <c:v>8.3655068250829743</c:v>
                </c:pt>
                <c:pt idx="11146">
                  <c:v>8.3649411775169149</c:v>
                </c:pt>
                <c:pt idx="11147">
                  <c:v>8.3660305026000472</c:v>
                </c:pt>
                <c:pt idx="11148">
                  <c:v>8.3660265216999896</c:v>
                </c:pt>
                <c:pt idx="11149">
                  <c:v>8.3654991801169221</c:v>
                </c:pt>
                <c:pt idx="11150">
                  <c:v>8.3644301992170647</c:v>
                </c:pt>
                <c:pt idx="11151">
                  <c:v>8.3644645242999971</c:v>
                </c:pt>
                <c:pt idx="11152">
                  <c:v>8.3657855433999373</c:v>
                </c:pt>
                <c:pt idx="11153">
                  <c:v>8.3654515625000805</c:v>
                </c:pt>
                <c:pt idx="11154">
                  <c:v>8.3645592209170125</c:v>
                </c:pt>
                <c:pt idx="11155">
                  <c:v>8.3638035733499549</c:v>
                </c:pt>
                <c:pt idx="11156">
                  <c:v>8.3637845651000866</c:v>
                </c:pt>
                <c:pt idx="11157">
                  <c:v>8.3648305842000283</c:v>
                </c:pt>
                <c:pt idx="11158">
                  <c:v>8.3645932426169605</c:v>
                </c:pt>
                <c:pt idx="11159">
                  <c:v>8.3637125950499041</c:v>
                </c:pt>
                <c:pt idx="11160">
                  <c:v>8.3628752534670365</c:v>
                </c:pt>
                <c:pt idx="11161">
                  <c:v>8.3628412725669783</c:v>
                </c:pt>
                <c:pt idx="11162">
                  <c:v>8.3641522916669206</c:v>
                </c:pt>
                <c:pt idx="11163">
                  <c:v>8.3641066167500515</c:v>
                </c:pt>
                <c:pt idx="11164">
                  <c:v>8.3631126358499941</c:v>
                </c:pt>
                <c:pt idx="11165">
                  <c:v>8.3626852942669263</c:v>
                </c:pt>
                <c:pt idx="11166">
                  <c:v>8.3631063133670693</c:v>
                </c:pt>
                <c:pt idx="11167">
                  <c:v>8.3642439717830026</c:v>
                </c:pt>
                <c:pt idx="11168">
                  <c:v>8.3640866575499437</c:v>
                </c:pt>
                <c:pt idx="11169">
                  <c:v>8.3632943159670763</c:v>
                </c:pt>
                <c:pt idx="11170">
                  <c:v>8.3627303350670168</c:v>
                </c:pt>
                <c:pt idx="11171">
                  <c:v>8.3630246874999603</c:v>
                </c:pt>
                <c:pt idx="11172">
                  <c:v>8.3642106792500925</c:v>
                </c:pt>
                <c:pt idx="11173">
                  <c:v>8.3641266983500344</c:v>
                </c:pt>
                <c:pt idx="11174">
                  <c:v>8.3627526900999687</c:v>
                </c:pt>
                <c:pt idx="11175">
                  <c:v>8.3620953758669092</c:v>
                </c:pt>
                <c:pt idx="11176">
                  <c:v>8.3625830342830412</c:v>
                </c:pt>
                <c:pt idx="11177">
                  <c:v>8.364002386716983</c:v>
                </c:pt>
                <c:pt idx="11178">
                  <c:v>8.3635983784669161</c:v>
                </c:pt>
                <c:pt idx="11179">
                  <c:v>8.3631643975670578</c:v>
                </c:pt>
                <c:pt idx="11180">
                  <c:v>8.3624154166669999</c:v>
                </c:pt>
                <c:pt idx="11181">
                  <c:v>8.3629097417499327</c:v>
                </c:pt>
                <c:pt idx="11182">
                  <c:v>8.3639440941830738</c:v>
                </c:pt>
                <c:pt idx="11183">
                  <c:v>8.3637800859330067</c:v>
                </c:pt>
                <c:pt idx="11184">
                  <c:v>8.3630111050329496</c:v>
                </c:pt>
                <c:pt idx="11185">
                  <c:v>8.3619654301170812</c:v>
                </c:pt>
                <c:pt idx="11186">
                  <c:v>8.3616964492170229</c:v>
                </c:pt>
                <c:pt idx="11187">
                  <c:v>8.3628674409669568</c:v>
                </c:pt>
                <c:pt idx="11188">
                  <c:v>8.3629767934000974</c:v>
                </c:pt>
                <c:pt idx="11189">
                  <c:v>8.3622444791670407</c:v>
                </c:pt>
                <c:pt idx="11190">
                  <c:v>8.3617788042499726</c:v>
                </c:pt>
                <c:pt idx="11191">
                  <c:v>8.3613581566829147</c:v>
                </c:pt>
                <c:pt idx="11192">
                  <c:v>8.3624824817670476</c:v>
                </c:pt>
                <c:pt idx="11193">
                  <c:v>8.362456834199989</c:v>
                </c:pt>
                <c:pt idx="11194">
                  <c:v>8.361537825949922</c:v>
                </c:pt>
                <c:pt idx="11195">
                  <c:v>8.3609838450500629</c:v>
                </c:pt>
                <c:pt idx="11196">
                  <c:v>8.3609481701329962</c:v>
                </c:pt>
                <c:pt idx="11197">
                  <c:v>8.3618808558999387</c:v>
                </c:pt>
                <c:pt idx="11198">
                  <c:v>8.3619902083330793</c:v>
                </c:pt>
                <c:pt idx="11199">
                  <c:v>8.3605445334170128</c:v>
                </c:pt>
                <c:pt idx="11200">
                  <c:v>8.3602122191829551</c:v>
                </c:pt>
                <c:pt idx="11201">
                  <c:v>8.3606498776000873</c:v>
                </c:pt>
                <c:pt idx="11202">
                  <c:v>8.3620342300330304</c:v>
                </c:pt>
                <c:pt idx="11203">
                  <c:v>8.3616585551169624</c:v>
                </c:pt>
                <c:pt idx="11204">
                  <c:v>8.3612662408829035</c:v>
                </c:pt>
                <c:pt idx="11205">
                  <c:v>8.3603655659670348</c:v>
                </c:pt>
                <c:pt idx="11206">
                  <c:v>8.3596265850669784</c:v>
                </c:pt>
                <c:pt idx="11207">
                  <c:v>8.3603476041669218</c:v>
                </c:pt>
                <c:pt idx="11208">
                  <c:v>8.3603002625830527</c:v>
                </c:pt>
                <c:pt idx="11209">
                  <c:v>8.3595262816829941</c:v>
                </c:pt>
                <c:pt idx="11210">
                  <c:v>8.358422273432927</c:v>
                </c:pt>
                <c:pt idx="11211">
                  <c:v>8.3587532925330681</c:v>
                </c:pt>
                <c:pt idx="11212">
                  <c:v>8.3600692842830018</c:v>
                </c:pt>
                <c:pt idx="11213">
                  <c:v>8.3602836367169449</c:v>
                </c:pt>
                <c:pt idx="11214">
                  <c:v>8.3591079618000759</c:v>
                </c:pt>
                <c:pt idx="11215">
                  <c:v>8.3583806475670173</c:v>
                </c:pt>
                <c:pt idx="11216">
                  <c:v>8.3585349999999607</c:v>
                </c:pt>
                <c:pt idx="11217">
                  <c:v>8.3594843250830912</c:v>
                </c:pt>
                <c:pt idx="11218">
                  <c:v>8.3596586775170341</c:v>
                </c:pt>
                <c:pt idx="11219">
                  <c:v>8.3593530025999669</c:v>
                </c:pt>
                <c:pt idx="11220">
                  <c:v>8.3580123550329084</c:v>
                </c:pt>
                <c:pt idx="11221">
                  <c:v>8.3583933467830427</c:v>
                </c:pt>
                <c:pt idx="11222">
                  <c:v>8.3594343658829828</c:v>
                </c:pt>
                <c:pt idx="11223">
                  <c:v>8.3586786909669168</c:v>
                </c:pt>
                <c:pt idx="11224">
                  <c:v>8.3579230434000582</c:v>
                </c:pt>
                <c:pt idx="11225">
                  <c:v>8.3569490625</c:v>
                </c:pt>
                <c:pt idx="11226">
                  <c:v>8.3574150542499339</c:v>
                </c:pt>
                <c:pt idx="11227">
                  <c:v>8.358851073350074</c:v>
                </c:pt>
                <c:pt idx="11228">
                  <c:v>8.3596170651000072</c:v>
                </c:pt>
                <c:pt idx="11229">
                  <c:v>8.3588730841999492</c:v>
                </c:pt>
                <c:pt idx="11230">
                  <c:v>8.3583240759500814</c:v>
                </c:pt>
                <c:pt idx="11231">
                  <c:v>8.3578300950500246</c:v>
                </c:pt>
                <c:pt idx="11232">
                  <c:v>8.3583760867999572</c:v>
                </c:pt>
                <c:pt idx="11233">
                  <c:v>8.3586771059000977</c:v>
                </c:pt>
                <c:pt idx="11234">
                  <c:v>8.3579397916670395</c:v>
                </c:pt>
                <c:pt idx="11235">
                  <c:v>8.3569757834169724</c:v>
                </c:pt>
                <c:pt idx="11236">
                  <c:v>8.3570401358499158</c:v>
                </c:pt>
                <c:pt idx="11237">
                  <c:v>8.3590111276000467</c:v>
                </c:pt>
                <c:pt idx="11238">
                  <c:v>8.3585754800329877</c:v>
                </c:pt>
                <c:pt idx="11239">
                  <c:v>8.3580081384499216</c:v>
                </c:pt>
                <c:pt idx="11240">
                  <c:v>8.3568424908830625</c:v>
                </c:pt>
                <c:pt idx="11241">
                  <c:v>8.3577468159669959</c:v>
                </c:pt>
                <c:pt idx="11242">
                  <c:v>8.359787835066939</c:v>
                </c:pt>
                <c:pt idx="11243">
                  <c:v>8.3596805208330789</c:v>
                </c:pt>
                <c:pt idx="11244">
                  <c:v>8.3584081792500111</c:v>
                </c:pt>
                <c:pt idx="11245">
                  <c:v>8.3573691983499554</c:v>
                </c:pt>
                <c:pt idx="11246">
                  <c:v>8.3574501901000868</c:v>
                </c:pt>
                <c:pt idx="11247">
                  <c:v>8.35836454253303</c:v>
                </c:pt>
                <c:pt idx="11248">
                  <c:v>8.3582022009499628</c:v>
                </c:pt>
                <c:pt idx="11249">
                  <c:v>8.3572048867169038</c:v>
                </c:pt>
                <c:pt idx="11250">
                  <c:v>8.3558625451330375</c:v>
                </c:pt>
                <c:pt idx="11251">
                  <c:v>8.3566102308999781</c:v>
                </c:pt>
                <c:pt idx="11252">
                  <c:v>8.3577912499999201</c:v>
                </c:pt>
                <c:pt idx="11253">
                  <c:v>8.3571222417500532</c:v>
                </c:pt>
                <c:pt idx="11254">
                  <c:v>8.356573260849995</c:v>
                </c:pt>
                <c:pt idx="11255">
                  <c:v>8.3562309192669275</c:v>
                </c:pt>
                <c:pt idx="11256">
                  <c:v>8.3561186050330676</c:v>
                </c:pt>
                <c:pt idx="11257">
                  <c:v>8.3577812634500006</c:v>
                </c:pt>
                <c:pt idx="11258">
                  <c:v>8.358172282549944</c:v>
                </c:pt>
                <c:pt idx="11259">
                  <c:v>8.3578299409670755</c:v>
                </c:pt>
                <c:pt idx="11260">
                  <c:v>8.3564242934000195</c:v>
                </c:pt>
                <c:pt idx="11261">
                  <c:v>8.3567786458329589</c:v>
                </c:pt>
                <c:pt idx="11262">
                  <c:v>8.3579629709170913</c:v>
                </c:pt>
                <c:pt idx="11263">
                  <c:v>8.3575439900170352</c:v>
                </c:pt>
                <c:pt idx="11264">
                  <c:v>8.3568633150999663</c:v>
                </c:pt>
                <c:pt idx="11265">
                  <c:v>8.3562076675329102</c:v>
                </c:pt>
                <c:pt idx="11266">
                  <c:v>8.3560953259500419</c:v>
                </c:pt>
                <c:pt idx="11267">
                  <c:v>8.3578413450499838</c:v>
                </c:pt>
                <c:pt idx="11268">
                  <c:v>8.3576073367999175</c:v>
                </c:pt>
                <c:pt idx="11269">
                  <c:v>8.3562983559000568</c:v>
                </c:pt>
                <c:pt idx="11270">
                  <c:v>8.3559143750000011</c:v>
                </c:pt>
                <c:pt idx="11271">
                  <c:v>8.3564403667499327</c:v>
                </c:pt>
                <c:pt idx="11272">
                  <c:v>8.3575547191830726</c:v>
                </c:pt>
                <c:pt idx="11273">
                  <c:v>8.3576757109330071</c:v>
                </c:pt>
                <c:pt idx="11274">
                  <c:v>8.3567067300329487</c:v>
                </c:pt>
                <c:pt idx="11275">
                  <c:v>8.3561577217830809</c:v>
                </c:pt>
                <c:pt idx="11276">
                  <c:v>8.356700407550024</c:v>
                </c:pt>
                <c:pt idx="11277">
                  <c:v>8.3570397326329573</c:v>
                </c:pt>
                <c:pt idx="11278">
                  <c:v>8.3562607517330978</c:v>
                </c:pt>
                <c:pt idx="11279">
                  <c:v>8.3554867708330391</c:v>
                </c:pt>
                <c:pt idx="11280">
                  <c:v>8.3548844292499727</c:v>
                </c:pt>
                <c:pt idx="11281">
                  <c:v>8.355305448349915</c:v>
                </c:pt>
                <c:pt idx="11282">
                  <c:v>8.3572447734330471</c:v>
                </c:pt>
                <c:pt idx="11283">
                  <c:v>8.35793079253299</c:v>
                </c:pt>
                <c:pt idx="11284">
                  <c:v>8.3571567842829229</c:v>
                </c:pt>
                <c:pt idx="11285">
                  <c:v>8.3560061367170633</c:v>
                </c:pt>
                <c:pt idx="11286">
                  <c:v>8.3560971284669954</c:v>
                </c:pt>
                <c:pt idx="11287">
                  <c:v>8.3569348142329378</c:v>
                </c:pt>
                <c:pt idx="11288">
                  <c:v>8.3567975000000807</c:v>
                </c:pt>
                <c:pt idx="11289">
                  <c:v>8.3562418250830124</c:v>
                </c:pt>
                <c:pt idx="11290">
                  <c:v>8.3556361775169545</c:v>
                </c:pt>
                <c:pt idx="11291">
                  <c:v>8.3550638359330858</c:v>
                </c:pt>
                <c:pt idx="11292">
                  <c:v>8.3561598550330292</c:v>
                </c:pt>
                <c:pt idx="11293">
                  <c:v>8.3561741801169624</c:v>
                </c:pt>
                <c:pt idx="11294">
                  <c:v>8.3555785325499041</c:v>
                </c:pt>
                <c:pt idx="11295">
                  <c:v>8.3546878576330368</c:v>
                </c:pt>
                <c:pt idx="11296">
                  <c:v>8.3546655433999781</c:v>
                </c:pt>
                <c:pt idx="11297">
                  <c:v>8.3556482291669205</c:v>
                </c:pt>
                <c:pt idx="11298">
                  <c:v>8.3559758875830514</c:v>
                </c:pt>
                <c:pt idx="11299">
                  <c:v>8.3552519066829944</c:v>
                </c:pt>
                <c:pt idx="11300">
                  <c:v>8.3549612317669286</c:v>
                </c:pt>
                <c:pt idx="11301">
                  <c:v>8.3546655842000686</c:v>
                </c:pt>
                <c:pt idx="11302">
                  <c:v>8.355773242617003</c:v>
                </c:pt>
                <c:pt idx="11303">
                  <c:v>8.3558109283829438</c:v>
                </c:pt>
                <c:pt idx="11304">
                  <c:v>8.3550902534670755</c:v>
                </c:pt>
                <c:pt idx="11305">
                  <c:v>8.3540596059000176</c:v>
                </c:pt>
                <c:pt idx="11306">
                  <c:v>8.3542489583329598</c:v>
                </c:pt>
                <c:pt idx="11307">
                  <c:v>8.355268283417093</c:v>
                </c:pt>
                <c:pt idx="11308">
                  <c:v>8.355677635850034</c:v>
                </c:pt>
                <c:pt idx="11309">
                  <c:v>8.3547702942669666</c:v>
                </c:pt>
                <c:pt idx="11310">
                  <c:v>8.3542196466999101</c:v>
                </c:pt>
                <c:pt idx="11311">
                  <c:v>8.3539823051170412</c:v>
                </c:pt>
                <c:pt idx="11312">
                  <c:v>8.3552616575499847</c:v>
                </c:pt>
                <c:pt idx="11313">
                  <c:v>8.3548476492999164</c:v>
                </c:pt>
                <c:pt idx="11314">
                  <c:v>8.3548120017330572</c:v>
                </c:pt>
                <c:pt idx="11315">
                  <c:v>8.3546163541669998</c:v>
                </c:pt>
                <c:pt idx="11316">
                  <c:v>8.3544106792499324</c:v>
                </c:pt>
                <c:pt idx="11317">
                  <c:v>8.3553833650170741</c:v>
                </c:pt>
                <c:pt idx="11318">
                  <c:v>8.3551693567670071</c:v>
                </c:pt>
                <c:pt idx="11319">
                  <c:v>8.3544220425329492</c:v>
                </c:pt>
                <c:pt idx="11320">
                  <c:v>8.35390803428308</c:v>
                </c:pt>
                <c:pt idx="11321">
                  <c:v>8.3537840533830234</c:v>
                </c:pt>
                <c:pt idx="11322">
                  <c:v>8.3549167117999552</c:v>
                </c:pt>
                <c:pt idx="11323">
                  <c:v>8.3545977309000978</c:v>
                </c:pt>
                <c:pt idx="11324">
                  <c:v>8.3538037500000399</c:v>
                </c:pt>
                <c:pt idx="11325">
                  <c:v>8.3529747417499713</c:v>
                </c:pt>
                <c:pt idx="11326">
                  <c:v>8.353292427516914</c:v>
                </c:pt>
                <c:pt idx="11327">
                  <c:v>8.3544934192670457</c:v>
                </c:pt>
                <c:pt idx="11328">
                  <c:v>8.3547594383669903</c:v>
                </c:pt>
                <c:pt idx="11329">
                  <c:v>8.3542304301169228</c:v>
                </c:pt>
                <c:pt idx="11330">
                  <c:v>8.3537281158830616</c:v>
                </c:pt>
                <c:pt idx="11331">
                  <c:v>8.354060774299997</c:v>
                </c:pt>
                <c:pt idx="11332">
                  <c:v>8.3548167933999373</c:v>
                </c:pt>
                <c:pt idx="11333">
                  <c:v>8.3546311458330802</c:v>
                </c:pt>
                <c:pt idx="11334">
                  <c:v>8.3543521375830121</c:v>
                </c:pt>
                <c:pt idx="11335">
                  <c:v>8.3535364900169533</c:v>
                </c:pt>
                <c:pt idx="11336">
                  <c:v>8.3540508151000878</c:v>
                </c:pt>
                <c:pt idx="11337">
                  <c:v>8.3550368342000283</c:v>
                </c:pt>
                <c:pt idx="11338">
                  <c:v>8.3545994926169609</c:v>
                </c:pt>
                <c:pt idx="11339">
                  <c:v>8.3534388450499044</c:v>
                </c:pt>
                <c:pt idx="11340">
                  <c:v>8.3520831701330351</c:v>
                </c:pt>
                <c:pt idx="11341">
                  <c:v>8.3529308558999791</c:v>
                </c:pt>
                <c:pt idx="11342">
                  <c:v>8.35395187499992</c:v>
                </c:pt>
                <c:pt idx="11343">
                  <c:v>8.3542462000830522</c:v>
                </c:pt>
                <c:pt idx="11344">
                  <c:v>8.3533522191829945</c:v>
                </c:pt>
                <c:pt idx="11345">
                  <c:v>8.3531565442669269</c:v>
                </c:pt>
                <c:pt idx="11346">
                  <c:v>8.35301089670007</c:v>
                </c:pt>
                <c:pt idx="11347">
                  <c:v>8.354373555117002</c:v>
                </c:pt>
                <c:pt idx="11348">
                  <c:v>8.3545179075499441</c:v>
                </c:pt>
                <c:pt idx="11349">
                  <c:v>8.3537322326330763</c:v>
                </c:pt>
                <c:pt idx="11350">
                  <c:v>8.3524532517330172</c:v>
                </c:pt>
                <c:pt idx="11351">
                  <c:v>8.3529842708329607</c:v>
                </c:pt>
                <c:pt idx="11352">
                  <c:v>8.3537119292500925</c:v>
                </c:pt>
                <c:pt idx="11353">
                  <c:v>8.3535029483500338</c:v>
                </c:pt>
                <c:pt idx="11354">
                  <c:v>8.3530939400999689</c:v>
                </c:pt>
                <c:pt idx="11355">
                  <c:v>8.35293662586691</c:v>
                </c:pt>
                <c:pt idx="11356">
                  <c:v>8.3528359509500412</c:v>
                </c:pt>
                <c:pt idx="11357">
                  <c:v>8.3540153033829831</c:v>
                </c:pt>
                <c:pt idx="11358">
                  <c:v>8.3538079617999159</c:v>
                </c:pt>
                <c:pt idx="11359">
                  <c:v>8.3531123142330586</c:v>
                </c:pt>
                <c:pt idx="11360">
                  <c:v>8.3521450000000002</c:v>
                </c:pt>
                <c:pt idx="11361">
                  <c:v>8.352664325082932</c:v>
                </c:pt>
                <c:pt idx="11362">
                  <c:v>8.353088677517075</c:v>
                </c:pt>
                <c:pt idx="11363">
                  <c:v>8.353341335933008</c:v>
                </c:pt>
                <c:pt idx="11364">
                  <c:v>8.3525756883669509</c:v>
                </c:pt>
                <c:pt idx="11365">
                  <c:v>8.3518716801170818</c:v>
                </c:pt>
                <c:pt idx="11366">
                  <c:v>8.3521276992170232</c:v>
                </c:pt>
                <c:pt idx="11367">
                  <c:v>8.3528420242999548</c:v>
                </c:pt>
                <c:pt idx="11368">
                  <c:v>8.3528330434000981</c:v>
                </c:pt>
                <c:pt idx="11369">
                  <c:v>8.35228072916704</c:v>
                </c:pt>
                <c:pt idx="11370">
                  <c:v>8.3516183875829739</c:v>
                </c:pt>
                <c:pt idx="11371">
                  <c:v>8.3515644066829147</c:v>
                </c:pt>
                <c:pt idx="11372">
                  <c:v>8.3528953984330467</c:v>
                </c:pt>
                <c:pt idx="11373">
                  <c:v>8.35296475086699</c:v>
                </c:pt>
                <c:pt idx="11374">
                  <c:v>8.3523490759499222</c:v>
                </c:pt>
                <c:pt idx="11375">
                  <c:v>8.3517184283830641</c:v>
                </c:pt>
                <c:pt idx="11376">
                  <c:v>8.3518194201329958</c:v>
                </c:pt>
                <c:pt idx="11377">
                  <c:v>8.3529187725669374</c:v>
                </c:pt>
                <c:pt idx="11378">
                  <c:v>8.3527347916670802</c:v>
                </c:pt>
                <c:pt idx="11379">
                  <c:v>8.3522107834170125</c:v>
                </c:pt>
                <c:pt idx="11380">
                  <c:v>8.3520384691829559</c:v>
                </c:pt>
                <c:pt idx="11381">
                  <c:v>8.3518811276000875</c:v>
                </c:pt>
                <c:pt idx="11382">
                  <c:v>8.3528954800330286</c:v>
                </c:pt>
                <c:pt idx="11383">
                  <c:v>8.3530198051169631</c:v>
                </c:pt>
                <c:pt idx="11384">
                  <c:v>8.3524874908829041</c:v>
                </c:pt>
                <c:pt idx="11385">
                  <c:v>8.3519318159670348</c:v>
                </c:pt>
                <c:pt idx="11386">
                  <c:v>8.3524711683999779</c:v>
                </c:pt>
                <c:pt idx="11387">
                  <c:v>8.3531038541669194</c:v>
                </c:pt>
                <c:pt idx="11388">
                  <c:v>8.3529131792500539</c:v>
                </c:pt>
                <c:pt idx="11389">
                  <c:v>8.3521825316829936</c:v>
                </c:pt>
                <c:pt idx="11390">
                  <c:v>8.3518901900999278</c:v>
                </c:pt>
                <c:pt idx="11391">
                  <c:v>8.3518412092000691</c:v>
                </c:pt>
                <c:pt idx="11392">
                  <c:v>8.3528472009500021</c:v>
                </c:pt>
                <c:pt idx="11393">
                  <c:v>8.3530532200499454</c:v>
                </c:pt>
                <c:pt idx="11394">
                  <c:v>8.3524608784670757</c:v>
                </c:pt>
                <c:pt idx="11395">
                  <c:v>8.3522768975670179</c:v>
                </c:pt>
                <c:pt idx="11396">
                  <c:v>8.3519129166669597</c:v>
                </c:pt>
                <c:pt idx="11397">
                  <c:v>8.3523755750830926</c:v>
                </c:pt>
                <c:pt idx="11398">
                  <c:v>8.3522132608500357</c:v>
                </c:pt>
                <c:pt idx="11399">
                  <c:v>8.351454252599968</c:v>
                </c:pt>
                <c:pt idx="11400">
                  <c:v>8.3509519383669097</c:v>
                </c:pt>
                <c:pt idx="11401">
                  <c:v>8.3506895967830399</c:v>
                </c:pt>
                <c:pt idx="11402">
                  <c:v>8.351628949216984</c:v>
                </c:pt>
                <c:pt idx="11403">
                  <c:v>8.3519049409669162</c:v>
                </c:pt>
                <c:pt idx="11404">
                  <c:v>8.3521626267330582</c:v>
                </c:pt>
                <c:pt idx="11405">
                  <c:v>8.3513786458329999</c:v>
                </c:pt>
                <c:pt idx="11406">
                  <c:v>8.3515213042499319</c:v>
                </c:pt>
                <c:pt idx="11407">
                  <c:v>8.3527606566830741</c:v>
                </c:pt>
                <c:pt idx="11408">
                  <c:v>8.352503315100007</c:v>
                </c:pt>
                <c:pt idx="11409">
                  <c:v>8.3518493341999491</c:v>
                </c:pt>
                <c:pt idx="11410">
                  <c:v>8.3512903259500817</c:v>
                </c:pt>
                <c:pt idx="11411">
                  <c:v>8.351341345050022</c:v>
                </c:pt>
                <c:pt idx="11412">
                  <c:v>8.3521140034669568</c:v>
                </c:pt>
                <c:pt idx="11413">
                  <c:v>8.3522866892330967</c:v>
                </c:pt>
                <c:pt idx="11414">
                  <c:v>8.3516827083330405</c:v>
                </c:pt>
                <c:pt idx="11415">
                  <c:v>8.3515570334169738</c:v>
                </c:pt>
                <c:pt idx="11416">
                  <c:v>8.3507197191829139</c:v>
                </c:pt>
                <c:pt idx="11417">
                  <c:v>8.3515823776000477</c:v>
                </c:pt>
                <c:pt idx="11418">
                  <c:v>8.351561730032989</c:v>
                </c:pt>
                <c:pt idx="11419">
                  <c:v>8.3512627217829216</c:v>
                </c:pt>
                <c:pt idx="11420">
                  <c:v>8.3507787408830634</c:v>
                </c:pt>
                <c:pt idx="11421">
                  <c:v>8.3509863992999964</c:v>
                </c:pt>
                <c:pt idx="11422">
                  <c:v>8.3517890850669385</c:v>
                </c:pt>
                <c:pt idx="11423">
                  <c:v>8.3517301041670784</c:v>
                </c:pt>
                <c:pt idx="11424">
                  <c:v>8.3511877625830113</c:v>
                </c:pt>
                <c:pt idx="11425">
                  <c:v>8.3511671150169544</c:v>
                </c:pt>
                <c:pt idx="11426">
                  <c:v>8.351289773433086</c:v>
                </c:pt>
                <c:pt idx="11427">
                  <c:v>8.3520791258670286</c:v>
                </c:pt>
                <c:pt idx="11428">
                  <c:v>8.3524417842829628</c:v>
                </c:pt>
                <c:pt idx="11429">
                  <c:v>8.351417803382903</c:v>
                </c:pt>
                <c:pt idx="11430">
                  <c:v>8.3510687951330365</c:v>
                </c:pt>
                <c:pt idx="11431">
                  <c:v>8.3512514808999772</c:v>
                </c:pt>
                <c:pt idx="11432">
                  <c:v>8.3521074999999207</c:v>
                </c:pt>
                <c:pt idx="11433">
                  <c:v>8.3519401584170527</c:v>
                </c:pt>
                <c:pt idx="11434">
                  <c:v>8.3512211775169938</c:v>
                </c:pt>
                <c:pt idx="11435">
                  <c:v>8.3503321692669292</c:v>
                </c:pt>
                <c:pt idx="11436">
                  <c:v>8.3506815217000678</c:v>
                </c:pt>
                <c:pt idx="11437">
                  <c:v>8.3513941801170013</c:v>
                </c:pt>
                <c:pt idx="11438">
                  <c:v>8.3512751992169445</c:v>
                </c:pt>
                <c:pt idx="11439">
                  <c:v>8.3504911909670767</c:v>
                </c:pt>
                <c:pt idx="11440">
                  <c:v>8.3498055434000182</c:v>
                </c:pt>
                <c:pt idx="11441">
                  <c:v>8.3498582291669603</c:v>
                </c:pt>
                <c:pt idx="11442">
                  <c:v>8.3510958875830923</c:v>
                </c:pt>
                <c:pt idx="11443">
                  <c:v>8.3507135733500348</c:v>
                </c:pt>
                <c:pt idx="11444">
                  <c:v>8.3501845650999673</c:v>
                </c:pt>
                <c:pt idx="11445">
                  <c:v>8.3501889175329111</c:v>
                </c:pt>
                <c:pt idx="11446">
                  <c:v>8.3504132426170425</c:v>
                </c:pt>
                <c:pt idx="11447">
                  <c:v>8.3519659283829828</c:v>
                </c:pt>
                <c:pt idx="11448">
                  <c:v>8.3519835867999159</c:v>
                </c:pt>
                <c:pt idx="11449">
                  <c:v>8.3515412725670579</c:v>
                </c:pt>
                <c:pt idx="11450">
                  <c:v>8.3510056250000009</c:v>
                </c:pt>
                <c:pt idx="11451">
                  <c:v>8.3513016167499341</c:v>
                </c:pt>
                <c:pt idx="11452">
                  <c:v>8.3515309691830737</c:v>
                </c:pt>
                <c:pt idx="11453">
                  <c:v>8.3517552942670061</c:v>
                </c:pt>
                <c:pt idx="11454">
                  <c:v>8.3508379800329493</c:v>
                </c:pt>
                <c:pt idx="11455">
                  <c:v>8.3501089717830812</c:v>
                </c:pt>
                <c:pt idx="11456">
                  <c:v>8.3501549908830235</c:v>
                </c:pt>
                <c:pt idx="11457">
                  <c:v>8.3508343159669565</c:v>
                </c:pt>
                <c:pt idx="11458">
                  <c:v>8.3507320017330962</c:v>
                </c:pt>
                <c:pt idx="11459">
                  <c:v>8.3498880208330402</c:v>
                </c:pt>
                <c:pt idx="11460">
                  <c:v>8.349349012582973</c:v>
                </c:pt>
                <c:pt idx="11461">
                  <c:v>8.3493450316829154</c:v>
                </c:pt>
                <c:pt idx="11462">
                  <c:v>8.3504226901000465</c:v>
                </c:pt>
                <c:pt idx="11463">
                  <c:v>8.3502870425329885</c:v>
                </c:pt>
                <c:pt idx="11464">
                  <c:v>8.349141367616923</c:v>
                </c:pt>
                <c:pt idx="11465">
                  <c:v>8.3485140533830631</c:v>
                </c:pt>
                <c:pt idx="11466">
                  <c:v>8.3487633784669963</c:v>
                </c:pt>
                <c:pt idx="11467">
                  <c:v>8.3498877308999386</c:v>
                </c:pt>
                <c:pt idx="11468">
                  <c:v>8.3496020833330782</c:v>
                </c:pt>
                <c:pt idx="11469">
                  <c:v>8.3493347417500132</c:v>
                </c:pt>
                <c:pt idx="11470">
                  <c:v>8.3493157608499544</c:v>
                </c:pt>
                <c:pt idx="11471">
                  <c:v>8.3491467526000864</c:v>
                </c:pt>
                <c:pt idx="11472">
                  <c:v>8.3505211050330299</c:v>
                </c:pt>
                <c:pt idx="11473">
                  <c:v>8.3502954301169616</c:v>
                </c:pt>
                <c:pt idx="11474">
                  <c:v>8.3493397825499045</c:v>
                </c:pt>
                <c:pt idx="11475">
                  <c:v>8.3485724409670361</c:v>
                </c:pt>
                <c:pt idx="11476">
                  <c:v>8.3489684600669776</c:v>
                </c:pt>
                <c:pt idx="11477">
                  <c:v>8.3498578124999199</c:v>
                </c:pt>
                <c:pt idx="11478">
                  <c:v>8.3494554709170519</c:v>
                </c:pt>
                <c:pt idx="11479">
                  <c:v>8.3492114900169945</c:v>
                </c:pt>
                <c:pt idx="11480">
                  <c:v>8.3491208150999281</c:v>
                </c:pt>
                <c:pt idx="11481">
                  <c:v>8.3487568342000689</c:v>
                </c:pt>
                <c:pt idx="11482">
                  <c:v>8.3502494926170012</c:v>
                </c:pt>
                <c:pt idx="11483">
                  <c:v>8.3502188450499446</c:v>
                </c:pt>
                <c:pt idx="11484">
                  <c:v>8.3496015034670759</c:v>
                </c:pt>
                <c:pt idx="11485">
                  <c:v>8.3486008559000187</c:v>
                </c:pt>
                <c:pt idx="11486">
                  <c:v>8.3483152083329593</c:v>
                </c:pt>
                <c:pt idx="11487">
                  <c:v>8.3496395334170916</c:v>
                </c:pt>
                <c:pt idx="11488">
                  <c:v>8.3495055525170336</c:v>
                </c:pt>
                <c:pt idx="11489">
                  <c:v>8.3493615442669675</c:v>
                </c:pt>
                <c:pt idx="11490">
                  <c:v>8.3489825633669099</c:v>
                </c:pt>
                <c:pt idx="11491">
                  <c:v>8.3497585551170417</c:v>
                </c:pt>
                <c:pt idx="11492">
                  <c:v>8.351471240882983</c:v>
                </c:pt>
                <c:pt idx="11493">
                  <c:v>8.3510955659669168</c:v>
                </c:pt>
                <c:pt idx="11494">
                  <c:v>8.3496332517330583</c:v>
                </c:pt>
                <c:pt idx="11495">
                  <c:v>8.3489976041669998</c:v>
                </c:pt>
                <c:pt idx="11496">
                  <c:v>8.3494769292499331</c:v>
                </c:pt>
                <c:pt idx="11497">
                  <c:v>8.3509412816830757</c:v>
                </c:pt>
                <c:pt idx="11498">
                  <c:v>8.3510039401000071</c:v>
                </c:pt>
                <c:pt idx="11499">
                  <c:v>8.3501449591999481</c:v>
                </c:pt>
                <c:pt idx="11500">
                  <c:v>8.34885428428308</c:v>
                </c:pt>
                <c:pt idx="11501">
                  <c:v>8.3490553033830235</c:v>
                </c:pt>
                <c:pt idx="11502">
                  <c:v>8.3499412951329557</c:v>
                </c:pt>
                <c:pt idx="11503">
                  <c:v>8.3501373142330984</c:v>
                </c:pt>
                <c:pt idx="11504">
                  <c:v>8.3491383333330393</c:v>
                </c:pt>
                <c:pt idx="11505">
                  <c:v>8.3484693250829718</c:v>
                </c:pt>
                <c:pt idx="11506">
                  <c:v>8.3488936775169158</c:v>
                </c:pt>
                <c:pt idx="11507">
                  <c:v>8.3501730026000462</c:v>
                </c:pt>
                <c:pt idx="11508">
                  <c:v>8.3503773550329896</c:v>
                </c:pt>
                <c:pt idx="11509">
                  <c:v>8.3489650134499218</c:v>
                </c:pt>
                <c:pt idx="11510">
                  <c:v>8.347632699217062</c:v>
                </c:pt>
                <c:pt idx="11511">
                  <c:v>8.3482103576329969</c:v>
                </c:pt>
                <c:pt idx="11512">
                  <c:v>8.3500280433999379</c:v>
                </c:pt>
                <c:pt idx="11513">
                  <c:v>8.34990906250008</c:v>
                </c:pt>
                <c:pt idx="11514">
                  <c:v>8.3495433875830134</c:v>
                </c:pt>
                <c:pt idx="11515">
                  <c:v>8.348977740016954</c:v>
                </c:pt>
                <c:pt idx="11516">
                  <c:v>8.3488053984330879</c:v>
                </c:pt>
                <c:pt idx="11517">
                  <c:v>8.3504447508670285</c:v>
                </c:pt>
                <c:pt idx="11518">
                  <c:v>8.3506874092829619</c:v>
                </c:pt>
                <c:pt idx="11519">
                  <c:v>8.3502150950499043</c:v>
                </c:pt>
                <c:pt idx="11520">
                  <c:v>8.3497344201330357</c:v>
                </c:pt>
                <c:pt idx="11521">
                  <c:v>8.3504071058999791</c:v>
                </c:pt>
                <c:pt idx="11522">
                  <c:v>8.3517397916669207</c:v>
                </c:pt>
                <c:pt idx="11523">
                  <c:v>8.3514457834170521</c:v>
                </c:pt>
                <c:pt idx="11524">
                  <c:v>8.3506151358499956</c:v>
                </c:pt>
                <c:pt idx="11525">
                  <c:v>8.3499244609329271</c:v>
                </c:pt>
                <c:pt idx="11526">
                  <c:v>8.3505471467000696</c:v>
                </c:pt>
                <c:pt idx="11527">
                  <c:v>8.3520831384500021</c:v>
                </c:pt>
                <c:pt idx="11528">
                  <c:v>8.3522224908829426</c:v>
                </c:pt>
                <c:pt idx="11529">
                  <c:v>8.3510251493000744</c:v>
                </c:pt>
                <c:pt idx="11530">
                  <c:v>8.3496711684000182</c:v>
                </c:pt>
                <c:pt idx="11531">
                  <c:v>8.3497171874999605</c:v>
                </c:pt>
                <c:pt idx="11532">
                  <c:v>8.3511898459170926</c:v>
                </c:pt>
                <c:pt idx="11533">
                  <c:v>8.3515025316830336</c:v>
                </c:pt>
                <c:pt idx="11534">
                  <c:v>8.3507235234329666</c:v>
                </c:pt>
                <c:pt idx="11535">
                  <c:v>8.3500428758669099</c:v>
                </c:pt>
                <c:pt idx="11536">
                  <c:v>8.3502005342830419</c:v>
                </c:pt>
                <c:pt idx="11537">
                  <c:v>8.3521348867169838</c:v>
                </c:pt>
                <c:pt idx="11538">
                  <c:v>8.3522725451329176</c:v>
                </c:pt>
                <c:pt idx="11539">
                  <c:v>8.3517168975670568</c:v>
                </c:pt>
                <c:pt idx="11540">
                  <c:v>8.3512945833330008</c:v>
                </c:pt>
                <c:pt idx="11541">
                  <c:v>8.3510622417499327</c:v>
                </c:pt>
                <c:pt idx="11542">
                  <c:v>8.3524149275170743</c:v>
                </c:pt>
                <c:pt idx="11543">
                  <c:v>8.3527459192670079</c:v>
                </c:pt>
                <c:pt idx="11544">
                  <c:v>8.3518019383669486</c:v>
                </c:pt>
                <c:pt idx="11545">
                  <c:v>8.3511945967830812</c:v>
                </c:pt>
                <c:pt idx="11546">
                  <c:v>8.3511206158830227</c:v>
                </c:pt>
                <c:pt idx="11547">
                  <c:v>8.351956607632955</c:v>
                </c:pt>
                <c:pt idx="11548">
                  <c:v>8.3522609600670972</c:v>
                </c:pt>
                <c:pt idx="11549">
                  <c:v>8.3515686458330389</c:v>
                </c:pt>
                <c:pt idx="11550">
                  <c:v>8.3508813042499739</c:v>
                </c:pt>
                <c:pt idx="11551">
                  <c:v>8.3508489900169138</c:v>
                </c:pt>
                <c:pt idx="11552">
                  <c:v>8.3524049817670463</c:v>
                </c:pt>
                <c:pt idx="11553">
                  <c:v>8.3521526675329891</c:v>
                </c:pt>
                <c:pt idx="11554">
                  <c:v>8.3511019926169219</c:v>
                </c:pt>
                <c:pt idx="11555">
                  <c:v>8.3504813450500635</c:v>
                </c:pt>
                <c:pt idx="11556">
                  <c:v>8.3511390034669972</c:v>
                </c:pt>
                <c:pt idx="11557">
                  <c:v>8.3524883558999381</c:v>
                </c:pt>
                <c:pt idx="11558">
                  <c:v>8.3524310416670797</c:v>
                </c:pt>
                <c:pt idx="11559">
                  <c:v>8.3517637000830121</c:v>
                </c:pt>
                <c:pt idx="11560">
                  <c:v>8.3511513858499562</c:v>
                </c:pt>
                <c:pt idx="11561">
                  <c:v>8.3513773776000875</c:v>
                </c:pt>
                <c:pt idx="11562">
                  <c:v>8.352925063367028</c:v>
                </c:pt>
                <c:pt idx="11563">
                  <c:v>8.3531460551169605</c:v>
                </c:pt>
                <c:pt idx="11564">
                  <c:v>8.3523737408829035</c:v>
                </c:pt>
                <c:pt idx="11565">
                  <c:v>8.3521113993000355</c:v>
                </c:pt>
                <c:pt idx="11566">
                  <c:v>8.3519140850669782</c:v>
                </c:pt>
                <c:pt idx="11567">
                  <c:v>8.3536051041669204</c:v>
                </c:pt>
                <c:pt idx="11568">
                  <c:v>8.353306095917052</c:v>
                </c:pt>
                <c:pt idx="11569">
                  <c:v>8.3523237816829941</c:v>
                </c:pt>
                <c:pt idx="11570">
                  <c:v>8.3512797734329265</c:v>
                </c:pt>
                <c:pt idx="11571">
                  <c:v>8.3514391258670688</c:v>
                </c:pt>
                <c:pt idx="11572">
                  <c:v>8.3527101176170024</c:v>
                </c:pt>
                <c:pt idx="11573">
                  <c:v>8.352614470049943</c:v>
                </c:pt>
                <c:pt idx="11574">
                  <c:v>8.3519637951330772</c:v>
                </c:pt>
                <c:pt idx="11575">
                  <c:v>8.3509798142330176</c:v>
                </c:pt>
                <c:pt idx="11576">
                  <c:v>8.35097583333296</c:v>
                </c:pt>
                <c:pt idx="11577">
                  <c:v>8.3523351584170928</c:v>
                </c:pt>
                <c:pt idx="11578">
                  <c:v>8.3526261775170347</c:v>
                </c:pt>
                <c:pt idx="11579">
                  <c:v>8.3511405025999679</c:v>
                </c:pt>
                <c:pt idx="11580">
                  <c:v>8.3501831883669091</c:v>
                </c:pt>
                <c:pt idx="11581">
                  <c:v>8.3502625134500406</c:v>
                </c:pt>
                <c:pt idx="11582">
                  <c:v>8.3516501992169836</c:v>
                </c:pt>
                <c:pt idx="11583">
                  <c:v>8.3514461909669162</c:v>
                </c:pt>
                <c:pt idx="11584">
                  <c:v>8.3515038767330587</c:v>
                </c:pt>
                <c:pt idx="11585">
                  <c:v>8.350544895833</c:v>
                </c:pt>
                <c:pt idx="11586">
                  <c:v>8.3507025542499331</c:v>
                </c:pt>
                <c:pt idx="11587">
                  <c:v>8.3521419066830749</c:v>
                </c:pt>
                <c:pt idx="11588">
                  <c:v>8.3525795651000063</c:v>
                </c:pt>
                <c:pt idx="11589">
                  <c:v>8.3523405841999505</c:v>
                </c:pt>
                <c:pt idx="11590">
                  <c:v>8.3519432426170823</c:v>
                </c:pt>
                <c:pt idx="11591">
                  <c:v>8.352405928383023</c:v>
                </c:pt>
                <c:pt idx="11592">
                  <c:v>8.3533719201329575</c:v>
                </c:pt>
                <c:pt idx="11593">
                  <c:v>8.3528112725670969</c:v>
                </c:pt>
                <c:pt idx="11594">
                  <c:v>8.3520772916670403</c:v>
                </c:pt>
                <c:pt idx="11595">
                  <c:v>8.3518932834169739</c:v>
                </c:pt>
                <c:pt idx="11596">
                  <c:v>8.3519876358499143</c:v>
                </c:pt>
                <c:pt idx="11597">
                  <c:v>8.3527302942670474</c:v>
                </c:pt>
                <c:pt idx="11598">
                  <c:v>8.3528529800329885</c:v>
                </c:pt>
                <c:pt idx="11599">
                  <c:v>8.3525339717829219</c:v>
                </c:pt>
                <c:pt idx="11600">
                  <c:v>8.3522166575500627</c:v>
                </c:pt>
                <c:pt idx="11601">
                  <c:v>8.3522809826329958</c:v>
                </c:pt>
                <c:pt idx="11602">
                  <c:v>8.3532786683999394</c:v>
                </c:pt>
                <c:pt idx="11603">
                  <c:v>8.3532146875000794</c:v>
                </c:pt>
                <c:pt idx="11604">
                  <c:v>8.3524790125830126</c:v>
                </c:pt>
                <c:pt idx="11605">
                  <c:v>8.3513000316829551</c:v>
                </c:pt>
                <c:pt idx="11606">
                  <c:v>8.3514543567670874</c:v>
                </c:pt>
                <c:pt idx="11607">
                  <c:v>8.3527687092000296</c:v>
                </c:pt>
                <c:pt idx="11608">
                  <c:v>8.3529313676169625</c:v>
                </c:pt>
                <c:pt idx="11609">
                  <c:v>8.3532057200499032</c:v>
                </c:pt>
                <c:pt idx="11610">
                  <c:v>8.3528867118000356</c:v>
                </c:pt>
                <c:pt idx="11611">
                  <c:v>8.3535177308999788</c:v>
                </c:pt>
                <c:pt idx="11612">
                  <c:v>8.3548304166669212</c:v>
                </c:pt>
                <c:pt idx="11613">
                  <c:v>8.3550597417500523</c:v>
                </c:pt>
                <c:pt idx="11614">
                  <c:v>8.3541324275169941</c:v>
                </c:pt>
                <c:pt idx="11615">
                  <c:v>8.3533500859329273</c:v>
                </c:pt>
                <c:pt idx="11616">
                  <c:v>8.3540544383670685</c:v>
                </c:pt>
                <c:pt idx="11617">
                  <c:v>8.3550587634500015</c:v>
                </c:pt>
                <c:pt idx="11618">
                  <c:v>8.3545447825499437</c:v>
                </c:pt>
                <c:pt idx="11619">
                  <c:v>8.3535207743000761</c:v>
                </c:pt>
                <c:pt idx="11620">
                  <c:v>8.3529317934000176</c:v>
                </c:pt>
                <c:pt idx="11621">
                  <c:v>8.3535261458329604</c:v>
                </c:pt>
                <c:pt idx="11622">
                  <c:v>8.3543771375830911</c:v>
                </c:pt>
                <c:pt idx="11623">
                  <c:v>8.3543748233500352</c:v>
                </c:pt>
                <c:pt idx="11624">
                  <c:v>8.3534774817669675</c:v>
                </c:pt>
                <c:pt idx="11625">
                  <c:v>8.3536701675329095</c:v>
                </c:pt>
                <c:pt idx="11626">
                  <c:v>8.3534478259500418</c:v>
                </c:pt>
                <c:pt idx="11627">
                  <c:v>8.3543521783829835</c:v>
                </c:pt>
                <c:pt idx="11628">
                  <c:v>8.3535831701329162</c:v>
                </c:pt>
                <c:pt idx="11629">
                  <c:v>8.3528891892330588</c:v>
                </c:pt>
                <c:pt idx="11630">
                  <c:v>8.3526185416669989</c:v>
                </c:pt>
                <c:pt idx="11631">
                  <c:v>8.3530578667499338</c:v>
                </c:pt>
                <c:pt idx="11632">
                  <c:v>8.3541988858500744</c:v>
                </c:pt>
                <c:pt idx="11633">
                  <c:v>8.3533215442670059</c:v>
                </c:pt>
                <c:pt idx="11634">
                  <c:v>8.3530525633669495</c:v>
                </c:pt>
                <c:pt idx="11635">
                  <c:v>8.3528518884500809</c:v>
                </c:pt>
                <c:pt idx="11636">
                  <c:v>8.3528262408830241</c:v>
                </c:pt>
                <c:pt idx="11637">
                  <c:v>8.3538455659669566</c:v>
                </c:pt>
                <c:pt idx="11638">
                  <c:v>8.3542299184000974</c:v>
                </c:pt>
                <c:pt idx="11639">
                  <c:v>8.3530659375000393</c:v>
                </c:pt>
                <c:pt idx="11640">
                  <c:v>8.3527169292499721</c:v>
                </c:pt>
                <c:pt idx="11641">
                  <c:v>8.3534812816829156</c:v>
                </c:pt>
                <c:pt idx="11642">
                  <c:v>8.3543689401000467</c:v>
                </c:pt>
                <c:pt idx="11643">
                  <c:v>8.3541082925329881</c:v>
                </c:pt>
                <c:pt idx="11644">
                  <c:v>8.3537426176169216</c:v>
                </c:pt>
                <c:pt idx="11645">
                  <c:v>8.3533336367170623</c:v>
                </c:pt>
                <c:pt idx="11646">
                  <c:v>8.3538929617999962</c:v>
                </c:pt>
                <c:pt idx="11647">
                  <c:v>8.3550823142329396</c:v>
                </c:pt>
                <c:pt idx="11648">
                  <c:v>8.3553516666670795</c:v>
                </c:pt>
                <c:pt idx="11649">
                  <c:v>8.3551893250830123</c:v>
                </c:pt>
                <c:pt idx="11650">
                  <c:v>8.3536436775169545</c:v>
                </c:pt>
                <c:pt idx="11651">
                  <c:v>8.353788002600087</c:v>
                </c:pt>
                <c:pt idx="11652">
                  <c:v>8.3547190217000296</c:v>
                </c:pt>
                <c:pt idx="11653">
                  <c:v>8.3549333467829623</c:v>
                </c:pt>
                <c:pt idx="11654">
                  <c:v>8.3547426992169029</c:v>
                </c:pt>
                <c:pt idx="11655">
                  <c:v>8.3545286909670367</c:v>
                </c:pt>
                <c:pt idx="11656">
                  <c:v>8.353874710066977</c:v>
                </c:pt>
                <c:pt idx="11657">
                  <c:v>8.3550407291669213</c:v>
                </c:pt>
                <c:pt idx="11658">
                  <c:v>8.3545950542500531</c:v>
                </c:pt>
                <c:pt idx="11659">
                  <c:v>8.3540077400169963</c:v>
                </c:pt>
                <c:pt idx="11660">
                  <c:v>8.3534120650999277</c:v>
                </c:pt>
                <c:pt idx="11661">
                  <c:v>8.353154750867068</c:v>
                </c:pt>
                <c:pt idx="11662">
                  <c:v>8.354817409283001</c:v>
                </c:pt>
                <c:pt idx="11663">
                  <c:v>8.3547967617169441</c:v>
                </c:pt>
                <c:pt idx="11664">
                  <c:v>8.3538994201330752</c:v>
                </c:pt>
                <c:pt idx="11665">
                  <c:v>8.352825439233019</c:v>
                </c:pt>
                <c:pt idx="11666">
                  <c:v>8.3526381249999595</c:v>
                </c:pt>
                <c:pt idx="11667">
                  <c:v>8.3539957834170906</c:v>
                </c:pt>
                <c:pt idx="11668">
                  <c:v>8.3541334691830347</c:v>
                </c:pt>
                <c:pt idx="11669">
                  <c:v>8.3532244609329673</c:v>
                </c:pt>
                <c:pt idx="11670">
                  <c:v>8.3525404800329106</c:v>
                </c:pt>
                <c:pt idx="11671">
                  <c:v>8.3524198051170426</c:v>
                </c:pt>
                <c:pt idx="11672">
                  <c:v>8.3535024908829829</c:v>
                </c:pt>
                <c:pt idx="11673">
                  <c:v>8.3539518159669175</c:v>
                </c:pt>
                <c:pt idx="11674">
                  <c:v>8.3536378350670581</c:v>
                </c:pt>
                <c:pt idx="11675">
                  <c:v>8.3533838541670011</c:v>
                </c:pt>
                <c:pt idx="11676">
                  <c:v>8.3535965125829339</c:v>
                </c:pt>
                <c:pt idx="11677">
                  <c:v>8.354797531683074</c:v>
                </c:pt>
                <c:pt idx="11678">
                  <c:v>8.3546151901000076</c:v>
                </c:pt>
                <c:pt idx="11679">
                  <c:v>8.354076209199949</c:v>
                </c:pt>
                <c:pt idx="11680">
                  <c:v>8.3536905342830803</c:v>
                </c:pt>
                <c:pt idx="11681">
                  <c:v>8.354008220050023</c:v>
                </c:pt>
                <c:pt idx="11682">
                  <c:v>8.3550058784669563</c:v>
                </c:pt>
                <c:pt idx="11683">
                  <c:v>8.3544635642330984</c:v>
                </c:pt>
                <c:pt idx="11684">
                  <c:v>8.3538295833330398</c:v>
                </c:pt>
                <c:pt idx="11685">
                  <c:v>8.3539639084169721</c:v>
                </c:pt>
                <c:pt idx="11686">
                  <c:v>8.3539815941829154</c:v>
                </c:pt>
                <c:pt idx="11687">
                  <c:v>8.3549792526000477</c:v>
                </c:pt>
                <c:pt idx="11688">
                  <c:v>8.3544786050329893</c:v>
                </c:pt>
                <c:pt idx="11689">
                  <c:v>8.3539395967829222</c:v>
                </c:pt>
                <c:pt idx="11690">
                  <c:v>8.3538056158830631</c:v>
                </c:pt>
                <c:pt idx="11691">
                  <c:v>8.3536316076329946</c:v>
                </c:pt>
                <c:pt idx="11692">
                  <c:v>8.3540076267329386</c:v>
                </c:pt>
                <c:pt idx="11693">
                  <c:v>8.3544436458330811</c:v>
                </c:pt>
                <c:pt idx="11694">
                  <c:v>8.3539729709170132</c:v>
                </c:pt>
                <c:pt idx="11695">
                  <c:v>8.3535089900169535</c:v>
                </c:pt>
                <c:pt idx="11696">
                  <c:v>8.3531749817670864</c:v>
                </c:pt>
                <c:pt idx="11697">
                  <c:v>8.3540793342000281</c:v>
                </c:pt>
                <c:pt idx="11698">
                  <c:v>8.3542003259499609</c:v>
                </c:pt>
                <c:pt idx="11699">
                  <c:v>8.3535346783829052</c:v>
                </c:pt>
                <c:pt idx="11700">
                  <c:v>8.3529523368000369</c:v>
                </c:pt>
                <c:pt idx="11701">
                  <c:v>8.3525316892329773</c:v>
                </c:pt>
                <c:pt idx="11702">
                  <c:v>8.3535627083329196</c:v>
                </c:pt>
                <c:pt idx="11703">
                  <c:v>8.3540887000830519</c:v>
                </c:pt>
                <c:pt idx="11704">
                  <c:v>8.3534030525169953</c:v>
                </c:pt>
                <c:pt idx="11705">
                  <c:v>8.3531090442669278</c:v>
                </c:pt>
                <c:pt idx="11706">
                  <c:v>8.3532417300330675</c:v>
                </c:pt>
                <c:pt idx="11707">
                  <c:v>8.3543510551170019</c:v>
                </c:pt>
                <c:pt idx="11708">
                  <c:v>8.3543987408829441</c:v>
                </c:pt>
                <c:pt idx="11709">
                  <c:v>8.353858065967076</c:v>
                </c:pt>
                <c:pt idx="11710">
                  <c:v>8.353464085067019</c:v>
                </c:pt>
                <c:pt idx="11711">
                  <c:v>8.3532517708329586</c:v>
                </c:pt>
                <c:pt idx="11712">
                  <c:v>8.3541877625830931</c:v>
                </c:pt>
                <c:pt idx="11713">
                  <c:v>8.3540621150170349</c:v>
                </c:pt>
                <c:pt idx="11714">
                  <c:v>8.3534714400999661</c:v>
                </c:pt>
                <c:pt idx="11715">
                  <c:v>8.3531057925329097</c:v>
                </c:pt>
                <c:pt idx="11716">
                  <c:v>8.3531051176170408</c:v>
                </c:pt>
                <c:pt idx="11717">
                  <c:v>8.3543028033829838</c:v>
                </c:pt>
                <c:pt idx="11718">
                  <c:v>8.3540771284669173</c:v>
                </c:pt>
                <c:pt idx="11719">
                  <c:v>8.3537364809000572</c:v>
                </c:pt>
                <c:pt idx="11720">
                  <c:v>8.3528441666669995</c:v>
                </c:pt>
                <c:pt idx="11721">
                  <c:v>8.3529268250829336</c:v>
                </c:pt>
                <c:pt idx="11722">
                  <c:v>8.3540678441830742</c:v>
                </c:pt>
                <c:pt idx="11723">
                  <c:v>8.3543255026000072</c:v>
                </c:pt>
                <c:pt idx="11724">
                  <c:v>8.3532748550329483</c:v>
                </c:pt>
                <c:pt idx="11725">
                  <c:v>8.3533825134500805</c:v>
                </c:pt>
                <c:pt idx="11726">
                  <c:v>8.3531385325500231</c:v>
                </c:pt>
                <c:pt idx="11727">
                  <c:v>8.3539761909669554</c:v>
                </c:pt>
                <c:pt idx="11728">
                  <c:v>8.3539172100670989</c:v>
                </c:pt>
                <c:pt idx="11729">
                  <c:v>8.353831562500039</c:v>
                </c:pt>
                <c:pt idx="11730">
                  <c:v>8.3535608875829723</c:v>
                </c:pt>
                <c:pt idx="11731">
                  <c:v>8.3539502400169141</c:v>
                </c:pt>
                <c:pt idx="11732">
                  <c:v>8.3550662317670472</c:v>
                </c:pt>
                <c:pt idx="11733">
                  <c:v>8.354797250866989</c:v>
                </c:pt>
                <c:pt idx="11734">
                  <c:v>8.3544465759499218</c:v>
                </c:pt>
                <c:pt idx="11735">
                  <c:v>8.3539592617170619</c:v>
                </c:pt>
                <c:pt idx="11736">
                  <c:v>8.3541652534669968</c:v>
                </c:pt>
                <c:pt idx="11737">
                  <c:v>8.3551429392329375</c:v>
                </c:pt>
                <c:pt idx="11738">
                  <c:v>8.3550322916670794</c:v>
                </c:pt>
                <c:pt idx="11739">
                  <c:v>8.354828283417012</c:v>
                </c:pt>
                <c:pt idx="11740">
                  <c:v>8.3545893025169544</c:v>
                </c:pt>
                <c:pt idx="11741">
                  <c:v>8.3540769609330869</c:v>
                </c:pt>
                <c:pt idx="11742">
                  <c:v>8.3552246467000284</c:v>
                </c:pt>
                <c:pt idx="11743">
                  <c:v>8.3551489717829615</c:v>
                </c:pt>
                <c:pt idx="11744">
                  <c:v>8.3545499908829051</c:v>
                </c:pt>
                <c:pt idx="11745">
                  <c:v>8.3540193159670366</c:v>
                </c:pt>
                <c:pt idx="11746">
                  <c:v>8.3542420017329793</c:v>
                </c:pt>
                <c:pt idx="11747">
                  <c:v>8.3550046874999193</c:v>
                </c:pt>
                <c:pt idx="11748">
                  <c:v>8.3548173459170521</c:v>
                </c:pt>
                <c:pt idx="11749">
                  <c:v>8.3544116983499954</c:v>
                </c:pt>
                <c:pt idx="11750">
                  <c:v>8.3539326900999278</c:v>
                </c:pt>
                <c:pt idx="11751">
                  <c:v>8.3540903758670702</c:v>
                </c:pt>
                <c:pt idx="11752">
                  <c:v>8.3542980342830013</c:v>
                </c:pt>
                <c:pt idx="11753">
                  <c:v>8.354359053382943</c:v>
                </c:pt>
                <c:pt idx="11754">
                  <c:v>8.353743378467076</c:v>
                </c:pt>
                <c:pt idx="11755">
                  <c:v>8.3528193975670177</c:v>
                </c:pt>
                <c:pt idx="11756">
                  <c:v>8.3529287499999612</c:v>
                </c:pt>
                <c:pt idx="11757">
                  <c:v>8.3540530750830921</c:v>
                </c:pt>
                <c:pt idx="11758">
                  <c:v>8.3546040941830331</c:v>
                </c:pt>
                <c:pt idx="11759">
                  <c:v>8.3539484192669686</c:v>
                </c:pt>
                <c:pt idx="11760">
                  <c:v>8.3537961050329095</c:v>
                </c:pt>
                <c:pt idx="11761">
                  <c:v>8.3537620967830417</c:v>
                </c:pt>
                <c:pt idx="11762">
                  <c:v>8.3540281158829846</c:v>
                </c:pt>
                <c:pt idx="11763">
                  <c:v>8.3545174409669158</c:v>
                </c:pt>
                <c:pt idx="11764">
                  <c:v>8.3539184600670584</c:v>
                </c:pt>
                <c:pt idx="11765">
                  <c:v>8.3540961458329992</c:v>
                </c:pt>
                <c:pt idx="11766">
                  <c:v>8.3541454709169329</c:v>
                </c:pt>
                <c:pt idx="11767">
                  <c:v>8.3557981566830737</c:v>
                </c:pt>
                <c:pt idx="11768">
                  <c:v>8.3558841484330078</c:v>
                </c:pt>
                <c:pt idx="11769">
                  <c:v>8.3553385008669494</c:v>
                </c:pt>
                <c:pt idx="11770">
                  <c:v>8.3548928259500812</c:v>
                </c:pt>
                <c:pt idx="11771">
                  <c:v>8.3544321783830231</c:v>
                </c:pt>
                <c:pt idx="11772">
                  <c:v>8.3548615034669549</c:v>
                </c:pt>
                <c:pt idx="11773">
                  <c:v>8.3543958559000977</c:v>
                </c:pt>
                <c:pt idx="11774">
                  <c:v>8.3535685416670411</c:v>
                </c:pt>
                <c:pt idx="11775">
                  <c:v>8.3536145334169731</c:v>
                </c:pt>
                <c:pt idx="11776">
                  <c:v>8.3531172191829146</c:v>
                </c:pt>
                <c:pt idx="11777">
                  <c:v>8.3536965442670468</c:v>
                </c:pt>
                <c:pt idx="11778">
                  <c:v>8.3534392300329898</c:v>
                </c:pt>
                <c:pt idx="11779">
                  <c:v>8.353246888449922</c:v>
                </c:pt>
                <c:pt idx="11780">
                  <c:v>8.3527429075500645</c:v>
                </c:pt>
                <c:pt idx="11781">
                  <c:v>8.3538188992999967</c:v>
                </c:pt>
                <c:pt idx="11782">
                  <c:v>8.3546682517329369</c:v>
                </c:pt>
                <c:pt idx="11783">
                  <c:v>8.3540626041670798</c:v>
                </c:pt>
                <c:pt idx="11784">
                  <c:v>8.3534902625830121</c:v>
                </c:pt>
                <c:pt idx="11785">
                  <c:v>8.3528129483499551</c:v>
                </c:pt>
                <c:pt idx="11786">
                  <c:v>8.3531606067670872</c:v>
                </c:pt>
                <c:pt idx="11787">
                  <c:v>8.3541782925330281</c:v>
                </c:pt>
                <c:pt idx="11788">
                  <c:v>8.3533609509499627</c:v>
                </c:pt>
                <c:pt idx="11789">
                  <c:v>8.3531869700499044</c:v>
                </c:pt>
                <c:pt idx="11790">
                  <c:v>8.3523562951330348</c:v>
                </c:pt>
                <c:pt idx="11791">
                  <c:v>8.3525606475669782</c:v>
                </c:pt>
                <c:pt idx="11792">
                  <c:v>8.3529816666669188</c:v>
                </c:pt>
                <c:pt idx="11793">
                  <c:v>8.3529859917500531</c:v>
                </c:pt>
                <c:pt idx="11794">
                  <c:v>8.3524820108499949</c:v>
                </c:pt>
                <c:pt idx="11795">
                  <c:v>8.3520530025999271</c:v>
                </c:pt>
                <c:pt idx="11796">
                  <c:v>8.3521156883670695</c:v>
                </c:pt>
                <c:pt idx="11797">
                  <c:v>8.3536116801170017</c:v>
                </c:pt>
                <c:pt idx="11798">
                  <c:v>8.354241032549945</c:v>
                </c:pt>
                <c:pt idx="11799">
                  <c:v>8.3533636909670754</c:v>
                </c:pt>
                <c:pt idx="11800">
                  <c:v>8.3525897100670168</c:v>
                </c:pt>
                <c:pt idx="11801">
                  <c:v>8.3526407291669607</c:v>
                </c:pt>
                <c:pt idx="11802">
                  <c:v>8.3535417209170912</c:v>
                </c:pt>
                <c:pt idx="11803">
                  <c:v>8.3533660733500348</c:v>
                </c:pt>
                <c:pt idx="11804">
                  <c:v>8.3524387317669682</c:v>
                </c:pt>
                <c:pt idx="11805">
                  <c:v>8.3521280841999097</c:v>
                </c:pt>
                <c:pt idx="11806">
                  <c:v>8.3519290759500411</c:v>
                </c:pt>
                <c:pt idx="11807">
                  <c:v>8.3531417617169836</c:v>
                </c:pt>
                <c:pt idx="11808">
                  <c:v>8.3530644201329167</c:v>
                </c:pt>
                <c:pt idx="11809">
                  <c:v>8.3519071059000574</c:v>
                </c:pt>
                <c:pt idx="11810">
                  <c:v>8.3514614583329987</c:v>
                </c:pt>
                <c:pt idx="11811">
                  <c:v>8.3522124500829324</c:v>
                </c:pt>
                <c:pt idx="11812">
                  <c:v>8.3531834691830742</c:v>
                </c:pt>
                <c:pt idx="11813">
                  <c:v>8.3528161276000059</c:v>
                </c:pt>
                <c:pt idx="11814">
                  <c:v>8.3523071466999497</c:v>
                </c:pt>
                <c:pt idx="11815">
                  <c:v>8.3514281384500819</c:v>
                </c:pt>
                <c:pt idx="11816">
                  <c:v>8.3515558242170229</c:v>
                </c:pt>
                <c:pt idx="11817">
                  <c:v>8.3526634826329573</c:v>
                </c:pt>
                <c:pt idx="11818">
                  <c:v>8.3522111684000979</c:v>
                </c:pt>
                <c:pt idx="11819">
                  <c:v>8.3517388541670403</c:v>
                </c:pt>
                <c:pt idx="11820">
                  <c:v>8.3511665125829726</c:v>
                </c:pt>
                <c:pt idx="11821">
                  <c:v>8.3512325316829141</c:v>
                </c:pt>
                <c:pt idx="11822">
                  <c:v>8.3522318567670482</c:v>
                </c:pt>
                <c:pt idx="11823">
                  <c:v>8.3526828758669893</c:v>
                </c:pt>
                <c:pt idx="11824">
                  <c:v>8.3517905342829213</c:v>
                </c:pt>
                <c:pt idx="11825">
                  <c:v>8.3511632200500632</c:v>
                </c:pt>
                <c:pt idx="11826">
                  <c:v>8.3508908784669966</c:v>
                </c:pt>
                <c:pt idx="11827">
                  <c:v>8.3526252308999389</c:v>
                </c:pt>
                <c:pt idx="11828">
                  <c:v>8.3522129166670798</c:v>
                </c:pt>
                <c:pt idx="11829">
                  <c:v>8.3518489084170113</c:v>
                </c:pt>
                <c:pt idx="11830">
                  <c:v>8.3511632608499546</c:v>
                </c:pt>
                <c:pt idx="11831">
                  <c:v>8.3515675859330862</c:v>
                </c:pt>
                <c:pt idx="11832">
                  <c:v>8.3524119383670303</c:v>
                </c:pt>
                <c:pt idx="11833">
                  <c:v>8.3522262634499622</c:v>
                </c:pt>
                <c:pt idx="11834">
                  <c:v>8.3515206158829027</c:v>
                </c:pt>
                <c:pt idx="11835">
                  <c:v>8.3509466076330376</c:v>
                </c:pt>
                <c:pt idx="11836">
                  <c:v>8.3512192933999785</c:v>
                </c:pt>
                <c:pt idx="11837">
                  <c:v>8.3525003124999202</c:v>
                </c:pt>
                <c:pt idx="11838">
                  <c:v>8.3524613042500526</c:v>
                </c:pt>
                <c:pt idx="11839">
                  <c:v>8.3520256566829936</c:v>
                </c:pt>
                <c:pt idx="11840">
                  <c:v>8.3514766484329286</c:v>
                </c:pt>
                <c:pt idx="11841">
                  <c:v>8.3511110008670677</c:v>
                </c:pt>
                <c:pt idx="11842">
                  <c:v>8.3519786592830005</c:v>
                </c:pt>
                <c:pt idx="11843">
                  <c:v>8.3512780117169445</c:v>
                </c:pt>
                <c:pt idx="11844">
                  <c:v>8.3510156701330764</c:v>
                </c:pt>
                <c:pt idx="11845">
                  <c:v>8.350445022567019</c:v>
                </c:pt>
                <c:pt idx="11846">
                  <c:v>8.3503510416669595</c:v>
                </c:pt>
                <c:pt idx="11847">
                  <c:v>8.3519703667500913</c:v>
                </c:pt>
                <c:pt idx="11848">
                  <c:v>8.3515463858500354</c:v>
                </c:pt>
                <c:pt idx="11849">
                  <c:v>8.3505773775999668</c:v>
                </c:pt>
                <c:pt idx="11850">
                  <c:v>8.3502383966999112</c:v>
                </c:pt>
                <c:pt idx="11851">
                  <c:v>8.3503727217830424</c:v>
                </c:pt>
                <c:pt idx="11852">
                  <c:v>8.3518887408829841</c:v>
                </c:pt>
                <c:pt idx="11853">
                  <c:v>8.3516313992999152</c:v>
                </c:pt>
                <c:pt idx="11854">
                  <c:v>8.3509424184000576</c:v>
                </c:pt>
                <c:pt idx="11855">
                  <c:v>8.3501251041670006</c:v>
                </c:pt>
                <c:pt idx="11856">
                  <c:v>8.3504427625829329</c:v>
                </c:pt>
                <c:pt idx="11857">
                  <c:v>8.352492115017073</c:v>
                </c:pt>
                <c:pt idx="11858">
                  <c:v>8.3529231067670064</c:v>
                </c:pt>
                <c:pt idx="11859">
                  <c:v>8.3523474591999491</c:v>
                </c:pt>
                <c:pt idx="11860">
                  <c:v>8.3513417842830808</c:v>
                </c:pt>
                <c:pt idx="11861">
                  <c:v>8.3515794700500248</c:v>
                </c:pt>
                <c:pt idx="11862">
                  <c:v>8.3527887951329571</c:v>
                </c:pt>
                <c:pt idx="11863">
                  <c:v>8.3524064809000969</c:v>
                </c:pt>
                <c:pt idx="11864">
                  <c:v>8.3516375000000398</c:v>
                </c:pt>
                <c:pt idx="11865">
                  <c:v>8.3508884917499717</c:v>
                </c:pt>
                <c:pt idx="11866">
                  <c:v>8.3510011775169151</c:v>
                </c:pt>
                <c:pt idx="11867">
                  <c:v>8.3528821692670476</c:v>
                </c:pt>
                <c:pt idx="11868">
                  <c:v>8.3533615216999877</c:v>
                </c:pt>
                <c:pt idx="11869">
                  <c:v>8.3520425134499234</c:v>
                </c:pt>
                <c:pt idx="11870">
                  <c:v>8.3514118658830636</c:v>
                </c:pt>
                <c:pt idx="11871">
                  <c:v>8.3515095242999955</c:v>
                </c:pt>
                <c:pt idx="11872">
                  <c:v>8.3527722100669379</c:v>
                </c:pt>
                <c:pt idx="11873">
                  <c:v>8.3523765625000781</c:v>
                </c:pt>
                <c:pt idx="11874">
                  <c:v>8.3517442209170127</c:v>
                </c:pt>
                <c:pt idx="11875">
                  <c:v>8.3505802400169546</c:v>
                </c:pt>
                <c:pt idx="11876">
                  <c:v>8.3510362317670861</c:v>
                </c:pt>
                <c:pt idx="11877">
                  <c:v>8.3528872508670293</c:v>
                </c:pt>
                <c:pt idx="11878">
                  <c:v>8.3529449092829626</c:v>
                </c:pt>
                <c:pt idx="11879">
                  <c:v>8.3517309283829047</c:v>
                </c:pt>
                <c:pt idx="11880">
                  <c:v>8.3504402534670366</c:v>
                </c:pt>
                <c:pt idx="11881">
                  <c:v>8.3507296058999785</c:v>
                </c:pt>
                <c:pt idx="11882">
                  <c:v>8.3520872916669209</c:v>
                </c:pt>
                <c:pt idx="11883">
                  <c:v>8.3522632834170523</c:v>
                </c:pt>
                <c:pt idx="11884">
                  <c:v>8.3515359691829953</c:v>
                </c:pt>
                <c:pt idx="11885">
                  <c:v>8.3509719609329274</c:v>
                </c:pt>
                <c:pt idx="11886">
                  <c:v>8.351879646700068</c:v>
                </c:pt>
                <c:pt idx="11887">
                  <c:v>8.3527123051170005</c:v>
                </c:pt>
                <c:pt idx="11888">
                  <c:v>8.3523183242169434</c:v>
                </c:pt>
                <c:pt idx="11889">
                  <c:v>8.3513893159670758</c:v>
                </c:pt>
                <c:pt idx="11890">
                  <c:v>8.3505686684000189</c:v>
                </c:pt>
                <c:pt idx="11891">
                  <c:v>8.3511696874999597</c:v>
                </c:pt>
                <c:pt idx="11892">
                  <c:v>8.3526756792500905</c:v>
                </c:pt>
                <c:pt idx="11893">
                  <c:v>8.353085031683035</c:v>
                </c:pt>
                <c:pt idx="11894">
                  <c:v>8.3526593567669671</c:v>
                </c:pt>
                <c:pt idx="11895">
                  <c:v>8.3515287091999095</c:v>
                </c:pt>
                <c:pt idx="11896">
                  <c:v>8.3521313676170408</c:v>
                </c:pt>
                <c:pt idx="11897">
                  <c:v>8.3536990533829822</c:v>
                </c:pt>
                <c:pt idx="11898">
                  <c:v>8.3536767117999169</c:v>
                </c:pt>
                <c:pt idx="11899">
                  <c:v>8.3524077309000582</c:v>
                </c:pt>
                <c:pt idx="11900">
                  <c:v>8.3523120833330005</c:v>
                </c:pt>
                <c:pt idx="11901">
                  <c:v>8.352016408416933</c:v>
                </c:pt>
                <c:pt idx="11902">
                  <c:v>8.3530324275170749</c:v>
                </c:pt>
                <c:pt idx="11903">
                  <c:v>8.3527417526000072</c:v>
                </c:pt>
                <c:pt idx="11904">
                  <c:v>8.352402771699948</c:v>
                </c:pt>
                <c:pt idx="11905">
                  <c:v>8.3517120967830802</c:v>
                </c:pt>
                <c:pt idx="11906">
                  <c:v>8.3517097825500244</c:v>
                </c:pt>
                <c:pt idx="11907">
                  <c:v>8.3526457742999565</c:v>
                </c:pt>
                <c:pt idx="11908">
                  <c:v>8.3526434600670978</c:v>
                </c:pt>
                <c:pt idx="11909">
                  <c:v>8.3520244791670386</c:v>
                </c:pt>
                <c:pt idx="11910">
                  <c:v>8.3510854709169724</c:v>
                </c:pt>
                <c:pt idx="11911">
                  <c:v>8.3516931566829147</c:v>
                </c:pt>
                <c:pt idx="11912">
                  <c:v>8.3528874817670467</c:v>
                </c:pt>
                <c:pt idx="11913">
                  <c:v>8.3531551675329894</c:v>
                </c:pt>
                <c:pt idx="11914">
                  <c:v>8.3521711592829231</c:v>
                </c:pt>
                <c:pt idx="11915">
                  <c:v>8.3516405117170631</c:v>
                </c:pt>
                <c:pt idx="11916">
                  <c:v>8.3519365034669963</c:v>
                </c:pt>
                <c:pt idx="11917">
                  <c:v>8.3535958558999379</c:v>
                </c:pt>
                <c:pt idx="11918">
                  <c:v>8.3532802083330804</c:v>
                </c:pt>
                <c:pt idx="11919">
                  <c:v>8.3525112000830131</c:v>
                </c:pt>
                <c:pt idx="11920">
                  <c:v>8.3520022191829533</c:v>
                </c:pt>
                <c:pt idx="11921">
                  <c:v>8.3520482109330878</c:v>
                </c:pt>
                <c:pt idx="11922">
                  <c:v>8.3534092300330283</c:v>
                </c:pt>
                <c:pt idx="11923">
                  <c:v>8.3536085551169617</c:v>
                </c:pt>
                <c:pt idx="11924">
                  <c:v>8.353202907549905</c:v>
                </c:pt>
                <c:pt idx="11925">
                  <c:v>8.3524872326330364</c:v>
                </c:pt>
                <c:pt idx="11926">
                  <c:v>8.3532865850669786</c:v>
                </c:pt>
                <c:pt idx="11927">
                  <c:v>8.3540642708329198</c:v>
                </c:pt>
                <c:pt idx="11928">
                  <c:v>8.353776929250051</c:v>
                </c:pt>
                <c:pt idx="11929">
                  <c:v>8.3534429483499952</c:v>
                </c:pt>
                <c:pt idx="11930">
                  <c:v>8.352603940099927</c:v>
                </c:pt>
                <c:pt idx="11931">
                  <c:v>8.3521982925330693</c:v>
                </c:pt>
                <c:pt idx="11932">
                  <c:v>8.3535842842830021</c:v>
                </c:pt>
                <c:pt idx="11933">
                  <c:v>8.3537286367169425</c:v>
                </c:pt>
                <c:pt idx="11934">
                  <c:v>8.353314628467075</c:v>
                </c:pt>
                <c:pt idx="11935">
                  <c:v>8.3530606475670179</c:v>
                </c:pt>
                <c:pt idx="11936">
                  <c:v>8.3529833333329613</c:v>
                </c:pt>
                <c:pt idx="11937">
                  <c:v>8.3542593250830919</c:v>
                </c:pt>
                <c:pt idx="11938">
                  <c:v>8.3542870108500331</c:v>
                </c:pt>
                <c:pt idx="11939">
                  <c:v>8.3534613359329661</c:v>
                </c:pt>
                <c:pt idx="11940">
                  <c:v>8.3524073550329092</c:v>
                </c:pt>
                <c:pt idx="11941">
                  <c:v>8.3526466801170418</c:v>
                </c:pt>
                <c:pt idx="11942">
                  <c:v>8.353959365882984</c:v>
                </c:pt>
                <c:pt idx="11943">
                  <c:v>8.3539586909669161</c:v>
                </c:pt>
                <c:pt idx="11944">
                  <c:v>8.3538630434000574</c:v>
                </c:pt>
                <c:pt idx="11945">
                  <c:v>8.3529573958330001</c:v>
                </c:pt>
                <c:pt idx="11946">
                  <c:v>8.3532783875829324</c:v>
                </c:pt>
                <c:pt idx="11947">
                  <c:v>8.354677740017074</c:v>
                </c:pt>
                <c:pt idx="11948">
                  <c:v>8.3543553984330075</c:v>
                </c:pt>
                <c:pt idx="11949">
                  <c:v>8.3543564175329479</c:v>
                </c:pt>
                <c:pt idx="11950">
                  <c:v>8.3532857426170821</c:v>
                </c:pt>
                <c:pt idx="11951">
                  <c:v>8.3533967617170237</c:v>
                </c:pt>
                <c:pt idx="11952">
                  <c:v>8.3544544201329565</c:v>
                </c:pt>
                <c:pt idx="11953">
                  <c:v>8.3538271059000984</c:v>
                </c:pt>
                <c:pt idx="11954">
                  <c:v>8.3532364583330398</c:v>
                </c:pt>
                <c:pt idx="11955">
                  <c:v>8.3530624500829731</c:v>
                </c:pt>
                <c:pt idx="11956">
                  <c:v>8.3536734691829153</c:v>
                </c:pt>
                <c:pt idx="11957">
                  <c:v>8.3549061276000458</c:v>
                </c:pt>
                <c:pt idx="11958">
                  <c:v>8.3552488133669893</c:v>
                </c:pt>
                <c:pt idx="11959">
                  <c:v>8.3545881384499214</c:v>
                </c:pt>
                <c:pt idx="11960">
                  <c:v>8.3545724908830632</c:v>
                </c:pt>
                <c:pt idx="11961">
                  <c:v>8.3545618159669974</c:v>
                </c:pt>
                <c:pt idx="11962">
                  <c:v>8.3552728350669376</c:v>
                </c:pt>
                <c:pt idx="11963">
                  <c:v>8.3552588541670794</c:v>
                </c:pt>
                <c:pt idx="11964">
                  <c:v>8.3546281792500121</c:v>
                </c:pt>
                <c:pt idx="11965">
                  <c:v>8.3540708650169559</c:v>
                </c:pt>
                <c:pt idx="11966">
                  <c:v>8.3543235234330879</c:v>
                </c:pt>
                <c:pt idx="11967">
                  <c:v>8.3554362092000289</c:v>
                </c:pt>
                <c:pt idx="11968">
                  <c:v>8.3554972009499604</c:v>
                </c:pt>
                <c:pt idx="11969">
                  <c:v>8.3547832200499048</c:v>
                </c:pt>
                <c:pt idx="11970">
                  <c:v>8.3545642118000352</c:v>
                </c:pt>
                <c:pt idx="11971">
                  <c:v>8.3541485642329789</c:v>
                </c:pt>
                <c:pt idx="11972">
                  <c:v>8.3551562499999203</c:v>
                </c:pt>
                <c:pt idx="11973">
                  <c:v>8.3548489084170523</c:v>
                </c:pt>
                <c:pt idx="11974">
                  <c:v>8.3541349275169949</c:v>
                </c:pt>
                <c:pt idx="11975">
                  <c:v>8.3537875859329276</c:v>
                </c:pt>
                <c:pt idx="11976">
                  <c:v>8.3544752717000694</c:v>
                </c:pt>
                <c:pt idx="11977">
                  <c:v>8.3555595967830012</c:v>
                </c:pt>
                <c:pt idx="11978">
                  <c:v>8.3547322825499428</c:v>
                </c:pt>
                <c:pt idx="11979">
                  <c:v>8.3541732743000772</c:v>
                </c:pt>
                <c:pt idx="11980">
                  <c:v>8.3531342934000179</c:v>
                </c:pt>
                <c:pt idx="11981">
                  <c:v>8.3534486458329607</c:v>
                </c:pt>
                <c:pt idx="11982">
                  <c:v>8.3545779709170915</c:v>
                </c:pt>
                <c:pt idx="11983">
                  <c:v>8.3542423233500358</c:v>
                </c:pt>
                <c:pt idx="11984">
                  <c:v>8.3530833150999673</c:v>
                </c:pt>
                <c:pt idx="11985">
                  <c:v>8.3524743341999095</c:v>
                </c:pt>
                <c:pt idx="11986">
                  <c:v>8.35262532595004</c:v>
                </c:pt>
                <c:pt idx="11987">
                  <c:v>8.353826345049983</c:v>
                </c:pt>
                <c:pt idx="11988">
                  <c:v>8.3544106701329159</c:v>
                </c:pt>
                <c:pt idx="11989">
                  <c:v>8.3536216892330586</c:v>
                </c:pt>
                <c:pt idx="11990">
                  <c:v>8.3527493750000001</c:v>
                </c:pt>
                <c:pt idx="11991">
                  <c:v>8.3530137000829328</c:v>
                </c:pt>
                <c:pt idx="11992">
                  <c:v>8.3540580525170736</c:v>
                </c:pt>
                <c:pt idx="11993">
                  <c:v>8.3539340442670067</c:v>
                </c:pt>
                <c:pt idx="11994">
                  <c:v>8.352898396699949</c:v>
                </c:pt>
                <c:pt idx="11995">
                  <c:v>8.3526043884500822</c:v>
                </c:pt>
                <c:pt idx="11996">
                  <c:v>8.3524054075500231</c:v>
                </c:pt>
                <c:pt idx="11997">
                  <c:v>8.3536530659669577</c:v>
                </c:pt>
                <c:pt idx="11998">
                  <c:v>8.3537707517330979</c:v>
                </c:pt>
                <c:pt idx="11999">
                  <c:v>8.3529067708330409</c:v>
                </c:pt>
                <c:pt idx="12000">
                  <c:v>8.3520227625829726</c:v>
                </c:pt>
                <c:pt idx="12001">
                  <c:v>8.3523904483499134</c:v>
                </c:pt>
                <c:pt idx="12002">
                  <c:v>8.3540164401000485</c:v>
                </c:pt>
                <c:pt idx="12003">
                  <c:v>8.3532091258669894</c:v>
                </c:pt>
                <c:pt idx="12004">
                  <c:v>8.3516584509499214</c:v>
                </c:pt>
                <c:pt idx="12005">
                  <c:v>8.3512594700500635</c:v>
                </c:pt>
                <c:pt idx="12006">
                  <c:v>8.3513704617999966</c:v>
                </c:pt>
                <c:pt idx="12007">
                  <c:v>8.3520531475669397</c:v>
                </c:pt>
                <c:pt idx="12008">
                  <c:v>8.3523408333330789</c:v>
                </c:pt>
                <c:pt idx="12009">
                  <c:v>8.3514334917500115</c:v>
                </c:pt>
                <c:pt idx="12010">
                  <c:v>8.3505528441829551</c:v>
                </c:pt>
                <c:pt idx="12011">
                  <c:v>8.3509688359330863</c:v>
                </c:pt>
                <c:pt idx="12012">
                  <c:v>8.3525198550330302</c:v>
                </c:pt>
                <c:pt idx="12013">
                  <c:v>8.3522625134499631</c:v>
                </c:pt>
                <c:pt idx="12014">
                  <c:v>8.3515318658829027</c:v>
                </c:pt>
                <c:pt idx="12015">
                  <c:v>8.3511828576330345</c:v>
                </c:pt>
                <c:pt idx="12016">
                  <c:v>8.3509472100669786</c:v>
                </c:pt>
                <c:pt idx="12017">
                  <c:v>8.3522148958329208</c:v>
                </c:pt>
                <c:pt idx="12018">
                  <c:v>8.3516342209170524</c:v>
                </c:pt>
                <c:pt idx="12019">
                  <c:v>8.3508835733499946</c:v>
                </c:pt>
                <c:pt idx="12020">
                  <c:v>8.3498178984329261</c:v>
                </c:pt>
                <c:pt idx="12021">
                  <c:v>8.3499655842000688</c:v>
                </c:pt>
                <c:pt idx="12022">
                  <c:v>8.3519465759500022</c:v>
                </c:pt>
                <c:pt idx="12023">
                  <c:v>8.3517775950499438</c:v>
                </c:pt>
                <c:pt idx="12024">
                  <c:v>8.3508302534670769</c:v>
                </c:pt>
                <c:pt idx="12025">
                  <c:v>8.3498362725670177</c:v>
                </c:pt>
                <c:pt idx="12026">
                  <c:v>8.3500856249999593</c:v>
                </c:pt>
                <c:pt idx="12027">
                  <c:v>8.3514549500830917</c:v>
                </c:pt>
                <c:pt idx="12028">
                  <c:v>8.3509343025170342</c:v>
                </c:pt>
                <c:pt idx="12029">
                  <c:v>8.3504602942669681</c:v>
                </c:pt>
                <c:pt idx="12030">
                  <c:v>8.3502763133669085</c:v>
                </c:pt>
                <c:pt idx="12031">
                  <c:v>8.3505523051170414</c:v>
                </c:pt>
                <c:pt idx="12032">
                  <c:v>8.3518249908829834</c:v>
                </c:pt>
                <c:pt idx="12033">
                  <c:v>8.3518143159669158</c:v>
                </c:pt>
                <c:pt idx="12034">
                  <c:v>8.3510353350670581</c:v>
                </c:pt>
                <c:pt idx="12035">
                  <c:v>8.3502913541670001</c:v>
                </c:pt>
                <c:pt idx="12036">
                  <c:v>8.3508990125829339</c:v>
                </c:pt>
                <c:pt idx="12037">
                  <c:v>8.3520200316830735</c:v>
                </c:pt>
                <c:pt idx="12038">
                  <c:v>8.3517626901000064</c:v>
                </c:pt>
                <c:pt idx="12039">
                  <c:v>8.3503220425329499</c:v>
                </c:pt>
                <c:pt idx="12040">
                  <c:v>8.3498097009500807</c:v>
                </c:pt>
                <c:pt idx="12041">
                  <c:v>8.3504623867170249</c:v>
                </c:pt>
                <c:pt idx="12042">
                  <c:v>8.3518000451329577</c:v>
                </c:pt>
                <c:pt idx="12043">
                  <c:v>8.3514977309000962</c:v>
                </c:pt>
                <c:pt idx="12044">
                  <c:v>8.3502070833330393</c:v>
                </c:pt>
                <c:pt idx="12045">
                  <c:v>8.349814741749972</c:v>
                </c:pt>
                <c:pt idx="12046">
                  <c:v>8.3504224275169161</c:v>
                </c:pt>
                <c:pt idx="12047">
                  <c:v>8.3511184192670473</c:v>
                </c:pt>
                <c:pt idx="12048">
                  <c:v>8.350784438366988</c:v>
                </c:pt>
                <c:pt idx="12049">
                  <c:v>8.3498270967829207</c:v>
                </c:pt>
                <c:pt idx="12050">
                  <c:v>8.3495314492170625</c:v>
                </c:pt>
                <c:pt idx="12051">
                  <c:v>8.349489107632996</c:v>
                </c:pt>
                <c:pt idx="12052">
                  <c:v>8.351373460066938</c:v>
                </c:pt>
                <c:pt idx="12053">
                  <c:v>8.3509744791670784</c:v>
                </c:pt>
                <c:pt idx="12054">
                  <c:v>8.3501154709170109</c:v>
                </c:pt>
                <c:pt idx="12055">
                  <c:v>8.3494581566829549</c:v>
                </c:pt>
                <c:pt idx="12056">
                  <c:v>8.3497858151000859</c:v>
                </c:pt>
                <c:pt idx="12057">
                  <c:v>8.3511518342000297</c:v>
                </c:pt>
                <c:pt idx="12058">
                  <c:v>8.3506078259499628</c:v>
                </c:pt>
                <c:pt idx="12059">
                  <c:v>8.3496705117169032</c:v>
                </c:pt>
                <c:pt idx="12060">
                  <c:v>8.3490248368000373</c:v>
                </c:pt>
                <c:pt idx="12061">
                  <c:v>8.3496458558999773</c:v>
                </c:pt>
                <c:pt idx="12062">
                  <c:v>8.3508352083329207</c:v>
                </c:pt>
                <c:pt idx="12063">
                  <c:v>8.350496200083052</c:v>
                </c:pt>
                <c:pt idx="12064">
                  <c:v>8.3497972191829959</c:v>
                </c:pt>
                <c:pt idx="12065">
                  <c:v>8.3491398775999279</c:v>
                </c:pt>
                <c:pt idx="12066">
                  <c:v>8.349029230033068</c:v>
                </c:pt>
                <c:pt idx="12067">
                  <c:v>8.3510735551170008</c:v>
                </c:pt>
                <c:pt idx="12068">
                  <c:v>8.3504895742169438</c:v>
                </c:pt>
                <c:pt idx="12069">
                  <c:v>8.349545565967075</c:v>
                </c:pt>
                <c:pt idx="12070">
                  <c:v>8.3490065850670181</c:v>
                </c:pt>
                <c:pt idx="12071">
                  <c:v>8.3493459374999599</c:v>
                </c:pt>
                <c:pt idx="12072">
                  <c:v>8.3508935959170909</c:v>
                </c:pt>
                <c:pt idx="12073">
                  <c:v>8.350232948350035</c:v>
                </c:pt>
                <c:pt idx="12074">
                  <c:v>8.3492272734329678</c:v>
                </c:pt>
                <c:pt idx="12075">
                  <c:v>8.3490182925329108</c:v>
                </c:pt>
                <c:pt idx="12076">
                  <c:v>8.3490459509500425</c:v>
                </c:pt>
                <c:pt idx="12077">
                  <c:v>8.3506986367169826</c:v>
                </c:pt>
                <c:pt idx="12078">
                  <c:v>8.3505979617999166</c:v>
                </c:pt>
                <c:pt idx="12079">
                  <c:v>8.3498773142330585</c:v>
                </c:pt>
                <c:pt idx="12080">
                  <c:v>8.3492800000000003</c:v>
                </c:pt>
                <c:pt idx="12081">
                  <c:v>8.3486859917499334</c:v>
                </c:pt>
                <c:pt idx="12082">
                  <c:v>8.3500370108500732</c:v>
                </c:pt>
                <c:pt idx="12083">
                  <c:v>8.3501496692670081</c:v>
                </c:pt>
                <c:pt idx="12084">
                  <c:v>8.3493440216999488</c:v>
                </c:pt>
                <c:pt idx="12085">
                  <c:v>8.3485666801170808</c:v>
                </c:pt>
                <c:pt idx="12086">
                  <c:v>8.3485993658830235</c:v>
                </c:pt>
                <c:pt idx="12087">
                  <c:v>8.3499803576329565</c:v>
                </c:pt>
                <c:pt idx="12088">
                  <c:v>8.3495447100670983</c:v>
                </c:pt>
                <c:pt idx="12089">
                  <c:v>8.3492657291670405</c:v>
                </c:pt>
                <c:pt idx="12090">
                  <c:v>8.3486617209169722</c:v>
                </c:pt>
                <c:pt idx="12091">
                  <c:v>8.348856073349916</c:v>
                </c:pt>
                <c:pt idx="12092">
                  <c:v>8.3501537317670476</c:v>
                </c:pt>
                <c:pt idx="12093">
                  <c:v>8.3499014175329904</c:v>
                </c:pt>
                <c:pt idx="12094">
                  <c:v>8.3494224092829228</c:v>
                </c:pt>
                <c:pt idx="12095">
                  <c:v>8.3491367617170624</c:v>
                </c:pt>
                <c:pt idx="12096">
                  <c:v>8.3490444201329961</c:v>
                </c:pt>
                <c:pt idx="12097">
                  <c:v>8.3503137725669383</c:v>
                </c:pt>
                <c:pt idx="12098">
                  <c:v>8.35048645833308</c:v>
                </c:pt>
                <c:pt idx="12099">
                  <c:v>8.3497807834170139</c:v>
                </c:pt>
                <c:pt idx="12100">
                  <c:v>8.349388469182955</c:v>
                </c:pt>
                <c:pt idx="12101">
                  <c:v>8.349341127600086</c:v>
                </c:pt>
                <c:pt idx="12102">
                  <c:v>8.3507654800330293</c:v>
                </c:pt>
                <c:pt idx="12103">
                  <c:v>8.3505848051169611</c:v>
                </c:pt>
                <c:pt idx="12104">
                  <c:v>8.3498474908829046</c:v>
                </c:pt>
                <c:pt idx="12105">
                  <c:v>8.3496468159670361</c:v>
                </c:pt>
                <c:pt idx="12106">
                  <c:v>8.3498911683999779</c:v>
                </c:pt>
                <c:pt idx="12107">
                  <c:v>8.3510771874999197</c:v>
                </c:pt>
                <c:pt idx="12108">
                  <c:v>8.3512815125830517</c:v>
                </c:pt>
                <c:pt idx="12109">
                  <c:v>8.3502208650169951</c:v>
                </c:pt>
                <c:pt idx="12110">
                  <c:v>8.3491151900999281</c:v>
                </c:pt>
                <c:pt idx="12111">
                  <c:v>8.3495512092000688</c:v>
                </c:pt>
                <c:pt idx="12112">
                  <c:v>8.3509772009500018</c:v>
                </c:pt>
                <c:pt idx="12113">
                  <c:v>8.3510232200499441</c:v>
                </c:pt>
                <c:pt idx="12114">
                  <c:v>8.3501125451330758</c:v>
                </c:pt>
                <c:pt idx="12115">
                  <c:v>8.3491152309000185</c:v>
                </c:pt>
                <c:pt idx="12116">
                  <c:v>8.34951124999996</c:v>
                </c:pt>
                <c:pt idx="12117">
                  <c:v>8.3502239084170924</c:v>
                </c:pt>
                <c:pt idx="12118">
                  <c:v>8.3502265941830345</c:v>
                </c:pt>
                <c:pt idx="12119">
                  <c:v>8.3494475859329675</c:v>
                </c:pt>
                <c:pt idx="12120">
                  <c:v>8.3493686050329092</c:v>
                </c:pt>
                <c:pt idx="12121">
                  <c:v>8.3491229301170407</c:v>
                </c:pt>
                <c:pt idx="12122">
                  <c:v>8.3504172825499836</c:v>
                </c:pt>
                <c:pt idx="12123">
                  <c:v>8.3506949409669176</c:v>
                </c:pt>
                <c:pt idx="12124">
                  <c:v>8.3493459600670565</c:v>
                </c:pt>
                <c:pt idx="12125">
                  <c:v>8.3490203125000004</c:v>
                </c:pt>
                <c:pt idx="12126">
                  <c:v>8.3486796375829329</c:v>
                </c:pt>
                <c:pt idx="12127">
                  <c:v>8.3502606566830746</c:v>
                </c:pt>
                <c:pt idx="12128">
                  <c:v>8.3505349817670069</c:v>
                </c:pt>
                <c:pt idx="12129">
                  <c:v>8.3496910008669492</c:v>
                </c:pt>
                <c:pt idx="12130">
                  <c:v>8.3485839466400797</c:v>
                </c:pt>
                <c:pt idx="12131">
                  <c:v>8.3493430117170231</c:v>
                </c:pt>
                <c:pt idx="12132">
                  <c:v>8.3504940034669559</c:v>
                </c:pt>
                <c:pt idx="12133">
                  <c:v>8.3508200225670972</c:v>
                </c:pt>
                <c:pt idx="12134">
                  <c:v>8.3498810416670395</c:v>
                </c:pt>
                <c:pt idx="12135">
                  <c:v>8.3488687000829724</c:v>
                </c:pt>
                <c:pt idx="12136">
                  <c:v>8.3487447191829141</c:v>
                </c:pt>
                <c:pt idx="12137">
                  <c:v>8.3502023776000467</c:v>
                </c:pt>
                <c:pt idx="12138">
                  <c:v>8.350295063366989</c:v>
                </c:pt>
                <c:pt idx="12139">
                  <c:v>8.3492210551169226</c:v>
                </c:pt>
                <c:pt idx="12140">
                  <c:v>8.3488787408830625</c:v>
                </c:pt>
                <c:pt idx="12141">
                  <c:v>8.348953065966997</c:v>
                </c:pt>
                <c:pt idx="12142">
                  <c:v>8.3502307517329388</c:v>
                </c:pt>
                <c:pt idx="12143">
                  <c:v>8.3501534375000794</c:v>
                </c:pt>
                <c:pt idx="12144">
                  <c:v>8.3489894292500129</c:v>
                </c:pt>
                <c:pt idx="12145">
                  <c:v>8.348947115016955</c:v>
                </c:pt>
                <c:pt idx="12146">
                  <c:v>8.3494447734330866</c:v>
                </c:pt>
                <c:pt idx="12147">
                  <c:v>8.3508724592000281</c:v>
                </c:pt>
                <c:pt idx="12148">
                  <c:v>8.3504134509499615</c:v>
                </c:pt>
                <c:pt idx="12149">
                  <c:v>8.349862803382905</c:v>
                </c:pt>
                <c:pt idx="12150">
                  <c:v>8.3495104618000351</c:v>
                </c:pt>
                <c:pt idx="12151">
                  <c:v>8.3492531475669782</c:v>
                </c:pt>
                <c:pt idx="12152">
                  <c:v>8.3506574999999206</c:v>
                </c:pt>
                <c:pt idx="12153">
                  <c:v>8.3505918250830522</c:v>
                </c:pt>
                <c:pt idx="12154">
                  <c:v>8.3496361775169952</c:v>
                </c:pt>
                <c:pt idx="12155">
                  <c:v>8.3489421692669268</c:v>
                </c:pt>
                <c:pt idx="12156">
                  <c:v>8.3493431883670688</c:v>
                </c:pt>
                <c:pt idx="12157">
                  <c:v>8.3506991801170027</c:v>
                </c:pt>
                <c:pt idx="12158">
                  <c:v>8.3505385325499439</c:v>
                </c:pt>
                <c:pt idx="12159">
                  <c:v>8.3499778576330765</c:v>
                </c:pt>
                <c:pt idx="12160">
                  <c:v>8.3496005434000171</c:v>
                </c:pt>
                <c:pt idx="12161">
                  <c:v>8.3496632291669606</c:v>
                </c:pt>
                <c:pt idx="12162">
                  <c:v>8.350655887583093</c:v>
                </c:pt>
                <c:pt idx="12163">
                  <c:v>8.3503919066830328</c:v>
                </c:pt>
                <c:pt idx="12164">
                  <c:v>8.3499612317669687</c:v>
                </c:pt>
                <c:pt idx="12165">
                  <c:v>8.3488355841999091</c:v>
                </c:pt>
                <c:pt idx="12166">
                  <c:v>8.3487482426170416</c:v>
                </c:pt>
                <c:pt idx="12167">
                  <c:v>8.3501275950499831</c:v>
                </c:pt>
                <c:pt idx="12168">
                  <c:v>8.3498319201329174</c:v>
                </c:pt>
                <c:pt idx="12169">
                  <c:v>8.3489179392330595</c:v>
                </c:pt>
                <c:pt idx="12170">
                  <c:v>8.3479756250000001</c:v>
                </c:pt>
                <c:pt idx="12171">
                  <c:v>8.3488082834169326</c:v>
                </c:pt>
                <c:pt idx="12172">
                  <c:v>8.3499309691830739</c:v>
                </c:pt>
                <c:pt idx="12173">
                  <c:v>8.3498952942670073</c:v>
                </c:pt>
                <c:pt idx="12174">
                  <c:v>8.3493846466999493</c:v>
                </c:pt>
                <c:pt idx="12175">
                  <c:v>8.3489856384500811</c:v>
                </c:pt>
                <c:pt idx="12176">
                  <c:v>8.3493583242170235</c:v>
                </c:pt>
                <c:pt idx="12177">
                  <c:v>8.3505009826329548</c:v>
                </c:pt>
                <c:pt idx="12178">
                  <c:v>8.3505520017330976</c:v>
                </c:pt>
                <c:pt idx="12179">
                  <c:v>8.3497296875000409</c:v>
                </c:pt>
                <c:pt idx="12180">
                  <c:v>8.3492440125829734</c:v>
                </c:pt>
                <c:pt idx="12181">
                  <c:v>8.3492500316829137</c:v>
                </c:pt>
                <c:pt idx="12182">
                  <c:v>8.3500776901000453</c:v>
                </c:pt>
                <c:pt idx="12183">
                  <c:v>8.3503053758669896</c:v>
                </c:pt>
                <c:pt idx="12184">
                  <c:v>8.3503063676169216</c:v>
                </c:pt>
                <c:pt idx="12185">
                  <c:v>8.3499657200500632</c:v>
                </c:pt>
                <c:pt idx="12186">
                  <c:v>8.3500317117999963</c:v>
                </c:pt>
                <c:pt idx="12187">
                  <c:v>8.3513043975669383</c:v>
                </c:pt>
                <c:pt idx="12188">
                  <c:v>8.3515554166670789</c:v>
                </c:pt>
                <c:pt idx="12189">
                  <c:v>8.3501214084170119</c:v>
                </c:pt>
                <c:pt idx="12190">
                  <c:v>8.3496440941829544</c:v>
                </c:pt>
                <c:pt idx="12191">
                  <c:v>8.3500934192670861</c:v>
                </c:pt>
                <c:pt idx="12192">
                  <c:v>8.3505927717000272</c:v>
                </c:pt>
                <c:pt idx="12193">
                  <c:v>8.3505137634499622</c:v>
                </c:pt>
                <c:pt idx="12194">
                  <c:v>8.3496731158829043</c:v>
                </c:pt>
                <c:pt idx="12195">
                  <c:v>8.3490041076330357</c:v>
                </c:pt>
                <c:pt idx="12196">
                  <c:v>8.3488001267329786</c:v>
                </c:pt>
                <c:pt idx="12197">
                  <c:v>8.3501511458329194</c:v>
                </c:pt>
                <c:pt idx="12198">
                  <c:v>8.3504988042500532</c:v>
                </c:pt>
                <c:pt idx="12199">
                  <c:v>8.3496364900169944</c:v>
                </c:pt>
                <c:pt idx="12200">
                  <c:v>8.3492258150999277</c:v>
                </c:pt>
                <c:pt idx="12201">
                  <c:v>8.3492801675330686</c:v>
                </c:pt>
                <c:pt idx="12202">
                  <c:v>8.3505878259500008</c:v>
                </c:pt>
                <c:pt idx="12203">
                  <c:v>8.350563845049944</c:v>
                </c:pt>
                <c:pt idx="12204">
                  <c:v>8.3496315034670765</c:v>
                </c:pt>
                <c:pt idx="12205">
                  <c:v>8.3494441892330169</c:v>
                </c:pt>
                <c:pt idx="12206">
                  <c:v>8.3495118749999602</c:v>
                </c:pt>
                <c:pt idx="12207">
                  <c:v>8.3509178667500912</c:v>
                </c:pt>
                <c:pt idx="12208">
                  <c:v>8.3512238858500343</c:v>
                </c:pt>
                <c:pt idx="12209">
                  <c:v>8.3504915442669674</c:v>
                </c:pt>
                <c:pt idx="12210">
                  <c:v>8.3494725633669091</c:v>
                </c:pt>
                <c:pt idx="12211">
                  <c:v>8.3495852217830411</c:v>
                </c:pt>
                <c:pt idx="12212">
                  <c:v>8.3510195742169842</c:v>
                </c:pt>
                <c:pt idx="12213">
                  <c:v>8.3510072326329166</c:v>
                </c:pt>
                <c:pt idx="12214">
                  <c:v>8.3503865850670582</c:v>
                </c:pt>
                <c:pt idx="12215">
                  <c:v>8.3499992708329991</c:v>
                </c:pt>
                <c:pt idx="12216">
                  <c:v>8.3501285959169316</c:v>
                </c:pt>
                <c:pt idx="12217">
                  <c:v>8.3509896150170739</c:v>
                </c:pt>
                <c:pt idx="12218">
                  <c:v>8.3511622734330064</c:v>
                </c:pt>
                <c:pt idx="12219">
                  <c:v>8.3504949591999491</c:v>
                </c:pt>
                <c:pt idx="12220">
                  <c:v>8.3501026176170807</c:v>
                </c:pt>
                <c:pt idx="12221">
                  <c:v>8.3500903033830234</c:v>
                </c:pt>
                <c:pt idx="12222">
                  <c:v>8.351032961799957</c:v>
                </c:pt>
                <c:pt idx="12223">
                  <c:v>8.351157314233097</c:v>
                </c:pt>
                <c:pt idx="12224">
                  <c:v>8.3504133333330408</c:v>
                </c:pt>
                <c:pt idx="12225">
                  <c:v>8.3493159917499735</c:v>
                </c:pt>
                <c:pt idx="12226">
                  <c:v>8.3492303441829137</c:v>
                </c:pt>
                <c:pt idx="12227">
                  <c:v>8.351393002600048</c:v>
                </c:pt>
                <c:pt idx="12228">
                  <c:v>8.3515656883669891</c:v>
                </c:pt>
                <c:pt idx="12229">
                  <c:v>8.3510216801169221</c:v>
                </c:pt>
                <c:pt idx="12230">
                  <c:v>8.3504493658830636</c:v>
                </c:pt>
                <c:pt idx="12231">
                  <c:v>8.3507153576329962</c:v>
                </c:pt>
                <c:pt idx="12232">
                  <c:v>8.3518663767329393</c:v>
                </c:pt>
                <c:pt idx="12233">
                  <c:v>8.3517740625000787</c:v>
                </c:pt>
                <c:pt idx="12234">
                  <c:v>8.3514650542500117</c:v>
                </c:pt>
                <c:pt idx="12235">
                  <c:v>8.3508377400169547</c:v>
                </c:pt>
                <c:pt idx="12236">
                  <c:v>8.3508387317670874</c:v>
                </c:pt>
                <c:pt idx="12237">
                  <c:v>8.3520564175330296</c:v>
                </c:pt>
                <c:pt idx="12238">
                  <c:v>8.3517674092829619</c:v>
                </c:pt>
                <c:pt idx="12239">
                  <c:v>8.3507217617169029</c:v>
                </c:pt>
                <c:pt idx="12240">
                  <c:v>8.349962753467036</c:v>
                </c:pt>
                <c:pt idx="12241">
                  <c:v>8.350063772566978</c:v>
                </c:pt>
                <c:pt idx="12242">
                  <c:v>8.3512681249999208</c:v>
                </c:pt>
                <c:pt idx="12243">
                  <c:v>8.3511657834170521</c:v>
                </c:pt>
                <c:pt idx="12244">
                  <c:v>8.3503201358499943</c:v>
                </c:pt>
                <c:pt idx="12245">
                  <c:v>8.3493394609329279</c:v>
                </c:pt>
                <c:pt idx="12246">
                  <c:v>8.3496121467000677</c:v>
                </c:pt>
                <c:pt idx="12247">
                  <c:v>8.3513164717830008</c:v>
                </c:pt>
                <c:pt idx="12248">
                  <c:v>8.3511541575499439</c:v>
                </c:pt>
                <c:pt idx="12249">
                  <c:v>8.3501001493000757</c:v>
                </c:pt>
                <c:pt idx="12250">
                  <c:v>8.3496111684000187</c:v>
                </c:pt>
                <c:pt idx="12251">
                  <c:v>8.3498255208329599</c:v>
                </c:pt>
                <c:pt idx="12252">
                  <c:v>8.3513065125830916</c:v>
                </c:pt>
                <c:pt idx="12253">
                  <c:v>8.3509475316830351</c:v>
                </c:pt>
                <c:pt idx="12254">
                  <c:v>8.3509118567669667</c:v>
                </c:pt>
                <c:pt idx="12255">
                  <c:v>8.3503328758669095</c:v>
                </c:pt>
                <c:pt idx="12256">
                  <c:v>8.3502572009500415</c:v>
                </c:pt>
                <c:pt idx="12257">
                  <c:v>8.351706553382984</c:v>
                </c:pt>
                <c:pt idx="12258">
                  <c:v>8.3511792117999164</c:v>
                </c:pt>
                <c:pt idx="12259">
                  <c:v>8.3504785642330575</c:v>
                </c:pt>
                <c:pt idx="12260">
                  <c:v>8.349954583333</c:v>
                </c:pt>
                <c:pt idx="12261">
                  <c:v>8.3498155750829337</c:v>
                </c:pt>
                <c:pt idx="12262">
                  <c:v>8.3507882608500736</c:v>
                </c:pt>
                <c:pt idx="12263">
                  <c:v>8.3507175859330065</c:v>
                </c:pt>
                <c:pt idx="12264">
                  <c:v>8.35021527169995</c:v>
                </c:pt>
                <c:pt idx="12265">
                  <c:v>8.3499029301170804</c:v>
                </c:pt>
                <c:pt idx="12266">
                  <c:v>8.3500922825500243</c:v>
                </c:pt>
                <c:pt idx="12267">
                  <c:v>8.3513382742999571</c:v>
                </c:pt>
                <c:pt idx="12268">
                  <c:v>8.3508726267330964</c:v>
                </c:pt>
                <c:pt idx="12269">
                  <c:v>8.3500103125000393</c:v>
                </c:pt>
                <c:pt idx="12270">
                  <c:v>8.3496979709169725</c:v>
                </c:pt>
                <c:pt idx="12271">
                  <c:v>8.3496539900169147</c:v>
                </c:pt>
                <c:pt idx="12272">
                  <c:v>8.350789981767047</c:v>
                </c:pt>
                <c:pt idx="12273">
                  <c:v>8.3507343341999878</c:v>
                </c:pt>
                <c:pt idx="12274">
                  <c:v>8.3501936592829225</c:v>
                </c:pt>
                <c:pt idx="12275">
                  <c:v>8.3494130117170631</c:v>
                </c:pt>
                <c:pt idx="12276">
                  <c:v>8.3495856701329956</c:v>
                </c:pt>
                <c:pt idx="12277">
                  <c:v>8.3509133558999391</c:v>
                </c:pt>
                <c:pt idx="12278">
                  <c:v>8.3505543750000779</c:v>
                </c:pt>
                <c:pt idx="12279">
                  <c:v>8.3501203667500139</c:v>
                </c:pt>
                <c:pt idx="12280">
                  <c:v>8.3492530525169553</c:v>
                </c:pt>
                <c:pt idx="12281">
                  <c:v>8.3495207109330867</c:v>
                </c:pt>
                <c:pt idx="12282">
                  <c:v>8.3503500633670296</c:v>
                </c:pt>
                <c:pt idx="12283">
                  <c:v>8.3495560551169614</c:v>
                </c:pt>
                <c:pt idx="12284">
                  <c:v>8.3490854075499055</c:v>
                </c:pt>
                <c:pt idx="12285">
                  <c:v>8.3484430659670359</c:v>
                </c:pt>
                <c:pt idx="12286">
                  <c:v>8.349175751732977</c:v>
                </c:pt>
                <c:pt idx="12287">
                  <c:v>8.3503451041669212</c:v>
                </c:pt>
                <c:pt idx="12288">
                  <c:v>8.3496260959170527</c:v>
                </c:pt>
                <c:pt idx="12289">
                  <c:v>8.3493271150169956</c:v>
                </c:pt>
                <c:pt idx="12290">
                  <c:v>8.3490464400999276</c:v>
                </c:pt>
                <c:pt idx="12291">
                  <c:v>8.3485741258670689</c:v>
                </c:pt>
                <c:pt idx="12292">
                  <c:v>8.3499684509500014</c:v>
                </c:pt>
                <c:pt idx="12293">
                  <c:v>8.3501778033829446</c:v>
                </c:pt>
                <c:pt idx="12294">
                  <c:v>8.3498204618000749</c:v>
                </c:pt>
                <c:pt idx="12295">
                  <c:v>8.3494648142330181</c:v>
                </c:pt>
                <c:pt idx="12296">
                  <c:v>8.34942916666696</c:v>
                </c:pt>
                <c:pt idx="12297">
                  <c:v>8.3506418250830912</c:v>
                </c:pt>
                <c:pt idx="12298">
                  <c:v>8.3501661775170337</c:v>
                </c:pt>
                <c:pt idx="12299">
                  <c:v>8.349615502599967</c:v>
                </c:pt>
                <c:pt idx="12300">
                  <c:v>8.3487148550329096</c:v>
                </c:pt>
                <c:pt idx="12301">
                  <c:v>8.3484991801170416</c:v>
                </c:pt>
                <c:pt idx="12302">
                  <c:v>8.349648532549983</c:v>
                </c:pt>
                <c:pt idx="12303">
                  <c:v>8.3498811909669168</c:v>
                </c:pt>
                <c:pt idx="12304">
                  <c:v>8.3494738767330574</c:v>
                </c:pt>
                <c:pt idx="12305">
                  <c:v>8.348783229167001</c:v>
                </c:pt>
                <c:pt idx="12306">
                  <c:v>8.3486858875829331</c:v>
                </c:pt>
                <c:pt idx="12307">
                  <c:v>8.3501152400170753</c:v>
                </c:pt>
                <c:pt idx="12308">
                  <c:v>8.3500195651000073</c:v>
                </c:pt>
                <c:pt idx="12309">
                  <c:v>8.3497472508669492</c:v>
                </c:pt>
                <c:pt idx="12310">
                  <c:v>8.3494515759500807</c:v>
                </c:pt>
                <c:pt idx="12311">
                  <c:v>8.3491575950500234</c:v>
                </c:pt>
                <c:pt idx="12312">
                  <c:v>8.3502735867999558</c:v>
                </c:pt>
                <c:pt idx="12313">
                  <c:v>8.3499596059000982</c:v>
                </c:pt>
                <c:pt idx="12314">
                  <c:v>8.3492156250000402</c:v>
                </c:pt>
                <c:pt idx="12315">
                  <c:v>8.3497932834169717</c:v>
                </c:pt>
                <c:pt idx="12316">
                  <c:v>8.3502293025169152</c:v>
                </c:pt>
                <c:pt idx="12317">
                  <c:v>8.3510219609330463</c:v>
                </c:pt>
                <c:pt idx="12318">
                  <c:v>8.3513729800329894</c:v>
                </c:pt>
                <c:pt idx="12319">
                  <c:v>8.3508106384499232</c:v>
                </c:pt>
                <c:pt idx="12320">
                  <c:v>8.3499866575500619</c:v>
                </c:pt>
                <c:pt idx="12321">
                  <c:v>8.351122649299997</c:v>
                </c:pt>
                <c:pt idx="12322">
                  <c:v>8.3527186683999375</c:v>
                </c:pt>
                <c:pt idx="12323">
                  <c:v>8.3525880208330801</c:v>
                </c:pt>
                <c:pt idx="12324">
                  <c:v>8.3515423459170126</c:v>
                </c:pt>
                <c:pt idx="12325">
                  <c:v>8.3511950316829537</c:v>
                </c:pt>
                <c:pt idx="12326">
                  <c:v>8.3507943567670875</c:v>
                </c:pt>
                <c:pt idx="12327">
                  <c:v>8.3523703758670287</c:v>
                </c:pt>
                <c:pt idx="12328">
                  <c:v>8.351864700949962</c:v>
                </c:pt>
                <c:pt idx="12329">
                  <c:v>8.3511457200499049</c:v>
                </c:pt>
                <c:pt idx="12330">
                  <c:v>8.3503583784670354</c:v>
                </c:pt>
                <c:pt idx="12331">
                  <c:v>8.3513110642329789</c:v>
                </c:pt>
                <c:pt idx="12332">
                  <c:v>8.3526804166669208</c:v>
                </c:pt>
                <c:pt idx="12333">
                  <c:v>8.3525397417500518</c:v>
                </c:pt>
                <c:pt idx="12334">
                  <c:v>8.3518640941829947</c:v>
                </c:pt>
                <c:pt idx="12335">
                  <c:v>8.351783419266928</c:v>
                </c:pt>
                <c:pt idx="12336">
                  <c:v>8.351694438367069</c:v>
                </c:pt>
                <c:pt idx="12337">
                  <c:v>8.3524637634500021</c:v>
                </c:pt>
                <c:pt idx="12338">
                  <c:v>8.3523847825499438</c:v>
                </c:pt>
                <c:pt idx="12339">
                  <c:v>8.3519491076330752</c:v>
                </c:pt>
                <c:pt idx="12340">
                  <c:v>8.3516767934000189</c:v>
                </c:pt>
                <c:pt idx="12341">
                  <c:v>8.3517878124999605</c:v>
                </c:pt>
                <c:pt idx="12342">
                  <c:v>8.3528021375830921</c:v>
                </c:pt>
                <c:pt idx="12343">
                  <c:v>8.3529198233500335</c:v>
                </c:pt>
                <c:pt idx="12344">
                  <c:v>8.3521091484329659</c:v>
                </c:pt>
                <c:pt idx="12345">
                  <c:v>8.351713500866909</c:v>
                </c:pt>
                <c:pt idx="12346">
                  <c:v>8.3519411592830419</c:v>
                </c:pt>
                <c:pt idx="12347">
                  <c:v>8.3535355117169843</c:v>
                </c:pt>
                <c:pt idx="12348">
                  <c:v>8.3533115034669176</c:v>
                </c:pt>
                <c:pt idx="12349">
                  <c:v>8.3523075225670578</c:v>
                </c:pt>
                <c:pt idx="12350">
                  <c:v>8.3514468750000006</c:v>
                </c:pt>
                <c:pt idx="12351">
                  <c:v>8.3520312000829335</c:v>
                </c:pt>
                <c:pt idx="12352">
                  <c:v>8.353457219183074</c:v>
                </c:pt>
                <c:pt idx="12353">
                  <c:v>8.3534615442670077</c:v>
                </c:pt>
                <c:pt idx="12354">
                  <c:v>8.3528125633669479</c:v>
                </c:pt>
                <c:pt idx="12355">
                  <c:v>8.3526468884500815</c:v>
                </c:pt>
                <c:pt idx="12356">
                  <c:v>8.3526695742170229</c:v>
                </c:pt>
                <c:pt idx="12357">
                  <c:v>8.353485565966956</c:v>
                </c:pt>
                <c:pt idx="12358">
                  <c:v>8.3532749184000981</c:v>
                </c:pt>
                <c:pt idx="12359">
                  <c:v>8.352885937500039</c:v>
                </c:pt>
                <c:pt idx="12360">
                  <c:v>8.3521535959169739</c:v>
                </c:pt>
                <c:pt idx="12361">
                  <c:v>8.3525496150169154</c:v>
                </c:pt>
                <c:pt idx="12362">
                  <c:v>8.3536789401000462</c:v>
                </c:pt>
                <c:pt idx="12363">
                  <c:v>8.3533466258669886</c:v>
                </c:pt>
                <c:pt idx="12364">
                  <c:v>8.3531709509499219</c:v>
                </c:pt>
                <c:pt idx="12365">
                  <c:v>8.352536970050064</c:v>
                </c:pt>
                <c:pt idx="12366">
                  <c:v>8.3526379617999975</c:v>
                </c:pt>
                <c:pt idx="12367">
                  <c:v>8.3540823142329383</c:v>
                </c:pt>
                <c:pt idx="12368">
                  <c:v>8.3542800000000792</c:v>
                </c:pt>
                <c:pt idx="12369">
                  <c:v>8.353855991750013</c:v>
                </c:pt>
                <c:pt idx="12370">
                  <c:v>8.3532820108499557</c:v>
                </c:pt>
                <c:pt idx="12371">
                  <c:v>8.3531213359330874</c:v>
                </c:pt>
                <c:pt idx="12372">
                  <c:v>8.3535290217000284</c:v>
                </c:pt>
                <c:pt idx="12373">
                  <c:v>8.3531733467829614</c:v>
                </c:pt>
                <c:pt idx="12374">
                  <c:v>8.3526726992169031</c:v>
                </c:pt>
                <c:pt idx="12375">
                  <c:v>8.3519070243000364</c:v>
                </c:pt>
                <c:pt idx="12376">
                  <c:v>8.3525747100669783</c:v>
                </c:pt>
                <c:pt idx="12377">
                  <c:v>8.3540840624999202</c:v>
                </c:pt>
                <c:pt idx="12378">
                  <c:v>8.3543050542500517</c:v>
                </c:pt>
                <c:pt idx="12379">
                  <c:v>8.3538327400169941</c:v>
                </c:pt>
                <c:pt idx="12380">
                  <c:v>8.3536020650999276</c:v>
                </c:pt>
                <c:pt idx="12381">
                  <c:v>8.3539214175330692</c:v>
                </c:pt>
                <c:pt idx="12382">
                  <c:v>8.3547024092830018</c:v>
                </c:pt>
                <c:pt idx="12383">
                  <c:v>8.3547084283829438</c:v>
                </c:pt>
                <c:pt idx="12384">
                  <c:v>8.3539960868000769</c:v>
                </c:pt>
                <c:pt idx="12385">
                  <c:v>8.3530921059000178</c:v>
                </c:pt>
                <c:pt idx="12386">
                  <c:v>8.3528731249999613</c:v>
                </c:pt>
                <c:pt idx="12387">
                  <c:v>8.3539807834170929</c:v>
                </c:pt>
                <c:pt idx="12388">
                  <c:v>8.3532601358500358</c:v>
                </c:pt>
                <c:pt idx="12389">
                  <c:v>8.3526761275999686</c:v>
                </c:pt>
                <c:pt idx="12390">
                  <c:v>8.3528504800329095</c:v>
                </c:pt>
                <c:pt idx="12391">
                  <c:v>8.3528864717830409</c:v>
                </c:pt>
                <c:pt idx="12392">
                  <c:v>8.354319157549984</c:v>
                </c:pt>
                <c:pt idx="12393">
                  <c:v>8.3543434826329168</c:v>
                </c:pt>
                <c:pt idx="12394">
                  <c:v>8.3539361684000593</c:v>
                </c:pt>
                <c:pt idx="12395">
                  <c:v>8.3535788541669991</c:v>
                </c:pt>
                <c:pt idx="12396">
                  <c:v>8.353553179249932</c:v>
                </c:pt>
                <c:pt idx="12397">
                  <c:v>8.3550308650170741</c:v>
                </c:pt>
                <c:pt idx="12398">
                  <c:v>8.3549318567670063</c:v>
                </c:pt>
                <c:pt idx="12399">
                  <c:v>8.3536028758669492</c:v>
                </c:pt>
                <c:pt idx="12400">
                  <c:v>8.353202200950081</c:v>
                </c:pt>
                <c:pt idx="12401">
                  <c:v>8.3536398867170227</c:v>
                </c:pt>
                <c:pt idx="12402">
                  <c:v>8.3548725451329577</c:v>
                </c:pt>
                <c:pt idx="12403">
                  <c:v>8.3553602309000983</c:v>
                </c:pt>
                <c:pt idx="12404">
                  <c:v>8.3542112500000396</c:v>
                </c:pt>
                <c:pt idx="12405">
                  <c:v>8.3537739084169722</c:v>
                </c:pt>
                <c:pt idx="12406">
                  <c:v>8.353149927516915</c:v>
                </c:pt>
                <c:pt idx="12407">
                  <c:v>8.3546359192670483</c:v>
                </c:pt>
                <c:pt idx="12408">
                  <c:v>8.3546252716999891</c:v>
                </c:pt>
                <c:pt idx="12409">
                  <c:v>8.3536212634499218</c:v>
                </c:pt>
                <c:pt idx="12410">
                  <c:v>8.3530239492170644</c:v>
                </c:pt>
                <c:pt idx="12411">
                  <c:v>8.3532716076329958</c:v>
                </c:pt>
                <c:pt idx="12412">
                  <c:v>8.3545842933999399</c:v>
                </c:pt>
                <c:pt idx="12413">
                  <c:v>8.3542619791670791</c:v>
                </c:pt>
                <c:pt idx="12414">
                  <c:v>8.3533263042500128</c:v>
                </c:pt>
                <c:pt idx="12415">
                  <c:v>8.3525873233499546</c:v>
                </c:pt>
                <c:pt idx="12416">
                  <c:v>8.3524849817670859</c:v>
                </c:pt>
                <c:pt idx="12417">
                  <c:v>8.3535843342000291</c:v>
                </c:pt>
                <c:pt idx="12418">
                  <c:v>8.3538853259499621</c:v>
                </c:pt>
                <c:pt idx="12419">
                  <c:v>8.3527996783829028</c:v>
                </c:pt>
                <c:pt idx="12420">
                  <c:v>8.3521756701330361</c:v>
                </c:pt>
                <c:pt idx="12421">
                  <c:v>8.3526116892329778</c:v>
                </c:pt>
                <c:pt idx="12422">
                  <c:v>8.3542877083329206</c:v>
                </c:pt>
                <c:pt idx="12423">
                  <c:v>8.3547370334170523</c:v>
                </c:pt>
                <c:pt idx="12424">
                  <c:v>8.3538330525169933</c:v>
                </c:pt>
                <c:pt idx="12425">
                  <c:v>8.3533757109329265</c:v>
                </c:pt>
                <c:pt idx="12426">
                  <c:v>8.3535533967000681</c:v>
                </c:pt>
                <c:pt idx="12427">
                  <c:v>8.354467721783001</c:v>
                </c:pt>
                <c:pt idx="12428">
                  <c:v>8.3543654075499436</c:v>
                </c:pt>
                <c:pt idx="12429">
                  <c:v>8.3531930659670763</c:v>
                </c:pt>
                <c:pt idx="12430">
                  <c:v>8.352690751733018</c:v>
                </c:pt>
                <c:pt idx="12431">
                  <c:v>8.3524467708329606</c:v>
                </c:pt>
                <c:pt idx="12432">
                  <c:v>8.3546677625830927</c:v>
                </c:pt>
                <c:pt idx="12433">
                  <c:v>8.3542421150170352</c:v>
                </c:pt>
                <c:pt idx="12434">
                  <c:v>8.3535547734329683</c:v>
                </c:pt>
                <c:pt idx="12435">
                  <c:v>8.3529974591999085</c:v>
                </c:pt>
                <c:pt idx="12436">
                  <c:v>8.3531551176170424</c:v>
                </c:pt>
                <c:pt idx="12437">
                  <c:v>8.3545211367169827</c:v>
                </c:pt>
                <c:pt idx="12438">
                  <c:v>8.3547054617999166</c:v>
                </c:pt>
                <c:pt idx="12439">
                  <c:v>8.3536598142330583</c:v>
                </c:pt>
                <c:pt idx="12440">
                  <c:v>8.3526191666669991</c:v>
                </c:pt>
                <c:pt idx="12441">
                  <c:v>8.3528984917499329</c:v>
                </c:pt>
                <c:pt idx="12442">
                  <c:v>8.3544711775170732</c:v>
                </c:pt>
                <c:pt idx="12443">
                  <c:v>8.3540471692670071</c:v>
                </c:pt>
                <c:pt idx="12444">
                  <c:v>8.3532465216999494</c:v>
                </c:pt>
                <c:pt idx="12445">
                  <c:v>8.3524591801170818</c:v>
                </c:pt>
                <c:pt idx="12446">
                  <c:v>8.3526235325500249</c:v>
                </c:pt>
                <c:pt idx="12447">
                  <c:v>8.3534378576329562</c:v>
                </c:pt>
                <c:pt idx="12448">
                  <c:v>8.3528122100670963</c:v>
                </c:pt>
                <c:pt idx="12449">
                  <c:v>8.3523265625000391</c:v>
                </c:pt>
                <c:pt idx="12450">
                  <c:v>8.3514042209169723</c:v>
                </c:pt>
                <c:pt idx="12451">
                  <c:v>8.3514869066829149</c:v>
                </c:pt>
                <c:pt idx="12452">
                  <c:v>8.3528295651000466</c:v>
                </c:pt>
                <c:pt idx="12453">
                  <c:v>8.3526872508669889</c:v>
                </c:pt>
                <c:pt idx="12454">
                  <c:v>8.3520865759499205</c:v>
                </c:pt>
                <c:pt idx="12455">
                  <c:v>8.351162595050063</c:v>
                </c:pt>
                <c:pt idx="12456">
                  <c:v>8.351463586799996</c:v>
                </c:pt>
                <c:pt idx="12457">
                  <c:v>8.3530612725669382</c:v>
                </c:pt>
                <c:pt idx="12458">
                  <c:v>8.3529372916670788</c:v>
                </c:pt>
                <c:pt idx="12459">
                  <c:v>8.3517449500830114</c:v>
                </c:pt>
                <c:pt idx="12460">
                  <c:v>8.3510176358499546</c:v>
                </c:pt>
                <c:pt idx="12461">
                  <c:v>8.3510069609330859</c:v>
                </c:pt>
                <c:pt idx="12462">
                  <c:v>8.352346313367029</c:v>
                </c:pt>
                <c:pt idx="12463">
                  <c:v>8.3523806384499615</c:v>
                </c:pt>
                <c:pt idx="12464">
                  <c:v>8.3516133242169026</c:v>
                </c:pt>
                <c:pt idx="12465">
                  <c:v>8.351052649300037</c:v>
                </c:pt>
                <c:pt idx="12466">
                  <c:v>8.3515703350669774</c:v>
                </c:pt>
                <c:pt idx="12467">
                  <c:v>8.3526746874999205</c:v>
                </c:pt>
                <c:pt idx="12468">
                  <c:v>8.352585679250053</c:v>
                </c:pt>
                <c:pt idx="12469">
                  <c:v>8.3517800316829955</c:v>
                </c:pt>
                <c:pt idx="12470">
                  <c:v>8.3515360234329279</c:v>
                </c:pt>
                <c:pt idx="12471">
                  <c:v>8.352127042533068</c:v>
                </c:pt>
                <c:pt idx="12472">
                  <c:v>8.3531280342830012</c:v>
                </c:pt>
                <c:pt idx="12473">
                  <c:v>8.3533690533829432</c:v>
                </c:pt>
                <c:pt idx="12474">
                  <c:v>8.3519767118000754</c:v>
                </c:pt>
                <c:pt idx="12475">
                  <c:v>8.3511843975670192</c:v>
                </c:pt>
                <c:pt idx="12476">
                  <c:v>8.3509554166669595</c:v>
                </c:pt>
                <c:pt idx="12477">
                  <c:v>8.352041408417092</c:v>
                </c:pt>
                <c:pt idx="12478">
                  <c:v>8.351550760850035</c:v>
                </c:pt>
                <c:pt idx="12479">
                  <c:v>8.3512134192669674</c:v>
                </c:pt>
                <c:pt idx="12480">
                  <c:v>8.3505844383669103</c:v>
                </c:pt>
                <c:pt idx="12481">
                  <c:v>8.3510187634500426</c:v>
                </c:pt>
                <c:pt idx="12482">
                  <c:v>8.3524514492169821</c:v>
                </c:pt>
                <c:pt idx="12483">
                  <c:v>8.3531824409669166</c:v>
                </c:pt>
                <c:pt idx="12484">
                  <c:v>8.352781793400057</c:v>
                </c:pt>
                <c:pt idx="12485">
                  <c:v>8.3521844791670006</c:v>
                </c:pt>
                <c:pt idx="12486">
                  <c:v>8.3522621375829331</c:v>
                </c:pt>
                <c:pt idx="12487">
                  <c:v>8.3526748233500729</c:v>
                </c:pt>
                <c:pt idx="12488">
                  <c:v>8.3524658151000075</c:v>
                </c:pt>
                <c:pt idx="12489">
                  <c:v>8.3513185008669488</c:v>
                </c:pt>
                <c:pt idx="12490">
                  <c:v>8.3506978259500801</c:v>
                </c:pt>
                <c:pt idx="12491">
                  <c:v>8.350495511717023</c:v>
                </c:pt>
                <c:pt idx="12492">
                  <c:v>8.3517598367999568</c:v>
                </c:pt>
                <c:pt idx="12493">
                  <c:v>8.3516025225670987</c:v>
                </c:pt>
                <c:pt idx="12494">
                  <c:v>8.3512335416670389</c:v>
                </c:pt>
                <c:pt idx="12495">
                  <c:v>8.3505695334169729</c:v>
                </c:pt>
                <c:pt idx="12496">
                  <c:v>8.3509455525169152</c:v>
                </c:pt>
                <c:pt idx="12497">
                  <c:v>8.3523032109330462</c:v>
                </c:pt>
                <c:pt idx="12498">
                  <c:v>8.3525425633669901</c:v>
                </c:pt>
                <c:pt idx="12499">
                  <c:v>8.3520835551169235</c:v>
                </c:pt>
                <c:pt idx="12500">
                  <c:v>8.3512395742170629</c:v>
                </c:pt>
                <c:pt idx="12501">
                  <c:v>8.351302232632996</c:v>
                </c:pt>
                <c:pt idx="12502">
                  <c:v>8.3522865850669383</c:v>
                </c:pt>
                <c:pt idx="12503">
                  <c:v>8.351870937500081</c:v>
                </c:pt>
                <c:pt idx="12504">
                  <c:v>8.3512802625830123</c:v>
                </c:pt>
                <c:pt idx="12505">
                  <c:v>8.3507612816829546</c:v>
                </c:pt>
                <c:pt idx="12506">
                  <c:v>8.3511172734330863</c:v>
                </c:pt>
                <c:pt idx="12507">
                  <c:v>8.3520382925330292</c:v>
                </c:pt>
                <c:pt idx="12508">
                  <c:v>8.3522659509499615</c:v>
                </c:pt>
                <c:pt idx="12509">
                  <c:v>8.3515053033829041</c:v>
                </c:pt>
                <c:pt idx="12510">
                  <c:v>8.3511062951330359</c:v>
                </c:pt>
                <c:pt idx="12511">
                  <c:v>8.3513189808999773</c:v>
                </c:pt>
                <c:pt idx="12512">
                  <c:v>8.3524749999999202</c:v>
                </c:pt>
                <c:pt idx="12513">
                  <c:v>8.3527259917500523</c:v>
                </c:pt>
                <c:pt idx="12514">
                  <c:v>8.3521520108499949</c:v>
                </c:pt>
                <c:pt idx="12515">
                  <c:v>8.3512446692669275</c:v>
                </c:pt>
                <c:pt idx="12516">
                  <c:v>8.3511906883670672</c:v>
                </c:pt>
                <c:pt idx="12517">
                  <c:v>8.3528283467830029</c:v>
                </c:pt>
                <c:pt idx="12518">
                  <c:v>8.3521443658829444</c:v>
                </c:pt>
                <c:pt idx="12519">
                  <c:v>8.350982024300075</c:v>
                </c:pt>
                <c:pt idx="12520">
                  <c:v>8.3506813767330179</c:v>
                </c:pt>
                <c:pt idx="12521">
                  <c:v>8.3506940624999597</c:v>
                </c:pt>
                <c:pt idx="12522">
                  <c:v>8.3516083875830933</c:v>
                </c:pt>
                <c:pt idx="12523">
                  <c:v>8.3515860733500347</c:v>
                </c:pt>
                <c:pt idx="12524">
                  <c:v>8.3506637317669661</c:v>
                </c:pt>
                <c:pt idx="12525">
                  <c:v>8.3503697508669106</c:v>
                </c:pt>
                <c:pt idx="12526">
                  <c:v>8.3503524092830421</c:v>
                </c:pt>
                <c:pt idx="12527">
                  <c:v>8.3515550950499851</c:v>
                </c:pt>
                <c:pt idx="12528">
                  <c:v>8.3520810867999167</c:v>
                </c:pt>
                <c:pt idx="12529">
                  <c:v>8.3515171059000579</c:v>
                </c:pt>
                <c:pt idx="12530">
                  <c:v>8.3509497916670004</c:v>
                </c:pt>
                <c:pt idx="12531">
                  <c:v>8.3510624500829334</c:v>
                </c:pt>
                <c:pt idx="12532">
                  <c:v>8.3520734691830754</c:v>
                </c:pt>
                <c:pt idx="12533">
                  <c:v>8.3519244609330077</c:v>
                </c:pt>
                <c:pt idx="12534">
                  <c:v>8.3513638133669481</c:v>
                </c:pt>
                <c:pt idx="12535">
                  <c:v>8.3512714717830807</c:v>
                </c:pt>
                <c:pt idx="12536">
                  <c:v>8.3506774908830241</c:v>
                </c:pt>
                <c:pt idx="12537">
                  <c:v>8.3521401492999559</c:v>
                </c:pt>
                <c:pt idx="12538">
                  <c:v>8.3520961684000987</c:v>
                </c:pt>
                <c:pt idx="12539">
                  <c:v>8.351585520833039</c:v>
                </c:pt>
                <c:pt idx="12540">
                  <c:v>8.350599845916971</c:v>
                </c:pt>
                <c:pt idx="12541">
                  <c:v>8.350345865016914</c:v>
                </c:pt>
                <c:pt idx="12542">
                  <c:v>8.3513985234330459</c:v>
                </c:pt>
                <c:pt idx="12543">
                  <c:v>8.3514378758669903</c:v>
                </c:pt>
                <c:pt idx="12544">
                  <c:v>8.3503105342829222</c:v>
                </c:pt>
                <c:pt idx="12545">
                  <c:v>8.3501365533830647</c:v>
                </c:pt>
                <c:pt idx="12546">
                  <c:v>8.3507975451329965</c:v>
                </c:pt>
                <c:pt idx="12547">
                  <c:v>8.3512768975669385</c:v>
                </c:pt>
                <c:pt idx="12548">
                  <c:v>8.3505145833330801</c:v>
                </c:pt>
                <c:pt idx="12549">
                  <c:v>8.3505072417500124</c:v>
                </c:pt>
                <c:pt idx="12550">
                  <c:v>8.350241594182954</c:v>
                </c:pt>
                <c:pt idx="12551">
                  <c:v>8.3500559192670867</c:v>
                </c:pt>
                <c:pt idx="12552">
                  <c:v>8.351581938367028</c:v>
                </c:pt>
                <c:pt idx="12553">
                  <c:v>8.3508395967829614</c:v>
                </c:pt>
                <c:pt idx="12554">
                  <c:v>8.3510422825499049</c:v>
                </c:pt>
                <c:pt idx="12555">
                  <c:v>8.350426607633036</c:v>
                </c:pt>
                <c:pt idx="12556">
                  <c:v>8.3501459600669783</c:v>
                </c:pt>
                <c:pt idx="12557">
                  <c:v>8.3509919791669205</c:v>
                </c:pt>
                <c:pt idx="12558">
                  <c:v>8.3507496375830517</c:v>
                </c:pt>
                <c:pt idx="12559">
                  <c:v>8.350465656682994</c:v>
                </c:pt>
                <c:pt idx="12560">
                  <c:v>8.3496216484329278</c:v>
                </c:pt>
                <c:pt idx="12561">
                  <c:v>8.3498393342000696</c:v>
                </c:pt>
                <c:pt idx="12562">
                  <c:v>8.3503069926170017</c:v>
                </c:pt>
                <c:pt idx="12563">
                  <c:v>8.3500096783829427</c:v>
                </c:pt>
                <c:pt idx="12564">
                  <c:v>8.3498873368000766</c:v>
                </c:pt>
                <c:pt idx="12565">
                  <c:v>8.3495016892330174</c:v>
                </c:pt>
                <c:pt idx="12566">
                  <c:v>8.3492427083329606</c:v>
                </c:pt>
                <c:pt idx="12567">
                  <c:v>8.3504803667500926</c:v>
                </c:pt>
                <c:pt idx="12568">
                  <c:v>8.3505213858500333</c:v>
                </c:pt>
                <c:pt idx="12569">
                  <c:v>8.3502923775999687</c:v>
                </c:pt>
                <c:pt idx="12570">
                  <c:v>8.3492150633669091</c:v>
                </c:pt>
                <c:pt idx="12571">
                  <c:v>8.3496360551170401</c:v>
                </c:pt>
                <c:pt idx="12572">
                  <c:v>8.3503787408829844</c:v>
                </c:pt>
                <c:pt idx="12573">
                  <c:v>8.350436399299916</c:v>
                </c:pt>
                <c:pt idx="12574">
                  <c:v>8.3497190850670577</c:v>
                </c:pt>
                <c:pt idx="12575">
                  <c:v>8.3484501041670001</c:v>
                </c:pt>
                <c:pt idx="12576">
                  <c:v>8.3485944292499319</c:v>
                </c:pt>
                <c:pt idx="12577">
                  <c:v>8.3499121150170748</c:v>
                </c:pt>
                <c:pt idx="12578">
                  <c:v>8.3500781067670076</c:v>
                </c:pt>
                <c:pt idx="12579">
                  <c:v>8.3493391258669494</c:v>
                </c:pt>
                <c:pt idx="12580">
                  <c:v>8.3487901176170816</c:v>
                </c:pt>
                <c:pt idx="12581">
                  <c:v>8.3486394700500224</c:v>
                </c:pt>
                <c:pt idx="12582">
                  <c:v>8.3500221284669554</c:v>
                </c:pt>
                <c:pt idx="12583">
                  <c:v>8.3500264809000981</c:v>
                </c:pt>
                <c:pt idx="12584">
                  <c:v>8.3495841666670412</c:v>
                </c:pt>
                <c:pt idx="12585">
                  <c:v>8.3490634917499733</c:v>
                </c:pt>
                <c:pt idx="12586">
                  <c:v>8.3491828441829146</c:v>
                </c:pt>
                <c:pt idx="12587">
                  <c:v>8.3505021692670454</c:v>
                </c:pt>
                <c:pt idx="12588">
                  <c:v>8.3504765216999886</c:v>
                </c:pt>
                <c:pt idx="12589">
                  <c:v>8.3491158467829223</c:v>
                </c:pt>
                <c:pt idx="12590">
                  <c:v>8.3479235325500643</c:v>
                </c:pt>
                <c:pt idx="12591">
                  <c:v>8.3476461909669961</c:v>
                </c:pt>
                <c:pt idx="12592">
                  <c:v>8.3489405433999373</c:v>
                </c:pt>
                <c:pt idx="12593">
                  <c:v>8.3484448958330795</c:v>
                </c:pt>
                <c:pt idx="12594">
                  <c:v>8.3475158875830129</c:v>
                </c:pt>
                <c:pt idx="12595">
                  <c:v>8.3471669066829559</c:v>
                </c:pt>
                <c:pt idx="12596">
                  <c:v>8.3474078984330866</c:v>
                </c:pt>
                <c:pt idx="12597">
                  <c:v>8.3485889175330286</c:v>
                </c:pt>
                <c:pt idx="12598">
                  <c:v>8.3487399092829619</c:v>
                </c:pt>
                <c:pt idx="12599">
                  <c:v>8.3480842617169042</c:v>
                </c:pt>
                <c:pt idx="12600">
                  <c:v>8.3476335868000362</c:v>
                </c:pt>
                <c:pt idx="12601">
                  <c:v>8.3477012725669777</c:v>
                </c:pt>
                <c:pt idx="12602">
                  <c:v>8.3489022916669189</c:v>
                </c:pt>
                <c:pt idx="12603">
                  <c:v>8.3485499500830525</c:v>
                </c:pt>
                <c:pt idx="12604">
                  <c:v>8.347817635849994</c:v>
                </c:pt>
                <c:pt idx="12605">
                  <c:v>8.3475386275999277</c:v>
                </c:pt>
                <c:pt idx="12606">
                  <c:v>8.3479746467000684</c:v>
                </c:pt>
                <c:pt idx="12607">
                  <c:v>8.3496689717830019</c:v>
                </c:pt>
                <c:pt idx="12608">
                  <c:v>8.3488399908829454</c:v>
                </c:pt>
                <c:pt idx="12609">
                  <c:v>8.3481809826330764</c:v>
                </c:pt>
                <c:pt idx="12610">
                  <c:v>8.3473720017330173</c:v>
                </c:pt>
                <c:pt idx="12611">
                  <c:v>8.34796968749996</c:v>
                </c:pt>
                <c:pt idx="12612">
                  <c:v>8.3494540125830916</c:v>
                </c:pt>
                <c:pt idx="12613">
                  <c:v>8.3491533650170346</c:v>
                </c:pt>
                <c:pt idx="12614">
                  <c:v>8.3481526900999672</c:v>
                </c:pt>
                <c:pt idx="12615">
                  <c:v>8.347507042532909</c:v>
                </c:pt>
                <c:pt idx="12616">
                  <c:v>8.3472647009500403</c:v>
                </c:pt>
                <c:pt idx="12617">
                  <c:v>8.3490057200499841</c:v>
                </c:pt>
                <c:pt idx="12618">
                  <c:v>8.3489250451329156</c:v>
                </c:pt>
                <c:pt idx="12619">
                  <c:v>8.3481760642330585</c:v>
                </c:pt>
                <c:pt idx="12620">
                  <c:v>8.3478237499999999</c:v>
                </c:pt>
                <c:pt idx="12621">
                  <c:v>8.3477880750829314</c:v>
                </c:pt>
                <c:pt idx="12622">
                  <c:v>8.3487357608500741</c:v>
                </c:pt>
                <c:pt idx="12623">
                  <c:v>8.3484184192670075</c:v>
                </c:pt>
                <c:pt idx="12624">
                  <c:v>8.3475344383669494</c:v>
                </c:pt>
                <c:pt idx="12625">
                  <c:v>8.3471420967830809</c:v>
                </c:pt>
                <c:pt idx="12626">
                  <c:v>8.3474881158830243</c:v>
                </c:pt>
                <c:pt idx="12627">
                  <c:v>8.3485674409669564</c:v>
                </c:pt>
                <c:pt idx="12628">
                  <c:v>8.3483017934000969</c:v>
                </c:pt>
                <c:pt idx="12629">
                  <c:v>8.3468011458330409</c:v>
                </c:pt>
                <c:pt idx="12630">
                  <c:v>8.345792137582972</c:v>
                </c:pt>
                <c:pt idx="12631">
                  <c:v>8.3460948233499135</c:v>
                </c:pt>
                <c:pt idx="12632">
                  <c:v>8.3476808151000483</c:v>
                </c:pt>
                <c:pt idx="12633">
                  <c:v>8.3479718341999885</c:v>
                </c:pt>
                <c:pt idx="12634">
                  <c:v>8.3470094926169214</c:v>
                </c:pt>
                <c:pt idx="12635">
                  <c:v>8.3466155117170633</c:v>
                </c:pt>
                <c:pt idx="12636">
                  <c:v>8.3468798367999959</c:v>
                </c:pt>
                <c:pt idx="12637">
                  <c:v>8.3481891892329383</c:v>
                </c:pt>
                <c:pt idx="12638">
                  <c:v>8.3482935416670792</c:v>
                </c:pt>
                <c:pt idx="12639">
                  <c:v>8.3475845334170113</c:v>
                </c:pt>
                <c:pt idx="12640">
                  <c:v>8.3465805525169543</c:v>
                </c:pt>
                <c:pt idx="12641">
                  <c:v>8.3463848776000873</c:v>
                </c:pt>
                <c:pt idx="12642">
                  <c:v>8.3474108967000298</c:v>
                </c:pt>
                <c:pt idx="12643">
                  <c:v>8.3473735551169614</c:v>
                </c:pt>
                <c:pt idx="12644">
                  <c:v>8.3470429075499037</c:v>
                </c:pt>
                <c:pt idx="12645">
                  <c:v>8.3466172326330366</c:v>
                </c:pt>
                <c:pt idx="12646">
                  <c:v>8.3466465850669778</c:v>
                </c:pt>
                <c:pt idx="12647">
                  <c:v>8.348357604166921</c:v>
                </c:pt>
                <c:pt idx="12648">
                  <c:v>8.3475219292500533</c:v>
                </c:pt>
                <c:pt idx="12649">
                  <c:v>8.3471146150169933</c:v>
                </c:pt>
                <c:pt idx="12650">
                  <c:v>8.3462406067669281</c:v>
                </c:pt>
                <c:pt idx="12651">
                  <c:v>8.345826625867069</c:v>
                </c:pt>
                <c:pt idx="12652">
                  <c:v>8.3473576176170017</c:v>
                </c:pt>
                <c:pt idx="12653">
                  <c:v>8.3469469700499435</c:v>
                </c:pt>
                <c:pt idx="12654">
                  <c:v>8.3462396284670763</c:v>
                </c:pt>
                <c:pt idx="12655">
                  <c:v>8.3458873142330194</c:v>
                </c:pt>
                <c:pt idx="12656">
                  <c:v>8.3463983333329601</c:v>
                </c:pt>
                <c:pt idx="12657">
                  <c:v>8.3480193250830919</c:v>
                </c:pt>
                <c:pt idx="12658">
                  <c:v>8.3479703441830342</c:v>
                </c:pt>
                <c:pt idx="12659">
                  <c:v>8.3469530025999674</c:v>
                </c:pt>
                <c:pt idx="12660">
                  <c:v>8.3460423550329104</c:v>
                </c:pt>
                <c:pt idx="12661">
                  <c:v>8.345320013450042</c:v>
                </c:pt>
                <c:pt idx="12662">
                  <c:v>8.3475060325499832</c:v>
                </c:pt>
                <c:pt idx="12663">
                  <c:v>8.3470870242999151</c:v>
                </c:pt>
                <c:pt idx="12664">
                  <c:v>8.3464147100670569</c:v>
                </c:pt>
                <c:pt idx="12665">
                  <c:v>8.3465557291670009</c:v>
                </c:pt>
                <c:pt idx="12666">
                  <c:v>8.3465117209169328</c:v>
                </c:pt>
                <c:pt idx="12667">
                  <c:v>8.3477677400170744</c:v>
                </c:pt>
                <c:pt idx="12668">
                  <c:v>8.347357065100006</c:v>
                </c:pt>
                <c:pt idx="12669">
                  <c:v>8.3462330841999499</c:v>
                </c:pt>
                <c:pt idx="12670">
                  <c:v>8.345855742617081</c:v>
                </c:pt>
                <c:pt idx="12671">
                  <c:v>8.3460150950500243</c:v>
                </c:pt>
                <c:pt idx="12672">
                  <c:v>8.347477753466956</c:v>
                </c:pt>
                <c:pt idx="12673">
                  <c:v>8.3479654392330964</c:v>
                </c:pt>
                <c:pt idx="12674">
                  <c:v>8.3472047916670391</c:v>
                </c:pt>
                <c:pt idx="12675">
                  <c:v>8.3464124500829726</c:v>
                </c:pt>
                <c:pt idx="12676">
                  <c:v>8.3463518025169154</c:v>
                </c:pt>
                <c:pt idx="12677">
                  <c:v>8.3481361276000463</c:v>
                </c:pt>
                <c:pt idx="12678">
                  <c:v>8.3486388133669891</c:v>
                </c:pt>
                <c:pt idx="12679">
                  <c:v>8.3471814717829229</c:v>
                </c:pt>
                <c:pt idx="12680">
                  <c:v>8.3463908242170621</c:v>
                </c:pt>
                <c:pt idx="12681">
                  <c:v>8.3466334826329955</c:v>
                </c:pt>
                <c:pt idx="12682">
                  <c:v>8.3486178350669391</c:v>
                </c:pt>
                <c:pt idx="12683">
                  <c:v>8.3487438541670791</c:v>
                </c:pt>
                <c:pt idx="12684">
                  <c:v>8.3474265125830129</c:v>
                </c:pt>
                <c:pt idx="12685">
                  <c:v>8.3467925316829543</c:v>
                </c:pt>
                <c:pt idx="12686">
                  <c:v>8.3464568567670856</c:v>
                </c:pt>
                <c:pt idx="12687">
                  <c:v>8.3481512092000294</c:v>
                </c:pt>
                <c:pt idx="12688">
                  <c:v>8.3478205342829614</c:v>
                </c:pt>
                <c:pt idx="12689">
                  <c:v>8.346451553382904</c:v>
                </c:pt>
                <c:pt idx="12690">
                  <c:v>8.3460008784670361</c:v>
                </c:pt>
                <c:pt idx="12691">
                  <c:v>8.3463552308999773</c:v>
                </c:pt>
                <c:pt idx="12692">
                  <c:v>8.3480929166669213</c:v>
                </c:pt>
                <c:pt idx="12693">
                  <c:v>8.347933908417053</c:v>
                </c:pt>
                <c:pt idx="12694">
                  <c:v>8.346436594182995</c:v>
                </c:pt>
                <c:pt idx="12695">
                  <c:v>8.3462175859329282</c:v>
                </c:pt>
                <c:pt idx="12696">
                  <c:v>8.346255271700068</c:v>
                </c:pt>
                <c:pt idx="12697">
                  <c:v>8.3476695967830015</c:v>
                </c:pt>
                <c:pt idx="12698">
                  <c:v>8.3476956158829445</c:v>
                </c:pt>
                <c:pt idx="12699">
                  <c:v>8.3472549409670762</c:v>
                </c:pt>
                <c:pt idx="12700">
                  <c:v>8.3466326267330189</c:v>
                </c:pt>
                <c:pt idx="12701">
                  <c:v>8.3467269791669594</c:v>
                </c:pt>
                <c:pt idx="12702">
                  <c:v>8.3479646375830914</c:v>
                </c:pt>
                <c:pt idx="12703">
                  <c:v>8.3474739900170345</c:v>
                </c:pt>
                <c:pt idx="12704">
                  <c:v>8.3464383150999666</c:v>
                </c:pt>
                <c:pt idx="12705">
                  <c:v>8.3455076675329103</c:v>
                </c:pt>
                <c:pt idx="12706">
                  <c:v>8.3458369926170413</c:v>
                </c:pt>
                <c:pt idx="12707">
                  <c:v>8.347939678382982</c:v>
                </c:pt>
                <c:pt idx="12708">
                  <c:v>8.3479023367999172</c:v>
                </c:pt>
                <c:pt idx="12709">
                  <c:v>8.3472750225670573</c:v>
                </c:pt>
                <c:pt idx="12710">
                  <c:v>8.3463143750000004</c:v>
                </c:pt>
                <c:pt idx="12711">
                  <c:v>8.3464320334169333</c:v>
                </c:pt>
                <c:pt idx="12712">
                  <c:v>8.3479513858500756</c:v>
                </c:pt>
                <c:pt idx="12713">
                  <c:v>8.3475940442670069</c:v>
                </c:pt>
                <c:pt idx="12714">
                  <c:v>8.3464217300329491</c:v>
                </c:pt>
                <c:pt idx="12715">
                  <c:v>8.3462227217830804</c:v>
                </c:pt>
                <c:pt idx="12716">
                  <c:v>8.3464337408830236</c:v>
                </c:pt>
                <c:pt idx="12717">
                  <c:v>8.3480047326329565</c:v>
                </c:pt>
                <c:pt idx="12718">
                  <c:v>8.3479590850670977</c:v>
                </c:pt>
                <c:pt idx="12719">
                  <c:v>8.3472134375000397</c:v>
                </c:pt>
                <c:pt idx="12720">
                  <c:v>8.3466927625829719</c:v>
                </c:pt>
                <c:pt idx="12721">
                  <c:v>8.3466537816829156</c:v>
                </c:pt>
                <c:pt idx="12722">
                  <c:v>8.3478531067670474</c:v>
                </c:pt>
                <c:pt idx="12723">
                  <c:v>8.3474141258669903</c:v>
                </c:pt>
                <c:pt idx="12724">
                  <c:v>8.3462534509499218</c:v>
                </c:pt>
                <c:pt idx="12725">
                  <c:v>8.3455211367170623</c:v>
                </c:pt>
                <c:pt idx="12726">
                  <c:v>8.3456204617999976</c:v>
                </c:pt>
                <c:pt idx="12727">
                  <c:v>8.346863147566939</c:v>
                </c:pt>
                <c:pt idx="12728">
                  <c:v>8.3467558333330807</c:v>
                </c:pt>
                <c:pt idx="12729">
                  <c:v>8.3461418250830128</c:v>
                </c:pt>
                <c:pt idx="12730">
                  <c:v>8.3456695108499535</c:v>
                </c:pt>
                <c:pt idx="12731">
                  <c:v>8.345245502600088</c:v>
                </c:pt>
                <c:pt idx="12732">
                  <c:v>8.3464465217000292</c:v>
                </c:pt>
                <c:pt idx="12733">
                  <c:v>8.3464608467829606</c:v>
                </c:pt>
                <c:pt idx="12734">
                  <c:v>8.3461518658829039</c:v>
                </c:pt>
                <c:pt idx="12735">
                  <c:v>8.3460095243000367</c:v>
                </c:pt>
                <c:pt idx="12736">
                  <c:v>8.3463822100669791</c:v>
                </c:pt>
                <c:pt idx="12737">
                  <c:v>8.3478332291669197</c:v>
                </c:pt>
                <c:pt idx="12738">
                  <c:v>8.3476975542500522</c:v>
                </c:pt>
                <c:pt idx="12739">
                  <c:v>8.3469835733499949</c:v>
                </c:pt>
                <c:pt idx="12740">
                  <c:v>8.3466528984329269</c:v>
                </c:pt>
                <c:pt idx="12741">
                  <c:v>8.3463705842000699</c:v>
                </c:pt>
                <c:pt idx="12742">
                  <c:v>8.3475815759500023</c:v>
                </c:pt>
                <c:pt idx="12743">
                  <c:v>8.3473075950499442</c:v>
                </c:pt>
                <c:pt idx="12744">
                  <c:v>8.3464585868000754</c:v>
                </c:pt>
                <c:pt idx="12745">
                  <c:v>8.3463129392330178</c:v>
                </c:pt>
                <c:pt idx="12746">
                  <c:v>8.3462239583329616</c:v>
                </c:pt>
                <c:pt idx="12747">
                  <c:v>8.3469982834170935</c:v>
                </c:pt>
                <c:pt idx="12748">
                  <c:v>8.3469626358500335</c:v>
                </c:pt>
                <c:pt idx="12749">
                  <c:v>8.3457119609329666</c:v>
                </c:pt>
                <c:pt idx="12750">
                  <c:v>8.3457379800329097</c:v>
                </c:pt>
                <c:pt idx="12751">
                  <c:v>8.3460423051170416</c:v>
                </c:pt>
                <c:pt idx="12752">
                  <c:v>8.3466499908829839</c:v>
                </c:pt>
                <c:pt idx="12753">
                  <c:v>8.3465809826329167</c:v>
                </c:pt>
                <c:pt idx="12754">
                  <c:v>8.3453820017330571</c:v>
                </c:pt>
                <c:pt idx="12755">
                  <c:v>8.3453380208329992</c:v>
                </c:pt>
                <c:pt idx="12756">
                  <c:v>8.3455190125829333</c:v>
                </c:pt>
                <c:pt idx="12757">
                  <c:v>8.3462216983500745</c:v>
                </c:pt>
                <c:pt idx="12758">
                  <c:v>8.3464343567670074</c:v>
                </c:pt>
                <c:pt idx="12759">
                  <c:v>8.3458003758669488</c:v>
                </c:pt>
                <c:pt idx="12760">
                  <c:v>8.3455530342830819</c:v>
                </c:pt>
                <c:pt idx="12761">
                  <c:v>8.3465223867170231</c:v>
                </c:pt>
                <c:pt idx="12762">
                  <c:v>8.3479650451329555</c:v>
                </c:pt>
                <c:pt idx="12763">
                  <c:v>8.3480843975670975</c:v>
                </c:pt>
                <c:pt idx="12764">
                  <c:v>8.3474770833330396</c:v>
                </c:pt>
                <c:pt idx="12765">
                  <c:v>8.3467364084169731</c:v>
                </c:pt>
                <c:pt idx="12766">
                  <c:v>8.3467407608499151</c:v>
                </c:pt>
                <c:pt idx="12767">
                  <c:v>8.3476384192670459</c:v>
                </c:pt>
                <c:pt idx="12768">
                  <c:v>8.3475311050329886</c:v>
                </c:pt>
                <c:pt idx="12769">
                  <c:v>8.3463970967829226</c:v>
                </c:pt>
                <c:pt idx="12770">
                  <c:v>8.3461397825500647</c:v>
                </c:pt>
                <c:pt idx="12771">
                  <c:v>8.3458174409669965</c:v>
                </c:pt>
                <c:pt idx="12772">
                  <c:v>8.347271793399937</c:v>
                </c:pt>
                <c:pt idx="12773">
                  <c:v>8.3474678125000796</c:v>
                </c:pt>
                <c:pt idx="12774">
                  <c:v>8.3466504709170124</c:v>
                </c:pt>
                <c:pt idx="12775">
                  <c:v>8.3460364900169548</c:v>
                </c:pt>
                <c:pt idx="12776">
                  <c:v>8.3459074817670871</c:v>
                </c:pt>
                <c:pt idx="12777">
                  <c:v>8.3468785008670281</c:v>
                </c:pt>
                <c:pt idx="12778">
                  <c:v>8.3475461592829614</c:v>
                </c:pt>
                <c:pt idx="12779">
                  <c:v>8.3467155117169032</c:v>
                </c:pt>
                <c:pt idx="12780">
                  <c:v>8.3457031701330351</c:v>
                </c:pt>
                <c:pt idx="12781">
                  <c:v>8.3458341892329795</c:v>
                </c:pt>
                <c:pt idx="12782">
                  <c:v>8.3468518749999205</c:v>
                </c:pt>
                <c:pt idx="12783">
                  <c:v>8.3472078667500522</c:v>
                </c:pt>
                <c:pt idx="12784">
                  <c:v>8.3467272191829949</c:v>
                </c:pt>
                <c:pt idx="12785">
                  <c:v>8.3461732109329265</c:v>
                </c:pt>
                <c:pt idx="12786">
                  <c:v>8.3454708967000695</c:v>
                </c:pt>
                <c:pt idx="12787">
                  <c:v>8.347145221783002</c:v>
                </c:pt>
                <c:pt idx="12788">
                  <c:v>8.3469729075499437</c:v>
                </c:pt>
                <c:pt idx="12789">
                  <c:v>8.3461022326330756</c:v>
                </c:pt>
                <c:pt idx="12790">
                  <c:v>8.345748251733017</c:v>
                </c:pt>
                <c:pt idx="12791">
                  <c:v>8.3465859374999614</c:v>
                </c:pt>
                <c:pt idx="12792">
                  <c:v>8.3478502625830924</c:v>
                </c:pt>
                <c:pt idx="12793">
                  <c:v>8.347512948350035</c:v>
                </c:pt>
                <c:pt idx="12794">
                  <c:v>8.3463072734329682</c:v>
                </c:pt>
                <c:pt idx="12795">
                  <c:v>8.3454066258669091</c:v>
                </c:pt>
                <c:pt idx="12796">
                  <c:v>8.3452242842830415</c:v>
                </c:pt>
                <c:pt idx="12797">
                  <c:v>8.3465286367169842</c:v>
                </c:pt>
                <c:pt idx="12798">
                  <c:v>8.346554628466917</c:v>
                </c:pt>
                <c:pt idx="12799">
                  <c:v>8.3461006475670576</c:v>
                </c:pt>
                <c:pt idx="12800">
                  <c:v>8.3458433333329989</c:v>
                </c:pt>
                <c:pt idx="12801">
                  <c:v>8.345974325082933</c:v>
                </c:pt>
                <c:pt idx="12802">
                  <c:v>8.3472420108500742</c:v>
                </c:pt>
                <c:pt idx="12803">
                  <c:v>8.3470063359330062</c:v>
                </c:pt>
                <c:pt idx="12804">
                  <c:v>8.34645068836695</c:v>
                </c:pt>
                <c:pt idx="12805">
                  <c:v>8.3461600134500813</c:v>
                </c:pt>
                <c:pt idx="12806">
                  <c:v>8.3463093658830232</c:v>
                </c:pt>
                <c:pt idx="12807">
                  <c:v>8.347595357632958</c:v>
                </c:pt>
                <c:pt idx="12808">
                  <c:v>8.347609710067097</c:v>
                </c:pt>
                <c:pt idx="12809">
                  <c:v>8.3471873958330409</c:v>
                </c:pt>
                <c:pt idx="12810">
                  <c:v>8.3466250542499729</c:v>
                </c:pt>
                <c:pt idx="12811">
                  <c:v>8.3465760733499135</c:v>
                </c:pt>
                <c:pt idx="12812">
                  <c:v>8.3480903984330475</c:v>
                </c:pt>
                <c:pt idx="12813">
                  <c:v>8.3479064175329896</c:v>
                </c:pt>
                <c:pt idx="12814">
                  <c:v>8.3472207426169209</c:v>
                </c:pt>
                <c:pt idx="12815">
                  <c:v>8.3465950950500627</c:v>
                </c:pt>
                <c:pt idx="12816">
                  <c:v>8.346674420132997</c:v>
                </c:pt>
                <c:pt idx="12817">
                  <c:v>8.3471387725669395</c:v>
                </c:pt>
                <c:pt idx="12818">
                  <c:v>8.3472247916670792</c:v>
                </c:pt>
                <c:pt idx="12819">
                  <c:v>8.3465707834170129</c:v>
                </c:pt>
                <c:pt idx="12820">
                  <c:v>8.3460901358499555</c:v>
                </c:pt>
                <c:pt idx="12821">
                  <c:v>8.3460827942670868</c:v>
                </c:pt>
                <c:pt idx="12822">
                  <c:v>8.3472438133670295</c:v>
                </c:pt>
                <c:pt idx="12823">
                  <c:v>8.3469098051169617</c:v>
                </c:pt>
                <c:pt idx="12824">
                  <c:v>8.3461641575499037</c:v>
                </c:pt>
                <c:pt idx="12825">
                  <c:v>8.3459801493000345</c:v>
                </c:pt>
                <c:pt idx="12826">
                  <c:v>8.3464511683999785</c:v>
                </c:pt>
                <c:pt idx="12827">
                  <c:v>8.3474888541669205</c:v>
                </c:pt>
                <c:pt idx="12828">
                  <c:v>8.3472681792500527</c:v>
                </c:pt>
                <c:pt idx="12829">
                  <c:v>8.3468458650169932</c:v>
                </c:pt>
                <c:pt idx="12830">
                  <c:v>8.3469701900999276</c:v>
                </c:pt>
                <c:pt idx="12831">
                  <c:v>8.3470478758670694</c:v>
                </c:pt>
                <c:pt idx="12832">
                  <c:v>8.3480255342830016</c:v>
                </c:pt>
                <c:pt idx="12833">
                  <c:v>8.3478632200499447</c:v>
                </c:pt>
                <c:pt idx="12834">
                  <c:v>8.3475875451330754</c:v>
                </c:pt>
                <c:pt idx="12835">
                  <c:v>8.3469985642330169</c:v>
                </c:pt>
                <c:pt idx="12836">
                  <c:v>8.3470162499999603</c:v>
                </c:pt>
                <c:pt idx="12837">
                  <c:v>8.3480739084170921</c:v>
                </c:pt>
                <c:pt idx="12838">
                  <c:v>8.3476065941830342</c:v>
                </c:pt>
                <c:pt idx="12839">
                  <c:v>8.3473442525999673</c:v>
                </c:pt>
                <c:pt idx="12840">
                  <c:v>8.3475636050329083</c:v>
                </c:pt>
                <c:pt idx="12841">
                  <c:v>8.3476979301170413</c:v>
                </c:pt>
                <c:pt idx="12842">
                  <c:v>8.3484139492169831</c:v>
                </c:pt>
                <c:pt idx="12843">
                  <c:v>8.348856607632916</c:v>
                </c:pt>
                <c:pt idx="12844">
                  <c:v>8.3477259600670575</c:v>
                </c:pt>
                <c:pt idx="12845">
                  <c:v>8.3466936458329997</c:v>
                </c:pt>
                <c:pt idx="12846">
                  <c:v>8.3468829709169334</c:v>
                </c:pt>
                <c:pt idx="12847">
                  <c:v>8.3477106566830734</c:v>
                </c:pt>
                <c:pt idx="12848">
                  <c:v>8.3478216484330066</c:v>
                </c:pt>
                <c:pt idx="12849">
                  <c:v>8.3472193341999503</c:v>
                </c:pt>
                <c:pt idx="12850">
                  <c:v>8.3469069926170807</c:v>
                </c:pt>
                <c:pt idx="12851">
                  <c:v>8.3475530117170234</c:v>
                </c:pt>
                <c:pt idx="12852">
                  <c:v>8.3475790034669561</c:v>
                </c:pt>
                <c:pt idx="12853">
                  <c:v>8.3477533559000978</c:v>
                </c:pt>
                <c:pt idx="12854">
                  <c:v>8.3477243750000394</c:v>
                </c:pt>
                <c:pt idx="12855">
                  <c:v>8.3479203667499728</c:v>
                </c:pt>
                <c:pt idx="12856">
                  <c:v>8.3484280525169154</c:v>
                </c:pt>
                <c:pt idx="12857">
                  <c:v>8.3487090442670482</c:v>
                </c:pt>
                <c:pt idx="12858">
                  <c:v>8.3485483966999894</c:v>
                </c:pt>
                <c:pt idx="12859">
                  <c:v>8.3479110551169207</c:v>
                </c:pt>
                <c:pt idx="12860">
                  <c:v>8.3477704075500636</c:v>
                </c:pt>
                <c:pt idx="12861">
                  <c:v>8.3485847326329967</c:v>
                </c:pt>
                <c:pt idx="12862">
                  <c:v>8.3494640850669395</c:v>
                </c:pt>
                <c:pt idx="12863">
                  <c:v>8.348991770833079</c:v>
                </c:pt>
                <c:pt idx="12864">
                  <c:v>8.348804429250011</c:v>
                </c:pt>
                <c:pt idx="12865">
                  <c:v>8.3480154483499547</c:v>
                </c:pt>
                <c:pt idx="12866">
                  <c:v>8.3484397734330855</c:v>
                </c:pt>
                <c:pt idx="12867">
                  <c:v>8.3491957925330293</c:v>
                </c:pt>
                <c:pt idx="12868">
                  <c:v>8.349413450949962</c:v>
                </c:pt>
                <c:pt idx="12869">
                  <c:v>8.3487528033829026</c:v>
                </c:pt>
                <c:pt idx="12870">
                  <c:v>8.3483187951330358</c:v>
                </c:pt>
                <c:pt idx="12871">
                  <c:v>8.3483231475669779</c:v>
                </c:pt>
                <c:pt idx="12872">
                  <c:v>8.3497558333329209</c:v>
                </c:pt>
                <c:pt idx="12873">
                  <c:v>8.3491401584170521</c:v>
                </c:pt>
                <c:pt idx="12874">
                  <c:v>8.3486361775169957</c:v>
                </c:pt>
                <c:pt idx="12875">
                  <c:v>8.3482205025999274</c:v>
                </c:pt>
                <c:pt idx="12876">
                  <c:v>8.3478715217000676</c:v>
                </c:pt>
                <c:pt idx="12877">
                  <c:v>8.3490141801170008</c:v>
                </c:pt>
                <c:pt idx="12878">
                  <c:v>8.3488118658829436</c:v>
                </c:pt>
                <c:pt idx="12879">
                  <c:v>8.348331190967075</c:v>
                </c:pt>
                <c:pt idx="12880">
                  <c:v>8.3476038767330181</c:v>
                </c:pt>
                <c:pt idx="12881">
                  <c:v>8.3480232291669605</c:v>
                </c:pt>
                <c:pt idx="12882">
                  <c:v>8.3490525542500915</c:v>
                </c:pt>
                <c:pt idx="12883">
                  <c:v>8.3494919066830349</c:v>
                </c:pt>
                <c:pt idx="12884">
                  <c:v>8.3489795650999667</c:v>
                </c:pt>
                <c:pt idx="12885">
                  <c:v>8.3484655841999107</c:v>
                </c:pt>
                <c:pt idx="12886">
                  <c:v>8.3490049092830425</c:v>
                </c:pt>
                <c:pt idx="12887">
                  <c:v>8.3499692617169838</c:v>
                </c:pt>
                <c:pt idx="12888">
                  <c:v>8.3494719201329168</c:v>
                </c:pt>
                <c:pt idx="12889">
                  <c:v>8.3492296059000584</c:v>
                </c:pt>
                <c:pt idx="12890">
                  <c:v>8.3488956250000008</c:v>
                </c:pt>
                <c:pt idx="12891">
                  <c:v>8.3488532834169327</c:v>
                </c:pt>
                <c:pt idx="12892">
                  <c:v>8.3495709691830733</c:v>
                </c:pt>
                <c:pt idx="12893">
                  <c:v>8.3494769609330071</c:v>
                </c:pt>
                <c:pt idx="12894">
                  <c:v>8.3490363133669483</c:v>
                </c:pt>
                <c:pt idx="12895">
                  <c:v>8.3485723051170808</c:v>
                </c:pt>
                <c:pt idx="12896">
                  <c:v>8.3487966575500234</c:v>
                </c:pt>
                <c:pt idx="12897">
                  <c:v>8.3496126492999565</c:v>
                </c:pt>
                <c:pt idx="12898">
                  <c:v>8.3494186684000979</c:v>
                </c:pt>
                <c:pt idx="12899">
                  <c:v>8.3487130208330402</c:v>
                </c:pt>
                <c:pt idx="12900">
                  <c:v>8.3478306792499719</c:v>
                </c:pt>
                <c:pt idx="12901">
                  <c:v>8.3481183650169157</c:v>
                </c:pt>
                <c:pt idx="12902">
                  <c:v>8.3492243567670474</c:v>
                </c:pt>
                <c:pt idx="12903">
                  <c:v>8.3492853758669892</c:v>
                </c:pt>
                <c:pt idx="12904">
                  <c:v>8.3482747009499221</c:v>
                </c:pt>
                <c:pt idx="12905">
                  <c:v>8.3481323867170634</c:v>
                </c:pt>
                <c:pt idx="12906">
                  <c:v>8.3476967117999958</c:v>
                </c:pt>
                <c:pt idx="12907">
                  <c:v>8.3484293975669388</c:v>
                </c:pt>
                <c:pt idx="12908">
                  <c:v>8.3486887500000808</c:v>
                </c:pt>
                <c:pt idx="12909">
                  <c:v>8.3481147417500132</c:v>
                </c:pt>
                <c:pt idx="12910">
                  <c:v>8.3474857608499544</c:v>
                </c:pt>
                <c:pt idx="12911">
                  <c:v>8.347610085933086</c:v>
                </c:pt>
                <c:pt idx="12912">
                  <c:v>8.3494044383670296</c:v>
                </c:pt>
                <c:pt idx="12913">
                  <c:v>8.3488787634499619</c:v>
                </c:pt>
                <c:pt idx="12914">
                  <c:v>8.3477531158829041</c:v>
                </c:pt>
                <c:pt idx="12915">
                  <c:v>8.3476991076330354</c:v>
                </c:pt>
                <c:pt idx="12916">
                  <c:v>8.3481484600669766</c:v>
                </c:pt>
                <c:pt idx="12917">
                  <c:v>8.3492478124999199</c:v>
                </c:pt>
                <c:pt idx="12918">
                  <c:v>8.3489088042500512</c:v>
                </c:pt>
                <c:pt idx="12919">
                  <c:v>8.3483381566829955</c:v>
                </c:pt>
                <c:pt idx="12920">
                  <c:v>8.347714148432928</c:v>
                </c:pt>
                <c:pt idx="12921">
                  <c:v>8.3475235008670676</c:v>
                </c:pt>
                <c:pt idx="12922">
                  <c:v>8.3490044926170022</c:v>
                </c:pt>
                <c:pt idx="12923">
                  <c:v>8.3498771783829433</c:v>
                </c:pt>
                <c:pt idx="12924">
                  <c:v>8.3484965034670751</c:v>
                </c:pt>
                <c:pt idx="12925">
                  <c:v>8.3479275225670175</c:v>
                </c:pt>
                <c:pt idx="12926">
                  <c:v>8.3481635416669597</c:v>
                </c:pt>
                <c:pt idx="12927">
                  <c:v>8.3496545334170928</c:v>
                </c:pt>
                <c:pt idx="12928">
                  <c:v>8.3497788858500339</c:v>
                </c:pt>
                <c:pt idx="12929">
                  <c:v>8.3489532109329669</c:v>
                </c:pt>
                <c:pt idx="12930">
                  <c:v>8.347410896699909</c:v>
                </c:pt>
                <c:pt idx="12931">
                  <c:v>8.3480052217830405</c:v>
                </c:pt>
                <c:pt idx="12932">
                  <c:v>8.3497879075499846</c:v>
                </c:pt>
                <c:pt idx="12933">
                  <c:v>8.3498338992999166</c:v>
                </c:pt>
                <c:pt idx="12934">
                  <c:v>8.3495532517330577</c:v>
                </c:pt>
                <c:pt idx="12935">
                  <c:v>8.3503092708329998</c:v>
                </c:pt>
                <c:pt idx="12936">
                  <c:v>8.3502385959169327</c:v>
                </c:pt>
                <c:pt idx="12937">
                  <c:v>8.3513029483500745</c:v>
                </c:pt>
                <c:pt idx="12938">
                  <c:v>8.3510156067670067</c:v>
                </c:pt>
                <c:pt idx="12939">
                  <c:v>8.3500416258669485</c:v>
                </c:pt>
                <c:pt idx="12940">
                  <c:v>8.3496126176170797</c:v>
                </c:pt>
                <c:pt idx="12941">
                  <c:v>8.3500219700500242</c:v>
                </c:pt>
                <c:pt idx="12942">
                  <c:v>8.3513979617999556</c:v>
                </c:pt>
                <c:pt idx="12943">
                  <c:v>8.3512473142330972</c:v>
                </c:pt>
                <c:pt idx="12944">
                  <c:v>8.3505683333330385</c:v>
                </c:pt>
                <c:pt idx="12945">
                  <c:v>8.3494009917499721</c:v>
                </c:pt>
                <c:pt idx="12946">
                  <c:v>8.3497186775169148</c:v>
                </c:pt>
                <c:pt idx="12947">
                  <c:v>8.3514146692670472</c:v>
                </c:pt>
                <c:pt idx="12948">
                  <c:v>8.3517056883669891</c:v>
                </c:pt>
                <c:pt idx="12949">
                  <c:v>8.3505133467829218</c:v>
                </c:pt>
                <c:pt idx="12950">
                  <c:v>8.3501243658830635</c:v>
                </c:pt>
                <c:pt idx="12951">
                  <c:v>8.3498070242999969</c:v>
                </c:pt>
                <c:pt idx="12952">
                  <c:v>8.3516613767329382</c:v>
                </c:pt>
                <c:pt idx="12953">
                  <c:v>8.3515257291670792</c:v>
                </c:pt>
                <c:pt idx="12954">
                  <c:v>8.3510850542500119</c:v>
                </c:pt>
                <c:pt idx="12955">
                  <c:v>8.3504810733499539</c:v>
                </c:pt>
                <c:pt idx="12956">
                  <c:v>8.3508320651000876</c:v>
                </c:pt>
                <c:pt idx="12957">
                  <c:v>8.352334750867028</c:v>
                </c:pt>
                <c:pt idx="12958">
                  <c:v>8.352047409282962</c:v>
                </c:pt>
                <c:pt idx="12959">
                  <c:v>8.3505800950499047</c:v>
                </c:pt>
                <c:pt idx="12960">
                  <c:v>8.3487510868000356</c:v>
                </c:pt>
                <c:pt idx="12961">
                  <c:v>8.3488904392329797</c:v>
                </c:pt>
                <c:pt idx="12962">
                  <c:v>8.3506447916669195</c:v>
                </c:pt>
                <c:pt idx="12963">
                  <c:v>8.350510783417052</c:v>
                </c:pt>
                <c:pt idx="12964">
                  <c:v>8.3489518025169946</c:v>
                </c:pt>
                <c:pt idx="12965">
                  <c:v>8.348071127599928</c:v>
                </c:pt>
                <c:pt idx="12966">
                  <c:v>8.34847381336707</c:v>
                </c:pt>
                <c:pt idx="12967">
                  <c:v>8.3500948051170027</c:v>
                </c:pt>
                <c:pt idx="12968">
                  <c:v>8.3499991575499433</c:v>
                </c:pt>
                <c:pt idx="12969">
                  <c:v>8.3491901493000764</c:v>
                </c:pt>
                <c:pt idx="12970">
                  <c:v>8.3481378350670177</c:v>
                </c:pt>
                <c:pt idx="12971">
                  <c:v>8.3483971874999607</c:v>
                </c:pt>
                <c:pt idx="12972">
                  <c:v>8.351271512583093</c:v>
                </c:pt>
                <c:pt idx="12973">
                  <c:v>8.3520525316830341</c:v>
                </c:pt>
                <c:pt idx="12974">
                  <c:v>8.3507118567669689</c:v>
                </c:pt>
                <c:pt idx="12975">
                  <c:v>8.3502578758669088</c:v>
                </c:pt>
                <c:pt idx="12976">
                  <c:v>8.3504955342830414</c:v>
                </c:pt>
                <c:pt idx="12977">
                  <c:v>8.3521048867169831</c:v>
                </c:pt>
                <c:pt idx="12978">
                  <c:v>8.3517892117999164</c:v>
                </c:pt>
                <c:pt idx="12979">
                  <c:v>8.3509018975670593</c:v>
                </c:pt>
                <c:pt idx="12980">
                  <c:v>8.3506262499999995</c:v>
                </c:pt>
                <c:pt idx="12981">
                  <c:v>8.3505672417499319</c:v>
                </c:pt>
                <c:pt idx="12982">
                  <c:v>8.3519099275170738</c:v>
                </c:pt>
                <c:pt idx="12983">
                  <c:v>8.3516309192670075</c:v>
                </c:pt>
                <c:pt idx="12984">
                  <c:v>8.3513069383669496</c:v>
                </c:pt>
                <c:pt idx="12985">
                  <c:v>8.351387930117081</c:v>
                </c:pt>
                <c:pt idx="12986">
                  <c:v>8.3512872825500235</c:v>
                </c:pt>
                <c:pt idx="12987">
                  <c:v>8.3525016076329557</c:v>
                </c:pt>
                <c:pt idx="12988">
                  <c:v>8.3527676267330975</c:v>
                </c:pt>
                <c:pt idx="12989">
                  <c:v>8.3519203125000399</c:v>
                </c:pt>
                <c:pt idx="12990">
                  <c:v>8.3514329709169726</c:v>
                </c:pt>
                <c:pt idx="12991">
                  <c:v>8.3511789900169138</c:v>
                </c:pt>
                <c:pt idx="12992">
                  <c:v>8.3527199817670468</c:v>
                </c:pt>
                <c:pt idx="12993">
                  <c:v>8.3523860008669892</c:v>
                </c:pt>
                <c:pt idx="12994">
                  <c:v>8.351500325949921</c:v>
                </c:pt>
                <c:pt idx="12995">
                  <c:v>8.3506880117170645</c:v>
                </c:pt>
                <c:pt idx="12996">
                  <c:v>8.3510190034669964</c:v>
                </c:pt>
                <c:pt idx="12997">
                  <c:v>8.3523883558999383</c:v>
                </c:pt>
                <c:pt idx="12998">
                  <c:v>8.3523743750000801</c:v>
                </c:pt>
                <c:pt idx="12999">
                  <c:v>8.3515170334170126</c:v>
                </c:pt>
                <c:pt idx="13000">
                  <c:v>8.3508780525169559</c:v>
                </c:pt>
                <c:pt idx="13001">
                  <c:v>8.3510790442670864</c:v>
                </c:pt>
                <c:pt idx="13002">
                  <c:v>8.3523750633670275</c:v>
                </c:pt>
                <c:pt idx="13003">
                  <c:v>8.3523143884499618</c:v>
                </c:pt>
                <c:pt idx="13004">
                  <c:v>8.351468740882904</c:v>
                </c:pt>
                <c:pt idx="13005">
                  <c:v>8.3503647326330359</c:v>
                </c:pt>
                <c:pt idx="13006">
                  <c:v>8.350699085066978</c:v>
                </c:pt>
                <c:pt idx="13007">
                  <c:v>8.351996770832919</c:v>
                </c:pt>
                <c:pt idx="13008">
                  <c:v>8.3516744292500533</c:v>
                </c:pt>
                <c:pt idx="13009">
                  <c:v>8.3515637816829944</c:v>
                </c:pt>
                <c:pt idx="13010">
                  <c:v>8.3511447734329263</c:v>
                </c:pt>
                <c:pt idx="13011">
                  <c:v>8.3509491258670696</c:v>
                </c:pt>
                <c:pt idx="13012">
                  <c:v>8.3525001176170015</c:v>
                </c:pt>
                <c:pt idx="13013">
                  <c:v>8.3522844700499448</c:v>
                </c:pt>
                <c:pt idx="13014">
                  <c:v>8.3515554618000767</c:v>
                </c:pt>
                <c:pt idx="13015">
                  <c:v>8.3508464809000174</c:v>
                </c:pt>
                <c:pt idx="13016">
                  <c:v>8.3506274999999608</c:v>
                </c:pt>
                <c:pt idx="13017">
                  <c:v>8.3521551584170926</c:v>
                </c:pt>
                <c:pt idx="13018">
                  <c:v>8.3521595108500346</c:v>
                </c:pt>
                <c:pt idx="13019">
                  <c:v>8.3512971692669673</c:v>
                </c:pt>
                <c:pt idx="13020">
                  <c:v>8.3509431883669087</c:v>
                </c:pt>
                <c:pt idx="13021">
                  <c:v>8.3509708467830404</c:v>
                </c:pt>
                <c:pt idx="13022">
                  <c:v>8.3520951992169827</c:v>
                </c:pt>
                <c:pt idx="13023">
                  <c:v>8.3524278576329163</c:v>
                </c:pt>
                <c:pt idx="13024">
                  <c:v>8.3517772100670573</c:v>
                </c:pt>
                <c:pt idx="13025">
                  <c:v>8.351414895832999</c:v>
                </c:pt>
                <c:pt idx="13026">
                  <c:v>8.3514958875829315</c:v>
                </c:pt>
                <c:pt idx="13027">
                  <c:v>8.3529569066830742</c:v>
                </c:pt>
                <c:pt idx="13028">
                  <c:v>8.352727898433006</c:v>
                </c:pt>
                <c:pt idx="13029">
                  <c:v>8.3520105841999506</c:v>
                </c:pt>
                <c:pt idx="13030">
                  <c:v>8.3518999092830821</c:v>
                </c:pt>
                <c:pt idx="13031">
                  <c:v>8.3522809283830242</c:v>
                </c:pt>
                <c:pt idx="13032">
                  <c:v>8.3528985867999577</c:v>
                </c:pt>
                <c:pt idx="13033">
                  <c:v>8.3524162725670976</c:v>
                </c:pt>
                <c:pt idx="13034">
                  <c:v>8.3519739583330406</c:v>
                </c:pt>
                <c:pt idx="13035">
                  <c:v>8.3514799500829735</c:v>
                </c:pt>
                <c:pt idx="13036">
                  <c:v>8.3514276358499142</c:v>
                </c:pt>
                <c:pt idx="13037">
                  <c:v>8.3524352942670479</c:v>
                </c:pt>
                <c:pt idx="13038">
                  <c:v>8.3521929800329886</c:v>
                </c:pt>
                <c:pt idx="13039">
                  <c:v>8.3519139717829223</c:v>
                </c:pt>
                <c:pt idx="13040">
                  <c:v>8.3515199908830642</c:v>
                </c:pt>
                <c:pt idx="13041">
                  <c:v>8.3514193159669965</c:v>
                </c:pt>
                <c:pt idx="13042">
                  <c:v>8.3523620017329385</c:v>
                </c:pt>
                <c:pt idx="13043">
                  <c:v>8.3528013541670791</c:v>
                </c:pt>
                <c:pt idx="13044">
                  <c:v>8.3526773459170123</c:v>
                </c:pt>
                <c:pt idx="13045">
                  <c:v>8.3523016983499545</c:v>
                </c:pt>
                <c:pt idx="13046">
                  <c:v>8.3523510234330871</c:v>
                </c:pt>
                <c:pt idx="13047">
                  <c:v>8.3535403758670288</c:v>
                </c:pt>
                <c:pt idx="13048">
                  <c:v>8.3539430342829615</c:v>
                </c:pt>
                <c:pt idx="13049">
                  <c:v>8.3530740533829029</c:v>
                </c:pt>
                <c:pt idx="13050">
                  <c:v>8.3519767118000363</c:v>
                </c:pt>
                <c:pt idx="13051">
                  <c:v>8.3520110642329772</c:v>
                </c:pt>
                <c:pt idx="13052">
                  <c:v>8.3534637499999214</c:v>
                </c:pt>
                <c:pt idx="13053">
                  <c:v>8.3531797417500524</c:v>
                </c:pt>
                <c:pt idx="13054">
                  <c:v>8.3520790941829937</c:v>
                </c:pt>
                <c:pt idx="13055">
                  <c:v>8.3516400859329281</c:v>
                </c:pt>
                <c:pt idx="13056">
                  <c:v>8.3519977717000682</c:v>
                </c:pt>
                <c:pt idx="13057">
                  <c:v>8.3525970967830006</c:v>
                </c:pt>
                <c:pt idx="13058">
                  <c:v>8.3532364492169435</c:v>
                </c:pt>
                <c:pt idx="13059">
                  <c:v>8.3524091076330755</c:v>
                </c:pt>
                <c:pt idx="13060">
                  <c:v>8.3515884600670187</c:v>
                </c:pt>
                <c:pt idx="13061">
                  <c:v>8.3522311458329597</c:v>
                </c:pt>
                <c:pt idx="13062">
                  <c:v>8.3529671375830912</c:v>
                </c:pt>
                <c:pt idx="13063">
                  <c:v>8.3527248233500337</c:v>
                </c:pt>
                <c:pt idx="13064">
                  <c:v>8.3519041484329666</c:v>
                </c:pt>
                <c:pt idx="13065">
                  <c:v>8.3517368341999099</c:v>
                </c:pt>
                <c:pt idx="13066">
                  <c:v>8.3523044926170424</c:v>
                </c:pt>
                <c:pt idx="13067">
                  <c:v>8.3536555117169833</c:v>
                </c:pt>
                <c:pt idx="13068">
                  <c:v>8.3532231701329156</c:v>
                </c:pt>
                <c:pt idx="13069">
                  <c:v>8.3527558559000585</c:v>
                </c:pt>
                <c:pt idx="13070">
                  <c:v>8.3521602083330002</c:v>
                </c:pt>
                <c:pt idx="13071">
                  <c:v>8.3525995334169334</c:v>
                </c:pt>
                <c:pt idx="13072">
                  <c:v>8.3536088858500737</c:v>
                </c:pt>
                <c:pt idx="13073">
                  <c:v>8.3536382109330063</c:v>
                </c:pt>
                <c:pt idx="13074">
                  <c:v>8.35312923003295</c:v>
                </c:pt>
                <c:pt idx="13075">
                  <c:v>8.3527285551170802</c:v>
                </c:pt>
                <c:pt idx="13076">
                  <c:v>8.3528662408830243</c:v>
                </c:pt>
                <c:pt idx="13077">
                  <c:v>8.3539355659669567</c:v>
                </c:pt>
                <c:pt idx="13078">
                  <c:v>8.3536432517330965</c:v>
                </c:pt>
                <c:pt idx="13079">
                  <c:v>8.3535426041670391</c:v>
                </c:pt>
                <c:pt idx="13080">
                  <c:v>8.3531002625829718</c:v>
                </c:pt>
                <c:pt idx="13081">
                  <c:v>8.353029615016915</c:v>
                </c:pt>
                <c:pt idx="13082">
                  <c:v>8.354407273433047</c:v>
                </c:pt>
                <c:pt idx="13083">
                  <c:v>8.3546266258669881</c:v>
                </c:pt>
                <c:pt idx="13084">
                  <c:v>8.3543809509499223</c:v>
                </c:pt>
                <c:pt idx="13085">
                  <c:v>8.3541569700500631</c:v>
                </c:pt>
                <c:pt idx="13086">
                  <c:v>8.3543262951329957</c:v>
                </c:pt>
                <c:pt idx="13087">
                  <c:v>8.355360647566938</c:v>
                </c:pt>
                <c:pt idx="13088">
                  <c:v>8.3554916666670795</c:v>
                </c:pt>
                <c:pt idx="13089">
                  <c:v>8.3550393250830126</c:v>
                </c:pt>
                <c:pt idx="13090">
                  <c:v>8.3548203441829543</c:v>
                </c:pt>
                <c:pt idx="13091">
                  <c:v>8.354611335933086</c:v>
                </c:pt>
                <c:pt idx="13092">
                  <c:v>8.3554340217000291</c:v>
                </c:pt>
                <c:pt idx="13093">
                  <c:v>8.3553500134499625</c:v>
                </c:pt>
                <c:pt idx="13094">
                  <c:v>8.3542243658829047</c:v>
                </c:pt>
                <c:pt idx="13095">
                  <c:v>8.3536153576330356</c:v>
                </c:pt>
                <c:pt idx="13096">
                  <c:v>8.3537913767329783</c:v>
                </c:pt>
                <c:pt idx="13097">
                  <c:v>8.3545240624999213</c:v>
                </c:pt>
                <c:pt idx="13098">
                  <c:v>8.3549350542500527</c:v>
                </c:pt>
                <c:pt idx="13099">
                  <c:v>8.3545377400169958</c:v>
                </c:pt>
                <c:pt idx="13100">
                  <c:v>8.3542287317669288</c:v>
                </c:pt>
                <c:pt idx="13101">
                  <c:v>8.3539214175330674</c:v>
                </c:pt>
                <c:pt idx="13102">
                  <c:v>8.3549457426170015</c:v>
                </c:pt>
                <c:pt idx="13103">
                  <c:v>8.3552900950499431</c:v>
                </c:pt>
                <c:pt idx="13104">
                  <c:v>8.3545294201330762</c:v>
                </c:pt>
                <c:pt idx="13105">
                  <c:v>8.3538421059000179</c:v>
                </c:pt>
                <c:pt idx="13106">
                  <c:v>8.3535797916669594</c:v>
                </c:pt>
                <c:pt idx="13107">
                  <c:v>8.3545341167500915</c:v>
                </c:pt>
                <c:pt idx="13108">
                  <c:v>8.3548134691830338</c:v>
                </c:pt>
                <c:pt idx="13109">
                  <c:v>8.3543194609329667</c:v>
                </c:pt>
                <c:pt idx="13110">
                  <c:v>8.3539871466999092</c:v>
                </c:pt>
                <c:pt idx="13111">
                  <c:v>8.3544164717830416</c:v>
                </c:pt>
                <c:pt idx="13112">
                  <c:v>8.3558158242169824</c:v>
                </c:pt>
                <c:pt idx="13113">
                  <c:v>8.3554684826329169</c:v>
                </c:pt>
                <c:pt idx="13114">
                  <c:v>8.3548311684000574</c:v>
                </c:pt>
                <c:pt idx="13115">
                  <c:v>8.3547205208330002</c:v>
                </c:pt>
                <c:pt idx="13116">
                  <c:v>8.3548081792499325</c:v>
                </c:pt>
                <c:pt idx="13117">
                  <c:v>8.3560125316830742</c:v>
                </c:pt>
                <c:pt idx="13118">
                  <c:v>8.3559351901000074</c:v>
                </c:pt>
                <c:pt idx="13119">
                  <c:v>8.3550228758669487</c:v>
                </c:pt>
                <c:pt idx="13120">
                  <c:v>8.3545455342830799</c:v>
                </c:pt>
                <c:pt idx="13121">
                  <c:v>8.3546482200500236</c:v>
                </c:pt>
                <c:pt idx="13122">
                  <c:v>8.3559408784669564</c:v>
                </c:pt>
                <c:pt idx="13123">
                  <c:v>8.3560668975670982</c:v>
                </c:pt>
                <c:pt idx="13124">
                  <c:v>8.3552179166670388</c:v>
                </c:pt>
                <c:pt idx="13125">
                  <c:v>8.3544422417499717</c:v>
                </c:pt>
                <c:pt idx="13126">
                  <c:v>8.3548449275169148</c:v>
                </c:pt>
                <c:pt idx="13127">
                  <c:v>8.3558042526000467</c:v>
                </c:pt>
                <c:pt idx="13128">
                  <c:v>8.3555986050329896</c:v>
                </c:pt>
                <c:pt idx="13129">
                  <c:v>8.3551229301169219</c:v>
                </c:pt>
                <c:pt idx="13130">
                  <c:v>8.354587282550062</c:v>
                </c:pt>
                <c:pt idx="13131">
                  <c:v>8.3544082742999972</c:v>
                </c:pt>
                <c:pt idx="13132">
                  <c:v>8.3552992933999377</c:v>
                </c:pt>
                <c:pt idx="13133">
                  <c:v>8.3549819791670803</c:v>
                </c:pt>
                <c:pt idx="13134">
                  <c:v>8.3540763042500128</c:v>
                </c:pt>
                <c:pt idx="13135">
                  <c:v>8.3539073233499543</c:v>
                </c:pt>
                <c:pt idx="13136">
                  <c:v>8.3537049817670876</c:v>
                </c:pt>
                <c:pt idx="13137">
                  <c:v>8.3546776675330285</c:v>
                </c:pt>
                <c:pt idx="13138">
                  <c:v>8.3549903259499612</c:v>
                </c:pt>
                <c:pt idx="13139">
                  <c:v>8.3548196783829045</c:v>
                </c:pt>
                <c:pt idx="13140">
                  <c:v>8.3543056701330354</c:v>
                </c:pt>
                <c:pt idx="13141">
                  <c:v>8.3544233558999785</c:v>
                </c:pt>
                <c:pt idx="13142">
                  <c:v>8.3543427083329203</c:v>
                </c:pt>
                <c:pt idx="13143">
                  <c:v>8.3534203667500524</c:v>
                </c:pt>
                <c:pt idx="13144">
                  <c:v>8.352894719182995</c:v>
                </c:pt>
                <c:pt idx="13145">
                  <c:v>8.3525223775999269</c:v>
                </c:pt>
                <c:pt idx="13146">
                  <c:v>8.3527667300330695</c:v>
                </c:pt>
                <c:pt idx="13147">
                  <c:v>8.3535410551170024</c:v>
                </c:pt>
                <c:pt idx="13148">
                  <c:v>8.3534187408829439</c:v>
                </c:pt>
                <c:pt idx="13149">
                  <c:v>8.3530830659670752</c:v>
                </c:pt>
                <c:pt idx="13150">
                  <c:v>8.352692418400018</c:v>
                </c:pt>
                <c:pt idx="13151">
                  <c:v>8.3529751041669602</c:v>
                </c:pt>
                <c:pt idx="13152">
                  <c:v>8.3539677625830926</c:v>
                </c:pt>
                <c:pt idx="13153">
                  <c:v>8.3539971150170338</c:v>
                </c:pt>
                <c:pt idx="13154">
                  <c:v>8.3533981067669671</c:v>
                </c:pt>
                <c:pt idx="13155">
                  <c:v>8.3531624591999094</c:v>
                </c:pt>
                <c:pt idx="13156">
                  <c:v>8.3533367842830408</c:v>
                </c:pt>
                <c:pt idx="13157">
                  <c:v>8.3538611367169846</c:v>
                </c:pt>
                <c:pt idx="13158">
                  <c:v>8.3540721284669175</c:v>
                </c:pt>
                <c:pt idx="13159">
                  <c:v>8.3537931475670568</c:v>
                </c:pt>
                <c:pt idx="13160">
                  <c:v>8.3529491666670008</c:v>
                </c:pt>
                <c:pt idx="13161">
                  <c:v>8.3530334917499331</c:v>
                </c:pt>
                <c:pt idx="13162">
                  <c:v>8.3543395108500746</c:v>
                </c:pt>
                <c:pt idx="13163">
                  <c:v>8.3541588359330081</c:v>
                </c:pt>
                <c:pt idx="13164">
                  <c:v>8.3532648550329487</c:v>
                </c:pt>
                <c:pt idx="13165">
                  <c:v>8.3526525134500815</c:v>
                </c:pt>
                <c:pt idx="13166">
                  <c:v>8.3529201992170226</c:v>
                </c:pt>
                <c:pt idx="13167">
                  <c:v>8.3538561909669564</c:v>
                </c:pt>
                <c:pt idx="13168">
                  <c:v>8.3539472100670977</c:v>
                </c:pt>
                <c:pt idx="13169">
                  <c:v>8.3536698958330398</c:v>
                </c:pt>
                <c:pt idx="13170">
                  <c:v>8.3537042209169741</c:v>
                </c:pt>
                <c:pt idx="13171">
                  <c:v>8.3533802400169144</c:v>
                </c:pt>
                <c:pt idx="13172">
                  <c:v>8.3546662317670464</c:v>
                </c:pt>
                <c:pt idx="13173">
                  <c:v>8.3545472508669896</c:v>
                </c:pt>
                <c:pt idx="13174">
                  <c:v>8.3541465759499225</c:v>
                </c:pt>
                <c:pt idx="13175">
                  <c:v>8.3539192617170634</c:v>
                </c:pt>
                <c:pt idx="13176">
                  <c:v>8.3536335867999973</c:v>
                </c:pt>
                <c:pt idx="13177">
                  <c:v>8.3546862725669371</c:v>
                </c:pt>
                <c:pt idx="13178">
                  <c:v>8.3546956250000797</c:v>
                </c:pt>
                <c:pt idx="13179">
                  <c:v>8.3543766167500131</c:v>
                </c:pt>
                <c:pt idx="13180">
                  <c:v>8.3543076358499562</c:v>
                </c:pt>
                <c:pt idx="13181">
                  <c:v>8.3542752942670866</c:v>
                </c:pt>
                <c:pt idx="13182">
                  <c:v>8.3555479800330286</c:v>
                </c:pt>
                <c:pt idx="13183">
                  <c:v>8.3555039717829604</c:v>
                </c:pt>
                <c:pt idx="13184">
                  <c:v>8.3553799908829038</c:v>
                </c:pt>
                <c:pt idx="13185">
                  <c:v>8.3544393159670349</c:v>
                </c:pt>
                <c:pt idx="13186">
                  <c:v>8.3545453350669785</c:v>
                </c:pt>
                <c:pt idx="13187">
                  <c:v>8.3555013541669201</c:v>
                </c:pt>
                <c:pt idx="13188">
                  <c:v>8.3556706792500517</c:v>
                </c:pt>
                <c:pt idx="13189">
                  <c:v>8.3555783650169939</c:v>
                </c:pt>
                <c:pt idx="13190">
                  <c:v>8.3550810234329269</c:v>
                </c:pt>
                <c:pt idx="13191">
                  <c:v>8.3555470425330682</c:v>
                </c:pt>
                <c:pt idx="13192">
                  <c:v>8.3565113676170011</c:v>
                </c:pt>
                <c:pt idx="13193">
                  <c:v>8.3565423867169422</c:v>
                </c:pt>
                <c:pt idx="13194">
                  <c:v>8.3561717118000765</c:v>
                </c:pt>
                <c:pt idx="13195">
                  <c:v>8.3556310642330178</c:v>
                </c:pt>
                <c:pt idx="13196">
                  <c:v>8.356358749999961</c:v>
                </c:pt>
                <c:pt idx="13197">
                  <c:v>8.3568197417500922</c:v>
                </c:pt>
                <c:pt idx="13198">
                  <c:v>8.3567424275170357</c:v>
                </c:pt>
                <c:pt idx="13199">
                  <c:v>8.3567934192669675</c:v>
                </c:pt>
                <c:pt idx="13200">
                  <c:v>8.3571094383669084</c:v>
                </c:pt>
                <c:pt idx="13201">
                  <c:v>8.3570820967830404</c:v>
                </c:pt>
                <c:pt idx="13202">
                  <c:v>8.3581314492169838</c:v>
                </c:pt>
                <c:pt idx="13203">
                  <c:v>8.3581674409669162</c:v>
                </c:pt>
                <c:pt idx="13204">
                  <c:v>8.3576717934000584</c:v>
                </c:pt>
                <c:pt idx="13205">
                  <c:v>8.3571311458329998</c:v>
                </c:pt>
                <c:pt idx="13206">
                  <c:v>8.3573454709169326</c:v>
                </c:pt>
                <c:pt idx="13207">
                  <c:v>8.3583214900170741</c:v>
                </c:pt>
                <c:pt idx="13208">
                  <c:v>8.3584808151000072</c:v>
                </c:pt>
                <c:pt idx="13209">
                  <c:v>8.3579185008669494</c:v>
                </c:pt>
                <c:pt idx="13210">
                  <c:v>8.3577594926170811</c:v>
                </c:pt>
                <c:pt idx="13211">
                  <c:v>8.3585355117170224</c:v>
                </c:pt>
                <c:pt idx="13212">
                  <c:v>8.3591515034669577</c:v>
                </c:pt>
                <c:pt idx="13213">
                  <c:v>8.3596241892330969</c:v>
                </c:pt>
                <c:pt idx="13214">
                  <c:v>8.3588968750000401</c:v>
                </c:pt>
                <c:pt idx="13215">
                  <c:v>8.3587295334169731</c:v>
                </c:pt>
                <c:pt idx="13216">
                  <c:v>8.359112219182915</c:v>
                </c:pt>
                <c:pt idx="13217">
                  <c:v>8.3601248776000485</c:v>
                </c:pt>
                <c:pt idx="13218">
                  <c:v>8.3602275633669887</c:v>
                </c:pt>
                <c:pt idx="13219">
                  <c:v>8.3602085551169214</c:v>
                </c:pt>
                <c:pt idx="13220">
                  <c:v>8.3595545742170643</c:v>
                </c:pt>
                <c:pt idx="13221">
                  <c:v>8.3597088992999957</c:v>
                </c:pt>
                <c:pt idx="13222">
                  <c:v>8.3613815850669386</c:v>
                </c:pt>
                <c:pt idx="13223">
                  <c:v>8.3610392708330785</c:v>
                </c:pt>
                <c:pt idx="13224">
                  <c:v>8.3602469292500121</c:v>
                </c:pt>
                <c:pt idx="13225">
                  <c:v>8.3604262816829547</c:v>
                </c:pt>
                <c:pt idx="13226">
                  <c:v>8.3605906067670865</c:v>
                </c:pt>
                <c:pt idx="13227">
                  <c:v>8.3617799592000299</c:v>
                </c:pt>
                <c:pt idx="13228">
                  <c:v>8.3611959509499627</c:v>
                </c:pt>
                <c:pt idx="13229">
                  <c:v>8.3612253033829038</c:v>
                </c:pt>
                <c:pt idx="13230">
                  <c:v>8.3604029618000357</c:v>
                </c:pt>
                <c:pt idx="13231">
                  <c:v>8.3609623142329781</c:v>
                </c:pt>
                <c:pt idx="13232">
                  <c:v>8.3607533333329211</c:v>
                </c:pt>
                <c:pt idx="13233">
                  <c:v>8.3609793250830524</c:v>
                </c:pt>
                <c:pt idx="13234">
                  <c:v>8.3611053441829934</c:v>
                </c:pt>
                <c:pt idx="13235">
                  <c:v>8.3614563359329264</c:v>
                </c:pt>
                <c:pt idx="13236">
                  <c:v>8.3611023550330685</c:v>
                </c:pt>
                <c:pt idx="13237">
                  <c:v>8.3620100134500017</c:v>
                </c:pt>
                <c:pt idx="13238">
                  <c:v>8.3617643658829444</c:v>
                </c:pt>
                <c:pt idx="13239">
                  <c:v>8.3611770243000763</c:v>
                </c:pt>
                <c:pt idx="13240">
                  <c:v>8.3603180434000173</c:v>
                </c:pt>
                <c:pt idx="13241">
                  <c:v>8.3603823958329606</c:v>
                </c:pt>
                <c:pt idx="13242">
                  <c:v>8.3606550542500919</c:v>
                </c:pt>
                <c:pt idx="13243">
                  <c:v>8.3615094066830356</c:v>
                </c:pt>
                <c:pt idx="13244">
                  <c:v>8.3609920650999676</c:v>
                </c:pt>
                <c:pt idx="13245">
                  <c:v>8.3596264175329082</c:v>
                </c:pt>
                <c:pt idx="13246">
                  <c:v>8.3595857426170426</c:v>
                </c:pt>
                <c:pt idx="13247">
                  <c:v>8.3612834283829827</c:v>
                </c:pt>
                <c:pt idx="13248">
                  <c:v>8.3604877534669164</c:v>
                </c:pt>
                <c:pt idx="13249">
                  <c:v>8.3598571059000584</c:v>
                </c:pt>
                <c:pt idx="13250">
                  <c:v>8.3603831249999985</c:v>
                </c:pt>
                <c:pt idx="13251">
                  <c:v>8.3598374500829333</c:v>
                </c:pt>
                <c:pt idx="13252">
                  <c:v>8.3598268025170732</c:v>
                </c:pt>
                <c:pt idx="13253">
                  <c:v>8.3610677942670062</c:v>
                </c:pt>
                <c:pt idx="13254">
                  <c:v>8.3589838133669492</c:v>
                </c:pt>
                <c:pt idx="13255">
                  <c:v>8.3585948051170806</c:v>
                </c:pt>
                <c:pt idx="13256">
                  <c:v>8.3592124908830243</c:v>
                </c:pt>
                <c:pt idx="13257">
                  <c:v>8.3598634826329565</c:v>
                </c:pt>
                <c:pt idx="13258">
                  <c:v>8.3599645017330975</c:v>
                </c:pt>
                <c:pt idx="13259">
                  <c:v>8.3590005208330407</c:v>
                </c:pt>
                <c:pt idx="13260">
                  <c:v>8.3578131792499732</c:v>
                </c:pt>
                <c:pt idx="13261">
                  <c:v>8.3578425316829161</c:v>
                </c:pt>
                <c:pt idx="13262">
                  <c:v>8.3582835234330481</c:v>
                </c:pt>
                <c:pt idx="13263">
                  <c:v>8.3579528758669888</c:v>
                </c:pt>
                <c:pt idx="13264">
                  <c:v>8.3565772009499213</c:v>
                </c:pt>
                <c:pt idx="13265">
                  <c:v>8.356301553383064</c:v>
                </c:pt>
                <c:pt idx="13266">
                  <c:v>8.356562545132995</c:v>
                </c:pt>
                <c:pt idx="13267">
                  <c:v>8.3582485642329392</c:v>
                </c:pt>
                <c:pt idx="13268">
                  <c:v>8.3576795833330788</c:v>
                </c:pt>
                <c:pt idx="13269">
                  <c:v>8.3567472417500124</c:v>
                </c:pt>
                <c:pt idx="13270">
                  <c:v>8.3555315941829544</c:v>
                </c:pt>
                <c:pt idx="13271">
                  <c:v>8.354457585933087</c:v>
                </c:pt>
                <c:pt idx="13272">
                  <c:v>8.3563319383670294</c:v>
                </c:pt>
                <c:pt idx="13273">
                  <c:v>8.3553979301169612</c:v>
                </c:pt>
                <c:pt idx="13274">
                  <c:v>8.3544939492169039</c:v>
                </c:pt>
                <c:pt idx="13275">
                  <c:v>8.3546382743000365</c:v>
                </c:pt>
                <c:pt idx="13276">
                  <c:v>8.3545809600669774</c:v>
                </c:pt>
                <c:pt idx="13277">
                  <c:v>8.3557553124999213</c:v>
                </c:pt>
                <c:pt idx="13278">
                  <c:v>8.3556396375830531</c:v>
                </c:pt>
                <c:pt idx="13279">
                  <c:v>8.3547923233499954</c:v>
                </c:pt>
                <c:pt idx="13280">
                  <c:v>8.354871648432928</c:v>
                </c:pt>
                <c:pt idx="13281">
                  <c:v>8.3541343342000687</c:v>
                </c:pt>
                <c:pt idx="13282">
                  <c:v>8.3553669926170002</c:v>
                </c:pt>
                <c:pt idx="13283">
                  <c:v>8.354479678382944</c:v>
                </c:pt>
                <c:pt idx="13284">
                  <c:v>8.3530390034670763</c:v>
                </c:pt>
                <c:pt idx="13285">
                  <c:v>8.3528550225670184</c:v>
                </c:pt>
                <c:pt idx="13286">
                  <c:v>8.3523677083329595</c:v>
                </c:pt>
                <c:pt idx="13287">
                  <c:v>8.3540120334170922</c:v>
                </c:pt>
                <c:pt idx="13288">
                  <c:v>8.3542030525170343</c:v>
                </c:pt>
                <c:pt idx="13289">
                  <c:v>8.3533257109329675</c:v>
                </c:pt>
                <c:pt idx="13290">
                  <c:v>8.3535700633669094</c:v>
                </c:pt>
                <c:pt idx="13291">
                  <c:v>8.3536027217830426</c:v>
                </c:pt>
                <c:pt idx="13292">
                  <c:v>8.3551487408829832</c:v>
                </c:pt>
                <c:pt idx="13293">
                  <c:v>8.3542663992999167</c:v>
                </c:pt>
                <c:pt idx="13294">
                  <c:v>8.3538840850670582</c:v>
                </c:pt>
                <c:pt idx="13295">
                  <c:v>8.3524467708329997</c:v>
                </c:pt>
                <c:pt idx="13296">
                  <c:v>8.3528794292499331</c:v>
                </c:pt>
                <c:pt idx="13297">
                  <c:v>8.3540904483500729</c:v>
                </c:pt>
                <c:pt idx="13298">
                  <c:v>8.3537647734330083</c:v>
                </c:pt>
                <c:pt idx="13299">
                  <c:v>8.3535207925329491</c:v>
                </c:pt>
                <c:pt idx="13300">
                  <c:v>8.3531517842830816</c:v>
                </c:pt>
                <c:pt idx="13301">
                  <c:v>8.3530644700500236</c:v>
                </c:pt>
                <c:pt idx="13302">
                  <c:v>8.3540621284669569</c:v>
                </c:pt>
                <c:pt idx="13303">
                  <c:v>8.3539981475670988</c:v>
                </c:pt>
                <c:pt idx="13304">
                  <c:v>8.3534158333330399</c:v>
                </c:pt>
                <c:pt idx="13305">
                  <c:v>8.3526534917499724</c:v>
                </c:pt>
                <c:pt idx="13306">
                  <c:v>8.3532645108499146</c:v>
                </c:pt>
                <c:pt idx="13307">
                  <c:v>8.354400502600047</c:v>
                </c:pt>
                <c:pt idx="13308">
                  <c:v>8.3543165216999906</c:v>
                </c:pt>
                <c:pt idx="13309">
                  <c:v>8.3535625134499227</c:v>
                </c:pt>
                <c:pt idx="13310">
                  <c:v>8.352788532550063</c:v>
                </c:pt>
                <c:pt idx="13311">
                  <c:v>8.3531428576329958</c:v>
                </c:pt>
                <c:pt idx="13312">
                  <c:v>8.3545772100669389</c:v>
                </c:pt>
                <c:pt idx="13313">
                  <c:v>8.3545148958330806</c:v>
                </c:pt>
                <c:pt idx="13314">
                  <c:v>8.3537225542500124</c:v>
                </c:pt>
                <c:pt idx="13315">
                  <c:v>8.352868573349955</c:v>
                </c:pt>
                <c:pt idx="13316">
                  <c:v>8.3524378984330863</c:v>
                </c:pt>
                <c:pt idx="13317">
                  <c:v>8.3539205842000293</c:v>
                </c:pt>
                <c:pt idx="13318">
                  <c:v>8.3535065759499609</c:v>
                </c:pt>
                <c:pt idx="13319">
                  <c:v>8.3527225950499044</c:v>
                </c:pt>
                <c:pt idx="13320">
                  <c:v>8.3518735868000356</c:v>
                </c:pt>
                <c:pt idx="13321">
                  <c:v>8.3523446058999777</c:v>
                </c:pt>
                <c:pt idx="13322">
                  <c:v>8.3543172916669199</c:v>
                </c:pt>
                <c:pt idx="13323">
                  <c:v>8.3536799500830519</c:v>
                </c:pt>
                <c:pt idx="13324">
                  <c:v>8.3528193025169948</c:v>
                </c:pt>
                <c:pt idx="13325">
                  <c:v>8.3523552942669284</c:v>
                </c:pt>
                <c:pt idx="13326">
                  <c:v>8.3523279800330688</c:v>
                </c:pt>
                <c:pt idx="13327">
                  <c:v>8.3541739717830019</c:v>
                </c:pt>
                <c:pt idx="13328">
                  <c:v>8.354319990882944</c:v>
                </c:pt>
                <c:pt idx="13329">
                  <c:v>8.3533559826330759</c:v>
                </c:pt>
                <c:pt idx="13330">
                  <c:v>8.3526286684000191</c:v>
                </c:pt>
                <c:pt idx="13331">
                  <c:v>8.3528413541669586</c:v>
                </c:pt>
                <c:pt idx="13332">
                  <c:v>8.3542873459170934</c:v>
                </c:pt>
                <c:pt idx="13333">
                  <c:v>8.3542750316830343</c:v>
                </c:pt>
                <c:pt idx="13334">
                  <c:v>8.3535026900999672</c:v>
                </c:pt>
                <c:pt idx="13335">
                  <c:v>8.353137042532909</c:v>
                </c:pt>
                <c:pt idx="13336">
                  <c:v>8.3535397009500407</c:v>
                </c:pt>
                <c:pt idx="13337">
                  <c:v>8.3545407200499842</c:v>
                </c:pt>
                <c:pt idx="13338">
                  <c:v>8.3545533784669175</c:v>
                </c:pt>
                <c:pt idx="13339">
                  <c:v>8.3543260642330566</c:v>
                </c:pt>
                <c:pt idx="13340">
                  <c:v>8.3538887499999994</c:v>
                </c:pt>
                <c:pt idx="13341">
                  <c:v>8.3540864084169328</c:v>
                </c:pt>
                <c:pt idx="13342">
                  <c:v>8.3553174275170754</c:v>
                </c:pt>
                <c:pt idx="13343">
                  <c:v>8.3550267526000077</c:v>
                </c:pt>
                <c:pt idx="13344">
                  <c:v>8.3541011050329494</c:v>
                </c:pt>
                <c:pt idx="13345">
                  <c:v>8.3538187634500805</c:v>
                </c:pt>
                <c:pt idx="13346">
                  <c:v>8.3542447825500226</c:v>
                </c:pt>
                <c:pt idx="13347">
                  <c:v>8.3557591076329558</c:v>
                </c:pt>
                <c:pt idx="13348">
                  <c:v>8.3559917934000971</c:v>
                </c:pt>
                <c:pt idx="13349">
                  <c:v>8.3549178125000392</c:v>
                </c:pt>
                <c:pt idx="13350">
                  <c:v>8.3540454709169722</c:v>
                </c:pt>
                <c:pt idx="13351">
                  <c:v>8.3538931566829149</c:v>
                </c:pt>
                <c:pt idx="13352">
                  <c:v>8.3556224817670461</c:v>
                </c:pt>
                <c:pt idx="13353">
                  <c:v>8.3552018341999901</c:v>
                </c:pt>
                <c:pt idx="13354">
                  <c:v>8.354097825949923</c:v>
                </c:pt>
                <c:pt idx="13355">
                  <c:v>8.3536371783830639</c:v>
                </c:pt>
                <c:pt idx="13356">
                  <c:v>8.3537531701329968</c:v>
                </c:pt>
                <c:pt idx="13357">
                  <c:v>8.3551325225669384</c:v>
                </c:pt>
                <c:pt idx="13358">
                  <c:v>8.3552668750000798</c:v>
                </c:pt>
                <c:pt idx="13359">
                  <c:v>8.3551378667500131</c:v>
                </c:pt>
                <c:pt idx="13360">
                  <c:v>8.3542338858499541</c:v>
                </c:pt>
                <c:pt idx="13361">
                  <c:v>8.3545048776000872</c:v>
                </c:pt>
                <c:pt idx="13362">
                  <c:v>8.3557875633670289</c:v>
                </c:pt>
                <c:pt idx="13363">
                  <c:v>8.3551318884499608</c:v>
                </c:pt>
                <c:pt idx="13364">
                  <c:v>8.3546612408829048</c:v>
                </c:pt>
                <c:pt idx="13365">
                  <c:v>8.3542055659670353</c:v>
                </c:pt>
                <c:pt idx="13366">
                  <c:v>8.354353251732979</c:v>
                </c:pt>
                <c:pt idx="13367">
                  <c:v>8.3553876041669195</c:v>
                </c:pt>
                <c:pt idx="13368">
                  <c:v>8.3560385959170524</c:v>
                </c:pt>
                <c:pt idx="13369">
                  <c:v>8.3552712816829953</c:v>
                </c:pt>
                <c:pt idx="13370">
                  <c:v>8.354407273432928</c:v>
                </c:pt>
                <c:pt idx="13371">
                  <c:v>8.3551232925330687</c:v>
                </c:pt>
                <c:pt idx="13372">
                  <c:v>8.3558326176170024</c:v>
                </c:pt>
                <c:pt idx="13373">
                  <c:v>8.3560103033829431</c:v>
                </c:pt>
                <c:pt idx="13374">
                  <c:v>8.3555312951330762</c:v>
                </c:pt>
                <c:pt idx="13375">
                  <c:v>8.3550239809000182</c:v>
                </c:pt>
                <c:pt idx="13376">
                  <c:v>8.3545883333329609</c:v>
                </c:pt>
                <c:pt idx="13377">
                  <c:v>8.3560809917500922</c:v>
                </c:pt>
                <c:pt idx="13378">
                  <c:v>8.3557703441830338</c:v>
                </c:pt>
                <c:pt idx="13379">
                  <c:v>8.3554213359329683</c:v>
                </c:pt>
                <c:pt idx="13380">
                  <c:v>8.3547640216999088</c:v>
                </c:pt>
                <c:pt idx="13381">
                  <c:v>8.3551066801170411</c:v>
                </c:pt>
                <c:pt idx="13382">
                  <c:v>8.3557293658829845</c:v>
                </c:pt>
                <c:pt idx="13383">
                  <c:v>8.3557470242999159</c:v>
                </c:pt>
                <c:pt idx="13384">
                  <c:v>8.3554930434000578</c:v>
                </c:pt>
                <c:pt idx="13385">
                  <c:v>8.3549607291669989</c:v>
                </c:pt>
                <c:pt idx="13386">
                  <c:v>8.3553267209169331</c:v>
                </c:pt>
                <c:pt idx="13387">
                  <c:v>8.3561444066830752</c:v>
                </c:pt>
                <c:pt idx="13388">
                  <c:v>8.3563203984330077</c:v>
                </c:pt>
                <c:pt idx="13389">
                  <c:v>8.3556547508669503</c:v>
                </c:pt>
                <c:pt idx="13390">
                  <c:v>8.3553974092830821</c:v>
                </c:pt>
                <c:pt idx="13391">
                  <c:v>8.3555817617170227</c:v>
                </c:pt>
                <c:pt idx="13392">
                  <c:v>8.3566510867999551</c:v>
                </c:pt>
                <c:pt idx="13393">
                  <c:v>8.3570237725670982</c:v>
                </c:pt>
                <c:pt idx="13394">
                  <c:v>8.3570014583330412</c:v>
                </c:pt>
                <c:pt idx="13395">
                  <c:v>8.3560857834169724</c:v>
                </c:pt>
                <c:pt idx="13396">
                  <c:v>8.3560784691829149</c:v>
                </c:pt>
                <c:pt idx="13397">
                  <c:v>8.3566411276000458</c:v>
                </c:pt>
                <c:pt idx="13398">
                  <c:v>8.3570938133669888</c:v>
                </c:pt>
                <c:pt idx="13399">
                  <c:v>8.3563881384499226</c:v>
                </c:pt>
                <c:pt idx="13400">
                  <c:v>8.355702490883063</c:v>
                </c:pt>
                <c:pt idx="13401">
                  <c:v>8.355960149299996</c:v>
                </c:pt>
                <c:pt idx="13402">
                  <c:v>8.3570761683999368</c:v>
                </c:pt>
                <c:pt idx="13403">
                  <c:v>8.3568555208330793</c:v>
                </c:pt>
                <c:pt idx="13404">
                  <c:v>8.3555248459170119</c:v>
                </c:pt>
                <c:pt idx="13405">
                  <c:v>8.355100865016956</c:v>
                </c:pt>
                <c:pt idx="13406">
                  <c:v>8.3555951901000878</c:v>
                </c:pt>
                <c:pt idx="13407">
                  <c:v>8.3561312092000275</c:v>
                </c:pt>
                <c:pt idx="13408">
                  <c:v>8.3563805342829625</c:v>
                </c:pt>
                <c:pt idx="13409">
                  <c:v>8.3556315533829046</c:v>
                </c:pt>
                <c:pt idx="13410">
                  <c:v>8.3555925451330353</c:v>
                </c:pt>
                <c:pt idx="13411">
                  <c:v>8.3554035642329776</c:v>
                </c:pt>
                <c:pt idx="13412">
                  <c:v>8.3561829166669188</c:v>
                </c:pt>
                <c:pt idx="13413">
                  <c:v>8.3560005750830531</c:v>
                </c:pt>
                <c:pt idx="13414">
                  <c:v>8.3552682608499946</c:v>
                </c:pt>
                <c:pt idx="13415">
                  <c:v>8.3543775859329266</c:v>
                </c:pt>
                <c:pt idx="13416">
                  <c:v>8.3544636050330681</c:v>
                </c:pt>
                <c:pt idx="13417">
                  <c:v>8.3550362634500015</c:v>
                </c:pt>
                <c:pt idx="13418">
                  <c:v>8.3554439492169443</c:v>
                </c:pt>
                <c:pt idx="13419">
                  <c:v>8.3547532743000765</c:v>
                </c:pt>
                <c:pt idx="13420">
                  <c:v>8.3543209600670174</c:v>
                </c:pt>
                <c:pt idx="13421">
                  <c:v>8.3542603124999602</c:v>
                </c:pt>
                <c:pt idx="13422">
                  <c:v>8.3556629709170913</c:v>
                </c:pt>
                <c:pt idx="13423">
                  <c:v>8.3554223233500355</c:v>
                </c:pt>
                <c:pt idx="13424">
                  <c:v>8.3549033150999676</c:v>
                </c:pt>
                <c:pt idx="13425">
                  <c:v>8.3544443341999095</c:v>
                </c:pt>
                <c:pt idx="13426">
                  <c:v>8.3545553259500398</c:v>
                </c:pt>
                <c:pt idx="13427">
                  <c:v>8.3550080117169827</c:v>
                </c:pt>
                <c:pt idx="13428">
                  <c:v>8.3552173367999156</c:v>
                </c:pt>
                <c:pt idx="13429">
                  <c:v>8.3545866892330576</c:v>
                </c:pt>
                <c:pt idx="13430">
                  <c:v>8.3535177083329994</c:v>
                </c:pt>
                <c:pt idx="13431">
                  <c:v>8.3538303667499321</c:v>
                </c:pt>
                <c:pt idx="13432">
                  <c:v>8.3547580525170737</c:v>
                </c:pt>
                <c:pt idx="13433">
                  <c:v>8.354817377600007</c:v>
                </c:pt>
                <c:pt idx="13434">
                  <c:v>8.3544350633669495</c:v>
                </c:pt>
                <c:pt idx="13435">
                  <c:v>8.353502721783082</c:v>
                </c:pt>
                <c:pt idx="13436">
                  <c:v>8.3534520742170244</c:v>
                </c:pt>
                <c:pt idx="13437">
                  <c:v>8.3536597326329574</c:v>
                </c:pt>
                <c:pt idx="13438">
                  <c:v>8.3532574184000978</c:v>
                </c:pt>
                <c:pt idx="13439">
                  <c:v>8.35241510416704</c:v>
                </c:pt>
                <c:pt idx="13440">
                  <c:v>8.351826095916973</c:v>
                </c:pt>
                <c:pt idx="13441">
                  <c:v>8.3517637816829158</c:v>
                </c:pt>
                <c:pt idx="13442">
                  <c:v>8.3530531067670477</c:v>
                </c:pt>
                <c:pt idx="13443">
                  <c:v>8.3533574591999891</c:v>
                </c:pt>
                <c:pt idx="13444">
                  <c:v>8.3524717842829208</c:v>
                </c:pt>
                <c:pt idx="13445">
                  <c:v>8.351742803383063</c:v>
                </c:pt>
                <c:pt idx="13446">
                  <c:v>8.3522487951329953</c:v>
                </c:pt>
                <c:pt idx="13447">
                  <c:v>8.3539081475669388</c:v>
                </c:pt>
                <c:pt idx="13448">
                  <c:v>8.35329750000008</c:v>
                </c:pt>
                <c:pt idx="13449">
                  <c:v>8.3524918250830122</c:v>
                </c:pt>
                <c:pt idx="13450">
                  <c:v>8.3520978441829552</c:v>
                </c:pt>
                <c:pt idx="13451">
                  <c:v>8.3517488359330869</c:v>
                </c:pt>
                <c:pt idx="13452">
                  <c:v>8.3527515217000303</c:v>
                </c:pt>
                <c:pt idx="13453">
                  <c:v>8.352619180116962</c:v>
                </c:pt>
                <c:pt idx="13454">
                  <c:v>8.3516001992169038</c:v>
                </c:pt>
                <c:pt idx="13455">
                  <c:v>8.3513261909670362</c:v>
                </c:pt>
                <c:pt idx="13456">
                  <c:v>8.3510338767329788</c:v>
                </c:pt>
                <c:pt idx="13457">
                  <c:v>8.3521482291669216</c:v>
                </c:pt>
                <c:pt idx="13458">
                  <c:v>8.3520792209170533</c:v>
                </c:pt>
                <c:pt idx="13459">
                  <c:v>8.3511735733499943</c:v>
                </c:pt>
                <c:pt idx="13460">
                  <c:v>8.3507562317669279</c:v>
                </c:pt>
                <c:pt idx="13461">
                  <c:v>8.3510705842000679</c:v>
                </c:pt>
                <c:pt idx="13462">
                  <c:v>8.3528315759500007</c:v>
                </c:pt>
                <c:pt idx="13463">
                  <c:v>8.352682595049945</c:v>
                </c:pt>
                <c:pt idx="13464">
                  <c:v>8.3519885868000756</c:v>
                </c:pt>
                <c:pt idx="13465">
                  <c:v>8.3510262725670188</c:v>
                </c:pt>
                <c:pt idx="13466">
                  <c:v>8.3513739583329603</c:v>
                </c:pt>
                <c:pt idx="13467">
                  <c:v>8.3524199500830925</c:v>
                </c:pt>
                <c:pt idx="13468">
                  <c:v>8.3521176358500337</c:v>
                </c:pt>
                <c:pt idx="13469">
                  <c:v>8.3514652942669674</c:v>
                </c:pt>
                <c:pt idx="13470">
                  <c:v>8.350959646699911</c:v>
                </c:pt>
                <c:pt idx="13471">
                  <c:v>8.3509339717830411</c:v>
                </c:pt>
                <c:pt idx="13472">
                  <c:v>8.352069990882983</c:v>
                </c:pt>
                <c:pt idx="13473">
                  <c:v>8.3518209826329155</c:v>
                </c:pt>
                <c:pt idx="13474">
                  <c:v>8.3506403350670571</c:v>
                </c:pt>
                <c:pt idx="13475">
                  <c:v>8.3498696875</c:v>
                </c:pt>
                <c:pt idx="13476">
                  <c:v>8.3504473459169333</c:v>
                </c:pt>
                <c:pt idx="13477">
                  <c:v>8.3516966983500733</c:v>
                </c:pt>
                <c:pt idx="13478">
                  <c:v>8.3520626901000057</c:v>
                </c:pt>
                <c:pt idx="13479">
                  <c:v>8.35107037586695</c:v>
                </c:pt>
                <c:pt idx="13480">
                  <c:v>8.3499047009500806</c:v>
                </c:pt>
                <c:pt idx="13481">
                  <c:v>8.3503273867170247</c:v>
                </c:pt>
                <c:pt idx="13482">
                  <c:v>8.3518517117999558</c:v>
                </c:pt>
                <c:pt idx="13483">
                  <c:v>8.3514427309000965</c:v>
                </c:pt>
                <c:pt idx="13484">
                  <c:v>8.3500204166670393</c:v>
                </c:pt>
                <c:pt idx="13485">
                  <c:v>8.3500047417499719</c:v>
                </c:pt>
                <c:pt idx="13486">
                  <c:v>8.3500724275169151</c:v>
                </c:pt>
                <c:pt idx="13487">
                  <c:v>8.3515900859330472</c:v>
                </c:pt>
                <c:pt idx="13488">
                  <c:v>8.3514494383669877</c:v>
                </c:pt>
                <c:pt idx="13489">
                  <c:v>8.3509437634499228</c:v>
                </c:pt>
                <c:pt idx="13490">
                  <c:v>8.3504797825500621</c:v>
                </c:pt>
                <c:pt idx="13491">
                  <c:v>8.3534591076329949</c:v>
                </c:pt>
                <c:pt idx="13492">
                  <c:v>8.3545551267329383</c:v>
                </c:pt>
                <c:pt idx="13493">
                  <c:v>8.3546044791670795</c:v>
                </c:pt>
                <c:pt idx="13494">
                  <c:v>8.3536621375830133</c:v>
                </c:pt>
                <c:pt idx="13495">
                  <c:v>8.3529448233499544</c:v>
                </c:pt>
                <c:pt idx="13496">
                  <c:v>8.3528224817670864</c:v>
                </c:pt>
                <c:pt idx="13497">
                  <c:v>8.3543685008670288</c:v>
                </c:pt>
                <c:pt idx="13498">
                  <c:v>8.3540978259499621</c:v>
                </c:pt>
                <c:pt idx="13499">
                  <c:v>8.3529305117169041</c:v>
                </c:pt>
                <c:pt idx="13500">
                  <c:v>8.3524231701330365</c:v>
                </c:pt>
                <c:pt idx="13501">
                  <c:v>8.3524658558999771</c:v>
                </c:pt>
                <c:pt idx="13502">
                  <c:v>8.3539568749999198</c:v>
                </c:pt>
                <c:pt idx="13503">
                  <c:v>8.3541962000830523</c:v>
                </c:pt>
                <c:pt idx="13504">
                  <c:v>8.3532088858499947</c:v>
                </c:pt>
                <c:pt idx="13505">
                  <c:v>8.3524848775999274</c:v>
                </c:pt>
                <c:pt idx="13506">
                  <c:v>8.3525142300330675</c:v>
                </c:pt>
                <c:pt idx="13507">
                  <c:v>8.35409688845</c:v>
                </c:pt>
                <c:pt idx="13508">
                  <c:v>8.3538729075499436</c:v>
                </c:pt>
                <c:pt idx="13509">
                  <c:v>8.3531688993000746</c:v>
                </c:pt>
                <c:pt idx="13510">
                  <c:v>8.3523115850670191</c:v>
                </c:pt>
                <c:pt idx="13511">
                  <c:v>8.3521092708329601</c:v>
                </c:pt>
                <c:pt idx="13512">
                  <c:v>8.353585262583092</c:v>
                </c:pt>
                <c:pt idx="13513">
                  <c:v>8.3535529483500337</c:v>
                </c:pt>
                <c:pt idx="13514">
                  <c:v>8.353330606766967</c:v>
                </c:pt>
                <c:pt idx="13515">
                  <c:v>8.3524532925329105</c:v>
                </c:pt>
                <c:pt idx="13516">
                  <c:v>8.3526176176170424</c:v>
                </c:pt>
                <c:pt idx="13517">
                  <c:v>8.353738636716983</c:v>
                </c:pt>
                <c:pt idx="13518">
                  <c:v>8.3537712951329173</c:v>
                </c:pt>
                <c:pt idx="13519">
                  <c:v>8.352797314233058</c:v>
                </c:pt>
                <c:pt idx="13520">
                  <c:v>8.3526000000000007</c:v>
                </c:pt>
                <c:pt idx="13521">
                  <c:v>8.3531509917499331</c:v>
                </c:pt>
                <c:pt idx="13522">
                  <c:v>8.3541003441830757</c:v>
                </c:pt>
                <c:pt idx="13523">
                  <c:v>8.3543346692670077</c:v>
                </c:pt>
                <c:pt idx="13524">
                  <c:v>8.3535540216999493</c:v>
                </c:pt>
                <c:pt idx="13525">
                  <c:v>8.352691680117081</c:v>
                </c:pt>
                <c:pt idx="13526">
                  <c:v>8.3528710325500235</c:v>
                </c:pt>
                <c:pt idx="13527">
                  <c:v>8.3539920242999557</c:v>
                </c:pt>
                <c:pt idx="13528">
                  <c:v>8.3542347100670984</c:v>
                </c:pt>
                <c:pt idx="13529">
                  <c:v>8.3535357291670387</c:v>
                </c:pt>
                <c:pt idx="13530">
                  <c:v>8.353266720916972</c:v>
                </c:pt>
                <c:pt idx="13531">
                  <c:v>8.3533760733499154</c:v>
                </c:pt>
                <c:pt idx="13532">
                  <c:v>8.354015398433047</c:v>
                </c:pt>
                <c:pt idx="13533">
                  <c:v>8.3542197508669904</c:v>
                </c:pt>
                <c:pt idx="13534">
                  <c:v>8.3536257426169218</c:v>
                </c:pt>
                <c:pt idx="13535">
                  <c:v>8.3529234283830629</c:v>
                </c:pt>
                <c:pt idx="13536">
                  <c:v>8.3530660867999966</c:v>
                </c:pt>
                <c:pt idx="13537">
                  <c:v>8.3543821058999388</c:v>
                </c:pt>
                <c:pt idx="13538">
                  <c:v>8.3536964583330793</c:v>
                </c:pt>
                <c:pt idx="13539">
                  <c:v>8.3529591167500126</c:v>
                </c:pt>
                <c:pt idx="13540">
                  <c:v>8.3524434691829548</c:v>
                </c:pt>
                <c:pt idx="13541">
                  <c:v>8.3532644609330866</c:v>
                </c:pt>
                <c:pt idx="13542">
                  <c:v>8.354200480033029</c:v>
                </c:pt>
                <c:pt idx="13543">
                  <c:v>8.3540364717829618</c:v>
                </c:pt>
                <c:pt idx="13544">
                  <c:v>8.3537041575499043</c:v>
                </c:pt>
                <c:pt idx="13545">
                  <c:v>8.3527201493000351</c:v>
                </c:pt>
                <c:pt idx="13546">
                  <c:v>8.3529778350669783</c:v>
                </c:pt>
                <c:pt idx="13547">
                  <c:v>8.3535971874999202</c:v>
                </c:pt>
                <c:pt idx="13548">
                  <c:v>8.3536281792500517</c:v>
                </c:pt>
                <c:pt idx="13549">
                  <c:v>8.3531825316829948</c:v>
                </c:pt>
                <c:pt idx="13550">
                  <c:v>8.3524868567669284</c:v>
                </c:pt>
                <c:pt idx="13551">
                  <c:v>8.3528395425330686</c:v>
                </c:pt>
                <c:pt idx="13552">
                  <c:v>8.3541988676170025</c:v>
                </c:pt>
                <c:pt idx="13553">
                  <c:v>8.3545265533829429</c:v>
                </c:pt>
                <c:pt idx="13554">
                  <c:v>8.3542925451330756</c:v>
                </c:pt>
                <c:pt idx="13555">
                  <c:v>8.3541735642330188</c:v>
                </c:pt>
                <c:pt idx="13556">
                  <c:v>8.3534895833329603</c:v>
                </c:pt>
                <c:pt idx="13557">
                  <c:v>8.3538839084170924</c:v>
                </c:pt>
                <c:pt idx="13558">
                  <c:v>8.3540599275170333</c:v>
                </c:pt>
                <c:pt idx="13559">
                  <c:v>8.3532075859329673</c:v>
                </c:pt>
                <c:pt idx="13560">
                  <c:v>8.3525819383669102</c:v>
                </c:pt>
                <c:pt idx="13561">
                  <c:v>8.3529579301170411</c:v>
                </c:pt>
                <c:pt idx="13562">
                  <c:v>8.3539706158829841</c:v>
                </c:pt>
                <c:pt idx="13563">
                  <c:v>8.3539399409669173</c:v>
                </c:pt>
                <c:pt idx="13564">
                  <c:v>8.3535959600670573</c:v>
                </c:pt>
                <c:pt idx="13565">
                  <c:v>8.3532953125000002</c:v>
                </c:pt>
                <c:pt idx="13566">
                  <c:v>8.3532179709169334</c:v>
                </c:pt>
                <c:pt idx="13567">
                  <c:v>8.3542739900170755</c:v>
                </c:pt>
                <c:pt idx="13568">
                  <c:v>8.3541233151000078</c:v>
                </c:pt>
                <c:pt idx="13569">
                  <c:v>8.3534526675329488</c:v>
                </c:pt>
                <c:pt idx="13570">
                  <c:v>8.3527903259500818</c:v>
                </c:pt>
                <c:pt idx="13571">
                  <c:v>8.3524096783830224</c:v>
                </c:pt>
                <c:pt idx="13572">
                  <c:v>8.353050670132955</c:v>
                </c:pt>
                <c:pt idx="13573">
                  <c:v>8.3532616892330971</c:v>
                </c:pt>
                <c:pt idx="13574">
                  <c:v>8.3527577083330389</c:v>
                </c:pt>
                <c:pt idx="13575">
                  <c:v>8.3525087000829732</c:v>
                </c:pt>
                <c:pt idx="13576">
                  <c:v>8.3529763858499155</c:v>
                </c:pt>
                <c:pt idx="13577">
                  <c:v>8.3541073776000463</c:v>
                </c:pt>
                <c:pt idx="13578">
                  <c:v>8.354565063366989</c:v>
                </c:pt>
                <c:pt idx="13579">
                  <c:v>8.3537527217829215</c:v>
                </c:pt>
                <c:pt idx="13580">
                  <c:v>8.3528604075500645</c:v>
                </c:pt>
                <c:pt idx="13581">
                  <c:v>8.3532363992999965</c:v>
                </c:pt>
                <c:pt idx="13582">
                  <c:v>8.3542474183999378</c:v>
                </c:pt>
                <c:pt idx="13583">
                  <c:v>8.3538701041670791</c:v>
                </c:pt>
                <c:pt idx="13584">
                  <c:v>8.3531577625830131</c:v>
                </c:pt>
                <c:pt idx="13585">
                  <c:v>8.3525921150169555</c:v>
                </c:pt>
                <c:pt idx="13586">
                  <c:v>8.3524731067670874</c:v>
                </c:pt>
                <c:pt idx="13587">
                  <c:v>8.3537524592000292</c:v>
                </c:pt>
                <c:pt idx="13588">
                  <c:v>8.3534234509499612</c:v>
                </c:pt>
                <c:pt idx="13589">
                  <c:v>8.3528744700499047</c:v>
                </c:pt>
                <c:pt idx="13590">
                  <c:v>8.351812128467035</c:v>
                </c:pt>
                <c:pt idx="13591">
                  <c:v>8.3528681475669782</c:v>
                </c:pt>
                <c:pt idx="13592">
                  <c:v>8.3538208333329198</c:v>
                </c:pt>
                <c:pt idx="13593">
                  <c:v>8.3540601584170506</c:v>
                </c:pt>
                <c:pt idx="13594">
                  <c:v>8.353419510849994</c:v>
                </c:pt>
                <c:pt idx="13595">
                  <c:v>8.3521621692669274</c:v>
                </c:pt>
                <c:pt idx="13596">
                  <c:v>8.3523981883670686</c:v>
                </c:pt>
                <c:pt idx="13597">
                  <c:v>8.3539958467830022</c:v>
                </c:pt>
                <c:pt idx="13598">
                  <c:v>8.3543018658829435</c:v>
                </c:pt>
                <c:pt idx="13599">
                  <c:v>8.3535011909670764</c:v>
                </c:pt>
                <c:pt idx="13600">
                  <c:v>8.3530638767330174</c:v>
                </c:pt>
                <c:pt idx="13601">
                  <c:v>8.3529398958329608</c:v>
                </c:pt>
                <c:pt idx="13602">
                  <c:v>8.3543675542500928</c:v>
                </c:pt>
                <c:pt idx="13603">
                  <c:v>8.3543802400170346</c:v>
                </c:pt>
                <c:pt idx="13604">
                  <c:v>8.3534578984329677</c:v>
                </c:pt>
                <c:pt idx="13605">
                  <c:v>8.3522089175329093</c:v>
                </c:pt>
                <c:pt idx="13606">
                  <c:v>8.352141575950041</c:v>
                </c:pt>
                <c:pt idx="13607">
                  <c:v>8.3540175950499833</c:v>
                </c:pt>
                <c:pt idx="13608">
                  <c:v>8.3537585867999162</c:v>
                </c:pt>
                <c:pt idx="13609">
                  <c:v>8.353041272567058</c:v>
                </c:pt>
                <c:pt idx="13610">
                  <c:v>8.3522789583329988</c:v>
                </c:pt>
                <c:pt idx="13611">
                  <c:v>8.3523916167499319</c:v>
                </c:pt>
                <c:pt idx="13612">
                  <c:v>8.3535043025170737</c:v>
                </c:pt>
                <c:pt idx="13613">
                  <c:v>8.3537719609330061</c:v>
                </c:pt>
                <c:pt idx="13614">
                  <c:v>8.3528163133669491</c:v>
                </c:pt>
                <c:pt idx="13615">
                  <c:v>8.3523289717830824</c:v>
                </c:pt>
                <c:pt idx="13616">
                  <c:v>8.3524516575500236</c:v>
                </c:pt>
                <c:pt idx="13617">
                  <c:v>8.3537576492999577</c:v>
                </c:pt>
                <c:pt idx="13618">
                  <c:v>8.3535953350670979</c:v>
                </c:pt>
                <c:pt idx="13619">
                  <c:v>8.3533613541670402</c:v>
                </c:pt>
                <c:pt idx="13620">
                  <c:v>8.3528890125829722</c:v>
                </c:pt>
                <c:pt idx="13621">
                  <c:v>8.3533483650169149</c:v>
                </c:pt>
                <c:pt idx="13622">
                  <c:v>8.3540110234330474</c:v>
                </c:pt>
                <c:pt idx="13623">
                  <c:v>8.3538570425329883</c:v>
                </c:pt>
                <c:pt idx="13624">
                  <c:v>8.3532430342829223</c:v>
                </c:pt>
                <c:pt idx="13625">
                  <c:v>8.352644053383063</c:v>
                </c:pt>
                <c:pt idx="13626">
                  <c:v>8.3527100451329961</c:v>
                </c:pt>
                <c:pt idx="13627">
                  <c:v>8.3536393975669387</c:v>
                </c:pt>
                <c:pt idx="13628">
                  <c:v>8.3535537500000796</c:v>
                </c:pt>
                <c:pt idx="13629">
                  <c:v>8.3528880750830119</c:v>
                </c:pt>
                <c:pt idx="13630">
                  <c:v>8.3519824275169547</c:v>
                </c:pt>
                <c:pt idx="13631">
                  <c:v>8.3520950859330867</c:v>
                </c:pt>
                <c:pt idx="13632">
                  <c:v>8.3533644383670289</c:v>
                </c:pt>
                <c:pt idx="13633">
                  <c:v>8.3530670967829632</c:v>
                </c:pt>
                <c:pt idx="13634">
                  <c:v>8.3523981158829042</c:v>
                </c:pt>
                <c:pt idx="13635">
                  <c:v>8.3514207743000348</c:v>
                </c:pt>
                <c:pt idx="13636">
                  <c:v>8.3511901267329787</c:v>
                </c:pt>
                <c:pt idx="13637">
                  <c:v>8.3520911458329206</c:v>
                </c:pt>
                <c:pt idx="13638">
                  <c:v>8.3519138042500529</c:v>
                </c:pt>
                <c:pt idx="13639">
                  <c:v>8.3514114900169947</c:v>
                </c:pt>
                <c:pt idx="13640">
                  <c:v>8.3513474817669273</c:v>
                </c:pt>
                <c:pt idx="13641">
                  <c:v>8.351406834200068</c:v>
                </c:pt>
                <c:pt idx="13642">
                  <c:v>8.3524578259500011</c:v>
                </c:pt>
                <c:pt idx="13643">
                  <c:v>8.3527838450499452</c:v>
                </c:pt>
                <c:pt idx="13644">
                  <c:v>8.3526765034670767</c:v>
                </c:pt>
                <c:pt idx="13645">
                  <c:v>8.351602522567017</c:v>
                </c:pt>
                <c:pt idx="13646">
                  <c:v>8.3514485416669597</c:v>
                </c:pt>
                <c:pt idx="13647">
                  <c:v>8.3525712000830925</c:v>
                </c:pt>
                <c:pt idx="13648">
                  <c:v>8.3528388858500353</c:v>
                </c:pt>
                <c:pt idx="13649">
                  <c:v>8.3522765442669673</c:v>
                </c:pt>
                <c:pt idx="13650">
                  <c:v>8.3513908966999093</c:v>
                </c:pt>
                <c:pt idx="13651">
                  <c:v>8.351250221783042</c:v>
                </c:pt>
                <c:pt idx="13652">
                  <c:v>8.3522029075499837</c:v>
                </c:pt>
                <c:pt idx="13653">
                  <c:v>8.3519922326329166</c:v>
                </c:pt>
                <c:pt idx="13654">
                  <c:v>8.3511865850670581</c:v>
                </c:pt>
                <c:pt idx="13655">
                  <c:v>8.3506992708329992</c:v>
                </c:pt>
                <c:pt idx="13656">
                  <c:v>8.3513319292499339</c:v>
                </c:pt>
                <c:pt idx="13657">
                  <c:v>8.3522712816830733</c:v>
                </c:pt>
                <c:pt idx="13658">
                  <c:v>8.3521289401000072</c:v>
                </c:pt>
                <c:pt idx="13659">
                  <c:v>8.3512499591999489</c:v>
                </c:pt>
                <c:pt idx="13660">
                  <c:v>8.3506976176170813</c:v>
                </c:pt>
                <c:pt idx="13661">
                  <c:v>8.3507686367170244</c:v>
                </c:pt>
                <c:pt idx="13662">
                  <c:v>8.3516962951329567</c:v>
                </c:pt>
                <c:pt idx="13663">
                  <c:v>8.3519673142330966</c:v>
                </c:pt>
                <c:pt idx="13664">
                  <c:v>8.3521150000000404</c:v>
                </c:pt>
                <c:pt idx="13665">
                  <c:v>8.3513809917499735</c:v>
                </c:pt>
                <c:pt idx="13666">
                  <c:v>8.3513770108499159</c:v>
                </c:pt>
                <c:pt idx="13667">
                  <c:v>8.3527630026000477</c:v>
                </c:pt>
                <c:pt idx="13668">
                  <c:v>8.3526706883669881</c:v>
                </c:pt>
                <c:pt idx="13669">
                  <c:v>8.3517366801169217</c:v>
                </c:pt>
                <c:pt idx="13670">
                  <c:v>8.3509493658830625</c:v>
                </c:pt>
                <c:pt idx="13671">
                  <c:v>8.3513270242999962</c:v>
                </c:pt>
                <c:pt idx="13672">
                  <c:v>8.3530597100669386</c:v>
                </c:pt>
                <c:pt idx="13673">
                  <c:v>8.3529440625000788</c:v>
                </c:pt>
                <c:pt idx="13674">
                  <c:v>8.3519217209170122</c:v>
                </c:pt>
                <c:pt idx="13675">
                  <c:v>8.3512794066829539</c:v>
                </c:pt>
                <c:pt idx="13676">
                  <c:v>8.351458731767087</c:v>
                </c:pt>
                <c:pt idx="13677">
                  <c:v>8.3524064175330288</c:v>
                </c:pt>
                <c:pt idx="13678">
                  <c:v>8.3522674092829625</c:v>
                </c:pt>
                <c:pt idx="13679">
                  <c:v>8.3517667617169025</c:v>
                </c:pt>
                <c:pt idx="13680">
                  <c:v>8.3513494201330367</c:v>
                </c:pt>
                <c:pt idx="13681">
                  <c:v>8.3516737725669774</c:v>
                </c:pt>
                <c:pt idx="13682">
                  <c:v>8.3527297916669205</c:v>
                </c:pt>
                <c:pt idx="13683">
                  <c:v>8.3529174500830532</c:v>
                </c:pt>
                <c:pt idx="13684">
                  <c:v>8.3524368025169959</c:v>
                </c:pt>
                <c:pt idx="13685">
                  <c:v>8.3517094609329288</c:v>
                </c:pt>
                <c:pt idx="13686">
                  <c:v>8.3519921467000682</c:v>
                </c:pt>
                <c:pt idx="13687">
                  <c:v>8.3530331384500016</c:v>
                </c:pt>
                <c:pt idx="13688">
                  <c:v>8.3525808242169433</c:v>
                </c:pt>
                <c:pt idx="13689">
                  <c:v>8.351481815967075</c:v>
                </c:pt>
                <c:pt idx="13690">
                  <c:v>8.3507628350670178</c:v>
                </c:pt>
                <c:pt idx="13691">
                  <c:v>8.3511521874999595</c:v>
                </c:pt>
                <c:pt idx="13692">
                  <c:v>8.3526315125830912</c:v>
                </c:pt>
                <c:pt idx="13693">
                  <c:v>8.352854198350034</c:v>
                </c:pt>
                <c:pt idx="13694">
                  <c:v>8.3522951900999676</c:v>
                </c:pt>
                <c:pt idx="13695">
                  <c:v>8.3515095425329093</c:v>
                </c:pt>
                <c:pt idx="13696">
                  <c:v>8.3517138676170415</c:v>
                </c:pt>
                <c:pt idx="13697">
                  <c:v>8.3527598867169832</c:v>
                </c:pt>
                <c:pt idx="13698">
                  <c:v>8.3525175451329172</c:v>
                </c:pt>
                <c:pt idx="13699">
                  <c:v>8.3520285642330574</c:v>
                </c:pt>
                <c:pt idx="13700">
                  <c:v>8.3513595833330001</c:v>
                </c:pt>
                <c:pt idx="13701">
                  <c:v>8.3514255750829332</c:v>
                </c:pt>
                <c:pt idx="13702">
                  <c:v>8.3529732608500726</c:v>
                </c:pt>
                <c:pt idx="13703">
                  <c:v>8.3532925859330085</c:v>
                </c:pt>
                <c:pt idx="13704">
                  <c:v>8.3524286050329497</c:v>
                </c:pt>
                <c:pt idx="13705">
                  <c:v>8.3519812634500816</c:v>
                </c:pt>
                <c:pt idx="13706">
                  <c:v>8.3517889492170241</c:v>
                </c:pt>
                <c:pt idx="13707">
                  <c:v>8.3527682742999563</c:v>
                </c:pt>
                <c:pt idx="13708">
                  <c:v>8.3527342934000988</c:v>
                </c:pt>
                <c:pt idx="13709">
                  <c:v>8.3521353125000388</c:v>
                </c:pt>
                <c:pt idx="13710">
                  <c:v>8.3516013042499715</c:v>
                </c:pt>
                <c:pt idx="13711">
                  <c:v>8.351800656682915</c:v>
                </c:pt>
                <c:pt idx="13712">
                  <c:v>8.3529366484330474</c:v>
                </c:pt>
                <c:pt idx="13713">
                  <c:v>8.3529210008669903</c:v>
                </c:pt>
                <c:pt idx="13714">
                  <c:v>8.3522419926169231</c:v>
                </c:pt>
                <c:pt idx="13715">
                  <c:v>8.3519630117170625</c:v>
                </c:pt>
                <c:pt idx="13716">
                  <c:v>8.3521790034669952</c:v>
                </c:pt>
                <c:pt idx="13717">
                  <c:v>8.3534383558999377</c:v>
                </c:pt>
                <c:pt idx="13718">
                  <c:v>8.3529677083330807</c:v>
                </c:pt>
                <c:pt idx="13719">
                  <c:v>8.3518953667500124</c:v>
                </c:pt>
                <c:pt idx="13720">
                  <c:v>8.3509913858499534</c:v>
                </c:pt>
                <c:pt idx="13721">
                  <c:v>8.3516123776000857</c:v>
                </c:pt>
                <c:pt idx="13722">
                  <c:v>8.3528017300330291</c:v>
                </c:pt>
                <c:pt idx="13723">
                  <c:v>8.3523160551169617</c:v>
                </c:pt>
                <c:pt idx="13724">
                  <c:v>8.3518587408829053</c:v>
                </c:pt>
                <c:pt idx="13725">
                  <c:v>8.3512663993000356</c:v>
                </c:pt>
                <c:pt idx="13726">
                  <c:v>8.3513624183999777</c:v>
                </c:pt>
                <c:pt idx="13727">
                  <c:v>8.3522701041669212</c:v>
                </c:pt>
                <c:pt idx="13728">
                  <c:v>8.3523560959170524</c:v>
                </c:pt>
                <c:pt idx="13729">
                  <c:v>8.3525587816829958</c:v>
                </c:pt>
                <c:pt idx="13730">
                  <c:v>8.3515247734329279</c:v>
                </c:pt>
                <c:pt idx="13731">
                  <c:v>8.3520557925330685</c:v>
                </c:pt>
                <c:pt idx="13732">
                  <c:v>8.3532634509500028</c:v>
                </c:pt>
                <c:pt idx="13733">
                  <c:v>8.353129470049943</c:v>
                </c:pt>
                <c:pt idx="13734">
                  <c:v>8.3523154618000746</c:v>
                </c:pt>
                <c:pt idx="13735">
                  <c:v>8.3515764809000181</c:v>
                </c:pt>
                <c:pt idx="13736">
                  <c:v>8.3510791666669597</c:v>
                </c:pt>
                <c:pt idx="13737">
                  <c:v>8.3517434917500921</c:v>
                </c:pt>
                <c:pt idx="13738">
                  <c:v>8.3519145108500332</c:v>
                </c:pt>
                <c:pt idx="13739">
                  <c:v>8.3517088359329659</c:v>
                </c:pt>
                <c:pt idx="13740">
                  <c:v>8.3514415216999094</c:v>
                </c:pt>
                <c:pt idx="13741">
                  <c:v>8.3515541801170414</c:v>
                </c:pt>
                <c:pt idx="13742">
                  <c:v>8.3528001992169845</c:v>
                </c:pt>
                <c:pt idx="13743">
                  <c:v>8.3526678576329179</c:v>
                </c:pt>
                <c:pt idx="13744">
                  <c:v>8.3517055434000564</c:v>
                </c:pt>
                <c:pt idx="13745">
                  <c:v>8.3510198958329998</c:v>
                </c:pt>
                <c:pt idx="13746">
                  <c:v>8.3514242209169325</c:v>
                </c:pt>
                <c:pt idx="13747">
                  <c:v>8.3524835733500744</c:v>
                </c:pt>
                <c:pt idx="13748">
                  <c:v>8.3523912317670082</c:v>
                </c:pt>
                <c:pt idx="13749">
                  <c:v>8.3520505841999491</c:v>
                </c:pt>
                <c:pt idx="13750">
                  <c:v>8.3518399092830808</c:v>
                </c:pt>
                <c:pt idx="13751">
                  <c:v>8.3518975950500227</c:v>
                </c:pt>
                <c:pt idx="13752">
                  <c:v>8.3526652534669559</c:v>
                </c:pt>
                <c:pt idx="13753">
                  <c:v>8.3526612725670972</c:v>
                </c:pt>
                <c:pt idx="13754">
                  <c:v>8.3520322916670384</c:v>
                </c:pt>
                <c:pt idx="13755">
                  <c:v>8.3517332834169711</c:v>
                </c:pt>
                <c:pt idx="13756">
                  <c:v>8.352044302516914</c:v>
                </c:pt>
                <c:pt idx="13757">
                  <c:v>8.3527236276000458</c:v>
                </c:pt>
                <c:pt idx="13758">
                  <c:v>8.3530263133669891</c:v>
                </c:pt>
                <c:pt idx="13759">
                  <c:v>8.3525239717829223</c:v>
                </c:pt>
                <c:pt idx="13760">
                  <c:v>8.351994990883064</c:v>
                </c:pt>
                <c:pt idx="13761">
                  <c:v>8.3521576492999969</c:v>
                </c:pt>
                <c:pt idx="13762">
                  <c:v>8.3526036683999383</c:v>
                </c:pt>
                <c:pt idx="13763">
                  <c:v>8.35277802083308</c:v>
                </c:pt>
                <c:pt idx="13764">
                  <c:v>8.3515890125830126</c:v>
                </c:pt>
                <c:pt idx="13765">
                  <c:v>8.3515533650169562</c:v>
                </c:pt>
                <c:pt idx="13766">
                  <c:v>8.351696023433087</c:v>
                </c:pt>
                <c:pt idx="13767">
                  <c:v>8.3533287092000279</c:v>
                </c:pt>
                <c:pt idx="13768">
                  <c:v>8.3532247009499621</c:v>
                </c:pt>
                <c:pt idx="13769">
                  <c:v>8.3529623867169036</c:v>
                </c:pt>
                <c:pt idx="13770">
                  <c:v>8.3529850451330354</c:v>
                </c:pt>
                <c:pt idx="13771">
                  <c:v>8.3531777308999793</c:v>
                </c:pt>
                <c:pt idx="13772">
                  <c:v>8.35340541666692</c:v>
                </c:pt>
                <c:pt idx="13773">
                  <c:v>8.3533847417500517</c:v>
                </c:pt>
                <c:pt idx="13774">
                  <c:v>8.3524157608499952</c:v>
                </c:pt>
                <c:pt idx="13775">
                  <c:v>8.3520817525999274</c:v>
                </c:pt>
                <c:pt idx="13776">
                  <c:v>8.3526944383670685</c:v>
                </c:pt>
                <c:pt idx="13777">
                  <c:v>8.3538420967830014</c:v>
                </c:pt>
                <c:pt idx="13778">
                  <c:v>8.353879782549944</c:v>
                </c:pt>
                <c:pt idx="13779">
                  <c:v>8.3530624409670757</c:v>
                </c:pt>
                <c:pt idx="13780">
                  <c:v>8.3525684600670171</c:v>
                </c:pt>
                <c:pt idx="13781">
                  <c:v>8.3526128124999612</c:v>
                </c:pt>
                <c:pt idx="13782">
                  <c:v>8.3539954709170932</c:v>
                </c:pt>
                <c:pt idx="13783">
                  <c:v>8.3540898233500336</c:v>
                </c:pt>
                <c:pt idx="13784">
                  <c:v>8.3538391484329679</c:v>
                </c:pt>
                <c:pt idx="13785">
                  <c:v>8.3535301675329094</c:v>
                </c:pt>
                <c:pt idx="13786">
                  <c:v>8.3530194926170402</c:v>
                </c:pt>
                <c:pt idx="13787">
                  <c:v>8.3545605117169845</c:v>
                </c:pt>
                <c:pt idx="13788">
                  <c:v>8.3547281701329172</c:v>
                </c:pt>
                <c:pt idx="13789">
                  <c:v>8.3546575225670594</c:v>
                </c:pt>
                <c:pt idx="13790">
                  <c:v>8.3541718750000005</c:v>
                </c:pt>
                <c:pt idx="13791">
                  <c:v>8.3546312000829328</c:v>
                </c:pt>
                <c:pt idx="13792">
                  <c:v>8.3554888858500735</c:v>
                </c:pt>
                <c:pt idx="13793">
                  <c:v>8.3553998776000071</c:v>
                </c:pt>
                <c:pt idx="13794">
                  <c:v>8.3546192300329505</c:v>
                </c:pt>
                <c:pt idx="13795">
                  <c:v>8.3539968884500819</c:v>
                </c:pt>
                <c:pt idx="13796">
                  <c:v>8.3537895742170232</c:v>
                </c:pt>
                <c:pt idx="13797">
                  <c:v>8.3544988992999549</c:v>
                </c:pt>
                <c:pt idx="13798">
                  <c:v>8.3542732517330975</c:v>
                </c:pt>
                <c:pt idx="13799">
                  <c:v>8.3533426041670413</c:v>
                </c:pt>
                <c:pt idx="13800">
                  <c:v>8.3532452625829734</c:v>
                </c:pt>
                <c:pt idx="13801">
                  <c:v>8.3532129483499151</c:v>
                </c:pt>
                <c:pt idx="13802">
                  <c:v>8.3543422734330459</c:v>
                </c:pt>
                <c:pt idx="13803">
                  <c:v>8.3541466258669885</c:v>
                </c:pt>
                <c:pt idx="13804">
                  <c:v>8.3540626176169219</c:v>
                </c:pt>
                <c:pt idx="13805">
                  <c:v>8.3540986367170635</c:v>
                </c:pt>
                <c:pt idx="13806">
                  <c:v>8.3543296284669957</c:v>
                </c:pt>
                <c:pt idx="13807">
                  <c:v>8.3545373142329371</c:v>
                </c:pt>
                <c:pt idx="13808">
                  <c:v>8.3541833333330793</c:v>
                </c:pt>
                <c:pt idx="13809">
                  <c:v>8.3534909917500126</c:v>
                </c:pt>
                <c:pt idx="13810">
                  <c:v>8.3532986775169551</c:v>
                </c:pt>
                <c:pt idx="13811">
                  <c:v>8.3534813359330862</c:v>
                </c:pt>
                <c:pt idx="13812">
                  <c:v>8.3546823550330274</c:v>
                </c:pt>
                <c:pt idx="13813">
                  <c:v>8.3541750134499626</c:v>
                </c:pt>
                <c:pt idx="13814">
                  <c:v>8.3534226992169032</c:v>
                </c:pt>
                <c:pt idx="13815">
                  <c:v>8.353258690967035</c:v>
                </c:pt>
                <c:pt idx="13816">
                  <c:v>8.353493043399979</c:v>
                </c:pt>
                <c:pt idx="13817">
                  <c:v>8.35493239583292</c:v>
                </c:pt>
                <c:pt idx="13818">
                  <c:v>8.3543533875830533</c:v>
                </c:pt>
                <c:pt idx="13819">
                  <c:v>8.3536360733499944</c:v>
                </c:pt>
                <c:pt idx="13820">
                  <c:v>8.3532570650999265</c:v>
                </c:pt>
                <c:pt idx="13821">
                  <c:v>8.3534530842000692</c:v>
                </c:pt>
                <c:pt idx="13822">
                  <c:v>8.3550924092830012</c:v>
                </c:pt>
                <c:pt idx="13823">
                  <c:v>8.3545017617169446</c:v>
                </c:pt>
                <c:pt idx="13824">
                  <c:v>8.3536427534670761</c:v>
                </c:pt>
                <c:pt idx="13825">
                  <c:v>8.3528654392330175</c:v>
                </c:pt>
                <c:pt idx="13826">
                  <c:v>8.3530614583329612</c:v>
                </c:pt>
                <c:pt idx="13827">
                  <c:v>8.3543224500830924</c:v>
                </c:pt>
                <c:pt idx="13828">
                  <c:v>8.3541518025170358</c:v>
                </c:pt>
                <c:pt idx="13829">
                  <c:v>8.3535194609329686</c:v>
                </c:pt>
                <c:pt idx="13830">
                  <c:v>8.3532938133669088</c:v>
                </c:pt>
                <c:pt idx="13831">
                  <c:v>8.3538048051170399</c:v>
                </c:pt>
                <c:pt idx="13832">
                  <c:v>8.3552991575499842</c:v>
                </c:pt>
                <c:pt idx="13833">
                  <c:v>8.3558518159669166</c:v>
                </c:pt>
                <c:pt idx="13834">
                  <c:v>8.3553228350670583</c:v>
                </c:pt>
                <c:pt idx="13835">
                  <c:v>8.3545505208329995</c:v>
                </c:pt>
                <c:pt idx="13836">
                  <c:v>8.3543731792499329</c:v>
                </c:pt>
                <c:pt idx="13837">
                  <c:v>8.3554291983500732</c:v>
                </c:pt>
                <c:pt idx="13838">
                  <c:v>8.3556185234330069</c:v>
                </c:pt>
                <c:pt idx="13839">
                  <c:v>8.3550945425329495</c:v>
                </c:pt>
                <c:pt idx="13840">
                  <c:v>8.3543605342830816</c:v>
                </c:pt>
                <c:pt idx="13841">
                  <c:v>8.3546265533830244</c:v>
                </c:pt>
                <c:pt idx="13842">
                  <c:v>8.3556492117999568</c:v>
                </c:pt>
                <c:pt idx="13843">
                  <c:v>8.3553618975670965</c:v>
                </c:pt>
                <c:pt idx="13844">
                  <c:v>8.354596250000041</c:v>
                </c:pt>
                <c:pt idx="13845">
                  <c:v>8.3539022417499726</c:v>
                </c:pt>
                <c:pt idx="13846">
                  <c:v>8.3543049275169139</c:v>
                </c:pt>
                <c:pt idx="13847">
                  <c:v>8.3558525859330484</c:v>
                </c:pt>
                <c:pt idx="13848">
                  <c:v>8.356111938366988</c:v>
                </c:pt>
                <c:pt idx="13849">
                  <c:v>8.3549412634499216</c:v>
                </c:pt>
                <c:pt idx="13850">
                  <c:v>8.354467282550063</c:v>
                </c:pt>
                <c:pt idx="13851">
                  <c:v>8.3539849409669955</c:v>
                </c:pt>
                <c:pt idx="13852">
                  <c:v>8.355360960066939</c:v>
                </c:pt>
                <c:pt idx="13853">
                  <c:v>8.35513031250008</c:v>
                </c:pt>
                <c:pt idx="13854">
                  <c:v>8.3541513042500117</c:v>
                </c:pt>
                <c:pt idx="13855">
                  <c:v>8.3533556566829557</c:v>
                </c:pt>
                <c:pt idx="13856">
                  <c:v>8.3538066484330873</c:v>
                </c:pt>
                <c:pt idx="13857">
                  <c:v>8.3553976675330297</c:v>
                </c:pt>
                <c:pt idx="13858">
                  <c:v>8.3554819926169621</c:v>
                </c:pt>
                <c:pt idx="13859">
                  <c:v>8.3548246783829025</c:v>
                </c:pt>
                <c:pt idx="13860">
                  <c:v>8.3539140034670361</c:v>
                </c:pt>
                <c:pt idx="13861">
                  <c:v>8.3545233558999783</c:v>
                </c:pt>
                <c:pt idx="13862">
                  <c:v>8.3556910416669208</c:v>
                </c:pt>
                <c:pt idx="13863">
                  <c:v>8.3555737000830526</c:v>
                </c:pt>
                <c:pt idx="13864">
                  <c:v>8.3550830525169939</c:v>
                </c:pt>
                <c:pt idx="13865">
                  <c:v>8.3543007109329288</c:v>
                </c:pt>
                <c:pt idx="13866">
                  <c:v>8.3544517300330678</c:v>
                </c:pt>
                <c:pt idx="13867">
                  <c:v>8.3559893884500021</c:v>
                </c:pt>
                <c:pt idx="13868">
                  <c:v>8.356043740882944</c:v>
                </c:pt>
                <c:pt idx="13869">
                  <c:v>8.3552613993000762</c:v>
                </c:pt>
                <c:pt idx="13870">
                  <c:v>8.3542274184000185</c:v>
                </c:pt>
                <c:pt idx="13871">
                  <c:v>8.3540651041669598</c:v>
                </c:pt>
                <c:pt idx="13872">
                  <c:v>8.3550527625830924</c:v>
                </c:pt>
                <c:pt idx="13873">
                  <c:v>8.3553537816830339</c:v>
                </c:pt>
                <c:pt idx="13874">
                  <c:v>8.3540664400999667</c:v>
                </c:pt>
                <c:pt idx="13875">
                  <c:v>8.3533241258669104</c:v>
                </c:pt>
                <c:pt idx="13876">
                  <c:v>8.3540134509500419</c:v>
                </c:pt>
                <c:pt idx="13877">
                  <c:v>8.3556328033829832</c:v>
                </c:pt>
                <c:pt idx="13878">
                  <c:v>8.3554387951329154</c:v>
                </c:pt>
                <c:pt idx="13879">
                  <c:v>8.3550264809000581</c:v>
                </c:pt>
                <c:pt idx="13880">
                  <c:v>8.3546275000000012</c:v>
                </c:pt>
                <c:pt idx="13881">
                  <c:v>8.3548118250829333</c:v>
                </c:pt>
                <c:pt idx="13882">
                  <c:v>8.3565595108500741</c:v>
                </c:pt>
                <c:pt idx="13883">
                  <c:v>8.3563888359330072</c:v>
                </c:pt>
                <c:pt idx="13884">
                  <c:v>8.3550548550329484</c:v>
                </c:pt>
                <c:pt idx="13885">
                  <c:v>8.3544791801170817</c:v>
                </c:pt>
                <c:pt idx="13886">
                  <c:v>8.3546418658830248</c:v>
                </c:pt>
                <c:pt idx="13887">
                  <c:v>8.3559878576329574</c:v>
                </c:pt>
                <c:pt idx="13888">
                  <c:v>8.3559555434000963</c:v>
                </c:pt>
                <c:pt idx="13889">
                  <c:v>8.3552715625000396</c:v>
                </c:pt>
                <c:pt idx="13890">
                  <c:v>8.3544292209169733</c:v>
                </c:pt>
                <c:pt idx="13891">
                  <c:v>8.3544785733499154</c:v>
                </c:pt>
                <c:pt idx="13892">
                  <c:v>8.3560445651000474</c:v>
                </c:pt>
                <c:pt idx="13893">
                  <c:v>8.3559239175329889</c:v>
                </c:pt>
                <c:pt idx="13894">
                  <c:v>8.3553015759499232</c:v>
                </c:pt>
                <c:pt idx="13895">
                  <c:v>8.3548359283830624</c:v>
                </c:pt>
                <c:pt idx="13896">
                  <c:v>8.3547935867999961</c:v>
                </c:pt>
                <c:pt idx="13897">
                  <c:v>8.3558146058999387</c:v>
                </c:pt>
                <c:pt idx="13898">
                  <c:v>8.3558972916670786</c:v>
                </c:pt>
                <c:pt idx="13899">
                  <c:v>8.3551466167500141</c:v>
                </c:pt>
                <c:pt idx="13900">
                  <c:v>8.3542526358499547</c:v>
                </c:pt>
                <c:pt idx="13901">
                  <c:v>8.3544602942670867</c:v>
                </c:pt>
                <c:pt idx="13902">
                  <c:v>8.3556863133670287</c:v>
                </c:pt>
                <c:pt idx="13903">
                  <c:v>8.3552856384499616</c:v>
                </c:pt>
                <c:pt idx="13904">
                  <c:v>8.3546949908829049</c:v>
                </c:pt>
                <c:pt idx="13905">
                  <c:v>8.3542359826330372</c:v>
                </c:pt>
                <c:pt idx="13906">
                  <c:v>8.3546120017329777</c:v>
                </c:pt>
                <c:pt idx="13907">
                  <c:v>8.3556163541669211</c:v>
                </c:pt>
                <c:pt idx="13908">
                  <c:v>8.355824012583053</c:v>
                </c:pt>
                <c:pt idx="13909">
                  <c:v>8.3555283650169958</c:v>
                </c:pt>
                <c:pt idx="13910">
                  <c:v>8.354914356766928</c:v>
                </c:pt>
                <c:pt idx="13911">
                  <c:v>8.3547403758670686</c:v>
                </c:pt>
                <c:pt idx="13912">
                  <c:v>8.3557047009500014</c:v>
                </c:pt>
                <c:pt idx="13913">
                  <c:v>8.3552190533829442</c:v>
                </c:pt>
                <c:pt idx="13914">
                  <c:v>8.3541283784670757</c:v>
                </c:pt>
                <c:pt idx="13915">
                  <c:v>8.3538043975670178</c:v>
                </c:pt>
                <c:pt idx="13916">
                  <c:v>8.3534020833329592</c:v>
                </c:pt>
                <c:pt idx="13917">
                  <c:v>8.3550314084170907</c:v>
                </c:pt>
                <c:pt idx="13918">
                  <c:v>8.3556290941830333</c:v>
                </c:pt>
                <c:pt idx="13919">
                  <c:v>8.3553667525999664</c:v>
                </c:pt>
                <c:pt idx="13920">
                  <c:v>8.3543844383669104</c:v>
                </c:pt>
                <c:pt idx="13921">
                  <c:v>8.3544837634500411</c:v>
                </c:pt>
                <c:pt idx="13922">
                  <c:v>8.3551831158829835</c:v>
                </c:pt>
                <c:pt idx="13923">
                  <c:v>8.3547041076329176</c:v>
                </c:pt>
                <c:pt idx="13924">
                  <c:v>8.3540567934000567</c:v>
                </c:pt>
                <c:pt idx="13925">
                  <c:v>8.3531194791670007</c:v>
                </c:pt>
                <c:pt idx="13926">
                  <c:v>8.3531121375829329</c:v>
                </c:pt>
                <c:pt idx="13927">
                  <c:v>8.3549481566830757</c:v>
                </c:pt>
                <c:pt idx="13928">
                  <c:v>8.3554458151000084</c:v>
                </c:pt>
                <c:pt idx="13929">
                  <c:v>8.3548635008669496</c:v>
                </c:pt>
                <c:pt idx="13930">
                  <c:v>8.3550994926170805</c:v>
                </c:pt>
                <c:pt idx="13931">
                  <c:v>8.355160511717024</c:v>
                </c:pt>
                <c:pt idx="13932">
                  <c:v>8.3558865034669569</c:v>
                </c:pt>
                <c:pt idx="13933">
                  <c:v>8.3557758559000987</c:v>
                </c:pt>
                <c:pt idx="13934">
                  <c:v>8.3550602083330396</c:v>
                </c:pt>
                <c:pt idx="13935">
                  <c:v>8.3547012000829728</c:v>
                </c:pt>
                <c:pt idx="13936">
                  <c:v>8.3543305525169149</c:v>
                </c:pt>
                <c:pt idx="13937">
                  <c:v>8.3554332109330467</c:v>
                </c:pt>
                <c:pt idx="13938">
                  <c:v>8.3555908966999901</c:v>
                </c:pt>
                <c:pt idx="13939">
                  <c:v>8.3545118884499221</c:v>
                </c:pt>
                <c:pt idx="13940">
                  <c:v>8.3537929075500621</c:v>
                </c:pt>
                <c:pt idx="13941">
                  <c:v>8.3542572326329978</c:v>
                </c:pt>
                <c:pt idx="13942">
                  <c:v>8.3554699183999386</c:v>
                </c:pt>
                <c:pt idx="13943">
                  <c:v>8.3555559375000801</c:v>
                </c:pt>
                <c:pt idx="13944">
                  <c:v>8.3552335959170136</c:v>
                </c:pt>
                <c:pt idx="13945">
                  <c:v>8.3545412816829536</c:v>
                </c:pt>
                <c:pt idx="13946">
                  <c:v>8.3544722734330872</c:v>
                </c:pt>
                <c:pt idx="13947">
                  <c:v>8.3553382925330286</c:v>
                </c:pt>
                <c:pt idx="13948">
                  <c:v>8.3555392842829619</c:v>
                </c:pt>
                <c:pt idx="13949">
                  <c:v>8.3546953033829041</c:v>
                </c:pt>
                <c:pt idx="13950">
                  <c:v>8.3540846284670351</c:v>
                </c:pt>
                <c:pt idx="13951">
                  <c:v>8.3539923142329791</c:v>
                </c:pt>
                <c:pt idx="13952">
                  <c:v>8.3548533333329207</c:v>
                </c:pt>
                <c:pt idx="13953">
                  <c:v>8.3552743250830517</c:v>
                </c:pt>
                <c:pt idx="13954">
                  <c:v>8.3547470108499944</c:v>
                </c:pt>
                <c:pt idx="13955">
                  <c:v>8.3539663359329275</c:v>
                </c:pt>
                <c:pt idx="13956">
                  <c:v>8.3539990217000692</c:v>
                </c:pt>
                <c:pt idx="13957">
                  <c:v>8.3551500134500021</c:v>
                </c:pt>
                <c:pt idx="13958">
                  <c:v>8.3552476992169442</c:v>
                </c:pt>
                <c:pt idx="13959">
                  <c:v>8.3543103576330751</c:v>
                </c:pt>
                <c:pt idx="13960">
                  <c:v>8.3539347100670174</c:v>
                </c:pt>
                <c:pt idx="13961">
                  <c:v>8.3538923958329612</c:v>
                </c:pt>
                <c:pt idx="13962">
                  <c:v>8.3554383875830922</c:v>
                </c:pt>
                <c:pt idx="13963">
                  <c:v>8.3551460733500331</c:v>
                </c:pt>
                <c:pt idx="13964">
                  <c:v>8.3545403984329667</c:v>
                </c:pt>
                <c:pt idx="13965">
                  <c:v>8.3538047508669102</c:v>
                </c:pt>
                <c:pt idx="13966">
                  <c:v>8.3534340759500409</c:v>
                </c:pt>
                <c:pt idx="13967">
                  <c:v>8.3543400950499844</c:v>
                </c:pt>
                <c:pt idx="13968">
                  <c:v>8.353976086799916</c:v>
                </c:pt>
                <c:pt idx="13969">
                  <c:v>8.3530121059000564</c:v>
                </c:pt>
                <c:pt idx="13970">
                  <c:v>8.3528397916669999</c:v>
                </c:pt>
                <c:pt idx="13971">
                  <c:v>8.3530007834169329</c:v>
                </c:pt>
                <c:pt idx="13972">
                  <c:v>8.3540084691830749</c:v>
                </c:pt>
                <c:pt idx="13973">
                  <c:v>8.3539361276000079</c:v>
                </c:pt>
                <c:pt idx="13974">
                  <c:v>8.3541138133669488</c:v>
                </c:pt>
                <c:pt idx="13975">
                  <c:v>8.3537948051170812</c:v>
                </c:pt>
                <c:pt idx="13976">
                  <c:v>8.3536024908830235</c:v>
                </c:pt>
                <c:pt idx="13977">
                  <c:v>8.3550951492999559</c:v>
                </c:pt>
                <c:pt idx="13978">
                  <c:v>8.3545028350670982</c:v>
                </c:pt>
                <c:pt idx="13979">
                  <c:v>8.3542155208330389</c:v>
                </c:pt>
                <c:pt idx="13980">
                  <c:v>8.3530698459169734</c:v>
                </c:pt>
                <c:pt idx="13981">
                  <c:v>8.3527125316829149</c:v>
                </c:pt>
                <c:pt idx="13982">
                  <c:v>8.3542651901000458</c:v>
                </c:pt>
                <c:pt idx="13983">
                  <c:v>8.3536078758669898</c:v>
                </c:pt>
                <c:pt idx="13984">
                  <c:v>8.3520722009499213</c:v>
                </c:pt>
                <c:pt idx="13985">
                  <c:v>8.3512665533830646</c:v>
                </c:pt>
                <c:pt idx="13986">
                  <c:v>8.3519058784669973</c:v>
                </c:pt>
                <c:pt idx="13987">
                  <c:v>8.3528935642329376</c:v>
                </c:pt>
                <c:pt idx="13988">
                  <c:v>8.3526295833330799</c:v>
                </c:pt>
                <c:pt idx="13989">
                  <c:v>8.3520522417500125</c:v>
                </c:pt>
                <c:pt idx="13990">
                  <c:v>8.3514915941829546</c:v>
                </c:pt>
                <c:pt idx="13991">
                  <c:v>8.3521525859330872</c:v>
                </c:pt>
                <c:pt idx="13992">
                  <c:v>8.3534569383670281</c:v>
                </c:pt>
                <c:pt idx="13993">
                  <c:v>8.3536479301169617</c:v>
                </c:pt>
                <c:pt idx="13994">
                  <c:v>8.3523422825499036</c:v>
                </c:pt>
                <c:pt idx="13995">
                  <c:v>8.3517199409670351</c:v>
                </c:pt>
                <c:pt idx="13996">
                  <c:v>8.3522109600669783</c:v>
                </c:pt>
                <c:pt idx="13997">
                  <c:v>8.3530353124999195</c:v>
                </c:pt>
                <c:pt idx="13998">
                  <c:v>8.3527446375830507</c:v>
                </c:pt>
                <c:pt idx="13999">
                  <c:v>8.3516839900169941</c:v>
                </c:pt>
                <c:pt idx="14000">
                  <c:v>8.3511699817669278</c:v>
                </c:pt>
                <c:pt idx="14001">
                  <c:v>8.3510860008670686</c:v>
                </c:pt>
                <c:pt idx="14002">
                  <c:v>8.3522453259500011</c:v>
                </c:pt>
                <c:pt idx="14003">
                  <c:v>8.3520363450499424</c:v>
                </c:pt>
                <c:pt idx="14004">
                  <c:v>8.3514823368000766</c:v>
                </c:pt>
                <c:pt idx="14005">
                  <c:v>8.3507133559000177</c:v>
                </c:pt>
                <c:pt idx="14006">
                  <c:v>8.3504410416669614</c:v>
                </c:pt>
                <c:pt idx="14007">
                  <c:v>8.3514120334170929</c:v>
                </c:pt>
                <c:pt idx="14008">
                  <c:v>8.3512363858500347</c:v>
                </c:pt>
                <c:pt idx="14009">
                  <c:v>8.3505173775999673</c:v>
                </c:pt>
                <c:pt idx="14010">
                  <c:v>8.3499400633669083</c:v>
                </c:pt>
                <c:pt idx="14011">
                  <c:v>8.3496693884500406</c:v>
                </c:pt>
                <c:pt idx="14012">
                  <c:v>8.3510354075499844</c:v>
                </c:pt>
                <c:pt idx="14013">
                  <c:v>8.350529732632916</c:v>
                </c:pt>
                <c:pt idx="14014">
                  <c:v>8.3500740850670585</c:v>
                </c:pt>
                <c:pt idx="14015">
                  <c:v>8.3501484374999997</c:v>
                </c:pt>
                <c:pt idx="14016">
                  <c:v>8.3504777625829316</c:v>
                </c:pt>
                <c:pt idx="14017">
                  <c:v>8.3520054483500736</c:v>
                </c:pt>
                <c:pt idx="14018">
                  <c:v>8.3514681067670065</c:v>
                </c:pt>
                <c:pt idx="14019">
                  <c:v>8.3505524591999496</c:v>
                </c:pt>
                <c:pt idx="14020">
                  <c:v>8.349670117617082</c:v>
                </c:pt>
                <c:pt idx="14021">
                  <c:v>8.3497378033830234</c:v>
                </c:pt>
                <c:pt idx="14022">
                  <c:v>8.3501321284669565</c:v>
                </c:pt>
                <c:pt idx="14023">
                  <c:v>8.3504498142330981</c:v>
                </c:pt>
                <c:pt idx="14024">
                  <c:v>8.3496291666670395</c:v>
                </c:pt>
                <c:pt idx="14025">
                  <c:v>8.3490551584169737</c:v>
                </c:pt>
                <c:pt idx="14026">
                  <c:v>8.3487645108499144</c:v>
                </c:pt>
                <c:pt idx="14027">
                  <c:v>8.349913835933048</c:v>
                </c:pt>
                <c:pt idx="14028">
                  <c:v>8.3497465216999895</c:v>
                </c:pt>
                <c:pt idx="14029">
                  <c:v>8.3495225134499211</c:v>
                </c:pt>
                <c:pt idx="14030">
                  <c:v>8.3483468658830642</c:v>
                </c:pt>
                <c:pt idx="14031">
                  <c:v>8.3487445242999954</c:v>
                </c:pt>
                <c:pt idx="14032">
                  <c:v>8.3499222100669392</c:v>
                </c:pt>
                <c:pt idx="14033">
                  <c:v>8.3496198958330794</c:v>
                </c:pt>
                <c:pt idx="14034">
                  <c:v>8.3492108875830127</c:v>
                </c:pt>
                <c:pt idx="14035">
                  <c:v>8.3489969066829559</c:v>
                </c:pt>
                <c:pt idx="14036">
                  <c:v>8.3490762317670875</c:v>
                </c:pt>
                <c:pt idx="14037">
                  <c:v>8.3500105842000298</c:v>
                </c:pt>
                <c:pt idx="14038">
                  <c:v>8.3501249092829628</c:v>
                </c:pt>
                <c:pt idx="14039">
                  <c:v>8.3499292617169036</c:v>
                </c:pt>
                <c:pt idx="14040">
                  <c:v>8.349071920133035</c:v>
                </c:pt>
                <c:pt idx="14041">
                  <c:v>8.3488779392329775</c:v>
                </c:pt>
                <c:pt idx="14042">
                  <c:v>8.3507989583329216</c:v>
                </c:pt>
                <c:pt idx="14043">
                  <c:v>8.3505032834170532</c:v>
                </c:pt>
                <c:pt idx="14044">
                  <c:v>8.3491993025169933</c:v>
                </c:pt>
                <c:pt idx="14045">
                  <c:v>8.3485386275999272</c:v>
                </c:pt>
                <c:pt idx="14046">
                  <c:v>8.3485496467000679</c:v>
                </c:pt>
                <c:pt idx="14047">
                  <c:v>8.3501856384500019</c:v>
                </c:pt>
                <c:pt idx="14048">
                  <c:v>8.349694990882945</c:v>
                </c:pt>
                <c:pt idx="14049">
                  <c:v>8.3487743159670753</c:v>
                </c:pt>
                <c:pt idx="14050">
                  <c:v>8.3483553350670174</c:v>
                </c:pt>
                <c:pt idx="14051">
                  <c:v>8.3485413541669597</c:v>
                </c:pt>
                <c:pt idx="14052">
                  <c:v>8.3492290125830912</c:v>
                </c:pt>
                <c:pt idx="14053">
                  <c:v>8.3494750316830348</c:v>
                </c:pt>
                <c:pt idx="14054">
                  <c:v>8.3489160234329667</c:v>
                </c:pt>
                <c:pt idx="14055">
                  <c:v>8.3485020425329086</c:v>
                </c:pt>
                <c:pt idx="14056">
                  <c:v>8.3488747009500415</c:v>
                </c:pt>
                <c:pt idx="14057">
                  <c:v>8.3499490533829839</c:v>
                </c:pt>
                <c:pt idx="14058">
                  <c:v>8.3494917117999154</c:v>
                </c:pt>
                <c:pt idx="14059">
                  <c:v>8.3481943975670578</c:v>
                </c:pt>
                <c:pt idx="14060">
                  <c:v>8.3476020833329994</c:v>
                </c:pt>
                <c:pt idx="14061">
                  <c:v>8.3478047417499344</c:v>
                </c:pt>
                <c:pt idx="14062">
                  <c:v>8.3497590941830744</c:v>
                </c:pt>
                <c:pt idx="14063">
                  <c:v>8.3497034192670068</c:v>
                </c:pt>
                <c:pt idx="14064">
                  <c:v>8.3488944383669494</c:v>
                </c:pt>
                <c:pt idx="14065">
                  <c:v>8.347585430117082</c:v>
                </c:pt>
                <c:pt idx="14066">
                  <c:v>8.3473831158830247</c:v>
                </c:pt>
                <c:pt idx="14067">
                  <c:v>8.3493307742999576</c:v>
                </c:pt>
                <c:pt idx="14068">
                  <c:v>8.3494551267330976</c:v>
                </c:pt>
                <c:pt idx="14069">
                  <c:v>8.3487428125000402</c:v>
                </c:pt>
                <c:pt idx="14070">
                  <c:v>8.3474521375829731</c:v>
                </c:pt>
                <c:pt idx="14071">
                  <c:v>8.3472581566829156</c:v>
                </c:pt>
                <c:pt idx="14072">
                  <c:v>8.3489874817670469</c:v>
                </c:pt>
                <c:pt idx="14073">
                  <c:v>8.3488801675329878</c:v>
                </c:pt>
                <c:pt idx="14074">
                  <c:v>8.3478511592829214</c:v>
                </c:pt>
                <c:pt idx="14075">
                  <c:v>8.3470555117170626</c:v>
                </c:pt>
                <c:pt idx="14076">
                  <c:v>8.3472915034669963</c:v>
                </c:pt>
                <c:pt idx="14077">
                  <c:v>8.3485608558999385</c:v>
                </c:pt>
                <c:pt idx="14078">
                  <c:v>8.3485252083330792</c:v>
                </c:pt>
                <c:pt idx="14079">
                  <c:v>8.3478578667500116</c:v>
                </c:pt>
                <c:pt idx="14080">
                  <c:v>8.3476922191829548</c:v>
                </c:pt>
                <c:pt idx="14081">
                  <c:v>8.3477282109330861</c:v>
                </c:pt>
                <c:pt idx="14082">
                  <c:v>8.3494358967000295</c:v>
                </c:pt>
                <c:pt idx="14083">
                  <c:v>8.3493235551169622</c:v>
                </c:pt>
                <c:pt idx="14084">
                  <c:v>8.3486845742169038</c:v>
                </c:pt>
                <c:pt idx="14085">
                  <c:v>8.347805565967036</c:v>
                </c:pt>
                <c:pt idx="14086">
                  <c:v>8.3478015850669784</c:v>
                </c:pt>
                <c:pt idx="14087">
                  <c:v>8.3492726041669201</c:v>
                </c:pt>
                <c:pt idx="14088">
                  <c:v>8.3492269292500527</c:v>
                </c:pt>
                <c:pt idx="14089">
                  <c:v>8.348447948349996</c:v>
                </c:pt>
                <c:pt idx="14090">
                  <c:v>8.3474322734329274</c:v>
                </c:pt>
                <c:pt idx="14091">
                  <c:v>8.347514959200069</c:v>
                </c:pt>
                <c:pt idx="14092">
                  <c:v>8.3488592842830016</c:v>
                </c:pt>
                <c:pt idx="14093">
                  <c:v>8.3487286367169435</c:v>
                </c:pt>
                <c:pt idx="14094">
                  <c:v>8.3484379618000748</c:v>
                </c:pt>
                <c:pt idx="14095">
                  <c:v>8.3477756475670191</c:v>
                </c:pt>
                <c:pt idx="14096">
                  <c:v>8.34748166666696</c:v>
                </c:pt>
                <c:pt idx="14097">
                  <c:v>8.3489859917500908</c:v>
                </c:pt>
                <c:pt idx="14098">
                  <c:v>8.3487136775170345</c:v>
                </c:pt>
                <c:pt idx="14099">
                  <c:v>8.3488446692669669</c:v>
                </c:pt>
                <c:pt idx="14100">
                  <c:v>8.3481090216999103</c:v>
                </c:pt>
                <c:pt idx="14101">
                  <c:v>8.3489566801170412</c:v>
                </c:pt>
                <c:pt idx="14102">
                  <c:v>8.3504826992169825</c:v>
                </c:pt>
                <c:pt idx="14103">
                  <c:v>8.3496670242999169</c:v>
                </c:pt>
                <c:pt idx="14104">
                  <c:v>8.3485613767330573</c:v>
                </c:pt>
                <c:pt idx="14105">
                  <c:v>8.3476557291670002</c:v>
                </c:pt>
                <c:pt idx="14106">
                  <c:v>8.3480133875829328</c:v>
                </c:pt>
                <c:pt idx="14107">
                  <c:v>8.3491760733500726</c:v>
                </c:pt>
                <c:pt idx="14108">
                  <c:v>8.3494020651000085</c:v>
                </c:pt>
                <c:pt idx="14109">
                  <c:v>8.3492680841999487</c:v>
                </c:pt>
                <c:pt idx="14110">
                  <c:v>8.3488440759500815</c:v>
                </c:pt>
                <c:pt idx="14111">
                  <c:v>8.348790095050024</c:v>
                </c:pt>
                <c:pt idx="14112">
                  <c:v>8.3505310867999558</c:v>
                </c:pt>
                <c:pt idx="14113">
                  <c:v>8.3503654392330979</c:v>
                </c:pt>
                <c:pt idx="14114">
                  <c:v>8.3495214583330402</c:v>
                </c:pt>
                <c:pt idx="14115">
                  <c:v>8.3485924500829718</c:v>
                </c:pt>
                <c:pt idx="14116">
                  <c:v>8.348943469182915</c:v>
                </c:pt>
                <c:pt idx="14117">
                  <c:v>8.3506844609330475</c:v>
                </c:pt>
                <c:pt idx="14118">
                  <c:v>8.3508988133669906</c:v>
                </c:pt>
                <c:pt idx="14119">
                  <c:v>8.3498364717829219</c:v>
                </c:pt>
                <c:pt idx="14120">
                  <c:v>8.3491774908830632</c:v>
                </c:pt>
                <c:pt idx="14121">
                  <c:v>8.3494501492999955</c:v>
                </c:pt>
                <c:pt idx="14122">
                  <c:v>8.3503295017329382</c:v>
                </c:pt>
                <c:pt idx="14123">
                  <c:v>8.3507638541670808</c:v>
                </c:pt>
                <c:pt idx="14124">
                  <c:v>8.3500431792500134</c:v>
                </c:pt>
                <c:pt idx="14125">
                  <c:v>8.3495558650169546</c:v>
                </c:pt>
                <c:pt idx="14126">
                  <c:v>8.3502868567670863</c:v>
                </c:pt>
                <c:pt idx="14127">
                  <c:v>8.3520178758670287</c:v>
                </c:pt>
                <c:pt idx="14128">
                  <c:v>8.351700534282962</c:v>
                </c:pt>
                <c:pt idx="14129">
                  <c:v>8.350978220049905</c:v>
                </c:pt>
                <c:pt idx="14130">
                  <c:v>8.3498825451330365</c:v>
                </c:pt>
                <c:pt idx="14131">
                  <c:v>8.3496418975669773</c:v>
                </c:pt>
                <c:pt idx="14132">
                  <c:v>8.3510245833329204</c:v>
                </c:pt>
                <c:pt idx="14133">
                  <c:v>8.3509322417500513</c:v>
                </c:pt>
                <c:pt idx="14134">
                  <c:v>8.350003260849995</c:v>
                </c:pt>
                <c:pt idx="14135">
                  <c:v>8.3491992525999272</c:v>
                </c:pt>
                <c:pt idx="14136">
                  <c:v>8.349331938367067</c:v>
                </c:pt>
                <c:pt idx="14137">
                  <c:v>8.3505929301170028</c:v>
                </c:pt>
                <c:pt idx="14138">
                  <c:v>8.3506706158829438</c:v>
                </c:pt>
                <c:pt idx="14139">
                  <c:v>8.3503416076330748</c:v>
                </c:pt>
                <c:pt idx="14140">
                  <c:v>8.3494092934000186</c:v>
                </c:pt>
                <c:pt idx="14141">
                  <c:v>8.3495303124999598</c:v>
                </c:pt>
                <c:pt idx="14142">
                  <c:v>8.350434637583092</c:v>
                </c:pt>
                <c:pt idx="14143">
                  <c:v>8.3501556566830342</c:v>
                </c:pt>
                <c:pt idx="14144">
                  <c:v>8.3498166484329666</c:v>
                </c:pt>
                <c:pt idx="14145">
                  <c:v>8.3494276675329093</c:v>
                </c:pt>
                <c:pt idx="14146">
                  <c:v>8.349220325950041</c:v>
                </c:pt>
                <c:pt idx="14147">
                  <c:v>8.3498846783829848</c:v>
                </c:pt>
                <c:pt idx="14148">
                  <c:v>8.349970670132917</c:v>
                </c:pt>
                <c:pt idx="14149">
                  <c:v>8.3501216892330579</c:v>
                </c:pt>
                <c:pt idx="14150">
                  <c:v>8.349394375000001</c:v>
                </c:pt>
                <c:pt idx="14151">
                  <c:v>8.3491153667499329</c:v>
                </c:pt>
                <c:pt idx="14152">
                  <c:v>8.3508963858500742</c:v>
                </c:pt>
                <c:pt idx="14153">
                  <c:v>8.3506390442670071</c:v>
                </c:pt>
                <c:pt idx="14154">
                  <c:v>8.3503550633669494</c:v>
                </c:pt>
                <c:pt idx="14155">
                  <c:v>8.3501910551170795</c:v>
                </c:pt>
                <c:pt idx="14156">
                  <c:v>8.3500937408830236</c:v>
                </c:pt>
                <c:pt idx="14157">
                  <c:v>8.3505780659669568</c:v>
                </c:pt>
                <c:pt idx="14158">
                  <c:v>8.3504724184000985</c:v>
                </c:pt>
                <c:pt idx="14159">
                  <c:v>8.3502634375000397</c:v>
                </c:pt>
                <c:pt idx="14160">
                  <c:v>8.3496494292499719</c:v>
                </c:pt>
                <c:pt idx="14161">
                  <c:v>8.3498471150169156</c:v>
                </c:pt>
                <c:pt idx="14162">
                  <c:v>8.3505731067670457</c:v>
                </c:pt>
                <c:pt idx="14163">
                  <c:v>8.3505374591999892</c:v>
                </c:pt>
                <c:pt idx="14164">
                  <c:v>8.349720117616922</c:v>
                </c:pt>
                <c:pt idx="14165">
                  <c:v>8.3497644700500633</c:v>
                </c:pt>
                <c:pt idx="14166">
                  <c:v>8.3496221284669971</c:v>
                </c:pt>
                <c:pt idx="14167">
                  <c:v>8.3508698142329383</c:v>
                </c:pt>
                <c:pt idx="14168">
                  <c:v>8.3508958333330803</c:v>
                </c:pt>
                <c:pt idx="14169">
                  <c:v>8.3501818250830127</c:v>
                </c:pt>
                <c:pt idx="14170">
                  <c:v>8.3494528441829559</c:v>
                </c:pt>
                <c:pt idx="14171">
                  <c:v>8.3499338359330881</c:v>
                </c:pt>
                <c:pt idx="14172">
                  <c:v>8.3512665217000279</c:v>
                </c:pt>
                <c:pt idx="14173">
                  <c:v>8.3513608467829616</c:v>
                </c:pt>
                <c:pt idx="14174">
                  <c:v>8.3508185325499049</c:v>
                </c:pt>
                <c:pt idx="14175">
                  <c:v>8.3504011909670357</c:v>
                </c:pt>
                <c:pt idx="14176">
                  <c:v>8.3507105433999786</c:v>
                </c:pt>
                <c:pt idx="14177">
                  <c:v>8.3519515624999201</c:v>
                </c:pt>
                <c:pt idx="14178">
                  <c:v>8.3519442209170514</c:v>
                </c:pt>
                <c:pt idx="14179">
                  <c:v>8.351248573349995</c:v>
                </c:pt>
                <c:pt idx="14180">
                  <c:v>8.3505695650999279</c:v>
                </c:pt>
                <c:pt idx="14181">
                  <c:v>8.3512039175330699</c:v>
                </c:pt>
                <c:pt idx="14182">
                  <c:v>8.3524282426170018</c:v>
                </c:pt>
                <c:pt idx="14183">
                  <c:v>8.3522075950499435</c:v>
                </c:pt>
                <c:pt idx="14184">
                  <c:v>8.3513519201330766</c:v>
                </c:pt>
                <c:pt idx="14185">
                  <c:v>8.3503996059000176</c:v>
                </c:pt>
                <c:pt idx="14186">
                  <c:v>8.3503856249999604</c:v>
                </c:pt>
                <c:pt idx="14187">
                  <c:v>8.3519516167500925</c:v>
                </c:pt>
                <c:pt idx="14188">
                  <c:v>8.3524443025170338</c:v>
                </c:pt>
                <c:pt idx="14189">
                  <c:v>8.3516152942669688</c:v>
                </c:pt>
                <c:pt idx="14190">
                  <c:v>8.3509313133669085</c:v>
                </c:pt>
                <c:pt idx="14191">
                  <c:v>8.3510423051170406</c:v>
                </c:pt>
                <c:pt idx="14192">
                  <c:v>8.3520583242169835</c:v>
                </c:pt>
                <c:pt idx="14193">
                  <c:v>8.3527409826329162</c:v>
                </c:pt>
                <c:pt idx="14194">
                  <c:v>8.3517603350670591</c:v>
                </c:pt>
                <c:pt idx="14195">
                  <c:v>8.3512163541670006</c:v>
                </c:pt>
                <c:pt idx="14196">
                  <c:v>8.3513290125829318</c:v>
                </c:pt>
                <c:pt idx="14197">
                  <c:v>8.352450031683075</c:v>
                </c:pt>
                <c:pt idx="14198">
                  <c:v>8.3525776901000075</c:v>
                </c:pt>
                <c:pt idx="14199">
                  <c:v>8.3525637091999503</c:v>
                </c:pt>
                <c:pt idx="14200">
                  <c:v>8.3520163676170824</c:v>
                </c:pt>
                <c:pt idx="14201">
                  <c:v>8.3520090533830231</c:v>
                </c:pt>
                <c:pt idx="14202">
                  <c:v>8.3531067117999562</c:v>
                </c:pt>
                <c:pt idx="14203">
                  <c:v>8.3532010642330974</c:v>
                </c:pt>
                <c:pt idx="14204">
                  <c:v>8.3523337500000405</c:v>
                </c:pt>
                <c:pt idx="14205">
                  <c:v>8.3514864084169727</c:v>
                </c:pt>
                <c:pt idx="14206">
                  <c:v>8.3514424275169148</c:v>
                </c:pt>
                <c:pt idx="14207">
                  <c:v>8.352703419267046</c:v>
                </c:pt>
                <c:pt idx="14208">
                  <c:v>8.3526294383669892</c:v>
                </c:pt>
                <c:pt idx="14209">
                  <c:v>8.3522087634499211</c:v>
                </c:pt>
                <c:pt idx="14210">
                  <c:v>8.350943115883064</c:v>
                </c:pt>
                <c:pt idx="14211">
                  <c:v>8.3517791076329964</c:v>
                </c:pt>
                <c:pt idx="14212">
                  <c:v>8.3529451267329371</c:v>
                </c:pt>
                <c:pt idx="14213">
                  <c:v>8.3531528125000793</c:v>
                </c:pt>
                <c:pt idx="14214">
                  <c:v>8.352572137583012</c:v>
                </c:pt>
                <c:pt idx="14215">
                  <c:v>8.3525141090639554</c:v>
                </c:pt>
                <c:pt idx="14216">
                  <c:v>8.3521891484330872</c:v>
                </c:pt>
                <c:pt idx="14217">
                  <c:v>8.3534385008670284</c:v>
                </c:pt>
                <c:pt idx="14218">
                  <c:v>8.3536128259499627</c:v>
                </c:pt>
                <c:pt idx="14219">
                  <c:v>8.352958845049903</c:v>
                </c:pt>
                <c:pt idx="14220">
                  <c:v>8.3523548368000355</c:v>
                </c:pt>
                <c:pt idx="14221">
                  <c:v>8.3524491892329777</c:v>
                </c:pt>
                <c:pt idx="14222">
                  <c:v>8.3532052083329198</c:v>
                </c:pt>
                <c:pt idx="14223">
                  <c:v>8.3532695334170537</c:v>
                </c:pt>
                <c:pt idx="14224">
                  <c:v>8.3521622191829934</c:v>
                </c:pt>
                <c:pt idx="14225">
                  <c:v>8.3520848775999266</c:v>
                </c:pt>
                <c:pt idx="14226">
                  <c:v>8.3522542300330684</c:v>
                </c:pt>
                <c:pt idx="14227">
                  <c:v>8.3533018884500017</c:v>
                </c:pt>
                <c:pt idx="14228">
                  <c:v>8.3534595742169451</c:v>
                </c:pt>
                <c:pt idx="14229">
                  <c:v>8.3525555659670765</c:v>
                </c:pt>
                <c:pt idx="14230">
                  <c:v>8.3520065850670182</c:v>
                </c:pt>
                <c:pt idx="14231">
                  <c:v>8.3521826041669609</c:v>
                </c:pt>
                <c:pt idx="14232">
                  <c:v>8.3533119292500917</c:v>
                </c:pt>
                <c:pt idx="14233">
                  <c:v>8.3537662816830345</c:v>
                </c:pt>
                <c:pt idx="14234">
                  <c:v>8.3532256067669675</c:v>
                </c:pt>
                <c:pt idx="14235">
                  <c:v>8.352706625866908</c:v>
                </c:pt>
                <c:pt idx="14236">
                  <c:v>8.3532559509500413</c:v>
                </c:pt>
                <c:pt idx="14237">
                  <c:v>8.3540053033829835</c:v>
                </c:pt>
                <c:pt idx="14238">
                  <c:v>8.3533529617999154</c:v>
                </c:pt>
                <c:pt idx="14239">
                  <c:v>8.3524073142330586</c:v>
                </c:pt>
                <c:pt idx="14240">
                  <c:v>8.3525216666670001</c:v>
                </c:pt>
                <c:pt idx="14241">
                  <c:v>8.3533726584169319</c:v>
                </c:pt>
                <c:pt idx="14242">
                  <c:v>8.3544895970570732</c:v>
                </c:pt>
                <c:pt idx="14243">
                  <c:v>8.3540130026000075</c:v>
                </c:pt>
                <c:pt idx="14244">
                  <c:v>8.3534806883669503</c:v>
                </c:pt>
                <c:pt idx="14245">
                  <c:v>8.3527666801170817</c:v>
                </c:pt>
                <c:pt idx="14246">
                  <c:v>8.3528526992170242</c:v>
                </c:pt>
                <c:pt idx="14247">
                  <c:v>8.3539736909669564</c:v>
                </c:pt>
                <c:pt idx="14248">
                  <c:v>8.3541630434000975</c:v>
                </c:pt>
                <c:pt idx="14249">
                  <c:v>8.353332395833041</c:v>
                </c:pt>
                <c:pt idx="14250">
                  <c:v>8.3530083875829728</c:v>
                </c:pt>
                <c:pt idx="14251">
                  <c:v>8.3530727400169162</c:v>
                </c:pt>
                <c:pt idx="14252">
                  <c:v>8.3541537317670471</c:v>
                </c:pt>
                <c:pt idx="14253">
                  <c:v>8.353974750866989</c:v>
                </c:pt>
                <c:pt idx="14254">
                  <c:v>8.3534007426169214</c:v>
                </c:pt>
                <c:pt idx="14255">
                  <c:v>8.3527250950500633</c:v>
                </c:pt>
                <c:pt idx="14256">
                  <c:v>8.3531794201329959</c:v>
                </c:pt>
                <c:pt idx="14257">
                  <c:v>8.3543671058999394</c:v>
                </c:pt>
                <c:pt idx="14258">
                  <c:v>8.3550664583330789</c:v>
                </c:pt>
                <c:pt idx="14259">
                  <c:v>8.3543657834170126</c:v>
                </c:pt>
                <c:pt idx="14260">
                  <c:v>8.3536451358499555</c:v>
                </c:pt>
                <c:pt idx="14261">
                  <c:v>8.3536427942670866</c:v>
                </c:pt>
                <c:pt idx="14262">
                  <c:v>8.3547238133670287</c:v>
                </c:pt>
                <c:pt idx="14263">
                  <c:v>8.3547164717829627</c:v>
                </c:pt>
                <c:pt idx="14264">
                  <c:v>8.3542824908829036</c:v>
                </c:pt>
                <c:pt idx="14265">
                  <c:v>8.3534601493000373</c:v>
                </c:pt>
                <c:pt idx="14266">
                  <c:v>8.3535495017329779</c:v>
                </c:pt>
                <c:pt idx="14267">
                  <c:v>8.3542655208329215</c:v>
                </c:pt>
                <c:pt idx="14268">
                  <c:v>8.3545465125830525</c:v>
                </c:pt>
                <c:pt idx="14269">
                  <c:v>8.3543375316829938</c:v>
                </c:pt>
                <c:pt idx="14270">
                  <c:v>8.3539401900999284</c:v>
                </c:pt>
                <c:pt idx="14271">
                  <c:v>8.3536178758670676</c:v>
                </c:pt>
                <c:pt idx="14272">
                  <c:v>8.3546288676170004</c:v>
                </c:pt>
                <c:pt idx="14273">
                  <c:v>8.3539998867169434</c:v>
                </c:pt>
                <c:pt idx="14274">
                  <c:v>8.3534258784670765</c:v>
                </c:pt>
                <c:pt idx="14275">
                  <c:v>8.3533818975670187</c:v>
                </c:pt>
                <c:pt idx="14276">
                  <c:v>8.35392124999996</c:v>
                </c:pt>
                <c:pt idx="14277">
                  <c:v>8.3545922417500922</c:v>
                </c:pt>
                <c:pt idx="14278">
                  <c:v>8.3546615941830353</c:v>
                </c:pt>
                <c:pt idx="14279">
                  <c:v>8.353799252599968</c:v>
                </c:pt>
                <c:pt idx="14280">
                  <c:v>8.3534586050329107</c:v>
                </c:pt>
                <c:pt idx="14281">
                  <c:v>8.3534195967830414</c:v>
                </c:pt>
                <c:pt idx="14282">
                  <c:v>8.3548289492169836</c:v>
                </c:pt>
                <c:pt idx="14283">
                  <c:v>8.3547732742999159</c:v>
                </c:pt>
                <c:pt idx="14284">
                  <c:v>8.3540109600670576</c:v>
                </c:pt>
                <c:pt idx="14285">
                  <c:v>8.3536153125000006</c:v>
                </c:pt>
                <c:pt idx="14286">
                  <c:v>8.3528496375829331</c:v>
                </c:pt>
                <c:pt idx="14287">
                  <c:v>8.3541873233500734</c:v>
                </c:pt>
                <c:pt idx="14288">
                  <c:v>8.3539533151000072</c:v>
                </c:pt>
                <c:pt idx="14289">
                  <c:v>8.3533843341999496</c:v>
                </c:pt>
                <c:pt idx="14290">
                  <c:v>8.3535969926170814</c:v>
                </c:pt>
                <c:pt idx="14291">
                  <c:v>8.3540246783830234</c:v>
                </c:pt>
                <c:pt idx="14292">
                  <c:v>8.354667336799956</c:v>
                </c:pt>
                <c:pt idx="14293">
                  <c:v>8.3543816892330973</c:v>
                </c:pt>
                <c:pt idx="14294">
                  <c:v>8.3535360416670397</c:v>
                </c:pt>
                <c:pt idx="14295">
                  <c:v>8.3527337000829718</c:v>
                </c:pt>
                <c:pt idx="14296">
                  <c:v>8.3526197191829148</c:v>
                </c:pt>
                <c:pt idx="14297">
                  <c:v>8.3543607109330473</c:v>
                </c:pt>
                <c:pt idx="14298">
                  <c:v>8.3540800633669878</c:v>
                </c:pt>
                <c:pt idx="14299">
                  <c:v>8.3535310551169228</c:v>
                </c:pt>
                <c:pt idx="14300">
                  <c:v>8.3535304075500623</c:v>
                </c:pt>
                <c:pt idx="14301">
                  <c:v>8.3535080659669951</c:v>
                </c:pt>
                <c:pt idx="14302">
                  <c:v>8.3539757517329392</c:v>
                </c:pt>
                <c:pt idx="14303">
                  <c:v>8.3537434375000785</c:v>
                </c:pt>
                <c:pt idx="14304">
                  <c:v>8.3534594292500124</c:v>
                </c:pt>
                <c:pt idx="14305">
                  <c:v>8.352747115016955</c:v>
                </c:pt>
                <c:pt idx="14306">
                  <c:v>8.3526264401000869</c:v>
                </c:pt>
                <c:pt idx="14307">
                  <c:v>8.353662459200029</c:v>
                </c:pt>
                <c:pt idx="14308">
                  <c:v>8.3530201176169623</c:v>
                </c:pt>
                <c:pt idx="14309">
                  <c:v>8.3526694700499053</c:v>
                </c:pt>
                <c:pt idx="14310">
                  <c:v>8.3521837951330369</c:v>
                </c:pt>
                <c:pt idx="14311">
                  <c:v>8.351959814232977</c:v>
                </c:pt>
                <c:pt idx="14312">
                  <c:v>8.3533774999999206</c:v>
                </c:pt>
                <c:pt idx="14313">
                  <c:v>8.3538618250830528</c:v>
                </c:pt>
                <c:pt idx="14314">
                  <c:v>8.3538111775169952</c:v>
                </c:pt>
                <c:pt idx="14315">
                  <c:v>8.3532188359329282</c:v>
                </c:pt>
                <c:pt idx="14316">
                  <c:v>8.3535231883670686</c:v>
                </c:pt>
                <c:pt idx="14317">
                  <c:v>8.3540191801170014</c:v>
                </c:pt>
                <c:pt idx="14318">
                  <c:v>8.3541901992169443</c:v>
                </c:pt>
                <c:pt idx="14319">
                  <c:v>8.3540728576330761</c:v>
                </c:pt>
                <c:pt idx="14320">
                  <c:v>8.3531838767330182</c:v>
                </c:pt>
                <c:pt idx="14321">
                  <c:v>8.3529248958329596</c:v>
                </c:pt>
                <c:pt idx="14322">
                  <c:v>8.3537725542500922</c:v>
                </c:pt>
                <c:pt idx="14323">
                  <c:v>8.3535069066830339</c:v>
                </c:pt>
                <c:pt idx="14324">
                  <c:v>8.3527528984329678</c:v>
                </c:pt>
                <c:pt idx="14325">
                  <c:v>8.3522622508669091</c:v>
                </c:pt>
                <c:pt idx="14326">
                  <c:v>8.3524782426170407</c:v>
                </c:pt>
                <c:pt idx="14327">
                  <c:v>8.3533809283829825</c:v>
                </c:pt>
                <c:pt idx="14328">
                  <c:v>8.3526035867999173</c:v>
                </c:pt>
                <c:pt idx="14329">
                  <c:v>8.3521662725670573</c:v>
                </c:pt>
                <c:pt idx="14330">
                  <c:v>8.3516706250000006</c:v>
                </c:pt>
                <c:pt idx="14331">
                  <c:v>8.3518299500829336</c:v>
                </c:pt>
                <c:pt idx="14332">
                  <c:v>8.3528843025170758</c:v>
                </c:pt>
                <c:pt idx="14333">
                  <c:v>8.3526869609330081</c:v>
                </c:pt>
                <c:pt idx="14334">
                  <c:v>8.3523329800329495</c:v>
                </c:pt>
                <c:pt idx="14335">
                  <c:v>8.3519023051170809</c:v>
                </c:pt>
                <c:pt idx="14336">
                  <c:v>8.3517249908830227</c:v>
                </c:pt>
                <c:pt idx="14337">
                  <c:v>8.353119315966957</c:v>
                </c:pt>
                <c:pt idx="14338">
                  <c:v>8.3532670017330979</c:v>
                </c:pt>
                <c:pt idx="14339">
                  <c:v>8.3521780208330387</c:v>
                </c:pt>
                <c:pt idx="14340">
                  <c:v>8.3511940125829724</c:v>
                </c:pt>
                <c:pt idx="14341">
                  <c:v>8.3518483650169149</c:v>
                </c:pt>
                <c:pt idx="14342">
                  <c:v>8.3528210234330462</c:v>
                </c:pt>
                <c:pt idx="14343">
                  <c:v>8.3526553758669895</c:v>
                </c:pt>
                <c:pt idx="14344">
                  <c:v>8.3523730342829232</c:v>
                </c:pt>
                <c:pt idx="14345">
                  <c:v>8.3519840533830632</c:v>
                </c:pt>
                <c:pt idx="14346">
                  <c:v>8.3518100451329964</c:v>
                </c:pt>
                <c:pt idx="14347">
                  <c:v>8.3529593975669378</c:v>
                </c:pt>
                <c:pt idx="14348">
                  <c:v>8.3526804166670807</c:v>
                </c:pt>
                <c:pt idx="14349">
                  <c:v>8.3519414084170123</c:v>
                </c:pt>
                <c:pt idx="14350">
                  <c:v>8.3511207608499536</c:v>
                </c:pt>
                <c:pt idx="14351">
                  <c:v>8.3512984192670867</c:v>
                </c:pt>
                <c:pt idx="14352">
                  <c:v>8.3530177717000278</c:v>
                </c:pt>
                <c:pt idx="14353">
                  <c:v>8.3528337634499614</c:v>
                </c:pt>
                <c:pt idx="14354">
                  <c:v>8.3521314492169036</c:v>
                </c:pt>
                <c:pt idx="14355">
                  <c:v>8.3510657743000358</c:v>
                </c:pt>
                <c:pt idx="14356">
                  <c:v>8.3508851267329796</c:v>
                </c:pt>
                <c:pt idx="14357">
                  <c:v>8.3518494791669209</c:v>
                </c:pt>
                <c:pt idx="14358">
                  <c:v>8.3517621375830515</c:v>
                </c:pt>
                <c:pt idx="14359">
                  <c:v>8.3508798233499952</c:v>
                </c:pt>
                <c:pt idx="14360">
                  <c:v>8.3499341484329275</c:v>
                </c:pt>
                <c:pt idx="14361">
                  <c:v>8.3500551675330694</c:v>
                </c:pt>
                <c:pt idx="14362">
                  <c:v>8.3517128259500026</c:v>
                </c:pt>
                <c:pt idx="14363">
                  <c:v>8.351573845049943</c:v>
                </c:pt>
                <c:pt idx="14364">
                  <c:v>8.3506815034670758</c:v>
                </c:pt>
                <c:pt idx="14365">
                  <c:v>8.3500575225670186</c:v>
                </c:pt>
                <c:pt idx="14366">
                  <c:v>8.3494702083329617</c:v>
                </c:pt>
                <c:pt idx="14367">
                  <c:v>8.3515445334170924</c:v>
                </c:pt>
                <c:pt idx="14368">
                  <c:v>8.3516755525170332</c:v>
                </c:pt>
                <c:pt idx="14369">
                  <c:v>8.3514982109329665</c:v>
                </c:pt>
                <c:pt idx="14370">
                  <c:v>8.35085589669991</c:v>
                </c:pt>
                <c:pt idx="14371">
                  <c:v>8.3512285551170411</c:v>
                </c:pt>
                <c:pt idx="14372">
                  <c:v>8.3523695742169846</c:v>
                </c:pt>
                <c:pt idx="14373">
                  <c:v>8.3525788992999175</c:v>
                </c:pt>
                <c:pt idx="14374">
                  <c:v>8.3511732517330568</c:v>
                </c:pt>
                <c:pt idx="14375">
                  <c:v>8.350352604167</c:v>
                </c:pt>
                <c:pt idx="14376">
                  <c:v>8.3505819292499321</c:v>
                </c:pt>
                <c:pt idx="14377">
                  <c:v>8.3519396150170753</c:v>
                </c:pt>
                <c:pt idx="14378">
                  <c:v>8.3517839401000078</c:v>
                </c:pt>
                <c:pt idx="14379">
                  <c:v>8.3519366258669478</c:v>
                </c:pt>
                <c:pt idx="14380">
                  <c:v>8.3512626176170812</c:v>
                </c:pt>
                <c:pt idx="14381">
                  <c:v>8.3505153033830233</c:v>
                </c:pt>
                <c:pt idx="14382">
                  <c:v>8.3518179617999557</c:v>
                </c:pt>
                <c:pt idx="14383">
                  <c:v>8.3515523142330981</c:v>
                </c:pt>
                <c:pt idx="14384">
                  <c:v>8.3506733333330398</c:v>
                </c:pt>
                <c:pt idx="14385">
                  <c:v>8.349727658416974</c:v>
                </c:pt>
                <c:pt idx="14386">
                  <c:v>8.3501570108499141</c:v>
                </c:pt>
                <c:pt idx="14387">
                  <c:v>8.3516913359330456</c:v>
                </c:pt>
                <c:pt idx="14388">
                  <c:v>8.3513656883669896</c:v>
                </c:pt>
                <c:pt idx="14389">
                  <c:v>8.3503116801169224</c:v>
                </c:pt>
                <c:pt idx="14390">
                  <c:v>8.3496376992170642</c:v>
                </c:pt>
                <c:pt idx="14391">
                  <c:v>8.3498086909669968</c:v>
                </c:pt>
                <c:pt idx="14392">
                  <c:v>8.3512313767329385</c:v>
                </c:pt>
                <c:pt idx="14393">
                  <c:v>8.3510640625000789</c:v>
                </c:pt>
                <c:pt idx="14394">
                  <c:v>8.3505750542500117</c:v>
                </c:pt>
                <c:pt idx="14395">
                  <c:v>8.3498644066829559</c:v>
                </c:pt>
                <c:pt idx="14396">
                  <c:v>8.3498087317670873</c:v>
                </c:pt>
                <c:pt idx="14397">
                  <c:v>8.3516014175330291</c:v>
                </c:pt>
                <c:pt idx="14398">
                  <c:v>8.3512557426169618</c:v>
                </c:pt>
                <c:pt idx="14399">
                  <c:v>8.3500600950499031</c:v>
                </c:pt>
                <c:pt idx="14400">
                  <c:v>8.3497094201330349</c:v>
                </c:pt>
                <c:pt idx="14401">
                  <c:v>8.3501337725669789</c:v>
                </c:pt>
                <c:pt idx="14402">
                  <c:v>8.3521697916669204</c:v>
                </c:pt>
                <c:pt idx="14403">
                  <c:v>8.3519124500830522</c:v>
                </c:pt>
                <c:pt idx="14404">
                  <c:v>8.3507951358499941</c:v>
                </c:pt>
                <c:pt idx="14405">
                  <c:v>8.3503411275999273</c:v>
                </c:pt>
                <c:pt idx="14406">
                  <c:v>8.3506188133670687</c:v>
                </c:pt>
                <c:pt idx="14407">
                  <c:v>8.3523848051170013</c:v>
                </c:pt>
                <c:pt idx="14408">
                  <c:v>8.3520041575499437</c:v>
                </c:pt>
                <c:pt idx="14409">
                  <c:v>8.3514434826330763</c:v>
                </c:pt>
                <c:pt idx="14410">
                  <c:v>8.3502895017330179</c:v>
                </c:pt>
                <c:pt idx="14411">
                  <c:v>8.3505905208329612</c:v>
                </c:pt>
                <c:pt idx="14412">
                  <c:v>8.3521848459170922</c:v>
                </c:pt>
                <c:pt idx="14413">
                  <c:v>8.3524108650170348</c:v>
                </c:pt>
                <c:pt idx="14414">
                  <c:v>8.3514435234329678</c:v>
                </c:pt>
                <c:pt idx="14415">
                  <c:v>8.350627875866909</c:v>
                </c:pt>
                <c:pt idx="14416">
                  <c:v>8.3503422009500401</c:v>
                </c:pt>
                <c:pt idx="14417">
                  <c:v>8.351451553382983</c:v>
                </c:pt>
                <c:pt idx="14418">
                  <c:v>8.3517108784669158</c:v>
                </c:pt>
                <c:pt idx="14419">
                  <c:v>8.3509052309000591</c:v>
                </c:pt>
                <c:pt idx="14420">
                  <c:v>8.3504995833329989</c:v>
                </c:pt>
                <c:pt idx="14421">
                  <c:v>8.3508872417499322</c:v>
                </c:pt>
                <c:pt idx="14422">
                  <c:v>8.3523682608500742</c:v>
                </c:pt>
                <c:pt idx="14423">
                  <c:v>8.3518725859330072</c:v>
                </c:pt>
                <c:pt idx="14424">
                  <c:v>8.3509569383669504</c:v>
                </c:pt>
                <c:pt idx="14425">
                  <c:v>8.3502579301170812</c:v>
                </c:pt>
                <c:pt idx="14426">
                  <c:v>8.3503922825500219</c:v>
                </c:pt>
                <c:pt idx="14427">
                  <c:v>8.3516299409669568</c:v>
                </c:pt>
                <c:pt idx="14428">
                  <c:v>8.351280960067097</c:v>
                </c:pt>
                <c:pt idx="14429">
                  <c:v>8.3506069791670399</c:v>
                </c:pt>
                <c:pt idx="14430">
                  <c:v>8.3500296375829723</c:v>
                </c:pt>
                <c:pt idx="14431">
                  <c:v>8.3505373233499149</c:v>
                </c:pt>
                <c:pt idx="14432">
                  <c:v>8.3523733151000474</c:v>
                </c:pt>
                <c:pt idx="14433">
                  <c:v>8.3520793341999884</c:v>
                </c:pt>
                <c:pt idx="14434">
                  <c:v>8.3508469926169209</c:v>
                </c:pt>
                <c:pt idx="14435">
                  <c:v>8.3504963450500629</c:v>
                </c:pt>
                <c:pt idx="14436">
                  <c:v>8.3505306701329971</c:v>
                </c:pt>
                <c:pt idx="14437">
                  <c:v>8.351950022566939</c:v>
                </c:pt>
                <c:pt idx="14438">
                  <c:v>8.3520060416670798</c:v>
                </c:pt>
                <c:pt idx="14439">
                  <c:v>8.3511953667500123</c:v>
                </c:pt>
                <c:pt idx="14440">
                  <c:v>8.3502663858499542</c:v>
                </c:pt>
                <c:pt idx="14441">
                  <c:v>8.3506790442670873</c:v>
                </c:pt>
                <c:pt idx="14442">
                  <c:v>8.3522583967000301</c:v>
                </c:pt>
                <c:pt idx="14443">
                  <c:v>8.3522193884499618</c:v>
                </c:pt>
                <c:pt idx="14444">
                  <c:v>8.3512020742169035</c:v>
                </c:pt>
                <c:pt idx="14445">
                  <c:v>8.3508747326330344</c:v>
                </c:pt>
                <c:pt idx="14446">
                  <c:v>8.351000751732979</c:v>
                </c:pt>
                <c:pt idx="14447">
                  <c:v>8.3528017708329205</c:v>
                </c:pt>
                <c:pt idx="14448">
                  <c:v>8.3530410959170531</c:v>
                </c:pt>
                <c:pt idx="14449">
                  <c:v>8.3521221150169946</c:v>
                </c:pt>
                <c:pt idx="14450">
                  <c:v>8.3507264400999262</c:v>
                </c:pt>
                <c:pt idx="14451">
                  <c:v>8.3511057925330689</c:v>
                </c:pt>
                <c:pt idx="14452">
                  <c:v>8.3522584509500017</c:v>
                </c:pt>
                <c:pt idx="14453">
                  <c:v>8.3521978033829445</c:v>
                </c:pt>
                <c:pt idx="14454">
                  <c:v>8.3512971284670758</c:v>
                </c:pt>
                <c:pt idx="14455">
                  <c:v>8.3509848142330174</c:v>
                </c:pt>
                <c:pt idx="14456">
                  <c:v>8.3515574999999593</c:v>
                </c:pt>
                <c:pt idx="14457">
                  <c:v>8.3523934917500924</c:v>
                </c:pt>
                <c:pt idx="14458">
                  <c:v>8.3522078441830345</c:v>
                </c:pt>
                <c:pt idx="14459">
                  <c:v>8.3517538359329677</c:v>
                </c:pt>
                <c:pt idx="14460">
                  <c:v>8.3516798550329092</c:v>
                </c:pt>
                <c:pt idx="14461">
                  <c:v>8.3514241801170428</c:v>
                </c:pt>
                <c:pt idx="14462">
                  <c:v>8.3522101992169837</c:v>
                </c:pt>
                <c:pt idx="14463">
                  <c:v>8.3522645242999154</c:v>
                </c:pt>
                <c:pt idx="14464">
                  <c:v>8.3519322100670585</c:v>
                </c:pt>
                <c:pt idx="14465">
                  <c:v>8.3515398958329996</c:v>
                </c:pt>
                <c:pt idx="14466">
                  <c:v>8.3514958875829333</c:v>
                </c:pt>
                <c:pt idx="14467">
                  <c:v>8.3525785733500744</c:v>
                </c:pt>
                <c:pt idx="14468">
                  <c:v>8.3526595651000068</c:v>
                </c:pt>
                <c:pt idx="14469">
                  <c:v>8.3524655841999493</c:v>
                </c:pt>
                <c:pt idx="14470">
                  <c:v>8.3518549092830803</c:v>
                </c:pt>
                <c:pt idx="14471">
                  <c:v>8.351555928383025</c:v>
                </c:pt>
                <c:pt idx="14472">
                  <c:v>8.3524419201329572</c:v>
                </c:pt>
                <c:pt idx="14473">
                  <c:v>8.3523129392330961</c:v>
                </c:pt>
                <c:pt idx="14474">
                  <c:v>8.3516272916670395</c:v>
                </c:pt>
                <c:pt idx="14475">
                  <c:v>8.351424950082972</c:v>
                </c:pt>
                <c:pt idx="14476">
                  <c:v>8.3512226358499149</c:v>
                </c:pt>
                <c:pt idx="14477">
                  <c:v>8.3522336276000466</c:v>
                </c:pt>
                <c:pt idx="14478">
                  <c:v>8.3522229800329892</c:v>
                </c:pt>
                <c:pt idx="14479">
                  <c:v>8.3521156384499218</c:v>
                </c:pt>
                <c:pt idx="14480">
                  <c:v>8.3522483242170633</c:v>
                </c:pt>
                <c:pt idx="14481">
                  <c:v>8.3526243159669953</c:v>
                </c:pt>
                <c:pt idx="14482">
                  <c:v>8.353455335066938</c:v>
                </c:pt>
                <c:pt idx="14483">
                  <c:v>8.353274687500079</c:v>
                </c:pt>
                <c:pt idx="14484">
                  <c:v>8.3535390125830116</c:v>
                </c:pt>
                <c:pt idx="14485">
                  <c:v>8.3525466983499541</c:v>
                </c:pt>
                <c:pt idx="14486">
                  <c:v>8.3527393567670867</c:v>
                </c:pt>
                <c:pt idx="14487">
                  <c:v>8.3532870425330294</c:v>
                </c:pt>
                <c:pt idx="14488">
                  <c:v>8.3535030342829621</c:v>
                </c:pt>
                <c:pt idx="14489">
                  <c:v>8.3532890533829036</c:v>
                </c:pt>
                <c:pt idx="14490">
                  <c:v>8.3523417118000367</c:v>
                </c:pt>
                <c:pt idx="14491">
                  <c:v>8.3518560642329778</c:v>
                </c:pt>
                <c:pt idx="14492">
                  <c:v>8.3534037499999201</c:v>
                </c:pt>
                <c:pt idx="14493">
                  <c:v>8.3535730750830517</c:v>
                </c:pt>
                <c:pt idx="14494">
                  <c:v>8.3530424275169946</c:v>
                </c:pt>
                <c:pt idx="14495">
                  <c:v>8.3522367525999286</c:v>
                </c:pt>
                <c:pt idx="14496">
                  <c:v>8.3520127717000676</c:v>
                </c:pt>
                <c:pt idx="14497">
                  <c:v>8.3533170967830017</c:v>
                </c:pt>
                <c:pt idx="14498">
                  <c:v>8.3536097825499436</c:v>
                </c:pt>
                <c:pt idx="14499">
                  <c:v>8.3534191076330764</c:v>
                </c:pt>
                <c:pt idx="14500">
                  <c:v>8.3525151267330191</c:v>
                </c:pt>
                <c:pt idx="14501">
                  <c:v>8.3523544791669604</c:v>
                </c:pt>
                <c:pt idx="14502">
                  <c:v>8.3538304709170923</c:v>
                </c:pt>
                <c:pt idx="14503">
                  <c:v>8.353608156683034</c:v>
                </c:pt>
                <c:pt idx="14504">
                  <c:v>8.3529458150999663</c:v>
                </c:pt>
                <c:pt idx="14505">
                  <c:v>8.3533468341999093</c:v>
                </c:pt>
                <c:pt idx="14506">
                  <c:v>8.3532944926170423</c:v>
                </c:pt>
                <c:pt idx="14507">
                  <c:v>8.353945511716983</c:v>
                </c:pt>
                <c:pt idx="14508">
                  <c:v>8.3539531701329182</c:v>
                </c:pt>
                <c:pt idx="14509">
                  <c:v>8.3535275225670578</c:v>
                </c:pt>
                <c:pt idx="14510">
                  <c:v>8.3527218750000003</c:v>
                </c:pt>
                <c:pt idx="14511">
                  <c:v>8.3529062000829324</c:v>
                </c:pt>
                <c:pt idx="14512">
                  <c:v>8.3541405525170731</c:v>
                </c:pt>
                <c:pt idx="14513">
                  <c:v>8.3541915442670085</c:v>
                </c:pt>
                <c:pt idx="14514">
                  <c:v>8.3536808966999487</c:v>
                </c:pt>
                <c:pt idx="14515">
                  <c:v>8.3538852217830808</c:v>
                </c:pt>
                <c:pt idx="14516">
                  <c:v>8.3539262408830233</c:v>
                </c:pt>
                <c:pt idx="14517">
                  <c:v>8.3548688992999569</c:v>
                </c:pt>
                <c:pt idx="14518">
                  <c:v>8.3550682517330976</c:v>
                </c:pt>
                <c:pt idx="14519">
                  <c:v>8.3542759375000397</c:v>
                </c:pt>
                <c:pt idx="14520">
                  <c:v>8.3540252625829723</c:v>
                </c:pt>
                <c:pt idx="14521">
                  <c:v>8.3541912816829154</c:v>
                </c:pt>
                <c:pt idx="14522">
                  <c:v>8.3547906067670468</c:v>
                </c:pt>
                <c:pt idx="14523">
                  <c:v>8.3552682925329904</c:v>
                </c:pt>
                <c:pt idx="14524">
                  <c:v>8.3549376176169226</c:v>
                </c:pt>
                <c:pt idx="14525">
                  <c:v>8.3542203033830624</c:v>
                </c:pt>
                <c:pt idx="14526">
                  <c:v>8.354977961799996</c:v>
                </c:pt>
                <c:pt idx="14527">
                  <c:v>8.355850647566939</c:v>
                </c:pt>
                <c:pt idx="14528">
                  <c:v>8.355500000000081</c:v>
                </c:pt>
                <c:pt idx="14529">
                  <c:v>8.3547209917500123</c:v>
                </c:pt>
                <c:pt idx="14530">
                  <c:v>8.3539320108499542</c:v>
                </c:pt>
                <c:pt idx="14531">
                  <c:v>8.3539463359330863</c:v>
                </c:pt>
                <c:pt idx="14532">
                  <c:v>8.3550523550330293</c:v>
                </c:pt>
                <c:pt idx="14533">
                  <c:v>8.3550950134499615</c:v>
                </c:pt>
                <c:pt idx="14534">
                  <c:v>8.3548876992169046</c:v>
                </c:pt>
                <c:pt idx="14535">
                  <c:v>8.3540553576330367</c:v>
                </c:pt>
                <c:pt idx="14536">
                  <c:v>8.3540997100669774</c:v>
                </c:pt>
                <c:pt idx="14537">
                  <c:v>8.3553257291669212</c:v>
                </c:pt>
                <c:pt idx="14538">
                  <c:v>8.3550433875830521</c:v>
                </c:pt>
                <c:pt idx="14539">
                  <c:v>8.3547777400169956</c:v>
                </c:pt>
                <c:pt idx="14540">
                  <c:v>8.3542687317669273</c:v>
                </c:pt>
                <c:pt idx="14541">
                  <c:v>8.3544880842000673</c:v>
                </c:pt>
                <c:pt idx="14542">
                  <c:v>8.3554290759500027</c:v>
                </c:pt>
                <c:pt idx="14543">
                  <c:v>8.3550834283829438</c:v>
                </c:pt>
                <c:pt idx="14544">
                  <c:v>8.3547210868000761</c:v>
                </c:pt>
                <c:pt idx="14545">
                  <c:v>8.353885439233018</c:v>
                </c:pt>
                <c:pt idx="14546">
                  <c:v>8.3542481249999589</c:v>
                </c:pt>
                <c:pt idx="14547">
                  <c:v>8.3559441167500932</c:v>
                </c:pt>
                <c:pt idx="14548">
                  <c:v>8.3555268025170335</c:v>
                </c:pt>
                <c:pt idx="14549">
                  <c:v>8.3552727942669662</c:v>
                </c:pt>
                <c:pt idx="14550">
                  <c:v>8.3547188133669099</c:v>
                </c:pt>
                <c:pt idx="14551">
                  <c:v>8.3546298051170407</c:v>
                </c:pt>
                <c:pt idx="14552">
                  <c:v>8.3557358242169837</c:v>
                </c:pt>
                <c:pt idx="14553">
                  <c:v>8.3556951492999172</c:v>
                </c:pt>
                <c:pt idx="14554">
                  <c:v>8.3548695017330576</c:v>
                </c:pt>
                <c:pt idx="14555">
                  <c:v>8.354090520833001</c:v>
                </c:pt>
                <c:pt idx="14556">
                  <c:v>8.3545431792499336</c:v>
                </c:pt>
                <c:pt idx="14557">
                  <c:v>8.3560308650170754</c:v>
                </c:pt>
                <c:pt idx="14558">
                  <c:v>8.3558885234330074</c:v>
                </c:pt>
                <c:pt idx="14559">
                  <c:v>8.3528912091999494</c:v>
                </c:pt>
                <c:pt idx="14560">
                  <c:v>8.3520055342830801</c:v>
                </c:pt>
                <c:pt idx="14561">
                  <c:v>8.3524865533830237</c:v>
                </c:pt>
                <c:pt idx="14562">
                  <c:v>8.3536792117999568</c:v>
                </c:pt>
                <c:pt idx="14563">
                  <c:v>8.3529885642330974</c:v>
                </c:pt>
                <c:pt idx="14564">
                  <c:v>8.3525145833330399</c:v>
                </c:pt>
                <c:pt idx="14565">
                  <c:v>8.3523005750829711</c:v>
                </c:pt>
                <c:pt idx="14566">
                  <c:v>8.3521265941829146</c:v>
                </c:pt>
                <c:pt idx="14567">
                  <c:v>8.3530509192670461</c:v>
                </c:pt>
                <c:pt idx="14568">
                  <c:v>8.3531569383669897</c:v>
                </c:pt>
                <c:pt idx="14569">
                  <c:v>8.3524029301169218</c:v>
                </c:pt>
                <c:pt idx="14570">
                  <c:v>8.3518589492170641</c:v>
                </c:pt>
                <c:pt idx="14571">
                  <c:v>8.351951607632996</c:v>
                </c:pt>
                <c:pt idx="14572">
                  <c:v>8.3531976267329373</c:v>
                </c:pt>
                <c:pt idx="14573">
                  <c:v>8.3529036458330808</c:v>
                </c:pt>
                <c:pt idx="14574">
                  <c:v>8.3527896375830135</c:v>
                </c:pt>
                <c:pt idx="14575">
                  <c:v>8.3522906020389556</c:v>
                </c:pt>
                <c:pt idx="14576">
                  <c:v>8.3521208574730874</c:v>
                </c:pt>
                <c:pt idx="14577">
                  <c:v>8.3531126675330292</c:v>
                </c:pt>
                <c:pt idx="14578">
                  <c:v>8.3527853259499611</c:v>
                </c:pt>
                <c:pt idx="14579">
                  <c:v>8.3526280117169041</c:v>
                </c:pt>
                <c:pt idx="14580">
                  <c:v>8.3519556701330355</c:v>
                </c:pt>
                <c:pt idx="14581">
                  <c:v>8.3524216892329797</c:v>
                </c:pt>
                <c:pt idx="14582">
                  <c:v>8.3534843749999208</c:v>
                </c:pt>
                <c:pt idx="14583">
                  <c:v>8.3532270334170509</c:v>
                </c:pt>
                <c:pt idx="14584">
                  <c:v>8.352661385849995</c:v>
                </c:pt>
                <c:pt idx="14585">
                  <c:v>8.3527140442669268</c:v>
                </c:pt>
                <c:pt idx="14586">
                  <c:v>8.3524217300330701</c:v>
                </c:pt>
                <c:pt idx="14587">
                  <c:v>8.3538243884500023</c:v>
                </c:pt>
                <c:pt idx="14588">
                  <c:v>8.3537954075499439</c:v>
                </c:pt>
                <c:pt idx="14589">
                  <c:v>8.3530463993000765</c:v>
                </c:pt>
                <c:pt idx="14590">
                  <c:v>8.3525424184000183</c:v>
                </c:pt>
                <c:pt idx="14591">
                  <c:v>8.3528034374999613</c:v>
                </c:pt>
                <c:pt idx="14592">
                  <c:v>8.3535110959170922</c:v>
                </c:pt>
                <c:pt idx="14593">
                  <c:v>8.3536371150170332</c:v>
                </c:pt>
                <c:pt idx="14594">
                  <c:v>8.3534047734329686</c:v>
                </c:pt>
                <c:pt idx="14595">
                  <c:v>8.3528441258669091</c:v>
                </c:pt>
                <c:pt idx="14596">
                  <c:v>8.3523351176170415</c:v>
                </c:pt>
                <c:pt idx="14597">
                  <c:v>8.3534194700499835</c:v>
                </c:pt>
                <c:pt idx="14598">
                  <c:v>8.3537421284669158</c:v>
                </c:pt>
                <c:pt idx="14599">
                  <c:v>8.3534214809000584</c:v>
                </c:pt>
                <c:pt idx="14600">
                  <c:v>8.3529474999999991</c:v>
                </c:pt>
                <c:pt idx="14601">
                  <c:v>8.3530101584169323</c:v>
                </c:pt>
                <c:pt idx="14602">
                  <c:v>8.3541578441830744</c:v>
                </c:pt>
                <c:pt idx="14603">
                  <c:v>8.3540188359330063</c:v>
                </c:pt>
                <c:pt idx="14604">
                  <c:v>8.3534931883669508</c:v>
                </c:pt>
                <c:pt idx="14605">
                  <c:v>8.3533075134500816</c:v>
                </c:pt>
                <c:pt idx="14606">
                  <c:v>8.3536435325500236</c:v>
                </c:pt>
                <c:pt idx="14607">
                  <c:v>8.3543945242999555</c:v>
                </c:pt>
                <c:pt idx="14608">
                  <c:v>8.3541022100670972</c:v>
                </c:pt>
                <c:pt idx="14609">
                  <c:v>8.3533848958330399</c:v>
                </c:pt>
                <c:pt idx="14610">
                  <c:v>8.3536992209169725</c:v>
                </c:pt>
                <c:pt idx="14611">
                  <c:v>8.3534419066829138</c:v>
                </c:pt>
                <c:pt idx="14612">
                  <c:v>8.3540995651000465</c:v>
                </c:pt>
                <c:pt idx="14613">
                  <c:v>8.3539889175329893</c:v>
                </c:pt>
                <c:pt idx="14614">
                  <c:v>8.3537515759499215</c:v>
                </c:pt>
                <c:pt idx="14615">
                  <c:v>8.3527909283830635</c:v>
                </c:pt>
                <c:pt idx="14616">
                  <c:v>8.3527502534669971</c:v>
                </c:pt>
                <c:pt idx="14617">
                  <c:v>8.3537012725669371</c:v>
                </c:pt>
                <c:pt idx="14618">
                  <c:v>8.3542289583330795</c:v>
                </c:pt>
                <c:pt idx="14619">
                  <c:v>8.3539482834170116</c:v>
                </c:pt>
                <c:pt idx="14620">
                  <c:v>8.3536726358499553</c:v>
                </c:pt>
                <c:pt idx="14621">
                  <c:v>8.353558627600087</c:v>
                </c:pt>
                <c:pt idx="14622">
                  <c:v>8.3540113133670282</c:v>
                </c:pt>
                <c:pt idx="14623">
                  <c:v>8.3543289717829623</c:v>
                </c:pt>
                <c:pt idx="14624">
                  <c:v>8.3538049908829031</c:v>
                </c:pt>
                <c:pt idx="14625">
                  <c:v>8.3541393159670356</c:v>
                </c:pt>
                <c:pt idx="14626">
                  <c:v>8.3536853350669791</c:v>
                </c:pt>
                <c:pt idx="14627">
                  <c:v>8.3545330208329194</c:v>
                </c:pt>
                <c:pt idx="14628">
                  <c:v>8.3544906792500537</c:v>
                </c:pt>
                <c:pt idx="14629">
                  <c:v>8.354215031682994</c:v>
                </c:pt>
                <c:pt idx="14630">
                  <c:v>8.3542093567669262</c:v>
                </c:pt>
                <c:pt idx="14631">
                  <c:v>8.3536403758670694</c:v>
                </c:pt>
                <c:pt idx="14632">
                  <c:v>8.3546030342830022</c:v>
                </c:pt>
                <c:pt idx="14633">
                  <c:v>8.3545607200499443</c:v>
                </c:pt>
                <c:pt idx="14634">
                  <c:v>8.3540300451330758</c:v>
                </c:pt>
                <c:pt idx="14635">
                  <c:v>8.3543110642330181</c:v>
                </c:pt>
                <c:pt idx="14636">
                  <c:v>8.3544954166669605</c:v>
                </c:pt>
                <c:pt idx="14637">
                  <c:v>8.3554814084170914</c:v>
                </c:pt>
                <c:pt idx="14638">
                  <c:v>8.3551774275170345</c:v>
                </c:pt>
                <c:pt idx="14639">
                  <c:v>8.3546767525999677</c:v>
                </c:pt>
                <c:pt idx="14640">
                  <c:v>8.3541611050329081</c:v>
                </c:pt>
                <c:pt idx="14641">
                  <c:v>8.354485430117041</c:v>
                </c:pt>
                <c:pt idx="14642">
                  <c:v>8.3553197825499836</c:v>
                </c:pt>
                <c:pt idx="14643">
                  <c:v>8.3551357742999155</c:v>
                </c:pt>
                <c:pt idx="14644">
                  <c:v>8.3549184600670579</c:v>
                </c:pt>
                <c:pt idx="14645">
                  <c:v>8.3541461458329991</c:v>
                </c:pt>
                <c:pt idx="14646">
                  <c:v>8.3539188042499326</c:v>
                </c:pt>
                <c:pt idx="14647">
                  <c:v>8.3549214900170732</c:v>
                </c:pt>
                <c:pt idx="14648">
                  <c:v>8.3550008151000075</c:v>
                </c:pt>
                <c:pt idx="14649">
                  <c:v>8.3550518341999496</c:v>
                </c:pt>
                <c:pt idx="14650">
                  <c:v>8.3543128259500818</c:v>
                </c:pt>
                <c:pt idx="14651">
                  <c:v>8.3538755117170247</c:v>
                </c:pt>
                <c:pt idx="14652">
                  <c:v>8.3551448367999566</c:v>
                </c:pt>
                <c:pt idx="14653">
                  <c:v>8.355165855900097</c:v>
                </c:pt>
                <c:pt idx="14654">
                  <c:v>8.35477020833304</c:v>
                </c:pt>
                <c:pt idx="14655">
                  <c:v>8.3537662000829727</c:v>
                </c:pt>
                <c:pt idx="14656">
                  <c:v>8.3539588858499165</c:v>
                </c:pt>
                <c:pt idx="14657">
                  <c:v>8.355023210933048</c:v>
                </c:pt>
                <c:pt idx="14658">
                  <c:v>8.3548708966999889</c:v>
                </c:pt>
                <c:pt idx="14659">
                  <c:v>8.3547668884499213</c:v>
                </c:pt>
                <c:pt idx="14660">
                  <c:v>8.3544645742170633</c:v>
                </c:pt>
                <c:pt idx="14661">
                  <c:v>8.3544238992999968</c:v>
                </c:pt>
                <c:pt idx="14662">
                  <c:v>8.3547632517329387</c:v>
                </c:pt>
                <c:pt idx="14663">
                  <c:v>8.35461927083308</c:v>
                </c:pt>
                <c:pt idx="14664">
                  <c:v>8.3537302625830119</c:v>
                </c:pt>
                <c:pt idx="14665">
                  <c:v>8.3536529483499553</c:v>
                </c:pt>
                <c:pt idx="14666">
                  <c:v>8.3540056067670871</c:v>
                </c:pt>
                <c:pt idx="14667">
                  <c:v>8.3551866258670291</c:v>
                </c:pt>
                <c:pt idx="14668">
                  <c:v>8.3552959509499622</c:v>
                </c:pt>
                <c:pt idx="14669">
                  <c:v>8.3547069700499037</c:v>
                </c:pt>
                <c:pt idx="14670">
                  <c:v>8.3542879618000363</c:v>
                </c:pt>
                <c:pt idx="14671">
                  <c:v>8.3544506475669778</c:v>
                </c:pt>
                <c:pt idx="14672">
                  <c:v>8.3551183333329213</c:v>
                </c:pt>
                <c:pt idx="14673">
                  <c:v>8.3547109917500535</c:v>
                </c:pt>
                <c:pt idx="14674">
                  <c:v>8.3541336775169945</c:v>
                </c:pt>
                <c:pt idx="14675">
                  <c:v>8.3537646692669281</c:v>
                </c:pt>
                <c:pt idx="14676">
                  <c:v>8.3542373550330691</c:v>
                </c:pt>
                <c:pt idx="14677">
                  <c:v>8.3552950134500019</c:v>
                </c:pt>
                <c:pt idx="14678">
                  <c:v>8.3553643658829433</c:v>
                </c:pt>
                <c:pt idx="14679">
                  <c:v>8.3548686909670753</c:v>
                </c:pt>
                <c:pt idx="14680">
                  <c:v>8.3546397100670191</c:v>
                </c:pt>
                <c:pt idx="14681">
                  <c:v>8.3542873958329604</c:v>
                </c:pt>
                <c:pt idx="14682">
                  <c:v>8.3549033875830911</c:v>
                </c:pt>
                <c:pt idx="14683">
                  <c:v>8.3551577400170345</c:v>
                </c:pt>
                <c:pt idx="14684">
                  <c:v>8.3549370650999677</c:v>
                </c:pt>
                <c:pt idx="14685">
                  <c:v>8.354393084199911</c:v>
                </c:pt>
                <c:pt idx="14686">
                  <c:v>8.3546290759500419</c:v>
                </c:pt>
                <c:pt idx="14687">
                  <c:v>8.3558084283829839</c:v>
                </c:pt>
                <c:pt idx="14688">
                  <c:v>8.3553677534669166</c:v>
                </c:pt>
                <c:pt idx="14689">
                  <c:v>8.3546954392330584</c:v>
                </c:pt>
                <c:pt idx="14690">
                  <c:v>8.3542697916670008</c:v>
                </c:pt>
                <c:pt idx="14691">
                  <c:v>8.3545474500829329</c:v>
                </c:pt>
                <c:pt idx="14692">
                  <c:v>8.3550634691830741</c:v>
                </c:pt>
                <c:pt idx="14693">
                  <c:v>8.3550577942670063</c:v>
                </c:pt>
                <c:pt idx="14694">
                  <c:v>8.35469048003295</c:v>
                </c:pt>
                <c:pt idx="14695">
                  <c:v>8.3542864717830803</c:v>
                </c:pt>
                <c:pt idx="14696">
                  <c:v>8.3535141575500234</c:v>
                </c:pt>
                <c:pt idx="14697">
                  <c:v>8.3546018159669568</c:v>
                </c:pt>
                <c:pt idx="14698">
                  <c:v>8.3549895017330975</c:v>
                </c:pt>
                <c:pt idx="14699">
                  <c:v>8.3542588541670391</c:v>
                </c:pt>
                <c:pt idx="14700">
                  <c:v>8.3538965125829723</c:v>
                </c:pt>
                <c:pt idx="14701">
                  <c:v>8.3541058650169155</c:v>
                </c:pt>
                <c:pt idx="14702">
                  <c:v>8.3553035234330473</c:v>
                </c:pt>
                <c:pt idx="14703">
                  <c:v>8.3547445425329876</c:v>
                </c:pt>
                <c:pt idx="14704">
                  <c:v>8.3542888676169227</c:v>
                </c:pt>
                <c:pt idx="14705">
                  <c:v>8.3544632200500626</c:v>
                </c:pt>
                <c:pt idx="14706">
                  <c:v>8.354847545132996</c:v>
                </c:pt>
                <c:pt idx="14707">
                  <c:v>8.3558052308999393</c:v>
                </c:pt>
                <c:pt idx="14708">
                  <c:v>8.3559612500000782</c:v>
                </c:pt>
                <c:pt idx="14709">
                  <c:v>8.354968908417014</c:v>
                </c:pt>
                <c:pt idx="14710">
                  <c:v>8.3539732608499548</c:v>
                </c:pt>
                <c:pt idx="14711">
                  <c:v>8.3538625859330864</c:v>
                </c:pt>
                <c:pt idx="14712">
                  <c:v>8.3552269383670286</c:v>
                </c:pt>
                <c:pt idx="14713">
                  <c:v>8.3552745967829622</c:v>
                </c:pt>
                <c:pt idx="14714">
                  <c:v>8.3541589492169042</c:v>
                </c:pt>
                <c:pt idx="14715">
                  <c:v>8.3535166076330363</c:v>
                </c:pt>
                <c:pt idx="14716">
                  <c:v>8.3541859600669781</c:v>
                </c:pt>
                <c:pt idx="14717">
                  <c:v>8.3553553124999205</c:v>
                </c:pt>
                <c:pt idx="14718">
                  <c:v>8.3556479709170528</c:v>
                </c:pt>
                <c:pt idx="14719">
                  <c:v>8.3549473233499949</c:v>
                </c:pt>
                <c:pt idx="14720">
                  <c:v>8.3538933150999277</c:v>
                </c:pt>
                <c:pt idx="14721">
                  <c:v>8.3542776675330686</c:v>
                </c:pt>
                <c:pt idx="14722">
                  <c:v>8.3558853259500001</c:v>
                </c:pt>
                <c:pt idx="14723">
                  <c:v>8.355561345049944</c:v>
                </c:pt>
                <c:pt idx="14724">
                  <c:v>8.3547890034670758</c:v>
                </c:pt>
                <c:pt idx="14725">
                  <c:v>8.3545600225670178</c:v>
                </c:pt>
                <c:pt idx="14726">
                  <c:v>8.3549127083329591</c:v>
                </c:pt>
                <c:pt idx="14727">
                  <c:v>8.3564253667500932</c:v>
                </c:pt>
                <c:pt idx="14728">
                  <c:v>8.3563813858500335</c:v>
                </c:pt>
                <c:pt idx="14729">
                  <c:v>8.3555473775999669</c:v>
                </c:pt>
                <c:pt idx="14730">
                  <c:v>8.3549683966999098</c:v>
                </c:pt>
                <c:pt idx="14731">
                  <c:v>8.3549110551170411</c:v>
                </c:pt>
                <c:pt idx="14732">
                  <c:v>8.3567170742169843</c:v>
                </c:pt>
                <c:pt idx="14733">
                  <c:v>8.3565680659669166</c:v>
                </c:pt>
                <c:pt idx="14734">
                  <c:v>8.3559674184000574</c:v>
                </c:pt>
                <c:pt idx="14735">
                  <c:v>8.3549617708330004</c:v>
                </c:pt>
                <c:pt idx="14736">
                  <c:v>8.3552977625829339</c:v>
                </c:pt>
                <c:pt idx="14737">
                  <c:v>8.356802115017075</c:v>
                </c:pt>
                <c:pt idx="14738">
                  <c:v>8.3572397734330082</c:v>
                </c:pt>
                <c:pt idx="14739">
                  <c:v>8.3565007925329482</c:v>
                </c:pt>
                <c:pt idx="14740">
                  <c:v>8.3563834509500801</c:v>
                </c:pt>
                <c:pt idx="14741">
                  <c:v>8.3558528033830228</c:v>
                </c:pt>
                <c:pt idx="14742">
                  <c:v>8.3571687951329565</c:v>
                </c:pt>
                <c:pt idx="14743">
                  <c:v>8.3563681475670979</c:v>
                </c:pt>
                <c:pt idx="14744">
                  <c:v>8.3554275000000402</c:v>
                </c:pt>
                <c:pt idx="14745">
                  <c:v>8.355291825082972</c:v>
                </c:pt>
                <c:pt idx="14746">
                  <c:v>8.3553378441829143</c:v>
                </c:pt>
                <c:pt idx="14747">
                  <c:v>8.356978835933047</c:v>
                </c:pt>
                <c:pt idx="14748">
                  <c:v>8.356986521699989</c:v>
                </c:pt>
                <c:pt idx="14749">
                  <c:v>8.3558258467829223</c:v>
                </c:pt>
                <c:pt idx="14750">
                  <c:v>8.3556551992170629</c:v>
                </c:pt>
                <c:pt idx="14751">
                  <c:v>8.3554611909669969</c:v>
                </c:pt>
                <c:pt idx="14752">
                  <c:v>8.3567838767329388</c:v>
                </c:pt>
                <c:pt idx="14753">
                  <c:v>8.3564215625000795</c:v>
                </c:pt>
                <c:pt idx="14754">
                  <c:v>8.3554358875830133</c:v>
                </c:pt>
                <c:pt idx="14755">
                  <c:v>8.3545019066829536</c:v>
                </c:pt>
                <c:pt idx="14756">
                  <c:v>8.3554795651000866</c:v>
                </c:pt>
                <c:pt idx="14757">
                  <c:v>8.3573005842000292</c:v>
                </c:pt>
                <c:pt idx="14758">
                  <c:v>8.3576732426169613</c:v>
                </c:pt>
                <c:pt idx="14759">
                  <c:v>8.3566375950499037</c:v>
                </c:pt>
                <c:pt idx="14760">
                  <c:v>8.355240253467036</c:v>
                </c:pt>
                <c:pt idx="14761">
                  <c:v>8.3554279392329782</c:v>
                </c:pt>
                <c:pt idx="14762">
                  <c:v>8.3566656249999198</c:v>
                </c:pt>
                <c:pt idx="14763">
                  <c:v>8.3569716167500516</c:v>
                </c:pt>
                <c:pt idx="14764">
                  <c:v>8.3560876358499954</c:v>
                </c:pt>
                <c:pt idx="14765">
                  <c:v>8.3554369609329271</c:v>
                </c:pt>
                <c:pt idx="14766">
                  <c:v>8.355466313367069</c:v>
                </c:pt>
                <c:pt idx="14767">
                  <c:v>8.3555973051170014</c:v>
                </c:pt>
                <c:pt idx="14768">
                  <c:v>8.3557799908829438</c:v>
                </c:pt>
                <c:pt idx="14769">
                  <c:v>8.3551493159670756</c:v>
                </c:pt>
                <c:pt idx="14770">
                  <c:v>8.3550336684000186</c:v>
                </c:pt>
                <c:pt idx="14771">
                  <c:v>8.3549580208329601</c:v>
                </c:pt>
                <c:pt idx="14772">
                  <c:v>8.3566606792500924</c:v>
                </c:pt>
                <c:pt idx="14773">
                  <c:v>8.3559333650170338</c:v>
                </c:pt>
                <c:pt idx="14774">
                  <c:v>8.3549776900999664</c:v>
                </c:pt>
                <c:pt idx="14775">
                  <c:v>8.3540087091999098</c:v>
                </c:pt>
                <c:pt idx="14776">
                  <c:v>8.354584700950042</c:v>
                </c:pt>
                <c:pt idx="14777">
                  <c:v>8.3559490533829841</c:v>
                </c:pt>
                <c:pt idx="14778">
                  <c:v>8.3560367117999164</c:v>
                </c:pt>
                <c:pt idx="14779">
                  <c:v>8.3549210642330571</c:v>
                </c:pt>
                <c:pt idx="14780">
                  <c:v>8.3544420833329998</c:v>
                </c:pt>
                <c:pt idx="14781">
                  <c:v>8.3546114084169325</c:v>
                </c:pt>
                <c:pt idx="14782">
                  <c:v>8.3559540941830743</c:v>
                </c:pt>
                <c:pt idx="14783">
                  <c:v>8.3556500859330072</c:v>
                </c:pt>
                <c:pt idx="14784">
                  <c:v>8.3549061050329492</c:v>
                </c:pt>
                <c:pt idx="14785">
                  <c:v>8.3541354301170827</c:v>
                </c:pt>
                <c:pt idx="14786">
                  <c:v>8.3543881158830224</c:v>
                </c:pt>
                <c:pt idx="14787">
                  <c:v>8.3551591076329554</c:v>
                </c:pt>
                <c:pt idx="14788">
                  <c:v>8.3559617934000983</c:v>
                </c:pt>
                <c:pt idx="14789">
                  <c:v>8.3552561458330388</c:v>
                </c:pt>
                <c:pt idx="14790">
                  <c:v>8.3544521375829728</c:v>
                </c:pt>
                <c:pt idx="14791">
                  <c:v>8.3546531566829145</c:v>
                </c:pt>
                <c:pt idx="14792">
                  <c:v>8.3556741484330459</c:v>
                </c:pt>
                <c:pt idx="14793">
                  <c:v>8.3557101675329886</c:v>
                </c:pt>
                <c:pt idx="14794">
                  <c:v>8.3552478259499221</c:v>
                </c:pt>
                <c:pt idx="14795">
                  <c:v>8.3547671783830637</c:v>
                </c:pt>
                <c:pt idx="14796">
                  <c:v>8.3550031701329974</c:v>
                </c:pt>
                <c:pt idx="14797">
                  <c:v>8.3569425225669374</c:v>
                </c:pt>
                <c:pt idx="14798">
                  <c:v>8.3574218750000799</c:v>
                </c:pt>
                <c:pt idx="14799">
                  <c:v>8.3561978667500121</c:v>
                </c:pt>
                <c:pt idx="14800">
                  <c:v>8.3556455525169557</c:v>
                </c:pt>
                <c:pt idx="14801">
                  <c:v>8.356079877600088</c:v>
                </c:pt>
                <c:pt idx="14802">
                  <c:v>8.3570858967000277</c:v>
                </c:pt>
                <c:pt idx="14803">
                  <c:v>8.3570168884499605</c:v>
                </c:pt>
                <c:pt idx="14804">
                  <c:v>8.3569629075499048</c:v>
                </c:pt>
                <c:pt idx="14805">
                  <c:v>8.3560888993000351</c:v>
                </c:pt>
                <c:pt idx="14806">
                  <c:v>8.3559582517329787</c:v>
                </c:pt>
                <c:pt idx="14807">
                  <c:v>8.3572409374999204</c:v>
                </c:pt>
                <c:pt idx="14808">
                  <c:v>8.3574119292500519</c:v>
                </c:pt>
                <c:pt idx="14809">
                  <c:v>8.3565062816829947</c:v>
                </c:pt>
                <c:pt idx="14810">
                  <c:v>8.3557556067669267</c:v>
                </c:pt>
                <c:pt idx="14811">
                  <c:v>8.3561349592000695</c:v>
                </c:pt>
                <c:pt idx="14812">
                  <c:v>8.3568959509500012</c:v>
                </c:pt>
                <c:pt idx="14813">
                  <c:v>8.3567369700499441</c:v>
                </c:pt>
                <c:pt idx="14814">
                  <c:v>8.3562762951330765</c:v>
                </c:pt>
                <c:pt idx="14815">
                  <c:v>8.3557739809000182</c:v>
                </c:pt>
                <c:pt idx="14816">
                  <c:v>8.3561733333329613</c:v>
                </c:pt>
                <c:pt idx="14817">
                  <c:v>8.3574409917500923</c:v>
                </c:pt>
                <c:pt idx="14818">
                  <c:v>8.3574970108500359</c:v>
                </c:pt>
                <c:pt idx="14819">
                  <c:v>8.3567213359329671</c:v>
                </c:pt>
                <c:pt idx="14820">
                  <c:v>8.3567106883669098</c:v>
                </c:pt>
                <c:pt idx="14821">
                  <c:v>8.3567533467830408</c:v>
                </c:pt>
                <c:pt idx="14822">
                  <c:v>8.3577376992169832</c:v>
                </c:pt>
                <c:pt idx="14823">
                  <c:v>8.357502024299917</c:v>
                </c:pt>
                <c:pt idx="14824">
                  <c:v>8.3567613767330577</c:v>
                </c:pt>
                <c:pt idx="14825">
                  <c:v>8.3564857291669998</c:v>
                </c:pt>
                <c:pt idx="14826">
                  <c:v>8.3560750542499331</c:v>
                </c:pt>
                <c:pt idx="14827">
                  <c:v>8.3568410733500738</c:v>
                </c:pt>
                <c:pt idx="14828">
                  <c:v>8.3576237317670063</c:v>
                </c:pt>
                <c:pt idx="14829">
                  <c:v>8.3573280841999491</c:v>
                </c:pt>
                <c:pt idx="14830">
                  <c:v>8.3569790759500808</c:v>
                </c:pt>
                <c:pt idx="14831">
                  <c:v>8.357075095050023</c:v>
                </c:pt>
                <c:pt idx="14832">
                  <c:v>8.3576027534669564</c:v>
                </c:pt>
                <c:pt idx="14833">
                  <c:v>8.3578637725670966</c:v>
                </c:pt>
                <c:pt idx="14834">
                  <c:v>8.3573414583330408</c:v>
                </c:pt>
                <c:pt idx="14835">
                  <c:v>8.3567907834169723</c:v>
                </c:pt>
                <c:pt idx="14836">
                  <c:v>8.3566734691829136</c:v>
                </c:pt>
                <c:pt idx="14837">
                  <c:v>8.3579527942670477</c:v>
                </c:pt>
                <c:pt idx="14838">
                  <c:v>8.3583238133669884</c:v>
                </c:pt>
                <c:pt idx="14839">
                  <c:v>8.3577548051169224</c:v>
                </c:pt>
                <c:pt idx="14840">
                  <c:v>8.3573308242170636</c:v>
                </c:pt>
                <c:pt idx="14841">
                  <c:v>8.3575851492999966</c:v>
                </c:pt>
                <c:pt idx="14842">
                  <c:v>8.3583211683999394</c:v>
                </c:pt>
                <c:pt idx="14843">
                  <c:v>8.3581088541670798</c:v>
                </c:pt>
                <c:pt idx="14844">
                  <c:v>8.3572681792500116</c:v>
                </c:pt>
                <c:pt idx="14845">
                  <c:v>8.3572941983499547</c:v>
                </c:pt>
                <c:pt idx="14846">
                  <c:v>8.3573585234330867</c:v>
                </c:pt>
                <c:pt idx="14847">
                  <c:v>8.3580912092000297</c:v>
                </c:pt>
                <c:pt idx="14848">
                  <c:v>8.3582472009499629</c:v>
                </c:pt>
                <c:pt idx="14849">
                  <c:v>8.3577232200499036</c:v>
                </c:pt>
                <c:pt idx="14850">
                  <c:v>8.3570042118000352</c:v>
                </c:pt>
                <c:pt idx="14851">
                  <c:v>8.3573902308999788</c:v>
                </c:pt>
                <c:pt idx="14852">
                  <c:v>8.3581212499999218</c:v>
                </c:pt>
                <c:pt idx="14853">
                  <c:v>8.3577222417500536</c:v>
                </c:pt>
                <c:pt idx="14854">
                  <c:v>8.3569649275169944</c:v>
                </c:pt>
                <c:pt idx="14855">
                  <c:v>8.3563559192669263</c:v>
                </c:pt>
                <c:pt idx="14856">
                  <c:v>8.3563369383670683</c:v>
                </c:pt>
                <c:pt idx="14857">
                  <c:v>8.3577545967830016</c:v>
                </c:pt>
                <c:pt idx="14858">
                  <c:v>8.357938949216944</c:v>
                </c:pt>
                <c:pt idx="14859">
                  <c:v>8.3571782743000753</c:v>
                </c:pt>
                <c:pt idx="14860">
                  <c:v>8.3562726267330181</c:v>
                </c:pt>
                <c:pt idx="14861">
                  <c:v>8.3567886458329603</c:v>
                </c:pt>
                <c:pt idx="14862">
                  <c:v>8.3577613042500918</c:v>
                </c:pt>
                <c:pt idx="14863">
                  <c:v>8.3574423233500355</c:v>
                </c:pt>
                <c:pt idx="14864">
                  <c:v>8.3567666484329681</c:v>
                </c:pt>
                <c:pt idx="14865">
                  <c:v>8.3561360008669094</c:v>
                </c:pt>
                <c:pt idx="14866">
                  <c:v>8.3560919926170421</c:v>
                </c:pt>
                <c:pt idx="14867">
                  <c:v>8.3577446783829838</c:v>
                </c:pt>
                <c:pt idx="14868">
                  <c:v>8.3571006701329154</c:v>
                </c:pt>
                <c:pt idx="14869">
                  <c:v>8.3563916892330585</c:v>
                </c:pt>
                <c:pt idx="14870">
                  <c:v>8.3562810416669997</c:v>
                </c:pt>
                <c:pt idx="14871">
                  <c:v>8.3564670334169335</c:v>
                </c:pt>
                <c:pt idx="14872">
                  <c:v>8.3579080525170735</c:v>
                </c:pt>
                <c:pt idx="14873">
                  <c:v>8.357610710933006</c:v>
                </c:pt>
                <c:pt idx="14874">
                  <c:v>8.3564267300329487</c:v>
                </c:pt>
                <c:pt idx="14875">
                  <c:v>8.355874388450081</c:v>
                </c:pt>
                <c:pt idx="14876">
                  <c:v>8.3566754075500249</c:v>
                </c:pt>
                <c:pt idx="14877">
                  <c:v>8.3574647326329572</c:v>
                </c:pt>
                <c:pt idx="14878">
                  <c:v>8.3576640850670962</c:v>
                </c:pt>
                <c:pt idx="14879">
                  <c:v>8.3571384375000406</c:v>
                </c:pt>
                <c:pt idx="14880">
                  <c:v>8.3560527625829728</c:v>
                </c:pt>
                <c:pt idx="14881">
                  <c:v>8.3563437816829165</c:v>
                </c:pt>
                <c:pt idx="14882">
                  <c:v>8.3581397734330469</c:v>
                </c:pt>
                <c:pt idx="14883">
                  <c:v>8.3578407925329881</c:v>
                </c:pt>
                <c:pt idx="14884">
                  <c:v>8.356898450949922</c:v>
                </c:pt>
                <c:pt idx="14885">
                  <c:v>8.3567311367170625</c:v>
                </c:pt>
                <c:pt idx="14886">
                  <c:v>8.3565154617999955</c:v>
                </c:pt>
                <c:pt idx="14887">
                  <c:v>8.3576631475669387</c:v>
                </c:pt>
                <c:pt idx="14888">
                  <c:v>8.3568558333330785</c:v>
                </c:pt>
                <c:pt idx="14889">
                  <c:v>8.3563684917500112</c:v>
                </c:pt>
                <c:pt idx="14890">
                  <c:v>8.355764510849955</c:v>
                </c:pt>
                <c:pt idx="14891">
                  <c:v>8.355218835933087</c:v>
                </c:pt>
                <c:pt idx="14892">
                  <c:v>8.3561948550330296</c:v>
                </c:pt>
                <c:pt idx="14893">
                  <c:v>8.3563875134499614</c:v>
                </c:pt>
                <c:pt idx="14894">
                  <c:v>8.3553635325499034</c:v>
                </c:pt>
                <c:pt idx="14895">
                  <c:v>8.3549378576330362</c:v>
                </c:pt>
                <c:pt idx="14896">
                  <c:v>8.354930543399977</c:v>
                </c:pt>
                <c:pt idx="14897">
                  <c:v>8.3568515624999211</c:v>
                </c:pt>
                <c:pt idx="14898">
                  <c:v>8.3565508875830528</c:v>
                </c:pt>
                <c:pt idx="14899">
                  <c:v>8.3558519066829948</c:v>
                </c:pt>
                <c:pt idx="14900">
                  <c:v>8.3556378984329278</c:v>
                </c:pt>
                <c:pt idx="14901">
                  <c:v>8.3552139175330691</c:v>
                </c:pt>
                <c:pt idx="14902">
                  <c:v>8.3566882426170004</c:v>
                </c:pt>
                <c:pt idx="14903">
                  <c:v>8.3567309283829445</c:v>
                </c:pt>
                <c:pt idx="14904">
                  <c:v>8.3556219201330748</c:v>
                </c:pt>
                <c:pt idx="14905">
                  <c:v>8.3548146059000192</c:v>
                </c:pt>
                <c:pt idx="14906">
                  <c:v>8.3552406249999596</c:v>
                </c:pt>
                <c:pt idx="14907">
                  <c:v>8.3564316167500916</c:v>
                </c:pt>
                <c:pt idx="14908">
                  <c:v>8.3563259691830343</c:v>
                </c:pt>
                <c:pt idx="14909">
                  <c:v>8.3557902942669671</c:v>
                </c:pt>
                <c:pt idx="14910">
                  <c:v>8.3548246466999103</c:v>
                </c:pt>
                <c:pt idx="14911">
                  <c:v>8.3547056384500422</c:v>
                </c:pt>
                <c:pt idx="14912">
                  <c:v>8.3563016575499827</c:v>
                </c:pt>
                <c:pt idx="14913">
                  <c:v>8.3561776492999176</c:v>
                </c:pt>
                <c:pt idx="14914">
                  <c:v>8.3556003350670576</c:v>
                </c:pt>
                <c:pt idx="14915">
                  <c:v>8.3544980208330006</c:v>
                </c:pt>
                <c:pt idx="14916">
                  <c:v>8.3546240125829332</c:v>
                </c:pt>
                <c:pt idx="14917">
                  <c:v>8.3563483650170731</c:v>
                </c:pt>
                <c:pt idx="14918">
                  <c:v>8.3568576901000071</c:v>
                </c:pt>
                <c:pt idx="14919">
                  <c:v>8.3556970425329489</c:v>
                </c:pt>
                <c:pt idx="14920">
                  <c:v>8.3544563676170807</c:v>
                </c:pt>
                <c:pt idx="14921">
                  <c:v>8.3543157200500229</c:v>
                </c:pt>
                <c:pt idx="14922">
                  <c:v>8.3558267117999563</c:v>
                </c:pt>
                <c:pt idx="14923">
                  <c:v>8.3553777309000985</c:v>
                </c:pt>
                <c:pt idx="14924">
                  <c:v>8.3545037500000401</c:v>
                </c:pt>
                <c:pt idx="14925">
                  <c:v>8.3538347417499725</c:v>
                </c:pt>
                <c:pt idx="14926">
                  <c:v>8.3542107608499148</c:v>
                </c:pt>
                <c:pt idx="14927">
                  <c:v>8.3555167526000478</c:v>
                </c:pt>
                <c:pt idx="14928">
                  <c:v>8.3556811050329891</c:v>
                </c:pt>
                <c:pt idx="14929">
                  <c:v>8.354833763449923</c:v>
                </c:pt>
                <c:pt idx="14930">
                  <c:v>8.3538947825500625</c:v>
                </c:pt>
                <c:pt idx="14931">
                  <c:v>8.354040774299996</c:v>
                </c:pt>
                <c:pt idx="14932">
                  <c:v>8.3554517933999382</c:v>
                </c:pt>
                <c:pt idx="14933">
                  <c:v>8.3555178125000804</c:v>
                </c:pt>
                <c:pt idx="14934">
                  <c:v>8.3543604709170136</c:v>
                </c:pt>
                <c:pt idx="14935">
                  <c:v>8.3535814900169534</c:v>
                </c:pt>
                <c:pt idx="14936">
                  <c:v>8.3540108151000858</c:v>
                </c:pt>
                <c:pt idx="14937">
                  <c:v>8.3546635008670282</c:v>
                </c:pt>
                <c:pt idx="14938">
                  <c:v>8.3545294926169618</c:v>
                </c:pt>
                <c:pt idx="14939">
                  <c:v>8.3538238450499041</c:v>
                </c:pt>
                <c:pt idx="14940">
                  <c:v>8.353374836800036</c:v>
                </c:pt>
                <c:pt idx="14941">
                  <c:v>8.3530708558999773</c:v>
                </c:pt>
                <c:pt idx="14942">
                  <c:v>8.3549885416669198</c:v>
                </c:pt>
                <c:pt idx="14943">
                  <c:v>8.3546445334170514</c:v>
                </c:pt>
                <c:pt idx="14944">
                  <c:v>8.3543022191829959</c:v>
                </c:pt>
                <c:pt idx="14945">
                  <c:v>8.3536298775999285</c:v>
                </c:pt>
                <c:pt idx="14946">
                  <c:v>8.3536792300330678</c:v>
                </c:pt>
                <c:pt idx="14947">
                  <c:v>8.3551785551170017</c:v>
                </c:pt>
                <c:pt idx="14948">
                  <c:v>8.3542962408829435</c:v>
                </c:pt>
                <c:pt idx="14949">
                  <c:v>8.3537738993000747</c:v>
                </c:pt>
                <c:pt idx="14950">
                  <c:v>8.3542149184000181</c:v>
                </c:pt>
                <c:pt idx="14951">
                  <c:v>8.35431760416696</c:v>
                </c:pt>
                <c:pt idx="14952">
                  <c:v>8.3555985959170922</c:v>
                </c:pt>
                <c:pt idx="14953">
                  <c:v>8.3549762816830349</c:v>
                </c:pt>
                <c:pt idx="14954">
                  <c:v>8.3538422734329671</c:v>
                </c:pt>
                <c:pt idx="14955">
                  <c:v>8.3529999591999093</c:v>
                </c:pt>
                <c:pt idx="14956">
                  <c:v>8.3536309509500413</c:v>
                </c:pt>
                <c:pt idx="14957">
                  <c:v>8.3555819700499843</c:v>
                </c:pt>
                <c:pt idx="14958">
                  <c:v>8.3551712951329176</c:v>
                </c:pt>
                <c:pt idx="14959">
                  <c:v>8.3547839809000575</c:v>
                </c:pt>
                <c:pt idx="14960">
                  <c:v>8.353625000000001</c:v>
                </c:pt>
                <c:pt idx="14961">
                  <c:v>8.3535509917499322</c:v>
                </c:pt>
                <c:pt idx="14962">
                  <c:v>8.3548270108500748</c:v>
                </c:pt>
                <c:pt idx="14963">
                  <c:v>8.3548463359330079</c:v>
                </c:pt>
                <c:pt idx="14964">
                  <c:v>8.353374021699949</c:v>
                </c:pt>
                <c:pt idx="14965">
                  <c:v>8.3533450134500811</c:v>
                </c:pt>
                <c:pt idx="14966">
                  <c:v>8.3538176992170232</c:v>
                </c:pt>
                <c:pt idx="14967">
                  <c:v>8.3549936909669569</c:v>
                </c:pt>
                <c:pt idx="14968">
                  <c:v>8.3548947100670983</c:v>
                </c:pt>
                <c:pt idx="14969">
                  <c:v>8.3540007291670388</c:v>
                </c:pt>
                <c:pt idx="14970">
                  <c:v>8.3534683875829714</c:v>
                </c:pt>
                <c:pt idx="14971">
                  <c:v>8.3533944066829147</c:v>
                </c:pt>
                <c:pt idx="14972">
                  <c:v>8.3546587317670458</c:v>
                </c:pt>
                <c:pt idx="14973">
                  <c:v>8.3548697508669889</c:v>
                </c:pt>
                <c:pt idx="14974">
                  <c:v>8.3541240759499225</c:v>
                </c:pt>
                <c:pt idx="14975">
                  <c:v>8.3539034283830649</c:v>
                </c:pt>
                <c:pt idx="14976">
                  <c:v>8.3537260867999965</c:v>
                </c:pt>
                <c:pt idx="14977">
                  <c:v>8.3555171058999385</c:v>
                </c:pt>
                <c:pt idx="14978">
                  <c:v>8.3553197916670801</c:v>
                </c:pt>
                <c:pt idx="14979">
                  <c:v>8.3546257834170135</c:v>
                </c:pt>
                <c:pt idx="14980">
                  <c:v>8.3544001358499553</c:v>
                </c:pt>
                <c:pt idx="14981">
                  <c:v>8.3547327942670879</c:v>
                </c:pt>
                <c:pt idx="14982">
                  <c:v>8.3557621467000285</c:v>
                </c:pt>
                <c:pt idx="14983">
                  <c:v>8.3551664717829617</c:v>
                </c:pt>
                <c:pt idx="14984">
                  <c:v>8.354624157549905</c:v>
                </c:pt>
                <c:pt idx="14985">
                  <c:v>8.3539584826330362</c:v>
                </c:pt>
                <c:pt idx="14986">
                  <c:v>8.3539795017329794</c:v>
                </c:pt>
                <c:pt idx="14987">
                  <c:v>8.3555755208329199</c:v>
                </c:pt>
                <c:pt idx="14988">
                  <c:v>8.355733179250052</c:v>
                </c:pt>
                <c:pt idx="14989">
                  <c:v>8.3551425316829953</c:v>
                </c:pt>
                <c:pt idx="14990">
                  <c:v>8.354541856766927</c:v>
                </c:pt>
                <c:pt idx="14991">
                  <c:v>8.3543145425330696</c:v>
                </c:pt>
                <c:pt idx="14992">
                  <c:v>8.3555255342830019</c:v>
                </c:pt>
                <c:pt idx="14993">
                  <c:v>8.3546332200499425</c:v>
                </c:pt>
                <c:pt idx="14994">
                  <c:v>8.3541825451330762</c:v>
                </c:pt>
                <c:pt idx="14995">
                  <c:v>8.3535202309000169</c:v>
                </c:pt>
                <c:pt idx="14996">
                  <c:v>8.3534979166669601</c:v>
                </c:pt>
                <c:pt idx="14997">
                  <c:v>8.354805575083093</c:v>
                </c:pt>
                <c:pt idx="14998">
                  <c:v>8.3547415941830341</c:v>
                </c:pt>
                <c:pt idx="14999">
                  <c:v>8.3544692525999675</c:v>
                </c:pt>
                <c:pt idx="15000">
                  <c:v>8.3541869383669098</c:v>
                </c:pt>
                <c:pt idx="15001">
                  <c:v>8.3543762634500407</c:v>
                </c:pt>
                <c:pt idx="15002">
                  <c:v>8.3557472825499843</c:v>
                </c:pt>
                <c:pt idx="15003">
                  <c:v>8.3555849409669172</c:v>
                </c:pt>
                <c:pt idx="15004">
                  <c:v>8.3550542934000589</c:v>
                </c:pt>
                <c:pt idx="15005">
                  <c:v>8.3551369791669998</c:v>
                </c:pt>
                <c:pt idx="15006">
                  <c:v>8.3547496375829322</c:v>
                </c:pt>
                <c:pt idx="15007">
                  <c:v>8.3555223233500744</c:v>
                </c:pt>
                <c:pt idx="15008">
                  <c:v>8.3551549817670079</c:v>
                </c:pt>
                <c:pt idx="15009">
                  <c:v>8.3546460008669499</c:v>
                </c:pt>
                <c:pt idx="15010">
                  <c:v>8.354613659283082</c:v>
                </c:pt>
                <c:pt idx="15011">
                  <c:v>8.3547446783830228</c:v>
                </c:pt>
                <c:pt idx="15012">
                  <c:v>8.3563406701329548</c:v>
                </c:pt>
                <c:pt idx="15013">
                  <c:v>8.3563866892330978</c:v>
                </c:pt>
                <c:pt idx="15014">
                  <c:v>8.3554060416670399</c:v>
                </c:pt>
                <c:pt idx="15015">
                  <c:v>8.3545953667499724</c:v>
                </c:pt>
                <c:pt idx="15016">
                  <c:v>8.3540747191829148</c:v>
                </c:pt>
                <c:pt idx="15017">
                  <c:v>8.3552273776000465</c:v>
                </c:pt>
                <c:pt idx="15018">
                  <c:v>8.355268396699989</c:v>
                </c:pt>
                <c:pt idx="15019">
                  <c:v>8.354799388449921</c:v>
                </c:pt>
                <c:pt idx="15020">
                  <c:v>8.3538570742170641</c:v>
                </c:pt>
                <c:pt idx="15021">
                  <c:v>8.3541513992999956</c:v>
                </c:pt>
                <c:pt idx="15022">
                  <c:v>8.3552924183999373</c:v>
                </c:pt>
                <c:pt idx="15023">
                  <c:v>8.3547434375000798</c:v>
                </c:pt>
                <c:pt idx="15024">
                  <c:v>8.354314429250012</c:v>
                </c:pt>
                <c:pt idx="15025">
                  <c:v>8.3534004483499551</c:v>
                </c:pt>
                <c:pt idx="15026">
                  <c:v>8.3539297734330873</c:v>
                </c:pt>
                <c:pt idx="15027">
                  <c:v>8.3554324592000278</c:v>
                </c:pt>
                <c:pt idx="15028">
                  <c:v>8.3558451176169619</c:v>
                </c:pt>
                <c:pt idx="15029">
                  <c:v>8.3556711367169036</c:v>
                </c:pt>
                <c:pt idx="15030">
                  <c:v>8.3548237951330346</c:v>
                </c:pt>
                <c:pt idx="15031">
                  <c:v>8.3574848142329792</c:v>
                </c:pt>
                <c:pt idx="15032">
                  <c:v>8.3589074999999191</c:v>
                </c:pt>
                <c:pt idx="15033">
                  <c:v>8.3589334917500526</c:v>
                </c:pt>
                <c:pt idx="15034">
                  <c:v>8.3585861775169938</c:v>
                </c:pt>
                <c:pt idx="15035">
                  <c:v>8.3577405025999276</c:v>
                </c:pt>
                <c:pt idx="15036">
                  <c:v>8.3581665217000687</c:v>
                </c:pt>
                <c:pt idx="15037">
                  <c:v>8.3592191801170017</c:v>
                </c:pt>
                <c:pt idx="15038">
                  <c:v>8.3558651992169448</c:v>
                </c:pt>
                <c:pt idx="15039">
                  <c:v>8.3546111909670771</c:v>
                </c:pt>
                <c:pt idx="15040">
                  <c:v>8.3539538767330175</c:v>
                </c:pt>
                <c:pt idx="15041">
                  <c:v>8.3536465624999607</c:v>
                </c:pt>
                <c:pt idx="15042">
                  <c:v>8.3552892209170917</c:v>
                </c:pt>
                <c:pt idx="15043">
                  <c:v>8.3554302400170357</c:v>
                </c:pt>
                <c:pt idx="15044">
                  <c:v>8.3548878984329669</c:v>
                </c:pt>
                <c:pt idx="15045">
                  <c:v>8.3539372508669096</c:v>
                </c:pt>
                <c:pt idx="15046">
                  <c:v>8.3542599092830407</c:v>
                </c:pt>
                <c:pt idx="15047">
                  <c:v>8.3561125950499839</c:v>
                </c:pt>
                <c:pt idx="15048">
                  <c:v>8.3561485867999163</c:v>
                </c:pt>
                <c:pt idx="15049">
                  <c:v>8.3555512725670589</c:v>
                </c:pt>
                <c:pt idx="15050">
                  <c:v>8.3549922916669992</c:v>
                </c:pt>
                <c:pt idx="15051">
                  <c:v>8.3551382834169328</c:v>
                </c:pt>
                <c:pt idx="15052">
                  <c:v>8.3566343025170742</c:v>
                </c:pt>
                <c:pt idx="15053">
                  <c:v>8.3563919609330064</c:v>
                </c:pt>
                <c:pt idx="15054">
                  <c:v>8.3557579800329496</c:v>
                </c:pt>
                <c:pt idx="15055">
                  <c:v>8.355485638450082</c:v>
                </c:pt>
                <c:pt idx="15056">
                  <c:v>8.3557116575500245</c:v>
                </c:pt>
                <c:pt idx="15057">
                  <c:v>8.3573493159669567</c:v>
                </c:pt>
                <c:pt idx="15058">
                  <c:v>8.3571003350670967</c:v>
                </c:pt>
                <c:pt idx="15059">
                  <c:v>8.3560263541670405</c:v>
                </c:pt>
                <c:pt idx="15060">
                  <c:v>8.3555523459169727</c:v>
                </c:pt>
                <c:pt idx="15061">
                  <c:v>8.3554683650169164</c:v>
                </c:pt>
                <c:pt idx="15062">
                  <c:v>8.3578393567670481</c:v>
                </c:pt>
                <c:pt idx="15063">
                  <c:v>8.3596703758669886</c:v>
                </c:pt>
                <c:pt idx="15064">
                  <c:v>8.3588980342829213</c:v>
                </c:pt>
                <c:pt idx="15065">
                  <c:v>8.3585657200500627</c:v>
                </c:pt>
                <c:pt idx="15066">
                  <c:v>8.3586350451329956</c:v>
                </c:pt>
                <c:pt idx="15067">
                  <c:v>8.3599460642329397</c:v>
                </c:pt>
                <c:pt idx="15068">
                  <c:v>8.3601537500000784</c:v>
                </c:pt>
                <c:pt idx="15069">
                  <c:v>8.3588897417500121</c:v>
                </c:pt>
                <c:pt idx="15070">
                  <c:v>8.3586624275169541</c:v>
                </c:pt>
                <c:pt idx="15071">
                  <c:v>8.3591134192670857</c:v>
                </c:pt>
                <c:pt idx="15072">
                  <c:v>8.3604777717000296</c:v>
                </c:pt>
                <c:pt idx="15073">
                  <c:v>8.3597770967829614</c:v>
                </c:pt>
                <c:pt idx="15074">
                  <c:v>8.3592397825499027</c:v>
                </c:pt>
                <c:pt idx="15075">
                  <c:v>8.3582724409670366</c:v>
                </c:pt>
                <c:pt idx="15076">
                  <c:v>8.3583917933999778</c:v>
                </c:pt>
                <c:pt idx="15077">
                  <c:v>8.3594594791669206</c:v>
                </c:pt>
                <c:pt idx="15078">
                  <c:v>8.3596738042500522</c:v>
                </c:pt>
                <c:pt idx="15079">
                  <c:v>8.3594214900169934</c:v>
                </c:pt>
                <c:pt idx="15080">
                  <c:v>8.3589574817669288</c:v>
                </c:pt>
                <c:pt idx="15081">
                  <c:v>8.3586601675330687</c:v>
                </c:pt>
                <c:pt idx="15082">
                  <c:v>8.3598578259500016</c:v>
                </c:pt>
                <c:pt idx="15083">
                  <c:v>8.3597738450499435</c:v>
                </c:pt>
                <c:pt idx="15084">
                  <c:v>8.3593315034670752</c:v>
                </c:pt>
                <c:pt idx="15085">
                  <c:v>8.3585908559000188</c:v>
                </c:pt>
                <c:pt idx="15086">
                  <c:v>8.3587068749999602</c:v>
                </c:pt>
                <c:pt idx="15087">
                  <c:v>8.3598412000830908</c:v>
                </c:pt>
                <c:pt idx="15088">
                  <c:v>8.3596872191830354</c:v>
                </c:pt>
                <c:pt idx="15089">
                  <c:v>8.3581732109329678</c:v>
                </c:pt>
                <c:pt idx="15090">
                  <c:v>8.3573108966999108</c:v>
                </c:pt>
                <c:pt idx="15091">
                  <c:v>8.3579902217830426</c:v>
                </c:pt>
                <c:pt idx="15092">
                  <c:v>8.3594029075499829</c:v>
                </c:pt>
                <c:pt idx="15093">
                  <c:v>8.3589305659669151</c:v>
                </c:pt>
                <c:pt idx="15094">
                  <c:v>8.3582632517330584</c:v>
                </c:pt>
                <c:pt idx="15095">
                  <c:v>8.3575759375000001</c:v>
                </c:pt>
                <c:pt idx="15096">
                  <c:v>8.3579802625829327</c:v>
                </c:pt>
                <c:pt idx="15097">
                  <c:v>8.3591929483500742</c:v>
                </c:pt>
                <c:pt idx="15098">
                  <c:v>8.3589306067670055</c:v>
                </c:pt>
                <c:pt idx="15099">
                  <c:v>8.358381625866949</c:v>
                </c:pt>
                <c:pt idx="15100">
                  <c:v>8.3582992842830812</c:v>
                </c:pt>
                <c:pt idx="15101">
                  <c:v>8.3583086367170232</c:v>
                </c:pt>
                <c:pt idx="15102">
                  <c:v>8.3592612951329563</c:v>
                </c:pt>
                <c:pt idx="15103">
                  <c:v>8.3591556475670963</c:v>
                </c:pt>
                <c:pt idx="15104">
                  <c:v>8.3580950000000396</c:v>
                </c:pt>
                <c:pt idx="15105">
                  <c:v>8.3577343250829728</c:v>
                </c:pt>
                <c:pt idx="15106">
                  <c:v>8.3579336775169146</c:v>
                </c:pt>
                <c:pt idx="15107">
                  <c:v>8.3587963359330466</c:v>
                </c:pt>
                <c:pt idx="15108">
                  <c:v>8.3590590216999878</c:v>
                </c:pt>
                <c:pt idx="15109">
                  <c:v>8.3579750134499236</c:v>
                </c:pt>
                <c:pt idx="15110">
                  <c:v>8.3574393658830637</c:v>
                </c:pt>
                <c:pt idx="15111">
                  <c:v>8.3578986909669961</c:v>
                </c:pt>
                <c:pt idx="15112">
                  <c:v>8.359269710066938</c:v>
                </c:pt>
                <c:pt idx="15113">
                  <c:v>8.3591407291670787</c:v>
                </c:pt>
                <c:pt idx="15114">
                  <c:v>8.3579550542500129</c:v>
                </c:pt>
                <c:pt idx="15115">
                  <c:v>8.3569510733499541</c:v>
                </c:pt>
                <c:pt idx="15116">
                  <c:v>8.357065398433086</c:v>
                </c:pt>
                <c:pt idx="15117">
                  <c:v>8.3583380842000299</c:v>
                </c:pt>
                <c:pt idx="15118">
                  <c:v>8.3582540759499615</c:v>
                </c:pt>
                <c:pt idx="15119">
                  <c:v>8.3577800950499039</c:v>
                </c:pt>
                <c:pt idx="15120">
                  <c:v>8.3569294201330369</c:v>
                </c:pt>
                <c:pt idx="15121">
                  <c:v>8.3568354392329773</c:v>
                </c:pt>
                <c:pt idx="15122">
                  <c:v>8.3586497916669202</c:v>
                </c:pt>
                <c:pt idx="15123">
                  <c:v>8.3578807834170519</c:v>
                </c:pt>
                <c:pt idx="15124">
                  <c:v>8.3572284691829957</c:v>
                </c:pt>
                <c:pt idx="15125">
                  <c:v>8.3561844609329281</c:v>
                </c:pt>
                <c:pt idx="15126">
                  <c:v>8.3565538133670678</c:v>
                </c:pt>
                <c:pt idx="15127">
                  <c:v>8.35786313845</c:v>
                </c:pt>
                <c:pt idx="15128">
                  <c:v>8.3580708242169433</c:v>
                </c:pt>
                <c:pt idx="15129">
                  <c:v>8.3579868159670756</c:v>
                </c:pt>
                <c:pt idx="15130">
                  <c:v>8.3575678350670177</c:v>
                </c:pt>
                <c:pt idx="15131">
                  <c:v>8.3571421874999601</c:v>
                </c:pt>
                <c:pt idx="15132">
                  <c:v>8.3577367506790932</c:v>
                </c:pt>
                <c:pt idx="15133">
                  <c:v>8.3579475316830347</c:v>
                </c:pt>
                <c:pt idx="15134">
                  <c:v>8.3568635234329669</c:v>
                </c:pt>
                <c:pt idx="15135">
                  <c:v>8.3563712091999101</c:v>
                </c:pt>
                <c:pt idx="15136">
                  <c:v>8.3565172009500408</c:v>
                </c:pt>
                <c:pt idx="15137">
                  <c:v>8.357244886716984</c:v>
                </c:pt>
                <c:pt idx="15138">
                  <c:v>8.357377545132918</c:v>
                </c:pt>
                <c:pt idx="15139">
                  <c:v>8.3566652309000578</c:v>
                </c:pt>
                <c:pt idx="15140">
                  <c:v>8.3564129166670007</c:v>
                </c:pt>
                <c:pt idx="15141">
                  <c:v>8.3561539084169336</c:v>
                </c:pt>
                <c:pt idx="15142">
                  <c:v>8.3568665941830744</c:v>
                </c:pt>
                <c:pt idx="15143">
                  <c:v>8.3565542526000076</c:v>
                </c:pt>
                <c:pt idx="15144">
                  <c:v>8.3563486050329487</c:v>
                </c:pt>
                <c:pt idx="15145">
                  <c:v>8.3560195967830797</c:v>
                </c:pt>
                <c:pt idx="15146">
                  <c:v>8.3561839492170229</c:v>
                </c:pt>
                <c:pt idx="15147">
                  <c:v>8.3572732742999563</c:v>
                </c:pt>
                <c:pt idx="15148">
                  <c:v>8.3572509600670983</c:v>
                </c:pt>
                <c:pt idx="15149">
                  <c:v>8.3570069791670392</c:v>
                </c:pt>
                <c:pt idx="15150">
                  <c:v>8.3556363042499715</c:v>
                </c:pt>
                <c:pt idx="15151">
                  <c:v>8.3563673233499145</c:v>
                </c:pt>
                <c:pt idx="15152">
                  <c:v>8.3577666484330475</c:v>
                </c:pt>
                <c:pt idx="15153">
                  <c:v>8.3582576675329889</c:v>
                </c:pt>
                <c:pt idx="15154">
                  <c:v>8.3574219926169224</c:v>
                </c:pt>
                <c:pt idx="15155">
                  <c:v>8.3574346783830631</c:v>
                </c:pt>
                <c:pt idx="15156">
                  <c:v>8.3586956701329971</c:v>
                </c:pt>
                <c:pt idx="15157">
                  <c:v>8.3604250225669379</c:v>
                </c:pt>
                <c:pt idx="15158">
                  <c:v>8.3608393750000793</c:v>
                </c:pt>
                <c:pt idx="15159">
                  <c:v>8.3614403667500135</c:v>
                </c:pt>
                <c:pt idx="15160">
                  <c:v>8.3604630525169537</c:v>
                </c:pt>
                <c:pt idx="15161">
                  <c:v>8.3604007109330869</c:v>
                </c:pt>
                <c:pt idx="15162">
                  <c:v>8.3621200633670281</c:v>
                </c:pt>
                <c:pt idx="15163">
                  <c:v>8.3617127217829612</c:v>
                </c:pt>
                <c:pt idx="15164">
                  <c:v>8.3617537408829037</c:v>
                </c:pt>
                <c:pt idx="15165">
                  <c:v>8.3616430659670353</c:v>
                </c:pt>
                <c:pt idx="15166">
                  <c:v>8.3614940850669797</c:v>
                </c:pt>
                <c:pt idx="15167">
                  <c:v>8.3636167708329197</c:v>
                </c:pt>
                <c:pt idx="15168">
                  <c:v>8.3641627625830512</c:v>
                </c:pt>
                <c:pt idx="15169">
                  <c:v>8.363422115016995</c:v>
                </c:pt>
                <c:pt idx="15170">
                  <c:v>8.3641231067669271</c:v>
                </c:pt>
                <c:pt idx="15171">
                  <c:v>8.3634157925330701</c:v>
                </c:pt>
                <c:pt idx="15172">
                  <c:v>8.3642667842830019</c:v>
                </c:pt>
                <c:pt idx="15173">
                  <c:v>8.3646678033829431</c:v>
                </c:pt>
                <c:pt idx="15174">
                  <c:v>8.3643254618000746</c:v>
                </c:pt>
                <c:pt idx="15175">
                  <c:v>8.3639914809000189</c:v>
                </c:pt>
                <c:pt idx="15176">
                  <c:v>8.3643058333329616</c:v>
                </c:pt>
                <c:pt idx="15177">
                  <c:v>8.366151825083092</c:v>
                </c:pt>
                <c:pt idx="15178">
                  <c:v>8.3657061775170334</c:v>
                </c:pt>
                <c:pt idx="15179">
                  <c:v>8.3648021692669658</c:v>
                </c:pt>
                <c:pt idx="15180">
                  <c:v>8.3647398550329086</c:v>
                </c:pt>
                <c:pt idx="15181">
                  <c:v>8.3650075134500419</c:v>
                </c:pt>
                <c:pt idx="15182">
                  <c:v>8.3666701992169834</c:v>
                </c:pt>
                <c:pt idx="15183">
                  <c:v>8.3659978576329177</c:v>
                </c:pt>
                <c:pt idx="15184">
                  <c:v>8.3656588767330575</c:v>
                </c:pt>
                <c:pt idx="15185">
                  <c:v>8.3657915625000001</c:v>
                </c:pt>
                <c:pt idx="15186">
                  <c:v>8.3658792209169324</c:v>
                </c:pt>
                <c:pt idx="15187">
                  <c:v>8.367461906683074</c:v>
                </c:pt>
                <c:pt idx="15188">
                  <c:v>8.3674512317670064</c:v>
                </c:pt>
                <c:pt idx="15189">
                  <c:v>8.3661055841999481</c:v>
                </c:pt>
                <c:pt idx="15190">
                  <c:v>8.3654299092830815</c:v>
                </c:pt>
                <c:pt idx="15191">
                  <c:v>8.3659125950500233</c:v>
                </c:pt>
                <c:pt idx="15192">
                  <c:v>8.3666402534669562</c:v>
                </c:pt>
                <c:pt idx="15193">
                  <c:v>8.3665396059000976</c:v>
                </c:pt>
                <c:pt idx="15194">
                  <c:v>8.3669189583330397</c:v>
                </c:pt>
                <c:pt idx="15195">
                  <c:v>8.3664882834169738</c:v>
                </c:pt>
                <c:pt idx="15196">
                  <c:v>8.3662109691829141</c:v>
                </c:pt>
                <c:pt idx="15197">
                  <c:v>8.3670002942670472</c:v>
                </c:pt>
                <c:pt idx="15198">
                  <c:v>8.3673563133669902</c:v>
                </c:pt>
                <c:pt idx="15199">
                  <c:v>8.3665589717829221</c:v>
                </c:pt>
                <c:pt idx="15200">
                  <c:v>8.3661949908830646</c:v>
                </c:pt>
                <c:pt idx="15201">
                  <c:v>8.3668826492999973</c:v>
                </c:pt>
                <c:pt idx="15202">
                  <c:v>8.3688620017329374</c:v>
                </c:pt>
                <c:pt idx="15203">
                  <c:v>8.3688230208330801</c:v>
                </c:pt>
                <c:pt idx="15204">
                  <c:v>8.3682723459170116</c:v>
                </c:pt>
                <c:pt idx="15205">
                  <c:v>8.3682800316829553</c:v>
                </c:pt>
                <c:pt idx="15206">
                  <c:v>8.3686543567670864</c:v>
                </c:pt>
                <c:pt idx="15207">
                  <c:v>8.3703520425330282</c:v>
                </c:pt>
                <c:pt idx="15208">
                  <c:v>8.3699330342829619</c:v>
                </c:pt>
                <c:pt idx="15209">
                  <c:v>8.3694407200499032</c:v>
                </c:pt>
                <c:pt idx="15210">
                  <c:v>8.3683783784670354</c:v>
                </c:pt>
                <c:pt idx="15211">
                  <c:v>8.3687477308999778</c:v>
                </c:pt>
                <c:pt idx="15212">
                  <c:v>8.3699387499999194</c:v>
                </c:pt>
                <c:pt idx="15213">
                  <c:v>8.3702747417500518</c:v>
                </c:pt>
                <c:pt idx="15214">
                  <c:v>8.3706440941829943</c:v>
                </c:pt>
                <c:pt idx="15215">
                  <c:v>8.3698167525999274</c:v>
                </c:pt>
                <c:pt idx="15216">
                  <c:v>8.3695627717000693</c:v>
                </c:pt>
                <c:pt idx="15217">
                  <c:v>8.370623763450002</c:v>
                </c:pt>
                <c:pt idx="15218">
                  <c:v>8.3702531158829423</c:v>
                </c:pt>
                <c:pt idx="15219">
                  <c:v>8.3699307743000766</c:v>
                </c:pt>
                <c:pt idx="15220">
                  <c:v>8.370073460067017</c:v>
                </c:pt>
                <c:pt idx="15221">
                  <c:v>8.3695394791669599</c:v>
                </c:pt>
                <c:pt idx="15222">
                  <c:v>8.3712838042500923</c:v>
                </c:pt>
                <c:pt idx="15223">
                  <c:v>8.3713298233500346</c:v>
                </c:pt>
                <c:pt idx="15224">
                  <c:v>8.3709674817669679</c:v>
                </c:pt>
                <c:pt idx="15225">
                  <c:v>8.3710018341999088</c:v>
                </c:pt>
                <c:pt idx="15226">
                  <c:v>8.3709061592830416</c:v>
                </c:pt>
                <c:pt idx="15227">
                  <c:v>8.3720838450499837</c:v>
                </c:pt>
                <c:pt idx="15228">
                  <c:v>8.3719498367999172</c:v>
                </c:pt>
                <c:pt idx="15229">
                  <c:v>8.3709825225670578</c:v>
                </c:pt>
                <c:pt idx="15230">
                  <c:v>8.3704752083329996</c:v>
                </c:pt>
                <c:pt idx="15231">
                  <c:v>8.3704245334169318</c:v>
                </c:pt>
                <c:pt idx="15232">
                  <c:v>8.3714822191830738</c:v>
                </c:pt>
                <c:pt idx="15233">
                  <c:v>8.3715682109330061</c:v>
                </c:pt>
                <c:pt idx="15234">
                  <c:v>8.3709125633669501</c:v>
                </c:pt>
                <c:pt idx="15235">
                  <c:v>8.3705168884500818</c:v>
                </c:pt>
                <c:pt idx="15236">
                  <c:v>8.3706762408830233</c:v>
                </c:pt>
                <c:pt idx="15237">
                  <c:v>8.371665565966957</c:v>
                </c:pt>
                <c:pt idx="15238">
                  <c:v>8.3719865850670967</c:v>
                </c:pt>
                <c:pt idx="15239">
                  <c:v>8.3712242708330411</c:v>
                </c:pt>
                <c:pt idx="15240">
                  <c:v>8.3708335959169737</c:v>
                </c:pt>
                <c:pt idx="15241">
                  <c:v>8.3706862816829144</c:v>
                </c:pt>
                <c:pt idx="15242">
                  <c:v>8.3718356067670481</c:v>
                </c:pt>
                <c:pt idx="15243">
                  <c:v>8.3717482925329882</c:v>
                </c:pt>
                <c:pt idx="15244">
                  <c:v>8.3715481923289214</c:v>
                </c:pt>
                <c:pt idx="15245">
                  <c:v>8.3710186367170643</c:v>
                </c:pt>
                <c:pt idx="15246">
                  <c:v>8.3717812951329957</c:v>
                </c:pt>
                <c:pt idx="15247">
                  <c:v>8.3725981188309397</c:v>
                </c:pt>
                <c:pt idx="15248">
                  <c:v>8.3723084482760797</c:v>
                </c:pt>
                <c:pt idx="15249">
                  <c:v>8.3713909917500118</c:v>
                </c:pt>
                <c:pt idx="15250">
                  <c:v>8.3707686775169545</c:v>
                </c:pt>
                <c:pt idx="15251">
                  <c:v>8.3708830026000864</c:v>
                </c:pt>
                <c:pt idx="15252">
                  <c:v>8.3718306883670301</c:v>
                </c:pt>
                <c:pt idx="15253">
                  <c:v>8.3720266801169618</c:v>
                </c:pt>
                <c:pt idx="15254">
                  <c:v>8.3711593658829031</c:v>
                </c:pt>
                <c:pt idx="15255">
                  <c:v>8.3709053576330348</c:v>
                </c:pt>
                <c:pt idx="15256">
                  <c:v>8.3712963767329782</c:v>
                </c:pt>
                <c:pt idx="15257">
                  <c:v>8.372175729166921</c:v>
                </c:pt>
                <c:pt idx="15258">
                  <c:v>8.371843387583052</c:v>
                </c:pt>
                <c:pt idx="15259">
                  <c:v>8.3709927400169946</c:v>
                </c:pt>
                <c:pt idx="15260">
                  <c:v>8.370630398432926</c:v>
                </c:pt>
                <c:pt idx="15261">
                  <c:v>8.3713064175330683</c:v>
                </c:pt>
                <c:pt idx="15262">
                  <c:v>8.3731090759500013</c:v>
                </c:pt>
                <c:pt idx="15263">
                  <c:v>8.3733750950499442</c:v>
                </c:pt>
                <c:pt idx="15264">
                  <c:v>8.3720727534670765</c:v>
                </c:pt>
                <c:pt idx="15265">
                  <c:v>8.3713121059000173</c:v>
                </c:pt>
                <c:pt idx="15266">
                  <c:v>8.3714181249999609</c:v>
                </c:pt>
                <c:pt idx="15267">
                  <c:v>8.3721024500830925</c:v>
                </c:pt>
                <c:pt idx="15268">
                  <c:v>8.372686802517034</c:v>
                </c:pt>
                <c:pt idx="15269">
                  <c:v>8.3719394609329676</c:v>
                </c:pt>
                <c:pt idx="15270">
                  <c:v>8.3701954800329084</c:v>
                </c:pt>
                <c:pt idx="15271">
                  <c:v>8.3701514717830428</c:v>
                </c:pt>
                <c:pt idx="15272">
                  <c:v>8.3715074908829834</c:v>
                </c:pt>
                <c:pt idx="15273">
                  <c:v>8.3718168159669162</c:v>
                </c:pt>
                <c:pt idx="15274">
                  <c:v>8.3711395017330581</c:v>
                </c:pt>
                <c:pt idx="15275">
                  <c:v>8.3710371874999989</c:v>
                </c:pt>
                <c:pt idx="15276">
                  <c:v>8.3710915125829342</c:v>
                </c:pt>
                <c:pt idx="15277">
                  <c:v>8.3717125316830732</c:v>
                </c:pt>
                <c:pt idx="15278">
                  <c:v>8.3720685234330059</c:v>
                </c:pt>
                <c:pt idx="15279">
                  <c:v>8.37140954253295</c:v>
                </c:pt>
                <c:pt idx="15280">
                  <c:v>8.3706872009500817</c:v>
                </c:pt>
                <c:pt idx="15281">
                  <c:v>8.3711498867170242</c:v>
                </c:pt>
                <c:pt idx="15282">
                  <c:v>8.3722799014549576</c:v>
                </c:pt>
                <c:pt idx="15283">
                  <c:v>8.3718468975670977</c:v>
                </c:pt>
                <c:pt idx="15284">
                  <c:v>8.3712162500000407</c:v>
                </c:pt>
                <c:pt idx="15285">
                  <c:v>8.3706589084169725</c:v>
                </c:pt>
                <c:pt idx="15286">
                  <c:v>8.3711349275169162</c:v>
                </c:pt>
                <c:pt idx="15287">
                  <c:v>8.3728625859330474</c:v>
                </c:pt>
                <c:pt idx="15288">
                  <c:v>8.3729786050329889</c:v>
                </c:pt>
                <c:pt idx="15289">
                  <c:v>8.3726295967829216</c:v>
                </c:pt>
                <c:pt idx="15290">
                  <c:v>8.3716989492170626</c:v>
                </c:pt>
                <c:pt idx="15291">
                  <c:v>8.3715599409669963</c:v>
                </c:pt>
                <c:pt idx="15292">
                  <c:v>8.372860960066939</c:v>
                </c:pt>
                <c:pt idx="15293">
                  <c:v>8.3731686458330792</c:v>
                </c:pt>
                <c:pt idx="15294">
                  <c:v>8.3723646375830114</c:v>
                </c:pt>
                <c:pt idx="15295">
                  <c:v>8.3719156566829547</c:v>
                </c:pt>
                <c:pt idx="15296">
                  <c:v>8.3720983151000858</c:v>
                </c:pt>
                <c:pt idx="15297">
                  <c:v>8.3734893342000287</c:v>
                </c:pt>
                <c:pt idx="15298">
                  <c:v>8.3731719926169621</c:v>
                </c:pt>
                <c:pt idx="15299">
                  <c:v>8.3729096783829036</c:v>
                </c:pt>
                <c:pt idx="15300">
                  <c:v>8.3727690034670363</c:v>
                </c:pt>
                <c:pt idx="15301">
                  <c:v>8.3732450225669783</c:v>
                </c:pt>
                <c:pt idx="15302">
                  <c:v>8.3742993749999215</c:v>
                </c:pt>
                <c:pt idx="15303">
                  <c:v>8.3746703667500526</c:v>
                </c:pt>
                <c:pt idx="15304">
                  <c:v>8.3742380525169953</c:v>
                </c:pt>
                <c:pt idx="15305">
                  <c:v>8.3737323775999286</c:v>
                </c:pt>
                <c:pt idx="15306">
                  <c:v>8.3736083967000674</c:v>
                </c:pt>
                <c:pt idx="15307">
                  <c:v>8.3747843884500011</c:v>
                </c:pt>
                <c:pt idx="15308">
                  <c:v>8.3747054075499445</c:v>
                </c:pt>
                <c:pt idx="15309">
                  <c:v>8.3739247326330748</c:v>
                </c:pt>
                <c:pt idx="15310">
                  <c:v>8.3732024184000178</c:v>
                </c:pt>
                <c:pt idx="15311">
                  <c:v>8.3734751041669604</c:v>
                </c:pt>
                <c:pt idx="15312">
                  <c:v>8.3742694292500914</c:v>
                </c:pt>
                <c:pt idx="15313">
                  <c:v>8.3744404483500343</c:v>
                </c:pt>
                <c:pt idx="15314">
                  <c:v>8.3736464400999679</c:v>
                </c:pt>
                <c:pt idx="15315">
                  <c:v>8.3734424591999108</c:v>
                </c:pt>
                <c:pt idx="15316">
                  <c:v>8.373576784283042</c:v>
                </c:pt>
                <c:pt idx="15317">
                  <c:v>8.3750494700499836</c:v>
                </c:pt>
                <c:pt idx="15318">
                  <c:v>8.3743487951329172</c:v>
                </c:pt>
                <c:pt idx="15319">
                  <c:v>8.3742981475670568</c:v>
                </c:pt>
                <c:pt idx="15320">
                  <c:v>8.3736891666670008</c:v>
                </c:pt>
                <c:pt idx="15321">
                  <c:v>8.3742318250829335</c:v>
                </c:pt>
                <c:pt idx="15322">
                  <c:v>8.3757945108500742</c:v>
                </c:pt>
                <c:pt idx="15323">
                  <c:v>8.3757855026000083</c:v>
                </c:pt>
                <c:pt idx="15324">
                  <c:v>8.3750181883669494</c:v>
                </c:pt>
                <c:pt idx="15325">
                  <c:v>8.3745925134500805</c:v>
                </c:pt>
                <c:pt idx="15326">
                  <c:v>8.3751168658830242</c:v>
                </c:pt>
                <c:pt idx="15327">
                  <c:v>8.376296190966956</c:v>
                </c:pt>
                <c:pt idx="15328">
                  <c:v>8.3760088767330991</c:v>
                </c:pt>
                <c:pt idx="15329">
                  <c:v>8.3752465625000401</c:v>
                </c:pt>
                <c:pt idx="15330">
                  <c:v>8.3744608875829716</c:v>
                </c:pt>
                <c:pt idx="15331">
                  <c:v>8.3741885733499153</c:v>
                </c:pt>
                <c:pt idx="15332">
                  <c:v>8.3752062317670468</c:v>
                </c:pt>
                <c:pt idx="15333">
                  <c:v>8.3747155841999898</c:v>
                </c:pt>
                <c:pt idx="15334">
                  <c:v>8.374474909282922</c:v>
                </c:pt>
                <c:pt idx="15335">
                  <c:v>8.3744692617170635</c:v>
                </c:pt>
                <c:pt idx="15336">
                  <c:v>8.3743969201329946</c:v>
                </c:pt>
                <c:pt idx="15337">
                  <c:v>8.375589605899938</c:v>
                </c:pt>
                <c:pt idx="15338">
                  <c:v>8.37551895833308</c:v>
                </c:pt>
                <c:pt idx="15339">
                  <c:v>8.3743882834170122</c:v>
                </c:pt>
                <c:pt idx="15340">
                  <c:v>8.3738476358499536</c:v>
                </c:pt>
                <c:pt idx="15341">
                  <c:v>8.3740569609330855</c:v>
                </c:pt>
                <c:pt idx="15342">
                  <c:v>8.3751813133670296</c:v>
                </c:pt>
                <c:pt idx="15343">
                  <c:v>8.3755806384499607</c:v>
                </c:pt>
                <c:pt idx="15344">
                  <c:v>8.3754566575499041</c:v>
                </c:pt>
                <c:pt idx="15345">
                  <c:v>8.3750693159670355</c:v>
                </c:pt>
                <c:pt idx="15346">
                  <c:v>8.3751436683999767</c:v>
                </c:pt>
                <c:pt idx="15347">
                  <c:v>8.3761546874999198</c:v>
                </c:pt>
                <c:pt idx="15348">
                  <c:v>8.3764506792500519</c:v>
                </c:pt>
                <c:pt idx="15349">
                  <c:v>8.3757100316829955</c:v>
                </c:pt>
                <c:pt idx="15350">
                  <c:v>8.3753110234329284</c:v>
                </c:pt>
                <c:pt idx="15351">
                  <c:v>8.3751487092000687</c:v>
                </c:pt>
                <c:pt idx="15352">
                  <c:v>8.3756813676170019</c:v>
                </c:pt>
                <c:pt idx="15353">
                  <c:v>8.3756390533829439</c:v>
                </c:pt>
                <c:pt idx="15354">
                  <c:v>8.3756333784670751</c:v>
                </c:pt>
                <c:pt idx="15355">
                  <c:v>8.3759943975670179</c:v>
                </c:pt>
                <c:pt idx="15356">
                  <c:v>8.3760620833329593</c:v>
                </c:pt>
                <c:pt idx="15357">
                  <c:v>8.3764214084170927</c:v>
                </c:pt>
                <c:pt idx="15358">
                  <c:v>8.3771274275170349</c:v>
                </c:pt>
                <c:pt idx="15359">
                  <c:v>8.3773000859329674</c:v>
                </c:pt>
                <c:pt idx="15360">
                  <c:v>8.37705610503291</c:v>
                </c:pt>
                <c:pt idx="15361">
                  <c:v>8.3770504301170412</c:v>
                </c:pt>
                <c:pt idx="15362">
                  <c:v>8.3782064492169841</c:v>
                </c:pt>
                <c:pt idx="15363">
                  <c:v>8.3779907742999171</c:v>
                </c:pt>
                <c:pt idx="15364">
                  <c:v>8.3774751267330565</c:v>
                </c:pt>
                <c:pt idx="15365">
                  <c:v>8.3773644791669994</c:v>
                </c:pt>
                <c:pt idx="15366">
                  <c:v>8.3776238042499322</c:v>
                </c:pt>
                <c:pt idx="15367">
                  <c:v>8.3778414900170741</c:v>
                </c:pt>
                <c:pt idx="15368">
                  <c:v>8.3781558151000066</c:v>
                </c:pt>
                <c:pt idx="15369">
                  <c:v>8.3782185008669483</c:v>
                </c:pt>
                <c:pt idx="15370">
                  <c:v>8.3780428259500805</c:v>
                </c:pt>
                <c:pt idx="15371">
                  <c:v>8.3776605117170231</c:v>
                </c:pt>
                <c:pt idx="15372">
                  <c:v>8.3784381701329558</c:v>
                </c:pt>
                <c:pt idx="15373">
                  <c:v>8.3782625225670984</c:v>
                </c:pt>
                <c:pt idx="15374">
                  <c:v>8.3779335416670389</c:v>
                </c:pt>
                <c:pt idx="15375">
                  <c:v>8.3771078667499719</c:v>
                </c:pt>
                <c:pt idx="15376">
                  <c:v>8.3776405525169153</c:v>
                </c:pt>
                <c:pt idx="15377">
                  <c:v>8.3772548776000466</c:v>
                </c:pt>
                <c:pt idx="15378">
                  <c:v>8.3771392300329897</c:v>
                </c:pt>
                <c:pt idx="15379">
                  <c:v>8.3766202217829218</c:v>
                </c:pt>
                <c:pt idx="15380">
                  <c:v>8.3758812408830643</c:v>
                </c:pt>
                <c:pt idx="15381">
                  <c:v>8.375863899299997</c:v>
                </c:pt>
                <c:pt idx="15382">
                  <c:v>8.3770832517329374</c:v>
                </c:pt>
                <c:pt idx="15383">
                  <c:v>8.3768109375000801</c:v>
                </c:pt>
                <c:pt idx="15384">
                  <c:v>8.3764752625830123</c:v>
                </c:pt>
                <c:pt idx="15385">
                  <c:v>8.3760512816829564</c:v>
                </c:pt>
                <c:pt idx="15386">
                  <c:v>8.3761656067670867</c:v>
                </c:pt>
                <c:pt idx="15387">
                  <c:v>8.3769449592000278</c:v>
                </c:pt>
                <c:pt idx="15388">
                  <c:v>8.3768242842829608</c:v>
                </c:pt>
                <c:pt idx="15389">
                  <c:v>8.376375303382904</c:v>
                </c:pt>
                <c:pt idx="15390">
                  <c:v>8.3756496284670359</c:v>
                </c:pt>
                <c:pt idx="15391">
                  <c:v>8.3757223142329789</c:v>
                </c:pt>
                <c:pt idx="15392">
                  <c:v>8.3764766666669193</c:v>
                </c:pt>
                <c:pt idx="15393">
                  <c:v>8.3762926584170518</c:v>
                </c:pt>
                <c:pt idx="15394">
                  <c:v>8.3757486775169951</c:v>
                </c:pt>
                <c:pt idx="15395">
                  <c:v>8.3749380025999276</c:v>
                </c:pt>
                <c:pt idx="15396">
                  <c:v>8.3751306883670686</c:v>
                </c:pt>
                <c:pt idx="15397">
                  <c:v>8.3763633467830019</c:v>
                </c:pt>
                <c:pt idx="15398">
                  <c:v>8.3762810325499437</c:v>
                </c:pt>
                <c:pt idx="15399">
                  <c:v>8.3759103576330762</c:v>
                </c:pt>
                <c:pt idx="15400">
                  <c:v>8.3756997100670176</c:v>
                </c:pt>
                <c:pt idx="15401">
                  <c:v>8.3756090624999615</c:v>
                </c:pt>
                <c:pt idx="15402">
                  <c:v>8.3770883875830933</c:v>
                </c:pt>
                <c:pt idx="15403">
                  <c:v>8.3769827400170342</c:v>
                </c:pt>
                <c:pt idx="15404">
                  <c:v>8.3759387317669685</c:v>
                </c:pt>
                <c:pt idx="15405">
                  <c:v>8.3755397508669098</c:v>
                </c:pt>
                <c:pt idx="15406">
                  <c:v>8.375485742617041</c:v>
                </c:pt>
                <c:pt idx="15407">
                  <c:v>8.3765350950499844</c:v>
                </c:pt>
                <c:pt idx="15408">
                  <c:v>8.3762227534669158</c:v>
                </c:pt>
                <c:pt idx="15409">
                  <c:v>8.3763687725670586</c:v>
                </c:pt>
                <c:pt idx="15410">
                  <c:v>8.3769897916670004</c:v>
                </c:pt>
                <c:pt idx="15411">
                  <c:v>8.3768724500829332</c:v>
                </c:pt>
                <c:pt idx="15412">
                  <c:v>8.3773801358500748</c:v>
                </c:pt>
                <c:pt idx="15413">
                  <c:v>8.3769844609330075</c:v>
                </c:pt>
                <c:pt idx="15414">
                  <c:v>8.3766254800329509</c:v>
                </c:pt>
                <c:pt idx="15415">
                  <c:v>8.3767298051170815</c:v>
                </c:pt>
                <c:pt idx="15416">
                  <c:v>8.3768141575500223</c:v>
                </c:pt>
                <c:pt idx="15417">
                  <c:v>8.3772034826329556</c:v>
                </c:pt>
                <c:pt idx="15418">
                  <c:v>8.3774828350670969</c:v>
                </c:pt>
                <c:pt idx="15419">
                  <c:v>8.3761538541670397</c:v>
                </c:pt>
                <c:pt idx="15420">
                  <c:v>8.3753948459169738</c:v>
                </c:pt>
                <c:pt idx="15421">
                  <c:v>8.3756775316829142</c:v>
                </c:pt>
                <c:pt idx="15422">
                  <c:v>8.3765851901000463</c:v>
                </c:pt>
                <c:pt idx="15423">
                  <c:v>8.3765878758669885</c:v>
                </c:pt>
                <c:pt idx="15424">
                  <c:v>8.376808867616921</c:v>
                </c:pt>
                <c:pt idx="15425">
                  <c:v>8.3761698867170633</c:v>
                </c:pt>
                <c:pt idx="15426">
                  <c:v>8.3762308784669965</c:v>
                </c:pt>
                <c:pt idx="15427">
                  <c:v>8.377685230899937</c:v>
                </c:pt>
                <c:pt idx="15428">
                  <c:v>8.3768895833330799</c:v>
                </c:pt>
                <c:pt idx="15429">
                  <c:v>8.376792241750012</c:v>
                </c:pt>
                <c:pt idx="15430">
                  <c:v>8.3758299275169552</c:v>
                </c:pt>
                <c:pt idx="15431">
                  <c:v>8.3755409192670864</c:v>
                </c:pt>
                <c:pt idx="15432">
                  <c:v>8.3764586050330276</c:v>
                </c:pt>
                <c:pt idx="15433">
                  <c:v>8.3767045967829628</c:v>
                </c:pt>
                <c:pt idx="15434">
                  <c:v>8.3767972825499033</c:v>
                </c:pt>
                <c:pt idx="15435">
                  <c:v>8.3763999409670351</c:v>
                </c:pt>
                <c:pt idx="15436">
                  <c:v>8.3769276267329786</c:v>
                </c:pt>
                <c:pt idx="15437">
                  <c:v>8.3783286458329194</c:v>
                </c:pt>
                <c:pt idx="15438">
                  <c:v>8.3783113042500528</c:v>
                </c:pt>
                <c:pt idx="15439">
                  <c:v>8.377822323349994</c:v>
                </c:pt>
                <c:pt idx="15440">
                  <c:v>8.3776499817669272</c:v>
                </c:pt>
                <c:pt idx="15441">
                  <c:v>8.3774710008670681</c:v>
                </c:pt>
                <c:pt idx="15442">
                  <c:v>8.3784619926170016</c:v>
                </c:pt>
                <c:pt idx="15443">
                  <c:v>8.378056345049945</c:v>
                </c:pt>
                <c:pt idx="15444">
                  <c:v>8.3772056701330762</c:v>
                </c:pt>
                <c:pt idx="15445">
                  <c:v>8.3769733559000166</c:v>
                </c:pt>
                <c:pt idx="15446">
                  <c:v>8.3774410416669607</c:v>
                </c:pt>
                <c:pt idx="15447">
                  <c:v>8.3783770334170917</c:v>
                </c:pt>
                <c:pt idx="15448">
                  <c:v>8.3782197191830345</c:v>
                </c:pt>
                <c:pt idx="15449">
                  <c:v>8.3774373775999678</c:v>
                </c:pt>
                <c:pt idx="15450">
                  <c:v>8.3771733966999093</c:v>
                </c:pt>
                <c:pt idx="15451">
                  <c:v>8.3774377217830409</c:v>
                </c:pt>
                <c:pt idx="15452">
                  <c:v>8.3783070742169841</c:v>
                </c:pt>
                <c:pt idx="15453">
                  <c:v>8.378636399299916</c:v>
                </c:pt>
                <c:pt idx="15454">
                  <c:v>8.3776074184000588</c:v>
                </c:pt>
                <c:pt idx="15455">
                  <c:v>8.3768417708329999</c:v>
                </c:pt>
                <c:pt idx="15456">
                  <c:v>8.3774077625829317</c:v>
                </c:pt>
                <c:pt idx="15457">
                  <c:v>8.3782287816830738</c:v>
                </c:pt>
                <c:pt idx="15458">
                  <c:v>8.3782514401000068</c:v>
                </c:pt>
                <c:pt idx="15459">
                  <c:v>8.3747124591999498</c:v>
                </c:pt>
                <c:pt idx="15460">
                  <c:v>8.3726784509500813</c:v>
                </c:pt>
                <c:pt idx="15461">
                  <c:v>8.372716136717024</c:v>
                </c:pt>
                <c:pt idx="15462">
                  <c:v>8.3741837951329572</c:v>
                </c:pt>
                <c:pt idx="15463">
                  <c:v>8.3737748142330979</c:v>
                </c:pt>
                <c:pt idx="15464">
                  <c:v>8.3735558333330395</c:v>
                </c:pt>
                <c:pt idx="15465">
                  <c:v>8.3735551584169734</c:v>
                </c:pt>
                <c:pt idx="15466">
                  <c:v>8.3730345108499158</c:v>
                </c:pt>
                <c:pt idx="15467">
                  <c:v>8.374313835933048</c:v>
                </c:pt>
                <c:pt idx="15468">
                  <c:v>8.3742548550329889</c:v>
                </c:pt>
                <c:pt idx="15469">
                  <c:v>8.3735208467829221</c:v>
                </c:pt>
                <c:pt idx="15470">
                  <c:v>8.3725851992170632</c:v>
                </c:pt>
                <c:pt idx="15471">
                  <c:v>8.3747561909669965</c:v>
                </c:pt>
                <c:pt idx="15472">
                  <c:v>8.3771672100669399</c:v>
                </c:pt>
                <c:pt idx="15473">
                  <c:v>8.3764348958330785</c:v>
                </c:pt>
                <c:pt idx="15474">
                  <c:v>8.3760592209170124</c:v>
                </c:pt>
                <c:pt idx="15475">
                  <c:v>8.3756385733499545</c:v>
                </c:pt>
                <c:pt idx="15476">
                  <c:v>8.3759512317670861</c:v>
                </c:pt>
                <c:pt idx="15477">
                  <c:v>8.3769305842000303</c:v>
                </c:pt>
                <c:pt idx="15478">
                  <c:v>8.377614909282963</c:v>
                </c:pt>
                <c:pt idx="15479">
                  <c:v>8.375894261716903</c:v>
                </c:pt>
                <c:pt idx="15480">
                  <c:v>8.3753802534670374</c:v>
                </c:pt>
                <c:pt idx="15481">
                  <c:v>8.3757279392329789</c:v>
                </c:pt>
                <c:pt idx="15482">
                  <c:v>8.3766756249999208</c:v>
                </c:pt>
                <c:pt idx="15483">
                  <c:v>8.3767016167500525</c:v>
                </c:pt>
                <c:pt idx="15484">
                  <c:v>8.3760776358499935</c:v>
                </c:pt>
                <c:pt idx="15485">
                  <c:v>8.3754252942669289</c:v>
                </c:pt>
                <c:pt idx="15486">
                  <c:v>8.3757029800330685</c:v>
                </c:pt>
                <c:pt idx="15487">
                  <c:v>8.3771956384500008</c:v>
                </c:pt>
                <c:pt idx="15488">
                  <c:v>8.3768466575499438</c:v>
                </c:pt>
                <c:pt idx="15489">
                  <c:v>8.3765426493000756</c:v>
                </c:pt>
                <c:pt idx="15490">
                  <c:v>8.3755386684000186</c:v>
                </c:pt>
                <c:pt idx="15491">
                  <c:v>8.3759846874999599</c:v>
                </c:pt>
                <c:pt idx="15492">
                  <c:v>8.3771706792500922</c:v>
                </c:pt>
                <c:pt idx="15493">
                  <c:v>8.3772183650170344</c:v>
                </c:pt>
                <c:pt idx="15494">
                  <c:v>8.3764326900999677</c:v>
                </c:pt>
                <c:pt idx="15495">
                  <c:v>8.3757870425329095</c:v>
                </c:pt>
                <c:pt idx="15496">
                  <c:v>8.3761047009500427</c:v>
                </c:pt>
                <c:pt idx="15497">
                  <c:v>8.3776940533829833</c:v>
                </c:pt>
                <c:pt idx="15498">
                  <c:v>8.3774500451329157</c:v>
                </c:pt>
                <c:pt idx="15499">
                  <c:v>8.3765210642330583</c:v>
                </c:pt>
                <c:pt idx="15500">
                  <c:v>8.3764670833330008</c:v>
                </c:pt>
                <c:pt idx="15501">
                  <c:v>8.376061408416934</c:v>
                </c:pt>
                <c:pt idx="15502">
                  <c:v>8.3753557608500735</c:v>
                </c:pt>
                <c:pt idx="15503">
                  <c:v>8.3740067526000068</c:v>
                </c:pt>
                <c:pt idx="15504">
                  <c:v>8.3723061050329495</c:v>
                </c:pt>
                <c:pt idx="15505">
                  <c:v>8.3722870967830811</c:v>
                </c:pt>
                <c:pt idx="15506">
                  <c:v>8.3719864492170242</c:v>
                </c:pt>
                <c:pt idx="15507">
                  <c:v>8.3735407742999559</c:v>
                </c:pt>
                <c:pt idx="15508">
                  <c:v>8.3729501267330964</c:v>
                </c:pt>
                <c:pt idx="15509">
                  <c:v>8.3718744791670403</c:v>
                </c:pt>
                <c:pt idx="15510">
                  <c:v>8.3715771375829728</c:v>
                </c:pt>
                <c:pt idx="15511">
                  <c:v>8.3719781566829159</c:v>
                </c:pt>
                <c:pt idx="15512">
                  <c:v>8.3732191484330478</c:v>
                </c:pt>
                <c:pt idx="15513">
                  <c:v>8.3726785008669875</c:v>
                </c:pt>
                <c:pt idx="15514">
                  <c:v>8.3718928259499226</c:v>
                </c:pt>
                <c:pt idx="15515">
                  <c:v>8.3710455117170621</c:v>
                </c:pt>
                <c:pt idx="15516">
                  <c:v>8.3713265034669959</c:v>
                </c:pt>
                <c:pt idx="15517">
                  <c:v>8.3724741892329391</c:v>
                </c:pt>
                <c:pt idx="15518">
                  <c:v>8.3724235416670787</c:v>
                </c:pt>
                <c:pt idx="15519">
                  <c:v>8.372126200083013</c:v>
                </c:pt>
                <c:pt idx="15520">
                  <c:v>8.3718338858499539</c:v>
                </c:pt>
                <c:pt idx="15521">
                  <c:v>8.3725465442670863</c:v>
                </c:pt>
                <c:pt idx="15522">
                  <c:v>8.374317563367029</c:v>
                </c:pt>
                <c:pt idx="15523">
                  <c:v>8.3741518884499619</c:v>
                </c:pt>
                <c:pt idx="15524">
                  <c:v>8.3730579075499048</c:v>
                </c:pt>
                <c:pt idx="15525">
                  <c:v>8.3718888993000355</c:v>
                </c:pt>
                <c:pt idx="15526">
                  <c:v>8.371909918399977</c:v>
                </c:pt>
                <c:pt idx="15527">
                  <c:v>8.3735959374999211</c:v>
                </c:pt>
                <c:pt idx="15528">
                  <c:v>8.3738652625830525</c:v>
                </c:pt>
                <c:pt idx="15529">
                  <c:v>8.372921281682995</c:v>
                </c:pt>
                <c:pt idx="15530">
                  <c:v>8.3717772734329277</c:v>
                </c:pt>
                <c:pt idx="15531">
                  <c:v>8.3719216258670688</c:v>
                </c:pt>
                <c:pt idx="15532">
                  <c:v>8.3735126176170009</c:v>
                </c:pt>
                <c:pt idx="15533">
                  <c:v>8.3727986367169436</c:v>
                </c:pt>
                <c:pt idx="15534">
                  <c:v>8.3729246284670751</c:v>
                </c:pt>
                <c:pt idx="15535">
                  <c:v>8.3718289809000179</c:v>
                </c:pt>
                <c:pt idx="15536">
                  <c:v>8.3721816666669593</c:v>
                </c:pt>
                <c:pt idx="15537">
                  <c:v>8.3745326584170936</c:v>
                </c:pt>
                <c:pt idx="15538">
                  <c:v>8.3744386775170341</c:v>
                </c:pt>
                <c:pt idx="15539">
                  <c:v>8.3734780025999669</c:v>
                </c:pt>
                <c:pt idx="15540">
                  <c:v>8.3719356883669107</c:v>
                </c:pt>
                <c:pt idx="15541">
                  <c:v>8.3722266801170413</c:v>
                </c:pt>
                <c:pt idx="15542">
                  <c:v>8.3737743658829853</c:v>
                </c:pt>
                <c:pt idx="15543">
                  <c:v>8.3730153576329176</c:v>
                </c:pt>
                <c:pt idx="15544">
                  <c:v>8.3723730434000565</c:v>
                </c:pt>
                <c:pt idx="15545">
                  <c:v>8.371939062500001</c:v>
                </c:pt>
                <c:pt idx="15546">
                  <c:v>8.3724950542499332</c:v>
                </c:pt>
                <c:pt idx="15547">
                  <c:v>8.3744910733500753</c:v>
                </c:pt>
                <c:pt idx="15548">
                  <c:v>8.3738657806429053</c:v>
                </c:pt>
                <c:pt idx="15549">
                  <c:v>8.3733440164029496</c:v>
                </c:pt>
                <c:pt idx="15550">
                  <c:v>8.3724174092830808</c:v>
                </c:pt>
                <c:pt idx="15551">
                  <c:v>8.3727450950500231</c:v>
                </c:pt>
                <c:pt idx="15552">
                  <c:v>8.3748227534669564</c:v>
                </c:pt>
                <c:pt idx="15553">
                  <c:v>8.3744017610720984</c:v>
                </c:pt>
                <c:pt idx="15554">
                  <c:v>8.3732531250000388</c:v>
                </c:pt>
                <c:pt idx="15555">
                  <c:v>8.3724007834169729</c:v>
                </c:pt>
                <c:pt idx="15556">
                  <c:v>8.3730901358499157</c:v>
                </c:pt>
                <c:pt idx="15557">
                  <c:v>8.3743127942670466</c:v>
                </c:pt>
                <c:pt idx="15558">
                  <c:v>8.3744704800329899</c:v>
                </c:pt>
                <c:pt idx="15559">
                  <c:v>8.3732243679579224</c:v>
                </c:pt>
                <c:pt idx="15560">
                  <c:v>8.3728523397559655</c:v>
                </c:pt>
                <c:pt idx="15561">
                  <c:v>8.3736845515739091</c:v>
                </c:pt>
                <c:pt idx="15562">
                  <c:v>8.3750464966000493</c:v>
                </c:pt>
                <c:pt idx="15563">
                  <c:v>8.3750071875000796</c:v>
                </c:pt>
                <c:pt idx="15564">
                  <c:v>8.3741348459170126</c:v>
                </c:pt>
                <c:pt idx="15565">
                  <c:v>8.373454198349954</c:v>
                </c:pt>
                <c:pt idx="15566">
                  <c:v>8.3733285234330879</c:v>
                </c:pt>
                <c:pt idx="15567">
                  <c:v>8.3747528758670295</c:v>
                </c:pt>
                <c:pt idx="15568">
                  <c:v>8.374787200949962</c:v>
                </c:pt>
                <c:pt idx="15569">
                  <c:v>8.3732298867169046</c:v>
                </c:pt>
                <c:pt idx="15570">
                  <c:v>8.3722925451330354</c:v>
                </c:pt>
                <c:pt idx="15571">
                  <c:v>8.3726235642329794</c:v>
                </c:pt>
                <c:pt idx="15572">
                  <c:v>8.3738362499999202</c:v>
                </c:pt>
                <c:pt idx="15573">
                  <c:v>8.373932241750051</c:v>
                </c:pt>
                <c:pt idx="15574">
                  <c:v>8.3729415941829952</c:v>
                </c:pt>
                <c:pt idx="15575">
                  <c:v>8.3719859192669279</c:v>
                </c:pt>
                <c:pt idx="15576">
                  <c:v>8.3718452717000691</c:v>
                </c:pt>
                <c:pt idx="15577">
                  <c:v>8.3725629301170024</c:v>
                </c:pt>
                <c:pt idx="15578">
                  <c:v>8.3727739492169437</c:v>
                </c:pt>
                <c:pt idx="15579">
                  <c:v>8.3726699409670751</c:v>
                </c:pt>
                <c:pt idx="15580">
                  <c:v>8.3718859600670186</c:v>
                </c:pt>
                <c:pt idx="15581">
                  <c:v>8.372491979166961</c:v>
                </c:pt>
                <c:pt idx="15582">
                  <c:v>8.3734863042500933</c:v>
                </c:pt>
                <c:pt idx="15583">
                  <c:v>8.3730889900170347</c:v>
                </c:pt>
                <c:pt idx="15584">
                  <c:v>8.372354981766966</c:v>
                </c:pt>
                <c:pt idx="15585">
                  <c:v>8.371679334199909</c:v>
                </c:pt>
                <c:pt idx="15586">
                  <c:v>8.3712519926170419</c:v>
                </c:pt>
                <c:pt idx="15587">
                  <c:v>8.3726530117169844</c:v>
                </c:pt>
                <c:pt idx="15588">
                  <c:v>8.3728506701329177</c:v>
                </c:pt>
                <c:pt idx="15589">
                  <c:v>8.3719350225670564</c:v>
                </c:pt>
                <c:pt idx="15590">
                  <c:v>8.3714260416670001</c:v>
                </c:pt>
                <c:pt idx="15591">
                  <c:v>8.371167033416933</c:v>
                </c:pt>
                <c:pt idx="15592">
                  <c:v>8.3726513858500748</c:v>
                </c:pt>
                <c:pt idx="15593">
                  <c:v>8.3723523776000075</c:v>
                </c:pt>
                <c:pt idx="15594">
                  <c:v>8.3717533966999493</c:v>
                </c:pt>
                <c:pt idx="15595">
                  <c:v>8.3714210551170822</c:v>
                </c:pt>
                <c:pt idx="15596">
                  <c:v>8.3717020742170227</c:v>
                </c:pt>
                <c:pt idx="15597">
                  <c:v>8.3730313992999559</c:v>
                </c:pt>
                <c:pt idx="15598">
                  <c:v>8.372987418400097</c:v>
                </c:pt>
                <c:pt idx="15599">
                  <c:v>8.3722817708330393</c:v>
                </c:pt>
                <c:pt idx="15600">
                  <c:v>8.3716310959169729</c:v>
                </c:pt>
                <c:pt idx="15601">
                  <c:v>8.3717154483499154</c:v>
                </c:pt>
                <c:pt idx="15602">
                  <c:v>8.3724847734330456</c:v>
                </c:pt>
                <c:pt idx="15603">
                  <c:v>8.3723441258669897</c:v>
                </c:pt>
                <c:pt idx="15604">
                  <c:v>8.3717334509499217</c:v>
                </c:pt>
                <c:pt idx="15605">
                  <c:v>8.3715278033830636</c:v>
                </c:pt>
                <c:pt idx="15606">
                  <c:v>8.3714071284669966</c:v>
                </c:pt>
                <c:pt idx="15607">
                  <c:v>8.3726098142329377</c:v>
                </c:pt>
                <c:pt idx="15608">
                  <c:v>8.37234916666708</c:v>
                </c:pt>
                <c:pt idx="15609">
                  <c:v>8.3719201584170122</c:v>
                </c:pt>
                <c:pt idx="15610">
                  <c:v>8.3711628441829546</c:v>
                </c:pt>
                <c:pt idx="15611">
                  <c:v>8.3720021692670876</c:v>
                </c:pt>
                <c:pt idx="15612">
                  <c:v>8.3727248550330291</c:v>
                </c:pt>
                <c:pt idx="15613">
                  <c:v>8.3719291801169611</c:v>
                </c:pt>
                <c:pt idx="15614">
                  <c:v>8.3710751992169037</c:v>
                </c:pt>
                <c:pt idx="15615">
                  <c:v>8.3710161909670351</c:v>
                </c:pt>
                <c:pt idx="15616">
                  <c:v>8.371112210066979</c:v>
                </c:pt>
                <c:pt idx="15617">
                  <c:v>8.3724365624999191</c:v>
                </c:pt>
                <c:pt idx="15618">
                  <c:v>8.3724192209170525</c:v>
                </c:pt>
                <c:pt idx="15619">
                  <c:v>8.3718685733499942</c:v>
                </c:pt>
                <c:pt idx="15620">
                  <c:v>8.3714795650999267</c:v>
                </c:pt>
                <c:pt idx="15621">
                  <c:v>8.3717039175330683</c:v>
                </c:pt>
                <c:pt idx="15622">
                  <c:v>8.3725549092830018</c:v>
                </c:pt>
                <c:pt idx="15623">
                  <c:v>8.3722559283829447</c:v>
                </c:pt>
                <c:pt idx="15624">
                  <c:v>8.3715402534670762</c:v>
                </c:pt>
                <c:pt idx="15625">
                  <c:v>8.3707262725670173</c:v>
                </c:pt>
                <c:pt idx="15626">
                  <c:v>8.3703089583329611</c:v>
                </c:pt>
                <c:pt idx="15627">
                  <c:v>8.371813283417092</c:v>
                </c:pt>
                <c:pt idx="15628">
                  <c:v>8.3716526358500349</c:v>
                </c:pt>
                <c:pt idx="15629">
                  <c:v>8.3712386275999684</c:v>
                </c:pt>
                <c:pt idx="15630">
                  <c:v>8.3706463133669082</c:v>
                </c:pt>
                <c:pt idx="15631">
                  <c:v>8.3709623051170414</c:v>
                </c:pt>
                <c:pt idx="15632">
                  <c:v>8.3715349908829833</c:v>
                </c:pt>
                <c:pt idx="15633">
                  <c:v>8.3717771320589165</c:v>
                </c:pt>
                <c:pt idx="15634">
                  <c:v>8.3709870017330577</c:v>
                </c:pt>
                <c:pt idx="15635">
                  <c:v>8.3705930208329988</c:v>
                </c:pt>
                <c:pt idx="15636">
                  <c:v>8.3703340125829317</c:v>
                </c:pt>
                <c:pt idx="15637">
                  <c:v>8.3714683650170745</c:v>
                </c:pt>
                <c:pt idx="15638">
                  <c:v>8.3716710234330076</c:v>
                </c:pt>
                <c:pt idx="15639">
                  <c:v>8.3716103758669504</c:v>
                </c:pt>
                <c:pt idx="15640">
                  <c:v>8.3706980342830821</c:v>
                </c:pt>
                <c:pt idx="15641">
                  <c:v>8.3703507200500233</c:v>
                </c:pt>
                <c:pt idx="15642">
                  <c:v>8.371265045132958</c:v>
                </c:pt>
                <c:pt idx="15643">
                  <c:v>8.3714510642330975</c:v>
                </c:pt>
                <c:pt idx="15644">
                  <c:v>8.3708204166670406</c:v>
                </c:pt>
                <c:pt idx="15645">
                  <c:v>8.3700764084169723</c:v>
                </c:pt>
                <c:pt idx="15646">
                  <c:v>8.3702724275169142</c:v>
                </c:pt>
                <c:pt idx="15647">
                  <c:v>8.3705100859330486</c:v>
                </c:pt>
                <c:pt idx="15648">
                  <c:v>8.3700594383669884</c:v>
                </c:pt>
                <c:pt idx="15649">
                  <c:v>8.3696420967829219</c:v>
                </c:pt>
                <c:pt idx="15650">
                  <c:v>8.3689997825500644</c:v>
                </c:pt>
                <c:pt idx="15651">
                  <c:v>8.3690641076329957</c:v>
                </c:pt>
                <c:pt idx="15652">
                  <c:v>8.3696867933999393</c:v>
                </c:pt>
                <c:pt idx="15653">
                  <c:v>8.3701178125000801</c:v>
                </c:pt>
                <c:pt idx="15654">
                  <c:v>8.3691671375830126</c:v>
                </c:pt>
                <c:pt idx="15655">
                  <c:v>8.368318156682955</c:v>
                </c:pt>
                <c:pt idx="15656">
                  <c:v>8.3683624817670861</c:v>
                </c:pt>
                <c:pt idx="15657">
                  <c:v>8.3695585008670292</c:v>
                </c:pt>
                <c:pt idx="15658">
                  <c:v>8.3692711592829632</c:v>
                </c:pt>
                <c:pt idx="15659">
                  <c:v>8.3684971783829027</c:v>
                </c:pt>
                <c:pt idx="15660">
                  <c:v>8.3678281701330359</c:v>
                </c:pt>
                <c:pt idx="15661">
                  <c:v>8.3676841892329783</c:v>
                </c:pt>
                <c:pt idx="15662">
                  <c:v>8.3695935416669212</c:v>
                </c:pt>
                <c:pt idx="15663">
                  <c:v>8.3693762000830532</c:v>
                </c:pt>
                <c:pt idx="15664">
                  <c:v>8.3682705525169947</c:v>
                </c:pt>
                <c:pt idx="15665">
                  <c:v>8.3679498775999264</c:v>
                </c:pt>
                <c:pt idx="15666">
                  <c:v>8.3674708967000679</c:v>
                </c:pt>
                <c:pt idx="15667">
                  <c:v>8.3685752217830007</c:v>
                </c:pt>
                <c:pt idx="15668">
                  <c:v>8.3683779075499451</c:v>
                </c:pt>
                <c:pt idx="15669">
                  <c:v>8.3677922326330751</c:v>
                </c:pt>
                <c:pt idx="15670">
                  <c:v>8.3669382517330178</c:v>
                </c:pt>
                <c:pt idx="15671">
                  <c:v>8.3675792708329606</c:v>
                </c:pt>
                <c:pt idx="15672">
                  <c:v>8.3679852625830922</c:v>
                </c:pt>
                <c:pt idx="15673">
                  <c:v>8.3682112816830347</c:v>
                </c:pt>
                <c:pt idx="15674">
                  <c:v>8.3666739400999681</c:v>
                </c:pt>
                <c:pt idx="15675">
                  <c:v>8.3651566258669092</c:v>
                </c:pt>
                <c:pt idx="15676">
                  <c:v>8.3653126176170414</c:v>
                </c:pt>
                <c:pt idx="15677">
                  <c:v>8.3668669700499834</c:v>
                </c:pt>
                <c:pt idx="15678">
                  <c:v>8.366896295132916</c:v>
                </c:pt>
                <c:pt idx="15679">
                  <c:v>8.3662989809000585</c:v>
                </c:pt>
                <c:pt idx="15680">
                  <c:v>8.366109999999999</c:v>
                </c:pt>
                <c:pt idx="15681">
                  <c:v>8.3667993250829333</c:v>
                </c:pt>
                <c:pt idx="15682">
                  <c:v>8.3671853441830741</c:v>
                </c:pt>
                <c:pt idx="15683">
                  <c:v>8.3668246692670056</c:v>
                </c:pt>
                <c:pt idx="15684">
                  <c:v>8.3662106883669498</c:v>
                </c:pt>
                <c:pt idx="15685">
                  <c:v>8.3653366801170819</c:v>
                </c:pt>
                <c:pt idx="15686">
                  <c:v>8.3654743658830242</c:v>
                </c:pt>
                <c:pt idx="15687">
                  <c:v>8.366275357632956</c:v>
                </c:pt>
                <c:pt idx="15688">
                  <c:v>8.3657747100670967</c:v>
                </c:pt>
                <c:pt idx="15689">
                  <c:v>8.3648773958330391</c:v>
                </c:pt>
                <c:pt idx="15690">
                  <c:v>8.3642333875829724</c:v>
                </c:pt>
                <c:pt idx="15691">
                  <c:v>8.3639810733499154</c:v>
                </c:pt>
                <c:pt idx="15692">
                  <c:v>8.3650703984330477</c:v>
                </c:pt>
                <c:pt idx="15693">
                  <c:v>8.365309750866988</c:v>
                </c:pt>
                <c:pt idx="15694">
                  <c:v>8.3654657426169212</c:v>
                </c:pt>
                <c:pt idx="15695">
                  <c:v>8.3651017617170638</c:v>
                </c:pt>
                <c:pt idx="15696">
                  <c:v>8.3651277534669966</c:v>
                </c:pt>
                <c:pt idx="15697">
                  <c:v>8.366202105899939</c:v>
                </c:pt>
                <c:pt idx="15698">
                  <c:v>8.3659681250000784</c:v>
                </c:pt>
                <c:pt idx="15699">
                  <c:v>8.3653541167500123</c:v>
                </c:pt>
                <c:pt idx="15700">
                  <c:v>8.3640601358499538</c:v>
                </c:pt>
                <c:pt idx="15701">
                  <c:v>8.3641911276000869</c:v>
                </c:pt>
                <c:pt idx="15702">
                  <c:v>8.3651088133670299</c:v>
                </c:pt>
                <c:pt idx="15703">
                  <c:v>8.3646581384499612</c:v>
                </c:pt>
                <c:pt idx="15704">
                  <c:v>8.3638958242169039</c:v>
                </c:pt>
                <c:pt idx="15705">
                  <c:v>8.363275149300037</c:v>
                </c:pt>
                <c:pt idx="15706">
                  <c:v>8.3629820304689773</c:v>
                </c:pt>
                <c:pt idx="15707">
                  <c:v>8.3644838541669202</c:v>
                </c:pt>
                <c:pt idx="15708">
                  <c:v>8.3650331792500516</c:v>
                </c:pt>
                <c:pt idx="15709">
                  <c:v>8.3644791983499953</c:v>
                </c:pt>
                <c:pt idx="15710">
                  <c:v>8.3634718567669282</c:v>
                </c:pt>
                <c:pt idx="15711">
                  <c:v>8.363974542533068</c:v>
                </c:pt>
                <c:pt idx="15712">
                  <c:v>8.3652922009500017</c:v>
                </c:pt>
                <c:pt idx="15713">
                  <c:v>8.3650115533829439</c:v>
                </c:pt>
                <c:pt idx="15714">
                  <c:v>8.364537545133075</c:v>
                </c:pt>
                <c:pt idx="15715">
                  <c:v>8.3645602309000182</c:v>
                </c:pt>
                <c:pt idx="15716">
                  <c:v>8.3647045833329603</c:v>
                </c:pt>
                <c:pt idx="15717">
                  <c:v>8.364947241750091</c:v>
                </c:pt>
                <c:pt idx="15718">
                  <c:v>8.3651199275170338</c:v>
                </c:pt>
                <c:pt idx="15719">
                  <c:v>8.3644792525999669</c:v>
                </c:pt>
                <c:pt idx="15720">
                  <c:v>8.3636786050329093</c:v>
                </c:pt>
                <c:pt idx="15721">
                  <c:v>8.3641479301170421</c:v>
                </c:pt>
                <c:pt idx="15722">
                  <c:v>8.3646622825499826</c:v>
                </c:pt>
                <c:pt idx="15723">
                  <c:v>8.364504940966917</c:v>
                </c:pt>
                <c:pt idx="15724">
                  <c:v>8.3636376267330572</c:v>
                </c:pt>
                <c:pt idx="15725">
                  <c:v>8.3633919791669999</c:v>
                </c:pt>
                <c:pt idx="15726">
                  <c:v>8.3635913042499332</c:v>
                </c:pt>
                <c:pt idx="15727">
                  <c:v>8.3653173233500731</c:v>
                </c:pt>
                <c:pt idx="15728">
                  <c:v>8.3656599817670081</c:v>
                </c:pt>
                <c:pt idx="15729">
                  <c:v>8.3651893341999486</c:v>
                </c:pt>
                <c:pt idx="15730">
                  <c:v>8.3652836592830813</c:v>
                </c:pt>
                <c:pt idx="15731">
                  <c:v>8.3655463450500243</c:v>
                </c:pt>
                <c:pt idx="15732">
                  <c:v>8.3664973367999558</c:v>
                </c:pt>
                <c:pt idx="15733">
                  <c:v>8.3664533559000986</c:v>
                </c:pt>
                <c:pt idx="15734">
                  <c:v>8.3654593750000394</c:v>
                </c:pt>
                <c:pt idx="15735">
                  <c:v>8.364618700082973</c:v>
                </c:pt>
                <c:pt idx="15736">
                  <c:v>8.3650897191829152</c:v>
                </c:pt>
                <c:pt idx="15737">
                  <c:v>8.365255710933047</c:v>
                </c:pt>
                <c:pt idx="15738">
                  <c:v>8.3646633966999904</c:v>
                </c:pt>
                <c:pt idx="15739">
                  <c:v>8.3641143884499218</c:v>
                </c:pt>
                <c:pt idx="15740">
                  <c:v>8.3637154075500622</c:v>
                </c:pt>
                <c:pt idx="15741">
                  <c:v>8.363899732632996</c:v>
                </c:pt>
                <c:pt idx="15742">
                  <c:v>8.3647224183999391</c:v>
                </c:pt>
                <c:pt idx="15743">
                  <c:v>8.3649084375000804</c:v>
                </c:pt>
                <c:pt idx="15744">
                  <c:v>8.3644377625830124</c:v>
                </c:pt>
                <c:pt idx="15745">
                  <c:v>8.3637104483499538</c:v>
                </c:pt>
                <c:pt idx="15746">
                  <c:v>8.3644214401000863</c:v>
                </c:pt>
                <c:pt idx="15747">
                  <c:v>8.3653374592000294</c:v>
                </c:pt>
                <c:pt idx="15748">
                  <c:v>8.3651967842829613</c:v>
                </c:pt>
                <c:pt idx="15749">
                  <c:v>8.3647394700499049</c:v>
                </c:pt>
                <c:pt idx="15750">
                  <c:v>8.3641821284670357</c:v>
                </c:pt>
                <c:pt idx="15751">
                  <c:v>8.3644964808999767</c:v>
                </c:pt>
                <c:pt idx="15752">
                  <c:v>8.3653491666669204</c:v>
                </c:pt>
                <c:pt idx="15753">
                  <c:v>8.3650568250830517</c:v>
                </c:pt>
                <c:pt idx="15754">
                  <c:v>8.3639311775169958</c:v>
                </c:pt>
                <c:pt idx="15755">
                  <c:v>8.3642305025999271</c:v>
                </c:pt>
                <c:pt idx="15756">
                  <c:v>8.364708188367068</c:v>
                </c:pt>
                <c:pt idx="15757">
                  <c:v>8.3652108467830022</c:v>
                </c:pt>
                <c:pt idx="15758">
                  <c:v>8.3650635325499429</c:v>
                </c:pt>
                <c:pt idx="15759">
                  <c:v>8.3642178576330757</c:v>
                </c:pt>
                <c:pt idx="15760">
                  <c:v>8.3636305434000189</c:v>
                </c:pt>
                <c:pt idx="15761">
                  <c:v>8.3645465624999602</c:v>
                </c:pt>
                <c:pt idx="15762">
                  <c:v>8.3657725542500927</c:v>
                </c:pt>
                <c:pt idx="15763">
                  <c:v>8.3652502400170334</c:v>
                </c:pt>
                <c:pt idx="15764">
                  <c:v>8.3644962317669673</c:v>
                </c:pt>
                <c:pt idx="15765">
                  <c:v>8.36448558419991</c:v>
                </c:pt>
                <c:pt idx="15766">
                  <c:v>8.3650115759500405</c:v>
                </c:pt>
                <c:pt idx="15767">
                  <c:v>8.3665192617169843</c:v>
                </c:pt>
                <c:pt idx="15768">
                  <c:v>8.3656919201329174</c:v>
                </c:pt>
                <c:pt idx="15769">
                  <c:v>8.3647529392330568</c:v>
                </c:pt>
                <c:pt idx="15770">
                  <c:v>8.3646322916670002</c:v>
                </c:pt>
                <c:pt idx="15771">
                  <c:v>8.3641816167499332</c:v>
                </c:pt>
                <c:pt idx="15772">
                  <c:v>8.3649693025170748</c:v>
                </c:pt>
                <c:pt idx="15773">
                  <c:v>8.3644602942670083</c:v>
                </c:pt>
                <c:pt idx="15774">
                  <c:v>8.3639313133669493</c:v>
                </c:pt>
                <c:pt idx="15775">
                  <c:v>8.3632589717830825</c:v>
                </c:pt>
                <c:pt idx="15776">
                  <c:v>8.3631816575500242</c:v>
                </c:pt>
                <c:pt idx="15777">
                  <c:v>8.3647359826329559</c:v>
                </c:pt>
                <c:pt idx="15778">
                  <c:v>8.3644753350670982</c:v>
                </c:pt>
                <c:pt idx="15779">
                  <c:v>8.3638246875000384</c:v>
                </c:pt>
                <c:pt idx="15780">
                  <c:v>8.3634623459169717</c:v>
                </c:pt>
                <c:pt idx="15781">
                  <c:v>8.3641033650169145</c:v>
                </c:pt>
                <c:pt idx="15782">
                  <c:v>8.3650393567670474</c:v>
                </c:pt>
                <c:pt idx="15783">
                  <c:v>8.3649587091999891</c:v>
                </c:pt>
                <c:pt idx="15784">
                  <c:v>8.3644880342829229</c:v>
                </c:pt>
                <c:pt idx="15785">
                  <c:v>8.3634073867170642</c:v>
                </c:pt>
                <c:pt idx="15786">
                  <c:v>8.363525045132997</c:v>
                </c:pt>
                <c:pt idx="15787">
                  <c:v>8.3648760642329378</c:v>
                </c:pt>
                <c:pt idx="15788">
                  <c:v>8.3648370833330805</c:v>
                </c:pt>
                <c:pt idx="15789">
                  <c:v>8.3638347417500132</c:v>
                </c:pt>
                <c:pt idx="15790">
                  <c:v>8.3628540941829552</c:v>
                </c:pt>
                <c:pt idx="15791">
                  <c:v>8.3625334192670877</c:v>
                </c:pt>
                <c:pt idx="15792">
                  <c:v>8.3644494383670285</c:v>
                </c:pt>
                <c:pt idx="15793">
                  <c:v>8.3640154301169609</c:v>
                </c:pt>
                <c:pt idx="15794">
                  <c:v>8.3626647825499045</c:v>
                </c:pt>
                <c:pt idx="15795">
                  <c:v>8.3619774409670367</c:v>
                </c:pt>
                <c:pt idx="15796">
                  <c:v>8.361905126732978</c:v>
                </c:pt>
                <c:pt idx="15797">
                  <c:v>8.3640494791669191</c:v>
                </c:pt>
                <c:pt idx="15798">
                  <c:v>8.3646638042500516</c:v>
                </c:pt>
                <c:pt idx="15799">
                  <c:v>8.3641798233499944</c:v>
                </c:pt>
                <c:pt idx="15800">
                  <c:v>8.3634074817669273</c:v>
                </c:pt>
                <c:pt idx="15801">
                  <c:v>8.3630085008670694</c:v>
                </c:pt>
                <c:pt idx="15802">
                  <c:v>8.3645074161140016</c:v>
                </c:pt>
                <c:pt idx="15803">
                  <c:v>8.364211302676944</c:v>
                </c:pt>
                <c:pt idx="15804">
                  <c:v>8.3631481701330763</c:v>
                </c:pt>
                <c:pt idx="15805">
                  <c:v>8.3627908559000179</c:v>
                </c:pt>
                <c:pt idx="15806">
                  <c:v>8.3630418749999613</c:v>
                </c:pt>
                <c:pt idx="15807">
                  <c:v>8.3640045334170932</c:v>
                </c:pt>
                <c:pt idx="15808">
                  <c:v>8.3643838858500335</c:v>
                </c:pt>
                <c:pt idx="15809">
                  <c:v>8.3640715442669684</c:v>
                </c:pt>
                <c:pt idx="15810">
                  <c:v>8.3646075633669099</c:v>
                </c:pt>
                <c:pt idx="15811">
                  <c:v>8.3640935551170408</c:v>
                </c:pt>
                <c:pt idx="15812">
                  <c:v>8.364984574216983</c:v>
                </c:pt>
                <c:pt idx="15813">
                  <c:v>8.3665705659669172</c:v>
                </c:pt>
                <c:pt idx="15814">
                  <c:v>8.3652632517330581</c:v>
                </c:pt>
                <c:pt idx="15815">
                  <c:v>8.3641559374999996</c:v>
                </c:pt>
                <c:pt idx="15816">
                  <c:v>8.3644302625829319</c:v>
                </c:pt>
                <c:pt idx="15817">
                  <c:v>8.3655596150170748</c:v>
                </c:pt>
                <c:pt idx="15818">
                  <c:v>8.3657739401000075</c:v>
                </c:pt>
                <c:pt idx="15819">
                  <c:v>8.36529829253295</c:v>
                </c:pt>
                <c:pt idx="15820">
                  <c:v>8.3648142842830815</c:v>
                </c:pt>
                <c:pt idx="15821">
                  <c:v>8.3649569700500237</c:v>
                </c:pt>
                <c:pt idx="15822">
                  <c:v>8.3661129617999563</c:v>
                </c:pt>
                <c:pt idx="15823">
                  <c:v>8.3658639809000981</c:v>
                </c:pt>
                <c:pt idx="15824">
                  <c:v>8.3646666666670413</c:v>
                </c:pt>
                <c:pt idx="15825">
                  <c:v>8.3633659917499727</c:v>
                </c:pt>
                <c:pt idx="15826">
                  <c:v>8.3632186775169153</c:v>
                </c:pt>
                <c:pt idx="15827">
                  <c:v>8.3645796692670462</c:v>
                </c:pt>
                <c:pt idx="15828">
                  <c:v>8.3646306883669883</c:v>
                </c:pt>
                <c:pt idx="15829">
                  <c:v>8.3639633467829224</c:v>
                </c:pt>
                <c:pt idx="15830">
                  <c:v>8.3635710325500643</c:v>
                </c:pt>
                <c:pt idx="15831">
                  <c:v>8.3644553576329965</c:v>
                </c:pt>
                <c:pt idx="15832">
                  <c:v>8.366051376732937</c:v>
                </c:pt>
                <c:pt idx="15833">
                  <c:v>8.3664157291670787</c:v>
                </c:pt>
                <c:pt idx="15834">
                  <c:v>8.3644133875830118</c:v>
                </c:pt>
                <c:pt idx="15835">
                  <c:v>8.3633210733499546</c:v>
                </c:pt>
                <c:pt idx="15836">
                  <c:v>8.3633037317670862</c:v>
                </c:pt>
                <c:pt idx="15837">
                  <c:v>8.3650830842000286</c:v>
                </c:pt>
                <c:pt idx="15838">
                  <c:v>8.3650924092829619</c:v>
                </c:pt>
                <c:pt idx="15839">
                  <c:v>8.3644934283829038</c:v>
                </c:pt>
                <c:pt idx="15840">
                  <c:v>8.3639244201330349</c:v>
                </c:pt>
                <c:pt idx="15841">
                  <c:v>8.3638654392329776</c:v>
                </c:pt>
                <c:pt idx="15842">
                  <c:v>8.3644964583329191</c:v>
                </c:pt>
                <c:pt idx="15843">
                  <c:v>8.3645841167500539</c:v>
                </c:pt>
                <c:pt idx="15844">
                  <c:v>8.363815135849995</c:v>
                </c:pt>
                <c:pt idx="15845">
                  <c:v>8.3629527942669277</c:v>
                </c:pt>
                <c:pt idx="15846">
                  <c:v>8.3625904800330684</c:v>
                </c:pt>
                <c:pt idx="15847">
                  <c:v>8.3644014717830011</c:v>
                </c:pt>
                <c:pt idx="15848">
                  <c:v>8.3648041575499441</c:v>
                </c:pt>
                <c:pt idx="15849">
                  <c:v>8.3641468159670769</c:v>
                </c:pt>
                <c:pt idx="15850">
                  <c:v>8.3631628350670173</c:v>
                </c:pt>
                <c:pt idx="15851">
                  <c:v>8.3633888541669599</c:v>
                </c:pt>
                <c:pt idx="15852">
                  <c:v>8.3650181792500913</c:v>
                </c:pt>
                <c:pt idx="15853">
                  <c:v>8.3651075316830354</c:v>
                </c:pt>
                <c:pt idx="15854">
                  <c:v>8.3643835234329682</c:v>
                </c:pt>
                <c:pt idx="15855">
                  <c:v>8.3639312091999081</c:v>
                </c:pt>
                <c:pt idx="15856">
                  <c:v>8.3641755342830404</c:v>
                </c:pt>
                <c:pt idx="15857">
                  <c:v>8.3657248867169827</c:v>
                </c:pt>
                <c:pt idx="15858">
                  <c:v>8.365735878466916</c:v>
                </c:pt>
                <c:pt idx="15859">
                  <c:v>8.3647835642330577</c:v>
                </c:pt>
                <c:pt idx="15860">
                  <c:v>8.3640062499999992</c:v>
                </c:pt>
                <c:pt idx="15861">
                  <c:v>8.3632472417499315</c:v>
                </c:pt>
                <c:pt idx="15862">
                  <c:v>8.3647815941830732</c:v>
                </c:pt>
                <c:pt idx="15863">
                  <c:v>8.3640159192670058</c:v>
                </c:pt>
                <c:pt idx="15864">
                  <c:v>8.3627619383669494</c:v>
                </c:pt>
                <c:pt idx="15865">
                  <c:v>8.3624545967830812</c:v>
                </c:pt>
                <c:pt idx="15866">
                  <c:v>8.3626989492170249</c:v>
                </c:pt>
                <c:pt idx="15867">
                  <c:v>8.364526607632957</c:v>
                </c:pt>
                <c:pt idx="15868">
                  <c:v>8.3642609600670976</c:v>
                </c:pt>
                <c:pt idx="15869">
                  <c:v>8.3637386458330401</c:v>
                </c:pt>
                <c:pt idx="15870">
                  <c:v>8.3634246375829733</c:v>
                </c:pt>
                <c:pt idx="15871">
                  <c:v>8.3631506566829152</c:v>
                </c:pt>
                <c:pt idx="15872">
                  <c:v>8.3641166484330469</c:v>
                </c:pt>
                <c:pt idx="15873">
                  <c:v>8.3639543341999882</c:v>
                </c:pt>
                <c:pt idx="15874">
                  <c:v>8.3636819926169217</c:v>
                </c:pt>
                <c:pt idx="15875">
                  <c:v>8.3631813450500641</c:v>
                </c:pt>
                <c:pt idx="15876">
                  <c:v>8.3633590034669965</c:v>
                </c:pt>
                <c:pt idx="15877">
                  <c:v>8.3645416892329383</c:v>
                </c:pt>
                <c:pt idx="15878">
                  <c:v>8.3643260416670788</c:v>
                </c:pt>
                <c:pt idx="15879">
                  <c:v>8.3632187000830118</c:v>
                </c:pt>
                <c:pt idx="15880">
                  <c:v>8.3624497191829548</c:v>
                </c:pt>
                <c:pt idx="15881">
                  <c:v>8.3622207109330873</c:v>
                </c:pt>
                <c:pt idx="15882">
                  <c:v>8.3628883967000291</c:v>
                </c:pt>
                <c:pt idx="15883">
                  <c:v>8.3629693884499616</c:v>
                </c:pt>
                <c:pt idx="15884">
                  <c:v>8.362617074216903</c:v>
                </c:pt>
                <c:pt idx="15885">
                  <c:v>8.3618780659670371</c:v>
                </c:pt>
                <c:pt idx="15886">
                  <c:v>8.3619674183999777</c:v>
                </c:pt>
                <c:pt idx="15887">
                  <c:v>8.3633984374999208</c:v>
                </c:pt>
                <c:pt idx="15888">
                  <c:v>8.3632560959170519</c:v>
                </c:pt>
                <c:pt idx="15889">
                  <c:v>8.3627871150169941</c:v>
                </c:pt>
                <c:pt idx="15890">
                  <c:v>8.3625681067669291</c:v>
                </c:pt>
                <c:pt idx="15891">
                  <c:v>8.3631807925330683</c:v>
                </c:pt>
                <c:pt idx="15892">
                  <c:v>8.3642401176170011</c:v>
                </c:pt>
                <c:pt idx="15893">
                  <c:v>8.3637244700499433</c:v>
                </c:pt>
                <c:pt idx="15894">
                  <c:v>8.3635304618000763</c:v>
                </c:pt>
                <c:pt idx="15895">
                  <c:v>8.3631214809000181</c:v>
                </c:pt>
                <c:pt idx="15896">
                  <c:v>8.3636758333329606</c:v>
                </c:pt>
                <c:pt idx="15897">
                  <c:v>8.3643801584170916</c:v>
                </c:pt>
                <c:pt idx="15898">
                  <c:v>8.3640578441830353</c:v>
                </c:pt>
                <c:pt idx="15899">
                  <c:v>8.3634938359329674</c:v>
                </c:pt>
                <c:pt idx="15900">
                  <c:v>8.3632148550329095</c:v>
                </c:pt>
                <c:pt idx="15901">
                  <c:v>8.3630591801170411</c:v>
                </c:pt>
                <c:pt idx="15902">
                  <c:v>8.3634701992169838</c:v>
                </c:pt>
                <c:pt idx="15903">
                  <c:v>8.3635161909669158</c:v>
                </c:pt>
                <c:pt idx="15904">
                  <c:v>8.3626405434000581</c:v>
                </c:pt>
                <c:pt idx="15905">
                  <c:v>8.3631698958330016</c:v>
                </c:pt>
                <c:pt idx="15906">
                  <c:v>8.3623692209169338</c:v>
                </c:pt>
                <c:pt idx="15907">
                  <c:v>8.3634485733500732</c:v>
                </c:pt>
                <c:pt idx="15908">
                  <c:v>8.362676231767006</c:v>
                </c:pt>
                <c:pt idx="15909">
                  <c:v>8.3627872508669494</c:v>
                </c:pt>
                <c:pt idx="15910">
                  <c:v>8.3623399092830812</c:v>
                </c:pt>
                <c:pt idx="15911">
                  <c:v>8.3628992617170237</c:v>
                </c:pt>
                <c:pt idx="15912">
                  <c:v>8.3638602534669566</c:v>
                </c:pt>
                <c:pt idx="15913">
                  <c:v>8.3638846059000969</c:v>
                </c:pt>
                <c:pt idx="15914">
                  <c:v>8.3636356250000397</c:v>
                </c:pt>
                <c:pt idx="15915">
                  <c:v>8.3632482834169721</c:v>
                </c:pt>
                <c:pt idx="15916">
                  <c:v>8.3639376358499149</c:v>
                </c:pt>
                <c:pt idx="15917">
                  <c:v>8.3644036276000477</c:v>
                </c:pt>
                <c:pt idx="15918">
                  <c:v>8.3644479800329883</c:v>
                </c:pt>
                <c:pt idx="15919">
                  <c:v>8.3646473051169234</c:v>
                </c:pt>
                <c:pt idx="15920">
                  <c:v>8.3643166575500629</c:v>
                </c:pt>
                <c:pt idx="15921">
                  <c:v>8.3638643159669961</c:v>
                </c:pt>
                <c:pt idx="15922">
                  <c:v>8.3642503350669379</c:v>
                </c:pt>
                <c:pt idx="15923">
                  <c:v>8.3638463541670784</c:v>
                </c:pt>
                <c:pt idx="15924">
                  <c:v>8.3631690125830129</c:v>
                </c:pt>
                <c:pt idx="15925">
                  <c:v>8.3618350316829542</c:v>
                </c:pt>
                <c:pt idx="15926">
                  <c:v>8.3623093567670868</c:v>
                </c:pt>
                <c:pt idx="15927">
                  <c:v>8.3626403758670289</c:v>
                </c:pt>
                <c:pt idx="15928">
                  <c:v>8.3629780342829623</c:v>
                </c:pt>
                <c:pt idx="15929">
                  <c:v>8.362495720049905</c:v>
                </c:pt>
                <c:pt idx="15930">
                  <c:v>8.3634783784670361</c:v>
                </c:pt>
                <c:pt idx="15931">
                  <c:v>8.362999397566977</c:v>
                </c:pt>
                <c:pt idx="15932">
                  <c:v>8.3637837499999197</c:v>
                </c:pt>
                <c:pt idx="15933">
                  <c:v>8.3641730750830519</c:v>
                </c:pt>
                <c:pt idx="15934">
                  <c:v>8.3635190941829958</c:v>
                </c:pt>
                <c:pt idx="15935">
                  <c:v>8.3632450859329275</c:v>
                </c:pt>
                <c:pt idx="15936">
                  <c:v>8.3632377717000672</c:v>
                </c:pt>
                <c:pt idx="15937">
                  <c:v>8.3646537634500007</c:v>
                </c:pt>
                <c:pt idx="15938">
                  <c:v>8.3644131158829431</c:v>
                </c:pt>
                <c:pt idx="15939">
                  <c:v>8.3639691076330749</c:v>
                </c:pt>
                <c:pt idx="15940">
                  <c:v>8.3633901267330177</c:v>
                </c:pt>
                <c:pt idx="15941">
                  <c:v>8.3638211458329597</c:v>
                </c:pt>
                <c:pt idx="15942">
                  <c:v>8.3649821375830928</c:v>
                </c:pt>
                <c:pt idx="15943">
                  <c:v>8.3647581566830347</c:v>
                </c:pt>
                <c:pt idx="15944">
                  <c:v>8.3643808150999668</c:v>
                </c:pt>
                <c:pt idx="15945">
                  <c:v>8.3639285008669102</c:v>
                </c:pt>
                <c:pt idx="15946">
                  <c:v>8.3639461592830422</c:v>
                </c:pt>
                <c:pt idx="15947">
                  <c:v>8.3645021783829847</c:v>
                </c:pt>
                <c:pt idx="15948">
                  <c:v>8.3637798367999174</c:v>
                </c:pt>
                <c:pt idx="15949">
                  <c:v>8.3632325225670581</c:v>
                </c:pt>
                <c:pt idx="15950">
                  <c:v>8.3625652083330007</c:v>
                </c:pt>
                <c:pt idx="15951">
                  <c:v>8.3626162000829325</c:v>
                </c:pt>
                <c:pt idx="15952">
                  <c:v>8.3635088858500755</c:v>
                </c:pt>
                <c:pt idx="15953">
                  <c:v>8.3629182109330085</c:v>
                </c:pt>
                <c:pt idx="15954">
                  <c:v>8.3622142300329489</c:v>
                </c:pt>
                <c:pt idx="15955">
                  <c:v>8.3620018884500809</c:v>
                </c:pt>
                <c:pt idx="15956">
                  <c:v>8.3618679075500228</c:v>
                </c:pt>
                <c:pt idx="15957">
                  <c:v>8.3636455659669569</c:v>
                </c:pt>
                <c:pt idx="15958">
                  <c:v>8.3640282517330977</c:v>
                </c:pt>
                <c:pt idx="15959">
                  <c:v>8.3634092708330385</c:v>
                </c:pt>
                <c:pt idx="15960">
                  <c:v>8.3631252625829724</c:v>
                </c:pt>
                <c:pt idx="15961">
                  <c:v>8.3637562816829156</c:v>
                </c:pt>
                <c:pt idx="15962">
                  <c:v>8.3648906067670463</c:v>
                </c:pt>
                <c:pt idx="15963">
                  <c:v>8.3646132925329901</c:v>
                </c:pt>
                <c:pt idx="15964">
                  <c:v>8.3637509509499228</c:v>
                </c:pt>
                <c:pt idx="15965">
                  <c:v>8.3628336367170633</c:v>
                </c:pt>
                <c:pt idx="15966">
                  <c:v>8.3630629617999972</c:v>
                </c:pt>
                <c:pt idx="15967">
                  <c:v>8.3639739808999387</c:v>
                </c:pt>
                <c:pt idx="15968">
                  <c:v>8.3634800000000808</c:v>
                </c:pt>
                <c:pt idx="15969">
                  <c:v>8.3623693250830122</c:v>
                </c:pt>
                <c:pt idx="15970">
                  <c:v>8.3619453441829545</c:v>
                </c:pt>
                <c:pt idx="15971">
                  <c:v>8.3623113359330876</c:v>
                </c:pt>
                <c:pt idx="15972">
                  <c:v>8.3638056883670284</c:v>
                </c:pt>
                <c:pt idx="15973">
                  <c:v>8.3628700134499621</c:v>
                </c:pt>
                <c:pt idx="15974">
                  <c:v>8.3623976992169045</c:v>
                </c:pt>
                <c:pt idx="15975">
                  <c:v>8.3617736909670359</c:v>
                </c:pt>
                <c:pt idx="15976">
                  <c:v>8.3618113767329785</c:v>
                </c:pt>
                <c:pt idx="15977">
                  <c:v>8.3633107291669209</c:v>
                </c:pt>
                <c:pt idx="15978">
                  <c:v>8.3626767209170527</c:v>
                </c:pt>
                <c:pt idx="15979">
                  <c:v>8.3629844066829957</c:v>
                </c:pt>
                <c:pt idx="15980">
                  <c:v>8.3628337317669281</c:v>
                </c:pt>
                <c:pt idx="15981">
                  <c:v>8.3635080842000686</c:v>
                </c:pt>
                <c:pt idx="15982">
                  <c:v>8.3640107426170029</c:v>
                </c:pt>
                <c:pt idx="15983">
                  <c:v>8.3641984283829434</c:v>
                </c:pt>
                <c:pt idx="15984">
                  <c:v>8.3635944201330759</c:v>
                </c:pt>
                <c:pt idx="15985">
                  <c:v>8.362472105900018</c:v>
                </c:pt>
                <c:pt idx="15986">
                  <c:v>8.3629714583329609</c:v>
                </c:pt>
                <c:pt idx="15987">
                  <c:v>8.3642107834170929</c:v>
                </c:pt>
                <c:pt idx="15988">
                  <c:v>8.3639134691830339</c:v>
                </c:pt>
                <c:pt idx="15989">
                  <c:v>8.3637977942669668</c:v>
                </c:pt>
                <c:pt idx="15990">
                  <c:v>8.3632671466999096</c:v>
                </c:pt>
                <c:pt idx="15991">
                  <c:v>8.3626781384500415</c:v>
                </c:pt>
                <c:pt idx="15992">
                  <c:v>8.3633874908829835</c:v>
                </c:pt>
                <c:pt idx="15993">
                  <c:v>8.3635101492999162</c:v>
                </c:pt>
                <c:pt idx="15994">
                  <c:v>8.3624561684000565</c:v>
                </c:pt>
                <c:pt idx="15995">
                  <c:v>8.3615588541670007</c:v>
                </c:pt>
                <c:pt idx="15996">
                  <c:v>8.3613981792499334</c:v>
                </c:pt>
                <c:pt idx="15997">
                  <c:v>8.3623691983500752</c:v>
                </c:pt>
                <c:pt idx="15998">
                  <c:v>8.3622235234330073</c:v>
                </c:pt>
                <c:pt idx="15999">
                  <c:v>8.3614095425329484</c:v>
                </c:pt>
                <c:pt idx="16000">
                  <c:v>8.3610538676170822</c:v>
                </c:pt>
                <c:pt idx="16001">
                  <c:v>8.3613565533830236</c:v>
                </c:pt>
                <c:pt idx="16002">
                  <c:v>8.3624708784669561</c:v>
                </c:pt>
                <c:pt idx="16003">
                  <c:v>8.3624518975670981</c:v>
                </c:pt>
                <c:pt idx="16004">
                  <c:v>8.3621429166670396</c:v>
                </c:pt>
                <c:pt idx="16005">
                  <c:v>8.3622205750829739</c:v>
                </c:pt>
                <c:pt idx="16006">
                  <c:v>8.362626594182915</c:v>
                </c:pt>
                <c:pt idx="16007">
                  <c:v>8.3638875859330462</c:v>
                </c:pt>
                <c:pt idx="16008">
                  <c:v>8.3633836050329897</c:v>
                </c:pt>
                <c:pt idx="16009">
                  <c:v>8.3628979301169224</c:v>
                </c:pt>
                <c:pt idx="16010">
                  <c:v>8.3622406158830636</c:v>
                </c:pt>
                <c:pt idx="16011">
                  <c:v>8.3622466076329971</c:v>
                </c:pt>
                <c:pt idx="16012">
                  <c:v>8.3637359600669381</c:v>
                </c:pt>
                <c:pt idx="16013">
                  <c:v>8.3632453125000801</c:v>
                </c:pt>
                <c:pt idx="16014">
                  <c:v>8.3627463042500132</c:v>
                </c:pt>
                <c:pt idx="16015">
                  <c:v>8.3624456566829561</c:v>
                </c:pt>
                <c:pt idx="16016">
                  <c:v>8.3623866484330875</c:v>
                </c:pt>
                <c:pt idx="16017">
                  <c:v>8.3633560008670287</c:v>
                </c:pt>
                <c:pt idx="16018">
                  <c:v>8.3633786592829615</c:v>
                </c:pt>
                <c:pt idx="16019">
                  <c:v>8.3624313450499042</c:v>
                </c:pt>
                <c:pt idx="16020">
                  <c:v>8.3619340034670362</c:v>
                </c:pt>
                <c:pt idx="16021">
                  <c:v>8.3623566892329784</c:v>
                </c:pt>
                <c:pt idx="16022">
                  <c:v>8.36340604166692</c:v>
                </c:pt>
                <c:pt idx="16023">
                  <c:v>8.3636937000830525</c:v>
                </c:pt>
                <c:pt idx="16024">
                  <c:v>8.3634347191829939</c:v>
                </c:pt>
                <c:pt idx="16025">
                  <c:v>8.362702377599927</c:v>
                </c:pt>
                <c:pt idx="16026">
                  <c:v>8.3625183967000698</c:v>
                </c:pt>
                <c:pt idx="16027">
                  <c:v>8.3640543884500023</c:v>
                </c:pt>
                <c:pt idx="16028">
                  <c:v>8.3641637408829439</c:v>
                </c:pt>
                <c:pt idx="16029">
                  <c:v>8.363873065967077</c:v>
                </c:pt>
                <c:pt idx="16030">
                  <c:v>8.3637940850670169</c:v>
                </c:pt>
                <c:pt idx="16031">
                  <c:v>8.3634851041669602</c:v>
                </c:pt>
                <c:pt idx="16032">
                  <c:v>8.3646260959170924</c:v>
                </c:pt>
                <c:pt idx="16033">
                  <c:v>8.3642204483500358</c:v>
                </c:pt>
                <c:pt idx="16034">
                  <c:v>8.3636847734329685</c:v>
                </c:pt>
                <c:pt idx="16035">
                  <c:v>8.3632374591999099</c:v>
                </c:pt>
                <c:pt idx="16036">
                  <c:v>8.3631001176170408</c:v>
                </c:pt>
                <c:pt idx="16037">
                  <c:v>8.3635194700499831</c:v>
                </c:pt>
                <c:pt idx="16038">
                  <c:v>8.3632021284669165</c:v>
                </c:pt>
                <c:pt idx="16039">
                  <c:v>8.3625664809000586</c:v>
                </c:pt>
                <c:pt idx="16040">
                  <c:v>8.3618791666670003</c:v>
                </c:pt>
                <c:pt idx="16041">
                  <c:v>8.362095158416933</c:v>
                </c:pt>
                <c:pt idx="16042">
                  <c:v>8.362896177517074</c:v>
                </c:pt>
                <c:pt idx="16043">
                  <c:v>8.3633705026000076</c:v>
                </c:pt>
                <c:pt idx="16044">
                  <c:v>8.3625815216999495</c:v>
                </c:pt>
                <c:pt idx="16045">
                  <c:v>8.3623158467830816</c:v>
                </c:pt>
                <c:pt idx="16046">
                  <c:v>8.362480199217023</c:v>
                </c:pt>
                <c:pt idx="16047">
                  <c:v>8.3637545242999565</c:v>
                </c:pt>
                <c:pt idx="16048">
                  <c:v>8.3639722100670966</c:v>
                </c:pt>
                <c:pt idx="16049">
                  <c:v>8.3633182291670405</c:v>
                </c:pt>
                <c:pt idx="16050">
                  <c:v>8.3628525542499723</c:v>
                </c:pt>
                <c:pt idx="16051">
                  <c:v>8.363216906682915</c:v>
                </c:pt>
                <c:pt idx="16052">
                  <c:v>8.3645012317670471</c:v>
                </c:pt>
                <c:pt idx="16053">
                  <c:v>8.3643872508669883</c:v>
                </c:pt>
                <c:pt idx="16054">
                  <c:v>8.3640515759499223</c:v>
                </c:pt>
                <c:pt idx="16055">
                  <c:v>8.3634992617170631</c:v>
                </c:pt>
                <c:pt idx="16056">
                  <c:v>8.3635335867999956</c:v>
                </c:pt>
                <c:pt idx="16057">
                  <c:v>8.3642712725669384</c:v>
                </c:pt>
                <c:pt idx="16058">
                  <c:v>8.3636056250000799</c:v>
                </c:pt>
                <c:pt idx="16059">
                  <c:v>8.362521616750012</c:v>
                </c:pt>
                <c:pt idx="16060">
                  <c:v>8.3617998772289557</c:v>
                </c:pt>
                <c:pt idx="16061">
                  <c:v>8.3625302942670867</c:v>
                </c:pt>
                <c:pt idx="16062">
                  <c:v>8.3631613133670299</c:v>
                </c:pt>
                <c:pt idx="16063">
                  <c:v>8.3615856384499629</c:v>
                </c:pt>
                <c:pt idx="16064">
                  <c:v>8.3607583242169028</c:v>
                </c:pt>
                <c:pt idx="16065">
                  <c:v>8.3605626493000358</c:v>
                </c:pt>
                <c:pt idx="16066">
                  <c:v>8.361052001732979</c:v>
                </c:pt>
                <c:pt idx="16067">
                  <c:v>8.3620863541669213</c:v>
                </c:pt>
                <c:pt idx="16068">
                  <c:v>8.3625956792500524</c:v>
                </c:pt>
                <c:pt idx="16069">
                  <c:v>8.3620100316829937</c:v>
                </c:pt>
                <c:pt idx="16070">
                  <c:v>8.3611810234329269</c:v>
                </c:pt>
                <c:pt idx="16071">
                  <c:v>8.3613437092000691</c:v>
                </c:pt>
                <c:pt idx="16072">
                  <c:v>8.3624413676170022</c:v>
                </c:pt>
                <c:pt idx="16073">
                  <c:v>8.3623723867169435</c:v>
                </c:pt>
                <c:pt idx="16074">
                  <c:v>8.3622817118000761</c:v>
                </c:pt>
                <c:pt idx="16075">
                  <c:v>8.3618527309000168</c:v>
                </c:pt>
                <c:pt idx="16076">
                  <c:v>8.3619720833329598</c:v>
                </c:pt>
                <c:pt idx="16077">
                  <c:v>8.3629747417500919</c:v>
                </c:pt>
                <c:pt idx="16078">
                  <c:v>8.362790760850034</c:v>
                </c:pt>
                <c:pt idx="16079">
                  <c:v>8.3619934192669678</c:v>
                </c:pt>
                <c:pt idx="16080">
                  <c:v>8.3615727716999082</c:v>
                </c:pt>
                <c:pt idx="16081">
                  <c:v>8.3610354301170418</c:v>
                </c:pt>
                <c:pt idx="16082">
                  <c:v>8.3616847825499825</c:v>
                </c:pt>
                <c:pt idx="16083">
                  <c:v>8.3612724409669159</c:v>
                </c:pt>
                <c:pt idx="16084">
                  <c:v>8.3601301267330577</c:v>
                </c:pt>
                <c:pt idx="16085">
                  <c:v>8.3605328124999989</c:v>
                </c:pt>
                <c:pt idx="16086">
                  <c:v>8.3607488042499334</c:v>
                </c:pt>
                <c:pt idx="16087">
                  <c:v>8.3613498233500732</c:v>
                </c:pt>
                <c:pt idx="16088">
                  <c:v>8.3611624817670069</c:v>
                </c:pt>
                <c:pt idx="16089">
                  <c:v>8.36095350086695</c:v>
                </c:pt>
                <c:pt idx="16090">
                  <c:v>8.3604161592830817</c:v>
                </c:pt>
                <c:pt idx="16091">
                  <c:v>8.3604255117170236</c:v>
                </c:pt>
                <c:pt idx="16092">
                  <c:v>8.361494836799956</c:v>
                </c:pt>
                <c:pt idx="16093">
                  <c:v>8.3617058559000963</c:v>
                </c:pt>
                <c:pt idx="16094">
                  <c:v>8.3612868750000402</c:v>
                </c:pt>
                <c:pt idx="16095">
                  <c:v>8.3615362000829734</c:v>
                </c:pt>
                <c:pt idx="16096">
                  <c:v>8.3615338858499157</c:v>
                </c:pt>
                <c:pt idx="16097">
                  <c:v>8.3622815442670468</c:v>
                </c:pt>
                <c:pt idx="16098">
                  <c:v>8.3617308966999886</c:v>
                </c:pt>
                <c:pt idx="16099">
                  <c:v>8.3610585551169212</c:v>
                </c:pt>
                <c:pt idx="16100">
                  <c:v>8.3603445742170628</c:v>
                </c:pt>
                <c:pt idx="16101">
                  <c:v>8.3602405659669952</c:v>
                </c:pt>
                <c:pt idx="16102">
                  <c:v>8.3604865850669388</c:v>
                </c:pt>
                <c:pt idx="16103">
                  <c:v>8.3604426041670781</c:v>
                </c:pt>
                <c:pt idx="16104">
                  <c:v>8.3603835959170141</c:v>
                </c:pt>
                <c:pt idx="16105">
                  <c:v>8.3596696150169549</c:v>
                </c:pt>
                <c:pt idx="16106">
                  <c:v>8.3593089401000871</c:v>
                </c:pt>
                <c:pt idx="16107">
                  <c:v>8.3600382925330301</c:v>
                </c:pt>
                <c:pt idx="16108">
                  <c:v>8.3602276176169621</c:v>
                </c:pt>
                <c:pt idx="16109">
                  <c:v>8.3600886367169025</c:v>
                </c:pt>
                <c:pt idx="16110">
                  <c:v>8.3596562951330373</c:v>
                </c:pt>
                <c:pt idx="16111">
                  <c:v>8.3598639808999771</c:v>
                </c:pt>
                <c:pt idx="16112">
                  <c:v>8.36116166666692</c:v>
                </c:pt>
                <c:pt idx="16113">
                  <c:v>8.3614543250830522</c:v>
                </c:pt>
                <c:pt idx="16114">
                  <c:v>8.3611453441829955</c:v>
                </c:pt>
                <c:pt idx="16115">
                  <c:v>8.3607180025999277</c:v>
                </c:pt>
                <c:pt idx="16116">
                  <c:v>8.3608240217000684</c:v>
                </c:pt>
                <c:pt idx="16117">
                  <c:v>8.3616483467830012</c:v>
                </c:pt>
                <c:pt idx="16118">
                  <c:v>8.3615226992169447</c:v>
                </c:pt>
                <c:pt idx="16119">
                  <c:v>8.3611586909670752</c:v>
                </c:pt>
                <c:pt idx="16120">
                  <c:v>8.3603880434000182</c:v>
                </c:pt>
                <c:pt idx="16121">
                  <c:v>8.3605323958329603</c:v>
                </c:pt>
                <c:pt idx="16122">
                  <c:v>8.3613600542500919</c:v>
                </c:pt>
                <c:pt idx="16123">
                  <c:v>8.3610260733500343</c:v>
                </c:pt>
                <c:pt idx="16124">
                  <c:v>8.3603203984329664</c:v>
                </c:pt>
                <c:pt idx="16125">
                  <c:v>8.359601417532911</c:v>
                </c:pt>
                <c:pt idx="16126">
                  <c:v>8.3591124092830409</c:v>
                </c:pt>
                <c:pt idx="16127">
                  <c:v>8.3608267617169822</c:v>
                </c:pt>
                <c:pt idx="16128">
                  <c:v>8.3600794201329176</c:v>
                </c:pt>
                <c:pt idx="16129">
                  <c:v>8.3591471059000568</c:v>
                </c:pt>
                <c:pt idx="16130">
                  <c:v>8.3587231250000009</c:v>
                </c:pt>
                <c:pt idx="16131">
                  <c:v>8.3590441167499332</c:v>
                </c:pt>
                <c:pt idx="16132">
                  <c:v>8.3605134691830738</c:v>
                </c:pt>
                <c:pt idx="16133">
                  <c:v>8.3599794609330083</c:v>
                </c:pt>
                <c:pt idx="16134">
                  <c:v>8.3594971466999493</c:v>
                </c:pt>
                <c:pt idx="16135">
                  <c:v>8.3586098051170801</c:v>
                </c:pt>
                <c:pt idx="16136">
                  <c:v>8.3588991575500238</c:v>
                </c:pt>
                <c:pt idx="16137">
                  <c:v>8.3604934826329558</c:v>
                </c:pt>
                <c:pt idx="16138">
                  <c:v>8.3603695017330981</c:v>
                </c:pt>
                <c:pt idx="16139">
                  <c:v>8.3599121875000399</c:v>
                </c:pt>
                <c:pt idx="16140">
                  <c:v>8.3593248459169729</c:v>
                </c:pt>
                <c:pt idx="16141">
                  <c:v>8.3597091983499148</c:v>
                </c:pt>
                <c:pt idx="16142">
                  <c:v>8.3610185234330476</c:v>
                </c:pt>
                <c:pt idx="16143">
                  <c:v>8.3610945425329906</c:v>
                </c:pt>
                <c:pt idx="16144">
                  <c:v>8.3601205342829221</c:v>
                </c:pt>
                <c:pt idx="16145">
                  <c:v>8.3594898867170624</c:v>
                </c:pt>
                <c:pt idx="16146">
                  <c:v>8.3591075451329946</c:v>
                </c:pt>
                <c:pt idx="16147">
                  <c:v>8.3603335642329384</c:v>
                </c:pt>
                <c:pt idx="16148">
                  <c:v>8.3605829166670809</c:v>
                </c:pt>
                <c:pt idx="16149">
                  <c:v>8.359825575083013</c:v>
                </c:pt>
                <c:pt idx="16150">
                  <c:v>8.3588815941829537</c:v>
                </c:pt>
                <c:pt idx="16151">
                  <c:v>8.3586425859330866</c:v>
                </c:pt>
                <c:pt idx="16152">
                  <c:v>8.3601702717000297</c:v>
                </c:pt>
                <c:pt idx="16153">
                  <c:v>8.360161263449962</c:v>
                </c:pt>
                <c:pt idx="16154">
                  <c:v>8.3597989492169038</c:v>
                </c:pt>
                <c:pt idx="16155">
                  <c:v>8.3594916076330357</c:v>
                </c:pt>
                <c:pt idx="16156">
                  <c:v>8.359724293399978</c:v>
                </c:pt>
                <c:pt idx="16157">
                  <c:v>8.3616036458329202</c:v>
                </c:pt>
                <c:pt idx="16158">
                  <c:v>8.3620546375830518</c:v>
                </c:pt>
                <c:pt idx="16159">
                  <c:v>8.3611073233499944</c:v>
                </c:pt>
                <c:pt idx="16160">
                  <c:v>8.3602899817669272</c:v>
                </c:pt>
                <c:pt idx="16161">
                  <c:v>8.3608543342000683</c:v>
                </c:pt>
                <c:pt idx="16162">
                  <c:v>8.362356992617002</c:v>
                </c:pt>
                <c:pt idx="16163">
                  <c:v>8.3628030117169434</c:v>
                </c:pt>
                <c:pt idx="16164">
                  <c:v>8.3618506701330748</c:v>
                </c:pt>
                <c:pt idx="16165">
                  <c:v>8.3614800225670187</c:v>
                </c:pt>
                <c:pt idx="16166">
                  <c:v>8.3614627083329598</c:v>
                </c:pt>
                <c:pt idx="16167">
                  <c:v>8.3622187000830923</c:v>
                </c:pt>
                <c:pt idx="16168">
                  <c:v>8.3622397191830338</c:v>
                </c:pt>
                <c:pt idx="16169">
                  <c:v>8.361342377599966</c:v>
                </c:pt>
                <c:pt idx="16170">
                  <c:v>8.3610200633669098</c:v>
                </c:pt>
                <c:pt idx="16171">
                  <c:v>8.3608643884500413</c:v>
                </c:pt>
                <c:pt idx="16172">
                  <c:v>8.3620120742169846</c:v>
                </c:pt>
                <c:pt idx="16173">
                  <c:v>8.3619747326329179</c:v>
                </c:pt>
                <c:pt idx="16174">
                  <c:v>8.3607140850670572</c:v>
                </c:pt>
                <c:pt idx="16175">
                  <c:v>8.3598851041670006</c:v>
                </c:pt>
                <c:pt idx="16176">
                  <c:v>8.3602427625829332</c:v>
                </c:pt>
                <c:pt idx="16177">
                  <c:v>8.3620421150170756</c:v>
                </c:pt>
                <c:pt idx="16178">
                  <c:v>8.3624597734330077</c:v>
                </c:pt>
                <c:pt idx="16179">
                  <c:v>8.361782459199949</c:v>
                </c:pt>
                <c:pt idx="16180">
                  <c:v>8.3613284509500829</c:v>
                </c:pt>
                <c:pt idx="16181">
                  <c:v>8.3618311367170239</c:v>
                </c:pt>
                <c:pt idx="16182">
                  <c:v>8.3627971284669567</c:v>
                </c:pt>
                <c:pt idx="16183">
                  <c:v>8.3632364809000972</c:v>
                </c:pt>
                <c:pt idx="16184">
                  <c:v>8.3631841666670397</c:v>
                </c:pt>
                <c:pt idx="16185">
                  <c:v>8.3620184917499714</c:v>
                </c:pt>
                <c:pt idx="16186">
                  <c:v>8.3620311775169149</c:v>
                </c:pt>
                <c:pt idx="16187">
                  <c:v>8.3636771692670457</c:v>
                </c:pt>
                <c:pt idx="16188">
                  <c:v>8.3638615216999899</c:v>
                </c:pt>
                <c:pt idx="16189">
                  <c:v>8.3628241801169221</c:v>
                </c:pt>
                <c:pt idx="16190">
                  <c:v>8.3603301992170636</c:v>
                </c:pt>
                <c:pt idx="16191">
                  <c:v>8.360761190966997</c:v>
                </c:pt>
                <c:pt idx="16192">
                  <c:v>8.3620872100669388</c:v>
                </c:pt>
                <c:pt idx="16193">
                  <c:v>8.3619332291670805</c:v>
                </c:pt>
                <c:pt idx="16194">
                  <c:v>8.3608358875830131</c:v>
                </c:pt>
                <c:pt idx="16195">
                  <c:v>8.3596335733499565</c:v>
                </c:pt>
                <c:pt idx="16196">
                  <c:v>8.359972898433087</c:v>
                </c:pt>
                <c:pt idx="16197">
                  <c:v>8.3614305842000292</c:v>
                </c:pt>
                <c:pt idx="16198">
                  <c:v>8.3608832426169606</c:v>
                </c:pt>
                <c:pt idx="16199">
                  <c:v>8.3597125950499045</c:v>
                </c:pt>
                <c:pt idx="16200">
                  <c:v>8.359181920133036</c:v>
                </c:pt>
                <c:pt idx="16201">
                  <c:v>8.3597479392329781</c:v>
                </c:pt>
                <c:pt idx="16202">
                  <c:v>8.3610272916669199</c:v>
                </c:pt>
                <c:pt idx="16203">
                  <c:v>8.3614399500830512</c:v>
                </c:pt>
                <c:pt idx="16204">
                  <c:v>8.3609926358499944</c:v>
                </c:pt>
                <c:pt idx="16205">
                  <c:v>8.3609819609329268</c:v>
                </c:pt>
                <c:pt idx="16206">
                  <c:v>8.3612129800330699</c:v>
                </c:pt>
                <c:pt idx="16207">
                  <c:v>8.3626223051170019</c:v>
                </c:pt>
                <c:pt idx="16208">
                  <c:v>8.3623883242169423</c:v>
                </c:pt>
                <c:pt idx="16209">
                  <c:v>8.3615476493000767</c:v>
                </c:pt>
                <c:pt idx="16210">
                  <c:v>8.3609086684000182</c:v>
                </c:pt>
                <c:pt idx="16211">
                  <c:v>8.3607930208329613</c:v>
                </c:pt>
                <c:pt idx="16212">
                  <c:v>8.3617690125830926</c:v>
                </c:pt>
                <c:pt idx="16213">
                  <c:v>8.3618500316830335</c:v>
                </c:pt>
                <c:pt idx="16214">
                  <c:v>8.3605876900999689</c:v>
                </c:pt>
                <c:pt idx="16215">
                  <c:v>8.3597703758669102</c:v>
                </c:pt>
                <c:pt idx="16216">
                  <c:v>8.3600780342830401</c:v>
                </c:pt>
                <c:pt idx="16217">
                  <c:v>8.3613723867169831</c:v>
                </c:pt>
                <c:pt idx="16218">
                  <c:v>8.360973378466916</c:v>
                </c:pt>
                <c:pt idx="16219">
                  <c:v>8.3604860642330578</c:v>
                </c:pt>
                <c:pt idx="16220">
                  <c:v>8.3601004166670005</c:v>
                </c:pt>
                <c:pt idx="16221">
                  <c:v>8.3608580750829322</c:v>
                </c:pt>
                <c:pt idx="16222">
                  <c:v>8.3624224275170747</c:v>
                </c:pt>
                <c:pt idx="16223">
                  <c:v>8.3622417526000064</c:v>
                </c:pt>
                <c:pt idx="16224">
                  <c:v>8.3617377716999499</c:v>
                </c:pt>
                <c:pt idx="16225">
                  <c:v>8.3613454301170815</c:v>
                </c:pt>
                <c:pt idx="16226">
                  <c:v>8.3612731158830229</c:v>
                </c:pt>
                <c:pt idx="16227">
                  <c:v>8.3622057742999552</c:v>
                </c:pt>
                <c:pt idx="16228">
                  <c:v>8.3620584600670984</c:v>
                </c:pt>
                <c:pt idx="16229">
                  <c:v>8.3614611458330401</c:v>
                </c:pt>
                <c:pt idx="16230">
                  <c:v>8.3613388042499732</c:v>
                </c:pt>
                <c:pt idx="16231">
                  <c:v>8.3611364900169143</c:v>
                </c:pt>
                <c:pt idx="16232">
                  <c:v>8.3621874817670463</c:v>
                </c:pt>
                <c:pt idx="16233">
                  <c:v>8.3625451675329892</c:v>
                </c:pt>
                <c:pt idx="16234">
                  <c:v>8.3616378259499218</c:v>
                </c:pt>
                <c:pt idx="16235">
                  <c:v>8.3606638450500643</c:v>
                </c:pt>
                <c:pt idx="16236">
                  <c:v>8.3605965034669971</c:v>
                </c:pt>
                <c:pt idx="16237">
                  <c:v>8.3618475225669382</c:v>
                </c:pt>
                <c:pt idx="16238">
                  <c:v>8.3619635416670803</c:v>
                </c:pt>
                <c:pt idx="16239">
                  <c:v>8.3612345334170115</c:v>
                </c:pt>
                <c:pt idx="16240">
                  <c:v>8.3616988858499557</c:v>
                </c:pt>
                <c:pt idx="16241">
                  <c:v>8.3620232109330868</c:v>
                </c:pt>
                <c:pt idx="16242">
                  <c:v>8.3629142300330273</c:v>
                </c:pt>
                <c:pt idx="16243">
                  <c:v>8.362840221782962</c:v>
                </c:pt>
                <c:pt idx="16244">
                  <c:v>8.3628379075499044</c:v>
                </c:pt>
                <c:pt idx="16245">
                  <c:v>8.362517232633035</c:v>
                </c:pt>
                <c:pt idx="16246">
                  <c:v>8.3632182517329792</c:v>
                </c:pt>
                <c:pt idx="16247">
                  <c:v>8.3642026041669197</c:v>
                </c:pt>
                <c:pt idx="16248">
                  <c:v>8.3640902625830531</c:v>
                </c:pt>
                <c:pt idx="16249">
                  <c:v>8.3632262816829943</c:v>
                </c:pt>
                <c:pt idx="16250">
                  <c:v>8.3629472734329262</c:v>
                </c:pt>
                <c:pt idx="16251">
                  <c:v>8.3629132925330687</c:v>
                </c:pt>
                <c:pt idx="16252">
                  <c:v>8.3645192842830021</c:v>
                </c:pt>
                <c:pt idx="16253">
                  <c:v>8.3644419700499437</c:v>
                </c:pt>
                <c:pt idx="16254">
                  <c:v>8.3635896284670768</c:v>
                </c:pt>
                <c:pt idx="16255">
                  <c:v>8.3631773142330168</c:v>
                </c:pt>
                <c:pt idx="16256">
                  <c:v>8.3631683333329612</c:v>
                </c:pt>
                <c:pt idx="16257">
                  <c:v>8.3643143250830914</c:v>
                </c:pt>
                <c:pt idx="16258">
                  <c:v>8.3640286775170356</c:v>
                </c:pt>
                <c:pt idx="16259">
                  <c:v>8.3632113359329683</c:v>
                </c:pt>
                <c:pt idx="16260">
                  <c:v>8.3625640216999084</c:v>
                </c:pt>
                <c:pt idx="16261">
                  <c:v>8.3631800134500409</c:v>
                </c:pt>
                <c:pt idx="16262">
                  <c:v>8.3645026992169829</c:v>
                </c:pt>
                <c:pt idx="16263">
                  <c:v>8.3645003576329167</c:v>
                </c:pt>
                <c:pt idx="16264">
                  <c:v>8.3643813767330588</c:v>
                </c:pt>
                <c:pt idx="16265">
                  <c:v>8.3639123958329993</c:v>
                </c:pt>
                <c:pt idx="16266">
                  <c:v>8.3640150542499327</c:v>
                </c:pt>
                <c:pt idx="16267">
                  <c:v>8.3656410733500746</c:v>
                </c:pt>
                <c:pt idx="16268">
                  <c:v>8.3654137317670063</c:v>
                </c:pt>
                <c:pt idx="16269">
                  <c:v>8.3649014175329501</c:v>
                </c:pt>
                <c:pt idx="16270">
                  <c:v>8.3640307426170821</c:v>
                </c:pt>
                <c:pt idx="16271">
                  <c:v>8.3640800950500243</c:v>
                </c:pt>
                <c:pt idx="16272">
                  <c:v>8.3642660867999563</c:v>
                </c:pt>
                <c:pt idx="16273">
                  <c:v>8.3645637725670969</c:v>
                </c:pt>
                <c:pt idx="16274">
                  <c:v>8.3638214583330406</c:v>
                </c:pt>
                <c:pt idx="16275">
                  <c:v>8.363295783416973</c:v>
                </c:pt>
                <c:pt idx="16276">
                  <c:v>8.3633151358499163</c:v>
                </c:pt>
                <c:pt idx="16277">
                  <c:v>8.3645644609330478</c:v>
                </c:pt>
                <c:pt idx="16278">
                  <c:v>8.3642704800329888</c:v>
                </c:pt>
                <c:pt idx="16279">
                  <c:v>8.3632014717829222</c:v>
                </c:pt>
                <c:pt idx="16280">
                  <c:v>8.3621491575500642</c:v>
                </c:pt>
                <c:pt idx="16281">
                  <c:v>8.3626201492999961</c:v>
                </c:pt>
                <c:pt idx="16282">
                  <c:v>8.3639472028829385</c:v>
                </c:pt>
                <c:pt idx="16283">
                  <c:v>8.3642055208330799</c:v>
                </c:pt>
                <c:pt idx="16284">
                  <c:v>8.3642365125830125</c:v>
                </c:pt>
                <c:pt idx="16285">
                  <c:v>8.3636375316829543</c:v>
                </c:pt>
                <c:pt idx="16286">
                  <c:v>8.3638385234330865</c:v>
                </c:pt>
                <c:pt idx="16287">
                  <c:v>8.3648528758670295</c:v>
                </c:pt>
                <c:pt idx="16288">
                  <c:v>8.3640238676169627</c:v>
                </c:pt>
                <c:pt idx="16289">
                  <c:v>8.3637082200499027</c:v>
                </c:pt>
                <c:pt idx="16290">
                  <c:v>8.3632808784670374</c:v>
                </c:pt>
                <c:pt idx="16291">
                  <c:v>8.3632485642329772</c:v>
                </c:pt>
                <c:pt idx="16292">
                  <c:v>8.3641112499999206</c:v>
                </c:pt>
                <c:pt idx="16293">
                  <c:v>8.364260575083053</c:v>
                </c:pt>
                <c:pt idx="16294">
                  <c:v>8.3633915941829944</c:v>
                </c:pt>
                <c:pt idx="16295">
                  <c:v>8.3626559192669276</c:v>
                </c:pt>
                <c:pt idx="16296">
                  <c:v>8.3629936050330684</c:v>
                </c:pt>
                <c:pt idx="16297">
                  <c:v>8.363889596783002</c:v>
                </c:pt>
                <c:pt idx="16298">
                  <c:v>8.363100615882944</c:v>
                </c:pt>
                <c:pt idx="16299">
                  <c:v>8.3625899409670765</c:v>
                </c:pt>
                <c:pt idx="16300">
                  <c:v>8.3617342934000192</c:v>
                </c:pt>
                <c:pt idx="16301">
                  <c:v>8.3619619791669599</c:v>
                </c:pt>
                <c:pt idx="16302">
                  <c:v>8.362897970917091</c:v>
                </c:pt>
                <c:pt idx="16303">
                  <c:v>8.3633773233500346</c:v>
                </c:pt>
                <c:pt idx="16304">
                  <c:v>8.3623816484329669</c:v>
                </c:pt>
                <c:pt idx="16305">
                  <c:v>8.3621360008669097</c:v>
                </c:pt>
                <c:pt idx="16306">
                  <c:v>8.3625469926170428</c:v>
                </c:pt>
                <c:pt idx="16307">
                  <c:v>8.3639763450499824</c:v>
                </c:pt>
                <c:pt idx="16308">
                  <c:v>8.3641473367999151</c:v>
                </c:pt>
                <c:pt idx="16309">
                  <c:v>8.363281689233057</c:v>
                </c:pt>
                <c:pt idx="16310">
                  <c:v>8.3623510416670008</c:v>
                </c:pt>
                <c:pt idx="16311">
                  <c:v>8.3624520334169343</c:v>
                </c:pt>
                <c:pt idx="16312">
                  <c:v>8.3634680525170744</c:v>
                </c:pt>
                <c:pt idx="16313">
                  <c:v>8.363384044267006</c:v>
                </c:pt>
                <c:pt idx="16314">
                  <c:v>8.3625700633669489</c:v>
                </c:pt>
                <c:pt idx="16315">
                  <c:v>8.3617577217830803</c:v>
                </c:pt>
                <c:pt idx="16316">
                  <c:v>8.3614420742170239</c:v>
                </c:pt>
                <c:pt idx="16317">
                  <c:v>8.3627780659669568</c:v>
                </c:pt>
                <c:pt idx="16318">
                  <c:v>8.362945751733097</c:v>
                </c:pt>
                <c:pt idx="16319">
                  <c:v>8.3623801041670394</c:v>
                </c:pt>
                <c:pt idx="16320">
                  <c:v>8.3616060959169722</c:v>
                </c:pt>
                <c:pt idx="16321">
                  <c:v>8.362082115016916</c:v>
                </c:pt>
                <c:pt idx="16322">
                  <c:v>8.3630874745830468</c:v>
                </c:pt>
                <c:pt idx="16323">
                  <c:v>8.3624507925329876</c:v>
                </c:pt>
                <c:pt idx="16324">
                  <c:v>8.3616734509499224</c:v>
                </c:pt>
                <c:pt idx="16325">
                  <c:v>8.3609994700500625</c:v>
                </c:pt>
                <c:pt idx="16326">
                  <c:v>8.3609971284669964</c:v>
                </c:pt>
                <c:pt idx="16327">
                  <c:v>8.3616831475669393</c:v>
                </c:pt>
                <c:pt idx="16328">
                  <c:v>8.3610758333330786</c:v>
                </c:pt>
                <c:pt idx="16329">
                  <c:v>8.3609368250830141</c:v>
                </c:pt>
                <c:pt idx="16330">
                  <c:v>8.360669510849954</c:v>
                </c:pt>
                <c:pt idx="16331">
                  <c:v>8.3610855026000852</c:v>
                </c:pt>
                <c:pt idx="16332">
                  <c:v>8.3623265217000284</c:v>
                </c:pt>
                <c:pt idx="16333">
                  <c:v>8.3623358467829618</c:v>
                </c:pt>
                <c:pt idx="16334">
                  <c:v>8.3614635325499052</c:v>
                </c:pt>
                <c:pt idx="16335">
                  <c:v>8.3610861909670362</c:v>
                </c:pt>
                <c:pt idx="16336">
                  <c:v>8.3607855433999774</c:v>
                </c:pt>
                <c:pt idx="16337">
                  <c:v>8.362438229166921</c:v>
                </c:pt>
                <c:pt idx="16338">
                  <c:v>8.3624042209170515</c:v>
                </c:pt>
                <c:pt idx="16339">
                  <c:v>8.3617035733499954</c:v>
                </c:pt>
                <c:pt idx="16340">
                  <c:v>8.3606378984329286</c:v>
                </c:pt>
                <c:pt idx="16341">
                  <c:v>8.3601489175330688</c:v>
                </c:pt>
                <c:pt idx="16342">
                  <c:v>8.361223242617001</c:v>
                </c:pt>
                <c:pt idx="16343">
                  <c:v>8.3612142617169436</c:v>
                </c:pt>
                <c:pt idx="16344">
                  <c:v>8.360403586800075</c:v>
                </c:pt>
                <c:pt idx="16345">
                  <c:v>8.3590929392330189</c:v>
                </c:pt>
                <c:pt idx="16346">
                  <c:v>8.3597956249999594</c:v>
                </c:pt>
                <c:pt idx="16347">
                  <c:v>8.3610466167500928</c:v>
                </c:pt>
                <c:pt idx="16348">
                  <c:v>8.3611193025170341</c:v>
                </c:pt>
                <c:pt idx="16349">
                  <c:v>8.3610286275999677</c:v>
                </c:pt>
                <c:pt idx="16350">
                  <c:v>8.3604179800329099</c:v>
                </c:pt>
                <c:pt idx="16351">
                  <c:v>8.360508971783041</c:v>
                </c:pt>
                <c:pt idx="16352">
                  <c:v>8.3620166575499848</c:v>
                </c:pt>
                <c:pt idx="16353">
                  <c:v>8.3617159826329175</c:v>
                </c:pt>
                <c:pt idx="16354">
                  <c:v>8.3609753350670566</c:v>
                </c:pt>
                <c:pt idx="16355">
                  <c:v>8.3599730208330012</c:v>
                </c:pt>
                <c:pt idx="16356">
                  <c:v>8.3604373459169334</c:v>
                </c:pt>
                <c:pt idx="16357">
                  <c:v>8.3623583650170747</c:v>
                </c:pt>
                <c:pt idx="16358">
                  <c:v>8.3622293567670081</c:v>
                </c:pt>
                <c:pt idx="16359">
                  <c:v>8.3609403758669494</c:v>
                </c:pt>
                <c:pt idx="16360">
                  <c:v>8.3601163676170813</c:v>
                </c:pt>
                <c:pt idx="16361">
                  <c:v>8.3598840533830234</c:v>
                </c:pt>
                <c:pt idx="16362">
                  <c:v>8.3609567117999557</c:v>
                </c:pt>
                <c:pt idx="16363">
                  <c:v>8.3609543975670988</c:v>
                </c:pt>
                <c:pt idx="16364">
                  <c:v>8.3601904166670398</c:v>
                </c:pt>
                <c:pt idx="16365">
                  <c:v>8.3591597417499717</c:v>
                </c:pt>
                <c:pt idx="16366">
                  <c:v>8.3594007608499155</c:v>
                </c:pt>
                <c:pt idx="16367">
                  <c:v>8.3609467526000465</c:v>
                </c:pt>
                <c:pt idx="16368">
                  <c:v>8.3613194383669889</c:v>
                </c:pt>
                <c:pt idx="16369">
                  <c:v>8.3603870967829224</c:v>
                </c:pt>
                <c:pt idx="16370">
                  <c:v>8.3596147825500626</c:v>
                </c:pt>
                <c:pt idx="16371">
                  <c:v>8.3598391076329968</c:v>
                </c:pt>
                <c:pt idx="16372">
                  <c:v>8.3618251267329384</c:v>
                </c:pt>
                <c:pt idx="16373">
                  <c:v>8.3616578125000807</c:v>
                </c:pt>
                <c:pt idx="16374">
                  <c:v>8.3615154709170127</c:v>
                </c:pt>
                <c:pt idx="16375">
                  <c:v>8.3606898233499543</c:v>
                </c:pt>
                <c:pt idx="16376">
                  <c:v>8.3609424817670881</c:v>
                </c:pt>
                <c:pt idx="16377">
                  <c:v>8.362665167533029</c:v>
                </c:pt>
                <c:pt idx="16378">
                  <c:v>8.3622278259499616</c:v>
                </c:pt>
                <c:pt idx="16379">
                  <c:v>8.3612905117169039</c:v>
                </c:pt>
                <c:pt idx="16380">
                  <c:v>8.3604831701330369</c:v>
                </c:pt>
                <c:pt idx="16381">
                  <c:v>8.3602308558999798</c:v>
                </c:pt>
                <c:pt idx="16382">
                  <c:v>8.3616252083329208</c:v>
                </c:pt>
                <c:pt idx="16383">
                  <c:v>8.361362866750051</c:v>
                </c:pt>
                <c:pt idx="16384">
                  <c:v>8.3601788858499955</c:v>
                </c:pt>
                <c:pt idx="16385">
                  <c:v>8.3594582109329281</c:v>
                </c:pt>
                <c:pt idx="16386">
                  <c:v>8.3599142300330698</c:v>
                </c:pt>
                <c:pt idx="16387">
                  <c:v>8.3612068884500026</c:v>
                </c:pt>
                <c:pt idx="16388">
                  <c:v>8.3610062408829435</c:v>
                </c:pt>
                <c:pt idx="16389">
                  <c:v>8.3601738993000758</c:v>
                </c:pt>
                <c:pt idx="16390">
                  <c:v>8.3598449184000181</c:v>
                </c:pt>
                <c:pt idx="16391">
                  <c:v>8.3600942708329615</c:v>
                </c:pt>
                <c:pt idx="16392">
                  <c:v>8.3618469292500919</c:v>
                </c:pt>
                <c:pt idx="16393">
                  <c:v>8.3621396150170337</c:v>
                </c:pt>
                <c:pt idx="16394">
                  <c:v>8.361682273432967</c:v>
                </c:pt>
                <c:pt idx="16395">
                  <c:v>8.3609416258669089</c:v>
                </c:pt>
                <c:pt idx="16396">
                  <c:v>8.360770950950041</c:v>
                </c:pt>
                <c:pt idx="16397">
                  <c:v>8.361781970049984</c:v>
                </c:pt>
                <c:pt idx="16398">
                  <c:v>8.3619746284669176</c:v>
                </c:pt>
                <c:pt idx="16399">
                  <c:v>8.3609506475670567</c:v>
                </c:pt>
                <c:pt idx="16400">
                  <c:v>8.3599733333330004</c:v>
                </c:pt>
                <c:pt idx="16401">
                  <c:v>8.3601126584169325</c:v>
                </c:pt>
                <c:pt idx="16402">
                  <c:v>8.3610053441830754</c:v>
                </c:pt>
                <c:pt idx="16403">
                  <c:v>8.3610013359330075</c:v>
                </c:pt>
                <c:pt idx="16404">
                  <c:v>8.3604873550329479</c:v>
                </c:pt>
                <c:pt idx="16405">
                  <c:v>8.3596600134500818</c:v>
                </c:pt>
                <c:pt idx="16406">
                  <c:v>8.3596676992170238</c:v>
                </c:pt>
                <c:pt idx="16407">
                  <c:v>8.3606053576329558</c:v>
                </c:pt>
                <c:pt idx="16408">
                  <c:v>8.3604463767330977</c:v>
                </c:pt>
                <c:pt idx="16409">
                  <c:v>8.3596657291670393</c:v>
                </c:pt>
                <c:pt idx="16410">
                  <c:v>8.3591633875829743</c:v>
                </c:pt>
                <c:pt idx="16411">
                  <c:v>8.3593960733499149</c:v>
                </c:pt>
                <c:pt idx="16412">
                  <c:v>8.3608170651000471</c:v>
                </c:pt>
                <c:pt idx="16413">
                  <c:v>8.3607397508669887</c:v>
                </c:pt>
                <c:pt idx="16414">
                  <c:v>8.3603857426169217</c:v>
                </c:pt>
                <c:pt idx="16415">
                  <c:v>8.3595884283830646</c:v>
                </c:pt>
                <c:pt idx="16416">
                  <c:v>8.359906086799997</c:v>
                </c:pt>
                <c:pt idx="16417">
                  <c:v>8.3613171058999374</c:v>
                </c:pt>
                <c:pt idx="16418">
                  <c:v>8.3616297916670792</c:v>
                </c:pt>
                <c:pt idx="16419">
                  <c:v>8.3603707834170127</c:v>
                </c:pt>
                <c:pt idx="16420">
                  <c:v>8.3597768025169561</c:v>
                </c:pt>
                <c:pt idx="16421">
                  <c:v>8.3592011276000875</c:v>
                </c:pt>
                <c:pt idx="16422">
                  <c:v>8.3597571467000282</c:v>
                </c:pt>
                <c:pt idx="16423">
                  <c:v>8.3592548051169615</c:v>
                </c:pt>
                <c:pt idx="16424">
                  <c:v>8.3589041575499046</c:v>
                </c:pt>
                <c:pt idx="16425">
                  <c:v>8.3587434826330362</c:v>
                </c:pt>
                <c:pt idx="16426">
                  <c:v>8.3589761683999786</c:v>
                </c:pt>
                <c:pt idx="16427">
                  <c:v>8.3604455208329203</c:v>
                </c:pt>
                <c:pt idx="16428">
                  <c:v>8.3604498459170529</c:v>
                </c:pt>
                <c:pt idx="16429">
                  <c:v>8.3595208650169948</c:v>
                </c:pt>
                <c:pt idx="16430">
                  <c:v>8.3592218567669274</c:v>
                </c:pt>
                <c:pt idx="16431">
                  <c:v>8.3594695425330698</c:v>
                </c:pt>
                <c:pt idx="16432">
                  <c:v>8.3607055342830012</c:v>
                </c:pt>
                <c:pt idx="16433">
                  <c:v>8.3612998867169441</c:v>
                </c:pt>
                <c:pt idx="16434">
                  <c:v>8.3603016255930758</c:v>
                </c:pt>
                <c:pt idx="16435">
                  <c:v>8.3602552309000178</c:v>
                </c:pt>
                <c:pt idx="16436">
                  <c:v>8.36063291666696</c:v>
                </c:pt>
                <c:pt idx="16437">
                  <c:v>8.3614655750830931</c:v>
                </c:pt>
                <c:pt idx="16438">
                  <c:v>8.361053260850035</c:v>
                </c:pt>
                <c:pt idx="16439">
                  <c:v>8.3606425859329683</c:v>
                </c:pt>
                <c:pt idx="16440">
                  <c:v>8.3600502716999099</c:v>
                </c:pt>
                <c:pt idx="16441">
                  <c:v>8.3610279301170412</c:v>
                </c:pt>
                <c:pt idx="16442">
                  <c:v>8.3613222825499829</c:v>
                </c:pt>
                <c:pt idx="16443">
                  <c:v>8.3605382742999161</c:v>
                </c:pt>
                <c:pt idx="16444">
                  <c:v>8.3591726267330575</c:v>
                </c:pt>
                <c:pt idx="16445">
                  <c:v>8.3587369791670003</c:v>
                </c:pt>
                <c:pt idx="16446">
                  <c:v>8.3584846375829329</c:v>
                </c:pt>
                <c:pt idx="16447">
                  <c:v>8.3599556566830735</c:v>
                </c:pt>
                <c:pt idx="16448">
                  <c:v>8.3600466484330074</c:v>
                </c:pt>
                <c:pt idx="16449">
                  <c:v>8.3597260008669494</c:v>
                </c:pt>
                <c:pt idx="16450">
                  <c:v>8.3597236592830821</c:v>
                </c:pt>
                <c:pt idx="16451">
                  <c:v>8.3599396783830233</c:v>
                </c:pt>
                <c:pt idx="16452">
                  <c:v>8.3605640034669566</c:v>
                </c:pt>
                <c:pt idx="16453">
                  <c:v>8.3607483559000979</c:v>
                </c:pt>
                <c:pt idx="16454">
                  <c:v>8.36009437500004</c:v>
                </c:pt>
                <c:pt idx="16455">
                  <c:v>8.3597470334169728</c:v>
                </c:pt>
                <c:pt idx="16456">
                  <c:v>8.3600847191829146</c:v>
                </c:pt>
                <c:pt idx="16457">
                  <c:v>8.3611023776000479</c:v>
                </c:pt>
                <c:pt idx="16458">
                  <c:v>8.3611883966999887</c:v>
                </c:pt>
                <c:pt idx="16459">
                  <c:v>8.3617460551169209</c:v>
                </c:pt>
                <c:pt idx="16460">
                  <c:v>8.3620954075500631</c:v>
                </c:pt>
                <c:pt idx="16461">
                  <c:v>8.3622463992999965</c:v>
                </c:pt>
                <c:pt idx="16462">
                  <c:v>8.3633240850669388</c:v>
                </c:pt>
                <c:pt idx="16463">
                  <c:v>8.3629867708330785</c:v>
                </c:pt>
                <c:pt idx="16464">
                  <c:v>8.3621410959170124</c:v>
                </c:pt>
                <c:pt idx="16465">
                  <c:v>8.3619171150169542</c:v>
                </c:pt>
                <c:pt idx="16466">
                  <c:v>8.3612431067670858</c:v>
                </c:pt>
                <c:pt idx="16467">
                  <c:v>8.36217745920003</c:v>
                </c:pt>
                <c:pt idx="16468">
                  <c:v>8.3618301176169627</c:v>
                </c:pt>
                <c:pt idx="16469">
                  <c:v>8.3615561367169029</c:v>
                </c:pt>
                <c:pt idx="16470">
                  <c:v>8.3613637951330357</c:v>
                </c:pt>
                <c:pt idx="16471">
                  <c:v>8.3617981475669776</c:v>
                </c:pt>
                <c:pt idx="16472">
                  <c:v>8.3632858333329203</c:v>
                </c:pt>
                <c:pt idx="16473">
                  <c:v>8.362843491750052</c:v>
                </c:pt>
                <c:pt idx="16474">
                  <c:v>8.3625311775169937</c:v>
                </c:pt>
                <c:pt idx="16475">
                  <c:v>8.3624171692669265</c:v>
                </c:pt>
                <c:pt idx="16476">
                  <c:v>8.3625831883670685</c:v>
                </c:pt>
                <c:pt idx="16477">
                  <c:v>8.3636808467830015</c:v>
                </c:pt>
                <c:pt idx="16478">
                  <c:v>8.3634235325499446</c:v>
                </c:pt>
                <c:pt idx="16479">
                  <c:v>8.3626961909670765</c:v>
                </c:pt>
                <c:pt idx="16480">
                  <c:v>8.3618738767330179</c:v>
                </c:pt>
                <c:pt idx="16481">
                  <c:v>8.3619865624999594</c:v>
                </c:pt>
                <c:pt idx="16482">
                  <c:v>8.3630042209170909</c:v>
                </c:pt>
                <c:pt idx="16483">
                  <c:v>8.3627169066830351</c:v>
                </c:pt>
                <c:pt idx="16484">
                  <c:v>8.3622145650999666</c:v>
                </c:pt>
                <c:pt idx="16485">
                  <c:v>8.3618422508669088</c:v>
                </c:pt>
                <c:pt idx="16486">
                  <c:v>8.3617582426170429</c:v>
                </c:pt>
                <c:pt idx="16487">
                  <c:v>8.3624575950499835</c:v>
                </c:pt>
                <c:pt idx="16488">
                  <c:v>8.3625852534669161</c:v>
                </c:pt>
                <c:pt idx="16489">
                  <c:v>8.3618562725670582</c:v>
                </c:pt>
                <c:pt idx="16490">
                  <c:v>8.361190624999999</c:v>
                </c:pt>
                <c:pt idx="16491">
                  <c:v>8.361861616749934</c:v>
                </c:pt>
                <c:pt idx="16492">
                  <c:v>8.3632826358500729</c:v>
                </c:pt>
                <c:pt idx="16493">
                  <c:v>8.3635319609330061</c:v>
                </c:pt>
                <c:pt idx="16494">
                  <c:v>8.3629396466999495</c:v>
                </c:pt>
                <c:pt idx="16495">
                  <c:v>8.362220638450081</c:v>
                </c:pt>
                <c:pt idx="16496">
                  <c:v>8.3628499908830243</c:v>
                </c:pt>
                <c:pt idx="16497">
                  <c:v>8.364075982632956</c:v>
                </c:pt>
                <c:pt idx="16498">
                  <c:v>8.3637912546070972</c:v>
                </c:pt>
                <c:pt idx="16499">
                  <c:v>8.3629763541670403</c:v>
                </c:pt>
                <c:pt idx="16500">
                  <c:v>8.361809012582972</c:v>
                </c:pt>
                <c:pt idx="16501">
                  <c:v>8.3618516983499163</c:v>
                </c:pt>
                <c:pt idx="16502">
                  <c:v>8.3623576901000476</c:v>
                </c:pt>
                <c:pt idx="16503">
                  <c:v>8.3624987091999881</c:v>
                </c:pt>
                <c:pt idx="16504">
                  <c:v>8.3619280342829203</c:v>
                </c:pt>
                <c:pt idx="16505">
                  <c:v>8.3616490533830632</c:v>
                </c:pt>
                <c:pt idx="16506">
                  <c:v>8.3614800451329963</c:v>
                </c:pt>
                <c:pt idx="16507">
                  <c:v>8.362592730899939</c:v>
                </c:pt>
                <c:pt idx="16508">
                  <c:v>8.3625270833330791</c:v>
                </c:pt>
                <c:pt idx="16509">
                  <c:v>8.3616064084170141</c:v>
                </c:pt>
                <c:pt idx="16510">
                  <c:v>8.3616224275169539</c:v>
                </c:pt>
                <c:pt idx="16511">
                  <c:v>8.3613684192670856</c:v>
                </c:pt>
                <c:pt idx="16512">
                  <c:v>8.3627761050330296</c:v>
                </c:pt>
                <c:pt idx="16513">
                  <c:v>8.3631004301169618</c:v>
                </c:pt>
                <c:pt idx="16514">
                  <c:v>8.3621564492169043</c:v>
                </c:pt>
                <c:pt idx="16515">
                  <c:v>8.3620841076330361</c:v>
                </c:pt>
                <c:pt idx="16516">
                  <c:v>8.3623001267329773</c:v>
                </c:pt>
                <c:pt idx="16517">
                  <c:v>8.3635528124999201</c:v>
                </c:pt>
                <c:pt idx="16518">
                  <c:v>8.3629554709170524</c:v>
                </c:pt>
                <c:pt idx="16519">
                  <c:v>8.3621831566829954</c:v>
                </c:pt>
                <c:pt idx="16520">
                  <c:v>8.3619524817669273</c:v>
                </c:pt>
                <c:pt idx="16521">
                  <c:v>8.362361834200069</c:v>
                </c:pt>
                <c:pt idx="16522">
                  <c:v>8.3629178259500012</c:v>
                </c:pt>
                <c:pt idx="16523">
                  <c:v>8.362810511716944</c:v>
                </c:pt>
                <c:pt idx="16524">
                  <c:v>8.3621548368000749</c:v>
                </c:pt>
                <c:pt idx="16525">
                  <c:v>8.3613475225670193</c:v>
                </c:pt>
                <c:pt idx="16526">
                  <c:v>8.3611868749999605</c:v>
                </c:pt>
                <c:pt idx="16527">
                  <c:v>8.362699533417091</c:v>
                </c:pt>
                <c:pt idx="16528">
                  <c:v>8.3630672191830335</c:v>
                </c:pt>
                <c:pt idx="16529">
                  <c:v>8.3620965442669668</c:v>
                </c:pt>
                <c:pt idx="16530">
                  <c:v>8.3620075633669106</c:v>
                </c:pt>
                <c:pt idx="16531">
                  <c:v>8.3619118884500416</c:v>
                </c:pt>
                <c:pt idx="16532">
                  <c:v>8.3637979075499835</c:v>
                </c:pt>
                <c:pt idx="16533">
                  <c:v>8.3638255659669181</c:v>
                </c:pt>
                <c:pt idx="16534">
                  <c:v>8.3633399184000581</c:v>
                </c:pt>
                <c:pt idx="16535">
                  <c:v>8.3627976041670014</c:v>
                </c:pt>
                <c:pt idx="16536">
                  <c:v>8.3628852625829335</c:v>
                </c:pt>
                <c:pt idx="16537">
                  <c:v>8.3639762816830743</c:v>
                </c:pt>
                <c:pt idx="16538">
                  <c:v>8.3636772734330087</c:v>
                </c:pt>
                <c:pt idx="16539">
                  <c:v>8.3628449591999487</c:v>
                </c:pt>
                <c:pt idx="16540">
                  <c:v>8.3624276176170813</c:v>
                </c:pt>
                <c:pt idx="16541">
                  <c:v>8.3623853033830233</c:v>
                </c:pt>
                <c:pt idx="16542">
                  <c:v>8.3635029617999557</c:v>
                </c:pt>
                <c:pt idx="16543">
                  <c:v>8.363707314233098</c:v>
                </c:pt>
                <c:pt idx="16544">
                  <c:v>8.3633066666670395</c:v>
                </c:pt>
                <c:pt idx="16545">
                  <c:v>8.362657658416973</c:v>
                </c:pt>
                <c:pt idx="16546">
                  <c:v>8.3629670108499159</c:v>
                </c:pt>
                <c:pt idx="16547">
                  <c:v>8.3643346692670466</c:v>
                </c:pt>
                <c:pt idx="16548">
                  <c:v>8.3643373550329905</c:v>
                </c:pt>
                <c:pt idx="16549">
                  <c:v>8.3636750134499227</c:v>
                </c:pt>
                <c:pt idx="16550">
                  <c:v>8.3629260325500621</c:v>
                </c:pt>
                <c:pt idx="16551">
                  <c:v>8.3630386909669951</c:v>
                </c:pt>
                <c:pt idx="16552">
                  <c:v>8.3643797100669381</c:v>
                </c:pt>
                <c:pt idx="16553">
                  <c:v>8.3644340625000808</c:v>
                </c:pt>
                <c:pt idx="16554">
                  <c:v>8.3635933875830126</c:v>
                </c:pt>
                <c:pt idx="16555">
                  <c:v>8.3628960733499547</c:v>
                </c:pt>
                <c:pt idx="16556">
                  <c:v>8.3628053984330855</c:v>
                </c:pt>
                <c:pt idx="16557">
                  <c:v>8.3640330842000292</c:v>
                </c:pt>
                <c:pt idx="16558">
                  <c:v>8.3644624092829609</c:v>
                </c:pt>
                <c:pt idx="16559">
                  <c:v>8.3635017617169041</c:v>
                </c:pt>
                <c:pt idx="16560">
                  <c:v>8.3630094201330358</c:v>
                </c:pt>
                <c:pt idx="16561">
                  <c:v>8.363508772566977</c:v>
                </c:pt>
                <c:pt idx="16562">
                  <c:v>8.3644331249999198</c:v>
                </c:pt>
                <c:pt idx="16563">
                  <c:v>8.3651307834170527</c:v>
                </c:pt>
                <c:pt idx="16564">
                  <c:v>8.3646968025169954</c:v>
                </c:pt>
                <c:pt idx="16565">
                  <c:v>8.3646211275999285</c:v>
                </c:pt>
                <c:pt idx="16566">
                  <c:v>8.3648721467000673</c:v>
                </c:pt>
                <c:pt idx="16567">
                  <c:v>8.3663581384500016</c:v>
                </c:pt>
                <c:pt idx="16568">
                  <c:v>8.3662008242169428</c:v>
                </c:pt>
                <c:pt idx="16569">
                  <c:v>8.3654334826330761</c:v>
                </c:pt>
                <c:pt idx="16570">
                  <c:v>8.3641878350670176</c:v>
                </c:pt>
                <c:pt idx="16571">
                  <c:v>8.3640538541669596</c:v>
                </c:pt>
                <c:pt idx="16572">
                  <c:v>8.3656231792500932</c:v>
                </c:pt>
                <c:pt idx="16573">
                  <c:v>8.3656741983500336</c:v>
                </c:pt>
                <c:pt idx="16574">
                  <c:v>8.3654868567669673</c:v>
                </c:pt>
                <c:pt idx="16575">
                  <c:v>8.3647462091999092</c:v>
                </c:pt>
                <c:pt idx="16576">
                  <c:v>8.365380534283041</c:v>
                </c:pt>
                <c:pt idx="16577">
                  <c:v>8.3669682200499835</c:v>
                </c:pt>
                <c:pt idx="16578">
                  <c:v>8.367162545132917</c:v>
                </c:pt>
                <c:pt idx="16579">
                  <c:v>8.366116897567057</c:v>
                </c:pt>
                <c:pt idx="16580">
                  <c:v>8.3660079166669998</c:v>
                </c:pt>
                <c:pt idx="16581">
                  <c:v>8.3663055750829329</c:v>
                </c:pt>
                <c:pt idx="16582">
                  <c:v>8.367248260850074</c:v>
                </c:pt>
                <c:pt idx="16583">
                  <c:v>8.3667509192670071</c:v>
                </c:pt>
                <c:pt idx="16584">
                  <c:v>8.3660186050329486</c:v>
                </c:pt>
                <c:pt idx="16585">
                  <c:v>8.3654462634500817</c:v>
                </c:pt>
                <c:pt idx="16586">
                  <c:v>8.3649522825500231</c:v>
                </c:pt>
                <c:pt idx="16587">
                  <c:v>8.3660516076329561</c:v>
                </c:pt>
                <c:pt idx="16588">
                  <c:v>8.3662376267330973</c:v>
                </c:pt>
                <c:pt idx="16589">
                  <c:v>8.3658303125000391</c:v>
                </c:pt>
                <c:pt idx="16590">
                  <c:v>8.3652546375829715</c:v>
                </c:pt>
                <c:pt idx="16591">
                  <c:v>8.3654023233499153</c:v>
                </c:pt>
                <c:pt idx="16592">
                  <c:v>8.3671499817670458</c:v>
                </c:pt>
                <c:pt idx="16593">
                  <c:v>8.3676043341999886</c:v>
                </c:pt>
                <c:pt idx="16594">
                  <c:v>8.3673903259499216</c:v>
                </c:pt>
                <c:pt idx="16595">
                  <c:v>8.3672896783830648</c:v>
                </c:pt>
                <c:pt idx="16596">
                  <c:v>8.3671406701329971</c:v>
                </c:pt>
                <c:pt idx="16597">
                  <c:v>8.3681266892329376</c:v>
                </c:pt>
                <c:pt idx="16598">
                  <c:v>8.3684277083330798</c:v>
                </c:pt>
                <c:pt idx="16599">
                  <c:v>8.3675487000830131</c:v>
                </c:pt>
                <c:pt idx="16600">
                  <c:v>8.3671613858499558</c:v>
                </c:pt>
                <c:pt idx="16601">
                  <c:v>8.3672890442670873</c:v>
                </c:pt>
                <c:pt idx="16602">
                  <c:v>8.3680650633670286</c:v>
                </c:pt>
                <c:pt idx="16603">
                  <c:v>8.3685093884499615</c:v>
                </c:pt>
                <c:pt idx="16604">
                  <c:v>8.3675520742169045</c:v>
                </c:pt>
                <c:pt idx="16605">
                  <c:v>8.3670880659670352</c:v>
                </c:pt>
                <c:pt idx="16606">
                  <c:v>8.3670974183999789</c:v>
                </c:pt>
                <c:pt idx="16607">
                  <c:v>8.3682767708329191</c:v>
                </c:pt>
                <c:pt idx="16608">
                  <c:v>8.3683127625830522</c:v>
                </c:pt>
                <c:pt idx="16609">
                  <c:v>8.367717115016994</c:v>
                </c:pt>
                <c:pt idx="16610">
                  <c:v>8.3678631067669276</c:v>
                </c:pt>
                <c:pt idx="16611">
                  <c:v>8.3676141258670693</c:v>
                </c:pt>
                <c:pt idx="16612">
                  <c:v>8.3688701176170017</c:v>
                </c:pt>
                <c:pt idx="16613">
                  <c:v>8.3689844700499432</c:v>
                </c:pt>
                <c:pt idx="16614">
                  <c:v>8.3679871284670764</c:v>
                </c:pt>
                <c:pt idx="16615">
                  <c:v>8.3675781475670181</c:v>
                </c:pt>
                <c:pt idx="16616">
                  <c:v>8.36758916666696</c:v>
                </c:pt>
                <c:pt idx="16617">
                  <c:v>8.3682784917500932</c:v>
                </c:pt>
                <c:pt idx="16618">
                  <c:v>8.3677111775170339</c:v>
                </c:pt>
                <c:pt idx="16619">
                  <c:v>8.3673155025999684</c:v>
                </c:pt>
                <c:pt idx="16620">
                  <c:v>8.3671315216999087</c:v>
                </c:pt>
                <c:pt idx="16621">
                  <c:v>8.3676175134500408</c:v>
                </c:pt>
                <c:pt idx="16622">
                  <c:v>8.3691585325499833</c:v>
                </c:pt>
                <c:pt idx="16623">
                  <c:v>8.3692061909669171</c:v>
                </c:pt>
                <c:pt idx="16624">
                  <c:v>8.3691338767330592</c:v>
                </c:pt>
                <c:pt idx="16625">
                  <c:v>8.3684782291669997</c:v>
                </c:pt>
                <c:pt idx="16626">
                  <c:v>8.3684258875829318</c:v>
                </c:pt>
                <c:pt idx="16627">
                  <c:v>8.369571906683074</c:v>
                </c:pt>
                <c:pt idx="16628">
                  <c:v>8.3695845651000074</c:v>
                </c:pt>
                <c:pt idx="16629">
                  <c:v>8.3688105841999505</c:v>
                </c:pt>
                <c:pt idx="16630">
                  <c:v>8.3681199092830809</c:v>
                </c:pt>
                <c:pt idx="16631">
                  <c:v>8.3683209283830227</c:v>
                </c:pt>
                <c:pt idx="16632">
                  <c:v>8.3697785867999563</c:v>
                </c:pt>
                <c:pt idx="16633">
                  <c:v>8.3697412725670972</c:v>
                </c:pt>
                <c:pt idx="16634">
                  <c:v>8.3693056250000399</c:v>
                </c:pt>
                <c:pt idx="16635">
                  <c:v>8.3690132834169724</c:v>
                </c:pt>
                <c:pt idx="16636">
                  <c:v>8.3691193025169142</c:v>
                </c:pt>
                <c:pt idx="16637">
                  <c:v>8.3704669609330455</c:v>
                </c:pt>
                <c:pt idx="16638">
                  <c:v>8.3708663133669887</c:v>
                </c:pt>
                <c:pt idx="16639">
                  <c:v>8.370810638449921</c:v>
                </c:pt>
                <c:pt idx="16640">
                  <c:v>8.3707049908830644</c:v>
                </c:pt>
                <c:pt idx="16641">
                  <c:v>8.3708126492999959</c:v>
                </c:pt>
                <c:pt idx="16642">
                  <c:v>8.3718470017329381</c:v>
                </c:pt>
                <c:pt idx="16643">
                  <c:v>8.3717913541670796</c:v>
                </c:pt>
                <c:pt idx="16644">
                  <c:v>8.3706073459170121</c:v>
                </c:pt>
                <c:pt idx="16645">
                  <c:v>8.3693016983499557</c:v>
                </c:pt>
                <c:pt idx="16646">
                  <c:v>8.3690060234330872</c:v>
                </c:pt>
                <c:pt idx="16647">
                  <c:v>8.3703237092000276</c:v>
                </c:pt>
                <c:pt idx="16648">
                  <c:v>8.3707247009499621</c:v>
                </c:pt>
                <c:pt idx="16649">
                  <c:v>8.3701907200499033</c:v>
                </c:pt>
                <c:pt idx="16650">
                  <c:v>8.3698117118000361</c:v>
                </c:pt>
                <c:pt idx="16651">
                  <c:v>8.3697093975669787</c:v>
                </c:pt>
                <c:pt idx="16652">
                  <c:v>8.3705637499999188</c:v>
                </c:pt>
                <c:pt idx="16653">
                  <c:v>8.3702780750830534</c:v>
                </c:pt>
                <c:pt idx="16654">
                  <c:v>8.3698957608499942</c:v>
                </c:pt>
                <c:pt idx="16655">
                  <c:v>8.3695184192669263</c:v>
                </c:pt>
                <c:pt idx="16656">
                  <c:v>8.3701294383670692</c:v>
                </c:pt>
                <c:pt idx="16657">
                  <c:v>8.370342096783002</c:v>
                </c:pt>
                <c:pt idx="16658">
                  <c:v>8.3704564492169453</c:v>
                </c:pt>
                <c:pt idx="16659">
                  <c:v>8.3700041076330756</c:v>
                </c:pt>
                <c:pt idx="16660">
                  <c:v>8.3695017934000173</c:v>
                </c:pt>
                <c:pt idx="16661">
                  <c:v>8.3696578124999608</c:v>
                </c:pt>
                <c:pt idx="16662">
                  <c:v>8.3704971375830919</c:v>
                </c:pt>
                <c:pt idx="16663">
                  <c:v>8.3708264900170342</c:v>
                </c:pt>
                <c:pt idx="16664">
                  <c:v>8.369932481766968</c:v>
                </c:pt>
                <c:pt idx="16665">
                  <c:v>8.3695118341999084</c:v>
                </c:pt>
                <c:pt idx="16666">
                  <c:v>8.3699611592830401</c:v>
                </c:pt>
                <c:pt idx="16667">
                  <c:v>8.3712055117169832</c:v>
                </c:pt>
                <c:pt idx="16668">
                  <c:v>8.3714815034669154</c:v>
                </c:pt>
                <c:pt idx="16669">
                  <c:v>8.3702275225670579</c:v>
                </c:pt>
                <c:pt idx="16670">
                  <c:v>8.3695152083329987</c:v>
                </c:pt>
                <c:pt idx="16671">
                  <c:v>8.3694512000829313</c:v>
                </c:pt>
                <c:pt idx="16672">
                  <c:v>8.3705205525170747</c:v>
                </c:pt>
                <c:pt idx="16673">
                  <c:v>8.3710065442670061</c:v>
                </c:pt>
                <c:pt idx="16674">
                  <c:v>8.3705558966999494</c:v>
                </c:pt>
                <c:pt idx="16675">
                  <c:v>8.3705318884500812</c:v>
                </c:pt>
                <c:pt idx="16676">
                  <c:v>8.3711095742170247</c:v>
                </c:pt>
                <c:pt idx="16677">
                  <c:v>8.3723322326329566</c:v>
                </c:pt>
                <c:pt idx="16678">
                  <c:v>8.3719199184000974</c:v>
                </c:pt>
                <c:pt idx="16679">
                  <c:v>8.3714092708330394</c:v>
                </c:pt>
                <c:pt idx="16680">
                  <c:v>8.3712102625829736</c:v>
                </c:pt>
                <c:pt idx="16681">
                  <c:v>8.3708962816829153</c:v>
                </c:pt>
                <c:pt idx="16682">
                  <c:v>8.3722356067670471</c:v>
                </c:pt>
                <c:pt idx="16683">
                  <c:v>8.3721132925329886</c:v>
                </c:pt>
                <c:pt idx="16684">
                  <c:v>8.3714526176169208</c:v>
                </c:pt>
                <c:pt idx="16685">
                  <c:v>8.3706619700500635</c:v>
                </c:pt>
                <c:pt idx="16686">
                  <c:v>8.3706046284669959</c:v>
                </c:pt>
                <c:pt idx="16687">
                  <c:v>8.3714423142329384</c:v>
                </c:pt>
                <c:pt idx="16688">
                  <c:v>8.3712583333330794</c:v>
                </c:pt>
                <c:pt idx="16689">
                  <c:v>8.3705709917500126</c:v>
                </c:pt>
                <c:pt idx="16690">
                  <c:v>8.3698336775169544</c:v>
                </c:pt>
                <c:pt idx="16691">
                  <c:v>8.3699730026000871</c:v>
                </c:pt>
                <c:pt idx="16692">
                  <c:v>8.3707240217000294</c:v>
                </c:pt>
                <c:pt idx="16693">
                  <c:v>8.3701383467829622</c:v>
                </c:pt>
                <c:pt idx="16694">
                  <c:v>8.3687760325499028</c:v>
                </c:pt>
                <c:pt idx="16695">
                  <c:v>8.3682803576330365</c:v>
                </c:pt>
                <c:pt idx="16696">
                  <c:v>8.3682363767329786</c:v>
                </c:pt>
                <c:pt idx="16697">
                  <c:v>8.3687540624999208</c:v>
                </c:pt>
                <c:pt idx="16698">
                  <c:v>8.3682367209170518</c:v>
                </c:pt>
                <c:pt idx="16699">
                  <c:v>8.3667494066829935</c:v>
                </c:pt>
                <c:pt idx="16700">
                  <c:v>8.3657853984329282</c:v>
                </c:pt>
                <c:pt idx="16701">
                  <c:v>8.365684750867068</c:v>
                </c:pt>
                <c:pt idx="16702">
                  <c:v>8.3669474092830018</c:v>
                </c:pt>
                <c:pt idx="16703">
                  <c:v>8.3663917617169439</c:v>
                </c:pt>
                <c:pt idx="16704">
                  <c:v>8.3654977534670749</c:v>
                </c:pt>
                <c:pt idx="16705">
                  <c:v>8.3645687725670186</c:v>
                </c:pt>
                <c:pt idx="16706">
                  <c:v>8.3647631249999606</c:v>
                </c:pt>
                <c:pt idx="16707">
                  <c:v>8.3661657834170917</c:v>
                </c:pt>
                <c:pt idx="16708">
                  <c:v>8.3662284691830351</c:v>
                </c:pt>
                <c:pt idx="16709">
                  <c:v>8.3657327942669681</c:v>
                </c:pt>
                <c:pt idx="16710">
                  <c:v>8.365527146699911</c:v>
                </c:pt>
                <c:pt idx="16711">
                  <c:v>8.3657714717830416</c:v>
                </c:pt>
                <c:pt idx="16712">
                  <c:v>8.3663708242169825</c:v>
                </c:pt>
                <c:pt idx="16713">
                  <c:v>8.3663418159669156</c:v>
                </c:pt>
                <c:pt idx="16714">
                  <c:v>8.3654428350670571</c:v>
                </c:pt>
                <c:pt idx="16715">
                  <c:v>8.3647471875000008</c:v>
                </c:pt>
                <c:pt idx="16716">
                  <c:v>8.364198179249934</c:v>
                </c:pt>
                <c:pt idx="16717">
                  <c:v>8.365545865017074</c:v>
                </c:pt>
                <c:pt idx="16718">
                  <c:v>8.3656135234330069</c:v>
                </c:pt>
                <c:pt idx="16719">
                  <c:v>8.3645778758669493</c:v>
                </c:pt>
                <c:pt idx="16720">
                  <c:v>8.3639538676170808</c:v>
                </c:pt>
                <c:pt idx="16721">
                  <c:v>8.3642982200500242</c:v>
                </c:pt>
                <c:pt idx="16722">
                  <c:v>8.3655308784669558</c:v>
                </c:pt>
                <c:pt idx="16723">
                  <c:v>8.3657502309000975</c:v>
                </c:pt>
                <c:pt idx="16724">
                  <c:v>8.3653879166670393</c:v>
                </c:pt>
                <c:pt idx="16725">
                  <c:v>8.3649439084169721</c:v>
                </c:pt>
                <c:pt idx="16726">
                  <c:v>8.3647482608499146</c:v>
                </c:pt>
                <c:pt idx="16727">
                  <c:v>8.3658925859330466</c:v>
                </c:pt>
                <c:pt idx="16728">
                  <c:v>8.3651841605889885</c:v>
                </c:pt>
                <c:pt idx="16729">
                  <c:v>8.3647595967829229</c:v>
                </c:pt>
                <c:pt idx="16730">
                  <c:v>8.3641656158830635</c:v>
                </c:pt>
                <c:pt idx="16731">
                  <c:v>8.3644082742999952</c:v>
                </c:pt>
                <c:pt idx="16732">
                  <c:v>8.3657859600669386</c:v>
                </c:pt>
                <c:pt idx="16733">
                  <c:v>8.3658086458330789</c:v>
                </c:pt>
                <c:pt idx="16734">
                  <c:v>8.3647263042500128</c:v>
                </c:pt>
                <c:pt idx="16735">
                  <c:v>8.3640889900169544</c:v>
                </c:pt>
                <c:pt idx="16736">
                  <c:v>8.3645049817670856</c:v>
                </c:pt>
                <c:pt idx="16737">
                  <c:v>8.3660026675330297</c:v>
                </c:pt>
                <c:pt idx="16738">
                  <c:v>8.3660369926169622</c:v>
                </c:pt>
                <c:pt idx="16739">
                  <c:v>8.3652563450499056</c:v>
                </c:pt>
                <c:pt idx="16740">
                  <c:v>8.3643256701330362</c:v>
                </c:pt>
                <c:pt idx="16741">
                  <c:v>8.3645000225669772</c:v>
                </c:pt>
                <c:pt idx="16742">
                  <c:v>8.3656427083329206</c:v>
                </c:pt>
                <c:pt idx="16743">
                  <c:v>8.3658020334170526</c:v>
                </c:pt>
                <c:pt idx="16744">
                  <c:v>8.3645447191829945</c:v>
                </c:pt>
                <c:pt idx="16745">
                  <c:v>8.3641273775999281</c:v>
                </c:pt>
                <c:pt idx="16746">
                  <c:v>8.3645800633670682</c:v>
                </c:pt>
                <c:pt idx="16747">
                  <c:v>8.3661260551170002</c:v>
                </c:pt>
                <c:pt idx="16748">
                  <c:v>8.3658637408829435</c:v>
                </c:pt>
                <c:pt idx="16749">
                  <c:v>8.3651013993000749</c:v>
                </c:pt>
                <c:pt idx="16750">
                  <c:v>8.3643657517330183</c:v>
                </c:pt>
                <c:pt idx="16751">
                  <c:v>8.3649101041669596</c:v>
                </c:pt>
                <c:pt idx="16752">
                  <c:v>8.3661894292500936</c:v>
                </c:pt>
                <c:pt idx="16753">
                  <c:v>8.3656604483500345</c:v>
                </c:pt>
                <c:pt idx="16754">
                  <c:v>8.3650247734329675</c:v>
                </c:pt>
                <c:pt idx="16755">
                  <c:v>8.3645474591999101</c:v>
                </c:pt>
                <c:pt idx="16756">
                  <c:v>8.3650001176170417</c:v>
                </c:pt>
                <c:pt idx="16757">
                  <c:v>8.3657694700499849</c:v>
                </c:pt>
                <c:pt idx="16758">
                  <c:v>8.3658671284669168</c:v>
                </c:pt>
                <c:pt idx="16759">
                  <c:v>8.3651764809000575</c:v>
                </c:pt>
                <c:pt idx="16760">
                  <c:v>8.3644358333330011</c:v>
                </c:pt>
                <c:pt idx="16761">
                  <c:v>8.3648884917499338</c:v>
                </c:pt>
                <c:pt idx="16762">
                  <c:v>8.3662995108500748</c:v>
                </c:pt>
                <c:pt idx="16763">
                  <c:v>8.366313835933008</c:v>
                </c:pt>
                <c:pt idx="16764">
                  <c:v>8.3656481883669489</c:v>
                </c:pt>
                <c:pt idx="16765">
                  <c:v>8.36503418011708</c:v>
                </c:pt>
                <c:pt idx="16766">
                  <c:v>8.3646135325500239</c:v>
                </c:pt>
                <c:pt idx="16767">
                  <c:v>8.365759524299957</c:v>
                </c:pt>
                <c:pt idx="16768">
                  <c:v>8.3655338767330978</c:v>
                </c:pt>
                <c:pt idx="16769">
                  <c:v>8.3649998958330389</c:v>
                </c:pt>
                <c:pt idx="16770">
                  <c:v>8.3644292209169713</c:v>
                </c:pt>
                <c:pt idx="16771">
                  <c:v>8.3643602400169144</c:v>
                </c:pt>
                <c:pt idx="16772">
                  <c:v>8.365887898433046</c:v>
                </c:pt>
                <c:pt idx="16773">
                  <c:v>8.3655939175329905</c:v>
                </c:pt>
                <c:pt idx="16774">
                  <c:v>8.3648165759499218</c:v>
                </c:pt>
                <c:pt idx="16775">
                  <c:v>8.3644909283830629</c:v>
                </c:pt>
                <c:pt idx="16776">
                  <c:v>8.3643469201329967</c:v>
                </c:pt>
                <c:pt idx="16777">
                  <c:v>8.3655846058999384</c:v>
                </c:pt>
                <c:pt idx="16778">
                  <c:v>8.3658339583330807</c:v>
                </c:pt>
                <c:pt idx="16779">
                  <c:v>8.3650116167500137</c:v>
                </c:pt>
                <c:pt idx="16780">
                  <c:v>8.3644293025169532</c:v>
                </c:pt>
                <c:pt idx="16781">
                  <c:v>8.3644902942670871</c:v>
                </c:pt>
                <c:pt idx="16782">
                  <c:v>8.3657829800330283</c:v>
                </c:pt>
                <c:pt idx="16783">
                  <c:v>8.3656506384499618</c:v>
                </c:pt>
                <c:pt idx="16784">
                  <c:v>8.3652249908829042</c:v>
                </c:pt>
                <c:pt idx="16785">
                  <c:v>8.3652226493000352</c:v>
                </c:pt>
                <c:pt idx="16786">
                  <c:v>8.3654886683999798</c:v>
                </c:pt>
                <c:pt idx="16787">
                  <c:v>8.3666580208329204</c:v>
                </c:pt>
                <c:pt idx="16788">
                  <c:v>8.3664773459170512</c:v>
                </c:pt>
                <c:pt idx="16789">
                  <c:v>8.365166698349995</c:v>
                </c:pt>
                <c:pt idx="16790">
                  <c:v>8.3647760234329276</c:v>
                </c:pt>
                <c:pt idx="16791">
                  <c:v>8.3649687092000686</c:v>
                </c:pt>
                <c:pt idx="16792">
                  <c:v>8.3664730342830023</c:v>
                </c:pt>
                <c:pt idx="16793">
                  <c:v>8.3662740533829432</c:v>
                </c:pt>
                <c:pt idx="16794">
                  <c:v>8.3653533784670753</c:v>
                </c:pt>
                <c:pt idx="16795">
                  <c:v>8.3649677309000179</c:v>
                </c:pt>
                <c:pt idx="16796">
                  <c:v>8.3651120833329617</c:v>
                </c:pt>
                <c:pt idx="16797">
                  <c:v>8.3666214084170925</c:v>
                </c:pt>
                <c:pt idx="16798">
                  <c:v>8.3666940941830337</c:v>
                </c:pt>
                <c:pt idx="16799">
                  <c:v>8.3662934192669667</c:v>
                </c:pt>
                <c:pt idx="16800">
                  <c:v>8.3662477716999089</c:v>
                </c:pt>
                <c:pt idx="16801">
                  <c:v>8.3662920967830416</c:v>
                </c:pt>
                <c:pt idx="16802">
                  <c:v>8.3670864492169841</c:v>
                </c:pt>
                <c:pt idx="16803">
                  <c:v>8.3671691076329164</c:v>
                </c:pt>
                <c:pt idx="16804">
                  <c:v>8.3667017934000576</c:v>
                </c:pt>
                <c:pt idx="16805">
                  <c:v>8.3660678125000008</c:v>
                </c:pt>
                <c:pt idx="16806">
                  <c:v>8.366153804249933</c:v>
                </c:pt>
                <c:pt idx="16807">
                  <c:v>8.366911490017074</c:v>
                </c:pt>
                <c:pt idx="16808">
                  <c:v>8.3669491484330081</c:v>
                </c:pt>
                <c:pt idx="16809">
                  <c:v>8.3665868341999481</c:v>
                </c:pt>
                <c:pt idx="16810">
                  <c:v>8.3660261592830825</c:v>
                </c:pt>
                <c:pt idx="16811">
                  <c:v>8.3663238450500224</c:v>
                </c:pt>
                <c:pt idx="16812">
                  <c:v>8.3676031701329556</c:v>
                </c:pt>
                <c:pt idx="16813">
                  <c:v>8.367244189233098</c:v>
                </c:pt>
                <c:pt idx="16814">
                  <c:v>8.3668635416670387</c:v>
                </c:pt>
                <c:pt idx="16815">
                  <c:v>8.3666545334169733</c:v>
                </c:pt>
                <c:pt idx="16816">
                  <c:v>8.3664755525169152</c:v>
                </c:pt>
                <c:pt idx="16817">
                  <c:v>8.3673482109330468</c:v>
                </c:pt>
                <c:pt idx="16818">
                  <c:v>8.3671592300329891</c:v>
                </c:pt>
                <c:pt idx="16819">
                  <c:v>8.3665635551169224</c:v>
                </c:pt>
                <c:pt idx="16820">
                  <c:v>8.3667312408830643</c:v>
                </c:pt>
                <c:pt idx="16821">
                  <c:v>8.366993899299997</c:v>
                </c:pt>
                <c:pt idx="16822">
                  <c:v>8.3680149183999379</c:v>
                </c:pt>
                <c:pt idx="16823">
                  <c:v>8.3679842708330803</c:v>
                </c:pt>
                <c:pt idx="16824">
                  <c:v>8.3682352625830116</c:v>
                </c:pt>
                <c:pt idx="16825">
                  <c:v>8.3680412816829559</c:v>
                </c:pt>
                <c:pt idx="16826">
                  <c:v>8.3676172734330869</c:v>
                </c:pt>
                <c:pt idx="16827">
                  <c:v>8.3686866258670278</c:v>
                </c:pt>
                <c:pt idx="16828">
                  <c:v>8.3685492842829614</c:v>
                </c:pt>
                <c:pt idx="16829">
                  <c:v>8.3676786367169047</c:v>
                </c:pt>
                <c:pt idx="16830">
                  <c:v>8.3672196284670353</c:v>
                </c:pt>
                <c:pt idx="16831">
                  <c:v>8.3671106475669781</c:v>
                </c:pt>
                <c:pt idx="16832">
                  <c:v>8.3685916666669193</c:v>
                </c:pt>
                <c:pt idx="16833">
                  <c:v>8.3684343250830526</c:v>
                </c:pt>
                <c:pt idx="16834">
                  <c:v>8.3679336775169944</c:v>
                </c:pt>
                <c:pt idx="16835">
                  <c:v>8.3683080025999264</c:v>
                </c:pt>
                <c:pt idx="16836">
                  <c:v>8.3687740217000695</c:v>
                </c:pt>
                <c:pt idx="16837">
                  <c:v>8.3698200134500009</c:v>
                </c:pt>
                <c:pt idx="16838">
                  <c:v>8.369732699216943</c:v>
                </c:pt>
                <c:pt idx="16839">
                  <c:v>8.3689203576330762</c:v>
                </c:pt>
                <c:pt idx="16840">
                  <c:v>8.3679780434000168</c:v>
                </c:pt>
                <c:pt idx="16841">
                  <c:v>8.3674873958329599</c:v>
                </c:pt>
                <c:pt idx="16842">
                  <c:v>8.3689750542500914</c:v>
                </c:pt>
                <c:pt idx="16843">
                  <c:v>8.3692260733500348</c:v>
                </c:pt>
                <c:pt idx="16844">
                  <c:v>8.3684670650999671</c:v>
                </c:pt>
                <c:pt idx="16845">
                  <c:v>8.3686880841999098</c:v>
                </c:pt>
                <c:pt idx="16846">
                  <c:v>8.3695490759500402</c:v>
                </c:pt>
                <c:pt idx="16847">
                  <c:v>8.3705717617169846</c:v>
                </c:pt>
                <c:pt idx="16848">
                  <c:v>8.3706010867999172</c:v>
                </c:pt>
                <c:pt idx="16849">
                  <c:v>8.3701104392330592</c:v>
                </c:pt>
                <c:pt idx="16850">
                  <c:v>8.3688897916669998</c:v>
                </c:pt>
                <c:pt idx="16851">
                  <c:v>8.3690407834169331</c:v>
                </c:pt>
                <c:pt idx="16852">
                  <c:v>8.3702134691830743</c:v>
                </c:pt>
                <c:pt idx="16853">
                  <c:v>8.3699127942670071</c:v>
                </c:pt>
                <c:pt idx="16854">
                  <c:v>8.3700771466999502</c:v>
                </c:pt>
                <c:pt idx="16855">
                  <c:v>8.3692548051170821</c:v>
                </c:pt>
                <c:pt idx="16856">
                  <c:v>8.3682608242170229</c:v>
                </c:pt>
                <c:pt idx="16857">
                  <c:v>8.368740149299958</c:v>
                </c:pt>
                <c:pt idx="16858">
                  <c:v>8.368844501733097</c:v>
                </c:pt>
                <c:pt idx="16859">
                  <c:v>8.3692738541670408</c:v>
                </c:pt>
                <c:pt idx="16860">
                  <c:v>8.3693081792499733</c:v>
                </c:pt>
                <c:pt idx="16861">
                  <c:v>8.3694958650169138</c:v>
                </c:pt>
                <c:pt idx="16862">
                  <c:v>8.3710368567670486</c:v>
                </c:pt>
                <c:pt idx="16863">
                  <c:v>8.3705328758669886</c:v>
                </c:pt>
                <c:pt idx="16864">
                  <c:v>8.3697988676169217</c:v>
                </c:pt>
                <c:pt idx="16865">
                  <c:v>8.3695332200500641</c:v>
                </c:pt>
                <c:pt idx="16866">
                  <c:v>8.3692508784669961</c:v>
                </c:pt>
                <c:pt idx="16867">
                  <c:v>8.3700852308999387</c:v>
                </c:pt>
                <c:pt idx="16868">
                  <c:v>8.3702195833330801</c:v>
                </c:pt>
                <c:pt idx="16869">
                  <c:v>8.3691805750830124</c:v>
                </c:pt>
                <c:pt idx="16870">
                  <c:v>8.3686982608499552</c:v>
                </c:pt>
                <c:pt idx="16871">
                  <c:v>8.3694309192670868</c:v>
                </c:pt>
                <c:pt idx="16872">
                  <c:v>8.3706636050330303</c:v>
                </c:pt>
                <c:pt idx="16873">
                  <c:v>8.3708429301169627</c:v>
                </c:pt>
                <c:pt idx="16874">
                  <c:v>8.3703356158829028</c:v>
                </c:pt>
                <c:pt idx="16875">
                  <c:v>8.369691607633035</c:v>
                </c:pt>
                <c:pt idx="16876">
                  <c:v>8.3698392933999788</c:v>
                </c:pt>
                <c:pt idx="16877">
                  <c:v>8.3706536458329204</c:v>
                </c:pt>
                <c:pt idx="16878">
                  <c:v>8.3701329709170533</c:v>
                </c:pt>
                <c:pt idx="16879">
                  <c:v>8.3695989900169945</c:v>
                </c:pt>
                <c:pt idx="16880">
                  <c:v>8.3686233150999261</c:v>
                </c:pt>
                <c:pt idx="16881">
                  <c:v>8.3686276675330689</c:v>
                </c:pt>
                <c:pt idx="16882">
                  <c:v>8.3702903259500019</c:v>
                </c:pt>
                <c:pt idx="16883">
                  <c:v>8.3704630117169447</c:v>
                </c:pt>
                <c:pt idx="16884">
                  <c:v>8.3702740034670757</c:v>
                </c:pt>
                <c:pt idx="16885">
                  <c:v>8.3700466892330176</c:v>
                </c:pt>
                <c:pt idx="16886">
                  <c:v>8.3707127083329596</c:v>
                </c:pt>
                <c:pt idx="16887">
                  <c:v>8.3717303667500911</c:v>
                </c:pt>
                <c:pt idx="16888">
                  <c:v>8.3714347191830356</c:v>
                </c:pt>
                <c:pt idx="16889">
                  <c:v>8.3703290442669669</c:v>
                </c:pt>
                <c:pt idx="16890">
                  <c:v>8.3697200633669091</c:v>
                </c:pt>
                <c:pt idx="16891">
                  <c:v>8.3700877217830421</c:v>
                </c:pt>
                <c:pt idx="16892">
                  <c:v>8.3712454075499831</c:v>
                </c:pt>
                <c:pt idx="16893">
                  <c:v>8.3713897326329167</c:v>
                </c:pt>
                <c:pt idx="16894">
                  <c:v>8.3709874184000572</c:v>
                </c:pt>
                <c:pt idx="16895">
                  <c:v>8.3703367708329992</c:v>
                </c:pt>
                <c:pt idx="16896">
                  <c:v>8.3703227625829335</c:v>
                </c:pt>
                <c:pt idx="16897">
                  <c:v>8.3716237816830734</c:v>
                </c:pt>
                <c:pt idx="16898">
                  <c:v>8.3722614401000062</c:v>
                </c:pt>
                <c:pt idx="16899">
                  <c:v>8.3711707925329488</c:v>
                </c:pt>
                <c:pt idx="16900">
                  <c:v>8.3707684509500808</c:v>
                </c:pt>
                <c:pt idx="16901">
                  <c:v>8.3708528033830234</c:v>
                </c:pt>
                <c:pt idx="16902">
                  <c:v>8.3715571284669572</c:v>
                </c:pt>
                <c:pt idx="16903">
                  <c:v>8.3714514809000971</c:v>
                </c:pt>
                <c:pt idx="16904">
                  <c:v>8.3709241666670398</c:v>
                </c:pt>
                <c:pt idx="16905">
                  <c:v>8.3698718250829724</c:v>
                </c:pt>
                <c:pt idx="16906">
                  <c:v>8.3700345108499157</c:v>
                </c:pt>
                <c:pt idx="16907">
                  <c:v>8.371620502600047</c:v>
                </c:pt>
                <c:pt idx="16908">
                  <c:v>8.3721098550329884</c:v>
                </c:pt>
                <c:pt idx="16909">
                  <c:v>8.3718258467829205</c:v>
                </c:pt>
                <c:pt idx="16910">
                  <c:v>8.371090199217063</c:v>
                </c:pt>
                <c:pt idx="16911">
                  <c:v>8.3713845242999962</c:v>
                </c:pt>
                <c:pt idx="16912">
                  <c:v>8.3725105433999385</c:v>
                </c:pt>
                <c:pt idx="16913">
                  <c:v>8.3725398958330786</c:v>
                </c:pt>
                <c:pt idx="16914">
                  <c:v>8.3716275542500114</c:v>
                </c:pt>
                <c:pt idx="16915">
                  <c:v>8.371261906682955</c:v>
                </c:pt>
                <c:pt idx="16916">
                  <c:v>8.3711078984330864</c:v>
                </c:pt>
                <c:pt idx="16917">
                  <c:v>8.37281058420003</c:v>
                </c:pt>
                <c:pt idx="16918">
                  <c:v>8.3726532426169626</c:v>
                </c:pt>
                <c:pt idx="16919">
                  <c:v>8.3723142617169053</c:v>
                </c:pt>
                <c:pt idx="16920">
                  <c:v>8.3717719201330372</c:v>
                </c:pt>
                <c:pt idx="16921">
                  <c:v>8.3718912725669785</c:v>
                </c:pt>
                <c:pt idx="16922">
                  <c:v>8.3726589583329201</c:v>
                </c:pt>
                <c:pt idx="16923">
                  <c:v>8.3728616167500522</c:v>
                </c:pt>
                <c:pt idx="16924">
                  <c:v>8.3716509691829959</c:v>
                </c:pt>
                <c:pt idx="16925">
                  <c:v>8.3710186275999288</c:v>
                </c:pt>
                <c:pt idx="16926">
                  <c:v>8.370949646700069</c:v>
                </c:pt>
                <c:pt idx="16927">
                  <c:v>8.3729823051170005</c:v>
                </c:pt>
                <c:pt idx="16928">
                  <c:v>8.3735149908829438</c:v>
                </c:pt>
                <c:pt idx="16929">
                  <c:v>8.3725326493000765</c:v>
                </c:pt>
                <c:pt idx="16930">
                  <c:v>8.372035335067018</c:v>
                </c:pt>
                <c:pt idx="16931">
                  <c:v>8.37246468749996</c:v>
                </c:pt>
                <c:pt idx="16932">
                  <c:v>8.3740773459170921</c:v>
                </c:pt>
                <c:pt idx="16933">
                  <c:v>8.374480031683035</c:v>
                </c:pt>
                <c:pt idx="16934">
                  <c:v>8.3739010234329676</c:v>
                </c:pt>
                <c:pt idx="16935">
                  <c:v>8.3736237091999097</c:v>
                </c:pt>
                <c:pt idx="16936">
                  <c:v>8.3731747009500417</c:v>
                </c:pt>
                <c:pt idx="16937">
                  <c:v>8.3742473867169824</c:v>
                </c:pt>
                <c:pt idx="16938">
                  <c:v>8.374058378466918</c:v>
                </c:pt>
                <c:pt idx="16939">
                  <c:v>8.3733043975670576</c:v>
                </c:pt>
                <c:pt idx="16940">
                  <c:v>8.3729670833330001</c:v>
                </c:pt>
                <c:pt idx="16941">
                  <c:v>8.3735147417499327</c:v>
                </c:pt>
                <c:pt idx="16942">
                  <c:v>8.3746424275170739</c:v>
                </c:pt>
                <c:pt idx="16943">
                  <c:v>8.3745484192670077</c:v>
                </c:pt>
                <c:pt idx="16944">
                  <c:v>8.3733927716999492</c:v>
                </c:pt>
                <c:pt idx="16945">
                  <c:v>8.3733487634500801</c:v>
                </c:pt>
                <c:pt idx="16946">
                  <c:v>8.3737597825500245</c:v>
                </c:pt>
                <c:pt idx="16947">
                  <c:v>8.3751591076329568</c:v>
                </c:pt>
                <c:pt idx="16948">
                  <c:v>8.3756367934000977</c:v>
                </c:pt>
                <c:pt idx="16949">
                  <c:v>8.3744444791670389</c:v>
                </c:pt>
                <c:pt idx="16950">
                  <c:v>8.3736238042499718</c:v>
                </c:pt>
                <c:pt idx="16951">
                  <c:v>8.3738281566829151</c:v>
                </c:pt>
                <c:pt idx="16952">
                  <c:v>8.3758274817670468</c:v>
                </c:pt>
                <c:pt idx="16953">
                  <c:v>8.3754168341999904</c:v>
                </c:pt>
                <c:pt idx="16954">
                  <c:v>8.3742578259499219</c:v>
                </c:pt>
                <c:pt idx="16955">
                  <c:v>8.3737005117170629</c:v>
                </c:pt>
                <c:pt idx="16956">
                  <c:v>8.3742181701329947</c:v>
                </c:pt>
                <c:pt idx="16957">
                  <c:v>8.3766675225669385</c:v>
                </c:pt>
                <c:pt idx="16958">
                  <c:v>8.3756068750000807</c:v>
                </c:pt>
                <c:pt idx="16959">
                  <c:v>8.3748862000830133</c:v>
                </c:pt>
                <c:pt idx="16960">
                  <c:v>8.3738422191829542</c:v>
                </c:pt>
                <c:pt idx="16961">
                  <c:v>8.3732882109330866</c:v>
                </c:pt>
                <c:pt idx="16962">
                  <c:v>8.3745675633670285</c:v>
                </c:pt>
                <c:pt idx="16963">
                  <c:v>8.3746702217829618</c:v>
                </c:pt>
                <c:pt idx="16964">
                  <c:v>8.3735745742169048</c:v>
                </c:pt>
                <c:pt idx="16965">
                  <c:v>8.3726888993000355</c:v>
                </c:pt>
                <c:pt idx="16966">
                  <c:v>8.3732415850669781</c:v>
                </c:pt>
                <c:pt idx="16967">
                  <c:v>8.3746992708329202</c:v>
                </c:pt>
                <c:pt idx="16968">
                  <c:v>8.3744919292500519</c:v>
                </c:pt>
                <c:pt idx="16969">
                  <c:v>8.3744396150169944</c:v>
                </c:pt>
                <c:pt idx="16970">
                  <c:v>8.3731422734329275</c:v>
                </c:pt>
                <c:pt idx="16971">
                  <c:v>8.3727132925330672</c:v>
                </c:pt>
                <c:pt idx="16972">
                  <c:v>8.374750950950002</c:v>
                </c:pt>
                <c:pt idx="16973">
                  <c:v>8.3744969700499432</c:v>
                </c:pt>
                <c:pt idx="16974">
                  <c:v>8.3738096284670753</c:v>
                </c:pt>
                <c:pt idx="16975">
                  <c:v>8.373000647567018</c:v>
                </c:pt>
                <c:pt idx="16976">
                  <c:v>8.373126666666959</c:v>
                </c:pt>
                <c:pt idx="16977">
                  <c:v>8.3739826584170931</c:v>
                </c:pt>
                <c:pt idx="16978">
                  <c:v>8.3741286775170334</c:v>
                </c:pt>
                <c:pt idx="16979">
                  <c:v>8.3729563359329671</c:v>
                </c:pt>
                <c:pt idx="16980">
                  <c:v>8.3718323550329092</c:v>
                </c:pt>
                <c:pt idx="16981">
                  <c:v>8.3730683467830413</c:v>
                </c:pt>
                <c:pt idx="16982">
                  <c:v>8.3730726992169835</c:v>
                </c:pt>
                <c:pt idx="16983">
                  <c:v>8.3731020242999179</c:v>
                </c:pt>
                <c:pt idx="16984">
                  <c:v>8.3721013767330579</c:v>
                </c:pt>
                <c:pt idx="16985">
                  <c:v>8.3719090625000003</c:v>
                </c:pt>
                <c:pt idx="16986">
                  <c:v>8.3719717209169335</c:v>
                </c:pt>
                <c:pt idx="16987">
                  <c:v>8.3723127400170743</c:v>
                </c:pt>
                <c:pt idx="16988">
                  <c:v>8.3732487317670081</c:v>
                </c:pt>
                <c:pt idx="16989">
                  <c:v>8.3717214175329495</c:v>
                </c:pt>
                <c:pt idx="16990">
                  <c:v>8.3714374092830823</c:v>
                </c:pt>
                <c:pt idx="16991">
                  <c:v>8.3723750950500229</c:v>
                </c:pt>
                <c:pt idx="16992">
                  <c:v>8.3729127534669558</c:v>
                </c:pt>
                <c:pt idx="16993">
                  <c:v>8.3745221059000983</c:v>
                </c:pt>
                <c:pt idx="16994">
                  <c:v>8.3728864583330385</c:v>
                </c:pt>
                <c:pt idx="16995">
                  <c:v>8.3718191167499718</c:v>
                </c:pt>
                <c:pt idx="16996">
                  <c:v>8.3719068025169143</c:v>
                </c:pt>
                <c:pt idx="16997">
                  <c:v>8.3739461276000462</c:v>
                </c:pt>
                <c:pt idx="16998">
                  <c:v>8.373087146699989</c:v>
                </c:pt>
                <c:pt idx="16999">
                  <c:v>8.3710681384499228</c:v>
                </c:pt>
                <c:pt idx="17000">
                  <c:v>8.3709141575500645</c:v>
                </c:pt>
                <c:pt idx="17001">
                  <c:v>8.3706284826329966</c:v>
                </c:pt>
                <c:pt idx="17002">
                  <c:v>8.3717845017329378</c:v>
                </c:pt>
                <c:pt idx="17003">
                  <c:v>8.3709255208330795</c:v>
                </c:pt>
                <c:pt idx="17004">
                  <c:v>8.370163179250012</c:v>
                </c:pt>
                <c:pt idx="17005">
                  <c:v>8.3694025316829563</c:v>
                </c:pt>
                <c:pt idx="17006">
                  <c:v>8.368916856767088</c:v>
                </c:pt>
                <c:pt idx="17007">
                  <c:v>8.3705995425330286</c:v>
                </c:pt>
                <c:pt idx="17008">
                  <c:v>8.3708605342829614</c:v>
                </c:pt>
                <c:pt idx="17009">
                  <c:v>8.3702448867169039</c:v>
                </c:pt>
                <c:pt idx="17010">
                  <c:v>8.3690225451330367</c:v>
                </c:pt>
                <c:pt idx="17011">
                  <c:v>8.3689135642329795</c:v>
                </c:pt>
                <c:pt idx="17012">
                  <c:v>8.3706212499999193</c:v>
                </c:pt>
                <c:pt idx="17013">
                  <c:v>8.3703372417500521</c:v>
                </c:pt>
                <c:pt idx="17014">
                  <c:v>8.3695849275169945</c:v>
                </c:pt>
                <c:pt idx="17015">
                  <c:v>8.3692309192669274</c:v>
                </c:pt>
                <c:pt idx="17016">
                  <c:v>8.3694836050330697</c:v>
                </c:pt>
                <c:pt idx="17017">
                  <c:v>8.3706462634500021</c:v>
                </c:pt>
                <c:pt idx="17018">
                  <c:v>8.3699122825499437</c:v>
                </c:pt>
                <c:pt idx="17019">
                  <c:v>8.3688666076330769</c:v>
                </c:pt>
                <c:pt idx="17020">
                  <c:v>8.3687492934000183</c:v>
                </c:pt>
                <c:pt idx="17021">
                  <c:v>8.3689836458329605</c:v>
                </c:pt>
                <c:pt idx="17022">
                  <c:v>8.3704813042500916</c:v>
                </c:pt>
                <c:pt idx="17023">
                  <c:v>8.3701339900170328</c:v>
                </c:pt>
                <c:pt idx="17024">
                  <c:v>8.3695049817669673</c:v>
                </c:pt>
                <c:pt idx="17025">
                  <c:v>8.3692543341999102</c:v>
                </c:pt>
                <c:pt idx="17026">
                  <c:v>8.3687103259500404</c:v>
                </c:pt>
                <c:pt idx="17027">
                  <c:v>8.3696446783829845</c:v>
                </c:pt>
                <c:pt idx="17028">
                  <c:v>8.3699373367999161</c:v>
                </c:pt>
                <c:pt idx="17029">
                  <c:v>8.3689133559000588</c:v>
                </c:pt>
                <c:pt idx="17030">
                  <c:v>8.3686927083330005</c:v>
                </c:pt>
                <c:pt idx="17031">
                  <c:v>8.3689003667499318</c:v>
                </c:pt>
                <c:pt idx="17032">
                  <c:v>8.3701197191830747</c:v>
                </c:pt>
                <c:pt idx="17033">
                  <c:v>8.3704473776000068</c:v>
                </c:pt>
                <c:pt idx="17034">
                  <c:v>8.3699917300329503</c:v>
                </c:pt>
                <c:pt idx="17035">
                  <c:v>8.3692343884500815</c:v>
                </c:pt>
                <c:pt idx="17036">
                  <c:v>8.3693420742170233</c:v>
                </c:pt>
                <c:pt idx="17037">
                  <c:v>8.3705047326329556</c:v>
                </c:pt>
                <c:pt idx="17038">
                  <c:v>8.3704574184000968</c:v>
                </c:pt>
                <c:pt idx="17039">
                  <c:v>8.3695784375000404</c:v>
                </c:pt>
                <c:pt idx="17040">
                  <c:v>8.3684610959169738</c:v>
                </c:pt>
                <c:pt idx="17041">
                  <c:v>8.3686071150169141</c:v>
                </c:pt>
                <c:pt idx="17042">
                  <c:v>8.3691731067670467</c:v>
                </c:pt>
                <c:pt idx="17043">
                  <c:v>8.3692091258669894</c:v>
                </c:pt>
                <c:pt idx="17044">
                  <c:v>8.3684467842829218</c:v>
                </c:pt>
                <c:pt idx="17045">
                  <c:v>8.3682111367170631</c:v>
                </c:pt>
                <c:pt idx="17046">
                  <c:v>8.3685787951329971</c:v>
                </c:pt>
                <c:pt idx="17047">
                  <c:v>8.3702881475669368</c:v>
                </c:pt>
                <c:pt idx="17048">
                  <c:v>8.3702541666670793</c:v>
                </c:pt>
                <c:pt idx="17049">
                  <c:v>8.3695418250830116</c:v>
                </c:pt>
                <c:pt idx="17050">
                  <c:v>8.3689311775169557</c:v>
                </c:pt>
                <c:pt idx="17051">
                  <c:v>8.3686371692670871</c:v>
                </c:pt>
                <c:pt idx="17052">
                  <c:v>8.3698548550330276</c:v>
                </c:pt>
                <c:pt idx="17053">
                  <c:v>8.3698258467829625</c:v>
                </c:pt>
                <c:pt idx="17054">
                  <c:v>8.369496865882903</c:v>
                </c:pt>
                <c:pt idx="17055">
                  <c:v>8.3694928576330359</c:v>
                </c:pt>
                <c:pt idx="17056">
                  <c:v>8.3696205433999786</c:v>
                </c:pt>
                <c:pt idx="17057">
                  <c:v>8.3705682291669188</c:v>
                </c:pt>
                <c:pt idx="17058">
                  <c:v>8.3700675542500527</c:v>
                </c:pt>
                <c:pt idx="17059">
                  <c:v>8.3692735733499948</c:v>
                </c:pt>
                <c:pt idx="17060">
                  <c:v>8.3686678984329266</c:v>
                </c:pt>
                <c:pt idx="17061">
                  <c:v>8.3687505842000682</c:v>
                </c:pt>
                <c:pt idx="17062">
                  <c:v>8.3690749092830021</c:v>
                </c:pt>
                <c:pt idx="17063">
                  <c:v>8.3687225950499453</c:v>
                </c:pt>
                <c:pt idx="17064">
                  <c:v>8.368466920133077</c:v>
                </c:pt>
                <c:pt idx="17065">
                  <c:v>8.3679412725670179</c:v>
                </c:pt>
                <c:pt idx="17066">
                  <c:v>8.3680939583329597</c:v>
                </c:pt>
                <c:pt idx="17067">
                  <c:v>8.3687866167500928</c:v>
                </c:pt>
                <c:pt idx="17068">
                  <c:v>8.3688643025170357</c:v>
                </c:pt>
                <c:pt idx="17069">
                  <c:v>8.3684986275999673</c:v>
                </c:pt>
                <c:pt idx="17070">
                  <c:v>8.368044646699909</c:v>
                </c:pt>
                <c:pt idx="17071">
                  <c:v>8.3681706384500423</c:v>
                </c:pt>
                <c:pt idx="17072">
                  <c:v>8.3684566575499844</c:v>
                </c:pt>
                <c:pt idx="17073">
                  <c:v>8.3681859826329159</c:v>
                </c:pt>
                <c:pt idx="17074">
                  <c:v>8.3677586684000573</c:v>
                </c:pt>
                <c:pt idx="17075">
                  <c:v>8.3673680208330001</c:v>
                </c:pt>
                <c:pt idx="17076">
                  <c:v>8.3674790125829333</c:v>
                </c:pt>
                <c:pt idx="17077">
                  <c:v>8.3683516983500734</c:v>
                </c:pt>
                <c:pt idx="17078">
                  <c:v>8.368122690100007</c:v>
                </c:pt>
                <c:pt idx="17079">
                  <c:v>8.367988709199949</c:v>
                </c:pt>
                <c:pt idx="17080">
                  <c:v>8.3677213676170812</c:v>
                </c:pt>
                <c:pt idx="17081">
                  <c:v>8.3673207200500244</c:v>
                </c:pt>
                <c:pt idx="17082">
                  <c:v>8.3676733784669572</c:v>
                </c:pt>
                <c:pt idx="17083">
                  <c:v>8.3679793975670975</c:v>
                </c:pt>
                <c:pt idx="17084">
                  <c:v>8.3670804166670401</c:v>
                </c:pt>
                <c:pt idx="17085">
                  <c:v>8.3665430750829728</c:v>
                </c:pt>
                <c:pt idx="17086">
                  <c:v>8.3663674275169164</c:v>
                </c:pt>
                <c:pt idx="17087">
                  <c:v>8.3671584192670476</c:v>
                </c:pt>
                <c:pt idx="17088">
                  <c:v>8.3669277716999879</c:v>
                </c:pt>
                <c:pt idx="17089">
                  <c:v>8.3665270967829208</c:v>
                </c:pt>
                <c:pt idx="17090">
                  <c:v>8.3656231158830625</c:v>
                </c:pt>
                <c:pt idx="17091">
                  <c:v>8.3663591076329968</c:v>
                </c:pt>
                <c:pt idx="17092">
                  <c:v>8.3670067933999395</c:v>
                </c:pt>
                <c:pt idx="17093">
                  <c:v>8.3671828125000793</c:v>
                </c:pt>
                <c:pt idx="17094">
                  <c:v>8.3669054709170112</c:v>
                </c:pt>
                <c:pt idx="17095">
                  <c:v>8.3657548233499543</c:v>
                </c:pt>
                <c:pt idx="17096">
                  <c:v>8.3653374817670869</c:v>
                </c:pt>
                <c:pt idx="17097">
                  <c:v>8.3663968342000299</c:v>
                </c:pt>
                <c:pt idx="17098">
                  <c:v>8.3661911592829625</c:v>
                </c:pt>
                <c:pt idx="17099">
                  <c:v>8.3653738450499038</c:v>
                </c:pt>
                <c:pt idx="17100">
                  <c:v>8.3643065034670361</c:v>
                </c:pt>
                <c:pt idx="17101">
                  <c:v>8.3644975225669782</c:v>
                </c:pt>
                <c:pt idx="17102">
                  <c:v>8.3649652083329205</c:v>
                </c:pt>
                <c:pt idx="17103">
                  <c:v>8.3646912000830529</c:v>
                </c:pt>
                <c:pt idx="17104">
                  <c:v>8.3639288858499938</c:v>
                </c:pt>
                <c:pt idx="17105">
                  <c:v>8.3633365442669287</c:v>
                </c:pt>
                <c:pt idx="17106">
                  <c:v>8.3633725633670686</c:v>
                </c:pt>
                <c:pt idx="17107">
                  <c:v>8.3646302217830009</c:v>
                </c:pt>
                <c:pt idx="17108">
                  <c:v>8.3650145742169446</c:v>
                </c:pt>
                <c:pt idx="17109">
                  <c:v>8.3644522326330755</c:v>
                </c:pt>
                <c:pt idx="17110">
                  <c:v>8.3636899184000182</c:v>
                </c:pt>
                <c:pt idx="17111">
                  <c:v>8.3633659374999603</c:v>
                </c:pt>
                <c:pt idx="17112">
                  <c:v>8.3638919292500908</c:v>
                </c:pt>
                <c:pt idx="17113">
                  <c:v>8.3638712816830338</c:v>
                </c:pt>
                <c:pt idx="17114">
                  <c:v>8.3625289400999669</c:v>
                </c:pt>
                <c:pt idx="17115">
                  <c:v>8.3618932925329101</c:v>
                </c:pt>
                <c:pt idx="17116">
                  <c:v>8.3617059509500411</c:v>
                </c:pt>
                <c:pt idx="17117">
                  <c:v>8.3628019700499827</c:v>
                </c:pt>
                <c:pt idx="17118">
                  <c:v>8.3622929617999162</c:v>
                </c:pt>
                <c:pt idx="17119">
                  <c:v>8.3611339809000569</c:v>
                </c:pt>
                <c:pt idx="17120">
                  <c:v>8.3604913384670869</c:v>
                </c:pt>
                <c:pt idx="17121">
                  <c:v>8.3608326584169337</c:v>
                </c:pt>
                <c:pt idx="17122">
                  <c:v>8.3619964936090732</c:v>
                </c:pt>
                <c:pt idx="17123">
                  <c:v>8.362141335933007</c:v>
                </c:pt>
                <c:pt idx="17124">
                  <c:v>8.3612440216999495</c:v>
                </c:pt>
                <c:pt idx="17125">
                  <c:v>8.3609250134500801</c:v>
                </c:pt>
                <c:pt idx="17126">
                  <c:v>8.3608310325500241</c:v>
                </c:pt>
                <c:pt idx="17127">
                  <c:v>8.3615920242999557</c:v>
                </c:pt>
                <c:pt idx="17128">
                  <c:v>8.3614997100670969</c:v>
                </c:pt>
                <c:pt idx="17129">
                  <c:v>8.3607840625000396</c:v>
                </c:pt>
                <c:pt idx="17130">
                  <c:v>8.3600117209169724</c:v>
                </c:pt>
                <c:pt idx="17131">
                  <c:v>8.3597144066829152</c:v>
                </c:pt>
                <c:pt idx="17132">
                  <c:v>8.3604587317670465</c:v>
                </c:pt>
                <c:pt idx="17133">
                  <c:v>8.3602947508669878</c:v>
                </c:pt>
                <c:pt idx="17134">
                  <c:v>8.3596390759499233</c:v>
                </c:pt>
                <c:pt idx="17135">
                  <c:v>8.3594717617170637</c:v>
                </c:pt>
                <c:pt idx="17136">
                  <c:v>8.359397753466995</c:v>
                </c:pt>
                <c:pt idx="17137">
                  <c:v>8.3604454392329384</c:v>
                </c:pt>
                <c:pt idx="17138">
                  <c:v>8.3604631250000789</c:v>
                </c:pt>
                <c:pt idx="17139">
                  <c:v>8.3595891167500138</c:v>
                </c:pt>
                <c:pt idx="17140">
                  <c:v>8.3593584691829541</c:v>
                </c:pt>
                <c:pt idx="17141">
                  <c:v>8.3587394609330854</c:v>
                </c:pt>
                <c:pt idx="17142">
                  <c:v>8.3599438133670283</c:v>
                </c:pt>
                <c:pt idx="17143">
                  <c:v>8.3596014717829625</c:v>
                </c:pt>
                <c:pt idx="17144">
                  <c:v>8.3595391575499054</c:v>
                </c:pt>
                <c:pt idx="17145">
                  <c:v>8.3592918159670369</c:v>
                </c:pt>
                <c:pt idx="17146">
                  <c:v>8.3587678350669776</c:v>
                </c:pt>
                <c:pt idx="17147">
                  <c:v>8.3593971874999209</c:v>
                </c:pt>
                <c:pt idx="17148">
                  <c:v>8.3592565125830518</c:v>
                </c:pt>
                <c:pt idx="17149">
                  <c:v>8.3587408650169959</c:v>
                </c:pt>
                <c:pt idx="17150">
                  <c:v>8.3582135234329282</c:v>
                </c:pt>
                <c:pt idx="17151">
                  <c:v>8.3584378758670681</c:v>
                </c:pt>
                <c:pt idx="17152">
                  <c:v>8.3585572009500027</c:v>
                </c:pt>
                <c:pt idx="17153">
                  <c:v>8.3581315533829432</c:v>
                </c:pt>
                <c:pt idx="17154">
                  <c:v>8.3578342118000748</c:v>
                </c:pt>
                <c:pt idx="17155">
                  <c:v>8.356731897567018</c:v>
                </c:pt>
                <c:pt idx="17156">
                  <c:v>8.3565445833329601</c:v>
                </c:pt>
                <c:pt idx="17157">
                  <c:v>8.3573839084170931</c:v>
                </c:pt>
                <c:pt idx="17158">
                  <c:v>8.3581965941830347</c:v>
                </c:pt>
                <c:pt idx="17159">
                  <c:v>8.3577775859329666</c:v>
                </c:pt>
                <c:pt idx="17160">
                  <c:v>8.3574002716999107</c:v>
                </c:pt>
                <c:pt idx="17161">
                  <c:v>8.3574095967830413</c:v>
                </c:pt>
                <c:pt idx="17162">
                  <c:v>8.3580322825499849</c:v>
                </c:pt>
                <c:pt idx="17163">
                  <c:v>8.3588532742999178</c:v>
                </c:pt>
                <c:pt idx="17164">
                  <c:v>8.3583242934000577</c:v>
                </c:pt>
                <c:pt idx="17165">
                  <c:v>8.3570669791669996</c:v>
                </c:pt>
                <c:pt idx="17166">
                  <c:v>8.3573513042499332</c:v>
                </c:pt>
                <c:pt idx="17167">
                  <c:v>8.3585923233500754</c:v>
                </c:pt>
                <c:pt idx="17168">
                  <c:v>8.3593199817670083</c:v>
                </c:pt>
                <c:pt idx="17169">
                  <c:v>8.3588393341999492</c:v>
                </c:pt>
                <c:pt idx="17170">
                  <c:v>8.3576853259500812</c:v>
                </c:pt>
                <c:pt idx="17171">
                  <c:v>8.3572530117170238</c:v>
                </c:pt>
                <c:pt idx="17172">
                  <c:v>8.3577906701329567</c:v>
                </c:pt>
                <c:pt idx="17173">
                  <c:v>8.3577250225670987</c:v>
                </c:pt>
                <c:pt idx="17174">
                  <c:v>8.3572393750000398</c:v>
                </c:pt>
                <c:pt idx="17175">
                  <c:v>8.3565453667499714</c:v>
                </c:pt>
                <c:pt idx="17176">
                  <c:v>8.3563030525169157</c:v>
                </c:pt>
                <c:pt idx="17177">
                  <c:v>8.3571757109330473</c:v>
                </c:pt>
                <c:pt idx="17178">
                  <c:v>8.3579917300329889</c:v>
                </c:pt>
                <c:pt idx="17179">
                  <c:v>8.357796055116923</c:v>
                </c:pt>
                <c:pt idx="17180">
                  <c:v>8.3572037408830617</c:v>
                </c:pt>
                <c:pt idx="17181">
                  <c:v>8.3570430659669963</c:v>
                </c:pt>
                <c:pt idx="17182">
                  <c:v>8.3583324183999377</c:v>
                </c:pt>
                <c:pt idx="17183">
                  <c:v>8.3587517708330807</c:v>
                </c:pt>
                <c:pt idx="17184">
                  <c:v>8.3582610959170136</c:v>
                </c:pt>
                <c:pt idx="17185">
                  <c:v>8.3581471150169548</c:v>
                </c:pt>
                <c:pt idx="17186">
                  <c:v>8.3578864401000867</c:v>
                </c:pt>
                <c:pt idx="17187">
                  <c:v>8.3590507925330293</c:v>
                </c:pt>
                <c:pt idx="17188">
                  <c:v>8.3591467842829612</c:v>
                </c:pt>
                <c:pt idx="17189">
                  <c:v>8.3582478033829037</c:v>
                </c:pt>
                <c:pt idx="17190">
                  <c:v>8.3576821284670366</c:v>
                </c:pt>
                <c:pt idx="17191">
                  <c:v>8.3581164808999784</c:v>
                </c:pt>
                <c:pt idx="17192">
                  <c:v>8.3586308333329207</c:v>
                </c:pt>
                <c:pt idx="17193">
                  <c:v>8.3584551584170512</c:v>
                </c:pt>
                <c:pt idx="17194">
                  <c:v>8.3573561775169942</c:v>
                </c:pt>
                <c:pt idx="17195">
                  <c:v>8.357027169266928</c:v>
                </c:pt>
                <c:pt idx="17196">
                  <c:v>8.35691152170007</c:v>
                </c:pt>
                <c:pt idx="17197">
                  <c:v>8.3580291801170024</c:v>
                </c:pt>
                <c:pt idx="17198">
                  <c:v>8.358043532549944</c:v>
                </c:pt>
                <c:pt idx="17199">
                  <c:v>8.3569878576330758</c:v>
                </c:pt>
                <c:pt idx="17200">
                  <c:v>8.3560155434000176</c:v>
                </c:pt>
                <c:pt idx="17201">
                  <c:v>8.3569682291669611</c:v>
                </c:pt>
                <c:pt idx="17202">
                  <c:v>8.3585525542500925</c:v>
                </c:pt>
                <c:pt idx="17203">
                  <c:v>8.3581319066830346</c:v>
                </c:pt>
                <c:pt idx="17204">
                  <c:v>8.3578062317669666</c:v>
                </c:pt>
                <c:pt idx="17205">
                  <c:v>8.3577555841999089</c:v>
                </c:pt>
                <c:pt idx="17206">
                  <c:v>8.3580915759500414</c:v>
                </c:pt>
                <c:pt idx="17207">
                  <c:v>8.3593542617169838</c:v>
                </c:pt>
                <c:pt idx="17208">
                  <c:v>8.3587719201329165</c:v>
                </c:pt>
                <c:pt idx="17209">
                  <c:v>8.3575079392330576</c:v>
                </c:pt>
                <c:pt idx="17210">
                  <c:v>8.3571406249999995</c:v>
                </c:pt>
                <c:pt idx="17211">
                  <c:v>8.3566449500829325</c:v>
                </c:pt>
                <c:pt idx="17212">
                  <c:v>8.3574943025170754</c:v>
                </c:pt>
                <c:pt idx="17213">
                  <c:v>8.3573252942670067</c:v>
                </c:pt>
                <c:pt idx="17214">
                  <c:v>8.3564346466999488</c:v>
                </c:pt>
                <c:pt idx="17215">
                  <c:v>8.3560923051170821</c:v>
                </c:pt>
                <c:pt idx="17216">
                  <c:v>8.3560499908830224</c:v>
                </c:pt>
                <c:pt idx="17217">
                  <c:v>8.356852649299956</c:v>
                </c:pt>
                <c:pt idx="17218">
                  <c:v>8.3568020017330973</c:v>
                </c:pt>
                <c:pt idx="17219">
                  <c:v>8.3562313541670381</c:v>
                </c:pt>
                <c:pt idx="17220">
                  <c:v>8.3551906792499739</c:v>
                </c:pt>
                <c:pt idx="17221">
                  <c:v>8.3552933650169141</c:v>
                </c:pt>
                <c:pt idx="17222">
                  <c:v>8.3568676901000458</c:v>
                </c:pt>
                <c:pt idx="17223">
                  <c:v>8.3568720425329897</c:v>
                </c:pt>
                <c:pt idx="17224">
                  <c:v>8.3561697009499216</c:v>
                </c:pt>
                <c:pt idx="17225">
                  <c:v>8.3557790533830634</c:v>
                </c:pt>
                <c:pt idx="17226">
                  <c:v>8.3566650451329973</c:v>
                </c:pt>
                <c:pt idx="17227">
                  <c:v>8.3572677308999381</c:v>
                </c:pt>
                <c:pt idx="17228">
                  <c:v>8.357652083333079</c:v>
                </c:pt>
                <c:pt idx="17229">
                  <c:v>8.3568447417500131</c:v>
                </c:pt>
                <c:pt idx="17230">
                  <c:v>8.3552140941829549</c:v>
                </c:pt>
                <c:pt idx="17231">
                  <c:v>8.3554817526000864</c:v>
                </c:pt>
                <c:pt idx="17232">
                  <c:v>8.3566744383670279</c:v>
                </c:pt>
                <c:pt idx="17233">
                  <c:v>8.3569337634499608</c:v>
                </c:pt>
                <c:pt idx="17234">
                  <c:v>8.3561981158829042</c:v>
                </c:pt>
                <c:pt idx="17235">
                  <c:v>8.3554574409670348</c:v>
                </c:pt>
                <c:pt idx="17236">
                  <c:v>8.356041793399978</c:v>
                </c:pt>
                <c:pt idx="17237">
                  <c:v>8.3568128124999195</c:v>
                </c:pt>
                <c:pt idx="17238">
                  <c:v>8.356227137583053</c:v>
                </c:pt>
                <c:pt idx="17239">
                  <c:v>8.355416490016994</c:v>
                </c:pt>
                <c:pt idx="17240">
                  <c:v>8.354405815099927</c:v>
                </c:pt>
                <c:pt idx="17241">
                  <c:v>8.354571834200069</c:v>
                </c:pt>
                <c:pt idx="17242">
                  <c:v>8.3563028259500012</c:v>
                </c:pt>
                <c:pt idx="17243">
                  <c:v>8.3566371783829432</c:v>
                </c:pt>
                <c:pt idx="17244">
                  <c:v>8.3552915034670772</c:v>
                </c:pt>
                <c:pt idx="17245">
                  <c:v>8.354810855900018</c:v>
                </c:pt>
                <c:pt idx="17246">
                  <c:v>8.3546552083329608</c:v>
                </c:pt>
                <c:pt idx="17247">
                  <c:v>8.3557512000830929</c:v>
                </c:pt>
                <c:pt idx="17248">
                  <c:v>8.3554572191830356</c:v>
                </c:pt>
                <c:pt idx="17249">
                  <c:v>8.3541482109329674</c:v>
                </c:pt>
                <c:pt idx="17250">
                  <c:v>8.3534975633669095</c:v>
                </c:pt>
                <c:pt idx="17251">
                  <c:v>8.3535018884500403</c:v>
                </c:pt>
                <c:pt idx="17252">
                  <c:v>8.3552379075499843</c:v>
                </c:pt>
                <c:pt idx="17253">
                  <c:v>8.354233899299917</c:v>
                </c:pt>
                <c:pt idx="17254">
                  <c:v>8.3541882517330581</c:v>
                </c:pt>
                <c:pt idx="17255">
                  <c:v>8.3535042708329996</c:v>
                </c:pt>
                <c:pt idx="17256">
                  <c:v>8.3541585959169318</c:v>
                </c:pt>
                <c:pt idx="17257">
                  <c:v>8.3558796150170735</c:v>
                </c:pt>
                <c:pt idx="17258">
                  <c:v>8.3557506067670069</c:v>
                </c:pt>
                <c:pt idx="17259">
                  <c:v>8.3553099591999498</c:v>
                </c:pt>
                <c:pt idx="17260">
                  <c:v>8.3543726176170807</c:v>
                </c:pt>
                <c:pt idx="17261">
                  <c:v>8.3541686367170236</c:v>
                </c:pt>
                <c:pt idx="17262">
                  <c:v>8.356007961799957</c:v>
                </c:pt>
                <c:pt idx="17263">
                  <c:v>8.355195647567097</c:v>
                </c:pt>
                <c:pt idx="17264">
                  <c:v>8.3542600000000409</c:v>
                </c:pt>
                <c:pt idx="17265">
                  <c:v>8.3529476584169728</c:v>
                </c:pt>
                <c:pt idx="17266">
                  <c:v>8.3531303441829134</c:v>
                </c:pt>
                <c:pt idx="17267">
                  <c:v>8.3549413359330469</c:v>
                </c:pt>
                <c:pt idx="17268">
                  <c:v>8.3548273550329881</c:v>
                </c:pt>
                <c:pt idx="17269">
                  <c:v>8.3535283467829213</c:v>
                </c:pt>
                <c:pt idx="17270">
                  <c:v>8.3526410325500642</c:v>
                </c:pt>
                <c:pt idx="17271">
                  <c:v>8.3529336909669958</c:v>
                </c:pt>
                <c:pt idx="17272">
                  <c:v>8.3546730433999397</c:v>
                </c:pt>
                <c:pt idx="17273">
                  <c:v>8.3543307291670796</c:v>
                </c:pt>
                <c:pt idx="17274">
                  <c:v>8.3531883875830122</c:v>
                </c:pt>
                <c:pt idx="17275">
                  <c:v>8.3524610733499554</c:v>
                </c:pt>
                <c:pt idx="17276">
                  <c:v>8.3527153984330873</c:v>
                </c:pt>
                <c:pt idx="17277">
                  <c:v>8.3539147508670304</c:v>
                </c:pt>
                <c:pt idx="17278">
                  <c:v>8.3534657426169616</c:v>
                </c:pt>
                <c:pt idx="17279">
                  <c:v>8.3524800950499039</c:v>
                </c:pt>
                <c:pt idx="17280">
                  <c:v>8.3518727534670347</c:v>
                </c:pt>
                <c:pt idx="17281">
                  <c:v>8.3517304392329788</c:v>
                </c:pt>
                <c:pt idx="17282">
                  <c:v>8.352971458332922</c:v>
                </c:pt>
                <c:pt idx="17283">
                  <c:v>8.3535691167500534</c:v>
                </c:pt>
                <c:pt idx="17284">
                  <c:v>8.3530901358499943</c:v>
                </c:pt>
                <c:pt idx="17285">
                  <c:v>8.3520961275999266</c:v>
                </c:pt>
                <c:pt idx="17286">
                  <c:v>8.3521904800330695</c:v>
                </c:pt>
                <c:pt idx="17287">
                  <c:v>8.3536364717830018</c:v>
                </c:pt>
                <c:pt idx="17288">
                  <c:v>8.3537008242169435</c:v>
                </c:pt>
                <c:pt idx="17289">
                  <c:v>8.3531201493000768</c:v>
                </c:pt>
                <c:pt idx="17290">
                  <c:v>8.3529228350670177</c:v>
                </c:pt>
                <c:pt idx="17291">
                  <c:v>8.3527371874999599</c:v>
                </c:pt>
                <c:pt idx="17292">
                  <c:v>8.3541298459170914</c:v>
                </c:pt>
                <c:pt idx="17293">
                  <c:v>8.3540308650170356</c:v>
                </c:pt>
                <c:pt idx="17294">
                  <c:v>8.3528118567669676</c:v>
                </c:pt>
                <c:pt idx="17295">
                  <c:v>8.3521112091999079</c:v>
                </c:pt>
                <c:pt idx="17296">
                  <c:v>8.3519288676170422</c:v>
                </c:pt>
                <c:pt idx="17297">
                  <c:v>8.353421553382983</c:v>
                </c:pt>
                <c:pt idx="17298">
                  <c:v>8.3532442117999164</c:v>
                </c:pt>
                <c:pt idx="17299">
                  <c:v>8.3524168975670587</c:v>
                </c:pt>
                <c:pt idx="17300">
                  <c:v>8.3516095833329995</c:v>
                </c:pt>
                <c:pt idx="17301">
                  <c:v>8.3524905750829337</c:v>
                </c:pt>
                <c:pt idx="17302">
                  <c:v>8.3534915941830743</c:v>
                </c:pt>
                <c:pt idx="17303">
                  <c:v>8.3533442526000066</c:v>
                </c:pt>
                <c:pt idx="17304">
                  <c:v>8.3524619383669503</c:v>
                </c:pt>
                <c:pt idx="17305">
                  <c:v>8.3513945967830807</c:v>
                </c:pt>
                <c:pt idx="17306">
                  <c:v>8.3515722825500234</c:v>
                </c:pt>
                <c:pt idx="17307">
                  <c:v>8.3531116076329575</c:v>
                </c:pt>
                <c:pt idx="17308">
                  <c:v>8.3524159600670966</c:v>
                </c:pt>
                <c:pt idx="17309">
                  <c:v>8.3518153125000403</c:v>
                </c:pt>
                <c:pt idx="17310">
                  <c:v>8.3512463042499725</c:v>
                </c:pt>
                <c:pt idx="17311">
                  <c:v>8.3514073233499158</c:v>
                </c:pt>
                <c:pt idx="17312">
                  <c:v>8.3527766484330481</c:v>
                </c:pt>
                <c:pt idx="17313">
                  <c:v>8.3523476675329889</c:v>
                </c:pt>
                <c:pt idx="17314">
                  <c:v>8.3514486592829211</c:v>
                </c:pt>
                <c:pt idx="17315">
                  <c:v>8.3508980117170637</c:v>
                </c:pt>
                <c:pt idx="17316">
                  <c:v>8.3513456701329964</c:v>
                </c:pt>
                <c:pt idx="17317">
                  <c:v>8.3526100225669389</c:v>
                </c:pt>
                <c:pt idx="17318">
                  <c:v>8.3522460416670796</c:v>
                </c:pt>
                <c:pt idx="17319">
                  <c:v>8.3513937000830119</c:v>
                </c:pt>
                <c:pt idx="17320">
                  <c:v>8.3507797191829543</c:v>
                </c:pt>
                <c:pt idx="17321">
                  <c:v>8.3506290442670856</c:v>
                </c:pt>
                <c:pt idx="17322">
                  <c:v>8.3523150633670298</c:v>
                </c:pt>
                <c:pt idx="17323">
                  <c:v>8.3526327217829621</c:v>
                </c:pt>
                <c:pt idx="17324">
                  <c:v>8.3511637408829031</c:v>
                </c:pt>
                <c:pt idx="17325">
                  <c:v>8.3507713993000365</c:v>
                </c:pt>
                <c:pt idx="17326">
                  <c:v>8.3510174183999784</c:v>
                </c:pt>
                <c:pt idx="17327">
                  <c:v>8.3518101041669208</c:v>
                </c:pt>
                <c:pt idx="17328">
                  <c:v>8.3523727625830517</c:v>
                </c:pt>
                <c:pt idx="17329">
                  <c:v>8.351943781682996</c:v>
                </c:pt>
                <c:pt idx="17330">
                  <c:v>8.3515797734329276</c:v>
                </c:pt>
                <c:pt idx="17331">
                  <c:v>8.3519707925330682</c:v>
                </c:pt>
                <c:pt idx="17332">
                  <c:v>8.3542184509500004</c:v>
                </c:pt>
                <c:pt idx="17333">
                  <c:v>8.3540111367169434</c:v>
                </c:pt>
                <c:pt idx="17334">
                  <c:v>8.3530854618000756</c:v>
                </c:pt>
                <c:pt idx="17335">
                  <c:v>8.3534731475670192</c:v>
                </c:pt>
                <c:pt idx="17336">
                  <c:v>8.3529691666669592</c:v>
                </c:pt>
                <c:pt idx="17337">
                  <c:v>8.3539551584170919</c:v>
                </c:pt>
                <c:pt idx="17338">
                  <c:v>8.3538195108500339</c:v>
                </c:pt>
                <c:pt idx="17339">
                  <c:v>8.3532438359329664</c:v>
                </c:pt>
                <c:pt idx="17340">
                  <c:v>8.3532115216999099</c:v>
                </c:pt>
                <c:pt idx="17341">
                  <c:v>8.3530391801170421</c:v>
                </c:pt>
                <c:pt idx="17342">
                  <c:v>8.3536301992169832</c:v>
                </c:pt>
                <c:pt idx="17343">
                  <c:v>8.353627857632917</c:v>
                </c:pt>
                <c:pt idx="17344">
                  <c:v>8.3534822100670567</c:v>
                </c:pt>
                <c:pt idx="17345">
                  <c:v>8.3532348958330012</c:v>
                </c:pt>
                <c:pt idx="17346">
                  <c:v>8.3534892209169325</c:v>
                </c:pt>
                <c:pt idx="17347">
                  <c:v>8.3543552400170729</c:v>
                </c:pt>
                <c:pt idx="17348">
                  <c:v>8.3539378984330082</c:v>
                </c:pt>
                <c:pt idx="17349">
                  <c:v>8.3525755841999487</c:v>
                </c:pt>
                <c:pt idx="17350">
                  <c:v>8.35172324261708</c:v>
                </c:pt>
                <c:pt idx="17351">
                  <c:v>8.3523242617170244</c:v>
                </c:pt>
                <c:pt idx="17352">
                  <c:v>8.3546702534669564</c:v>
                </c:pt>
                <c:pt idx="17353">
                  <c:v>8.3546646059000977</c:v>
                </c:pt>
                <c:pt idx="17354">
                  <c:v>8.3539989583330403</c:v>
                </c:pt>
                <c:pt idx="17355">
                  <c:v>8.3533666167499714</c:v>
                </c:pt>
                <c:pt idx="17356">
                  <c:v>8.3531943025169149</c:v>
                </c:pt>
                <c:pt idx="17357">
                  <c:v>8.3543952942670465</c:v>
                </c:pt>
                <c:pt idx="17358">
                  <c:v>8.353824646699989</c:v>
                </c:pt>
                <c:pt idx="17359">
                  <c:v>8.3533989717829229</c:v>
                </c:pt>
                <c:pt idx="17360">
                  <c:v>8.3527849908830625</c:v>
                </c:pt>
                <c:pt idx="17361">
                  <c:v>8.3532226492999957</c:v>
                </c:pt>
                <c:pt idx="17362">
                  <c:v>8.3541053350669383</c:v>
                </c:pt>
                <c:pt idx="17363">
                  <c:v>8.3539346875000806</c:v>
                </c:pt>
                <c:pt idx="17364">
                  <c:v>8.3539756792500128</c:v>
                </c:pt>
                <c:pt idx="17365">
                  <c:v>8.3540183650169535</c:v>
                </c:pt>
                <c:pt idx="17366">
                  <c:v>8.3538860234330858</c:v>
                </c:pt>
                <c:pt idx="17367">
                  <c:v>8.3544220425330291</c:v>
                </c:pt>
                <c:pt idx="17368">
                  <c:v>8.3546430342829616</c:v>
                </c:pt>
                <c:pt idx="17369">
                  <c:v>8.3541840533829053</c:v>
                </c:pt>
                <c:pt idx="17370">
                  <c:v>8.3537483784670368</c:v>
                </c:pt>
                <c:pt idx="17371">
                  <c:v>8.3536793975669781</c:v>
                </c:pt>
                <c:pt idx="17372">
                  <c:v>8.3550154166669195</c:v>
                </c:pt>
                <c:pt idx="17373">
                  <c:v>8.3550664084170521</c:v>
                </c:pt>
                <c:pt idx="17374">
                  <c:v>8.3545990941829942</c:v>
                </c:pt>
                <c:pt idx="17375">
                  <c:v>8.3545367525999286</c:v>
                </c:pt>
                <c:pt idx="17376">
                  <c:v>8.3550461050330682</c:v>
                </c:pt>
                <c:pt idx="17377">
                  <c:v>8.3568254301170022</c:v>
                </c:pt>
                <c:pt idx="17378">
                  <c:v>8.3564497825499444</c:v>
                </c:pt>
                <c:pt idx="17379">
                  <c:v>8.3557341076330758</c:v>
                </c:pt>
                <c:pt idx="17380">
                  <c:v>8.3553467934000185</c:v>
                </c:pt>
                <c:pt idx="17381">
                  <c:v>8.3557711458329589</c:v>
                </c:pt>
                <c:pt idx="17382">
                  <c:v>8.3568971375830934</c:v>
                </c:pt>
                <c:pt idx="17383">
                  <c:v>8.3568281566830347</c:v>
                </c:pt>
                <c:pt idx="17384">
                  <c:v>8.3559824817669668</c:v>
                </c:pt>
                <c:pt idx="17385">
                  <c:v>8.3553318341999105</c:v>
                </c:pt>
                <c:pt idx="17386">
                  <c:v>8.3551594926170409</c:v>
                </c:pt>
                <c:pt idx="17387">
                  <c:v>8.3571421783829845</c:v>
                </c:pt>
                <c:pt idx="17388">
                  <c:v>8.3571181701329174</c:v>
                </c:pt>
                <c:pt idx="17389">
                  <c:v>8.3566658559000579</c:v>
                </c:pt>
                <c:pt idx="17390">
                  <c:v>8.355873541667</c:v>
                </c:pt>
                <c:pt idx="17391">
                  <c:v>8.3556212000829326</c:v>
                </c:pt>
                <c:pt idx="17392">
                  <c:v>8.356885552517074</c:v>
                </c:pt>
                <c:pt idx="17393">
                  <c:v>8.3573915442670081</c:v>
                </c:pt>
                <c:pt idx="17394">
                  <c:v>8.3571142300329484</c:v>
                </c:pt>
                <c:pt idx="17395">
                  <c:v>8.356461888450081</c:v>
                </c:pt>
                <c:pt idx="17396">
                  <c:v>8.3563912408830241</c:v>
                </c:pt>
                <c:pt idx="17397">
                  <c:v>8.3578755659669568</c:v>
                </c:pt>
                <c:pt idx="17398">
                  <c:v>8.3576899184000979</c:v>
                </c:pt>
                <c:pt idx="17399">
                  <c:v>8.3566559375000384</c:v>
                </c:pt>
                <c:pt idx="17400">
                  <c:v>8.3561569292499733</c:v>
                </c:pt>
                <c:pt idx="17401">
                  <c:v>8.3561312816829147</c:v>
                </c:pt>
                <c:pt idx="17402">
                  <c:v>8.3577722734330457</c:v>
                </c:pt>
                <c:pt idx="17403">
                  <c:v>8.3571716258669895</c:v>
                </c:pt>
                <c:pt idx="17404">
                  <c:v>8.3562759509499216</c:v>
                </c:pt>
                <c:pt idx="17405">
                  <c:v>8.3558386367170634</c:v>
                </c:pt>
                <c:pt idx="17406">
                  <c:v>8.355654628466997</c:v>
                </c:pt>
                <c:pt idx="17407">
                  <c:v>8.3564506475669376</c:v>
                </c:pt>
                <c:pt idx="17408">
                  <c:v>8.3562116666670807</c:v>
                </c:pt>
                <c:pt idx="17409">
                  <c:v>8.3554193250830124</c:v>
                </c:pt>
                <c:pt idx="17410">
                  <c:v>8.3551086775169559</c:v>
                </c:pt>
                <c:pt idx="17411">
                  <c:v>8.3553646692670878</c:v>
                </c:pt>
                <c:pt idx="17412">
                  <c:v>8.3565606883670291</c:v>
                </c:pt>
                <c:pt idx="17413">
                  <c:v>8.3568016801169609</c:v>
                </c:pt>
                <c:pt idx="17414">
                  <c:v>8.3557410325499042</c:v>
                </c:pt>
                <c:pt idx="17415">
                  <c:v>8.3551703576330354</c:v>
                </c:pt>
                <c:pt idx="17416">
                  <c:v>8.3556547100669789</c:v>
                </c:pt>
                <c:pt idx="17417">
                  <c:v>8.3572190624999205</c:v>
                </c:pt>
                <c:pt idx="17418">
                  <c:v>8.3571333875830511</c:v>
                </c:pt>
                <c:pt idx="17419">
                  <c:v>8.3569477400169951</c:v>
                </c:pt>
                <c:pt idx="17420">
                  <c:v>8.356575398432927</c:v>
                </c:pt>
                <c:pt idx="17421">
                  <c:v>8.356319750867069</c:v>
                </c:pt>
                <c:pt idx="17422">
                  <c:v>8.3575957426170024</c:v>
                </c:pt>
                <c:pt idx="17423">
                  <c:v>8.3573384283829437</c:v>
                </c:pt>
                <c:pt idx="17424">
                  <c:v>8.3568944201330773</c:v>
                </c:pt>
                <c:pt idx="17425">
                  <c:v>8.3567221059000172</c:v>
                </c:pt>
                <c:pt idx="17426">
                  <c:v>8.3568097916669615</c:v>
                </c:pt>
                <c:pt idx="17427">
                  <c:v>8.3576574500830922</c:v>
                </c:pt>
                <c:pt idx="17428">
                  <c:v>8.3578568025170341</c:v>
                </c:pt>
                <c:pt idx="17429">
                  <c:v>8.3577977942669683</c:v>
                </c:pt>
                <c:pt idx="17430">
                  <c:v>8.3572204800329093</c:v>
                </c:pt>
                <c:pt idx="17431">
                  <c:v>8.3563631384500408</c:v>
                </c:pt>
                <c:pt idx="17432">
                  <c:v>8.3570841575499841</c:v>
                </c:pt>
                <c:pt idx="17433">
                  <c:v>8.3569734826329167</c:v>
                </c:pt>
                <c:pt idx="17434">
                  <c:v>8.3570761684000594</c:v>
                </c:pt>
                <c:pt idx="17435">
                  <c:v>8.356415520833</c:v>
                </c:pt>
                <c:pt idx="17436">
                  <c:v>8.3565215125829333</c:v>
                </c:pt>
                <c:pt idx="17437">
                  <c:v>8.3576258650170736</c:v>
                </c:pt>
                <c:pt idx="17438">
                  <c:v>8.3575668567670078</c:v>
                </c:pt>
                <c:pt idx="17439">
                  <c:v>8.3567962091999508</c:v>
                </c:pt>
                <c:pt idx="17440">
                  <c:v>8.3565222009500815</c:v>
                </c:pt>
                <c:pt idx="17441">
                  <c:v>8.3570032200500233</c:v>
                </c:pt>
                <c:pt idx="17442">
                  <c:v>8.3581175451329557</c:v>
                </c:pt>
                <c:pt idx="17443">
                  <c:v>8.3576302309000976</c:v>
                </c:pt>
                <c:pt idx="17444">
                  <c:v>8.3567612500000408</c:v>
                </c:pt>
                <c:pt idx="17445">
                  <c:v>8.3564355750829726</c:v>
                </c:pt>
                <c:pt idx="17446">
                  <c:v>8.3562432608499151</c:v>
                </c:pt>
                <c:pt idx="17447">
                  <c:v>8.3570659192670469</c:v>
                </c:pt>
                <c:pt idx="17448">
                  <c:v>8.3571202716999888</c:v>
                </c:pt>
                <c:pt idx="17449">
                  <c:v>8.3565329301169218</c:v>
                </c:pt>
                <c:pt idx="17450">
                  <c:v>8.3566889492170642</c:v>
                </c:pt>
                <c:pt idx="17451">
                  <c:v>8.3565932742999962</c:v>
                </c:pt>
                <c:pt idx="17452">
                  <c:v>8.3572559600669383</c:v>
                </c:pt>
                <c:pt idx="17453">
                  <c:v>8.3574036458330792</c:v>
                </c:pt>
                <c:pt idx="17454">
                  <c:v>8.3567596375830124</c:v>
                </c:pt>
                <c:pt idx="17455">
                  <c:v>8.3560706566829559</c:v>
                </c:pt>
                <c:pt idx="17456">
                  <c:v>8.3563533151000868</c:v>
                </c:pt>
                <c:pt idx="17457">
                  <c:v>8.3573643342000281</c:v>
                </c:pt>
                <c:pt idx="17458">
                  <c:v>8.3572803259499633</c:v>
                </c:pt>
                <c:pt idx="17459">
                  <c:v>8.3570113450499033</c:v>
                </c:pt>
                <c:pt idx="17460">
                  <c:v>8.356569003467035</c:v>
                </c:pt>
                <c:pt idx="17461">
                  <c:v>8.3564566892329779</c:v>
                </c:pt>
                <c:pt idx="17462">
                  <c:v>8.3570943749999191</c:v>
                </c:pt>
                <c:pt idx="17463">
                  <c:v>8.3571020334170534</c:v>
                </c:pt>
                <c:pt idx="17464">
                  <c:v>8.3568547191829943</c:v>
                </c:pt>
                <c:pt idx="17465">
                  <c:v>8.3561773775999271</c:v>
                </c:pt>
                <c:pt idx="17466">
                  <c:v>8.3567583967000694</c:v>
                </c:pt>
                <c:pt idx="17467">
                  <c:v>8.3574877217830021</c:v>
                </c:pt>
                <c:pt idx="17468">
                  <c:v>8.3573354075499449</c:v>
                </c:pt>
                <c:pt idx="17469">
                  <c:v>8.3567647326330761</c:v>
                </c:pt>
                <c:pt idx="17470">
                  <c:v>8.3560657517330181</c:v>
                </c:pt>
                <c:pt idx="17471">
                  <c:v>8.356145104166961</c:v>
                </c:pt>
                <c:pt idx="17472">
                  <c:v>8.3568060959170918</c:v>
                </c:pt>
                <c:pt idx="17473">
                  <c:v>8.3563037816830352</c:v>
                </c:pt>
                <c:pt idx="17474">
                  <c:v>8.355699773432967</c:v>
                </c:pt>
                <c:pt idx="17475">
                  <c:v>8.3554457925329082</c:v>
                </c:pt>
                <c:pt idx="17476">
                  <c:v>8.3552567842830427</c:v>
                </c:pt>
                <c:pt idx="17477">
                  <c:v>8.3564661367169837</c:v>
                </c:pt>
                <c:pt idx="17478">
                  <c:v>8.3563637951329159</c:v>
                </c:pt>
                <c:pt idx="17479">
                  <c:v>8.3566831475670575</c:v>
                </c:pt>
                <c:pt idx="17480">
                  <c:v>8.3558658333329987</c:v>
                </c:pt>
                <c:pt idx="17481">
                  <c:v>8.355780158416934</c:v>
                </c:pt>
                <c:pt idx="17482">
                  <c:v>8.3565895108500747</c:v>
                </c:pt>
                <c:pt idx="17483">
                  <c:v>8.356045502600006</c:v>
                </c:pt>
                <c:pt idx="17484">
                  <c:v>8.3554315216999502</c:v>
                </c:pt>
                <c:pt idx="17485">
                  <c:v>8.3550558467830811</c:v>
                </c:pt>
                <c:pt idx="17486">
                  <c:v>8.3550268658830245</c:v>
                </c:pt>
                <c:pt idx="17487">
                  <c:v>8.3557345242999563</c:v>
                </c:pt>
                <c:pt idx="17488">
                  <c:v>8.3557705434000979</c:v>
                </c:pt>
                <c:pt idx="17489">
                  <c:v>8.35530822916704</c:v>
                </c:pt>
                <c:pt idx="17490">
                  <c:v>8.3550325542499735</c:v>
                </c:pt>
                <c:pt idx="17491">
                  <c:v>8.3551652400169161</c:v>
                </c:pt>
                <c:pt idx="17492">
                  <c:v>8.3558645651000472</c:v>
                </c:pt>
                <c:pt idx="17493">
                  <c:v>8.3550905841999885</c:v>
                </c:pt>
                <c:pt idx="17494">
                  <c:v>8.3544732426169208</c:v>
                </c:pt>
                <c:pt idx="17495">
                  <c:v>8.3540642617170633</c:v>
                </c:pt>
                <c:pt idx="17496">
                  <c:v>8.3540052534669957</c:v>
                </c:pt>
                <c:pt idx="17497">
                  <c:v>8.3550696058999385</c:v>
                </c:pt>
                <c:pt idx="17498">
                  <c:v>8.3548689583330784</c:v>
                </c:pt>
                <c:pt idx="17499">
                  <c:v>8.3544866167500125</c:v>
                </c:pt>
                <c:pt idx="17500">
                  <c:v>8.3541426358499553</c:v>
                </c:pt>
                <c:pt idx="17501">
                  <c:v>8.3545052942670868</c:v>
                </c:pt>
                <c:pt idx="17502">
                  <c:v>8.3553746467000298</c:v>
                </c:pt>
                <c:pt idx="17503">
                  <c:v>8.3556689717829613</c:v>
                </c:pt>
                <c:pt idx="17504">
                  <c:v>8.355329990882904</c:v>
                </c:pt>
                <c:pt idx="17505">
                  <c:v>8.354619315967037</c:v>
                </c:pt>
                <c:pt idx="17506">
                  <c:v>8.3547703350669789</c:v>
                </c:pt>
                <c:pt idx="17507">
                  <c:v>8.3555913541669202</c:v>
                </c:pt>
                <c:pt idx="17508">
                  <c:v>8.3553890125830534</c:v>
                </c:pt>
                <c:pt idx="17509">
                  <c:v>8.3550316983499933</c:v>
                </c:pt>
                <c:pt idx="17510">
                  <c:v>8.3546560234329288</c:v>
                </c:pt>
                <c:pt idx="17511">
                  <c:v>8.3544203758670683</c:v>
                </c:pt>
                <c:pt idx="17512">
                  <c:v>8.355454700950002</c:v>
                </c:pt>
                <c:pt idx="17513">
                  <c:v>8.354824053382945</c:v>
                </c:pt>
                <c:pt idx="17514">
                  <c:v>8.3540683784670762</c:v>
                </c:pt>
                <c:pt idx="17515">
                  <c:v>8.3542743975670195</c:v>
                </c:pt>
                <c:pt idx="17516">
                  <c:v>8.3545587499999598</c:v>
                </c:pt>
                <c:pt idx="17517">
                  <c:v>8.3550380750830922</c:v>
                </c:pt>
                <c:pt idx="17518">
                  <c:v>8.3549124275170339</c:v>
                </c:pt>
                <c:pt idx="17519">
                  <c:v>8.353801752599967</c:v>
                </c:pt>
                <c:pt idx="17520">
                  <c:v>8.353051105032911</c:v>
                </c:pt>
                <c:pt idx="17521">
                  <c:v>8.3534354301170417</c:v>
                </c:pt>
                <c:pt idx="17522">
                  <c:v>8.3537864492169831</c:v>
                </c:pt>
                <c:pt idx="17523">
                  <c:v>8.3534491076329154</c:v>
                </c:pt>
                <c:pt idx="17524">
                  <c:v>8.3533134600670582</c:v>
                </c:pt>
                <c:pt idx="17525">
                  <c:v>8.3529161458330012</c:v>
                </c:pt>
                <c:pt idx="17526">
                  <c:v>8.3525738042499338</c:v>
                </c:pt>
                <c:pt idx="17527">
                  <c:v>8.3537431566830733</c:v>
                </c:pt>
                <c:pt idx="17528">
                  <c:v>8.3533924817670062</c:v>
                </c:pt>
                <c:pt idx="17529">
                  <c:v>8.3530551675329487</c:v>
                </c:pt>
                <c:pt idx="17530">
                  <c:v>8.3528244926170814</c:v>
                </c:pt>
                <c:pt idx="17531">
                  <c:v>8.3532371783830239</c:v>
                </c:pt>
                <c:pt idx="17532">
                  <c:v>8.3541581701329566</c:v>
                </c:pt>
                <c:pt idx="17533">
                  <c:v>8.3541375225670969</c:v>
                </c:pt>
                <c:pt idx="17534">
                  <c:v>8.3530752083330402</c:v>
                </c:pt>
                <c:pt idx="17535">
                  <c:v>8.3528045334169718</c:v>
                </c:pt>
                <c:pt idx="17536">
                  <c:v>8.3525305525169156</c:v>
                </c:pt>
                <c:pt idx="17537">
                  <c:v>8.3533515442670474</c:v>
                </c:pt>
                <c:pt idx="17538">
                  <c:v>8.3530842300329891</c:v>
                </c:pt>
                <c:pt idx="17539">
                  <c:v>8.3529335551169233</c:v>
                </c:pt>
                <c:pt idx="17540">
                  <c:v>8.3524545742170631</c:v>
                </c:pt>
                <c:pt idx="17541">
                  <c:v>8.352923899299995</c:v>
                </c:pt>
                <c:pt idx="17542">
                  <c:v>8.3534682517329379</c:v>
                </c:pt>
                <c:pt idx="17543">
                  <c:v>8.3530209375000783</c:v>
                </c:pt>
                <c:pt idx="17544">
                  <c:v>8.3525152625830135</c:v>
                </c:pt>
                <c:pt idx="17545">
                  <c:v>8.3522962816829551</c:v>
                </c:pt>
                <c:pt idx="17546">
                  <c:v>8.3525622734330867</c:v>
                </c:pt>
                <c:pt idx="17547">
                  <c:v>8.3535999592000287</c:v>
                </c:pt>
                <c:pt idx="17548">
                  <c:v>8.3535992842829625</c:v>
                </c:pt>
                <c:pt idx="17549">
                  <c:v>8.3534586367169048</c:v>
                </c:pt>
                <c:pt idx="17550">
                  <c:v>8.3530779618000359</c:v>
                </c:pt>
                <c:pt idx="17551">
                  <c:v>8.3531206475669784</c:v>
                </c:pt>
                <c:pt idx="17552">
                  <c:v>8.3540649999999204</c:v>
                </c:pt>
                <c:pt idx="17553">
                  <c:v>8.3543176584170524</c:v>
                </c:pt>
                <c:pt idx="17554">
                  <c:v>8.3539570108499959</c:v>
                </c:pt>
                <c:pt idx="17555">
                  <c:v>8.3537296692669276</c:v>
                </c:pt>
                <c:pt idx="17556">
                  <c:v>8.3540573550330688</c:v>
                </c:pt>
                <c:pt idx="17557">
                  <c:v>8.3551166801170034</c:v>
                </c:pt>
                <c:pt idx="17558">
                  <c:v>8.3545060325499438</c:v>
                </c:pt>
                <c:pt idx="17559">
                  <c:v>8.3540403576330746</c:v>
                </c:pt>
                <c:pt idx="17560">
                  <c:v>8.3532847100670189</c:v>
                </c:pt>
                <c:pt idx="17561">
                  <c:v>8.3532157291669602</c:v>
                </c:pt>
                <c:pt idx="17562">
                  <c:v>8.3546150542500932</c:v>
                </c:pt>
                <c:pt idx="17563">
                  <c:v>8.3546577400170339</c:v>
                </c:pt>
                <c:pt idx="17564">
                  <c:v>8.3539470650999661</c:v>
                </c:pt>
                <c:pt idx="17565">
                  <c:v>8.3530630841999098</c:v>
                </c:pt>
                <c:pt idx="17566">
                  <c:v>8.3533090759500421</c:v>
                </c:pt>
                <c:pt idx="17567">
                  <c:v>8.3546384283829838</c:v>
                </c:pt>
                <c:pt idx="17568">
                  <c:v>8.3541794201329171</c:v>
                </c:pt>
                <c:pt idx="17569">
                  <c:v>8.3537887725670572</c:v>
                </c:pt>
                <c:pt idx="17570">
                  <c:v>8.3532331250000009</c:v>
                </c:pt>
                <c:pt idx="17571">
                  <c:v>8.3538174500829339</c:v>
                </c:pt>
                <c:pt idx="17572">
                  <c:v>8.3547868025170757</c:v>
                </c:pt>
                <c:pt idx="17573">
                  <c:v>8.3549094609330083</c:v>
                </c:pt>
                <c:pt idx="17574">
                  <c:v>8.3539038133669496</c:v>
                </c:pt>
                <c:pt idx="17575">
                  <c:v>8.3538948051170809</c:v>
                </c:pt>
                <c:pt idx="17576">
                  <c:v>8.3537858242170238</c:v>
                </c:pt>
                <c:pt idx="17577">
                  <c:v>8.3552134826329567</c:v>
                </c:pt>
                <c:pt idx="17578">
                  <c:v>8.3545028350670982</c:v>
                </c:pt>
                <c:pt idx="17579">
                  <c:v>8.3538805208330391</c:v>
                </c:pt>
                <c:pt idx="17580">
                  <c:v>8.3531715125829713</c:v>
                </c:pt>
                <c:pt idx="17581">
                  <c:v>8.3531858650169148</c:v>
                </c:pt>
                <c:pt idx="17582">
                  <c:v>8.3542918567670466</c:v>
                </c:pt>
                <c:pt idx="17583">
                  <c:v>8.3543628758669897</c:v>
                </c:pt>
                <c:pt idx="17584">
                  <c:v>8.353697200949922</c:v>
                </c:pt>
                <c:pt idx="17585">
                  <c:v>8.3538965533830627</c:v>
                </c:pt>
                <c:pt idx="17586">
                  <c:v>8.3535875451329975</c:v>
                </c:pt>
                <c:pt idx="17587">
                  <c:v>8.3551302308999382</c:v>
                </c:pt>
                <c:pt idx="17588">
                  <c:v>8.35492791666708</c:v>
                </c:pt>
                <c:pt idx="17589">
                  <c:v>8.3536655750830136</c:v>
                </c:pt>
                <c:pt idx="17590">
                  <c:v>8.3531365941829545</c:v>
                </c:pt>
                <c:pt idx="17591">
                  <c:v>8.3530859192670874</c:v>
                </c:pt>
                <c:pt idx="17592">
                  <c:v>8.3542036050330282</c:v>
                </c:pt>
                <c:pt idx="17593">
                  <c:v>8.3545762634499621</c:v>
                </c:pt>
                <c:pt idx="17594">
                  <c:v>8.3540189492169041</c:v>
                </c:pt>
                <c:pt idx="17595">
                  <c:v>8.3535366076330355</c:v>
                </c:pt>
                <c:pt idx="17596">
                  <c:v>8.3530776267329792</c:v>
                </c:pt>
                <c:pt idx="17597">
                  <c:v>8.3550119791669193</c:v>
                </c:pt>
                <c:pt idx="17598">
                  <c:v>8.355009637583052</c:v>
                </c:pt>
                <c:pt idx="17599">
                  <c:v>8.3541089900169947</c:v>
                </c:pt>
                <c:pt idx="17600">
                  <c:v>8.3531849817669279</c:v>
                </c:pt>
                <c:pt idx="17601">
                  <c:v>8.3538760008670696</c:v>
                </c:pt>
                <c:pt idx="17602">
                  <c:v>8.3553853259500013</c:v>
                </c:pt>
                <c:pt idx="17603">
                  <c:v>8.3548180117169437</c:v>
                </c:pt>
                <c:pt idx="17604">
                  <c:v>8.3544956701330744</c:v>
                </c:pt>
                <c:pt idx="17605">
                  <c:v>8.3535516892330186</c:v>
                </c:pt>
                <c:pt idx="17606">
                  <c:v>8.354297708332961</c:v>
                </c:pt>
                <c:pt idx="17607">
                  <c:v>8.3559003667500917</c:v>
                </c:pt>
                <c:pt idx="17608">
                  <c:v>8.355456385850033</c:v>
                </c:pt>
                <c:pt idx="17609">
                  <c:v>8.3544407109329661</c:v>
                </c:pt>
                <c:pt idx="17610">
                  <c:v>8.3540283966999098</c:v>
                </c:pt>
                <c:pt idx="17611">
                  <c:v>8.3538043884500404</c:v>
                </c:pt>
                <c:pt idx="17612">
                  <c:v>8.3552004075499848</c:v>
                </c:pt>
                <c:pt idx="17613">
                  <c:v>8.3552363992999172</c:v>
                </c:pt>
                <c:pt idx="17614">
                  <c:v>8.354100751733057</c:v>
                </c:pt>
                <c:pt idx="17615">
                  <c:v>8.3528984375000004</c:v>
                </c:pt>
                <c:pt idx="17616">
                  <c:v>8.3529677625829333</c:v>
                </c:pt>
                <c:pt idx="17617">
                  <c:v>8.3552521150170751</c:v>
                </c:pt>
                <c:pt idx="17618">
                  <c:v>8.354598106767007</c:v>
                </c:pt>
                <c:pt idx="17619">
                  <c:v>8.354744125866949</c:v>
                </c:pt>
                <c:pt idx="17620">
                  <c:v>8.3536617842830818</c:v>
                </c:pt>
                <c:pt idx="17621">
                  <c:v>8.3536261367170237</c:v>
                </c:pt>
                <c:pt idx="17622">
                  <c:v>8.3548971284669555</c:v>
                </c:pt>
                <c:pt idx="17623">
                  <c:v>8.3550748142330971</c:v>
                </c:pt>
                <c:pt idx="17624">
                  <c:v>8.3538691666670388</c:v>
                </c:pt>
                <c:pt idx="17625">
                  <c:v>8.3532151584169743</c:v>
                </c:pt>
                <c:pt idx="17626">
                  <c:v>8.352999510849914</c:v>
                </c:pt>
                <c:pt idx="17627">
                  <c:v>8.3548655026000471</c:v>
                </c:pt>
                <c:pt idx="17628">
                  <c:v>8.3548265216999891</c:v>
                </c:pt>
                <c:pt idx="17629">
                  <c:v>8.3539075134499221</c:v>
                </c:pt>
                <c:pt idx="17630">
                  <c:v>8.3532151992170647</c:v>
                </c:pt>
                <c:pt idx="17631">
                  <c:v>8.3528428576329965</c:v>
                </c:pt>
                <c:pt idx="17632">
                  <c:v>8.3545422100669384</c:v>
                </c:pt>
                <c:pt idx="17633">
                  <c:v>8.3549132291670798</c:v>
                </c:pt>
                <c:pt idx="17634">
                  <c:v>8.3540992209170124</c:v>
                </c:pt>
                <c:pt idx="17635">
                  <c:v>8.3536685733499549</c:v>
                </c:pt>
                <c:pt idx="17636">
                  <c:v>8.3531645651000872</c:v>
                </c:pt>
                <c:pt idx="17637">
                  <c:v>8.3545822508670291</c:v>
                </c:pt>
                <c:pt idx="17638">
                  <c:v>8.3543099092829607</c:v>
                </c:pt>
                <c:pt idx="17639">
                  <c:v>8.3535392617169038</c:v>
                </c:pt>
                <c:pt idx="17640">
                  <c:v>8.353081920133036</c:v>
                </c:pt>
                <c:pt idx="17641">
                  <c:v>8.3538946058999795</c:v>
                </c:pt>
                <c:pt idx="17642">
                  <c:v>8.3549089583329206</c:v>
                </c:pt>
                <c:pt idx="17643">
                  <c:v>8.3549599500830531</c:v>
                </c:pt>
                <c:pt idx="17644">
                  <c:v>8.3540626358499939</c:v>
                </c:pt>
                <c:pt idx="17645">
                  <c:v>8.3531919609329268</c:v>
                </c:pt>
                <c:pt idx="17646">
                  <c:v>8.3535746467000696</c:v>
                </c:pt>
                <c:pt idx="17647">
                  <c:v>8.3548106384500009</c:v>
                </c:pt>
                <c:pt idx="17648">
                  <c:v>8.3548433242169455</c:v>
                </c:pt>
                <c:pt idx="17649">
                  <c:v>8.3546076493000765</c:v>
                </c:pt>
                <c:pt idx="17650">
                  <c:v>8.3536720017330168</c:v>
                </c:pt>
                <c:pt idx="17651">
                  <c:v>8.3542963541669604</c:v>
                </c:pt>
                <c:pt idx="17652">
                  <c:v>8.3556640125830928</c:v>
                </c:pt>
                <c:pt idx="17653">
                  <c:v>8.3556100316830353</c:v>
                </c:pt>
                <c:pt idx="17654">
                  <c:v>8.3544026900999686</c:v>
                </c:pt>
                <c:pt idx="17655">
                  <c:v>8.3535920425329095</c:v>
                </c:pt>
                <c:pt idx="17656">
                  <c:v>8.3540880342830413</c:v>
                </c:pt>
                <c:pt idx="17657">
                  <c:v>8.3561273867169845</c:v>
                </c:pt>
                <c:pt idx="17658">
                  <c:v>8.3556600451329164</c:v>
                </c:pt>
                <c:pt idx="17659">
                  <c:v>8.3549077309000577</c:v>
                </c:pt>
                <c:pt idx="17660">
                  <c:v>8.3547604166670002</c:v>
                </c:pt>
                <c:pt idx="17661">
                  <c:v>8.3543780750829324</c:v>
                </c:pt>
                <c:pt idx="17662">
                  <c:v>8.3553657608500735</c:v>
                </c:pt>
                <c:pt idx="17663">
                  <c:v>8.3556650859330066</c:v>
                </c:pt>
                <c:pt idx="17664">
                  <c:v>8.3550361050329496</c:v>
                </c:pt>
                <c:pt idx="17665">
                  <c:v>8.3540054301170823</c:v>
                </c:pt>
                <c:pt idx="17666">
                  <c:v>8.354278115883023</c:v>
                </c:pt>
                <c:pt idx="17667">
                  <c:v>8.356149107632957</c:v>
                </c:pt>
                <c:pt idx="17668">
                  <c:v>8.3560084600670965</c:v>
                </c:pt>
                <c:pt idx="17669">
                  <c:v>8.3553411458330409</c:v>
                </c:pt>
                <c:pt idx="17670">
                  <c:v>8.3548288042499728</c:v>
                </c:pt>
                <c:pt idx="17671">
                  <c:v>8.3550348233499143</c:v>
                </c:pt>
                <c:pt idx="17672">
                  <c:v>8.3562308151000479</c:v>
                </c:pt>
                <c:pt idx="17673">
                  <c:v>8.356240167532988</c:v>
                </c:pt>
                <c:pt idx="17674">
                  <c:v>8.355531159282922</c:v>
                </c:pt>
                <c:pt idx="17675">
                  <c:v>8.3544271783830641</c:v>
                </c:pt>
                <c:pt idx="17676">
                  <c:v>8.3550448367999959</c:v>
                </c:pt>
                <c:pt idx="17677">
                  <c:v>8.3562841892329391</c:v>
                </c:pt>
                <c:pt idx="17678">
                  <c:v>8.3562685416670792</c:v>
                </c:pt>
                <c:pt idx="17679">
                  <c:v>8.355917866750012</c:v>
                </c:pt>
                <c:pt idx="17680">
                  <c:v>8.3557122191829549</c:v>
                </c:pt>
                <c:pt idx="17681">
                  <c:v>8.3560132109330869</c:v>
                </c:pt>
                <c:pt idx="17682">
                  <c:v>8.3573558967000299</c:v>
                </c:pt>
                <c:pt idx="17683">
                  <c:v>8.356600221782962</c:v>
                </c:pt>
                <c:pt idx="17684">
                  <c:v>8.3554162408829029</c:v>
                </c:pt>
                <c:pt idx="17685">
                  <c:v>8.3551105659670348</c:v>
                </c:pt>
                <c:pt idx="17686">
                  <c:v>8.3554965850669785</c:v>
                </c:pt>
                <c:pt idx="17687">
                  <c:v>8.3567109374999209</c:v>
                </c:pt>
                <c:pt idx="17688">
                  <c:v>8.3569369292500522</c:v>
                </c:pt>
                <c:pt idx="17689">
                  <c:v>8.3562529483499937</c:v>
                </c:pt>
                <c:pt idx="17690">
                  <c:v>8.3557722734329261</c:v>
                </c:pt>
                <c:pt idx="17691">
                  <c:v>8.3562282925330678</c:v>
                </c:pt>
                <c:pt idx="17692">
                  <c:v>8.357014284283002</c:v>
                </c:pt>
                <c:pt idx="17693">
                  <c:v>8.3567586367169451</c:v>
                </c:pt>
                <c:pt idx="17694">
                  <c:v>8.3562279618000765</c:v>
                </c:pt>
                <c:pt idx="17695">
                  <c:v>8.3560539809000165</c:v>
                </c:pt>
                <c:pt idx="17696">
                  <c:v>8.3556766666669606</c:v>
                </c:pt>
                <c:pt idx="17697">
                  <c:v>8.3565409917500926</c:v>
                </c:pt>
                <c:pt idx="17698">
                  <c:v>8.3567570108500355</c:v>
                </c:pt>
                <c:pt idx="17699">
                  <c:v>8.3565130025999679</c:v>
                </c:pt>
                <c:pt idx="17700">
                  <c:v>8.3564090216999087</c:v>
                </c:pt>
                <c:pt idx="17701">
                  <c:v>8.3563066801170418</c:v>
                </c:pt>
                <c:pt idx="17702">
                  <c:v>8.3581060325499834</c:v>
                </c:pt>
                <c:pt idx="17703">
                  <c:v>8.3578320242999169</c:v>
                </c:pt>
                <c:pt idx="17704">
                  <c:v>8.3568063767330578</c:v>
                </c:pt>
                <c:pt idx="17705">
                  <c:v>8.3561023958329983</c:v>
                </c:pt>
                <c:pt idx="17706">
                  <c:v>8.3564133875829345</c:v>
                </c:pt>
                <c:pt idx="17707">
                  <c:v>8.3572427400170746</c:v>
                </c:pt>
                <c:pt idx="17708">
                  <c:v>8.357068731767006</c:v>
                </c:pt>
                <c:pt idx="17709">
                  <c:v>8.3566164175329494</c:v>
                </c:pt>
                <c:pt idx="17710">
                  <c:v>8.3561274092830811</c:v>
                </c:pt>
                <c:pt idx="17711">
                  <c:v>8.3562484283830241</c:v>
                </c:pt>
                <c:pt idx="17712">
                  <c:v>8.3573144201329566</c:v>
                </c:pt>
                <c:pt idx="17713">
                  <c:v>8.357288772567097</c:v>
                </c:pt>
                <c:pt idx="17714">
                  <c:v>8.3568147916670394</c:v>
                </c:pt>
                <c:pt idx="17715">
                  <c:v>8.3561474500829718</c:v>
                </c:pt>
                <c:pt idx="17716">
                  <c:v>8.3558351358499152</c:v>
                </c:pt>
                <c:pt idx="17717">
                  <c:v>8.3573177942670469</c:v>
                </c:pt>
                <c:pt idx="17718">
                  <c:v>8.3570904800329888</c:v>
                </c:pt>
                <c:pt idx="17719">
                  <c:v>8.356054805116921</c:v>
                </c:pt>
                <c:pt idx="17720">
                  <c:v>8.3557591575500627</c:v>
                </c:pt>
                <c:pt idx="17721">
                  <c:v>8.3566134826329961</c:v>
                </c:pt>
                <c:pt idx="17722">
                  <c:v>8.3572661683999385</c:v>
                </c:pt>
                <c:pt idx="17723">
                  <c:v>8.3567421875000782</c:v>
                </c:pt>
                <c:pt idx="17724">
                  <c:v>8.3563581792500123</c:v>
                </c:pt>
                <c:pt idx="17725">
                  <c:v>8.3558908650169545</c:v>
                </c:pt>
                <c:pt idx="17726">
                  <c:v>8.3557201901000866</c:v>
                </c:pt>
                <c:pt idx="17727">
                  <c:v>8.3566345425330297</c:v>
                </c:pt>
                <c:pt idx="17728">
                  <c:v>8.3565322009499621</c:v>
                </c:pt>
                <c:pt idx="17729">
                  <c:v>8.3554848867169049</c:v>
                </c:pt>
                <c:pt idx="17730">
                  <c:v>8.3550942118000364</c:v>
                </c:pt>
                <c:pt idx="17731">
                  <c:v>8.3553768975669787</c:v>
                </c:pt>
                <c:pt idx="17732">
                  <c:v>8.3568095833329199</c:v>
                </c:pt>
                <c:pt idx="17733">
                  <c:v>8.3566305750830523</c:v>
                </c:pt>
                <c:pt idx="17734">
                  <c:v>8.3559032608499955</c:v>
                </c:pt>
                <c:pt idx="17735">
                  <c:v>8.3554442525999288</c:v>
                </c:pt>
                <c:pt idx="17736">
                  <c:v>8.3556536050330674</c:v>
                </c:pt>
                <c:pt idx="17737">
                  <c:v>8.3562145967830013</c:v>
                </c:pt>
                <c:pt idx="17738">
                  <c:v>8.3560589492169441</c:v>
                </c:pt>
                <c:pt idx="17739">
                  <c:v>8.3559149409670752</c:v>
                </c:pt>
                <c:pt idx="17740">
                  <c:v>8.3556692934000178</c:v>
                </c:pt>
                <c:pt idx="17741">
                  <c:v>8.3557253124999598</c:v>
                </c:pt>
                <c:pt idx="17742">
                  <c:v>8.3571379709170905</c:v>
                </c:pt>
                <c:pt idx="17743">
                  <c:v>8.3568323233500337</c:v>
                </c:pt>
                <c:pt idx="17744">
                  <c:v>8.3562266484329673</c:v>
                </c:pt>
                <c:pt idx="17745">
                  <c:v>8.3560176675329103</c:v>
                </c:pt>
                <c:pt idx="17746">
                  <c:v>8.355013659283042</c:v>
                </c:pt>
                <c:pt idx="17747">
                  <c:v>8.3558296783829835</c:v>
                </c:pt>
                <c:pt idx="17748">
                  <c:v>8.3556256701329179</c:v>
                </c:pt>
                <c:pt idx="17749">
                  <c:v>8.3549333559000569</c:v>
                </c:pt>
                <c:pt idx="17750">
                  <c:v>8.3544710416670007</c:v>
                </c:pt>
                <c:pt idx="17751">
                  <c:v>8.3544687000829327</c:v>
                </c:pt>
                <c:pt idx="17752">
                  <c:v>8.3556030525170737</c:v>
                </c:pt>
                <c:pt idx="17753">
                  <c:v>8.3555523776000076</c:v>
                </c:pt>
                <c:pt idx="17754">
                  <c:v>8.3553450633669488</c:v>
                </c:pt>
                <c:pt idx="17755">
                  <c:v>8.3548727217830816</c:v>
                </c:pt>
                <c:pt idx="17756">
                  <c:v>8.3544754075500229</c:v>
                </c:pt>
                <c:pt idx="17757">
                  <c:v>8.3561063992999571</c:v>
                </c:pt>
                <c:pt idx="17758">
                  <c:v>8.3558557517330989</c:v>
                </c:pt>
                <c:pt idx="17759">
                  <c:v>8.355301770833039</c:v>
                </c:pt>
                <c:pt idx="17760">
                  <c:v>8.3546627625829721</c:v>
                </c:pt>
                <c:pt idx="17761">
                  <c:v>8.3546771150169157</c:v>
                </c:pt>
                <c:pt idx="17762">
                  <c:v>8.3556447734330472</c:v>
                </c:pt>
                <c:pt idx="17763">
                  <c:v>8.3553841258669905</c:v>
                </c:pt>
                <c:pt idx="17764">
                  <c:v>8.354456784282922</c:v>
                </c:pt>
                <c:pt idx="17765">
                  <c:v>8.3546211367170624</c:v>
                </c:pt>
                <c:pt idx="17766">
                  <c:v>8.3545004617999954</c:v>
                </c:pt>
                <c:pt idx="17767">
                  <c:v>8.3556014808999386</c:v>
                </c:pt>
                <c:pt idx="17768">
                  <c:v>8.3558741666670802</c:v>
                </c:pt>
                <c:pt idx="17769">
                  <c:v>8.3546084917500139</c:v>
                </c:pt>
                <c:pt idx="17770">
                  <c:v>8.3539195108499538</c:v>
                </c:pt>
                <c:pt idx="17771">
                  <c:v>8.3540221692670862</c:v>
                </c:pt>
                <c:pt idx="17772">
                  <c:v>8.3554031883670294</c:v>
                </c:pt>
                <c:pt idx="17773">
                  <c:v>8.3555875134499615</c:v>
                </c:pt>
                <c:pt idx="17774">
                  <c:v>8.3545768658829047</c:v>
                </c:pt>
                <c:pt idx="17775">
                  <c:v>8.3541411909670362</c:v>
                </c:pt>
                <c:pt idx="17776">
                  <c:v>8.354225543399977</c:v>
                </c:pt>
                <c:pt idx="17777">
                  <c:v>8.3555048958329206</c:v>
                </c:pt>
                <c:pt idx="17778">
                  <c:v>8.3555442209170518</c:v>
                </c:pt>
                <c:pt idx="17779">
                  <c:v>8.354721906682995</c:v>
                </c:pt>
                <c:pt idx="17780">
                  <c:v>8.3540745650999284</c:v>
                </c:pt>
                <c:pt idx="17781">
                  <c:v>8.3541572508670683</c:v>
                </c:pt>
                <c:pt idx="17782">
                  <c:v>8.355398242617003</c:v>
                </c:pt>
                <c:pt idx="17783">
                  <c:v>8.3555775950499438</c:v>
                </c:pt>
                <c:pt idx="17784">
                  <c:v>8.3543719201330759</c:v>
                </c:pt>
                <c:pt idx="17785">
                  <c:v>8.3539846059000187</c:v>
                </c:pt>
                <c:pt idx="17786">
                  <c:v>8.3543106249999592</c:v>
                </c:pt>
                <c:pt idx="17787">
                  <c:v>8.3552516167500936</c:v>
                </c:pt>
                <c:pt idx="17788">
                  <c:v>8.3560909691830343</c:v>
                </c:pt>
                <c:pt idx="17789">
                  <c:v>8.3551019609329664</c:v>
                </c:pt>
                <c:pt idx="17790">
                  <c:v>8.3533679800329104</c:v>
                </c:pt>
                <c:pt idx="17791">
                  <c:v>8.3543989717830414</c:v>
                </c:pt>
                <c:pt idx="17792">
                  <c:v>8.3559066575499852</c:v>
                </c:pt>
                <c:pt idx="17793">
                  <c:v>8.3557109826329174</c:v>
                </c:pt>
                <c:pt idx="17794">
                  <c:v>8.3558470017330571</c:v>
                </c:pt>
                <c:pt idx="17795">
                  <c:v>8.3543463541669993</c:v>
                </c:pt>
                <c:pt idx="17796">
                  <c:v>8.3549223459169326</c:v>
                </c:pt>
                <c:pt idx="17797">
                  <c:v>8.3564450316830747</c:v>
                </c:pt>
                <c:pt idx="17798">
                  <c:v>8.355661023433008</c:v>
                </c:pt>
                <c:pt idx="17799">
                  <c:v>8.355693709199949</c:v>
                </c:pt>
                <c:pt idx="17800">
                  <c:v>8.3539680342830813</c:v>
                </c:pt>
                <c:pt idx="17801">
                  <c:v>8.3542623867170231</c:v>
                </c:pt>
                <c:pt idx="17802">
                  <c:v>8.3556200451329552</c:v>
                </c:pt>
                <c:pt idx="17803">
                  <c:v>8.3555243975670983</c:v>
                </c:pt>
                <c:pt idx="17804">
                  <c:v>8.3549204166670386</c:v>
                </c:pt>
                <c:pt idx="17805">
                  <c:v>8.3539847417499722</c:v>
                </c:pt>
                <c:pt idx="17806">
                  <c:v>8.3544007608499147</c:v>
                </c:pt>
                <c:pt idx="17807">
                  <c:v>8.356173419267046</c:v>
                </c:pt>
                <c:pt idx="17808">
                  <c:v>8.3558111050329895</c:v>
                </c:pt>
                <c:pt idx="17809">
                  <c:v>8.3549154301169217</c:v>
                </c:pt>
                <c:pt idx="17810">
                  <c:v>8.3545747825500634</c:v>
                </c:pt>
                <c:pt idx="17811">
                  <c:v>8.3547407742999962</c:v>
                </c:pt>
                <c:pt idx="17812">
                  <c:v>8.3559367933999376</c:v>
                </c:pt>
                <c:pt idx="17813">
                  <c:v>8.3549278125000797</c:v>
                </c:pt>
                <c:pt idx="17814">
                  <c:v>8.3541221375830119</c:v>
                </c:pt>
                <c:pt idx="17815">
                  <c:v>8.354571490016955</c:v>
                </c:pt>
                <c:pt idx="17816">
                  <c:v>8.3546791484330871</c:v>
                </c:pt>
                <c:pt idx="17817">
                  <c:v>8.3563168342000278</c:v>
                </c:pt>
                <c:pt idx="17818">
                  <c:v>8.3566611592829609</c:v>
                </c:pt>
                <c:pt idx="17819">
                  <c:v>8.3547021783829045</c:v>
                </c:pt>
                <c:pt idx="17820">
                  <c:v>8.3550098368000363</c:v>
                </c:pt>
                <c:pt idx="17821">
                  <c:v>8.3536108558999782</c:v>
                </c:pt>
                <c:pt idx="17822">
                  <c:v>8.3573052083329191</c:v>
                </c:pt>
                <c:pt idx="17823">
                  <c:v>8.3568778667500521</c:v>
                </c:pt>
                <c:pt idx="17824">
                  <c:v>8.3544105525169954</c:v>
                </c:pt>
                <c:pt idx="17825">
                  <c:v>8.3561665442669266</c:v>
                </c:pt>
                <c:pt idx="17826">
                  <c:v>8.3536808967000695</c:v>
                </c:pt>
                <c:pt idx="17827">
                  <c:v>8.3566852217830014</c:v>
                </c:pt>
                <c:pt idx="17828">
                  <c:v>8.3579629075499433</c:v>
                </c:pt>
                <c:pt idx="17829">
                  <c:v>8.3568805659670762</c:v>
                </c:pt>
                <c:pt idx="17830">
                  <c:v>8.3567899184000183</c:v>
                </c:pt>
                <c:pt idx="17831">
                  <c:v>8.3566659374999599</c:v>
                </c:pt>
                <c:pt idx="17832">
                  <c:v>8.3573169292500928</c:v>
                </c:pt>
                <c:pt idx="17833">
                  <c:v>8.3569779483500337</c:v>
                </c:pt>
                <c:pt idx="17834">
                  <c:v>8.3553906067669672</c:v>
                </c:pt>
                <c:pt idx="17835">
                  <c:v>8.3537099591999091</c:v>
                </c:pt>
                <c:pt idx="17836">
                  <c:v>8.3558659509500401</c:v>
                </c:pt>
                <c:pt idx="17837">
                  <c:v>8.3578569700499834</c:v>
                </c:pt>
                <c:pt idx="17838">
                  <c:v>8.3557346284669158</c:v>
                </c:pt>
                <c:pt idx="17839">
                  <c:v>8.3536089809000593</c:v>
                </c:pt>
                <c:pt idx="17840">
                  <c:v>8.3529866666670003</c:v>
                </c:pt>
                <c:pt idx="17841">
                  <c:v>8.3537043250829317</c:v>
                </c:pt>
                <c:pt idx="17842">
                  <c:v>8.3561320108500752</c:v>
                </c:pt>
                <c:pt idx="17843">
                  <c:v>8.3556563359330074</c:v>
                </c:pt>
                <c:pt idx="17844">
                  <c:v>8.3557973550329496</c:v>
                </c:pt>
                <c:pt idx="17845">
                  <c:v>8.3554850134500818</c:v>
                </c:pt>
                <c:pt idx="17846">
                  <c:v>8.3555093658830231</c:v>
                </c:pt>
                <c:pt idx="17847">
                  <c:v>8.3563186909669565</c:v>
                </c:pt>
                <c:pt idx="17848">
                  <c:v>8.356403043400098</c:v>
                </c:pt>
                <c:pt idx="17849">
                  <c:v>8.3558623958330411</c:v>
                </c:pt>
                <c:pt idx="17850">
                  <c:v>8.3552667209169726</c:v>
                </c:pt>
                <c:pt idx="17851">
                  <c:v>8.355431073349914</c:v>
                </c:pt>
                <c:pt idx="17852">
                  <c:v>8.3567220651000458</c:v>
                </c:pt>
                <c:pt idx="17853">
                  <c:v>8.356369750866989</c:v>
                </c:pt>
                <c:pt idx="17854">
                  <c:v>8.356059075949922</c:v>
                </c:pt>
                <c:pt idx="17855">
                  <c:v>8.3555317617170637</c:v>
                </c:pt>
                <c:pt idx="17856">
                  <c:v>8.3551444201329961</c:v>
                </c:pt>
                <c:pt idx="17857">
                  <c:v>8.3564437725669372</c:v>
                </c:pt>
                <c:pt idx="17858">
                  <c:v>8.3560114583330787</c:v>
                </c:pt>
                <c:pt idx="17859">
                  <c:v>8.3554941167500125</c:v>
                </c:pt>
                <c:pt idx="17860">
                  <c:v>8.3550434691829558</c:v>
                </c:pt>
                <c:pt idx="17861">
                  <c:v>8.3555161276000867</c:v>
                </c:pt>
                <c:pt idx="17862">
                  <c:v>8.3568221467000274</c:v>
                </c:pt>
                <c:pt idx="17863">
                  <c:v>8.357056471782963</c:v>
                </c:pt>
                <c:pt idx="17864">
                  <c:v>8.3559724908829036</c:v>
                </c:pt>
                <c:pt idx="17865">
                  <c:v>8.3550668159670352</c:v>
                </c:pt>
                <c:pt idx="17866">
                  <c:v>8.3556861683999788</c:v>
                </c:pt>
                <c:pt idx="17867">
                  <c:v>8.3562471874999193</c:v>
                </c:pt>
                <c:pt idx="17868">
                  <c:v>8.3565015125830531</c:v>
                </c:pt>
                <c:pt idx="17869">
                  <c:v>8.3563441983499942</c:v>
                </c:pt>
                <c:pt idx="17870">
                  <c:v>8.3558468567669273</c:v>
                </c:pt>
                <c:pt idx="17871">
                  <c:v>8.3557295425330693</c:v>
                </c:pt>
                <c:pt idx="17872">
                  <c:v>8.356395534283001</c:v>
                </c:pt>
                <c:pt idx="17873">
                  <c:v>8.3566632200499438</c:v>
                </c:pt>
                <c:pt idx="17874">
                  <c:v>8.3561758784670754</c:v>
                </c:pt>
                <c:pt idx="17875">
                  <c:v>8.3552118975670169</c:v>
                </c:pt>
                <c:pt idx="17876">
                  <c:v>8.355866249999961</c:v>
                </c:pt>
                <c:pt idx="17877">
                  <c:v>8.3577939084170918</c:v>
                </c:pt>
                <c:pt idx="17878">
                  <c:v>8.3580132608500346</c:v>
                </c:pt>
                <c:pt idx="17879">
                  <c:v>8.3545859192669685</c:v>
                </c:pt>
                <c:pt idx="17880">
                  <c:v>8.3555886050329082</c:v>
                </c:pt>
                <c:pt idx="17881">
                  <c:v>8.3542379301170406</c:v>
                </c:pt>
                <c:pt idx="17882">
                  <c:v>8.3561072825499831</c:v>
                </c:pt>
                <c:pt idx="17883">
                  <c:v>8.3562849409669155</c:v>
                </c:pt>
                <c:pt idx="17884">
                  <c:v>8.3557376267330579</c:v>
                </c:pt>
                <c:pt idx="17885">
                  <c:v>8.3551869791669997</c:v>
                </c:pt>
                <c:pt idx="17886">
                  <c:v>8.3555513042499321</c:v>
                </c:pt>
                <c:pt idx="17887">
                  <c:v>8.3568839900170744</c:v>
                </c:pt>
                <c:pt idx="17888">
                  <c:v>8.3561733151000066</c:v>
                </c:pt>
                <c:pt idx="17889">
                  <c:v>8.3562393341999499</c:v>
                </c:pt>
                <c:pt idx="17890">
                  <c:v>8.3551786592830819</c:v>
                </c:pt>
                <c:pt idx="17891">
                  <c:v>8.3557646783830251</c:v>
                </c:pt>
                <c:pt idx="17892">
                  <c:v>8.3573940034669576</c:v>
                </c:pt>
                <c:pt idx="17893">
                  <c:v>8.357253355900097</c:v>
                </c:pt>
                <c:pt idx="17894">
                  <c:v>8.35638937500004</c:v>
                </c:pt>
                <c:pt idx="17895">
                  <c:v>8.3557437000829733</c:v>
                </c:pt>
                <c:pt idx="17896">
                  <c:v>8.3560197191829158</c:v>
                </c:pt>
                <c:pt idx="17897">
                  <c:v>8.3572573776000478</c:v>
                </c:pt>
                <c:pt idx="17898">
                  <c:v>8.3565317300329891</c:v>
                </c:pt>
                <c:pt idx="17899">
                  <c:v>8.3564310551169214</c:v>
                </c:pt>
                <c:pt idx="17900">
                  <c:v>8.3560470742170629</c:v>
                </c:pt>
                <c:pt idx="17901">
                  <c:v>8.3559113992999965</c:v>
                </c:pt>
                <c:pt idx="17902">
                  <c:v>8.3569340850669391</c:v>
                </c:pt>
                <c:pt idx="17903">
                  <c:v>8.356500104167079</c:v>
                </c:pt>
                <c:pt idx="17904">
                  <c:v>8.3556677625830122</c:v>
                </c:pt>
                <c:pt idx="17905">
                  <c:v>8.3554171150169552</c:v>
                </c:pt>
                <c:pt idx="17906">
                  <c:v>8.3561681067670861</c:v>
                </c:pt>
                <c:pt idx="17907">
                  <c:v>8.3579874592000287</c:v>
                </c:pt>
                <c:pt idx="17908">
                  <c:v>8.3582417842829617</c:v>
                </c:pt>
                <c:pt idx="17909">
                  <c:v>8.3582444700499039</c:v>
                </c:pt>
                <c:pt idx="17910">
                  <c:v>8.3590287951330371</c:v>
                </c:pt>
                <c:pt idx="17911">
                  <c:v>8.3599464808999784</c:v>
                </c:pt>
                <c:pt idx="17912">
                  <c:v>8.3622958333329205</c:v>
                </c:pt>
                <c:pt idx="17913">
                  <c:v>8.3625034917500525</c:v>
                </c:pt>
                <c:pt idx="17914">
                  <c:v>8.3621761775169929</c:v>
                </c:pt>
                <c:pt idx="17915">
                  <c:v>8.3620705025999289</c:v>
                </c:pt>
                <c:pt idx="17916">
                  <c:v>8.3625098550330677</c:v>
                </c:pt>
                <c:pt idx="17917">
                  <c:v>8.3638058467830003</c:v>
                </c:pt>
                <c:pt idx="17918">
                  <c:v>8.3641935325499439</c:v>
                </c:pt>
                <c:pt idx="17919">
                  <c:v>8.3638645243000767</c:v>
                </c:pt>
                <c:pt idx="17920">
                  <c:v>8.363842210067018</c:v>
                </c:pt>
                <c:pt idx="17921">
                  <c:v>8.3646248958329608</c:v>
                </c:pt>
                <c:pt idx="17922">
                  <c:v>8.3653058875830908</c:v>
                </c:pt>
                <c:pt idx="17923">
                  <c:v>8.3651085733500352</c:v>
                </c:pt>
                <c:pt idx="17924">
                  <c:v>8.3651795650999681</c:v>
                </c:pt>
                <c:pt idx="17925">
                  <c:v>8.3652389175329098</c:v>
                </c:pt>
                <c:pt idx="17926">
                  <c:v>8.3658249092830417</c:v>
                </c:pt>
                <c:pt idx="17927">
                  <c:v>8.3677459283829823</c:v>
                </c:pt>
                <c:pt idx="17928">
                  <c:v>8.3683252534669155</c:v>
                </c:pt>
                <c:pt idx="17929">
                  <c:v>8.3680512725670582</c:v>
                </c:pt>
                <c:pt idx="17930">
                  <c:v>8.3670322916669999</c:v>
                </c:pt>
                <c:pt idx="17931">
                  <c:v>8.3674416167499341</c:v>
                </c:pt>
                <c:pt idx="17932">
                  <c:v>8.3684976358500744</c:v>
                </c:pt>
                <c:pt idx="17933">
                  <c:v>8.3688602942670069</c:v>
                </c:pt>
                <c:pt idx="17934">
                  <c:v>8.3687079800329496</c:v>
                </c:pt>
                <c:pt idx="17935">
                  <c:v>8.368038971783081</c:v>
                </c:pt>
                <c:pt idx="17936">
                  <c:v>8.3681349908830231</c:v>
                </c:pt>
                <c:pt idx="17937">
                  <c:v>8.3692043159669574</c:v>
                </c:pt>
                <c:pt idx="17938">
                  <c:v>8.3691895304690966</c:v>
                </c:pt>
                <c:pt idx="17939">
                  <c:v>8.3685880208330392</c:v>
                </c:pt>
                <c:pt idx="17940">
                  <c:v>8.3684840125829716</c:v>
                </c:pt>
                <c:pt idx="17941">
                  <c:v>8.3683066983499153</c:v>
                </c:pt>
                <c:pt idx="17942">
                  <c:v>8.3697143567670462</c:v>
                </c:pt>
                <c:pt idx="17943">
                  <c:v>8.3695970425329875</c:v>
                </c:pt>
                <c:pt idx="17944">
                  <c:v>8.369226367616923</c:v>
                </c:pt>
                <c:pt idx="17945">
                  <c:v>8.3685873867170635</c:v>
                </c:pt>
                <c:pt idx="17946">
                  <c:v>8.3688483784669963</c:v>
                </c:pt>
                <c:pt idx="17947">
                  <c:v>8.3704710642329392</c:v>
                </c:pt>
                <c:pt idx="17948">
                  <c:v>8.3705170833330786</c:v>
                </c:pt>
                <c:pt idx="17949">
                  <c:v>8.3699464084170128</c:v>
                </c:pt>
                <c:pt idx="17950">
                  <c:v>8.3697490941829535</c:v>
                </c:pt>
                <c:pt idx="17951">
                  <c:v>8.3701367526000858</c:v>
                </c:pt>
                <c:pt idx="17952">
                  <c:v>8.3713044383670283</c:v>
                </c:pt>
                <c:pt idx="17953">
                  <c:v>8.3710454301169612</c:v>
                </c:pt>
                <c:pt idx="17954">
                  <c:v>8.3702931158829053</c:v>
                </c:pt>
                <c:pt idx="17955">
                  <c:v>8.3693674409670358</c:v>
                </c:pt>
                <c:pt idx="17956">
                  <c:v>8.369488460066977</c:v>
                </c:pt>
                <c:pt idx="17957">
                  <c:v>8.3709328124999214</c:v>
                </c:pt>
                <c:pt idx="17958">
                  <c:v>8.3705971375830526</c:v>
                </c:pt>
                <c:pt idx="17959">
                  <c:v>8.3700014900169943</c:v>
                </c:pt>
                <c:pt idx="17960">
                  <c:v>8.3696041484329271</c:v>
                </c:pt>
                <c:pt idx="17961">
                  <c:v>8.3694851675330675</c:v>
                </c:pt>
                <c:pt idx="17962">
                  <c:v>8.3706044926170016</c:v>
                </c:pt>
                <c:pt idx="17963">
                  <c:v>8.3708671783829445</c:v>
                </c:pt>
                <c:pt idx="17964">
                  <c:v>8.3703465034670756</c:v>
                </c:pt>
                <c:pt idx="17965">
                  <c:v>8.3700291892330192</c:v>
                </c:pt>
                <c:pt idx="17966">
                  <c:v>8.3700252083329598</c:v>
                </c:pt>
                <c:pt idx="17967">
                  <c:v>8.371094533417093</c:v>
                </c:pt>
                <c:pt idx="17968">
                  <c:v>8.3710755525170342</c:v>
                </c:pt>
                <c:pt idx="17969">
                  <c:v>8.3701865442669661</c:v>
                </c:pt>
                <c:pt idx="17970">
                  <c:v>8.3696075633669107</c:v>
                </c:pt>
                <c:pt idx="17971">
                  <c:v>8.370280221783041</c:v>
                </c:pt>
                <c:pt idx="17972">
                  <c:v>8.3720029075499838</c:v>
                </c:pt>
                <c:pt idx="17973">
                  <c:v>8.3719072326329176</c:v>
                </c:pt>
                <c:pt idx="17974">
                  <c:v>8.3715915850670566</c:v>
                </c:pt>
                <c:pt idx="17975">
                  <c:v>8.3713392708330012</c:v>
                </c:pt>
                <c:pt idx="17976">
                  <c:v>8.3713369292499333</c:v>
                </c:pt>
                <c:pt idx="17977">
                  <c:v>8.3728979483500758</c:v>
                </c:pt>
                <c:pt idx="17978">
                  <c:v>8.3735439401000082</c:v>
                </c:pt>
                <c:pt idx="17979">
                  <c:v>8.3727199591999497</c:v>
                </c:pt>
                <c:pt idx="17980">
                  <c:v>8.3722342842830813</c:v>
                </c:pt>
                <c:pt idx="17981">
                  <c:v>8.3717669700500235</c:v>
                </c:pt>
                <c:pt idx="17982">
                  <c:v>8.3729612951329564</c:v>
                </c:pt>
                <c:pt idx="17983">
                  <c:v>8.372925647567099</c:v>
                </c:pt>
                <c:pt idx="17984">
                  <c:v>8.3723683333330392</c:v>
                </c:pt>
                <c:pt idx="17985">
                  <c:v>8.3715809917499726</c:v>
                </c:pt>
                <c:pt idx="17986">
                  <c:v>8.3719770108499159</c:v>
                </c:pt>
                <c:pt idx="17987">
                  <c:v>8.3738346692670476</c:v>
                </c:pt>
                <c:pt idx="17988">
                  <c:v>8.3737723550329903</c:v>
                </c:pt>
                <c:pt idx="17989">
                  <c:v>8.3735433467829221</c:v>
                </c:pt>
                <c:pt idx="17990">
                  <c:v>8.3730693658830617</c:v>
                </c:pt>
                <c:pt idx="17991">
                  <c:v>8.3731903576329962</c:v>
                </c:pt>
                <c:pt idx="17992">
                  <c:v>8.3742647100669387</c:v>
                </c:pt>
                <c:pt idx="17993">
                  <c:v>8.3741973958330806</c:v>
                </c:pt>
                <c:pt idx="17994">
                  <c:v>8.3737367209170124</c:v>
                </c:pt>
                <c:pt idx="17995">
                  <c:v>8.3724427400169539</c:v>
                </c:pt>
                <c:pt idx="17996">
                  <c:v>8.3722453984330869</c:v>
                </c:pt>
                <c:pt idx="17997">
                  <c:v>8.3733647508670295</c:v>
                </c:pt>
                <c:pt idx="17998">
                  <c:v>8.3732407426169608</c:v>
                </c:pt>
                <c:pt idx="17999">
                  <c:v>8.3723300950499038</c:v>
                </c:pt>
                <c:pt idx="18000">
                  <c:v>8.3717427534670357</c:v>
                </c:pt>
                <c:pt idx="18001">
                  <c:v>8.3722887725669786</c:v>
                </c:pt>
                <c:pt idx="18002">
                  <c:v>8.373876458332921</c:v>
                </c:pt>
                <c:pt idx="18003">
                  <c:v>8.3740274500830516</c:v>
                </c:pt>
                <c:pt idx="18004">
                  <c:v>8.3737668025169949</c:v>
                </c:pt>
                <c:pt idx="18005">
                  <c:v>8.3733527942669284</c:v>
                </c:pt>
                <c:pt idx="18006">
                  <c:v>8.3734888133670697</c:v>
                </c:pt>
                <c:pt idx="18007">
                  <c:v>8.3746414717830024</c:v>
                </c:pt>
                <c:pt idx="18008">
                  <c:v>8.3748458242169441</c:v>
                </c:pt>
                <c:pt idx="18009">
                  <c:v>8.3743551493000759</c:v>
                </c:pt>
                <c:pt idx="18010">
                  <c:v>8.3732378350670178</c:v>
                </c:pt>
                <c:pt idx="18011">
                  <c:v>8.3731421874999601</c:v>
                </c:pt>
                <c:pt idx="18012">
                  <c:v>8.3740381792500926</c:v>
                </c:pt>
                <c:pt idx="18013">
                  <c:v>8.3746908650170333</c:v>
                </c:pt>
                <c:pt idx="18014">
                  <c:v>8.3739935234329668</c:v>
                </c:pt>
                <c:pt idx="18015">
                  <c:v>8.3733395425329089</c:v>
                </c:pt>
                <c:pt idx="18016">
                  <c:v>8.3735072009500406</c:v>
                </c:pt>
                <c:pt idx="18017">
                  <c:v>8.3752632200499839</c:v>
                </c:pt>
                <c:pt idx="18018">
                  <c:v>8.3753175451329174</c:v>
                </c:pt>
                <c:pt idx="18019">
                  <c:v>8.374608564233057</c:v>
                </c:pt>
                <c:pt idx="18020">
                  <c:v>8.3743645833329996</c:v>
                </c:pt>
                <c:pt idx="18021">
                  <c:v>8.3748005750829329</c:v>
                </c:pt>
                <c:pt idx="18022">
                  <c:v>8.3759399275170754</c:v>
                </c:pt>
                <c:pt idx="18023">
                  <c:v>8.3757725859330066</c:v>
                </c:pt>
                <c:pt idx="18024">
                  <c:v>8.3749219383669491</c:v>
                </c:pt>
                <c:pt idx="18025">
                  <c:v>8.3742662634500817</c:v>
                </c:pt>
                <c:pt idx="18026">
                  <c:v>8.3746456158830238</c:v>
                </c:pt>
                <c:pt idx="18027">
                  <c:v>8.3751432742999565</c:v>
                </c:pt>
                <c:pt idx="18028">
                  <c:v>8.375325960067098</c:v>
                </c:pt>
                <c:pt idx="18029">
                  <c:v>8.3748553125000385</c:v>
                </c:pt>
                <c:pt idx="18030">
                  <c:v>8.3744896375829736</c:v>
                </c:pt>
                <c:pt idx="18031">
                  <c:v>8.3752123233499152</c:v>
                </c:pt>
                <c:pt idx="18032">
                  <c:v>8.3764183151000466</c:v>
                </c:pt>
                <c:pt idx="18033">
                  <c:v>8.3756993341999895</c:v>
                </c:pt>
                <c:pt idx="18034">
                  <c:v>8.3754436592829222</c:v>
                </c:pt>
                <c:pt idx="18035">
                  <c:v>8.3748763450500636</c:v>
                </c:pt>
                <c:pt idx="18036">
                  <c:v>8.3747540034669967</c:v>
                </c:pt>
                <c:pt idx="18037">
                  <c:v>8.3758750225669374</c:v>
                </c:pt>
                <c:pt idx="18038">
                  <c:v>8.3758527083330794</c:v>
                </c:pt>
                <c:pt idx="18039">
                  <c:v>8.3751137000830127</c:v>
                </c:pt>
                <c:pt idx="18040">
                  <c:v>8.3745380525169555</c:v>
                </c:pt>
                <c:pt idx="18041">
                  <c:v>8.3748690442670863</c:v>
                </c:pt>
                <c:pt idx="18042">
                  <c:v>8.3761167300330275</c:v>
                </c:pt>
                <c:pt idx="18043">
                  <c:v>8.3760477217829603</c:v>
                </c:pt>
                <c:pt idx="18044">
                  <c:v>8.3751870742169032</c:v>
                </c:pt>
                <c:pt idx="18045">
                  <c:v>8.3747330659670354</c:v>
                </c:pt>
                <c:pt idx="18046">
                  <c:v>8.3752924183999777</c:v>
                </c:pt>
                <c:pt idx="18047">
                  <c:v>8.3764417708329191</c:v>
                </c:pt>
                <c:pt idx="18048">
                  <c:v>8.3769410959170525</c:v>
                </c:pt>
                <c:pt idx="18049">
                  <c:v>8.3766671150169945</c:v>
                </c:pt>
                <c:pt idx="18050">
                  <c:v>8.3753631067669279</c:v>
                </c:pt>
                <c:pt idx="18051">
                  <c:v>8.3756174592000683</c:v>
                </c:pt>
                <c:pt idx="18052">
                  <c:v>8.3762534509500011</c:v>
                </c:pt>
                <c:pt idx="18053">
                  <c:v>8.3763961367169451</c:v>
                </c:pt>
                <c:pt idx="18054">
                  <c:v>8.3750971284670772</c:v>
                </c:pt>
                <c:pt idx="18055">
                  <c:v>8.3752914809000174</c:v>
                </c:pt>
                <c:pt idx="18056">
                  <c:v>8.3753074999999608</c:v>
                </c:pt>
                <c:pt idx="18057">
                  <c:v>8.3766284917500915</c:v>
                </c:pt>
                <c:pt idx="18058">
                  <c:v>8.376924510850035</c:v>
                </c:pt>
                <c:pt idx="18059">
                  <c:v>8.3764571692669687</c:v>
                </c:pt>
                <c:pt idx="18060">
                  <c:v>8.3759181883669083</c:v>
                </c:pt>
                <c:pt idx="18061">
                  <c:v>8.3762658467830402</c:v>
                </c:pt>
                <c:pt idx="18062">
                  <c:v>8.3776518658829833</c:v>
                </c:pt>
                <c:pt idx="18063">
                  <c:v>8.3774428576329161</c:v>
                </c:pt>
                <c:pt idx="18064">
                  <c:v>8.3769372100670587</c:v>
                </c:pt>
                <c:pt idx="18065">
                  <c:v>8.3764682291669992</c:v>
                </c:pt>
                <c:pt idx="18066">
                  <c:v>8.3763558875829318</c:v>
                </c:pt>
                <c:pt idx="18067">
                  <c:v>8.3772852400170734</c:v>
                </c:pt>
                <c:pt idx="18068">
                  <c:v>8.3773795651000071</c:v>
                </c:pt>
                <c:pt idx="18069">
                  <c:v>8.3765555841999504</c:v>
                </c:pt>
                <c:pt idx="18070">
                  <c:v>8.3762499092830822</c:v>
                </c:pt>
                <c:pt idx="18071">
                  <c:v>8.3763759283830233</c:v>
                </c:pt>
                <c:pt idx="18072">
                  <c:v>8.3776985867999567</c:v>
                </c:pt>
                <c:pt idx="18073">
                  <c:v>8.3782412725670969</c:v>
                </c:pt>
                <c:pt idx="18074">
                  <c:v>8.3777072916670399</c:v>
                </c:pt>
                <c:pt idx="18075">
                  <c:v>8.377674950082973</c:v>
                </c:pt>
                <c:pt idx="18076">
                  <c:v>8.3774043025169149</c:v>
                </c:pt>
                <c:pt idx="18077">
                  <c:v>8.3781419609330481</c:v>
                </c:pt>
                <c:pt idx="18078">
                  <c:v>8.3778463133669892</c:v>
                </c:pt>
                <c:pt idx="18079">
                  <c:v>8.3773556384499219</c:v>
                </c:pt>
                <c:pt idx="18080">
                  <c:v>8.376326657550063</c:v>
                </c:pt>
                <c:pt idx="18081">
                  <c:v>8.3764943159669958</c:v>
                </c:pt>
                <c:pt idx="18082">
                  <c:v>8.3771603350669395</c:v>
                </c:pt>
                <c:pt idx="18083">
                  <c:v>8.3766213541670798</c:v>
                </c:pt>
                <c:pt idx="18084">
                  <c:v>8.3764006792500112</c:v>
                </c:pt>
                <c:pt idx="18085">
                  <c:v>8.3757350316829555</c:v>
                </c:pt>
                <c:pt idx="18086">
                  <c:v>8.3758526901000874</c:v>
                </c:pt>
                <c:pt idx="18087">
                  <c:v>8.3769253758670299</c:v>
                </c:pt>
                <c:pt idx="18088">
                  <c:v>8.377269700949963</c:v>
                </c:pt>
                <c:pt idx="18089">
                  <c:v>8.3768073867169033</c:v>
                </c:pt>
                <c:pt idx="18090">
                  <c:v>8.3762017118000358</c:v>
                </c:pt>
                <c:pt idx="18091">
                  <c:v>8.3762510642329779</c:v>
                </c:pt>
                <c:pt idx="18092">
                  <c:v>8.3770970833329219</c:v>
                </c:pt>
                <c:pt idx="18093">
                  <c:v>8.377074741750052</c:v>
                </c:pt>
                <c:pt idx="18094">
                  <c:v>8.3762857608499939</c:v>
                </c:pt>
                <c:pt idx="18095">
                  <c:v>8.3761834192669262</c:v>
                </c:pt>
                <c:pt idx="18096">
                  <c:v>8.3757944383670679</c:v>
                </c:pt>
                <c:pt idx="18097">
                  <c:v>8.3768120967830022</c:v>
                </c:pt>
                <c:pt idx="18098">
                  <c:v>8.3769481158829446</c:v>
                </c:pt>
                <c:pt idx="18099">
                  <c:v>8.3768641076330752</c:v>
                </c:pt>
                <c:pt idx="18100">
                  <c:v>8.3762234600670169</c:v>
                </c:pt>
                <c:pt idx="18101">
                  <c:v>8.3763828124999602</c:v>
                </c:pt>
                <c:pt idx="18102">
                  <c:v>8.3774904709170919</c:v>
                </c:pt>
                <c:pt idx="18103">
                  <c:v>8.3775681566830347</c:v>
                </c:pt>
                <c:pt idx="18104">
                  <c:v>8.3773391484329682</c:v>
                </c:pt>
                <c:pt idx="18105">
                  <c:v>8.3763951675329089</c:v>
                </c:pt>
                <c:pt idx="18106">
                  <c:v>8.3763378259500421</c:v>
                </c:pt>
                <c:pt idx="18107">
                  <c:v>8.377638845049983</c:v>
                </c:pt>
                <c:pt idx="18108">
                  <c:v>8.3778898367999162</c:v>
                </c:pt>
                <c:pt idx="18109">
                  <c:v>8.3767658559000573</c:v>
                </c:pt>
                <c:pt idx="18110">
                  <c:v>8.3757718749999999</c:v>
                </c:pt>
                <c:pt idx="18111">
                  <c:v>8.3759328667499329</c:v>
                </c:pt>
                <c:pt idx="18112">
                  <c:v>8.3772872191830743</c:v>
                </c:pt>
                <c:pt idx="18113">
                  <c:v>8.3779548776000059</c:v>
                </c:pt>
                <c:pt idx="18114">
                  <c:v>8.3776558966999488</c:v>
                </c:pt>
                <c:pt idx="18115">
                  <c:v>8.3769268884500807</c:v>
                </c:pt>
                <c:pt idx="18116">
                  <c:v>8.3769445742170241</c:v>
                </c:pt>
                <c:pt idx="18117">
                  <c:v>8.3784888992999562</c:v>
                </c:pt>
                <c:pt idx="18118">
                  <c:v>8.3786532517330965</c:v>
                </c:pt>
                <c:pt idx="18119">
                  <c:v>8.3782342708330404</c:v>
                </c:pt>
                <c:pt idx="18120">
                  <c:v>8.3777302625829719</c:v>
                </c:pt>
                <c:pt idx="18121">
                  <c:v>8.3779929483499149</c:v>
                </c:pt>
                <c:pt idx="18122">
                  <c:v>8.3788789401000479</c:v>
                </c:pt>
                <c:pt idx="18123">
                  <c:v>8.3785966258669884</c:v>
                </c:pt>
                <c:pt idx="18124">
                  <c:v>8.378365950949922</c:v>
                </c:pt>
                <c:pt idx="18125">
                  <c:v>8.377808636717063</c:v>
                </c:pt>
                <c:pt idx="18126">
                  <c:v>8.3774462951329962</c:v>
                </c:pt>
                <c:pt idx="18127">
                  <c:v>8.3788089808999384</c:v>
                </c:pt>
                <c:pt idx="18128">
                  <c:v>8.3787833333330788</c:v>
                </c:pt>
                <c:pt idx="18129">
                  <c:v>8.3780559917500135</c:v>
                </c:pt>
                <c:pt idx="18130">
                  <c:v>8.377865344182954</c:v>
                </c:pt>
                <c:pt idx="18131">
                  <c:v>8.3780063359330867</c:v>
                </c:pt>
                <c:pt idx="18132">
                  <c:v>8.3791156883670297</c:v>
                </c:pt>
                <c:pt idx="18133">
                  <c:v>8.3790133467829619</c:v>
                </c:pt>
                <c:pt idx="18134">
                  <c:v>8.3787276992169026</c:v>
                </c:pt>
                <c:pt idx="18135">
                  <c:v>8.3778003576330367</c:v>
                </c:pt>
                <c:pt idx="18136">
                  <c:v>8.3775547100669776</c:v>
                </c:pt>
                <c:pt idx="18137">
                  <c:v>8.3787957291669208</c:v>
                </c:pt>
                <c:pt idx="18138">
                  <c:v>8.3793200542500532</c:v>
                </c:pt>
                <c:pt idx="18139">
                  <c:v>8.379286073349995</c:v>
                </c:pt>
                <c:pt idx="18140">
                  <c:v>8.3791537317669285</c:v>
                </c:pt>
                <c:pt idx="18141">
                  <c:v>8.3788197508670681</c:v>
                </c:pt>
                <c:pt idx="18142">
                  <c:v>8.3802290759500018</c:v>
                </c:pt>
                <c:pt idx="18143">
                  <c:v>8.3803534283829446</c:v>
                </c:pt>
                <c:pt idx="18144">
                  <c:v>8.3802377534670764</c:v>
                </c:pt>
                <c:pt idx="18145">
                  <c:v>8.3792304392330177</c:v>
                </c:pt>
                <c:pt idx="18146">
                  <c:v>8.37993145833296</c:v>
                </c:pt>
                <c:pt idx="18147">
                  <c:v>8.3815357834170907</c:v>
                </c:pt>
                <c:pt idx="18148">
                  <c:v>8.3810168025170348</c:v>
                </c:pt>
                <c:pt idx="18149">
                  <c:v>8.380402794266967</c:v>
                </c:pt>
                <c:pt idx="18150">
                  <c:v>8.3801521466999098</c:v>
                </c:pt>
                <c:pt idx="18151">
                  <c:v>8.3801564717830423</c:v>
                </c:pt>
                <c:pt idx="18152">
                  <c:v>8.3816924908829833</c:v>
                </c:pt>
                <c:pt idx="18153">
                  <c:v>8.3815918159669174</c:v>
                </c:pt>
                <c:pt idx="18154">
                  <c:v>8.3815095017330581</c:v>
                </c:pt>
                <c:pt idx="18155">
                  <c:v>8.3810588541669997</c:v>
                </c:pt>
                <c:pt idx="18156">
                  <c:v>8.381164845916933</c:v>
                </c:pt>
                <c:pt idx="18157">
                  <c:v>8.382999198350074</c:v>
                </c:pt>
                <c:pt idx="18158">
                  <c:v>8.3830785234330083</c:v>
                </c:pt>
                <c:pt idx="18159">
                  <c:v>8.3825445425329494</c:v>
                </c:pt>
                <c:pt idx="18160">
                  <c:v>8.3822722009500801</c:v>
                </c:pt>
                <c:pt idx="18161">
                  <c:v>8.3815898867170233</c:v>
                </c:pt>
                <c:pt idx="18162">
                  <c:v>8.383352545132956</c:v>
                </c:pt>
                <c:pt idx="18163">
                  <c:v>8.3829402309000987</c:v>
                </c:pt>
                <c:pt idx="18164">
                  <c:v>8.3820379166670396</c:v>
                </c:pt>
                <c:pt idx="18165">
                  <c:v>8.3823189084169716</c:v>
                </c:pt>
                <c:pt idx="18166">
                  <c:v>8.3830349275169151</c:v>
                </c:pt>
                <c:pt idx="18167">
                  <c:v>8.384089252600047</c:v>
                </c:pt>
                <c:pt idx="18168">
                  <c:v>8.3845002716999897</c:v>
                </c:pt>
                <c:pt idx="18169">
                  <c:v>8.3836345967829224</c:v>
                </c:pt>
                <c:pt idx="18172">
                  <c:v>8.3603485779857536</c:v>
                </c:pt>
                <c:pt idx="18173" formatCode="General">
                  <c:v>8.5929541152416373E-3</c:v>
                </c:pt>
              </c:numCache>
            </c:numRef>
          </c:yVal>
          <c:smooth val="0"/>
        </c:ser>
        <c:ser>
          <c:idx val="2"/>
          <c:order val="2"/>
          <c:tx>
            <c:strRef>
              <c:f>GGAa_A!$AA$1:$AA$3</c:f>
              <c:strCache>
                <c:ptCount val="1"/>
                <c:pt idx="0">
                  <c:v>TIC-line</c:v>
                </c:pt>
              </c:strCache>
            </c:strRef>
          </c:tx>
          <c:spPr>
            <a:ln w="1270">
              <a:solidFill>
                <a:srgbClr val="28F850"/>
              </a:solidFill>
            </a:ln>
          </c:spPr>
          <c:marker>
            <c:symbol val="none"/>
          </c:marker>
          <c:xVal>
            <c:numRef>
              <c:f>GGAa_A!$C$4:$C$18215</c:f>
              <c:numCache>
                <c:formatCode>m/d/yy\ h:mm;@</c:formatCode>
                <c:ptCount val="18212"/>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GGAa_A!$AA$4:$AA$18215</c:f>
              <c:numCache>
                <c:formatCode>0.000000</c:formatCode>
                <c:ptCount val="18212"/>
                <c:pt idx="0">
                  <c:v>8.3130366666669993</c:v>
                </c:pt>
                <c:pt idx="1">
                  <c:v>8.3138359917499329</c:v>
                </c:pt>
                <c:pt idx="2">
                  <c:v>8.3131053441830751</c:v>
                </c:pt>
                <c:pt idx="3">
                  <c:v>8.3134830026000071</c:v>
                </c:pt>
                <c:pt idx="4">
                  <c:v>8.3134440216999508</c:v>
                </c:pt>
                <c:pt idx="5">
                  <c:v>8.3131266801170813</c:v>
                </c:pt>
                <c:pt idx="6">
                  <c:v>8.3131276992170235</c:v>
                </c:pt>
                <c:pt idx="7">
                  <c:v>8.3132203576329555</c:v>
                </c:pt>
                <c:pt idx="8">
                  <c:v>8.3128180434000978</c:v>
                </c:pt>
                <c:pt idx="9">
                  <c:v>8.3127790625000397</c:v>
                </c:pt>
                <c:pt idx="10">
                  <c:v>8.3128950542499727</c:v>
                </c:pt>
                <c:pt idx="11">
                  <c:v>8.3128027400169149</c:v>
                </c:pt>
                <c:pt idx="12">
                  <c:v>8.313033731767046</c:v>
                </c:pt>
                <c:pt idx="13">
                  <c:v>8.3135530841999898</c:v>
                </c:pt>
                <c:pt idx="14">
                  <c:v>8.3127724092829212</c:v>
                </c:pt>
                <c:pt idx="15">
                  <c:v>8.3128950950500631</c:v>
                </c:pt>
                <c:pt idx="16">
                  <c:v>8.3130910867999965</c:v>
                </c:pt>
                <c:pt idx="17">
                  <c:v>8.3135254392329383</c:v>
                </c:pt>
                <c:pt idx="18">
                  <c:v>8.3126981250000789</c:v>
                </c:pt>
                <c:pt idx="19">
                  <c:v>8.3130957834170118</c:v>
                </c:pt>
                <c:pt idx="20">
                  <c:v>8.3127584691829544</c:v>
                </c:pt>
                <c:pt idx="21">
                  <c:v>8.3132361276000868</c:v>
                </c:pt>
                <c:pt idx="22">
                  <c:v>8.3125738133670275</c:v>
                </c:pt>
                <c:pt idx="23">
                  <c:v>8.3125248051169631</c:v>
                </c:pt>
                <c:pt idx="24">
                  <c:v>8.3130058242169032</c:v>
                </c:pt>
                <c:pt idx="25">
                  <c:v>8.3128668159670358</c:v>
                </c:pt>
                <c:pt idx="26">
                  <c:v>8.3127511683999789</c:v>
                </c:pt>
                <c:pt idx="27">
                  <c:v>8.3132555208329215</c:v>
                </c:pt>
                <c:pt idx="28">
                  <c:v>8.3131265125830538</c:v>
                </c:pt>
                <c:pt idx="29">
                  <c:v>8.3130091983499934</c:v>
                </c:pt>
                <c:pt idx="30">
                  <c:v>8.312898523432926</c:v>
                </c:pt>
                <c:pt idx="31">
                  <c:v>8.3125728758670689</c:v>
                </c:pt>
                <c:pt idx="32">
                  <c:v>8.3132655342830013</c:v>
                </c:pt>
                <c:pt idx="33">
                  <c:v>8.3127832200499441</c:v>
                </c:pt>
                <c:pt idx="34">
                  <c:v>8.3127342118000769</c:v>
                </c:pt>
                <c:pt idx="35">
                  <c:v>8.3125935642330173</c:v>
                </c:pt>
                <c:pt idx="36">
                  <c:v>8.3124362499999602</c:v>
                </c:pt>
                <c:pt idx="37">
                  <c:v>8.3122505750830911</c:v>
                </c:pt>
                <c:pt idx="38">
                  <c:v>8.3127432608500342</c:v>
                </c:pt>
                <c:pt idx="39">
                  <c:v>8.3126125859329676</c:v>
                </c:pt>
                <c:pt idx="40">
                  <c:v>8.3125252716999096</c:v>
                </c:pt>
                <c:pt idx="41">
                  <c:v>8.3130895967830423</c:v>
                </c:pt>
                <c:pt idx="42">
                  <c:v>8.3128406158829833</c:v>
                </c:pt>
                <c:pt idx="43">
                  <c:v>8.3128316076329156</c:v>
                </c:pt>
                <c:pt idx="44">
                  <c:v>8.3124926267330572</c:v>
                </c:pt>
                <c:pt idx="45">
                  <c:v>8.3128036458330001</c:v>
                </c:pt>
                <c:pt idx="46">
                  <c:v>8.3124513042499331</c:v>
                </c:pt>
                <c:pt idx="47">
                  <c:v>8.3125823233500746</c:v>
                </c:pt>
                <c:pt idx="48">
                  <c:v>8.3127766484330063</c:v>
                </c:pt>
                <c:pt idx="49">
                  <c:v>8.3131643341999499</c:v>
                </c:pt>
                <c:pt idx="50">
                  <c:v>8.3125153259500806</c:v>
                </c:pt>
                <c:pt idx="51">
                  <c:v>8.3127113450500243</c:v>
                </c:pt>
                <c:pt idx="52">
                  <c:v>8.3122823367999565</c:v>
                </c:pt>
                <c:pt idx="53">
                  <c:v>8.3123033559000969</c:v>
                </c:pt>
                <c:pt idx="54">
                  <c:v>8.3129577083330393</c:v>
                </c:pt>
                <c:pt idx="55">
                  <c:v>8.3128103667499733</c:v>
                </c:pt>
                <c:pt idx="56">
                  <c:v>8.3128897191829161</c:v>
                </c:pt>
                <c:pt idx="57">
                  <c:v>8.3127723776000479</c:v>
                </c:pt>
                <c:pt idx="58">
                  <c:v>8.3126600633669891</c:v>
                </c:pt>
                <c:pt idx="59">
                  <c:v>8.312822721782922</c:v>
                </c:pt>
                <c:pt idx="60">
                  <c:v>8.312735407550063</c:v>
                </c:pt>
                <c:pt idx="61">
                  <c:v>8.3127330659669951</c:v>
                </c:pt>
                <c:pt idx="62">
                  <c:v>8.3130274183999386</c:v>
                </c:pt>
                <c:pt idx="63">
                  <c:v>8.3123951041670789</c:v>
                </c:pt>
                <c:pt idx="64">
                  <c:v>8.3130177625830122</c:v>
                </c:pt>
                <c:pt idx="65">
                  <c:v>8.3124987816829545</c:v>
                </c:pt>
                <c:pt idx="66">
                  <c:v>8.3128581067670861</c:v>
                </c:pt>
                <c:pt idx="67">
                  <c:v>8.31239245920003</c:v>
                </c:pt>
                <c:pt idx="68">
                  <c:v>8.3121467842829624</c:v>
                </c:pt>
                <c:pt idx="69">
                  <c:v>8.3123578033829038</c:v>
                </c:pt>
                <c:pt idx="70">
                  <c:v>8.3128554618000372</c:v>
                </c:pt>
                <c:pt idx="71">
                  <c:v>8.3123914808999775</c:v>
                </c:pt>
                <c:pt idx="72">
                  <c:v>8.3126974999999206</c:v>
                </c:pt>
                <c:pt idx="73">
                  <c:v>8.3125201584170529</c:v>
                </c:pt>
                <c:pt idx="74">
                  <c:v>8.3131695108499937</c:v>
                </c:pt>
                <c:pt idx="75">
                  <c:v>8.3132048129449281</c:v>
                </c:pt>
                <c:pt idx="76">
                  <c:v>8.3127531883670684</c:v>
                </c:pt>
                <c:pt idx="77">
                  <c:v>8.3120725134500013</c:v>
                </c:pt>
                <c:pt idx="78">
                  <c:v>8.3121901992169445</c:v>
                </c:pt>
                <c:pt idx="79">
                  <c:v>8.3118778576330765</c:v>
                </c:pt>
                <c:pt idx="80">
                  <c:v>8.3117138767330179</c:v>
                </c:pt>
                <c:pt idx="81">
                  <c:v>8.3122882291669598</c:v>
                </c:pt>
                <c:pt idx="82">
                  <c:v>8.3120358875830913</c:v>
                </c:pt>
                <c:pt idx="83">
                  <c:v>8.3118335733500341</c:v>
                </c:pt>
                <c:pt idx="84">
                  <c:v>8.3120878984329671</c:v>
                </c:pt>
                <c:pt idx="85">
                  <c:v>8.3128272508669099</c:v>
                </c:pt>
                <c:pt idx="86">
                  <c:v>8.3130515759500412</c:v>
                </c:pt>
                <c:pt idx="87">
                  <c:v>8.3123975950499833</c:v>
                </c:pt>
                <c:pt idx="88">
                  <c:v>8.3116469201329153</c:v>
                </c:pt>
                <c:pt idx="89">
                  <c:v>8.3127679392330585</c:v>
                </c:pt>
                <c:pt idx="90">
                  <c:v>8.3119089583330013</c:v>
                </c:pt>
                <c:pt idx="91">
                  <c:v>8.3128666167499325</c:v>
                </c:pt>
                <c:pt idx="92">
                  <c:v>8.3120259691830736</c:v>
                </c:pt>
                <c:pt idx="93">
                  <c:v>8.3124219609330066</c:v>
                </c:pt>
                <c:pt idx="94">
                  <c:v>8.3128579800329501</c:v>
                </c:pt>
                <c:pt idx="95">
                  <c:v>8.3125906384500805</c:v>
                </c:pt>
                <c:pt idx="96">
                  <c:v>8.3130666575500243</c:v>
                </c:pt>
                <c:pt idx="97">
                  <c:v>8.3126393159669565</c:v>
                </c:pt>
                <c:pt idx="98">
                  <c:v>8.3131836684000966</c:v>
                </c:pt>
                <c:pt idx="99">
                  <c:v>8.3127146875000388</c:v>
                </c:pt>
                <c:pt idx="100">
                  <c:v>8.3123256792499731</c:v>
                </c:pt>
                <c:pt idx="101">
                  <c:v>8.3126466983499157</c:v>
                </c:pt>
                <c:pt idx="102">
                  <c:v>8.3123560234330469</c:v>
                </c:pt>
                <c:pt idx="103">
                  <c:v>8.312575375866988</c:v>
                </c:pt>
                <c:pt idx="104">
                  <c:v>8.3123763676169222</c:v>
                </c:pt>
                <c:pt idx="105">
                  <c:v>8.3126807200500625</c:v>
                </c:pt>
                <c:pt idx="106">
                  <c:v>8.3128033784669952</c:v>
                </c:pt>
                <c:pt idx="107">
                  <c:v>8.3123560642329384</c:v>
                </c:pt>
                <c:pt idx="108">
                  <c:v>8.312790416667081</c:v>
                </c:pt>
                <c:pt idx="109">
                  <c:v>8.3121430750830125</c:v>
                </c:pt>
                <c:pt idx="110">
                  <c:v>8.3124357608499544</c:v>
                </c:pt>
                <c:pt idx="111">
                  <c:v>8.3129767526000862</c:v>
                </c:pt>
                <c:pt idx="112">
                  <c:v>8.3129661050330288</c:v>
                </c:pt>
                <c:pt idx="113">
                  <c:v>8.312913763449961</c:v>
                </c:pt>
                <c:pt idx="114">
                  <c:v>8.3129297825499044</c:v>
                </c:pt>
                <c:pt idx="115">
                  <c:v>8.3134024409670371</c:v>
                </c:pt>
                <c:pt idx="116">
                  <c:v>8.312545126732978</c:v>
                </c:pt>
                <c:pt idx="117">
                  <c:v>8.3133111458329196</c:v>
                </c:pt>
                <c:pt idx="118">
                  <c:v>8.3124454709170514</c:v>
                </c:pt>
                <c:pt idx="119">
                  <c:v>8.3131331566829942</c:v>
                </c:pt>
                <c:pt idx="120">
                  <c:v>8.3133491484329287</c:v>
                </c:pt>
                <c:pt idx="121">
                  <c:v>8.3140435008670686</c:v>
                </c:pt>
                <c:pt idx="122">
                  <c:v>8.3136728259500021</c:v>
                </c:pt>
                <c:pt idx="123">
                  <c:v>8.3137588450499429</c:v>
                </c:pt>
                <c:pt idx="124">
                  <c:v>8.313493170133075</c:v>
                </c:pt>
                <c:pt idx="125">
                  <c:v>8.3140608559000189</c:v>
                </c:pt>
                <c:pt idx="126">
                  <c:v>8.3149952083329595</c:v>
                </c:pt>
                <c:pt idx="127">
                  <c:v>8.3146278667500937</c:v>
                </c:pt>
                <c:pt idx="128">
                  <c:v>8.3146172191830345</c:v>
                </c:pt>
                <c:pt idx="129">
                  <c:v>8.3143482109329661</c:v>
                </c:pt>
                <c:pt idx="130">
                  <c:v>8.31439756336691</c:v>
                </c:pt>
                <c:pt idx="131">
                  <c:v>8.3148318884500423</c:v>
                </c:pt>
                <c:pt idx="132">
                  <c:v>8.3151379075499836</c:v>
                </c:pt>
                <c:pt idx="133">
                  <c:v>8.3148588992999173</c:v>
                </c:pt>
                <c:pt idx="134">
                  <c:v>8.3152482517330579</c:v>
                </c:pt>
                <c:pt idx="135">
                  <c:v>8.3154126041670011</c:v>
                </c:pt>
                <c:pt idx="136">
                  <c:v>8.3144952625829323</c:v>
                </c:pt>
                <c:pt idx="137">
                  <c:v>8.3142362816830744</c:v>
                </c:pt>
                <c:pt idx="138">
                  <c:v>8.3146239401000077</c:v>
                </c:pt>
                <c:pt idx="139">
                  <c:v>8.3146949591999491</c:v>
                </c:pt>
                <c:pt idx="140">
                  <c:v>8.3146726176170809</c:v>
                </c:pt>
                <c:pt idx="141">
                  <c:v>8.3146619700500235</c:v>
                </c:pt>
                <c:pt idx="142">
                  <c:v>8.314527961799957</c:v>
                </c:pt>
                <c:pt idx="143">
                  <c:v>8.3150556475670978</c:v>
                </c:pt>
                <c:pt idx="144">
                  <c:v>8.3143116666670398</c:v>
                </c:pt>
                <c:pt idx="145">
                  <c:v>8.3147476584169713</c:v>
                </c:pt>
                <c:pt idx="146">
                  <c:v>8.3142753441829154</c:v>
                </c:pt>
                <c:pt idx="147">
                  <c:v>8.3144980026000468</c:v>
                </c:pt>
                <c:pt idx="148">
                  <c:v>8.3145806883669895</c:v>
                </c:pt>
                <c:pt idx="149">
                  <c:v>8.3150283467829222</c:v>
                </c:pt>
                <c:pt idx="150">
                  <c:v>8.315394365883062</c:v>
                </c:pt>
                <c:pt idx="151">
                  <c:v>8.3157070242999964</c:v>
                </c:pt>
                <c:pt idx="152">
                  <c:v>8.3156897100669376</c:v>
                </c:pt>
                <c:pt idx="153">
                  <c:v>8.3148873958330807</c:v>
                </c:pt>
                <c:pt idx="154">
                  <c:v>8.3156933875830124</c:v>
                </c:pt>
                <c:pt idx="155">
                  <c:v>8.3150694066829534</c:v>
                </c:pt>
                <c:pt idx="156">
                  <c:v>8.3148870651000877</c:v>
                </c:pt>
                <c:pt idx="157">
                  <c:v>8.3152680842000279</c:v>
                </c:pt>
                <c:pt idx="158">
                  <c:v>8.3153890759499607</c:v>
                </c:pt>
                <c:pt idx="159">
                  <c:v>8.3143984283829049</c:v>
                </c:pt>
                <c:pt idx="160">
                  <c:v>8.3142310868000351</c:v>
                </c:pt>
                <c:pt idx="161">
                  <c:v>8.3145054392329794</c:v>
                </c:pt>
                <c:pt idx="162">
                  <c:v>8.3149347916669196</c:v>
                </c:pt>
                <c:pt idx="163">
                  <c:v>8.3151591167500509</c:v>
                </c:pt>
                <c:pt idx="164">
                  <c:v>8.3152284691829941</c:v>
                </c:pt>
                <c:pt idx="165">
                  <c:v>8.3145144609329282</c:v>
                </c:pt>
                <c:pt idx="166">
                  <c:v>8.3148988133670692</c:v>
                </c:pt>
                <c:pt idx="167">
                  <c:v>8.3147031384500014</c:v>
                </c:pt>
                <c:pt idx="168">
                  <c:v>8.3148924908829436</c:v>
                </c:pt>
                <c:pt idx="169">
                  <c:v>8.3149934826330743</c:v>
                </c:pt>
                <c:pt idx="170">
                  <c:v>8.3153928350670174</c:v>
                </c:pt>
                <c:pt idx="171">
                  <c:v>8.3149338541669611</c:v>
                </c:pt>
                <c:pt idx="172">
                  <c:v>8.3152698459170917</c:v>
                </c:pt>
                <c:pt idx="173">
                  <c:v>8.3150641983500329</c:v>
                </c:pt>
                <c:pt idx="174">
                  <c:v>8.3161485234329664</c:v>
                </c:pt>
                <c:pt idx="175">
                  <c:v>8.3155212091999093</c:v>
                </c:pt>
                <c:pt idx="176">
                  <c:v>8.3148705342830418</c:v>
                </c:pt>
                <c:pt idx="177">
                  <c:v>8.3152048867169839</c:v>
                </c:pt>
                <c:pt idx="178">
                  <c:v>8.3155675451329163</c:v>
                </c:pt>
                <c:pt idx="179">
                  <c:v>8.3153152309000582</c:v>
                </c:pt>
                <c:pt idx="180">
                  <c:v>8.3145929166669994</c:v>
                </c:pt>
                <c:pt idx="181">
                  <c:v>8.3147255750829334</c:v>
                </c:pt>
                <c:pt idx="182">
                  <c:v>8.3153665941830752</c:v>
                </c:pt>
                <c:pt idx="183">
                  <c:v>8.315042585933007</c:v>
                </c:pt>
                <c:pt idx="184">
                  <c:v>8.31469693836695</c:v>
                </c:pt>
                <c:pt idx="185">
                  <c:v>8.3156912634500824</c:v>
                </c:pt>
                <c:pt idx="186">
                  <c:v>8.3155172825500223</c:v>
                </c:pt>
                <c:pt idx="187">
                  <c:v>8.3147916076329551</c:v>
                </c:pt>
                <c:pt idx="188">
                  <c:v>8.3150576267330969</c:v>
                </c:pt>
                <c:pt idx="189">
                  <c:v>8.3148819791670405</c:v>
                </c:pt>
                <c:pt idx="190">
                  <c:v>8.3151079709169728</c:v>
                </c:pt>
                <c:pt idx="191">
                  <c:v>8.3153373233499153</c:v>
                </c:pt>
                <c:pt idx="192">
                  <c:v>8.3150849817670469</c:v>
                </c:pt>
                <c:pt idx="193">
                  <c:v>8.3148843341999896</c:v>
                </c:pt>
                <c:pt idx="194">
                  <c:v>8.3153553259499215</c:v>
                </c:pt>
                <c:pt idx="195">
                  <c:v>8.315489678383063</c:v>
                </c:pt>
                <c:pt idx="196">
                  <c:v>8.3152190034669964</c:v>
                </c:pt>
                <c:pt idx="197">
                  <c:v>8.3161050225669371</c:v>
                </c:pt>
                <c:pt idx="198">
                  <c:v>8.3154843750000804</c:v>
                </c:pt>
                <c:pt idx="199">
                  <c:v>8.3158953667500128</c:v>
                </c:pt>
                <c:pt idx="200">
                  <c:v>8.3158530525169549</c:v>
                </c:pt>
                <c:pt idx="201">
                  <c:v>8.3156907109330866</c:v>
                </c:pt>
                <c:pt idx="202">
                  <c:v>8.3154767300330281</c:v>
                </c:pt>
                <c:pt idx="203">
                  <c:v>8.3157243884499632</c:v>
                </c:pt>
                <c:pt idx="204">
                  <c:v>8.3158070742169041</c:v>
                </c:pt>
                <c:pt idx="205">
                  <c:v>8.315688065967036</c:v>
                </c:pt>
                <c:pt idx="206">
                  <c:v>8.3161124183999782</c:v>
                </c:pt>
                <c:pt idx="207">
                  <c:v>8.3155784374999193</c:v>
                </c:pt>
                <c:pt idx="208">
                  <c:v>8.315481095917054</c:v>
                </c:pt>
                <c:pt idx="209">
                  <c:v>8.3159204483499938</c:v>
                </c:pt>
                <c:pt idx="210">
                  <c:v>8.3160697734329272</c:v>
                </c:pt>
                <c:pt idx="211">
                  <c:v>8.316524125867069</c:v>
                </c:pt>
                <c:pt idx="212">
                  <c:v>8.3159934509500015</c:v>
                </c:pt>
                <c:pt idx="213">
                  <c:v>8.3159761367169445</c:v>
                </c:pt>
                <c:pt idx="214">
                  <c:v>8.3158754618000756</c:v>
                </c:pt>
                <c:pt idx="215">
                  <c:v>8.3160431475670169</c:v>
                </c:pt>
                <c:pt idx="216">
                  <c:v>8.3163274999999608</c:v>
                </c:pt>
                <c:pt idx="217">
                  <c:v>8.3163534917500925</c:v>
                </c:pt>
                <c:pt idx="218">
                  <c:v>8.3152745108500348</c:v>
                </c:pt>
                <c:pt idx="219">
                  <c:v>8.3156755025999676</c:v>
                </c:pt>
                <c:pt idx="220">
                  <c:v>8.3159381883669088</c:v>
                </c:pt>
                <c:pt idx="221">
                  <c:v>8.3164191801170411</c:v>
                </c:pt>
                <c:pt idx="222">
                  <c:v>8.3169068658829843</c:v>
                </c:pt>
                <c:pt idx="223">
                  <c:v>8.3162345242999169</c:v>
                </c:pt>
                <c:pt idx="224">
                  <c:v>8.3156172100670585</c:v>
                </c:pt>
                <c:pt idx="225">
                  <c:v>8.3165915624999993</c:v>
                </c:pt>
                <c:pt idx="226">
                  <c:v>8.3159942209169326</c:v>
                </c:pt>
                <c:pt idx="227">
                  <c:v>8.3160585733500749</c:v>
                </c:pt>
                <c:pt idx="228">
                  <c:v>8.3168278984330062</c:v>
                </c:pt>
                <c:pt idx="229">
                  <c:v>8.3164755841999494</c:v>
                </c:pt>
                <c:pt idx="230">
                  <c:v>8.3163649092830809</c:v>
                </c:pt>
                <c:pt idx="231">
                  <c:v>8.3170225950500232</c:v>
                </c:pt>
                <c:pt idx="232">
                  <c:v>8.3166169201329563</c:v>
                </c:pt>
                <c:pt idx="233">
                  <c:v>8.3166796059000969</c:v>
                </c:pt>
                <c:pt idx="234">
                  <c:v>8.31712729166704</c:v>
                </c:pt>
                <c:pt idx="235">
                  <c:v>8.3165499500829725</c:v>
                </c:pt>
                <c:pt idx="236">
                  <c:v>8.3165359691829135</c:v>
                </c:pt>
                <c:pt idx="237">
                  <c:v>8.3175352942670475</c:v>
                </c:pt>
                <c:pt idx="238">
                  <c:v>8.3173863133669883</c:v>
                </c:pt>
                <c:pt idx="239">
                  <c:v>8.3173523051169216</c:v>
                </c:pt>
                <c:pt idx="240">
                  <c:v>8.3162616575500632</c:v>
                </c:pt>
                <c:pt idx="241">
                  <c:v>8.3168743159669969</c:v>
                </c:pt>
                <c:pt idx="242">
                  <c:v>8.3168270017329391</c:v>
                </c:pt>
                <c:pt idx="243">
                  <c:v>8.3171330208330794</c:v>
                </c:pt>
                <c:pt idx="244">
                  <c:v>8.3163456792500128</c:v>
                </c:pt>
                <c:pt idx="245">
                  <c:v>8.3165450316829546</c:v>
                </c:pt>
                <c:pt idx="246">
                  <c:v>8.3167926901000868</c:v>
                </c:pt>
                <c:pt idx="247">
                  <c:v>8.3166220425330302</c:v>
                </c:pt>
                <c:pt idx="248">
                  <c:v>8.3167997009499626</c:v>
                </c:pt>
                <c:pt idx="249">
                  <c:v>8.3170057200499041</c:v>
                </c:pt>
                <c:pt idx="250">
                  <c:v>8.3172000451330348</c:v>
                </c:pt>
                <c:pt idx="251">
                  <c:v>8.3163110642329787</c:v>
                </c:pt>
                <c:pt idx="252">
                  <c:v>8.3163970833329213</c:v>
                </c:pt>
                <c:pt idx="253">
                  <c:v>8.3165780750830525</c:v>
                </c:pt>
                <c:pt idx="254">
                  <c:v>8.3173140941829935</c:v>
                </c:pt>
                <c:pt idx="255">
                  <c:v>8.3163300859329272</c:v>
                </c:pt>
                <c:pt idx="256">
                  <c:v>8.3165794383670679</c:v>
                </c:pt>
                <c:pt idx="257">
                  <c:v>8.3161887634500005</c:v>
                </c:pt>
                <c:pt idx="258">
                  <c:v>8.3168697825499436</c:v>
                </c:pt>
                <c:pt idx="259">
                  <c:v>8.3164941076330763</c:v>
                </c:pt>
                <c:pt idx="260">
                  <c:v>8.3164467934000186</c:v>
                </c:pt>
                <c:pt idx="261">
                  <c:v>8.3172394791669593</c:v>
                </c:pt>
                <c:pt idx="262">
                  <c:v>8.3175754709170917</c:v>
                </c:pt>
                <c:pt idx="263">
                  <c:v>8.3169298233500353</c:v>
                </c:pt>
                <c:pt idx="264">
                  <c:v>8.3173208150999667</c:v>
                </c:pt>
                <c:pt idx="265">
                  <c:v>8.3158801675329084</c:v>
                </c:pt>
                <c:pt idx="266">
                  <c:v>8.3167711592830429</c:v>
                </c:pt>
                <c:pt idx="267">
                  <c:v>8.317532178382983</c:v>
                </c:pt>
                <c:pt idx="268">
                  <c:v>8.3175115034669158</c:v>
                </c:pt>
                <c:pt idx="269">
                  <c:v>8.3173408559000581</c:v>
                </c:pt>
                <c:pt idx="270">
                  <c:v>8.3169452083330011</c:v>
                </c:pt>
                <c:pt idx="271">
                  <c:v>8.3166762000829344</c:v>
                </c:pt>
                <c:pt idx="272">
                  <c:v>8.3171505525170737</c:v>
                </c:pt>
                <c:pt idx="273">
                  <c:v>8.3174832109330072</c:v>
                </c:pt>
                <c:pt idx="274">
                  <c:v>8.3169992300329501</c:v>
                </c:pt>
                <c:pt idx="275">
                  <c:v>8.3170602217830805</c:v>
                </c:pt>
                <c:pt idx="276">
                  <c:v>8.3175112408830234</c:v>
                </c:pt>
                <c:pt idx="277">
                  <c:v>8.316322232632956</c:v>
                </c:pt>
                <c:pt idx="278">
                  <c:v>8.3171765850670969</c:v>
                </c:pt>
                <c:pt idx="279">
                  <c:v>8.3167742708330401</c:v>
                </c:pt>
                <c:pt idx="280">
                  <c:v>8.3172919292499721</c:v>
                </c:pt>
                <c:pt idx="281">
                  <c:v>8.3171262816829152</c:v>
                </c:pt>
                <c:pt idx="282">
                  <c:v>8.3171156067670466</c:v>
                </c:pt>
                <c:pt idx="283">
                  <c:v>8.3180266258669882</c:v>
                </c:pt>
                <c:pt idx="284">
                  <c:v>8.3173342842829232</c:v>
                </c:pt>
                <c:pt idx="285">
                  <c:v>8.3178086367170625</c:v>
                </c:pt>
                <c:pt idx="286">
                  <c:v>8.3172262951329952</c:v>
                </c:pt>
                <c:pt idx="287">
                  <c:v>8.3174589808999393</c:v>
                </c:pt>
                <c:pt idx="288">
                  <c:v>8.3178516666670781</c:v>
                </c:pt>
                <c:pt idx="289">
                  <c:v>8.318242658417013</c:v>
                </c:pt>
                <c:pt idx="290">
                  <c:v>8.3179820108499545</c:v>
                </c:pt>
                <c:pt idx="291">
                  <c:v>8.3183346692670863</c:v>
                </c:pt>
                <c:pt idx="292">
                  <c:v>8.3180706883670297</c:v>
                </c:pt>
                <c:pt idx="293">
                  <c:v>8.3183133467829613</c:v>
                </c:pt>
                <c:pt idx="294">
                  <c:v>8.3185426992169056</c:v>
                </c:pt>
                <c:pt idx="295">
                  <c:v>8.3187936909670359</c:v>
                </c:pt>
                <c:pt idx="296">
                  <c:v>8.3185947100669786</c:v>
                </c:pt>
                <c:pt idx="297">
                  <c:v>8.3184790624999199</c:v>
                </c:pt>
                <c:pt idx="298">
                  <c:v>8.3188667209170521</c:v>
                </c:pt>
                <c:pt idx="299">
                  <c:v>8.3184244066829951</c:v>
                </c:pt>
                <c:pt idx="300">
                  <c:v>8.3183737317669273</c:v>
                </c:pt>
                <c:pt idx="301">
                  <c:v>8.318124750867069</c:v>
                </c:pt>
                <c:pt idx="302">
                  <c:v>8.3186174092830001</c:v>
                </c:pt>
                <c:pt idx="303">
                  <c:v>8.3191200950499447</c:v>
                </c:pt>
                <c:pt idx="304">
                  <c:v>8.3190827534670753</c:v>
                </c:pt>
                <c:pt idx="305">
                  <c:v>8.3187771059000184</c:v>
                </c:pt>
                <c:pt idx="306">
                  <c:v>8.3194264583329591</c:v>
                </c:pt>
                <c:pt idx="307">
                  <c:v>8.3195357834170913</c:v>
                </c:pt>
                <c:pt idx="308">
                  <c:v>8.3185234691830345</c:v>
                </c:pt>
                <c:pt idx="309">
                  <c:v>8.3189761275999672</c:v>
                </c:pt>
                <c:pt idx="310">
                  <c:v>8.3196671466999099</c:v>
                </c:pt>
                <c:pt idx="311">
                  <c:v>8.3196881384500418</c:v>
                </c:pt>
                <c:pt idx="312">
                  <c:v>8.3202174908829836</c:v>
                </c:pt>
                <c:pt idx="313">
                  <c:v>8.3197151492999168</c:v>
                </c:pt>
                <c:pt idx="314">
                  <c:v>8.3194661684000568</c:v>
                </c:pt>
                <c:pt idx="315">
                  <c:v>8.3197738541669999</c:v>
                </c:pt>
                <c:pt idx="316">
                  <c:v>8.3190798459169333</c:v>
                </c:pt>
                <c:pt idx="317">
                  <c:v>8.3194808650170735</c:v>
                </c:pt>
                <c:pt idx="318">
                  <c:v>8.320541856767008</c:v>
                </c:pt>
                <c:pt idx="319">
                  <c:v>8.3202512091999488</c:v>
                </c:pt>
                <c:pt idx="320">
                  <c:v>8.3200122009500799</c:v>
                </c:pt>
                <c:pt idx="321">
                  <c:v>8.3202832200500243</c:v>
                </c:pt>
                <c:pt idx="322">
                  <c:v>8.319914211799956</c:v>
                </c:pt>
                <c:pt idx="323">
                  <c:v>8.3206602309000974</c:v>
                </c:pt>
                <c:pt idx="324">
                  <c:v>8.3207029166670399</c:v>
                </c:pt>
                <c:pt idx="325">
                  <c:v>8.3209305750829721</c:v>
                </c:pt>
                <c:pt idx="326">
                  <c:v>8.3209232608499146</c:v>
                </c:pt>
                <c:pt idx="327">
                  <c:v>8.319877585933046</c:v>
                </c:pt>
                <c:pt idx="328">
                  <c:v>8.3200169383669902</c:v>
                </c:pt>
                <c:pt idx="329">
                  <c:v>8.3202612634499218</c:v>
                </c:pt>
                <c:pt idx="330">
                  <c:v>8.3202106158830631</c:v>
                </c:pt>
                <c:pt idx="331">
                  <c:v>8.3199082742999959</c:v>
                </c:pt>
                <c:pt idx="332">
                  <c:v>8.3200476267329382</c:v>
                </c:pt>
                <c:pt idx="333">
                  <c:v>8.3204169791670797</c:v>
                </c:pt>
                <c:pt idx="334">
                  <c:v>8.3207696375830125</c:v>
                </c:pt>
                <c:pt idx="335">
                  <c:v>8.3207739900169546</c:v>
                </c:pt>
                <c:pt idx="336">
                  <c:v>8.320359981767087</c:v>
                </c:pt>
                <c:pt idx="337">
                  <c:v>8.320787667533029</c:v>
                </c:pt>
                <c:pt idx="338">
                  <c:v>8.3204953259499614</c:v>
                </c:pt>
                <c:pt idx="339">
                  <c:v>8.3198596783829046</c:v>
                </c:pt>
                <c:pt idx="340">
                  <c:v>8.3199340034670364</c:v>
                </c:pt>
                <c:pt idx="341">
                  <c:v>8.3204816892329774</c:v>
                </c:pt>
                <c:pt idx="342">
                  <c:v>8.3208977083329199</c:v>
                </c:pt>
                <c:pt idx="343">
                  <c:v>8.3205953667500516</c:v>
                </c:pt>
                <c:pt idx="344">
                  <c:v>8.3204213858499951</c:v>
                </c:pt>
                <c:pt idx="345">
                  <c:v>8.3207923775999273</c:v>
                </c:pt>
                <c:pt idx="346">
                  <c:v>8.3208567300330696</c:v>
                </c:pt>
                <c:pt idx="347">
                  <c:v>8.3205977217830025</c:v>
                </c:pt>
                <c:pt idx="348">
                  <c:v>8.3209954075499439</c:v>
                </c:pt>
                <c:pt idx="349">
                  <c:v>8.3208847326330755</c:v>
                </c:pt>
                <c:pt idx="350">
                  <c:v>8.3204390850670187</c:v>
                </c:pt>
                <c:pt idx="351">
                  <c:v>8.3204267708329613</c:v>
                </c:pt>
                <c:pt idx="352">
                  <c:v>8.320762762583092</c:v>
                </c:pt>
                <c:pt idx="353">
                  <c:v>8.3209287816830333</c:v>
                </c:pt>
                <c:pt idx="354">
                  <c:v>8.3213397734329675</c:v>
                </c:pt>
                <c:pt idx="355">
                  <c:v>8.321267459199909</c:v>
                </c:pt>
                <c:pt idx="356">
                  <c:v>8.3215001176170418</c:v>
                </c:pt>
                <c:pt idx="357">
                  <c:v>8.3208261367169847</c:v>
                </c:pt>
                <c:pt idx="358">
                  <c:v>8.3209754617999163</c:v>
                </c:pt>
                <c:pt idx="359">
                  <c:v>8.3211631475670575</c:v>
                </c:pt>
                <c:pt idx="360">
                  <c:v>8.3209708333329999</c:v>
                </c:pt>
                <c:pt idx="361">
                  <c:v>8.3206584917499331</c:v>
                </c:pt>
                <c:pt idx="362">
                  <c:v>8.3207978441830743</c:v>
                </c:pt>
                <c:pt idx="363">
                  <c:v>8.3212255026000079</c:v>
                </c:pt>
                <c:pt idx="364">
                  <c:v>8.3214465216999489</c:v>
                </c:pt>
                <c:pt idx="365">
                  <c:v>8.3210841801170812</c:v>
                </c:pt>
                <c:pt idx="366">
                  <c:v>8.320691865883024</c:v>
                </c:pt>
                <c:pt idx="367">
                  <c:v>8.3214945242999558</c:v>
                </c:pt>
                <c:pt idx="368">
                  <c:v>8.3209472100670983</c:v>
                </c:pt>
                <c:pt idx="369">
                  <c:v>8.3213898958330397</c:v>
                </c:pt>
                <c:pt idx="370">
                  <c:v>8.3214975542499729</c:v>
                </c:pt>
                <c:pt idx="371">
                  <c:v>8.3218552400169141</c:v>
                </c:pt>
                <c:pt idx="372">
                  <c:v>8.321922898433046</c:v>
                </c:pt>
                <c:pt idx="373">
                  <c:v>8.3213205841999898</c:v>
                </c:pt>
                <c:pt idx="374">
                  <c:v>8.3215182426169214</c:v>
                </c:pt>
                <c:pt idx="375">
                  <c:v>8.321995928383064</c:v>
                </c:pt>
                <c:pt idx="376">
                  <c:v>8.3221002534669974</c:v>
                </c:pt>
                <c:pt idx="377">
                  <c:v>8.3218296058999375</c:v>
                </c:pt>
                <c:pt idx="378">
                  <c:v>8.3222256250000797</c:v>
                </c:pt>
                <c:pt idx="379">
                  <c:v>8.3220932834170132</c:v>
                </c:pt>
                <c:pt idx="380">
                  <c:v>8.3216776358499551</c:v>
                </c:pt>
                <c:pt idx="381">
                  <c:v>8.3217286276000877</c:v>
                </c:pt>
                <c:pt idx="382">
                  <c:v>8.3221246467000292</c:v>
                </c:pt>
                <c:pt idx="383">
                  <c:v>8.3221906384499604</c:v>
                </c:pt>
                <c:pt idx="384">
                  <c:v>8.3214216575499034</c:v>
                </c:pt>
                <c:pt idx="385">
                  <c:v>8.3215926493000349</c:v>
                </c:pt>
                <c:pt idx="386">
                  <c:v>8.3216920017329787</c:v>
                </c:pt>
                <c:pt idx="387">
                  <c:v>8.3216163541669204</c:v>
                </c:pt>
                <c:pt idx="388">
                  <c:v>8.3215940125830521</c:v>
                </c:pt>
                <c:pt idx="389">
                  <c:v>8.3215416983499946</c:v>
                </c:pt>
                <c:pt idx="390">
                  <c:v>8.3220393567669273</c:v>
                </c:pt>
                <c:pt idx="391">
                  <c:v>8.3212420425330684</c:v>
                </c:pt>
                <c:pt idx="392">
                  <c:v>8.3215097009500028</c:v>
                </c:pt>
                <c:pt idx="393">
                  <c:v>8.321749053382943</c:v>
                </c:pt>
                <c:pt idx="394">
                  <c:v>8.3214933784670766</c:v>
                </c:pt>
                <c:pt idx="395">
                  <c:v>8.3211460642330177</c:v>
                </c:pt>
                <c:pt idx="396">
                  <c:v>8.32123874999996</c:v>
                </c:pt>
                <c:pt idx="397">
                  <c:v>8.3212180750830917</c:v>
                </c:pt>
                <c:pt idx="398">
                  <c:v>8.3213407608500329</c:v>
                </c:pt>
                <c:pt idx="399">
                  <c:v>8.3212067525999682</c:v>
                </c:pt>
                <c:pt idx="400">
                  <c:v>8.3213044383669086</c:v>
                </c:pt>
                <c:pt idx="401">
                  <c:v>8.3217704301170414</c:v>
                </c:pt>
                <c:pt idx="402">
                  <c:v>8.3216714492169839</c:v>
                </c:pt>
                <c:pt idx="403">
                  <c:v>8.3215324409669158</c:v>
                </c:pt>
                <c:pt idx="404">
                  <c:v>8.3210184600670587</c:v>
                </c:pt>
                <c:pt idx="405">
                  <c:v>8.3212294791670001</c:v>
                </c:pt>
                <c:pt idx="406">
                  <c:v>8.3212871375829316</c:v>
                </c:pt>
                <c:pt idx="407">
                  <c:v>8.3212064900170741</c:v>
                </c:pt>
                <c:pt idx="408">
                  <c:v>8.3208841484330076</c:v>
                </c:pt>
                <c:pt idx="409">
                  <c:v>8.3212435008669505</c:v>
                </c:pt>
                <c:pt idx="410">
                  <c:v>8.3211378259500819</c:v>
                </c:pt>
                <c:pt idx="411">
                  <c:v>8.3218705117170231</c:v>
                </c:pt>
                <c:pt idx="412">
                  <c:v>8.321636503466955</c:v>
                </c:pt>
                <c:pt idx="413">
                  <c:v>8.3213991892330981</c:v>
                </c:pt>
                <c:pt idx="414">
                  <c:v>8.322366875000041</c:v>
                </c:pt>
                <c:pt idx="415">
                  <c:v>8.321542866749974</c:v>
                </c:pt>
                <c:pt idx="416">
                  <c:v>8.3215855525169147</c:v>
                </c:pt>
                <c:pt idx="417">
                  <c:v>8.3216498776000467</c:v>
                </c:pt>
                <c:pt idx="418">
                  <c:v>8.3216125633669886</c:v>
                </c:pt>
                <c:pt idx="419">
                  <c:v>8.3211852217829225</c:v>
                </c:pt>
                <c:pt idx="420">
                  <c:v>8.3216345742170628</c:v>
                </c:pt>
                <c:pt idx="421">
                  <c:v>8.3215222326329972</c:v>
                </c:pt>
                <c:pt idx="422">
                  <c:v>8.3215049183999383</c:v>
                </c:pt>
                <c:pt idx="423">
                  <c:v>8.3212609375000799</c:v>
                </c:pt>
                <c:pt idx="424">
                  <c:v>8.3215952625830116</c:v>
                </c:pt>
                <c:pt idx="425">
                  <c:v>8.320769615016955</c:v>
                </c:pt>
                <c:pt idx="426">
                  <c:v>8.3212389401000859</c:v>
                </c:pt>
                <c:pt idx="427">
                  <c:v>8.3214199592000284</c:v>
                </c:pt>
                <c:pt idx="428">
                  <c:v>8.3215576176169623</c:v>
                </c:pt>
                <c:pt idx="429">
                  <c:v>8.3212803033829044</c:v>
                </c:pt>
                <c:pt idx="430">
                  <c:v>8.3211946284670351</c:v>
                </c:pt>
                <c:pt idx="431">
                  <c:v>8.3210789808999781</c:v>
                </c:pt>
                <c:pt idx="432">
                  <c:v>8.3211116666669191</c:v>
                </c:pt>
                <c:pt idx="433">
                  <c:v>8.3209593250830522</c:v>
                </c:pt>
                <c:pt idx="434">
                  <c:v>8.3208903441829936</c:v>
                </c:pt>
                <c:pt idx="435">
                  <c:v>8.3209896692669272</c:v>
                </c:pt>
                <c:pt idx="436">
                  <c:v>8.320717355033068</c:v>
                </c:pt>
                <c:pt idx="437">
                  <c:v>8.3212216801170023</c:v>
                </c:pt>
                <c:pt idx="438">
                  <c:v>8.3207343658829451</c:v>
                </c:pt>
                <c:pt idx="439">
                  <c:v>8.320973690967076</c:v>
                </c:pt>
                <c:pt idx="440">
                  <c:v>8.3210580434000168</c:v>
                </c:pt>
                <c:pt idx="441">
                  <c:v>8.3216640624999609</c:v>
                </c:pt>
                <c:pt idx="442">
                  <c:v>8.3211517209170918</c:v>
                </c:pt>
                <c:pt idx="443">
                  <c:v>8.3212527400170355</c:v>
                </c:pt>
                <c:pt idx="444">
                  <c:v>8.322017065099967</c:v>
                </c:pt>
                <c:pt idx="445">
                  <c:v>8.3209097508669085</c:v>
                </c:pt>
                <c:pt idx="446">
                  <c:v>8.3207574092830416</c:v>
                </c:pt>
                <c:pt idx="447">
                  <c:v>8.3212300950499838</c:v>
                </c:pt>
                <c:pt idx="448">
                  <c:v>8.3205560867999164</c:v>
                </c:pt>
                <c:pt idx="449">
                  <c:v>8.3210271059000576</c:v>
                </c:pt>
                <c:pt idx="450">
                  <c:v>8.3208197916669988</c:v>
                </c:pt>
                <c:pt idx="451">
                  <c:v>8.3211741167499333</c:v>
                </c:pt>
                <c:pt idx="452">
                  <c:v>8.3214384691830734</c:v>
                </c:pt>
                <c:pt idx="453">
                  <c:v>8.3218094609330073</c:v>
                </c:pt>
                <c:pt idx="454">
                  <c:v>8.3204454800329497</c:v>
                </c:pt>
                <c:pt idx="455">
                  <c:v>8.3211398051170811</c:v>
                </c:pt>
                <c:pt idx="456">
                  <c:v>8.3209924908830235</c:v>
                </c:pt>
                <c:pt idx="457">
                  <c:v>8.3220951492999564</c:v>
                </c:pt>
                <c:pt idx="458">
                  <c:v>8.3213445017330976</c:v>
                </c:pt>
                <c:pt idx="459">
                  <c:v>8.3213805208330403</c:v>
                </c:pt>
                <c:pt idx="460">
                  <c:v>8.3216981792499727</c:v>
                </c:pt>
                <c:pt idx="461">
                  <c:v>8.3212291983499149</c:v>
                </c:pt>
                <c:pt idx="462">
                  <c:v>8.3206868567670469</c:v>
                </c:pt>
                <c:pt idx="463">
                  <c:v>8.3218095425329892</c:v>
                </c:pt>
                <c:pt idx="464">
                  <c:v>8.3215055342829221</c:v>
                </c:pt>
                <c:pt idx="465">
                  <c:v>8.3208798867170639</c:v>
                </c:pt>
                <c:pt idx="466">
                  <c:v>8.3212958784669961</c:v>
                </c:pt>
                <c:pt idx="467">
                  <c:v>8.3211768975669393</c:v>
                </c:pt>
                <c:pt idx="468">
                  <c:v>8.321216250000079</c:v>
                </c:pt>
                <c:pt idx="469">
                  <c:v>8.3217889084170125</c:v>
                </c:pt>
                <c:pt idx="470">
                  <c:v>8.3210215941829553</c:v>
                </c:pt>
                <c:pt idx="471">
                  <c:v>8.321779252600086</c:v>
                </c:pt>
                <c:pt idx="472">
                  <c:v>8.3212186050330299</c:v>
                </c:pt>
                <c:pt idx="473">
                  <c:v>8.3219262634499618</c:v>
                </c:pt>
                <c:pt idx="474">
                  <c:v>8.3208089492169037</c:v>
                </c:pt>
                <c:pt idx="475">
                  <c:v>8.3216716076330375</c:v>
                </c:pt>
                <c:pt idx="476">
                  <c:v>8.320450960066978</c:v>
                </c:pt>
                <c:pt idx="477">
                  <c:v>8.3217803124999215</c:v>
                </c:pt>
                <c:pt idx="478">
                  <c:v>8.3216579709170517</c:v>
                </c:pt>
                <c:pt idx="479">
                  <c:v>8.3219873233499939</c:v>
                </c:pt>
                <c:pt idx="480">
                  <c:v>8.3217933150999279</c:v>
                </c:pt>
                <c:pt idx="481">
                  <c:v>8.3210676675330681</c:v>
                </c:pt>
                <c:pt idx="482">
                  <c:v>8.3212469926170005</c:v>
                </c:pt>
                <c:pt idx="483">
                  <c:v>8.3212346783829432</c:v>
                </c:pt>
                <c:pt idx="484">
                  <c:v>8.3214373368000754</c:v>
                </c:pt>
                <c:pt idx="485">
                  <c:v>8.3224950225670185</c:v>
                </c:pt>
                <c:pt idx="486">
                  <c:v>8.3223827083329596</c:v>
                </c:pt>
                <c:pt idx="487">
                  <c:v>8.3222187000830914</c:v>
                </c:pt>
                <c:pt idx="488">
                  <c:v>8.3219580525170347</c:v>
                </c:pt>
                <c:pt idx="489">
                  <c:v>8.3215540442669678</c:v>
                </c:pt>
                <c:pt idx="490">
                  <c:v>8.3217683966999108</c:v>
                </c:pt>
                <c:pt idx="491">
                  <c:v>8.3220093884500415</c:v>
                </c:pt>
                <c:pt idx="492">
                  <c:v>8.3218020742169827</c:v>
                </c:pt>
                <c:pt idx="493">
                  <c:v>8.3217013992999149</c:v>
                </c:pt>
                <c:pt idx="494">
                  <c:v>8.3218507517330575</c:v>
                </c:pt>
                <c:pt idx="495">
                  <c:v>8.3218217708330009</c:v>
                </c:pt>
                <c:pt idx="496">
                  <c:v>8.3209327625829328</c:v>
                </c:pt>
                <c:pt idx="497">
                  <c:v>8.3216604483500731</c:v>
                </c:pt>
                <c:pt idx="498">
                  <c:v>8.321729773433006</c:v>
                </c:pt>
                <c:pt idx="499">
                  <c:v>8.3218124591999487</c:v>
                </c:pt>
                <c:pt idx="500">
                  <c:v>8.3210417842830804</c:v>
                </c:pt>
                <c:pt idx="501">
                  <c:v>8.3208411367170232</c:v>
                </c:pt>
                <c:pt idx="502">
                  <c:v>8.3213521284669572</c:v>
                </c:pt>
                <c:pt idx="503">
                  <c:v>8.3219264809000961</c:v>
                </c:pt>
                <c:pt idx="504">
                  <c:v>8.3217841666670402</c:v>
                </c:pt>
                <c:pt idx="505">
                  <c:v>8.3219668250829724</c:v>
                </c:pt>
                <c:pt idx="506">
                  <c:v>8.3219128441829149</c:v>
                </c:pt>
                <c:pt idx="507">
                  <c:v>8.3212455026000463</c:v>
                </c:pt>
                <c:pt idx="508">
                  <c:v>8.3213498550329881</c:v>
                </c:pt>
                <c:pt idx="509">
                  <c:v>8.3205408467829223</c:v>
                </c:pt>
                <c:pt idx="510">
                  <c:v>8.3211968658830635</c:v>
                </c:pt>
                <c:pt idx="511">
                  <c:v>8.3209045242999959</c:v>
                </c:pt>
                <c:pt idx="512">
                  <c:v>8.3208272100669394</c:v>
                </c:pt>
                <c:pt idx="513">
                  <c:v>8.3212615625000801</c:v>
                </c:pt>
                <c:pt idx="514">
                  <c:v>8.3209392209170137</c:v>
                </c:pt>
                <c:pt idx="515">
                  <c:v>8.321245240016955</c:v>
                </c:pt>
                <c:pt idx="516">
                  <c:v>8.3211445651000862</c:v>
                </c:pt>
                <c:pt idx="517">
                  <c:v>8.3210455842000286</c:v>
                </c:pt>
                <c:pt idx="518">
                  <c:v>8.3205582426169613</c:v>
                </c:pt>
                <c:pt idx="519">
                  <c:v>8.3206659283829048</c:v>
                </c:pt>
                <c:pt idx="520">
                  <c:v>8.3217802534670362</c:v>
                </c:pt>
                <c:pt idx="521">
                  <c:v>8.3211012725669775</c:v>
                </c:pt>
                <c:pt idx="522">
                  <c:v>8.3208306249999211</c:v>
                </c:pt>
                <c:pt idx="523">
                  <c:v>8.3202282834170518</c:v>
                </c:pt>
                <c:pt idx="524">
                  <c:v>8.3210426358499952</c:v>
                </c:pt>
                <c:pt idx="525">
                  <c:v>8.3207236275999286</c:v>
                </c:pt>
                <c:pt idx="526">
                  <c:v>8.3209079800330681</c:v>
                </c:pt>
                <c:pt idx="527">
                  <c:v>8.3211106384500031</c:v>
                </c:pt>
                <c:pt idx="528">
                  <c:v>8.3211749908829429</c:v>
                </c:pt>
                <c:pt idx="529">
                  <c:v>8.3206776493000749</c:v>
                </c:pt>
                <c:pt idx="530">
                  <c:v>8.3212336684000174</c:v>
                </c:pt>
                <c:pt idx="531">
                  <c:v>8.3202496874999596</c:v>
                </c:pt>
                <c:pt idx="532">
                  <c:v>8.3208756792500935</c:v>
                </c:pt>
                <c:pt idx="533">
                  <c:v>8.3207216983500345</c:v>
                </c:pt>
                <c:pt idx="534">
                  <c:v>8.321036023432967</c:v>
                </c:pt>
                <c:pt idx="535">
                  <c:v>8.3212620425329096</c:v>
                </c:pt>
                <c:pt idx="536">
                  <c:v>8.3211680342830423</c:v>
                </c:pt>
                <c:pt idx="537">
                  <c:v>8.3210740533829846</c:v>
                </c:pt>
                <c:pt idx="538">
                  <c:v>8.3211950451329173</c:v>
                </c:pt>
                <c:pt idx="539">
                  <c:v>8.3206110642330575</c:v>
                </c:pt>
                <c:pt idx="540">
                  <c:v>8.320437083333001</c:v>
                </c:pt>
                <c:pt idx="541">
                  <c:v>8.3199864084169324</c:v>
                </c:pt>
                <c:pt idx="542">
                  <c:v>8.3210690941830752</c:v>
                </c:pt>
                <c:pt idx="543">
                  <c:v>8.3210150859330074</c:v>
                </c:pt>
                <c:pt idx="544">
                  <c:v>8.3208144383669485</c:v>
                </c:pt>
                <c:pt idx="545">
                  <c:v>8.3209720967830805</c:v>
                </c:pt>
                <c:pt idx="546">
                  <c:v>8.3208597825500235</c:v>
                </c:pt>
                <c:pt idx="547">
                  <c:v>8.3206424409669566</c:v>
                </c:pt>
                <c:pt idx="548">
                  <c:v>8.3209001267330986</c:v>
                </c:pt>
                <c:pt idx="549">
                  <c:v>8.3209828125000396</c:v>
                </c:pt>
                <c:pt idx="550">
                  <c:v>8.3206954709169718</c:v>
                </c:pt>
                <c:pt idx="551">
                  <c:v>8.3214148233499152</c:v>
                </c:pt>
                <c:pt idx="552">
                  <c:v>8.3210691484330468</c:v>
                </c:pt>
                <c:pt idx="553">
                  <c:v>8.3211401675329899</c:v>
                </c:pt>
                <c:pt idx="554">
                  <c:v>8.3211994926169215</c:v>
                </c:pt>
                <c:pt idx="555">
                  <c:v>8.3205071783830622</c:v>
                </c:pt>
                <c:pt idx="556">
                  <c:v>8.320599836799996</c:v>
                </c:pt>
                <c:pt idx="557">
                  <c:v>8.3205691892329376</c:v>
                </c:pt>
                <c:pt idx="558">
                  <c:v>8.3209185416670799</c:v>
                </c:pt>
                <c:pt idx="559">
                  <c:v>8.3212778667500125</c:v>
                </c:pt>
                <c:pt idx="560">
                  <c:v>8.3209005525169548</c:v>
                </c:pt>
                <c:pt idx="561">
                  <c:v>8.3217865442670877</c:v>
                </c:pt>
                <c:pt idx="562">
                  <c:v>8.3214458967000287</c:v>
                </c:pt>
                <c:pt idx="563">
                  <c:v>8.321295221782961</c:v>
                </c:pt>
                <c:pt idx="564">
                  <c:v>8.3215062408829041</c:v>
                </c:pt>
                <c:pt idx="565">
                  <c:v>8.3209872326330352</c:v>
                </c:pt>
                <c:pt idx="566">
                  <c:v>8.3209065850669788</c:v>
                </c:pt>
                <c:pt idx="567">
                  <c:v>8.3205542708329201</c:v>
                </c:pt>
                <c:pt idx="568">
                  <c:v>8.3212835959170519</c:v>
                </c:pt>
                <c:pt idx="569">
                  <c:v>8.321334615016994</c:v>
                </c:pt>
                <c:pt idx="570">
                  <c:v>8.3208956067669266</c:v>
                </c:pt>
                <c:pt idx="571">
                  <c:v>8.321521625867069</c:v>
                </c:pt>
                <c:pt idx="572">
                  <c:v>8.321260950950002</c:v>
                </c:pt>
                <c:pt idx="573">
                  <c:v>8.3213619700499439</c:v>
                </c:pt>
                <c:pt idx="574">
                  <c:v>8.3213662951330747</c:v>
                </c:pt>
                <c:pt idx="575">
                  <c:v>8.3213623142330171</c:v>
                </c:pt>
                <c:pt idx="576">
                  <c:v>8.3211166666669616</c:v>
                </c:pt>
                <c:pt idx="577">
                  <c:v>8.3213909917500928</c:v>
                </c:pt>
                <c:pt idx="578">
                  <c:v>8.3212803441830339</c:v>
                </c:pt>
                <c:pt idx="579">
                  <c:v>8.3212630025999665</c:v>
                </c:pt>
                <c:pt idx="580">
                  <c:v>8.3215173550329098</c:v>
                </c:pt>
                <c:pt idx="581">
                  <c:v>8.3214800134500404</c:v>
                </c:pt>
                <c:pt idx="582">
                  <c:v>8.3214626992169833</c:v>
                </c:pt>
                <c:pt idx="583">
                  <c:v>8.3218220242999159</c:v>
                </c:pt>
                <c:pt idx="584">
                  <c:v>8.3215763767330593</c:v>
                </c:pt>
                <c:pt idx="585">
                  <c:v>8.3214823958329998</c:v>
                </c:pt>
                <c:pt idx="586">
                  <c:v>8.3215267209169319</c:v>
                </c:pt>
                <c:pt idx="587">
                  <c:v>8.3216460733500739</c:v>
                </c:pt>
                <c:pt idx="588">
                  <c:v>8.3209420651000077</c:v>
                </c:pt>
                <c:pt idx="589">
                  <c:v>8.3214214175329495</c:v>
                </c:pt>
                <c:pt idx="590">
                  <c:v>8.3214107426170827</c:v>
                </c:pt>
                <c:pt idx="591">
                  <c:v>8.3212000950500222</c:v>
                </c:pt>
                <c:pt idx="592">
                  <c:v>8.3214060867999553</c:v>
                </c:pt>
                <c:pt idx="593">
                  <c:v>8.3218754392330982</c:v>
                </c:pt>
                <c:pt idx="594">
                  <c:v>8.3216197916670414</c:v>
                </c:pt>
                <c:pt idx="595">
                  <c:v>8.3214991167499726</c:v>
                </c:pt>
                <c:pt idx="596">
                  <c:v>8.3217851358499146</c:v>
                </c:pt>
                <c:pt idx="597">
                  <c:v>8.3215011276000457</c:v>
                </c:pt>
                <c:pt idx="598">
                  <c:v>8.3216738133669885</c:v>
                </c:pt>
                <c:pt idx="599">
                  <c:v>8.3210098051169226</c:v>
                </c:pt>
                <c:pt idx="600">
                  <c:v>8.3216691575500636</c:v>
                </c:pt>
                <c:pt idx="601">
                  <c:v>8.3211768159669965</c:v>
                </c:pt>
                <c:pt idx="602">
                  <c:v>8.3216061683999385</c:v>
                </c:pt>
                <c:pt idx="603">
                  <c:v>8.3215055208330799</c:v>
                </c:pt>
                <c:pt idx="604">
                  <c:v>8.3214748459170131</c:v>
                </c:pt>
                <c:pt idx="605">
                  <c:v>8.3217308650169546</c:v>
                </c:pt>
                <c:pt idx="606">
                  <c:v>8.3215185234330864</c:v>
                </c:pt>
                <c:pt idx="607">
                  <c:v>8.3212695425330274</c:v>
                </c:pt>
                <c:pt idx="608">
                  <c:v>8.3219355342829626</c:v>
                </c:pt>
                <c:pt idx="609">
                  <c:v>8.3217382200499035</c:v>
                </c:pt>
                <c:pt idx="610">
                  <c:v>8.3210492118000356</c:v>
                </c:pt>
                <c:pt idx="611">
                  <c:v>8.3206052308999787</c:v>
                </c:pt>
                <c:pt idx="612">
                  <c:v>8.321596249999919</c:v>
                </c:pt>
                <c:pt idx="613">
                  <c:v>8.3208339084170539</c:v>
                </c:pt>
                <c:pt idx="614">
                  <c:v>8.3211549275169947</c:v>
                </c:pt>
                <c:pt idx="615">
                  <c:v>8.3207909192669263</c:v>
                </c:pt>
                <c:pt idx="616">
                  <c:v>8.3206419383670696</c:v>
                </c:pt>
                <c:pt idx="617">
                  <c:v>8.3211779301170008</c:v>
                </c:pt>
                <c:pt idx="618">
                  <c:v>8.3205506158829454</c:v>
                </c:pt>
                <c:pt idx="619">
                  <c:v>8.320768274300077</c:v>
                </c:pt>
                <c:pt idx="620">
                  <c:v>8.3211426267330175</c:v>
                </c:pt>
                <c:pt idx="621">
                  <c:v>8.3205819791669597</c:v>
                </c:pt>
                <c:pt idx="622">
                  <c:v>8.3205829709170924</c:v>
                </c:pt>
                <c:pt idx="623">
                  <c:v>8.3207906566830356</c:v>
                </c:pt>
                <c:pt idx="624">
                  <c:v>8.3208999817669671</c:v>
                </c:pt>
                <c:pt idx="625">
                  <c:v>8.3207160008669092</c:v>
                </c:pt>
                <c:pt idx="626">
                  <c:v>8.3211319926170404</c:v>
                </c:pt>
                <c:pt idx="627">
                  <c:v>8.3204730117169845</c:v>
                </c:pt>
                <c:pt idx="628">
                  <c:v>8.3210173367999172</c:v>
                </c:pt>
                <c:pt idx="629">
                  <c:v>8.3212966892330584</c:v>
                </c:pt>
                <c:pt idx="630">
                  <c:v>8.3210743750000002</c:v>
                </c:pt>
                <c:pt idx="631">
                  <c:v>8.3207770334169329</c:v>
                </c:pt>
                <c:pt idx="632">
                  <c:v>8.3210080525170742</c:v>
                </c:pt>
                <c:pt idx="633">
                  <c:v>8.3202857109330068</c:v>
                </c:pt>
                <c:pt idx="634">
                  <c:v>8.3204550633669498</c:v>
                </c:pt>
                <c:pt idx="635">
                  <c:v>8.3201177217830811</c:v>
                </c:pt>
                <c:pt idx="636">
                  <c:v>8.3202654075500231</c:v>
                </c:pt>
                <c:pt idx="637">
                  <c:v>8.3203863992999576</c:v>
                </c:pt>
                <c:pt idx="638">
                  <c:v>8.3203740850670975</c:v>
                </c:pt>
                <c:pt idx="639">
                  <c:v>8.3205951041670403</c:v>
                </c:pt>
                <c:pt idx="640">
                  <c:v>8.3202044292499728</c:v>
                </c:pt>
                <c:pt idx="641">
                  <c:v>8.3207137816829135</c:v>
                </c:pt>
                <c:pt idx="642">
                  <c:v>8.3206181067670482</c:v>
                </c:pt>
                <c:pt idx="643">
                  <c:v>8.3204557925329894</c:v>
                </c:pt>
                <c:pt idx="644">
                  <c:v>8.3209184509499217</c:v>
                </c:pt>
                <c:pt idx="645">
                  <c:v>8.3205278033830634</c:v>
                </c:pt>
                <c:pt idx="646">
                  <c:v>8.3206087951329959</c:v>
                </c:pt>
                <c:pt idx="647">
                  <c:v>8.3207298142329389</c:v>
                </c:pt>
                <c:pt idx="648">
                  <c:v>8.3198125000000793</c:v>
                </c:pt>
                <c:pt idx="649">
                  <c:v>8.3200084917500128</c:v>
                </c:pt>
                <c:pt idx="650">
                  <c:v>8.3195678441829557</c:v>
                </c:pt>
                <c:pt idx="651">
                  <c:v>8.3198905026000869</c:v>
                </c:pt>
                <c:pt idx="652">
                  <c:v>8.3197981883670291</c:v>
                </c:pt>
                <c:pt idx="653">
                  <c:v>8.3195508467829615</c:v>
                </c:pt>
                <c:pt idx="654">
                  <c:v>8.3196985325499035</c:v>
                </c:pt>
                <c:pt idx="655">
                  <c:v>8.3201411909670355</c:v>
                </c:pt>
                <c:pt idx="656">
                  <c:v>8.3197772100669773</c:v>
                </c:pt>
                <c:pt idx="657">
                  <c:v>8.3192882291669203</c:v>
                </c:pt>
                <c:pt idx="658">
                  <c:v>8.3197808875830521</c:v>
                </c:pt>
                <c:pt idx="659">
                  <c:v>8.3194235733499937</c:v>
                </c:pt>
                <c:pt idx="660">
                  <c:v>8.3199162317669266</c:v>
                </c:pt>
                <c:pt idx="661">
                  <c:v>8.3196405842000694</c:v>
                </c:pt>
                <c:pt idx="662">
                  <c:v>8.319436575950002</c:v>
                </c:pt>
                <c:pt idx="663">
                  <c:v>8.319604261716945</c:v>
                </c:pt>
                <c:pt idx="664">
                  <c:v>8.319391920133075</c:v>
                </c:pt>
                <c:pt idx="665">
                  <c:v>8.3191529392330175</c:v>
                </c:pt>
                <c:pt idx="666">
                  <c:v>8.3190772916669609</c:v>
                </c:pt>
                <c:pt idx="667">
                  <c:v>8.319586616750092</c:v>
                </c:pt>
                <c:pt idx="668">
                  <c:v>8.3204543025170352</c:v>
                </c:pt>
                <c:pt idx="669">
                  <c:v>8.3192719609329675</c:v>
                </c:pt>
                <c:pt idx="670">
                  <c:v>8.3200079800329085</c:v>
                </c:pt>
                <c:pt idx="671">
                  <c:v>8.3192123051170412</c:v>
                </c:pt>
                <c:pt idx="672">
                  <c:v>8.318776657549984</c:v>
                </c:pt>
                <c:pt idx="673">
                  <c:v>8.3191759826329168</c:v>
                </c:pt>
                <c:pt idx="674">
                  <c:v>8.319250335067057</c:v>
                </c:pt>
                <c:pt idx="675">
                  <c:v>8.3193246875</c:v>
                </c:pt>
                <c:pt idx="676">
                  <c:v>8.3190290125829343</c:v>
                </c:pt>
                <c:pt idx="677">
                  <c:v>8.3181650316830744</c:v>
                </c:pt>
                <c:pt idx="678">
                  <c:v>8.3190610234330062</c:v>
                </c:pt>
                <c:pt idx="679">
                  <c:v>8.3184037091999485</c:v>
                </c:pt>
                <c:pt idx="680">
                  <c:v>8.3185197009500804</c:v>
                </c:pt>
                <c:pt idx="681">
                  <c:v>8.3181023867170243</c:v>
                </c:pt>
                <c:pt idx="682">
                  <c:v>8.3187467117999567</c:v>
                </c:pt>
                <c:pt idx="683">
                  <c:v>8.3182943975670973</c:v>
                </c:pt>
                <c:pt idx="684">
                  <c:v>8.3188037500000398</c:v>
                </c:pt>
                <c:pt idx="685">
                  <c:v>8.3187997417499719</c:v>
                </c:pt>
                <c:pt idx="686">
                  <c:v>8.3188607608499154</c:v>
                </c:pt>
                <c:pt idx="687">
                  <c:v>8.317973419267048</c:v>
                </c:pt>
                <c:pt idx="688">
                  <c:v>8.3184477716999883</c:v>
                </c:pt>
                <c:pt idx="689">
                  <c:v>8.3178004301169235</c:v>
                </c:pt>
                <c:pt idx="690">
                  <c:v>8.3179414492170629</c:v>
                </c:pt>
                <c:pt idx="691">
                  <c:v>8.318220774299995</c:v>
                </c:pt>
                <c:pt idx="692">
                  <c:v>8.3178151267329383</c:v>
                </c:pt>
                <c:pt idx="693">
                  <c:v>8.3182744791670782</c:v>
                </c:pt>
                <c:pt idx="694">
                  <c:v>8.3178588042500134</c:v>
                </c:pt>
                <c:pt idx="695">
                  <c:v>8.317548156682955</c:v>
                </c:pt>
                <c:pt idx="696">
                  <c:v>8.3182008151000861</c:v>
                </c:pt>
                <c:pt idx="697">
                  <c:v>8.3185651675330288</c:v>
                </c:pt>
                <c:pt idx="698">
                  <c:v>8.3174594926169618</c:v>
                </c:pt>
                <c:pt idx="699">
                  <c:v>8.3180388450499052</c:v>
                </c:pt>
                <c:pt idx="700">
                  <c:v>8.3180698368000368</c:v>
                </c:pt>
                <c:pt idx="701">
                  <c:v>8.3178741892329775</c:v>
                </c:pt>
                <c:pt idx="702">
                  <c:v>8.317843541666921</c:v>
                </c:pt>
                <c:pt idx="703">
                  <c:v>8.3172278667500521</c:v>
                </c:pt>
                <c:pt idx="704">
                  <c:v>8.3179205525169948</c:v>
                </c:pt>
                <c:pt idx="705">
                  <c:v>8.3180832109329277</c:v>
                </c:pt>
                <c:pt idx="706">
                  <c:v>8.3181558967000679</c:v>
                </c:pt>
                <c:pt idx="707">
                  <c:v>8.3179752217830014</c:v>
                </c:pt>
                <c:pt idx="708">
                  <c:v>8.3184512408829434</c:v>
                </c:pt>
                <c:pt idx="709">
                  <c:v>8.3177488993000761</c:v>
                </c:pt>
                <c:pt idx="710">
                  <c:v>8.3180515850670194</c:v>
                </c:pt>
                <c:pt idx="711">
                  <c:v>8.31776593749996</c:v>
                </c:pt>
                <c:pt idx="712">
                  <c:v>8.3183702625830911</c:v>
                </c:pt>
                <c:pt idx="713">
                  <c:v>8.318214615017034</c:v>
                </c:pt>
                <c:pt idx="714">
                  <c:v>8.3179106067669668</c:v>
                </c:pt>
                <c:pt idx="715">
                  <c:v>8.3180566258669106</c:v>
                </c:pt>
                <c:pt idx="716">
                  <c:v>8.3182059509500412</c:v>
                </c:pt>
                <c:pt idx="717">
                  <c:v>8.3183736367169825</c:v>
                </c:pt>
                <c:pt idx="718">
                  <c:v>8.3185846284669172</c:v>
                </c:pt>
                <c:pt idx="719">
                  <c:v>8.318452314233058</c:v>
                </c:pt>
                <c:pt idx="720">
                  <c:v>8.3181383333329997</c:v>
                </c:pt>
                <c:pt idx="721">
                  <c:v>8.318667658416933</c:v>
                </c:pt>
                <c:pt idx="722">
                  <c:v>8.3190686775170732</c:v>
                </c:pt>
                <c:pt idx="723">
                  <c:v>8.3185930026000072</c:v>
                </c:pt>
                <c:pt idx="724">
                  <c:v>8.3187540216999487</c:v>
                </c:pt>
                <c:pt idx="725">
                  <c:v>8.3190700134500801</c:v>
                </c:pt>
                <c:pt idx="726">
                  <c:v>8.3185793658830232</c:v>
                </c:pt>
                <c:pt idx="727">
                  <c:v>8.3188336909669562</c:v>
                </c:pt>
                <c:pt idx="728">
                  <c:v>8.319051376733098</c:v>
                </c:pt>
                <c:pt idx="729">
                  <c:v>8.3192457291670401</c:v>
                </c:pt>
                <c:pt idx="730">
                  <c:v>8.3192817209169725</c:v>
                </c:pt>
                <c:pt idx="731">
                  <c:v>8.319321073349915</c:v>
                </c:pt>
                <c:pt idx="732">
                  <c:v>8.3196937317670461</c:v>
                </c:pt>
                <c:pt idx="733">
                  <c:v>8.3189397508669902</c:v>
                </c:pt>
                <c:pt idx="734">
                  <c:v>8.3197840759499222</c:v>
                </c:pt>
                <c:pt idx="735">
                  <c:v>8.319868428383062</c:v>
                </c:pt>
                <c:pt idx="736">
                  <c:v>8.3199427534669947</c:v>
                </c:pt>
                <c:pt idx="737">
                  <c:v>8.3196721058999383</c:v>
                </c:pt>
                <c:pt idx="738">
                  <c:v>8.3197047916670801</c:v>
                </c:pt>
                <c:pt idx="739">
                  <c:v>8.3203341167500131</c:v>
                </c:pt>
                <c:pt idx="740">
                  <c:v>8.3197351358499549</c:v>
                </c:pt>
                <c:pt idx="741">
                  <c:v>8.3195527942670857</c:v>
                </c:pt>
                <c:pt idx="742">
                  <c:v>8.3199821467000294</c:v>
                </c:pt>
                <c:pt idx="743">
                  <c:v>8.3202364717829607</c:v>
                </c:pt>
                <c:pt idx="744">
                  <c:v>8.3200308242169037</c:v>
                </c:pt>
                <c:pt idx="745">
                  <c:v>8.3202218159670362</c:v>
                </c:pt>
                <c:pt idx="746">
                  <c:v>8.3202011683999775</c:v>
                </c:pt>
                <c:pt idx="747">
                  <c:v>8.3199521874999203</c:v>
                </c:pt>
                <c:pt idx="748">
                  <c:v>8.3202165125830518</c:v>
                </c:pt>
                <c:pt idx="749">
                  <c:v>8.3207125316829949</c:v>
                </c:pt>
                <c:pt idx="750">
                  <c:v>8.3207718567669282</c:v>
                </c:pt>
                <c:pt idx="751">
                  <c:v>8.3208212092000693</c:v>
                </c:pt>
                <c:pt idx="752">
                  <c:v>8.3208888676170023</c:v>
                </c:pt>
                <c:pt idx="753">
                  <c:v>8.3202048867169438</c:v>
                </c:pt>
                <c:pt idx="754">
                  <c:v>8.320525878467075</c:v>
                </c:pt>
                <c:pt idx="755">
                  <c:v>8.3210202309000181</c:v>
                </c:pt>
                <c:pt idx="756">
                  <c:v>8.3203229166669619</c:v>
                </c:pt>
                <c:pt idx="757">
                  <c:v>8.3203522417500935</c:v>
                </c:pt>
                <c:pt idx="758">
                  <c:v>8.3207215941830341</c:v>
                </c:pt>
                <c:pt idx="759">
                  <c:v>8.3203425859329663</c:v>
                </c:pt>
                <c:pt idx="760">
                  <c:v>8.3208919383669091</c:v>
                </c:pt>
                <c:pt idx="761">
                  <c:v>8.320396263450041</c:v>
                </c:pt>
                <c:pt idx="762">
                  <c:v>8.320867282549985</c:v>
                </c:pt>
                <c:pt idx="763">
                  <c:v>8.3203916076329172</c:v>
                </c:pt>
                <c:pt idx="764">
                  <c:v>8.3205842934000565</c:v>
                </c:pt>
                <c:pt idx="765">
                  <c:v>8.3210119791670003</c:v>
                </c:pt>
                <c:pt idx="766">
                  <c:v>8.3210629709169321</c:v>
                </c:pt>
                <c:pt idx="767">
                  <c:v>8.3205073233500748</c:v>
                </c:pt>
                <c:pt idx="768">
                  <c:v>8.3207266484330074</c:v>
                </c:pt>
                <c:pt idx="769">
                  <c:v>8.3199343341999494</c:v>
                </c:pt>
                <c:pt idx="770">
                  <c:v>8.3201386592830815</c:v>
                </c:pt>
                <c:pt idx="771">
                  <c:v>8.3207830117170225</c:v>
                </c:pt>
                <c:pt idx="772">
                  <c:v>8.3198523367999559</c:v>
                </c:pt>
                <c:pt idx="773">
                  <c:v>8.320981689233097</c:v>
                </c:pt>
                <c:pt idx="774">
                  <c:v>8.3204710416670391</c:v>
                </c:pt>
                <c:pt idx="775">
                  <c:v>8.320673700082974</c:v>
                </c:pt>
                <c:pt idx="776">
                  <c:v>8.3207047191829151</c:v>
                </c:pt>
                <c:pt idx="777">
                  <c:v>8.3207157109330456</c:v>
                </c:pt>
                <c:pt idx="778">
                  <c:v>8.3205567300329886</c:v>
                </c:pt>
                <c:pt idx="779">
                  <c:v>8.3204443884499213</c:v>
                </c:pt>
                <c:pt idx="780">
                  <c:v>8.321062074217064</c:v>
                </c:pt>
                <c:pt idx="781">
                  <c:v>8.3206497326329973</c:v>
                </c:pt>
                <c:pt idx="782">
                  <c:v>8.3210607517329382</c:v>
                </c:pt>
                <c:pt idx="783">
                  <c:v>8.3201984375000801</c:v>
                </c:pt>
                <c:pt idx="784">
                  <c:v>8.3205244292500122</c:v>
                </c:pt>
                <c:pt idx="785">
                  <c:v>8.3209654483499556</c:v>
                </c:pt>
                <c:pt idx="786">
                  <c:v>8.320529773433087</c:v>
                </c:pt>
                <c:pt idx="787">
                  <c:v>8.3210091258670289</c:v>
                </c:pt>
                <c:pt idx="788">
                  <c:v>8.3205801176169611</c:v>
                </c:pt>
                <c:pt idx="789">
                  <c:v>8.3206144700499038</c:v>
                </c:pt>
                <c:pt idx="790">
                  <c:v>8.3210604618000357</c:v>
                </c:pt>
                <c:pt idx="791">
                  <c:v>8.3202464808999785</c:v>
                </c:pt>
                <c:pt idx="792">
                  <c:v>8.3206758333329205</c:v>
                </c:pt>
                <c:pt idx="793">
                  <c:v>8.3206484917500507</c:v>
                </c:pt>
                <c:pt idx="794">
                  <c:v>8.3205661775169943</c:v>
                </c:pt>
                <c:pt idx="795">
                  <c:v>8.3209038359329277</c:v>
                </c:pt>
                <c:pt idx="796">
                  <c:v>8.3208281883670683</c:v>
                </c:pt>
                <c:pt idx="797">
                  <c:v>8.3210941801170026</c:v>
                </c:pt>
                <c:pt idx="798">
                  <c:v>8.3206185325499433</c:v>
                </c:pt>
                <c:pt idx="799">
                  <c:v>8.3211678576330765</c:v>
                </c:pt>
                <c:pt idx="800">
                  <c:v>8.3212088767330172</c:v>
                </c:pt>
                <c:pt idx="801">
                  <c:v>8.3209698958329614</c:v>
                </c:pt>
                <c:pt idx="802">
                  <c:v>8.3214892209170923</c:v>
                </c:pt>
                <c:pt idx="803">
                  <c:v>8.3207819066830329</c:v>
                </c:pt>
                <c:pt idx="804">
                  <c:v>8.3215812317669684</c:v>
                </c:pt>
                <c:pt idx="805">
                  <c:v>8.3219122508669088</c:v>
                </c:pt>
                <c:pt idx="806">
                  <c:v>8.321408242617041</c:v>
                </c:pt>
                <c:pt idx="807">
                  <c:v>8.3209642617169841</c:v>
                </c:pt>
                <c:pt idx="808">
                  <c:v>8.3208269201329159</c:v>
                </c:pt>
                <c:pt idx="809">
                  <c:v>8.3214212725670578</c:v>
                </c:pt>
                <c:pt idx="810">
                  <c:v>8.3214706249999999</c:v>
                </c:pt>
                <c:pt idx="811">
                  <c:v>8.3215549500829322</c:v>
                </c:pt>
                <c:pt idx="812">
                  <c:v>8.3211559691830743</c:v>
                </c:pt>
                <c:pt idx="813">
                  <c:v>8.3214386276000063</c:v>
                </c:pt>
                <c:pt idx="814">
                  <c:v>8.3212829800329509</c:v>
                </c:pt>
                <c:pt idx="815">
                  <c:v>8.321350638450081</c:v>
                </c:pt>
                <c:pt idx="816">
                  <c:v>8.3210483242170223</c:v>
                </c:pt>
                <c:pt idx="817">
                  <c:v>8.3215443159669551</c:v>
                </c:pt>
                <c:pt idx="818">
                  <c:v>8.321967001733098</c:v>
                </c:pt>
                <c:pt idx="819">
                  <c:v>8.3218413541670397</c:v>
                </c:pt>
                <c:pt idx="820">
                  <c:v>8.3216690125829729</c:v>
                </c:pt>
                <c:pt idx="821">
                  <c:v>8.3217833650169144</c:v>
                </c:pt>
                <c:pt idx="822">
                  <c:v>8.321671023433046</c:v>
                </c:pt>
                <c:pt idx="823">
                  <c:v>8.3215287091999883</c:v>
                </c:pt>
                <c:pt idx="824">
                  <c:v>8.3214680342829208</c:v>
                </c:pt>
                <c:pt idx="825">
                  <c:v>8.3220823867170637</c:v>
                </c:pt>
                <c:pt idx="826">
                  <c:v>8.3218567117999971</c:v>
                </c:pt>
                <c:pt idx="827">
                  <c:v>8.3217410642329384</c:v>
                </c:pt>
                <c:pt idx="828">
                  <c:v>8.3217637500000787</c:v>
                </c:pt>
                <c:pt idx="829">
                  <c:v>8.3217897417500115</c:v>
                </c:pt>
                <c:pt idx="830">
                  <c:v>8.3218057608499549</c:v>
                </c:pt>
                <c:pt idx="831">
                  <c:v>8.3217400859330866</c:v>
                </c:pt>
                <c:pt idx="832">
                  <c:v>8.3216927717000306</c:v>
                </c:pt>
                <c:pt idx="833">
                  <c:v>8.3216354301169631</c:v>
                </c:pt>
                <c:pt idx="834">
                  <c:v>8.3221197825499029</c:v>
                </c:pt>
                <c:pt idx="835">
                  <c:v>8.3223874409670362</c:v>
                </c:pt>
                <c:pt idx="836">
                  <c:v>8.3228101267329784</c:v>
                </c:pt>
                <c:pt idx="837">
                  <c:v>8.3224444791669221</c:v>
                </c:pt>
                <c:pt idx="838">
                  <c:v>8.3229971375830534</c:v>
                </c:pt>
                <c:pt idx="839">
                  <c:v>8.3225014900169949</c:v>
                </c:pt>
                <c:pt idx="840">
                  <c:v>8.3226974817669266</c:v>
                </c:pt>
                <c:pt idx="841">
                  <c:v>8.3228235008670683</c:v>
                </c:pt>
                <c:pt idx="842">
                  <c:v>8.3218011592830017</c:v>
                </c:pt>
                <c:pt idx="843">
                  <c:v>8.3222255117169439</c:v>
                </c:pt>
                <c:pt idx="844">
                  <c:v>8.3219398368000768</c:v>
                </c:pt>
                <c:pt idx="845">
                  <c:v>8.3224575225670172</c:v>
                </c:pt>
                <c:pt idx="846">
                  <c:v>8.3219985416669608</c:v>
                </c:pt>
                <c:pt idx="847">
                  <c:v>8.3220978667500916</c:v>
                </c:pt>
                <c:pt idx="848">
                  <c:v>8.3218722191830352</c:v>
                </c:pt>
                <c:pt idx="849">
                  <c:v>8.3222948775999672</c:v>
                </c:pt>
                <c:pt idx="850">
                  <c:v>8.3224692300329082</c:v>
                </c:pt>
                <c:pt idx="851">
                  <c:v>8.3219085551170426</c:v>
                </c:pt>
                <c:pt idx="852">
                  <c:v>8.3217829075499843</c:v>
                </c:pt>
                <c:pt idx="853">
                  <c:v>8.3219888992999156</c:v>
                </c:pt>
                <c:pt idx="854">
                  <c:v>8.3219682517330575</c:v>
                </c:pt>
                <c:pt idx="855">
                  <c:v>8.321774270833</c:v>
                </c:pt>
                <c:pt idx="856">
                  <c:v>8.3223602625829329</c:v>
                </c:pt>
                <c:pt idx="857">
                  <c:v>8.3225279483500731</c:v>
                </c:pt>
                <c:pt idx="858">
                  <c:v>8.3219222734330067</c:v>
                </c:pt>
                <c:pt idx="859">
                  <c:v>8.322766625866949</c:v>
                </c:pt>
                <c:pt idx="860">
                  <c:v>8.3221259509500811</c:v>
                </c:pt>
                <c:pt idx="861">
                  <c:v>8.3221586367170239</c:v>
                </c:pt>
                <c:pt idx="862">
                  <c:v>8.3221746284669571</c:v>
                </c:pt>
                <c:pt idx="863">
                  <c:v>8.3224356475670973</c:v>
                </c:pt>
                <c:pt idx="864">
                  <c:v>8.3223400000000396</c:v>
                </c:pt>
                <c:pt idx="865">
                  <c:v>8.3219793250829728</c:v>
                </c:pt>
                <c:pt idx="866">
                  <c:v>8.322495344182915</c:v>
                </c:pt>
                <c:pt idx="867">
                  <c:v>8.3227113359330467</c:v>
                </c:pt>
                <c:pt idx="868">
                  <c:v>8.3223990216999884</c:v>
                </c:pt>
                <c:pt idx="869">
                  <c:v>8.3229083467829206</c:v>
                </c:pt>
                <c:pt idx="870">
                  <c:v>8.3227593658830639</c:v>
                </c:pt>
                <c:pt idx="871">
                  <c:v>8.3226720242999956</c:v>
                </c:pt>
                <c:pt idx="872">
                  <c:v>8.3230763767329385</c:v>
                </c:pt>
                <c:pt idx="873">
                  <c:v>8.3232107291670783</c:v>
                </c:pt>
                <c:pt idx="874">
                  <c:v>8.3228017209170115</c:v>
                </c:pt>
                <c:pt idx="875">
                  <c:v>8.3233710733499553</c:v>
                </c:pt>
                <c:pt idx="876">
                  <c:v>8.3224820651000861</c:v>
                </c:pt>
                <c:pt idx="877">
                  <c:v>8.3228914175330289</c:v>
                </c:pt>
                <c:pt idx="878">
                  <c:v>8.3232324092829622</c:v>
                </c:pt>
                <c:pt idx="879">
                  <c:v>8.3229550950499025</c:v>
                </c:pt>
                <c:pt idx="880">
                  <c:v>8.3230210868000363</c:v>
                </c:pt>
                <c:pt idx="881">
                  <c:v>8.3230737725669783</c:v>
                </c:pt>
                <c:pt idx="882">
                  <c:v>8.3234247916669215</c:v>
                </c:pt>
                <c:pt idx="883">
                  <c:v>8.3233241167500527</c:v>
                </c:pt>
                <c:pt idx="884">
                  <c:v>8.3228818025169939</c:v>
                </c:pt>
                <c:pt idx="885">
                  <c:v>8.3226694609329286</c:v>
                </c:pt>
                <c:pt idx="886">
                  <c:v>8.3227554800330683</c:v>
                </c:pt>
                <c:pt idx="887">
                  <c:v>8.3230214717830009</c:v>
                </c:pt>
                <c:pt idx="888">
                  <c:v>8.3231824908829442</c:v>
                </c:pt>
                <c:pt idx="889">
                  <c:v>8.3230718159670758</c:v>
                </c:pt>
                <c:pt idx="890">
                  <c:v>8.3232745017330192</c:v>
                </c:pt>
                <c:pt idx="891">
                  <c:v>8.32293718749996</c:v>
                </c:pt>
                <c:pt idx="892">
                  <c:v>8.322981512583091</c:v>
                </c:pt>
                <c:pt idx="893">
                  <c:v>8.3233341983500342</c:v>
                </c:pt>
                <c:pt idx="894">
                  <c:v>8.3236051900999666</c:v>
                </c:pt>
                <c:pt idx="895">
                  <c:v>8.3231378758669106</c:v>
                </c:pt>
                <c:pt idx="896">
                  <c:v>8.323545534283042</c:v>
                </c:pt>
                <c:pt idx="897">
                  <c:v>8.3227782200499831</c:v>
                </c:pt>
                <c:pt idx="898">
                  <c:v>8.3230558784669153</c:v>
                </c:pt>
                <c:pt idx="899">
                  <c:v>8.3230318975670574</c:v>
                </c:pt>
                <c:pt idx="900">
                  <c:v>8.3232345833330008</c:v>
                </c:pt>
                <c:pt idx="901">
                  <c:v>8.3234489084169336</c:v>
                </c:pt>
                <c:pt idx="902">
                  <c:v>8.3235732608500737</c:v>
                </c:pt>
                <c:pt idx="903">
                  <c:v>8.3231659192670069</c:v>
                </c:pt>
                <c:pt idx="904">
                  <c:v>8.32379860503295</c:v>
                </c:pt>
                <c:pt idx="905">
                  <c:v>8.3238429301170811</c:v>
                </c:pt>
                <c:pt idx="906">
                  <c:v>8.3234539492170239</c:v>
                </c:pt>
                <c:pt idx="907">
                  <c:v>8.3234999409669559</c:v>
                </c:pt>
                <c:pt idx="908">
                  <c:v>8.3235826267330992</c:v>
                </c:pt>
                <c:pt idx="909">
                  <c:v>8.3232753125000389</c:v>
                </c:pt>
                <c:pt idx="910">
                  <c:v>8.3240196375829729</c:v>
                </c:pt>
                <c:pt idx="911">
                  <c:v>8.3236456566829151</c:v>
                </c:pt>
                <c:pt idx="912">
                  <c:v>8.3230899817670476</c:v>
                </c:pt>
                <c:pt idx="913">
                  <c:v>8.323281000866988</c:v>
                </c:pt>
                <c:pt idx="914">
                  <c:v>8.3235353259499227</c:v>
                </c:pt>
                <c:pt idx="915">
                  <c:v>8.323209678383062</c:v>
                </c:pt>
                <c:pt idx="916">
                  <c:v>8.323580670132996</c:v>
                </c:pt>
                <c:pt idx="917">
                  <c:v>8.3232150225669379</c:v>
                </c:pt>
                <c:pt idx="918">
                  <c:v>8.3234227083330801</c:v>
                </c:pt>
                <c:pt idx="919">
                  <c:v>8.3235353667500132</c:v>
                </c:pt>
                <c:pt idx="920">
                  <c:v>8.3234347191829539</c:v>
                </c:pt>
                <c:pt idx="921">
                  <c:v>8.3229423776000857</c:v>
                </c:pt>
                <c:pt idx="922">
                  <c:v>8.3238317300330298</c:v>
                </c:pt>
                <c:pt idx="923">
                  <c:v>8.3236843884499621</c:v>
                </c:pt>
                <c:pt idx="924">
                  <c:v>8.3233887408829048</c:v>
                </c:pt>
                <c:pt idx="925">
                  <c:v>8.3233413993000358</c:v>
                </c:pt>
                <c:pt idx="926">
                  <c:v>8.3238357517329771</c:v>
                </c:pt>
                <c:pt idx="927">
                  <c:v>8.3236701041669203</c:v>
                </c:pt>
                <c:pt idx="928">
                  <c:v>8.3240077625830526</c:v>
                </c:pt>
                <c:pt idx="929">
                  <c:v>8.3236087816829958</c:v>
                </c:pt>
                <c:pt idx="930">
                  <c:v>8.3239497734329273</c:v>
                </c:pt>
                <c:pt idx="931">
                  <c:v>8.3240041258670683</c:v>
                </c:pt>
                <c:pt idx="932">
                  <c:v>8.3240384509500025</c:v>
                </c:pt>
                <c:pt idx="933">
                  <c:v>8.3239478033829428</c:v>
                </c:pt>
                <c:pt idx="934">
                  <c:v>8.3235837951330751</c:v>
                </c:pt>
                <c:pt idx="935">
                  <c:v>8.3237981475670182</c:v>
                </c:pt>
                <c:pt idx="936">
                  <c:v>8.3237591666669601</c:v>
                </c:pt>
                <c:pt idx="937">
                  <c:v>8.3242001584170922</c:v>
                </c:pt>
                <c:pt idx="938">
                  <c:v>8.3241211775170338</c:v>
                </c:pt>
                <c:pt idx="939">
                  <c:v>8.3243105025999675</c:v>
                </c:pt>
                <c:pt idx="940">
                  <c:v>8.3239281883669101</c:v>
                </c:pt>
                <c:pt idx="941">
                  <c:v>8.324229180117042</c:v>
                </c:pt>
                <c:pt idx="942">
                  <c:v>8.324143532549984</c:v>
                </c:pt>
                <c:pt idx="943">
                  <c:v>8.3235828576329176</c:v>
                </c:pt>
                <c:pt idx="944">
                  <c:v>8.3242205434000578</c:v>
                </c:pt>
                <c:pt idx="945">
                  <c:v>8.3240815625</c:v>
                </c:pt>
                <c:pt idx="946">
                  <c:v>8.3238025542499336</c:v>
                </c:pt>
                <c:pt idx="947">
                  <c:v>8.3238185733500742</c:v>
                </c:pt>
                <c:pt idx="948">
                  <c:v>8.3239645651000078</c:v>
                </c:pt>
                <c:pt idx="949">
                  <c:v>8.324067250866948</c:v>
                </c:pt>
                <c:pt idx="950">
                  <c:v>8.3246332426170806</c:v>
                </c:pt>
                <c:pt idx="951">
                  <c:v>8.3234809283830238</c:v>
                </c:pt>
                <c:pt idx="952">
                  <c:v>8.3238202534669554</c:v>
                </c:pt>
                <c:pt idx="953">
                  <c:v>8.3234212725670975</c:v>
                </c:pt>
                <c:pt idx="954">
                  <c:v>8.3239672916670386</c:v>
                </c:pt>
                <c:pt idx="955">
                  <c:v>8.3234349500829712</c:v>
                </c:pt>
                <c:pt idx="956">
                  <c:v>8.3240743025169142</c:v>
                </c:pt>
                <c:pt idx="957">
                  <c:v>8.3235769609330461</c:v>
                </c:pt>
                <c:pt idx="958">
                  <c:v>8.3238696466999897</c:v>
                </c:pt>
                <c:pt idx="959">
                  <c:v>8.324072305116923</c:v>
                </c:pt>
                <c:pt idx="960">
                  <c:v>8.3235783242170616</c:v>
                </c:pt>
                <c:pt idx="961">
                  <c:v>8.3236043159669961</c:v>
                </c:pt>
                <c:pt idx="962">
                  <c:v>8.3236936683999385</c:v>
                </c:pt>
                <c:pt idx="963">
                  <c:v>8.3236930208330797</c:v>
                </c:pt>
                <c:pt idx="964">
                  <c:v>8.3240940125830125</c:v>
                </c:pt>
                <c:pt idx="965">
                  <c:v>8.3239950316829532</c:v>
                </c:pt>
                <c:pt idx="966">
                  <c:v>8.3239693567670869</c:v>
                </c:pt>
                <c:pt idx="967">
                  <c:v>8.324208709200029</c:v>
                </c:pt>
                <c:pt idx="968">
                  <c:v>8.3245413676169608</c:v>
                </c:pt>
                <c:pt idx="969">
                  <c:v>8.3245257200499037</c:v>
                </c:pt>
                <c:pt idx="970">
                  <c:v>8.3242550451330359</c:v>
                </c:pt>
                <c:pt idx="971">
                  <c:v>8.3241510642329786</c:v>
                </c:pt>
                <c:pt idx="972">
                  <c:v>8.3239270833329204</c:v>
                </c:pt>
                <c:pt idx="973">
                  <c:v>8.3239397417500509</c:v>
                </c:pt>
                <c:pt idx="974">
                  <c:v>8.3240274275169952</c:v>
                </c:pt>
                <c:pt idx="975">
                  <c:v>8.3237917525999272</c:v>
                </c:pt>
                <c:pt idx="976">
                  <c:v>8.3238961050330698</c:v>
                </c:pt>
                <c:pt idx="977">
                  <c:v>8.3238004301170019</c:v>
                </c:pt>
                <c:pt idx="978">
                  <c:v>8.3240897825499438</c:v>
                </c:pt>
                <c:pt idx="979">
                  <c:v>8.323755774300075</c:v>
                </c:pt>
                <c:pt idx="980">
                  <c:v>8.3240851267330171</c:v>
                </c:pt>
                <c:pt idx="981">
                  <c:v>8.3241244791669615</c:v>
                </c:pt>
                <c:pt idx="982">
                  <c:v>8.3237388042500928</c:v>
                </c:pt>
                <c:pt idx="983">
                  <c:v>8.324546490017033</c:v>
                </c:pt>
                <c:pt idx="984">
                  <c:v>8.3238874817669668</c:v>
                </c:pt>
                <c:pt idx="985">
                  <c:v>8.3242451675329097</c:v>
                </c:pt>
                <c:pt idx="986">
                  <c:v>8.324611159283041</c:v>
                </c:pt>
                <c:pt idx="987">
                  <c:v>8.3246805117169842</c:v>
                </c:pt>
                <c:pt idx="988">
                  <c:v>8.3239381701329176</c:v>
                </c:pt>
                <c:pt idx="989">
                  <c:v>8.323537522567058</c:v>
                </c:pt>
                <c:pt idx="990">
                  <c:v>8.3237985416669993</c:v>
                </c:pt>
                <c:pt idx="991">
                  <c:v>8.324011200082932</c:v>
                </c:pt>
                <c:pt idx="992">
                  <c:v>8.3243172191830741</c:v>
                </c:pt>
                <c:pt idx="993">
                  <c:v>8.3238932109330079</c:v>
                </c:pt>
                <c:pt idx="994">
                  <c:v>8.3243558966999487</c:v>
                </c:pt>
                <c:pt idx="995">
                  <c:v>8.3243502217830816</c:v>
                </c:pt>
                <c:pt idx="996">
                  <c:v>8.324137907550023</c:v>
                </c:pt>
                <c:pt idx="997">
                  <c:v>8.3246972326329551</c:v>
                </c:pt>
                <c:pt idx="998">
                  <c:v>8.3246315850670971</c:v>
                </c:pt>
                <c:pt idx="999">
                  <c:v>8.3248059375000398</c:v>
                </c:pt>
                <c:pt idx="1000">
                  <c:v>8.323855262582974</c:v>
                </c:pt>
                <c:pt idx="1001">
                  <c:v>8.3253029483499148</c:v>
                </c:pt>
                <c:pt idx="1002">
                  <c:v>8.3247139401000467</c:v>
                </c:pt>
                <c:pt idx="1003">
                  <c:v>8.3242166258669883</c:v>
                </c:pt>
                <c:pt idx="1004">
                  <c:v>8.3236042842829221</c:v>
                </c:pt>
                <c:pt idx="1005">
                  <c:v>8.3243753033830643</c:v>
                </c:pt>
                <c:pt idx="1006">
                  <c:v>8.3244212951329963</c:v>
                </c:pt>
                <c:pt idx="1007">
                  <c:v>8.3244423142329378</c:v>
                </c:pt>
                <c:pt idx="1008">
                  <c:v>8.3246816666670789</c:v>
                </c:pt>
                <c:pt idx="1009">
                  <c:v>8.3245343250830128</c:v>
                </c:pt>
                <c:pt idx="1010">
                  <c:v>8.3235803441829557</c:v>
                </c:pt>
                <c:pt idx="1011">
                  <c:v>8.3242030026000862</c:v>
                </c:pt>
                <c:pt idx="1012">
                  <c:v>8.3239156883670287</c:v>
                </c:pt>
                <c:pt idx="1013">
                  <c:v>8.3243866801169624</c:v>
                </c:pt>
                <c:pt idx="1014">
                  <c:v>8.3237660325499032</c:v>
                </c:pt>
                <c:pt idx="1015">
                  <c:v>8.3234486909670355</c:v>
                </c:pt>
                <c:pt idx="1016">
                  <c:v>8.323931376732979</c:v>
                </c:pt>
                <c:pt idx="1017">
                  <c:v>8.3242657291669193</c:v>
                </c:pt>
                <c:pt idx="1018">
                  <c:v>8.3237600542500534</c:v>
                </c:pt>
                <c:pt idx="1019">
                  <c:v>8.3236594066829941</c:v>
                </c:pt>
                <c:pt idx="1020">
                  <c:v>8.3244037317669264</c:v>
                </c:pt>
                <c:pt idx="1021">
                  <c:v>8.323989750867069</c:v>
                </c:pt>
                <c:pt idx="1022">
                  <c:v>8.3238207426170021</c:v>
                </c:pt>
                <c:pt idx="1023">
                  <c:v>8.3239267617169439</c:v>
                </c:pt>
                <c:pt idx="1024">
                  <c:v>8.324272753467076</c:v>
                </c:pt>
                <c:pt idx="1025">
                  <c:v>8.3234837725670179</c:v>
                </c:pt>
                <c:pt idx="1026">
                  <c:v>8.3236631249999604</c:v>
                </c:pt>
                <c:pt idx="1027">
                  <c:v>8.3233357834170913</c:v>
                </c:pt>
                <c:pt idx="1028">
                  <c:v>8.3240251358500359</c:v>
                </c:pt>
                <c:pt idx="1029">
                  <c:v>8.3237911275999679</c:v>
                </c:pt>
                <c:pt idx="1030">
                  <c:v>8.3238488133669097</c:v>
                </c:pt>
                <c:pt idx="1031">
                  <c:v>8.3237314717830415</c:v>
                </c:pt>
                <c:pt idx="1032">
                  <c:v>8.3232308242169832</c:v>
                </c:pt>
                <c:pt idx="1033">
                  <c:v>8.3231518159669164</c:v>
                </c:pt>
                <c:pt idx="1034">
                  <c:v>8.3239911684000578</c:v>
                </c:pt>
                <c:pt idx="1035">
                  <c:v>8.3247988541669997</c:v>
                </c:pt>
                <c:pt idx="1036">
                  <c:v>8.3249265125829321</c:v>
                </c:pt>
                <c:pt idx="1037">
                  <c:v>8.3249558650170741</c:v>
                </c:pt>
                <c:pt idx="1038">
                  <c:v>8.3248051901000064</c:v>
                </c:pt>
                <c:pt idx="1039">
                  <c:v>8.3244745425329505</c:v>
                </c:pt>
                <c:pt idx="1040">
                  <c:v>8.3245472009500823</c:v>
                </c:pt>
                <c:pt idx="1041">
                  <c:v>8.3249782200500224</c:v>
                </c:pt>
                <c:pt idx="1042">
                  <c:v>8.3247075451329575</c:v>
                </c:pt>
                <c:pt idx="1043">
                  <c:v>8.3246185642330968</c:v>
                </c:pt>
                <c:pt idx="1044">
                  <c:v>8.3243729166670395</c:v>
                </c:pt>
                <c:pt idx="1045">
                  <c:v>8.324708908416973</c:v>
                </c:pt>
                <c:pt idx="1046">
                  <c:v>8.3244165941829138</c:v>
                </c:pt>
                <c:pt idx="1047">
                  <c:v>8.3235942526000475</c:v>
                </c:pt>
                <c:pt idx="1048">
                  <c:v>8.3231736050329896</c:v>
                </c:pt>
                <c:pt idx="1049">
                  <c:v>8.323351263449922</c:v>
                </c:pt>
                <c:pt idx="1050">
                  <c:v>8.3230706158830632</c:v>
                </c:pt>
                <c:pt idx="1051">
                  <c:v>8.3233349409669959</c:v>
                </c:pt>
                <c:pt idx="1052">
                  <c:v>8.323030960066939</c:v>
                </c:pt>
                <c:pt idx="1053">
                  <c:v>8.3235603125000797</c:v>
                </c:pt>
                <c:pt idx="1054">
                  <c:v>8.3235329709170127</c:v>
                </c:pt>
                <c:pt idx="1055">
                  <c:v>8.3236206566829551</c:v>
                </c:pt>
                <c:pt idx="1056">
                  <c:v>8.3236683151000861</c:v>
                </c:pt>
                <c:pt idx="1057">
                  <c:v>8.3232326675330288</c:v>
                </c:pt>
                <c:pt idx="1058">
                  <c:v>8.3233269926169626</c:v>
                </c:pt>
                <c:pt idx="1059">
                  <c:v>8.3232113450499039</c:v>
                </c:pt>
                <c:pt idx="1060">
                  <c:v>8.3233340034670356</c:v>
                </c:pt>
                <c:pt idx="1061">
                  <c:v>8.3232316892329781</c:v>
                </c:pt>
                <c:pt idx="1062">
                  <c:v>8.3232643749999209</c:v>
                </c:pt>
                <c:pt idx="1063">
                  <c:v>8.3237737000830521</c:v>
                </c:pt>
                <c:pt idx="1064">
                  <c:v>8.3227230525169933</c:v>
                </c:pt>
                <c:pt idx="1065">
                  <c:v>8.3226907109329265</c:v>
                </c:pt>
                <c:pt idx="1066">
                  <c:v>8.3232283967000686</c:v>
                </c:pt>
                <c:pt idx="1067">
                  <c:v>8.3233293884500021</c:v>
                </c:pt>
                <c:pt idx="1068">
                  <c:v>8.3229870742169449</c:v>
                </c:pt>
                <c:pt idx="1069">
                  <c:v>8.323453065967076</c:v>
                </c:pt>
                <c:pt idx="1070">
                  <c:v>8.3236357517330184</c:v>
                </c:pt>
                <c:pt idx="1071">
                  <c:v>8.3232684374999604</c:v>
                </c:pt>
                <c:pt idx="1072">
                  <c:v>8.3226727625830925</c:v>
                </c:pt>
                <c:pt idx="1073">
                  <c:v>8.3227987816830353</c:v>
                </c:pt>
                <c:pt idx="1074">
                  <c:v>8.3228397734329675</c:v>
                </c:pt>
                <c:pt idx="1075">
                  <c:v>8.323120792532908</c:v>
                </c:pt>
                <c:pt idx="1076">
                  <c:v>8.3234484509500426</c:v>
                </c:pt>
                <c:pt idx="1077">
                  <c:v>8.3228378033829831</c:v>
                </c:pt>
                <c:pt idx="1078">
                  <c:v>8.3231071284669156</c:v>
                </c:pt>
                <c:pt idx="1079">
                  <c:v>8.323498147567058</c:v>
                </c:pt>
                <c:pt idx="1080">
                  <c:v>8.323240833333001</c:v>
                </c:pt>
                <c:pt idx="1081">
                  <c:v>8.3227784917499328</c:v>
                </c:pt>
                <c:pt idx="1082">
                  <c:v>8.3225011775170739</c:v>
                </c:pt>
                <c:pt idx="1083">
                  <c:v>8.3230455026000065</c:v>
                </c:pt>
                <c:pt idx="1084">
                  <c:v>8.3229315216999495</c:v>
                </c:pt>
                <c:pt idx="1085">
                  <c:v>8.3232358467830814</c:v>
                </c:pt>
                <c:pt idx="1086">
                  <c:v>8.3231035325500233</c:v>
                </c:pt>
                <c:pt idx="1087">
                  <c:v>8.3225878576329571</c:v>
                </c:pt>
                <c:pt idx="1088">
                  <c:v>8.3229538767330968</c:v>
                </c:pt>
                <c:pt idx="1089">
                  <c:v>8.3231632291670401</c:v>
                </c:pt>
                <c:pt idx="1090">
                  <c:v>8.322995887582973</c:v>
                </c:pt>
                <c:pt idx="1091">
                  <c:v>8.3227335733499164</c:v>
                </c:pt>
                <c:pt idx="1092">
                  <c:v>8.3229795651000469</c:v>
                </c:pt>
                <c:pt idx="1093">
                  <c:v>8.3233155841999888</c:v>
                </c:pt>
                <c:pt idx="1094">
                  <c:v>8.3227732426169236</c:v>
                </c:pt>
                <c:pt idx="1095">
                  <c:v>8.3234125950500637</c:v>
                </c:pt>
                <c:pt idx="1096">
                  <c:v>8.3230269201329961</c:v>
                </c:pt>
                <c:pt idx="1097">
                  <c:v>8.3233546058999384</c:v>
                </c:pt>
                <c:pt idx="1098">
                  <c:v>8.3227056250000793</c:v>
                </c:pt>
                <c:pt idx="1099">
                  <c:v>8.3226732834170125</c:v>
                </c:pt>
                <c:pt idx="1100">
                  <c:v>8.3232676358499553</c:v>
                </c:pt>
                <c:pt idx="1101">
                  <c:v>8.3228369609330866</c:v>
                </c:pt>
                <c:pt idx="1102">
                  <c:v>8.3226913133670291</c:v>
                </c:pt>
                <c:pt idx="1103">
                  <c:v>8.3228389717829625</c:v>
                </c:pt>
                <c:pt idx="1104">
                  <c:v>8.3232316575499041</c:v>
                </c:pt>
                <c:pt idx="1105">
                  <c:v>8.322994315967037</c:v>
                </c:pt>
                <c:pt idx="1106">
                  <c:v>8.3230786683999778</c:v>
                </c:pt>
                <c:pt idx="1107">
                  <c:v>8.3224496874999208</c:v>
                </c:pt>
                <c:pt idx="1108">
                  <c:v>8.3225956792500515</c:v>
                </c:pt>
                <c:pt idx="1109">
                  <c:v>8.3228683650169959</c:v>
                </c:pt>
                <c:pt idx="1110">
                  <c:v>8.3227060234329286</c:v>
                </c:pt>
                <c:pt idx="1111">
                  <c:v>8.3228953758670681</c:v>
                </c:pt>
                <c:pt idx="1112">
                  <c:v>8.3228563676170015</c:v>
                </c:pt>
                <c:pt idx="1113">
                  <c:v>8.3230340533829441</c:v>
                </c:pt>
                <c:pt idx="1114">
                  <c:v>8.3232067118000757</c:v>
                </c:pt>
                <c:pt idx="1115">
                  <c:v>8.3230810642330191</c:v>
                </c:pt>
                <c:pt idx="1116">
                  <c:v>8.3228170833329589</c:v>
                </c:pt>
                <c:pt idx="1117">
                  <c:v>8.3230980750830916</c:v>
                </c:pt>
                <c:pt idx="1118">
                  <c:v>8.3230840941830344</c:v>
                </c:pt>
                <c:pt idx="1119">
                  <c:v>8.3229067525999678</c:v>
                </c:pt>
                <c:pt idx="1120">
                  <c:v>8.32272110503291</c:v>
                </c:pt>
                <c:pt idx="1121">
                  <c:v>8.3232220967830415</c:v>
                </c:pt>
                <c:pt idx="1122">
                  <c:v>8.3224614492169824</c:v>
                </c:pt>
                <c:pt idx="1123">
                  <c:v>8.3224457742999167</c:v>
                </c:pt>
                <c:pt idx="1124">
                  <c:v>8.3225751267330583</c:v>
                </c:pt>
                <c:pt idx="1125">
                  <c:v>8.3231561458329999</c:v>
                </c:pt>
                <c:pt idx="1126">
                  <c:v>8.3222204709169336</c:v>
                </c:pt>
                <c:pt idx="1127">
                  <c:v>8.3223731566830725</c:v>
                </c:pt>
                <c:pt idx="1128">
                  <c:v>8.3229458151000077</c:v>
                </c:pt>
                <c:pt idx="1129">
                  <c:v>8.3226001675329488</c:v>
                </c:pt>
                <c:pt idx="1130">
                  <c:v>8.3228178259500805</c:v>
                </c:pt>
                <c:pt idx="1131">
                  <c:v>8.3225321783830228</c:v>
                </c:pt>
                <c:pt idx="1132">
                  <c:v>8.3228931701329572</c:v>
                </c:pt>
                <c:pt idx="1133">
                  <c:v>8.3231491892330975</c:v>
                </c:pt>
                <c:pt idx="1134">
                  <c:v>8.3224585416670394</c:v>
                </c:pt>
                <c:pt idx="1135">
                  <c:v>8.3224178667499729</c:v>
                </c:pt>
                <c:pt idx="1136">
                  <c:v>8.3226322191829158</c:v>
                </c:pt>
                <c:pt idx="1137">
                  <c:v>8.3227848776000464</c:v>
                </c:pt>
                <c:pt idx="1138">
                  <c:v>8.3225242300329896</c:v>
                </c:pt>
                <c:pt idx="1139">
                  <c:v>8.3221802217829222</c:v>
                </c:pt>
                <c:pt idx="1140">
                  <c:v>8.322592907550062</c:v>
                </c:pt>
                <c:pt idx="1141">
                  <c:v>8.3228155659669962</c:v>
                </c:pt>
                <c:pt idx="1142">
                  <c:v>8.322799918399939</c:v>
                </c:pt>
                <c:pt idx="1143">
                  <c:v>8.3228342708330807</c:v>
                </c:pt>
                <c:pt idx="1144">
                  <c:v>8.3229452625830138</c:v>
                </c:pt>
                <c:pt idx="1145">
                  <c:v>8.3226096150169546</c:v>
                </c:pt>
                <c:pt idx="1146">
                  <c:v>8.3224606067670877</c:v>
                </c:pt>
                <c:pt idx="1147">
                  <c:v>8.322181625867028</c:v>
                </c:pt>
                <c:pt idx="1148">
                  <c:v>8.3222076176169608</c:v>
                </c:pt>
                <c:pt idx="1149">
                  <c:v>8.3221736367169044</c:v>
                </c:pt>
                <c:pt idx="1150">
                  <c:v>8.322269628467037</c:v>
                </c:pt>
                <c:pt idx="1151">
                  <c:v>8.3222923142329783</c:v>
                </c:pt>
                <c:pt idx="1152">
                  <c:v>8.3227466666669194</c:v>
                </c:pt>
                <c:pt idx="1153">
                  <c:v>8.3217543250830524</c:v>
                </c:pt>
                <c:pt idx="1154">
                  <c:v>8.3222586775169951</c:v>
                </c:pt>
                <c:pt idx="1155">
                  <c:v>8.3223613359329285</c:v>
                </c:pt>
                <c:pt idx="1156">
                  <c:v>8.3224656883670693</c:v>
                </c:pt>
                <c:pt idx="1157">
                  <c:v>8.3220950134500029</c:v>
                </c:pt>
                <c:pt idx="1158">
                  <c:v>8.3224676992169435</c:v>
                </c:pt>
                <c:pt idx="1159">
                  <c:v>8.3225770243000756</c:v>
                </c:pt>
                <c:pt idx="1160">
                  <c:v>8.3223513767330175</c:v>
                </c:pt>
                <c:pt idx="1161">
                  <c:v>8.3226290624999617</c:v>
                </c:pt>
                <c:pt idx="1162">
                  <c:v>8.322243387583093</c:v>
                </c:pt>
                <c:pt idx="1163">
                  <c:v>8.321761073350034</c:v>
                </c:pt>
                <c:pt idx="1164">
                  <c:v>8.3220870650999661</c:v>
                </c:pt>
                <c:pt idx="1165">
                  <c:v>8.3226914175329103</c:v>
                </c:pt>
                <c:pt idx="1166">
                  <c:v>8.3224874092830419</c:v>
                </c:pt>
                <c:pt idx="1167">
                  <c:v>8.3224234283829848</c:v>
                </c:pt>
                <c:pt idx="1168">
                  <c:v>8.3224010867999176</c:v>
                </c:pt>
                <c:pt idx="1169">
                  <c:v>8.3225637725670563</c:v>
                </c:pt>
                <c:pt idx="1170">
                  <c:v>8.3224847916669997</c:v>
                </c:pt>
                <c:pt idx="1171">
                  <c:v>8.322289116749932</c:v>
                </c:pt>
                <c:pt idx="1172">
                  <c:v>8.3223184691830738</c:v>
                </c:pt>
                <c:pt idx="1173">
                  <c:v>8.3217644609330073</c:v>
                </c:pt>
                <c:pt idx="1174">
                  <c:v>8.3223454800329488</c:v>
                </c:pt>
                <c:pt idx="1175">
                  <c:v>8.3223614717830827</c:v>
                </c:pt>
                <c:pt idx="1176">
                  <c:v>8.3224541575500233</c:v>
                </c:pt>
                <c:pt idx="1177">
                  <c:v>8.3221234826329553</c:v>
                </c:pt>
                <c:pt idx="1178">
                  <c:v>8.3218845017330985</c:v>
                </c:pt>
                <c:pt idx="1179">
                  <c:v>8.3218755208330393</c:v>
                </c:pt>
                <c:pt idx="1180">
                  <c:v>8.3222898459169734</c:v>
                </c:pt>
                <c:pt idx="1181">
                  <c:v>8.322212531682915</c:v>
                </c:pt>
                <c:pt idx="1182">
                  <c:v>8.3224635234330471</c:v>
                </c:pt>
                <c:pt idx="1183">
                  <c:v>8.3220812091999896</c:v>
                </c:pt>
                <c:pt idx="1184">
                  <c:v>8.3222272009499214</c:v>
                </c:pt>
                <c:pt idx="1185">
                  <c:v>8.3220215533830633</c:v>
                </c:pt>
                <c:pt idx="1186">
                  <c:v>8.3229425451329959</c:v>
                </c:pt>
                <c:pt idx="1187">
                  <c:v>8.3225902308999373</c:v>
                </c:pt>
                <c:pt idx="1188">
                  <c:v>8.3221129166670806</c:v>
                </c:pt>
                <c:pt idx="1189">
                  <c:v>8.3223889084170128</c:v>
                </c:pt>
                <c:pt idx="1190">
                  <c:v>8.3220182608499549</c:v>
                </c:pt>
                <c:pt idx="1191">
                  <c:v>8.3219592526000881</c:v>
                </c:pt>
                <c:pt idx="1192">
                  <c:v>8.3219202717000282</c:v>
                </c:pt>
                <c:pt idx="1193">
                  <c:v>8.3219779301169616</c:v>
                </c:pt>
                <c:pt idx="1194">
                  <c:v>8.3220839492169034</c:v>
                </c:pt>
                <c:pt idx="1195">
                  <c:v>8.3217432743000366</c:v>
                </c:pt>
                <c:pt idx="1196">
                  <c:v>8.3220626267329791</c:v>
                </c:pt>
                <c:pt idx="1197">
                  <c:v>8.3221536458329197</c:v>
                </c:pt>
                <c:pt idx="1198">
                  <c:v>8.3217179709170512</c:v>
                </c:pt>
                <c:pt idx="1199">
                  <c:v>8.3216706566829952</c:v>
                </c:pt>
                <c:pt idx="1200">
                  <c:v>8.3220949817669272</c:v>
                </c:pt>
                <c:pt idx="1201">
                  <c:v>8.3219160008670698</c:v>
                </c:pt>
                <c:pt idx="1202">
                  <c:v>8.3217986592830027</c:v>
                </c:pt>
                <c:pt idx="1203">
                  <c:v>8.3219813450499434</c:v>
                </c:pt>
                <c:pt idx="1204">
                  <c:v>8.3217523368000759</c:v>
                </c:pt>
                <c:pt idx="1205">
                  <c:v>8.3220983559000175</c:v>
                </c:pt>
                <c:pt idx="1206">
                  <c:v>8.3214693749999604</c:v>
                </c:pt>
                <c:pt idx="1207">
                  <c:v>8.3219353667500915</c:v>
                </c:pt>
                <c:pt idx="1208">
                  <c:v>8.3221197191830338</c:v>
                </c:pt>
                <c:pt idx="1209">
                  <c:v>8.3219490442669688</c:v>
                </c:pt>
                <c:pt idx="1210">
                  <c:v>8.3223000633669084</c:v>
                </c:pt>
                <c:pt idx="1211">
                  <c:v>8.322586055117041</c:v>
                </c:pt>
                <c:pt idx="1212">
                  <c:v>8.3219287408829832</c:v>
                </c:pt>
                <c:pt idx="1213">
                  <c:v>8.3222330659669161</c:v>
                </c:pt>
                <c:pt idx="1214">
                  <c:v>8.3224890850670583</c:v>
                </c:pt>
                <c:pt idx="1215">
                  <c:v>8.3218667708329992</c:v>
                </c:pt>
                <c:pt idx="1216">
                  <c:v>8.3222094292499325</c:v>
                </c:pt>
                <c:pt idx="1217">
                  <c:v>8.3218987816830747</c:v>
                </c:pt>
                <c:pt idx="1218">
                  <c:v>8.3221681067670072</c:v>
                </c:pt>
                <c:pt idx="1219">
                  <c:v>8.3231024591999496</c:v>
                </c:pt>
                <c:pt idx="1220">
                  <c:v>8.3224817842830809</c:v>
                </c:pt>
                <c:pt idx="1221">
                  <c:v>8.3220394700500222</c:v>
                </c:pt>
                <c:pt idx="1222">
                  <c:v>8.323520461799955</c:v>
                </c:pt>
                <c:pt idx="1223">
                  <c:v>8.3228581475670982</c:v>
                </c:pt>
                <c:pt idx="1224">
                  <c:v>8.3231141666670396</c:v>
                </c:pt>
                <c:pt idx="1225">
                  <c:v>8.3231418250829723</c:v>
                </c:pt>
                <c:pt idx="1226">
                  <c:v>8.323226177516915</c:v>
                </c:pt>
                <c:pt idx="1227">
                  <c:v>8.3234955026000463</c:v>
                </c:pt>
                <c:pt idx="1228">
                  <c:v>8.3234015216999886</c:v>
                </c:pt>
                <c:pt idx="1229">
                  <c:v>8.3227475134499223</c:v>
                </c:pt>
                <c:pt idx="1230">
                  <c:v>8.322966865883064</c:v>
                </c:pt>
                <c:pt idx="1231">
                  <c:v>8.3233045242999957</c:v>
                </c:pt>
                <c:pt idx="1232">
                  <c:v>8.3230988767329368</c:v>
                </c:pt>
                <c:pt idx="1233">
                  <c:v>8.3229832291670789</c:v>
                </c:pt>
                <c:pt idx="1234">
                  <c:v>8.3225942209170114</c:v>
                </c:pt>
                <c:pt idx="1235">
                  <c:v>8.3223569066829555</c:v>
                </c:pt>
                <c:pt idx="1236">
                  <c:v>8.3231912317670869</c:v>
                </c:pt>
                <c:pt idx="1237">
                  <c:v>8.32279058420003</c:v>
                </c:pt>
                <c:pt idx="1238">
                  <c:v>8.3229765759499621</c:v>
                </c:pt>
                <c:pt idx="1239">
                  <c:v>8.3228375950499043</c:v>
                </c:pt>
                <c:pt idx="1240">
                  <c:v>8.3226852534670357</c:v>
                </c:pt>
                <c:pt idx="1241">
                  <c:v>8.3229462725669787</c:v>
                </c:pt>
                <c:pt idx="1242">
                  <c:v>8.3222056249999206</c:v>
                </c:pt>
                <c:pt idx="1243">
                  <c:v>8.3225532834170526</c:v>
                </c:pt>
                <c:pt idx="1244">
                  <c:v>8.3218076358499946</c:v>
                </c:pt>
                <c:pt idx="1245">
                  <c:v>8.3225502942669269</c:v>
                </c:pt>
                <c:pt idx="1246">
                  <c:v>8.3228263133670684</c:v>
                </c:pt>
                <c:pt idx="1247">
                  <c:v>8.3228073051170011</c:v>
                </c:pt>
                <c:pt idx="1248">
                  <c:v>8.3227766575499444</c:v>
                </c:pt>
                <c:pt idx="1249">
                  <c:v>8.3222059826330756</c:v>
                </c:pt>
                <c:pt idx="1250">
                  <c:v>8.3221703350670175</c:v>
                </c:pt>
                <c:pt idx="1251">
                  <c:v>8.3223546874999599</c:v>
                </c:pt>
                <c:pt idx="1252">
                  <c:v>8.3219156792500915</c:v>
                </c:pt>
                <c:pt idx="1253">
                  <c:v>8.3219383650170347</c:v>
                </c:pt>
                <c:pt idx="1254">
                  <c:v>8.3219776900999669</c:v>
                </c:pt>
                <c:pt idx="1255">
                  <c:v>8.3220153758669095</c:v>
                </c:pt>
                <c:pt idx="1256">
                  <c:v>8.3219430342830414</c:v>
                </c:pt>
                <c:pt idx="1257">
                  <c:v>8.3221740533829838</c:v>
                </c:pt>
                <c:pt idx="1258">
                  <c:v>8.3216850451329165</c:v>
                </c:pt>
                <c:pt idx="1259">
                  <c:v>8.3218293975670576</c:v>
                </c:pt>
                <c:pt idx="1260">
                  <c:v>8.3219220833329999</c:v>
                </c:pt>
                <c:pt idx="1261">
                  <c:v>8.3217197417499342</c:v>
                </c:pt>
                <c:pt idx="1262">
                  <c:v>8.3219224275170731</c:v>
                </c:pt>
                <c:pt idx="1263">
                  <c:v>8.3214667526000063</c:v>
                </c:pt>
                <c:pt idx="1264">
                  <c:v>8.3217977716999503</c:v>
                </c:pt>
                <c:pt idx="1265">
                  <c:v>8.3215070967830815</c:v>
                </c:pt>
                <c:pt idx="1266">
                  <c:v>8.3211981158830248</c:v>
                </c:pt>
                <c:pt idx="1267">
                  <c:v>8.3212891076329569</c:v>
                </c:pt>
                <c:pt idx="1268">
                  <c:v>8.3210234600670976</c:v>
                </c:pt>
                <c:pt idx="1269">
                  <c:v>8.32148614583304</c:v>
                </c:pt>
                <c:pt idx="1270">
                  <c:v>8.3210238042499736</c:v>
                </c:pt>
                <c:pt idx="1271">
                  <c:v>8.3209714900169161</c:v>
                </c:pt>
                <c:pt idx="1272">
                  <c:v>8.3205174817670482</c:v>
                </c:pt>
                <c:pt idx="1273">
                  <c:v>8.3204485008669877</c:v>
                </c:pt>
                <c:pt idx="1274">
                  <c:v>8.3201811592829209</c:v>
                </c:pt>
                <c:pt idx="1275">
                  <c:v>8.3202871783830634</c:v>
                </c:pt>
                <c:pt idx="1276">
                  <c:v>8.3202848367999955</c:v>
                </c:pt>
                <c:pt idx="1277">
                  <c:v>8.3201208558999387</c:v>
                </c:pt>
                <c:pt idx="1278">
                  <c:v>8.3205118750000793</c:v>
                </c:pt>
                <c:pt idx="1279">
                  <c:v>8.3202912000830125</c:v>
                </c:pt>
                <c:pt idx="1280">
                  <c:v>8.3198105525169552</c:v>
                </c:pt>
                <c:pt idx="1281">
                  <c:v>8.3198182109330858</c:v>
                </c:pt>
                <c:pt idx="1282">
                  <c:v>8.3199325633670291</c:v>
                </c:pt>
                <c:pt idx="1283">
                  <c:v>8.3195902217829616</c:v>
                </c:pt>
                <c:pt idx="1284">
                  <c:v>8.319867907549904</c:v>
                </c:pt>
                <c:pt idx="1285">
                  <c:v>8.3201405659670371</c:v>
                </c:pt>
                <c:pt idx="1286">
                  <c:v>8.3200132517329788</c:v>
                </c:pt>
                <c:pt idx="1287">
                  <c:v>8.3200109374999212</c:v>
                </c:pt>
                <c:pt idx="1288">
                  <c:v>8.3201402625830525</c:v>
                </c:pt>
                <c:pt idx="1289">
                  <c:v>8.3198212816829944</c:v>
                </c:pt>
                <c:pt idx="1290">
                  <c:v>8.3195839400999283</c:v>
                </c:pt>
                <c:pt idx="1291">
                  <c:v>8.319879959200069</c:v>
                </c:pt>
                <c:pt idx="1292">
                  <c:v>8.3198926176170005</c:v>
                </c:pt>
                <c:pt idx="1293">
                  <c:v>8.3195603033829446</c:v>
                </c:pt>
                <c:pt idx="1294">
                  <c:v>8.3196846284670762</c:v>
                </c:pt>
                <c:pt idx="1295">
                  <c:v>8.3196556475670178</c:v>
                </c:pt>
                <c:pt idx="1296">
                  <c:v>8.3201333333329597</c:v>
                </c:pt>
                <c:pt idx="1297">
                  <c:v>8.3195876584170918</c:v>
                </c:pt>
                <c:pt idx="1298">
                  <c:v>8.3196920108500336</c:v>
                </c:pt>
                <c:pt idx="1299">
                  <c:v>8.3194730025999668</c:v>
                </c:pt>
                <c:pt idx="1300">
                  <c:v>8.3197956883669111</c:v>
                </c:pt>
                <c:pt idx="1301">
                  <c:v>8.3196983467830421</c:v>
                </c:pt>
                <c:pt idx="1302">
                  <c:v>8.3197710325499834</c:v>
                </c:pt>
                <c:pt idx="1303">
                  <c:v>8.3195553576329164</c:v>
                </c:pt>
                <c:pt idx="1304">
                  <c:v>8.3200597100670581</c:v>
                </c:pt>
                <c:pt idx="1305">
                  <c:v>8.3195090624999999</c:v>
                </c:pt>
                <c:pt idx="1306">
                  <c:v>8.3198100542499329</c:v>
                </c:pt>
                <c:pt idx="1307">
                  <c:v>8.3199960733500742</c:v>
                </c:pt>
                <c:pt idx="1308">
                  <c:v>8.3199920651000063</c:v>
                </c:pt>
                <c:pt idx="1309">
                  <c:v>8.3199947508669485</c:v>
                </c:pt>
                <c:pt idx="1310">
                  <c:v>8.3200407426170813</c:v>
                </c:pt>
                <c:pt idx="1311">
                  <c:v>8.3199567617170231</c:v>
                </c:pt>
                <c:pt idx="1312">
                  <c:v>8.3196827534669566</c:v>
                </c:pt>
                <c:pt idx="1313">
                  <c:v>8.3191754392330992</c:v>
                </c:pt>
                <c:pt idx="1314">
                  <c:v>8.3193614583330397</c:v>
                </c:pt>
                <c:pt idx="1315">
                  <c:v>8.319214116749972</c:v>
                </c:pt>
                <c:pt idx="1316">
                  <c:v>8.3197351358499159</c:v>
                </c:pt>
                <c:pt idx="1317">
                  <c:v>8.3199544609330474</c:v>
                </c:pt>
                <c:pt idx="1318">
                  <c:v>8.3192004800329897</c:v>
                </c:pt>
                <c:pt idx="1319">
                  <c:v>8.3202231384499221</c:v>
                </c:pt>
                <c:pt idx="1320">
                  <c:v>8.3195708242170632</c:v>
                </c:pt>
                <c:pt idx="1321">
                  <c:v>8.3206234826329961</c:v>
                </c:pt>
                <c:pt idx="1322">
                  <c:v>8.3210611683999378</c:v>
                </c:pt>
                <c:pt idx="1323">
                  <c:v>8.3209571875000812</c:v>
                </c:pt>
                <c:pt idx="1324">
                  <c:v>8.3205298459170134</c:v>
                </c:pt>
                <c:pt idx="1325">
                  <c:v>8.3202358650169543</c:v>
                </c:pt>
                <c:pt idx="1326">
                  <c:v>8.3200851901000856</c:v>
                </c:pt>
                <c:pt idx="1327">
                  <c:v>8.3206478758670297</c:v>
                </c:pt>
                <c:pt idx="1328">
                  <c:v>8.3203922009499625</c:v>
                </c:pt>
                <c:pt idx="1329">
                  <c:v>8.3201115533829046</c:v>
                </c:pt>
                <c:pt idx="1330">
                  <c:v>8.3202658784670369</c:v>
                </c:pt>
                <c:pt idx="1331">
                  <c:v>8.3198118975669768</c:v>
                </c:pt>
                <c:pt idx="1332">
                  <c:v>8.3197212499999207</c:v>
                </c:pt>
                <c:pt idx="1333">
                  <c:v>8.3194555750830528</c:v>
                </c:pt>
                <c:pt idx="1334">
                  <c:v>8.3190015941829945</c:v>
                </c:pt>
                <c:pt idx="1335">
                  <c:v>8.3190375859329286</c:v>
                </c:pt>
                <c:pt idx="1336">
                  <c:v>8.3185736050330679</c:v>
                </c:pt>
                <c:pt idx="1337">
                  <c:v>8.3183995967830029</c:v>
                </c:pt>
                <c:pt idx="1338">
                  <c:v>8.3185839492169436</c:v>
                </c:pt>
                <c:pt idx="1339">
                  <c:v>8.3192016076330759</c:v>
                </c:pt>
                <c:pt idx="1340">
                  <c:v>8.3179792934000183</c:v>
                </c:pt>
                <c:pt idx="1341">
                  <c:v>8.31790031249996</c:v>
                </c:pt>
                <c:pt idx="1342">
                  <c:v>8.3185379709170935</c:v>
                </c:pt>
                <c:pt idx="1343">
                  <c:v>8.318300656683034</c:v>
                </c:pt>
                <c:pt idx="1344">
                  <c:v>8.317991648432967</c:v>
                </c:pt>
                <c:pt idx="1345">
                  <c:v>8.3179576675329105</c:v>
                </c:pt>
                <c:pt idx="1346">
                  <c:v>8.3181036592830413</c:v>
                </c:pt>
                <c:pt idx="1347">
                  <c:v>8.318938011716984</c:v>
                </c:pt>
                <c:pt idx="1348">
                  <c:v>8.3197390034669176</c:v>
                </c:pt>
                <c:pt idx="1349">
                  <c:v>8.3194416892330576</c:v>
                </c:pt>
                <c:pt idx="1350">
                  <c:v>8.3197927083330008</c:v>
                </c:pt>
                <c:pt idx="1351">
                  <c:v>8.3196170334169324</c:v>
                </c:pt>
                <c:pt idx="1352">
                  <c:v>8.3196763858500749</c:v>
                </c:pt>
                <c:pt idx="1353">
                  <c:v>8.3200307109330076</c:v>
                </c:pt>
                <c:pt idx="1354">
                  <c:v>8.319820063366949</c:v>
                </c:pt>
                <c:pt idx="1355">
                  <c:v>8.3202543884500813</c:v>
                </c:pt>
                <c:pt idx="1356">
                  <c:v>8.3194870742170242</c:v>
                </c:pt>
                <c:pt idx="1357">
                  <c:v>8.3195630659669568</c:v>
                </c:pt>
                <c:pt idx="1358">
                  <c:v>8.3197290850670989</c:v>
                </c:pt>
                <c:pt idx="1359">
                  <c:v>8.3201567708330391</c:v>
                </c:pt>
                <c:pt idx="1360">
                  <c:v>8.3179044292499711</c:v>
                </c:pt>
                <c:pt idx="1361">
                  <c:v>8.3176521150169158</c:v>
                </c:pt>
                <c:pt idx="1362">
                  <c:v>8.3172914401000462</c:v>
                </c:pt>
                <c:pt idx="1363">
                  <c:v>8.3181324591999903</c:v>
                </c:pt>
                <c:pt idx="1364">
                  <c:v>8.3182367842829219</c:v>
                </c:pt>
                <c:pt idx="1365">
                  <c:v>8.3177878033830623</c:v>
                </c:pt>
                <c:pt idx="1366">
                  <c:v>8.3185271284669966</c:v>
                </c:pt>
                <c:pt idx="1367">
                  <c:v>8.3185098142329377</c:v>
                </c:pt>
                <c:pt idx="1368">
                  <c:v>8.3179208333330799</c:v>
                </c:pt>
                <c:pt idx="1369">
                  <c:v>8.3179934917500127</c:v>
                </c:pt>
                <c:pt idx="1370">
                  <c:v>8.3178978441829532</c:v>
                </c:pt>
                <c:pt idx="1371">
                  <c:v>8.3179238359330867</c:v>
                </c:pt>
                <c:pt idx="1372">
                  <c:v>8.318113188367029</c:v>
                </c:pt>
                <c:pt idx="1373">
                  <c:v>8.3176508467829606</c:v>
                </c:pt>
                <c:pt idx="1374">
                  <c:v>8.3176035325499047</c:v>
                </c:pt>
                <c:pt idx="1375">
                  <c:v>8.3173511909670363</c:v>
                </c:pt>
                <c:pt idx="1376">
                  <c:v>8.3172222100669781</c:v>
                </c:pt>
                <c:pt idx="1377">
                  <c:v>8.3172798958329199</c:v>
                </c:pt>
                <c:pt idx="1378">
                  <c:v>8.3170758875830515</c:v>
                </c:pt>
                <c:pt idx="1379">
                  <c:v>8.3171135733499941</c:v>
                </c:pt>
                <c:pt idx="1380">
                  <c:v>8.3173612317669274</c:v>
                </c:pt>
                <c:pt idx="1381">
                  <c:v>8.3179172508670689</c:v>
                </c:pt>
                <c:pt idx="1382">
                  <c:v>8.3177365759500024</c:v>
                </c:pt>
                <c:pt idx="1383">
                  <c:v>8.3170725950499431</c:v>
                </c:pt>
                <c:pt idx="1384">
                  <c:v>8.3170202534670743</c:v>
                </c:pt>
                <c:pt idx="1385">
                  <c:v>8.3172862725670171</c:v>
                </c:pt>
                <c:pt idx="1386">
                  <c:v>8.3171356249999615</c:v>
                </c:pt>
                <c:pt idx="1387">
                  <c:v>8.3166716167500923</c:v>
                </c:pt>
                <c:pt idx="1388">
                  <c:v>8.3169376358500333</c:v>
                </c:pt>
                <c:pt idx="1389">
                  <c:v>8.3172086275999657</c:v>
                </c:pt>
                <c:pt idx="1390">
                  <c:v>8.3174546466999093</c:v>
                </c:pt>
                <c:pt idx="1391">
                  <c:v>8.3170789717830402</c:v>
                </c:pt>
                <c:pt idx="1392">
                  <c:v>8.3172599908829845</c:v>
                </c:pt>
                <c:pt idx="1393">
                  <c:v>8.3174009826329165</c:v>
                </c:pt>
                <c:pt idx="1394">
                  <c:v>8.3177653350670582</c:v>
                </c:pt>
                <c:pt idx="1395">
                  <c:v>8.3174596874999995</c:v>
                </c:pt>
                <c:pt idx="1396">
                  <c:v>8.3175756792499325</c:v>
                </c:pt>
                <c:pt idx="1397">
                  <c:v>8.3171716983500747</c:v>
                </c:pt>
                <c:pt idx="1398">
                  <c:v>8.316837690100007</c:v>
                </c:pt>
                <c:pt idx="1399">
                  <c:v>8.3171853758669485</c:v>
                </c:pt>
                <c:pt idx="1400">
                  <c:v>8.3168280342830823</c:v>
                </c:pt>
                <c:pt idx="1401">
                  <c:v>8.3164957200500229</c:v>
                </c:pt>
                <c:pt idx="1402">
                  <c:v>8.3165550451329562</c:v>
                </c:pt>
                <c:pt idx="1403">
                  <c:v>8.3157277309000985</c:v>
                </c:pt>
                <c:pt idx="1404">
                  <c:v>8.3161604166670404</c:v>
                </c:pt>
                <c:pt idx="1405">
                  <c:v>8.3160747417499739</c:v>
                </c:pt>
                <c:pt idx="1406">
                  <c:v>8.3155590941829143</c:v>
                </c:pt>
                <c:pt idx="1407">
                  <c:v>8.3166067526000464</c:v>
                </c:pt>
                <c:pt idx="1408">
                  <c:v>8.3163344383669884</c:v>
                </c:pt>
                <c:pt idx="1409">
                  <c:v>8.3165604301169225</c:v>
                </c:pt>
                <c:pt idx="1410">
                  <c:v>8.3161397825500636</c:v>
                </c:pt>
                <c:pt idx="1411">
                  <c:v>8.3160191076329966</c:v>
                </c:pt>
                <c:pt idx="1412">
                  <c:v>8.3161534600669373</c:v>
                </c:pt>
                <c:pt idx="1413">
                  <c:v>8.3162194791670796</c:v>
                </c:pt>
                <c:pt idx="1414">
                  <c:v>8.3162021375830122</c:v>
                </c:pt>
                <c:pt idx="1415">
                  <c:v>8.3163548233499558</c:v>
                </c:pt>
                <c:pt idx="1416">
                  <c:v>8.3159191484330872</c:v>
                </c:pt>
                <c:pt idx="1417">
                  <c:v>8.316120167533029</c:v>
                </c:pt>
                <c:pt idx="1418">
                  <c:v>8.3161628259499629</c:v>
                </c:pt>
                <c:pt idx="1419">
                  <c:v>8.3156555117169031</c:v>
                </c:pt>
                <c:pt idx="1420">
                  <c:v>8.3161581701330363</c:v>
                </c:pt>
                <c:pt idx="1421">
                  <c:v>8.3158991892329777</c:v>
                </c:pt>
                <c:pt idx="1422">
                  <c:v>8.31575687499992</c:v>
                </c:pt>
                <c:pt idx="1423">
                  <c:v>8.3161095334170536</c:v>
                </c:pt>
                <c:pt idx="1424">
                  <c:v>8.3156805525169943</c:v>
                </c:pt>
                <c:pt idx="1425">
                  <c:v>8.3155298775999267</c:v>
                </c:pt>
                <c:pt idx="1426">
                  <c:v>8.3159092300330695</c:v>
                </c:pt>
                <c:pt idx="1427">
                  <c:v>8.3156668884500018</c:v>
                </c:pt>
                <c:pt idx="1428">
                  <c:v>8.3160679075499448</c:v>
                </c:pt>
                <c:pt idx="1429">
                  <c:v>8.3157838993000759</c:v>
                </c:pt>
                <c:pt idx="1430">
                  <c:v>8.3159265850670181</c:v>
                </c:pt>
                <c:pt idx="1431">
                  <c:v>8.31560593749996</c:v>
                </c:pt>
                <c:pt idx="1432">
                  <c:v>8.3157702625830918</c:v>
                </c:pt>
                <c:pt idx="1433">
                  <c:v>8.3160412816830345</c:v>
                </c:pt>
                <c:pt idx="1434">
                  <c:v>8.315933940099967</c:v>
                </c:pt>
                <c:pt idx="1435">
                  <c:v>8.3154749591999089</c:v>
                </c:pt>
                <c:pt idx="1436">
                  <c:v>8.3155559509500403</c:v>
                </c:pt>
                <c:pt idx="1437">
                  <c:v>8.3156919700499845</c:v>
                </c:pt>
                <c:pt idx="1438">
                  <c:v>8.3159979617999156</c:v>
                </c:pt>
                <c:pt idx="1439">
                  <c:v>8.3154173142330574</c:v>
                </c:pt>
                <c:pt idx="1440">
                  <c:v>8.3160783333329995</c:v>
                </c:pt>
                <c:pt idx="1441">
                  <c:v>8.315945991749933</c:v>
                </c:pt>
                <c:pt idx="1442">
                  <c:v>8.3162453441830735</c:v>
                </c:pt>
                <c:pt idx="1443">
                  <c:v>8.3157313359330072</c:v>
                </c:pt>
                <c:pt idx="1444">
                  <c:v>8.3159640216999495</c:v>
                </c:pt>
                <c:pt idx="1445">
                  <c:v>8.3159833467830815</c:v>
                </c:pt>
                <c:pt idx="1446">
                  <c:v>8.3153643658830223</c:v>
                </c:pt>
                <c:pt idx="1447">
                  <c:v>8.3158270242999563</c:v>
                </c:pt>
                <c:pt idx="1448">
                  <c:v>8.3153063767330977</c:v>
                </c:pt>
                <c:pt idx="1449">
                  <c:v>8.3160490625000403</c:v>
                </c:pt>
                <c:pt idx="1450">
                  <c:v>8.3157233875829721</c:v>
                </c:pt>
                <c:pt idx="1451">
                  <c:v>8.3161527400169142</c:v>
                </c:pt>
                <c:pt idx="1452">
                  <c:v>8.3159937317670476</c:v>
                </c:pt>
                <c:pt idx="1453">
                  <c:v>8.3159797508669886</c:v>
                </c:pt>
                <c:pt idx="1454">
                  <c:v>8.315262409282921</c:v>
                </c:pt>
                <c:pt idx="1455">
                  <c:v>8.3154967617170641</c:v>
                </c:pt>
                <c:pt idx="1456">
                  <c:v>8.315546086799996</c:v>
                </c:pt>
                <c:pt idx="1457">
                  <c:v>8.3163687725669391</c:v>
                </c:pt>
                <c:pt idx="1458">
                  <c:v>8.3154931250000796</c:v>
                </c:pt>
                <c:pt idx="1459">
                  <c:v>8.3158357834170111</c:v>
                </c:pt>
                <c:pt idx="1460">
                  <c:v>8.3161134691829552</c:v>
                </c:pt>
                <c:pt idx="1461">
                  <c:v>8.3155127942670859</c:v>
                </c:pt>
                <c:pt idx="1462">
                  <c:v>8.3159404800330297</c:v>
                </c:pt>
                <c:pt idx="1463">
                  <c:v>8.3158431384499618</c:v>
                </c:pt>
                <c:pt idx="1464">
                  <c:v>8.3157924908829042</c:v>
                </c:pt>
                <c:pt idx="1465">
                  <c:v>8.3157884826330353</c:v>
                </c:pt>
                <c:pt idx="1466">
                  <c:v>8.3158661683999782</c:v>
                </c:pt>
                <c:pt idx="1467">
                  <c:v>8.3156121874999211</c:v>
                </c:pt>
                <c:pt idx="1468">
                  <c:v>8.3159315125830524</c:v>
                </c:pt>
                <c:pt idx="1469">
                  <c:v>8.3153625316829931</c:v>
                </c:pt>
                <c:pt idx="1470">
                  <c:v>8.3154485234329272</c:v>
                </c:pt>
                <c:pt idx="1471">
                  <c:v>8.3153128758670682</c:v>
                </c:pt>
                <c:pt idx="1472">
                  <c:v>8.3153688676170017</c:v>
                </c:pt>
                <c:pt idx="1473">
                  <c:v>8.3158315533829441</c:v>
                </c:pt>
                <c:pt idx="1474">
                  <c:v>8.3159292118000767</c:v>
                </c:pt>
                <c:pt idx="1475">
                  <c:v>8.3160452309000163</c:v>
                </c:pt>
                <c:pt idx="1476">
                  <c:v>8.31581958333296</c:v>
                </c:pt>
                <c:pt idx="1477">
                  <c:v>8.3162122417500921</c:v>
                </c:pt>
                <c:pt idx="1478">
                  <c:v>8.3161715941830341</c:v>
                </c:pt>
                <c:pt idx="1479">
                  <c:v>8.3156542525999679</c:v>
                </c:pt>
                <c:pt idx="1480">
                  <c:v>8.3159386050329083</c:v>
                </c:pt>
                <c:pt idx="1481">
                  <c:v>8.3161795967830425</c:v>
                </c:pt>
                <c:pt idx="1482">
                  <c:v>8.3159306158829835</c:v>
                </c:pt>
                <c:pt idx="1483">
                  <c:v>8.316013274299916</c:v>
                </c:pt>
                <c:pt idx="1484">
                  <c:v>8.3160142934000572</c:v>
                </c:pt>
                <c:pt idx="1485">
                  <c:v>8.3163136458330005</c:v>
                </c:pt>
                <c:pt idx="1486">
                  <c:v>8.316347970916933</c:v>
                </c:pt>
                <c:pt idx="1487">
                  <c:v>8.3167456566830733</c:v>
                </c:pt>
                <c:pt idx="1488">
                  <c:v>8.3161916484330067</c:v>
                </c:pt>
                <c:pt idx="1489">
                  <c:v>8.3157093341999495</c:v>
                </c:pt>
                <c:pt idx="1490">
                  <c:v>8.3158603259500818</c:v>
                </c:pt>
                <c:pt idx="1491">
                  <c:v>8.3161880117170242</c:v>
                </c:pt>
                <c:pt idx="1492">
                  <c:v>8.3160740034669569</c:v>
                </c:pt>
                <c:pt idx="1493">
                  <c:v>8.3162733559000976</c:v>
                </c:pt>
                <c:pt idx="1494">
                  <c:v>8.31603604166704</c:v>
                </c:pt>
                <c:pt idx="1495">
                  <c:v>8.3158887000829722</c:v>
                </c:pt>
                <c:pt idx="1496">
                  <c:v>8.3162363858499155</c:v>
                </c:pt>
                <c:pt idx="1497">
                  <c:v>8.3160173776000477</c:v>
                </c:pt>
                <c:pt idx="1498">
                  <c:v>8.3162533966999881</c:v>
                </c:pt>
                <c:pt idx="1499">
                  <c:v>8.3153727217829232</c:v>
                </c:pt>
                <c:pt idx="1500">
                  <c:v>8.3155887408830633</c:v>
                </c:pt>
                <c:pt idx="1501">
                  <c:v>8.3158947326329962</c:v>
                </c:pt>
                <c:pt idx="1502">
                  <c:v>8.3158757517329391</c:v>
                </c:pt>
                <c:pt idx="1503">
                  <c:v>8.3155134375000781</c:v>
                </c:pt>
                <c:pt idx="1504">
                  <c:v>8.3154477625830125</c:v>
                </c:pt>
                <c:pt idx="1505">
                  <c:v>8.3157271150169549</c:v>
                </c:pt>
                <c:pt idx="1506">
                  <c:v>8.3161981067670858</c:v>
                </c:pt>
                <c:pt idx="1507">
                  <c:v>8.31567745920003</c:v>
                </c:pt>
                <c:pt idx="1508">
                  <c:v>8.316005117616962</c:v>
                </c:pt>
                <c:pt idx="1509">
                  <c:v>8.3160294700499051</c:v>
                </c:pt>
                <c:pt idx="1510">
                  <c:v>8.3166971284670357</c:v>
                </c:pt>
                <c:pt idx="1511">
                  <c:v>8.317069814232978</c:v>
                </c:pt>
                <c:pt idx="1512">
                  <c:v>8.3166791666669209</c:v>
                </c:pt>
                <c:pt idx="1513">
                  <c:v>8.3162151584170516</c:v>
                </c:pt>
                <c:pt idx="1514">
                  <c:v>8.3163861775169945</c:v>
                </c:pt>
                <c:pt idx="1515">
                  <c:v>8.3157288359329282</c:v>
                </c:pt>
                <c:pt idx="1516">
                  <c:v>8.3165815217000674</c:v>
                </c:pt>
                <c:pt idx="1517">
                  <c:v>8.3168225134500009</c:v>
                </c:pt>
                <c:pt idx="1518">
                  <c:v>8.3167485325499442</c:v>
                </c:pt>
                <c:pt idx="1519">
                  <c:v>8.3169928576330747</c:v>
                </c:pt>
                <c:pt idx="1520">
                  <c:v>8.3163205434000194</c:v>
                </c:pt>
                <c:pt idx="1521">
                  <c:v>8.3167032291669596</c:v>
                </c:pt>
                <c:pt idx="1522">
                  <c:v>8.3162092209170915</c:v>
                </c:pt>
                <c:pt idx="1523">
                  <c:v>8.3158069066830347</c:v>
                </c:pt>
                <c:pt idx="1524">
                  <c:v>8.3155912317669678</c:v>
                </c:pt>
                <c:pt idx="1525">
                  <c:v>8.3153222508669096</c:v>
                </c:pt>
                <c:pt idx="1526">
                  <c:v>8.3160682426170425</c:v>
                </c:pt>
                <c:pt idx="1527">
                  <c:v>8.3150775950499831</c:v>
                </c:pt>
                <c:pt idx="1528">
                  <c:v>8.315543586799917</c:v>
                </c:pt>
                <c:pt idx="1529">
                  <c:v>8.3153546059000583</c:v>
                </c:pt>
                <c:pt idx="1530">
                  <c:v>8.3149556249999996</c:v>
                </c:pt>
                <c:pt idx="1531">
                  <c:v>8.3150299500829323</c:v>
                </c:pt>
                <c:pt idx="1532">
                  <c:v>8.3152709691830733</c:v>
                </c:pt>
                <c:pt idx="1533">
                  <c:v>8.3159919609330082</c:v>
                </c:pt>
                <c:pt idx="1534">
                  <c:v>8.3162746466999486</c:v>
                </c:pt>
                <c:pt idx="1535">
                  <c:v>8.31621563845008</c:v>
                </c:pt>
                <c:pt idx="1536">
                  <c:v>8.3161433242170233</c:v>
                </c:pt>
                <c:pt idx="1537">
                  <c:v>8.3162876492999569</c:v>
                </c:pt>
                <c:pt idx="1538">
                  <c:v>8.3166586684000983</c:v>
                </c:pt>
                <c:pt idx="1539">
                  <c:v>8.316276354167039</c:v>
                </c:pt>
                <c:pt idx="1540">
                  <c:v>8.3164340125829721</c:v>
                </c:pt>
                <c:pt idx="1541">
                  <c:v>8.3163783650169147</c:v>
                </c:pt>
                <c:pt idx="1542">
                  <c:v>8.3166310234330467</c:v>
                </c:pt>
                <c:pt idx="1543">
                  <c:v>8.3166303758669891</c:v>
                </c:pt>
                <c:pt idx="1544">
                  <c:v>8.3167280342829226</c:v>
                </c:pt>
                <c:pt idx="1545">
                  <c:v>8.3164323867170626</c:v>
                </c:pt>
                <c:pt idx="1546">
                  <c:v>8.3168083784669946</c:v>
                </c:pt>
                <c:pt idx="1547">
                  <c:v>8.3168343975669377</c:v>
                </c:pt>
                <c:pt idx="1548">
                  <c:v>8.3168937500000801</c:v>
                </c:pt>
                <c:pt idx="1549">
                  <c:v>8.3166130750830121</c:v>
                </c:pt>
                <c:pt idx="1550">
                  <c:v>8.3169540941829538</c:v>
                </c:pt>
                <c:pt idx="1551">
                  <c:v>8.3166917526000859</c:v>
                </c:pt>
                <c:pt idx="1552">
                  <c:v>8.3165594383670296</c:v>
                </c:pt>
                <c:pt idx="1553">
                  <c:v>8.316762096782961</c:v>
                </c:pt>
                <c:pt idx="1554">
                  <c:v>8.3168264492169044</c:v>
                </c:pt>
                <c:pt idx="1555">
                  <c:v>8.3174457743000367</c:v>
                </c:pt>
                <c:pt idx="1556">
                  <c:v>8.316883460066979</c:v>
                </c:pt>
                <c:pt idx="1557">
                  <c:v>8.317216145832921</c:v>
                </c:pt>
                <c:pt idx="1558">
                  <c:v>8.3165304709170513</c:v>
                </c:pt>
                <c:pt idx="1559">
                  <c:v>8.3169031566829954</c:v>
                </c:pt>
                <c:pt idx="1560">
                  <c:v>8.3169191484329268</c:v>
                </c:pt>
                <c:pt idx="1561">
                  <c:v>8.3173485008670696</c:v>
                </c:pt>
                <c:pt idx="1562">
                  <c:v>8.3177844926170028</c:v>
                </c:pt>
                <c:pt idx="1563">
                  <c:v>8.3171171783829436</c:v>
                </c:pt>
                <c:pt idx="1564">
                  <c:v>8.3174865034670749</c:v>
                </c:pt>
                <c:pt idx="1565">
                  <c:v>8.3173808559000175</c:v>
                </c:pt>
                <c:pt idx="1566">
                  <c:v>8.3175785416669612</c:v>
                </c:pt>
                <c:pt idx="1567">
                  <c:v>8.318331200083092</c:v>
                </c:pt>
                <c:pt idx="1568">
                  <c:v>8.317963885850034</c:v>
                </c:pt>
                <c:pt idx="1569">
                  <c:v>8.3179965442669666</c:v>
                </c:pt>
                <c:pt idx="1570">
                  <c:v>8.3182392300329102</c:v>
                </c:pt>
                <c:pt idx="1571">
                  <c:v>8.3176202217830415</c:v>
                </c:pt>
                <c:pt idx="1572">
                  <c:v>8.3167829075499835</c:v>
                </c:pt>
                <c:pt idx="1573">
                  <c:v>8.317447232632917</c:v>
                </c:pt>
                <c:pt idx="1574">
                  <c:v>8.3175399184000565</c:v>
                </c:pt>
                <c:pt idx="1575">
                  <c:v>8.3177709375000006</c:v>
                </c:pt>
                <c:pt idx="1576">
                  <c:v>8.3167052625829321</c:v>
                </c:pt>
                <c:pt idx="1577">
                  <c:v>8.3181762816830744</c:v>
                </c:pt>
                <c:pt idx="1578">
                  <c:v>8.3177772734330073</c:v>
                </c:pt>
                <c:pt idx="1579">
                  <c:v>8.3169082925329487</c:v>
                </c:pt>
                <c:pt idx="1580">
                  <c:v>8.317034284283082</c:v>
                </c:pt>
                <c:pt idx="1581">
                  <c:v>8.3175286367170234</c:v>
                </c:pt>
                <c:pt idx="1582">
                  <c:v>8.3175696284669556</c:v>
                </c:pt>
                <c:pt idx="1583">
                  <c:v>8.3170406475670973</c:v>
                </c:pt>
                <c:pt idx="1584">
                  <c:v>8.3175216666670391</c:v>
                </c:pt>
                <c:pt idx="1585">
                  <c:v>8.3177809917499737</c:v>
                </c:pt>
                <c:pt idx="1586">
                  <c:v>8.3181020108499144</c:v>
                </c:pt>
                <c:pt idx="1587">
                  <c:v>8.318553002600046</c:v>
                </c:pt>
                <c:pt idx="1588">
                  <c:v>8.3178173550329895</c:v>
                </c:pt>
                <c:pt idx="1589">
                  <c:v>8.3182466801169213</c:v>
                </c:pt>
                <c:pt idx="1590">
                  <c:v>8.3180960325500646</c:v>
                </c:pt>
                <c:pt idx="1591">
                  <c:v>8.3179336909669974</c:v>
                </c:pt>
                <c:pt idx="1592">
                  <c:v>8.3187847100669376</c:v>
                </c:pt>
                <c:pt idx="1593">
                  <c:v>8.31776739583308</c:v>
                </c:pt>
                <c:pt idx="1594">
                  <c:v>8.3176233875830121</c:v>
                </c:pt>
                <c:pt idx="1595">
                  <c:v>8.3175260733499563</c:v>
                </c:pt>
                <c:pt idx="1596">
                  <c:v>8.3177053984330875</c:v>
                </c:pt>
                <c:pt idx="1597">
                  <c:v>8.3178497508670279</c:v>
                </c:pt>
                <c:pt idx="1598">
                  <c:v>8.3176424092829606</c:v>
                </c:pt>
                <c:pt idx="1599">
                  <c:v>8.3178784283829046</c:v>
                </c:pt>
                <c:pt idx="1600">
                  <c:v>8.3179844201330351</c:v>
                </c:pt>
                <c:pt idx="1601">
                  <c:v>8.3177854392329795</c:v>
                </c:pt>
                <c:pt idx="1602">
                  <c:v>8.3177264583329205</c:v>
                </c:pt>
                <c:pt idx="1603">
                  <c:v>8.3176674500830519</c:v>
                </c:pt>
                <c:pt idx="1604">
                  <c:v>8.3175784691829939</c:v>
                </c:pt>
                <c:pt idx="1605">
                  <c:v>8.3181027942669274</c:v>
                </c:pt>
                <c:pt idx="1606">
                  <c:v>8.3179188133670685</c:v>
                </c:pt>
                <c:pt idx="1607">
                  <c:v>8.3180581384500023</c:v>
                </c:pt>
                <c:pt idx="1608">
                  <c:v>8.3182491575499427</c:v>
                </c:pt>
                <c:pt idx="1609">
                  <c:v>8.3174218159670765</c:v>
                </c:pt>
                <c:pt idx="1610">
                  <c:v>8.3176278350670181</c:v>
                </c:pt>
                <c:pt idx="1611">
                  <c:v>8.3173755208329609</c:v>
                </c:pt>
                <c:pt idx="1612">
                  <c:v>8.3175281792500915</c:v>
                </c:pt>
                <c:pt idx="1613">
                  <c:v>8.3175175316830341</c:v>
                </c:pt>
                <c:pt idx="1614">
                  <c:v>8.3179151900999688</c:v>
                </c:pt>
                <c:pt idx="1615">
                  <c:v>8.3176095425329084</c:v>
                </c:pt>
                <c:pt idx="1616">
                  <c:v>8.3169522009500412</c:v>
                </c:pt>
                <c:pt idx="1617">
                  <c:v>8.3175382200499843</c:v>
                </c:pt>
                <c:pt idx="1618">
                  <c:v>8.3176442117999159</c:v>
                </c:pt>
                <c:pt idx="1619">
                  <c:v>8.3177035642330583</c:v>
                </c:pt>
                <c:pt idx="1620">
                  <c:v>8.3174012499999996</c:v>
                </c:pt>
                <c:pt idx="1621">
                  <c:v>8.3177372417499331</c:v>
                </c:pt>
                <c:pt idx="1622">
                  <c:v>8.317718260850075</c:v>
                </c:pt>
                <c:pt idx="1623">
                  <c:v>8.3179259192670063</c:v>
                </c:pt>
                <c:pt idx="1624">
                  <c:v>8.3189602716999502</c:v>
                </c:pt>
                <c:pt idx="1625">
                  <c:v>8.3180529301170818</c:v>
                </c:pt>
                <c:pt idx="1626">
                  <c:v>8.3184672825500225</c:v>
                </c:pt>
                <c:pt idx="1627">
                  <c:v>8.3190816076329561</c:v>
                </c:pt>
                <c:pt idx="1628">
                  <c:v>8.318339293400097</c:v>
                </c:pt>
                <c:pt idx="1629">
                  <c:v>8.318341979167041</c:v>
                </c:pt>
                <c:pt idx="1630">
                  <c:v>8.3184863042499728</c:v>
                </c:pt>
                <c:pt idx="1631">
                  <c:v>8.3184573233499144</c:v>
                </c:pt>
                <c:pt idx="1632">
                  <c:v>8.3186183151000463</c:v>
                </c:pt>
                <c:pt idx="1633">
                  <c:v>8.3189043341999884</c:v>
                </c:pt>
                <c:pt idx="1634">
                  <c:v>8.3185836592829219</c:v>
                </c:pt>
                <c:pt idx="1635">
                  <c:v>8.3187396783830643</c:v>
                </c:pt>
                <c:pt idx="1636">
                  <c:v>8.3191156701329962</c:v>
                </c:pt>
                <c:pt idx="1637">
                  <c:v>8.3184900225669374</c:v>
                </c:pt>
                <c:pt idx="1638">
                  <c:v>8.3188560416670789</c:v>
                </c:pt>
                <c:pt idx="1639">
                  <c:v>8.3186953667500116</c:v>
                </c:pt>
                <c:pt idx="1640">
                  <c:v>8.3189563858499547</c:v>
                </c:pt>
                <c:pt idx="1641">
                  <c:v>8.3195023776000863</c:v>
                </c:pt>
                <c:pt idx="1642">
                  <c:v>8.3188383967000306</c:v>
                </c:pt>
                <c:pt idx="1643">
                  <c:v>8.3188193884499633</c:v>
                </c:pt>
                <c:pt idx="1644">
                  <c:v>8.3189120742169038</c:v>
                </c:pt>
                <c:pt idx="1645">
                  <c:v>8.3186630659670353</c:v>
                </c:pt>
                <c:pt idx="1646">
                  <c:v>8.3189240850669783</c:v>
                </c:pt>
                <c:pt idx="1647">
                  <c:v>8.3191634374999222</c:v>
                </c:pt>
                <c:pt idx="1648">
                  <c:v>8.3188877625830528</c:v>
                </c:pt>
                <c:pt idx="1649">
                  <c:v>8.3186887816829937</c:v>
                </c:pt>
                <c:pt idx="1650">
                  <c:v>8.3190014400999264</c:v>
                </c:pt>
                <c:pt idx="1651">
                  <c:v>8.3187974592000682</c:v>
                </c:pt>
                <c:pt idx="1652">
                  <c:v>8.3191301176170018</c:v>
                </c:pt>
                <c:pt idx="1653">
                  <c:v>8.3193778033829453</c:v>
                </c:pt>
                <c:pt idx="1654">
                  <c:v>8.3197387951330768</c:v>
                </c:pt>
                <c:pt idx="1655">
                  <c:v>8.3194131475670172</c:v>
                </c:pt>
                <c:pt idx="1656">
                  <c:v>8.3195824999999601</c:v>
                </c:pt>
                <c:pt idx="1657">
                  <c:v>8.3196834917500926</c:v>
                </c:pt>
                <c:pt idx="1658">
                  <c:v>8.3199928441830355</c:v>
                </c:pt>
                <c:pt idx="1659">
                  <c:v>8.3196871692669685</c:v>
                </c:pt>
                <c:pt idx="1660">
                  <c:v>8.319824855032909</c:v>
                </c:pt>
                <c:pt idx="1661">
                  <c:v>8.3194808467830423</c:v>
                </c:pt>
                <c:pt idx="1662">
                  <c:v>8.3194735325499831</c:v>
                </c:pt>
                <c:pt idx="1663">
                  <c:v>8.319562857632917</c:v>
                </c:pt>
                <c:pt idx="1664">
                  <c:v>8.3199155434000573</c:v>
                </c:pt>
                <c:pt idx="1665">
                  <c:v>8.319343229167</c:v>
                </c:pt>
                <c:pt idx="1666">
                  <c:v>8.3188408875829332</c:v>
                </c:pt>
                <c:pt idx="1667">
                  <c:v>8.3193319066830735</c:v>
                </c:pt>
                <c:pt idx="1668">
                  <c:v>8.319132898433006</c:v>
                </c:pt>
                <c:pt idx="1669">
                  <c:v>8.3193989175329488</c:v>
                </c:pt>
                <c:pt idx="1670">
                  <c:v>8.3196815759500815</c:v>
                </c:pt>
                <c:pt idx="1671">
                  <c:v>8.3202225950500246</c:v>
                </c:pt>
                <c:pt idx="1672">
                  <c:v>8.3193802534669565</c:v>
                </c:pt>
                <c:pt idx="1673">
                  <c:v>8.3191642610720979</c:v>
                </c:pt>
                <c:pt idx="1674">
                  <c:v>8.3199722916670407</c:v>
                </c:pt>
                <c:pt idx="1675">
                  <c:v>8.3194566167499726</c:v>
                </c:pt>
                <c:pt idx="1676">
                  <c:v>8.3186659691829163</c:v>
                </c:pt>
                <c:pt idx="1677">
                  <c:v>8.3192036276000483</c:v>
                </c:pt>
                <c:pt idx="1678">
                  <c:v>8.3197296466999884</c:v>
                </c:pt>
                <c:pt idx="1679">
                  <c:v>8.3191889717829213</c:v>
                </c:pt>
                <c:pt idx="1680">
                  <c:v>8.319476657550064</c:v>
                </c:pt>
                <c:pt idx="1681">
                  <c:v>8.3196126492999962</c:v>
                </c:pt>
                <c:pt idx="1682">
                  <c:v>8.3192720017329389</c:v>
                </c:pt>
                <c:pt idx="1683">
                  <c:v>8.3193730208330798</c:v>
                </c:pt>
                <c:pt idx="1684">
                  <c:v>8.3197573459170115</c:v>
                </c:pt>
                <c:pt idx="1685">
                  <c:v>8.3203683650169555</c:v>
                </c:pt>
                <c:pt idx="1686">
                  <c:v>8.3201576901000855</c:v>
                </c:pt>
                <c:pt idx="1687">
                  <c:v>8.3205570425330286</c:v>
                </c:pt>
                <c:pt idx="1688">
                  <c:v>8.3206197009499618</c:v>
                </c:pt>
                <c:pt idx="1689">
                  <c:v>8.3203623867169032</c:v>
                </c:pt>
                <c:pt idx="1690">
                  <c:v>8.3205417118000362</c:v>
                </c:pt>
                <c:pt idx="1691">
                  <c:v>8.3200060642329774</c:v>
                </c:pt>
                <c:pt idx="1692">
                  <c:v>8.3197920833329206</c:v>
                </c:pt>
                <c:pt idx="1693">
                  <c:v>8.3201197417500534</c:v>
                </c:pt>
                <c:pt idx="1694">
                  <c:v>8.3204624275169934</c:v>
                </c:pt>
                <c:pt idx="1695">
                  <c:v>8.3205984192669273</c:v>
                </c:pt>
                <c:pt idx="1696">
                  <c:v>8.3204761050330678</c:v>
                </c:pt>
                <c:pt idx="1697">
                  <c:v>8.3213420967830007</c:v>
                </c:pt>
                <c:pt idx="1698">
                  <c:v>8.3200847825499444</c:v>
                </c:pt>
                <c:pt idx="1699">
                  <c:v>8.320845774300075</c:v>
                </c:pt>
                <c:pt idx="1700">
                  <c:v>8.3200884600670193</c:v>
                </c:pt>
                <c:pt idx="1701">
                  <c:v>8.3204461458329604</c:v>
                </c:pt>
                <c:pt idx="1702">
                  <c:v>8.3210338042500922</c:v>
                </c:pt>
                <c:pt idx="1703">
                  <c:v>8.3210614900170352</c:v>
                </c:pt>
                <c:pt idx="1704">
                  <c:v>8.3207191484329677</c:v>
                </c:pt>
                <c:pt idx="1705">
                  <c:v>8.3205918341999094</c:v>
                </c:pt>
                <c:pt idx="1706">
                  <c:v>8.3207911592830417</c:v>
                </c:pt>
                <c:pt idx="1707">
                  <c:v>8.3208055117169835</c:v>
                </c:pt>
                <c:pt idx="1708">
                  <c:v>8.3212898367999166</c:v>
                </c:pt>
                <c:pt idx="1709">
                  <c:v>8.321802522567058</c:v>
                </c:pt>
                <c:pt idx="1710">
                  <c:v>8.3216118750000003</c:v>
                </c:pt>
                <c:pt idx="1711">
                  <c:v>8.3219495334169338</c:v>
                </c:pt>
                <c:pt idx="1712">
                  <c:v>8.3215838858500728</c:v>
                </c:pt>
                <c:pt idx="1713">
                  <c:v>8.3219215442670063</c:v>
                </c:pt>
                <c:pt idx="1714">
                  <c:v>8.3220725633669499</c:v>
                </c:pt>
                <c:pt idx="1715">
                  <c:v>8.3217235551170816</c:v>
                </c:pt>
                <c:pt idx="1716">
                  <c:v>8.3221079075500235</c:v>
                </c:pt>
                <c:pt idx="1717">
                  <c:v>8.3223122326329566</c:v>
                </c:pt>
                <c:pt idx="1718">
                  <c:v>8.3223365850670987</c:v>
                </c:pt>
                <c:pt idx="1719">
                  <c:v>8.3225726041670391</c:v>
                </c:pt>
                <c:pt idx="1720">
                  <c:v>8.3224685959169715</c:v>
                </c:pt>
                <c:pt idx="1721">
                  <c:v>8.3228129483499149</c:v>
                </c:pt>
                <c:pt idx="1722">
                  <c:v>8.3222806067670465</c:v>
                </c:pt>
                <c:pt idx="1723">
                  <c:v>8.3225666258669904</c:v>
                </c:pt>
                <c:pt idx="1724">
                  <c:v>8.3228842842829227</c:v>
                </c:pt>
                <c:pt idx="1725">
                  <c:v>8.3224819700500632</c:v>
                </c:pt>
                <c:pt idx="1726">
                  <c:v>8.3225979617999961</c:v>
                </c:pt>
                <c:pt idx="1727">
                  <c:v>8.322607314232938</c:v>
                </c:pt>
                <c:pt idx="1728">
                  <c:v>8.3222866666670807</c:v>
                </c:pt>
                <c:pt idx="1729">
                  <c:v>8.3227093250830126</c:v>
                </c:pt>
                <c:pt idx="1730">
                  <c:v>8.3228836775169537</c:v>
                </c:pt>
                <c:pt idx="1731">
                  <c:v>8.3232796692670856</c:v>
                </c:pt>
                <c:pt idx="1732">
                  <c:v>8.3233273550330296</c:v>
                </c:pt>
                <c:pt idx="1733">
                  <c:v>8.3225750134499616</c:v>
                </c:pt>
                <c:pt idx="1734">
                  <c:v>8.3223760325499043</c:v>
                </c:pt>
                <c:pt idx="1735">
                  <c:v>8.3216036909670361</c:v>
                </c:pt>
                <c:pt idx="1736">
                  <c:v>8.3214663767329782</c:v>
                </c:pt>
                <c:pt idx="1737">
                  <c:v>8.3221157291669208</c:v>
                </c:pt>
                <c:pt idx="1738">
                  <c:v>8.3218567209170526</c:v>
                </c:pt>
                <c:pt idx="1739">
                  <c:v>8.3216360733499943</c:v>
                </c:pt>
                <c:pt idx="1740">
                  <c:v>8.321638731766928</c:v>
                </c:pt>
                <c:pt idx="1741">
                  <c:v>8.322609750867068</c:v>
                </c:pt>
                <c:pt idx="1742">
                  <c:v>8.3218890759500024</c:v>
                </c:pt>
                <c:pt idx="1743">
                  <c:v>8.322495095049943</c:v>
                </c:pt>
                <c:pt idx="1744">
                  <c:v>8.3224594201330753</c:v>
                </c:pt>
                <c:pt idx="1745">
                  <c:v>8.3220437725670191</c:v>
                </c:pt>
                <c:pt idx="1746">
                  <c:v>8.3227714583329586</c:v>
                </c:pt>
                <c:pt idx="1747">
                  <c:v>8.3238974500830931</c:v>
                </c:pt>
                <c:pt idx="1748">
                  <c:v>8.3237984691830338</c:v>
                </c:pt>
                <c:pt idx="1749">
                  <c:v>8.3239861275999676</c:v>
                </c:pt>
                <c:pt idx="1750">
                  <c:v>8.3237988133669099</c:v>
                </c:pt>
                <c:pt idx="1751">
                  <c:v>8.3236481384500411</c:v>
                </c:pt>
                <c:pt idx="1752">
                  <c:v>8.3238941575499847</c:v>
                </c:pt>
                <c:pt idx="1753">
                  <c:v>8.3234118159669173</c:v>
                </c:pt>
                <c:pt idx="1754">
                  <c:v>8.324482835067057</c:v>
                </c:pt>
                <c:pt idx="1755">
                  <c:v>8.3242071875000008</c:v>
                </c:pt>
                <c:pt idx="1756">
                  <c:v>8.3241365125829336</c:v>
                </c:pt>
                <c:pt idx="1757">
                  <c:v>8.3240225316830756</c:v>
                </c:pt>
                <c:pt idx="1758">
                  <c:v>8.3243518567670076</c:v>
                </c:pt>
                <c:pt idx="1759">
                  <c:v>8.3240862091999492</c:v>
                </c:pt>
                <c:pt idx="1760">
                  <c:v>8.3237472009500806</c:v>
                </c:pt>
                <c:pt idx="1761">
                  <c:v>8.3239148867170236</c:v>
                </c:pt>
                <c:pt idx="1762">
                  <c:v>8.3240858784669562</c:v>
                </c:pt>
                <c:pt idx="1763">
                  <c:v>8.3244335642330984</c:v>
                </c:pt>
                <c:pt idx="1764">
                  <c:v>8.3242712500000398</c:v>
                </c:pt>
                <c:pt idx="1765">
                  <c:v>8.3241639084169723</c:v>
                </c:pt>
                <c:pt idx="1766">
                  <c:v>8.3242482608499149</c:v>
                </c:pt>
                <c:pt idx="1767">
                  <c:v>8.3243125859330469</c:v>
                </c:pt>
                <c:pt idx="1768">
                  <c:v>8.3238702716999899</c:v>
                </c:pt>
                <c:pt idx="1769">
                  <c:v>8.3244412634499216</c:v>
                </c:pt>
                <c:pt idx="1770">
                  <c:v>8.3241256158830623</c:v>
                </c:pt>
                <c:pt idx="1771">
                  <c:v>8.3239932742999976</c:v>
                </c:pt>
                <c:pt idx="1772">
                  <c:v>8.3229026267329385</c:v>
                </c:pt>
                <c:pt idx="1773">
                  <c:v>8.3222886458330798</c:v>
                </c:pt>
                <c:pt idx="1774">
                  <c:v>8.3221813042500123</c:v>
                </c:pt>
                <c:pt idx="1775">
                  <c:v>8.3221873233499544</c:v>
                </c:pt>
                <c:pt idx="1776">
                  <c:v>8.3225599817670872</c:v>
                </c:pt>
                <c:pt idx="1777">
                  <c:v>8.3223476675330286</c:v>
                </c:pt>
                <c:pt idx="1778">
                  <c:v>8.3225519926169618</c:v>
                </c:pt>
                <c:pt idx="1779">
                  <c:v>8.3220613450499048</c:v>
                </c:pt>
                <c:pt idx="1780">
                  <c:v>8.3226006701330366</c:v>
                </c:pt>
                <c:pt idx="1781">
                  <c:v>8.3226433558999791</c:v>
                </c:pt>
                <c:pt idx="1782">
                  <c:v>8.32286437499992</c:v>
                </c:pt>
                <c:pt idx="1783">
                  <c:v>8.3226653667500514</c:v>
                </c:pt>
                <c:pt idx="1784">
                  <c:v>8.322749719182994</c:v>
                </c:pt>
                <c:pt idx="1785">
                  <c:v>8.3224207109329278</c:v>
                </c:pt>
                <c:pt idx="1786">
                  <c:v>8.3230150633670696</c:v>
                </c:pt>
                <c:pt idx="1787">
                  <c:v>8.3225543884500013</c:v>
                </c:pt>
                <c:pt idx="1788">
                  <c:v>8.3221120742169425</c:v>
                </c:pt>
                <c:pt idx="1789">
                  <c:v>8.322304732633075</c:v>
                </c:pt>
                <c:pt idx="1790">
                  <c:v>8.3222674184000187</c:v>
                </c:pt>
                <c:pt idx="1791">
                  <c:v>8.32219843749996</c:v>
                </c:pt>
                <c:pt idx="1792">
                  <c:v>8.3217944292500921</c:v>
                </c:pt>
                <c:pt idx="1793">
                  <c:v>8.3219271150170329</c:v>
                </c:pt>
                <c:pt idx="1794">
                  <c:v>8.3227181067669669</c:v>
                </c:pt>
                <c:pt idx="1795">
                  <c:v>8.3226391258669086</c:v>
                </c:pt>
                <c:pt idx="1796">
                  <c:v>8.3225917842830412</c:v>
                </c:pt>
                <c:pt idx="1797">
                  <c:v>8.3226378033829835</c:v>
                </c:pt>
                <c:pt idx="1798">
                  <c:v>8.3228071284669163</c:v>
                </c:pt>
                <c:pt idx="1799">
                  <c:v>8.3226564809000578</c:v>
                </c:pt>
                <c:pt idx="1800">
                  <c:v>8.3222258333330004</c:v>
                </c:pt>
                <c:pt idx="1801">
                  <c:v>8.3222218250829325</c:v>
                </c:pt>
                <c:pt idx="1802">
                  <c:v>8.3221561775170745</c:v>
                </c:pt>
                <c:pt idx="1803">
                  <c:v>8.3223138359330076</c:v>
                </c:pt>
                <c:pt idx="1804">
                  <c:v>8.3223798550329491</c:v>
                </c:pt>
                <c:pt idx="1805">
                  <c:v>8.3226425134500825</c:v>
                </c:pt>
                <c:pt idx="1806">
                  <c:v>8.322503532550023</c:v>
                </c:pt>
                <c:pt idx="1807">
                  <c:v>8.3224961909669553</c:v>
                </c:pt>
                <c:pt idx="1808">
                  <c:v>8.3223805434000973</c:v>
                </c:pt>
                <c:pt idx="1809">
                  <c:v>8.3222098958330406</c:v>
                </c:pt>
                <c:pt idx="1810">
                  <c:v>8.321797554249974</c:v>
                </c:pt>
                <c:pt idx="1811">
                  <c:v>8.322326906682914</c:v>
                </c:pt>
                <c:pt idx="1812">
                  <c:v>8.321969565100046</c:v>
                </c:pt>
                <c:pt idx="1813">
                  <c:v>8.3214839175329889</c:v>
                </c:pt>
                <c:pt idx="1814">
                  <c:v>8.3220699092829218</c:v>
                </c:pt>
                <c:pt idx="1815">
                  <c:v>8.3218459283830644</c:v>
                </c:pt>
                <c:pt idx="1816">
                  <c:v>8.3217119201329961</c:v>
                </c:pt>
                <c:pt idx="1817">
                  <c:v>8.3218429392329369</c:v>
                </c:pt>
                <c:pt idx="1818">
                  <c:v>8.3216122916670798</c:v>
                </c:pt>
                <c:pt idx="1819">
                  <c:v>8.322003283417013</c:v>
                </c:pt>
                <c:pt idx="1820">
                  <c:v>8.3221126358499546</c:v>
                </c:pt>
                <c:pt idx="1821">
                  <c:v>8.3215902942670876</c:v>
                </c:pt>
                <c:pt idx="1822">
                  <c:v>8.3213929800330284</c:v>
                </c:pt>
                <c:pt idx="1823">
                  <c:v>8.3217923051169631</c:v>
                </c:pt>
                <c:pt idx="1824">
                  <c:v>8.3221416575499045</c:v>
                </c:pt>
                <c:pt idx="1825">
                  <c:v>8.322125982633036</c:v>
                </c:pt>
                <c:pt idx="1826">
                  <c:v>8.3218386683999785</c:v>
                </c:pt>
                <c:pt idx="1827">
                  <c:v>8.3220346874999205</c:v>
                </c:pt>
                <c:pt idx="1828">
                  <c:v>8.3220506792500526</c:v>
                </c:pt>
                <c:pt idx="1829">
                  <c:v>8.3224250316829949</c:v>
                </c:pt>
                <c:pt idx="1830">
                  <c:v>8.3217376900999263</c:v>
                </c:pt>
                <c:pt idx="1831">
                  <c:v>8.3215037092000692</c:v>
                </c:pt>
                <c:pt idx="1832">
                  <c:v>8.3218297009500013</c:v>
                </c:pt>
                <c:pt idx="1833">
                  <c:v>8.3212973867169442</c:v>
                </c:pt>
                <c:pt idx="1834">
                  <c:v>8.321716711800077</c:v>
                </c:pt>
                <c:pt idx="1835">
                  <c:v>8.3229077309000168</c:v>
                </c:pt>
                <c:pt idx="1836">
                  <c:v>8.3224620833329599</c:v>
                </c:pt>
                <c:pt idx="1837">
                  <c:v>8.3221530750830919</c:v>
                </c:pt>
                <c:pt idx="1838">
                  <c:v>8.3228390941830348</c:v>
                </c:pt>
                <c:pt idx="1839">
                  <c:v>8.3223800859329682</c:v>
                </c:pt>
                <c:pt idx="1840">
                  <c:v>8.3219677716999083</c:v>
                </c:pt>
                <c:pt idx="1841">
                  <c:v>8.3222370967830415</c:v>
                </c:pt>
                <c:pt idx="1842">
                  <c:v>8.3223564492169828</c:v>
                </c:pt>
                <c:pt idx="1843">
                  <c:v>8.3223874409669172</c:v>
                </c:pt>
                <c:pt idx="1844">
                  <c:v>8.322303460067058</c:v>
                </c:pt>
                <c:pt idx="1845">
                  <c:v>8.3216728124999992</c:v>
                </c:pt>
                <c:pt idx="1846">
                  <c:v>8.3222021375829325</c:v>
                </c:pt>
                <c:pt idx="1847">
                  <c:v>8.3222231566830747</c:v>
                </c:pt>
                <c:pt idx="1848">
                  <c:v>8.3225041484330067</c:v>
                </c:pt>
                <c:pt idx="1849">
                  <c:v>8.3220318341999491</c:v>
                </c:pt>
                <c:pt idx="1850">
                  <c:v>8.3223111592830818</c:v>
                </c:pt>
                <c:pt idx="1851">
                  <c:v>8.322320511717022</c:v>
                </c:pt>
                <c:pt idx="1852">
                  <c:v>8.3226715034669567</c:v>
                </c:pt>
                <c:pt idx="1853">
                  <c:v>8.3220191892330977</c:v>
                </c:pt>
                <c:pt idx="1854">
                  <c:v>8.3220202083330399</c:v>
                </c:pt>
                <c:pt idx="1855">
                  <c:v>8.3223712000829728</c:v>
                </c:pt>
                <c:pt idx="1856">
                  <c:v>8.3218955525169136</c:v>
                </c:pt>
                <c:pt idx="1857">
                  <c:v>8.3218815442670468</c:v>
                </c:pt>
                <c:pt idx="1858">
                  <c:v>8.3214025633669895</c:v>
                </c:pt>
                <c:pt idx="1859">
                  <c:v>8.321575221782922</c:v>
                </c:pt>
                <c:pt idx="1860">
                  <c:v>8.3229512408830626</c:v>
                </c:pt>
                <c:pt idx="1861">
                  <c:v>8.3225188992999968</c:v>
                </c:pt>
                <c:pt idx="1862">
                  <c:v>8.3219015850669393</c:v>
                </c:pt>
                <c:pt idx="1863">
                  <c:v>8.3218059375000788</c:v>
                </c:pt>
                <c:pt idx="1864">
                  <c:v>8.322055262583012</c:v>
                </c:pt>
                <c:pt idx="1865">
                  <c:v>8.321332948349955</c:v>
                </c:pt>
                <c:pt idx="1866">
                  <c:v>8.3217772734330868</c:v>
                </c:pt>
                <c:pt idx="1867">
                  <c:v>8.3221116258670289</c:v>
                </c:pt>
                <c:pt idx="1868">
                  <c:v>8.3219476176169618</c:v>
                </c:pt>
                <c:pt idx="1869">
                  <c:v>8.3218153033829037</c:v>
                </c:pt>
                <c:pt idx="1870">
                  <c:v>8.3219712951330358</c:v>
                </c:pt>
                <c:pt idx="1871">
                  <c:v>8.3215606475669777</c:v>
                </c:pt>
                <c:pt idx="1872">
                  <c:v>8.321764999999921</c:v>
                </c:pt>
                <c:pt idx="1873">
                  <c:v>8.321437658417052</c:v>
                </c:pt>
                <c:pt idx="1874">
                  <c:v>8.321185344182993</c:v>
                </c:pt>
                <c:pt idx="1875">
                  <c:v>8.3215396692669259</c:v>
                </c:pt>
                <c:pt idx="1876">
                  <c:v>8.3215090217000682</c:v>
                </c:pt>
                <c:pt idx="1877">
                  <c:v>8.3218316801170005</c:v>
                </c:pt>
                <c:pt idx="1878">
                  <c:v>8.3217660325499434</c:v>
                </c:pt>
                <c:pt idx="1879">
                  <c:v>8.322097024300076</c:v>
                </c:pt>
                <c:pt idx="1880">
                  <c:v>8.3214080434000195</c:v>
                </c:pt>
                <c:pt idx="1881">
                  <c:v>8.3213690624999597</c:v>
                </c:pt>
                <c:pt idx="1882">
                  <c:v>8.321613387583092</c:v>
                </c:pt>
                <c:pt idx="1883">
                  <c:v>8.3213527400170353</c:v>
                </c:pt>
                <c:pt idx="1884">
                  <c:v>8.3209420650999668</c:v>
                </c:pt>
                <c:pt idx="1885">
                  <c:v>8.3207464175329093</c:v>
                </c:pt>
                <c:pt idx="1886">
                  <c:v>8.3211607426170424</c:v>
                </c:pt>
                <c:pt idx="1887">
                  <c:v>8.3215217617169834</c:v>
                </c:pt>
                <c:pt idx="1888">
                  <c:v>8.3212610867999164</c:v>
                </c:pt>
                <c:pt idx="1889">
                  <c:v>8.3216204392330582</c:v>
                </c:pt>
                <c:pt idx="1890">
                  <c:v>8.3212514583330002</c:v>
                </c:pt>
                <c:pt idx="1891">
                  <c:v>8.3214974500829335</c:v>
                </c:pt>
                <c:pt idx="1892">
                  <c:v>8.3217568025170738</c:v>
                </c:pt>
                <c:pt idx="1893">
                  <c:v>8.321397794267007</c:v>
                </c:pt>
                <c:pt idx="1894">
                  <c:v>8.3215738133669497</c:v>
                </c:pt>
                <c:pt idx="1895">
                  <c:v>8.3212414717830807</c:v>
                </c:pt>
                <c:pt idx="1896">
                  <c:v>8.3209608242170248</c:v>
                </c:pt>
                <c:pt idx="1897">
                  <c:v>8.3214618159669573</c:v>
                </c:pt>
                <c:pt idx="1898">
                  <c:v>8.321362835067097</c:v>
                </c:pt>
                <c:pt idx="1899">
                  <c:v>8.3211955208330401</c:v>
                </c:pt>
                <c:pt idx="1900">
                  <c:v>8.3212831792499724</c:v>
                </c:pt>
                <c:pt idx="1901">
                  <c:v>8.3212308650169149</c:v>
                </c:pt>
                <c:pt idx="1902">
                  <c:v>8.3202518567670474</c:v>
                </c:pt>
                <c:pt idx="1903">
                  <c:v>8.3206778758669877</c:v>
                </c:pt>
                <c:pt idx="1904">
                  <c:v>8.3209105342829233</c:v>
                </c:pt>
                <c:pt idx="1905">
                  <c:v>8.3209398867170634</c:v>
                </c:pt>
                <c:pt idx="1906">
                  <c:v>8.3205308784669949</c:v>
                </c:pt>
                <c:pt idx="1907">
                  <c:v>8.3204285642329392</c:v>
                </c:pt>
                <c:pt idx="1908">
                  <c:v>8.3200779166670795</c:v>
                </c:pt>
                <c:pt idx="1909">
                  <c:v>8.3195455750830138</c:v>
                </c:pt>
                <c:pt idx="1910">
                  <c:v>8.3194382608499549</c:v>
                </c:pt>
                <c:pt idx="1911">
                  <c:v>8.3192425859330861</c:v>
                </c:pt>
                <c:pt idx="1912">
                  <c:v>8.3187936050330293</c:v>
                </c:pt>
                <c:pt idx="1913">
                  <c:v>8.3187479301169613</c:v>
                </c:pt>
                <c:pt idx="1914">
                  <c:v>8.3186306158829044</c:v>
                </c:pt>
                <c:pt idx="1915">
                  <c:v>8.3198016076330372</c:v>
                </c:pt>
                <c:pt idx="1916">
                  <c:v>8.319840960066978</c:v>
                </c:pt>
                <c:pt idx="1917">
                  <c:v>8.3192203124999207</c:v>
                </c:pt>
                <c:pt idx="1918">
                  <c:v>8.3192813042500529</c:v>
                </c:pt>
                <c:pt idx="1919">
                  <c:v>8.3187556566829954</c:v>
                </c:pt>
                <c:pt idx="1920">
                  <c:v>8.3197766484329279</c:v>
                </c:pt>
                <c:pt idx="1921">
                  <c:v>8.3190093342000679</c:v>
                </c:pt>
                <c:pt idx="1922">
                  <c:v>8.319476992617</c:v>
                </c:pt>
                <c:pt idx="1923">
                  <c:v>8.3199396783829442</c:v>
                </c:pt>
                <c:pt idx="1924">
                  <c:v>8.3203523368000756</c:v>
                </c:pt>
                <c:pt idx="1925">
                  <c:v>8.3202300225670189</c:v>
                </c:pt>
                <c:pt idx="1926">
                  <c:v>8.3201977083329588</c:v>
                </c:pt>
                <c:pt idx="1927">
                  <c:v>8.3204270334170918</c:v>
                </c:pt>
                <c:pt idx="1928">
                  <c:v>8.3196430525170335</c:v>
                </c:pt>
                <c:pt idx="1929">
                  <c:v>8.319225710932967</c:v>
                </c:pt>
                <c:pt idx="1930">
                  <c:v>8.31935006336691</c:v>
                </c:pt>
                <c:pt idx="1931">
                  <c:v>8.3192927217830412</c:v>
                </c:pt>
                <c:pt idx="1932">
                  <c:v>8.319495407549983</c:v>
                </c:pt>
                <c:pt idx="1933">
                  <c:v>8.3202513992999165</c:v>
                </c:pt>
                <c:pt idx="1934">
                  <c:v>8.3195007517330577</c:v>
                </c:pt>
                <c:pt idx="1935">
                  <c:v>8.3192234374999998</c:v>
                </c:pt>
                <c:pt idx="1936">
                  <c:v>8.3200210959169336</c:v>
                </c:pt>
                <c:pt idx="1937">
                  <c:v>8.3196904483500731</c:v>
                </c:pt>
                <c:pt idx="1938">
                  <c:v>8.3194497734330071</c:v>
                </c:pt>
                <c:pt idx="1939">
                  <c:v>8.3199891258669485</c:v>
                </c:pt>
                <c:pt idx="1940">
                  <c:v>8.3193667842830799</c:v>
                </c:pt>
                <c:pt idx="1941">
                  <c:v>8.3199694700500242</c:v>
                </c:pt>
                <c:pt idx="1942">
                  <c:v>8.3196287951329566</c:v>
                </c:pt>
                <c:pt idx="1943">
                  <c:v>8.3195214809000984</c:v>
                </c:pt>
                <c:pt idx="1944">
                  <c:v>8.3196975000000393</c:v>
                </c:pt>
                <c:pt idx="1945">
                  <c:v>8.319490158416972</c:v>
                </c:pt>
                <c:pt idx="1946">
                  <c:v>8.3191045108499146</c:v>
                </c:pt>
                <c:pt idx="1947">
                  <c:v>8.3189171692670474</c:v>
                </c:pt>
                <c:pt idx="1948">
                  <c:v>8.318041521699989</c:v>
                </c:pt>
                <c:pt idx="1949">
                  <c:v>8.3180541801169223</c:v>
                </c:pt>
                <c:pt idx="1950">
                  <c:v>8.3186335325500629</c:v>
                </c:pt>
                <c:pt idx="1951">
                  <c:v>8.3181445242999956</c:v>
                </c:pt>
                <c:pt idx="1952">
                  <c:v>8.3185088767329383</c:v>
                </c:pt>
                <c:pt idx="1953">
                  <c:v>8.3181082291670805</c:v>
                </c:pt>
                <c:pt idx="1954">
                  <c:v>8.3182375542500129</c:v>
                </c:pt>
                <c:pt idx="1955">
                  <c:v>8.3185369066829544</c:v>
                </c:pt>
                <c:pt idx="1956">
                  <c:v>8.3186078984330862</c:v>
                </c:pt>
                <c:pt idx="1957">
                  <c:v>8.318198917533028</c:v>
                </c:pt>
                <c:pt idx="1958">
                  <c:v>8.3186115759499621</c:v>
                </c:pt>
                <c:pt idx="1959">
                  <c:v>8.3183742617169045</c:v>
                </c:pt>
                <c:pt idx="1960">
                  <c:v>8.318830253467036</c:v>
                </c:pt>
                <c:pt idx="1961">
                  <c:v>8.3184379392329788</c:v>
                </c:pt>
                <c:pt idx="1962">
                  <c:v>8.3188356249999202</c:v>
                </c:pt>
                <c:pt idx="1963">
                  <c:v>8.3178482834170513</c:v>
                </c:pt>
                <c:pt idx="1964">
                  <c:v>8.3179243025169942</c:v>
                </c:pt>
                <c:pt idx="1965">
                  <c:v>8.3178952942669273</c:v>
                </c:pt>
                <c:pt idx="1966">
                  <c:v>8.3181579800330692</c:v>
                </c:pt>
                <c:pt idx="1967">
                  <c:v>8.3178806384500028</c:v>
                </c:pt>
                <c:pt idx="1968">
                  <c:v>8.317859990882944</c:v>
                </c:pt>
                <c:pt idx="1969">
                  <c:v>8.3179343159670758</c:v>
                </c:pt>
                <c:pt idx="1970">
                  <c:v>8.3182453350670187</c:v>
                </c:pt>
                <c:pt idx="1971">
                  <c:v>8.3187813541669602</c:v>
                </c:pt>
                <c:pt idx="1972">
                  <c:v>8.317650679250093</c:v>
                </c:pt>
                <c:pt idx="1973">
                  <c:v>8.3184666983500346</c:v>
                </c:pt>
                <c:pt idx="1974">
                  <c:v>8.3181426900999664</c:v>
                </c:pt>
                <c:pt idx="1975">
                  <c:v>8.31801204253291</c:v>
                </c:pt>
                <c:pt idx="1976">
                  <c:v>8.3179680342830409</c:v>
                </c:pt>
                <c:pt idx="1977">
                  <c:v>8.3174523867169849</c:v>
                </c:pt>
                <c:pt idx="1978">
                  <c:v>8.3182150451329164</c:v>
                </c:pt>
                <c:pt idx="1979">
                  <c:v>8.3182260642330572</c:v>
                </c:pt>
                <c:pt idx="1980">
                  <c:v>8.3173804166669996</c:v>
                </c:pt>
                <c:pt idx="1981">
                  <c:v>8.3183714084169331</c:v>
                </c:pt>
                <c:pt idx="1982">
                  <c:v>8.3174457608500738</c:v>
                </c:pt>
                <c:pt idx="1983">
                  <c:v>8.3171817526000069</c:v>
                </c:pt>
                <c:pt idx="1984">
                  <c:v>8.3184611050329487</c:v>
                </c:pt>
                <c:pt idx="1985">
                  <c:v>8.3191104301170817</c:v>
                </c:pt>
                <c:pt idx="1986">
                  <c:v>8.3197114492170225</c:v>
                </c:pt>
                <c:pt idx="1987">
                  <c:v>8.3198374409669551</c:v>
                </c:pt>
                <c:pt idx="1988">
                  <c:v>8.3196801267330986</c:v>
                </c:pt>
                <c:pt idx="1989">
                  <c:v>8.3192711458330386</c:v>
                </c:pt>
                <c:pt idx="1990">
                  <c:v>8.3198838042499741</c:v>
                </c:pt>
                <c:pt idx="1991">
                  <c:v>8.319309823349915</c:v>
                </c:pt>
                <c:pt idx="1992">
                  <c:v>8.319307481767046</c:v>
                </c:pt>
                <c:pt idx="1993">
                  <c:v>8.3192385008669891</c:v>
                </c:pt>
                <c:pt idx="1994">
                  <c:v>8.3203844926169221</c:v>
                </c:pt>
                <c:pt idx="1995">
                  <c:v>8.3199705117170648</c:v>
                </c:pt>
                <c:pt idx="1996">
                  <c:v>8.3197198367999974</c:v>
                </c:pt>
                <c:pt idx="1997">
                  <c:v>8.3200408558999381</c:v>
                </c:pt>
                <c:pt idx="1998">
                  <c:v>8.3200352083330795</c:v>
                </c:pt>
                <c:pt idx="1999">
                  <c:v>8.3194962000830124</c:v>
                </c:pt>
                <c:pt idx="2000">
                  <c:v>8.3196238858499552</c:v>
                </c:pt>
                <c:pt idx="2001">
                  <c:v>8.3200532109330876</c:v>
                </c:pt>
                <c:pt idx="2002">
                  <c:v>8.3200842300330287</c:v>
                </c:pt>
                <c:pt idx="2003">
                  <c:v>8.3197685551169602</c:v>
                </c:pt>
                <c:pt idx="2004">
                  <c:v>8.3198445742169049</c:v>
                </c:pt>
                <c:pt idx="2005">
                  <c:v>8.3199922326330356</c:v>
                </c:pt>
                <c:pt idx="2006">
                  <c:v>8.3196132517329779</c:v>
                </c:pt>
                <c:pt idx="2007">
                  <c:v>8.3202809374999198</c:v>
                </c:pt>
                <c:pt idx="2008">
                  <c:v>8.3198019292500511</c:v>
                </c:pt>
                <c:pt idx="2009">
                  <c:v>8.3197546150169952</c:v>
                </c:pt>
                <c:pt idx="2010">
                  <c:v>8.3197472734329274</c:v>
                </c:pt>
                <c:pt idx="2011">
                  <c:v>8.3208599592000692</c:v>
                </c:pt>
                <c:pt idx="2012">
                  <c:v>8.320649284283002</c:v>
                </c:pt>
                <c:pt idx="2013">
                  <c:v>8.3206219700499435</c:v>
                </c:pt>
                <c:pt idx="2014">
                  <c:v>8.3201579618000761</c:v>
                </c:pt>
                <c:pt idx="2015">
                  <c:v>8.3199923142330174</c:v>
                </c:pt>
                <c:pt idx="2016">
                  <c:v>8.3213866666669603</c:v>
                </c:pt>
                <c:pt idx="2017">
                  <c:v>8.320539325083093</c:v>
                </c:pt>
                <c:pt idx="2018">
                  <c:v>8.3203053441830335</c:v>
                </c:pt>
                <c:pt idx="2019">
                  <c:v>8.3203980025999673</c:v>
                </c:pt>
                <c:pt idx="2020">
                  <c:v>8.3197223550329085</c:v>
                </c:pt>
                <c:pt idx="2021">
                  <c:v>8.3209250134500401</c:v>
                </c:pt>
                <c:pt idx="2022">
                  <c:v>8.3205810325499847</c:v>
                </c:pt>
                <c:pt idx="2023">
                  <c:v>8.3203153576329161</c:v>
                </c:pt>
                <c:pt idx="2024">
                  <c:v>8.3201947100670584</c:v>
                </c:pt>
                <c:pt idx="2025">
                  <c:v>8.3209890624999989</c:v>
                </c:pt>
                <c:pt idx="2026">
                  <c:v>8.3202583875829319</c:v>
                </c:pt>
                <c:pt idx="2027">
                  <c:v>8.3210244066830743</c:v>
                </c:pt>
                <c:pt idx="2028">
                  <c:v>8.3211087317670067</c:v>
                </c:pt>
                <c:pt idx="2029">
                  <c:v>8.3207314175329508</c:v>
                </c:pt>
                <c:pt idx="2030">
                  <c:v>8.3210357426170809</c:v>
                </c:pt>
                <c:pt idx="2031">
                  <c:v>8.3213784283830226</c:v>
                </c:pt>
                <c:pt idx="2032">
                  <c:v>8.3212627534669554</c:v>
                </c:pt>
                <c:pt idx="2033">
                  <c:v>8.3209254392330969</c:v>
                </c:pt>
                <c:pt idx="2034">
                  <c:v>8.3210047916670398</c:v>
                </c:pt>
                <c:pt idx="2035">
                  <c:v>8.320877450082973</c:v>
                </c:pt>
                <c:pt idx="2036">
                  <c:v>8.3211551358499136</c:v>
                </c:pt>
                <c:pt idx="2037">
                  <c:v>8.3209944609330471</c:v>
                </c:pt>
                <c:pt idx="2038">
                  <c:v>8.3206238133669892</c:v>
                </c:pt>
                <c:pt idx="2039">
                  <c:v>8.3210264717829219</c:v>
                </c:pt>
                <c:pt idx="2040">
                  <c:v>8.321030824217063</c:v>
                </c:pt>
                <c:pt idx="2041">
                  <c:v>8.3212634826329968</c:v>
                </c:pt>
                <c:pt idx="2042">
                  <c:v>8.3208561683999385</c:v>
                </c:pt>
                <c:pt idx="2043">
                  <c:v>8.3206671875000797</c:v>
                </c:pt>
                <c:pt idx="2044">
                  <c:v>8.3205381792500113</c:v>
                </c:pt>
                <c:pt idx="2045">
                  <c:v>8.3207525316829543</c:v>
                </c:pt>
                <c:pt idx="2046">
                  <c:v>8.3209435234330869</c:v>
                </c:pt>
                <c:pt idx="2047">
                  <c:v>8.3209895425330291</c:v>
                </c:pt>
                <c:pt idx="2048">
                  <c:v>8.3214055342829631</c:v>
                </c:pt>
                <c:pt idx="2049">
                  <c:v>8.3204098867169041</c:v>
                </c:pt>
                <c:pt idx="2050">
                  <c:v>8.3207108784670361</c:v>
                </c:pt>
                <c:pt idx="2051">
                  <c:v>8.3204002308999776</c:v>
                </c:pt>
                <c:pt idx="2052">
                  <c:v>8.3205395833329217</c:v>
                </c:pt>
                <c:pt idx="2053">
                  <c:v>8.3213322417500528</c:v>
                </c:pt>
                <c:pt idx="2054">
                  <c:v>8.3209699275169946</c:v>
                </c:pt>
                <c:pt idx="2055">
                  <c:v>8.3209259192669265</c:v>
                </c:pt>
                <c:pt idx="2056">
                  <c:v>8.3216302717000694</c:v>
                </c:pt>
                <c:pt idx="2057">
                  <c:v>8.3211845967830023</c:v>
                </c:pt>
                <c:pt idx="2058">
                  <c:v>8.3212056158829437</c:v>
                </c:pt>
                <c:pt idx="2059">
                  <c:v>8.3208082743000755</c:v>
                </c:pt>
                <c:pt idx="2060">
                  <c:v>8.3207459600670166</c:v>
                </c:pt>
                <c:pt idx="2061">
                  <c:v>8.3206169791669602</c:v>
                </c:pt>
                <c:pt idx="2062">
                  <c:v>8.3207979709170914</c:v>
                </c:pt>
                <c:pt idx="2063">
                  <c:v>8.3204973233500343</c:v>
                </c:pt>
                <c:pt idx="2064">
                  <c:v>8.3209449817669672</c:v>
                </c:pt>
                <c:pt idx="2065">
                  <c:v>8.3204210008669079</c:v>
                </c:pt>
                <c:pt idx="2066">
                  <c:v>8.3203369926170421</c:v>
                </c:pt>
                <c:pt idx="2067">
                  <c:v>8.3208380117169831</c:v>
                </c:pt>
                <c:pt idx="2068">
                  <c:v>8.3206556701329166</c:v>
                </c:pt>
                <c:pt idx="2069">
                  <c:v>8.3208350225670582</c:v>
                </c:pt>
                <c:pt idx="2070">
                  <c:v>8.3205227083329998</c:v>
                </c:pt>
                <c:pt idx="2071">
                  <c:v>8.3205553667499341</c:v>
                </c:pt>
                <c:pt idx="2072">
                  <c:v>8.3205580525170735</c:v>
                </c:pt>
                <c:pt idx="2073">
                  <c:v>8.320422377600007</c:v>
                </c:pt>
                <c:pt idx="2074">
                  <c:v>8.3198433966999499</c:v>
                </c:pt>
                <c:pt idx="2075">
                  <c:v>8.3203143884500808</c:v>
                </c:pt>
                <c:pt idx="2076">
                  <c:v>8.319887074217025</c:v>
                </c:pt>
                <c:pt idx="2077">
                  <c:v>8.3206013992999566</c:v>
                </c:pt>
                <c:pt idx="2078">
                  <c:v>8.3205024184000962</c:v>
                </c:pt>
                <c:pt idx="2079">
                  <c:v>8.3205534375000401</c:v>
                </c:pt>
                <c:pt idx="2080">
                  <c:v>8.3205910959169724</c:v>
                </c:pt>
                <c:pt idx="2081">
                  <c:v>8.3201054483499153</c:v>
                </c:pt>
                <c:pt idx="2082">
                  <c:v>8.3202997734330477</c:v>
                </c:pt>
                <c:pt idx="2083">
                  <c:v>8.3206141258669888</c:v>
                </c:pt>
                <c:pt idx="2084">
                  <c:v>8.3197417842829218</c:v>
                </c:pt>
                <c:pt idx="2085">
                  <c:v>8.3198761367170633</c:v>
                </c:pt>
                <c:pt idx="2086">
                  <c:v>8.3200804617999964</c:v>
                </c:pt>
                <c:pt idx="2087">
                  <c:v>8.3200931475669382</c:v>
                </c:pt>
                <c:pt idx="2088">
                  <c:v>8.3201608333330785</c:v>
                </c:pt>
                <c:pt idx="2089">
                  <c:v>8.3194618250830121</c:v>
                </c:pt>
                <c:pt idx="2090">
                  <c:v>8.3200478441829553</c:v>
                </c:pt>
                <c:pt idx="2091">
                  <c:v>8.319068835933086</c:v>
                </c:pt>
                <c:pt idx="2092">
                  <c:v>8.3192798550330291</c:v>
                </c:pt>
                <c:pt idx="2093">
                  <c:v>8.3199975134499624</c:v>
                </c:pt>
                <c:pt idx="2094">
                  <c:v>8.3204785325499024</c:v>
                </c:pt>
                <c:pt idx="2095">
                  <c:v>8.3201261909670361</c:v>
                </c:pt>
                <c:pt idx="2096">
                  <c:v>8.3202505433999772</c:v>
                </c:pt>
                <c:pt idx="2097">
                  <c:v>8.3202848958329216</c:v>
                </c:pt>
                <c:pt idx="2098">
                  <c:v>8.3200458875830527</c:v>
                </c:pt>
                <c:pt idx="2099">
                  <c:v>8.3201035733499928</c:v>
                </c:pt>
                <c:pt idx="2100">
                  <c:v>8.3194012317669284</c:v>
                </c:pt>
                <c:pt idx="2101">
                  <c:v>8.3195789175330681</c:v>
                </c:pt>
                <c:pt idx="2102">
                  <c:v>8.3199899092830005</c:v>
                </c:pt>
                <c:pt idx="2103">
                  <c:v>8.3200425950499444</c:v>
                </c:pt>
                <c:pt idx="2104">
                  <c:v>8.320400253467076</c:v>
                </c:pt>
                <c:pt idx="2105">
                  <c:v>8.3195329392330191</c:v>
                </c:pt>
                <c:pt idx="2106">
                  <c:v>8.3200322916669602</c:v>
                </c:pt>
                <c:pt idx="2107">
                  <c:v>8.320178283417091</c:v>
                </c:pt>
                <c:pt idx="2108">
                  <c:v>8.3198393025170336</c:v>
                </c:pt>
                <c:pt idx="2109">
                  <c:v>8.3196302942669664</c:v>
                </c:pt>
                <c:pt idx="2110">
                  <c:v>8.3200329800329094</c:v>
                </c:pt>
                <c:pt idx="2111">
                  <c:v>8.3196539717830422</c:v>
                </c:pt>
                <c:pt idx="2112">
                  <c:v>8.3195799908829837</c:v>
                </c:pt>
                <c:pt idx="2113">
                  <c:v>8.3196643159669161</c:v>
                </c:pt>
                <c:pt idx="2114">
                  <c:v>8.3193536684000584</c:v>
                </c:pt>
                <c:pt idx="2115">
                  <c:v>8.3194946875000007</c:v>
                </c:pt>
                <c:pt idx="2116">
                  <c:v>8.3194956792499326</c:v>
                </c:pt>
                <c:pt idx="2117">
                  <c:v>8.3196000316830734</c:v>
                </c:pt>
                <c:pt idx="2118">
                  <c:v>8.3193193567670054</c:v>
                </c:pt>
                <c:pt idx="2119">
                  <c:v>8.3188403758669498</c:v>
                </c:pt>
                <c:pt idx="2120">
                  <c:v>8.3194480342830808</c:v>
                </c:pt>
                <c:pt idx="2121">
                  <c:v>8.3195257200500237</c:v>
                </c:pt>
                <c:pt idx="2122">
                  <c:v>8.3192200451329565</c:v>
                </c:pt>
                <c:pt idx="2123">
                  <c:v>8.3195460642330978</c:v>
                </c:pt>
                <c:pt idx="2124">
                  <c:v>8.3194620833330397</c:v>
                </c:pt>
                <c:pt idx="2125">
                  <c:v>8.319408075082972</c:v>
                </c:pt>
                <c:pt idx="2126">
                  <c:v>8.3194424275169148</c:v>
                </c:pt>
                <c:pt idx="2127">
                  <c:v>8.3193950859330474</c:v>
                </c:pt>
                <c:pt idx="2128">
                  <c:v>8.3189311050329895</c:v>
                </c:pt>
                <c:pt idx="2129">
                  <c:v>8.3187137634499226</c:v>
                </c:pt>
                <c:pt idx="2130">
                  <c:v>8.319111449217063</c:v>
                </c:pt>
                <c:pt idx="2131">
                  <c:v>8.3192374409669956</c:v>
                </c:pt>
                <c:pt idx="2132">
                  <c:v>8.3187667933999379</c:v>
                </c:pt>
                <c:pt idx="2133">
                  <c:v>8.3189261458330801</c:v>
                </c:pt>
                <c:pt idx="2134">
                  <c:v>8.3188021375830132</c:v>
                </c:pt>
                <c:pt idx="2135">
                  <c:v>8.3191481566829548</c:v>
                </c:pt>
                <c:pt idx="2136">
                  <c:v>8.3196491484330863</c:v>
                </c:pt>
                <c:pt idx="2137">
                  <c:v>8.3189251675330294</c:v>
                </c:pt>
                <c:pt idx="2138">
                  <c:v>8.3192094926169613</c:v>
                </c:pt>
                <c:pt idx="2139">
                  <c:v>8.3191571783829055</c:v>
                </c:pt>
                <c:pt idx="2140">
                  <c:v>8.3191198368000361</c:v>
                </c:pt>
                <c:pt idx="2141">
                  <c:v>8.3193775225669775</c:v>
                </c:pt>
                <c:pt idx="2142">
                  <c:v>8.319155208332921</c:v>
                </c:pt>
                <c:pt idx="2143">
                  <c:v>8.3192262000830528</c:v>
                </c:pt>
                <c:pt idx="2144">
                  <c:v>8.3197372191829952</c:v>
                </c:pt>
                <c:pt idx="2145">
                  <c:v>8.3186682109329286</c:v>
                </c:pt>
                <c:pt idx="2146">
                  <c:v>8.3187775633670675</c:v>
                </c:pt>
                <c:pt idx="2147">
                  <c:v>8.3182118884500031</c:v>
                </c:pt>
                <c:pt idx="2148">
                  <c:v>8.3186112408829445</c:v>
                </c:pt>
                <c:pt idx="2149">
                  <c:v>8.318550565967076</c:v>
                </c:pt>
                <c:pt idx="2150">
                  <c:v>8.3191282517330176</c:v>
                </c:pt>
                <c:pt idx="2151">
                  <c:v>8.3191109374999588</c:v>
                </c:pt>
                <c:pt idx="2152">
                  <c:v>8.3185052625830931</c:v>
                </c:pt>
                <c:pt idx="2153">
                  <c:v>8.3186246150170344</c:v>
                </c:pt>
                <c:pt idx="2154">
                  <c:v>8.3192572734329673</c:v>
                </c:pt>
                <c:pt idx="2155">
                  <c:v>8.3189082925329103</c:v>
                </c:pt>
                <c:pt idx="2156">
                  <c:v>8.3189076176170413</c:v>
                </c:pt>
                <c:pt idx="2157">
                  <c:v>8.3184686367169842</c:v>
                </c:pt>
                <c:pt idx="2158">
                  <c:v>8.3189446284669177</c:v>
                </c:pt>
                <c:pt idx="2159">
                  <c:v>8.3186323142330565</c:v>
                </c:pt>
                <c:pt idx="2160">
                  <c:v>8.3187483333329997</c:v>
                </c:pt>
                <c:pt idx="2161">
                  <c:v>8.3186693250829329</c:v>
                </c:pt>
                <c:pt idx="2162">
                  <c:v>8.3183403441830741</c:v>
                </c:pt>
                <c:pt idx="2163">
                  <c:v>8.3186413359330071</c:v>
                </c:pt>
                <c:pt idx="2164">
                  <c:v>8.3184973550329495</c:v>
                </c:pt>
                <c:pt idx="2165">
                  <c:v>8.318485013450081</c:v>
                </c:pt>
                <c:pt idx="2166">
                  <c:v>8.318724365883023</c:v>
                </c:pt>
                <c:pt idx="2167">
                  <c:v>8.3188236909669566</c:v>
                </c:pt>
                <c:pt idx="2168">
                  <c:v>8.3187447100670973</c:v>
                </c:pt>
                <c:pt idx="2169">
                  <c:v>8.3183973958330384</c:v>
                </c:pt>
                <c:pt idx="2170">
                  <c:v>8.3194683875829725</c:v>
                </c:pt>
                <c:pt idx="2171">
                  <c:v>8.3189294066829156</c:v>
                </c:pt>
                <c:pt idx="2172">
                  <c:v>8.3181303984330466</c:v>
                </c:pt>
                <c:pt idx="2173">
                  <c:v>8.3178714175329898</c:v>
                </c:pt>
                <c:pt idx="2174">
                  <c:v>8.318214075949923</c:v>
                </c:pt>
                <c:pt idx="2175">
                  <c:v>8.3182567617170626</c:v>
                </c:pt>
                <c:pt idx="2176">
                  <c:v>8.3176327534669969</c:v>
                </c:pt>
                <c:pt idx="2177">
                  <c:v>8.3179721058999387</c:v>
                </c:pt>
                <c:pt idx="2178">
                  <c:v>8.3176264583330806</c:v>
                </c:pt>
                <c:pt idx="2179">
                  <c:v>8.3182141167500134</c:v>
                </c:pt>
                <c:pt idx="2180">
                  <c:v>8.3185668025169548</c:v>
                </c:pt>
                <c:pt idx="2181">
                  <c:v>8.318627794267087</c:v>
                </c:pt>
                <c:pt idx="2182">
                  <c:v>8.3179488133670283</c:v>
                </c:pt>
                <c:pt idx="2183">
                  <c:v>8.3180948051169619</c:v>
                </c:pt>
                <c:pt idx="2184">
                  <c:v>8.3182158242169049</c:v>
                </c:pt>
                <c:pt idx="2185">
                  <c:v>8.3191518159670359</c:v>
                </c:pt>
                <c:pt idx="2186">
                  <c:v>8.3194911683999795</c:v>
                </c:pt>
                <c:pt idx="2187">
                  <c:v>8.3190488541669207</c:v>
                </c:pt>
                <c:pt idx="2188">
                  <c:v>8.3191765125830521</c:v>
                </c:pt>
                <c:pt idx="2189">
                  <c:v>8.318427902053994</c:v>
                </c:pt>
                <c:pt idx="2190">
                  <c:v>8.3191935234329275</c:v>
                </c:pt>
                <c:pt idx="2191">
                  <c:v>8.3191228758670697</c:v>
                </c:pt>
                <c:pt idx="2192">
                  <c:v>8.318830534283002</c:v>
                </c:pt>
                <c:pt idx="2193">
                  <c:v>8.3190882200499434</c:v>
                </c:pt>
                <c:pt idx="2194">
                  <c:v>8.3189625451330755</c:v>
                </c:pt>
                <c:pt idx="2195">
                  <c:v>8.318748564233017</c:v>
                </c:pt>
                <c:pt idx="2196">
                  <c:v>8.3189545833329603</c:v>
                </c:pt>
                <c:pt idx="2197">
                  <c:v>8.3184755750830917</c:v>
                </c:pt>
                <c:pt idx="2198">
                  <c:v>8.3181415941830341</c:v>
                </c:pt>
                <c:pt idx="2199">
                  <c:v>8.3182009192669657</c:v>
                </c:pt>
                <c:pt idx="2200">
                  <c:v>8.3182536050329094</c:v>
                </c:pt>
                <c:pt idx="2201">
                  <c:v>8.3184845967830405</c:v>
                </c:pt>
                <c:pt idx="2202">
                  <c:v>8.3189439492169832</c:v>
                </c:pt>
                <c:pt idx="2203">
                  <c:v>8.3187682742999165</c:v>
                </c:pt>
                <c:pt idx="2204">
                  <c:v>8.3185609600670585</c:v>
                </c:pt>
                <c:pt idx="2205">
                  <c:v>8.3184403124999999</c:v>
                </c:pt>
                <c:pt idx="2206">
                  <c:v>8.3185446375829333</c:v>
                </c:pt>
                <c:pt idx="2207">
                  <c:v>8.3188306566830743</c:v>
                </c:pt>
                <c:pt idx="2208">
                  <c:v>8.3183799817670074</c:v>
                </c:pt>
                <c:pt idx="2209">
                  <c:v>8.3187726675329507</c:v>
                </c:pt>
                <c:pt idx="2210">
                  <c:v>8.3183753259500826</c:v>
                </c:pt>
                <c:pt idx="2211">
                  <c:v>8.3178013450500234</c:v>
                </c:pt>
                <c:pt idx="2212">
                  <c:v>8.3187156701329563</c:v>
                </c:pt>
                <c:pt idx="2213">
                  <c:v>8.318703355900098</c:v>
                </c:pt>
                <c:pt idx="2214">
                  <c:v>8.3183527083330411</c:v>
                </c:pt>
                <c:pt idx="2215">
                  <c:v>8.3186520334169742</c:v>
                </c:pt>
                <c:pt idx="2216">
                  <c:v>8.3192947191829152</c:v>
                </c:pt>
                <c:pt idx="2217">
                  <c:v>8.318784044267046</c:v>
                </c:pt>
                <c:pt idx="2218">
                  <c:v>8.3183333966999893</c:v>
                </c:pt>
                <c:pt idx="2219">
                  <c:v>8.3185143884499215</c:v>
                </c:pt>
                <c:pt idx="2220">
                  <c:v>8.318460407550063</c:v>
                </c:pt>
                <c:pt idx="2221">
                  <c:v>8.3184747326329962</c:v>
                </c:pt>
                <c:pt idx="2222">
                  <c:v>8.3184940850669378</c:v>
                </c:pt>
                <c:pt idx="2223">
                  <c:v>8.3185367708330791</c:v>
                </c:pt>
                <c:pt idx="2224">
                  <c:v>8.3188010959170118</c:v>
                </c:pt>
                <c:pt idx="2225">
                  <c:v>8.3186137816829557</c:v>
                </c:pt>
                <c:pt idx="2226">
                  <c:v>8.3184114401000873</c:v>
                </c:pt>
                <c:pt idx="2227">
                  <c:v>8.3185074592000277</c:v>
                </c:pt>
                <c:pt idx="2228">
                  <c:v>8.3187901176169632</c:v>
                </c:pt>
                <c:pt idx="2229">
                  <c:v>8.3184678033829034</c:v>
                </c:pt>
                <c:pt idx="2230">
                  <c:v>8.3185487951330348</c:v>
                </c:pt>
                <c:pt idx="2231">
                  <c:v>8.3184281475669781</c:v>
                </c:pt>
                <c:pt idx="2232">
                  <c:v>8.31782916666692</c:v>
                </c:pt>
                <c:pt idx="2233">
                  <c:v>8.3185034917500538</c:v>
                </c:pt>
                <c:pt idx="2234">
                  <c:v>8.3189145108499947</c:v>
                </c:pt>
                <c:pt idx="2235">
                  <c:v>8.3189321692669278</c:v>
                </c:pt>
                <c:pt idx="2236">
                  <c:v>8.3196698550330694</c:v>
                </c:pt>
                <c:pt idx="2237">
                  <c:v>8.318810846783002</c:v>
                </c:pt>
                <c:pt idx="2238">
                  <c:v>8.3190951992169442</c:v>
                </c:pt>
                <c:pt idx="2239">
                  <c:v>8.319186190967077</c:v>
                </c:pt>
                <c:pt idx="2240">
                  <c:v>8.3190138767330168</c:v>
                </c:pt>
                <c:pt idx="2241">
                  <c:v>8.3195682291669613</c:v>
                </c:pt>
                <c:pt idx="2242">
                  <c:v>8.3190258875830914</c:v>
                </c:pt>
                <c:pt idx="2243">
                  <c:v>8.3182219066830356</c:v>
                </c:pt>
                <c:pt idx="2244">
                  <c:v>8.3181845650999673</c:v>
                </c:pt>
                <c:pt idx="2245">
                  <c:v>8.3187389175329098</c:v>
                </c:pt>
                <c:pt idx="2246">
                  <c:v>8.3188382426170406</c:v>
                </c:pt>
                <c:pt idx="2247">
                  <c:v>8.3191675950499828</c:v>
                </c:pt>
                <c:pt idx="2248">
                  <c:v>8.3188219201329172</c:v>
                </c:pt>
                <c:pt idx="2249">
                  <c:v>8.3189446059000591</c:v>
                </c:pt>
                <c:pt idx="2250">
                  <c:v>8.318632291666999</c:v>
                </c:pt>
                <c:pt idx="2251">
                  <c:v>8.3190632834169325</c:v>
                </c:pt>
                <c:pt idx="2252">
                  <c:v>8.3183409691830743</c:v>
                </c:pt>
                <c:pt idx="2253">
                  <c:v>8.3188519609330065</c:v>
                </c:pt>
                <c:pt idx="2254">
                  <c:v>8.3188496466999506</c:v>
                </c:pt>
                <c:pt idx="2255">
                  <c:v>8.3189723051170823</c:v>
                </c:pt>
                <c:pt idx="2256">
                  <c:v>8.3192316575500218</c:v>
                </c:pt>
                <c:pt idx="2257">
                  <c:v>8.318934315966958</c:v>
                </c:pt>
                <c:pt idx="2258">
                  <c:v>8.3185253350670969</c:v>
                </c:pt>
                <c:pt idx="2259">
                  <c:v>8.3188846875000397</c:v>
                </c:pt>
                <c:pt idx="2260">
                  <c:v>8.3197356792499733</c:v>
                </c:pt>
                <c:pt idx="2261">
                  <c:v>8.3196216983499145</c:v>
                </c:pt>
                <c:pt idx="2262">
                  <c:v>8.3197593567670474</c:v>
                </c:pt>
                <c:pt idx="2263">
                  <c:v>8.3196503758669884</c:v>
                </c:pt>
                <c:pt idx="2264">
                  <c:v>8.3198447009499219</c:v>
                </c:pt>
                <c:pt idx="2265">
                  <c:v>8.3197823867170637</c:v>
                </c:pt>
                <c:pt idx="2266">
                  <c:v>8.3196467117999955</c:v>
                </c:pt>
                <c:pt idx="2267">
                  <c:v>8.3194910642329383</c:v>
                </c:pt>
                <c:pt idx="2268">
                  <c:v>8.31976041666708</c:v>
                </c:pt>
                <c:pt idx="2269">
                  <c:v>8.3199497417500119</c:v>
                </c:pt>
                <c:pt idx="2270">
                  <c:v>8.3199874275169545</c:v>
                </c:pt>
                <c:pt idx="2271">
                  <c:v>8.3195317526000867</c:v>
                </c:pt>
                <c:pt idx="2272">
                  <c:v>8.3197811050330301</c:v>
                </c:pt>
                <c:pt idx="2273">
                  <c:v>8.3198854301169618</c:v>
                </c:pt>
                <c:pt idx="2274">
                  <c:v>8.319678115882903</c:v>
                </c:pt>
                <c:pt idx="2275">
                  <c:v>8.3197607743000344</c:v>
                </c:pt>
                <c:pt idx="2276">
                  <c:v>8.3192134600669778</c:v>
                </c:pt>
                <c:pt idx="2277">
                  <c:v>8.3191544791669205</c:v>
                </c:pt>
                <c:pt idx="2278">
                  <c:v>8.3186954709170529</c:v>
                </c:pt>
                <c:pt idx="2279">
                  <c:v>8.3197281566829933</c:v>
                </c:pt>
                <c:pt idx="2280">
                  <c:v>8.3197041484329262</c:v>
                </c:pt>
                <c:pt idx="2281">
                  <c:v>8.3193085008670682</c:v>
                </c:pt>
                <c:pt idx="2282">
                  <c:v>8.3196444926170017</c:v>
                </c:pt>
                <c:pt idx="2283">
                  <c:v>8.3195355117169445</c:v>
                </c:pt>
                <c:pt idx="2284">
                  <c:v>8.3197698368000754</c:v>
                </c:pt>
                <c:pt idx="2285">
                  <c:v>8.3192541892330176</c:v>
                </c:pt>
                <c:pt idx="2286">
                  <c:v>8.3192585416669598</c:v>
                </c:pt>
                <c:pt idx="2287">
                  <c:v>8.3190595334170911</c:v>
                </c:pt>
                <c:pt idx="2288">
                  <c:v>8.3190272191830346</c:v>
                </c:pt>
                <c:pt idx="2289">
                  <c:v>8.3198798775999681</c:v>
                </c:pt>
                <c:pt idx="2290">
                  <c:v>8.319110896699911</c:v>
                </c:pt>
                <c:pt idx="2291">
                  <c:v>8.3195818884500419</c:v>
                </c:pt>
                <c:pt idx="2292">
                  <c:v>8.319751240882983</c:v>
                </c:pt>
                <c:pt idx="2293">
                  <c:v>8.3201338992999165</c:v>
                </c:pt>
                <c:pt idx="2294">
                  <c:v>8.3193365850670578</c:v>
                </c:pt>
                <c:pt idx="2295">
                  <c:v>8.3193909375000015</c:v>
                </c:pt>
                <c:pt idx="2296">
                  <c:v>8.3193869292499336</c:v>
                </c:pt>
                <c:pt idx="2297">
                  <c:v>8.3194512816830741</c:v>
                </c:pt>
                <c:pt idx="2298">
                  <c:v>8.3191172734330063</c:v>
                </c:pt>
                <c:pt idx="2299">
                  <c:v>8.3190866258669498</c:v>
                </c:pt>
                <c:pt idx="2300">
                  <c:v>8.3191026176170819</c:v>
                </c:pt>
                <c:pt idx="2301">
                  <c:v>8.319105303383024</c:v>
                </c:pt>
                <c:pt idx="2302">
                  <c:v>8.3192396284669563</c:v>
                </c:pt>
                <c:pt idx="2303">
                  <c:v>8.3195506475670964</c:v>
                </c:pt>
                <c:pt idx="2304">
                  <c:v>8.3193116666670406</c:v>
                </c:pt>
                <c:pt idx="2305">
                  <c:v>8.3193676584169722</c:v>
                </c:pt>
                <c:pt idx="2306">
                  <c:v>8.3191620108499151</c:v>
                </c:pt>
                <c:pt idx="2307">
                  <c:v>8.3193646692670473</c:v>
                </c:pt>
                <c:pt idx="2308">
                  <c:v>8.3189206883669886</c:v>
                </c:pt>
                <c:pt idx="2309">
                  <c:v>8.3189916801169232</c:v>
                </c:pt>
                <c:pt idx="2310">
                  <c:v>8.3192026992170636</c:v>
                </c:pt>
                <c:pt idx="2311">
                  <c:v>8.3190353576329965</c:v>
                </c:pt>
                <c:pt idx="2312">
                  <c:v>8.3190197100669394</c:v>
                </c:pt>
                <c:pt idx="2313">
                  <c:v>8.3193640625000782</c:v>
                </c:pt>
                <c:pt idx="2314">
                  <c:v>8.3194467209170142</c:v>
                </c:pt>
                <c:pt idx="2315">
                  <c:v>8.3195144066829538</c:v>
                </c:pt>
                <c:pt idx="2316">
                  <c:v>8.3197437317670868</c:v>
                </c:pt>
                <c:pt idx="2317">
                  <c:v>8.3191464175330285</c:v>
                </c:pt>
                <c:pt idx="2318">
                  <c:v>8.3192790759499626</c:v>
                </c:pt>
                <c:pt idx="2319">
                  <c:v>8.3190817617169053</c:v>
                </c:pt>
                <c:pt idx="2320">
                  <c:v>8.3193927534670369</c:v>
                </c:pt>
                <c:pt idx="2321">
                  <c:v>8.319515439232978</c:v>
                </c:pt>
                <c:pt idx="2322">
                  <c:v>8.3191781249999206</c:v>
                </c:pt>
                <c:pt idx="2323">
                  <c:v>8.318762450083053</c:v>
                </c:pt>
                <c:pt idx="2324">
                  <c:v>8.3189951358499954</c:v>
                </c:pt>
                <c:pt idx="2325">
                  <c:v>8.3192011275999285</c:v>
                </c:pt>
                <c:pt idx="2326">
                  <c:v>8.3186921467000676</c:v>
                </c:pt>
                <c:pt idx="2327">
                  <c:v>8.3191764717830008</c:v>
                </c:pt>
                <c:pt idx="2328">
                  <c:v>8.3187941575499433</c:v>
                </c:pt>
                <c:pt idx="2329">
                  <c:v>8.3190951493000753</c:v>
                </c:pt>
                <c:pt idx="2330">
                  <c:v>8.3189878350670181</c:v>
                </c:pt>
                <c:pt idx="2331">
                  <c:v>8.3194221874999599</c:v>
                </c:pt>
                <c:pt idx="2332">
                  <c:v>8.3193181792500912</c:v>
                </c:pt>
                <c:pt idx="2333">
                  <c:v>8.3191575316830342</c:v>
                </c:pt>
                <c:pt idx="2334">
                  <c:v>8.3196101900999668</c:v>
                </c:pt>
                <c:pt idx="2335">
                  <c:v>8.3191378758669092</c:v>
                </c:pt>
                <c:pt idx="2336">
                  <c:v>8.3193672009500421</c:v>
                </c:pt>
                <c:pt idx="2337">
                  <c:v>8.319168220049983</c:v>
                </c:pt>
                <c:pt idx="2338">
                  <c:v>8.3193942117999171</c:v>
                </c:pt>
                <c:pt idx="2339">
                  <c:v>8.3189985642330573</c:v>
                </c:pt>
                <c:pt idx="2340">
                  <c:v>8.3189929166669998</c:v>
                </c:pt>
                <c:pt idx="2341">
                  <c:v>8.3191172417499324</c:v>
                </c:pt>
                <c:pt idx="2342">
                  <c:v>8.3192782608500728</c:v>
                </c:pt>
                <c:pt idx="2343">
                  <c:v>8.3196359192670073</c:v>
                </c:pt>
                <c:pt idx="2344">
                  <c:v>8.3195819383669498</c:v>
                </c:pt>
                <c:pt idx="2345">
                  <c:v>8.318777930117081</c:v>
                </c:pt>
                <c:pt idx="2346">
                  <c:v>8.3196256158830231</c:v>
                </c:pt>
                <c:pt idx="2347">
                  <c:v>8.3198699409669565</c:v>
                </c:pt>
                <c:pt idx="2348">
                  <c:v>8.3195309600670981</c:v>
                </c:pt>
                <c:pt idx="2349">
                  <c:v>8.3197703125000402</c:v>
                </c:pt>
                <c:pt idx="2350">
                  <c:v>8.3197179709169724</c:v>
                </c:pt>
                <c:pt idx="2351">
                  <c:v>8.3192739900169155</c:v>
                </c:pt>
                <c:pt idx="2352">
                  <c:v>8.3203499817670465</c:v>
                </c:pt>
                <c:pt idx="2353">
                  <c:v>8.3195143341999902</c:v>
                </c:pt>
                <c:pt idx="2354">
                  <c:v>8.3200153259499228</c:v>
                </c:pt>
                <c:pt idx="2355">
                  <c:v>8.3197246783830625</c:v>
                </c:pt>
                <c:pt idx="2356">
                  <c:v>8.3199623367999962</c:v>
                </c:pt>
                <c:pt idx="2357">
                  <c:v>8.319691689232938</c:v>
                </c:pt>
                <c:pt idx="2358">
                  <c:v>8.3202393750000798</c:v>
                </c:pt>
                <c:pt idx="2359">
                  <c:v>8.3204103667500124</c:v>
                </c:pt>
                <c:pt idx="2360">
                  <c:v>8.3212930525169533</c:v>
                </c:pt>
                <c:pt idx="2361">
                  <c:v>8.3211190442670855</c:v>
                </c:pt>
                <c:pt idx="2362">
                  <c:v>8.3211983967000283</c:v>
                </c:pt>
                <c:pt idx="2363">
                  <c:v>8.3212777217829608</c:v>
                </c:pt>
                <c:pt idx="2364">
                  <c:v>8.3215170742169047</c:v>
                </c:pt>
                <c:pt idx="2365">
                  <c:v>8.3211680659670364</c:v>
                </c:pt>
                <c:pt idx="2366">
                  <c:v>8.3215524183999783</c:v>
                </c:pt>
                <c:pt idx="2367">
                  <c:v>8.32170677083292</c:v>
                </c:pt>
                <c:pt idx="2368">
                  <c:v>8.3218177625830521</c:v>
                </c:pt>
                <c:pt idx="2369">
                  <c:v>8.3218787816829956</c:v>
                </c:pt>
                <c:pt idx="2370">
                  <c:v>8.322269773432927</c:v>
                </c:pt>
                <c:pt idx="2371">
                  <c:v>8.3215824592000693</c:v>
                </c:pt>
                <c:pt idx="2372">
                  <c:v>8.3214901176170031</c:v>
                </c:pt>
                <c:pt idx="2373">
                  <c:v>8.3221494700499434</c:v>
                </c:pt>
                <c:pt idx="2374">
                  <c:v>8.3218221284670744</c:v>
                </c:pt>
                <c:pt idx="2375">
                  <c:v>8.3217714809000185</c:v>
                </c:pt>
                <c:pt idx="2376">
                  <c:v>8.3219124999999607</c:v>
                </c:pt>
                <c:pt idx="2377">
                  <c:v>8.3223601584170925</c:v>
                </c:pt>
                <c:pt idx="2378">
                  <c:v>8.3223411775170337</c:v>
                </c:pt>
                <c:pt idx="2379">
                  <c:v>8.3218921692669667</c:v>
                </c:pt>
                <c:pt idx="2380">
                  <c:v>8.3223081883669092</c:v>
                </c:pt>
                <c:pt idx="2381">
                  <c:v>8.3226625134500409</c:v>
                </c:pt>
                <c:pt idx="2382">
                  <c:v>8.3222035325499846</c:v>
                </c:pt>
                <c:pt idx="2383">
                  <c:v>8.3222628576329161</c:v>
                </c:pt>
                <c:pt idx="2384">
                  <c:v>8.3220022100670565</c:v>
                </c:pt>
                <c:pt idx="2385">
                  <c:v>8.3213832291670009</c:v>
                </c:pt>
                <c:pt idx="2386">
                  <c:v>8.3218642209169325</c:v>
                </c:pt>
                <c:pt idx="2387">
                  <c:v>8.3210852400170747</c:v>
                </c:pt>
                <c:pt idx="2388">
                  <c:v>8.3214178984330083</c:v>
                </c:pt>
                <c:pt idx="2389">
                  <c:v>8.3219705841999492</c:v>
                </c:pt>
                <c:pt idx="2390">
                  <c:v>8.3215849092830823</c:v>
                </c:pt>
                <c:pt idx="2391">
                  <c:v>8.3208709283830231</c:v>
                </c:pt>
                <c:pt idx="2392">
                  <c:v>8.3215569201329558</c:v>
                </c:pt>
                <c:pt idx="2393">
                  <c:v>8.3211112725670979</c:v>
                </c:pt>
                <c:pt idx="2394">
                  <c:v>8.3212739583330393</c:v>
                </c:pt>
                <c:pt idx="2395">
                  <c:v>8.321764950082974</c:v>
                </c:pt>
                <c:pt idx="2396">
                  <c:v>8.3214509691829139</c:v>
                </c:pt>
                <c:pt idx="2397">
                  <c:v>8.3219186276000467</c:v>
                </c:pt>
                <c:pt idx="2398">
                  <c:v>8.3215846466999892</c:v>
                </c:pt>
                <c:pt idx="2399">
                  <c:v>8.3215423051169228</c:v>
                </c:pt>
                <c:pt idx="2400">
                  <c:v>8.3215083242170635</c:v>
                </c:pt>
                <c:pt idx="2401">
                  <c:v>8.3214409826329963</c:v>
                </c:pt>
                <c:pt idx="2402">
                  <c:v>8.3215220017329372</c:v>
                </c:pt>
                <c:pt idx="2403">
                  <c:v>8.321883020833079</c:v>
                </c:pt>
                <c:pt idx="2404">
                  <c:v>8.322064012583013</c:v>
                </c:pt>
                <c:pt idx="2405">
                  <c:v>8.3220033650169558</c:v>
                </c:pt>
                <c:pt idx="2406">
                  <c:v>8.3219626901000865</c:v>
                </c:pt>
                <c:pt idx="2407">
                  <c:v>8.322168709200028</c:v>
                </c:pt>
                <c:pt idx="2408">
                  <c:v>8.3218263676169606</c:v>
                </c:pt>
                <c:pt idx="2409">
                  <c:v>8.3217240533829049</c:v>
                </c:pt>
                <c:pt idx="2410">
                  <c:v>8.3223067118000351</c:v>
                </c:pt>
                <c:pt idx="2411">
                  <c:v>8.3226010642329786</c:v>
                </c:pt>
                <c:pt idx="2412">
                  <c:v>8.3227270833329197</c:v>
                </c:pt>
                <c:pt idx="2413">
                  <c:v>8.3222930750830511</c:v>
                </c:pt>
                <c:pt idx="2414">
                  <c:v>8.3227874275169942</c:v>
                </c:pt>
                <c:pt idx="2415">
                  <c:v>8.3230550859329266</c:v>
                </c:pt>
                <c:pt idx="2416">
                  <c:v>8.3227094383670686</c:v>
                </c:pt>
                <c:pt idx="2417">
                  <c:v>8.3224087634500012</c:v>
                </c:pt>
                <c:pt idx="2418">
                  <c:v>8.3231314492169428</c:v>
                </c:pt>
                <c:pt idx="2419">
                  <c:v>8.3233707743000771</c:v>
                </c:pt>
                <c:pt idx="2420">
                  <c:v>8.3227284600670171</c:v>
                </c:pt>
                <c:pt idx="2421">
                  <c:v>8.3226644791669599</c:v>
                </c:pt>
                <c:pt idx="2422">
                  <c:v>8.322775470917092</c:v>
                </c:pt>
                <c:pt idx="2423">
                  <c:v>8.3235731566830342</c:v>
                </c:pt>
                <c:pt idx="2424">
                  <c:v>8.3231958150999681</c:v>
                </c:pt>
                <c:pt idx="2425">
                  <c:v>8.3233201675329092</c:v>
                </c:pt>
                <c:pt idx="2426">
                  <c:v>8.322969492617041</c:v>
                </c:pt>
                <c:pt idx="2427">
                  <c:v>8.3233071783829846</c:v>
                </c:pt>
                <c:pt idx="2428">
                  <c:v>8.3230998367999174</c:v>
                </c:pt>
                <c:pt idx="2429">
                  <c:v>8.3221408559000576</c:v>
                </c:pt>
                <c:pt idx="2430">
                  <c:v>8.3227685416669992</c:v>
                </c:pt>
                <c:pt idx="2431">
                  <c:v>8.3226912000829323</c:v>
                </c:pt>
                <c:pt idx="2432">
                  <c:v>8.3229888858500747</c:v>
                </c:pt>
                <c:pt idx="2433">
                  <c:v>8.3231898776000062</c:v>
                </c:pt>
                <c:pt idx="2434">
                  <c:v>8.3230708966999494</c:v>
                </c:pt>
                <c:pt idx="2435">
                  <c:v>8.322818555117081</c:v>
                </c:pt>
                <c:pt idx="2436">
                  <c:v>8.3226662408830236</c:v>
                </c:pt>
                <c:pt idx="2437">
                  <c:v>8.3233255659669556</c:v>
                </c:pt>
                <c:pt idx="2438">
                  <c:v>8.322963251733098</c:v>
                </c:pt>
                <c:pt idx="2439">
                  <c:v>8.3227759375000403</c:v>
                </c:pt>
                <c:pt idx="2440">
                  <c:v>8.3230235959169736</c:v>
                </c:pt>
                <c:pt idx="2441">
                  <c:v>8.322762948349915</c:v>
                </c:pt>
                <c:pt idx="2442">
                  <c:v>8.3234939401000467</c:v>
                </c:pt>
                <c:pt idx="2443">
                  <c:v>8.3236616258669898</c:v>
                </c:pt>
                <c:pt idx="2444">
                  <c:v>8.3234176176169221</c:v>
                </c:pt>
                <c:pt idx="2445">
                  <c:v>8.3236703033830644</c:v>
                </c:pt>
                <c:pt idx="2446">
                  <c:v>8.3233396284669965</c:v>
                </c:pt>
                <c:pt idx="2447">
                  <c:v>8.3230123142329369</c:v>
                </c:pt>
                <c:pt idx="2448">
                  <c:v>8.3238283333330791</c:v>
                </c:pt>
                <c:pt idx="2449">
                  <c:v>8.3233493250830115</c:v>
                </c:pt>
                <c:pt idx="2450">
                  <c:v>8.3234186775169547</c:v>
                </c:pt>
                <c:pt idx="2451">
                  <c:v>8.3237446692670876</c:v>
                </c:pt>
                <c:pt idx="2452">
                  <c:v>8.3229373550330301</c:v>
                </c:pt>
                <c:pt idx="2453">
                  <c:v>8.323410013449962</c:v>
                </c:pt>
                <c:pt idx="2454">
                  <c:v>8.3233876992169034</c:v>
                </c:pt>
                <c:pt idx="2455">
                  <c:v>8.3230653576330358</c:v>
                </c:pt>
                <c:pt idx="2456">
                  <c:v>8.3238530433999784</c:v>
                </c:pt>
                <c:pt idx="2457">
                  <c:v>8.3234773958329207</c:v>
                </c:pt>
                <c:pt idx="2458">
                  <c:v>8.3235033875830524</c:v>
                </c:pt>
                <c:pt idx="2459">
                  <c:v>8.323006073349994</c:v>
                </c:pt>
                <c:pt idx="2460">
                  <c:v>8.3231103984329273</c:v>
                </c:pt>
                <c:pt idx="2461">
                  <c:v>8.3228964175330695</c:v>
                </c:pt>
                <c:pt idx="2462">
                  <c:v>8.3229707426170023</c:v>
                </c:pt>
                <c:pt idx="2463">
                  <c:v>8.3231417617169452</c:v>
                </c:pt>
                <c:pt idx="2464">
                  <c:v>8.3233927534670755</c:v>
                </c:pt>
                <c:pt idx="2465">
                  <c:v>8.3232637725670173</c:v>
                </c:pt>
                <c:pt idx="2466">
                  <c:v>8.3234697916669607</c:v>
                </c:pt>
                <c:pt idx="2467">
                  <c:v>8.323552450083092</c:v>
                </c:pt>
                <c:pt idx="2468">
                  <c:v>8.3227584691830341</c:v>
                </c:pt>
                <c:pt idx="2469">
                  <c:v>8.3229144609329673</c:v>
                </c:pt>
                <c:pt idx="2470">
                  <c:v>8.3230854800329084</c:v>
                </c:pt>
                <c:pt idx="2471">
                  <c:v>8.322686471783042</c:v>
                </c:pt>
                <c:pt idx="2472">
                  <c:v>8.324052490882984</c:v>
                </c:pt>
                <c:pt idx="2473">
                  <c:v>8.3244784826329159</c:v>
                </c:pt>
                <c:pt idx="2474">
                  <c:v>8.3241411684000575</c:v>
                </c:pt>
                <c:pt idx="2475">
                  <c:v>8.3241955208329994</c:v>
                </c:pt>
                <c:pt idx="2476">
                  <c:v>8.3242631792499342</c:v>
                </c:pt>
                <c:pt idx="2477">
                  <c:v>8.324254198350074</c:v>
                </c:pt>
                <c:pt idx="2478">
                  <c:v>8.3243085234330074</c:v>
                </c:pt>
                <c:pt idx="2479">
                  <c:v>8.3237228758669488</c:v>
                </c:pt>
                <c:pt idx="2480">
                  <c:v>8.3238455342830804</c:v>
                </c:pt>
                <c:pt idx="2481">
                  <c:v>8.3238265533830234</c:v>
                </c:pt>
                <c:pt idx="2482">
                  <c:v>8.3242325451329577</c:v>
                </c:pt>
                <c:pt idx="2483">
                  <c:v>8.3236718975670971</c:v>
                </c:pt>
                <c:pt idx="2484">
                  <c:v>8.3233579166670406</c:v>
                </c:pt>
                <c:pt idx="2485">
                  <c:v>8.3233222417499722</c:v>
                </c:pt>
                <c:pt idx="2486">
                  <c:v>8.322648260849915</c:v>
                </c:pt>
                <c:pt idx="2487">
                  <c:v>8.3232625859330476</c:v>
                </c:pt>
                <c:pt idx="2488">
                  <c:v>8.323191938366989</c:v>
                </c:pt>
                <c:pt idx="2489">
                  <c:v>8.3234145967829214</c:v>
                </c:pt>
                <c:pt idx="2490">
                  <c:v>8.3231406158830641</c:v>
                </c:pt>
                <c:pt idx="2491">
                  <c:v>8.3227799409669956</c:v>
                </c:pt>
                <c:pt idx="2492">
                  <c:v>8.3232009600669397</c:v>
                </c:pt>
                <c:pt idx="2493">
                  <c:v>8.3229886458330782</c:v>
                </c:pt>
                <c:pt idx="2494">
                  <c:v>8.3230296375830122</c:v>
                </c:pt>
                <c:pt idx="2495">
                  <c:v>8.3234339900169552</c:v>
                </c:pt>
                <c:pt idx="2496">
                  <c:v>8.3228966484330869</c:v>
                </c:pt>
                <c:pt idx="2497">
                  <c:v>8.3227876675330297</c:v>
                </c:pt>
                <c:pt idx="2498">
                  <c:v>8.3230519926169624</c:v>
                </c:pt>
                <c:pt idx="2499">
                  <c:v>8.3227946783829037</c:v>
                </c:pt>
                <c:pt idx="2500">
                  <c:v>8.3227490034670364</c:v>
                </c:pt>
                <c:pt idx="2501">
                  <c:v>8.3228483558999784</c:v>
                </c:pt>
                <c:pt idx="2502">
                  <c:v>8.3226427083329213</c:v>
                </c:pt>
                <c:pt idx="2503">
                  <c:v>8.3228770334170523</c:v>
                </c:pt>
                <c:pt idx="2504">
                  <c:v>8.3228597191829934</c:v>
                </c:pt>
                <c:pt idx="2505">
                  <c:v>8.3226290442669288</c:v>
                </c:pt>
                <c:pt idx="2506">
                  <c:v>8.322231730033069</c:v>
                </c:pt>
                <c:pt idx="2507">
                  <c:v>8.3228210551170019</c:v>
                </c:pt>
                <c:pt idx="2508">
                  <c:v>8.322777074216944</c:v>
                </c:pt>
                <c:pt idx="2509">
                  <c:v>8.3224997326330765</c:v>
                </c:pt>
                <c:pt idx="2510">
                  <c:v>8.3226507517330184</c:v>
                </c:pt>
                <c:pt idx="2511">
                  <c:v>8.3234734374999597</c:v>
                </c:pt>
                <c:pt idx="2512">
                  <c:v>8.3228127625830908</c:v>
                </c:pt>
                <c:pt idx="2513">
                  <c:v>8.3228487816830352</c:v>
                </c:pt>
                <c:pt idx="2514">
                  <c:v>8.3228664400999666</c:v>
                </c:pt>
                <c:pt idx="2515">
                  <c:v>8.3231941258669107</c:v>
                </c:pt>
                <c:pt idx="2516">
                  <c:v>8.3229884509500422</c:v>
                </c:pt>
                <c:pt idx="2517">
                  <c:v>8.3225444700499835</c:v>
                </c:pt>
                <c:pt idx="2518">
                  <c:v>8.3226004617999152</c:v>
                </c:pt>
                <c:pt idx="2519">
                  <c:v>8.3231498142330569</c:v>
                </c:pt>
                <c:pt idx="2520">
                  <c:v>8.3229658333330008</c:v>
                </c:pt>
                <c:pt idx="2521">
                  <c:v>8.3226218250829334</c:v>
                </c:pt>
                <c:pt idx="2522">
                  <c:v>8.3216845108500728</c:v>
                </c:pt>
                <c:pt idx="2523">
                  <c:v>8.3213555026000066</c:v>
                </c:pt>
                <c:pt idx="2524">
                  <c:v>8.3213898550329493</c:v>
                </c:pt>
                <c:pt idx="2525">
                  <c:v>8.3211758467830812</c:v>
                </c:pt>
                <c:pt idx="2526">
                  <c:v>8.3211401992170231</c:v>
                </c:pt>
                <c:pt idx="2527">
                  <c:v>8.3209678576329562</c:v>
                </c:pt>
                <c:pt idx="2528">
                  <c:v>8.3211072100670993</c:v>
                </c:pt>
                <c:pt idx="2529">
                  <c:v>8.3212032291670397</c:v>
                </c:pt>
                <c:pt idx="2530">
                  <c:v>8.3205442209169718</c:v>
                </c:pt>
                <c:pt idx="2531">
                  <c:v>8.320820240016916</c:v>
                </c:pt>
                <c:pt idx="2532">
                  <c:v>8.3205628984330477</c:v>
                </c:pt>
                <c:pt idx="2533">
                  <c:v>8.3205722508669897</c:v>
                </c:pt>
                <c:pt idx="2534">
                  <c:v>8.3209199092829227</c:v>
                </c:pt>
                <c:pt idx="2535">
                  <c:v>8.3205359283830624</c:v>
                </c:pt>
                <c:pt idx="2536">
                  <c:v>8.3211285867999951</c:v>
                </c:pt>
                <c:pt idx="2537">
                  <c:v>8.3208279392329381</c:v>
                </c:pt>
                <c:pt idx="2538">
                  <c:v>8.3213056250000808</c:v>
                </c:pt>
                <c:pt idx="2539">
                  <c:v>8.3211249500830125</c:v>
                </c:pt>
                <c:pt idx="2540">
                  <c:v>8.3213826358499539</c:v>
                </c:pt>
                <c:pt idx="2541">
                  <c:v>8.3212969609330862</c:v>
                </c:pt>
                <c:pt idx="2542">
                  <c:v>8.3213646467000295</c:v>
                </c:pt>
                <c:pt idx="2543">
                  <c:v>8.3209473051169613</c:v>
                </c:pt>
                <c:pt idx="2544">
                  <c:v>8.3214749908829049</c:v>
                </c:pt>
                <c:pt idx="2545">
                  <c:v>8.3213193159670364</c:v>
                </c:pt>
                <c:pt idx="2546">
                  <c:v>8.3209703350669777</c:v>
                </c:pt>
                <c:pt idx="2547">
                  <c:v>8.3215146874999206</c:v>
                </c:pt>
                <c:pt idx="2548">
                  <c:v>8.3213490125830525</c:v>
                </c:pt>
                <c:pt idx="2549">
                  <c:v>8.3211233650169945</c:v>
                </c:pt>
                <c:pt idx="2550">
                  <c:v>8.3212093567669285</c:v>
                </c:pt>
                <c:pt idx="2551">
                  <c:v>8.3215720425330684</c:v>
                </c:pt>
                <c:pt idx="2552">
                  <c:v>8.3214780342830021</c:v>
                </c:pt>
                <c:pt idx="2553">
                  <c:v>8.3213857200499444</c:v>
                </c:pt>
                <c:pt idx="2554">
                  <c:v>8.3215667118000756</c:v>
                </c:pt>
                <c:pt idx="2555">
                  <c:v>8.321234397567018</c:v>
                </c:pt>
                <c:pt idx="2556">
                  <c:v>8.3213187499999588</c:v>
                </c:pt>
                <c:pt idx="2557">
                  <c:v>8.3212480750830924</c:v>
                </c:pt>
                <c:pt idx="2558">
                  <c:v>8.3210340941830339</c:v>
                </c:pt>
                <c:pt idx="2559">
                  <c:v>8.3212517525999665</c:v>
                </c:pt>
                <c:pt idx="2560">
                  <c:v>8.3213377716999091</c:v>
                </c:pt>
                <c:pt idx="2561">
                  <c:v>8.3216520967830423</c:v>
                </c:pt>
                <c:pt idx="2562">
                  <c:v>8.321641449216985</c:v>
                </c:pt>
                <c:pt idx="2563">
                  <c:v>8.3216307742999174</c:v>
                </c:pt>
                <c:pt idx="2564">
                  <c:v>8.3214734600670575</c:v>
                </c:pt>
                <c:pt idx="2565">
                  <c:v>8.3213944791670009</c:v>
                </c:pt>
                <c:pt idx="2566">
                  <c:v>8.3215488042499324</c:v>
                </c:pt>
                <c:pt idx="2567">
                  <c:v>8.3215331566830741</c:v>
                </c:pt>
                <c:pt idx="2568">
                  <c:v>8.3219474817670083</c:v>
                </c:pt>
                <c:pt idx="2569">
                  <c:v>8.3216201675329486</c:v>
                </c:pt>
                <c:pt idx="2570">
                  <c:v>8.3208094926170801</c:v>
                </c:pt>
                <c:pt idx="2571">
                  <c:v>8.3215455117170229</c:v>
                </c:pt>
                <c:pt idx="2572">
                  <c:v>8.3217181701329554</c:v>
                </c:pt>
                <c:pt idx="2573">
                  <c:v>8.3218575225670985</c:v>
                </c:pt>
                <c:pt idx="2574">
                  <c:v>8.3215568750000397</c:v>
                </c:pt>
                <c:pt idx="2575">
                  <c:v>8.3210112000829728</c:v>
                </c:pt>
                <c:pt idx="2576">
                  <c:v>8.3218072191829151</c:v>
                </c:pt>
                <c:pt idx="2577">
                  <c:v>8.3214465442670473</c:v>
                </c:pt>
                <c:pt idx="2578">
                  <c:v>8.3217358966999893</c:v>
                </c:pt>
                <c:pt idx="2579">
                  <c:v>8.3219852217829224</c:v>
                </c:pt>
                <c:pt idx="2580">
                  <c:v>8.3224029075500621</c:v>
                </c:pt>
                <c:pt idx="2581">
                  <c:v>8.3222488992999963</c:v>
                </c:pt>
                <c:pt idx="2582">
                  <c:v>8.3214515850669386</c:v>
                </c:pt>
                <c:pt idx="2583">
                  <c:v>8.3213309375000808</c:v>
                </c:pt>
                <c:pt idx="2584">
                  <c:v>8.321701929250013</c:v>
                </c:pt>
                <c:pt idx="2585">
                  <c:v>8.3213862816829547</c:v>
                </c:pt>
                <c:pt idx="2586">
                  <c:v>8.3210556067670876</c:v>
                </c:pt>
                <c:pt idx="2587">
                  <c:v>8.3210716258670292</c:v>
                </c:pt>
                <c:pt idx="2588">
                  <c:v>8.320934284282961</c:v>
                </c:pt>
                <c:pt idx="2589">
                  <c:v>8.3212603033829051</c:v>
                </c:pt>
                <c:pt idx="2590">
                  <c:v>8.3214729618000352</c:v>
                </c:pt>
                <c:pt idx="2591">
                  <c:v>8.3208373142329783</c:v>
                </c:pt>
                <c:pt idx="2592">
                  <c:v>8.32108833333292</c:v>
                </c:pt>
                <c:pt idx="2593">
                  <c:v>8.3208709917500521</c:v>
                </c:pt>
                <c:pt idx="2594">
                  <c:v>8.320832010849994</c:v>
                </c:pt>
                <c:pt idx="2595">
                  <c:v>8.3207046692669273</c:v>
                </c:pt>
                <c:pt idx="2596">
                  <c:v>8.3216273550330691</c:v>
                </c:pt>
                <c:pt idx="2597">
                  <c:v>8.3217016801170018</c:v>
                </c:pt>
                <c:pt idx="2598">
                  <c:v>8.3222710325499438</c:v>
                </c:pt>
                <c:pt idx="2599">
                  <c:v>8.3214770243000746</c:v>
                </c:pt>
                <c:pt idx="2600">
                  <c:v>8.3219397100670172</c:v>
                </c:pt>
                <c:pt idx="2601">
                  <c:v>8.3214307291669609</c:v>
                </c:pt>
                <c:pt idx="2602">
                  <c:v>8.321521720917092</c:v>
                </c:pt>
                <c:pt idx="2603">
                  <c:v>8.3219910733500342</c:v>
                </c:pt>
                <c:pt idx="2604">
                  <c:v>8.3223837317669656</c:v>
                </c:pt>
                <c:pt idx="2605">
                  <c:v>8.3223330841999097</c:v>
                </c:pt>
                <c:pt idx="2606">
                  <c:v>8.3223107426170415</c:v>
                </c:pt>
                <c:pt idx="2607">
                  <c:v>8.3220234283829839</c:v>
                </c:pt>
                <c:pt idx="2608">
                  <c:v>8.3219077534669168</c:v>
                </c:pt>
                <c:pt idx="2609">
                  <c:v>8.3216387725670593</c:v>
                </c:pt>
                <c:pt idx="2610">
                  <c:v>8.3212647916669997</c:v>
                </c:pt>
                <c:pt idx="2611">
                  <c:v>8.3205291167499329</c:v>
                </c:pt>
                <c:pt idx="2612">
                  <c:v>8.3209768025170749</c:v>
                </c:pt>
                <c:pt idx="2613">
                  <c:v>8.320644460933007</c:v>
                </c:pt>
                <c:pt idx="2614">
                  <c:v>8.3205004800329476</c:v>
                </c:pt>
                <c:pt idx="2615">
                  <c:v>8.3205614717830816</c:v>
                </c:pt>
                <c:pt idx="2616">
                  <c:v>8.3208124908830232</c:v>
                </c:pt>
                <c:pt idx="2617">
                  <c:v>8.3210118159669566</c:v>
                </c:pt>
                <c:pt idx="2618">
                  <c:v>8.3210128350670978</c:v>
                </c:pt>
                <c:pt idx="2619">
                  <c:v>8.3203888541670405</c:v>
                </c:pt>
                <c:pt idx="2620">
                  <c:v>8.3213731792499726</c:v>
                </c:pt>
                <c:pt idx="2621">
                  <c:v>8.3209775316829138</c:v>
                </c:pt>
                <c:pt idx="2622">
                  <c:v>8.3221335234330454</c:v>
                </c:pt>
                <c:pt idx="2623">
                  <c:v>8.3218512091999894</c:v>
                </c:pt>
                <c:pt idx="2624">
                  <c:v>8.3217138676169213</c:v>
                </c:pt>
                <c:pt idx="2625">
                  <c:v>8.3216915533830633</c:v>
                </c:pt>
                <c:pt idx="2626">
                  <c:v>8.3218442117999967</c:v>
                </c:pt>
                <c:pt idx="2627">
                  <c:v>8.3219002308999386</c:v>
                </c:pt>
                <c:pt idx="2628">
                  <c:v>8.3217645833330796</c:v>
                </c:pt>
                <c:pt idx="2629">
                  <c:v>8.3215522417500125</c:v>
                </c:pt>
                <c:pt idx="2630">
                  <c:v>8.3218799275169548</c:v>
                </c:pt>
                <c:pt idx="2631">
                  <c:v>8.3213575859330877</c:v>
                </c:pt>
                <c:pt idx="2632">
                  <c:v>8.3213736050330276</c:v>
                </c:pt>
                <c:pt idx="2633">
                  <c:v>8.3218079301169627</c:v>
                </c:pt>
                <c:pt idx="2634">
                  <c:v>8.3214256158829034</c:v>
                </c:pt>
                <c:pt idx="2635">
                  <c:v>8.3215266076330359</c:v>
                </c:pt>
                <c:pt idx="2636">
                  <c:v>8.3217676267329779</c:v>
                </c:pt>
                <c:pt idx="2637">
                  <c:v>8.32163197916692</c:v>
                </c:pt>
                <c:pt idx="2638">
                  <c:v>8.3215813042500528</c:v>
                </c:pt>
                <c:pt idx="2639">
                  <c:v>8.3211006566829937</c:v>
                </c:pt>
                <c:pt idx="2640">
                  <c:v>8.3210533150999275</c:v>
                </c:pt>
                <c:pt idx="2641">
                  <c:v>8.3214726675330688</c:v>
                </c:pt>
                <c:pt idx="2642">
                  <c:v>8.3208336592830019</c:v>
                </c:pt>
                <c:pt idx="2643">
                  <c:v>8.3216796783829441</c:v>
                </c:pt>
                <c:pt idx="2644">
                  <c:v>8.3213373368000756</c:v>
                </c:pt>
                <c:pt idx="2645">
                  <c:v>8.3208933559000169</c:v>
                </c:pt>
                <c:pt idx="2646">
                  <c:v>8.3215093749999607</c:v>
                </c:pt>
                <c:pt idx="2647">
                  <c:v>8.321378700083093</c:v>
                </c:pt>
                <c:pt idx="2648">
                  <c:v>8.3213163858500359</c:v>
                </c:pt>
                <c:pt idx="2649">
                  <c:v>8.3211107109329685</c:v>
                </c:pt>
                <c:pt idx="2650">
                  <c:v>8.3214050633669085</c:v>
                </c:pt>
                <c:pt idx="2651">
                  <c:v>8.3210693884500415</c:v>
                </c:pt>
                <c:pt idx="2652">
                  <c:v>8.321135407549983</c:v>
                </c:pt>
                <c:pt idx="2653">
                  <c:v>8.320754732632917</c:v>
                </c:pt>
                <c:pt idx="2654">
                  <c:v>8.3208407517330585</c:v>
                </c:pt>
                <c:pt idx="2655">
                  <c:v>8.3218517708329998</c:v>
                </c:pt>
                <c:pt idx="2656">
                  <c:v>8.3214294292499318</c:v>
                </c:pt>
                <c:pt idx="2657">
                  <c:v>8.3210187816830743</c:v>
                </c:pt>
                <c:pt idx="2658">
                  <c:v>8.3213281067670071</c:v>
                </c:pt>
                <c:pt idx="2659">
                  <c:v>8.3212807925329493</c:v>
                </c:pt>
                <c:pt idx="2660">
                  <c:v>8.3220251176170823</c:v>
                </c:pt>
                <c:pt idx="2661">
                  <c:v>8.3224711367170219</c:v>
                </c:pt>
                <c:pt idx="2662">
                  <c:v>8.3227871284669579</c:v>
                </c:pt>
                <c:pt idx="2663">
                  <c:v>8.3226098142330969</c:v>
                </c:pt>
                <c:pt idx="2664">
                  <c:v>8.3231058333330399</c:v>
                </c:pt>
                <c:pt idx="2665">
                  <c:v>8.3231201584169732</c:v>
                </c:pt>
                <c:pt idx="2666">
                  <c:v>8.3224628441829136</c:v>
                </c:pt>
                <c:pt idx="2667">
                  <c:v>8.3231405026000473</c:v>
                </c:pt>
                <c:pt idx="2668">
                  <c:v>8.3224781883669881</c:v>
                </c:pt>
                <c:pt idx="2669">
                  <c:v>8.3228925134499221</c:v>
                </c:pt>
                <c:pt idx="2670">
                  <c:v>8.3220485325500633</c:v>
                </c:pt>
                <c:pt idx="2671">
                  <c:v>8.322029524299996</c:v>
                </c:pt>
                <c:pt idx="2672">
                  <c:v>8.3207755433999395</c:v>
                </c:pt>
                <c:pt idx="2673">
                  <c:v>8.3199265625000791</c:v>
                </c:pt>
                <c:pt idx="2674">
                  <c:v>8.3195475542500112</c:v>
                </c:pt>
                <c:pt idx="2675">
                  <c:v>8.3196552400169548</c:v>
                </c:pt>
                <c:pt idx="2676">
                  <c:v>8.3193795651000872</c:v>
                </c:pt>
                <c:pt idx="2677">
                  <c:v>8.3198922508670297</c:v>
                </c:pt>
                <c:pt idx="2678">
                  <c:v>8.3197049092829616</c:v>
                </c:pt>
                <c:pt idx="2679">
                  <c:v>8.3196242617169034</c:v>
                </c:pt>
                <c:pt idx="2680">
                  <c:v>8.3196185868000345</c:v>
                </c:pt>
                <c:pt idx="2681">
                  <c:v>8.3199396058999788</c:v>
                </c:pt>
                <c:pt idx="2682">
                  <c:v>8.3199822916669213</c:v>
                </c:pt>
                <c:pt idx="2683">
                  <c:v>8.319398283417053</c:v>
                </c:pt>
                <c:pt idx="2684">
                  <c:v>8.3200626358499932</c:v>
                </c:pt>
                <c:pt idx="2685">
                  <c:v>8.3196152942669261</c:v>
                </c:pt>
                <c:pt idx="2686">
                  <c:v>8.3201229800330694</c:v>
                </c:pt>
                <c:pt idx="2687">
                  <c:v>8.320322305117001</c:v>
                </c:pt>
                <c:pt idx="2688">
                  <c:v>8.3196049908829437</c:v>
                </c:pt>
                <c:pt idx="2689">
                  <c:v>8.3198393159670765</c:v>
                </c:pt>
                <c:pt idx="2690">
                  <c:v>8.3201503350670194</c:v>
                </c:pt>
                <c:pt idx="2691">
                  <c:v>8.3195146874999608</c:v>
                </c:pt>
                <c:pt idx="2692">
                  <c:v>8.3201506792500926</c:v>
                </c:pt>
                <c:pt idx="2693">
                  <c:v>8.3200666983500344</c:v>
                </c:pt>
                <c:pt idx="2694">
                  <c:v>8.3198560234329673</c:v>
                </c:pt>
                <c:pt idx="2695">
                  <c:v>8.3197287091999108</c:v>
                </c:pt>
                <c:pt idx="2696">
                  <c:v>8.3198247009500417</c:v>
                </c:pt>
                <c:pt idx="2697">
                  <c:v>8.3215923867169828</c:v>
                </c:pt>
                <c:pt idx="2698">
                  <c:v>8.3223433784669165</c:v>
                </c:pt>
                <c:pt idx="2699">
                  <c:v>8.322126064233057</c:v>
                </c:pt>
                <c:pt idx="2700">
                  <c:v>8.3227320833330012</c:v>
                </c:pt>
                <c:pt idx="2701">
                  <c:v>8.322431408416934</c:v>
                </c:pt>
                <c:pt idx="2702">
                  <c:v>8.3221957608500734</c:v>
                </c:pt>
                <c:pt idx="2703">
                  <c:v>8.3220300859330063</c:v>
                </c:pt>
                <c:pt idx="2704">
                  <c:v>8.3218111050329497</c:v>
                </c:pt>
                <c:pt idx="2705">
                  <c:v>8.3216037634500815</c:v>
                </c:pt>
                <c:pt idx="2706">
                  <c:v>8.3220331158830234</c:v>
                </c:pt>
                <c:pt idx="2707">
                  <c:v>8.3221457742999565</c:v>
                </c:pt>
                <c:pt idx="2708">
                  <c:v>8.322238460067096</c:v>
                </c:pt>
                <c:pt idx="2709">
                  <c:v>8.3218811458330393</c:v>
                </c:pt>
                <c:pt idx="2710">
                  <c:v>8.3209471375829729</c:v>
                </c:pt>
                <c:pt idx="2711">
                  <c:v>8.320998156682915</c:v>
                </c:pt>
                <c:pt idx="2712">
                  <c:v>8.321319148433048</c:v>
                </c:pt>
                <c:pt idx="2713">
                  <c:v>8.3211451675329879</c:v>
                </c:pt>
                <c:pt idx="2714">
                  <c:v>8.3207911592829227</c:v>
                </c:pt>
                <c:pt idx="2715">
                  <c:v>8.3205955117170625</c:v>
                </c:pt>
                <c:pt idx="2716">
                  <c:v>8.3208548367999953</c:v>
                </c:pt>
                <c:pt idx="2717">
                  <c:v>8.3207675225669391</c:v>
                </c:pt>
                <c:pt idx="2718">
                  <c:v>8.3212485416670781</c:v>
                </c:pt>
                <c:pt idx="2719">
                  <c:v>8.3208012000830127</c:v>
                </c:pt>
                <c:pt idx="2720">
                  <c:v>8.3209388858499551</c:v>
                </c:pt>
                <c:pt idx="2721">
                  <c:v>8.3210998776000871</c:v>
                </c:pt>
                <c:pt idx="2722">
                  <c:v>8.32051923003303</c:v>
                </c:pt>
                <c:pt idx="2723">
                  <c:v>8.3204885551169614</c:v>
                </c:pt>
                <c:pt idx="2724">
                  <c:v>8.3206445742169048</c:v>
                </c:pt>
                <c:pt idx="2725">
                  <c:v>8.321435565967036</c:v>
                </c:pt>
                <c:pt idx="2726">
                  <c:v>8.3208082517329771</c:v>
                </c:pt>
                <c:pt idx="2727">
                  <c:v>8.3207342708329204</c:v>
                </c:pt>
                <c:pt idx="2728">
                  <c:v>8.3207752625830516</c:v>
                </c:pt>
                <c:pt idx="2729">
                  <c:v>8.3204796150169962</c:v>
                </c:pt>
                <c:pt idx="2730">
                  <c:v>8.3205472734329273</c:v>
                </c:pt>
                <c:pt idx="2731">
                  <c:v>8.320771625867069</c:v>
                </c:pt>
                <c:pt idx="2732">
                  <c:v>8.3205742842830013</c:v>
                </c:pt>
                <c:pt idx="2733">
                  <c:v>8.3201219700499447</c:v>
                </c:pt>
                <c:pt idx="2734">
                  <c:v>8.3208829618000753</c:v>
                </c:pt>
                <c:pt idx="2735">
                  <c:v>8.3217223142330177</c:v>
                </c:pt>
                <c:pt idx="2736">
                  <c:v>8.32181499999996</c:v>
                </c:pt>
                <c:pt idx="2737">
                  <c:v>8.321692658417092</c:v>
                </c:pt>
                <c:pt idx="2738">
                  <c:v>8.3218853441830341</c:v>
                </c:pt>
                <c:pt idx="2739">
                  <c:v>8.3222530025999664</c:v>
                </c:pt>
                <c:pt idx="2740">
                  <c:v>8.3217340216999105</c:v>
                </c:pt>
                <c:pt idx="2741">
                  <c:v>8.3213100134500415</c:v>
                </c:pt>
                <c:pt idx="2742">
                  <c:v>8.3218193658829822</c:v>
                </c:pt>
                <c:pt idx="2743">
                  <c:v>8.3216486909669172</c:v>
                </c:pt>
                <c:pt idx="2744">
                  <c:v>8.3218447100670581</c:v>
                </c:pt>
                <c:pt idx="2745">
                  <c:v>8.3223790624999996</c:v>
                </c:pt>
                <c:pt idx="2746">
                  <c:v>8.3221300542499339</c:v>
                </c:pt>
                <c:pt idx="2747">
                  <c:v>8.3217610733500731</c:v>
                </c:pt>
                <c:pt idx="2748">
                  <c:v>8.3214787317670069</c:v>
                </c:pt>
                <c:pt idx="2749">
                  <c:v>8.3212397508669493</c:v>
                </c:pt>
                <c:pt idx="2750">
                  <c:v>8.3214657426170806</c:v>
                </c:pt>
                <c:pt idx="2751">
                  <c:v>8.3215334283830238</c:v>
                </c:pt>
                <c:pt idx="2752">
                  <c:v>8.3216144201329563</c:v>
                </c:pt>
                <c:pt idx="2753">
                  <c:v>8.3216621059000975</c:v>
                </c:pt>
                <c:pt idx="2754">
                  <c:v>8.3220714583330402</c:v>
                </c:pt>
                <c:pt idx="2755">
                  <c:v>8.3215957834169725</c:v>
                </c:pt>
                <c:pt idx="2756">
                  <c:v>8.3224184691829155</c:v>
                </c:pt>
                <c:pt idx="2757">
                  <c:v>8.3222211276000468</c:v>
                </c:pt>
                <c:pt idx="2758">
                  <c:v>8.3221721466999892</c:v>
                </c:pt>
                <c:pt idx="2759">
                  <c:v>8.3214748051169227</c:v>
                </c:pt>
                <c:pt idx="2760">
                  <c:v>8.3203624908830633</c:v>
                </c:pt>
                <c:pt idx="2761">
                  <c:v>8.3206451492999953</c:v>
                </c:pt>
                <c:pt idx="2762">
                  <c:v>8.3205311683999383</c:v>
                </c:pt>
                <c:pt idx="2763">
                  <c:v>8.3206038541670804</c:v>
                </c:pt>
                <c:pt idx="2764">
                  <c:v>8.3207131792500135</c:v>
                </c:pt>
                <c:pt idx="2765">
                  <c:v>8.3205658650169543</c:v>
                </c:pt>
                <c:pt idx="2766">
                  <c:v>8.3209401901000852</c:v>
                </c:pt>
                <c:pt idx="2767">
                  <c:v>8.3205012092000281</c:v>
                </c:pt>
                <c:pt idx="2768">
                  <c:v>8.3202772009499615</c:v>
                </c:pt>
                <c:pt idx="2769">
                  <c:v>8.3209115533829046</c:v>
                </c:pt>
                <c:pt idx="2770">
                  <c:v>8.3207675451330356</c:v>
                </c:pt>
                <c:pt idx="2771">
                  <c:v>8.3208168975669778</c:v>
                </c:pt>
                <c:pt idx="2772">
                  <c:v>8.3215545833329205</c:v>
                </c:pt>
                <c:pt idx="2773">
                  <c:v>8.3217555750830527</c:v>
                </c:pt>
                <c:pt idx="2774">
                  <c:v>8.3217199275169946</c:v>
                </c:pt>
                <c:pt idx="2775">
                  <c:v>8.3214309192669269</c:v>
                </c:pt>
                <c:pt idx="2776">
                  <c:v>8.3212486050330696</c:v>
                </c:pt>
                <c:pt idx="2777">
                  <c:v>8.3210195967830014</c:v>
                </c:pt>
                <c:pt idx="2778">
                  <c:v>8.3216522825499428</c:v>
                </c:pt>
                <c:pt idx="2779">
                  <c:v>8.3213332743000752</c:v>
                </c:pt>
                <c:pt idx="2780">
                  <c:v>8.3207942934000183</c:v>
                </c:pt>
                <c:pt idx="2781">
                  <c:v>8.3206703124999617</c:v>
                </c:pt>
                <c:pt idx="2782">
                  <c:v>8.3209763042500935</c:v>
                </c:pt>
                <c:pt idx="2783">
                  <c:v>8.3206206566830332</c:v>
                </c:pt>
                <c:pt idx="2784">
                  <c:v>8.3207683150999667</c:v>
                </c:pt>
                <c:pt idx="2785">
                  <c:v>8.3202460008669092</c:v>
                </c:pt>
                <c:pt idx="2786">
                  <c:v>8.3204836592830418</c:v>
                </c:pt>
                <c:pt idx="2787">
                  <c:v>8.3205896783829836</c:v>
                </c:pt>
                <c:pt idx="2788">
                  <c:v>8.3197940034669173</c:v>
                </c:pt>
                <c:pt idx="2789">
                  <c:v>8.3198833559000569</c:v>
                </c:pt>
                <c:pt idx="2790">
                  <c:v>8.3202277083330003</c:v>
                </c:pt>
                <c:pt idx="2791">
                  <c:v>8.3203903667499333</c:v>
                </c:pt>
                <c:pt idx="2792">
                  <c:v>8.3197330525170745</c:v>
                </c:pt>
                <c:pt idx="2793">
                  <c:v>8.3196140442670075</c:v>
                </c:pt>
                <c:pt idx="2794">
                  <c:v>8.3197017300329481</c:v>
                </c:pt>
                <c:pt idx="2795">
                  <c:v>8.3201643884500829</c:v>
                </c:pt>
                <c:pt idx="2796">
                  <c:v>8.3195654075500229</c:v>
                </c:pt>
                <c:pt idx="2797">
                  <c:v>8.3200230659669554</c:v>
                </c:pt>
                <c:pt idx="2798">
                  <c:v>8.3198790850670985</c:v>
                </c:pt>
                <c:pt idx="2799">
                  <c:v>8.3196734375000396</c:v>
                </c:pt>
                <c:pt idx="2800">
                  <c:v>8.3200310959169741</c:v>
                </c:pt>
                <c:pt idx="2801">
                  <c:v>8.3195637816829144</c:v>
                </c:pt>
                <c:pt idx="2802">
                  <c:v>8.320084773433047</c:v>
                </c:pt>
                <c:pt idx="2803">
                  <c:v>8.3203541258669897</c:v>
                </c:pt>
                <c:pt idx="2804">
                  <c:v>8.3200951176169227</c:v>
                </c:pt>
                <c:pt idx="2805">
                  <c:v>8.3197494700500645</c:v>
                </c:pt>
                <c:pt idx="2806">
                  <c:v>8.3200204617999969</c:v>
                </c:pt>
                <c:pt idx="2807">
                  <c:v>8.3196131475669386</c:v>
                </c:pt>
                <c:pt idx="2808">
                  <c:v>8.3195508333330803</c:v>
                </c:pt>
                <c:pt idx="2809">
                  <c:v>8.3195568250830121</c:v>
                </c:pt>
                <c:pt idx="2810">
                  <c:v>8.3190678441829551</c:v>
                </c:pt>
                <c:pt idx="2811">
                  <c:v>8.319887169267087</c:v>
                </c:pt>
                <c:pt idx="2812">
                  <c:v>8.319471521700029</c:v>
                </c:pt>
                <c:pt idx="2813">
                  <c:v>8.3191791801169614</c:v>
                </c:pt>
                <c:pt idx="2814">
                  <c:v>8.3195718658829048</c:v>
                </c:pt>
                <c:pt idx="2815">
                  <c:v>8.3194995243000349</c:v>
                </c:pt>
                <c:pt idx="2816">
                  <c:v>8.3191755433999788</c:v>
                </c:pt>
                <c:pt idx="2817">
                  <c:v>8.3194015624999196</c:v>
                </c:pt>
                <c:pt idx="2818">
                  <c:v>8.3196425542500521</c:v>
                </c:pt>
                <c:pt idx="2819">
                  <c:v>8.3194052400169944</c:v>
                </c:pt>
                <c:pt idx="2820">
                  <c:v>8.3189995650999276</c:v>
                </c:pt>
                <c:pt idx="2821">
                  <c:v>8.3195522508670692</c:v>
                </c:pt>
                <c:pt idx="2822">
                  <c:v>8.3202965759500014</c:v>
                </c:pt>
                <c:pt idx="2823">
                  <c:v>8.3198125950499424</c:v>
                </c:pt>
                <c:pt idx="2824">
                  <c:v>8.3203169201330773</c:v>
                </c:pt>
                <c:pt idx="2825">
                  <c:v>8.3203562725670182</c:v>
                </c:pt>
                <c:pt idx="2826">
                  <c:v>8.3206756249999607</c:v>
                </c:pt>
                <c:pt idx="2827">
                  <c:v>8.3203449500830917</c:v>
                </c:pt>
                <c:pt idx="2828">
                  <c:v>8.3207726358500338</c:v>
                </c:pt>
                <c:pt idx="2829">
                  <c:v>8.3203252942669685</c:v>
                </c:pt>
                <c:pt idx="2830">
                  <c:v>8.3205396466999098</c:v>
                </c:pt>
                <c:pt idx="2831">
                  <c:v>8.320157305117041</c:v>
                </c:pt>
                <c:pt idx="2832">
                  <c:v>8.3208316575499843</c:v>
                </c:pt>
                <c:pt idx="2833">
                  <c:v>8.320250982632917</c:v>
                </c:pt>
                <c:pt idx="2834">
                  <c:v>8.3198920017330593</c:v>
                </c:pt>
                <c:pt idx="2835">
                  <c:v>8.3196113541669998</c:v>
                </c:pt>
                <c:pt idx="2836">
                  <c:v>8.3190340125829323</c:v>
                </c:pt>
                <c:pt idx="2837">
                  <c:v>8.318665031683075</c:v>
                </c:pt>
                <c:pt idx="2838">
                  <c:v>8.3189876901000073</c:v>
                </c:pt>
                <c:pt idx="2839">
                  <c:v>8.3183037091999505</c:v>
                </c:pt>
                <c:pt idx="2840">
                  <c:v>8.3188630342830816</c:v>
                </c:pt>
                <c:pt idx="2841">
                  <c:v>8.3182840533830227</c:v>
                </c:pt>
                <c:pt idx="2842">
                  <c:v>8.3185517117999552</c:v>
                </c:pt>
                <c:pt idx="2843">
                  <c:v>8.3190393975670975</c:v>
                </c:pt>
                <c:pt idx="2844">
                  <c:v>8.3192620833330402</c:v>
                </c:pt>
                <c:pt idx="2845">
                  <c:v>8.3191597417499725</c:v>
                </c:pt>
                <c:pt idx="2846">
                  <c:v>8.3189107608499135</c:v>
                </c:pt>
                <c:pt idx="2847">
                  <c:v>8.3195250859330478</c:v>
                </c:pt>
                <c:pt idx="2848">
                  <c:v>8.3199427716999885</c:v>
                </c:pt>
                <c:pt idx="2849">
                  <c:v>8.3197987634499224</c:v>
                </c:pt>
                <c:pt idx="2850">
                  <c:v>8.3198531158830633</c:v>
                </c:pt>
                <c:pt idx="2851">
                  <c:v>8.320209107632996</c:v>
                </c:pt>
                <c:pt idx="2852">
                  <c:v>8.3200951267329373</c:v>
                </c:pt>
                <c:pt idx="2853">
                  <c:v>8.3193928125000802</c:v>
                </c:pt>
                <c:pt idx="2854">
                  <c:v>8.319632137583012</c:v>
                </c:pt>
                <c:pt idx="2855">
                  <c:v>8.3193548233499559</c:v>
                </c:pt>
                <c:pt idx="2856">
                  <c:v>8.3197624817670874</c:v>
                </c:pt>
                <c:pt idx="2857">
                  <c:v>8.3197935008670303</c:v>
                </c:pt>
                <c:pt idx="2858">
                  <c:v>8.3189228259499632</c:v>
                </c:pt>
                <c:pt idx="2859">
                  <c:v>8.3188171783829041</c:v>
                </c:pt>
                <c:pt idx="2860">
                  <c:v>8.318584836800035</c:v>
                </c:pt>
                <c:pt idx="2861">
                  <c:v>8.3180841892329784</c:v>
                </c:pt>
                <c:pt idx="2862">
                  <c:v>8.3184218749999221</c:v>
                </c:pt>
                <c:pt idx="2863">
                  <c:v>8.318376200083053</c:v>
                </c:pt>
                <c:pt idx="2864">
                  <c:v>8.3182538858499946</c:v>
                </c:pt>
                <c:pt idx="2865">
                  <c:v>8.3183315442669272</c:v>
                </c:pt>
                <c:pt idx="2866">
                  <c:v>8.3183825633670683</c:v>
                </c:pt>
                <c:pt idx="2867">
                  <c:v>8.318243555117002</c:v>
                </c:pt>
                <c:pt idx="2868">
                  <c:v>8.3180829075499449</c:v>
                </c:pt>
                <c:pt idx="2869">
                  <c:v>8.3185055659670759</c:v>
                </c:pt>
                <c:pt idx="2870">
                  <c:v>8.3187049184000177</c:v>
                </c:pt>
                <c:pt idx="2871">
                  <c:v>8.3177376041669611</c:v>
                </c:pt>
                <c:pt idx="2872">
                  <c:v>8.3185919292500916</c:v>
                </c:pt>
                <c:pt idx="2873">
                  <c:v>8.3184412816830342</c:v>
                </c:pt>
                <c:pt idx="2874">
                  <c:v>8.3182822734329669</c:v>
                </c:pt>
                <c:pt idx="2875">
                  <c:v>8.318219959199908</c:v>
                </c:pt>
                <c:pt idx="2876">
                  <c:v>8.3179176176170415</c:v>
                </c:pt>
                <c:pt idx="2877">
                  <c:v>8.3180753033829831</c:v>
                </c:pt>
                <c:pt idx="2878">
                  <c:v>8.3181396284669162</c:v>
                </c:pt>
                <c:pt idx="2879">
                  <c:v>8.3177156475670575</c:v>
                </c:pt>
                <c:pt idx="2880">
                  <c:v>8.318298333332999</c:v>
                </c:pt>
                <c:pt idx="2881">
                  <c:v>8.3182343250829334</c:v>
                </c:pt>
                <c:pt idx="2882">
                  <c:v>8.318415344183073</c:v>
                </c:pt>
                <c:pt idx="2883">
                  <c:v>8.3182113359330074</c:v>
                </c:pt>
                <c:pt idx="2884">
                  <c:v>8.3183006883669499</c:v>
                </c:pt>
                <c:pt idx="2885">
                  <c:v>8.3184583467830819</c:v>
                </c:pt>
                <c:pt idx="2886">
                  <c:v>8.3184276992170236</c:v>
                </c:pt>
                <c:pt idx="2887">
                  <c:v>8.3179403576329562</c:v>
                </c:pt>
                <c:pt idx="2888">
                  <c:v>8.3181213767330977</c:v>
                </c:pt>
                <c:pt idx="2889">
                  <c:v>8.3178840625000401</c:v>
                </c:pt>
                <c:pt idx="2890">
                  <c:v>8.3172867209169734</c:v>
                </c:pt>
                <c:pt idx="2891">
                  <c:v>8.3182777400169154</c:v>
                </c:pt>
                <c:pt idx="2892">
                  <c:v>8.3181753984330467</c:v>
                </c:pt>
                <c:pt idx="2893">
                  <c:v>8.3181714175329891</c:v>
                </c:pt>
                <c:pt idx="2894">
                  <c:v>8.3179957426169207</c:v>
                </c:pt>
                <c:pt idx="2895">
                  <c:v>8.3179550950500634</c:v>
                </c:pt>
                <c:pt idx="2896">
                  <c:v>8.3181360867999956</c:v>
                </c:pt>
                <c:pt idx="2897">
                  <c:v>8.3180554392329391</c:v>
                </c:pt>
                <c:pt idx="2898">
                  <c:v>8.3179514583330789</c:v>
                </c:pt>
                <c:pt idx="2899">
                  <c:v>8.318062450083012</c:v>
                </c:pt>
                <c:pt idx="2900">
                  <c:v>8.3184134691829552</c:v>
                </c:pt>
                <c:pt idx="2901">
                  <c:v>8.3181894609330858</c:v>
                </c:pt>
                <c:pt idx="2902">
                  <c:v>8.3179588133670297</c:v>
                </c:pt>
                <c:pt idx="2903">
                  <c:v>8.3174131384499628</c:v>
                </c:pt>
                <c:pt idx="2904">
                  <c:v>8.3181174908829032</c:v>
                </c:pt>
                <c:pt idx="2905">
                  <c:v>8.3180034826330367</c:v>
                </c:pt>
                <c:pt idx="2906">
                  <c:v>8.3178311683999784</c:v>
                </c:pt>
                <c:pt idx="2907">
                  <c:v>8.3179388541669201</c:v>
                </c:pt>
                <c:pt idx="2908">
                  <c:v>8.3182481792500518</c:v>
                </c:pt>
                <c:pt idx="2909">
                  <c:v>8.3184008650169936</c:v>
                </c:pt>
                <c:pt idx="2910">
                  <c:v>8.3179851900999289</c:v>
                </c:pt>
                <c:pt idx="2911">
                  <c:v>8.3177828758670689</c:v>
                </c:pt>
                <c:pt idx="2912">
                  <c:v>8.3178572009500016</c:v>
                </c:pt>
                <c:pt idx="2913">
                  <c:v>8.3183798867169436</c:v>
                </c:pt>
                <c:pt idx="2914">
                  <c:v>8.3181875451330765</c:v>
                </c:pt>
                <c:pt idx="2915">
                  <c:v>8.3177085642330191</c:v>
                </c:pt>
                <c:pt idx="2916">
                  <c:v>8.3177812499999604</c:v>
                </c:pt>
                <c:pt idx="2917">
                  <c:v>8.3180655750830912</c:v>
                </c:pt>
                <c:pt idx="2918">
                  <c:v>8.3176565941830347</c:v>
                </c:pt>
                <c:pt idx="2919">
                  <c:v>8.3181125859329672</c:v>
                </c:pt>
                <c:pt idx="2920">
                  <c:v>8.3176936050329093</c:v>
                </c:pt>
                <c:pt idx="2921">
                  <c:v>8.3179979301170412</c:v>
                </c:pt>
                <c:pt idx="2922">
                  <c:v>8.3174606158829825</c:v>
                </c:pt>
                <c:pt idx="2923">
                  <c:v>8.3180982742999152</c:v>
                </c:pt>
                <c:pt idx="2924">
                  <c:v>8.3180042934000582</c:v>
                </c:pt>
                <c:pt idx="2925">
                  <c:v>8.3176203125000008</c:v>
                </c:pt>
                <c:pt idx="2926">
                  <c:v>8.317681304249934</c:v>
                </c:pt>
                <c:pt idx="2927">
                  <c:v>8.3180056566830736</c:v>
                </c:pt>
                <c:pt idx="2928">
                  <c:v>8.3183383151000072</c:v>
                </c:pt>
                <c:pt idx="2929">
                  <c:v>8.3180343341999485</c:v>
                </c:pt>
                <c:pt idx="2930">
                  <c:v>8.3184436592830817</c:v>
                </c:pt>
                <c:pt idx="2931">
                  <c:v>8.3180280117170238</c:v>
                </c:pt>
                <c:pt idx="2932">
                  <c:v>8.3180606701329562</c:v>
                </c:pt>
                <c:pt idx="2933">
                  <c:v>8.3182266892330983</c:v>
                </c:pt>
                <c:pt idx="2934">
                  <c:v>8.3183393750000398</c:v>
                </c:pt>
                <c:pt idx="2935">
                  <c:v>8.317863700082972</c:v>
                </c:pt>
                <c:pt idx="2936">
                  <c:v>8.3180013858499144</c:v>
                </c:pt>
                <c:pt idx="2937">
                  <c:v>8.3181140442670465</c:v>
                </c:pt>
                <c:pt idx="2938">
                  <c:v>8.3182517300329906</c:v>
                </c:pt>
                <c:pt idx="2939">
                  <c:v>8.3186260551169227</c:v>
                </c:pt>
                <c:pt idx="2940">
                  <c:v>8.3187320742170634</c:v>
                </c:pt>
                <c:pt idx="2941">
                  <c:v>8.3190363992999963</c:v>
                </c:pt>
                <c:pt idx="2942">
                  <c:v>8.3195907517329388</c:v>
                </c:pt>
                <c:pt idx="2943">
                  <c:v>8.3188067708330813</c:v>
                </c:pt>
                <c:pt idx="2944">
                  <c:v>8.3191610959170124</c:v>
                </c:pt>
                <c:pt idx="2945">
                  <c:v>8.3189321150169544</c:v>
                </c:pt>
                <c:pt idx="2946">
                  <c:v>8.3193047734330854</c:v>
                </c:pt>
                <c:pt idx="2947">
                  <c:v>8.3194757925330283</c:v>
                </c:pt>
                <c:pt idx="2948">
                  <c:v>8.3192151176169613</c:v>
                </c:pt>
                <c:pt idx="2949">
                  <c:v>8.3189711367169039</c:v>
                </c:pt>
                <c:pt idx="2950">
                  <c:v>8.3195271284670369</c:v>
                </c:pt>
                <c:pt idx="2951">
                  <c:v>8.3186148142329781</c:v>
                </c:pt>
                <c:pt idx="2952">
                  <c:v>8.3182358333329205</c:v>
                </c:pt>
                <c:pt idx="2953">
                  <c:v>8.3177818250830526</c:v>
                </c:pt>
                <c:pt idx="2954">
                  <c:v>8.3178395108499945</c:v>
                </c:pt>
                <c:pt idx="2955">
                  <c:v>8.3182438359329272</c:v>
                </c:pt>
                <c:pt idx="2956">
                  <c:v>8.3178465217000674</c:v>
                </c:pt>
                <c:pt idx="2957">
                  <c:v>8.318127513450003</c:v>
                </c:pt>
                <c:pt idx="2958">
                  <c:v>8.3182451992169444</c:v>
                </c:pt>
                <c:pt idx="2959">
                  <c:v>8.317926190967075</c:v>
                </c:pt>
                <c:pt idx="2960">
                  <c:v>8.3174755434000183</c:v>
                </c:pt>
                <c:pt idx="2961">
                  <c:v>8.3179682291669597</c:v>
                </c:pt>
                <c:pt idx="2962">
                  <c:v>8.3182475542500924</c:v>
                </c:pt>
                <c:pt idx="2963">
                  <c:v>8.3178885733500341</c:v>
                </c:pt>
                <c:pt idx="2964">
                  <c:v>8.3188545650999668</c:v>
                </c:pt>
                <c:pt idx="2965">
                  <c:v>8.3197622508669102</c:v>
                </c:pt>
                <c:pt idx="2966">
                  <c:v>8.3194299092830413</c:v>
                </c:pt>
                <c:pt idx="2967">
                  <c:v>8.3193659283829842</c:v>
                </c:pt>
                <c:pt idx="2968">
                  <c:v>8.3197385867999163</c:v>
                </c:pt>
                <c:pt idx="2969">
                  <c:v>8.3194646059000572</c:v>
                </c:pt>
                <c:pt idx="2970">
                  <c:v>8.3200422916670007</c:v>
                </c:pt>
                <c:pt idx="2971">
                  <c:v>8.3191499500829327</c:v>
                </c:pt>
                <c:pt idx="2972">
                  <c:v>8.3192726358500746</c:v>
                </c:pt>
                <c:pt idx="2973">
                  <c:v>8.3198969609330078</c:v>
                </c:pt>
                <c:pt idx="2974">
                  <c:v>8.3196313133669495</c:v>
                </c:pt>
                <c:pt idx="2975">
                  <c:v>8.3191823051170797</c:v>
                </c:pt>
                <c:pt idx="2976">
                  <c:v>8.3193849908830231</c:v>
                </c:pt>
                <c:pt idx="2977">
                  <c:v>8.3178043159669564</c:v>
                </c:pt>
                <c:pt idx="2978">
                  <c:v>8.3181320017330975</c:v>
                </c:pt>
                <c:pt idx="2979">
                  <c:v>8.3175246875000397</c:v>
                </c:pt>
                <c:pt idx="2980">
                  <c:v>8.317939012582972</c:v>
                </c:pt>
                <c:pt idx="2981">
                  <c:v>8.3179733650169148</c:v>
                </c:pt>
                <c:pt idx="2982">
                  <c:v>8.3176976901000472</c:v>
                </c:pt>
                <c:pt idx="2983">
                  <c:v>8.3182637091999894</c:v>
                </c:pt>
                <c:pt idx="2984">
                  <c:v>8.3181247009499231</c:v>
                </c:pt>
                <c:pt idx="2985">
                  <c:v>8.3181890533830618</c:v>
                </c:pt>
                <c:pt idx="2986">
                  <c:v>8.3178017117999961</c:v>
                </c:pt>
                <c:pt idx="2987">
                  <c:v>8.3177660642329379</c:v>
                </c:pt>
                <c:pt idx="2988">
                  <c:v>8.3185187500000808</c:v>
                </c:pt>
                <c:pt idx="2989">
                  <c:v>8.3183964084170121</c:v>
                </c:pt>
                <c:pt idx="2990">
                  <c:v>8.3193157608499533</c:v>
                </c:pt>
                <c:pt idx="2991">
                  <c:v>8.3192067526000866</c:v>
                </c:pt>
                <c:pt idx="2992">
                  <c:v>8.3191927717000294</c:v>
                </c:pt>
                <c:pt idx="2993">
                  <c:v>8.3193320967829614</c:v>
                </c:pt>
                <c:pt idx="2994">
                  <c:v>8.319061449216905</c:v>
                </c:pt>
                <c:pt idx="2995">
                  <c:v>8.3193124409670354</c:v>
                </c:pt>
                <c:pt idx="2996">
                  <c:v>8.3191617933999797</c:v>
                </c:pt>
                <c:pt idx="2997">
                  <c:v>8.3195161458329192</c:v>
                </c:pt>
                <c:pt idx="2998">
                  <c:v>8.3198554709170516</c:v>
                </c:pt>
                <c:pt idx="2999">
                  <c:v>8.3189398233499947</c:v>
                </c:pt>
                <c:pt idx="3000">
                  <c:v>8.3194908150999272</c:v>
                </c:pt>
                <c:pt idx="3001">
                  <c:v>8.3195085008670695</c:v>
                </c:pt>
                <c:pt idx="3002">
                  <c:v>8.3195211592830027</c:v>
                </c:pt>
                <c:pt idx="3003">
                  <c:v>8.3199438450499432</c:v>
                </c:pt>
                <c:pt idx="3004">
                  <c:v>8.3197815034670768</c:v>
                </c:pt>
                <c:pt idx="3005">
                  <c:v>8.3194425225670177</c:v>
                </c:pt>
                <c:pt idx="3006">
                  <c:v>8.3201102083329612</c:v>
                </c:pt>
                <c:pt idx="3007">
                  <c:v>8.3200078667500925</c:v>
                </c:pt>
                <c:pt idx="3008">
                  <c:v>8.319185552517034</c:v>
                </c:pt>
                <c:pt idx="3009">
                  <c:v>8.3188882109329665</c:v>
                </c:pt>
                <c:pt idx="3010">
                  <c:v>8.3196958966999102</c:v>
                </c:pt>
                <c:pt idx="3011">
                  <c:v>8.3202952217830415</c:v>
                </c:pt>
                <c:pt idx="3012">
                  <c:v>8.3195529075499834</c:v>
                </c:pt>
                <c:pt idx="3013">
                  <c:v>8.3194805659669164</c:v>
                </c:pt>
                <c:pt idx="3014">
                  <c:v>8.3196482517330583</c:v>
                </c:pt>
                <c:pt idx="3015">
                  <c:v>8.3189242708329996</c:v>
                </c:pt>
                <c:pt idx="3016">
                  <c:v>8.3190452625829323</c:v>
                </c:pt>
                <c:pt idx="3017">
                  <c:v>8.3199162816830743</c:v>
                </c:pt>
                <c:pt idx="3018">
                  <c:v>8.3200339401000072</c:v>
                </c:pt>
                <c:pt idx="3019">
                  <c:v>8.3192466258669509</c:v>
                </c:pt>
                <c:pt idx="3020">
                  <c:v>8.3200326176170822</c:v>
                </c:pt>
                <c:pt idx="3021">
                  <c:v>8.3195519700500231</c:v>
                </c:pt>
                <c:pt idx="3022">
                  <c:v>8.3200146284669554</c:v>
                </c:pt>
                <c:pt idx="3023">
                  <c:v>8.3207873142330975</c:v>
                </c:pt>
                <c:pt idx="3024">
                  <c:v>8.31993500000004</c:v>
                </c:pt>
                <c:pt idx="3025">
                  <c:v>8.3200993250829729</c:v>
                </c:pt>
                <c:pt idx="3026">
                  <c:v>8.320385344182915</c:v>
                </c:pt>
                <c:pt idx="3027">
                  <c:v>8.3195630026000469</c:v>
                </c:pt>
                <c:pt idx="3028">
                  <c:v>8.3202256883669889</c:v>
                </c:pt>
                <c:pt idx="3029">
                  <c:v>8.3195966801169217</c:v>
                </c:pt>
                <c:pt idx="3030">
                  <c:v>8.3198126992170636</c:v>
                </c:pt>
                <c:pt idx="3031">
                  <c:v>8.3194303576329958</c:v>
                </c:pt>
                <c:pt idx="3032">
                  <c:v>8.3192647100669372</c:v>
                </c:pt>
                <c:pt idx="3033">
                  <c:v>8.3201857291670791</c:v>
                </c:pt>
                <c:pt idx="3034">
                  <c:v>8.3202500542500122</c:v>
                </c:pt>
                <c:pt idx="3035">
                  <c:v>8.3198460733499555</c:v>
                </c:pt>
                <c:pt idx="3036">
                  <c:v>8.3200770651000866</c:v>
                </c:pt>
                <c:pt idx="3037">
                  <c:v>8.3201314175330285</c:v>
                </c:pt>
                <c:pt idx="3038">
                  <c:v>8.3197740759499634</c:v>
                </c:pt>
                <c:pt idx="3039">
                  <c:v>8.319610095049903</c:v>
                </c:pt>
                <c:pt idx="3040">
                  <c:v>8.3186094201330363</c:v>
                </c:pt>
                <c:pt idx="3041">
                  <c:v>8.3191721058999786</c:v>
                </c:pt>
                <c:pt idx="3042">
                  <c:v>8.3192831249999202</c:v>
                </c:pt>
                <c:pt idx="3043">
                  <c:v>8.3185074500830538</c:v>
                </c:pt>
                <c:pt idx="3044">
                  <c:v>8.3187384691829944</c:v>
                </c:pt>
                <c:pt idx="3045">
                  <c:v>8.3187477942669279</c:v>
                </c:pt>
                <c:pt idx="3046">
                  <c:v>8.3194971467000691</c:v>
                </c:pt>
                <c:pt idx="3047">
                  <c:v>8.3187331384500016</c:v>
                </c:pt>
                <c:pt idx="3048">
                  <c:v>8.3189491575499446</c:v>
                </c:pt>
                <c:pt idx="3049">
                  <c:v>8.318815149300077</c:v>
                </c:pt>
                <c:pt idx="3050">
                  <c:v>8.319129501733018</c:v>
                </c:pt>
                <c:pt idx="3051">
                  <c:v>8.3193288541669599</c:v>
                </c:pt>
                <c:pt idx="3052">
                  <c:v>8.3183365125830928</c:v>
                </c:pt>
                <c:pt idx="3053">
                  <c:v>8.3184991983500343</c:v>
                </c:pt>
                <c:pt idx="3054">
                  <c:v>8.3186851900999681</c:v>
                </c:pt>
                <c:pt idx="3055">
                  <c:v>8.3185495425329083</c:v>
                </c:pt>
                <c:pt idx="3056">
                  <c:v>8.3187355342830411</c:v>
                </c:pt>
                <c:pt idx="3057">
                  <c:v>8.3192698867169828</c:v>
                </c:pt>
                <c:pt idx="3058">
                  <c:v>8.3187125451329162</c:v>
                </c:pt>
                <c:pt idx="3059">
                  <c:v>8.318840230900058</c:v>
                </c:pt>
                <c:pt idx="3060">
                  <c:v>8.3195229166669993</c:v>
                </c:pt>
                <c:pt idx="3061">
                  <c:v>8.3187805750829327</c:v>
                </c:pt>
                <c:pt idx="3062">
                  <c:v>8.3185999275170737</c:v>
                </c:pt>
                <c:pt idx="3063">
                  <c:v>8.3185325859330064</c:v>
                </c:pt>
                <c:pt idx="3064">
                  <c:v>8.3184019383669501</c:v>
                </c:pt>
                <c:pt idx="3065">
                  <c:v>8.3184662634500821</c:v>
                </c:pt>
                <c:pt idx="3066">
                  <c:v>8.3188022825500223</c:v>
                </c:pt>
                <c:pt idx="3067">
                  <c:v>8.3188182742999572</c:v>
                </c:pt>
                <c:pt idx="3068">
                  <c:v>8.318735960067098</c:v>
                </c:pt>
                <c:pt idx="3069">
                  <c:v>8.3189953125000411</c:v>
                </c:pt>
                <c:pt idx="3070">
                  <c:v>8.3189096375829727</c:v>
                </c:pt>
                <c:pt idx="3071">
                  <c:v>8.3190189900169145</c:v>
                </c:pt>
                <c:pt idx="3072">
                  <c:v>8.3191516484330474</c:v>
                </c:pt>
                <c:pt idx="3073">
                  <c:v>8.3191160008669893</c:v>
                </c:pt>
                <c:pt idx="3074">
                  <c:v>8.3188619926169221</c:v>
                </c:pt>
                <c:pt idx="3075">
                  <c:v>8.3186096783830639</c:v>
                </c:pt>
                <c:pt idx="3076">
                  <c:v>8.3194190034669955</c:v>
                </c:pt>
                <c:pt idx="3077">
                  <c:v>8.3190300225669382</c:v>
                </c:pt>
                <c:pt idx="3078">
                  <c:v>8.319227708333079</c:v>
                </c:pt>
                <c:pt idx="3079">
                  <c:v>8.3186420334170119</c:v>
                </c:pt>
                <c:pt idx="3080">
                  <c:v>8.3194730525169547</c:v>
                </c:pt>
                <c:pt idx="3081">
                  <c:v>8.3186407109330869</c:v>
                </c:pt>
                <c:pt idx="3082">
                  <c:v>8.3193450633670292</c:v>
                </c:pt>
                <c:pt idx="3083">
                  <c:v>8.3190210551169628</c:v>
                </c:pt>
                <c:pt idx="3084">
                  <c:v>8.3194087408829027</c:v>
                </c:pt>
                <c:pt idx="3085">
                  <c:v>8.3194963993000357</c:v>
                </c:pt>
                <c:pt idx="3086">
                  <c:v>8.3195857517329781</c:v>
                </c:pt>
                <c:pt idx="3087">
                  <c:v>8.3199034374999208</c:v>
                </c:pt>
                <c:pt idx="3088">
                  <c:v>8.319567762583052</c:v>
                </c:pt>
                <c:pt idx="3089">
                  <c:v>8.3200354483499943</c:v>
                </c:pt>
                <c:pt idx="3090">
                  <c:v>8.3208747734329265</c:v>
                </c:pt>
                <c:pt idx="3091">
                  <c:v>8.3213807925330681</c:v>
                </c:pt>
                <c:pt idx="3092">
                  <c:v>8.321261784283001</c:v>
                </c:pt>
                <c:pt idx="3093">
                  <c:v>8.3210228033829434</c:v>
                </c:pt>
                <c:pt idx="3094">
                  <c:v>8.3211171284670762</c:v>
                </c:pt>
                <c:pt idx="3095">
                  <c:v>8.3207831475670169</c:v>
                </c:pt>
                <c:pt idx="3096">
                  <c:v>8.3207241666669596</c:v>
                </c:pt>
                <c:pt idx="3097">
                  <c:v>8.3208884917500914</c:v>
                </c:pt>
                <c:pt idx="3098">
                  <c:v>8.3203861775170349</c:v>
                </c:pt>
                <c:pt idx="3099">
                  <c:v>8.3210488359329666</c:v>
                </c:pt>
                <c:pt idx="3100">
                  <c:v>8.3212315216999109</c:v>
                </c:pt>
                <c:pt idx="3101">
                  <c:v>8.3208008467830421</c:v>
                </c:pt>
                <c:pt idx="3102">
                  <c:v>8.3210401992169825</c:v>
                </c:pt>
                <c:pt idx="3103">
                  <c:v>8.321421190966916</c:v>
                </c:pt>
                <c:pt idx="3104">
                  <c:v>8.3208088767330572</c:v>
                </c:pt>
                <c:pt idx="3105">
                  <c:v>8.3209082291670011</c:v>
                </c:pt>
                <c:pt idx="3106">
                  <c:v>8.3211275542499337</c:v>
                </c:pt>
                <c:pt idx="3107">
                  <c:v>8.3215935733500732</c:v>
                </c:pt>
                <c:pt idx="3108">
                  <c:v>8.320539565100006</c:v>
                </c:pt>
                <c:pt idx="3109">
                  <c:v>8.3209455841999489</c:v>
                </c:pt>
                <c:pt idx="3110">
                  <c:v>8.3210849092830816</c:v>
                </c:pt>
                <c:pt idx="3111">
                  <c:v>8.3211625950500245</c:v>
                </c:pt>
                <c:pt idx="3112">
                  <c:v>8.321241920132957</c:v>
                </c:pt>
                <c:pt idx="3113">
                  <c:v>8.3211912725670967</c:v>
                </c:pt>
                <c:pt idx="3114">
                  <c:v>8.32125395833304</c:v>
                </c:pt>
                <c:pt idx="3115">
                  <c:v>8.3213799500829726</c:v>
                </c:pt>
                <c:pt idx="3116">
                  <c:v>8.3212226358499155</c:v>
                </c:pt>
                <c:pt idx="3117">
                  <c:v>8.3215186276000477</c:v>
                </c:pt>
                <c:pt idx="3118">
                  <c:v>8.3214596466999886</c:v>
                </c:pt>
                <c:pt idx="3119">
                  <c:v>8.3206956384499229</c:v>
                </c:pt>
                <c:pt idx="3120">
                  <c:v>8.3212366575500631</c:v>
                </c:pt>
                <c:pt idx="3121">
                  <c:v>8.3213209826329955</c:v>
                </c:pt>
                <c:pt idx="3122">
                  <c:v>8.3212120017329383</c:v>
                </c:pt>
                <c:pt idx="3123">
                  <c:v>8.3208330208330796</c:v>
                </c:pt>
                <c:pt idx="3124">
                  <c:v>8.3211973459170139</c:v>
                </c:pt>
                <c:pt idx="3125">
                  <c:v>8.3205183650169552</c:v>
                </c:pt>
                <c:pt idx="3126">
                  <c:v>8.3212510234330868</c:v>
                </c:pt>
                <c:pt idx="3127">
                  <c:v>8.3205303758670297</c:v>
                </c:pt>
                <c:pt idx="3128">
                  <c:v>8.3204247009499621</c:v>
                </c:pt>
                <c:pt idx="3129">
                  <c:v>8.3210390533829042</c:v>
                </c:pt>
                <c:pt idx="3130">
                  <c:v>8.3210783784670372</c:v>
                </c:pt>
                <c:pt idx="3131">
                  <c:v>8.3204060642329782</c:v>
                </c:pt>
                <c:pt idx="3132">
                  <c:v>8.3210537499999209</c:v>
                </c:pt>
                <c:pt idx="3133">
                  <c:v>8.3212614084170529</c:v>
                </c:pt>
                <c:pt idx="3134">
                  <c:v>8.3202824275169949</c:v>
                </c:pt>
                <c:pt idx="3135">
                  <c:v>8.3203600859329274</c:v>
                </c:pt>
                <c:pt idx="3136">
                  <c:v>8.3205661050330679</c:v>
                </c:pt>
                <c:pt idx="3137">
                  <c:v>8.3201804301170004</c:v>
                </c:pt>
                <c:pt idx="3138">
                  <c:v>8.3210797825499441</c:v>
                </c:pt>
                <c:pt idx="3139">
                  <c:v>8.3210674409670755</c:v>
                </c:pt>
                <c:pt idx="3140">
                  <c:v>8.3211517934000181</c:v>
                </c:pt>
                <c:pt idx="3141">
                  <c:v>8.3212711458329593</c:v>
                </c:pt>
                <c:pt idx="3142">
                  <c:v>8.321300470917091</c:v>
                </c:pt>
                <c:pt idx="3143">
                  <c:v>8.320764823350034</c:v>
                </c:pt>
                <c:pt idx="3144">
                  <c:v>8.3206224817669678</c:v>
                </c:pt>
                <c:pt idx="3145">
                  <c:v>8.3210351675329104</c:v>
                </c:pt>
                <c:pt idx="3146">
                  <c:v>8.320669492617041</c:v>
                </c:pt>
                <c:pt idx="3147">
                  <c:v>8.3208705117169828</c:v>
                </c:pt>
                <c:pt idx="3148">
                  <c:v>8.3211098367999181</c:v>
                </c:pt>
                <c:pt idx="3149">
                  <c:v>8.3205391892330578</c:v>
                </c:pt>
                <c:pt idx="3150">
                  <c:v>8.3207902083330012</c:v>
                </c:pt>
                <c:pt idx="3151">
                  <c:v>8.3208512000829327</c:v>
                </c:pt>
                <c:pt idx="3152">
                  <c:v>8.3212805525170737</c:v>
                </c:pt>
                <c:pt idx="3153">
                  <c:v>8.3213132109330079</c:v>
                </c:pt>
                <c:pt idx="3154">
                  <c:v>8.3206942300329487</c:v>
                </c:pt>
                <c:pt idx="3155">
                  <c:v>8.3209285551170815</c:v>
                </c:pt>
                <c:pt idx="3156">
                  <c:v>8.3207795742170241</c:v>
                </c:pt>
                <c:pt idx="3157">
                  <c:v>8.321035565966957</c:v>
                </c:pt>
                <c:pt idx="3158">
                  <c:v>8.3204965850670991</c:v>
                </c:pt>
                <c:pt idx="3159">
                  <c:v>8.3205626041670389</c:v>
                </c:pt>
                <c:pt idx="3160">
                  <c:v>8.3213102625829727</c:v>
                </c:pt>
                <c:pt idx="3161">
                  <c:v>8.3210729483499151</c:v>
                </c:pt>
                <c:pt idx="3162">
                  <c:v>8.3209239401000463</c:v>
                </c:pt>
                <c:pt idx="3163">
                  <c:v>8.3209249591999903</c:v>
                </c:pt>
                <c:pt idx="3164">
                  <c:v>8.3208742842829224</c:v>
                </c:pt>
                <c:pt idx="3165">
                  <c:v>8.3210653033830635</c:v>
                </c:pt>
                <c:pt idx="3166">
                  <c:v>8.3209329617999952</c:v>
                </c:pt>
                <c:pt idx="3167">
                  <c:v>8.3212873142329382</c:v>
                </c:pt>
                <c:pt idx="3168">
                  <c:v>8.3207950000000803</c:v>
                </c:pt>
                <c:pt idx="3169">
                  <c:v>8.3212109917500126</c:v>
                </c:pt>
                <c:pt idx="3170">
                  <c:v>8.3214336775169535</c:v>
                </c:pt>
                <c:pt idx="3171">
                  <c:v>8.3208780026000859</c:v>
                </c:pt>
                <c:pt idx="3172">
                  <c:v>8.3207840217000282</c:v>
                </c:pt>
                <c:pt idx="3173">
                  <c:v>8.3208350134499618</c:v>
                </c:pt>
                <c:pt idx="3174">
                  <c:v>8.3209176992169045</c:v>
                </c:pt>
                <c:pt idx="3175">
                  <c:v>8.3208286909670353</c:v>
                </c:pt>
                <c:pt idx="3176">
                  <c:v>8.3213097100669771</c:v>
                </c:pt>
                <c:pt idx="3177">
                  <c:v>8.3201557291669204</c:v>
                </c:pt>
                <c:pt idx="3178">
                  <c:v>8.3200150542500513</c:v>
                </c:pt>
                <c:pt idx="3179">
                  <c:v>8.3200777400169947</c:v>
                </c:pt>
                <c:pt idx="3180">
                  <c:v>8.320465398432928</c:v>
                </c:pt>
                <c:pt idx="3181">
                  <c:v>8.3205530842000694</c:v>
                </c:pt>
                <c:pt idx="3182">
                  <c:v>8.3209724092830015</c:v>
                </c:pt>
                <c:pt idx="3183">
                  <c:v>8.3204767617169431</c:v>
                </c:pt>
                <c:pt idx="3184">
                  <c:v>8.3210077534670752</c:v>
                </c:pt>
                <c:pt idx="3185">
                  <c:v>8.3207654392330177</c:v>
                </c:pt>
                <c:pt idx="3186">
                  <c:v>8.3205614583329606</c:v>
                </c:pt>
                <c:pt idx="3187">
                  <c:v>8.3202957834170927</c:v>
                </c:pt>
                <c:pt idx="3188">
                  <c:v>8.3202518025170331</c:v>
                </c:pt>
                <c:pt idx="3189">
                  <c:v>8.3202327942669658</c:v>
                </c:pt>
                <c:pt idx="3190">
                  <c:v>8.3223204800329089</c:v>
                </c:pt>
                <c:pt idx="3191">
                  <c:v>8.3217998051170419</c:v>
                </c:pt>
                <c:pt idx="3192">
                  <c:v>8.3219508242169837</c:v>
                </c:pt>
                <c:pt idx="3193">
                  <c:v>8.3214968159669169</c:v>
                </c:pt>
                <c:pt idx="3194">
                  <c:v>8.3220295017330574</c:v>
                </c:pt>
                <c:pt idx="3195">
                  <c:v>8.3222638541669998</c:v>
                </c:pt>
                <c:pt idx="3196">
                  <c:v>8.3221581792499322</c:v>
                </c:pt>
                <c:pt idx="3197">
                  <c:v>8.3222475316830753</c:v>
                </c:pt>
                <c:pt idx="3198">
                  <c:v>8.3219501901000079</c:v>
                </c:pt>
                <c:pt idx="3199">
                  <c:v>8.3221395425329483</c:v>
                </c:pt>
                <c:pt idx="3200">
                  <c:v>8.3219955342830811</c:v>
                </c:pt>
                <c:pt idx="3201">
                  <c:v>8.3222515533830226</c:v>
                </c:pt>
                <c:pt idx="3202">
                  <c:v>8.3217358784669564</c:v>
                </c:pt>
                <c:pt idx="3203">
                  <c:v>8.3219552309000981</c:v>
                </c:pt>
                <c:pt idx="3204">
                  <c:v>8.3221812500000389</c:v>
                </c:pt>
                <c:pt idx="3205">
                  <c:v>8.3220955750829742</c:v>
                </c:pt>
                <c:pt idx="3206">
                  <c:v>8.3220432608499149</c:v>
                </c:pt>
                <c:pt idx="3207">
                  <c:v>8.3220792526000462</c:v>
                </c:pt>
                <c:pt idx="3208">
                  <c:v>8.3218602716999897</c:v>
                </c:pt>
                <c:pt idx="3209">
                  <c:v>8.3219412634499221</c:v>
                </c:pt>
                <c:pt idx="3210">
                  <c:v>8.3221856158830647</c:v>
                </c:pt>
                <c:pt idx="3211">
                  <c:v>8.3216816076329962</c:v>
                </c:pt>
                <c:pt idx="3212">
                  <c:v>8.3216976267329379</c:v>
                </c:pt>
                <c:pt idx="3213">
                  <c:v>8.3222019791670796</c:v>
                </c:pt>
                <c:pt idx="3214">
                  <c:v>8.3219929709170124</c:v>
                </c:pt>
                <c:pt idx="3215">
                  <c:v>8.3220306566829549</c:v>
                </c:pt>
                <c:pt idx="3216">
                  <c:v>8.3225816484330863</c:v>
                </c:pt>
                <c:pt idx="3217">
                  <c:v>8.3224543342000281</c:v>
                </c:pt>
                <c:pt idx="3218">
                  <c:v>8.3223753259499613</c:v>
                </c:pt>
                <c:pt idx="3219">
                  <c:v>8.3224780117169033</c:v>
                </c:pt>
                <c:pt idx="3220">
                  <c:v>8.3226073368000364</c:v>
                </c:pt>
                <c:pt idx="3221">
                  <c:v>8.3223966892329795</c:v>
                </c:pt>
                <c:pt idx="3222">
                  <c:v>8.3225227083329205</c:v>
                </c:pt>
                <c:pt idx="3223">
                  <c:v>8.3221837000830519</c:v>
                </c:pt>
                <c:pt idx="3224">
                  <c:v>8.3221163858499949</c:v>
                </c:pt>
                <c:pt idx="3225">
                  <c:v>8.3227073775999276</c:v>
                </c:pt>
                <c:pt idx="3226">
                  <c:v>8.3229050633670685</c:v>
                </c:pt>
                <c:pt idx="3227">
                  <c:v>8.3222077217830019</c:v>
                </c:pt>
                <c:pt idx="3228">
                  <c:v>8.322238740882943</c:v>
                </c:pt>
                <c:pt idx="3229">
                  <c:v>8.3225247326330773</c:v>
                </c:pt>
                <c:pt idx="3230">
                  <c:v>8.322849085067018</c:v>
                </c:pt>
                <c:pt idx="3231">
                  <c:v>8.3224867708329615</c:v>
                </c:pt>
                <c:pt idx="3232">
                  <c:v>8.3224777625830928</c:v>
                </c:pt>
                <c:pt idx="3233">
                  <c:v>8.322483781683033</c:v>
                </c:pt>
                <c:pt idx="3234">
                  <c:v>8.3223547734329681</c:v>
                </c:pt>
                <c:pt idx="3235">
                  <c:v>8.3219641258669093</c:v>
                </c:pt>
                <c:pt idx="3236">
                  <c:v>8.3221351176170408</c:v>
                </c:pt>
                <c:pt idx="3237">
                  <c:v>8.3221761367169833</c:v>
                </c:pt>
                <c:pt idx="3238">
                  <c:v>8.3224654617999168</c:v>
                </c:pt>
                <c:pt idx="3239">
                  <c:v>8.322531480900059</c:v>
                </c:pt>
                <c:pt idx="3240">
                  <c:v>8.3222441666669997</c:v>
                </c:pt>
                <c:pt idx="3241">
                  <c:v>8.3225018250829326</c:v>
                </c:pt>
                <c:pt idx="3242">
                  <c:v>8.3221461775170749</c:v>
                </c:pt>
                <c:pt idx="3243">
                  <c:v>8.3223838359330067</c:v>
                </c:pt>
                <c:pt idx="3244">
                  <c:v>8.3228415216999494</c:v>
                </c:pt>
                <c:pt idx="3245">
                  <c:v>8.3222308467830821</c:v>
                </c:pt>
                <c:pt idx="3246">
                  <c:v>8.3222785325500226</c:v>
                </c:pt>
                <c:pt idx="3247">
                  <c:v>8.3220445242999563</c:v>
                </c:pt>
                <c:pt idx="3248">
                  <c:v>8.3216605434000979</c:v>
                </c:pt>
                <c:pt idx="3249">
                  <c:v>8.3217598958330399</c:v>
                </c:pt>
                <c:pt idx="3250">
                  <c:v>8.3223908875829729</c:v>
                </c:pt>
                <c:pt idx="3251">
                  <c:v>8.3230102400169148</c:v>
                </c:pt>
                <c:pt idx="3252">
                  <c:v>8.322106231767048</c:v>
                </c:pt>
                <c:pt idx="3253">
                  <c:v>8.3222822508669889</c:v>
                </c:pt>
                <c:pt idx="3254">
                  <c:v>8.3220482426169209</c:v>
                </c:pt>
                <c:pt idx="3255">
                  <c:v>8.3227525950500638</c:v>
                </c:pt>
                <c:pt idx="3256">
                  <c:v>8.3223185867999963</c:v>
                </c:pt>
                <c:pt idx="3257">
                  <c:v>8.3220362725669368</c:v>
                </c:pt>
                <c:pt idx="3258">
                  <c:v>8.3223989583330802</c:v>
                </c:pt>
                <c:pt idx="3259">
                  <c:v>8.3222566167500123</c:v>
                </c:pt>
                <c:pt idx="3260">
                  <c:v>8.3223626358499558</c:v>
                </c:pt>
                <c:pt idx="3261">
                  <c:v>8.3227652942670876</c:v>
                </c:pt>
                <c:pt idx="3262">
                  <c:v>8.3224529800330291</c:v>
                </c:pt>
                <c:pt idx="3263">
                  <c:v>8.322545638449963</c:v>
                </c:pt>
                <c:pt idx="3264">
                  <c:v>8.322414990882903</c:v>
                </c:pt>
                <c:pt idx="3265">
                  <c:v>8.322080982633036</c:v>
                </c:pt>
                <c:pt idx="3266">
                  <c:v>8.3219820017329784</c:v>
                </c:pt>
                <c:pt idx="3267">
                  <c:v>8.3222396874999216</c:v>
                </c:pt>
                <c:pt idx="3268">
                  <c:v>8.3222356792500527</c:v>
                </c:pt>
                <c:pt idx="3269">
                  <c:v>8.3218883650169939</c:v>
                </c:pt>
                <c:pt idx="3270">
                  <c:v>8.3223510234329261</c:v>
                </c:pt>
                <c:pt idx="3271">
                  <c:v>8.3221470425330679</c:v>
                </c:pt>
                <c:pt idx="3272">
                  <c:v>8.3221447009500018</c:v>
                </c:pt>
                <c:pt idx="3273">
                  <c:v>8.3229373867169443</c:v>
                </c:pt>
                <c:pt idx="3274">
                  <c:v>8.3224167118000754</c:v>
                </c:pt>
                <c:pt idx="3275">
                  <c:v>8.3225577309000176</c:v>
                </c:pt>
                <c:pt idx="3276">
                  <c:v>8.322387083332961</c:v>
                </c:pt>
                <c:pt idx="3277">
                  <c:v>8.3228147417500917</c:v>
                </c:pt>
                <c:pt idx="3278">
                  <c:v>8.3225457608500353</c:v>
                </c:pt>
                <c:pt idx="3279">
                  <c:v>8.3228000859329683</c:v>
                </c:pt>
                <c:pt idx="3280">
                  <c:v>8.3218894383669095</c:v>
                </c:pt>
                <c:pt idx="3281">
                  <c:v>8.322130430117042</c:v>
                </c:pt>
                <c:pt idx="3282">
                  <c:v>8.3224681158829839</c:v>
                </c:pt>
                <c:pt idx="3283">
                  <c:v>8.3228307742999164</c:v>
                </c:pt>
                <c:pt idx="3284">
                  <c:v>8.3226951267330573</c:v>
                </c:pt>
                <c:pt idx="3285">
                  <c:v>8.3223044791669984</c:v>
                </c:pt>
                <c:pt idx="3286">
                  <c:v>8.3227771375829338</c:v>
                </c:pt>
                <c:pt idx="3287">
                  <c:v>8.322454823350073</c:v>
                </c:pt>
                <c:pt idx="3288">
                  <c:v>8.322709148433006</c:v>
                </c:pt>
                <c:pt idx="3289">
                  <c:v>8.3224918341999494</c:v>
                </c:pt>
                <c:pt idx="3290">
                  <c:v>8.3222244926170816</c:v>
                </c:pt>
                <c:pt idx="3291">
                  <c:v>8.3231155117170239</c:v>
                </c:pt>
                <c:pt idx="3292">
                  <c:v>8.3223965034669565</c:v>
                </c:pt>
                <c:pt idx="3293">
                  <c:v>8.3222591892330975</c:v>
                </c:pt>
                <c:pt idx="3294">
                  <c:v>8.3220218750000399</c:v>
                </c:pt>
                <c:pt idx="3295">
                  <c:v>8.3231945334169719</c:v>
                </c:pt>
                <c:pt idx="3296">
                  <c:v>8.3227888858499153</c:v>
                </c:pt>
                <c:pt idx="3297">
                  <c:v>8.3222432109330473</c:v>
                </c:pt>
                <c:pt idx="3298">
                  <c:v>8.3217792300329894</c:v>
                </c:pt>
                <c:pt idx="3299">
                  <c:v>8.3227618884499215</c:v>
                </c:pt>
                <c:pt idx="3300">
                  <c:v>8.3227445742170634</c:v>
                </c:pt>
                <c:pt idx="3301">
                  <c:v>8.3223722326329952</c:v>
                </c:pt>
                <c:pt idx="3302">
                  <c:v>8.3228432517329392</c:v>
                </c:pt>
                <c:pt idx="3303">
                  <c:v>8.3228892708330786</c:v>
                </c:pt>
                <c:pt idx="3304">
                  <c:v>8.3228669292500115</c:v>
                </c:pt>
                <c:pt idx="3305">
                  <c:v>8.3221512816829541</c:v>
                </c:pt>
                <c:pt idx="3306">
                  <c:v>8.3228456067670855</c:v>
                </c:pt>
                <c:pt idx="3307">
                  <c:v>8.3225616258670296</c:v>
                </c:pt>
                <c:pt idx="3308">
                  <c:v>8.3227009509499617</c:v>
                </c:pt>
                <c:pt idx="3309">
                  <c:v>8.3219953033829039</c:v>
                </c:pt>
                <c:pt idx="3310">
                  <c:v>8.3225329618000359</c:v>
                </c:pt>
                <c:pt idx="3311">
                  <c:v>8.3226073142329771</c:v>
                </c:pt>
                <c:pt idx="3312">
                  <c:v>8.322704999999921</c:v>
                </c:pt>
                <c:pt idx="3313">
                  <c:v>8.3230759917500521</c:v>
                </c:pt>
                <c:pt idx="3314">
                  <c:v>8.3231053441829932</c:v>
                </c:pt>
                <c:pt idx="3315">
                  <c:v>8.3226346692669289</c:v>
                </c:pt>
                <c:pt idx="3316">
                  <c:v>8.3227923550330676</c:v>
                </c:pt>
                <c:pt idx="3317">
                  <c:v>8.3221800134500015</c:v>
                </c:pt>
                <c:pt idx="3318">
                  <c:v>8.3218826992169443</c:v>
                </c:pt>
                <c:pt idx="3319">
                  <c:v>8.3222903576330758</c:v>
                </c:pt>
                <c:pt idx="3320">
                  <c:v>8.3220063767330181</c:v>
                </c:pt>
                <c:pt idx="3321">
                  <c:v>8.3216857291669601</c:v>
                </c:pt>
                <c:pt idx="3322">
                  <c:v>8.3217117209170919</c:v>
                </c:pt>
                <c:pt idx="3323">
                  <c:v>8.321902740017034</c:v>
                </c:pt>
                <c:pt idx="3324">
                  <c:v>8.3225203984329674</c:v>
                </c:pt>
                <c:pt idx="3325">
                  <c:v>8.32288808419991</c:v>
                </c:pt>
                <c:pt idx="3326">
                  <c:v>8.3221374092830427</c:v>
                </c:pt>
                <c:pt idx="3327">
                  <c:v>8.3224367617169825</c:v>
                </c:pt>
                <c:pt idx="3328">
                  <c:v>8.3230744201329152</c:v>
                </c:pt>
                <c:pt idx="3329">
                  <c:v>8.3226487725670584</c:v>
                </c:pt>
                <c:pt idx="3330">
                  <c:v>8.3226931250000007</c:v>
                </c:pt>
                <c:pt idx="3331">
                  <c:v>8.3228391167499325</c:v>
                </c:pt>
                <c:pt idx="3332">
                  <c:v>8.3230284691830736</c:v>
                </c:pt>
                <c:pt idx="3333">
                  <c:v>8.3225494609330077</c:v>
                </c:pt>
                <c:pt idx="3334">
                  <c:v>8.3224471466999486</c:v>
                </c:pt>
                <c:pt idx="3335">
                  <c:v>8.322736471783081</c:v>
                </c:pt>
                <c:pt idx="3336">
                  <c:v>8.3227124908830241</c:v>
                </c:pt>
                <c:pt idx="3337">
                  <c:v>8.322435149299956</c:v>
                </c:pt>
                <c:pt idx="3338">
                  <c:v>8.3224178350670979</c:v>
                </c:pt>
                <c:pt idx="3339">
                  <c:v>8.3220455208330399</c:v>
                </c:pt>
                <c:pt idx="3340">
                  <c:v>8.3210765125829731</c:v>
                </c:pt>
                <c:pt idx="3341">
                  <c:v>8.3211841983499149</c:v>
                </c:pt>
                <c:pt idx="3342">
                  <c:v>8.320871856767047</c:v>
                </c:pt>
                <c:pt idx="3343">
                  <c:v>8.3207695425329895</c:v>
                </c:pt>
                <c:pt idx="3344">
                  <c:v>8.320775534282923</c:v>
                </c:pt>
                <c:pt idx="3345">
                  <c:v>8.3217348867170635</c:v>
                </c:pt>
                <c:pt idx="3346">
                  <c:v>8.3211092117999961</c:v>
                </c:pt>
                <c:pt idx="3347">
                  <c:v>8.3206668975669391</c:v>
                </c:pt>
                <c:pt idx="3348">
                  <c:v>8.3197729166670804</c:v>
                </c:pt>
                <c:pt idx="3349">
                  <c:v>8.320835575083013</c:v>
                </c:pt>
                <c:pt idx="3350">
                  <c:v>8.3206765941829541</c:v>
                </c:pt>
                <c:pt idx="3351">
                  <c:v>8.3216309192670863</c:v>
                </c:pt>
                <c:pt idx="3352">
                  <c:v>8.3214702717000293</c:v>
                </c:pt>
                <c:pt idx="3353">
                  <c:v>8.3206029301169622</c:v>
                </c:pt>
                <c:pt idx="3354">
                  <c:v>8.3208622825499052</c:v>
                </c:pt>
                <c:pt idx="3355">
                  <c:v>8.3209249409670356</c:v>
                </c:pt>
                <c:pt idx="3356">
                  <c:v>8.321390960066978</c:v>
                </c:pt>
                <c:pt idx="3357">
                  <c:v>8.32116197916692</c:v>
                </c:pt>
                <c:pt idx="3358">
                  <c:v>8.321087970917052</c:v>
                </c:pt>
                <c:pt idx="3359">
                  <c:v>8.3210956566829957</c:v>
                </c:pt>
                <c:pt idx="3360">
                  <c:v>8.321349981766927</c:v>
                </c:pt>
                <c:pt idx="3361">
                  <c:v>8.3208626675330688</c:v>
                </c:pt>
                <c:pt idx="3362">
                  <c:v>8.3208486592830031</c:v>
                </c:pt>
                <c:pt idx="3363">
                  <c:v>8.3208046783829435</c:v>
                </c:pt>
                <c:pt idx="3364">
                  <c:v>8.3202323368000748</c:v>
                </c:pt>
                <c:pt idx="3365">
                  <c:v>8.320040022567019</c:v>
                </c:pt>
                <c:pt idx="3366">
                  <c:v>8.3212910416669601</c:v>
                </c:pt>
                <c:pt idx="3367">
                  <c:v>8.3207837000830924</c:v>
                </c:pt>
                <c:pt idx="3368">
                  <c:v>8.320401385850035</c:v>
                </c:pt>
                <c:pt idx="3369">
                  <c:v>8.3209223775999668</c:v>
                </c:pt>
                <c:pt idx="3370">
                  <c:v>8.3202333966999102</c:v>
                </c:pt>
                <c:pt idx="3371">
                  <c:v>8.3206060551170413</c:v>
                </c:pt>
                <c:pt idx="3372">
                  <c:v>8.3203504075499843</c:v>
                </c:pt>
                <c:pt idx="3373">
                  <c:v>8.3203813992999169</c:v>
                </c:pt>
                <c:pt idx="3374">
                  <c:v>8.3209190850670574</c:v>
                </c:pt>
                <c:pt idx="3375">
                  <c:v>8.3212984374999994</c:v>
                </c:pt>
                <c:pt idx="3376">
                  <c:v>8.3208927625829325</c:v>
                </c:pt>
                <c:pt idx="3377">
                  <c:v>8.3222987816830756</c:v>
                </c:pt>
                <c:pt idx="3378">
                  <c:v>8.3224864401000076</c:v>
                </c:pt>
                <c:pt idx="3379">
                  <c:v>8.3220707925329496</c:v>
                </c:pt>
                <c:pt idx="3380">
                  <c:v>8.3220301176170803</c:v>
                </c:pt>
                <c:pt idx="3381">
                  <c:v>8.3217261367170234</c:v>
                </c:pt>
                <c:pt idx="3382">
                  <c:v>8.3218871284669564</c:v>
                </c:pt>
                <c:pt idx="3383">
                  <c:v>8.3215298142330987</c:v>
                </c:pt>
                <c:pt idx="3384">
                  <c:v>8.321394166667039</c:v>
                </c:pt>
                <c:pt idx="3385">
                  <c:v>8.3219201584169724</c:v>
                </c:pt>
                <c:pt idx="3386">
                  <c:v>8.3217611775169154</c:v>
                </c:pt>
                <c:pt idx="3387">
                  <c:v>8.3219255026000472</c:v>
                </c:pt>
                <c:pt idx="3388">
                  <c:v>8.3220565216999898</c:v>
                </c:pt>
                <c:pt idx="3389">
                  <c:v>8.3213308467829226</c:v>
                </c:pt>
                <c:pt idx="3390">
                  <c:v>8.3211618658830631</c:v>
                </c:pt>
                <c:pt idx="3391">
                  <c:v>8.3215778576329971</c:v>
                </c:pt>
                <c:pt idx="3392">
                  <c:v>8.3217655433999376</c:v>
                </c:pt>
                <c:pt idx="3393">
                  <c:v>8.3209415625000798</c:v>
                </c:pt>
                <c:pt idx="3394">
                  <c:v>8.3212442209170128</c:v>
                </c:pt>
                <c:pt idx="3395">
                  <c:v>8.3212852400169535</c:v>
                </c:pt>
                <c:pt idx="3396">
                  <c:v>8.321497898433087</c:v>
                </c:pt>
                <c:pt idx="3397">
                  <c:v>8.3213322508670284</c:v>
                </c:pt>
                <c:pt idx="3398">
                  <c:v>8.3213732426169607</c:v>
                </c:pt>
                <c:pt idx="3399">
                  <c:v>8.3218909283829046</c:v>
                </c:pt>
                <c:pt idx="3400">
                  <c:v>8.3209385868000361</c:v>
                </c:pt>
                <c:pt idx="3401">
                  <c:v>8.3210712725669786</c:v>
                </c:pt>
                <c:pt idx="3402">
                  <c:v>8.3216306249999192</c:v>
                </c:pt>
                <c:pt idx="3403">
                  <c:v>8.3207816167500521</c:v>
                </c:pt>
                <c:pt idx="3404">
                  <c:v>8.3214609691829953</c:v>
                </c:pt>
                <c:pt idx="3405">
                  <c:v>8.3211369609329271</c:v>
                </c:pt>
                <c:pt idx="3406">
                  <c:v>8.3212229800330686</c:v>
                </c:pt>
                <c:pt idx="3407">
                  <c:v>8.3211356384500021</c:v>
                </c:pt>
                <c:pt idx="3408">
                  <c:v>8.320911657549944</c:v>
                </c:pt>
                <c:pt idx="3409">
                  <c:v>8.3216743159670763</c:v>
                </c:pt>
                <c:pt idx="3410">
                  <c:v>8.3211936684000172</c:v>
                </c:pt>
                <c:pt idx="3411">
                  <c:v>8.3211963541669611</c:v>
                </c:pt>
                <c:pt idx="3412">
                  <c:v>8.3207123459170926</c:v>
                </c:pt>
                <c:pt idx="3413">
                  <c:v>8.3207733650170344</c:v>
                </c:pt>
                <c:pt idx="3414">
                  <c:v>8.3213343567669664</c:v>
                </c:pt>
                <c:pt idx="3415">
                  <c:v>8.3212270425329091</c:v>
                </c:pt>
                <c:pt idx="3416">
                  <c:v>8.3211030342830412</c:v>
                </c:pt>
                <c:pt idx="3417">
                  <c:v>8.3214623867169841</c:v>
                </c:pt>
                <c:pt idx="3418">
                  <c:v>8.3209600451329173</c:v>
                </c:pt>
                <c:pt idx="3419">
                  <c:v>8.3210260642330578</c:v>
                </c:pt>
                <c:pt idx="3420">
                  <c:v>8.3213354166669991</c:v>
                </c:pt>
                <c:pt idx="3421">
                  <c:v>8.3211364084169333</c:v>
                </c:pt>
                <c:pt idx="3422">
                  <c:v>8.3213074275170751</c:v>
                </c:pt>
                <c:pt idx="3423">
                  <c:v>8.3216450859330067</c:v>
                </c:pt>
                <c:pt idx="3424">
                  <c:v>8.3209027716999504</c:v>
                </c:pt>
                <c:pt idx="3425">
                  <c:v>8.3211387634500813</c:v>
                </c:pt>
                <c:pt idx="3426">
                  <c:v>8.3211431158830234</c:v>
                </c:pt>
                <c:pt idx="3427">
                  <c:v>8.3211491076329551</c:v>
                </c:pt>
                <c:pt idx="3428">
                  <c:v>8.321461793400097</c:v>
                </c:pt>
                <c:pt idx="3429">
                  <c:v>8.3211611458330399</c:v>
                </c:pt>
                <c:pt idx="3430">
                  <c:v>8.3215004709169733</c:v>
                </c:pt>
                <c:pt idx="3431">
                  <c:v>8.3214848233499144</c:v>
                </c:pt>
                <c:pt idx="3432">
                  <c:v>8.3216441484330463</c:v>
                </c:pt>
                <c:pt idx="3433">
                  <c:v>8.3215585008669883</c:v>
                </c:pt>
                <c:pt idx="3434">
                  <c:v>8.3213494926169211</c:v>
                </c:pt>
                <c:pt idx="3435">
                  <c:v>8.3210671783830641</c:v>
                </c:pt>
                <c:pt idx="3436">
                  <c:v>8.3216015034669972</c:v>
                </c:pt>
                <c:pt idx="3437">
                  <c:v>8.3217641892329386</c:v>
                </c:pt>
                <c:pt idx="3438">
                  <c:v>8.321363541667079</c:v>
                </c:pt>
                <c:pt idx="3439">
                  <c:v>8.3214395334170117</c:v>
                </c:pt>
                <c:pt idx="3440">
                  <c:v>8.3211438858499545</c:v>
                </c:pt>
                <c:pt idx="3441">
                  <c:v>8.3211248776000861</c:v>
                </c:pt>
                <c:pt idx="3442">
                  <c:v>8.3214775633670275</c:v>
                </c:pt>
                <c:pt idx="3443">
                  <c:v>8.321550221782962</c:v>
                </c:pt>
                <c:pt idx="3444">
                  <c:v>8.3214745742169036</c:v>
                </c:pt>
                <c:pt idx="3445">
                  <c:v>8.3214572326330352</c:v>
                </c:pt>
                <c:pt idx="3446">
                  <c:v>8.3215615850669789</c:v>
                </c:pt>
                <c:pt idx="3447">
                  <c:v>8.3218909374999193</c:v>
                </c:pt>
                <c:pt idx="3448">
                  <c:v>8.322025262583054</c:v>
                </c:pt>
                <c:pt idx="3449">
                  <c:v>8.3218129483499936</c:v>
                </c:pt>
                <c:pt idx="3450">
                  <c:v>8.3217839400999267</c:v>
                </c:pt>
                <c:pt idx="3451">
                  <c:v>8.3220149592000681</c:v>
                </c:pt>
                <c:pt idx="3452">
                  <c:v>8.3219992842830024</c:v>
                </c:pt>
                <c:pt idx="3453">
                  <c:v>8.3221619700499438</c:v>
                </c:pt>
                <c:pt idx="3454">
                  <c:v>8.321867961800077</c:v>
                </c:pt>
                <c:pt idx="3455">
                  <c:v>8.3220456475670179</c:v>
                </c:pt>
                <c:pt idx="3456">
                  <c:v>8.3219499999999602</c:v>
                </c:pt>
                <c:pt idx="3457">
                  <c:v>8.3219993250830928</c:v>
                </c:pt>
                <c:pt idx="3458">
                  <c:v>8.3223320108500349</c:v>
                </c:pt>
                <c:pt idx="3459">
                  <c:v>8.322611335932967</c:v>
                </c:pt>
                <c:pt idx="3460">
                  <c:v>8.3220723550329083</c:v>
                </c:pt>
                <c:pt idx="3461">
                  <c:v>8.3224616801170406</c:v>
                </c:pt>
                <c:pt idx="3462">
                  <c:v>8.321611032549983</c:v>
                </c:pt>
                <c:pt idx="3463">
                  <c:v>8.3221870242999163</c:v>
                </c:pt>
                <c:pt idx="3464">
                  <c:v>8.3223580434000581</c:v>
                </c:pt>
                <c:pt idx="3465">
                  <c:v>8.3223240624999999</c:v>
                </c:pt>
                <c:pt idx="3466">
                  <c:v>8.3227983875829317</c:v>
                </c:pt>
                <c:pt idx="3467">
                  <c:v>8.3227010733500748</c:v>
                </c:pt>
                <c:pt idx="3468">
                  <c:v>8.3224420651000059</c:v>
                </c:pt>
                <c:pt idx="3469">
                  <c:v>8.3226064175329491</c:v>
                </c:pt>
                <c:pt idx="3470">
                  <c:v>8.3232890759500808</c:v>
                </c:pt>
                <c:pt idx="3471">
                  <c:v>8.3220967617170221</c:v>
                </c:pt>
                <c:pt idx="3472">
                  <c:v>8.3221344201329579</c:v>
                </c:pt>
                <c:pt idx="3473">
                  <c:v>8.3220554392330968</c:v>
                </c:pt>
                <c:pt idx="3474">
                  <c:v>8.3224197916670395</c:v>
                </c:pt>
                <c:pt idx="3475">
                  <c:v>8.3222774500829733</c:v>
                </c:pt>
                <c:pt idx="3476">
                  <c:v>8.3215451358499148</c:v>
                </c:pt>
                <c:pt idx="3477">
                  <c:v>8.3219961276000483</c:v>
                </c:pt>
                <c:pt idx="3478">
                  <c:v>8.3224254800329884</c:v>
                </c:pt>
                <c:pt idx="3479">
                  <c:v>8.3217814717829217</c:v>
                </c:pt>
                <c:pt idx="3480">
                  <c:v>8.3219724908830628</c:v>
                </c:pt>
                <c:pt idx="3481">
                  <c:v>8.3222968159669968</c:v>
                </c:pt>
                <c:pt idx="3482">
                  <c:v>8.3219411683999382</c:v>
                </c:pt>
                <c:pt idx="3483">
                  <c:v>8.3216421875000801</c:v>
                </c:pt>
                <c:pt idx="3484">
                  <c:v>8.3223181792500114</c:v>
                </c:pt>
                <c:pt idx="3485">
                  <c:v>8.3218791983499543</c:v>
                </c:pt>
                <c:pt idx="3486">
                  <c:v>8.3218518567670863</c:v>
                </c:pt>
                <c:pt idx="3487">
                  <c:v>8.3217745425330296</c:v>
                </c:pt>
                <c:pt idx="3488">
                  <c:v>8.321878867616963</c:v>
                </c:pt>
                <c:pt idx="3489">
                  <c:v>8.3222765533829026</c:v>
                </c:pt>
                <c:pt idx="3490">
                  <c:v>8.3216792118000349</c:v>
                </c:pt>
                <c:pt idx="3491">
                  <c:v>8.3223285642329774</c:v>
                </c:pt>
                <c:pt idx="3492">
                  <c:v>8.3224595833329218</c:v>
                </c:pt>
                <c:pt idx="3493">
                  <c:v>8.3219555750830523</c:v>
                </c:pt>
                <c:pt idx="3494">
                  <c:v>8.3218199275169944</c:v>
                </c:pt>
                <c:pt idx="3495">
                  <c:v>8.3218542525999268</c:v>
                </c:pt>
                <c:pt idx="3496">
                  <c:v>8.3219936050330681</c:v>
                </c:pt>
                <c:pt idx="3497">
                  <c:v>8.3215662634500021</c:v>
                </c:pt>
                <c:pt idx="3498">
                  <c:v>8.3216239492169439</c:v>
                </c:pt>
                <c:pt idx="3499">
                  <c:v>8.3209966076330755</c:v>
                </c:pt>
                <c:pt idx="3500">
                  <c:v>8.3216259600670188</c:v>
                </c:pt>
                <c:pt idx="3501">
                  <c:v>8.3212169791669606</c:v>
                </c:pt>
                <c:pt idx="3502">
                  <c:v>8.321651304250091</c:v>
                </c:pt>
                <c:pt idx="3503">
                  <c:v>8.3215406566830339</c:v>
                </c:pt>
                <c:pt idx="3504">
                  <c:v>8.3216849817669676</c:v>
                </c:pt>
                <c:pt idx="3505">
                  <c:v>8.3211476675329106</c:v>
                </c:pt>
                <c:pt idx="3506">
                  <c:v>8.3213519926170427</c:v>
                </c:pt>
                <c:pt idx="3507">
                  <c:v>8.3213996783829831</c:v>
                </c:pt>
                <c:pt idx="3508">
                  <c:v>8.3212456701329156</c:v>
                </c:pt>
                <c:pt idx="3509">
                  <c:v>8.322106689233058</c:v>
                </c:pt>
                <c:pt idx="3510">
                  <c:v>8.3216227083330008</c:v>
                </c:pt>
                <c:pt idx="3511">
                  <c:v>8.3218553667499329</c:v>
                </c:pt>
                <c:pt idx="3512">
                  <c:v>8.3215197191830743</c:v>
                </c:pt>
                <c:pt idx="3513">
                  <c:v>8.321972377600007</c:v>
                </c:pt>
                <c:pt idx="3514">
                  <c:v>8.3216867300329493</c:v>
                </c:pt>
                <c:pt idx="3515">
                  <c:v>8.3213443884500808</c:v>
                </c:pt>
                <c:pt idx="3516">
                  <c:v>8.3215220742170235</c:v>
                </c:pt>
                <c:pt idx="3517">
                  <c:v>8.3211747326329562</c:v>
                </c:pt>
                <c:pt idx="3518">
                  <c:v>8.3209790850670977</c:v>
                </c:pt>
                <c:pt idx="3519">
                  <c:v>8.3207851041670402</c:v>
                </c:pt>
                <c:pt idx="3520">
                  <c:v>8.320791095916972</c:v>
                </c:pt>
                <c:pt idx="3521">
                  <c:v>8.3209471150169154</c:v>
                </c:pt>
                <c:pt idx="3522">
                  <c:v>8.3215447734330468</c:v>
                </c:pt>
                <c:pt idx="3523">
                  <c:v>8.3221641258669887</c:v>
                </c:pt>
                <c:pt idx="3524">
                  <c:v>8.320976784282923</c:v>
                </c:pt>
                <c:pt idx="3525">
                  <c:v>8.3212461367170629</c:v>
                </c:pt>
                <c:pt idx="3526">
                  <c:v>8.3214587951329957</c:v>
                </c:pt>
                <c:pt idx="3527">
                  <c:v>8.3208748142329387</c:v>
                </c:pt>
                <c:pt idx="3528">
                  <c:v>8.3210375000000791</c:v>
                </c:pt>
                <c:pt idx="3529">
                  <c:v>8.3210401584170128</c:v>
                </c:pt>
                <c:pt idx="3530">
                  <c:v>8.321256177516954</c:v>
                </c:pt>
                <c:pt idx="3531">
                  <c:v>8.3211405026000858</c:v>
                </c:pt>
                <c:pt idx="3532">
                  <c:v>8.3210848550330283</c:v>
                </c:pt>
                <c:pt idx="3533">
                  <c:v>8.3214091801169623</c:v>
                </c:pt>
                <c:pt idx="3534">
                  <c:v>8.3211435325499057</c:v>
                </c:pt>
                <c:pt idx="3535">
                  <c:v>8.3216228576330362</c:v>
                </c:pt>
                <c:pt idx="3536">
                  <c:v>8.3212355433999772</c:v>
                </c:pt>
                <c:pt idx="3537">
                  <c:v>8.32089322916692</c:v>
                </c:pt>
                <c:pt idx="3538">
                  <c:v>8.3208858875830529</c:v>
                </c:pt>
                <c:pt idx="3539">
                  <c:v>8.3210652400169955</c:v>
                </c:pt>
                <c:pt idx="3540">
                  <c:v>8.3209412317669287</c:v>
                </c:pt>
                <c:pt idx="3541">
                  <c:v>8.3209739175330686</c:v>
                </c:pt>
                <c:pt idx="3542">
                  <c:v>8.3223582426170015</c:v>
                </c:pt>
                <c:pt idx="3543">
                  <c:v>8.3206842617169432</c:v>
                </c:pt>
                <c:pt idx="3544">
                  <c:v>8.3214485868000754</c:v>
                </c:pt>
                <c:pt idx="3545">
                  <c:v>8.3212846059000185</c:v>
                </c:pt>
                <c:pt idx="3546">
                  <c:v>8.320862291666959</c:v>
                </c:pt>
                <c:pt idx="3547">
                  <c:v>8.3208649500830916</c:v>
                </c:pt>
                <c:pt idx="3548">
                  <c:v>8.3214159691830343</c:v>
                </c:pt>
                <c:pt idx="3549">
                  <c:v>8.3205352942669677</c:v>
                </c:pt>
                <c:pt idx="3550">
                  <c:v>8.3205679800329104</c:v>
                </c:pt>
                <c:pt idx="3551">
                  <c:v>8.3207339717830422</c:v>
                </c:pt>
                <c:pt idx="3552">
                  <c:v>8.3206916575499825</c:v>
                </c:pt>
                <c:pt idx="3553">
                  <c:v>8.3209443159669174</c:v>
                </c:pt>
                <c:pt idx="3554">
                  <c:v>8.320068668400058</c:v>
                </c:pt>
                <c:pt idx="3555">
                  <c:v>8.319859687500001</c:v>
                </c:pt>
                <c:pt idx="3556">
                  <c:v>8.3198923459169336</c:v>
                </c:pt>
                <c:pt idx="3557">
                  <c:v>8.3201383650170726</c:v>
                </c:pt>
                <c:pt idx="3558">
                  <c:v>8.3203960234330072</c:v>
                </c:pt>
                <c:pt idx="3559">
                  <c:v>8.3205203758669484</c:v>
                </c:pt>
                <c:pt idx="3560">
                  <c:v>8.3209480342830808</c:v>
                </c:pt>
                <c:pt idx="3561">
                  <c:v>8.3196890533830228</c:v>
                </c:pt>
                <c:pt idx="3562">
                  <c:v>8.3200567117999569</c:v>
                </c:pt>
                <c:pt idx="3563">
                  <c:v>8.320294397567098</c:v>
                </c:pt>
                <c:pt idx="3564">
                  <c:v>8.3201837500000391</c:v>
                </c:pt>
                <c:pt idx="3565">
                  <c:v>8.3197264084169724</c:v>
                </c:pt>
                <c:pt idx="3566">
                  <c:v>8.3198207608499146</c:v>
                </c:pt>
                <c:pt idx="3567">
                  <c:v>8.3192834192670464</c:v>
                </c:pt>
                <c:pt idx="3568">
                  <c:v>8.3194394383669898</c:v>
                </c:pt>
                <c:pt idx="3569">
                  <c:v>8.3198604301169219</c:v>
                </c:pt>
                <c:pt idx="3570">
                  <c:v>8.319418115883062</c:v>
                </c:pt>
                <c:pt idx="3571">
                  <c:v>8.3196591076329955</c:v>
                </c:pt>
                <c:pt idx="3572">
                  <c:v>8.3193351267329376</c:v>
                </c:pt>
                <c:pt idx="3573">
                  <c:v>8.3195761458330804</c:v>
                </c:pt>
                <c:pt idx="3574">
                  <c:v>8.3188021375830132</c:v>
                </c:pt>
                <c:pt idx="3575">
                  <c:v>8.3192914900169548</c:v>
                </c:pt>
                <c:pt idx="3576">
                  <c:v>8.3194491484330868</c:v>
                </c:pt>
                <c:pt idx="3577">
                  <c:v>8.3192501675330295</c:v>
                </c:pt>
                <c:pt idx="3578">
                  <c:v>8.3193828259499618</c:v>
                </c:pt>
                <c:pt idx="3579">
                  <c:v>8.3190838450499047</c:v>
                </c:pt>
                <c:pt idx="3580">
                  <c:v>8.3193398368000366</c:v>
                </c:pt>
                <c:pt idx="3581">
                  <c:v>8.3190041892329774</c:v>
                </c:pt>
                <c:pt idx="3582">
                  <c:v>8.3190535416669196</c:v>
                </c:pt>
                <c:pt idx="3583">
                  <c:v>8.3182045334170525</c:v>
                </c:pt>
                <c:pt idx="3584">
                  <c:v>8.3191955525169945</c:v>
                </c:pt>
                <c:pt idx="3585">
                  <c:v>8.3187982109329273</c:v>
                </c:pt>
                <c:pt idx="3586">
                  <c:v>8.3188692300330693</c:v>
                </c:pt>
                <c:pt idx="3587">
                  <c:v>8.3190535551170015</c:v>
                </c:pt>
                <c:pt idx="3588">
                  <c:v>8.3190545742169437</c:v>
                </c:pt>
                <c:pt idx="3589">
                  <c:v>8.3187055659670754</c:v>
                </c:pt>
                <c:pt idx="3590">
                  <c:v>8.3193049184000181</c:v>
                </c:pt>
                <c:pt idx="3591">
                  <c:v>8.319382604166961</c:v>
                </c:pt>
                <c:pt idx="3592">
                  <c:v>8.318861929250092</c:v>
                </c:pt>
                <c:pt idx="3593">
                  <c:v>8.3190879483500346</c:v>
                </c:pt>
                <c:pt idx="3594">
                  <c:v>8.3185339400999663</c:v>
                </c:pt>
                <c:pt idx="3595">
                  <c:v>8.3185832925329102</c:v>
                </c:pt>
                <c:pt idx="3596">
                  <c:v>8.3187559509500417</c:v>
                </c:pt>
                <c:pt idx="3597">
                  <c:v>8.3188169700499834</c:v>
                </c:pt>
                <c:pt idx="3598">
                  <c:v>8.3188612951329173</c:v>
                </c:pt>
                <c:pt idx="3599">
                  <c:v>8.3186406475670562</c:v>
                </c:pt>
                <c:pt idx="3600">
                  <c:v>8.3184983333330003</c:v>
                </c:pt>
                <c:pt idx="3601">
                  <c:v>8.319042658416933</c:v>
                </c:pt>
                <c:pt idx="3602">
                  <c:v>8.3191003441830755</c:v>
                </c:pt>
                <c:pt idx="3603">
                  <c:v>8.3191463359330076</c:v>
                </c:pt>
                <c:pt idx="3604">
                  <c:v>8.3192206883669488</c:v>
                </c:pt>
                <c:pt idx="3605">
                  <c:v>8.3187700134500826</c:v>
                </c:pt>
                <c:pt idx="3606">
                  <c:v>8.3192576992170224</c:v>
                </c:pt>
                <c:pt idx="3607">
                  <c:v>8.3187120242999555</c:v>
                </c:pt>
                <c:pt idx="3608">
                  <c:v>8.3189080434000982</c:v>
                </c:pt>
                <c:pt idx="3609">
                  <c:v>8.3189423958330391</c:v>
                </c:pt>
                <c:pt idx="3610">
                  <c:v>8.3193567209169732</c:v>
                </c:pt>
                <c:pt idx="3611">
                  <c:v>8.3192910733499144</c:v>
                </c:pt>
                <c:pt idx="3612">
                  <c:v>8.3194170651000459</c:v>
                </c:pt>
                <c:pt idx="3613">
                  <c:v>8.3191480841999894</c:v>
                </c:pt>
                <c:pt idx="3614">
                  <c:v>8.3191607426169227</c:v>
                </c:pt>
                <c:pt idx="3615">
                  <c:v>8.318690095050064</c:v>
                </c:pt>
                <c:pt idx="3616">
                  <c:v>8.3189494201329968</c:v>
                </c:pt>
                <c:pt idx="3617">
                  <c:v>8.3184904392329386</c:v>
                </c:pt>
                <c:pt idx="3618">
                  <c:v>8.3184464583330797</c:v>
                </c:pt>
                <c:pt idx="3619">
                  <c:v>8.3185257834170123</c:v>
                </c:pt>
                <c:pt idx="3620">
                  <c:v>8.3188484691829547</c:v>
                </c:pt>
                <c:pt idx="3621">
                  <c:v>8.3188861276000878</c:v>
                </c:pt>
                <c:pt idx="3622">
                  <c:v>8.3194671467000276</c:v>
                </c:pt>
                <c:pt idx="3623">
                  <c:v>8.319244805116961</c:v>
                </c:pt>
                <c:pt idx="3624">
                  <c:v>8.3194741575499034</c:v>
                </c:pt>
                <c:pt idx="3625">
                  <c:v>8.3187018159670352</c:v>
                </c:pt>
                <c:pt idx="3626">
                  <c:v>8.3195095017329788</c:v>
                </c:pt>
                <c:pt idx="3627">
                  <c:v>8.3188088541669192</c:v>
                </c:pt>
                <c:pt idx="3628">
                  <c:v>8.3191081792500512</c:v>
                </c:pt>
                <c:pt idx="3629">
                  <c:v>8.3184608650169949</c:v>
                </c:pt>
                <c:pt idx="3630">
                  <c:v>8.3189851900999265</c:v>
                </c:pt>
                <c:pt idx="3631">
                  <c:v>8.3188995425330692</c:v>
                </c:pt>
                <c:pt idx="3632">
                  <c:v>8.3185838676170025</c:v>
                </c:pt>
                <c:pt idx="3633">
                  <c:v>8.3188748867169426</c:v>
                </c:pt>
                <c:pt idx="3634">
                  <c:v>8.3187508784670765</c:v>
                </c:pt>
                <c:pt idx="3635">
                  <c:v>8.3190635642330175</c:v>
                </c:pt>
                <c:pt idx="3636">
                  <c:v>8.3185945833329615</c:v>
                </c:pt>
                <c:pt idx="3637">
                  <c:v>8.3189872417500919</c:v>
                </c:pt>
                <c:pt idx="3638">
                  <c:v>8.3190815941830341</c:v>
                </c:pt>
                <c:pt idx="3639">
                  <c:v>8.3192292525999676</c:v>
                </c:pt>
                <c:pt idx="3640">
                  <c:v>8.3187952716999085</c:v>
                </c:pt>
                <c:pt idx="3641">
                  <c:v>8.318331263450041</c:v>
                </c:pt>
                <c:pt idx="3642">
                  <c:v>8.3185656158829833</c:v>
                </c:pt>
                <c:pt idx="3643">
                  <c:v>8.3190199409669159</c:v>
                </c:pt>
                <c:pt idx="3644">
                  <c:v>8.3187109600670581</c:v>
                </c:pt>
                <c:pt idx="3645">
                  <c:v>8.3186319791669998</c:v>
                </c:pt>
                <c:pt idx="3646">
                  <c:v>8.318787970916933</c:v>
                </c:pt>
                <c:pt idx="3647">
                  <c:v>8.3186173233500735</c:v>
                </c:pt>
                <c:pt idx="3648">
                  <c:v>8.3187149817670072</c:v>
                </c:pt>
                <c:pt idx="3649">
                  <c:v>8.3188143341999492</c:v>
                </c:pt>
                <c:pt idx="3650">
                  <c:v>8.3186586592830825</c:v>
                </c:pt>
                <c:pt idx="3651">
                  <c:v>8.3184780117170227</c:v>
                </c:pt>
                <c:pt idx="3652">
                  <c:v>8.319127336799955</c:v>
                </c:pt>
                <c:pt idx="3653">
                  <c:v>8.3191766892330978</c:v>
                </c:pt>
                <c:pt idx="3654">
                  <c:v>8.3185343750000396</c:v>
                </c:pt>
                <c:pt idx="3655">
                  <c:v>8.3185137000829723</c:v>
                </c:pt>
                <c:pt idx="3656">
                  <c:v>8.3187397191829149</c:v>
                </c:pt>
                <c:pt idx="3657">
                  <c:v>8.318520710933047</c:v>
                </c:pt>
                <c:pt idx="3658">
                  <c:v>8.3184117300329898</c:v>
                </c:pt>
                <c:pt idx="3659">
                  <c:v>8.3183827217829212</c:v>
                </c:pt>
                <c:pt idx="3660">
                  <c:v>8.3185287408830639</c:v>
                </c:pt>
                <c:pt idx="3661">
                  <c:v>8.3181447326329963</c:v>
                </c:pt>
                <c:pt idx="3662">
                  <c:v>8.3183307517329368</c:v>
                </c:pt>
                <c:pt idx="3663">
                  <c:v>8.3179801041670789</c:v>
                </c:pt>
                <c:pt idx="3664">
                  <c:v>8.3181360959170121</c:v>
                </c:pt>
                <c:pt idx="3665">
                  <c:v>8.3178254483499554</c:v>
                </c:pt>
                <c:pt idx="3666">
                  <c:v>8.3181514401000864</c:v>
                </c:pt>
                <c:pt idx="3667">
                  <c:v>8.3183474592000302</c:v>
                </c:pt>
                <c:pt idx="3668">
                  <c:v>8.318043450949963</c:v>
                </c:pt>
                <c:pt idx="3669">
                  <c:v>8.3176828033829029</c:v>
                </c:pt>
                <c:pt idx="3670">
                  <c:v>8.3173321284670347</c:v>
                </c:pt>
                <c:pt idx="3671">
                  <c:v>8.3185231475669781</c:v>
                </c:pt>
                <c:pt idx="3672">
                  <c:v>8.3185891666669214</c:v>
                </c:pt>
                <c:pt idx="3673">
                  <c:v>8.3183101584170522</c:v>
                </c:pt>
                <c:pt idx="3674">
                  <c:v>8.3177995108499942</c:v>
                </c:pt>
                <c:pt idx="3675">
                  <c:v>8.3177571692669261</c:v>
                </c:pt>
                <c:pt idx="3676">
                  <c:v>8.3183698550330689</c:v>
                </c:pt>
                <c:pt idx="3677">
                  <c:v>8.3183575134500014</c:v>
                </c:pt>
                <c:pt idx="3678">
                  <c:v>8.3174935325499444</c:v>
                </c:pt>
                <c:pt idx="3679">
                  <c:v>8.3172661909670769</c:v>
                </c:pt>
                <c:pt idx="3680">
                  <c:v>8.3173138767330173</c:v>
                </c:pt>
                <c:pt idx="3681">
                  <c:v>8.3174898958329599</c:v>
                </c:pt>
                <c:pt idx="3682">
                  <c:v>8.3178808875830921</c:v>
                </c:pt>
                <c:pt idx="3683">
                  <c:v>8.3175652400170357</c:v>
                </c:pt>
                <c:pt idx="3684">
                  <c:v>8.3182362317669671</c:v>
                </c:pt>
                <c:pt idx="3685">
                  <c:v>8.3176522508669084</c:v>
                </c:pt>
                <c:pt idx="3686">
                  <c:v>8.3173532426170418</c:v>
                </c:pt>
                <c:pt idx="3687">
                  <c:v>8.3178742617169839</c:v>
                </c:pt>
                <c:pt idx="3688">
                  <c:v>8.3173802534669168</c:v>
                </c:pt>
                <c:pt idx="3689">
                  <c:v>8.3180229392330585</c:v>
                </c:pt>
                <c:pt idx="3690">
                  <c:v>8.3180839583329984</c:v>
                </c:pt>
                <c:pt idx="3691">
                  <c:v>8.318438283416933</c:v>
                </c:pt>
                <c:pt idx="3692">
                  <c:v>8.3177943025170737</c:v>
                </c:pt>
                <c:pt idx="3693">
                  <c:v>8.3181186276000059</c:v>
                </c:pt>
                <c:pt idx="3694">
                  <c:v>8.3176979800329498</c:v>
                </c:pt>
                <c:pt idx="3695">
                  <c:v>8.3173473051170816</c:v>
                </c:pt>
                <c:pt idx="3696">
                  <c:v>8.3177049908830245</c:v>
                </c:pt>
                <c:pt idx="3697">
                  <c:v>8.3179409826329564</c:v>
                </c:pt>
                <c:pt idx="3698">
                  <c:v>8.3177353350670966</c:v>
                </c:pt>
                <c:pt idx="3699">
                  <c:v>8.3175596875000402</c:v>
                </c:pt>
                <c:pt idx="3700">
                  <c:v>8.3172323459169721</c:v>
                </c:pt>
                <c:pt idx="3701">
                  <c:v>8.3174450316829152</c:v>
                </c:pt>
                <c:pt idx="3702">
                  <c:v>8.3180393567670468</c:v>
                </c:pt>
                <c:pt idx="3703">
                  <c:v>8.3172237091999879</c:v>
                </c:pt>
                <c:pt idx="3704">
                  <c:v>8.3176463676169217</c:v>
                </c:pt>
                <c:pt idx="3705">
                  <c:v>8.3175990533830628</c:v>
                </c:pt>
                <c:pt idx="3706">
                  <c:v>8.3176983784669964</c:v>
                </c:pt>
                <c:pt idx="3707">
                  <c:v>8.3174943975669393</c:v>
                </c:pt>
                <c:pt idx="3708">
                  <c:v>8.3180570833330787</c:v>
                </c:pt>
                <c:pt idx="3709">
                  <c:v>8.317648075083012</c:v>
                </c:pt>
                <c:pt idx="3710">
                  <c:v>8.3173357608499554</c:v>
                </c:pt>
                <c:pt idx="3711">
                  <c:v>8.3176634192670864</c:v>
                </c:pt>
                <c:pt idx="3712">
                  <c:v>8.317042771700029</c:v>
                </c:pt>
                <c:pt idx="3713">
                  <c:v>8.3174287634499624</c:v>
                </c:pt>
                <c:pt idx="3714">
                  <c:v>8.3165864492169028</c:v>
                </c:pt>
                <c:pt idx="3715">
                  <c:v>8.3171707743000365</c:v>
                </c:pt>
                <c:pt idx="3716">
                  <c:v>8.3173984600669773</c:v>
                </c:pt>
                <c:pt idx="3717">
                  <c:v>8.3172378124999202</c:v>
                </c:pt>
                <c:pt idx="3718">
                  <c:v>8.3170321375830518</c:v>
                </c:pt>
                <c:pt idx="3719">
                  <c:v>8.3172798233499936</c:v>
                </c:pt>
                <c:pt idx="3720">
                  <c:v>8.3170108150999287</c:v>
                </c:pt>
                <c:pt idx="3721">
                  <c:v>8.3168985008670688</c:v>
                </c:pt>
                <c:pt idx="3722">
                  <c:v>8.3169994926170006</c:v>
                </c:pt>
                <c:pt idx="3723">
                  <c:v>8.3169438450499449</c:v>
                </c:pt>
                <c:pt idx="3724">
                  <c:v>8.3166681701330756</c:v>
                </c:pt>
                <c:pt idx="3725">
                  <c:v>8.3168475225670182</c:v>
                </c:pt>
                <c:pt idx="3726">
                  <c:v>8.3166902083329592</c:v>
                </c:pt>
                <c:pt idx="3727">
                  <c:v>8.3170528667500907</c:v>
                </c:pt>
                <c:pt idx="3728">
                  <c:v>8.317400552517034</c:v>
                </c:pt>
                <c:pt idx="3729">
                  <c:v>8.3175048775999674</c:v>
                </c:pt>
                <c:pt idx="3730">
                  <c:v>8.3166425633669103</c:v>
                </c:pt>
                <c:pt idx="3731">
                  <c:v>8.3171435551170418</c:v>
                </c:pt>
                <c:pt idx="3732">
                  <c:v>8.3172929075499837</c:v>
                </c:pt>
                <c:pt idx="3733">
                  <c:v>8.3172822326329161</c:v>
                </c:pt>
                <c:pt idx="3734">
                  <c:v>8.3166382517330568</c:v>
                </c:pt>
                <c:pt idx="3735">
                  <c:v>8.3167492708330002</c:v>
                </c:pt>
                <c:pt idx="3736">
                  <c:v>8.3162552625829331</c:v>
                </c:pt>
                <c:pt idx="3737">
                  <c:v>8.3161846150170735</c:v>
                </c:pt>
                <c:pt idx="3738">
                  <c:v>8.3167356067670077</c:v>
                </c:pt>
                <c:pt idx="3739">
                  <c:v>8.3170249591999497</c:v>
                </c:pt>
                <c:pt idx="3740">
                  <c:v>8.3169842842830803</c:v>
                </c:pt>
                <c:pt idx="3741">
                  <c:v>8.3170286367170245</c:v>
                </c:pt>
                <c:pt idx="3742">
                  <c:v>8.3175229617999573</c:v>
                </c:pt>
                <c:pt idx="3743">
                  <c:v>8.3177156475670984</c:v>
                </c:pt>
                <c:pt idx="3744">
                  <c:v>8.3173283333330392</c:v>
                </c:pt>
                <c:pt idx="3745">
                  <c:v>8.3175793250829724</c:v>
                </c:pt>
                <c:pt idx="3746">
                  <c:v>8.3174636775169155</c:v>
                </c:pt>
                <c:pt idx="3747">
                  <c:v>8.3171213359330469</c:v>
                </c:pt>
                <c:pt idx="3748">
                  <c:v>8.3174140216999906</c:v>
                </c:pt>
                <c:pt idx="3749">
                  <c:v>8.3175350134499233</c:v>
                </c:pt>
                <c:pt idx="3750">
                  <c:v>8.3177243658830626</c:v>
                </c:pt>
                <c:pt idx="3751">
                  <c:v>8.3176620242999952</c:v>
                </c:pt>
                <c:pt idx="3752">
                  <c:v>8.3175863767329385</c:v>
                </c:pt>
                <c:pt idx="3753">
                  <c:v>8.31744072916708</c:v>
                </c:pt>
                <c:pt idx="3754">
                  <c:v>8.3173067209170135</c:v>
                </c:pt>
                <c:pt idx="3755">
                  <c:v>8.3182077400169536</c:v>
                </c:pt>
                <c:pt idx="3756">
                  <c:v>8.3178987317670856</c:v>
                </c:pt>
                <c:pt idx="3757">
                  <c:v>8.3181414175330293</c:v>
                </c:pt>
                <c:pt idx="3758">
                  <c:v>8.3180057426169611</c:v>
                </c:pt>
                <c:pt idx="3759">
                  <c:v>8.3177600950499038</c:v>
                </c:pt>
                <c:pt idx="3760">
                  <c:v>8.3180494201330362</c:v>
                </c:pt>
                <c:pt idx="3761">
                  <c:v>8.3178921058999773</c:v>
                </c:pt>
                <c:pt idx="3762">
                  <c:v>8.3175231249999211</c:v>
                </c:pt>
                <c:pt idx="3763">
                  <c:v>8.317637450083053</c:v>
                </c:pt>
                <c:pt idx="3764">
                  <c:v>8.3176068025169947</c:v>
                </c:pt>
                <c:pt idx="3765">
                  <c:v>8.3179911275999281</c:v>
                </c:pt>
                <c:pt idx="3766">
                  <c:v>8.3179671467000684</c:v>
                </c:pt>
                <c:pt idx="3767">
                  <c:v>8.3180031384500026</c:v>
                </c:pt>
                <c:pt idx="3768">
                  <c:v>8.317980824216944</c:v>
                </c:pt>
                <c:pt idx="3769">
                  <c:v>8.317836815967075</c:v>
                </c:pt>
                <c:pt idx="3770">
                  <c:v>8.3183095017330189</c:v>
                </c:pt>
                <c:pt idx="3771">
                  <c:v>8.3182655208329592</c:v>
                </c:pt>
                <c:pt idx="3772">
                  <c:v>8.3184915125830923</c:v>
                </c:pt>
                <c:pt idx="3773">
                  <c:v>8.318292531683035</c:v>
                </c:pt>
                <c:pt idx="3774">
                  <c:v>8.3181935234329671</c:v>
                </c:pt>
                <c:pt idx="3775">
                  <c:v>8.3184178758669098</c:v>
                </c:pt>
                <c:pt idx="3776">
                  <c:v>8.318270534283041</c:v>
                </c:pt>
                <c:pt idx="3777">
                  <c:v>8.3182698867169851</c:v>
                </c:pt>
                <c:pt idx="3778">
                  <c:v>8.3187575451329163</c:v>
                </c:pt>
                <c:pt idx="3779">
                  <c:v>8.3184035642330567</c:v>
                </c:pt>
                <c:pt idx="3780">
                  <c:v>8.3185312499999995</c:v>
                </c:pt>
                <c:pt idx="3781">
                  <c:v>8.3184072417499326</c:v>
                </c:pt>
                <c:pt idx="3782">
                  <c:v>8.3186349275170741</c:v>
                </c:pt>
                <c:pt idx="3783">
                  <c:v>8.3187759192670079</c:v>
                </c:pt>
                <c:pt idx="3784">
                  <c:v>8.3187502716999493</c:v>
                </c:pt>
                <c:pt idx="3785">
                  <c:v>8.3187412634500806</c:v>
                </c:pt>
                <c:pt idx="3786">
                  <c:v>8.3185722825500239</c:v>
                </c:pt>
                <c:pt idx="3787">
                  <c:v>8.3188649409669555</c:v>
                </c:pt>
                <c:pt idx="3788">
                  <c:v>8.3190959600670986</c:v>
                </c:pt>
                <c:pt idx="3789">
                  <c:v>8.318111979167039</c:v>
                </c:pt>
                <c:pt idx="3790">
                  <c:v>8.3183829709169714</c:v>
                </c:pt>
                <c:pt idx="3791">
                  <c:v>8.3186239900169152</c:v>
                </c:pt>
                <c:pt idx="3792">
                  <c:v>8.3186349817670457</c:v>
                </c:pt>
                <c:pt idx="3793">
                  <c:v>8.3184960008669897</c:v>
                </c:pt>
                <c:pt idx="3794">
                  <c:v>8.3185686592829224</c:v>
                </c:pt>
                <c:pt idx="3795">
                  <c:v>8.3184746783830619</c:v>
                </c:pt>
                <c:pt idx="3796">
                  <c:v>8.318862336799997</c:v>
                </c:pt>
                <c:pt idx="3797">
                  <c:v>8.3185450225669388</c:v>
                </c:pt>
                <c:pt idx="3798">
                  <c:v>8.3188110416670806</c:v>
                </c:pt>
                <c:pt idx="3799">
                  <c:v>8.3189687000830119</c:v>
                </c:pt>
                <c:pt idx="3800">
                  <c:v>8.3189830525169537</c:v>
                </c:pt>
                <c:pt idx="3801">
                  <c:v>8.3190390442670878</c:v>
                </c:pt>
                <c:pt idx="3802">
                  <c:v>8.3185567300330288</c:v>
                </c:pt>
                <c:pt idx="3803">
                  <c:v>8.3190810551169605</c:v>
                </c:pt>
                <c:pt idx="3804">
                  <c:v>8.3191270742169046</c:v>
                </c:pt>
                <c:pt idx="3805">
                  <c:v>8.3191913993000366</c:v>
                </c:pt>
                <c:pt idx="3806">
                  <c:v>8.319214085066978</c:v>
                </c:pt>
                <c:pt idx="3807">
                  <c:v>8.3190751041669202</c:v>
                </c:pt>
                <c:pt idx="3808">
                  <c:v>8.319237762583052</c:v>
                </c:pt>
                <c:pt idx="3809">
                  <c:v>8.3197587816829941</c:v>
                </c:pt>
                <c:pt idx="3810">
                  <c:v>8.3189714400999275</c:v>
                </c:pt>
                <c:pt idx="3811">
                  <c:v>8.3191657925330702</c:v>
                </c:pt>
                <c:pt idx="3812">
                  <c:v>8.3190601176170027</c:v>
                </c:pt>
                <c:pt idx="3813">
                  <c:v>8.3190411367169439</c:v>
                </c:pt>
                <c:pt idx="3814">
                  <c:v>8.3193004618000757</c:v>
                </c:pt>
                <c:pt idx="3815">
                  <c:v>8.3194898142330178</c:v>
                </c:pt>
                <c:pt idx="3816">
                  <c:v>8.3192141666669617</c:v>
                </c:pt>
                <c:pt idx="3817">
                  <c:v>8.3191868250830918</c:v>
                </c:pt>
                <c:pt idx="3818">
                  <c:v>8.3190678441830332</c:v>
                </c:pt>
                <c:pt idx="3819">
                  <c:v>8.3190321692669666</c:v>
                </c:pt>
                <c:pt idx="3820">
                  <c:v>8.3189381883669089</c:v>
                </c:pt>
                <c:pt idx="3821">
                  <c:v>8.3190958467830409</c:v>
                </c:pt>
                <c:pt idx="3822">
                  <c:v>8.3194301992169848</c:v>
                </c:pt>
                <c:pt idx="3823">
                  <c:v>8.3191961909669168</c:v>
                </c:pt>
                <c:pt idx="3824">
                  <c:v>8.3198105434000578</c:v>
                </c:pt>
                <c:pt idx="3825">
                  <c:v>8.3196332291669997</c:v>
                </c:pt>
                <c:pt idx="3826">
                  <c:v>8.3195375542499317</c:v>
                </c:pt>
                <c:pt idx="3827">
                  <c:v>8.317066906683074</c:v>
                </c:pt>
                <c:pt idx="3828">
                  <c:v>8.3175228984330065</c:v>
                </c:pt>
                <c:pt idx="3829">
                  <c:v>8.3171839175329509</c:v>
                </c:pt>
                <c:pt idx="3830">
                  <c:v>8.3176349092830826</c:v>
                </c:pt>
                <c:pt idx="3831">
                  <c:v>8.3181292617170222</c:v>
                </c:pt>
                <c:pt idx="3832">
                  <c:v>8.317685253466955</c:v>
                </c:pt>
                <c:pt idx="3833">
                  <c:v>8.3181596059000977</c:v>
                </c:pt>
                <c:pt idx="3834">
                  <c:v>8.3180289583330413</c:v>
                </c:pt>
                <c:pt idx="3835">
                  <c:v>8.3177882834169736</c:v>
                </c:pt>
                <c:pt idx="3836">
                  <c:v>8.3181126358499142</c:v>
                </c:pt>
                <c:pt idx="3837">
                  <c:v>8.3183019609330469</c:v>
                </c:pt>
                <c:pt idx="3838">
                  <c:v>8.3178996466999884</c:v>
                </c:pt>
                <c:pt idx="3839">
                  <c:v>8.3187473051169221</c:v>
                </c:pt>
                <c:pt idx="3840">
                  <c:v>8.318584990883064</c:v>
                </c:pt>
                <c:pt idx="3841">
                  <c:v>8.3185959826329974</c:v>
                </c:pt>
                <c:pt idx="3842">
                  <c:v>8.3183303350669373</c:v>
                </c:pt>
                <c:pt idx="3843">
                  <c:v>8.3184813541670799</c:v>
                </c:pt>
                <c:pt idx="3844">
                  <c:v>8.3183456792500117</c:v>
                </c:pt>
                <c:pt idx="3845">
                  <c:v>8.3179850316829551</c:v>
                </c:pt>
                <c:pt idx="3846">
                  <c:v>8.3187343567670862</c:v>
                </c:pt>
                <c:pt idx="3847">
                  <c:v>8.3182537092000288</c:v>
                </c:pt>
                <c:pt idx="3848">
                  <c:v>8.3182413676169631</c:v>
                </c:pt>
                <c:pt idx="3849">
                  <c:v>8.3180907200499039</c:v>
                </c:pt>
                <c:pt idx="3850">
                  <c:v>8.3182233784670352</c:v>
                </c:pt>
                <c:pt idx="3851">
                  <c:v>8.3189977308999783</c:v>
                </c:pt>
                <c:pt idx="3852">
                  <c:v>8.3203670833329202</c:v>
                </c:pt>
                <c:pt idx="3853">
                  <c:v>8.3204964084170534</c:v>
                </c:pt>
                <c:pt idx="3854">
                  <c:v>8.3208890941829949</c:v>
                </c:pt>
                <c:pt idx="3855">
                  <c:v>8.3208550859329264</c:v>
                </c:pt>
                <c:pt idx="3856">
                  <c:v>8.3202661050330686</c:v>
                </c:pt>
                <c:pt idx="3857">
                  <c:v>8.3207370967830023</c:v>
                </c:pt>
                <c:pt idx="3858">
                  <c:v>8.320799782549944</c:v>
                </c:pt>
                <c:pt idx="3859">
                  <c:v>8.3208574409670764</c:v>
                </c:pt>
                <c:pt idx="3860">
                  <c:v>8.3206467934000177</c:v>
                </c:pt>
                <c:pt idx="3861">
                  <c:v>8.3212211458329612</c:v>
                </c:pt>
                <c:pt idx="3862">
                  <c:v>8.3209338042500924</c:v>
                </c:pt>
                <c:pt idx="3863">
                  <c:v>8.3213748233500358</c:v>
                </c:pt>
                <c:pt idx="3864">
                  <c:v>8.3215641484329677</c:v>
                </c:pt>
                <c:pt idx="3865">
                  <c:v>8.3209035008669083</c:v>
                </c:pt>
                <c:pt idx="3866">
                  <c:v>8.3213328259500408</c:v>
                </c:pt>
                <c:pt idx="3867">
                  <c:v>8.3216538450499833</c:v>
                </c:pt>
                <c:pt idx="3868">
                  <c:v>8.3216881701329157</c:v>
                </c:pt>
                <c:pt idx="3869">
                  <c:v>8.322152522567059</c:v>
                </c:pt>
                <c:pt idx="3870">
                  <c:v>8.3215418749999994</c:v>
                </c:pt>
                <c:pt idx="3871">
                  <c:v>8.3212578667499315</c:v>
                </c:pt>
                <c:pt idx="3872">
                  <c:v>8.3210188858500747</c:v>
                </c:pt>
                <c:pt idx="3873">
                  <c:v>8.322041544267007</c:v>
                </c:pt>
                <c:pt idx="3874">
                  <c:v>8.3220892300329492</c:v>
                </c:pt>
                <c:pt idx="3875">
                  <c:v>8.3217618884500819</c:v>
                </c:pt>
                <c:pt idx="3876">
                  <c:v>8.3219912408830226</c:v>
                </c:pt>
                <c:pt idx="3877">
                  <c:v>8.3219705659669572</c:v>
                </c:pt>
                <c:pt idx="3878">
                  <c:v>8.3223865850670968</c:v>
                </c:pt>
                <c:pt idx="3879">
                  <c:v>8.3220392708330397</c:v>
                </c:pt>
                <c:pt idx="3880">
                  <c:v>8.3219885959169737</c:v>
                </c:pt>
                <c:pt idx="3881">
                  <c:v>8.3218212816829134</c:v>
                </c:pt>
                <c:pt idx="3882">
                  <c:v>8.3216939401000474</c:v>
                </c:pt>
                <c:pt idx="3883">
                  <c:v>8.321691625866988</c:v>
                </c:pt>
                <c:pt idx="3884">
                  <c:v>8.3223592842829213</c:v>
                </c:pt>
                <c:pt idx="3885">
                  <c:v>8.321830303383063</c:v>
                </c:pt>
                <c:pt idx="3886">
                  <c:v>8.3217729617999954</c:v>
                </c:pt>
                <c:pt idx="3887">
                  <c:v>8.3218673142329393</c:v>
                </c:pt>
                <c:pt idx="3888">
                  <c:v>8.3215100000000799</c:v>
                </c:pt>
                <c:pt idx="3889">
                  <c:v>8.3215143250830117</c:v>
                </c:pt>
                <c:pt idx="3890">
                  <c:v>8.321722010849955</c:v>
                </c:pt>
                <c:pt idx="3891">
                  <c:v>8.3222946692670874</c:v>
                </c:pt>
                <c:pt idx="3892">
                  <c:v>8.3219273550330293</c:v>
                </c:pt>
                <c:pt idx="3893">
                  <c:v>8.3218116801169622</c:v>
                </c:pt>
                <c:pt idx="3894">
                  <c:v>8.3223093658829033</c:v>
                </c:pt>
                <c:pt idx="3895">
                  <c:v>8.3218270243000347</c:v>
                </c:pt>
                <c:pt idx="3896">
                  <c:v>8.3225713767329772</c:v>
                </c:pt>
                <c:pt idx="3897">
                  <c:v>8.3222657291669204</c:v>
                </c:pt>
                <c:pt idx="3898">
                  <c:v>8.3222617209170533</c:v>
                </c:pt>
                <c:pt idx="3899">
                  <c:v>8.3219227400169942</c:v>
                </c:pt>
                <c:pt idx="3900">
                  <c:v>8.3221903984329266</c:v>
                </c:pt>
                <c:pt idx="3901">
                  <c:v>8.3224097508670685</c:v>
                </c:pt>
                <c:pt idx="3902">
                  <c:v>8.3208390759500013</c:v>
                </c:pt>
                <c:pt idx="3903">
                  <c:v>8.3208567617169447</c:v>
                </c:pt>
                <c:pt idx="3904">
                  <c:v>8.3204744201330758</c:v>
                </c:pt>
                <c:pt idx="3905">
                  <c:v>8.3206554392330183</c:v>
                </c:pt>
                <c:pt idx="3906">
                  <c:v>8.3213347916669598</c:v>
                </c:pt>
                <c:pt idx="3907">
                  <c:v>8.3204674500830915</c:v>
                </c:pt>
                <c:pt idx="3908">
                  <c:v>8.3211151358500342</c:v>
                </c:pt>
                <c:pt idx="3909">
                  <c:v>8.3211894609329669</c:v>
                </c:pt>
                <c:pt idx="3910">
                  <c:v>8.3211571466999104</c:v>
                </c:pt>
                <c:pt idx="3911">
                  <c:v>8.3213081384500427</c:v>
                </c:pt>
                <c:pt idx="3912">
                  <c:v>8.3217424908829827</c:v>
                </c:pt>
                <c:pt idx="3913">
                  <c:v>8.3215384826329153</c:v>
                </c:pt>
                <c:pt idx="3914">
                  <c:v>8.3218911684000574</c:v>
                </c:pt>
                <c:pt idx="3915">
                  <c:v>8.3217021875000015</c:v>
                </c:pt>
                <c:pt idx="3916">
                  <c:v>8.322063179249934</c:v>
                </c:pt>
                <c:pt idx="3917">
                  <c:v>8.3216491983500731</c:v>
                </c:pt>
                <c:pt idx="3918">
                  <c:v>8.322235190100006</c:v>
                </c:pt>
                <c:pt idx="3919">
                  <c:v>8.3222128758669491</c:v>
                </c:pt>
                <c:pt idx="3920">
                  <c:v>8.3217588676170813</c:v>
                </c:pt>
                <c:pt idx="3921">
                  <c:v>8.3217965533830238</c:v>
                </c:pt>
                <c:pt idx="3922">
                  <c:v>8.321952545132957</c:v>
                </c:pt>
                <c:pt idx="3923">
                  <c:v>8.3221018975670962</c:v>
                </c:pt>
                <c:pt idx="3924">
                  <c:v>8.3221679166670395</c:v>
                </c:pt>
                <c:pt idx="3925">
                  <c:v>8.3218422417499731</c:v>
                </c:pt>
                <c:pt idx="3926">
                  <c:v>8.3228215941829156</c:v>
                </c:pt>
                <c:pt idx="3927">
                  <c:v>8.3221892526000474</c:v>
                </c:pt>
                <c:pt idx="3928">
                  <c:v>8.3223452716999891</c:v>
                </c:pt>
                <c:pt idx="3929">
                  <c:v>8.3216329301169232</c:v>
                </c:pt>
                <c:pt idx="3930">
                  <c:v>8.3218706158830624</c:v>
                </c:pt>
                <c:pt idx="3931">
                  <c:v>8.3222616076329956</c:v>
                </c:pt>
                <c:pt idx="3932">
                  <c:v>8.3219692933999383</c:v>
                </c:pt>
                <c:pt idx="3933">
                  <c:v>8.3220386458330786</c:v>
                </c:pt>
                <c:pt idx="3934">
                  <c:v>8.3227213042500132</c:v>
                </c:pt>
                <c:pt idx="3935">
                  <c:v>8.3224673233499544</c:v>
                </c:pt>
                <c:pt idx="3936">
                  <c:v>8.3222766484330855</c:v>
                </c:pt>
                <c:pt idx="3937">
                  <c:v>8.3222976675330287</c:v>
                </c:pt>
                <c:pt idx="3938">
                  <c:v>8.3227303259499621</c:v>
                </c:pt>
                <c:pt idx="3939">
                  <c:v>8.3226763450499046</c:v>
                </c:pt>
                <c:pt idx="3940">
                  <c:v>8.3236606701330373</c:v>
                </c:pt>
                <c:pt idx="3941">
                  <c:v>8.3237083558999778</c:v>
                </c:pt>
                <c:pt idx="3942">
                  <c:v>8.3236177083329199</c:v>
                </c:pt>
                <c:pt idx="3943">
                  <c:v>8.3238770334170518</c:v>
                </c:pt>
                <c:pt idx="3944">
                  <c:v>8.3241497191829961</c:v>
                </c:pt>
                <c:pt idx="3945">
                  <c:v>8.3236473775999276</c:v>
                </c:pt>
                <c:pt idx="3946">
                  <c:v>8.3236500633670687</c:v>
                </c:pt>
                <c:pt idx="3947">
                  <c:v>8.3239043884500017</c:v>
                </c:pt>
                <c:pt idx="3948">
                  <c:v>8.3237254075499436</c:v>
                </c:pt>
                <c:pt idx="3949">
                  <c:v>8.323169732633076</c:v>
                </c:pt>
                <c:pt idx="3950">
                  <c:v>8.3234707517330193</c:v>
                </c:pt>
                <c:pt idx="3951">
                  <c:v>8.3238434374999599</c:v>
                </c:pt>
                <c:pt idx="3952">
                  <c:v>8.3237877625830912</c:v>
                </c:pt>
                <c:pt idx="3953">
                  <c:v>8.3233054483500339</c:v>
                </c:pt>
                <c:pt idx="3954">
                  <c:v>8.3240597734329675</c:v>
                </c:pt>
                <c:pt idx="3955">
                  <c:v>8.3240357925329107</c:v>
                </c:pt>
                <c:pt idx="3956">
                  <c:v>8.3240051176170411</c:v>
                </c:pt>
                <c:pt idx="3957">
                  <c:v>8.3238444700499823</c:v>
                </c:pt>
                <c:pt idx="3958">
                  <c:v>8.3238537951329175</c:v>
                </c:pt>
                <c:pt idx="3959">
                  <c:v>8.3242631475670574</c:v>
                </c:pt>
                <c:pt idx="3960">
                  <c:v>8.3241308333330011</c:v>
                </c:pt>
                <c:pt idx="3961">
                  <c:v>8.3244118250829331</c:v>
                </c:pt>
                <c:pt idx="3962">
                  <c:v>8.3238178441830737</c:v>
                </c:pt>
                <c:pt idx="3963">
                  <c:v>8.3239171692670073</c:v>
                </c:pt>
                <c:pt idx="3964">
                  <c:v>8.3242648550329488</c:v>
                </c:pt>
                <c:pt idx="3965">
                  <c:v>8.3243058467830799</c:v>
                </c:pt>
                <c:pt idx="3966">
                  <c:v>8.3235851992170229</c:v>
                </c:pt>
                <c:pt idx="3967">
                  <c:v>8.3237595242999571</c:v>
                </c:pt>
                <c:pt idx="3968">
                  <c:v>8.3233722100670988</c:v>
                </c:pt>
                <c:pt idx="3969">
                  <c:v>8.3241948958330401</c:v>
                </c:pt>
                <c:pt idx="3970">
                  <c:v>8.3245592209169725</c:v>
                </c:pt>
                <c:pt idx="3971">
                  <c:v>8.3237619066829147</c:v>
                </c:pt>
                <c:pt idx="3972">
                  <c:v>8.3246845651000463</c:v>
                </c:pt>
                <c:pt idx="3973">
                  <c:v>8.3240955841999895</c:v>
                </c:pt>
                <c:pt idx="3974">
                  <c:v>8.3246265759499227</c:v>
                </c:pt>
                <c:pt idx="3975">
                  <c:v>8.3244659283830629</c:v>
                </c:pt>
                <c:pt idx="3976">
                  <c:v>8.3249602534669958</c:v>
                </c:pt>
                <c:pt idx="3977">
                  <c:v>8.3233362725669391</c:v>
                </c:pt>
                <c:pt idx="3978">
                  <c:v>8.3228922916670793</c:v>
                </c:pt>
                <c:pt idx="3979">
                  <c:v>8.3226682834170127</c:v>
                </c:pt>
                <c:pt idx="3980">
                  <c:v>8.3232243025169534</c:v>
                </c:pt>
                <c:pt idx="3981">
                  <c:v>8.3231486276000872</c:v>
                </c:pt>
                <c:pt idx="3982">
                  <c:v>8.3228479800330284</c:v>
                </c:pt>
                <c:pt idx="3983">
                  <c:v>8.3233523051169609</c:v>
                </c:pt>
                <c:pt idx="3984">
                  <c:v>8.323019990882905</c:v>
                </c:pt>
                <c:pt idx="3985">
                  <c:v>8.3230376493000353</c:v>
                </c:pt>
                <c:pt idx="3986">
                  <c:v>8.3239520017329784</c:v>
                </c:pt>
                <c:pt idx="3987">
                  <c:v>8.3236846874999202</c:v>
                </c:pt>
                <c:pt idx="3988">
                  <c:v>8.3233190125830525</c:v>
                </c:pt>
                <c:pt idx="3989">
                  <c:v>8.3237500316829944</c:v>
                </c:pt>
                <c:pt idx="3990">
                  <c:v>8.3252160234329278</c:v>
                </c:pt>
                <c:pt idx="3991">
                  <c:v>8.3254070425330688</c:v>
                </c:pt>
                <c:pt idx="3992">
                  <c:v>8.3253263676170022</c:v>
                </c:pt>
                <c:pt idx="3993">
                  <c:v>8.3252540533829436</c:v>
                </c:pt>
                <c:pt idx="3994">
                  <c:v>8.3251300451330756</c:v>
                </c:pt>
                <c:pt idx="3995">
                  <c:v>8.3251227309000182</c:v>
                </c:pt>
                <c:pt idx="3996">
                  <c:v>8.3252154166669605</c:v>
                </c:pt>
                <c:pt idx="3997">
                  <c:v>8.3255147417500925</c:v>
                </c:pt>
                <c:pt idx="3998">
                  <c:v>8.3254490941830337</c:v>
                </c:pt>
                <c:pt idx="3999">
                  <c:v>8.3253117525999674</c:v>
                </c:pt>
                <c:pt idx="4000">
                  <c:v>8.3258544383669104</c:v>
                </c:pt>
                <c:pt idx="4001">
                  <c:v>8.3253554301170407</c:v>
                </c:pt>
                <c:pt idx="4002">
                  <c:v>8.3254997825499846</c:v>
                </c:pt>
                <c:pt idx="4003">
                  <c:v>8.3256157742999175</c:v>
                </c:pt>
                <c:pt idx="4004">
                  <c:v>8.3262251267330569</c:v>
                </c:pt>
                <c:pt idx="4005">
                  <c:v>8.3261694791669996</c:v>
                </c:pt>
                <c:pt idx="4006">
                  <c:v>8.3254604709169335</c:v>
                </c:pt>
                <c:pt idx="4007">
                  <c:v>8.3256131566830742</c:v>
                </c:pt>
                <c:pt idx="4008">
                  <c:v>8.3258458151000081</c:v>
                </c:pt>
                <c:pt idx="4009">
                  <c:v>8.325250167532948</c:v>
                </c:pt>
                <c:pt idx="4010">
                  <c:v>8.3252128259500822</c:v>
                </c:pt>
                <c:pt idx="4011">
                  <c:v>8.3249338450500225</c:v>
                </c:pt>
                <c:pt idx="4012">
                  <c:v>8.3255781701329568</c:v>
                </c:pt>
                <c:pt idx="4013">
                  <c:v>8.3253041892330977</c:v>
                </c:pt>
                <c:pt idx="4014">
                  <c:v>8.3251852083330391</c:v>
                </c:pt>
                <c:pt idx="4015">
                  <c:v>8.3238145334169733</c:v>
                </c:pt>
                <c:pt idx="4016">
                  <c:v>8.3240838858499142</c:v>
                </c:pt>
                <c:pt idx="4017">
                  <c:v>8.3241582109330459</c:v>
                </c:pt>
                <c:pt idx="4018">
                  <c:v>8.3238292300329899</c:v>
                </c:pt>
                <c:pt idx="4019">
                  <c:v>8.3235435551169221</c:v>
                </c:pt>
                <c:pt idx="4020">
                  <c:v>8.3235479075500631</c:v>
                </c:pt>
                <c:pt idx="4021">
                  <c:v>8.3234605659669967</c:v>
                </c:pt>
                <c:pt idx="4022">
                  <c:v>8.3233049183999377</c:v>
                </c:pt>
                <c:pt idx="4023">
                  <c:v>8.323865937500079</c:v>
                </c:pt>
                <c:pt idx="4024">
                  <c:v>8.3233985959170127</c:v>
                </c:pt>
                <c:pt idx="4025">
                  <c:v>8.3236379483499547</c:v>
                </c:pt>
                <c:pt idx="4026">
                  <c:v>8.3240289401000869</c:v>
                </c:pt>
                <c:pt idx="4027">
                  <c:v>8.3256682925330292</c:v>
                </c:pt>
                <c:pt idx="4028">
                  <c:v>8.3259742842829603</c:v>
                </c:pt>
                <c:pt idx="4029">
                  <c:v>8.3259553033829032</c:v>
                </c:pt>
                <c:pt idx="4030">
                  <c:v>8.326189628467036</c:v>
                </c:pt>
                <c:pt idx="4031">
                  <c:v>8.3260823142329787</c:v>
                </c:pt>
                <c:pt idx="4032">
                  <c:v>8.32620333333292</c:v>
                </c:pt>
                <c:pt idx="4033">
                  <c:v>8.3259993250830515</c:v>
                </c:pt>
                <c:pt idx="4034">
                  <c:v>8.3266753441829948</c:v>
                </c:pt>
                <c:pt idx="4035">
                  <c:v>8.3263846692669272</c:v>
                </c:pt>
                <c:pt idx="4036">
                  <c:v>8.32648235503307</c:v>
                </c:pt>
                <c:pt idx="4037">
                  <c:v>8.326200013450002</c:v>
                </c:pt>
                <c:pt idx="4038">
                  <c:v>8.3264293658829427</c:v>
                </c:pt>
                <c:pt idx="4039">
                  <c:v>8.3263336909670773</c:v>
                </c:pt>
                <c:pt idx="4040">
                  <c:v>8.3265447100670169</c:v>
                </c:pt>
                <c:pt idx="4041">
                  <c:v>8.3259407291669607</c:v>
                </c:pt>
                <c:pt idx="4042">
                  <c:v>8.3265933875830918</c:v>
                </c:pt>
                <c:pt idx="4043">
                  <c:v>8.3264260733500333</c:v>
                </c:pt>
                <c:pt idx="4044">
                  <c:v>8.3262370650999689</c:v>
                </c:pt>
                <c:pt idx="4045">
                  <c:v>8.3260380841999098</c:v>
                </c:pt>
                <c:pt idx="4046">
                  <c:v>8.3270074092830413</c:v>
                </c:pt>
                <c:pt idx="4047">
                  <c:v>8.3257984283829831</c:v>
                </c:pt>
                <c:pt idx="4048">
                  <c:v>8.326527753466916</c:v>
                </c:pt>
                <c:pt idx="4049">
                  <c:v>8.3258637725670592</c:v>
                </c:pt>
                <c:pt idx="4050">
                  <c:v>8.3259131249999996</c:v>
                </c:pt>
                <c:pt idx="4051">
                  <c:v>8.3263274500829318</c:v>
                </c:pt>
                <c:pt idx="4052">
                  <c:v>8.3263168025170735</c:v>
                </c:pt>
                <c:pt idx="4053">
                  <c:v>8.3266794609330077</c:v>
                </c:pt>
                <c:pt idx="4054">
                  <c:v>8.3269221466999497</c:v>
                </c:pt>
                <c:pt idx="4055">
                  <c:v>8.3260131384500813</c:v>
                </c:pt>
                <c:pt idx="4056">
                  <c:v>8.3265358242170233</c:v>
                </c:pt>
                <c:pt idx="4057">
                  <c:v>8.3265951492999548</c:v>
                </c:pt>
                <c:pt idx="4058">
                  <c:v>8.3266895017330977</c:v>
                </c:pt>
                <c:pt idx="4059">
                  <c:v>8.3262455208330408</c:v>
                </c:pt>
                <c:pt idx="4060">
                  <c:v>8.3265331792499726</c:v>
                </c:pt>
                <c:pt idx="4061">
                  <c:v>8.3264975316829144</c:v>
                </c:pt>
                <c:pt idx="4062">
                  <c:v>8.3263568567670472</c:v>
                </c:pt>
                <c:pt idx="4063">
                  <c:v>8.3265012091999893</c:v>
                </c:pt>
                <c:pt idx="4064">
                  <c:v>8.3263288676169225</c:v>
                </c:pt>
                <c:pt idx="4065">
                  <c:v>8.325898220050064</c:v>
                </c:pt>
                <c:pt idx="4066">
                  <c:v>8.3262775451329958</c:v>
                </c:pt>
                <c:pt idx="4067">
                  <c:v>8.3261502308999376</c:v>
                </c:pt>
                <c:pt idx="4068">
                  <c:v>8.326002916667079</c:v>
                </c:pt>
                <c:pt idx="4069">
                  <c:v>8.3261055750830124</c:v>
                </c:pt>
                <c:pt idx="4070">
                  <c:v>8.3255199275169556</c:v>
                </c:pt>
                <c:pt idx="4071">
                  <c:v>8.3264075859330866</c:v>
                </c:pt>
                <c:pt idx="4072">
                  <c:v>8.3261452717000299</c:v>
                </c:pt>
                <c:pt idx="4073">
                  <c:v>8.3258062634499623</c:v>
                </c:pt>
                <c:pt idx="4074">
                  <c:v>8.3261306158829029</c:v>
                </c:pt>
                <c:pt idx="4075">
                  <c:v>8.3259532743000353</c:v>
                </c:pt>
                <c:pt idx="4076">
                  <c:v>8.326009293399979</c:v>
                </c:pt>
                <c:pt idx="4077">
                  <c:v>8.3259719791669209</c:v>
                </c:pt>
                <c:pt idx="4078">
                  <c:v>8.3258379709170534</c:v>
                </c:pt>
                <c:pt idx="4079">
                  <c:v>8.3263156566829934</c:v>
                </c:pt>
                <c:pt idx="4080">
                  <c:v>8.3260249817669276</c:v>
                </c:pt>
                <c:pt idx="4081">
                  <c:v>8.3261760008670684</c:v>
                </c:pt>
                <c:pt idx="4082">
                  <c:v>8.3260169926170011</c:v>
                </c:pt>
                <c:pt idx="4083">
                  <c:v>8.3262963450499452</c:v>
                </c:pt>
                <c:pt idx="4084">
                  <c:v>8.3259690034670761</c:v>
                </c:pt>
                <c:pt idx="4085">
                  <c:v>8.326100022567017</c:v>
                </c:pt>
                <c:pt idx="4086">
                  <c:v>8.3266827083329602</c:v>
                </c:pt>
                <c:pt idx="4087">
                  <c:v>8.3263687000830924</c:v>
                </c:pt>
                <c:pt idx="4088">
                  <c:v>8.3258697191830358</c:v>
                </c:pt>
                <c:pt idx="4089">
                  <c:v>8.3257307109329677</c:v>
                </c:pt>
                <c:pt idx="4090">
                  <c:v>8.3260683966999096</c:v>
                </c:pt>
                <c:pt idx="4091">
                  <c:v>8.3262977217830425</c:v>
                </c:pt>
                <c:pt idx="4092">
                  <c:v>8.3260820742169841</c:v>
                </c:pt>
                <c:pt idx="4093">
                  <c:v>8.3259380659669162</c:v>
                </c:pt>
                <c:pt idx="4094">
                  <c:v>8.3263657517330589</c:v>
                </c:pt>
                <c:pt idx="4095">
                  <c:v>8.3257051041669996</c:v>
                </c:pt>
                <c:pt idx="4096">
                  <c:v>8.325574429249933</c:v>
                </c:pt>
                <c:pt idx="4097">
                  <c:v>8.3255271150170742</c:v>
                </c:pt>
                <c:pt idx="4098">
                  <c:v>8.3261914401000059</c:v>
                </c:pt>
                <c:pt idx="4099">
                  <c:v>8.3261291258669488</c:v>
                </c:pt>
                <c:pt idx="4100">
                  <c:v>8.3264517842830816</c:v>
                </c:pt>
                <c:pt idx="4101">
                  <c:v>8.3262628033830239</c:v>
                </c:pt>
                <c:pt idx="4102">
                  <c:v>8.3257354617999564</c:v>
                </c:pt>
                <c:pt idx="4103">
                  <c:v>8.3257414809000974</c:v>
                </c:pt>
                <c:pt idx="4104">
                  <c:v>8.3259041666670406</c:v>
                </c:pt>
                <c:pt idx="4105">
                  <c:v>8.3259601584169722</c:v>
                </c:pt>
                <c:pt idx="4106">
                  <c:v>8.3257295108499161</c:v>
                </c:pt>
                <c:pt idx="4107">
                  <c:v>8.325000502600048</c:v>
                </c:pt>
                <c:pt idx="4108">
                  <c:v>8.3255481883669891</c:v>
                </c:pt>
                <c:pt idx="4109">
                  <c:v>8.3249358467829211</c:v>
                </c:pt>
                <c:pt idx="4110">
                  <c:v>8.3254768658830631</c:v>
                </c:pt>
                <c:pt idx="4111">
                  <c:v>8.3252761909669957</c:v>
                </c:pt>
                <c:pt idx="4112">
                  <c:v>8.3246972100669385</c:v>
                </c:pt>
                <c:pt idx="4113">
                  <c:v>8.3248332291670799</c:v>
                </c:pt>
                <c:pt idx="4114">
                  <c:v>8.3244608875830117</c:v>
                </c:pt>
                <c:pt idx="4115">
                  <c:v>8.3229402400169548</c:v>
                </c:pt>
                <c:pt idx="4116">
                  <c:v>8.3231228984330858</c:v>
                </c:pt>
                <c:pt idx="4117">
                  <c:v>8.3232805842000293</c:v>
                </c:pt>
                <c:pt idx="4118">
                  <c:v>8.323401575949962</c:v>
                </c:pt>
                <c:pt idx="4119">
                  <c:v>8.3226809283829031</c:v>
                </c:pt>
                <c:pt idx="4120">
                  <c:v>8.3232269201330364</c:v>
                </c:pt>
                <c:pt idx="4121">
                  <c:v>8.3227812725669779</c:v>
                </c:pt>
                <c:pt idx="4122">
                  <c:v>8.3232806249999207</c:v>
                </c:pt>
                <c:pt idx="4123">
                  <c:v>8.3231416167500534</c:v>
                </c:pt>
                <c:pt idx="4124">
                  <c:v>8.322365969182993</c:v>
                </c:pt>
                <c:pt idx="4125">
                  <c:v>8.3222619609329289</c:v>
                </c:pt>
                <c:pt idx="4126">
                  <c:v>8.3224679800330676</c:v>
                </c:pt>
                <c:pt idx="4127">
                  <c:v>8.3244589717830006</c:v>
                </c:pt>
                <c:pt idx="4128">
                  <c:v>8.3246416575499449</c:v>
                </c:pt>
                <c:pt idx="4129">
                  <c:v>8.3243393159670749</c:v>
                </c:pt>
                <c:pt idx="4130">
                  <c:v>8.3247020017330193</c:v>
                </c:pt>
                <c:pt idx="4131">
                  <c:v>8.3243646874999602</c:v>
                </c:pt>
                <c:pt idx="4132">
                  <c:v>8.3247073459170924</c:v>
                </c:pt>
                <c:pt idx="4133">
                  <c:v>8.3242883650170345</c:v>
                </c:pt>
                <c:pt idx="4134">
                  <c:v>8.3247360234329673</c:v>
                </c:pt>
                <c:pt idx="4135">
                  <c:v>8.323993709199911</c:v>
                </c:pt>
                <c:pt idx="4136">
                  <c:v>8.3245013676170423</c:v>
                </c:pt>
                <c:pt idx="4137">
                  <c:v>8.3238557200499823</c:v>
                </c:pt>
                <c:pt idx="4138">
                  <c:v>8.3238967117999163</c:v>
                </c:pt>
                <c:pt idx="4139">
                  <c:v>8.323816064233057</c:v>
                </c:pt>
                <c:pt idx="4140">
                  <c:v>8.3237387500000004</c:v>
                </c:pt>
                <c:pt idx="4141">
                  <c:v>8.3243364084169329</c:v>
                </c:pt>
                <c:pt idx="4142">
                  <c:v>8.3242257608500729</c:v>
                </c:pt>
                <c:pt idx="4143">
                  <c:v>8.3243650859330067</c:v>
                </c:pt>
                <c:pt idx="4144">
                  <c:v>8.3245494383669492</c:v>
                </c:pt>
                <c:pt idx="4145">
                  <c:v>8.3243954301170806</c:v>
                </c:pt>
                <c:pt idx="4146">
                  <c:v>8.3240097825500232</c:v>
                </c:pt>
                <c:pt idx="4147">
                  <c:v>8.3241641076329564</c:v>
                </c:pt>
                <c:pt idx="4148">
                  <c:v>8.3244251267330984</c:v>
                </c:pt>
                <c:pt idx="4149">
                  <c:v>8.3237028125000396</c:v>
                </c:pt>
                <c:pt idx="4150">
                  <c:v>8.3240954709169728</c:v>
                </c:pt>
                <c:pt idx="4151">
                  <c:v>8.3238748233499145</c:v>
                </c:pt>
                <c:pt idx="4152">
                  <c:v>8.3232674817670471</c:v>
                </c:pt>
                <c:pt idx="4153">
                  <c:v>8.3237501675329906</c:v>
                </c:pt>
                <c:pt idx="4154">
                  <c:v>8.3238761592829231</c:v>
                </c:pt>
                <c:pt idx="4155">
                  <c:v>8.3235688450500636</c:v>
                </c:pt>
                <c:pt idx="4156">
                  <c:v>8.3236381701329947</c:v>
                </c:pt>
                <c:pt idx="4157">
                  <c:v>8.323375855899938</c:v>
                </c:pt>
                <c:pt idx="4158">
                  <c:v>8.3230968750000809</c:v>
                </c:pt>
                <c:pt idx="4159">
                  <c:v>8.3233045334170139</c:v>
                </c:pt>
                <c:pt idx="4160">
                  <c:v>8.3234822191829547</c:v>
                </c:pt>
                <c:pt idx="4161">
                  <c:v>8.3231348776000864</c:v>
                </c:pt>
                <c:pt idx="4162">
                  <c:v>8.3233892300330297</c:v>
                </c:pt>
                <c:pt idx="4163">
                  <c:v>8.3232935551169618</c:v>
                </c:pt>
                <c:pt idx="4164">
                  <c:v>8.3229879075499049</c:v>
                </c:pt>
                <c:pt idx="4165">
                  <c:v>8.3232538993000365</c:v>
                </c:pt>
                <c:pt idx="4166">
                  <c:v>8.3236165850669774</c:v>
                </c:pt>
                <c:pt idx="4167">
                  <c:v>8.3232576041669208</c:v>
                </c:pt>
                <c:pt idx="4168">
                  <c:v>8.3233602625830514</c:v>
                </c:pt>
                <c:pt idx="4169">
                  <c:v>8.3223012816829947</c:v>
                </c:pt>
                <c:pt idx="4170">
                  <c:v>8.3224856067669286</c:v>
                </c:pt>
                <c:pt idx="4171">
                  <c:v>8.3225582925330688</c:v>
                </c:pt>
                <c:pt idx="4172">
                  <c:v>8.3228342842830028</c:v>
                </c:pt>
                <c:pt idx="4173">
                  <c:v>8.3227536367169428</c:v>
                </c:pt>
                <c:pt idx="4174">
                  <c:v>8.3231346284670753</c:v>
                </c:pt>
                <c:pt idx="4175">
                  <c:v>8.3222639809000185</c:v>
                </c:pt>
                <c:pt idx="4176">
                  <c:v>8.32270666666696</c:v>
                </c:pt>
                <c:pt idx="4177">
                  <c:v>8.3200876584170924</c:v>
                </c:pt>
                <c:pt idx="4178">
                  <c:v>8.3206120108500343</c:v>
                </c:pt>
                <c:pt idx="4179">
                  <c:v>8.3201380025999665</c:v>
                </c:pt>
                <c:pt idx="4180">
                  <c:v>8.3206273550329097</c:v>
                </c:pt>
                <c:pt idx="4181">
                  <c:v>8.3207366801170419</c:v>
                </c:pt>
                <c:pt idx="4182">
                  <c:v>8.3199593658829851</c:v>
                </c:pt>
                <c:pt idx="4183">
                  <c:v>8.3198303576329167</c:v>
                </c:pt>
                <c:pt idx="4184">
                  <c:v>8.3198913767330573</c:v>
                </c:pt>
                <c:pt idx="4185">
                  <c:v>8.3200407291670011</c:v>
                </c:pt>
                <c:pt idx="4186">
                  <c:v>8.3199217209169323</c:v>
                </c:pt>
                <c:pt idx="4187">
                  <c:v>8.3200977400170757</c:v>
                </c:pt>
                <c:pt idx="4188">
                  <c:v>8.3200237317670069</c:v>
                </c:pt>
                <c:pt idx="4189">
                  <c:v>8.3203647508669487</c:v>
                </c:pt>
                <c:pt idx="4190">
                  <c:v>8.3206257426170804</c:v>
                </c:pt>
                <c:pt idx="4191">
                  <c:v>8.3207350950500238</c:v>
                </c:pt>
                <c:pt idx="4192">
                  <c:v>8.3207094201329568</c:v>
                </c:pt>
                <c:pt idx="4193">
                  <c:v>8.3210054392330974</c:v>
                </c:pt>
                <c:pt idx="4194">
                  <c:v>8.3204864583330398</c:v>
                </c:pt>
                <c:pt idx="4195">
                  <c:v>8.3204824500829719</c:v>
                </c:pt>
                <c:pt idx="4196">
                  <c:v>8.3195734691829148</c:v>
                </c:pt>
                <c:pt idx="4197">
                  <c:v>8.3198111276000457</c:v>
                </c:pt>
                <c:pt idx="4198">
                  <c:v>8.3199038133669898</c:v>
                </c:pt>
                <c:pt idx="4199">
                  <c:v>8.3201414717829216</c:v>
                </c:pt>
                <c:pt idx="4200">
                  <c:v>8.3197941575500618</c:v>
                </c:pt>
                <c:pt idx="4201">
                  <c:v>8.320085149299997</c:v>
                </c:pt>
                <c:pt idx="4202">
                  <c:v>8.3208595017329383</c:v>
                </c:pt>
                <c:pt idx="4203">
                  <c:v>8.3206738541670795</c:v>
                </c:pt>
                <c:pt idx="4204">
                  <c:v>8.3199931792500124</c:v>
                </c:pt>
                <c:pt idx="4205">
                  <c:v>8.3200675316829535</c:v>
                </c:pt>
                <c:pt idx="4206">
                  <c:v>8.3198418567670878</c:v>
                </c:pt>
                <c:pt idx="4207">
                  <c:v>8.3195795425330292</c:v>
                </c:pt>
                <c:pt idx="4208">
                  <c:v>8.3200705342829604</c:v>
                </c:pt>
                <c:pt idx="4209">
                  <c:v>8.3200015533829035</c:v>
                </c:pt>
                <c:pt idx="4210">
                  <c:v>8.3200242118000354</c:v>
                </c:pt>
                <c:pt idx="4211">
                  <c:v>8.3199085642329784</c:v>
                </c:pt>
                <c:pt idx="4212">
                  <c:v>8.3197695833329206</c:v>
                </c:pt>
                <c:pt idx="4213">
                  <c:v>8.3194622417500526</c:v>
                </c:pt>
                <c:pt idx="4214">
                  <c:v>8.3203032608499949</c:v>
                </c:pt>
                <c:pt idx="4215">
                  <c:v>8.321354252599928</c:v>
                </c:pt>
                <c:pt idx="4216">
                  <c:v>8.3212202717000689</c:v>
                </c:pt>
                <c:pt idx="4217">
                  <c:v>8.3215829301170015</c:v>
                </c:pt>
                <c:pt idx="4218">
                  <c:v>8.3218322825499431</c:v>
                </c:pt>
                <c:pt idx="4219">
                  <c:v>8.3214116076330775</c:v>
                </c:pt>
                <c:pt idx="4220">
                  <c:v>8.3210092934000173</c:v>
                </c:pt>
                <c:pt idx="4221">
                  <c:v>8.3209653124999612</c:v>
                </c:pt>
                <c:pt idx="4222">
                  <c:v>8.3217379709170931</c:v>
                </c:pt>
                <c:pt idx="4223">
                  <c:v>8.3220356566830329</c:v>
                </c:pt>
                <c:pt idx="4224">
                  <c:v>8.3213999817669659</c:v>
                </c:pt>
                <c:pt idx="4225">
                  <c:v>8.3211193341999099</c:v>
                </c:pt>
                <c:pt idx="4226">
                  <c:v>8.3216136592830416</c:v>
                </c:pt>
                <c:pt idx="4227">
                  <c:v>8.3210246783829849</c:v>
                </c:pt>
                <c:pt idx="4228">
                  <c:v>8.3212940034669174</c:v>
                </c:pt>
                <c:pt idx="4229">
                  <c:v>8.3214616892330593</c:v>
                </c:pt>
                <c:pt idx="4230">
                  <c:v>8.3214760416669993</c:v>
                </c:pt>
                <c:pt idx="4231">
                  <c:v>8.321550366749932</c:v>
                </c:pt>
                <c:pt idx="4232">
                  <c:v>8.3206563858500751</c:v>
                </c:pt>
                <c:pt idx="4233">
                  <c:v>8.3211607109330075</c:v>
                </c:pt>
                <c:pt idx="4234">
                  <c:v>8.3209417300329509</c:v>
                </c:pt>
                <c:pt idx="4235">
                  <c:v>8.3208410551170822</c:v>
                </c:pt>
                <c:pt idx="4236">
                  <c:v>8.3211804075500222</c:v>
                </c:pt>
                <c:pt idx="4237">
                  <c:v>8.3212947326329552</c:v>
                </c:pt>
                <c:pt idx="4238">
                  <c:v>8.3212690850670974</c:v>
                </c:pt>
                <c:pt idx="4239">
                  <c:v>8.321045104167041</c:v>
                </c:pt>
                <c:pt idx="4240">
                  <c:v>8.3208244292499725</c:v>
                </c:pt>
                <c:pt idx="4241">
                  <c:v>8.321283781682915</c:v>
                </c:pt>
                <c:pt idx="4242">
                  <c:v>8.3210347734330465</c:v>
                </c:pt>
                <c:pt idx="4243">
                  <c:v>8.3211391258669885</c:v>
                </c:pt>
                <c:pt idx="4244">
                  <c:v>8.320861784282922</c:v>
                </c:pt>
                <c:pt idx="4245">
                  <c:v>8.320982803383064</c:v>
                </c:pt>
                <c:pt idx="4246">
                  <c:v>8.3206371284669967</c:v>
                </c:pt>
                <c:pt idx="4247">
                  <c:v>8.3213948142329386</c:v>
                </c:pt>
                <c:pt idx="4248">
                  <c:v>8.3207075000000792</c:v>
                </c:pt>
                <c:pt idx="4249">
                  <c:v>8.3209401584170131</c:v>
                </c:pt>
                <c:pt idx="4250">
                  <c:v>8.3206795108499545</c:v>
                </c:pt>
                <c:pt idx="4251">
                  <c:v>8.3208088359330876</c:v>
                </c:pt>
                <c:pt idx="4252">
                  <c:v>8.3204265217000284</c:v>
                </c:pt>
                <c:pt idx="4253">
                  <c:v>8.3204725134499622</c:v>
                </c:pt>
                <c:pt idx="4254">
                  <c:v>8.3208468658829045</c:v>
                </c:pt>
                <c:pt idx="4255">
                  <c:v>8.320456190967036</c:v>
                </c:pt>
                <c:pt idx="4256">
                  <c:v>8.3203755433999778</c:v>
                </c:pt>
                <c:pt idx="4257">
                  <c:v>8.3211882291669195</c:v>
                </c:pt>
                <c:pt idx="4258">
                  <c:v>8.3205308875830539</c:v>
                </c:pt>
                <c:pt idx="4259">
                  <c:v>8.3202919066829946</c:v>
                </c:pt>
                <c:pt idx="4260">
                  <c:v>8.3205862317669261</c:v>
                </c:pt>
                <c:pt idx="4261">
                  <c:v>8.3209022508670696</c:v>
                </c:pt>
                <c:pt idx="4262">
                  <c:v>8.3203865759500015</c:v>
                </c:pt>
                <c:pt idx="4263">
                  <c:v>8.3202192617169448</c:v>
                </c:pt>
                <c:pt idx="4264">
                  <c:v>8.3210269201330771</c:v>
                </c:pt>
                <c:pt idx="4265">
                  <c:v>8.3207579392330171</c:v>
                </c:pt>
                <c:pt idx="4266">
                  <c:v>8.3205206249999613</c:v>
                </c:pt>
                <c:pt idx="4267">
                  <c:v>8.3201882834170924</c:v>
                </c:pt>
                <c:pt idx="4268">
                  <c:v>8.3204559691830351</c:v>
                </c:pt>
                <c:pt idx="4269">
                  <c:v>8.3204202942669685</c:v>
                </c:pt>
                <c:pt idx="4270">
                  <c:v>8.3203513133669098</c:v>
                </c:pt>
                <c:pt idx="4271">
                  <c:v>8.3206889717830403</c:v>
                </c:pt>
                <c:pt idx="4272">
                  <c:v>8.3201749908829843</c:v>
                </c:pt>
                <c:pt idx="4273">
                  <c:v>8.3196143159669163</c:v>
                </c:pt>
                <c:pt idx="4274">
                  <c:v>8.3194986684000582</c:v>
                </c:pt>
                <c:pt idx="4275">
                  <c:v>8.3189730208329991</c:v>
                </c:pt>
                <c:pt idx="4276">
                  <c:v>8.3191640125829327</c:v>
                </c:pt>
                <c:pt idx="4277">
                  <c:v>8.3171466983500739</c:v>
                </c:pt>
                <c:pt idx="4278">
                  <c:v>8.3171260234330067</c:v>
                </c:pt>
                <c:pt idx="4279">
                  <c:v>8.3171987091999497</c:v>
                </c:pt>
                <c:pt idx="4280">
                  <c:v>8.3173213676170814</c:v>
                </c:pt>
                <c:pt idx="4281">
                  <c:v>8.3166940533830225</c:v>
                </c:pt>
                <c:pt idx="4282">
                  <c:v>8.3170417117999573</c:v>
                </c:pt>
                <c:pt idx="4283">
                  <c:v>8.3168127309000965</c:v>
                </c:pt>
                <c:pt idx="4284">
                  <c:v>8.3165554166670397</c:v>
                </c:pt>
                <c:pt idx="4285">
                  <c:v>8.3164714084169731</c:v>
                </c:pt>
                <c:pt idx="4286">
                  <c:v>8.3166957608499139</c:v>
                </c:pt>
                <c:pt idx="4287">
                  <c:v>8.3167417526000484</c:v>
                </c:pt>
                <c:pt idx="4288">
                  <c:v>8.3166561050329886</c:v>
                </c:pt>
                <c:pt idx="4289">
                  <c:v>8.3160770967829212</c:v>
                </c:pt>
                <c:pt idx="4290">
                  <c:v>8.3165814492170629</c:v>
                </c:pt>
                <c:pt idx="4291">
                  <c:v>8.3159991076329955</c:v>
                </c:pt>
                <c:pt idx="4292">
                  <c:v>8.31650512673294</c:v>
                </c:pt>
                <c:pt idx="4293">
                  <c:v>8.3160528125000788</c:v>
                </c:pt>
                <c:pt idx="4294">
                  <c:v>8.3161088042500122</c:v>
                </c:pt>
                <c:pt idx="4295">
                  <c:v>8.3164014900169541</c:v>
                </c:pt>
                <c:pt idx="4296">
                  <c:v>8.3163241484330861</c:v>
                </c:pt>
                <c:pt idx="4297">
                  <c:v>8.3162435008670297</c:v>
                </c:pt>
                <c:pt idx="4298">
                  <c:v>8.3161028259499616</c:v>
                </c:pt>
                <c:pt idx="4299">
                  <c:v>8.3160755117169032</c:v>
                </c:pt>
                <c:pt idx="4300">
                  <c:v>8.3161248368000358</c:v>
                </c:pt>
                <c:pt idx="4301">
                  <c:v>8.3160141892329786</c:v>
                </c:pt>
                <c:pt idx="4302">
                  <c:v>8.3155252083329216</c:v>
                </c:pt>
                <c:pt idx="4303">
                  <c:v>8.3160445334170525</c:v>
                </c:pt>
                <c:pt idx="4304">
                  <c:v>8.3161788858499932</c:v>
                </c:pt>
                <c:pt idx="4305">
                  <c:v>8.316064877599926</c:v>
                </c:pt>
                <c:pt idx="4306">
                  <c:v>8.3161008967000694</c:v>
                </c:pt>
                <c:pt idx="4307">
                  <c:v>8.315660221783002</c:v>
                </c:pt>
                <c:pt idx="4308">
                  <c:v>8.3159412408829443</c:v>
                </c:pt>
                <c:pt idx="4309">
                  <c:v>8.3161688993000755</c:v>
                </c:pt>
                <c:pt idx="4310">
                  <c:v>8.3160699184000197</c:v>
                </c:pt>
                <c:pt idx="4311">
                  <c:v>8.3163009374999604</c:v>
                </c:pt>
                <c:pt idx="4312">
                  <c:v>8.3160069292500918</c:v>
                </c:pt>
                <c:pt idx="4313">
                  <c:v>8.316476281683034</c:v>
                </c:pt>
                <c:pt idx="4314">
                  <c:v>8.3162472734329675</c:v>
                </c:pt>
                <c:pt idx="4315">
                  <c:v>8.3159866258669108</c:v>
                </c:pt>
                <c:pt idx="4316">
                  <c:v>8.3161609509500423</c:v>
                </c:pt>
                <c:pt idx="4317">
                  <c:v>8.3156869700499829</c:v>
                </c:pt>
                <c:pt idx="4318">
                  <c:v>8.3161429617999154</c:v>
                </c:pt>
                <c:pt idx="4319">
                  <c:v>8.315918980900058</c:v>
                </c:pt>
                <c:pt idx="4320">
                  <c:v>8.3157266666670004</c:v>
                </c:pt>
                <c:pt idx="4321">
                  <c:v>8.3163376584169342</c:v>
                </c:pt>
                <c:pt idx="4322">
                  <c:v>8.315575344183074</c:v>
                </c:pt>
                <c:pt idx="4323">
                  <c:v>8.315434669267006</c:v>
                </c:pt>
                <c:pt idx="4324">
                  <c:v>8.3160873550329502</c:v>
                </c:pt>
                <c:pt idx="4325">
                  <c:v>8.3161333467830811</c:v>
                </c:pt>
                <c:pt idx="4326">
                  <c:v>8.3146860325500231</c:v>
                </c:pt>
                <c:pt idx="4327">
                  <c:v>8.3142970242999574</c:v>
                </c:pt>
                <c:pt idx="4328">
                  <c:v>8.3140347100670962</c:v>
                </c:pt>
                <c:pt idx="4329">
                  <c:v>8.3140607291670392</c:v>
                </c:pt>
                <c:pt idx="4330">
                  <c:v>8.3134867209169734</c:v>
                </c:pt>
                <c:pt idx="4331">
                  <c:v>8.3139960733499159</c:v>
                </c:pt>
                <c:pt idx="4332">
                  <c:v>8.3137737317670464</c:v>
                </c:pt>
                <c:pt idx="4333">
                  <c:v>8.3137230841999887</c:v>
                </c:pt>
                <c:pt idx="4334">
                  <c:v>8.3135290759499227</c:v>
                </c:pt>
                <c:pt idx="4335">
                  <c:v>8.3140567617170635</c:v>
                </c:pt>
                <c:pt idx="4336">
                  <c:v>8.3142677534669964</c:v>
                </c:pt>
                <c:pt idx="4337">
                  <c:v>8.313440439232938</c:v>
                </c:pt>
                <c:pt idx="4338">
                  <c:v>8.313424791667078</c:v>
                </c:pt>
                <c:pt idx="4339">
                  <c:v>8.3139324500830138</c:v>
                </c:pt>
                <c:pt idx="4340">
                  <c:v>8.3145534691829539</c:v>
                </c:pt>
                <c:pt idx="4341">
                  <c:v>8.3136161276000866</c:v>
                </c:pt>
                <c:pt idx="4342">
                  <c:v>8.3145738133670299</c:v>
                </c:pt>
                <c:pt idx="4343">
                  <c:v>8.3136514717829613</c:v>
                </c:pt>
                <c:pt idx="4344">
                  <c:v>8.3139824908829052</c:v>
                </c:pt>
                <c:pt idx="4345">
                  <c:v>8.3142468159670369</c:v>
                </c:pt>
                <c:pt idx="4346">
                  <c:v>8.3138511683999781</c:v>
                </c:pt>
                <c:pt idx="4347">
                  <c:v>8.3138238541669214</c:v>
                </c:pt>
                <c:pt idx="4348">
                  <c:v>8.3141031792500524</c:v>
                </c:pt>
                <c:pt idx="4349">
                  <c:v>8.3145441983499957</c:v>
                </c:pt>
                <c:pt idx="4350">
                  <c:v>8.3136301900999285</c:v>
                </c:pt>
                <c:pt idx="4351">
                  <c:v>8.313442875867068</c:v>
                </c:pt>
                <c:pt idx="4352">
                  <c:v>8.3142705342830006</c:v>
                </c:pt>
                <c:pt idx="4353">
                  <c:v>8.3144498867169432</c:v>
                </c:pt>
                <c:pt idx="4354">
                  <c:v>8.3139758784670761</c:v>
                </c:pt>
                <c:pt idx="4355">
                  <c:v>8.3145752309000187</c:v>
                </c:pt>
                <c:pt idx="4356">
                  <c:v>8.3142895833329593</c:v>
                </c:pt>
                <c:pt idx="4357">
                  <c:v>8.3150722417500909</c:v>
                </c:pt>
                <c:pt idx="4358">
                  <c:v>8.314316594183035</c:v>
                </c:pt>
                <c:pt idx="4359">
                  <c:v>8.314975919266967</c:v>
                </c:pt>
                <c:pt idx="4360">
                  <c:v>8.3144069383669095</c:v>
                </c:pt>
                <c:pt idx="4361">
                  <c:v>8.3144045967830422</c:v>
                </c:pt>
                <c:pt idx="4362">
                  <c:v>8.3143739492169821</c:v>
                </c:pt>
                <c:pt idx="4363">
                  <c:v>8.3145466076329182</c:v>
                </c:pt>
                <c:pt idx="4364">
                  <c:v>8.3151426267330582</c:v>
                </c:pt>
                <c:pt idx="4365">
                  <c:v>8.3145703125000008</c:v>
                </c:pt>
                <c:pt idx="4366">
                  <c:v>8.3147363042499336</c:v>
                </c:pt>
                <c:pt idx="4367">
                  <c:v>8.3141706566830731</c:v>
                </c:pt>
                <c:pt idx="4368">
                  <c:v>8.3145149817670081</c:v>
                </c:pt>
                <c:pt idx="4369">
                  <c:v>8.3150360008669484</c:v>
                </c:pt>
                <c:pt idx="4370">
                  <c:v>8.3146869926170801</c:v>
                </c:pt>
                <c:pt idx="4371">
                  <c:v>8.3143813450500232</c:v>
                </c:pt>
                <c:pt idx="4372">
                  <c:v>8.3144206701329555</c:v>
                </c:pt>
                <c:pt idx="4373">
                  <c:v>8.3147300225670975</c:v>
                </c:pt>
                <c:pt idx="4374">
                  <c:v>8.3151943750000399</c:v>
                </c:pt>
                <c:pt idx="4375">
                  <c:v>8.3147470334169729</c:v>
                </c:pt>
                <c:pt idx="4376">
                  <c:v>8.3140397191829152</c:v>
                </c:pt>
                <c:pt idx="4377">
                  <c:v>8.3166157109330463</c:v>
                </c:pt>
                <c:pt idx="4378">
                  <c:v>8.3173867300329896</c:v>
                </c:pt>
                <c:pt idx="4379">
                  <c:v>8.3168077217829222</c:v>
                </c:pt>
                <c:pt idx="4380">
                  <c:v>8.3171237408830621</c:v>
                </c:pt>
                <c:pt idx="4381">
                  <c:v>8.317261399299996</c:v>
                </c:pt>
                <c:pt idx="4382">
                  <c:v>8.3173524183999383</c:v>
                </c:pt>
                <c:pt idx="4383">
                  <c:v>8.3175384375000796</c:v>
                </c:pt>
                <c:pt idx="4384">
                  <c:v>8.3177277625830133</c:v>
                </c:pt>
                <c:pt idx="4385">
                  <c:v>8.3174821150169542</c:v>
                </c:pt>
                <c:pt idx="4386">
                  <c:v>8.3179114401000884</c:v>
                </c:pt>
                <c:pt idx="4387">
                  <c:v>8.3175624592000279</c:v>
                </c:pt>
                <c:pt idx="4388">
                  <c:v>8.3178784509499621</c:v>
                </c:pt>
                <c:pt idx="4389">
                  <c:v>8.3175994700499043</c:v>
                </c:pt>
                <c:pt idx="4390">
                  <c:v>8.3174671284670367</c:v>
                </c:pt>
                <c:pt idx="4391">
                  <c:v>8.3177964808999789</c:v>
                </c:pt>
                <c:pt idx="4392">
                  <c:v>8.317332499999921</c:v>
                </c:pt>
                <c:pt idx="4393">
                  <c:v>8.3179218250830527</c:v>
                </c:pt>
                <c:pt idx="4394">
                  <c:v>8.3180845108499941</c:v>
                </c:pt>
                <c:pt idx="4395">
                  <c:v>8.3176071692669282</c:v>
                </c:pt>
                <c:pt idx="4396">
                  <c:v>8.31693485503307</c:v>
                </c:pt>
                <c:pt idx="4397">
                  <c:v>8.3174941801170021</c:v>
                </c:pt>
                <c:pt idx="4398">
                  <c:v>8.3176618658829433</c:v>
                </c:pt>
                <c:pt idx="4399">
                  <c:v>8.3173578576330751</c:v>
                </c:pt>
                <c:pt idx="4400">
                  <c:v>8.3182422100670177</c:v>
                </c:pt>
                <c:pt idx="4401">
                  <c:v>8.3178565624999603</c:v>
                </c:pt>
                <c:pt idx="4402">
                  <c:v>8.3173808875830932</c:v>
                </c:pt>
                <c:pt idx="4403">
                  <c:v>8.317750240017034</c:v>
                </c:pt>
                <c:pt idx="4404">
                  <c:v>8.3179528984329671</c:v>
                </c:pt>
                <c:pt idx="4405">
                  <c:v>8.3178155841999093</c:v>
                </c:pt>
                <c:pt idx="4406">
                  <c:v>8.3184215759500404</c:v>
                </c:pt>
                <c:pt idx="4407">
                  <c:v>8.3180359283829848</c:v>
                </c:pt>
                <c:pt idx="4408">
                  <c:v>8.317775253466916</c:v>
                </c:pt>
                <c:pt idx="4409">
                  <c:v>8.3183029392330567</c:v>
                </c:pt>
                <c:pt idx="4410">
                  <c:v>8.3181106249999992</c:v>
                </c:pt>
                <c:pt idx="4411">
                  <c:v>8.317806616749932</c:v>
                </c:pt>
                <c:pt idx="4412">
                  <c:v>8.3183376358500745</c:v>
                </c:pt>
                <c:pt idx="4413">
                  <c:v>8.3179102942670067</c:v>
                </c:pt>
                <c:pt idx="4414">
                  <c:v>8.317042980032948</c:v>
                </c:pt>
                <c:pt idx="4415">
                  <c:v>8.3155256384500813</c:v>
                </c:pt>
                <c:pt idx="4416">
                  <c:v>8.3161399908830234</c:v>
                </c:pt>
                <c:pt idx="4417">
                  <c:v>8.3155726492999555</c:v>
                </c:pt>
                <c:pt idx="4418">
                  <c:v>8.3158853350670974</c:v>
                </c:pt>
                <c:pt idx="4419">
                  <c:v>8.3158330208330398</c:v>
                </c:pt>
                <c:pt idx="4420">
                  <c:v>8.3155840125829741</c:v>
                </c:pt>
                <c:pt idx="4421">
                  <c:v>8.3156783650169146</c:v>
                </c:pt>
                <c:pt idx="4422">
                  <c:v>8.3156560234330463</c:v>
                </c:pt>
                <c:pt idx="4423">
                  <c:v>8.3156037091999888</c:v>
                </c:pt>
                <c:pt idx="4424">
                  <c:v>8.3157797009499212</c:v>
                </c:pt>
                <c:pt idx="4425">
                  <c:v>8.3159123867170646</c:v>
                </c:pt>
                <c:pt idx="4426">
                  <c:v>8.3156433784669961</c:v>
                </c:pt>
                <c:pt idx="4427">
                  <c:v>8.3159377308999378</c:v>
                </c:pt>
                <c:pt idx="4428">
                  <c:v>8.3159137500000799</c:v>
                </c:pt>
                <c:pt idx="4429">
                  <c:v>8.3160314084170128</c:v>
                </c:pt>
                <c:pt idx="4430">
                  <c:v>8.3157790941829557</c:v>
                </c:pt>
                <c:pt idx="4431">
                  <c:v>8.3155934192670866</c:v>
                </c:pt>
                <c:pt idx="4432">
                  <c:v>8.3161727717000282</c:v>
                </c:pt>
                <c:pt idx="4433">
                  <c:v>8.3160887634499616</c:v>
                </c:pt>
                <c:pt idx="4434">
                  <c:v>8.3160497825499036</c:v>
                </c:pt>
                <c:pt idx="4435">
                  <c:v>8.3158924409670352</c:v>
                </c:pt>
                <c:pt idx="4436">
                  <c:v>8.3160017933999786</c:v>
                </c:pt>
                <c:pt idx="4437">
                  <c:v>8.3161761458329195</c:v>
                </c:pt>
                <c:pt idx="4438">
                  <c:v>8.3160538042500516</c:v>
                </c:pt>
                <c:pt idx="4439">
                  <c:v>8.3163214900169944</c:v>
                </c:pt>
                <c:pt idx="4440">
                  <c:v>8.3161024817669276</c:v>
                </c:pt>
                <c:pt idx="4441">
                  <c:v>8.3152585008670687</c:v>
                </c:pt>
                <c:pt idx="4442">
                  <c:v>8.3153878259500011</c:v>
                </c:pt>
                <c:pt idx="4443">
                  <c:v>8.3158005117169438</c:v>
                </c:pt>
                <c:pt idx="4444">
                  <c:v>8.3157848368000771</c:v>
                </c:pt>
                <c:pt idx="4445">
                  <c:v>8.3151991892330184</c:v>
                </c:pt>
                <c:pt idx="4446">
                  <c:v>8.3155835416669603</c:v>
                </c:pt>
                <c:pt idx="4447">
                  <c:v>8.3158562000830916</c:v>
                </c:pt>
                <c:pt idx="4448">
                  <c:v>8.3154422191830335</c:v>
                </c:pt>
                <c:pt idx="4449">
                  <c:v>8.3159048775999675</c:v>
                </c:pt>
                <c:pt idx="4450">
                  <c:v>8.3154908966999095</c:v>
                </c:pt>
                <c:pt idx="4451">
                  <c:v>8.3149385551170401</c:v>
                </c:pt>
                <c:pt idx="4452">
                  <c:v>8.3154679075499836</c:v>
                </c:pt>
                <c:pt idx="4453">
                  <c:v>8.3159088992999166</c:v>
                </c:pt>
                <c:pt idx="4454">
                  <c:v>8.3160099184000593</c:v>
                </c:pt>
                <c:pt idx="4455">
                  <c:v>8.3157076041669988</c:v>
                </c:pt>
                <c:pt idx="4456">
                  <c:v>8.3166002625829325</c:v>
                </c:pt>
                <c:pt idx="4457">
                  <c:v>8.316191281683075</c:v>
                </c:pt>
                <c:pt idx="4458">
                  <c:v>8.3171239401000072</c:v>
                </c:pt>
                <c:pt idx="4459">
                  <c:v>8.3168416258669495</c:v>
                </c:pt>
                <c:pt idx="4460">
                  <c:v>8.3161592842830814</c:v>
                </c:pt>
                <c:pt idx="4461">
                  <c:v>8.3165969700500231</c:v>
                </c:pt>
                <c:pt idx="4462">
                  <c:v>8.3165662951329562</c:v>
                </c:pt>
                <c:pt idx="4463">
                  <c:v>8.3160839809000979</c:v>
                </c:pt>
                <c:pt idx="4464">
                  <c:v>8.316391666667041</c:v>
                </c:pt>
                <c:pt idx="4465">
                  <c:v>8.3156443250829728</c:v>
                </c:pt>
                <c:pt idx="4466">
                  <c:v>8.3154786775169143</c:v>
                </c:pt>
                <c:pt idx="4467">
                  <c:v>8.3154280026000471</c:v>
                </c:pt>
                <c:pt idx="4468">
                  <c:v>8.3148773550329889</c:v>
                </c:pt>
                <c:pt idx="4469">
                  <c:v>8.315858346782921</c:v>
                </c:pt>
                <c:pt idx="4470">
                  <c:v>8.3159726992170633</c:v>
                </c:pt>
                <c:pt idx="4471">
                  <c:v>8.3157636909669961</c:v>
                </c:pt>
                <c:pt idx="4472">
                  <c:v>8.3162280433999385</c:v>
                </c:pt>
                <c:pt idx="4473">
                  <c:v>8.3160073958330791</c:v>
                </c:pt>
                <c:pt idx="4474">
                  <c:v>8.3156683875830115</c:v>
                </c:pt>
                <c:pt idx="4475">
                  <c:v>8.3158927400169542</c:v>
                </c:pt>
                <c:pt idx="4476">
                  <c:v>8.316010398433086</c:v>
                </c:pt>
                <c:pt idx="4477">
                  <c:v>8.3159097508670303</c:v>
                </c:pt>
                <c:pt idx="4478">
                  <c:v>8.3160140759499619</c:v>
                </c:pt>
                <c:pt idx="4479">
                  <c:v>8.3159184283829042</c:v>
                </c:pt>
                <c:pt idx="4480">
                  <c:v>8.3163744201330356</c:v>
                </c:pt>
                <c:pt idx="4481">
                  <c:v>8.3161087725669791</c:v>
                </c:pt>
                <c:pt idx="4482">
                  <c:v>8.3165347916669212</c:v>
                </c:pt>
                <c:pt idx="4483">
                  <c:v>8.3161207834170536</c:v>
                </c:pt>
                <c:pt idx="4484">
                  <c:v>8.3160418025169935</c:v>
                </c:pt>
                <c:pt idx="4485">
                  <c:v>8.316214460932926</c:v>
                </c:pt>
                <c:pt idx="4486">
                  <c:v>8.3164804800330696</c:v>
                </c:pt>
                <c:pt idx="4487">
                  <c:v>8.3163548051170011</c:v>
                </c:pt>
                <c:pt idx="4488">
                  <c:v>8.3162474908829438</c:v>
                </c:pt>
                <c:pt idx="4489">
                  <c:v>8.3158934826330757</c:v>
                </c:pt>
                <c:pt idx="4490">
                  <c:v>8.3159428350670179</c:v>
                </c:pt>
                <c:pt idx="4491">
                  <c:v>8.3162721874999601</c:v>
                </c:pt>
                <c:pt idx="4492">
                  <c:v>8.3159398459170912</c:v>
                </c:pt>
                <c:pt idx="4493">
                  <c:v>8.3164808650170343</c:v>
                </c:pt>
                <c:pt idx="4494">
                  <c:v>8.315663523432967</c:v>
                </c:pt>
                <c:pt idx="4495">
                  <c:v>8.3161512091999086</c:v>
                </c:pt>
                <c:pt idx="4496">
                  <c:v>8.3165138676170418</c:v>
                </c:pt>
                <c:pt idx="4497">
                  <c:v>8.3162032200499834</c:v>
                </c:pt>
                <c:pt idx="4498">
                  <c:v>8.3160492117999159</c:v>
                </c:pt>
                <c:pt idx="4499">
                  <c:v>8.3157318975670584</c:v>
                </c:pt>
                <c:pt idx="4500">
                  <c:v>8.316264583333</c:v>
                </c:pt>
                <c:pt idx="4501">
                  <c:v>8.3163922417499343</c:v>
                </c:pt>
                <c:pt idx="4502">
                  <c:v>8.316713260850074</c:v>
                </c:pt>
                <c:pt idx="4503">
                  <c:v>8.3165025859330068</c:v>
                </c:pt>
                <c:pt idx="4504">
                  <c:v>8.3160419383669488</c:v>
                </c:pt>
                <c:pt idx="4505">
                  <c:v>8.3164612634500816</c:v>
                </c:pt>
                <c:pt idx="4506">
                  <c:v>8.3165322825500247</c:v>
                </c:pt>
                <c:pt idx="4507">
                  <c:v>8.3162799409669574</c:v>
                </c:pt>
                <c:pt idx="4508">
                  <c:v>8.3160742934000975</c:v>
                </c:pt>
                <c:pt idx="4509">
                  <c:v>8.3160503125000407</c:v>
                </c:pt>
                <c:pt idx="4510">
                  <c:v>8.3160779709169734</c:v>
                </c:pt>
                <c:pt idx="4511">
                  <c:v>8.316160656682916</c:v>
                </c:pt>
                <c:pt idx="4512">
                  <c:v>8.3162566484330469</c:v>
                </c:pt>
                <c:pt idx="4513">
                  <c:v>8.3164560008669888</c:v>
                </c:pt>
                <c:pt idx="4514">
                  <c:v>8.3165869926169211</c:v>
                </c:pt>
                <c:pt idx="4515">
                  <c:v>8.3161530117170628</c:v>
                </c:pt>
                <c:pt idx="4516">
                  <c:v>8.3162273367999955</c:v>
                </c:pt>
                <c:pt idx="4517">
                  <c:v>8.3159900225669396</c:v>
                </c:pt>
                <c:pt idx="4518">
                  <c:v>8.3167660416670799</c:v>
                </c:pt>
                <c:pt idx="4519">
                  <c:v>8.3167503667500124</c:v>
                </c:pt>
                <c:pt idx="4520">
                  <c:v>8.3165280525169543</c:v>
                </c:pt>
                <c:pt idx="4521">
                  <c:v>8.3166623776000872</c:v>
                </c:pt>
                <c:pt idx="4522">
                  <c:v>8.3164183967000298</c:v>
                </c:pt>
                <c:pt idx="4523">
                  <c:v>8.3173127217829617</c:v>
                </c:pt>
                <c:pt idx="4524">
                  <c:v>8.316447074216903</c:v>
                </c:pt>
                <c:pt idx="4525">
                  <c:v>8.3167497326330366</c:v>
                </c:pt>
                <c:pt idx="4526">
                  <c:v>8.3163490850669781</c:v>
                </c:pt>
                <c:pt idx="4527">
                  <c:v>8.3193367708329209</c:v>
                </c:pt>
                <c:pt idx="4528">
                  <c:v>8.3192494292500534</c:v>
                </c:pt>
                <c:pt idx="4529">
                  <c:v>8.320092115016994</c:v>
                </c:pt>
                <c:pt idx="4530">
                  <c:v>8.3201264400999282</c:v>
                </c:pt>
                <c:pt idx="4531">
                  <c:v>8.3197491258670677</c:v>
                </c:pt>
                <c:pt idx="4532">
                  <c:v>8.3197117842830011</c:v>
                </c:pt>
                <c:pt idx="4533">
                  <c:v>8.3195144700499437</c:v>
                </c:pt>
                <c:pt idx="4534">
                  <c:v>8.3203404618000754</c:v>
                </c:pt>
                <c:pt idx="4535">
                  <c:v>8.3199431475670185</c:v>
                </c:pt>
                <c:pt idx="4536">
                  <c:v>8.3203974999999595</c:v>
                </c:pt>
                <c:pt idx="4537">
                  <c:v>8.3199618250830909</c:v>
                </c:pt>
                <c:pt idx="4538">
                  <c:v>8.3201911775170352</c:v>
                </c:pt>
                <c:pt idx="4539">
                  <c:v>8.319350502599967</c:v>
                </c:pt>
                <c:pt idx="4540">
                  <c:v>8.3170731883669102</c:v>
                </c:pt>
                <c:pt idx="4541">
                  <c:v>8.3171508467830417</c:v>
                </c:pt>
                <c:pt idx="4542">
                  <c:v>8.3170268658829833</c:v>
                </c:pt>
                <c:pt idx="4543">
                  <c:v>8.3176828576329154</c:v>
                </c:pt>
                <c:pt idx="4544">
                  <c:v>8.3171022100670573</c:v>
                </c:pt>
                <c:pt idx="4545">
                  <c:v>8.317296562500001</c:v>
                </c:pt>
                <c:pt idx="4546">
                  <c:v>8.3178792209169341</c:v>
                </c:pt>
                <c:pt idx="4547">
                  <c:v>8.3176752400170741</c:v>
                </c:pt>
                <c:pt idx="4548">
                  <c:v>8.3174345651000081</c:v>
                </c:pt>
                <c:pt idx="4549">
                  <c:v>8.3176622508669489</c:v>
                </c:pt>
                <c:pt idx="4550">
                  <c:v>8.3178432426170801</c:v>
                </c:pt>
                <c:pt idx="4551">
                  <c:v>8.3181675950500242</c:v>
                </c:pt>
                <c:pt idx="4552">
                  <c:v>8.3175935867999566</c:v>
                </c:pt>
                <c:pt idx="4553">
                  <c:v>8.318059605900098</c:v>
                </c:pt>
                <c:pt idx="4554">
                  <c:v>8.3178622916670388</c:v>
                </c:pt>
                <c:pt idx="4555">
                  <c:v>8.3168766167499726</c:v>
                </c:pt>
                <c:pt idx="4556">
                  <c:v>8.317034302516916</c:v>
                </c:pt>
                <c:pt idx="4557">
                  <c:v>8.3183569609330466</c:v>
                </c:pt>
                <c:pt idx="4558">
                  <c:v>8.3175663133669904</c:v>
                </c:pt>
                <c:pt idx="4559">
                  <c:v>8.3175223051169223</c:v>
                </c:pt>
                <c:pt idx="4560">
                  <c:v>8.3177633242170632</c:v>
                </c:pt>
                <c:pt idx="4561">
                  <c:v>8.3174243159669956</c:v>
                </c:pt>
                <c:pt idx="4562">
                  <c:v>8.3176036683999381</c:v>
                </c:pt>
                <c:pt idx="4563">
                  <c:v>8.3171913541670808</c:v>
                </c:pt>
                <c:pt idx="4564">
                  <c:v>8.3175523459170133</c:v>
                </c:pt>
                <c:pt idx="4565">
                  <c:v>8.317358365016954</c:v>
                </c:pt>
                <c:pt idx="4566">
                  <c:v>8.3176093567670861</c:v>
                </c:pt>
                <c:pt idx="4567">
                  <c:v>8.3170537092000281</c:v>
                </c:pt>
                <c:pt idx="4568">
                  <c:v>8.3180163676169609</c:v>
                </c:pt>
                <c:pt idx="4569">
                  <c:v>8.3178507200499041</c:v>
                </c:pt>
                <c:pt idx="4570">
                  <c:v>8.3178433784670371</c:v>
                </c:pt>
                <c:pt idx="4571">
                  <c:v>8.317832730899978</c:v>
                </c:pt>
                <c:pt idx="4572">
                  <c:v>8.31732208333292</c:v>
                </c:pt>
                <c:pt idx="4573">
                  <c:v>8.3175597417500526</c:v>
                </c:pt>
                <c:pt idx="4574">
                  <c:v>8.3180324275169948</c:v>
                </c:pt>
                <c:pt idx="4575">
                  <c:v>8.3182467525999275</c:v>
                </c:pt>
                <c:pt idx="4576">
                  <c:v>8.3177894383670683</c:v>
                </c:pt>
                <c:pt idx="4577">
                  <c:v>8.318728763450002</c:v>
                </c:pt>
                <c:pt idx="4578">
                  <c:v>8.3183847825499431</c:v>
                </c:pt>
                <c:pt idx="4579">
                  <c:v>8.3179407743000748</c:v>
                </c:pt>
                <c:pt idx="4580">
                  <c:v>8.318431793400018</c:v>
                </c:pt>
                <c:pt idx="4581">
                  <c:v>8.3184094791669594</c:v>
                </c:pt>
                <c:pt idx="4582">
                  <c:v>8.3182121375830924</c:v>
                </c:pt>
                <c:pt idx="4583">
                  <c:v>8.3181131566830349</c:v>
                </c:pt>
                <c:pt idx="4584">
                  <c:v>8.3179824817669665</c:v>
                </c:pt>
                <c:pt idx="4585">
                  <c:v>8.3179368341999105</c:v>
                </c:pt>
                <c:pt idx="4586">
                  <c:v>8.3184778259500423</c:v>
                </c:pt>
                <c:pt idx="4587">
                  <c:v>8.3179405117169836</c:v>
                </c:pt>
                <c:pt idx="4588">
                  <c:v>8.3184365034669163</c:v>
                </c:pt>
                <c:pt idx="4589">
                  <c:v>8.3185408559000571</c:v>
                </c:pt>
                <c:pt idx="4590">
                  <c:v>8.318450208333001</c:v>
                </c:pt>
                <c:pt idx="4591">
                  <c:v>8.3188245334169331</c:v>
                </c:pt>
                <c:pt idx="4592">
                  <c:v>8.3188222191830743</c:v>
                </c:pt>
                <c:pt idx="4593">
                  <c:v>8.3186382109330079</c:v>
                </c:pt>
                <c:pt idx="4594">
                  <c:v>8.3181158966999487</c:v>
                </c:pt>
                <c:pt idx="4595">
                  <c:v>8.3187785551170812</c:v>
                </c:pt>
                <c:pt idx="4596">
                  <c:v>8.3185329075500238</c:v>
                </c:pt>
                <c:pt idx="4597">
                  <c:v>8.3184988992999553</c:v>
                </c:pt>
                <c:pt idx="4598">
                  <c:v>8.3185015850670982</c:v>
                </c:pt>
                <c:pt idx="4599">
                  <c:v>8.3181926041670398</c:v>
                </c:pt>
                <c:pt idx="4600">
                  <c:v>8.3179102625829717</c:v>
                </c:pt>
                <c:pt idx="4601">
                  <c:v>8.3185946150169148</c:v>
                </c:pt>
                <c:pt idx="4602">
                  <c:v>8.3204689401000458</c:v>
                </c:pt>
                <c:pt idx="4603">
                  <c:v>8.32135662586699</c:v>
                </c:pt>
                <c:pt idx="4604">
                  <c:v>8.3207409509499222</c:v>
                </c:pt>
                <c:pt idx="4605">
                  <c:v>8.3212969700500619</c:v>
                </c:pt>
                <c:pt idx="4606">
                  <c:v>8.3210362951329966</c:v>
                </c:pt>
                <c:pt idx="4607">
                  <c:v>8.3209739808999377</c:v>
                </c:pt>
                <c:pt idx="4608">
                  <c:v>8.32108500000008</c:v>
                </c:pt>
                <c:pt idx="4609">
                  <c:v>8.3213843250830131</c:v>
                </c:pt>
                <c:pt idx="4610">
                  <c:v>8.3210420108499541</c:v>
                </c:pt>
                <c:pt idx="4611">
                  <c:v>8.3215330026000878</c:v>
                </c:pt>
                <c:pt idx="4612">
                  <c:v>8.321727355033028</c:v>
                </c:pt>
                <c:pt idx="4613">
                  <c:v>8.3215000134499615</c:v>
                </c:pt>
                <c:pt idx="4614">
                  <c:v>8.3207610325499051</c:v>
                </c:pt>
                <c:pt idx="4615">
                  <c:v>8.3189986909670353</c:v>
                </c:pt>
                <c:pt idx="4616">
                  <c:v>8.3190030433999791</c:v>
                </c:pt>
                <c:pt idx="4617">
                  <c:v>8.3193257291669198</c:v>
                </c:pt>
                <c:pt idx="4618">
                  <c:v>8.3192283875830526</c:v>
                </c:pt>
                <c:pt idx="4619">
                  <c:v>8.3182260733499955</c:v>
                </c:pt>
                <c:pt idx="4620">
                  <c:v>8.3188903984329272</c:v>
                </c:pt>
                <c:pt idx="4621">
                  <c:v>8.3185364175330694</c:v>
                </c:pt>
                <c:pt idx="4622">
                  <c:v>8.3179324092830029</c:v>
                </c:pt>
                <c:pt idx="4623">
                  <c:v>8.3187367617169432</c:v>
                </c:pt>
                <c:pt idx="4624">
                  <c:v>8.3187960868000772</c:v>
                </c:pt>
                <c:pt idx="4625">
                  <c:v>8.3184921059000185</c:v>
                </c:pt>
                <c:pt idx="4626">
                  <c:v>8.319048124999961</c:v>
                </c:pt>
                <c:pt idx="4627">
                  <c:v>8.3186441167500931</c:v>
                </c:pt>
                <c:pt idx="4628">
                  <c:v>8.319148469183034</c:v>
                </c:pt>
                <c:pt idx="4629">
                  <c:v>8.3185477942669657</c:v>
                </c:pt>
                <c:pt idx="4630">
                  <c:v>8.3187421466999094</c:v>
                </c:pt>
                <c:pt idx="4631">
                  <c:v>8.3190281384500402</c:v>
                </c:pt>
                <c:pt idx="4632">
                  <c:v>8.3190908242169836</c:v>
                </c:pt>
                <c:pt idx="4633">
                  <c:v>8.3187434826329163</c:v>
                </c:pt>
                <c:pt idx="4634">
                  <c:v>8.3189095017330583</c:v>
                </c:pt>
                <c:pt idx="4635">
                  <c:v>8.3189355208329996</c:v>
                </c:pt>
                <c:pt idx="4636">
                  <c:v>8.319039845916933</c:v>
                </c:pt>
                <c:pt idx="4637">
                  <c:v>8.3189808650170747</c:v>
                </c:pt>
                <c:pt idx="4638">
                  <c:v>8.3189551901000076</c:v>
                </c:pt>
                <c:pt idx="4639">
                  <c:v>8.3197478758669501</c:v>
                </c:pt>
                <c:pt idx="4640">
                  <c:v>8.3218272009500822</c:v>
                </c:pt>
                <c:pt idx="4641">
                  <c:v>8.3224248867170232</c:v>
                </c:pt>
                <c:pt idx="4642">
                  <c:v>8.3225925451329559</c:v>
                </c:pt>
                <c:pt idx="4643">
                  <c:v>8.3219302309000973</c:v>
                </c:pt>
                <c:pt idx="4644">
                  <c:v>8.3221462500000403</c:v>
                </c:pt>
                <c:pt idx="4645">
                  <c:v>8.321910575082974</c:v>
                </c:pt>
                <c:pt idx="4646">
                  <c:v>8.3221999275169143</c:v>
                </c:pt>
                <c:pt idx="4647">
                  <c:v>8.3224225859330456</c:v>
                </c:pt>
                <c:pt idx="4648">
                  <c:v>8.321925271699989</c:v>
                </c:pt>
                <c:pt idx="4649">
                  <c:v>8.3226879301169223</c:v>
                </c:pt>
                <c:pt idx="4650">
                  <c:v>8.3223122825500635</c:v>
                </c:pt>
                <c:pt idx="4651">
                  <c:v>8.3220349409669971</c:v>
                </c:pt>
                <c:pt idx="4652">
                  <c:v>8.3227192933999383</c:v>
                </c:pt>
                <c:pt idx="4653">
                  <c:v>8.322545312500079</c:v>
                </c:pt>
                <c:pt idx="4654">
                  <c:v>8.3225263042500117</c:v>
                </c:pt>
                <c:pt idx="4655">
                  <c:v>8.3226056566829545</c:v>
                </c:pt>
                <c:pt idx="4656">
                  <c:v>8.3230066484330862</c:v>
                </c:pt>
                <c:pt idx="4657">
                  <c:v>8.3226110008670275</c:v>
                </c:pt>
                <c:pt idx="4658">
                  <c:v>8.3223536592829621</c:v>
                </c:pt>
                <c:pt idx="4659">
                  <c:v>8.3226396783829042</c:v>
                </c:pt>
                <c:pt idx="4660">
                  <c:v>8.3227623368000359</c:v>
                </c:pt>
                <c:pt idx="4661">
                  <c:v>8.3227416892329789</c:v>
                </c:pt>
                <c:pt idx="4662">
                  <c:v>8.3231360416669204</c:v>
                </c:pt>
                <c:pt idx="4663">
                  <c:v>8.3229387000830535</c:v>
                </c:pt>
                <c:pt idx="4664">
                  <c:v>8.3218213858499936</c:v>
                </c:pt>
                <c:pt idx="4665">
                  <c:v>8.3201657109329279</c:v>
                </c:pt>
                <c:pt idx="4666">
                  <c:v>8.319981730033069</c:v>
                </c:pt>
                <c:pt idx="4667">
                  <c:v>8.3195543884500012</c:v>
                </c:pt>
                <c:pt idx="4668">
                  <c:v>8.3200220742169453</c:v>
                </c:pt>
                <c:pt idx="4669">
                  <c:v>8.320214732633076</c:v>
                </c:pt>
                <c:pt idx="4670">
                  <c:v>8.3200974184000174</c:v>
                </c:pt>
                <c:pt idx="4671">
                  <c:v>8.3201151041669608</c:v>
                </c:pt>
                <c:pt idx="4672">
                  <c:v>8.3201860959170926</c:v>
                </c:pt>
                <c:pt idx="4673">
                  <c:v>8.3201221150170355</c:v>
                </c:pt>
                <c:pt idx="4674">
                  <c:v>8.3201847734329686</c:v>
                </c:pt>
                <c:pt idx="4675">
                  <c:v>8.3204157925329092</c:v>
                </c:pt>
                <c:pt idx="4676">
                  <c:v>8.3199834509500405</c:v>
                </c:pt>
                <c:pt idx="4677">
                  <c:v>8.3202944700499835</c:v>
                </c:pt>
                <c:pt idx="4678">
                  <c:v>8.3203587951329165</c:v>
                </c:pt>
                <c:pt idx="4679">
                  <c:v>8.3205731475670586</c:v>
                </c:pt>
                <c:pt idx="4680">
                  <c:v>8.3203174999999998</c:v>
                </c:pt>
                <c:pt idx="4681">
                  <c:v>8.319490158416933</c:v>
                </c:pt>
                <c:pt idx="4682">
                  <c:v>8.3202545108500736</c:v>
                </c:pt>
                <c:pt idx="4683">
                  <c:v>8.3199488359330065</c:v>
                </c:pt>
                <c:pt idx="4684">
                  <c:v>8.3203231883669506</c:v>
                </c:pt>
                <c:pt idx="4685">
                  <c:v>8.3201875134500813</c:v>
                </c:pt>
                <c:pt idx="4686">
                  <c:v>8.3202435325500232</c:v>
                </c:pt>
                <c:pt idx="4687">
                  <c:v>8.3210828576329572</c:v>
                </c:pt>
                <c:pt idx="4688">
                  <c:v>8.3197372100670979</c:v>
                </c:pt>
                <c:pt idx="4689">
                  <c:v>8.3196132291670395</c:v>
                </c:pt>
                <c:pt idx="4690">
                  <c:v>8.3199992209169729</c:v>
                </c:pt>
                <c:pt idx="4691">
                  <c:v>8.3199752400169142</c:v>
                </c:pt>
                <c:pt idx="4692">
                  <c:v>8.3197195651000477</c:v>
                </c:pt>
                <c:pt idx="4693">
                  <c:v>8.3197572508669886</c:v>
                </c:pt>
                <c:pt idx="4694">
                  <c:v>8.3198449092829208</c:v>
                </c:pt>
                <c:pt idx="4695">
                  <c:v>8.3198659283830629</c:v>
                </c:pt>
                <c:pt idx="4696">
                  <c:v>8.3199152534669967</c:v>
                </c:pt>
                <c:pt idx="4697">
                  <c:v>8.3205579392329394</c:v>
                </c:pt>
                <c:pt idx="4698">
                  <c:v>8.3202806250000787</c:v>
                </c:pt>
                <c:pt idx="4699">
                  <c:v>8.3199616167500121</c:v>
                </c:pt>
                <c:pt idx="4700">
                  <c:v>8.3199459691829549</c:v>
                </c:pt>
                <c:pt idx="4701">
                  <c:v>8.3193186276000866</c:v>
                </c:pt>
                <c:pt idx="4702">
                  <c:v>8.3201513133670293</c:v>
                </c:pt>
                <c:pt idx="4703">
                  <c:v>8.3208656384499626</c:v>
                </c:pt>
                <c:pt idx="4704">
                  <c:v>8.3203883242169034</c:v>
                </c:pt>
                <c:pt idx="4705">
                  <c:v>8.3201393159670349</c:v>
                </c:pt>
                <c:pt idx="4706">
                  <c:v>8.3208653350669781</c:v>
                </c:pt>
                <c:pt idx="4707">
                  <c:v>8.3205280208329206</c:v>
                </c:pt>
                <c:pt idx="4708">
                  <c:v>8.3201556792500533</c:v>
                </c:pt>
                <c:pt idx="4709">
                  <c:v>8.3207883650169947</c:v>
                </c:pt>
                <c:pt idx="4710">
                  <c:v>8.3200560234329259</c:v>
                </c:pt>
                <c:pt idx="4711">
                  <c:v>8.3205420425330683</c:v>
                </c:pt>
                <c:pt idx="4712">
                  <c:v>8.319933034283002</c:v>
                </c:pt>
                <c:pt idx="4713">
                  <c:v>8.3204690533829435</c:v>
                </c:pt>
                <c:pt idx="4714">
                  <c:v>8.3202317118000764</c:v>
                </c:pt>
                <c:pt idx="4715">
                  <c:v>8.3209493975670181</c:v>
                </c:pt>
                <c:pt idx="4716">
                  <c:v>8.3201454166669606</c:v>
                </c:pt>
                <c:pt idx="4717">
                  <c:v>8.3200730750830925</c:v>
                </c:pt>
                <c:pt idx="4718">
                  <c:v>8.3203640941830344</c:v>
                </c:pt>
                <c:pt idx="4719">
                  <c:v>8.3206234192669672</c:v>
                </c:pt>
                <c:pt idx="4720">
                  <c:v>8.320676105032911</c:v>
                </c:pt>
                <c:pt idx="4721">
                  <c:v>8.3201070967830422</c:v>
                </c:pt>
                <c:pt idx="4722">
                  <c:v>8.3203231158829833</c:v>
                </c:pt>
                <c:pt idx="4723">
                  <c:v>8.3202207742999157</c:v>
                </c:pt>
                <c:pt idx="4724">
                  <c:v>8.320593460067057</c:v>
                </c:pt>
                <c:pt idx="4725">
                  <c:v>8.3202544791670014</c:v>
                </c:pt>
                <c:pt idx="4726">
                  <c:v>8.3202754709169344</c:v>
                </c:pt>
                <c:pt idx="4727">
                  <c:v>8.3203698233500738</c:v>
                </c:pt>
                <c:pt idx="4728">
                  <c:v>8.3198158151000072</c:v>
                </c:pt>
                <c:pt idx="4729">
                  <c:v>8.3211685008669498</c:v>
                </c:pt>
                <c:pt idx="4730">
                  <c:v>8.3201328259500809</c:v>
                </c:pt>
                <c:pt idx="4731">
                  <c:v>8.3203855117170242</c:v>
                </c:pt>
                <c:pt idx="4732">
                  <c:v>8.3212381701329559</c:v>
                </c:pt>
                <c:pt idx="4733">
                  <c:v>8.3207191892330972</c:v>
                </c:pt>
                <c:pt idx="4734">
                  <c:v>8.3201085416670395</c:v>
                </c:pt>
                <c:pt idx="4735">
                  <c:v>8.3208295334169726</c:v>
                </c:pt>
                <c:pt idx="4736">
                  <c:v>8.3205672191829159</c:v>
                </c:pt>
                <c:pt idx="4737">
                  <c:v>8.3202282109330472</c:v>
                </c:pt>
                <c:pt idx="4738">
                  <c:v>8.3208708966999883</c:v>
                </c:pt>
                <c:pt idx="4739">
                  <c:v>8.3204852217829224</c:v>
                </c:pt>
                <c:pt idx="4740">
                  <c:v>8.3196995742170632</c:v>
                </c:pt>
                <c:pt idx="4741">
                  <c:v>8.319957232632996</c:v>
                </c:pt>
                <c:pt idx="4742">
                  <c:v>8.3202182517329391</c:v>
                </c:pt>
                <c:pt idx="4743">
                  <c:v>8.3201526041670792</c:v>
                </c:pt>
                <c:pt idx="4744">
                  <c:v>8.3195969292500127</c:v>
                </c:pt>
                <c:pt idx="4745">
                  <c:v>8.3194429483499537</c:v>
                </c:pt>
                <c:pt idx="4746">
                  <c:v>8.3202789401000867</c:v>
                </c:pt>
                <c:pt idx="4747">
                  <c:v>8.3203749592000289</c:v>
                </c:pt>
                <c:pt idx="4748">
                  <c:v>8.3202926176169623</c:v>
                </c:pt>
                <c:pt idx="4749">
                  <c:v>8.3203486367169042</c:v>
                </c:pt>
                <c:pt idx="4750">
                  <c:v>8.3207962951330359</c:v>
                </c:pt>
                <c:pt idx="4751">
                  <c:v>8.3207206475669775</c:v>
                </c:pt>
                <c:pt idx="4752">
                  <c:v>8.3209766666669207</c:v>
                </c:pt>
                <c:pt idx="4753">
                  <c:v>8.3208609917500524</c:v>
                </c:pt>
                <c:pt idx="4754">
                  <c:v>8.3211103441829959</c:v>
                </c:pt>
                <c:pt idx="4755">
                  <c:v>8.3211913359329284</c:v>
                </c:pt>
                <c:pt idx="4756">
                  <c:v>8.3204540217000673</c:v>
                </c:pt>
                <c:pt idx="4757">
                  <c:v>8.3209066801170017</c:v>
                </c:pt>
                <c:pt idx="4758">
                  <c:v>8.3206560325499446</c:v>
                </c:pt>
                <c:pt idx="4759">
                  <c:v>8.3211570243000761</c:v>
                </c:pt>
                <c:pt idx="4760">
                  <c:v>8.3213413767330184</c:v>
                </c:pt>
                <c:pt idx="4761">
                  <c:v>8.3213273958329594</c:v>
                </c:pt>
                <c:pt idx="4762">
                  <c:v>8.3211483875830918</c:v>
                </c:pt>
                <c:pt idx="4763">
                  <c:v>8.3215160733500344</c:v>
                </c:pt>
                <c:pt idx="4764">
                  <c:v>8.320842065099967</c:v>
                </c:pt>
                <c:pt idx="4765">
                  <c:v>8.32110475086691</c:v>
                </c:pt>
                <c:pt idx="4766">
                  <c:v>8.3210374092830417</c:v>
                </c:pt>
                <c:pt idx="4767">
                  <c:v>8.3206867617169831</c:v>
                </c:pt>
                <c:pt idx="4768">
                  <c:v>8.3209277534669166</c:v>
                </c:pt>
                <c:pt idx="4769">
                  <c:v>8.3204704392330573</c:v>
                </c:pt>
                <c:pt idx="4770">
                  <c:v>8.3200681250000006</c:v>
                </c:pt>
                <c:pt idx="4771">
                  <c:v>8.3202007834169329</c:v>
                </c:pt>
                <c:pt idx="4772">
                  <c:v>8.320015135850074</c:v>
                </c:pt>
                <c:pt idx="4773">
                  <c:v>8.319776127600008</c:v>
                </c:pt>
                <c:pt idx="4774">
                  <c:v>8.3190404800329496</c:v>
                </c:pt>
                <c:pt idx="4775">
                  <c:v>8.3197014717830804</c:v>
                </c:pt>
                <c:pt idx="4776">
                  <c:v>8.319852490883024</c:v>
                </c:pt>
                <c:pt idx="4777">
                  <c:v>8.3202951492999571</c:v>
                </c:pt>
                <c:pt idx="4778">
                  <c:v>8.3204528350670977</c:v>
                </c:pt>
                <c:pt idx="4779">
                  <c:v>8.3206255208330386</c:v>
                </c:pt>
                <c:pt idx="4780">
                  <c:v>8.3205715125829727</c:v>
                </c:pt>
                <c:pt idx="4781">
                  <c:v>8.3203841983499149</c:v>
                </c:pt>
                <c:pt idx="4782">
                  <c:v>8.3203135234330468</c:v>
                </c:pt>
                <c:pt idx="4783">
                  <c:v>8.3204912091999894</c:v>
                </c:pt>
                <c:pt idx="4784">
                  <c:v>8.319792200949923</c:v>
                </c:pt>
                <c:pt idx="4785">
                  <c:v>8.3200348867170622</c:v>
                </c:pt>
                <c:pt idx="4786">
                  <c:v>8.320152545132995</c:v>
                </c:pt>
                <c:pt idx="4787">
                  <c:v>8.3203485642329387</c:v>
                </c:pt>
                <c:pt idx="4788">
                  <c:v>8.3208179166670799</c:v>
                </c:pt>
                <c:pt idx="4789">
                  <c:v>8.3199622417500123</c:v>
                </c:pt>
                <c:pt idx="4790">
                  <c:v>8.3201065941829544</c:v>
                </c:pt>
                <c:pt idx="4791">
                  <c:v>8.319755919267088</c:v>
                </c:pt>
                <c:pt idx="4792">
                  <c:v>8.3196902717000292</c:v>
                </c:pt>
                <c:pt idx="4793">
                  <c:v>8.3196445967829611</c:v>
                </c:pt>
                <c:pt idx="4794">
                  <c:v>8.3200439492169043</c:v>
                </c:pt>
                <c:pt idx="4795">
                  <c:v>8.3201882743000368</c:v>
                </c:pt>
                <c:pt idx="4796">
                  <c:v>8.3201576267329784</c:v>
                </c:pt>
                <c:pt idx="4797">
                  <c:v>8.3202603124999204</c:v>
                </c:pt>
                <c:pt idx="4798">
                  <c:v>8.3198896375830511</c:v>
                </c:pt>
                <c:pt idx="4799">
                  <c:v>8.3194406566829944</c:v>
                </c:pt>
                <c:pt idx="4800">
                  <c:v>8.3193416484329283</c:v>
                </c:pt>
                <c:pt idx="4801">
                  <c:v>8.3185110008670691</c:v>
                </c:pt>
                <c:pt idx="4802">
                  <c:v>8.3194419926170031</c:v>
                </c:pt>
                <c:pt idx="4803">
                  <c:v>8.3190446783829426</c:v>
                </c:pt>
                <c:pt idx="4804">
                  <c:v>8.3194673368000753</c:v>
                </c:pt>
                <c:pt idx="4805">
                  <c:v>8.3191700225670182</c:v>
                </c:pt>
                <c:pt idx="4806">
                  <c:v>8.3191027083329612</c:v>
                </c:pt>
                <c:pt idx="4807">
                  <c:v>8.3198503667500923</c:v>
                </c:pt>
                <c:pt idx="4808">
                  <c:v>8.3192597191830338</c:v>
                </c:pt>
                <c:pt idx="4809">
                  <c:v>8.3187307109329662</c:v>
                </c:pt>
                <c:pt idx="4810">
                  <c:v>8.3190433966999091</c:v>
                </c:pt>
                <c:pt idx="4811">
                  <c:v>8.3195710551170414</c:v>
                </c:pt>
                <c:pt idx="4812">
                  <c:v>8.3194687408829839</c:v>
                </c:pt>
                <c:pt idx="4813">
                  <c:v>8.3197247326329169</c:v>
                </c:pt>
                <c:pt idx="4814">
                  <c:v>8.3194374184000566</c:v>
                </c:pt>
                <c:pt idx="4815">
                  <c:v>8.3194784375000008</c:v>
                </c:pt>
                <c:pt idx="4816">
                  <c:v>8.3196827625829322</c:v>
                </c:pt>
                <c:pt idx="4817">
                  <c:v>8.3195404483500752</c:v>
                </c:pt>
                <c:pt idx="4818">
                  <c:v>8.3196914401000068</c:v>
                </c:pt>
                <c:pt idx="4819">
                  <c:v>8.3192941258669482</c:v>
                </c:pt>
                <c:pt idx="4820">
                  <c:v>8.3191301176170818</c:v>
                </c:pt>
                <c:pt idx="4821">
                  <c:v>8.3188211367170233</c:v>
                </c:pt>
                <c:pt idx="4822">
                  <c:v>8.3192971284669568</c:v>
                </c:pt>
                <c:pt idx="4823">
                  <c:v>8.3191198142330975</c:v>
                </c:pt>
                <c:pt idx="4824">
                  <c:v>8.3194258333330389</c:v>
                </c:pt>
                <c:pt idx="4825">
                  <c:v>8.3187734917499743</c:v>
                </c:pt>
                <c:pt idx="4826">
                  <c:v>8.319189510849915</c:v>
                </c:pt>
                <c:pt idx="4827">
                  <c:v>8.3194755026000458</c:v>
                </c:pt>
                <c:pt idx="4828">
                  <c:v>8.3195381883669892</c:v>
                </c:pt>
                <c:pt idx="4829">
                  <c:v>8.3188025134499224</c:v>
                </c:pt>
                <c:pt idx="4830">
                  <c:v>8.3188601992170632</c:v>
                </c:pt>
                <c:pt idx="4831">
                  <c:v>8.3190528576329967</c:v>
                </c:pt>
                <c:pt idx="4832">
                  <c:v>8.3189105433999373</c:v>
                </c:pt>
                <c:pt idx="4833">
                  <c:v>8.3189415625000791</c:v>
                </c:pt>
                <c:pt idx="4834">
                  <c:v>8.319405887583013</c:v>
                </c:pt>
                <c:pt idx="4835">
                  <c:v>8.3192535733499557</c:v>
                </c:pt>
                <c:pt idx="4836">
                  <c:v>8.3191945651000871</c:v>
                </c:pt>
                <c:pt idx="4837">
                  <c:v>8.3197272508670288</c:v>
                </c:pt>
                <c:pt idx="4838">
                  <c:v>8.3196482426169602</c:v>
                </c:pt>
                <c:pt idx="4839">
                  <c:v>8.3186525950499046</c:v>
                </c:pt>
                <c:pt idx="4840">
                  <c:v>8.3193819201330363</c:v>
                </c:pt>
                <c:pt idx="4841">
                  <c:v>8.3190279392329778</c:v>
                </c:pt>
                <c:pt idx="4842">
                  <c:v>8.3191339583329196</c:v>
                </c:pt>
                <c:pt idx="4843">
                  <c:v>8.3189099500830519</c:v>
                </c:pt>
                <c:pt idx="4844">
                  <c:v>8.3185676358499947</c:v>
                </c:pt>
                <c:pt idx="4845">
                  <c:v>8.3192452942669277</c:v>
                </c:pt>
                <c:pt idx="4846">
                  <c:v>8.3196829800330683</c:v>
                </c:pt>
                <c:pt idx="4847">
                  <c:v>8.318980638450002</c:v>
                </c:pt>
                <c:pt idx="4848">
                  <c:v>8.3187549908829439</c:v>
                </c:pt>
                <c:pt idx="4849">
                  <c:v>8.318794315967077</c:v>
                </c:pt>
                <c:pt idx="4850">
                  <c:v>8.3189053350670168</c:v>
                </c:pt>
                <c:pt idx="4851">
                  <c:v>8.3186746874999606</c:v>
                </c:pt>
                <c:pt idx="4852">
                  <c:v>8.3182456792500918</c:v>
                </c:pt>
                <c:pt idx="4853">
                  <c:v>8.3185633650170328</c:v>
                </c:pt>
                <c:pt idx="4854">
                  <c:v>8.3181410234329682</c:v>
                </c:pt>
                <c:pt idx="4855">
                  <c:v>8.3178420425329094</c:v>
                </c:pt>
                <c:pt idx="4856">
                  <c:v>8.3185147009500415</c:v>
                </c:pt>
                <c:pt idx="4857">
                  <c:v>8.3183773867169837</c:v>
                </c:pt>
                <c:pt idx="4858">
                  <c:v>8.3179483784669159</c:v>
                </c:pt>
                <c:pt idx="4859">
                  <c:v>8.3183810642330585</c:v>
                </c:pt>
                <c:pt idx="4860">
                  <c:v>8.3180170833330003</c:v>
                </c:pt>
                <c:pt idx="4861">
                  <c:v>8.3181880750829329</c:v>
                </c:pt>
                <c:pt idx="4862">
                  <c:v>8.3181790941830744</c:v>
                </c:pt>
                <c:pt idx="4863">
                  <c:v>8.3181884192670061</c:v>
                </c:pt>
                <c:pt idx="4864">
                  <c:v>8.3185994383669506</c:v>
                </c:pt>
                <c:pt idx="4865">
                  <c:v>8.318660430117081</c:v>
                </c:pt>
                <c:pt idx="4866">
                  <c:v>8.3187231158830226</c:v>
                </c:pt>
                <c:pt idx="4867">
                  <c:v>8.3187124409669551</c:v>
                </c:pt>
                <c:pt idx="4868">
                  <c:v>8.3188251267330973</c:v>
                </c:pt>
                <c:pt idx="4869">
                  <c:v>8.3187228125000399</c:v>
                </c:pt>
                <c:pt idx="4870">
                  <c:v>8.3191204709169728</c:v>
                </c:pt>
                <c:pt idx="4871">
                  <c:v>8.318913156682914</c:v>
                </c:pt>
                <c:pt idx="4872">
                  <c:v>8.319114148433048</c:v>
                </c:pt>
                <c:pt idx="4873">
                  <c:v>8.3191535008669888</c:v>
                </c:pt>
                <c:pt idx="4874">
                  <c:v>8.3193311592829211</c:v>
                </c:pt>
                <c:pt idx="4875">
                  <c:v>8.3192105117170634</c:v>
                </c:pt>
                <c:pt idx="4876">
                  <c:v>8.3189248367999955</c:v>
                </c:pt>
                <c:pt idx="4877">
                  <c:v>8.3190225225669394</c:v>
                </c:pt>
                <c:pt idx="4878">
                  <c:v>8.31819354166708</c:v>
                </c:pt>
                <c:pt idx="4879">
                  <c:v>8.3178978667500125</c:v>
                </c:pt>
                <c:pt idx="4880">
                  <c:v>8.3179488858499546</c:v>
                </c:pt>
                <c:pt idx="4881">
                  <c:v>8.3175265442670874</c:v>
                </c:pt>
                <c:pt idx="4882">
                  <c:v>8.31761089670003</c:v>
                </c:pt>
                <c:pt idx="4883">
                  <c:v>8.3185418884499622</c:v>
                </c:pt>
                <c:pt idx="4884">
                  <c:v>8.318177907549904</c:v>
                </c:pt>
                <c:pt idx="4885">
                  <c:v>8.317962232633036</c:v>
                </c:pt>
                <c:pt idx="4886">
                  <c:v>8.3180049183999785</c:v>
                </c:pt>
                <c:pt idx="4887">
                  <c:v>8.3178142708329208</c:v>
                </c:pt>
                <c:pt idx="4888">
                  <c:v>8.3182085959170529</c:v>
                </c:pt>
                <c:pt idx="4889">
                  <c:v>8.3184079483499946</c:v>
                </c:pt>
                <c:pt idx="4890">
                  <c:v>8.318048940099926</c:v>
                </c:pt>
                <c:pt idx="4891">
                  <c:v>8.3182199592000696</c:v>
                </c:pt>
                <c:pt idx="4892">
                  <c:v>8.3181876176170011</c:v>
                </c:pt>
                <c:pt idx="4893">
                  <c:v>8.3183086367169441</c:v>
                </c:pt>
                <c:pt idx="4894">
                  <c:v>8.3180829618000764</c:v>
                </c:pt>
                <c:pt idx="4895">
                  <c:v>8.318173980900017</c:v>
                </c:pt>
                <c:pt idx="4896">
                  <c:v>8.3176616666669609</c:v>
                </c:pt>
                <c:pt idx="4897">
                  <c:v>8.3187809917500921</c:v>
                </c:pt>
                <c:pt idx="4898">
                  <c:v>8.3179986775170356</c:v>
                </c:pt>
                <c:pt idx="4899">
                  <c:v>8.3181930025999673</c:v>
                </c:pt>
                <c:pt idx="4900">
                  <c:v>8.3181106883669091</c:v>
                </c:pt>
                <c:pt idx="4901">
                  <c:v>8.3188616801170419</c:v>
                </c:pt>
                <c:pt idx="4902">
                  <c:v>8.3190343658829828</c:v>
                </c:pt>
                <c:pt idx="4903">
                  <c:v>8.3191070242999157</c:v>
                </c:pt>
                <c:pt idx="4904">
                  <c:v>8.3194563767330578</c:v>
                </c:pt>
                <c:pt idx="4905">
                  <c:v>8.3191123958329989</c:v>
                </c:pt>
                <c:pt idx="4906">
                  <c:v>8.3198383875829336</c:v>
                </c:pt>
                <c:pt idx="4907">
                  <c:v>8.3190227400170738</c:v>
                </c:pt>
                <c:pt idx="4908">
                  <c:v>8.3185153984330071</c:v>
                </c:pt>
                <c:pt idx="4909">
                  <c:v>8.3192730841999492</c:v>
                </c:pt>
                <c:pt idx="4910">
                  <c:v>8.3196524092830817</c:v>
                </c:pt>
                <c:pt idx="4911">
                  <c:v>8.3191700950500245</c:v>
                </c:pt>
                <c:pt idx="4912">
                  <c:v>8.3191944201329573</c:v>
                </c:pt>
                <c:pt idx="4913">
                  <c:v>8.3199221059000976</c:v>
                </c:pt>
                <c:pt idx="4914">
                  <c:v>8.3189197916670405</c:v>
                </c:pt>
                <c:pt idx="4915">
                  <c:v>8.3195041167499735</c:v>
                </c:pt>
                <c:pt idx="4916">
                  <c:v>8.3192018025169165</c:v>
                </c:pt>
                <c:pt idx="4917">
                  <c:v>8.319749460933048</c:v>
                </c:pt>
                <c:pt idx="4918">
                  <c:v>8.3192088133669877</c:v>
                </c:pt>
                <c:pt idx="4919">
                  <c:v>8.3193931384499216</c:v>
                </c:pt>
                <c:pt idx="4920">
                  <c:v>8.3195308242170629</c:v>
                </c:pt>
                <c:pt idx="4921">
                  <c:v>8.3190701492999963</c:v>
                </c:pt>
                <c:pt idx="4922">
                  <c:v>8.3192845017329393</c:v>
                </c:pt>
                <c:pt idx="4923">
                  <c:v>8.3191721875000795</c:v>
                </c:pt>
                <c:pt idx="4924">
                  <c:v>8.319063179250012</c:v>
                </c:pt>
                <c:pt idx="4925">
                  <c:v>8.3201658650169552</c:v>
                </c:pt>
                <c:pt idx="4926">
                  <c:v>8.3192718567670862</c:v>
                </c:pt>
                <c:pt idx="4927">
                  <c:v>8.3196395425330287</c:v>
                </c:pt>
                <c:pt idx="4928">
                  <c:v>8.3194088676169624</c:v>
                </c:pt>
                <c:pt idx="4929">
                  <c:v>8.3188248867169037</c:v>
                </c:pt>
                <c:pt idx="4930">
                  <c:v>8.3190958784670368</c:v>
                </c:pt>
                <c:pt idx="4931">
                  <c:v>8.3192668975669779</c:v>
                </c:pt>
                <c:pt idx="4932">
                  <c:v>8.3199062499999208</c:v>
                </c:pt>
                <c:pt idx="4933">
                  <c:v>8.3187022417500529</c:v>
                </c:pt>
                <c:pt idx="4934">
                  <c:v>8.3192315941829929</c:v>
                </c:pt>
                <c:pt idx="4935">
                  <c:v>8.3185759192669284</c:v>
                </c:pt>
                <c:pt idx="4936">
                  <c:v>8.319296938367069</c:v>
                </c:pt>
                <c:pt idx="4937">
                  <c:v>8.3189312634500006</c:v>
                </c:pt>
                <c:pt idx="4938">
                  <c:v>8.3186806158829434</c:v>
                </c:pt>
                <c:pt idx="4939">
                  <c:v>8.3188216076330761</c:v>
                </c:pt>
                <c:pt idx="4940">
                  <c:v>8.3193176267330191</c:v>
                </c:pt>
                <c:pt idx="4941">
                  <c:v>8.3186953124999601</c:v>
                </c:pt>
                <c:pt idx="4942">
                  <c:v>8.3191446375830918</c:v>
                </c:pt>
                <c:pt idx="4943">
                  <c:v>8.3190156566830353</c:v>
                </c:pt>
                <c:pt idx="4944">
                  <c:v>8.3187333150999674</c:v>
                </c:pt>
                <c:pt idx="4945">
                  <c:v>8.3193960008669094</c:v>
                </c:pt>
                <c:pt idx="4946">
                  <c:v>8.318366992617042</c:v>
                </c:pt>
                <c:pt idx="4947">
                  <c:v>8.3187030117169822</c:v>
                </c:pt>
                <c:pt idx="4948">
                  <c:v>8.3187090034669158</c:v>
                </c:pt>
                <c:pt idx="4949">
                  <c:v>8.3190216892330575</c:v>
                </c:pt>
                <c:pt idx="4950">
                  <c:v>8.3189377083330012</c:v>
                </c:pt>
                <c:pt idx="4951">
                  <c:v>8.3189287000829335</c:v>
                </c:pt>
                <c:pt idx="4952">
                  <c:v>8.3192480525170733</c:v>
                </c:pt>
                <c:pt idx="4953">
                  <c:v>8.3188790442670069</c:v>
                </c:pt>
                <c:pt idx="4954">
                  <c:v>8.31880839669995</c:v>
                </c:pt>
                <c:pt idx="4955">
                  <c:v>8.31897272178308</c:v>
                </c:pt>
                <c:pt idx="4956">
                  <c:v>8.3186887408830241</c:v>
                </c:pt>
                <c:pt idx="4957">
                  <c:v>8.3188097326329569</c:v>
                </c:pt>
                <c:pt idx="4958">
                  <c:v>8.3194840850670992</c:v>
                </c:pt>
                <c:pt idx="4959">
                  <c:v>8.319175104167039</c:v>
                </c:pt>
                <c:pt idx="4960">
                  <c:v>8.3187527625829727</c:v>
                </c:pt>
                <c:pt idx="4961">
                  <c:v>8.319007115016916</c:v>
                </c:pt>
                <c:pt idx="4962">
                  <c:v>8.3181931067670476</c:v>
                </c:pt>
                <c:pt idx="4963">
                  <c:v>8.3184407925329893</c:v>
                </c:pt>
                <c:pt idx="4964">
                  <c:v>8.318958450949923</c:v>
                </c:pt>
                <c:pt idx="4965">
                  <c:v>8.3188728033830621</c:v>
                </c:pt>
                <c:pt idx="4966">
                  <c:v>8.3184071284669958</c:v>
                </c:pt>
                <c:pt idx="4967">
                  <c:v>8.3183214808999377</c:v>
                </c:pt>
                <c:pt idx="4968">
                  <c:v>8.318780833333081</c:v>
                </c:pt>
                <c:pt idx="4969">
                  <c:v>8.3186701584170137</c:v>
                </c:pt>
                <c:pt idx="4970">
                  <c:v>8.3185145108499547</c:v>
                </c:pt>
                <c:pt idx="4971">
                  <c:v>8.3181638359330865</c:v>
                </c:pt>
                <c:pt idx="4972">
                  <c:v>8.3184431883670289</c:v>
                </c:pt>
                <c:pt idx="4973">
                  <c:v>8.318532513449961</c:v>
                </c:pt>
                <c:pt idx="4974">
                  <c:v>8.3181635325499048</c:v>
                </c:pt>
                <c:pt idx="4975">
                  <c:v>8.3182561909670358</c:v>
                </c:pt>
                <c:pt idx="4976">
                  <c:v>8.3186522100669773</c:v>
                </c:pt>
                <c:pt idx="4977">
                  <c:v>8.3183015624999204</c:v>
                </c:pt>
                <c:pt idx="4978">
                  <c:v>8.3178892209170527</c:v>
                </c:pt>
                <c:pt idx="4979">
                  <c:v>8.3180502400169942</c:v>
                </c:pt>
                <c:pt idx="4980">
                  <c:v>8.3176262317669281</c:v>
                </c:pt>
                <c:pt idx="4981">
                  <c:v>8.3172389175330679</c:v>
                </c:pt>
                <c:pt idx="4982">
                  <c:v>8.3180065759500028</c:v>
                </c:pt>
                <c:pt idx="4983">
                  <c:v>8.318364261716944</c:v>
                </c:pt>
                <c:pt idx="4984">
                  <c:v>8.3179302534670754</c:v>
                </c:pt>
                <c:pt idx="4985">
                  <c:v>8.3173946059000183</c:v>
                </c:pt>
                <c:pt idx="4986">
                  <c:v>8.3175456249999602</c:v>
                </c:pt>
                <c:pt idx="4987">
                  <c:v>8.3172932834170936</c:v>
                </c:pt>
                <c:pt idx="4988">
                  <c:v>8.3174109691830349</c:v>
                </c:pt>
                <c:pt idx="4989">
                  <c:v>8.3172852942669664</c:v>
                </c:pt>
                <c:pt idx="4990">
                  <c:v>8.3172163133669095</c:v>
                </c:pt>
                <c:pt idx="4991">
                  <c:v>8.3172806384500415</c:v>
                </c:pt>
                <c:pt idx="4992">
                  <c:v>8.3173616575499842</c:v>
                </c:pt>
                <c:pt idx="4993">
                  <c:v>8.3172843159669174</c:v>
                </c:pt>
                <c:pt idx="4994">
                  <c:v>8.3172253350670573</c:v>
                </c:pt>
                <c:pt idx="4995">
                  <c:v>8.3172163541669999</c:v>
                </c:pt>
                <c:pt idx="4996">
                  <c:v>8.3181973459169338</c:v>
                </c:pt>
                <c:pt idx="4997">
                  <c:v>8.3177583650170757</c:v>
                </c:pt>
                <c:pt idx="4998">
                  <c:v>8.3169126901000077</c:v>
                </c:pt>
                <c:pt idx="4999">
                  <c:v>8.3167470425329491</c:v>
                </c:pt>
                <c:pt idx="5000">
                  <c:v>8.3165713676170796</c:v>
                </c:pt>
                <c:pt idx="5001">
                  <c:v>8.3164407200500232</c:v>
                </c:pt>
                <c:pt idx="5002">
                  <c:v>8.3168333784669564</c:v>
                </c:pt>
                <c:pt idx="5003">
                  <c:v>8.3160810642330976</c:v>
                </c:pt>
                <c:pt idx="5004">
                  <c:v>8.3166704166670389</c:v>
                </c:pt>
                <c:pt idx="5005">
                  <c:v>8.3165130750829714</c:v>
                </c:pt>
                <c:pt idx="5006">
                  <c:v>8.3170257608499156</c:v>
                </c:pt>
                <c:pt idx="5007">
                  <c:v>8.3169834192670464</c:v>
                </c:pt>
                <c:pt idx="5008">
                  <c:v>8.3161094383669898</c:v>
                </c:pt>
                <c:pt idx="5009">
                  <c:v>8.3165170967829223</c:v>
                </c:pt>
                <c:pt idx="5010">
                  <c:v>8.3158931158830622</c:v>
                </c:pt>
                <c:pt idx="5011">
                  <c:v>8.3164657742999974</c:v>
                </c:pt>
                <c:pt idx="5012">
                  <c:v>8.3159967933999379</c:v>
                </c:pt>
                <c:pt idx="5013">
                  <c:v>8.3164344791670803</c:v>
                </c:pt>
                <c:pt idx="5014">
                  <c:v>8.3166421375830133</c:v>
                </c:pt>
                <c:pt idx="5015">
                  <c:v>8.3161548233499545</c:v>
                </c:pt>
                <c:pt idx="5016">
                  <c:v>8.3166174817670875</c:v>
                </c:pt>
                <c:pt idx="5017">
                  <c:v>8.3162201675330287</c:v>
                </c:pt>
                <c:pt idx="5018">
                  <c:v>8.3158011592829606</c:v>
                </c:pt>
                <c:pt idx="5019">
                  <c:v>8.315583845049904</c:v>
                </c:pt>
                <c:pt idx="5020">
                  <c:v>8.3161465034670368</c:v>
                </c:pt>
                <c:pt idx="5021">
                  <c:v>8.3160358558999796</c:v>
                </c:pt>
                <c:pt idx="5022">
                  <c:v>8.3164702083329196</c:v>
                </c:pt>
                <c:pt idx="5023">
                  <c:v>8.3163212000830509</c:v>
                </c:pt>
                <c:pt idx="5024">
                  <c:v>8.3159305525169955</c:v>
                </c:pt>
                <c:pt idx="5025">
                  <c:v>8.3168315442669272</c:v>
                </c:pt>
                <c:pt idx="5026">
                  <c:v>8.3160808967000701</c:v>
                </c:pt>
                <c:pt idx="5027">
                  <c:v>8.3164902217830026</c:v>
                </c:pt>
                <c:pt idx="5028">
                  <c:v>8.3158929075499426</c:v>
                </c:pt>
                <c:pt idx="5029">
                  <c:v>8.3157772326330743</c:v>
                </c:pt>
                <c:pt idx="5030">
                  <c:v>8.3163999184000179</c:v>
                </c:pt>
                <c:pt idx="5031">
                  <c:v>8.3159992708329611</c:v>
                </c:pt>
                <c:pt idx="5032">
                  <c:v>8.316518595917092</c:v>
                </c:pt>
                <c:pt idx="5033">
                  <c:v>8.316267948350033</c:v>
                </c:pt>
                <c:pt idx="5034">
                  <c:v>8.3161939400999678</c:v>
                </c:pt>
                <c:pt idx="5035">
                  <c:v>8.3163899591999098</c:v>
                </c:pt>
                <c:pt idx="5036">
                  <c:v>8.3161326176170416</c:v>
                </c:pt>
                <c:pt idx="5037">
                  <c:v>8.3164003033829843</c:v>
                </c:pt>
                <c:pt idx="5038">
                  <c:v>8.3160129617999168</c:v>
                </c:pt>
                <c:pt idx="5039">
                  <c:v>8.3164406475670578</c:v>
                </c:pt>
                <c:pt idx="5040">
                  <c:v>8.3166916666669994</c:v>
                </c:pt>
                <c:pt idx="5041">
                  <c:v>8.3165609917499328</c:v>
                </c:pt>
                <c:pt idx="5042">
                  <c:v>8.3167903441830742</c:v>
                </c:pt>
                <c:pt idx="5043">
                  <c:v>8.3160613359330071</c:v>
                </c:pt>
                <c:pt idx="5044">
                  <c:v>8.3163523550329508</c:v>
                </c:pt>
                <c:pt idx="5045">
                  <c:v>8.3165183467830825</c:v>
                </c:pt>
                <c:pt idx="5046">
                  <c:v>8.3160343658830236</c:v>
                </c:pt>
                <c:pt idx="5047">
                  <c:v>8.3165303576329563</c:v>
                </c:pt>
                <c:pt idx="5048">
                  <c:v>8.3162713767330985</c:v>
                </c:pt>
                <c:pt idx="5049">
                  <c:v>8.3159440625000407</c:v>
                </c:pt>
                <c:pt idx="5050">
                  <c:v>8.316613387582974</c:v>
                </c:pt>
                <c:pt idx="5051">
                  <c:v>8.3164760733499143</c:v>
                </c:pt>
                <c:pt idx="5052">
                  <c:v>8.3164803984330469</c:v>
                </c:pt>
                <c:pt idx="5053">
                  <c:v>8.3154430841999893</c:v>
                </c:pt>
                <c:pt idx="5054">
                  <c:v>8.3155507426169226</c:v>
                </c:pt>
                <c:pt idx="5055">
                  <c:v>8.315993428383063</c:v>
                </c:pt>
                <c:pt idx="5056">
                  <c:v>8.3161110867999959</c:v>
                </c:pt>
                <c:pt idx="5057">
                  <c:v>8.3163471058999381</c:v>
                </c:pt>
                <c:pt idx="5058">
                  <c:v>8.3168947916670799</c:v>
                </c:pt>
                <c:pt idx="5059">
                  <c:v>8.3158174500830118</c:v>
                </c:pt>
                <c:pt idx="5060">
                  <c:v>8.3163684691829545</c:v>
                </c:pt>
                <c:pt idx="5061">
                  <c:v>8.3152561276000867</c:v>
                </c:pt>
                <c:pt idx="5062">
                  <c:v>8.316053813367029</c:v>
                </c:pt>
                <c:pt idx="5063">
                  <c:v>8.3155931384499624</c:v>
                </c:pt>
                <c:pt idx="5064">
                  <c:v>8.3146891575499033</c:v>
                </c:pt>
                <c:pt idx="5065">
                  <c:v>8.3151151493000359</c:v>
                </c:pt>
                <c:pt idx="5066">
                  <c:v>8.3153711683999791</c:v>
                </c:pt>
                <c:pt idx="5067">
                  <c:v>8.3157755208329203</c:v>
                </c:pt>
                <c:pt idx="5068">
                  <c:v>8.3153915125830533</c:v>
                </c:pt>
                <c:pt idx="5069">
                  <c:v>8.3156658650169941</c:v>
                </c:pt>
                <c:pt idx="5070">
                  <c:v>8.3156801900999273</c:v>
                </c:pt>
                <c:pt idx="5071">
                  <c:v>8.3164395425330682</c:v>
                </c:pt>
                <c:pt idx="5072">
                  <c:v>8.3151272009500019</c:v>
                </c:pt>
                <c:pt idx="5073">
                  <c:v>8.3156782200499446</c:v>
                </c:pt>
                <c:pt idx="5074">
                  <c:v>8.3158658784670756</c:v>
                </c:pt>
                <c:pt idx="5075">
                  <c:v>8.3160402309000183</c:v>
                </c:pt>
                <c:pt idx="5076">
                  <c:v>8.3156962499999612</c:v>
                </c:pt>
                <c:pt idx="5077">
                  <c:v>8.3156022417500921</c:v>
                </c:pt>
                <c:pt idx="5078">
                  <c:v>8.3155815941830351</c:v>
                </c:pt>
                <c:pt idx="5079">
                  <c:v>8.3149809192669686</c:v>
                </c:pt>
                <c:pt idx="5080">
                  <c:v>8.3155552716999086</c:v>
                </c:pt>
                <c:pt idx="5081">
                  <c:v>8.315141263450041</c:v>
                </c:pt>
                <c:pt idx="5082">
                  <c:v>8.3151722825499839</c:v>
                </c:pt>
                <c:pt idx="5083">
                  <c:v>8.3155199409669169</c:v>
                </c:pt>
                <c:pt idx="5084">
                  <c:v>8.3147392934000575</c:v>
                </c:pt>
                <c:pt idx="5085">
                  <c:v>8.3153036458329996</c:v>
                </c:pt>
                <c:pt idx="5086">
                  <c:v>8.3146396375829319</c:v>
                </c:pt>
                <c:pt idx="5087">
                  <c:v>8.3153239900170739</c:v>
                </c:pt>
                <c:pt idx="5088">
                  <c:v>8.3149666484330069</c:v>
                </c:pt>
                <c:pt idx="5089">
                  <c:v>8.3158443341999497</c:v>
                </c:pt>
                <c:pt idx="5090">
                  <c:v>8.314710325950081</c:v>
                </c:pt>
                <c:pt idx="5091">
                  <c:v>8.3153430117170224</c:v>
                </c:pt>
                <c:pt idx="5092">
                  <c:v>8.3153906701329579</c:v>
                </c:pt>
                <c:pt idx="5093">
                  <c:v>8.3161833559000975</c:v>
                </c:pt>
                <c:pt idx="5094">
                  <c:v>8.3150693750000411</c:v>
                </c:pt>
                <c:pt idx="5095">
                  <c:v>8.3151520334169735</c:v>
                </c:pt>
                <c:pt idx="5096">
                  <c:v>8.3150847191829147</c:v>
                </c:pt>
                <c:pt idx="5097">
                  <c:v>8.314740710933048</c:v>
                </c:pt>
                <c:pt idx="5098">
                  <c:v>8.3147217300329892</c:v>
                </c:pt>
                <c:pt idx="5099">
                  <c:v>8.3152927217829209</c:v>
                </c:pt>
                <c:pt idx="5100">
                  <c:v>8.3146004075500635</c:v>
                </c:pt>
                <c:pt idx="5101">
                  <c:v>8.314373065966997</c:v>
                </c:pt>
                <c:pt idx="5102">
                  <c:v>8.3148890850669392</c:v>
                </c:pt>
                <c:pt idx="5103">
                  <c:v>8.3148384375000788</c:v>
                </c:pt>
                <c:pt idx="5104">
                  <c:v>8.3149894292500122</c:v>
                </c:pt>
                <c:pt idx="5105">
                  <c:v>8.3143421150169541</c:v>
                </c:pt>
                <c:pt idx="5106">
                  <c:v>8.3145014401000861</c:v>
                </c:pt>
                <c:pt idx="5107">
                  <c:v>8.3152474592000303</c:v>
                </c:pt>
                <c:pt idx="5108">
                  <c:v>8.3147351176169622</c:v>
                </c:pt>
                <c:pt idx="5109">
                  <c:v>8.315474470049903</c:v>
                </c:pt>
                <c:pt idx="5110">
                  <c:v>8.3149787951330367</c:v>
                </c:pt>
                <c:pt idx="5111">
                  <c:v>8.3145081475669773</c:v>
                </c:pt>
                <c:pt idx="5112">
                  <c:v>8.3150141666669217</c:v>
                </c:pt>
                <c:pt idx="5113">
                  <c:v>8.3148884917500521</c:v>
                </c:pt>
                <c:pt idx="5114">
                  <c:v>8.314709510849994</c:v>
                </c:pt>
                <c:pt idx="5115">
                  <c:v>8.314262169266927</c:v>
                </c:pt>
                <c:pt idx="5116">
                  <c:v>8.3148815217000678</c:v>
                </c:pt>
                <c:pt idx="5117">
                  <c:v>8.3150808467830011</c:v>
                </c:pt>
                <c:pt idx="5118">
                  <c:v>8.3151901992169446</c:v>
                </c:pt>
                <c:pt idx="5119">
                  <c:v>8.3158211909670765</c:v>
                </c:pt>
                <c:pt idx="5120">
                  <c:v>8.3154122100670183</c:v>
                </c:pt>
                <c:pt idx="5121">
                  <c:v>8.3156232291669596</c:v>
                </c:pt>
                <c:pt idx="5122">
                  <c:v>8.3153675542500913</c:v>
                </c:pt>
                <c:pt idx="5123">
                  <c:v>8.3152202400170339</c:v>
                </c:pt>
                <c:pt idx="5124">
                  <c:v>8.3150162317669682</c:v>
                </c:pt>
                <c:pt idx="5125">
                  <c:v>8.3159355841999112</c:v>
                </c:pt>
                <c:pt idx="5126">
                  <c:v>8.3151165759500412</c:v>
                </c:pt>
                <c:pt idx="5127">
                  <c:v>8.3177159283829827</c:v>
                </c:pt>
                <c:pt idx="5128">
                  <c:v>8.3180985867999162</c:v>
                </c:pt>
                <c:pt idx="5129">
                  <c:v>8.3184646059000578</c:v>
                </c:pt>
                <c:pt idx="5130">
                  <c:v>8.3178272916670011</c:v>
                </c:pt>
                <c:pt idx="5131">
                  <c:v>8.3178649500829334</c:v>
                </c:pt>
                <c:pt idx="5132">
                  <c:v>8.3181493025170745</c:v>
                </c:pt>
                <c:pt idx="5133">
                  <c:v>8.3185719609330064</c:v>
                </c:pt>
                <c:pt idx="5134">
                  <c:v>8.317719646699949</c:v>
                </c:pt>
                <c:pt idx="5135">
                  <c:v>8.3183323051170817</c:v>
                </c:pt>
                <c:pt idx="5136">
                  <c:v>8.3183833242170238</c:v>
                </c:pt>
                <c:pt idx="5137">
                  <c:v>8.317905982632956</c:v>
                </c:pt>
                <c:pt idx="5138">
                  <c:v>8.3181653350670963</c:v>
                </c:pt>
                <c:pt idx="5139">
                  <c:v>8.3184646875000396</c:v>
                </c:pt>
                <c:pt idx="5140">
                  <c:v>8.318102345916973</c:v>
                </c:pt>
                <c:pt idx="5141">
                  <c:v>8.3180050316829153</c:v>
                </c:pt>
                <c:pt idx="5142">
                  <c:v>8.3186793567670474</c:v>
                </c:pt>
                <c:pt idx="5143">
                  <c:v>8.3185620425329887</c:v>
                </c:pt>
                <c:pt idx="5144">
                  <c:v>8.3188580342829237</c:v>
                </c:pt>
                <c:pt idx="5145">
                  <c:v>8.318440720050063</c:v>
                </c:pt>
                <c:pt idx="5146">
                  <c:v>8.3182817117999956</c:v>
                </c:pt>
                <c:pt idx="5147">
                  <c:v>8.3183110642329385</c:v>
                </c:pt>
                <c:pt idx="5148">
                  <c:v>8.3182320833330792</c:v>
                </c:pt>
                <c:pt idx="5149">
                  <c:v>8.3180230750830138</c:v>
                </c:pt>
                <c:pt idx="5150">
                  <c:v>8.3178340941829543</c:v>
                </c:pt>
                <c:pt idx="5151">
                  <c:v>8.3180384192670864</c:v>
                </c:pt>
                <c:pt idx="5152">
                  <c:v>8.31523443836703</c:v>
                </c:pt>
                <c:pt idx="5153">
                  <c:v>8.3150870967829622</c:v>
                </c:pt>
                <c:pt idx="5154">
                  <c:v>8.3148764492169054</c:v>
                </c:pt>
                <c:pt idx="5155">
                  <c:v>8.3154274409670368</c:v>
                </c:pt>
                <c:pt idx="5156">
                  <c:v>8.3151234600669781</c:v>
                </c:pt>
                <c:pt idx="5157">
                  <c:v>8.3148411458329203</c:v>
                </c:pt>
                <c:pt idx="5158">
                  <c:v>8.3151221375830531</c:v>
                </c:pt>
                <c:pt idx="5159">
                  <c:v>8.3148798233499956</c:v>
                </c:pt>
                <c:pt idx="5160">
                  <c:v>8.3145974817669277</c:v>
                </c:pt>
                <c:pt idx="5161">
                  <c:v>8.3153868342000674</c:v>
                </c:pt>
                <c:pt idx="5162">
                  <c:v>8.3154128259500002</c:v>
                </c:pt>
                <c:pt idx="5163">
                  <c:v>8.3159538450499433</c:v>
                </c:pt>
                <c:pt idx="5164">
                  <c:v>8.3152965034670761</c:v>
                </c:pt>
                <c:pt idx="5165">
                  <c:v>8.3158541892330184</c:v>
                </c:pt>
                <c:pt idx="5166">
                  <c:v>8.3153052083329602</c:v>
                </c:pt>
                <c:pt idx="5167">
                  <c:v>8.3153912000830914</c:v>
                </c:pt>
                <c:pt idx="5168">
                  <c:v>8.3155838858500335</c:v>
                </c:pt>
                <c:pt idx="5169">
                  <c:v>8.3153982109329672</c:v>
                </c:pt>
                <c:pt idx="5170">
                  <c:v>8.3148692300329099</c:v>
                </c:pt>
                <c:pt idx="5171">
                  <c:v>8.3147518884500418</c:v>
                </c:pt>
                <c:pt idx="5172">
                  <c:v>8.3145212408829821</c:v>
                </c:pt>
                <c:pt idx="5173">
                  <c:v>8.3147605659669175</c:v>
                </c:pt>
                <c:pt idx="5174">
                  <c:v>8.3147382517330577</c:v>
                </c:pt>
                <c:pt idx="5175">
                  <c:v>8.3155259375000004</c:v>
                </c:pt>
                <c:pt idx="5176">
                  <c:v>8.315228595916933</c:v>
                </c:pt>
                <c:pt idx="5177">
                  <c:v>8.315091281683074</c:v>
                </c:pt>
                <c:pt idx="5178">
                  <c:v>8.315767273433007</c:v>
                </c:pt>
                <c:pt idx="5179">
                  <c:v>8.3153199591999485</c:v>
                </c:pt>
                <c:pt idx="5180">
                  <c:v>8.3152959509500803</c:v>
                </c:pt>
                <c:pt idx="5181">
                  <c:v>8.3153369700500228</c:v>
                </c:pt>
                <c:pt idx="5182">
                  <c:v>8.3153662951329554</c:v>
                </c:pt>
                <c:pt idx="5183">
                  <c:v>8.3157289809000989</c:v>
                </c:pt>
                <c:pt idx="5184">
                  <c:v>8.3153816666670402</c:v>
                </c:pt>
                <c:pt idx="5185">
                  <c:v>8.3154276584169722</c:v>
                </c:pt>
                <c:pt idx="5186">
                  <c:v>8.3161986775169154</c:v>
                </c:pt>
                <c:pt idx="5187">
                  <c:v>8.3159146692670465</c:v>
                </c:pt>
                <c:pt idx="5188">
                  <c:v>8.3155073550329899</c:v>
                </c:pt>
                <c:pt idx="5189">
                  <c:v>8.3158316801169221</c:v>
                </c:pt>
                <c:pt idx="5190">
                  <c:v>8.3153510325500619</c:v>
                </c:pt>
                <c:pt idx="5191">
                  <c:v>8.3157453576329949</c:v>
                </c:pt>
                <c:pt idx="5192">
                  <c:v>8.3154097100669375</c:v>
                </c:pt>
                <c:pt idx="5193">
                  <c:v>8.3152023958330794</c:v>
                </c:pt>
                <c:pt idx="5194">
                  <c:v>8.3146967209170128</c:v>
                </c:pt>
                <c:pt idx="5195">
                  <c:v>8.3149477400169545</c:v>
                </c:pt>
                <c:pt idx="5196">
                  <c:v>8.3149687317670882</c:v>
                </c:pt>
                <c:pt idx="5197">
                  <c:v>8.314959750867029</c:v>
                </c:pt>
                <c:pt idx="5198">
                  <c:v>8.3151407426169612</c:v>
                </c:pt>
                <c:pt idx="5199">
                  <c:v>8.3149534283829052</c:v>
                </c:pt>
                <c:pt idx="5200">
                  <c:v>8.3150644201330355</c:v>
                </c:pt>
                <c:pt idx="5201">
                  <c:v>8.3151804392329787</c:v>
                </c:pt>
                <c:pt idx="5202">
                  <c:v>8.315084791666921</c:v>
                </c:pt>
                <c:pt idx="5203">
                  <c:v>8.3150491167500515</c:v>
                </c:pt>
                <c:pt idx="5204">
                  <c:v>8.3147101358499942</c:v>
                </c:pt>
                <c:pt idx="5205">
                  <c:v>8.3151761275999281</c:v>
                </c:pt>
                <c:pt idx="5206">
                  <c:v>8.3154154800330691</c:v>
                </c:pt>
                <c:pt idx="5207">
                  <c:v>8.315364805117003</c:v>
                </c:pt>
                <c:pt idx="5208">
                  <c:v>8.3150208242169441</c:v>
                </c:pt>
                <c:pt idx="5209">
                  <c:v>8.3153101493000747</c:v>
                </c:pt>
                <c:pt idx="5210">
                  <c:v>8.3154661684000182</c:v>
                </c:pt>
                <c:pt idx="5211">
                  <c:v>8.3155238541669618</c:v>
                </c:pt>
                <c:pt idx="5212">
                  <c:v>8.3154731792500929</c:v>
                </c:pt>
                <c:pt idx="5213">
                  <c:v>8.3152308650170337</c:v>
                </c:pt>
                <c:pt idx="5214">
                  <c:v>8.3158551900999669</c:v>
                </c:pt>
                <c:pt idx="5215">
                  <c:v>8.3154945425329103</c:v>
                </c:pt>
                <c:pt idx="5216">
                  <c:v>8.3156505342830407</c:v>
                </c:pt>
                <c:pt idx="5217">
                  <c:v>8.3155082200499848</c:v>
                </c:pt>
                <c:pt idx="5218">
                  <c:v>8.3157792117999172</c:v>
                </c:pt>
                <c:pt idx="5219">
                  <c:v>8.3158868975670579</c:v>
                </c:pt>
                <c:pt idx="5220">
                  <c:v>8.3156929166670004</c:v>
                </c:pt>
                <c:pt idx="5221">
                  <c:v>8.3153039084169329</c:v>
                </c:pt>
                <c:pt idx="5222">
                  <c:v>8.3151049275170745</c:v>
                </c:pt>
                <c:pt idx="5223">
                  <c:v>8.3153659192670073</c:v>
                </c:pt>
                <c:pt idx="5224">
                  <c:v>8.3157169383669487</c:v>
                </c:pt>
                <c:pt idx="5225">
                  <c:v>8.3156645967830816</c:v>
                </c:pt>
                <c:pt idx="5226">
                  <c:v>8.3152806158830224</c:v>
                </c:pt>
                <c:pt idx="5227">
                  <c:v>8.3151332742999564</c:v>
                </c:pt>
                <c:pt idx="5228">
                  <c:v>8.3154226267330973</c:v>
                </c:pt>
                <c:pt idx="5229">
                  <c:v>8.3147086458330381</c:v>
                </c:pt>
                <c:pt idx="5230">
                  <c:v>8.3153646375829737</c:v>
                </c:pt>
                <c:pt idx="5231">
                  <c:v>8.3157956566829139</c:v>
                </c:pt>
                <c:pt idx="5232">
                  <c:v>8.3155299817670461</c:v>
                </c:pt>
                <c:pt idx="5233">
                  <c:v>8.3148376675329896</c:v>
                </c:pt>
                <c:pt idx="5234">
                  <c:v>8.3156086592829226</c:v>
                </c:pt>
                <c:pt idx="5235">
                  <c:v>8.3153113450500644</c:v>
                </c:pt>
                <c:pt idx="5236">
                  <c:v>8.3155073367999961</c:v>
                </c:pt>
                <c:pt idx="5237">
                  <c:v>8.3158116892329375</c:v>
                </c:pt>
                <c:pt idx="5238">
                  <c:v>8.3153827083330807</c:v>
                </c:pt>
                <c:pt idx="5239">
                  <c:v>8.3156537000830131</c:v>
                </c:pt>
                <c:pt idx="5240">
                  <c:v>8.3155863858499561</c:v>
                </c:pt>
                <c:pt idx="5241">
                  <c:v>8.3155507109330866</c:v>
                </c:pt>
                <c:pt idx="5242">
                  <c:v>8.3154967300330291</c:v>
                </c:pt>
                <c:pt idx="5243">
                  <c:v>8.3159793884499607</c:v>
                </c:pt>
                <c:pt idx="5244">
                  <c:v>8.3156554075499045</c:v>
                </c:pt>
                <c:pt idx="5245">
                  <c:v>8.3155413993000362</c:v>
                </c:pt>
                <c:pt idx="5246">
                  <c:v>8.3153707517329778</c:v>
                </c:pt>
                <c:pt idx="5247">
                  <c:v>8.3158051041669196</c:v>
                </c:pt>
                <c:pt idx="5248">
                  <c:v>8.3154227625830508</c:v>
                </c:pt>
                <c:pt idx="5249">
                  <c:v>8.3153337816829946</c:v>
                </c:pt>
                <c:pt idx="5250">
                  <c:v>8.3154497734329276</c:v>
                </c:pt>
                <c:pt idx="5251">
                  <c:v>8.3159291258670684</c:v>
                </c:pt>
                <c:pt idx="5252">
                  <c:v>8.3156951176170022</c:v>
                </c:pt>
                <c:pt idx="5253">
                  <c:v>8.3161461367169434</c:v>
                </c:pt>
                <c:pt idx="5254">
                  <c:v>8.3160487951330762</c:v>
                </c:pt>
                <c:pt idx="5255">
                  <c:v>8.3160481475670185</c:v>
                </c:pt>
                <c:pt idx="5256">
                  <c:v>8.3159391666669613</c:v>
                </c:pt>
                <c:pt idx="5257">
                  <c:v>8.3161501584170932</c:v>
                </c:pt>
                <c:pt idx="5258">
                  <c:v>8.3164445108500331</c:v>
                </c:pt>
                <c:pt idx="5259">
                  <c:v>8.3157021692669684</c:v>
                </c:pt>
                <c:pt idx="5260">
                  <c:v>8.3162215216999087</c:v>
                </c:pt>
                <c:pt idx="5261">
                  <c:v>8.3163025134500401</c:v>
                </c:pt>
                <c:pt idx="5262">
                  <c:v>8.3161901992169831</c:v>
                </c:pt>
                <c:pt idx="5263">
                  <c:v>8.3159228576329163</c:v>
                </c:pt>
                <c:pt idx="5264">
                  <c:v>8.3159488767330583</c:v>
                </c:pt>
                <c:pt idx="5265">
                  <c:v>8.3158848958329994</c:v>
                </c:pt>
                <c:pt idx="5266">
                  <c:v>8.316339220916932</c:v>
                </c:pt>
                <c:pt idx="5267">
                  <c:v>8.3163419066830748</c:v>
                </c:pt>
                <c:pt idx="5268">
                  <c:v>8.3159928984330076</c:v>
                </c:pt>
                <c:pt idx="5269">
                  <c:v>8.3159439175329499</c:v>
                </c:pt>
                <c:pt idx="5270">
                  <c:v>8.3161665759500814</c:v>
                </c:pt>
                <c:pt idx="5271">
                  <c:v>8.3158925950500233</c:v>
                </c:pt>
                <c:pt idx="5272">
                  <c:v>8.3160635867999559</c:v>
                </c:pt>
                <c:pt idx="5273">
                  <c:v>8.3161296059000982</c:v>
                </c:pt>
                <c:pt idx="5274">
                  <c:v>8.3158972916670404</c:v>
                </c:pt>
                <c:pt idx="5275">
                  <c:v>8.3160699500829729</c:v>
                </c:pt>
                <c:pt idx="5276">
                  <c:v>8.3160676358499135</c:v>
                </c:pt>
                <c:pt idx="5277">
                  <c:v>8.3166236276000483</c:v>
                </c:pt>
                <c:pt idx="5278">
                  <c:v>8.3168063133669889</c:v>
                </c:pt>
                <c:pt idx="5279">
                  <c:v>8.3171556384499219</c:v>
                </c:pt>
                <c:pt idx="5280">
                  <c:v>8.3162333242170643</c:v>
                </c:pt>
                <c:pt idx="5281">
                  <c:v>8.3171293159669961</c:v>
                </c:pt>
                <c:pt idx="5282">
                  <c:v>8.3171003350669395</c:v>
                </c:pt>
                <c:pt idx="5283">
                  <c:v>8.3174163541670794</c:v>
                </c:pt>
                <c:pt idx="5284">
                  <c:v>8.317044012583013</c:v>
                </c:pt>
                <c:pt idx="5285">
                  <c:v>8.3168816983499543</c:v>
                </c:pt>
                <c:pt idx="5286">
                  <c:v>8.3172026901000873</c:v>
                </c:pt>
                <c:pt idx="5287">
                  <c:v>8.3176437092000306</c:v>
                </c:pt>
                <c:pt idx="5288">
                  <c:v>8.3178447009499621</c:v>
                </c:pt>
                <c:pt idx="5289">
                  <c:v>8.3176523867169028</c:v>
                </c:pt>
                <c:pt idx="5290">
                  <c:v>8.3172367118000352</c:v>
                </c:pt>
                <c:pt idx="5291">
                  <c:v>8.3170877308999778</c:v>
                </c:pt>
                <c:pt idx="5292">
                  <c:v>8.3171654166669207</c:v>
                </c:pt>
                <c:pt idx="5293">
                  <c:v>8.3170547417500522</c:v>
                </c:pt>
                <c:pt idx="5294">
                  <c:v>8.3170707608499939</c:v>
                </c:pt>
                <c:pt idx="5295">
                  <c:v>8.3176050859329269</c:v>
                </c:pt>
                <c:pt idx="5296">
                  <c:v>8.3171694383670687</c:v>
                </c:pt>
                <c:pt idx="5297">
                  <c:v>8.317488763450001</c:v>
                </c:pt>
                <c:pt idx="5298">
                  <c:v>8.3178081158829436</c:v>
                </c:pt>
                <c:pt idx="5299">
                  <c:v>8.3178974409670765</c:v>
                </c:pt>
                <c:pt idx="5300">
                  <c:v>8.3179201267330178</c:v>
                </c:pt>
                <c:pt idx="5301">
                  <c:v>8.3176244791669607</c:v>
                </c:pt>
                <c:pt idx="5302">
                  <c:v>8.3176588042500921</c:v>
                </c:pt>
                <c:pt idx="5303">
                  <c:v>8.3185531566830342</c:v>
                </c:pt>
                <c:pt idx="5304">
                  <c:v>8.3180941484329676</c:v>
                </c:pt>
                <c:pt idx="5305">
                  <c:v>8.3181218341999088</c:v>
                </c:pt>
                <c:pt idx="5306">
                  <c:v>8.3180678259500418</c:v>
                </c:pt>
                <c:pt idx="5307">
                  <c:v>8.3178255117169826</c:v>
                </c:pt>
                <c:pt idx="5308">
                  <c:v>8.3180148367999163</c:v>
                </c:pt>
                <c:pt idx="5309">
                  <c:v>8.3186608559000579</c:v>
                </c:pt>
                <c:pt idx="5310">
                  <c:v>8.3182635416669992</c:v>
                </c:pt>
                <c:pt idx="5311">
                  <c:v>8.3177312000829335</c:v>
                </c:pt>
                <c:pt idx="5312">
                  <c:v>8.3176505525170743</c:v>
                </c:pt>
                <c:pt idx="5313">
                  <c:v>8.3180598776000068</c:v>
                </c:pt>
                <c:pt idx="5314">
                  <c:v>8.3184325633669491</c:v>
                </c:pt>
                <c:pt idx="5315">
                  <c:v>8.3181368884500806</c:v>
                </c:pt>
                <c:pt idx="5316">
                  <c:v>8.3180029075500244</c:v>
                </c:pt>
                <c:pt idx="5317">
                  <c:v>8.3185422326329572</c:v>
                </c:pt>
                <c:pt idx="5318">
                  <c:v>8.3180732517330966</c:v>
                </c:pt>
                <c:pt idx="5319">
                  <c:v>8.3182026041670394</c:v>
                </c:pt>
                <c:pt idx="5320">
                  <c:v>8.3192152625829721</c:v>
                </c:pt>
                <c:pt idx="5321">
                  <c:v>8.3183762816829159</c:v>
                </c:pt>
                <c:pt idx="5322">
                  <c:v>8.3176622734330472</c:v>
                </c:pt>
                <c:pt idx="5323">
                  <c:v>8.3180582925329887</c:v>
                </c:pt>
                <c:pt idx="5324">
                  <c:v>8.3181159509499221</c:v>
                </c:pt>
                <c:pt idx="5325">
                  <c:v>8.318216970050063</c:v>
                </c:pt>
                <c:pt idx="5326">
                  <c:v>8.3183062951329951</c:v>
                </c:pt>
                <c:pt idx="5327">
                  <c:v>8.3184573142329388</c:v>
                </c:pt>
                <c:pt idx="5328">
                  <c:v>8.3185900000000785</c:v>
                </c:pt>
                <c:pt idx="5329">
                  <c:v>8.3191126584170121</c:v>
                </c:pt>
                <c:pt idx="5330">
                  <c:v>8.3189003441829552</c:v>
                </c:pt>
                <c:pt idx="5331">
                  <c:v>8.3188830026000868</c:v>
                </c:pt>
                <c:pt idx="5332">
                  <c:v>8.3189673550330294</c:v>
                </c:pt>
                <c:pt idx="5333">
                  <c:v>8.3188916801169626</c:v>
                </c:pt>
                <c:pt idx="5334">
                  <c:v>8.319052699216904</c:v>
                </c:pt>
                <c:pt idx="5335">
                  <c:v>8.3189886909670374</c:v>
                </c:pt>
                <c:pt idx="5336">
                  <c:v>8.3187847100669785</c:v>
                </c:pt>
                <c:pt idx="5337">
                  <c:v>8.3188773958329207</c:v>
                </c:pt>
                <c:pt idx="5338">
                  <c:v>8.3189967209170526</c:v>
                </c:pt>
                <c:pt idx="5339">
                  <c:v>8.3191877400169929</c:v>
                </c:pt>
                <c:pt idx="5340">
                  <c:v>8.3182703984329276</c:v>
                </c:pt>
                <c:pt idx="5341">
                  <c:v>8.3188030842000682</c:v>
                </c:pt>
                <c:pt idx="5342">
                  <c:v>8.3187474092830005</c:v>
                </c:pt>
                <c:pt idx="5343">
                  <c:v>8.3187934283829446</c:v>
                </c:pt>
                <c:pt idx="5344">
                  <c:v>8.319062753467076</c:v>
                </c:pt>
                <c:pt idx="5345">
                  <c:v>8.3191454392330186</c:v>
                </c:pt>
                <c:pt idx="5346">
                  <c:v>8.3184497916669606</c:v>
                </c:pt>
                <c:pt idx="5347">
                  <c:v>8.3188824500830911</c:v>
                </c:pt>
                <c:pt idx="5348">
                  <c:v>8.319148469183034</c:v>
                </c:pt>
                <c:pt idx="5349">
                  <c:v>8.3193811275999678</c:v>
                </c:pt>
                <c:pt idx="5350">
                  <c:v>8.3194254800329102</c:v>
                </c:pt>
                <c:pt idx="5351">
                  <c:v>8.3190198051170423</c:v>
                </c:pt>
                <c:pt idx="5352">
                  <c:v>8.3186524908829824</c:v>
                </c:pt>
                <c:pt idx="5353">
                  <c:v>8.3186468159669165</c:v>
                </c:pt>
                <c:pt idx="5354">
                  <c:v>8.3184661684000574</c:v>
                </c:pt>
                <c:pt idx="5355">
                  <c:v>8.3189405208330012</c:v>
                </c:pt>
                <c:pt idx="5356">
                  <c:v>8.3186481792499336</c:v>
                </c:pt>
                <c:pt idx="5357">
                  <c:v>8.3189825316830728</c:v>
                </c:pt>
                <c:pt idx="5358">
                  <c:v>8.3187935234330084</c:v>
                </c:pt>
                <c:pt idx="5359">
                  <c:v>8.3187662091999499</c:v>
                </c:pt>
                <c:pt idx="5360">
                  <c:v>8.3185255342830811</c:v>
                </c:pt>
                <c:pt idx="5361">
                  <c:v>8.3188282200500243</c:v>
                </c:pt>
                <c:pt idx="5362">
                  <c:v>8.3188775451329562</c:v>
                </c:pt>
                <c:pt idx="5363">
                  <c:v>8.319116897567099</c:v>
                </c:pt>
                <c:pt idx="5364">
                  <c:v>8.3188429166670392</c:v>
                </c:pt>
                <c:pt idx="5365">
                  <c:v>8.3188872417499731</c:v>
                </c:pt>
                <c:pt idx="5366">
                  <c:v>8.3188565941829147</c:v>
                </c:pt>
                <c:pt idx="5367">
                  <c:v>8.3194592526000477</c:v>
                </c:pt>
                <c:pt idx="5368">
                  <c:v>8.3195486050329901</c:v>
                </c:pt>
                <c:pt idx="5369">
                  <c:v>8.3191729301169222</c:v>
                </c:pt>
                <c:pt idx="5370">
                  <c:v>8.3194289492170626</c:v>
                </c:pt>
                <c:pt idx="5371">
                  <c:v>8.3192199409669954</c:v>
                </c:pt>
                <c:pt idx="5372">
                  <c:v>8.3192059600669381</c:v>
                </c:pt>
                <c:pt idx="5373">
                  <c:v>8.3192769791670802</c:v>
                </c:pt>
                <c:pt idx="5374">
                  <c:v>8.3195929709170127</c:v>
                </c:pt>
                <c:pt idx="5375">
                  <c:v>8.3197606566829538</c:v>
                </c:pt>
                <c:pt idx="5376">
                  <c:v>8.3193483151000862</c:v>
                </c:pt>
                <c:pt idx="5377">
                  <c:v>8.3192243342000296</c:v>
                </c:pt>
                <c:pt idx="5378">
                  <c:v>8.3196786592829621</c:v>
                </c:pt>
                <c:pt idx="5379">
                  <c:v>8.3194296783829049</c:v>
                </c:pt>
                <c:pt idx="5380">
                  <c:v>8.3190290034670369</c:v>
                </c:pt>
                <c:pt idx="5381">
                  <c:v>8.3190900225669768</c:v>
                </c:pt>
                <c:pt idx="5382">
                  <c:v>8.3193510416669199</c:v>
                </c:pt>
                <c:pt idx="5383">
                  <c:v>8.3195937000830522</c:v>
                </c:pt>
                <c:pt idx="5384">
                  <c:v>8.3197980525169957</c:v>
                </c:pt>
                <c:pt idx="5385">
                  <c:v>8.3193023775999286</c:v>
                </c:pt>
                <c:pt idx="5386">
                  <c:v>8.3193917300330682</c:v>
                </c:pt>
                <c:pt idx="5387">
                  <c:v>8.3194977217830033</c:v>
                </c:pt>
                <c:pt idx="5388">
                  <c:v>8.3198287408829437</c:v>
                </c:pt>
                <c:pt idx="5389">
                  <c:v>8.3196113993000758</c:v>
                </c:pt>
                <c:pt idx="5390">
                  <c:v>8.3195624184000181</c:v>
                </c:pt>
                <c:pt idx="5391">
                  <c:v>8.3197451041669588</c:v>
                </c:pt>
                <c:pt idx="5392">
                  <c:v>8.3197360959170936</c:v>
                </c:pt>
                <c:pt idx="5393">
                  <c:v>8.3192387816830333</c:v>
                </c:pt>
                <c:pt idx="5394">
                  <c:v>8.3194647734329674</c:v>
                </c:pt>
                <c:pt idx="5395">
                  <c:v>8.3192774591999097</c:v>
                </c:pt>
                <c:pt idx="5396">
                  <c:v>8.3193851176170419</c:v>
                </c:pt>
                <c:pt idx="5397">
                  <c:v>8.3195461367169852</c:v>
                </c:pt>
                <c:pt idx="5398">
                  <c:v>8.3195754617999178</c:v>
                </c:pt>
                <c:pt idx="5399">
                  <c:v>8.3192681475670565</c:v>
                </c:pt>
                <c:pt idx="5400">
                  <c:v>8.3193424999999994</c:v>
                </c:pt>
                <c:pt idx="5401">
                  <c:v>8.3197434917499322</c:v>
                </c:pt>
                <c:pt idx="5402">
                  <c:v>8.320996177517074</c:v>
                </c:pt>
                <c:pt idx="5403">
                  <c:v>8.3211588359330069</c:v>
                </c:pt>
                <c:pt idx="5404">
                  <c:v>8.3211698550329487</c:v>
                </c:pt>
                <c:pt idx="5405">
                  <c:v>8.3214741801170806</c:v>
                </c:pt>
                <c:pt idx="5406">
                  <c:v>8.3212768658830232</c:v>
                </c:pt>
                <c:pt idx="5407">
                  <c:v>8.3214945242999558</c:v>
                </c:pt>
                <c:pt idx="5408">
                  <c:v>8.3214888767330972</c:v>
                </c:pt>
                <c:pt idx="5409">
                  <c:v>8.3217698958330395</c:v>
                </c:pt>
                <c:pt idx="5410">
                  <c:v>8.3217892209169726</c:v>
                </c:pt>
                <c:pt idx="5411">
                  <c:v>8.3214319066829141</c:v>
                </c:pt>
                <c:pt idx="5412">
                  <c:v>8.321756231767047</c:v>
                </c:pt>
                <c:pt idx="5413">
                  <c:v>8.3217955841999895</c:v>
                </c:pt>
                <c:pt idx="5414">
                  <c:v>8.3209732426169225</c:v>
                </c:pt>
                <c:pt idx="5415">
                  <c:v>8.3191359283830622</c:v>
                </c:pt>
                <c:pt idx="5416">
                  <c:v>8.3204502534669977</c:v>
                </c:pt>
                <c:pt idx="5417">
                  <c:v>8.3200512725669373</c:v>
                </c:pt>
                <c:pt idx="5418">
                  <c:v>8.3200372916670808</c:v>
                </c:pt>
                <c:pt idx="5419">
                  <c:v>8.3205699500830121</c:v>
                </c:pt>
                <c:pt idx="5420">
                  <c:v>8.3199443025169533</c:v>
                </c:pt>
                <c:pt idx="5421">
                  <c:v>8.3201652942670865</c:v>
                </c:pt>
                <c:pt idx="5422">
                  <c:v>8.3202013133670292</c:v>
                </c:pt>
                <c:pt idx="5423">
                  <c:v>8.3201589717829609</c:v>
                </c:pt>
                <c:pt idx="5424">
                  <c:v>8.319854990882904</c:v>
                </c:pt>
                <c:pt idx="5425">
                  <c:v>8.3200743159670356</c:v>
                </c:pt>
                <c:pt idx="5426">
                  <c:v>8.3204253350669788</c:v>
                </c:pt>
                <c:pt idx="5427">
                  <c:v>8.3213946874999198</c:v>
                </c:pt>
                <c:pt idx="5428">
                  <c:v>8.322254012583052</c:v>
                </c:pt>
                <c:pt idx="5429">
                  <c:v>8.3216400316829944</c:v>
                </c:pt>
                <c:pt idx="5430">
                  <c:v>8.3210776900999281</c:v>
                </c:pt>
                <c:pt idx="5431">
                  <c:v>8.320618709200069</c:v>
                </c:pt>
                <c:pt idx="5432">
                  <c:v>8.3212113676170016</c:v>
                </c:pt>
                <c:pt idx="5433">
                  <c:v>8.3216723867169424</c:v>
                </c:pt>
                <c:pt idx="5434">
                  <c:v>8.3215683784670773</c:v>
                </c:pt>
                <c:pt idx="5435">
                  <c:v>8.3215110642330181</c:v>
                </c:pt>
                <c:pt idx="5436">
                  <c:v>8.3215620833329602</c:v>
                </c:pt>
                <c:pt idx="5437">
                  <c:v>8.3210364084170934</c:v>
                </c:pt>
                <c:pt idx="5438">
                  <c:v>8.3219340941830335</c:v>
                </c:pt>
                <c:pt idx="5439">
                  <c:v>8.321963419266968</c:v>
                </c:pt>
                <c:pt idx="5440">
                  <c:v>8.3216161050329092</c:v>
                </c:pt>
                <c:pt idx="5441">
                  <c:v>8.321780430117041</c:v>
                </c:pt>
                <c:pt idx="5442">
                  <c:v>8.3210697825499835</c:v>
                </c:pt>
                <c:pt idx="5443">
                  <c:v>8.3218207742999173</c:v>
                </c:pt>
                <c:pt idx="5444">
                  <c:v>8.3214267934000592</c:v>
                </c:pt>
                <c:pt idx="5445">
                  <c:v>8.3217011458329999</c:v>
                </c:pt>
                <c:pt idx="5446">
                  <c:v>8.3215621375829318</c:v>
                </c:pt>
                <c:pt idx="5447">
                  <c:v>8.321838156683075</c:v>
                </c:pt>
                <c:pt idx="5448">
                  <c:v>8.3218141484330079</c:v>
                </c:pt>
                <c:pt idx="5449">
                  <c:v>8.3213451675329502</c:v>
                </c:pt>
                <c:pt idx="5450">
                  <c:v>8.3223011592830822</c:v>
                </c:pt>
                <c:pt idx="5451">
                  <c:v>8.3220288450500224</c:v>
                </c:pt>
                <c:pt idx="5452">
                  <c:v>8.3224665034669556</c:v>
                </c:pt>
                <c:pt idx="5453">
                  <c:v>8.3224875225670978</c:v>
                </c:pt>
                <c:pt idx="5454">
                  <c:v>8.3221935416670405</c:v>
                </c:pt>
                <c:pt idx="5455">
                  <c:v>8.3221895334169727</c:v>
                </c:pt>
                <c:pt idx="5456">
                  <c:v>8.3219805525169139</c:v>
                </c:pt>
                <c:pt idx="5457">
                  <c:v>8.3216232109330459</c:v>
                </c:pt>
                <c:pt idx="5458">
                  <c:v>8.3215925633669894</c:v>
                </c:pt>
                <c:pt idx="5459">
                  <c:v>8.321153555116922</c:v>
                </c:pt>
                <c:pt idx="5460">
                  <c:v>8.3214029075500644</c:v>
                </c:pt>
                <c:pt idx="5461">
                  <c:v>8.321715565966997</c:v>
                </c:pt>
                <c:pt idx="5462">
                  <c:v>8.321774918399937</c:v>
                </c:pt>
                <c:pt idx="5463">
                  <c:v>8.3214892708330801</c:v>
                </c:pt>
                <c:pt idx="5464">
                  <c:v>8.322055262583012</c:v>
                </c:pt>
                <c:pt idx="5465">
                  <c:v>8.3216296150169544</c:v>
                </c:pt>
                <c:pt idx="5466">
                  <c:v>8.3218322734330865</c:v>
                </c:pt>
                <c:pt idx="5467">
                  <c:v>8.3219082925330277</c:v>
                </c:pt>
                <c:pt idx="5468">
                  <c:v>8.3227892842829618</c:v>
                </c:pt>
                <c:pt idx="5469">
                  <c:v>8.3225753033829033</c:v>
                </c:pt>
                <c:pt idx="5470">
                  <c:v>8.3219496284670349</c:v>
                </c:pt>
                <c:pt idx="5471">
                  <c:v>8.3215073142329778</c:v>
                </c:pt>
                <c:pt idx="5472">
                  <c:v>8.3214533333329204</c:v>
                </c:pt>
                <c:pt idx="5473">
                  <c:v>8.3214426584170536</c:v>
                </c:pt>
                <c:pt idx="5474">
                  <c:v>8.321678677516994</c:v>
                </c:pt>
                <c:pt idx="5475">
                  <c:v>8.3216563359329268</c:v>
                </c:pt>
                <c:pt idx="5476">
                  <c:v>8.3223456883670686</c:v>
                </c:pt>
                <c:pt idx="5477">
                  <c:v>8.3226050134500014</c:v>
                </c:pt>
                <c:pt idx="5478">
                  <c:v>8.3220126992169448</c:v>
                </c:pt>
                <c:pt idx="5479">
                  <c:v>8.322210357633077</c:v>
                </c:pt>
                <c:pt idx="5480">
                  <c:v>8.3219197100670179</c:v>
                </c:pt>
                <c:pt idx="5481">
                  <c:v>8.3215373958329604</c:v>
                </c:pt>
                <c:pt idx="5482">
                  <c:v>8.3223067209170924</c:v>
                </c:pt>
                <c:pt idx="5483">
                  <c:v>8.3217860733500348</c:v>
                </c:pt>
                <c:pt idx="5484">
                  <c:v>8.321942065099968</c:v>
                </c:pt>
                <c:pt idx="5485">
                  <c:v>8.3219414175329085</c:v>
                </c:pt>
                <c:pt idx="5486">
                  <c:v>8.3225324092830402</c:v>
                </c:pt>
                <c:pt idx="5487">
                  <c:v>8.3222434283829845</c:v>
                </c:pt>
                <c:pt idx="5488">
                  <c:v>8.322256086799916</c:v>
                </c:pt>
                <c:pt idx="5489">
                  <c:v>8.3220871059000583</c:v>
                </c:pt>
                <c:pt idx="5490">
                  <c:v>8.3212864583329988</c:v>
                </c:pt>
                <c:pt idx="5491">
                  <c:v>8.3204074500829321</c:v>
                </c:pt>
                <c:pt idx="5492">
                  <c:v>8.3207368025170734</c:v>
                </c:pt>
                <c:pt idx="5493">
                  <c:v>8.3203977942670075</c:v>
                </c:pt>
                <c:pt idx="5494">
                  <c:v>8.3207904800329491</c:v>
                </c:pt>
                <c:pt idx="5495">
                  <c:v>8.3200648051170809</c:v>
                </c:pt>
                <c:pt idx="5496">
                  <c:v>8.3204391575500232</c:v>
                </c:pt>
                <c:pt idx="5497">
                  <c:v>8.3207418159669579</c:v>
                </c:pt>
                <c:pt idx="5498">
                  <c:v>8.3203328350670969</c:v>
                </c:pt>
                <c:pt idx="5499">
                  <c:v>8.3202321875000393</c:v>
                </c:pt>
                <c:pt idx="5500">
                  <c:v>8.3197465125829737</c:v>
                </c:pt>
                <c:pt idx="5501">
                  <c:v>8.3196175316829137</c:v>
                </c:pt>
                <c:pt idx="5502">
                  <c:v>8.3202851901000479</c:v>
                </c:pt>
                <c:pt idx="5503">
                  <c:v>8.3202512091999896</c:v>
                </c:pt>
                <c:pt idx="5504">
                  <c:v>8.3201105342829216</c:v>
                </c:pt>
                <c:pt idx="5505">
                  <c:v>8.3195332200500633</c:v>
                </c:pt>
                <c:pt idx="5506">
                  <c:v>8.3198258784669967</c:v>
                </c:pt>
                <c:pt idx="5507">
                  <c:v>8.3201385642329395</c:v>
                </c:pt>
                <c:pt idx="5508">
                  <c:v>8.3204629166670792</c:v>
                </c:pt>
                <c:pt idx="5509">
                  <c:v>8.3196105750830114</c:v>
                </c:pt>
                <c:pt idx="5510">
                  <c:v>8.3194499275169544</c:v>
                </c:pt>
                <c:pt idx="5511">
                  <c:v>8.3194609192670868</c:v>
                </c:pt>
                <c:pt idx="5512">
                  <c:v>8.3204736050330297</c:v>
                </c:pt>
                <c:pt idx="5513">
                  <c:v>8.3202429301169616</c:v>
                </c:pt>
                <c:pt idx="5514">
                  <c:v>8.3194072825499035</c:v>
                </c:pt>
                <c:pt idx="5515">
                  <c:v>8.3202599409670377</c:v>
                </c:pt>
                <c:pt idx="5516">
                  <c:v>8.3198126267329773</c:v>
                </c:pt>
                <c:pt idx="5517">
                  <c:v>8.3198069791669216</c:v>
                </c:pt>
                <c:pt idx="5518">
                  <c:v>8.3194263042500527</c:v>
                </c:pt>
                <c:pt idx="5519">
                  <c:v>8.3199556566829944</c:v>
                </c:pt>
                <c:pt idx="5520">
                  <c:v>8.319754981766927</c:v>
                </c:pt>
                <c:pt idx="5521">
                  <c:v>8.3198210008670692</c:v>
                </c:pt>
                <c:pt idx="5522">
                  <c:v>8.3198619926170014</c:v>
                </c:pt>
                <c:pt idx="5523">
                  <c:v>8.3195463450499449</c:v>
                </c:pt>
                <c:pt idx="5524">
                  <c:v>8.3201656701330755</c:v>
                </c:pt>
                <c:pt idx="5525">
                  <c:v>8.3201550225670182</c:v>
                </c:pt>
                <c:pt idx="5526">
                  <c:v>8.3191193749999606</c:v>
                </c:pt>
                <c:pt idx="5527">
                  <c:v>8.3208653667500911</c:v>
                </c:pt>
                <c:pt idx="5528">
                  <c:v>8.3216413858500342</c:v>
                </c:pt>
                <c:pt idx="5529">
                  <c:v>8.3208707109329669</c:v>
                </c:pt>
                <c:pt idx="5530">
                  <c:v>8.3206533966999103</c:v>
                </c:pt>
                <c:pt idx="5531">
                  <c:v>8.3199193884500424</c:v>
                </c:pt>
                <c:pt idx="5532">
                  <c:v>8.3203204075499837</c:v>
                </c:pt>
                <c:pt idx="5533">
                  <c:v>8.320923065966916</c:v>
                </c:pt>
                <c:pt idx="5534">
                  <c:v>8.3213457517330571</c:v>
                </c:pt>
                <c:pt idx="5535">
                  <c:v>8.3219467708330015</c:v>
                </c:pt>
                <c:pt idx="5536">
                  <c:v>8.3210560959169335</c:v>
                </c:pt>
                <c:pt idx="5537">
                  <c:v>8.3212054483500744</c:v>
                </c:pt>
                <c:pt idx="5538">
                  <c:v>8.3206697734330071</c:v>
                </c:pt>
                <c:pt idx="5539">
                  <c:v>8.3209541258669493</c:v>
                </c:pt>
                <c:pt idx="5540">
                  <c:v>8.3210101176170816</c:v>
                </c:pt>
                <c:pt idx="5541">
                  <c:v>8.3213278033830242</c:v>
                </c:pt>
                <c:pt idx="5542">
                  <c:v>8.3205271284669564</c:v>
                </c:pt>
                <c:pt idx="5543">
                  <c:v>8.3203498142330972</c:v>
                </c:pt>
                <c:pt idx="5544">
                  <c:v>8.32024083333304</c:v>
                </c:pt>
                <c:pt idx="5545">
                  <c:v>8.3202651584169729</c:v>
                </c:pt>
                <c:pt idx="5546">
                  <c:v>8.3207711775169155</c:v>
                </c:pt>
                <c:pt idx="5547">
                  <c:v>8.3207971692670473</c:v>
                </c:pt>
                <c:pt idx="5548">
                  <c:v>8.3199498550329878</c:v>
                </c:pt>
                <c:pt idx="5549">
                  <c:v>8.320640846782922</c:v>
                </c:pt>
                <c:pt idx="5550">
                  <c:v>8.3207218658830637</c:v>
                </c:pt>
                <c:pt idx="5551">
                  <c:v>8.3208811909669951</c:v>
                </c:pt>
                <c:pt idx="5552">
                  <c:v>8.3199622100669384</c:v>
                </c:pt>
                <c:pt idx="5553">
                  <c:v>8.3206932291670785</c:v>
                </c:pt>
                <c:pt idx="5554">
                  <c:v>8.3206042209170139</c:v>
                </c:pt>
                <c:pt idx="5555">
                  <c:v>8.3200919066829542</c:v>
                </c:pt>
                <c:pt idx="5556">
                  <c:v>8.3205128984330869</c:v>
                </c:pt>
                <c:pt idx="5557">
                  <c:v>8.3202772508670293</c:v>
                </c:pt>
                <c:pt idx="5558">
                  <c:v>8.3210149092829617</c:v>
                </c:pt>
                <c:pt idx="5559">
                  <c:v>8.3206592617169051</c:v>
                </c:pt>
                <c:pt idx="5560">
                  <c:v>8.3198902534670367</c:v>
                </c:pt>
                <c:pt idx="5561">
                  <c:v>8.3197779392329778</c:v>
                </c:pt>
                <c:pt idx="5562">
                  <c:v>8.3202256249999209</c:v>
                </c:pt>
                <c:pt idx="5563">
                  <c:v>8.3199166167500529</c:v>
                </c:pt>
                <c:pt idx="5564">
                  <c:v>8.320034302516996</c:v>
                </c:pt>
                <c:pt idx="5565">
                  <c:v>8.3204286275999273</c:v>
                </c:pt>
                <c:pt idx="5566">
                  <c:v>8.3202163133670677</c:v>
                </c:pt>
                <c:pt idx="5567">
                  <c:v>8.3201489717830004</c:v>
                </c:pt>
                <c:pt idx="5568">
                  <c:v>8.3195849908829445</c:v>
                </c:pt>
                <c:pt idx="5569">
                  <c:v>8.3201843159670759</c:v>
                </c:pt>
                <c:pt idx="5570">
                  <c:v>8.3201786684000183</c:v>
                </c:pt>
                <c:pt idx="5571">
                  <c:v>8.3194846874999602</c:v>
                </c:pt>
                <c:pt idx="5572">
                  <c:v>8.319835679250092</c:v>
                </c:pt>
                <c:pt idx="5573">
                  <c:v>8.319301698350035</c:v>
                </c:pt>
                <c:pt idx="5574">
                  <c:v>8.3193293567669677</c:v>
                </c:pt>
                <c:pt idx="5575">
                  <c:v>8.3200170425329105</c:v>
                </c:pt>
                <c:pt idx="5576">
                  <c:v>8.3199480342830423</c:v>
                </c:pt>
                <c:pt idx="5577">
                  <c:v>8.3183823867169835</c:v>
                </c:pt>
                <c:pt idx="5578">
                  <c:v>8.3180300451329181</c:v>
                </c:pt>
                <c:pt idx="5579">
                  <c:v>8.3179577309000567</c:v>
                </c:pt>
                <c:pt idx="5580">
                  <c:v>8.3185487499999997</c:v>
                </c:pt>
                <c:pt idx="5581">
                  <c:v>8.318019741749934</c:v>
                </c:pt>
                <c:pt idx="5582">
                  <c:v>8.3182124275170732</c:v>
                </c:pt>
                <c:pt idx="5583">
                  <c:v>8.3182567526000071</c:v>
                </c:pt>
                <c:pt idx="5584">
                  <c:v>8.3183911050329495</c:v>
                </c:pt>
                <c:pt idx="5585">
                  <c:v>8.3178854301170801</c:v>
                </c:pt>
                <c:pt idx="5586">
                  <c:v>8.3182597825500242</c:v>
                </c:pt>
                <c:pt idx="5587">
                  <c:v>8.3183674409669557</c:v>
                </c:pt>
                <c:pt idx="5588">
                  <c:v>8.3181301267330987</c:v>
                </c:pt>
                <c:pt idx="5589">
                  <c:v>8.3184461458330397</c:v>
                </c:pt>
                <c:pt idx="5590">
                  <c:v>8.3183321375829724</c:v>
                </c:pt>
                <c:pt idx="5591">
                  <c:v>8.3175864900169145</c:v>
                </c:pt>
                <c:pt idx="5592">
                  <c:v>8.3183241484330459</c:v>
                </c:pt>
                <c:pt idx="5593">
                  <c:v>8.31799516753299</c:v>
                </c:pt>
                <c:pt idx="5594">
                  <c:v>8.3179394926169223</c:v>
                </c:pt>
                <c:pt idx="5595">
                  <c:v>8.3180755117170619</c:v>
                </c:pt>
                <c:pt idx="5596">
                  <c:v>8.3180715034669959</c:v>
                </c:pt>
                <c:pt idx="5597">
                  <c:v>8.3185075225669376</c:v>
                </c:pt>
                <c:pt idx="5598">
                  <c:v>8.3173985416670799</c:v>
                </c:pt>
                <c:pt idx="5599">
                  <c:v>8.3177995334170127</c:v>
                </c:pt>
                <c:pt idx="5600">
                  <c:v>8.3177605525169547</c:v>
                </c:pt>
                <c:pt idx="5601">
                  <c:v>8.3183398776000868</c:v>
                </c:pt>
                <c:pt idx="5602">
                  <c:v>8.3179075633670294</c:v>
                </c:pt>
                <c:pt idx="5603">
                  <c:v>8.3178868884499622</c:v>
                </c:pt>
                <c:pt idx="5604">
                  <c:v>8.3176562408829042</c:v>
                </c:pt>
                <c:pt idx="5605">
                  <c:v>8.3174105659670357</c:v>
                </c:pt>
                <c:pt idx="5606">
                  <c:v>8.3174465850669783</c:v>
                </c:pt>
                <c:pt idx="5607">
                  <c:v>8.3176592708329196</c:v>
                </c:pt>
                <c:pt idx="5608">
                  <c:v>8.317900262583052</c:v>
                </c:pt>
                <c:pt idx="5609">
                  <c:v>8.3172312816829947</c:v>
                </c:pt>
                <c:pt idx="5610">
                  <c:v>8.3180722734329269</c:v>
                </c:pt>
                <c:pt idx="5611">
                  <c:v>8.3174482925330704</c:v>
                </c:pt>
                <c:pt idx="5612">
                  <c:v>8.3178109509500029</c:v>
                </c:pt>
                <c:pt idx="5613">
                  <c:v>8.3173903033829433</c:v>
                </c:pt>
                <c:pt idx="5614">
                  <c:v>8.3182512951330754</c:v>
                </c:pt>
                <c:pt idx="5615">
                  <c:v>8.3194423142330187</c:v>
                </c:pt>
                <c:pt idx="5616">
                  <c:v>8.3194616666669603</c:v>
                </c:pt>
                <c:pt idx="5617">
                  <c:v>8.3193743250830927</c:v>
                </c:pt>
                <c:pt idx="5618">
                  <c:v>8.3191420108500331</c:v>
                </c:pt>
                <c:pt idx="5619">
                  <c:v>8.3190680025999661</c:v>
                </c:pt>
                <c:pt idx="5620">
                  <c:v>8.3188306883669103</c:v>
                </c:pt>
                <c:pt idx="5621">
                  <c:v>8.3189333467830409</c:v>
                </c:pt>
                <c:pt idx="5622">
                  <c:v>8.3192510325499835</c:v>
                </c:pt>
                <c:pt idx="5623">
                  <c:v>8.319165357632917</c:v>
                </c:pt>
                <c:pt idx="5624">
                  <c:v>8.3194013767330564</c:v>
                </c:pt>
                <c:pt idx="5625">
                  <c:v>8.3193940625000007</c:v>
                </c:pt>
                <c:pt idx="5626">
                  <c:v>8.3198950542499333</c:v>
                </c:pt>
                <c:pt idx="5627">
                  <c:v>8.3196377400170753</c:v>
                </c:pt>
                <c:pt idx="5628">
                  <c:v>8.3188137317670066</c:v>
                </c:pt>
                <c:pt idx="5629">
                  <c:v>8.3195514175329492</c:v>
                </c:pt>
                <c:pt idx="5630">
                  <c:v>8.3189540759500815</c:v>
                </c:pt>
                <c:pt idx="5631">
                  <c:v>8.3190500950500237</c:v>
                </c:pt>
                <c:pt idx="5632">
                  <c:v>8.3188260867999553</c:v>
                </c:pt>
                <c:pt idx="5633">
                  <c:v>8.3190954392330987</c:v>
                </c:pt>
                <c:pt idx="5634">
                  <c:v>8.3185264583330394</c:v>
                </c:pt>
                <c:pt idx="5635">
                  <c:v>8.318880783416974</c:v>
                </c:pt>
                <c:pt idx="5636">
                  <c:v>8.3186934691829144</c:v>
                </c:pt>
                <c:pt idx="5637">
                  <c:v>8.319239460933046</c:v>
                </c:pt>
                <c:pt idx="5638">
                  <c:v>8.3190821466999889</c:v>
                </c:pt>
                <c:pt idx="5639">
                  <c:v>8.3181398051169229</c:v>
                </c:pt>
                <c:pt idx="5640">
                  <c:v>8.3173991575500636</c:v>
                </c:pt>
                <c:pt idx="5641">
                  <c:v>8.3175118159669967</c:v>
                </c:pt>
                <c:pt idx="5642">
                  <c:v>8.3172161683999377</c:v>
                </c:pt>
                <c:pt idx="5643">
                  <c:v>8.3175705208330797</c:v>
                </c:pt>
                <c:pt idx="5644">
                  <c:v>8.3181115125830125</c:v>
                </c:pt>
                <c:pt idx="5645">
                  <c:v>8.3178708650169551</c:v>
                </c:pt>
                <c:pt idx="5646">
                  <c:v>8.3179401901000869</c:v>
                </c:pt>
                <c:pt idx="5647">
                  <c:v>8.3179428758670291</c:v>
                </c:pt>
                <c:pt idx="5648">
                  <c:v>8.3175788676169606</c:v>
                </c:pt>
                <c:pt idx="5649">
                  <c:v>8.3177932200499036</c:v>
                </c:pt>
                <c:pt idx="5650">
                  <c:v>8.317239211800036</c:v>
                </c:pt>
                <c:pt idx="5651">
                  <c:v>8.3179852308999784</c:v>
                </c:pt>
                <c:pt idx="5652">
                  <c:v>8.3184595833329205</c:v>
                </c:pt>
                <c:pt idx="5653">
                  <c:v>8.3186572417500511</c:v>
                </c:pt>
                <c:pt idx="5654">
                  <c:v>8.3189365941829951</c:v>
                </c:pt>
                <c:pt idx="5655">
                  <c:v>8.3184075859329276</c:v>
                </c:pt>
                <c:pt idx="5656">
                  <c:v>8.3186002717000687</c:v>
                </c:pt>
                <c:pt idx="5657">
                  <c:v>8.3183729301170022</c:v>
                </c:pt>
                <c:pt idx="5658">
                  <c:v>8.3186472825499429</c:v>
                </c:pt>
                <c:pt idx="5659">
                  <c:v>8.3183332743000769</c:v>
                </c:pt>
                <c:pt idx="5660">
                  <c:v>8.3181859600670176</c:v>
                </c:pt>
                <c:pt idx="5661">
                  <c:v>8.3177836458329608</c:v>
                </c:pt>
                <c:pt idx="5662">
                  <c:v>8.3184246375830924</c:v>
                </c:pt>
                <c:pt idx="5663">
                  <c:v>8.3189323233500332</c:v>
                </c:pt>
                <c:pt idx="5664">
                  <c:v>8.3189399817669685</c:v>
                </c:pt>
                <c:pt idx="5665">
                  <c:v>8.31858266753291</c:v>
                </c:pt>
                <c:pt idx="5666">
                  <c:v>8.3175603259500406</c:v>
                </c:pt>
                <c:pt idx="5667">
                  <c:v>8.3184096783829844</c:v>
                </c:pt>
                <c:pt idx="5668">
                  <c:v>8.3182690034669164</c:v>
                </c:pt>
                <c:pt idx="5669">
                  <c:v>8.3180816892330576</c:v>
                </c:pt>
                <c:pt idx="5670">
                  <c:v>8.3181393749999994</c:v>
                </c:pt>
                <c:pt idx="5671">
                  <c:v>8.3183270334169315</c:v>
                </c:pt>
                <c:pt idx="5672">
                  <c:v>8.3184147191830746</c:v>
                </c:pt>
                <c:pt idx="5673">
                  <c:v>8.3181690442670071</c:v>
                </c:pt>
                <c:pt idx="5674">
                  <c:v>8.3189033966999499</c:v>
                </c:pt>
                <c:pt idx="5675">
                  <c:v>8.3188427217830814</c:v>
                </c:pt>
                <c:pt idx="5676">
                  <c:v>8.3182137408830226</c:v>
                </c:pt>
                <c:pt idx="5677">
                  <c:v>8.3170247326329552</c:v>
                </c:pt>
                <c:pt idx="5678">
                  <c:v>8.3166590850670978</c:v>
                </c:pt>
                <c:pt idx="5679">
                  <c:v>8.3167167708330396</c:v>
                </c:pt>
                <c:pt idx="5680">
                  <c:v>8.316304429249973</c:v>
                </c:pt>
                <c:pt idx="5681">
                  <c:v>8.316172115016915</c:v>
                </c:pt>
                <c:pt idx="5682">
                  <c:v>8.3160197734330481</c:v>
                </c:pt>
                <c:pt idx="5683">
                  <c:v>8.3163591258669882</c:v>
                </c:pt>
                <c:pt idx="5684">
                  <c:v>8.3163734509499214</c:v>
                </c:pt>
                <c:pt idx="5685">
                  <c:v>8.3158244700500639</c:v>
                </c:pt>
                <c:pt idx="5686">
                  <c:v>8.3164087951329968</c:v>
                </c:pt>
                <c:pt idx="5687">
                  <c:v>8.3161064808999399</c:v>
                </c:pt>
                <c:pt idx="5688">
                  <c:v>8.3160591666670793</c:v>
                </c:pt>
                <c:pt idx="5689">
                  <c:v>8.3160318250830123</c:v>
                </c:pt>
                <c:pt idx="5690">
                  <c:v>8.3160045108499556</c:v>
                </c:pt>
                <c:pt idx="5691">
                  <c:v>8.3157038359330873</c:v>
                </c:pt>
                <c:pt idx="5692">
                  <c:v>8.31564485503303</c:v>
                </c:pt>
                <c:pt idx="5693">
                  <c:v>8.3162241801169632</c:v>
                </c:pt>
                <c:pt idx="5694">
                  <c:v>8.3155635325499038</c:v>
                </c:pt>
                <c:pt idx="5695">
                  <c:v>8.3155861909670357</c:v>
                </c:pt>
                <c:pt idx="5696">
                  <c:v>8.3161938767329779</c:v>
                </c:pt>
                <c:pt idx="5697">
                  <c:v>8.3162165624999211</c:v>
                </c:pt>
                <c:pt idx="5698">
                  <c:v>8.3161342209170535</c:v>
                </c:pt>
                <c:pt idx="5699">
                  <c:v>8.3153919066829936</c:v>
                </c:pt>
                <c:pt idx="5700">
                  <c:v>8.3158062317669277</c:v>
                </c:pt>
                <c:pt idx="5701">
                  <c:v>8.3158522508670689</c:v>
                </c:pt>
                <c:pt idx="5702">
                  <c:v>8.317303242617001</c:v>
                </c:pt>
                <c:pt idx="5703">
                  <c:v>8.3170675950499451</c:v>
                </c:pt>
                <c:pt idx="5704">
                  <c:v>8.3176669201330764</c:v>
                </c:pt>
                <c:pt idx="5705">
                  <c:v>8.3169962725670175</c:v>
                </c:pt>
                <c:pt idx="5706">
                  <c:v>8.317055624999961</c:v>
                </c:pt>
                <c:pt idx="5707">
                  <c:v>8.3164999500830916</c:v>
                </c:pt>
                <c:pt idx="5708">
                  <c:v>8.3163976358500342</c:v>
                </c:pt>
                <c:pt idx="5709">
                  <c:v>8.316445294266968</c:v>
                </c:pt>
                <c:pt idx="5710">
                  <c:v>8.3166196466999089</c:v>
                </c:pt>
                <c:pt idx="5711">
                  <c:v>8.3157639717830421</c:v>
                </c:pt>
                <c:pt idx="5712">
                  <c:v>8.3156266575499842</c:v>
                </c:pt>
                <c:pt idx="5713">
                  <c:v>8.3161343159669165</c:v>
                </c:pt>
                <c:pt idx="5714">
                  <c:v>8.3150103350670577</c:v>
                </c:pt>
                <c:pt idx="5715">
                  <c:v>8.3141663541669999</c:v>
                </c:pt>
                <c:pt idx="5716">
                  <c:v>8.3141540125829341</c:v>
                </c:pt>
                <c:pt idx="5717">
                  <c:v>8.3141166983500732</c:v>
                </c:pt>
                <c:pt idx="5718">
                  <c:v>8.3145043567670065</c:v>
                </c:pt>
                <c:pt idx="5719">
                  <c:v>8.3149670425329489</c:v>
                </c:pt>
                <c:pt idx="5720">
                  <c:v>8.3145980342830814</c:v>
                </c:pt>
                <c:pt idx="5721">
                  <c:v>8.3142557200500242</c:v>
                </c:pt>
                <c:pt idx="5722">
                  <c:v>8.3146367117999578</c:v>
                </c:pt>
                <c:pt idx="5723">
                  <c:v>8.3143260642330965</c:v>
                </c:pt>
                <c:pt idx="5724">
                  <c:v>8.3140787500000393</c:v>
                </c:pt>
                <c:pt idx="5725">
                  <c:v>8.3144097417499729</c:v>
                </c:pt>
                <c:pt idx="5726">
                  <c:v>8.3140224275169157</c:v>
                </c:pt>
                <c:pt idx="5727">
                  <c:v>8.3139584192670473</c:v>
                </c:pt>
                <c:pt idx="5728">
                  <c:v>8.3147277716999888</c:v>
                </c:pt>
                <c:pt idx="5729">
                  <c:v>8.3141220967829206</c:v>
                </c:pt>
                <c:pt idx="5730">
                  <c:v>8.313783115883064</c:v>
                </c:pt>
                <c:pt idx="5731">
                  <c:v>8.3141341076329951</c:v>
                </c:pt>
                <c:pt idx="5732">
                  <c:v>8.3141551267329383</c:v>
                </c:pt>
                <c:pt idx="5733">
                  <c:v>8.3139544791670783</c:v>
                </c:pt>
                <c:pt idx="5734">
                  <c:v>8.314075470917011</c:v>
                </c:pt>
                <c:pt idx="5735">
                  <c:v>8.3133848233499545</c:v>
                </c:pt>
                <c:pt idx="5736">
                  <c:v>8.3141274817670858</c:v>
                </c:pt>
                <c:pt idx="5737">
                  <c:v>8.3140268342000301</c:v>
                </c:pt>
                <c:pt idx="5738">
                  <c:v>8.3141411592829613</c:v>
                </c:pt>
                <c:pt idx="5739">
                  <c:v>8.3145738450499032</c:v>
                </c:pt>
                <c:pt idx="5740">
                  <c:v>8.3156531701330358</c:v>
                </c:pt>
                <c:pt idx="5741">
                  <c:v>8.3161225225669781</c:v>
                </c:pt>
                <c:pt idx="5742">
                  <c:v>8.3159085416669214</c:v>
                </c:pt>
                <c:pt idx="5743">
                  <c:v>8.3156862000830518</c:v>
                </c:pt>
                <c:pt idx="5744">
                  <c:v>8.315715552516993</c:v>
                </c:pt>
                <c:pt idx="5745">
                  <c:v>8.3156415442669278</c:v>
                </c:pt>
                <c:pt idx="5746">
                  <c:v>8.3157108967000681</c:v>
                </c:pt>
                <c:pt idx="5747">
                  <c:v>8.3156602217830002</c:v>
                </c:pt>
                <c:pt idx="5748">
                  <c:v>8.3156329075499436</c:v>
                </c:pt>
                <c:pt idx="5749">
                  <c:v>8.3153222326330756</c:v>
                </c:pt>
                <c:pt idx="5750">
                  <c:v>8.3151632517330185</c:v>
                </c:pt>
                <c:pt idx="5751">
                  <c:v>8.3153376041669596</c:v>
                </c:pt>
                <c:pt idx="5752">
                  <c:v>8.3139019292500915</c:v>
                </c:pt>
                <c:pt idx="5753">
                  <c:v>8.3133762816830341</c:v>
                </c:pt>
                <c:pt idx="5754">
                  <c:v>8.3136322734329671</c:v>
                </c:pt>
                <c:pt idx="5755">
                  <c:v>8.3139316258669105</c:v>
                </c:pt>
                <c:pt idx="5756">
                  <c:v>8.3136576176170411</c:v>
                </c:pt>
                <c:pt idx="5757">
                  <c:v>8.3137169700499829</c:v>
                </c:pt>
                <c:pt idx="5758">
                  <c:v>8.3136362951329161</c:v>
                </c:pt>
                <c:pt idx="5759">
                  <c:v>8.3135023142330571</c:v>
                </c:pt>
                <c:pt idx="5760">
                  <c:v>8.3135300000000001</c:v>
                </c:pt>
                <c:pt idx="5761">
                  <c:v>8.3134093250829331</c:v>
                </c:pt>
                <c:pt idx="5762">
                  <c:v>8.3137003441830739</c:v>
                </c:pt>
                <c:pt idx="5763">
                  <c:v>8.3136046692670078</c:v>
                </c:pt>
                <c:pt idx="5764">
                  <c:v>8.3137040216999498</c:v>
                </c:pt>
                <c:pt idx="5765">
                  <c:v>8.3135500134500813</c:v>
                </c:pt>
                <c:pt idx="5766">
                  <c:v>8.3128743658830242</c:v>
                </c:pt>
                <c:pt idx="5767">
                  <c:v>8.3133853576329564</c:v>
                </c:pt>
                <c:pt idx="5768">
                  <c:v>8.3135680434000978</c:v>
                </c:pt>
                <c:pt idx="5769">
                  <c:v>8.3137957291670403</c:v>
                </c:pt>
                <c:pt idx="5770">
                  <c:v>8.3135650542499722</c:v>
                </c:pt>
                <c:pt idx="5771">
                  <c:v>8.3137760733499153</c:v>
                </c:pt>
                <c:pt idx="5772">
                  <c:v>8.3133187317670476</c:v>
                </c:pt>
                <c:pt idx="5773">
                  <c:v>8.3137130841999891</c:v>
                </c:pt>
                <c:pt idx="5774">
                  <c:v>8.3134340759499228</c:v>
                </c:pt>
                <c:pt idx="5775">
                  <c:v>8.3134900950500636</c:v>
                </c:pt>
                <c:pt idx="5776">
                  <c:v>8.3132560867999956</c:v>
                </c:pt>
                <c:pt idx="5777">
                  <c:v>8.3151871058999376</c:v>
                </c:pt>
                <c:pt idx="5778">
                  <c:v>8.3146714583330805</c:v>
                </c:pt>
                <c:pt idx="5779">
                  <c:v>8.3148174500830123</c:v>
                </c:pt>
                <c:pt idx="5780">
                  <c:v>8.3151268025169536</c:v>
                </c:pt>
                <c:pt idx="5781">
                  <c:v>8.3152377942670856</c:v>
                </c:pt>
                <c:pt idx="5782">
                  <c:v>8.3151838133670282</c:v>
                </c:pt>
                <c:pt idx="5783">
                  <c:v>8.3145931384499612</c:v>
                </c:pt>
                <c:pt idx="5784">
                  <c:v>8.3151458242169038</c:v>
                </c:pt>
                <c:pt idx="5785">
                  <c:v>8.3155668159670366</c:v>
                </c:pt>
                <c:pt idx="5786">
                  <c:v>8.3153161683999777</c:v>
                </c:pt>
                <c:pt idx="5787">
                  <c:v>8.3152355208329212</c:v>
                </c:pt>
                <c:pt idx="5788">
                  <c:v>8.3149848459170528</c:v>
                </c:pt>
                <c:pt idx="5789">
                  <c:v>8.3144375316829944</c:v>
                </c:pt>
                <c:pt idx="5790">
                  <c:v>8.3127735234329272</c:v>
                </c:pt>
                <c:pt idx="5791">
                  <c:v>8.3131678758670677</c:v>
                </c:pt>
                <c:pt idx="5792">
                  <c:v>8.312918867617002</c:v>
                </c:pt>
                <c:pt idx="5793">
                  <c:v>8.3132798867169431</c:v>
                </c:pt>
                <c:pt idx="5794">
                  <c:v>8.3130025451330756</c:v>
                </c:pt>
                <c:pt idx="5795">
                  <c:v>8.3130735642330187</c:v>
                </c:pt>
                <c:pt idx="5796">
                  <c:v>8.3127429166669593</c:v>
                </c:pt>
                <c:pt idx="5797">
                  <c:v>8.3131139084170922</c:v>
                </c:pt>
                <c:pt idx="5798">
                  <c:v>8.3128765941830345</c:v>
                </c:pt>
                <c:pt idx="5799">
                  <c:v>8.3128609192669671</c:v>
                </c:pt>
                <c:pt idx="5800">
                  <c:v>8.3130502716999093</c:v>
                </c:pt>
                <c:pt idx="5801">
                  <c:v>8.3129845967830409</c:v>
                </c:pt>
                <c:pt idx="5802">
                  <c:v>8.3126239492169844</c:v>
                </c:pt>
                <c:pt idx="5803">
                  <c:v>8.3127316076329176</c:v>
                </c:pt>
                <c:pt idx="5804">
                  <c:v>8.3129542934000575</c:v>
                </c:pt>
                <c:pt idx="5805">
                  <c:v>8.3129619791669995</c:v>
                </c:pt>
                <c:pt idx="5806">
                  <c:v>8.3133246375829337</c:v>
                </c:pt>
                <c:pt idx="5807">
                  <c:v>8.312973990017074</c:v>
                </c:pt>
                <c:pt idx="5808">
                  <c:v>8.3127533151000073</c:v>
                </c:pt>
                <c:pt idx="5809">
                  <c:v>8.3134260008669489</c:v>
                </c:pt>
                <c:pt idx="5810">
                  <c:v>8.3129569926170799</c:v>
                </c:pt>
                <c:pt idx="5811">
                  <c:v>8.3133813450500238</c:v>
                </c:pt>
                <c:pt idx="5812">
                  <c:v>8.313142336799956</c:v>
                </c:pt>
                <c:pt idx="5813">
                  <c:v>8.3129883559000977</c:v>
                </c:pt>
                <c:pt idx="5814">
                  <c:v>8.3134777083330391</c:v>
                </c:pt>
                <c:pt idx="5815">
                  <c:v>8.3131670334169723</c:v>
                </c:pt>
                <c:pt idx="5816">
                  <c:v>8.3132663858499143</c:v>
                </c:pt>
                <c:pt idx="5817">
                  <c:v>8.3126640442670467</c:v>
                </c:pt>
                <c:pt idx="5818">
                  <c:v>8.3132617300329894</c:v>
                </c:pt>
                <c:pt idx="5819">
                  <c:v>8.3137693884499217</c:v>
                </c:pt>
                <c:pt idx="5820">
                  <c:v>8.3135170742170619</c:v>
                </c:pt>
                <c:pt idx="5821">
                  <c:v>8.3138680659669966</c:v>
                </c:pt>
                <c:pt idx="5822">
                  <c:v>8.3132957517329373</c:v>
                </c:pt>
                <c:pt idx="5823">
                  <c:v>8.3129884375000795</c:v>
                </c:pt>
                <c:pt idx="5824">
                  <c:v>8.3133344292500126</c:v>
                </c:pt>
                <c:pt idx="5825">
                  <c:v>8.3130887816829535</c:v>
                </c:pt>
                <c:pt idx="5826">
                  <c:v>8.3129147734330875</c:v>
                </c:pt>
                <c:pt idx="5827">
                  <c:v>8.3131424592000283</c:v>
                </c:pt>
                <c:pt idx="5828">
                  <c:v>8.3127801176169616</c:v>
                </c:pt>
                <c:pt idx="5829">
                  <c:v>8.3127144700499045</c:v>
                </c:pt>
                <c:pt idx="5830">
                  <c:v>8.3133621284670358</c:v>
                </c:pt>
                <c:pt idx="5831">
                  <c:v>8.313569814232979</c:v>
                </c:pt>
                <c:pt idx="5832">
                  <c:v>8.3134108333329202</c:v>
                </c:pt>
                <c:pt idx="5833">
                  <c:v>8.313228491750051</c:v>
                </c:pt>
                <c:pt idx="5834">
                  <c:v>8.3136111775169947</c:v>
                </c:pt>
                <c:pt idx="5835">
                  <c:v>8.3129588359329283</c:v>
                </c:pt>
                <c:pt idx="5836">
                  <c:v>8.3132415217000695</c:v>
                </c:pt>
                <c:pt idx="5837">
                  <c:v>8.3135725134500014</c:v>
                </c:pt>
                <c:pt idx="5838">
                  <c:v>8.3128435325499428</c:v>
                </c:pt>
                <c:pt idx="5839">
                  <c:v>8.3135445243000774</c:v>
                </c:pt>
                <c:pt idx="5840">
                  <c:v>8.3135155434000172</c:v>
                </c:pt>
                <c:pt idx="5841">
                  <c:v>8.3140548958329603</c:v>
                </c:pt>
                <c:pt idx="5842">
                  <c:v>8.3134075542500927</c:v>
                </c:pt>
                <c:pt idx="5843">
                  <c:v>8.313130240017033</c:v>
                </c:pt>
                <c:pt idx="5844">
                  <c:v>8.3133562317669671</c:v>
                </c:pt>
                <c:pt idx="5845">
                  <c:v>8.3133472508669097</c:v>
                </c:pt>
                <c:pt idx="5846">
                  <c:v>8.3134599092830417</c:v>
                </c:pt>
                <c:pt idx="5847">
                  <c:v>8.3137425950499839</c:v>
                </c:pt>
                <c:pt idx="5848">
                  <c:v>8.3137369201329161</c:v>
                </c:pt>
                <c:pt idx="5849">
                  <c:v>8.313366272567059</c:v>
                </c:pt>
                <c:pt idx="5850">
                  <c:v>8.3144856249999997</c:v>
                </c:pt>
                <c:pt idx="5851">
                  <c:v>8.3137499500829328</c:v>
                </c:pt>
                <c:pt idx="5852">
                  <c:v>8.3146743025170746</c:v>
                </c:pt>
                <c:pt idx="5853">
                  <c:v>8.3146952942670076</c:v>
                </c:pt>
                <c:pt idx="5854">
                  <c:v>8.3150346466999494</c:v>
                </c:pt>
                <c:pt idx="5855">
                  <c:v>8.3157573051170814</c:v>
                </c:pt>
                <c:pt idx="5856">
                  <c:v>8.3151916575500238</c:v>
                </c:pt>
                <c:pt idx="5857">
                  <c:v>8.3160243159669562</c:v>
                </c:pt>
                <c:pt idx="5858">
                  <c:v>8.3155936684000977</c:v>
                </c:pt>
                <c:pt idx="5859">
                  <c:v>8.3151180208330402</c:v>
                </c:pt>
                <c:pt idx="5860">
                  <c:v>8.3152673459169737</c:v>
                </c:pt>
                <c:pt idx="5861">
                  <c:v>8.3157383650169141</c:v>
                </c:pt>
                <c:pt idx="5862">
                  <c:v>8.3153426901000458</c:v>
                </c:pt>
                <c:pt idx="5863">
                  <c:v>8.3153970425329895</c:v>
                </c:pt>
                <c:pt idx="5864">
                  <c:v>8.3157230342829216</c:v>
                </c:pt>
                <c:pt idx="5865">
                  <c:v>8.315175720050064</c:v>
                </c:pt>
                <c:pt idx="5866">
                  <c:v>8.3152133784669964</c:v>
                </c:pt>
                <c:pt idx="5867">
                  <c:v>8.3148477308999382</c:v>
                </c:pt>
                <c:pt idx="5868">
                  <c:v>8.3148820833330799</c:v>
                </c:pt>
                <c:pt idx="5869">
                  <c:v>8.3161114084170116</c:v>
                </c:pt>
                <c:pt idx="5870">
                  <c:v>8.315844094182955</c:v>
                </c:pt>
                <c:pt idx="5871">
                  <c:v>8.3152250859330863</c:v>
                </c:pt>
                <c:pt idx="5872">
                  <c:v>8.3151444383670281</c:v>
                </c:pt>
                <c:pt idx="5873">
                  <c:v>8.3152620967829627</c:v>
                </c:pt>
                <c:pt idx="5874">
                  <c:v>8.3153064492169033</c:v>
                </c:pt>
                <c:pt idx="5875">
                  <c:v>8.3153824409670349</c:v>
                </c:pt>
                <c:pt idx="5876">
                  <c:v>8.3154384600669786</c:v>
                </c:pt>
                <c:pt idx="5877">
                  <c:v>8.3150278124999204</c:v>
                </c:pt>
                <c:pt idx="5878">
                  <c:v>8.3154471375830532</c:v>
                </c:pt>
                <c:pt idx="5879">
                  <c:v>8.3152198233499934</c:v>
                </c:pt>
                <c:pt idx="5880">
                  <c:v>8.3151741484329271</c:v>
                </c:pt>
                <c:pt idx="5881">
                  <c:v>8.3150051675330694</c:v>
                </c:pt>
                <c:pt idx="5882">
                  <c:v>8.3150494926170015</c:v>
                </c:pt>
                <c:pt idx="5883">
                  <c:v>8.3153871783829452</c:v>
                </c:pt>
                <c:pt idx="5884">
                  <c:v>8.3151881701330765</c:v>
                </c:pt>
                <c:pt idx="5885">
                  <c:v>8.3159975225670166</c:v>
                </c:pt>
                <c:pt idx="5886">
                  <c:v>8.3155035416669598</c:v>
                </c:pt>
                <c:pt idx="5887">
                  <c:v>8.3154162000830922</c:v>
                </c:pt>
                <c:pt idx="5888">
                  <c:v>8.3150172191830354</c:v>
                </c:pt>
                <c:pt idx="5889">
                  <c:v>8.3159248775999686</c:v>
                </c:pt>
                <c:pt idx="5890">
                  <c:v>8.3147942300329092</c:v>
                </c:pt>
                <c:pt idx="5891">
                  <c:v>8.3157485551170414</c:v>
                </c:pt>
                <c:pt idx="5892">
                  <c:v>8.315622907549983</c:v>
                </c:pt>
                <c:pt idx="5893">
                  <c:v>8.3159905659669171</c:v>
                </c:pt>
                <c:pt idx="5894">
                  <c:v>8.3157382517330589</c:v>
                </c:pt>
                <c:pt idx="5895">
                  <c:v>8.3161642708329993</c:v>
                </c:pt>
                <c:pt idx="5896">
                  <c:v>8.3165919292499328</c:v>
                </c:pt>
                <c:pt idx="5897">
                  <c:v>8.3160479483500733</c:v>
                </c:pt>
                <c:pt idx="5898">
                  <c:v>8.3157139401000073</c:v>
                </c:pt>
                <c:pt idx="5899">
                  <c:v>8.315588292532949</c:v>
                </c:pt>
                <c:pt idx="5900">
                  <c:v>8.3159842842830809</c:v>
                </c:pt>
                <c:pt idx="5901">
                  <c:v>8.3154753033830229</c:v>
                </c:pt>
                <c:pt idx="5902">
                  <c:v>8.3153062951329577</c:v>
                </c:pt>
                <c:pt idx="5903">
                  <c:v>8.3147606475670965</c:v>
                </c:pt>
                <c:pt idx="5904">
                  <c:v>8.3143500000000401</c:v>
                </c:pt>
                <c:pt idx="5905">
                  <c:v>8.3151209917499731</c:v>
                </c:pt>
                <c:pt idx="5906">
                  <c:v>8.3150503441829144</c:v>
                </c:pt>
                <c:pt idx="5907">
                  <c:v>8.3157213359330484</c:v>
                </c:pt>
                <c:pt idx="5908">
                  <c:v>8.3157906883669881</c:v>
                </c:pt>
                <c:pt idx="5909">
                  <c:v>8.3154600134499219</c:v>
                </c:pt>
                <c:pt idx="5910">
                  <c:v>8.3154193658830629</c:v>
                </c:pt>
                <c:pt idx="5911">
                  <c:v>8.3154670242999966</c:v>
                </c:pt>
                <c:pt idx="5912">
                  <c:v>8.3160630433999394</c:v>
                </c:pt>
                <c:pt idx="5913">
                  <c:v>8.3164273958330792</c:v>
                </c:pt>
                <c:pt idx="5914">
                  <c:v>8.3156850542500127</c:v>
                </c:pt>
                <c:pt idx="5915">
                  <c:v>8.3157527400169542</c:v>
                </c:pt>
                <c:pt idx="5916">
                  <c:v>8.3164637317670866</c:v>
                </c:pt>
                <c:pt idx="5917">
                  <c:v>8.3160130842000299</c:v>
                </c:pt>
                <c:pt idx="5918">
                  <c:v>8.315610742616963</c:v>
                </c:pt>
                <c:pt idx="5919">
                  <c:v>8.3160034283829027</c:v>
                </c:pt>
                <c:pt idx="5920">
                  <c:v>8.3159360868000363</c:v>
                </c:pt>
                <c:pt idx="5921">
                  <c:v>8.3166904392329783</c:v>
                </c:pt>
                <c:pt idx="5922">
                  <c:v>8.3160997916669217</c:v>
                </c:pt>
                <c:pt idx="5923">
                  <c:v>8.3155974500830521</c:v>
                </c:pt>
                <c:pt idx="5924">
                  <c:v>8.3158268025169946</c:v>
                </c:pt>
                <c:pt idx="5925">
                  <c:v>8.3164994609329277</c:v>
                </c:pt>
                <c:pt idx="5926">
                  <c:v>8.3163038133670693</c:v>
                </c:pt>
                <c:pt idx="5927">
                  <c:v>8.3159231384500014</c:v>
                </c:pt>
                <c:pt idx="5928">
                  <c:v>8.3157708242169441</c:v>
                </c:pt>
                <c:pt idx="5929">
                  <c:v>8.3157984826330757</c:v>
                </c:pt>
                <c:pt idx="5930">
                  <c:v>8.3160928350670194</c:v>
                </c:pt>
                <c:pt idx="5931">
                  <c:v>8.3165388541669607</c:v>
                </c:pt>
                <c:pt idx="5932">
                  <c:v>8.315944845917091</c:v>
                </c:pt>
                <c:pt idx="5933">
                  <c:v>8.3158875316830354</c:v>
                </c:pt>
                <c:pt idx="5934">
                  <c:v>8.3155301900999667</c:v>
                </c:pt>
                <c:pt idx="5935">
                  <c:v>8.3159095425329106</c:v>
                </c:pt>
                <c:pt idx="5936">
                  <c:v>8.3159605342830414</c:v>
                </c:pt>
                <c:pt idx="5937">
                  <c:v>8.3160382200499825</c:v>
                </c:pt>
                <c:pt idx="5938">
                  <c:v>8.3162008784669155</c:v>
                </c:pt>
                <c:pt idx="5939">
                  <c:v>8.3162718975670575</c:v>
                </c:pt>
                <c:pt idx="5940">
                  <c:v>8.3166179166670009</c:v>
                </c:pt>
                <c:pt idx="5941">
                  <c:v>8.3167905750829334</c:v>
                </c:pt>
                <c:pt idx="5942">
                  <c:v>8.3164299275170741</c:v>
                </c:pt>
                <c:pt idx="5943">
                  <c:v>8.3158109192670064</c:v>
                </c:pt>
                <c:pt idx="5944">
                  <c:v>8.3163802716999502</c:v>
                </c:pt>
                <c:pt idx="5945">
                  <c:v>8.3160512634500812</c:v>
                </c:pt>
                <c:pt idx="5946">
                  <c:v>8.3163756158830235</c:v>
                </c:pt>
                <c:pt idx="5947">
                  <c:v>8.316431607632957</c:v>
                </c:pt>
                <c:pt idx="5948">
                  <c:v>8.3160759600670975</c:v>
                </c:pt>
                <c:pt idx="5949">
                  <c:v>8.3167219791670401</c:v>
                </c:pt>
                <c:pt idx="5950">
                  <c:v>8.3168829709169732</c:v>
                </c:pt>
                <c:pt idx="5951">
                  <c:v>8.3163056566829159</c:v>
                </c:pt>
                <c:pt idx="5952">
                  <c:v>8.3163799817670476</c:v>
                </c:pt>
                <c:pt idx="5953">
                  <c:v>8.3166926675329886</c:v>
                </c:pt>
                <c:pt idx="5954">
                  <c:v>8.3175603259499233</c:v>
                </c:pt>
                <c:pt idx="5955">
                  <c:v>8.3162230117170637</c:v>
                </c:pt>
                <c:pt idx="5956">
                  <c:v>8.3164690034669952</c:v>
                </c:pt>
                <c:pt idx="5957">
                  <c:v>8.3166833558999382</c:v>
                </c:pt>
                <c:pt idx="5958">
                  <c:v>8.316976041667079</c:v>
                </c:pt>
                <c:pt idx="5959">
                  <c:v>8.3173687000830139</c:v>
                </c:pt>
                <c:pt idx="5960">
                  <c:v>8.3172663858499547</c:v>
                </c:pt>
                <c:pt idx="5961">
                  <c:v>8.3167723776000866</c:v>
                </c:pt>
                <c:pt idx="5962">
                  <c:v>8.3172433967000288</c:v>
                </c:pt>
                <c:pt idx="5963">
                  <c:v>8.3175327217829622</c:v>
                </c:pt>
                <c:pt idx="5964">
                  <c:v>8.316910407549905</c:v>
                </c:pt>
                <c:pt idx="5965">
                  <c:v>8.3176530659670362</c:v>
                </c:pt>
                <c:pt idx="5966">
                  <c:v>8.3177040850669783</c:v>
                </c:pt>
                <c:pt idx="5967">
                  <c:v>8.3172884374999203</c:v>
                </c:pt>
                <c:pt idx="5968">
                  <c:v>8.3174644292500517</c:v>
                </c:pt>
                <c:pt idx="5969">
                  <c:v>8.3178054483499952</c:v>
                </c:pt>
                <c:pt idx="5970">
                  <c:v>8.3172897734329272</c:v>
                </c:pt>
                <c:pt idx="5971">
                  <c:v>8.3174374592000682</c:v>
                </c:pt>
                <c:pt idx="5972">
                  <c:v>8.3174017842830015</c:v>
                </c:pt>
                <c:pt idx="5973">
                  <c:v>8.3176278033829441</c:v>
                </c:pt>
                <c:pt idx="5974">
                  <c:v>8.3176821284670748</c:v>
                </c:pt>
                <c:pt idx="5975">
                  <c:v>8.3182764809000176</c:v>
                </c:pt>
                <c:pt idx="5976">
                  <c:v>8.3174974999999591</c:v>
                </c:pt>
                <c:pt idx="5977">
                  <c:v>8.3175701584170909</c:v>
                </c:pt>
                <c:pt idx="5978">
                  <c:v>8.3182578441830337</c:v>
                </c:pt>
                <c:pt idx="5979">
                  <c:v>8.3183255025999667</c:v>
                </c:pt>
                <c:pt idx="5980">
                  <c:v>8.3182215216999094</c:v>
                </c:pt>
                <c:pt idx="5981">
                  <c:v>8.3181375134500417</c:v>
                </c:pt>
                <c:pt idx="5982">
                  <c:v>8.3182601992169829</c:v>
                </c:pt>
                <c:pt idx="5983">
                  <c:v>8.3184961909669166</c:v>
                </c:pt>
                <c:pt idx="5984">
                  <c:v>8.3177588767330572</c:v>
                </c:pt>
                <c:pt idx="5985">
                  <c:v>8.3178082291670012</c:v>
                </c:pt>
                <c:pt idx="5986">
                  <c:v>8.3178058875829333</c:v>
                </c:pt>
                <c:pt idx="5987">
                  <c:v>8.3176552400170731</c:v>
                </c:pt>
                <c:pt idx="5988">
                  <c:v>8.3182178984330086</c:v>
                </c:pt>
                <c:pt idx="5989">
                  <c:v>8.3176655841999487</c:v>
                </c:pt>
                <c:pt idx="5990">
                  <c:v>8.3160215759500815</c:v>
                </c:pt>
                <c:pt idx="5991">
                  <c:v>8.3160209283830238</c:v>
                </c:pt>
                <c:pt idx="5992">
                  <c:v>8.3160319201329571</c:v>
                </c:pt>
                <c:pt idx="5993">
                  <c:v>8.316997939233099</c:v>
                </c:pt>
                <c:pt idx="5994">
                  <c:v>8.3164039583330389</c:v>
                </c:pt>
                <c:pt idx="5995">
                  <c:v>8.3167899500829723</c:v>
                </c:pt>
                <c:pt idx="5996">
                  <c:v>8.3165693025169158</c:v>
                </c:pt>
                <c:pt idx="5997">
                  <c:v>8.3159936276000472</c:v>
                </c:pt>
                <c:pt idx="5998">
                  <c:v>8.3167596466999889</c:v>
                </c:pt>
                <c:pt idx="5999">
                  <c:v>8.3164573051169217</c:v>
                </c:pt>
                <c:pt idx="6000">
                  <c:v>8.3172866575500635</c:v>
                </c:pt>
                <c:pt idx="6001">
                  <c:v>8.3167576492999959</c:v>
                </c:pt>
                <c:pt idx="6002">
                  <c:v>8.3184286683999389</c:v>
                </c:pt>
                <c:pt idx="6003">
                  <c:v>8.3186846875000811</c:v>
                </c:pt>
                <c:pt idx="6004">
                  <c:v>8.319087345917012</c:v>
                </c:pt>
                <c:pt idx="6005">
                  <c:v>8.3190116983499536</c:v>
                </c:pt>
                <c:pt idx="6006">
                  <c:v>8.3187360234330878</c:v>
                </c:pt>
                <c:pt idx="6007">
                  <c:v>8.3193503758670282</c:v>
                </c:pt>
                <c:pt idx="6008">
                  <c:v>8.3188480342829614</c:v>
                </c:pt>
                <c:pt idx="6009">
                  <c:v>8.3190440533829051</c:v>
                </c:pt>
                <c:pt idx="6010">
                  <c:v>8.3192567118000369</c:v>
                </c:pt>
                <c:pt idx="6011">
                  <c:v>8.3191827308999784</c:v>
                </c:pt>
                <c:pt idx="6012">
                  <c:v>8.3192170833329211</c:v>
                </c:pt>
                <c:pt idx="6013">
                  <c:v>8.3192314084170516</c:v>
                </c:pt>
                <c:pt idx="6014">
                  <c:v>8.3189674275169949</c:v>
                </c:pt>
                <c:pt idx="6015">
                  <c:v>8.3186500859329282</c:v>
                </c:pt>
                <c:pt idx="6016">
                  <c:v>8.3186494383670695</c:v>
                </c:pt>
                <c:pt idx="6017">
                  <c:v>8.3190054301170022</c:v>
                </c:pt>
                <c:pt idx="6018">
                  <c:v>8.3193614492169434</c:v>
                </c:pt>
                <c:pt idx="6019">
                  <c:v>8.3193691076330758</c:v>
                </c:pt>
                <c:pt idx="6020">
                  <c:v>8.3190834600670183</c:v>
                </c:pt>
                <c:pt idx="6021">
                  <c:v>8.3183811458329604</c:v>
                </c:pt>
                <c:pt idx="6022">
                  <c:v>8.3189904709170932</c:v>
                </c:pt>
                <c:pt idx="6023">
                  <c:v>8.3186881566830344</c:v>
                </c:pt>
                <c:pt idx="6024">
                  <c:v>8.3187824817669664</c:v>
                </c:pt>
                <c:pt idx="6025">
                  <c:v>8.3196518341999095</c:v>
                </c:pt>
                <c:pt idx="6026">
                  <c:v>8.3196211592830416</c:v>
                </c:pt>
                <c:pt idx="6027">
                  <c:v>8.3199271783829847</c:v>
                </c:pt>
                <c:pt idx="6028">
                  <c:v>8.3191431701329162</c:v>
                </c:pt>
                <c:pt idx="6029">
                  <c:v>8.3187208559000574</c:v>
                </c:pt>
                <c:pt idx="6030">
                  <c:v>8.3189768750000006</c:v>
                </c:pt>
                <c:pt idx="6031">
                  <c:v>8.3189095334169334</c:v>
                </c:pt>
                <c:pt idx="6032">
                  <c:v>8.3189638858500743</c:v>
                </c:pt>
                <c:pt idx="6033">
                  <c:v>8.3189598776000082</c:v>
                </c:pt>
                <c:pt idx="6034">
                  <c:v>8.3192292300329491</c:v>
                </c:pt>
                <c:pt idx="6035">
                  <c:v>8.3188268884500829</c:v>
                </c:pt>
                <c:pt idx="6036">
                  <c:v>8.3184895742170237</c:v>
                </c:pt>
                <c:pt idx="6037">
                  <c:v>8.3191038992999555</c:v>
                </c:pt>
                <c:pt idx="6038">
                  <c:v>8.3191965850670986</c:v>
                </c:pt>
                <c:pt idx="6039">
                  <c:v>8.3186059375000383</c:v>
                </c:pt>
                <c:pt idx="6040">
                  <c:v>8.3169619292499739</c:v>
                </c:pt>
                <c:pt idx="6041">
                  <c:v>8.3172646150169154</c:v>
                </c:pt>
                <c:pt idx="6042">
                  <c:v>8.3173506067670466</c:v>
                </c:pt>
                <c:pt idx="6043">
                  <c:v>8.3168816258669889</c:v>
                </c:pt>
                <c:pt idx="6044">
                  <c:v>8.3166092842829222</c:v>
                </c:pt>
                <c:pt idx="6045">
                  <c:v>8.3172819700500646</c:v>
                </c:pt>
                <c:pt idx="6046">
                  <c:v>8.3174279617999964</c:v>
                </c:pt>
                <c:pt idx="6047">
                  <c:v>8.317258980899938</c:v>
                </c:pt>
                <c:pt idx="6048">
                  <c:v>8.3171150000000793</c:v>
                </c:pt>
                <c:pt idx="6049">
                  <c:v>8.3179076584170133</c:v>
                </c:pt>
                <c:pt idx="6050">
                  <c:v>8.3172570108499553</c:v>
                </c:pt>
                <c:pt idx="6051">
                  <c:v>8.3174530026000877</c:v>
                </c:pt>
                <c:pt idx="6052">
                  <c:v>8.3173490217000285</c:v>
                </c:pt>
                <c:pt idx="6053">
                  <c:v>8.3175116801169615</c:v>
                </c:pt>
                <c:pt idx="6054">
                  <c:v>8.3175393658829044</c:v>
                </c:pt>
                <c:pt idx="6055">
                  <c:v>8.3177286909670354</c:v>
                </c:pt>
                <c:pt idx="6056">
                  <c:v>8.318328043399978</c:v>
                </c:pt>
                <c:pt idx="6057">
                  <c:v>8.3178957291669207</c:v>
                </c:pt>
                <c:pt idx="6058">
                  <c:v>8.3182183875830518</c:v>
                </c:pt>
                <c:pt idx="6059">
                  <c:v>8.3180660733499945</c:v>
                </c:pt>
                <c:pt idx="6060">
                  <c:v>8.3178920650999277</c:v>
                </c:pt>
                <c:pt idx="6061">
                  <c:v>8.3177514175330689</c:v>
                </c:pt>
                <c:pt idx="6062">
                  <c:v>8.3183540759500012</c:v>
                </c:pt>
                <c:pt idx="6063">
                  <c:v>8.3179484283829428</c:v>
                </c:pt>
                <c:pt idx="6064">
                  <c:v>8.3182494201330766</c:v>
                </c:pt>
                <c:pt idx="6065">
                  <c:v>8.317662105900018</c:v>
                </c:pt>
                <c:pt idx="6066">
                  <c:v>8.3175397916669613</c:v>
                </c:pt>
                <c:pt idx="6067">
                  <c:v>8.3176724500830925</c:v>
                </c:pt>
                <c:pt idx="6068">
                  <c:v>8.3182018025170343</c:v>
                </c:pt>
                <c:pt idx="6069">
                  <c:v>8.3178544609329688</c:v>
                </c:pt>
                <c:pt idx="6070">
                  <c:v>8.3187471466999092</c:v>
                </c:pt>
                <c:pt idx="6071">
                  <c:v>8.3176398051170413</c:v>
                </c:pt>
                <c:pt idx="6072">
                  <c:v>8.3177124908829843</c:v>
                </c:pt>
                <c:pt idx="6073">
                  <c:v>8.3180084826329157</c:v>
                </c:pt>
                <c:pt idx="6074">
                  <c:v>8.317839501733058</c:v>
                </c:pt>
                <c:pt idx="6075">
                  <c:v>8.3190155208330001</c:v>
                </c:pt>
                <c:pt idx="6076">
                  <c:v>8.3179998459169315</c:v>
                </c:pt>
                <c:pt idx="6077">
                  <c:v>8.3187575316830742</c:v>
                </c:pt>
                <c:pt idx="6078">
                  <c:v>8.3185985234330069</c:v>
                </c:pt>
                <c:pt idx="6079">
                  <c:v>8.3187628758669501</c:v>
                </c:pt>
                <c:pt idx="6080">
                  <c:v>8.318173867617082</c:v>
                </c:pt>
                <c:pt idx="6081">
                  <c:v>8.3185048867170224</c:v>
                </c:pt>
                <c:pt idx="6082">
                  <c:v>8.3186108784669557</c:v>
                </c:pt>
                <c:pt idx="6083">
                  <c:v>8.3184685642330969</c:v>
                </c:pt>
                <c:pt idx="6084">
                  <c:v>8.318701250000041</c:v>
                </c:pt>
                <c:pt idx="6085">
                  <c:v>8.3187439084169732</c:v>
                </c:pt>
                <c:pt idx="6086">
                  <c:v>8.3181432608499151</c:v>
                </c:pt>
                <c:pt idx="6087">
                  <c:v>8.3178342526000471</c:v>
                </c:pt>
                <c:pt idx="6088">
                  <c:v>8.3182469383669897</c:v>
                </c:pt>
                <c:pt idx="6089">
                  <c:v>8.3186179301169219</c:v>
                </c:pt>
                <c:pt idx="6090">
                  <c:v>8.3184339492170629</c:v>
                </c:pt>
                <c:pt idx="6091">
                  <c:v>8.3187682742999964</c:v>
                </c:pt>
                <c:pt idx="6092">
                  <c:v>8.3193509600669397</c:v>
                </c:pt>
                <c:pt idx="6093">
                  <c:v>8.3190453125000801</c:v>
                </c:pt>
                <c:pt idx="6094">
                  <c:v>8.3186746375830118</c:v>
                </c:pt>
                <c:pt idx="6095">
                  <c:v>8.3188506566829545</c:v>
                </c:pt>
                <c:pt idx="6096">
                  <c:v>8.3189149817670867</c:v>
                </c:pt>
                <c:pt idx="6097">
                  <c:v>8.3191326675330295</c:v>
                </c:pt>
                <c:pt idx="6098">
                  <c:v>8.3193269926169631</c:v>
                </c:pt>
                <c:pt idx="6099">
                  <c:v>8.3193246783829036</c:v>
                </c:pt>
                <c:pt idx="6100">
                  <c:v>8.3189823368000351</c:v>
                </c:pt>
                <c:pt idx="6101">
                  <c:v>8.3190916892329785</c:v>
                </c:pt>
                <c:pt idx="6102">
                  <c:v>8.3213210416669217</c:v>
                </c:pt>
                <c:pt idx="6103">
                  <c:v>8.3208503667500526</c:v>
                </c:pt>
                <c:pt idx="6104">
                  <c:v>8.3213063858499936</c:v>
                </c:pt>
                <c:pt idx="6105">
                  <c:v>8.3214907109329275</c:v>
                </c:pt>
                <c:pt idx="6106">
                  <c:v>8.3209283967000687</c:v>
                </c:pt>
                <c:pt idx="6107">
                  <c:v>8.3212193884500021</c:v>
                </c:pt>
                <c:pt idx="6108">
                  <c:v>8.3211504075499452</c:v>
                </c:pt>
                <c:pt idx="6109">
                  <c:v>8.3214197326330765</c:v>
                </c:pt>
                <c:pt idx="6110">
                  <c:v>8.3208857517330177</c:v>
                </c:pt>
                <c:pt idx="6111">
                  <c:v>8.3210601041669605</c:v>
                </c:pt>
                <c:pt idx="6112">
                  <c:v>8.3216427625830924</c:v>
                </c:pt>
                <c:pt idx="6113">
                  <c:v>8.3213287816830341</c:v>
                </c:pt>
                <c:pt idx="6114">
                  <c:v>8.3212614400999669</c:v>
                </c:pt>
                <c:pt idx="6115">
                  <c:v>8.3215224591999082</c:v>
                </c:pt>
                <c:pt idx="6116">
                  <c:v>8.3218067842830425</c:v>
                </c:pt>
                <c:pt idx="6117">
                  <c:v>8.3217428033829837</c:v>
                </c:pt>
                <c:pt idx="6118">
                  <c:v>8.3212621284669162</c:v>
                </c:pt>
                <c:pt idx="6119">
                  <c:v>8.3216398142330572</c:v>
                </c:pt>
                <c:pt idx="6120">
                  <c:v>8.3212491666670001</c:v>
                </c:pt>
                <c:pt idx="6121">
                  <c:v>8.3211351584169329</c:v>
                </c:pt>
                <c:pt idx="6122">
                  <c:v>8.3215811775170732</c:v>
                </c:pt>
                <c:pt idx="6123">
                  <c:v>8.3214938359330066</c:v>
                </c:pt>
                <c:pt idx="6124">
                  <c:v>8.3215865216999489</c:v>
                </c:pt>
                <c:pt idx="6125">
                  <c:v>8.3222358467830819</c:v>
                </c:pt>
                <c:pt idx="6126">
                  <c:v>8.3216918658830235</c:v>
                </c:pt>
                <c:pt idx="6127">
                  <c:v>8.3216578576329567</c:v>
                </c:pt>
                <c:pt idx="6128">
                  <c:v>8.3214655434000964</c:v>
                </c:pt>
                <c:pt idx="6129">
                  <c:v>8.3217065625000401</c:v>
                </c:pt>
                <c:pt idx="6130">
                  <c:v>8.3213725542499724</c:v>
                </c:pt>
                <c:pt idx="6131">
                  <c:v>8.3212535733499156</c:v>
                </c:pt>
                <c:pt idx="6132">
                  <c:v>8.3215595651000474</c:v>
                </c:pt>
                <c:pt idx="6133">
                  <c:v>8.3216105841999877</c:v>
                </c:pt>
                <c:pt idx="6134">
                  <c:v>8.3214582426169219</c:v>
                </c:pt>
                <c:pt idx="6135">
                  <c:v>8.3212509283830638</c:v>
                </c:pt>
                <c:pt idx="6136">
                  <c:v>8.3213919201329958</c:v>
                </c:pt>
                <c:pt idx="6137">
                  <c:v>8.3212246058999391</c:v>
                </c:pt>
                <c:pt idx="6138">
                  <c:v>8.3220856250000796</c:v>
                </c:pt>
                <c:pt idx="6139">
                  <c:v>8.3203299500830123</c:v>
                </c:pt>
                <c:pt idx="6140">
                  <c:v>8.3199843025169553</c:v>
                </c:pt>
                <c:pt idx="6141">
                  <c:v>8.3188819609330871</c:v>
                </c:pt>
                <c:pt idx="6142">
                  <c:v>8.31985131336703</c:v>
                </c:pt>
                <c:pt idx="6143">
                  <c:v>8.3199139717829613</c:v>
                </c:pt>
                <c:pt idx="6144">
                  <c:v>8.3196149908829025</c:v>
                </c:pt>
                <c:pt idx="6145">
                  <c:v>8.319942649300037</c:v>
                </c:pt>
                <c:pt idx="6146">
                  <c:v>8.3200070017329786</c:v>
                </c:pt>
                <c:pt idx="6147">
                  <c:v>8.3192696874999204</c:v>
                </c:pt>
                <c:pt idx="6148">
                  <c:v>8.3188640125830524</c:v>
                </c:pt>
                <c:pt idx="6149">
                  <c:v>8.3196900316829936</c:v>
                </c:pt>
                <c:pt idx="6150">
                  <c:v>8.3196760234329279</c:v>
                </c:pt>
                <c:pt idx="6151">
                  <c:v>8.3194587092000685</c:v>
                </c:pt>
                <c:pt idx="6152">
                  <c:v>8.3194647009500002</c:v>
                </c:pt>
                <c:pt idx="6153">
                  <c:v>8.3197340533829447</c:v>
                </c:pt>
                <c:pt idx="6154">
                  <c:v>8.3199350451330751</c:v>
                </c:pt>
                <c:pt idx="6155">
                  <c:v>8.3200443975670186</c:v>
                </c:pt>
                <c:pt idx="6156">
                  <c:v>8.3194920833329604</c:v>
                </c:pt>
                <c:pt idx="6157">
                  <c:v>8.3193480750830915</c:v>
                </c:pt>
                <c:pt idx="6158">
                  <c:v>8.3199357608500346</c:v>
                </c:pt>
                <c:pt idx="6159">
                  <c:v>8.3194200859329666</c:v>
                </c:pt>
                <c:pt idx="6160">
                  <c:v>8.3193694383669108</c:v>
                </c:pt>
                <c:pt idx="6161">
                  <c:v>8.3191970967830411</c:v>
                </c:pt>
                <c:pt idx="6162">
                  <c:v>8.3192431158829834</c:v>
                </c:pt>
                <c:pt idx="6163">
                  <c:v>8.3182374409669162</c:v>
                </c:pt>
                <c:pt idx="6164">
                  <c:v>8.3190017934000569</c:v>
                </c:pt>
                <c:pt idx="6165">
                  <c:v>8.319372812500001</c:v>
                </c:pt>
                <c:pt idx="6166">
                  <c:v>8.3186054709169337</c:v>
                </c:pt>
                <c:pt idx="6167">
                  <c:v>8.3197114900170739</c:v>
                </c:pt>
                <c:pt idx="6168">
                  <c:v>8.3195008151000085</c:v>
                </c:pt>
                <c:pt idx="6169">
                  <c:v>8.3199868341999483</c:v>
                </c:pt>
                <c:pt idx="6170">
                  <c:v>8.3190594926170807</c:v>
                </c:pt>
                <c:pt idx="6171">
                  <c:v>8.319807178383023</c:v>
                </c:pt>
                <c:pt idx="6172">
                  <c:v>8.3195748367999567</c:v>
                </c:pt>
                <c:pt idx="6173">
                  <c:v>8.3193241892330985</c:v>
                </c:pt>
                <c:pt idx="6174">
                  <c:v>8.3198718750000396</c:v>
                </c:pt>
                <c:pt idx="6175">
                  <c:v>8.319456200082973</c:v>
                </c:pt>
                <c:pt idx="6176">
                  <c:v>8.3193555525169156</c:v>
                </c:pt>
                <c:pt idx="6177">
                  <c:v>8.3191332109330478</c:v>
                </c:pt>
                <c:pt idx="6178">
                  <c:v>8.3194425633669891</c:v>
                </c:pt>
                <c:pt idx="6179">
                  <c:v>8.3192735551169221</c:v>
                </c:pt>
                <c:pt idx="6180">
                  <c:v>8.3186945742170622</c:v>
                </c:pt>
                <c:pt idx="6181">
                  <c:v>8.3186338992999946</c:v>
                </c:pt>
                <c:pt idx="6182">
                  <c:v>8.3182382517329376</c:v>
                </c:pt>
                <c:pt idx="6183">
                  <c:v>8.3188359375000811</c:v>
                </c:pt>
                <c:pt idx="6184">
                  <c:v>8.3190452625830122</c:v>
                </c:pt>
                <c:pt idx="6185">
                  <c:v>8.319154615016954</c:v>
                </c:pt>
                <c:pt idx="6186">
                  <c:v>8.3201039401000862</c:v>
                </c:pt>
                <c:pt idx="6187">
                  <c:v>8.3198232925330284</c:v>
                </c:pt>
                <c:pt idx="6188">
                  <c:v>8.3194276176169613</c:v>
                </c:pt>
                <c:pt idx="6189">
                  <c:v>8.3191719700499043</c:v>
                </c:pt>
                <c:pt idx="6190">
                  <c:v>8.3197779618000371</c:v>
                </c:pt>
                <c:pt idx="6191">
                  <c:v>8.3189256475669779</c:v>
                </c:pt>
                <c:pt idx="6192">
                  <c:v>8.3180183333329207</c:v>
                </c:pt>
                <c:pt idx="6193">
                  <c:v>8.3188709917500514</c:v>
                </c:pt>
                <c:pt idx="6194">
                  <c:v>8.3185103441829948</c:v>
                </c:pt>
                <c:pt idx="6195">
                  <c:v>8.3187580025999281</c:v>
                </c:pt>
                <c:pt idx="6196">
                  <c:v>8.3191140217000683</c:v>
                </c:pt>
                <c:pt idx="6197">
                  <c:v>8.3194066801170017</c:v>
                </c:pt>
                <c:pt idx="6198">
                  <c:v>8.3195976992169438</c:v>
                </c:pt>
                <c:pt idx="6199">
                  <c:v>8.3199203576330749</c:v>
                </c:pt>
                <c:pt idx="6200">
                  <c:v>8.3194397100670177</c:v>
                </c:pt>
                <c:pt idx="6201">
                  <c:v>8.3193290624999587</c:v>
                </c:pt>
                <c:pt idx="6202">
                  <c:v>8.3190717209170923</c:v>
                </c:pt>
                <c:pt idx="6203">
                  <c:v>8.3195460733500344</c:v>
                </c:pt>
                <c:pt idx="6204">
                  <c:v>8.3196253984329669</c:v>
                </c:pt>
                <c:pt idx="6205">
                  <c:v>8.3193397508669094</c:v>
                </c:pt>
                <c:pt idx="6206">
                  <c:v>8.3187824092830418</c:v>
                </c:pt>
                <c:pt idx="6207">
                  <c:v>8.3189117617169845</c:v>
                </c:pt>
                <c:pt idx="6208">
                  <c:v>8.319084420132917</c:v>
                </c:pt>
                <c:pt idx="6209">
                  <c:v>8.3194237725670579</c:v>
                </c:pt>
                <c:pt idx="6210">
                  <c:v>8.3196381250000009</c:v>
                </c:pt>
                <c:pt idx="6211">
                  <c:v>8.3196391167499328</c:v>
                </c:pt>
                <c:pt idx="6212">
                  <c:v>8.3194284691830749</c:v>
                </c:pt>
                <c:pt idx="6213">
                  <c:v>8.3199211276000078</c:v>
                </c:pt>
                <c:pt idx="6214">
                  <c:v>8.3191638133669485</c:v>
                </c:pt>
                <c:pt idx="6215">
                  <c:v>8.3175964717830801</c:v>
                </c:pt>
                <c:pt idx="6216">
                  <c:v>8.3171824908830239</c:v>
                </c:pt>
                <c:pt idx="6217">
                  <c:v>8.3169351492999564</c:v>
                </c:pt>
                <c:pt idx="6218">
                  <c:v>8.3169811684000976</c:v>
                </c:pt>
                <c:pt idx="6219">
                  <c:v>8.3167988541670397</c:v>
                </c:pt>
                <c:pt idx="6220">
                  <c:v>8.3171515125829725</c:v>
                </c:pt>
                <c:pt idx="6221">
                  <c:v>8.3173191983499155</c:v>
                </c:pt>
                <c:pt idx="6222">
                  <c:v>8.3168768567670472</c:v>
                </c:pt>
                <c:pt idx="6223">
                  <c:v>8.3168545425329903</c:v>
                </c:pt>
                <c:pt idx="6224">
                  <c:v>8.3165788676169221</c:v>
                </c:pt>
                <c:pt idx="6225">
                  <c:v>8.316376553383062</c:v>
                </c:pt>
                <c:pt idx="6226">
                  <c:v>8.3168792117999963</c:v>
                </c:pt>
                <c:pt idx="6227">
                  <c:v>8.3186668975669384</c:v>
                </c:pt>
                <c:pt idx="6228">
                  <c:v>8.3194612500000797</c:v>
                </c:pt>
                <c:pt idx="6229">
                  <c:v>8.3190072417500129</c:v>
                </c:pt>
                <c:pt idx="6230">
                  <c:v>8.3192099275169547</c:v>
                </c:pt>
                <c:pt idx="6231">
                  <c:v>8.3189792526000872</c:v>
                </c:pt>
                <c:pt idx="6232">
                  <c:v>8.3192786050330287</c:v>
                </c:pt>
                <c:pt idx="6233">
                  <c:v>8.3193379301169621</c:v>
                </c:pt>
                <c:pt idx="6234">
                  <c:v>8.3196556158829047</c:v>
                </c:pt>
                <c:pt idx="6235">
                  <c:v>8.3192732743000359</c:v>
                </c:pt>
                <c:pt idx="6236">
                  <c:v>8.3189526267329796</c:v>
                </c:pt>
                <c:pt idx="6237">
                  <c:v>8.3189369791669208</c:v>
                </c:pt>
                <c:pt idx="6238">
                  <c:v>8.318974637583052</c:v>
                </c:pt>
                <c:pt idx="6239">
                  <c:v>8.3185689900169955</c:v>
                </c:pt>
                <c:pt idx="6240">
                  <c:v>8.3187716484329268</c:v>
                </c:pt>
                <c:pt idx="6241">
                  <c:v>8.3186010008670692</c:v>
                </c:pt>
                <c:pt idx="6242">
                  <c:v>8.3182586592830017</c:v>
                </c:pt>
                <c:pt idx="6243">
                  <c:v>8.3180563450499427</c:v>
                </c:pt>
                <c:pt idx="6244">
                  <c:v>8.3183390034670772</c:v>
                </c:pt>
                <c:pt idx="6245">
                  <c:v>8.3187616892330176</c:v>
                </c:pt>
                <c:pt idx="6246">
                  <c:v>8.3190910416669617</c:v>
                </c:pt>
                <c:pt idx="6247">
                  <c:v>8.3187870334170917</c:v>
                </c:pt>
                <c:pt idx="6248">
                  <c:v>8.3185080525170338</c:v>
                </c:pt>
                <c:pt idx="6249">
                  <c:v>8.319362377599969</c:v>
                </c:pt>
                <c:pt idx="6250">
                  <c:v>8.3193450633669102</c:v>
                </c:pt>
                <c:pt idx="6251">
                  <c:v>8.3187860551170409</c:v>
                </c:pt>
                <c:pt idx="6252">
                  <c:v>8.3190320742169845</c:v>
                </c:pt>
                <c:pt idx="6253">
                  <c:v>8.3187247326329175</c:v>
                </c:pt>
                <c:pt idx="6254">
                  <c:v>8.3192007517330584</c:v>
                </c:pt>
                <c:pt idx="6255">
                  <c:v>8.3195301041670007</c:v>
                </c:pt>
                <c:pt idx="6256">
                  <c:v>8.3192227625829318</c:v>
                </c:pt>
                <c:pt idx="6257">
                  <c:v>8.3192554483500736</c:v>
                </c:pt>
                <c:pt idx="6258">
                  <c:v>8.3194764401000079</c:v>
                </c:pt>
                <c:pt idx="6259">
                  <c:v>8.3191541258669499</c:v>
                </c:pt>
                <c:pt idx="6260">
                  <c:v>8.3197051176170813</c:v>
                </c:pt>
                <c:pt idx="6261">
                  <c:v>8.3196678033830231</c:v>
                </c:pt>
                <c:pt idx="6262">
                  <c:v>8.3198921284669556</c:v>
                </c:pt>
                <c:pt idx="6263">
                  <c:v>8.3201031475670977</c:v>
                </c:pt>
                <c:pt idx="6264">
                  <c:v>8.3200875000000405</c:v>
                </c:pt>
                <c:pt idx="6265">
                  <c:v>8.3195018250829733</c:v>
                </c:pt>
                <c:pt idx="6266">
                  <c:v>8.3198345108499137</c:v>
                </c:pt>
                <c:pt idx="6267">
                  <c:v>8.3197121692670457</c:v>
                </c:pt>
                <c:pt idx="6268">
                  <c:v>8.31923485503299</c:v>
                </c:pt>
                <c:pt idx="6269">
                  <c:v>8.3196291801169213</c:v>
                </c:pt>
                <c:pt idx="6270">
                  <c:v>8.3198751992170639</c:v>
                </c:pt>
                <c:pt idx="6271">
                  <c:v>8.3191361909669972</c:v>
                </c:pt>
                <c:pt idx="6272">
                  <c:v>8.3186422100669368</c:v>
                </c:pt>
                <c:pt idx="6273">
                  <c:v>8.3192382291670803</c:v>
                </c:pt>
                <c:pt idx="6274">
                  <c:v>8.3195675542500123</c:v>
                </c:pt>
                <c:pt idx="6275">
                  <c:v>8.3193969066829556</c:v>
                </c:pt>
                <c:pt idx="6276">
                  <c:v>8.3197495651000875</c:v>
                </c:pt>
                <c:pt idx="6277">
                  <c:v>8.3196722508670273</c:v>
                </c:pt>
                <c:pt idx="6278">
                  <c:v>8.3197182426169629</c:v>
                </c:pt>
                <c:pt idx="6279">
                  <c:v>8.3193209283829042</c:v>
                </c:pt>
                <c:pt idx="6280">
                  <c:v>8.3194919201330357</c:v>
                </c:pt>
                <c:pt idx="6281">
                  <c:v>8.3186346058999785</c:v>
                </c:pt>
                <c:pt idx="6282">
                  <c:v>8.3192539583329204</c:v>
                </c:pt>
                <c:pt idx="6283">
                  <c:v>8.3192966167500533</c:v>
                </c:pt>
                <c:pt idx="6284">
                  <c:v>8.3193759691829943</c:v>
                </c:pt>
                <c:pt idx="6285">
                  <c:v>8.3194619609329266</c:v>
                </c:pt>
                <c:pt idx="6286">
                  <c:v>8.3195679800330691</c:v>
                </c:pt>
                <c:pt idx="6287">
                  <c:v>8.3189656384500008</c:v>
                </c:pt>
                <c:pt idx="6288">
                  <c:v>8.3188899908829441</c:v>
                </c:pt>
                <c:pt idx="6289">
                  <c:v>8.3192359826330762</c:v>
                </c:pt>
                <c:pt idx="6290">
                  <c:v>8.3191286684000172</c:v>
                </c:pt>
                <c:pt idx="6291">
                  <c:v>8.3197080208329606</c:v>
                </c:pt>
                <c:pt idx="6292">
                  <c:v>8.3193990125830926</c:v>
                </c:pt>
                <c:pt idx="6293">
                  <c:v>8.3194333650170353</c:v>
                </c:pt>
                <c:pt idx="6294">
                  <c:v>8.319676023432967</c:v>
                </c:pt>
                <c:pt idx="6295">
                  <c:v>8.3194070425329087</c:v>
                </c:pt>
                <c:pt idx="6296">
                  <c:v>8.3192963676170404</c:v>
                </c:pt>
                <c:pt idx="6297">
                  <c:v>8.3194923867169841</c:v>
                </c:pt>
                <c:pt idx="6298">
                  <c:v>8.3195083784669155</c:v>
                </c:pt>
                <c:pt idx="6299">
                  <c:v>8.3189377309000587</c:v>
                </c:pt>
                <c:pt idx="6300">
                  <c:v>8.3195187500000003</c:v>
                </c:pt>
                <c:pt idx="6301">
                  <c:v>8.3190247417499315</c:v>
                </c:pt>
                <c:pt idx="6302">
                  <c:v>8.3196490941830739</c:v>
                </c:pt>
                <c:pt idx="6303">
                  <c:v>8.319430085933007</c:v>
                </c:pt>
                <c:pt idx="6304">
                  <c:v>8.31927110503295</c:v>
                </c:pt>
                <c:pt idx="6305">
                  <c:v>8.3194087634500811</c:v>
                </c:pt>
                <c:pt idx="6306">
                  <c:v>8.3190481158830227</c:v>
                </c:pt>
                <c:pt idx="6307">
                  <c:v>8.3189374409669572</c:v>
                </c:pt>
                <c:pt idx="6308">
                  <c:v>8.3190317934000966</c:v>
                </c:pt>
                <c:pt idx="6309">
                  <c:v>8.3189778125000409</c:v>
                </c:pt>
                <c:pt idx="6310">
                  <c:v>8.3191021375829735</c:v>
                </c:pt>
                <c:pt idx="6311">
                  <c:v>8.3192431566829139</c:v>
                </c:pt>
                <c:pt idx="6312">
                  <c:v>8.3192208151000475</c:v>
                </c:pt>
                <c:pt idx="6313">
                  <c:v>8.3188835008669884</c:v>
                </c:pt>
                <c:pt idx="6314">
                  <c:v>8.3187861592829222</c:v>
                </c:pt>
                <c:pt idx="6315">
                  <c:v>8.3192605117170633</c:v>
                </c:pt>
                <c:pt idx="6316">
                  <c:v>8.3192615034669952</c:v>
                </c:pt>
                <c:pt idx="6317">
                  <c:v>8.3192958558999397</c:v>
                </c:pt>
                <c:pt idx="6318">
                  <c:v>8.3192485416670792</c:v>
                </c:pt>
                <c:pt idx="6319">
                  <c:v>8.3193245334170118</c:v>
                </c:pt>
                <c:pt idx="6320">
                  <c:v>8.3190988858499555</c:v>
                </c:pt>
                <c:pt idx="6321">
                  <c:v>8.3194498776000874</c:v>
                </c:pt>
                <c:pt idx="6322">
                  <c:v>8.3191158967000298</c:v>
                </c:pt>
                <c:pt idx="6323">
                  <c:v>8.3189535551169627</c:v>
                </c:pt>
                <c:pt idx="6324">
                  <c:v>8.3195445742169039</c:v>
                </c:pt>
                <c:pt idx="6325">
                  <c:v>8.3194438993000368</c:v>
                </c:pt>
                <c:pt idx="6326">
                  <c:v>8.3195099183999783</c:v>
                </c:pt>
                <c:pt idx="6327">
                  <c:v>8.3193592708329209</c:v>
                </c:pt>
                <c:pt idx="6328">
                  <c:v>8.3193052625830521</c:v>
                </c:pt>
                <c:pt idx="6329">
                  <c:v>8.3198696150169944</c:v>
                </c:pt>
                <c:pt idx="6330">
                  <c:v>8.3192672734329278</c:v>
                </c:pt>
                <c:pt idx="6331">
                  <c:v>8.3189116258670683</c:v>
                </c:pt>
                <c:pt idx="6332">
                  <c:v>8.319315950950001</c:v>
                </c:pt>
                <c:pt idx="6333">
                  <c:v>8.3192769700499447</c:v>
                </c:pt>
                <c:pt idx="6334">
                  <c:v>8.3193662951330758</c:v>
                </c:pt>
                <c:pt idx="6335">
                  <c:v>8.3198273142330184</c:v>
                </c:pt>
                <c:pt idx="6336">
                  <c:v>8.3197583333329597</c:v>
                </c:pt>
                <c:pt idx="6337">
                  <c:v>8.3196809917500918</c:v>
                </c:pt>
                <c:pt idx="6338">
                  <c:v>8.319823677517034</c:v>
                </c:pt>
                <c:pt idx="6339">
                  <c:v>8.319328002599967</c:v>
                </c:pt>
                <c:pt idx="6340">
                  <c:v>8.3199323550329112</c:v>
                </c:pt>
                <c:pt idx="6341">
                  <c:v>8.319935013450042</c:v>
                </c:pt>
                <c:pt idx="6342">
                  <c:v>8.3196010325499827</c:v>
                </c:pt>
                <c:pt idx="6343">
                  <c:v>8.3193153576329166</c:v>
                </c:pt>
                <c:pt idx="6344">
                  <c:v>8.3197830434000579</c:v>
                </c:pt>
                <c:pt idx="6345">
                  <c:v>8.320022395833</c:v>
                </c:pt>
                <c:pt idx="6346">
                  <c:v>8.3193167209169339</c:v>
                </c:pt>
                <c:pt idx="6347">
                  <c:v>8.3197427400170731</c:v>
                </c:pt>
                <c:pt idx="6348">
                  <c:v>8.3197920651000068</c:v>
                </c:pt>
                <c:pt idx="6349">
                  <c:v>8.3201280841999488</c:v>
                </c:pt>
                <c:pt idx="6350">
                  <c:v>8.3192424092830812</c:v>
                </c:pt>
                <c:pt idx="6351">
                  <c:v>8.320120095050024</c:v>
                </c:pt>
                <c:pt idx="6352">
                  <c:v>8.3197744201329566</c:v>
                </c:pt>
                <c:pt idx="6353">
                  <c:v>8.3199937725670967</c:v>
                </c:pt>
                <c:pt idx="6354">
                  <c:v>8.3201097916670399</c:v>
                </c:pt>
                <c:pt idx="6355">
                  <c:v>8.319825783416972</c:v>
                </c:pt>
                <c:pt idx="6356">
                  <c:v>8.320508469182915</c:v>
                </c:pt>
                <c:pt idx="6357">
                  <c:v>8.3201944609330472</c:v>
                </c:pt>
                <c:pt idx="6358">
                  <c:v>8.3195554800329887</c:v>
                </c:pt>
                <c:pt idx="6359">
                  <c:v>8.3198348051169226</c:v>
                </c:pt>
                <c:pt idx="6360">
                  <c:v>8.320184157550063</c:v>
                </c:pt>
                <c:pt idx="6361">
                  <c:v>8.3201418159669949</c:v>
                </c:pt>
                <c:pt idx="6362">
                  <c:v>8.3204428350669382</c:v>
                </c:pt>
                <c:pt idx="6363">
                  <c:v>8.3200688541670793</c:v>
                </c:pt>
                <c:pt idx="6364">
                  <c:v>8.3202165125830128</c:v>
                </c:pt>
                <c:pt idx="6365">
                  <c:v>8.3206341983499552</c:v>
                </c:pt>
                <c:pt idx="6366">
                  <c:v>8.320188523433087</c:v>
                </c:pt>
                <c:pt idx="6367">
                  <c:v>8.3194328758670295</c:v>
                </c:pt>
                <c:pt idx="6368">
                  <c:v>8.3195038676169624</c:v>
                </c:pt>
                <c:pt idx="6369">
                  <c:v>8.3195315533829053</c:v>
                </c:pt>
                <c:pt idx="6370">
                  <c:v>8.319585878467036</c:v>
                </c:pt>
                <c:pt idx="6371">
                  <c:v>8.3193502308999783</c:v>
                </c:pt>
                <c:pt idx="6372">
                  <c:v>8.3198295833329201</c:v>
                </c:pt>
                <c:pt idx="6373">
                  <c:v>8.319992241750052</c:v>
                </c:pt>
                <c:pt idx="6374">
                  <c:v>8.319854927516996</c:v>
                </c:pt>
                <c:pt idx="6375">
                  <c:v>8.3203909192669272</c:v>
                </c:pt>
                <c:pt idx="6376">
                  <c:v>8.3201252717000678</c:v>
                </c:pt>
                <c:pt idx="6377">
                  <c:v>8.3198029301170013</c:v>
                </c:pt>
                <c:pt idx="6378">
                  <c:v>8.3196239492169433</c:v>
                </c:pt>
                <c:pt idx="6379">
                  <c:v>8.3191599409670758</c:v>
                </c:pt>
                <c:pt idx="6380">
                  <c:v>8.3198409600670189</c:v>
                </c:pt>
                <c:pt idx="6381">
                  <c:v>8.3195669791669591</c:v>
                </c:pt>
                <c:pt idx="6382">
                  <c:v>8.3197546375830917</c:v>
                </c:pt>
                <c:pt idx="6383">
                  <c:v>8.3193423233500337</c:v>
                </c:pt>
                <c:pt idx="6384">
                  <c:v>8.3194783150999676</c:v>
                </c:pt>
                <c:pt idx="6385">
                  <c:v>8.3197426675329105</c:v>
                </c:pt>
                <c:pt idx="6386">
                  <c:v>8.3196686592830424</c:v>
                </c:pt>
                <c:pt idx="6387">
                  <c:v>8.3194463450499825</c:v>
                </c:pt>
                <c:pt idx="6388">
                  <c:v>8.3195506701329176</c:v>
                </c:pt>
                <c:pt idx="6389">
                  <c:v>8.319196689233058</c:v>
                </c:pt>
                <c:pt idx="6390">
                  <c:v>8.3197910416670009</c:v>
                </c:pt>
                <c:pt idx="6391">
                  <c:v>8.3191403667499326</c:v>
                </c:pt>
                <c:pt idx="6392">
                  <c:v>8.3191597191830731</c:v>
                </c:pt>
                <c:pt idx="6393">
                  <c:v>8.3187873776000085</c:v>
                </c:pt>
                <c:pt idx="6394">
                  <c:v>8.3192383966999497</c:v>
                </c:pt>
                <c:pt idx="6395">
                  <c:v>8.3189043884500808</c:v>
                </c:pt>
                <c:pt idx="6396">
                  <c:v>8.3185354075500229</c:v>
                </c:pt>
                <c:pt idx="6397">
                  <c:v>8.3182497326329567</c:v>
                </c:pt>
                <c:pt idx="6398">
                  <c:v>8.3185940850670974</c:v>
                </c:pt>
                <c:pt idx="6399">
                  <c:v>8.3183684375000393</c:v>
                </c:pt>
                <c:pt idx="6400">
                  <c:v>8.3185627625829728</c:v>
                </c:pt>
                <c:pt idx="6401">
                  <c:v>8.3190454483499146</c:v>
                </c:pt>
                <c:pt idx="6402">
                  <c:v>8.3183131067670466</c:v>
                </c:pt>
                <c:pt idx="6403">
                  <c:v>8.3188524591999897</c:v>
                </c:pt>
                <c:pt idx="6404">
                  <c:v>8.3181467842829218</c:v>
                </c:pt>
                <c:pt idx="6405">
                  <c:v>8.3187128033830628</c:v>
                </c:pt>
                <c:pt idx="6406">
                  <c:v>8.3187004617999953</c:v>
                </c:pt>
                <c:pt idx="6407">
                  <c:v>8.318359814232938</c:v>
                </c:pt>
                <c:pt idx="6408">
                  <c:v>8.3192425000000796</c:v>
                </c:pt>
                <c:pt idx="6409">
                  <c:v>8.3190684917500128</c:v>
                </c:pt>
                <c:pt idx="6410">
                  <c:v>8.3185545108499532</c:v>
                </c:pt>
                <c:pt idx="6411">
                  <c:v>8.3186788359330883</c:v>
                </c:pt>
                <c:pt idx="6412">
                  <c:v>8.3187848550330283</c:v>
                </c:pt>
                <c:pt idx="6413">
                  <c:v>8.318297513449961</c:v>
                </c:pt>
                <c:pt idx="6414">
                  <c:v>8.318395199216905</c:v>
                </c:pt>
                <c:pt idx="6415">
                  <c:v>8.3183611909670354</c:v>
                </c:pt>
                <c:pt idx="6416">
                  <c:v>8.3184588767329792</c:v>
                </c:pt>
                <c:pt idx="6417">
                  <c:v>8.31859156249992</c:v>
                </c:pt>
                <c:pt idx="6418">
                  <c:v>8.3189625542500512</c:v>
                </c:pt>
                <c:pt idx="6419">
                  <c:v>8.3184235733499943</c:v>
                </c:pt>
                <c:pt idx="6420">
                  <c:v>8.3183478984329273</c:v>
                </c:pt>
                <c:pt idx="6421">
                  <c:v>8.3179789175330701</c:v>
                </c:pt>
                <c:pt idx="6422">
                  <c:v>8.3177265759500028</c:v>
                </c:pt>
                <c:pt idx="6423">
                  <c:v>8.3180042617169434</c:v>
                </c:pt>
                <c:pt idx="6424">
                  <c:v>8.3179985868000745</c:v>
                </c:pt>
                <c:pt idx="6425">
                  <c:v>8.3176979392330175</c:v>
                </c:pt>
                <c:pt idx="6426">
                  <c:v>8.3178906249999613</c:v>
                </c:pt>
                <c:pt idx="6427">
                  <c:v>8.3180016167500934</c:v>
                </c:pt>
                <c:pt idx="6428">
                  <c:v>8.3179843025170346</c:v>
                </c:pt>
                <c:pt idx="6429">
                  <c:v>8.3184119609329663</c:v>
                </c:pt>
                <c:pt idx="6430">
                  <c:v>8.3184763133669097</c:v>
                </c:pt>
                <c:pt idx="6431">
                  <c:v>8.3181706384500416</c:v>
                </c:pt>
                <c:pt idx="6432">
                  <c:v>8.3181466575499847</c:v>
                </c:pt>
                <c:pt idx="6433">
                  <c:v>8.3178459826329174</c:v>
                </c:pt>
                <c:pt idx="6434">
                  <c:v>8.3181070017330576</c:v>
                </c:pt>
                <c:pt idx="6435">
                  <c:v>8.3179446875000007</c:v>
                </c:pt>
                <c:pt idx="6436">
                  <c:v>8.3175340125829322</c:v>
                </c:pt>
                <c:pt idx="6437">
                  <c:v>8.3180866983500739</c:v>
                </c:pt>
                <c:pt idx="6438">
                  <c:v>8.3175443567670069</c:v>
                </c:pt>
                <c:pt idx="6439">
                  <c:v>8.3172003758669479</c:v>
                </c:pt>
                <c:pt idx="6440">
                  <c:v>8.3171547009500824</c:v>
                </c:pt>
                <c:pt idx="6441">
                  <c:v>8.3173957200500226</c:v>
                </c:pt>
                <c:pt idx="6442">
                  <c:v>8.3172917117999567</c:v>
                </c:pt>
                <c:pt idx="6443">
                  <c:v>8.3173510642330974</c:v>
                </c:pt>
                <c:pt idx="6444">
                  <c:v>8.3174937500000397</c:v>
                </c:pt>
                <c:pt idx="6445">
                  <c:v>8.317504741749973</c:v>
                </c:pt>
                <c:pt idx="6446">
                  <c:v>8.3173340941829146</c:v>
                </c:pt>
                <c:pt idx="6447">
                  <c:v>8.3173934192670469</c:v>
                </c:pt>
                <c:pt idx="6448">
                  <c:v>8.3172344383669898</c:v>
                </c:pt>
                <c:pt idx="6449">
                  <c:v>8.3174704301169218</c:v>
                </c:pt>
                <c:pt idx="6450">
                  <c:v>8.3172464492170644</c:v>
                </c:pt>
                <c:pt idx="6451">
                  <c:v>8.317135774299997</c:v>
                </c:pt>
                <c:pt idx="6452">
                  <c:v>8.3173634600669377</c:v>
                </c:pt>
                <c:pt idx="6453">
                  <c:v>8.3168094791670804</c:v>
                </c:pt>
                <c:pt idx="6454">
                  <c:v>8.3170071375830119</c:v>
                </c:pt>
                <c:pt idx="6455">
                  <c:v>8.3156914900169561</c:v>
                </c:pt>
                <c:pt idx="6456">
                  <c:v>8.3169524817670872</c:v>
                </c:pt>
                <c:pt idx="6457">
                  <c:v>8.3162701675330286</c:v>
                </c:pt>
                <c:pt idx="6458">
                  <c:v>8.3165228259499617</c:v>
                </c:pt>
                <c:pt idx="6459">
                  <c:v>8.3174821783829032</c:v>
                </c:pt>
                <c:pt idx="6460">
                  <c:v>8.3167731701330361</c:v>
                </c:pt>
                <c:pt idx="6461">
                  <c:v>8.3164291892329789</c:v>
                </c:pt>
                <c:pt idx="6462">
                  <c:v>8.3170352083329195</c:v>
                </c:pt>
                <c:pt idx="6463">
                  <c:v>8.316881200083051</c:v>
                </c:pt>
                <c:pt idx="6464">
                  <c:v>8.3167805525169953</c:v>
                </c:pt>
                <c:pt idx="6465">
                  <c:v>8.3167715442669277</c:v>
                </c:pt>
                <c:pt idx="6466">
                  <c:v>8.3167992300330695</c:v>
                </c:pt>
                <c:pt idx="6467">
                  <c:v>8.317048555117001</c:v>
                </c:pt>
                <c:pt idx="6468">
                  <c:v>8.3168595742169433</c:v>
                </c:pt>
                <c:pt idx="6469">
                  <c:v>8.3169288993000769</c:v>
                </c:pt>
                <c:pt idx="6470">
                  <c:v>8.3165399184000179</c:v>
                </c:pt>
                <c:pt idx="6471">
                  <c:v>8.3169259374999598</c:v>
                </c:pt>
                <c:pt idx="6472">
                  <c:v>8.3170685959170925</c:v>
                </c:pt>
                <c:pt idx="6473">
                  <c:v>8.3169012816830339</c:v>
                </c:pt>
                <c:pt idx="6474">
                  <c:v>8.3167872734329684</c:v>
                </c:pt>
                <c:pt idx="6475">
                  <c:v>8.31675995919991</c:v>
                </c:pt>
                <c:pt idx="6476">
                  <c:v>8.3162892842830409</c:v>
                </c:pt>
                <c:pt idx="6477">
                  <c:v>8.316763636716983</c:v>
                </c:pt>
                <c:pt idx="6478">
                  <c:v>8.3169262951329159</c:v>
                </c:pt>
                <c:pt idx="6479">
                  <c:v>8.3162973142330578</c:v>
                </c:pt>
                <c:pt idx="6480">
                  <c:v>8.3161366666669991</c:v>
                </c:pt>
                <c:pt idx="6481">
                  <c:v>8.3161143250829319</c:v>
                </c:pt>
                <c:pt idx="6482">
                  <c:v>8.3168053441830736</c:v>
                </c:pt>
                <c:pt idx="6483">
                  <c:v>8.3163130026000065</c:v>
                </c:pt>
                <c:pt idx="6484">
                  <c:v>8.3160623550329493</c:v>
                </c:pt>
                <c:pt idx="6485">
                  <c:v>8.3155816801170808</c:v>
                </c:pt>
                <c:pt idx="6486">
                  <c:v>8.3158643658830229</c:v>
                </c:pt>
                <c:pt idx="6487">
                  <c:v>8.3160920242999552</c:v>
                </c:pt>
                <c:pt idx="6488">
                  <c:v>8.3163297100670981</c:v>
                </c:pt>
                <c:pt idx="6489">
                  <c:v>8.3152907291670406</c:v>
                </c:pt>
                <c:pt idx="6490">
                  <c:v>8.315700054249973</c:v>
                </c:pt>
                <c:pt idx="6491">
                  <c:v>8.3158810733499138</c:v>
                </c:pt>
                <c:pt idx="6492">
                  <c:v>8.3156720651000473</c:v>
                </c:pt>
                <c:pt idx="6493">
                  <c:v>8.3162547508669888</c:v>
                </c:pt>
                <c:pt idx="6494">
                  <c:v>8.3170790759499216</c:v>
                </c:pt>
                <c:pt idx="6495">
                  <c:v>8.3169467617170643</c:v>
                </c:pt>
                <c:pt idx="6496">
                  <c:v>8.3165910867999955</c:v>
                </c:pt>
                <c:pt idx="6497">
                  <c:v>8.3161854392329388</c:v>
                </c:pt>
                <c:pt idx="6498">
                  <c:v>8.3160014583330799</c:v>
                </c:pt>
                <c:pt idx="6499">
                  <c:v>8.3156541167500126</c:v>
                </c:pt>
                <c:pt idx="6500">
                  <c:v>8.3162384691829558</c:v>
                </c:pt>
                <c:pt idx="6501">
                  <c:v>8.316422794267087</c:v>
                </c:pt>
                <c:pt idx="6502">
                  <c:v>8.3160421467000294</c:v>
                </c:pt>
                <c:pt idx="6503">
                  <c:v>8.3160348051169617</c:v>
                </c:pt>
                <c:pt idx="6504">
                  <c:v>8.3163591575499041</c:v>
                </c:pt>
                <c:pt idx="6505">
                  <c:v>8.3158251493000357</c:v>
                </c:pt>
                <c:pt idx="6506">
                  <c:v>8.315374501732979</c:v>
                </c:pt>
                <c:pt idx="6507">
                  <c:v>8.3162288541669209</c:v>
                </c:pt>
                <c:pt idx="6508">
                  <c:v>8.3159431792500538</c:v>
                </c:pt>
                <c:pt idx="6509">
                  <c:v>8.3153591983499933</c:v>
                </c:pt>
                <c:pt idx="6510">
                  <c:v>8.3157751900999273</c:v>
                </c:pt>
                <c:pt idx="6511">
                  <c:v>8.3165045425330693</c:v>
                </c:pt>
                <c:pt idx="6512">
                  <c:v>8.316015534283002</c:v>
                </c:pt>
                <c:pt idx="6513">
                  <c:v>8.3161398867169449</c:v>
                </c:pt>
                <c:pt idx="6514">
                  <c:v>8.3153608784670769</c:v>
                </c:pt>
                <c:pt idx="6515">
                  <c:v>8.3160302309000169</c:v>
                </c:pt>
                <c:pt idx="6516">
                  <c:v>8.3157912499999611</c:v>
                </c:pt>
                <c:pt idx="6517">
                  <c:v>8.3157589084170915</c:v>
                </c:pt>
                <c:pt idx="6518">
                  <c:v>8.3158799275170345</c:v>
                </c:pt>
                <c:pt idx="6519">
                  <c:v>8.316149252599967</c:v>
                </c:pt>
                <c:pt idx="6520">
                  <c:v>8.3162519383669089</c:v>
                </c:pt>
                <c:pt idx="6521">
                  <c:v>8.3161179301170414</c:v>
                </c:pt>
                <c:pt idx="6522">
                  <c:v>8.3167489492169828</c:v>
                </c:pt>
                <c:pt idx="6523">
                  <c:v>8.3164116076329169</c:v>
                </c:pt>
                <c:pt idx="6524">
                  <c:v>8.3164976267330584</c:v>
                </c:pt>
                <c:pt idx="6525">
                  <c:v>8.3169219791669988</c:v>
                </c:pt>
                <c:pt idx="6526">
                  <c:v>8.3160046375829335</c:v>
                </c:pt>
                <c:pt idx="6527">
                  <c:v>8.3157956566830737</c:v>
                </c:pt>
                <c:pt idx="6528">
                  <c:v>8.3156666484330071</c:v>
                </c:pt>
                <c:pt idx="6529">
                  <c:v>8.3166010008669495</c:v>
                </c:pt>
                <c:pt idx="6530">
                  <c:v>8.3161803259500804</c:v>
                </c:pt>
                <c:pt idx="6531">
                  <c:v>8.3156246783830241</c:v>
                </c:pt>
                <c:pt idx="6532">
                  <c:v>8.3164740034669578</c:v>
                </c:pt>
                <c:pt idx="6533">
                  <c:v>8.3159116892330971</c:v>
                </c:pt>
                <c:pt idx="6534">
                  <c:v>8.3166693750000409</c:v>
                </c:pt>
                <c:pt idx="6535">
                  <c:v>8.316430366749973</c:v>
                </c:pt>
                <c:pt idx="6536">
                  <c:v>8.3162930525169152</c:v>
                </c:pt>
                <c:pt idx="6537">
                  <c:v>8.3162173776000472</c:v>
                </c:pt>
                <c:pt idx="6538">
                  <c:v>8.3160467300329888</c:v>
                </c:pt>
                <c:pt idx="6539">
                  <c:v>8.3165743884499221</c:v>
                </c:pt>
                <c:pt idx="6540">
                  <c:v>8.3165237408830635</c:v>
                </c:pt>
                <c:pt idx="6541">
                  <c:v>8.316509732632996</c:v>
                </c:pt>
                <c:pt idx="6542">
                  <c:v>8.3168940850669397</c:v>
                </c:pt>
                <c:pt idx="6543">
                  <c:v>8.3176201041670783</c:v>
                </c:pt>
                <c:pt idx="6544">
                  <c:v>8.3166727625830124</c:v>
                </c:pt>
                <c:pt idx="6545">
                  <c:v>8.3171471150169545</c:v>
                </c:pt>
                <c:pt idx="6546">
                  <c:v>8.3172564401000866</c:v>
                </c:pt>
                <c:pt idx="6547">
                  <c:v>8.3169507925330297</c:v>
                </c:pt>
                <c:pt idx="6548">
                  <c:v>8.3171384509499617</c:v>
                </c:pt>
                <c:pt idx="6549">
                  <c:v>8.317419470049904</c:v>
                </c:pt>
                <c:pt idx="6550">
                  <c:v>8.316753795133037</c:v>
                </c:pt>
                <c:pt idx="6551">
                  <c:v>8.3164548142329782</c:v>
                </c:pt>
                <c:pt idx="6552">
                  <c:v>8.3168258333329206</c:v>
                </c:pt>
                <c:pt idx="6553">
                  <c:v>8.3171134917500531</c:v>
                </c:pt>
                <c:pt idx="6554">
                  <c:v>8.3172411775169941</c:v>
                </c:pt>
                <c:pt idx="6555">
                  <c:v>8.3173171692669285</c:v>
                </c:pt>
                <c:pt idx="6556">
                  <c:v>8.3180031883670686</c:v>
                </c:pt>
                <c:pt idx="6557">
                  <c:v>8.3171975134500009</c:v>
                </c:pt>
                <c:pt idx="6558">
                  <c:v>8.3173951992169446</c:v>
                </c:pt>
                <c:pt idx="6559">
                  <c:v>8.317241190967076</c:v>
                </c:pt>
                <c:pt idx="6560">
                  <c:v>8.3172372100670184</c:v>
                </c:pt>
                <c:pt idx="6561">
                  <c:v>8.3178515624999605</c:v>
                </c:pt>
                <c:pt idx="6562">
                  <c:v>8.3174208875830917</c:v>
                </c:pt>
                <c:pt idx="6563">
                  <c:v>8.3179402400170339</c:v>
                </c:pt>
                <c:pt idx="6564">
                  <c:v>8.3179562317669671</c:v>
                </c:pt>
                <c:pt idx="6565">
                  <c:v>8.3178472508669099</c:v>
                </c:pt>
                <c:pt idx="6566">
                  <c:v>8.3180199092830414</c:v>
                </c:pt>
                <c:pt idx="6567">
                  <c:v>8.3178192617169824</c:v>
                </c:pt>
                <c:pt idx="6568">
                  <c:v>8.317848586799915</c:v>
                </c:pt>
                <c:pt idx="6569">
                  <c:v>8.3179846059000582</c:v>
                </c:pt>
                <c:pt idx="6570">
                  <c:v>8.3178139583329997</c:v>
                </c:pt>
                <c:pt idx="6571">
                  <c:v>8.3180432834169338</c:v>
                </c:pt>
                <c:pt idx="6572">
                  <c:v>8.3180526358500728</c:v>
                </c:pt>
                <c:pt idx="6573">
                  <c:v>8.3182536276000079</c:v>
                </c:pt>
                <c:pt idx="6574">
                  <c:v>8.3185246466999487</c:v>
                </c:pt>
                <c:pt idx="6575">
                  <c:v>8.3180873051170803</c:v>
                </c:pt>
                <c:pt idx="6576">
                  <c:v>8.3175866575500237</c:v>
                </c:pt>
                <c:pt idx="6577">
                  <c:v>8.3178243159669574</c:v>
                </c:pt>
                <c:pt idx="6578">
                  <c:v>8.3177603350670992</c:v>
                </c:pt>
                <c:pt idx="6579">
                  <c:v>8.3183930208330388</c:v>
                </c:pt>
                <c:pt idx="6580">
                  <c:v>8.3186373459169722</c:v>
                </c:pt>
                <c:pt idx="6581">
                  <c:v>8.3184433650169147</c:v>
                </c:pt>
                <c:pt idx="6582">
                  <c:v>8.3182226901000469</c:v>
                </c:pt>
                <c:pt idx="6583">
                  <c:v>8.3183937091999898</c:v>
                </c:pt>
                <c:pt idx="6584">
                  <c:v>8.3177563676169228</c:v>
                </c:pt>
                <c:pt idx="6585">
                  <c:v>8.3180207200500629</c:v>
                </c:pt>
                <c:pt idx="6586">
                  <c:v>8.3176050451329964</c:v>
                </c:pt>
                <c:pt idx="6587">
                  <c:v>8.3182910642329393</c:v>
                </c:pt>
                <c:pt idx="6588">
                  <c:v>8.3179854166670797</c:v>
                </c:pt>
                <c:pt idx="6589">
                  <c:v>8.3179747417500138</c:v>
                </c:pt>
                <c:pt idx="6590">
                  <c:v>8.3182624275169541</c:v>
                </c:pt>
                <c:pt idx="6591">
                  <c:v>8.3176234192670861</c:v>
                </c:pt>
                <c:pt idx="6592">
                  <c:v>8.3176911050330293</c:v>
                </c:pt>
                <c:pt idx="6593">
                  <c:v>8.3183970967829612</c:v>
                </c:pt>
                <c:pt idx="6594">
                  <c:v>8.3181597825499054</c:v>
                </c:pt>
                <c:pt idx="6595">
                  <c:v>8.3183974409670363</c:v>
                </c:pt>
                <c:pt idx="6596">
                  <c:v>8.3179817933999782</c:v>
                </c:pt>
                <c:pt idx="6597">
                  <c:v>8.318107812499921</c:v>
                </c:pt>
                <c:pt idx="6598">
                  <c:v>8.3185438042500515</c:v>
                </c:pt>
                <c:pt idx="6599">
                  <c:v>8.3184898233499958</c:v>
                </c:pt>
                <c:pt idx="6600">
                  <c:v>8.318107481766928</c:v>
                </c:pt>
                <c:pt idx="6601">
                  <c:v>8.3191535008670687</c:v>
                </c:pt>
                <c:pt idx="6602">
                  <c:v>8.3183728259500018</c:v>
                </c:pt>
                <c:pt idx="6603">
                  <c:v>8.3186155117169438</c:v>
                </c:pt>
                <c:pt idx="6604">
                  <c:v>8.3187031701330749</c:v>
                </c:pt>
                <c:pt idx="6605">
                  <c:v>8.3185708559000187</c:v>
                </c:pt>
                <c:pt idx="6606">
                  <c:v>8.3181752083329599</c:v>
                </c:pt>
                <c:pt idx="6607">
                  <c:v>8.3185328667500933</c:v>
                </c:pt>
                <c:pt idx="6608">
                  <c:v>8.3184638858500346</c:v>
                </c:pt>
                <c:pt idx="6609">
                  <c:v>8.3185048775999668</c:v>
                </c:pt>
                <c:pt idx="6610">
                  <c:v>8.3184558966999091</c:v>
                </c:pt>
                <c:pt idx="6611">
                  <c:v>8.3182335551170414</c:v>
                </c:pt>
                <c:pt idx="6612">
                  <c:v>8.3186312408829846</c:v>
                </c:pt>
                <c:pt idx="6613">
                  <c:v>8.3183838992999171</c:v>
                </c:pt>
                <c:pt idx="6614">
                  <c:v>8.3187549184000567</c:v>
                </c:pt>
                <c:pt idx="6615">
                  <c:v>8.3189426041670007</c:v>
                </c:pt>
                <c:pt idx="6616">
                  <c:v>8.3185352625829321</c:v>
                </c:pt>
                <c:pt idx="6617">
                  <c:v>8.3188112816830753</c:v>
                </c:pt>
                <c:pt idx="6618">
                  <c:v>8.3187406067670082</c:v>
                </c:pt>
                <c:pt idx="6619">
                  <c:v>8.3184849591999495</c:v>
                </c:pt>
                <c:pt idx="6620">
                  <c:v>8.3181476176170808</c:v>
                </c:pt>
                <c:pt idx="6621">
                  <c:v>8.3182669700500238</c:v>
                </c:pt>
                <c:pt idx="6622">
                  <c:v>8.3189079617999564</c:v>
                </c:pt>
                <c:pt idx="6623">
                  <c:v>8.3189206475670971</c:v>
                </c:pt>
                <c:pt idx="6624">
                  <c:v>8.3187950000000388</c:v>
                </c:pt>
                <c:pt idx="6625">
                  <c:v>8.3190709917499728</c:v>
                </c:pt>
                <c:pt idx="6626">
                  <c:v>8.3189436775169145</c:v>
                </c:pt>
                <c:pt idx="6627">
                  <c:v>8.3187863359330461</c:v>
                </c:pt>
                <c:pt idx="6628">
                  <c:v>8.3187306883669887</c:v>
                </c:pt>
                <c:pt idx="6629">
                  <c:v>8.3185900134499224</c:v>
                </c:pt>
                <c:pt idx="6630">
                  <c:v>8.3185526992170615</c:v>
                </c:pt>
                <c:pt idx="6631">
                  <c:v>8.3189003576329963</c:v>
                </c:pt>
                <c:pt idx="6632">
                  <c:v>8.3187013767329372</c:v>
                </c:pt>
                <c:pt idx="6633">
                  <c:v>8.3184390625000795</c:v>
                </c:pt>
                <c:pt idx="6634">
                  <c:v>8.3178867209170129</c:v>
                </c:pt>
                <c:pt idx="6635">
                  <c:v>8.3182510733499537</c:v>
                </c:pt>
                <c:pt idx="6636">
                  <c:v>8.3184453984330879</c:v>
                </c:pt>
                <c:pt idx="6637">
                  <c:v>8.3181264175330281</c:v>
                </c:pt>
                <c:pt idx="6638">
                  <c:v>8.3185290759499608</c:v>
                </c:pt>
                <c:pt idx="6639">
                  <c:v>8.3183467617169047</c:v>
                </c:pt>
                <c:pt idx="6640">
                  <c:v>8.3180377534670367</c:v>
                </c:pt>
                <c:pt idx="6641">
                  <c:v>8.3181921058999784</c:v>
                </c:pt>
                <c:pt idx="6642">
                  <c:v>8.3188681249999199</c:v>
                </c:pt>
                <c:pt idx="6643">
                  <c:v>8.3189624500830526</c:v>
                </c:pt>
                <c:pt idx="6644">
                  <c:v>8.3185451358499947</c:v>
                </c:pt>
                <c:pt idx="6645">
                  <c:v>8.3184744609329275</c:v>
                </c:pt>
                <c:pt idx="6646">
                  <c:v>8.3181054800330685</c:v>
                </c:pt>
                <c:pt idx="6647">
                  <c:v>8.318206471783002</c:v>
                </c:pt>
                <c:pt idx="6648">
                  <c:v>8.3183658242169436</c:v>
                </c:pt>
                <c:pt idx="6649">
                  <c:v>8.3184684826330759</c:v>
                </c:pt>
                <c:pt idx="6650">
                  <c:v>8.3187745017330172</c:v>
                </c:pt>
                <c:pt idx="6651">
                  <c:v>8.3185671874999603</c:v>
                </c:pt>
                <c:pt idx="6652">
                  <c:v>8.3189948459170928</c:v>
                </c:pt>
                <c:pt idx="6653">
                  <c:v>8.3187841983500341</c:v>
                </c:pt>
                <c:pt idx="6654">
                  <c:v>8.3190318567669674</c:v>
                </c:pt>
                <c:pt idx="6655">
                  <c:v>8.3190662091999101</c:v>
                </c:pt>
                <c:pt idx="6656">
                  <c:v>8.3188022009500404</c:v>
                </c:pt>
                <c:pt idx="6657">
                  <c:v>8.3189032200499842</c:v>
                </c:pt>
                <c:pt idx="6658">
                  <c:v>8.3189342117999168</c:v>
                </c:pt>
                <c:pt idx="6659">
                  <c:v>8.3185702309000593</c:v>
                </c:pt>
                <c:pt idx="6660">
                  <c:v>8.3189429166669999</c:v>
                </c:pt>
                <c:pt idx="6661">
                  <c:v>8.3189255750829325</c:v>
                </c:pt>
                <c:pt idx="6662">
                  <c:v>8.3185799275170744</c:v>
                </c:pt>
                <c:pt idx="6663">
                  <c:v>8.3187925859330072</c:v>
                </c:pt>
                <c:pt idx="6664">
                  <c:v>8.3186802716999502</c:v>
                </c:pt>
                <c:pt idx="6665">
                  <c:v>8.3179595967830817</c:v>
                </c:pt>
                <c:pt idx="6666">
                  <c:v>8.3187989492170225</c:v>
                </c:pt>
                <c:pt idx="6667">
                  <c:v>8.3183799409669561</c:v>
                </c:pt>
                <c:pt idx="6668">
                  <c:v>8.3189926267330971</c:v>
                </c:pt>
                <c:pt idx="6669">
                  <c:v>8.3181136458330407</c:v>
                </c:pt>
                <c:pt idx="6670">
                  <c:v>8.3184046375829741</c:v>
                </c:pt>
                <c:pt idx="6671">
                  <c:v>8.3182006566829152</c:v>
                </c:pt>
                <c:pt idx="6672">
                  <c:v>8.3188199817670458</c:v>
                </c:pt>
                <c:pt idx="6673">
                  <c:v>8.318514334199989</c:v>
                </c:pt>
                <c:pt idx="6674">
                  <c:v>8.3179819926169216</c:v>
                </c:pt>
                <c:pt idx="6675">
                  <c:v>8.3185963450500644</c:v>
                </c:pt>
                <c:pt idx="6676">
                  <c:v>8.3184523367999965</c:v>
                </c:pt>
                <c:pt idx="6677">
                  <c:v>8.318850022566938</c:v>
                </c:pt>
                <c:pt idx="6678">
                  <c:v>8.3185877083330801</c:v>
                </c:pt>
                <c:pt idx="6679">
                  <c:v>8.3184787000830127</c:v>
                </c:pt>
                <c:pt idx="6680">
                  <c:v>8.3191247191829554</c:v>
                </c:pt>
                <c:pt idx="6681">
                  <c:v>8.3191790442670861</c:v>
                </c:pt>
                <c:pt idx="6682">
                  <c:v>8.3187150633670282</c:v>
                </c:pt>
                <c:pt idx="6683">
                  <c:v>8.3189527217829635</c:v>
                </c:pt>
                <c:pt idx="6684">
                  <c:v>8.3191854075499041</c:v>
                </c:pt>
                <c:pt idx="6685">
                  <c:v>8.3193297326330349</c:v>
                </c:pt>
                <c:pt idx="6686">
                  <c:v>8.3191790850669793</c:v>
                </c:pt>
                <c:pt idx="6687">
                  <c:v>8.3190534374999192</c:v>
                </c:pt>
                <c:pt idx="6688">
                  <c:v>8.3194194292500523</c:v>
                </c:pt>
                <c:pt idx="6689">
                  <c:v>8.3196287816829937</c:v>
                </c:pt>
                <c:pt idx="6690">
                  <c:v>8.3189897734329268</c:v>
                </c:pt>
                <c:pt idx="6691">
                  <c:v>8.3191074592000689</c:v>
                </c:pt>
                <c:pt idx="6692">
                  <c:v>8.3186851176170009</c:v>
                </c:pt>
                <c:pt idx="6693">
                  <c:v>8.3190428033829438</c:v>
                </c:pt>
                <c:pt idx="6694">
                  <c:v>8.3195754618000759</c:v>
                </c:pt>
                <c:pt idx="6695">
                  <c:v>8.319231480900017</c:v>
                </c:pt>
                <c:pt idx="6696">
                  <c:v>8.3190374999999612</c:v>
                </c:pt>
                <c:pt idx="6697">
                  <c:v>8.3184634917500926</c:v>
                </c:pt>
                <c:pt idx="6698">
                  <c:v>8.3187711775170357</c:v>
                </c:pt>
                <c:pt idx="6699">
                  <c:v>8.3189338359329685</c:v>
                </c:pt>
                <c:pt idx="6700">
                  <c:v>8.3193665216999086</c:v>
                </c:pt>
                <c:pt idx="6701">
                  <c:v>8.3187691801170409</c:v>
                </c:pt>
                <c:pt idx="6702">
                  <c:v>8.3189468658829835</c:v>
                </c:pt>
                <c:pt idx="6703">
                  <c:v>8.3185761909669171</c:v>
                </c:pt>
                <c:pt idx="6704">
                  <c:v>8.3193622100670588</c:v>
                </c:pt>
                <c:pt idx="6705">
                  <c:v>8.3196932291669992</c:v>
                </c:pt>
                <c:pt idx="6706">
                  <c:v>8.3195442209169315</c:v>
                </c:pt>
                <c:pt idx="6707">
                  <c:v>8.3197669066830748</c:v>
                </c:pt>
                <c:pt idx="6708">
                  <c:v>8.3191195651000065</c:v>
                </c:pt>
                <c:pt idx="6709">
                  <c:v>8.3195455841999504</c:v>
                </c:pt>
                <c:pt idx="6710">
                  <c:v>8.3193915759500818</c:v>
                </c:pt>
                <c:pt idx="6711">
                  <c:v>8.3192759283830231</c:v>
                </c:pt>
                <c:pt idx="6712">
                  <c:v>8.319646920132957</c:v>
                </c:pt>
                <c:pt idx="6713">
                  <c:v>8.3199662725670969</c:v>
                </c:pt>
                <c:pt idx="6714">
                  <c:v>8.3195889583330409</c:v>
                </c:pt>
                <c:pt idx="6715">
                  <c:v>8.3202849500829732</c:v>
                </c:pt>
                <c:pt idx="6716">
                  <c:v>8.3199693025169132</c:v>
                </c:pt>
                <c:pt idx="6717">
                  <c:v>8.3201802942670469</c:v>
                </c:pt>
                <c:pt idx="6718">
                  <c:v>8.3196979800329895</c:v>
                </c:pt>
                <c:pt idx="6719">
                  <c:v>8.3192539717829206</c:v>
                </c:pt>
                <c:pt idx="6720">
                  <c:v>8.3194716575500642</c:v>
                </c:pt>
                <c:pt idx="6721">
                  <c:v>8.3197293159669954</c:v>
                </c:pt>
                <c:pt idx="6722">
                  <c:v>8.3200803350669386</c:v>
                </c:pt>
                <c:pt idx="6723">
                  <c:v>8.32026135416708</c:v>
                </c:pt>
                <c:pt idx="6724">
                  <c:v>8.3198723459170125</c:v>
                </c:pt>
                <c:pt idx="6725">
                  <c:v>8.3200216983499544</c:v>
                </c:pt>
                <c:pt idx="6726">
                  <c:v>8.3204760234330859</c:v>
                </c:pt>
                <c:pt idx="6727">
                  <c:v>8.3200720425330292</c:v>
                </c:pt>
                <c:pt idx="6728">
                  <c:v>8.3204130342829625</c:v>
                </c:pt>
                <c:pt idx="6729">
                  <c:v>8.3203923867169038</c:v>
                </c:pt>
                <c:pt idx="6730">
                  <c:v>8.320875045133036</c:v>
                </c:pt>
                <c:pt idx="6731">
                  <c:v>8.3199160642329772</c:v>
                </c:pt>
                <c:pt idx="6732">
                  <c:v>8.3196987499999207</c:v>
                </c:pt>
                <c:pt idx="6733">
                  <c:v>8.3200564084170523</c:v>
                </c:pt>
                <c:pt idx="6734">
                  <c:v>8.3199974275169932</c:v>
                </c:pt>
                <c:pt idx="6735">
                  <c:v>8.3197417525999278</c:v>
                </c:pt>
                <c:pt idx="6736">
                  <c:v>8.3199861050330686</c:v>
                </c:pt>
                <c:pt idx="6737">
                  <c:v>8.3200954301170018</c:v>
                </c:pt>
                <c:pt idx="6738">
                  <c:v>8.3199481158829443</c:v>
                </c:pt>
                <c:pt idx="6739">
                  <c:v>8.320142440967075</c:v>
                </c:pt>
                <c:pt idx="6740">
                  <c:v>8.3200167934000184</c:v>
                </c:pt>
                <c:pt idx="6741">
                  <c:v>8.3204094791669601</c:v>
                </c:pt>
                <c:pt idx="6742">
                  <c:v>8.3199354709170912</c:v>
                </c:pt>
                <c:pt idx="6743">
                  <c:v>8.3204031566830352</c:v>
                </c:pt>
                <c:pt idx="6744">
                  <c:v>8.3200691484329674</c:v>
                </c:pt>
                <c:pt idx="6745">
                  <c:v>8.3199568341999104</c:v>
                </c:pt>
                <c:pt idx="6746">
                  <c:v>8.3203478259500425</c:v>
                </c:pt>
                <c:pt idx="6747">
                  <c:v>8.3200805117169825</c:v>
                </c:pt>
                <c:pt idx="6748">
                  <c:v>8.3202231701329161</c:v>
                </c:pt>
                <c:pt idx="6749">
                  <c:v>8.3204858559000581</c:v>
                </c:pt>
                <c:pt idx="6750">
                  <c:v>8.3204968750000017</c:v>
                </c:pt>
                <c:pt idx="6751">
                  <c:v>8.3201545334169342</c:v>
                </c:pt>
                <c:pt idx="6752">
                  <c:v>8.3204172191830743</c:v>
                </c:pt>
                <c:pt idx="6753">
                  <c:v>8.3194432109330059</c:v>
                </c:pt>
                <c:pt idx="6754">
                  <c:v>8.3201325633669487</c:v>
                </c:pt>
                <c:pt idx="6755">
                  <c:v>8.3199668884500806</c:v>
                </c:pt>
                <c:pt idx="6756">
                  <c:v>8.319561240883024</c:v>
                </c:pt>
                <c:pt idx="6757">
                  <c:v>8.3203755659669572</c:v>
                </c:pt>
                <c:pt idx="6758">
                  <c:v>8.3195415850670962</c:v>
                </c:pt>
                <c:pt idx="6759">
                  <c:v>8.3199759375000397</c:v>
                </c:pt>
                <c:pt idx="6760">
                  <c:v>8.3196769292499724</c:v>
                </c:pt>
                <c:pt idx="6761">
                  <c:v>8.3199279483499158</c:v>
                </c:pt>
                <c:pt idx="6762">
                  <c:v>8.319875606767047</c:v>
                </c:pt>
                <c:pt idx="6763">
                  <c:v>8.3203332925329878</c:v>
                </c:pt>
                <c:pt idx="6764">
                  <c:v>8.3200042842829234</c:v>
                </c:pt>
                <c:pt idx="6765">
                  <c:v>8.3201186367170639</c:v>
                </c:pt>
                <c:pt idx="6766">
                  <c:v>8.319597961799996</c:v>
                </c:pt>
                <c:pt idx="6767">
                  <c:v>8.3196156475669394</c:v>
                </c:pt>
                <c:pt idx="6768">
                  <c:v>8.3197900000000793</c:v>
                </c:pt>
                <c:pt idx="6769">
                  <c:v>8.3195176584170127</c:v>
                </c:pt>
                <c:pt idx="6770">
                  <c:v>8.3193570108499539</c:v>
                </c:pt>
                <c:pt idx="6771">
                  <c:v>8.3194746692670858</c:v>
                </c:pt>
                <c:pt idx="6772">
                  <c:v>8.3197823550330288</c:v>
                </c:pt>
                <c:pt idx="6773">
                  <c:v>8.3193866801169616</c:v>
                </c:pt>
                <c:pt idx="6774">
                  <c:v>8.3192660325499048</c:v>
                </c:pt>
                <c:pt idx="6775">
                  <c:v>8.3191753576330356</c:v>
                </c:pt>
                <c:pt idx="6776">
                  <c:v>8.3191463767329772</c:v>
                </c:pt>
                <c:pt idx="6777">
                  <c:v>8.3197240624999207</c:v>
                </c:pt>
                <c:pt idx="6778">
                  <c:v>8.3197217209170518</c:v>
                </c:pt>
                <c:pt idx="6779">
                  <c:v>8.3193010733499957</c:v>
                </c:pt>
                <c:pt idx="6780">
                  <c:v>8.3198487317669283</c:v>
                </c:pt>
                <c:pt idx="6781">
                  <c:v>8.3196247508670673</c:v>
                </c:pt>
                <c:pt idx="6782">
                  <c:v>8.3193974092830008</c:v>
                </c:pt>
                <c:pt idx="6783">
                  <c:v>8.3193534283829447</c:v>
                </c:pt>
                <c:pt idx="6784">
                  <c:v>8.3196444201330753</c:v>
                </c:pt>
                <c:pt idx="6785">
                  <c:v>8.3192387725670187</c:v>
                </c:pt>
                <c:pt idx="6786">
                  <c:v>8.31949812499996</c:v>
                </c:pt>
                <c:pt idx="6787">
                  <c:v>8.3187341167500914</c:v>
                </c:pt>
                <c:pt idx="6788">
                  <c:v>8.3193151358500348</c:v>
                </c:pt>
                <c:pt idx="6789">
                  <c:v>8.3194244609329662</c:v>
                </c:pt>
                <c:pt idx="6790">
                  <c:v>8.3193971466999095</c:v>
                </c:pt>
                <c:pt idx="6791">
                  <c:v>8.3191331384500415</c:v>
                </c:pt>
                <c:pt idx="6792">
                  <c:v>8.319155824216983</c:v>
                </c:pt>
                <c:pt idx="6793">
                  <c:v>8.3186834826329168</c:v>
                </c:pt>
                <c:pt idx="6794">
                  <c:v>8.3186828350670581</c:v>
                </c:pt>
                <c:pt idx="6795">
                  <c:v>8.318243854167001</c:v>
                </c:pt>
                <c:pt idx="6796">
                  <c:v>8.3186031792499335</c:v>
                </c:pt>
                <c:pt idx="6797">
                  <c:v>8.3188958650170726</c:v>
                </c:pt>
                <c:pt idx="6798">
                  <c:v>8.3185918567670072</c:v>
                </c:pt>
                <c:pt idx="6799">
                  <c:v>8.3184412091999498</c:v>
                </c:pt>
                <c:pt idx="6800">
                  <c:v>8.3179772009500805</c:v>
                </c:pt>
                <c:pt idx="6801">
                  <c:v>8.3179848867170243</c:v>
                </c:pt>
                <c:pt idx="6802">
                  <c:v>8.3177475451329563</c:v>
                </c:pt>
                <c:pt idx="6803">
                  <c:v>8.318441897567098</c:v>
                </c:pt>
                <c:pt idx="6804">
                  <c:v>8.3184112500000396</c:v>
                </c:pt>
                <c:pt idx="6805">
                  <c:v>8.3184522417499718</c:v>
                </c:pt>
                <c:pt idx="6806">
                  <c:v>8.3184549275169157</c:v>
                </c:pt>
                <c:pt idx="6807">
                  <c:v>8.3179042526000462</c:v>
                </c:pt>
                <c:pt idx="6808">
                  <c:v>8.3175036050329894</c:v>
                </c:pt>
                <c:pt idx="6809">
                  <c:v>8.3177329301169216</c:v>
                </c:pt>
                <c:pt idx="6810">
                  <c:v>8.3181272825500621</c:v>
                </c:pt>
                <c:pt idx="6811">
                  <c:v>8.3179899409669957</c:v>
                </c:pt>
                <c:pt idx="6812">
                  <c:v>8.3181526267329389</c:v>
                </c:pt>
                <c:pt idx="6813">
                  <c:v>8.3182919791670802</c:v>
                </c:pt>
                <c:pt idx="6814">
                  <c:v>8.3180979709170124</c:v>
                </c:pt>
                <c:pt idx="6815">
                  <c:v>8.3181373233499549</c:v>
                </c:pt>
                <c:pt idx="6816">
                  <c:v>8.3181483151000872</c:v>
                </c:pt>
                <c:pt idx="6817">
                  <c:v>8.3177043342000285</c:v>
                </c:pt>
                <c:pt idx="6818">
                  <c:v>8.3182419926169615</c:v>
                </c:pt>
                <c:pt idx="6819">
                  <c:v>8.3181946783829037</c:v>
                </c:pt>
                <c:pt idx="6820">
                  <c:v>8.3181290034670354</c:v>
                </c:pt>
                <c:pt idx="6821">
                  <c:v>8.317951689232979</c:v>
                </c:pt>
                <c:pt idx="6822">
                  <c:v>8.31822104166692</c:v>
                </c:pt>
                <c:pt idx="6823">
                  <c:v>8.3179570334170521</c:v>
                </c:pt>
                <c:pt idx="6824">
                  <c:v>8.3176447191829954</c:v>
                </c:pt>
                <c:pt idx="6825">
                  <c:v>8.3179040442669283</c:v>
                </c:pt>
                <c:pt idx="6826">
                  <c:v>8.3181600633670687</c:v>
                </c:pt>
                <c:pt idx="6827">
                  <c:v>8.3178510551170017</c:v>
                </c:pt>
                <c:pt idx="6828">
                  <c:v>8.3177787408829431</c:v>
                </c:pt>
                <c:pt idx="6829">
                  <c:v>8.3178247326330759</c:v>
                </c:pt>
                <c:pt idx="6830">
                  <c:v>8.3177724184000184</c:v>
                </c:pt>
                <c:pt idx="6831">
                  <c:v>8.3176251041669609</c:v>
                </c:pt>
                <c:pt idx="6832">
                  <c:v>8.3178327625830928</c:v>
                </c:pt>
                <c:pt idx="6833">
                  <c:v>8.3173837816830343</c:v>
                </c:pt>
                <c:pt idx="6834">
                  <c:v>8.3174981067669673</c:v>
                </c:pt>
                <c:pt idx="6835">
                  <c:v>8.3173791258669088</c:v>
                </c:pt>
                <c:pt idx="6836">
                  <c:v>8.3181601176170421</c:v>
                </c:pt>
                <c:pt idx="6837">
                  <c:v>8.3172994700499849</c:v>
                </c:pt>
                <c:pt idx="6838">
                  <c:v>8.3174054617999165</c:v>
                </c:pt>
                <c:pt idx="6839">
                  <c:v>8.3167981475670576</c:v>
                </c:pt>
                <c:pt idx="6840">
                  <c:v>8.3160958333329997</c:v>
                </c:pt>
                <c:pt idx="6841">
                  <c:v>8.316325158416932</c:v>
                </c:pt>
                <c:pt idx="6842">
                  <c:v>8.3160278441830755</c:v>
                </c:pt>
                <c:pt idx="6843">
                  <c:v>8.3156221692670069</c:v>
                </c:pt>
                <c:pt idx="6844">
                  <c:v>8.3169448550329488</c:v>
                </c:pt>
                <c:pt idx="6845">
                  <c:v>8.3163541801170826</c:v>
                </c:pt>
                <c:pt idx="6846">
                  <c:v>8.3165151992170223</c:v>
                </c:pt>
                <c:pt idx="6847">
                  <c:v>8.3161945242999558</c:v>
                </c:pt>
                <c:pt idx="6848">
                  <c:v>8.3166222100670986</c:v>
                </c:pt>
                <c:pt idx="6849">
                  <c:v>8.3169332291670397</c:v>
                </c:pt>
                <c:pt idx="6850">
                  <c:v>8.3166408875829738</c:v>
                </c:pt>
                <c:pt idx="6851">
                  <c:v>8.3162069066829147</c:v>
                </c:pt>
                <c:pt idx="6852">
                  <c:v>8.3178212317670468</c:v>
                </c:pt>
                <c:pt idx="6853">
                  <c:v>8.3198289175329894</c:v>
                </c:pt>
                <c:pt idx="6854">
                  <c:v>8.3195649092829225</c:v>
                </c:pt>
                <c:pt idx="6855">
                  <c:v>8.3200575950500646</c:v>
                </c:pt>
                <c:pt idx="6856">
                  <c:v>8.3200019201329969</c:v>
                </c:pt>
                <c:pt idx="6857">
                  <c:v>8.3201779392329378</c:v>
                </c:pt>
                <c:pt idx="6858">
                  <c:v>8.3200722916670795</c:v>
                </c:pt>
                <c:pt idx="6859">
                  <c:v>8.3199116167500122</c:v>
                </c:pt>
                <c:pt idx="6860">
                  <c:v>8.3199426358499551</c:v>
                </c:pt>
                <c:pt idx="6861">
                  <c:v>8.3198019609330878</c:v>
                </c:pt>
                <c:pt idx="6862">
                  <c:v>8.3202079800330289</c:v>
                </c:pt>
                <c:pt idx="6863">
                  <c:v>8.3199673051169611</c:v>
                </c:pt>
                <c:pt idx="6864">
                  <c:v>8.3191166575499036</c:v>
                </c:pt>
                <c:pt idx="6865">
                  <c:v>8.3179893159670364</c:v>
                </c:pt>
                <c:pt idx="6866">
                  <c:v>8.3184636683999784</c:v>
                </c:pt>
                <c:pt idx="6867">
                  <c:v>8.31880802083292</c:v>
                </c:pt>
                <c:pt idx="6868">
                  <c:v>8.3179823459170521</c:v>
                </c:pt>
                <c:pt idx="6869">
                  <c:v>8.3185333650169948</c:v>
                </c:pt>
                <c:pt idx="6870">
                  <c:v>8.3183276900999275</c:v>
                </c:pt>
                <c:pt idx="6871">
                  <c:v>8.3184070425330692</c:v>
                </c:pt>
                <c:pt idx="6872">
                  <c:v>8.3184213676170025</c:v>
                </c:pt>
                <c:pt idx="6873">
                  <c:v>8.3184857200499422</c:v>
                </c:pt>
                <c:pt idx="6874">
                  <c:v>8.3192683784670773</c:v>
                </c:pt>
                <c:pt idx="6875">
                  <c:v>8.3184210642330179</c:v>
                </c:pt>
                <c:pt idx="6876">
                  <c:v>8.3187604166669598</c:v>
                </c:pt>
                <c:pt idx="6877">
                  <c:v>8.3196197417500919</c:v>
                </c:pt>
                <c:pt idx="6878">
                  <c:v>8.3197240941830337</c:v>
                </c:pt>
                <c:pt idx="6879">
                  <c:v>8.3199234192669671</c:v>
                </c:pt>
                <c:pt idx="6880">
                  <c:v>8.3192527716999098</c:v>
                </c:pt>
                <c:pt idx="6881">
                  <c:v>8.3197670967830408</c:v>
                </c:pt>
                <c:pt idx="6882">
                  <c:v>8.3192381158829836</c:v>
                </c:pt>
                <c:pt idx="6883">
                  <c:v>8.3195124409669159</c:v>
                </c:pt>
                <c:pt idx="6884">
                  <c:v>8.3196401267330593</c:v>
                </c:pt>
                <c:pt idx="6885">
                  <c:v>8.3195528124999996</c:v>
                </c:pt>
                <c:pt idx="6886">
                  <c:v>8.3201204709169332</c:v>
                </c:pt>
                <c:pt idx="6887">
                  <c:v>8.320176490017074</c:v>
                </c:pt>
                <c:pt idx="6888">
                  <c:v>8.3204824817670069</c:v>
                </c:pt>
                <c:pt idx="6889">
                  <c:v>8.3199135008669494</c:v>
                </c:pt>
                <c:pt idx="6890">
                  <c:v>8.3179878259500821</c:v>
                </c:pt>
                <c:pt idx="6891">
                  <c:v>8.317883845050023</c:v>
                </c:pt>
                <c:pt idx="6892">
                  <c:v>8.3180781701329547</c:v>
                </c:pt>
                <c:pt idx="6893">
                  <c:v>8.3179608559000968</c:v>
                </c:pt>
                <c:pt idx="6894">
                  <c:v>8.3178335416670404</c:v>
                </c:pt>
                <c:pt idx="6895">
                  <c:v>8.3180078667499728</c:v>
                </c:pt>
                <c:pt idx="6896">
                  <c:v>8.3185005525169142</c:v>
                </c:pt>
                <c:pt idx="6897">
                  <c:v>8.3184665442670482</c:v>
                </c:pt>
                <c:pt idx="6898">
                  <c:v>8.3182375633669885</c:v>
                </c:pt>
                <c:pt idx="6899">
                  <c:v>8.3182202217829211</c:v>
                </c:pt>
                <c:pt idx="6900">
                  <c:v>8.3186062408830637</c:v>
                </c:pt>
                <c:pt idx="6901">
                  <c:v>8.3179822326329962</c:v>
                </c:pt>
                <c:pt idx="6902">
                  <c:v>8.3186382517329385</c:v>
                </c:pt>
                <c:pt idx="6903">
                  <c:v>8.3180376041670794</c:v>
                </c:pt>
                <c:pt idx="6904">
                  <c:v>8.3187035959170128</c:v>
                </c:pt>
                <c:pt idx="6905">
                  <c:v>8.3187646150169545</c:v>
                </c:pt>
                <c:pt idx="6906">
                  <c:v>8.3186856067670867</c:v>
                </c:pt>
                <c:pt idx="6907">
                  <c:v>8.3178899592000306</c:v>
                </c:pt>
                <c:pt idx="6908">
                  <c:v>8.3181926176169618</c:v>
                </c:pt>
                <c:pt idx="6909">
                  <c:v>8.3179336367169032</c:v>
                </c:pt>
                <c:pt idx="6910">
                  <c:v>8.3184296284670349</c:v>
                </c:pt>
                <c:pt idx="6911">
                  <c:v>8.3180756475669781</c:v>
                </c:pt>
                <c:pt idx="6912">
                  <c:v>8.3185199999999213</c:v>
                </c:pt>
                <c:pt idx="6913">
                  <c:v>8.3180026584170523</c:v>
                </c:pt>
                <c:pt idx="6914">
                  <c:v>8.3184553441829934</c:v>
                </c:pt>
                <c:pt idx="6915">
                  <c:v>8.3178613359329265</c:v>
                </c:pt>
                <c:pt idx="6916">
                  <c:v>8.318344021700069</c:v>
                </c:pt>
                <c:pt idx="6917">
                  <c:v>8.3183733467830017</c:v>
                </c:pt>
                <c:pt idx="6918">
                  <c:v>8.3189326992169441</c:v>
                </c:pt>
                <c:pt idx="6919">
                  <c:v>8.3175270243000767</c:v>
                </c:pt>
                <c:pt idx="6920">
                  <c:v>8.3185347100670164</c:v>
                </c:pt>
                <c:pt idx="6921">
                  <c:v>8.3176440624999604</c:v>
                </c:pt>
                <c:pt idx="6922">
                  <c:v>8.3181833875830922</c:v>
                </c:pt>
                <c:pt idx="6923">
                  <c:v>8.3182610733500351</c:v>
                </c:pt>
                <c:pt idx="6924">
                  <c:v>8.3177820650999674</c:v>
                </c:pt>
                <c:pt idx="6925">
                  <c:v>8.3185447508669093</c:v>
                </c:pt>
                <c:pt idx="6926">
                  <c:v>8.3183157426170418</c:v>
                </c:pt>
                <c:pt idx="6927">
                  <c:v>8.3190767617169836</c:v>
                </c:pt>
                <c:pt idx="6928">
                  <c:v>8.3197477534669169</c:v>
                </c:pt>
                <c:pt idx="6929">
                  <c:v>8.319703772567058</c:v>
                </c:pt>
                <c:pt idx="6930">
                  <c:v>8.3194181249999986</c:v>
                </c:pt>
                <c:pt idx="6931">
                  <c:v>8.3191157834169331</c:v>
                </c:pt>
                <c:pt idx="6932">
                  <c:v>8.3189118025170732</c:v>
                </c:pt>
                <c:pt idx="6933">
                  <c:v>8.3196527942670073</c:v>
                </c:pt>
                <c:pt idx="6934">
                  <c:v>8.3191354800329496</c:v>
                </c:pt>
                <c:pt idx="6935">
                  <c:v>8.3193498051170813</c:v>
                </c:pt>
                <c:pt idx="6936">
                  <c:v>8.3196108242170244</c:v>
                </c:pt>
                <c:pt idx="6937">
                  <c:v>8.3196801492999573</c:v>
                </c:pt>
                <c:pt idx="6938">
                  <c:v>8.3189861684000963</c:v>
                </c:pt>
                <c:pt idx="6939">
                  <c:v>8.3182005208330398</c:v>
                </c:pt>
                <c:pt idx="6940">
                  <c:v>8.3180465125829723</c:v>
                </c:pt>
                <c:pt idx="6941">
                  <c:v>8.3189375316829164</c:v>
                </c:pt>
                <c:pt idx="6942">
                  <c:v>8.3182535234330466</c:v>
                </c:pt>
                <c:pt idx="6943">
                  <c:v>8.318746209199988</c:v>
                </c:pt>
                <c:pt idx="6944">
                  <c:v>8.3192772009499212</c:v>
                </c:pt>
                <c:pt idx="6945">
                  <c:v>8.3196348867170631</c:v>
                </c:pt>
                <c:pt idx="6946">
                  <c:v>8.3188825451329951</c:v>
                </c:pt>
                <c:pt idx="6947">
                  <c:v>8.3189418975669387</c:v>
                </c:pt>
                <c:pt idx="6948">
                  <c:v>8.3190579166670791</c:v>
                </c:pt>
                <c:pt idx="6949">
                  <c:v>8.3184622417500123</c:v>
                </c:pt>
                <c:pt idx="6950">
                  <c:v>8.3188215941829551</c:v>
                </c:pt>
                <c:pt idx="6951">
                  <c:v>8.3192042526000858</c:v>
                </c:pt>
                <c:pt idx="6952">
                  <c:v>8.3188602717000286</c:v>
                </c:pt>
                <c:pt idx="6953">
                  <c:v>8.3192979301169618</c:v>
                </c:pt>
                <c:pt idx="6954">
                  <c:v>8.3194339492169025</c:v>
                </c:pt>
                <c:pt idx="6955">
                  <c:v>8.3188882743000363</c:v>
                </c:pt>
                <c:pt idx="6956">
                  <c:v>8.3186976267329786</c:v>
                </c:pt>
                <c:pt idx="6957">
                  <c:v>8.3186136458329205</c:v>
                </c:pt>
                <c:pt idx="6958">
                  <c:v>8.3191479709170526</c:v>
                </c:pt>
                <c:pt idx="6959">
                  <c:v>8.318867323349993</c:v>
                </c:pt>
                <c:pt idx="6960">
                  <c:v>8.3194166484329291</c:v>
                </c:pt>
                <c:pt idx="6961">
                  <c:v>8.3192260008670686</c:v>
                </c:pt>
                <c:pt idx="6962">
                  <c:v>8.3197653259500015</c:v>
                </c:pt>
                <c:pt idx="6963">
                  <c:v>8.3199580117169436</c:v>
                </c:pt>
                <c:pt idx="6964">
                  <c:v>8.3198340034670757</c:v>
                </c:pt>
                <c:pt idx="6965">
                  <c:v>8.3192016892330187</c:v>
                </c:pt>
                <c:pt idx="6966">
                  <c:v>8.3186593749999602</c:v>
                </c:pt>
                <c:pt idx="6967">
                  <c:v>8.3186603667500911</c:v>
                </c:pt>
                <c:pt idx="6968">
                  <c:v>8.3190530525170345</c:v>
                </c:pt>
                <c:pt idx="6969">
                  <c:v>8.3188440442669673</c:v>
                </c:pt>
                <c:pt idx="6970">
                  <c:v>8.3190683966999099</c:v>
                </c:pt>
                <c:pt idx="6971">
                  <c:v>8.3193560551170425</c:v>
                </c:pt>
                <c:pt idx="6972">
                  <c:v>8.3190887408829823</c:v>
                </c:pt>
                <c:pt idx="6973">
                  <c:v>8.318929732632915</c:v>
                </c:pt>
                <c:pt idx="6974">
                  <c:v>8.3185974184000582</c:v>
                </c:pt>
                <c:pt idx="6975">
                  <c:v>8.3189084375000011</c:v>
                </c:pt>
                <c:pt idx="6976">
                  <c:v>8.3194044292499338</c:v>
                </c:pt>
                <c:pt idx="6977">
                  <c:v>8.3196121150170743</c:v>
                </c:pt>
                <c:pt idx="6978">
                  <c:v>8.3190114401000077</c:v>
                </c:pt>
                <c:pt idx="6979">
                  <c:v>8.3191374591999487</c:v>
                </c:pt>
                <c:pt idx="6980">
                  <c:v>8.3191167842830804</c:v>
                </c:pt>
                <c:pt idx="6981">
                  <c:v>8.3184611367170245</c:v>
                </c:pt>
                <c:pt idx="6982">
                  <c:v>8.3192087951329565</c:v>
                </c:pt>
                <c:pt idx="6983">
                  <c:v>8.3191114809000979</c:v>
                </c:pt>
                <c:pt idx="6984">
                  <c:v>8.3186491666670399</c:v>
                </c:pt>
                <c:pt idx="6985">
                  <c:v>8.3185351584169727</c:v>
                </c:pt>
                <c:pt idx="6986">
                  <c:v>8.3180111775169152</c:v>
                </c:pt>
                <c:pt idx="6987">
                  <c:v>8.3183721692670467</c:v>
                </c:pt>
                <c:pt idx="6988">
                  <c:v>8.3181065216999901</c:v>
                </c:pt>
                <c:pt idx="6989">
                  <c:v>8.3188841801169229</c:v>
                </c:pt>
                <c:pt idx="6990">
                  <c:v>8.318705199217062</c:v>
                </c:pt>
                <c:pt idx="6991">
                  <c:v>8.3182011909669953</c:v>
                </c:pt>
                <c:pt idx="6992">
                  <c:v>8.318377210066938</c:v>
                </c:pt>
                <c:pt idx="6993">
                  <c:v>8.3185215625000808</c:v>
                </c:pt>
                <c:pt idx="6994">
                  <c:v>8.3184725542500129</c:v>
                </c:pt>
                <c:pt idx="6995">
                  <c:v>8.3183119066829541</c:v>
                </c:pt>
                <c:pt idx="6996">
                  <c:v>8.3177562317670866</c:v>
                </c:pt>
                <c:pt idx="6997">
                  <c:v>8.3179555842000283</c:v>
                </c:pt>
                <c:pt idx="6998">
                  <c:v>8.3178332426169614</c:v>
                </c:pt>
                <c:pt idx="6999">
                  <c:v>8.3177559283829048</c:v>
                </c:pt>
                <c:pt idx="7000">
                  <c:v>8.3181902534670371</c:v>
                </c:pt>
                <c:pt idx="7001">
                  <c:v>8.3184746058999774</c:v>
                </c:pt>
                <c:pt idx="7002">
                  <c:v>8.3180339583329204</c:v>
                </c:pt>
                <c:pt idx="7003">
                  <c:v>8.3177666167500526</c:v>
                </c:pt>
                <c:pt idx="7004">
                  <c:v>8.3178293025169943</c:v>
                </c:pt>
                <c:pt idx="7005">
                  <c:v>8.3180869609329271</c:v>
                </c:pt>
                <c:pt idx="7006">
                  <c:v>8.3180696467000672</c:v>
                </c:pt>
                <c:pt idx="7007">
                  <c:v>8.3175173051170024</c:v>
                </c:pt>
                <c:pt idx="7008">
                  <c:v>8.3176149908829444</c:v>
                </c:pt>
                <c:pt idx="7009">
                  <c:v>8.3174093159670761</c:v>
                </c:pt>
                <c:pt idx="7010">
                  <c:v>8.3177086684000177</c:v>
                </c:pt>
                <c:pt idx="7011">
                  <c:v>8.3175080208329586</c:v>
                </c:pt>
                <c:pt idx="7012">
                  <c:v>8.3175673459170927</c:v>
                </c:pt>
                <c:pt idx="7013">
                  <c:v>8.3179766983500336</c:v>
                </c:pt>
                <c:pt idx="7014">
                  <c:v>8.3178026900999669</c:v>
                </c:pt>
                <c:pt idx="7015">
                  <c:v>8.3178337091999097</c:v>
                </c:pt>
                <c:pt idx="7016">
                  <c:v>8.3179680342830409</c:v>
                </c:pt>
                <c:pt idx="7017">
                  <c:v>8.3175507200499847</c:v>
                </c:pt>
                <c:pt idx="7018">
                  <c:v>8.3180050451329173</c:v>
                </c:pt>
                <c:pt idx="7019">
                  <c:v>8.3184593975670573</c:v>
                </c:pt>
                <c:pt idx="7020">
                  <c:v>8.3176320833330006</c:v>
                </c:pt>
                <c:pt idx="7021">
                  <c:v>8.3179214084169324</c:v>
                </c:pt>
                <c:pt idx="7022">
                  <c:v>8.3178774275170753</c:v>
                </c:pt>
                <c:pt idx="7023">
                  <c:v>8.3177367526000072</c:v>
                </c:pt>
                <c:pt idx="7024">
                  <c:v>8.3173977716999481</c:v>
                </c:pt>
                <c:pt idx="7025">
                  <c:v>8.3177587634500796</c:v>
                </c:pt>
                <c:pt idx="7026">
                  <c:v>8.3179464492170236</c:v>
                </c:pt>
                <c:pt idx="7027">
                  <c:v>8.3180624409669566</c:v>
                </c:pt>
                <c:pt idx="7028">
                  <c:v>8.317960126733098</c:v>
                </c:pt>
                <c:pt idx="7029">
                  <c:v>8.3178778125000399</c:v>
                </c:pt>
                <c:pt idx="7030">
                  <c:v>8.3179054709169726</c:v>
                </c:pt>
                <c:pt idx="7031">
                  <c:v>8.3183164900169153</c:v>
                </c:pt>
                <c:pt idx="7032">
                  <c:v>8.3180774817670464</c:v>
                </c:pt>
                <c:pt idx="7033">
                  <c:v>8.3183918341999892</c:v>
                </c:pt>
                <c:pt idx="7034">
                  <c:v>8.3174444926169215</c:v>
                </c:pt>
                <c:pt idx="7035">
                  <c:v>8.3176105117170618</c:v>
                </c:pt>
                <c:pt idx="7036">
                  <c:v>8.3179365034669974</c:v>
                </c:pt>
                <c:pt idx="7037">
                  <c:v>8.3179525225669373</c:v>
                </c:pt>
                <c:pt idx="7038">
                  <c:v>8.3178835416670793</c:v>
                </c:pt>
                <c:pt idx="7039">
                  <c:v>8.3178012000830126</c:v>
                </c:pt>
                <c:pt idx="7040">
                  <c:v>8.3179938858499547</c:v>
                </c:pt>
                <c:pt idx="7041">
                  <c:v>8.3178615442670871</c:v>
                </c:pt>
                <c:pt idx="7042">
                  <c:v>8.3182075633670287</c:v>
                </c:pt>
                <c:pt idx="7043">
                  <c:v>8.3179752217829606</c:v>
                </c:pt>
                <c:pt idx="7044">
                  <c:v>8.317709574216904</c:v>
                </c:pt>
                <c:pt idx="7045">
                  <c:v>8.3173972326330361</c:v>
                </c:pt>
                <c:pt idx="7046">
                  <c:v>8.317736585066978</c:v>
                </c:pt>
                <c:pt idx="7047">
                  <c:v>8.3178459374999196</c:v>
                </c:pt>
                <c:pt idx="7048">
                  <c:v>8.3182252625830522</c:v>
                </c:pt>
                <c:pt idx="7049">
                  <c:v>8.3173412816829941</c:v>
                </c:pt>
                <c:pt idx="7050">
                  <c:v>8.3178289400999272</c:v>
                </c:pt>
                <c:pt idx="7051">
                  <c:v>8.3176299592000689</c:v>
                </c:pt>
                <c:pt idx="7052">
                  <c:v>8.3170776176170023</c:v>
                </c:pt>
                <c:pt idx="7053">
                  <c:v>8.3170419700499441</c:v>
                </c:pt>
                <c:pt idx="7054">
                  <c:v>8.3165429618000761</c:v>
                </c:pt>
                <c:pt idx="7055">
                  <c:v>8.3162656475670182</c:v>
                </c:pt>
                <c:pt idx="7056">
                  <c:v>8.3162899999999613</c:v>
                </c:pt>
                <c:pt idx="7057">
                  <c:v>8.3161693250830933</c:v>
                </c:pt>
                <c:pt idx="7058">
                  <c:v>8.3161653441830339</c:v>
                </c:pt>
                <c:pt idx="7059">
                  <c:v>8.3160530025999684</c:v>
                </c:pt>
                <c:pt idx="7060">
                  <c:v>8.3160723550329099</c:v>
                </c:pt>
                <c:pt idx="7061">
                  <c:v>8.3165283467830413</c:v>
                </c:pt>
                <c:pt idx="7062">
                  <c:v>8.3163693658829843</c:v>
                </c:pt>
                <c:pt idx="7063">
                  <c:v>8.3164353576329173</c:v>
                </c:pt>
                <c:pt idx="7064">
                  <c:v>8.3162880434000588</c:v>
                </c:pt>
                <c:pt idx="7065">
                  <c:v>8.3167757291670004</c:v>
                </c:pt>
                <c:pt idx="7066">
                  <c:v>8.3165283875829328</c:v>
                </c:pt>
                <c:pt idx="7067">
                  <c:v>8.3160627400170739</c:v>
                </c:pt>
                <c:pt idx="7068">
                  <c:v>8.3160653984330075</c:v>
                </c:pt>
                <c:pt idx="7069">
                  <c:v>8.3163597508669493</c:v>
                </c:pt>
                <c:pt idx="7070">
                  <c:v>8.3155857426170812</c:v>
                </c:pt>
                <c:pt idx="7071">
                  <c:v>8.3165284283830232</c:v>
                </c:pt>
                <c:pt idx="7072">
                  <c:v>8.3162110867999566</c:v>
                </c:pt>
                <c:pt idx="7073">
                  <c:v>8.3166454392330973</c:v>
                </c:pt>
                <c:pt idx="7074">
                  <c:v>8.3168797916670414</c:v>
                </c:pt>
                <c:pt idx="7075">
                  <c:v>8.3158491167499733</c:v>
                </c:pt>
                <c:pt idx="7076">
                  <c:v>8.3164101358499138</c:v>
                </c:pt>
                <c:pt idx="7077">
                  <c:v>8.3157294609330457</c:v>
                </c:pt>
                <c:pt idx="7078">
                  <c:v>8.3158754800329895</c:v>
                </c:pt>
                <c:pt idx="7079">
                  <c:v>8.3158331384499213</c:v>
                </c:pt>
                <c:pt idx="7080">
                  <c:v>8.316544157550064</c:v>
                </c:pt>
                <c:pt idx="7081">
                  <c:v>8.3165701492999968</c:v>
                </c:pt>
                <c:pt idx="7082">
                  <c:v>8.3168311683999381</c:v>
                </c:pt>
                <c:pt idx="7083">
                  <c:v>8.3156571875000793</c:v>
                </c:pt>
                <c:pt idx="7084">
                  <c:v>8.3162415125830123</c:v>
                </c:pt>
                <c:pt idx="7085">
                  <c:v>8.3154425316829546</c:v>
                </c:pt>
                <c:pt idx="7086">
                  <c:v>8.3152968567670875</c:v>
                </c:pt>
                <c:pt idx="7087">
                  <c:v>8.315457875867029</c:v>
                </c:pt>
                <c:pt idx="7088">
                  <c:v>8.3161605342829628</c:v>
                </c:pt>
                <c:pt idx="7089">
                  <c:v>8.317013220049903</c:v>
                </c:pt>
                <c:pt idx="7090">
                  <c:v>8.3172775451330363</c:v>
                </c:pt>
                <c:pt idx="7091">
                  <c:v>8.3167652308999784</c:v>
                </c:pt>
                <c:pt idx="7092">
                  <c:v>8.3170612499999201</c:v>
                </c:pt>
                <c:pt idx="7093">
                  <c:v>8.3173555750830523</c:v>
                </c:pt>
                <c:pt idx="7094">
                  <c:v>8.3178565941829952</c:v>
                </c:pt>
                <c:pt idx="7095">
                  <c:v>8.3174042525999266</c:v>
                </c:pt>
                <c:pt idx="7096">
                  <c:v>8.3170502717000687</c:v>
                </c:pt>
                <c:pt idx="7097">
                  <c:v>8.3170962634500007</c:v>
                </c:pt>
                <c:pt idx="7098">
                  <c:v>8.3179106158829441</c:v>
                </c:pt>
                <c:pt idx="7099">
                  <c:v>8.3173766076330757</c:v>
                </c:pt>
                <c:pt idx="7100">
                  <c:v>8.3175109600670183</c:v>
                </c:pt>
                <c:pt idx="7101">
                  <c:v>8.3175319791669597</c:v>
                </c:pt>
                <c:pt idx="7102">
                  <c:v>8.3171729709170918</c:v>
                </c:pt>
                <c:pt idx="7103">
                  <c:v>8.3176656566830349</c:v>
                </c:pt>
                <c:pt idx="7104">
                  <c:v>8.3173916484329684</c:v>
                </c:pt>
                <c:pt idx="7105">
                  <c:v>8.3171160008669087</c:v>
                </c:pt>
                <c:pt idx="7106">
                  <c:v>8.3169369926170411</c:v>
                </c:pt>
                <c:pt idx="7107">
                  <c:v>8.317181345049983</c:v>
                </c:pt>
                <c:pt idx="7108">
                  <c:v>8.3171840034669167</c:v>
                </c:pt>
                <c:pt idx="7109">
                  <c:v>8.3172316892330578</c:v>
                </c:pt>
                <c:pt idx="7110">
                  <c:v>8.3177777083329989</c:v>
                </c:pt>
                <c:pt idx="7111">
                  <c:v>8.3172287000829321</c:v>
                </c:pt>
                <c:pt idx="7112">
                  <c:v>8.3170780525170738</c:v>
                </c:pt>
                <c:pt idx="7113">
                  <c:v>8.3175723776000066</c:v>
                </c:pt>
                <c:pt idx="7114">
                  <c:v>8.317710063366949</c:v>
                </c:pt>
                <c:pt idx="7115">
                  <c:v>8.3176477217830822</c:v>
                </c:pt>
                <c:pt idx="7116">
                  <c:v>8.3166687408830224</c:v>
                </c:pt>
                <c:pt idx="7117">
                  <c:v>8.3172313992999563</c:v>
                </c:pt>
                <c:pt idx="7118">
                  <c:v>8.3170190850670966</c:v>
                </c:pt>
                <c:pt idx="7119">
                  <c:v>8.3170701041670405</c:v>
                </c:pt>
                <c:pt idx="7120">
                  <c:v>8.3167027625829721</c:v>
                </c:pt>
                <c:pt idx="7121">
                  <c:v>8.3168654483499136</c:v>
                </c:pt>
                <c:pt idx="7122">
                  <c:v>8.3171097734330477</c:v>
                </c:pt>
                <c:pt idx="7123">
                  <c:v>8.3167107925329891</c:v>
                </c:pt>
                <c:pt idx="7124">
                  <c:v>8.3160734509499221</c:v>
                </c:pt>
                <c:pt idx="7125">
                  <c:v>8.3167061367170643</c:v>
                </c:pt>
                <c:pt idx="7126">
                  <c:v>8.317180461799996</c:v>
                </c:pt>
                <c:pt idx="7127">
                  <c:v>8.3162298142329387</c:v>
                </c:pt>
                <c:pt idx="7128">
                  <c:v>8.3159775000000788</c:v>
                </c:pt>
                <c:pt idx="7129">
                  <c:v>8.3171768250830116</c:v>
                </c:pt>
                <c:pt idx="7130">
                  <c:v>8.3166295108499551</c:v>
                </c:pt>
                <c:pt idx="7131">
                  <c:v>8.3162971692670862</c:v>
                </c:pt>
                <c:pt idx="7132">
                  <c:v>8.3163398550330303</c:v>
                </c:pt>
                <c:pt idx="7133">
                  <c:v>8.3164341801169623</c:v>
                </c:pt>
                <c:pt idx="7134">
                  <c:v>8.3165285325499028</c:v>
                </c:pt>
                <c:pt idx="7135">
                  <c:v>8.3163395243000373</c:v>
                </c:pt>
                <c:pt idx="7136">
                  <c:v>8.3166238767329776</c:v>
                </c:pt>
                <c:pt idx="7137">
                  <c:v>8.3166632291669202</c:v>
                </c:pt>
                <c:pt idx="7138">
                  <c:v>8.3168225542500522</c:v>
                </c:pt>
                <c:pt idx="7139">
                  <c:v>8.3152352400169942</c:v>
                </c:pt>
                <c:pt idx="7140">
                  <c:v>8.3149162317669258</c:v>
                </c:pt>
                <c:pt idx="7141">
                  <c:v>8.3145572508670682</c:v>
                </c:pt>
                <c:pt idx="7142">
                  <c:v>8.3143915759500011</c:v>
                </c:pt>
                <c:pt idx="7143">
                  <c:v>8.3145659283829438</c:v>
                </c:pt>
                <c:pt idx="7144">
                  <c:v>8.3142819201330767</c:v>
                </c:pt>
                <c:pt idx="7145">
                  <c:v>8.314372939233019</c:v>
                </c:pt>
                <c:pt idx="7146">
                  <c:v>8.3143189583329598</c:v>
                </c:pt>
                <c:pt idx="7147">
                  <c:v>8.3138032834170925</c:v>
                </c:pt>
                <c:pt idx="7148">
                  <c:v>8.3130576358500345</c:v>
                </c:pt>
                <c:pt idx="7149">
                  <c:v>8.3134102942669674</c:v>
                </c:pt>
                <c:pt idx="7150">
                  <c:v>8.3139346466999111</c:v>
                </c:pt>
                <c:pt idx="7151">
                  <c:v>8.3142956384500426</c:v>
                </c:pt>
                <c:pt idx="7152">
                  <c:v>8.315258324216984</c:v>
                </c:pt>
                <c:pt idx="7153">
                  <c:v>8.3153676492999153</c:v>
                </c:pt>
                <c:pt idx="7154">
                  <c:v>8.3156020017330583</c:v>
                </c:pt>
                <c:pt idx="7155">
                  <c:v>8.3153780208330001</c:v>
                </c:pt>
                <c:pt idx="7156">
                  <c:v>8.3149123459169338</c:v>
                </c:pt>
                <c:pt idx="7157">
                  <c:v>8.315153365017073</c:v>
                </c:pt>
                <c:pt idx="7158">
                  <c:v>8.3155576901000057</c:v>
                </c:pt>
                <c:pt idx="7159">
                  <c:v>8.3158003758669494</c:v>
                </c:pt>
                <c:pt idx="7160">
                  <c:v>8.315831367617081</c:v>
                </c:pt>
                <c:pt idx="7161">
                  <c:v>8.3158290533830233</c:v>
                </c:pt>
                <c:pt idx="7162">
                  <c:v>8.3150033784669564</c:v>
                </c:pt>
                <c:pt idx="7163">
                  <c:v>8.3144277309000962</c:v>
                </c:pt>
                <c:pt idx="7164">
                  <c:v>8.3145454166670394</c:v>
                </c:pt>
                <c:pt idx="7165">
                  <c:v>8.3132897417499727</c:v>
                </c:pt>
                <c:pt idx="7166">
                  <c:v>8.3129124275169151</c:v>
                </c:pt>
                <c:pt idx="7167">
                  <c:v>8.3135667526000478</c:v>
                </c:pt>
                <c:pt idx="7168">
                  <c:v>8.3131661050329875</c:v>
                </c:pt>
                <c:pt idx="7169">
                  <c:v>8.313120430116923</c:v>
                </c:pt>
                <c:pt idx="7170">
                  <c:v>8.3131847825500635</c:v>
                </c:pt>
                <c:pt idx="7171">
                  <c:v>8.3128024409669958</c:v>
                </c:pt>
                <c:pt idx="7172">
                  <c:v>8.3126051267329384</c:v>
                </c:pt>
                <c:pt idx="7173">
                  <c:v>8.3126861458330783</c:v>
                </c:pt>
                <c:pt idx="7174">
                  <c:v>8.3129538042500126</c:v>
                </c:pt>
                <c:pt idx="7175">
                  <c:v>8.3126114900169537</c:v>
                </c:pt>
                <c:pt idx="7176">
                  <c:v>8.313250815100087</c:v>
                </c:pt>
                <c:pt idx="7177">
                  <c:v>8.3140635008670287</c:v>
                </c:pt>
                <c:pt idx="7178">
                  <c:v>8.3140411592829615</c:v>
                </c:pt>
                <c:pt idx="7179">
                  <c:v>8.314222178382904</c:v>
                </c:pt>
                <c:pt idx="7180">
                  <c:v>8.3143581701330369</c:v>
                </c:pt>
                <c:pt idx="7181">
                  <c:v>8.3141691892329774</c:v>
                </c:pt>
                <c:pt idx="7182">
                  <c:v>8.3139768749999199</c:v>
                </c:pt>
                <c:pt idx="7183">
                  <c:v>8.3146345334170526</c:v>
                </c:pt>
                <c:pt idx="7184">
                  <c:v>8.3141372191829959</c:v>
                </c:pt>
                <c:pt idx="7185">
                  <c:v>8.3142598775999286</c:v>
                </c:pt>
                <c:pt idx="7186">
                  <c:v>8.3141925633670688</c:v>
                </c:pt>
                <c:pt idx="7187">
                  <c:v>8.3140602217830004</c:v>
                </c:pt>
                <c:pt idx="7188">
                  <c:v>8.314334574216943</c:v>
                </c:pt>
                <c:pt idx="7189">
                  <c:v>8.3142638993000748</c:v>
                </c:pt>
                <c:pt idx="7190">
                  <c:v>8.3140582517330177</c:v>
                </c:pt>
                <c:pt idx="7191">
                  <c:v>8.3139859374999592</c:v>
                </c:pt>
                <c:pt idx="7192">
                  <c:v>8.3143002625830906</c:v>
                </c:pt>
                <c:pt idx="7193">
                  <c:v>8.314479615017035</c:v>
                </c:pt>
                <c:pt idx="7194">
                  <c:v>8.3144956067669664</c:v>
                </c:pt>
                <c:pt idx="7195">
                  <c:v>8.3141916258669095</c:v>
                </c:pt>
                <c:pt idx="7196">
                  <c:v>8.3145676176170422</c:v>
                </c:pt>
                <c:pt idx="7197">
                  <c:v>8.3145219700499826</c:v>
                </c:pt>
                <c:pt idx="7198">
                  <c:v>8.3139529617999166</c:v>
                </c:pt>
                <c:pt idx="7199">
                  <c:v>8.3144256475670577</c:v>
                </c:pt>
                <c:pt idx="7200">
                  <c:v>8.3139516666670001</c:v>
                </c:pt>
                <c:pt idx="7201">
                  <c:v>8.3141893250829337</c:v>
                </c:pt>
                <c:pt idx="7202">
                  <c:v>8.3144303441830729</c:v>
                </c:pt>
                <c:pt idx="7203">
                  <c:v>8.3145580026000072</c:v>
                </c:pt>
                <c:pt idx="7204">
                  <c:v>8.3143706883669495</c:v>
                </c:pt>
                <c:pt idx="7205">
                  <c:v>8.3139766801170811</c:v>
                </c:pt>
                <c:pt idx="7206">
                  <c:v>8.3147226992170236</c:v>
                </c:pt>
                <c:pt idx="7207">
                  <c:v>8.3141770242999566</c:v>
                </c:pt>
                <c:pt idx="7208">
                  <c:v>8.3144047100670981</c:v>
                </c:pt>
                <c:pt idx="7209">
                  <c:v>8.3143857291670393</c:v>
                </c:pt>
                <c:pt idx="7210">
                  <c:v>8.3142983875829728</c:v>
                </c:pt>
                <c:pt idx="7211">
                  <c:v>8.3143744066829157</c:v>
                </c:pt>
                <c:pt idx="7212">
                  <c:v>8.314133731767047</c:v>
                </c:pt>
                <c:pt idx="7213">
                  <c:v>8.3140747508669897</c:v>
                </c:pt>
                <c:pt idx="7214">
                  <c:v>8.3142290759499229</c:v>
                </c:pt>
                <c:pt idx="7215">
                  <c:v>8.3140350950500626</c:v>
                </c:pt>
                <c:pt idx="7216">
                  <c:v>8.3146510867999979</c:v>
                </c:pt>
                <c:pt idx="7217">
                  <c:v>8.3141937725669379</c:v>
                </c:pt>
                <c:pt idx="7218">
                  <c:v>8.31402979166708</c:v>
                </c:pt>
                <c:pt idx="7219">
                  <c:v>8.3138291167500125</c:v>
                </c:pt>
                <c:pt idx="7220">
                  <c:v>8.3145468025169542</c:v>
                </c:pt>
                <c:pt idx="7221">
                  <c:v>8.3149844609330881</c:v>
                </c:pt>
                <c:pt idx="7222">
                  <c:v>8.3145021467000291</c:v>
                </c:pt>
                <c:pt idx="7223">
                  <c:v>8.3144464717829614</c:v>
                </c:pt>
                <c:pt idx="7224">
                  <c:v>8.3142774908829047</c:v>
                </c:pt>
                <c:pt idx="7225">
                  <c:v>8.3149618159670364</c:v>
                </c:pt>
                <c:pt idx="7226">
                  <c:v>8.3140845017329799</c:v>
                </c:pt>
                <c:pt idx="7227">
                  <c:v>8.3148488541669199</c:v>
                </c:pt>
                <c:pt idx="7228">
                  <c:v>8.3149731792500514</c:v>
                </c:pt>
                <c:pt idx="7229">
                  <c:v>8.3146825316829958</c:v>
                </c:pt>
                <c:pt idx="7230">
                  <c:v>8.3148518567669267</c:v>
                </c:pt>
                <c:pt idx="7231">
                  <c:v>8.3146395425330688</c:v>
                </c:pt>
                <c:pt idx="7232">
                  <c:v>8.3144155342830022</c:v>
                </c:pt>
                <c:pt idx="7233">
                  <c:v>8.3145915533829431</c:v>
                </c:pt>
                <c:pt idx="7234">
                  <c:v>8.3149608784670743</c:v>
                </c:pt>
                <c:pt idx="7235">
                  <c:v>8.3149935642330188</c:v>
                </c:pt>
                <c:pt idx="7236">
                  <c:v>8.3144679166669615</c:v>
                </c:pt>
                <c:pt idx="7237">
                  <c:v>8.3148805750830928</c:v>
                </c:pt>
                <c:pt idx="7238">
                  <c:v>8.3146499275170331</c:v>
                </c:pt>
                <c:pt idx="7239">
                  <c:v>8.3136759192669665</c:v>
                </c:pt>
                <c:pt idx="7240">
                  <c:v>8.3134752716999092</c:v>
                </c:pt>
                <c:pt idx="7241">
                  <c:v>8.3138545967830417</c:v>
                </c:pt>
                <c:pt idx="7242">
                  <c:v>8.3133906158829838</c:v>
                </c:pt>
                <c:pt idx="7243">
                  <c:v>8.3132932742999177</c:v>
                </c:pt>
                <c:pt idx="7244">
                  <c:v>8.3132476267330571</c:v>
                </c:pt>
                <c:pt idx="7245">
                  <c:v>8.3137503124999999</c:v>
                </c:pt>
                <c:pt idx="7246">
                  <c:v>8.313297970916933</c:v>
                </c:pt>
                <c:pt idx="7247">
                  <c:v>8.3130089900170745</c:v>
                </c:pt>
                <c:pt idx="7248">
                  <c:v>8.3125483151000079</c:v>
                </c:pt>
                <c:pt idx="7249">
                  <c:v>8.3131010008669488</c:v>
                </c:pt>
                <c:pt idx="7250">
                  <c:v>8.3134103259500822</c:v>
                </c:pt>
                <c:pt idx="7251">
                  <c:v>8.3126363450500236</c:v>
                </c:pt>
                <c:pt idx="7252">
                  <c:v>8.3144056701329561</c:v>
                </c:pt>
                <c:pt idx="7253">
                  <c:v>8.3146966892330987</c:v>
                </c:pt>
                <c:pt idx="7254">
                  <c:v>8.314889375000039</c:v>
                </c:pt>
                <c:pt idx="7255">
                  <c:v>8.3151070334169734</c:v>
                </c:pt>
                <c:pt idx="7256">
                  <c:v>8.3149747191829153</c:v>
                </c:pt>
                <c:pt idx="7257">
                  <c:v>8.315142377600047</c:v>
                </c:pt>
                <c:pt idx="7258">
                  <c:v>8.3146100633669899</c:v>
                </c:pt>
                <c:pt idx="7259">
                  <c:v>8.314279388449922</c:v>
                </c:pt>
                <c:pt idx="7260">
                  <c:v>8.3147887408830634</c:v>
                </c:pt>
                <c:pt idx="7261">
                  <c:v>8.3141147326329961</c:v>
                </c:pt>
                <c:pt idx="7262">
                  <c:v>8.3144957517329381</c:v>
                </c:pt>
                <c:pt idx="7263">
                  <c:v>8.3138917708330791</c:v>
                </c:pt>
                <c:pt idx="7264">
                  <c:v>8.3141544292500118</c:v>
                </c:pt>
                <c:pt idx="7265">
                  <c:v>8.3149154483499554</c:v>
                </c:pt>
                <c:pt idx="7266">
                  <c:v>8.3144147734330875</c:v>
                </c:pt>
                <c:pt idx="7267">
                  <c:v>8.3148641258670288</c:v>
                </c:pt>
                <c:pt idx="7268">
                  <c:v>8.3138117842829615</c:v>
                </c:pt>
                <c:pt idx="7269">
                  <c:v>8.314606136716904</c:v>
                </c:pt>
                <c:pt idx="7270">
                  <c:v>8.3150621284670354</c:v>
                </c:pt>
                <c:pt idx="7271">
                  <c:v>8.3147981475669788</c:v>
                </c:pt>
                <c:pt idx="7272">
                  <c:v>8.3146758333329203</c:v>
                </c:pt>
                <c:pt idx="7273">
                  <c:v>8.3143584917500508</c:v>
                </c:pt>
                <c:pt idx="7274">
                  <c:v>8.3144561775169947</c:v>
                </c:pt>
                <c:pt idx="7275">
                  <c:v>8.314750502599928</c:v>
                </c:pt>
                <c:pt idx="7276">
                  <c:v>8.3152081883670697</c:v>
                </c:pt>
                <c:pt idx="7277">
                  <c:v>8.3158725134500013</c:v>
                </c:pt>
                <c:pt idx="7278">
                  <c:v>8.3152818658829428</c:v>
                </c:pt>
                <c:pt idx="7279">
                  <c:v>8.3147228576330772</c:v>
                </c:pt>
                <c:pt idx="7280">
                  <c:v>8.3144538767330172</c:v>
                </c:pt>
                <c:pt idx="7281">
                  <c:v>8.3152148958329608</c:v>
                </c:pt>
                <c:pt idx="7282">
                  <c:v>8.3151775542500914</c:v>
                </c:pt>
                <c:pt idx="7283">
                  <c:v>8.3150919066830333</c:v>
                </c:pt>
                <c:pt idx="7284">
                  <c:v>8.3151295650999675</c:v>
                </c:pt>
                <c:pt idx="7285">
                  <c:v>8.3142772508669083</c:v>
                </c:pt>
                <c:pt idx="7286">
                  <c:v>8.3142865759500406</c:v>
                </c:pt>
                <c:pt idx="7287">
                  <c:v>8.3143009283829841</c:v>
                </c:pt>
                <c:pt idx="7288">
                  <c:v>8.3147535867999167</c:v>
                </c:pt>
                <c:pt idx="7289">
                  <c:v>8.3135679392330584</c:v>
                </c:pt>
                <c:pt idx="7290">
                  <c:v>8.312248958332999</c:v>
                </c:pt>
                <c:pt idx="7291">
                  <c:v>8.3131866167499329</c:v>
                </c:pt>
                <c:pt idx="7292">
                  <c:v>8.3135109691830742</c:v>
                </c:pt>
                <c:pt idx="7293">
                  <c:v>8.3137102942670076</c:v>
                </c:pt>
                <c:pt idx="7294">
                  <c:v>8.3133779800329499</c:v>
                </c:pt>
                <c:pt idx="7295">
                  <c:v>8.3124256384500814</c:v>
                </c:pt>
                <c:pt idx="7296">
                  <c:v>8.3129083242170232</c:v>
                </c:pt>
                <c:pt idx="7297">
                  <c:v>8.312724315966955</c:v>
                </c:pt>
                <c:pt idx="7298">
                  <c:v>8.3121286684000975</c:v>
                </c:pt>
                <c:pt idx="7299">
                  <c:v>8.3131280208330409</c:v>
                </c:pt>
                <c:pt idx="7300">
                  <c:v>8.3129456792499727</c:v>
                </c:pt>
                <c:pt idx="7301">
                  <c:v>8.3127933650169137</c:v>
                </c:pt>
                <c:pt idx="7302">
                  <c:v>8.3128510234330477</c:v>
                </c:pt>
                <c:pt idx="7303">
                  <c:v>8.3128287091999891</c:v>
                </c:pt>
                <c:pt idx="7304">
                  <c:v>8.3129413676169222</c:v>
                </c:pt>
                <c:pt idx="7305">
                  <c:v>8.313372386717063</c:v>
                </c:pt>
                <c:pt idx="7306">
                  <c:v>8.3129717117999959</c:v>
                </c:pt>
                <c:pt idx="7307">
                  <c:v>8.3129877308999394</c:v>
                </c:pt>
                <c:pt idx="7308">
                  <c:v>8.3132670833330788</c:v>
                </c:pt>
                <c:pt idx="7309">
                  <c:v>8.3129430750830124</c:v>
                </c:pt>
                <c:pt idx="7310">
                  <c:v>8.3133240941829545</c:v>
                </c:pt>
                <c:pt idx="7311">
                  <c:v>8.3122550859330868</c:v>
                </c:pt>
                <c:pt idx="7312">
                  <c:v>8.3129494383670295</c:v>
                </c:pt>
                <c:pt idx="7313">
                  <c:v>8.3131587634499624</c:v>
                </c:pt>
                <c:pt idx="7314">
                  <c:v>8.313296449216903</c:v>
                </c:pt>
                <c:pt idx="7315">
                  <c:v>8.3131691076330352</c:v>
                </c:pt>
                <c:pt idx="7316">
                  <c:v>8.3123817933999788</c:v>
                </c:pt>
                <c:pt idx="7317">
                  <c:v>8.3125478124999219</c:v>
                </c:pt>
                <c:pt idx="7318">
                  <c:v>8.3126304709170533</c:v>
                </c:pt>
                <c:pt idx="7319">
                  <c:v>8.3120914900169947</c:v>
                </c:pt>
                <c:pt idx="7320">
                  <c:v>8.3117008150999272</c:v>
                </c:pt>
                <c:pt idx="7321">
                  <c:v>8.3126935008670682</c:v>
                </c:pt>
                <c:pt idx="7322">
                  <c:v>8.312549492617002</c:v>
                </c:pt>
                <c:pt idx="7323">
                  <c:v>8.3132571783829441</c:v>
                </c:pt>
                <c:pt idx="7324">
                  <c:v>8.3127648368000759</c:v>
                </c:pt>
                <c:pt idx="7325">
                  <c:v>8.3128491892330167</c:v>
                </c:pt>
                <c:pt idx="7326">
                  <c:v>8.3127352083329598</c:v>
                </c:pt>
                <c:pt idx="7327">
                  <c:v>8.3124978667500926</c:v>
                </c:pt>
                <c:pt idx="7328">
                  <c:v>8.3128088858500355</c:v>
                </c:pt>
                <c:pt idx="7329">
                  <c:v>8.3129515442669675</c:v>
                </c:pt>
                <c:pt idx="7330">
                  <c:v>8.3131958966999093</c:v>
                </c:pt>
                <c:pt idx="7331">
                  <c:v>8.3130885551170426</c:v>
                </c:pt>
                <c:pt idx="7332">
                  <c:v>8.3127445742169837</c:v>
                </c:pt>
                <c:pt idx="7333">
                  <c:v>8.3124155659669157</c:v>
                </c:pt>
                <c:pt idx="7334">
                  <c:v>8.3128865850670586</c:v>
                </c:pt>
                <c:pt idx="7335">
                  <c:v>8.3125759374999983</c:v>
                </c:pt>
                <c:pt idx="7336">
                  <c:v>8.3124602625829329</c:v>
                </c:pt>
                <c:pt idx="7337">
                  <c:v>8.3120212816830747</c:v>
                </c:pt>
                <c:pt idx="7338">
                  <c:v>8.3123206067670061</c:v>
                </c:pt>
                <c:pt idx="7339">
                  <c:v>8.3114749591999502</c:v>
                </c:pt>
                <c:pt idx="7340">
                  <c:v>8.312111442753082</c:v>
                </c:pt>
                <c:pt idx="7341">
                  <c:v>8.3125372242870235</c:v>
                </c:pt>
                <c:pt idx="7342">
                  <c:v>8.3115129617999575</c:v>
                </c:pt>
                <c:pt idx="7343">
                  <c:v>8.312448980900097</c:v>
                </c:pt>
                <c:pt idx="7344">
                  <c:v>8.3123050000000394</c:v>
                </c:pt>
                <c:pt idx="7345">
                  <c:v>8.3122293250829724</c:v>
                </c:pt>
                <c:pt idx="7346">
                  <c:v>8.3126120108499162</c:v>
                </c:pt>
                <c:pt idx="7347">
                  <c:v>8.3125780026000466</c:v>
                </c:pt>
                <c:pt idx="7348">
                  <c:v>8.3128340216999881</c:v>
                </c:pt>
                <c:pt idx="7349">
                  <c:v>8.313063346782922</c:v>
                </c:pt>
                <c:pt idx="7350">
                  <c:v>8.3126310325500636</c:v>
                </c:pt>
                <c:pt idx="7351">
                  <c:v>8.3128970242999962</c:v>
                </c:pt>
                <c:pt idx="7352">
                  <c:v>8.3135497100669387</c:v>
                </c:pt>
                <c:pt idx="7353">
                  <c:v>8.3134957291670784</c:v>
                </c:pt>
                <c:pt idx="7354">
                  <c:v>8.3134383875830125</c:v>
                </c:pt>
                <c:pt idx="7355">
                  <c:v>8.313364406682954</c:v>
                </c:pt>
                <c:pt idx="7356">
                  <c:v>8.3135787317670857</c:v>
                </c:pt>
                <c:pt idx="7357">
                  <c:v>8.3135214175330301</c:v>
                </c:pt>
                <c:pt idx="7358">
                  <c:v>8.3142524092829628</c:v>
                </c:pt>
                <c:pt idx="7359">
                  <c:v>8.3135534283829031</c:v>
                </c:pt>
                <c:pt idx="7360">
                  <c:v>8.3133060868000364</c:v>
                </c:pt>
                <c:pt idx="7361">
                  <c:v>8.3137521058999777</c:v>
                </c:pt>
                <c:pt idx="7362">
                  <c:v>8.3135131249999201</c:v>
                </c:pt>
                <c:pt idx="7363">
                  <c:v>8.3136957834170531</c:v>
                </c:pt>
                <c:pt idx="7364">
                  <c:v>8.3135468025169938</c:v>
                </c:pt>
                <c:pt idx="7365">
                  <c:v>8.3132977942669282</c:v>
                </c:pt>
                <c:pt idx="7366">
                  <c:v>8.3135254800330678</c:v>
                </c:pt>
                <c:pt idx="7367">
                  <c:v>8.3137398051170006</c:v>
                </c:pt>
                <c:pt idx="7368">
                  <c:v>8.3135141575499443</c:v>
                </c:pt>
                <c:pt idx="7369">
                  <c:v>8.3137434826330754</c:v>
                </c:pt>
                <c:pt idx="7370">
                  <c:v>8.3137445017330194</c:v>
                </c:pt>
                <c:pt idx="7371">
                  <c:v>8.3134505208329603</c:v>
                </c:pt>
                <c:pt idx="7372">
                  <c:v>8.3138181792500916</c:v>
                </c:pt>
                <c:pt idx="7373">
                  <c:v>8.3140141983500353</c:v>
                </c:pt>
                <c:pt idx="7374">
                  <c:v>8.314068523432967</c:v>
                </c:pt>
                <c:pt idx="7375">
                  <c:v>8.3140678758669093</c:v>
                </c:pt>
                <c:pt idx="7376">
                  <c:v>8.3139205342830422</c:v>
                </c:pt>
                <c:pt idx="7377">
                  <c:v>8.3141782200499836</c:v>
                </c:pt>
                <c:pt idx="7378">
                  <c:v>8.314289211799915</c:v>
                </c:pt>
                <c:pt idx="7379">
                  <c:v>8.3136252309000582</c:v>
                </c:pt>
                <c:pt idx="7380">
                  <c:v>8.3142712500000009</c:v>
                </c:pt>
                <c:pt idx="7381">
                  <c:v>8.3142155750829332</c:v>
                </c:pt>
                <c:pt idx="7382">
                  <c:v>8.3138915941830742</c:v>
                </c:pt>
                <c:pt idx="7383">
                  <c:v>8.3137609192670077</c:v>
                </c:pt>
                <c:pt idx="7384">
                  <c:v>8.3143719383669499</c:v>
                </c:pt>
                <c:pt idx="7385">
                  <c:v>8.3145729301170803</c:v>
                </c:pt>
                <c:pt idx="7386">
                  <c:v>8.3141506158830243</c:v>
                </c:pt>
                <c:pt idx="7387">
                  <c:v>8.3139399409669572</c:v>
                </c:pt>
                <c:pt idx="7388">
                  <c:v>8.3141309600670983</c:v>
                </c:pt>
                <c:pt idx="7389">
                  <c:v>8.3146436458330388</c:v>
                </c:pt>
                <c:pt idx="7390">
                  <c:v>8.3149496375829717</c:v>
                </c:pt>
                <c:pt idx="7391">
                  <c:v>8.3146773233499154</c:v>
                </c:pt>
                <c:pt idx="7392">
                  <c:v>8.3145116484330472</c:v>
                </c:pt>
                <c:pt idx="7393">
                  <c:v>8.3148560008669907</c:v>
                </c:pt>
                <c:pt idx="7394">
                  <c:v>8.3143769926169231</c:v>
                </c:pt>
                <c:pt idx="7395">
                  <c:v>8.3150330117170625</c:v>
                </c:pt>
                <c:pt idx="7396">
                  <c:v>8.315087336799996</c:v>
                </c:pt>
                <c:pt idx="7397">
                  <c:v>8.3152050225669392</c:v>
                </c:pt>
                <c:pt idx="7398">
                  <c:v>8.3145460416670804</c:v>
                </c:pt>
                <c:pt idx="7399">
                  <c:v>8.3144753667500133</c:v>
                </c:pt>
                <c:pt idx="7400">
                  <c:v>8.3145497191829545</c:v>
                </c:pt>
                <c:pt idx="7401">
                  <c:v>8.3148740442670857</c:v>
                </c:pt>
                <c:pt idx="7402">
                  <c:v>8.3147883967000293</c:v>
                </c:pt>
                <c:pt idx="7403">
                  <c:v>8.314611055116961</c:v>
                </c:pt>
                <c:pt idx="7404">
                  <c:v>8.3143454075499044</c:v>
                </c:pt>
                <c:pt idx="7405">
                  <c:v>8.3145330659670371</c:v>
                </c:pt>
                <c:pt idx="7406">
                  <c:v>8.3146457517329768</c:v>
                </c:pt>
                <c:pt idx="7407">
                  <c:v>8.3143951041669197</c:v>
                </c:pt>
                <c:pt idx="7408">
                  <c:v>8.3151360959170528</c:v>
                </c:pt>
                <c:pt idx="7409">
                  <c:v>8.3140771150169943</c:v>
                </c:pt>
                <c:pt idx="7410">
                  <c:v>8.3142864400999272</c:v>
                </c:pt>
                <c:pt idx="7411">
                  <c:v>8.3153057925330671</c:v>
                </c:pt>
                <c:pt idx="7412">
                  <c:v>8.3146601176170023</c:v>
                </c:pt>
                <c:pt idx="7413">
                  <c:v>8.3147461367169431</c:v>
                </c:pt>
                <c:pt idx="7414">
                  <c:v>8.3146921284670761</c:v>
                </c:pt>
                <c:pt idx="7415">
                  <c:v>8.3151181475670182</c:v>
                </c:pt>
                <c:pt idx="7416">
                  <c:v>8.3150958333329594</c:v>
                </c:pt>
                <c:pt idx="7417">
                  <c:v>8.3152668250830928</c:v>
                </c:pt>
                <c:pt idx="7418">
                  <c:v>8.3148828441830336</c:v>
                </c:pt>
                <c:pt idx="7419">
                  <c:v>8.3148438359329671</c:v>
                </c:pt>
                <c:pt idx="7420">
                  <c:v>8.3147198550329104</c:v>
                </c:pt>
                <c:pt idx="7421">
                  <c:v>8.3145975134500407</c:v>
                </c:pt>
                <c:pt idx="7422">
                  <c:v>8.3150851992169841</c:v>
                </c:pt>
                <c:pt idx="7423">
                  <c:v>8.3149061909669175</c:v>
                </c:pt>
                <c:pt idx="7424">
                  <c:v>8.3150988767330567</c:v>
                </c:pt>
                <c:pt idx="7425">
                  <c:v>8.314649895833</c:v>
                </c:pt>
                <c:pt idx="7426">
                  <c:v>8.3150808875829334</c:v>
                </c:pt>
                <c:pt idx="7427">
                  <c:v>8.3154352400170755</c:v>
                </c:pt>
                <c:pt idx="7428">
                  <c:v>8.3154295651000076</c:v>
                </c:pt>
                <c:pt idx="7429">
                  <c:v>8.3164755841999494</c:v>
                </c:pt>
                <c:pt idx="7430">
                  <c:v>8.3156982426170796</c:v>
                </c:pt>
                <c:pt idx="7431">
                  <c:v>8.3155792617170228</c:v>
                </c:pt>
                <c:pt idx="7432">
                  <c:v>8.3156619201329569</c:v>
                </c:pt>
                <c:pt idx="7433">
                  <c:v>8.3153462725670977</c:v>
                </c:pt>
                <c:pt idx="7434">
                  <c:v>8.3158806250000392</c:v>
                </c:pt>
                <c:pt idx="7435">
                  <c:v>8.3149416167499712</c:v>
                </c:pt>
                <c:pt idx="7436">
                  <c:v>8.3153809691829146</c:v>
                </c:pt>
                <c:pt idx="7437">
                  <c:v>8.3153786276000474</c:v>
                </c:pt>
                <c:pt idx="7438">
                  <c:v>8.31574631336699</c:v>
                </c:pt>
                <c:pt idx="7439">
                  <c:v>8.315202305116923</c:v>
                </c:pt>
                <c:pt idx="7440">
                  <c:v>8.3149366575500618</c:v>
                </c:pt>
                <c:pt idx="7441">
                  <c:v>8.3157476492999969</c:v>
                </c:pt>
                <c:pt idx="7442">
                  <c:v>8.3150553350669387</c:v>
                </c:pt>
                <c:pt idx="7443">
                  <c:v>8.3155313541670797</c:v>
                </c:pt>
                <c:pt idx="7444">
                  <c:v>8.3147056792500127</c:v>
                </c:pt>
                <c:pt idx="7445">
                  <c:v>8.3152383650169543</c:v>
                </c:pt>
                <c:pt idx="7446">
                  <c:v>8.315589356767088</c:v>
                </c:pt>
                <c:pt idx="7447">
                  <c:v>8.316185375867029</c:v>
                </c:pt>
                <c:pt idx="7448">
                  <c:v>8.3159847009499615</c:v>
                </c:pt>
                <c:pt idx="7449">
                  <c:v>8.3156740533829048</c:v>
                </c:pt>
                <c:pt idx="7450">
                  <c:v>8.3159617118000355</c:v>
                </c:pt>
                <c:pt idx="7451">
                  <c:v>8.3153210642329789</c:v>
                </c:pt>
                <c:pt idx="7452">
                  <c:v>8.3146354166669205</c:v>
                </c:pt>
                <c:pt idx="7453">
                  <c:v>8.3149530750830518</c:v>
                </c:pt>
                <c:pt idx="7454">
                  <c:v>8.3151824275169943</c:v>
                </c:pt>
                <c:pt idx="7455">
                  <c:v>8.3151450859329277</c:v>
                </c:pt>
                <c:pt idx="7456">
                  <c:v>8.3148527717000693</c:v>
                </c:pt>
                <c:pt idx="7457">
                  <c:v>8.3145654301170016</c:v>
                </c:pt>
                <c:pt idx="7458">
                  <c:v>8.3146681158829434</c:v>
                </c:pt>
                <c:pt idx="7459">
                  <c:v>8.3149474409670763</c:v>
                </c:pt>
                <c:pt idx="7460">
                  <c:v>8.3151901267330182</c:v>
                </c:pt>
                <c:pt idx="7461">
                  <c:v>8.3153478124999616</c:v>
                </c:pt>
                <c:pt idx="7462">
                  <c:v>8.3149788042500923</c:v>
                </c:pt>
                <c:pt idx="7463">
                  <c:v>8.3151948233500335</c:v>
                </c:pt>
                <c:pt idx="7464">
                  <c:v>8.3156574817669675</c:v>
                </c:pt>
                <c:pt idx="7465">
                  <c:v>8.3161618341999102</c:v>
                </c:pt>
                <c:pt idx="7466">
                  <c:v>8.3158644926170417</c:v>
                </c:pt>
                <c:pt idx="7467">
                  <c:v>8.3161721783829847</c:v>
                </c:pt>
                <c:pt idx="7468">
                  <c:v>8.3161765034669166</c:v>
                </c:pt>
                <c:pt idx="7469">
                  <c:v>8.3162941892330586</c:v>
                </c:pt>
                <c:pt idx="7470">
                  <c:v>8.3156435416670007</c:v>
                </c:pt>
                <c:pt idx="7471">
                  <c:v>8.3159078667499333</c:v>
                </c:pt>
                <c:pt idx="7472">
                  <c:v>8.3160955525170746</c:v>
                </c:pt>
                <c:pt idx="7473">
                  <c:v>8.3160432109330067</c:v>
                </c:pt>
                <c:pt idx="7474">
                  <c:v>8.3161192300329496</c:v>
                </c:pt>
                <c:pt idx="7475">
                  <c:v>8.3164202217830816</c:v>
                </c:pt>
                <c:pt idx="7476">
                  <c:v>8.3156362408830233</c:v>
                </c:pt>
                <c:pt idx="7477">
                  <c:v>8.315852232632956</c:v>
                </c:pt>
                <c:pt idx="7478">
                  <c:v>8.3155932517330982</c:v>
                </c:pt>
                <c:pt idx="7479">
                  <c:v>8.3152676041670404</c:v>
                </c:pt>
                <c:pt idx="7480">
                  <c:v>8.3158319292499741</c:v>
                </c:pt>
                <c:pt idx="7481">
                  <c:v>8.3154862816829151</c:v>
                </c:pt>
                <c:pt idx="7482">
                  <c:v>8.3160956067670462</c:v>
                </c:pt>
                <c:pt idx="7483">
                  <c:v>8.3170149591999891</c:v>
                </c:pt>
                <c:pt idx="7484">
                  <c:v>8.3163726176169224</c:v>
                </c:pt>
                <c:pt idx="7485">
                  <c:v>8.3163369700500631</c:v>
                </c:pt>
                <c:pt idx="7486">
                  <c:v>8.3168679617999963</c:v>
                </c:pt>
                <c:pt idx="7487">
                  <c:v>8.316930647566938</c:v>
                </c:pt>
                <c:pt idx="7488">
                  <c:v>8.3165066666670793</c:v>
                </c:pt>
                <c:pt idx="7489">
                  <c:v>8.3163409917500122</c:v>
                </c:pt>
                <c:pt idx="7490">
                  <c:v>8.316937010849955</c:v>
                </c:pt>
                <c:pt idx="7491">
                  <c:v>8.3163246692670878</c:v>
                </c:pt>
                <c:pt idx="7492">
                  <c:v>8.3171840217000277</c:v>
                </c:pt>
                <c:pt idx="7493">
                  <c:v>8.316861680116963</c:v>
                </c:pt>
                <c:pt idx="7494">
                  <c:v>8.3166276992169035</c:v>
                </c:pt>
                <c:pt idx="7495">
                  <c:v>8.3169236909670357</c:v>
                </c:pt>
                <c:pt idx="7496">
                  <c:v>8.3167897100669776</c:v>
                </c:pt>
                <c:pt idx="7497">
                  <c:v>8.3170307291669197</c:v>
                </c:pt>
                <c:pt idx="7498">
                  <c:v>8.3171500542500532</c:v>
                </c:pt>
                <c:pt idx="7499">
                  <c:v>8.3164477400169936</c:v>
                </c:pt>
                <c:pt idx="7500">
                  <c:v>8.3172437317669274</c:v>
                </c:pt>
                <c:pt idx="7501">
                  <c:v>8.3169414175330694</c:v>
                </c:pt>
                <c:pt idx="7502">
                  <c:v>8.3169090759500008</c:v>
                </c:pt>
                <c:pt idx="7503">
                  <c:v>8.3173784283829448</c:v>
                </c:pt>
                <c:pt idx="7504">
                  <c:v>8.3174644201330761</c:v>
                </c:pt>
                <c:pt idx="7505">
                  <c:v>8.3175737725670178</c:v>
                </c:pt>
                <c:pt idx="7506">
                  <c:v>8.3173697916669607</c:v>
                </c:pt>
                <c:pt idx="7507">
                  <c:v>8.3171507834170928</c:v>
                </c:pt>
                <c:pt idx="7508">
                  <c:v>8.3168218025170351</c:v>
                </c:pt>
                <c:pt idx="7509">
                  <c:v>8.3171011275999671</c:v>
                </c:pt>
                <c:pt idx="7510">
                  <c:v>8.3171204800329086</c:v>
                </c:pt>
                <c:pt idx="7511">
                  <c:v>8.3173848051170403</c:v>
                </c:pt>
                <c:pt idx="7512">
                  <c:v>8.3175541575499832</c:v>
                </c:pt>
                <c:pt idx="7513">
                  <c:v>8.3174984826329155</c:v>
                </c:pt>
                <c:pt idx="7514">
                  <c:v>8.3173161684000583</c:v>
                </c:pt>
                <c:pt idx="7515">
                  <c:v>8.3172705208329987</c:v>
                </c:pt>
                <c:pt idx="7516">
                  <c:v>8.3173715125829322</c:v>
                </c:pt>
                <c:pt idx="7517">
                  <c:v>8.3175291983500745</c:v>
                </c:pt>
                <c:pt idx="7518">
                  <c:v>8.3174868567670064</c:v>
                </c:pt>
                <c:pt idx="7519">
                  <c:v>8.3178295425329498</c:v>
                </c:pt>
                <c:pt idx="7520">
                  <c:v>8.3173188676170806</c:v>
                </c:pt>
                <c:pt idx="7521">
                  <c:v>8.3176865533830231</c:v>
                </c:pt>
                <c:pt idx="7522">
                  <c:v>8.317564211799958</c:v>
                </c:pt>
                <c:pt idx="7523">
                  <c:v>8.317313564233098</c:v>
                </c:pt>
                <c:pt idx="7524">
                  <c:v>8.3172362500000396</c:v>
                </c:pt>
                <c:pt idx="7525">
                  <c:v>8.3176822417499725</c:v>
                </c:pt>
                <c:pt idx="7526">
                  <c:v>8.3174749275169138</c:v>
                </c:pt>
                <c:pt idx="7527">
                  <c:v>8.317930919267047</c:v>
                </c:pt>
                <c:pt idx="7528">
                  <c:v>8.3177802716999896</c:v>
                </c:pt>
                <c:pt idx="7529">
                  <c:v>8.3175629301169209</c:v>
                </c:pt>
                <c:pt idx="7530">
                  <c:v>8.3174406158830632</c:v>
                </c:pt>
                <c:pt idx="7531">
                  <c:v>8.3177816076329965</c:v>
                </c:pt>
                <c:pt idx="7532">
                  <c:v>8.3181676267329383</c:v>
                </c:pt>
                <c:pt idx="7533">
                  <c:v>8.31838864583308</c:v>
                </c:pt>
                <c:pt idx="7534">
                  <c:v>8.3187529709170125</c:v>
                </c:pt>
                <c:pt idx="7535">
                  <c:v>8.3180039900169547</c:v>
                </c:pt>
                <c:pt idx="7536">
                  <c:v>8.3174166484330865</c:v>
                </c:pt>
                <c:pt idx="7537">
                  <c:v>8.3180776675330304</c:v>
                </c:pt>
                <c:pt idx="7538">
                  <c:v>8.3179653259499631</c:v>
                </c:pt>
                <c:pt idx="7539">
                  <c:v>8.3179213450499034</c:v>
                </c:pt>
                <c:pt idx="7540">
                  <c:v>8.3178906701330373</c:v>
                </c:pt>
                <c:pt idx="7541">
                  <c:v>8.3179583558999788</c:v>
                </c:pt>
                <c:pt idx="7542">
                  <c:v>8.3178577083329213</c:v>
                </c:pt>
                <c:pt idx="7543">
                  <c:v>8.3177120334170525</c:v>
                </c:pt>
                <c:pt idx="7544">
                  <c:v>8.3182113858499935</c:v>
                </c:pt>
                <c:pt idx="7545">
                  <c:v>8.3183623775999287</c:v>
                </c:pt>
                <c:pt idx="7546">
                  <c:v>8.3182033967000688</c:v>
                </c:pt>
                <c:pt idx="7547">
                  <c:v>8.3183727217830015</c:v>
                </c:pt>
                <c:pt idx="7548">
                  <c:v>8.3187604075499451</c:v>
                </c:pt>
                <c:pt idx="7549">
                  <c:v>8.3183797326330762</c:v>
                </c:pt>
                <c:pt idx="7550">
                  <c:v>8.3182390850670185</c:v>
                </c:pt>
                <c:pt idx="7551">
                  <c:v>8.3184384374999603</c:v>
                </c:pt>
                <c:pt idx="7552">
                  <c:v>8.3192394292500911</c:v>
                </c:pt>
                <c:pt idx="7553">
                  <c:v>8.3187021150170342</c:v>
                </c:pt>
                <c:pt idx="7554">
                  <c:v>8.3190181067669666</c:v>
                </c:pt>
                <c:pt idx="7555">
                  <c:v>8.3190291258669102</c:v>
                </c:pt>
                <c:pt idx="7556">
                  <c:v>8.3189684509500417</c:v>
                </c:pt>
                <c:pt idx="7557">
                  <c:v>8.3190328033829832</c:v>
                </c:pt>
                <c:pt idx="7558">
                  <c:v>8.3198621284669159</c:v>
                </c:pt>
                <c:pt idx="7559">
                  <c:v>8.3197614809000573</c:v>
                </c:pt>
                <c:pt idx="7560">
                  <c:v>8.3192391666670016</c:v>
                </c:pt>
                <c:pt idx="7561">
                  <c:v>8.3193218250829339</c:v>
                </c:pt>
                <c:pt idx="7562">
                  <c:v>8.3188545108500733</c:v>
                </c:pt>
                <c:pt idx="7563">
                  <c:v>8.3193838359330066</c:v>
                </c:pt>
                <c:pt idx="7564">
                  <c:v>8.3195898550329499</c:v>
                </c:pt>
                <c:pt idx="7565">
                  <c:v>8.3190558467830815</c:v>
                </c:pt>
                <c:pt idx="7566">
                  <c:v>8.3192135325500232</c:v>
                </c:pt>
                <c:pt idx="7567">
                  <c:v>8.3190211909669571</c:v>
                </c:pt>
                <c:pt idx="7568">
                  <c:v>8.3189788767330963</c:v>
                </c:pt>
                <c:pt idx="7569">
                  <c:v>8.3192765625000398</c:v>
                </c:pt>
                <c:pt idx="7570">
                  <c:v>8.3194142209169719</c:v>
                </c:pt>
                <c:pt idx="7571">
                  <c:v>8.3193002400169149</c:v>
                </c:pt>
                <c:pt idx="7572">
                  <c:v>8.3195778984330477</c:v>
                </c:pt>
                <c:pt idx="7573">
                  <c:v>8.3191672508669878</c:v>
                </c:pt>
                <c:pt idx="7574">
                  <c:v>8.3190682426169236</c:v>
                </c:pt>
                <c:pt idx="7575">
                  <c:v>8.3190559283830634</c:v>
                </c:pt>
                <c:pt idx="7576">
                  <c:v>8.3185152534669964</c:v>
                </c:pt>
                <c:pt idx="7577">
                  <c:v>8.3196196058999394</c:v>
                </c:pt>
                <c:pt idx="7578">
                  <c:v>8.3195539583330795</c:v>
                </c:pt>
                <c:pt idx="7579">
                  <c:v>8.3193066167500138</c:v>
                </c:pt>
                <c:pt idx="7580">
                  <c:v>8.3191443025169551</c:v>
                </c:pt>
                <c:pt idx="7581">
                  <c:v>8.319801960933086</c:v>
                </c:pt>
                <c:pt idx="7582">
                  <c:v>8.3193229800330286</c:v>
                </c:pt>
                <c:pt idx="7583">
                  <c:v>8.3194356384499617</c:v>
                </c:pt>
                <c:pt idx="7584">
                  <c:v>8.3193783242169044</c:v>
                </c:pt>
                <c:pt idx="7585">
                  <c:v>8.3195559826330356</c:v>
                </c:pt>
                <c:pt idx="7586">
                  <c:v>8.3200420017329773</c:v>
                </c:pt>
                <c:pt idx="7587">
                  <c:v>8.3198413541669201</c:v>
                </c:pt>
                <c:pt idx="7588">
                  <c:v>8.3194340125830522</c:v>
                </c:pt>
                <c:pt idx="7589">
                  <c:v>8.3198866983499951</c:v>
                </c:pt>
                <c:pt idx="7590">
                  <c:v>8.3192076900999279</c:v>
                </c:pt>
                <c:pt idx="7591">
                  <c:v>8.3188487092000685</c:v>
                </c:pt>
                <c:pt idx="7592">
                  <c:v>8.3190280342830007</c:v>
                </c:pt>
                <c:pt idx="7593">
                  <c:v>8.3188690533829437</c:v>
                </c:pt>
                <c:pt idx="7594">
                  <c:v>8.3186550451330756</c:v>
                </c:pt>
                <c:pt idx="7595">
                  <c:v>8.3187343975670185</c:v>
                </c:pt>
                <c:pt idx="7596">
                  <c:v>8.3189787499999603</c:v>
                </c:pt>
                <c:pt idx="7597">
                  <c:v>8.3180847417500914</c:v>
                </c:pt>
                <c:pt idx="7598">
                  <c:v>8.3196590941830344</c:v>
                </c:pt>
                <c:pt idx="7599">
                  <c:v>8.3181800859329673</c:v>
                </c:pt>
                <c:pt idx="7600">
                  <c:v>8.31873443836691</c:v>
                </c:pt>
                <c:pt idx="7601">
                  <c:v>8.318800430117042</c:v>
                </c:pt>
                <c:pt idx="7602">
                  <c:v>8.3188447825499825</c:v>
                </c:pt>
                <c:pt idx="7603">
                  <c:v>8.3190507742999174</c:v>
                </c:pt>
                <c:pt idx="7604">
                  <c:v>8.3185384600670567</c:v>
                </c:pt>
                <c:pt idx="7605">
                  <c:v>8.3187378125000002</c:v>
                </c:pt>
                <c:pt idx="7606">
                  <c:v>8.3188204709169327</c:v>
                </c:pt>
                <c:pt idx="7607">
                  <c:v>8.3189048233500724</c:v>
                </c:pt>
                <c:pt idx="7608">
                  <c:v>8.3188991484330082</c:v>
                </c:pt>
                <c:pt idx="7609">
                  <c:v>8.3187235008669482</c:v>
                </c:pt>
                <c:pt idx="7610">
                  <c:v>8.3187561592830814</c:v>
                </c:pt>
                <c:pt idx="7611">
                  <c:v>8.3187405117170243</c:v>
                </c:pt>
                <c:pt idx="7612">
                  <c:v>8.318814836799957</c:v>
                </c:pt>
                <c:pt idx="7613">
                  <c:v>8.3181441892330987</c:v>
                </c:pt>
                <c:pt idx="7614">
                  <c:v>8.3190185416670399</c:v>
                </c:pt>
                <c:pt idx="7615">
                  <c:v>8.3194012000829716</c:v>
                </c:pt>
                <c:pt idx="7616">
                  <c:v>8.3192622191829155</c:v>
                </c:pt>
                <c:pt idx="7617">
                  <c:v>8.3194298776000473</c:v>
                </c:pt>
                <c:pt idx="7618">
                  <c:v>8.3191892300329897</c:v>
                </c:pt>
                <c:pt idx="7619">
                  <c:v>8.3193252217829219</c:v>
                </c:pt>
                <c:pt idx="7620">
                  <c:v>8.3195929075500619</c:v>
                </c:pt>
                <c:pt idx="7621">
                  <c:v>8.3196038992999952</c:v>
                </c:pt>
                <c:pt idx="7622">
                  <c:v>8.3200149183999379</c:v>
                </c:pt>
                <c:pt idx="7623">
                  <c:v>8.3195509375000807</c:v>
                </c:pt>
                <c:pt idx="7624">
                  <c:v>8.3195302625830134</c:v>
                </c:pt>
                <c:pt idx="7625">
                  <c:v>8.3190462816829545</c:v>
                </c:pt>
                <c:pt idx="7626">
                  <c:v>8.3192989401000883</c:v>
                </c:pt>
                <c:pt idx="7627">
                  <c:v>8.3187532925330281</c:v>
                </c:pt>
                <c:pt idx="7628">
                  <c:v>8.3178242842829615</c:v>
                </c:pt>
                <c:pt idx="7629">
                  <c:v>8.319461970049904</c:v>
                </c:pt>
                <c:pt idx="7630">
                  <c:v>8.3188862951330353</c:v>
                </c:pt>
                <c:pt idx="7631">
                  <c:v>8.3195006475669793</c:v>
                </c:pt>
                <c:pt idx="7632">
                  <c:v>8.3196716666669204</c:v>
                </c:pt>
                <c:pt idx="7633">
                  <c:v>8.3193409917500514</c:v>
                </c:pt>
                <c:pt idx="7634">
                  <c:v>8.3191803441829943</c:v>
                </c:pt>
                <c:pt idx="7635">
                  <c:v>8.3192713359329282</c:v>
                </c:pt>
                <c:pt idx="7636">
                  <c:v>8.3190873550330693</c:v>
                </c:pt>
                <c:pt idx="7637">
                  <c:v>8.3190350134500015</c:v>
                </c:pt>
                <c:pt idx="7638">
                  <c:v>8.3195626992169434</c:v>
                </c:pt>
                <c:pt idx="7639">
                  <c:v>8.3198603576330754</c:v>
                </c:pt>
                <c:pt idx="7640">
                  <c:v>8.3202830434000177</c:v>
                </c:pt>
                <c:pt idx="7641">
                  <c:v>8.3203040624999609</c:v>
                </c:pt>
                <c:pt idx="7642">
                  <c:v>8.3198683875830923</c:v>
                </c:pt>
                <c:pt idx="7643">
                  <c:v>8.3201510733500346</c:v>
                </c:pt>
                <c:pt idx="7644">
                  <c:v>8.319320398432966</c:v>
                </c:pt>
                <c:pt idx="7645">
                  <c:v>8.3194764175329095</c:v>
                </c:pt>
                <c:pt idx="7646">
                  <c:v>8.3199540759500419</c:v>
                </c:pt>
                <c:pt idx="7647">
                  <c:v>8.3201567617169836</c:v>
                </c:pt>
                <c:pt idx="7648">
                  <c:v>8.3200594201329174</c:v>
                </c:pt>
                <c:pt idx="7649">
                  <c:v>8.3199054392330574</c:v>
                </c:pt>
                <c:pt idx="7650">
                  <c:v>8.3200914583329997</c:v>
                </c:pt>
                <c:pt idx="7651">
                  <c:v>8.3198341167499326</c:v>
                </c:pt>
                <c:pt idx="7652">
                  <c:v>8.3200618025170741</c:v>
                </c:pt>
                <c:pt idx="7653">
                  <c:v>8.3198077942670068</c:v>
                </c:pt>
                <c:pt idx="7654">
                  <c:v>8.3193771466999493</c:v>
                </c:pt>
                <c:pt idx="7655">
                  <c:v>8.3192531384500814</c:v>
                </c:pt>
                <c:pt idx="7656">
                  <c:v>8.319290824217024</c:v>
                </c:pt>
                <c:pt idx="7657">
                  <c:v>8.3200568159669555</c:v>
                </c:pt>
                <c:pt idx="7658">
                  <c:v>8.3199145017330984</c:v>
                </c:pt>
                <c:pt idx="7659">
                  <c:v>8.3196588541670398</c:v>
                </c:pt>
                <c:pt idx="7660">
                  <c:v>8.3194981792499743</c:v>
                </c:pt>
                <c:pt idx="7661">
                  <c:v>8.3190408650169143</c:v>
                </c:pt>
                <c:pt idx="7662">
                  <c:v>8.3189768567670459</c:v>
                </c:pt>
                <c:pt idx="7663">
                  <c:v>8.3193362091999887</c:v>
                </c:pt>
                <c:pt idx="7664">
                  <c:v>8.3194472009499219</c:v>
                </c:pt>
                <c:pt idx="7665">
                  <c:v>8.3180032200500644</c:v>
                </c:pt>
                <c:pt idx="7666">
                  <c:v>8.3181192117999974</c:v>
                </c:pt>
                <c:pt idx="7667">
                  <c:v>8.318375230899937</c:v>
                </c:pt>
                <c:pt idx="7668">
                  <c:v>8.3184195833330801</c:v>
                </c:pt>
                <c:pt idx="7669">
                  <c:v>8.317810575083012</c:v>
                </c:pt>
                <c:pt idx="7670">
                  <c:v>8.3177065941829547</c:v>
                </c:pt>
                <c:pt idx="7671">
                  <c:v>8.3177142526000871</c:v>
                </c:pt>
                <c:pt idx="7672">
                  <c:v>8.3176819383670288</c:v>
                </c:pt>
                <c:pt idx="7673">
                  <c:v>8.3173195967829603</c:v>
                </c:pt>
                <c:pt idx="7674">
                  <c:v>8.3176606158829038</c:v>
                </c:pt>
                <c:pt idx="7675">
                  <c:v>8.3174249409670349</c:v>
                </c:pt>
                <c:pt idx="7676">
                  <c:v>8.3175509600669795</c:v>
                </c:pt>
                <c:pt idx="7677">
                  <c:v>8.3179203124999201</c:v>
                </c:pt>
                <c:pt idx="7678">
                  <c:v>8.3175113042500524</c:v>
                </c:pt>
                <c:pt idx="7679">
                  <c:v>8.317997323349994</c:v>
                </c:pt>
                <c:pt idx="7680">
                  <c:v>8.3176183150999279</c:v>
                </c:pt>
                <c:pt idx="7681">
                  <c:v>8.3173710008670696</c:v>
                </c:pt>
                <c:pt idx="7682">
                  <c:v>8.3176169926170012</c:v>
                </c:pt>
                <c:pt idx="7683">
                  <c:v>8.3174480117169427</c:v>
                </c:pt>
                <c:pt idx="7684">
                  <c:v>8.3172656701330769</c:v>
                </c:pt>
                <c:pt idx="7685">
                  <c:v>8.3172233559000173</c:v>
                </c:pt>
                <c:pt idx="7686">
                  <c:v>8.3168243749999604</c:v>
                </c:pt>
                <c:pt idx="7687">
                  <c:v>8.3164370334170918</c:v>
                </c:pt>
                <c:pt idx="7688">
                  <c:v>8.3168347191830332</c:v>
                </c:pt>
                <c:pt idx="7689">
                  <c:v>8.3168757109329672</c:v>
                </c:pt>
                <c:pt idx="7690">
                  <c:v>8.317920063366909</c:v>
                </c:pt>
                <c:pt idx="7691">
                  <c:v>8.31796605511704</c:v>
                </c:pt>
                <c:pt idx="7692">
                  <c:v>8.3174887408829843</c:v>
                </c:pt>
                <c:pt idx="7693">
                  <c:v>8.3175313992999165</c:v>
                </c:pt>
                <c:pt idx="7694">
                  <c:v>8.3178007517330581</c:v>
                </c:pt>
                <c:pt idx="7695">
                  <c:v>8.3179451041670003</c:v>
                </c:pt>
                <c:pt idx="7696">
                  <c:v>8.3181977625829315</c:v>
                </c:pt>
                <c:pt idx="7697">
                  <c:v>8.3178504483500735</c:v>
                </c:pt>
                <c:pt idx="7698">
                  <c:v>8.3178814401000079</c:v>
                </c:pt>
                <c:pt idx="7699">
                  <c:v>8.31774245919995</c:v>
                </c:pt>
                <c:pt idx="7700">
                  <c:v>8.3180951176170819</c:v>
                </c:pt>
                <c:pt idx="7701">
                  <c:v>8.3171694700500236</c:v>
                </c:pt>
                <c:pt idx="7702">
                  <c:v>8.3176904617999554</c:v>
                </c:pt>
                <c:pt idx="7703">
                  <c:v>8.3176914809000966</c:v>
                </c:pt>
                <c:pt idx="7704">
                  <c:v>8.3175158333330401</c:v>
                </c:pt>
                <c:pt idx="7705">
                  <c:v>8.3181618250829725</c:v>
                </c:pt>
                <c:pt idx="7706">
                  <c:v>8.3181195108499146</c:v>
                </c:pt>
                <c:pt idx="7707">
                  <c:v>8.3178238359330479</c:v>
                </c:pt>
                <c:pt idx="7708">
                  <c:v>8.3174131883669897</c:v>
                </c:pt>
                <c:pt idx="7709">
                  <c:v>8.3180441801169209</c:v>
                </c:pt>
                <c:pt idx="7710">
                  <c:v>8.3180401992170641</c:v>
                </c:pt>
                <c:pt idx="7711">
                  <c:v>8.3175311909669958</c:v>
                </c:pt>
                <c:pt idx="7712">
                  <c:v>8.3176972100669389</c:v>
                </c:pt>
                <c:pt idx="7713">
                  <c:v>8.3179598958330789</c:v>
                </c:pt>
                <c:pt idx="7714">
                  <c:v>8.3181342209170115</c:v>
                </c:pt>
                <c:pt idx="7715">
                  <c:v>8.3174619066829543</c:v>
                </c:pt>
                <c:pt idx="7716">
                  <c:v>8.3178478984330866</c:v>
                </c:pt>
                <c:pt idx="7717">
                  <c:v>8.3170722508670298</c:v>
                </c:pt>
                <c:pt idx="7718">
                  <c:v>8.3177299092829617</c:v>
                </c:pt>
                <c:pt idx="7719">
                  <c:v>8.3173592617169039</c:v>
                </c:pt>
                <c:pt idx="7720">
                  <c:v>8.3177352534670348</c:v>
                </c:pt>
                <c:pt idx="7721">
                  <c:v>8.3178196058999774</c:v>
                </c:pt>
                <c:pt idx="7722">
                  <c:v>8.3179139583329214</c:v>
                </c:pt>
                <c:pt idx="7723">
                  <c:v>8.3176716167500526</c:v>
                </c:pt>
                <c:pt idx="7724">
                  <c:v>8.3173793025169935</c:v>
                </c:pt>
                <c:pt idx="7725">
                  <c:v>8.317666960932927</c:v>
                </c:pt>
                <c:pt idx="7726">
                  <c:v>8.3171513133670683</c:v>
                </c:pt>
                <c:pt idx="7727">
                  <c:v>8.3173523051170015</c:v>
                </c:pt>
                <c:pt idx="7728">
                  <c:v>8.316991657549945</c:v>
                </c:pt>
                <c:pt idx="7729">
                  <c:v>8.3170309826330762</c:v>
                </c:pt>
                <c:pt idx="7730">
                  <c:v>8.3170620017330172</c:v>
                </c:pt>
                <c:pt idx="7731">
                  <c:v>8.3167996874999606</c:v>
                </c:pt>
                <c:pt idx="7732">
                  <c:v>8.3171240125830916</c:v>
                </c:pt>
                <c:pt idx="7733">
                  <c:v>8.3171950316830348</c:v>
                </c:pt>
                <c:pt idx="7734">
                  <c:v>8.3171476900999668</c:v>
                </c:pt>
                <c:pt idx="7735">
                  <c:v>8.3169587091999091</c:v>
                </c:pt>
                <c:pt idx="7736">
                  <c:v>8.317376367617042</c:v>
                </c:pt>
                <c:pt idx="7737">
                  <c:v>8.3170207200499835</c:v>
                </c:pt>
                <c:pt idx="7738">
                  <c:v>8.3176017117999166</c:v>
                </c:pt>
                <c:pt idx="7739">
                  <c:v>8.3174843975670587</c:v>
                </c:pt>
                <c:pt idx="7740">
                  <c:v>8.31703875</c:v>
                </c:pt>
                <c:pt idx="7741">
                  <c:v>8.3175597417499336</c:v>
                </c:pt>
                <c:pt idx="7742">
                  <c:v>8.3172490941830741</c:v>
                </c:pt>
                <c:pt idx="7743">
                  <c:v>8.3176450859330071</c:v>
                </c:pt>
                <c:pt idx="7744">
                  <c:v>8.3172194383669495</c:v>
                </c:pt>
                <c:pt idx="7745">
                  <c:v>8.317273763450082</c:v>
                </c:pt>
                <c:pt idx="7746">
                  <c:v>8.3174264492170238</c:v>
                </c:pt>
                <c:pt idx="7747">
                  <c:v>8.3173841076329573</c:v>
                </c:pt>
                <c:pt idx="7748">
                  <c:v>8.3172501267330965</c:v>
                </c:pt>
                <c:pt idx="7749">
                  <c:v>8.3174661458330394</c:v>
                </c:pt>
                <c:pt idx="7750">
                  <c:v>8.317265470916972</c:v>
                </c:pt>
                <c:pt idx="7751">
                  <c:v>8.3177014900169155</c:v>
                </c:pt>
                <c:pt idx="7752">
                  <c:v>8.3175041484330468</c:v>
                </c:pt>
                <c:pt idx="7753">
                  <c:v>8.3172085008669878</c:v>
                </c:pt>
                <c:pt idx="7754">
                  <c:v>8.3173994926169215</c:v>
                </c:pt>
                <c:pt idx="7755">
                  <c:v>8.3172171783830624</c:v>
                </c:pt>
                <c:pt idx="7756">
                  <c:v>8.3170698367999965</c:v>
                </c:pt>
                <c:pt idx="7757">
                  <c:v>8.3171108558999389</c:v>
                </c:pt>
                <c:pt idx="7758">
                  <c:v>8.3174652083330791</c:v>
                </c:pt>
                <c:pt idx="7759">
                  <c:v>8.3171695334170117</c:v>
                </c:pt>
                <c:pt idx="7760">
                  <c:v>8.317187219182955</c:v>
                </c:pt>
                <c:pt idx="7761">
                  <c:v>8.3172365442670859</c:v>
                </c:pt>
                <c:pt idx="7762">
                  <c:v>8.3180525633670293</c:v>
                </c:pt>
                <c:pt idx="7763">
                  <c:v>8.3175485551169626</c:v>
                </c:pt>
                <c:pt idx="7764">
                  <c:v>8.3178379075499027</c:v>
                </c:pt>
                <c:pt idx="7765">
                  <c:v>8.3182272326330366</c:v>
                </c:pt>
                <c:pt idx="7766">
                  <c:v>8.3182265850669772</c:v>
                </c:pt>
                <c:pt idx="7767">
                  <c:v>8.3181009374999206</c:v>
                </c:pt>
                <c:pt idx="7768">
                  <c:v>8.3182602625830526</c:v>
                </c:pt>
                <c:pt idx="7769">
                  <c:v>8.3182979483499935</c:v>
                </c:pt>
                <c:pt idx="7770">
                  <c:v>8.3182189400999285</c:v>
                </c:pt>
                <c:pt idx="7771">
                  <c:v>8.318469959200069</c:v>
                </c:pt>
                <c:pt idx="7772">
                  <c:v>8.3185492842830016</c:v>
                </c:pt>
                <c:pt idx="7773">
                  <c:v>8.3188403033829434</c:v>
                </c:pt>
                <c:pt idx="7774">
                  <c:v>8.3185829618000753</c:v>
                </c:pt>
                <c:pt idx="7775">
                  <c:v>8.3188923142330182</c:v>
                </c:pt>
                <c:pt idx="7776">
                  <c:v>8.3187533333329604</c:v>
                </c:pt>
                <c:pt idx="7777">
                  <c:v>8.319935991750091</c:v>
                </c:pt>
                <c:pt idx="7778">
                  <c:v>8.3200253441830352</c:v>
                </c:pt>
                <c:pt idx="7779">
                  <c:v>8.3194730025999668</c:v>
                </c:pt>
                <c:pt idx="7780">
                  <c:v>8.31982402169991</c:v>
                </c:pt>
                <c:pt idx="7781">
                  <c:v>8.319680013450041</c:v>
                </c:pt>
                <c:pt idx="7782">
                  <c:v>8.3201176992169827</c:v>
                </c:pt>
                <c:pt idx="7783">
                  <c:v>8.3198870242999163</c:v>
                </c:pt>
                <c:pt idx="7784">
                  <c:v>8.3200313767330574</c:v>
                </c:pt>
                <c:pt idx="7785">
                  <c:v>8.3203157291670014</c:v>
                </c:pt>
                <c:pt idx="7786">
                  <c:v>8.3196367209169342</c:v>
                </c:pt>
                <c:pt idx="7787">
                  <c:v>8.320122740017073</c:v>
                </c:pt>
                <c:pt idx="7788">
                  <c:v>8.3192120651000074</c:v>
                </c:pt>
                <c:pt idx="7789">
                  <c:v>8.3198514175329485</c:v>
                </c:pt>
                <c:pt idx="7790">
                  <c:v>8.3196757426170809</c:v>
                </c:pt>
                <c:pt idx="7791">
                  <c:v>8.319585095050023</c:v>
                </c:pt>
                <c:pt idx="7792">
                  <c:v>8.3198694201329566</c:v>
                </c:pt>
                <c:pt idx="7793">
                  <c:v>8.3197487725670989</c:v>
                </c:pt>
                <c:pt idx="7794">
                  <c:v>8.3193564583330399</c:v>
                </c:pt>
                <c:pt idx="7795">
                  <c:v>8.319704116749973</c:v>
                </c:pt>
                <c:pt idx="7796">
                  <c:v>8.3200818025169152</c:v>
                </c:pt>
                <c:pt idx="7797">
                  <c:v>8.3198344609330466</c:v>
                </c:pt>
                <c:pt idx="7798">
                  <c:v>8.3202304800329898</c:v>
                </c:pt>
                <c:pt idx="7799">
                  <c:v>8.3198898051169223</c:v>
                </c:pt>
                <c:pt idx="7800">
                  <c:v>8.3199391575500634</c:v>
                </c:pt>
                <c:pt idx="7801">
                  <c:v>8.3195151492999955</c:v>
                </c:pt>
                <c:pt idx="7802">
                  <c:v>8.318637835066939</c:v>
                </c:pt>
                <c:pt idx="7803">
                  <c:v>8.3179471875000797</c:v>
                </c:pt>
                <c:pt idx="7804">
                  <c:v>8.3180131792500127</c:v>
                </c:pt>
                <c:pt idx="7805">
                  <c:v>8.3178658650169535</c:v>
                </c:pt>
                <c:pt idx="7806">
                  <c:v>8.3177568567670868</c:v>
                </c:pt>
                <c:pt idx="7807">
                  <c:v>8.3178245425330282</c:v>
                </c:pt>
                <c:pt idx="7808">
                  <c:v>8.3184372009499619</c:v>
                </c:pt>
                <c:pt idx="7809">
                  <c:v>8.3181265533829052</c:v>
                </c:pt>
                <c:pt idx="7810">
                  <c:v>8.3178008784670361</c:v>
                </c:pt>
                <c:pt idx="7811">
                  <c:v>8.3176152308999782</c:v>
                </c:pt>
                <c:pt idx="7812">
                  <c:v>8.3183862499999197</c:v>
                </c:pt>
                <c:pt idx="7813">
                  <c:v>8.3179172417500524</c:v>
                </c:pt>
                <c:pt idx="7814">
                  <c:v>8.318096594182995</c:v>
                </c:pt>
                <c:pt idx="7815">
                  <c:v>8.3188025859329287</c:v>
                </c:pt>
                <c:pt idx="7816">
                  <c:v>8.3188302717000671</c:v>
                </c:pt>
                <c:pt idx="7817">
                  <c:v>8.3189645967830028</c:v>
                </c:pt>
                <c:pt idx="7818">
                  <c:v>8.318598949216943</c:v>
                </c:pt>
                <c:pt idx="7819">
                  <c:v>8.3184249409670752</c:v>
                </c:pt>
                <c:pt idx="7820">
                  <c:v>8.3184192934000176</c:v>
                </c:pt>
                <c:pt idx="7821">
                  <c:v>8.3187419791669601</c:v>
                </c:pt>
                <c:pt idx="7822">
                  <c:v>8.3183979709170934</c:v>
                </c:pt>
                <c:pt idx="7823">
                  <c:v>8.3188439900170348</c:v>
                </c:pt>
                <c:pt idx="7824">
                  <c:v>8.3186149817669666</c:v>
                </c:pt>
                <c:pt idx="7825">
                  <c:v>8.3182210008669095</c:v>
                </c:pt>
                <c:pt idx="7826">
                  <c:v>8.3185453259500406</c:v>
                </c:pt>
                <c:pt idx="7827">
                  <c:v>8.318441345049985</c:v>
                </c:pt>
                <c:pt idx="7828">
                  <c:v>8.3187606701329173</c:v>
                </c:pt>
                <c:pt idx="7829">
                  <c:v>8.3185166892330571</c:v>
                </c:pt>
                <c:pt idx="7830">
                  <c:v>8.3187910416669997</c:v>
                </c:pt>
                <c:pt idx="7831">
                  <c:v>8.3182687000829336</c:v>
                </c:pt>
                <c:pt idx="7832">
                  <c:v>8.3185580525170746</c:v>
                </c:pt>
                <c:pt idx="7833">
                  <c:v>8.3185423776000071</c:v>
                </c:pt>
                <c:pt idx="7834">
                  <c:v>8.3191067300329493</c:v>
                </c:pt>
                <c:pt idx="7835">
                  <c:v>8.3180893884500797</c:v>
                </c:pt>
                <c:pt idx="7836">
                  <c:v>8.3180654075500229</c:v>
                </c:pt>
                <c:pt idx="7837">
                  <c:v>8.3189047326329568</c:v>
                </c:pt>
                <c:pt idx="7838">
                  <c:v>8.3179074184000985</c:v>
                </c:pt>
                <c:pt idx="7839">
                  <c:v>8.31858510416704</c:v>
                </c:pt>
                <c:pt idx="7840">
                  <c:v>8.3188944292499727</c:v>
                </c:pt>
                <c:pt idx="7841">
                  <c:v>8.3186137816829149</c:v>
                </c:pt>
                <c:pt idx="7842">
                  <c:v>8.3186897734330465</c:v>
                </c:pt>
                <c:pt idx="7843">
                  <c:v>8.3184541258669888</c:v>
                </c:pt>
                <c:pt idx="7844">
                  <c:v>8.318583450949923</c:v>
                </c:pt>
                <c:pt idx="7845">
                  <c:v>8.318452803383062</c:v>
                </c:pt>
                <c:pt idx="7846">
                  <c:v>8.318282128466997</c:v>
                </c:pt>
                <c:pt idx="7847">
                  <c:v>8.3184631475669377</c:v>
                </c:pt>
                <c:pt idx="7848">
                  <c:v>8.3179825000000793</c:v>
                </c:pt>
                <c:pt idx="7849">
                  <c:v>8.3181084917500119</c:v>
                </c:pt>
                <c:pt idx="7850">
                  <c:v>8.3188511775169545</c:v>
                </c:pt>
                <c:pt idx="7851">
                  <c:v>8.3182355026000874</c:v>
                </c:pt>
                <c:pt idx="7852">
                  <c:v>8.3179331883670287</c:v>
                </c:pt>
                <c:pt idx="7853">
                  <c:v>8.3182408467829614</c:v>
                </c:pt>
                <c:pt idx="7854">
                  <c:v>8.3187101992169037</c:v>
                </c:pt>
                <c:pt idx="7855">
                  <c:v>8.3181295243000353</c:v>
                </c:pt>
                <c:pt idx="7856">
                  <c:v>8.3178855433999797</c:v>
                </c:pt>
                <c:pt idx="7857">
                  <c:v>8.3180632291669205</c:v>
                </c:pt>
                <c:pt idx="7858">
                  <c:v>8.3175525542500512</c:v>
                </c:pt>
                <c:pt idx="7859">
                  <c:v>8.3179385733499949</c:v>
                </c:pt>
                <c:pt idx="7860">
                  <c:v>8.3183078984329271</c:v>
                </c:pt>
                <c:pt idx="7861">
                  <c:v>8.3178339175330684</c:v>
                </c:pt>
                <c:pt idx="7862">
                  <c:v>8.3181349092830015</c:v>
                </c:pt>
                <c:pt idx="7863">
                  <c:v>8.3179842617169424</c:v>
                </c:pt>
                <c:pt idx="7864">
                  <c:v>8.3179252534670773</c:v>
                </c:pt>
                <c:pt idx="7865">
                  <c:v>8.3181646059000176</c:v>
                </c:pt>
                <c:pt idx="7866">
                  <c:v>8.3178289583329601</c:v>
                </c:pt>
                <c:pt idx="7867">
                  <c:v>8.3172732834170926</c:v>
                </c:pt>
                <c:pt idx="7868">
                  <c:v>8.3178726358500334</c:v>
                </c:pt>
                <c:pt idx="7869">
                  <c:v>8.3170452942669684</c:v>
                </c:pt>
                <c:pt idx="7870">
                  <c:v>8.3179013133669102</c:v>
                </c:pt>
                <c:pt idx="7871">
                  <c:v>8.3170273051170405</c:v>
                </c:pt>
                <c:pt idx="7872">
                  <c:v>8.3167399908829847</c:v>
                </c:pt>
                <c:pt idx="7873">
                  <c:v>8.3172309826329158</c:v>
                </c:pt>
                <c:pt idx="7874">
                  <c:v>8.317957001733058</c:v>
                </c:pt>
                <c:pt idx="7875">
                  <c:v>8.3173630208329996</c:v>
                </c:pt>
                <c:pt idx="7876">
                  <c:v>8.3175923459169319</c:v>
                </c:pt>
                <c:pt idx="7877">
                  <c:v>8.3179083650170753</c:v>
                </c:pt>
                <c:pt idx="7878">
                  <c:v>8.3174093567670067</c:v>
                </c:pt>
                <c:pt idx="7879">
                  <c:v>8.3171503758669498</c:v>
                </c:pt>
                <c:pt idx="7880">
                  <c:v>8.3167197009500811</c:v>
                </c:pt>
                <c:pt idx="7881">
                  <c:v>8.3174807200500229</c:v>
                </c:pt>
                <c:pt idx="7882">
                  <c:v>8.3171183784669562</c:v>
                </c:pt>
                <c:pt idx="7883">
                  <c:v>8.3172927309000979</c:v>
                </c:pt>
                <c:pt idx="7884">
                  <c:v>8.3172354166670406</c:v>
                </c:pt>
                <c:pt idx="7885">
                  <c:v>8.3171830750829727</c:v>
                </c:pt>
                <c:pt idx="7886">
                  <c:v>8.3175990941829152</c:v>
                </c:pt>
                <c:pt idx="7887">
                  <c:v>8.3167434192670466</c:v>
                </c:pt>
                <c:pt idx="7888">
                  <c:v>8.3170327716999886</c:v>
                </c:pt>
                <c:pt idx="7889">
                  <c:v>8.3163537634499214</c:v>
                </c:pt>
                <c:pt idx="7890">
                  <c:v>8.3164947825500644</c:v>
                </c:pt>
                <c:pt idx="7891">
                  <c:v>8.3156707742999973</c:v>
                </c:pt>
                <c:pt idx="7892">
                  <c:v>8.316418460066938</c:v>
                </c:pt>
                <c:pt idx="7893">
                  <c:v>8.3159794791670798</c:v>
                </c:pt>
                <c:pt idx="7894">
                  <c:v>8.316958804250012</c:v>
                </c:pt>
                <c:pt idx="7895">
                  <c:v>8.316629823349956</c:v>
                </c:pt>
                <c:pt idx="7896">
                  <c:v>8.3161308151000863</c:v>
                </c:pt>
                <c:pt idx="7897">
                  <c:v>8.3164501675330289</c:v>
                </c:pt>
                <c:pt idx="7898">
                  <c:v>8.3171444926169631</c:v>
                </c:pt>
                <c:pt idx="7899">
                  <c:v>8.3159555117169042</c:v>
                </c:pt>
                <c:pt idx="7900">
                  <c:v>8.3161331701330354</c:v>
                </c:pt>
                <c:pt idx="7901">
                  <c:v>8.3160675225669785</c:v>
                </c:pt>
                <c:pt idx="7902">
                  <c:v>8.3163718749999198</c:v>
                </c:pt>
                <c:pt idx="7903">
                  <c:v>8.3167712000830534</c:v>
                </c:pt>
                <c:pt idx="7904">
                  <c:v>8.316532219182994</c:v>
                </c:pt>
                <c:pt idx="7905">
                  <c:v>8.3158732109329279</c:v>
                </c:pt>
                <c:pt idx="7906">
                  <c:v>8.3160692300330687</c:v>
                </c:pt>
                <c:pt idx="7907">
                  <c:v>8.3170618884500023</c:v>
                </c:pt>
                <c:pt idx="7908">
                  <c:v>8.3163762408829438</c:v>
                </c:pt>
                <c:pt idx="7909">
                  <c:v>8.3157788993000761</c:v>
                </c:pt>
                <c:pt idx="7910">
                  <c:v>8.315156585067017</c:v>
                </c:pt>
                <c:pt idx="7911">
                  <c:v>8.3159159374999607</c:v>
                </c:pt>
                <c:pt idx="7912">
                  <c:v>8.3163902625830914</c:v>
                </c:pt>
                <c:pt idx="7913">
                  <c:v>8.3166746150170354</c:v>
                </c:pt>
                <c:pt idx="7914">
                  <c:v>8.3157039400999686</c:v>
                </c:pt>
                <c:pt idx="7915">
                  <c:v>8.315331625866909</c:v>
                </c:pt>
                <c:pt idx="7916">
                  <c:v>8.3157959509500401</c:v>
                </c:pt>
                <c:pt idx="7917">
                  <c:v>8.3157886367169844</c:v>
                </c:pt>
                <c:pt idx="7918">
                  <c:v>8.3157196284669155</c:v>
                </c:pt>
                <c:pt idx="7919">
                  <c:v>8.3162856475670583</c:v>
                </c:pt>
                <c:pt idx="7920">
                  <c:v>8.315388333332999</c:v>
                </c:pt>
                <c:pt idx="7921">
                  <c:v>8.3151093250829327</c:v>
                </c:pt>
                <c:pt idx="7922">
                  <c:v>8.3159136775170737</c:v>
                </c:pt>
                <c:pt idx="7923">
                  <c:v>8.3157596692670062</c:v>
                </c:pt>
                <c:pt idx="7924">
                  <c:v>8.3156840216999495</c:v>
                </c:pt>
                <c:pt idx="7925">
                  <c:v>8.3155216801170813</c:v>
                </c:pt>
                <c:pt idx="7926">
                  <c:v>8.3153410325500232</c:v>
                </c:pt>
                <c:pt idx="7927">
                  <c:v>8.3155786909669569</c:v>
                </c:pt>
                <c:pt idx="7928">
                  <c:v>8.3163647100670968</c:v>
                </c:pt>
                <c:pt idx="7929">
                  <c:v>8.3161440625000402</c:v>
                </c:pt>
                <c:pt idx="7930">
                  <c:v>8.3159550542499723</c:v>
                </c:pt>
                <c:pt idx="7931">
                  <c:v>8.3171344066829143</c:v>
                </c:pt>
                <c:pt idx="7932">
                  <c:v>8.3165470651000479</c:v>
                </c:pt>
                <c:pt idx="7933">
                  <c:v>8.3157164175329896</c:v>
                </c:pt>
                <c:pt idx="7934">
                  <c:v>8.3165840759499208</c:v>
                </c:pt>
                <c:pt idx="7935">
                  <c:v>8.3165650950500627</c:v>
                </c:pt>
                <c:pt idx="7936">
                  <c:v>8.3158027534669969</c:v>
                </c:pt>
                <c:pt idx="7937">
                  <c:v>8.3161137725669398</c:v>
                </c:pt>
                <c:pt idx="7938">
                  <c:v>8.3164414583330792</c:v>
                </c:pt>
                <c:pt idx="7939">
                  <c:v>8.3161341167500122</c:v>
                </c:pt>
                <c:pt idx="7940">
                  <c:v>8.3159168025169556</c:v>
                </c:pt>
                <c:pt idx="7941">
                  <c:v>8.3160877942670872</c:v>
                </c:pt>
                <c:pt idx="7942">
                  <c:v>8.3163504800330301</c:v>
                </c:pt>
                <c:pt idx="7943">
                  <c:v>8.3161648051169621</c:v>
                </c:pt>
                <c:pt idx="7944">
                  <c:v>8.3159441575499038</c:v>
                </c:pt>
                <c:pt idx="7945">
                  <c:v>8.3156684826330363</c:v>
                </c:pt>
                <c:pt idx="7946">
                  <c:v>8.3166745017329777</c:v>
                </c:pt>
                <c:pt idx="7947">
                  <c:v>8.3162788541669208</c:v>
                </c:pt>
                <c:pt idx="7948">
                  <c:v>8.3170381792500532</c:v>
                </c:pt>
                <c:pt idx="7949">
                  <c:v>8.3161091983499933</c:v>
                </c:pt>
                <c:pt idx="7950">
                  <c:v>8.3161668567669285</c:v>
                </c:pt>
                <c:pt idx="7951">
                  <c:v>8.3157128758670691</c:v>
                </c:pt>
                <c:pt idx="7952">
                  <c:v>8.3159522009500009</c:v>
                </c:pt>
                <c:pt idx="7953">
                  <c:v>8.3161682200499438</c:v>
                </c:pt>
                <c:pt idx="7954">
                  <c:v>8.3157758784670754</c:v>
                </c:pt>
                <c:pt idx="7955">
                  <c:v>8.3162935642330194</c:v>
                </c:pt>
                <c:pt idx="7956">
                  <c:v>8.3157162499999604</c:v>
                </c:pt>
                <c:pt idx="7957">
                  <c:v>8.3162905750830909</c:v>
                </c:pt>
                <c:pt idx="7958">
                  <c:v>8.3159449275170338</c:v>
                </c:pt>
                <c:pt idx="7959">
                  <c:v>8.3162325859329673</c:v>
                </c:pt>
                <c:pt idx="7960">
                  <c:v>8.3163252716999096</c:v>
                </c:pt>
                <c:pt idx="7961">
                  <c:v>8.3167962634500423</c:v>
                </c:pt>
                <c:pt idx="7962">
                  <c:v>8.316085615882983</c:v>
                </c:pt>
                <c:pt idx="7963">
                  <c:v>8.3158449409669153</c:v>
                </c:pt>
                <c:pt idx="7964">
                  <c:v>8.3169042934000572</c:v>
                </c:pt>
                <c:pt idx="7965">
                  <c:v>8.3173736458330012</c:v>
                </c:pt>
                <c:pt idx="7966">
                  <c:v>8.3181546375829338</c:v>
                </c:pt>
                <c:pt idx="7967">
                  <c:v>8.3172273233500729</c:v>
                </c:pt>
                <c:pt idx="7968">
                  <c:v>8.3177033151000064</c:v>
                </c:pt>
                <c:pt idx="7969">
                  <c:v>8.31724433419995</c:v>
                </c:pt>
                <c:pt idx="7970">
                  <c:v>8.3166286592830811</c:v>
                </c:pt>
                <c:pt idx="7971">
                  <c:v>8.3166630117170239</c:v>
                </c:pt>
                <c:pt idx="7972">
                  <c:v>8.3162840034669561</c:v>
                </c:pt>
                <c:pt idx="7973">
                  <c:v>8.3166033559000976</c:v>
                </c:pt>
                <c:pt idx="7974">
                  <c:v>8.31673770833304</c:v>
                </c:pt>
                <c:pt idx="7975">
                  <c:v>8.316572033416973</c:v>
                </c:pt>
                <c:pt idx="7976">
                  <c:v>8.3171580525169162</c:v>
                </c:pt>
                <c:pt idx="7977">
                  <c:v>8.316335710933048</c:v>
                </c:pt>
                <c:pt idx="7978">
                  <c:v>8.3165467300329876</c:v>
                </c:pt>
                <c:pt idx="7979">
                  <c:v>8.3168410551169227</c:v>
                </c:pt>
                <c:pt idx="7980">
                  <c:v>8.3167304075500628</c:v>
                </c:pt>
                <c:pt idx="7981">
                  <c:v>8.3169997326329952</c:v>
                </c:pt>
                <c:pt idx="7982">
                  <c:v>8.317052418399939</c:v>
                </c:pt>
                <c:pt idx="7983">
                  <c:v>8.3167717708330784</c:v>
                </c:pt>
                <c:pt idx="7984">
                  <c:v>8.3175244292500139</c:v>
                </c:pt>
                <c:pt idx="7985">
                  <c:v>8.3171371150169549</c:v>
                </c:pt>
                <c:pt idx="7986">
                  <c:v>8.3165081067670865</c:v>
                </c:pt>
                <c:pt idx="7987">
                  <c:v>8.3169407925330283</c:v>
                </c:pt>
                <c:pt idx="7988">
                  <c:v>8.3166334509499613</c:v>
                </c:pt>
                <c:pt idx="7989">
                  <c:v>8.3158611367169044</c:v>
                </c:pt>
                <c:pt idx="7990">
                  <c:v>8.3153187951330363</c:v>
                </c:pt>
                <c:pt idx="7991">
                  <c:v>8.3148731475669777</c:v>
                </c:pt>
                <c:pt idx="7992">
                  <c:v>8.315547499999921</c:v>
                </c:pt>
                <c:pt idx="7993">
                  <c:v>8.3154384917500526</c:v>
                </c:pt>
                <c:pt idx="7994">
                  <c:v>8.3150995108499952</c:v>
                </c:pt>
                <c:pt idx="7995">
                  <c:v>8.3153855025999288</c:v>
                </c:pt>
                <c:pt idx="7996">
                  <c:v>8.3149815217000675</c:v>
                </c:pt>
                <c:pt idx="7997">
                  <c:v>8.3156208467830002</c:v>
                </c:pt>
                <c:pt idx="7998">
                  <c:v>8.3148585325499447</c:v>
                </c:pt>
                <c:pt idx="7999">
                  <c:v>8.3157761909670747</c:v>
                </c:pt>
                <c:pt idx="8000">
                  <c:v>8.3154222100670179</c:v>
                </c:pt>
                <c:pt idx="8001">
                  <c:v>8.3151265624999589</c:v>
                </c:pt>
                <c:pt idx="8002">
                  <c:v>8.3155225542500908</c:v>
                </c:pt>
                <c:pt idx="8003">
                  <c:v>8.3155035733500338</c:v>
                </c:pt>
                <c:pt idx="8004">
                  <c:v>8.3149228984329664</c:v>
                </c:pt>
                <c:pt idx="8005">
                  <c:v>8.3149955841999095</c:v>
                </c:pt>
                <c:pt idx="8006">
                  <c:v>8.3153915759500414</c:v>
                </c:pt>
                <c:pt idx="8007">
                  <c:v>8.3151125950499836</c:v>
                </c:pt>
                <c:pt idx="8008">
                  <c:v>8.3151769201329166</c:v>
                </c:pt>
                <c:pt idx="8009">
                  <c:v>8.3157179392330569</c:v>
                </c:pt>
                <c:pt idx="8010">
                  <c:v>8.3159756250000001</c:v>
                </c:pt>
                <c:pt idx="8011">
                  <c:v>8.3152816167499335</c:v>
                </c:pt>
                <c:pt idx="8012">
                  <c:v>8.3154759691830726</c:v>
                </c:pt>
                <c:pt idx="8013">
                  <c:v>8.3154069609330072</c:v>
                </c:pt>
                <c:pt idx="8014">
                  <c:v>8.3150813133669494</c:v>
                </c:pt>
                <c:pt idx="8015">
                  <c:v>8.3157873051170803</c:v>
                </c:pt>
                <c:pt idx="8016">
                  <c:v>8.3156633242170237</c:v>
                </c:pt>
                <c:pt idx="8017">
                  <c:v>8.3164609826329556</c:v>
                </c:pt>
                <c:pt idx="8018">
                  <c:v>8.316028668400099</c:v>
                </c:pt>
                <c:pt idx="8019">
                  <c:v>8.3160196875000398</c:v>
                </c:pt>
                <c:pt idx="8020">
                  <c:v>8.3152623459169721</c:v>
                </c:pt>
                <c:pt idx="8021">
                  <c:v>8.3151666983499144</c:v>
                </c:pt>
                <c:pt idx="8022">
                  <c:v>8.314774356767046</c:v>
                </c:pt>
                <c:pt idx="8023">
                  <c:v>8.3150687091999895</c:v>
                </c:pt>
                <c:pt idx="8024">
                  <c:v>8.3153030342829233</c:v>
                </c:pt>
                <c:pt idx="8025">
                  <c:v>8.3154407200500629</c:v>
                </c:pt>
                <c:pt idx="8026">
                  <c:v>8.3153717117999975</c:v>
                </c:pt>
                <c:pt idx="8027">
                  <c:v>8.3155660642329376</c:v>
                </c:pt>
                <c:pt idx="8028">
                  <c:v>8.3160104166670799</c:v>
                </c:pt>
                <c:pt idx="8029">
                  <c:v>8.3155730750830124</c:v>
                </c:pt>
                <c:pt idx="8030">
                  <c:v>8.3156807608499541</c:v>
                </c:pt>
                <c:pt idx="8031">
                  <c:v>8.3152984192670871</c:v>
                </c:pt>
                <c:pt idx="8032">
                  <c:v>8.3153611050330287</c:v>
                </c:pt>
                <c:pt idx="8033">
                  <c:v>8.3156970967829622</c:v>
                </c:pt>
                <c:pt idx="8034">
                  <c:v>8.3160664492169047</c:v>
                </c:pt>
                <c:pt idx="8035">
                  <c:v>8.3155241076330366</c:v>
                </c:pt>
                <c:pt idx="8036">
                  <c:v>8.3159551267329785</c:v>
                </c:pt>
                <c:pt idx="8037">
                  <c:v>8.3164128124999195</c:v>
                </c:pt>
                <c:pt idx="8038">
                  <c:v>8.3155371375830516</c:v>
                </c:pt>
                <c:pt idx="8039">
                  <c:v>8.3163348233499956</c:v>
                </c:pt>
                <c:pt idx="8040">
                  <c:v>8.3161558150999273</c:v>
                </c:pt>
                <c:pt idx="8041">
                  <c:v>8.3158368342000699</c:v>
                </c:pt>
                <c:pt idx="8042">
                  <c:v>8.3155411592830024</c:v>
                </c:pt>
                <c:pt idx="8043">
                  <c:v>8.3156838450499428</c:v>
                </c:pt>
                <c:pt idx="8044">
                  <c:v>8.3156165034670746</c:v>
                </c:pt>
                <c:pt idx="8045">
                  <c:v>8.3153775225670188</c:v>
                </c:pt>
                <c:pt idx="8046">
                  <c:v>8.3152335416669612</c:v>
                </c:pt>
                <c:pt idx="8047">
                  <c:v>8.3154145334170924</c:v>
                </c:pt>
                <c:pt idx="8048">
                  <c:v>8.3162705525170342</c:v>
                </c:pt>
                <c:pt idx="8049">
                  <c:v>8.3161982109329671</c:v>
                </c:pt>
                <c:pt idx="8050">
                  <c:v>8.3168658966999089</c:v>
                </c:pt>
                <c:pt idx="8051">
                  <c:v>8.3167118884500404</c:v>
                </c:pt>
                <c:pt idx="8052">
                  <c:v>8.3165612408829848</c:v>
                </c:pt>
                <c:pt idx="8053">
                  <c:v>8.316133899299917</c:v>
                </c:pt>
                <c:pt idx="8054">
                  <c:v>8.316163251733057</c:v>
                </c:pt>
                <c:pt idx="8055">
                  <c:v>8.3165092708330004</c:v>
                </c:pt>
                <c:pt idx="8056">
                  <c:v>8.3167102625829319</c:v>
                </c:pt>
                <c:pt idx="8057">
                  <c:v>8.3161596150170745</c:v>
                </c:pt>
                <c:pt idx="8058">
                  <c:v>8.3162872734330069</c:v>
                </c:pt>
                <c:pt idx="8059">
                  <c:v>8.3168599591999488</c:v>
                </c:pt>
                <c:pt idx="8060">
                  <c:v>8.3168192842830813</c:v>
                </c:pt>
                <c:pt idx="8061">
                  <c:v>8.316551970050023</c:v>
                </c:pt>
                <c:pt idx="8062">
                  <c:v>8.3162096284669556</c:v>
                </c:pt>
                <c:pt idx="8063">
                  <c:v>8.3171256475670976</c:v>
                </c:pt>
                <c:pt idx="8064">
                  <c:v>8.3170583333330388</c:v>
                </c:pt>
                <c:pt idx="8065">
                  <c:v>8.3169626584169727</c:v>
                </c:pt>
                <c:pt idx="8066">
                  <c:v>8.3175136775169154</c:v>
                </c:pt>
                <c:pt idx="8067">
                  <c:v>8.3167813359330456</c:v>
                </c:pt>
                <c:pt idx="8068">
                  <c:v>8.3170390216999888</c:v>
                </c:pt>
                <c:pt idx="8069">
                  <c:v>8.3173266801169223</c:v>
                </c:pt>
                <c:pt idx="8070">
                  <c:v>8.3172793658830635</c:v>
                </c:pt>
                <c:pt idx="8071">
                  <c:v>8.3175903576329961</c:v>
                </c:pt>
                <c:pt idx="8072">
                  <c:v>8.3177330433999384</c:v>
                </c:pt>
                <c:pt idx="8073">
                  <c:v>8.3172640625000795</c:v>
                </c:pt>
                <c:pt idx="8074">
                  <c:v>8.3174733875830125</c:v>
                </c:pt>
                <c:pt idx="8075">
                  <c:v>8.3176227400169562</c:v>
                </c:pt>
                <c:pt idx="8076">
                  <c:v>8.3175687317670874</c:v>
                </c:pt>
                <c:pt idx="8077">
                  <c:v>8.3173647508670285</c:v>
                </c:pt>
                <c:pt idx="8078">
                  <c:v>8.3179624092829609</c:v>
                </c:pt>
                <c:pt idx="8079">
                  <c:v>8.3182067617169047</c:v>
                </c:pt>
                <c:pt idx="8080">
                  <c:v>8.3178977534670349</c:v>
                </c:pt>
                <c:pt idx="8081">
                  <c:v>8.3181021058999782</c:v>
                </c:pt>
                <c:pt idx="8082">
                  <c:v>8.3173031249999205</c:v>
                </c:pt>
                <c:pt idx="8083">
                  <c:v>8.3176191167500519</c:v>
                </c:pt>
                <c:pt idx="8084">
                  <c:v>8.3177484691829946</c:v>
                </c:pt>
                <c:pt idx="8085">
                  <c:v>8.318181127599928</c:v>
                </c:pt>
                <c:pt idx="8086">
                  <c:v>8.3184521467000696</c:v>
                </c:pt>
                <c:pt idx="8087">
                  <c:v>8.3182931384500023</c:v>
                </c:pt>
                <c:pt idx="8088">
                  <c:v>8.3179708242169426</c:v>
                </c:pt>
                <c:pt idx="8089">
                  <c:v>8.3178068159670762</c:v>
                </c:pt>
                <c:pt idx="8090">
                  <c:v>8.3171678350670177</c:v>
                </c:pt>
                <c:pt idx="8091">
                  <c:v>8.3176388541669599</c:v>
                </c:pt>
                <c:pt idx="8092">
                  <c:v>8.3175681792500917</c:v>
                </c:pt>
                <c:pt idx="8093">
                  <c:v>8.3174058650170331</c:v>
                </c:pt>
                <c:pt idx="8094">
                  <c:v>8.3175418567669688</c:v>
                </c:pt>
                <c:pt idx="8095">
                  <c:v>8.3181662091999087</c:v>
                </c:pt>
                <c:pt idx="8096">
                  <c:v>8.3181972009500402</c:v>
                </c:pt>
                <c:pt idx="8097">
                  <c:v>8.317479886716983</c:v>
                </c:pt>
                <c:pt idx="8098">
                  <c:v>8.3176792117999163</c:v>
                </c:pt>
                <c:pt idx="8099">
                  <c:v>8.3175585642330585</c:v>
                </c:pt>
                <c:pt idx="8100">
                  <c:v>8.3178262499999995</c:v>
                </c:pt>
                <c:pt idx="8101">
                  <c:v>8.317627241749932</c:v>
                </c:pt>
                <c:pt idx="8102">
                  <c:v>8.3187499275170751</c:v>
                </c:pt>
                <c:pt idx="8103">
                  <c:v>8.3181709192670077</c:v>
                </c:pt>
                <c:pt idx="8104">
                  <c:v>8.3187119383669508</c:v>
                </c:pt>
                <c:pt idx="8105">
                  <c:v>8.318542930117081</c:v>
                </c:pt>
                <c:pt idx="8106">
                  <c:v>8.318622282550022</c:v>
                </c:pt>
                <c:pt idx="8107">
                  <c:v>8.3185049409669567</c:v>
                </c:pt>
                <c:pt idx="8108">
                  <c:v>8.3185892934000982</c:v>
                </c:pt>
                <c:pt idx="8109">
                  <c:v>8.3189103125000408</c:v>
                </c:pt>
                <c:pt idx="8110">
                  <c:v>8.3183779709169734</c:v>
                </c:pt>
                <c:pt idx="8111">
                  <c:v>8.3185306566829151</c:v>
                </c:pt>
                <c:pt idx="8112">
                  <c:v>8.3188033151000482</c:v>
                </c:pt>
                <c:pt idx="8113">
                  <c:v>8.3187976675329889</c:v>
                </c:pt>
                <c:pt idx="8114">
                  <c:v>8.3187119926169224</c:v>
                </c:pt>
                <c:pt idx="8115">
                  <c:v>8.3189513450500634</c:v>
                </c:pt>
                <c:pt idx="8116">
                  <c:v>8.3190073367999968</c:v>
                </c:pt>
                <c:pt idx="8117">
                  <c:v>8.3190050225669392</c:v>
                </c:pt>
                <c:pt idx="8118">
                  <c:v>8.3188310416670799</c:v>
                </c:pt>
                <c:pt idx="8119">
                  <c:v>8.318545366750012</c:v>
                </c:pt>
                <c:pt idx="8120">
                  <c:v>8.3184230525169554</c:v>
                </c:pt>
                <c:pt idx="8121">
                  <c:v>8.319249044267087</c:v>
                </c:pt>
                <c:pt idx="8122">
                  <c:v>8.3190167300330291</c:v>
                </c:pt>
                <c:pt idx="8123">
                  <c:v>8.3191843884499619</c:v>
                </c:pt>
                <c:pt idx="8124">
                  <c:v>8.3187887408829031</c:v>
                </c:pt>
                <c:pt idx="8125">
                  <c:v>8.3191163993000359</c:v>
                </c:pt>
                <c:pt idx="8126">
                  <c:v>8.3190040850669789</c:v>
                </c:pt>
                <c:pt idx="8127">
                  <c:v>8.3189817708329219</c:v>
                </c:pt>
                <c:pt idx="8128">
                  <c:v>8.3190994292500537</c:v>
                </c:pt>
                <c:pt idx="8129">
                  <c:v>8.3193671150169948</c:v>
                </c:pt>
                <c:pt idx="8130">
                  <c:v>8.3192297734329266</c:v>
                </c:pt>
                <c:pt idx="8131">
                  <c:v>8.3191157925330685</c:v>
                </c:pt>
                <c:pt idx="8132">
                  <c:v>8.3187151176170016</c:v>
                </c:pt>
                <c:pt idx="8133">
                  <c:v>8.3186928033829446</c:v>
                </c:pt>
                <c:pt idx="8134">
                  <c:v>8.3187021284670752</c:v>
                </c:pt>
                <c:pt idx="8135">
                  <c:v>8.3194031475670176</c:v>
                </c:pt>
                <c:pt idx="8136">
                  <c:v>8.3188524999999593</c:v>
                </c:pt>
                <c:pt idx="8137">
                  <c:v>8.3195651584170918</c:v>
                </c:pt>
                <c:pt idx="8138">
                  <c:v>8.3193628441830345</c:v>
                </c:pt>
                <c:pt idx="8139">
                  <c:v>8.3194371692669673</c:v>
                </c:pt>
                <c:pt idx="8140">
                  <c:v>8.3190398550329085</c:v>
                </c:pt>
                <c:pt idx="8141">
                  <c:v>8.3196291801170421</c:v>
                </c:pt>
                <c:pt idx="8142">
                  <c:v>8.3194951992169841</c:v>
                </c:pt>
                <c:pt idx="8143">
                  <c:v>8.3195711909669168</c:v>
                </c:pt>
                <c:pt idx="8144">
                  <c:v>8.3192155434000572</c:v>
                </c:pt>
                <c:pt idx="8145">
                  <c:v>8.3193915624999999</c:v>
                </c:pt>
                <c:pt idx="8146">
                  <c:v>8.3191542209169338</c:v>
                </c:pt>
                <c:pt idx="8147">
                  <c:v>8.3193702400170739</c:v>
                </c:pt>
                <c:pt idx="8148">
                  <c:v>8.3191495651000071</c:v>
                </c:pt>
                <c:pt idx="8149">
                  <c:v>8.3191872508669498</c:v>
                </c:pt>
                <c:pt idx="8150">
                  <c:v>8.3193549092830814</c:v>
                </c:pt>
                <c:pt idx="8151">
                  <c:v>8.3198242617170237</c:v>
                </c:pt>
                <c:pt idx="8152">
                  <c:v>8.3192452534669563</c:v>
                </c:pt>
                <c:pt idx="8153">
                  <c:v>8.3193746059000979</c:v>
                </c:pt>
                <c:pt idx="8154">
                  <c:v>8.3194872916670395</c:v>
                </c:pt>
                <c:pt idx="8155">
                  <c:v>8.3195816167499732</c:v>
                </c:pt>
                <c:pt idx="8156">
                  <c:v>8.3191393025169162</c:v>
                </c:pt>
                <c:pt idx="8157">
                  <c:v>8.3195719609330467</c:v>
                </c:pt>
                <c:pt idx="8158">
                  <c:v>8.3190479800329893</c:v>
                </c:pt>
                <c:pt idx="8159">
                  <c:v>8.3191839717829215</c:v>
                </c:pt>
                <c:pt idx="8160">
                  <c:v>8.3193766575500625</c:v>
                </c:pt>
                <c:pt idx="8161">
                  <c:v>8.3199126492999955</c:v>
                </c:pt>
                <c:pt idx="8162">
                  <c:v>8.3199070017329397</c:v>
                </c:pt>
                <c:pt idx="8163">
                  <c:v>8.3191696875000787</c:v>
                </c:pt>
                <c:pt idx="8164">
                  <c:v>8.3195523459170122</c:v>
                </c:pt>
                <c:pt idx="8165">
                  <c:v>8.3194550316829545</c:v>
                </c:pt>
                <c:pt idx="8166">
                  <c:v>8.3197576901000865</c:v>
                </c:pt>
                <c:pt idx="8167">
                  <c:v>8.3196587092000289</c:v>
                </c:pt>
                <c:pt idx="8168">
                  <c:v>8.3195547009499613</c:v>
                </c:pt>
                <c:pt idx="8169">
                  <c:v>8.3196323867169024</c:v>
                </c:pt>
                <c:pt idx="8170">
                  <c:v>8.3190383784670363</c:v>
                </c:pt>
                <c:pt idx="8171">
                  <c:v>8.319079397566977</c:v>
                </c:pt>
                <c:pt idx="8172">
                  <c:v>8.3193370833329201</c:v>
                </c:pt>
                <c:pt idx="8173">
                  <c:v>8.3194114084170518</c:v>
                </c:pt>
                <c:pt idx="8174">
                  <c:v>8.3199107608499929</c:v>
                </c:pt>
                <c:pt idx="8175">
                  <c:v>8.3197750859329282</c:v>
                </c:pt>
                <c:pt idx="8176">
                  <c:v>8.3191344383670689</c:v>
                </c:pt>
                <c:pt idx="8177">
                  <c:v>8.3201520967830014</c:v>
                </c:pt>
                <c:pt idx="8178">
                  <c:v>8.3192681158829433</c:v>
                </c:pt>
                <c:pt idx="8179">
                  <c:v>8.3192941076330751</c:v>
                </c:pt>
                <c:pt idx="8180">
                  <c:v>8.3189151267330192</c:v>
                </c:pt>
                <c:pt idx="8181">
                  <c:v>8.3193711458329602</c:v>
                </c:pt>
                <c:pt idx="8182">
                  <c:v>8.3192388042500909</c:v>
                </c:pt>
                <c:pt idx="8183">
                  <c:v>8.319096490017035</c:v>
                </c:pt>
                <c:pt idx="8184">
                  <c:v>8.3196608150999669</c:v>
                </c:pt>
                <c:pt idx="8185">
                  <c:v>8.3198901675329093</c:v>
                </c:pt>
                <c:pt idx="8186">
                  <c:v>8.3193361592830417</c:v>
                </c:pt>
                <c:pt idx="8187">
                  <c:v>8.3196788450499835</c:v>
                </c:pt>
                <c:pt idx="8188">
                  <c:v>8.3198248367999152</c:v>
                </c:pt>
                <c:pt idx="8189">
                  <c:v>8.3194958559000582</c:v>
                </c:pt>
                <c:pt idx="8190">
                  <c:v>8.3191268750000003</c:v>
                </c:pt>
                <c:pt idx="8191">
                  <c:v>8.3193145334169341</c:v>
                </c:pt>
                <c:pt idx="8192">
                  <c:v>8.3195072191830732</c:v>
                </c:pt>
                <c:pt idx="8193">
                  <c:v>8.3197765442670075</c:v>
                </c:pt>
                <c:pt idx="8194">
                  <c:v>8.3193808966999487</c:v>
                </c:pt>
                <c:pt idx="8195">
                  <c:v>8.3189185551170812</c:v>
                </c:pt>
                <c:pt idx="8196">
                  <c:v>8.3189262408830231</c:v>
                </c:pt>
                <c:pt idx="8197">
                  <c:v>8.3190922326329559</c:v>
                </c:pt>
                <c:pt idx="8198">
                  <c:v>8.3192015850670984</c:v>
                </c:pt>
                <c:pt idx="8199">
                  <c:v>8.3192542708330404</c:v>
                </c:pt>
                <c:pt idx="8200">
                  <c:v>8.319003595916973</c:v>
                </c:pt>
                <c:pt idx="8201">
                  <c:v>8.3192629483499161</c:v>
                </c:pt>
                <c:pt idx="8202">
                  <c:v>8.3187872734330472</c:v>
                </c:pt>
                <c:pt idx="8203">
                  <c:v>8.3186716258669904</c:v>
                </c:pt>
                <c:pt idx="8204">
                  <c:v>8.3189392842829228</c:v>
                </c:pt>
                <c:pt idx="8205">
                  <c:v>8.3188703033830631</c:v>
                </c:pt>
                <c:pt idx="8206">
                  <c:v>8.3192729617999959</c:v>
                </c:pt>
                <c:pt idx="8207">
                  <c:v>8.3190706475669387</c:v>
                </c:pt>
                <c:pt idx="8208">
                  <c:v>8.3188666666670805</c:v>
                </c:pt>
                <c:pt idx="8209">
                  <c:v>8.3189176584170124</c:v>
                </c:pt>
                <c:pt idx="8210">
                  <c:v>8.3191486775169547</c:v>
                </c:pt>
                <c:pt idx="8211">
                  <c:v>8.3189246692670853</c:v>
                </c:pt>
                <c:pt idx="8212">
                  <c:v>8.3187206883670282</c:v>
                </c:pt>
                <c:pt idx="8213">
                  <c:v>8.3188366801169611</c:v>
                </c:pt>
                <c:pt idx="8214">
                  <c:v>8.3191760325499047</c:v>
                </c:pt>
                <c:pt idx="8215">
                  <c:v>8.3190086909670367</c:v>
                </c:pt>
                <c:pt idx="8216">
                  <c:v>8.3188397100669782</c:v>
                </c:pt>
                <c:pt idx="8217">
                  <c:v>8.3194007291669205</c:v>
                </c:pt>
                <c:pt idx="8218">
                  <c:v>8.3185600542500513</c:v>
                </c:pt>
                <c:pt idx="8219">
                  <c:v>8.3189277400169956</c:v>
                </c:pt>
                <c:pt idx="8220">
                  <c:v>8.3198120650999279</c:v>
                </c:pt>
                <c:pt idx="8221">
                  <c:v>8.3194564175330683</c:v>
                </c:pt>
                <c:pt idx="8222">
                  <c:v>8.3196790759500026</c:v>
                </c:pt>
                <c:pt idx="8223">
                  <c:v>8.3191784283829442</c:v>
                </c:pt>
                <c:pt idx="8224">
                  <c:v>8.3192560868000758</c:v>
                </c:pt>
                <c:pt idx="8225">
                  <c:v>8.3189937725670191</c:v>
                </c:pt>
                <c:pt idx="8226">
                  <c:v>8.3189597916669591</c:v>
                </c:pt>
                <c:pt idx="8227">
                  <c:v>8.3189041167500921</c:v>
                </c:pt>
                <c:pt idx="8228">
                  <c:v>8.3191868025170344</c:v>
                </c:pt>
                <c:pt idx="8229">
                  <c:v>8.318867794266966</c:v>
                </c:pt>
                <c:pt idx="8230">
                  <c:v>8.3187988133669091</c:v>
                </c:pt>
                <c:pt idx="8231">
                  <c:v>8.3186564717830418</c:v>
                </c:pt>
                <c:pt idx="8232">
                  <c:v>8.3188741575499847</c:v>
                </c:pt>
                <c:pt idx="8233">
                  <c:v>8.3189834826329179</c:v>
                </c:pt>
                <c:pt idx="8234">
                  <c:v>8.3186578350670572</c:v>
                </c:pt>
                <c:pt idx="8235">
                  <c:v>8.3190171875000001</c:v>
                </c:pt>
                <c:pt idx="8236">
                  <c:v>8.3184831792499327</c:v>
                </c:pt>
                <c:pt idx="8237">
                  <c:v>8.3183458650170756</c:v>
                </c:pt>
                <c:pt idx="8238">
                  <c:v>8.3185168567670082</c:v>
                </c:pt>
                <c:pt idx="8239">
                  <c:v>8.3188112091999482</c:v>
                </c:pt>
                <c:pt idx="8240">
                  <c:v>8.3192155342830798</c:v>
                </c:pt>
                <c:pt idx="8241">
                  <c:v>8.3198298867170237</c:v>
                </c:pt>
                <c:pt idx="8242">
                  <c:v>8.3199742117999556</c:v>
                </c:pt>
                <c:pt idx="8243">
                  <c:v>8.3197802309000988</c:v>
                </c:pt>
                <c:pt idx="8244">
                  <c:v>8.3193795833330384</c:v>
                </c:pt>
                <c:pt idx="8245">
                  <c:v>8.3193189084169727</c:v>
                </c:pt>
                <c:pt idx="8246">
                  <c:v>8.3196365941829153</c:v>
                </c:pt>
                <c:pt idx="8247">
                  <c:v>8.3196959192670459</c:v>
                </c:pt>
                <c:pt idx="8248">
                  <c:v>8.3192619383669903</c:v>
                </c:pt>
                <c:pt idx="8249">
                  <c:v>8.3198045967829231</c:v>
                </c:pt>
                <c:pt idx="8250">
                  <c:v>8.3197522825500627</c:v>
                </c:pt>
                <c:pt idx="8251">
                  <c:v>8.3197532742999964</c:v>
                </c:pt>
                <c:pt idx="8252">
                  <c:v>8.3195109600669372</c:v>
                </c:pt>
                <c:pt idx="8253">
                  <c:v>8.3196253125000794</c:v>
                </c:pt>
                <c:pt idx="8254">
                  <c:v>8.3201029709170129</c:v>
                </c:pt>
                <c:pt idx="8255">
                  <c:v>8.320600656682954</c:v>
                </c:pt>
                <c:pt idx="8256">
                  <c:v>8.3207033151000882</c:v>
                </c:pt>
                <c:pt idx="8257">
                  <c:v>8.320459334200029</c:v>
                </c:pt>
                <c:pt idx="8258">
                  <c:v>8.3202936592829619</c:v>
                </c:pt>
                <c:pt idx="8259">
                  <c:v>8.3203596783829035</c:v>
                </c:pt>
                <c:pt idx="8260">
                  <c:v>8.3201373368000358</c:v>
                </c:pt>
                <c:pt idx="8261">
                  <c:v>8.3197100225669782</c:v>
                </c:pt>
                <c:pt idx="8262">
                  <c:v>8.3196027083329191</c:v>
                </c:pt>
                <c:pt idx="8263">
                  <c:v>8.3201270334170516</c:v>
                </c:pt>
                <c:pt idx="8264">
                  <c:v>8.3203197191829954</c:v>
                </c:pt>
                <c:pt idx="8265">
                  <c:v>8.3197340442669265</c:v>
                </c:pt>
                <c:pt idx="8266">
                  <c:v>8.3199167300330696</c:v>
                </c:pt>
                <c:pt idx="8267">
                  <c:v>8.3198627217830019</c:v>
                </c:pt>
                <c:pt idx="8268">
                  <c:v>8.3200287408829432</c:v>
                </c:pt>
                <c:pt idx="8269">
                  <c:v>8.319906399300077</c:v>
                </c:pt>
                <c:pt idx="8270">
                  <c:v>8.3200974184000174</c:v>
                </c:pt>
                <c:pt idx="8271">
                  <c:v>8.3203151041669603</c:v>
                </c:pt>
                <c:pt idx="8272">
                  <c:v>8.3201260959170931</c:v>
                </c:pt>
                <c:pt idx="8273">
                  <c:v>8.3198554483500331</c:v>
                </c:pt>
                <c:pt idx="8274">
                  <c:v>8.3194181067669675</c:v>
                </c:pt>
                <c:pt idx="8275">
                  <c:v>8.3195457925329102</c:v>
                </c:pt>
                <c:pt idx="8276">
                  <c:v>8.3194434509500415</c:v>
                </c:pt>
                <c:pt idx="8277">
                  <c:v>8.3189378033829833</c:v>
                </c:pt>
                <c:pt idx="8278">
                  <c:v>8.3182821284669171</c:v>
                </c:pt>
                <c:pt idx="8279">
                  <c:v>8.3182664809000588</c:v>
                </c:pt>
                <c:pt idx="8280">
                  <c:v>8.3191008333329997</c:v>
                </c:pt>
                <c:pt idx="8281">
                  <c:v>8.3183284917499325</c:v>
                </c:pt>
                <c:pt idx="8282">
                  <c:v>8.3183445108500749</c:v>
                </c:pt>
                <c:pt idx="8283">
                  <c:v>8.3191288359330073</c:v>
                </c:pt>
                <c:pt idx="8284">
                  <c:v>8.3185198550329496</c:v>
                </c:pt>
                <c:pt idx="8285">
                  <c:v>8.3190141801170814</c:v>
                </c:pt>
                <c:pt idx="8286">
                  <c:v>8.3187318658830236</c:v>
                </c:pt>
                <c:pt idx="8287">
                  <c:v>8.318652857632955</c:v>
                </c:pt>
                <c:pt idx="8288">
                  <c:v>8.3192255434000977</c:v>
                </c:pt>
                <c:pt idx="8289">
                  <c:v>8.3197115625000411</c:v>
                </c:pt>
                <c:pt idx="8290">
                  <c:v>8.3204058875829734</c:v>
                </c:pt>
                <c:pt idx="8291">
                  <c:v>8.3202552400169143</c:v>
                </c:pt>
                <c:pt idx="8292">
                  <c:v>8.3199562317670459</c:v>
                </c:pt>
                <c:pt idx="8293">
                  <c:v>8.3203505841999892</c:v>
                </c:pt>
                <c:pt idx="8294">
                  <c:v>8.3203915759499214</c:v>
                </c:pt>
                <c:pt idx="8295">
                  <c:v>8.3198592617170632</c:v>
                </c:pt>
                <c:pt idx="8296">
                  <c:v>8.319743586799996</c:v>
                </c:pt>
                <c:pt idx="8297">
                  <c:v>8.3194946058999371</c:v>
                </c:pt>
                <c:pt idx="8298">
                  <c:v>8.3202772916670789</c:v>
                </c:pt>
                <c:pt idx="8299">
                  <c:v>8.3199116167500122</c:v>
                </c:pt>
                <c:pt idx="8300">
                  <c:v>8.3200526358499545</c:v>
                </c:pt>
                <c:pt idx="8301">
                  <c:v>8.3195602942670863</c:v>
                </c:pt>
                <c:pt idx="8302">
                  <c:v>8.319432980033028</c:v>
                </c:pt>
                <c:pt idx="8303">
                  <c:v>8.3200473051169634</c:v>
                </c:pt>
                <c:pt idx="8304">
                  <c:v>8.3200366575499043</c:v>
                </c:pt>
                <c:pt idx="8305">
                  <c:v>8.3201609826330358</c:v>
                </c:pt>
                <c:pt idx="8306">
                  <c:v>8.3196753350669788</c:v>
                </c:pt>
                <c:pt idx="8307">
                  <c:v>8.3200713541669202</c:v>
                </c:pt>
                <c:pt idx="8308">
                  <c:v>8.3199723459170531</c:v>
                </c:pt>
                <c:pt idx="8309">
                  <c:v>8.3197850316829935</c:v>
                </c:pt>
                <c:pt idx="8310">
                  <c:v>8.3200960234329262</c:v>
                </c:pt>
                <c:pt idx="8311">
                  <c:v>8.3204687092000693</c:v>
                </c:pt>
                <c:pt idx="8312">
                  <c:v>8.3202497009500025</c:v>
                </c:pt>
                <c:pt idx="8313">
                  <c:v>8.3205357200499446</c:v>
                </c:pt>
                <c:pt idx="8314">
                  <c:v>8.3201117118000756</c:v>
                </c:pt>
                <c:pt idx="8315">
                  <c:v>8.320576064233018</c:v>
                </c:pt>
                <c:pt idx="8316">
                  <c:v>8.3194904166669605</c:v>
                </c:pt>
                <c:pt idx="8317">
                  <c:v>8.3202347417500917</c:v>
                </c:pt>
                <c:pt idx="8318">
                  <c:v>8.3198290941830351</c:v>
                </c:pt>
                <c:pt idx="8319">
                  <c:v>8.319993419266968</c:v>
                </c:pt>
                <c:pt idx="8320">
                  <c:v>8.3201644383669091</c:v>
                </c:pt>
                <c:pt idx="8321">
                  <c:v>8.3198087634500411</c:v>
                </c:pt>
                <c:pt idx="8322">
                  <c:v>8.3203481158829842</c:v>
                </c:pt>
                <c:pt idx="8323">
                  <c:v>8.3208107742999164</c:v>
                </c:pt>
                <c:pt idx="8324">
                  <c:v>8.3207367934000587</c:v>
                </c:pt>
                <c:pt idx="8325">
                  <c:v>8.3209028125</c:v>
                </c:pt>
                <c:pt idx="8326">
                  <c:v>8.3201571375829317</c:v>
                </c:pt>
                <c:pt idx="8327">
                  <c:v>8.3199398233500741</c:v>
                </c:pt>
                <c:pt idx="8328">
                  <c:v>8.319820815100007</c:v>
                </c:pt>
                <c:pt idx="8329">
                  <c:v>8.3201901675329495</c:v>
                </c:pt>
                <c:pt idx="8330">
                  <c:v>8.3195894926170819</c:v>
                </c:pt>
                <c:pt idx="8331">
                  <c:v>8.3196438450500221</c:v>
                </c:pt>
                <c:pt idx="8332">
                  <c:v>8.3196665034669568</c:v>
                </c:pt>
                <c:pt idx="8333">
                  <c:v>8.3197258559000975</c:v>
                </c:pt>
                <c:pt idx="8334">
                  <c:v>8.3200102083330396</c:v>
                </c:pt>
                <c:pt idx="8335">
                  <c:v>8.3200245334169729</c:v>
                </c:pt>
                <c:pt idx="8336">
                  <c:v>8.320193885849914</c:v>
                </c:pt>
                <c:pt idx="8337">
                  <c:v>8.3198415442670477</c:v>
                </c:pt>
                <c:pt idx="8338">
                  <c:v>8.3202592300329883</c:v>
                </c:pt>
                <c:pt idx="8339">
                  <c:v>8.3199835551169219</c:v>
                </c:pt>
                <c:pt idx="8340">
                  <c:v>8.320501240883063</c:v>
                </c:pt>
                <c:pt idx="8341">
                  <c:v>8.3208072326329958</c:v>
                </c:pt>
                <c:pt idx="8342">
                  <c:v>8.3199982517329385</c:v>
                </c:pt>
                <c:pt idx="8343">
                  <c:v>8.3191376041670786</c:v>
                </c:pt>
                <c:pt idx="8344">
                  <c:v>8.3197435959170125</c:v>
                </c:pt>
                <c:pt idx="8345">
                  <c:v>8.3196562816829545</c:v>
                </c:pt>
                <c:pt idx="8346">
                  <c:v>8.3198139401000866</c:v>
                </c:pt>
                <c:pt idx="8347">
                  <c:v>8.3194682925330294</c:v>
                </c:pt>
                <c:pt idx="8348">
                  <c:v>8.3196076176169615</c:v>
                </c:pt>
                <c:pt idx="8349">
                  <c:v>8.3201403033829031</c:v>
                </c:pt>
                <c:pt idx="8350">
                  <c:v>8.3202196284670364</c:v>
                </c:pt>
                <c:pt idx="8351">
                  <c:v>8.3195356475669779</c:v>
                </c:pt>
                <c:pt idx="8352">
                  <c:v>8.3196916666669214</c:v>
                </c:pt>
                <c:pt idx="8353">
                  <c:v>8.3197709917500529</c:v>
                </c:pt>
                <c:pt idx="8354">
                  <c:v>8.3200336775169941</c:v>
                </c:pt>
                <c:pt idx="8355">
                  <c:v>8.3189130025999276</c:v>
                </c:pt>
                <c:pt idx="8356">
                  <c:v>8.3194906883670683</c:v>
                </c:pt>
                <c:pt idx="8357">
                  <c:v>8.319705013450001</c:v>
                </c:pt>
                <c:pt idx="8358">
                  <c:v>8.3195726992169448</c:v>
                </c:pt>
                <c:pt idx="8359">
                  <c:v>8.3199720243000765</c:v>
                </c:pt>
                <c:pt idx="8360">
                  <c:v>8.3200347100670182</c:v>
                </c:pt>
                <c:pt idx="8361">
                  <c:v>8.3195623958329605</c:v>
                </c:pt>
                <c:pt idx="8362">
                  <c:v>8.3200700542500918</c:v>
                </c:pt>
                <c:pt idx="8363">
                  <c:v>8.3202960733500344</c:v>
                </c:pt>
                <c:pt idx="8364">
                  <c:v>8.3211020650999679</c:v>
                </c:pt>
                <c:pt idx="8365">
                  <c:v>8.3214997508669111</c:v>
                </c:pt>
                <c:pt idx="8366">
                  <c:v>8.3208374092830422</c:v>
                </c:pt>
                <c:pt idx="8367">
                  <c:v>8.320265095049983</c:v>
                </c:pt>
                <c:pt idx="8368">
                  <c:v>8.3206210867999157</c:v>
                </c:pt>
                <c:pt idx="8369">
                  <c:v>8.3209304392330576</c:v>
                </c:pt>
                <c:pt idx="8370">
                  <c:v>8.3201114583330007</c:v>
                </c:pt>
                <c:pt idx="8371">
                  <c:v>8.3207507834169334</c:v>
                </c:pt>
                <c:pt idx="8372">
                  <c:v>8.3202918025170742</c:v>
                </c:pt>
                <c:pt idx="8373">
                  <c:v>8.320529460933006</c:v>
                </c:pt>
                <c:pt idx="8374">
                  <c:v>8.3207604800329502</c:v>
                </c:pt>
                <c:pt idx="8375">
                  <c:v>8.3199564717830814</c:v>
                </c:pt>
                <c:pt idx="8376">
                  <c:v>8.3208241575500246</c:v>
                </c:pt>
                <c:pt idx="8377">
                  <c:v>8.3205001492999564</c:v>
                </c:pt>
                <c:pt idx="8378">
                  <c:v>8.3203011684000963</c:v>
                </c:pt>
                <c:pt idx="8379">
                  <c:v>8.32073052083304</c:v>
                </c:pt>
                <c:pt idx="8380">
                  <c:v>8.3204165125829732</c:v>
                </c:pt>
                <c:pt idx="8381">
                  <c:v>8.3201341983499155</c:v>
                </c:pt>
                <c:pt idx="8382">
                  <c:v>8.3208385234330464</c:v>
                </c:pt>
                <c:pt idx="8383">
                  <c:v>8.3209645425329892</c:v>
                </c:pt>
                <c:pt idx="8384">
                  <c:v>8.320663867616922</c:v>
                </c:pt>
                <c:pt idx="8385">
                  <c:v>8.3210415533830631</c:v>
                </c:pt>
                <c:pt idx="8386">
                  <c:v>8.3207075451329953</c:v>
                </c:pt>
                <c:pt idx="8387">
                  <c:v>8.3207752308999385</c:v>
                </c:pt>
                <c:pt idx="8388">
                  <c:v>8.3214445833330792</c:v>
                </c:pt>
                <c:pt idx="8389">
                  <c:v>8.320668908417014</c:v>
                </c:pt>
                <c:pt idx="8390">
                  <c:v>8.3205915941829538</c:v>
                </c:pt>
                <c:pt idx="8391">
                  <c:v>8.3212442526000867</c:v>
                </c:pt>
                <c:pt idx="8392">
                  <c:v>8.3205086050330284</c:v>
                </c:pt>
                <c:pt idx="8393">
                  <c:v>8.320936263449962</c:v>
                </c:pt>
                <c:pt idx="8394">
                  <c:v>8.3203372825499056</c:v>
                </c:pt>
                <c:pt idx="8395">
                  <c:v>8.3207016076330369</c:v>
                </c:pt>
                <c:pt idx="8396">
                  <c:v>8.3208276267329779</c:v>
                </c:pt>
                <c:pt idx="8397">
                  <c:v>8.32031697916692</c:v>
                </c:pt>
                <c:pt idx="8398">
                  <c:v>8.3210829709170522</c:v>
                </c:pt>
                <c:pt idx="8399">
                  <c:v>8.320973990016995</c:v>
                </c:pt>
                <c:pt idx="8400">
                  <c:v>8.3210533150999275</c:v>
                </c:pt>
                <c:pt idx="8401">
                  <c:v>8.3204326675330673</c:v>
                </c:pt>
                <c:pt idx="8402">
                  <c:v>8.3204753259500013</c:v>
                </c:pt>
                <c:pt idx="8403">
                  <c:v>8.3207730117169429</c:v>
                </c:pt>
                <c:pt idx="8404">
                  <c:v>8.3209273368000751</c:v>
                </c:pt>
                <c:pt idx="8405">
                  <c:v>8.3209300225670191</c:v>
                </c:pt>
                <c:pt idx="8406">
                  <c:v>8.3206027083329595</c:v>
                </c:pt>
                <c:pt idx="8407">
                  <c:v>8.3209920334170917</c:v>
                </c:pt>
                <c:pt idx="8408">
                  <c:v>8.3203463858500335</c:v>
                </c:pt>
                <c:pt idx="8409">
                  <c:v>8.3210890442669676</c:v>
                </c:pt>
                <c:pt idx="8410">
                  <c:v>8.3208983966999099</c:v>
                </c:pt>
                <c:pt idx="8411">
                  <c:v>8.3205027217830416</c:v>
                </c:pt>
                <c:pt idx="8412">
                  <c:v>8.3205670742169833</c:v>
                </c:pt>
                <c:pt idx="8413">
                  <c:v>8.3211347326329168</c:v>
                </c:pt>
                <c:pt idx="8414">
                  <c:v>8.320550751733057</c:v>
                </c:pt>
                <c:pt idx="8415">
                  <c:v>8.3204034374999996</c:v>
                </c:pt>
                <c:pt idx="8416">
                  <c:v>8.3201010959169324</c:v>
                </c:pt>
                <c:pt idx="8417">
                  <c:v>8.3197971150170726</c:v>
                </c:pt>
                <c:pt idx="8418">
                  <c:v>8.3206514401000078</c:v>
                </c:pt>
                <c:pt idx="8419">
                  <c:v>8.3206474591999484</c:v>
                </c:pt>
                <c:pt idx="8420">
                  <c:v>8.3202684509500813</c:v>
                </c:pt>
                <c:pt idx="8421">
                  <c:v>8.3202694700500235</c:v>
                </c:pt>
                <c:pt idx="8422">
                  <c:v>8.3206421284669556</c:v>
                </c:pt>
                <c:pt idx="8423">
                  <c:v>8.3201814809000982</c:v>
                </c:pt>
                <c:pt idx="8424">
                  <c:v>8.3196975000000393</c:v>
                </c:pt>
                <c:pt idx="8425">
                  <c:v>8.320430158416972</c:v>
                </c:pt>
                <c:pt idx="8426">
                  <c:v>8.3205545108499148</c:v>
                </c:pt>
                <c:pt idx="8427">
                  <c:v>8.3202371692670472</c:v>
                </c:pt>
                <c:pt idx="8428">
                  <c:v>8.3203648550329898</c:v>
                </c:pt>
                <c:pt idx="8429">
                  <c:v>8.3203458467829225</c:v>
                </c:pt>
                <c:pt idx="8430">
                  <c:v>8.3198901992170633</c:v>
                </c:pt>
                <c:pt idx="8431">
                  <c:v>8.3201761909669969</c:v>
                </c:pt>
                <c:pt idx="8432">
                  <c:v>8.3198438767329375</c:v>
                </c:pt>
                <c:pt idx="8433">
                  <c:v>8.3191148958330796</c:v>
                </c:pt>
                <c:pt idx="8434">
                  <c:v>8.3193208875830127</c:v>
                </c:pt>
                <c:pt idx="8435">
                  <c:v>8.3198069066829543</c:v>
                </c:pt>
                <c:pt idx="8436">
                  <c:v>8.3206078984330869</c:v>
                </c:pt>
                <c:pt idx="8437">
                  <c:v>8.3199689175330285</c:v>
                </c:pt>
                <c:pt idx="8438">
                  <c:v>8.320116575949962</c:v>
                </c:pt>
                <c:pt idx="8439">
                  <c:v>8.3199742617169044</c:v>
                </c:pt>
                <c:pt idx="8440">
                  <c:v>8.3201202534670369</c:v>
                </c:pt>
                <c:pt idx="8441">
                  <c:v>8.3201046058999797</c:v>
                </c:pt>
                <c:pt idx="8442">
                  <c:v>8.3196189583329208</c:v>
                </c:pt>
                <c:pt idx="8443">
                  <c:v>8.3192266167500524</c:v>
                </c:pt>
                <c:pt idx="8444">
                  <c:v>8.319850969182994</c:v>
                </c:pt>
                <c:pt idx="8445">
                  <c:v>8.3196619609329279</c:v>
                </c:pt>
                <c:pt idx="8446">
                  <c:v>8.3189479800330695</c:v>
                </c:pt>
                <c:pt idx="8447">
                  <c:v>8.319235638450003</c:v>
                </c:pt>
                <c:pt idx="8448">
                  <c:v>8.3193866575499431</c:v>
                </c:pt>
                <c:pt idx="8449">
                  <c:v>8.3192493159670757</c:v>
                </c:pt>
                <c:pt idx="8450">
                  <c:v>8.3196536684000186</c:v>
                </c:pt>
                <c:pt idx="8451">
                  <c:v>8.3191880208329607</c:v>
                </c:pt>
                <c:pt idx="8452">
                  <c:v>8.3193356792500932</c:v>
                </c:pt>
                <c:pt idx="8453">
                  <c:v>8.3193000316830332</c:v>
                </c:pt>
                <c:pt idx="8454">
                  <c:v>8.3199960234329673</c:v>
                </c:pt>
                <c:pt idx="8455">
                  <c:v>8.3203437091999088</c:v>
                </c:pt>
                <c:pt idx="8456">
                  <c:v>8.3190247009500418</c:v>
                </c:pt>
                <c:pt idx="8457">
                  <c:v>8.3196607200499848</c:v>
                </c:pt>
                <c:pt idx="8458">
                  <c:v>8.3195767117999164</c:v>
                </c:pt>
                <c:pt idx="8459">
                  <c:v>8.3195493975670569</c:v>
                </c:pt>
                <c:pt idx="8460">
                  <c:v>8.3190604166669999</c:v>
                </c:pt>
                <c:pt idx="8461">
                  <c:v>8.3196514084169326</c:v>
                </c:pt>
                <c:pt idx="8462">
                  <c:v>8.3196257608500748</c:v>
                </c:pt>
                <c:pt idx="8463">
                  <c:v>8.319640085933008</c:v>
                </c:pt>
                <c:pt idx="8464">
                  <c:v>8.3198527716999493</c:v>
                </c:pt>
                <c:pt idx="8465">
                  <c:v>8.3195937634500812</c:v>
                </c:pt>
                <c:pt idx="8466">
                  <c:v>8.319511449217023</c:v>
                </c:pt>
                <c:pt idx="8467">
                  <c:v>8.3194007742999556</c:v>
                </c:pt>
                <c:pt idx="8468">
                  <c:v>8.319301793400097</c:v>
                </c:pt>
                <c:pt idx="8469">
                  <c:v>8.3193761458330382</c:v>
                </c:pt>
                <c:pt idx="8470">
                  <c:v>8.3190721375829728</c:v>
                </c:pt>
                <c:pt idx="8471">
                  <c:v>8.3195848233499152</c:v>
                </c:pt>
                <c:pt idx="8472">
                  <c:v>8.3195241484330467</c:v>
                </c:pt>
                <c:pt idx="8473">
                  <c:v>8.319100167532989</c:v>
                </c:pt>
                <c:pt idx="8474">
                  <c:v>8.3192878259499228</c:v>
                </c:pt>
                <c:pt idx="8475">
                  <c:v>8.3194005117170633</c:v>
                </c:pt>
                <c:pt idx="8476">
                  <c:v>8.319166503466997</c:v>
                </c:pt>
                <c:pt idx="8477">
                  <c:v>8.3180125225669386</c:v>
                </c:pt>
                <c:pt idx="8478">
                  <c:v>8.3175402083330798</c:v>
                </c:pt>
                <c:pt idx="8480">
                  <c:v>8.3138033333330004</c:v>
                </c:pt>
                <c:pt idx="8481">
                  <c:v>8.314209325082933</c:v>
                </c:pt>
                <c:pt idx="8482">
                  <c:v>8.3146003441830754</c:v>
                </c:pt>
                <c:pt idx="8483">
                  <c:v>8.3146280026000081</c:v>
                </c:pt>
                <c:pt idx="8484">
                  <c:v>8.3144940216999483</c:v>
                </c:pt>
                <c:pt idx="8485">
                  <c:v>8.3148300134500808</c:v>
                </c:pt>
                <c:pt idx="8486">
                  <c:v>8.3148126992170237</c:v>
                </c:pt>
                <c:pt idx="8487">
                  <c:v>8.3144203576329563</c:v>
                </c:pt>
                <c:pt idx="8488">
                  <c:v>8.3147747100670983</c:v>
                </c:pt>
                <c:pt idx="8489">
                  <c:v>8.314299062500039</c:v>
                </c:pt>
                <c:pt idx="8490">
                  <c:v>8.3143917209169711</c:v>
                </c:pt>
                <c:pt idx="8491">
                  <c:v>8.3141310733499143</c:v>
                </c:pt>
                <c:pt idx="8492">
                  <c:v>8.3142037317670461</c:v>
                </c:pt>
                <c:pt idx="8493">
                  <c:v>8.3139130841999886</c:v>
                </c:pt>
                <c:pt idx="8494">
                  <c:v>8.3142957426169222</c:v>
                </c:pt>
                <c:pt idx="8495">
                  <c:v>8.313955095050062</c:v>
                </c:pt>
                <c:pt idx="8496">
                  <c:v>8.3141944201329974</c:v>
                </c:pt>
                <c:pt idx="8497">
                  <c:v>8.314237105899938</c:v>
                </c:pt>
                <c:pt idx="8498">
                  <c:v>8.3139147916670808</c:v>
                </c:pt>
                <c:pt idx="8499">
                  <c:v>8.3141157834170123</c:v>
                </c:pt>
                <c:pt idx="8500">
                  <c:v>8.3139901358499539</c:v>
                </c:pt>
                <c:pt idx="8501">
                  <c:v>8.3142544609330873</c:v>
                </c:pt>
                <c:pt idx="8502">
                  <c:v>8.3136371467000281</c:v>
                </c:pt>
                <c:pt idx="8503">
                  <c:v>8.3142181384499612</c:v>
                </c:pt>
                <c:pt idx="8504">
                  <c:v>8.3141824908829047</c:v>
                </c:pt>
                <c:pt idx="8505">
                  <c:v>8.313448482633035</c:v>
                </c:pt>
                <c:pt idx="8506">
                  <c:v>8.314201168399979</c:v>
                </c:pt>
                <c:pt idx="8507">
                  <c:v>8.3139688541669194</c:v>
                </c:pt>
                <c:pt idx="8508">
                  <c:v>8.3134598459170519</c:v>
                </c:pt>
                <c:pt idx="8509">
                  <c:v>8.3135741983499951</c:v>
                </c:pt>
                <c:pt idx="8510">
                  <c:v>8.3138518567669273</c:v>
                </c:pt>
                <c:pt idx="8511">
                  <c:v>8.313931209200069</c:v>
                </c:pt>
                <c:pt idx="8512">
                  <c:v>8.3139622009500016</c:v>
                </c:pt>
                <c:pt idx="8513">
                  <c:v>8.3142998867169435</c:v>
                </c:pt>
                <c:pt idx="8514">
                  <c:v>8.314022545133076</c:v>
                </c:pt>
                <c:pt idx="8515">
                  <c:v>8.3133352309000177</c:v>
                </c:pt>
                <c:pt idx="8516">
                  <c:v>8.3136795833329611</c:v>
                </c:pt>
                <c:pt idx="8517">
                  <c:v>8.3133405750830924</c:v>
                </c:pt>
                <c:pt idx="8518">
                  <c:v>8.3124649275170341</c:v>
                </c:pt>
                <c:pt idx="8519">
                  <c:v>8.3123775859329676</c:v>
                </c:pt>
                <c:pt idx="8520">
                  <c:v>8.3122286050329102</c:v>
                </c:pt>
                <c:pt idx="8521">
                  <c:v>8.312701263450041</c:v>
                </c:pt>
                <c:pt idx="8522">
                  <c:v>8.3125856158829841</c:v>
                </c:pt>
                <c:pt idx="8523">
                  <c:v>8.3128782742999174</c:v>
                </c:pt>
                <c:pt idx="8524">
                  <c:v>8.3121342934000584</c:v>
                </c:pt>
                <c:pt idx="8525">
                  <c:v>8.3119536458330003</c:v>
                </c:pt>
                <c:pt idx="8526">
                  <c:v>8.3125146375829324</c:v>
                </c:pt>
                <c:pt idx="8527">
                  <c:v>8.3125623233500736</c:v>
                </c:pt>
                <c:pt idx="8528">
                  <c:v>8.3122733151000077</c:v>
                </c:pt>
                <c:pt idx="8529">
                  <c:v>8.3125926675329502</c:v>
                </c:pt>
                <c:pt idx="8530">
                  <c:v>8.3126353259500814</c:v>
                </c:pt>
                <c:pt idx="8531">
                  <c:v>8.3130163450500234</c:v>
                </c:pt>
                <c:pt idx="8532">
                  <c:v>8.3126940034669552</c:v>
                </c:pt>
                <c:pt idx="8533">
                  <c:v>8.3127850225670983</c:v>
                </c:pt>
                <c:pt idx="8534">
                  <c:v>8.3131410416670413</c:v>
                </c:pt>
                <c:pt idx="8535">
                  <c:v>8.3128103667499733</c:v>
                </c:pt>
                <c:pt idx="8536">
                  <c:v>8.3125480525169149</c:v>
                </c:pt>
                <c:pt idx="8537">
                  <c:v>8.3121773776000456</c:v>
                </c:pt>
                <c:pt idx="8538">
                  <c:v>8.3126600633669891</c:v>
                </c:pt>
                <c:pt idx="8539">
                  <c:v>8.3120343884499217</c:v>
                </c:pt>
                <c:pt idx="8540">
                  <c:v>8.3120870742170645</c:v>
                </c:pt>
                <c:pt idx="8541">
                  <c:v>8.3121080659669957</c:v>
                </c:pt>
                <c:pt idx="8542">
                  <c:v>8.312505751732937</c:v>
                </c:pt>
                <c:pt idx="8543">
                  <c:v>8.312158437500079</c:v>
                </c:pt>
                <c:pt idx="8544">
                  <c:v>8.3116760959170115</c:v>
                </c:pt>
                <c:pt idx="8545">
                  <c:v>8.311945448349956</c:v>
                </c:pt>
                <c:pt idx="8546">
                  <c:v>8.3119964401000868</c:v>
                </c:pt>
                <c:pt idx="8547">
                  <c:v>8.3116874592000283</c:v>
                </c:pt>
                <c:pt idx="8548">
                  <c:v>8.3121534509499622</c:v>
                </c:pt>
                <c:pt idx="8549">
                  <c:v>8.3119628033829045</c:v>
                </c:pt>
                <c:pt idx="8550">
                  <c:v>8.312352128467035</c:v>
                </c:pt>
                <c:pt idx="8551">
                  <c:v>8.3119964808999782</c:v>
                </c:pt>
                <c:pt idx="8552">
                  <c:v>8.3125091666669189</c:v>
                </c:pt>
                <c:pt idx="8553">
                  <c:v>8.3125034917500535</c:v>
                </c:pt>
                <c:pt idx="8554">
                  <c:v>8.3131311775169952</c:v>
                </c:pt>
                <c:pt idx="8555">
                  <c:v>8.3136288359329278</c:v>
                </c:pt>
                <c:pt idx="8556">
                  <c:v>8.3130048550330695</c:v>
                </c:pt>
                <c:pt idx="8557">
                  <c:v>8.3135625134500017</c:v>
                </c:pt>
                <c:pt idx="8558">
                  <c:v>8.3135035325499445</c:v>
                </c:pt>
                <c:pt idx="8559">
                  <c:v>8.3136045243000769</c:v>
                </c:pt>
                <c:pt idx="8560">
                  <c:v>8.3134805434000167</c:v>
                </c:pt>
                <c:pt idx="8561">
                  <c:v>8.3132365624999611</c:v>
                </c:pt>
                <c:pt idx="8562">
                  <c:v>8.3131725542500927</c:v>
                </c:pt>
                <c:pt idx="8563">
                  <c:v>8.3132702400170349</c:v>
                </c:pt>
                <c:pt idx="8564">
                  <c:v>8.313361231766967</c:v>
                </c:pt>
                <c:pt idx="8565">
                  <c:v>8.312708917532909</c:v>
                </c:pt>
                <c:pt idx="8566">
                  <c:v>8.3124949092830409</c:v>
                </c:pt>
                <c:pt idx="8567">
                  <c:v>8.3120459283829842</c:v>
                </c:pt>
                <c:pt idx="8568">
                  <c:v>8.3115652534669167</c:v>
                </c:pt>
                <c:pt idx="8569">
                  <c:v>8.3121579392330585</c:v>
                </c:pt>
                <c:pt idx="8570">
                  <c:v>8.3118206249999993</c:v>
                </c:pt>
                <c:pt idx="8571">
                  <c:v>8.3115499500829326</c:v>
                </c:pt>
                <c:pt idx="8572">
                  <c:v>8.3118059691830748</c:v>
                </c:pt>
                <c:pt idx="8573">
                  <c:v>8.312130294267007</c:v>
                </c:pt>
                <c:pt idx="8574">
                  <c:v>8.3118296466999499</c:v>
                </c:pt>
                <c:pt idx="8575">
                  <c:v>8.3118773051170809</c:v>
                </c:pt>
                <c:pt idx="8576">
                  <c:v>8.3117466575500227</c:v>
                </c:pt>
                <c:pt idx="8577">
                  <c:v>8.3117726492999573</c:v>
                </c:pt>
                <c:pt idx="8578">
                  <c:v>8.3120603350670965</c:v>
                </c:pt>
                <c:pt idx="8579">
                  <c:v>8.31155802083304</c:v>
                </c:pt>
                <c:pt idx="8580">
                  <c:v>8.3119590125829728</c:v>
                </c:pt>
                <c:pt idx="8581">
                  <c:v>8.3122466983499148</c:v>
                </c:pt>
                <c:pt idx="8582">
                  <c:v>8.3122660234330468</c:v>
                </c:pt>
                <c:pt idx="8583">
                  <c:v>8.3117153758669886</c:v>
                </c:pt>
                <c:pt idx="8584">
                  <c:v>8.3117213676169222</c:v>
                </c:pt>
                <c:pt idx="8585">
                  <c:v>8.3120207200500626</c:v>
                </c:pt>
                <c:pt idx="8586">
                  <c:v>8.3120450451329955</c:v>
                </c:pt>
                <c:pt idx="8587">
                  <c:v>8.3115160642329382</c:v>
                </c:pt>
                <c:pt idx="8588">
                  <c:v>8.3120020833330788</c:v>
                </c:pt>
                <c:pt idx="8589">
                  <c:v>8.3122447417500123</c:v>
                </c:pt>
                <c:pt idx="8590">
                  <c:v>8.3125190941829548</c:v>
                </c:pt>
                <c:pt idx="8591">
                  <c:v>8.3125667526000857</c:v>
                </c:pt>
                <c:pt idx="8592">
                  <c:v>8.3115927717000293</c:v>
                </c:pt>
                <c:pt idx="8593">
                  <c:v>8.3119454301169622</c:v>
                </c:pt>
                <c:pt idx="8594">
                  <c:v>8.3122947825499036</c:v>
                </c:pt>
                <c:pt idx="8595">
                  <c:v>8.3120991076330366</c:v>
                </c:pt>
                <c:pt idx="8596">
                  <c:v>8.3115517933999783</c:v>
                </c:pt>
                <c:pt idx="8597">
                  <c:v>8.3119011458329215</c:v>
                </c:pt>
                <c:pt idx="8598">
                  <c:v>8.3122538042500533</c:v>
                </c:pt>
                <c:pt idx="8599">
                  <c:v>8.3123114900169934</c:v>
                </c:pt>
                <c:pt idx="8600">
                  <c:v>8.311867481766928</c:v>
                </c:pt>
                <c:pt idx="8601">
                  <c:v>8.3129235008670683</c:v>
                </c:pt>
                <c:pt idx="8602">
                  <c:v>8.3124144926170018</c:v>
                </c:pt>
                <c:pt idx="8603">
                  <c:v>8.3123505117169447</c:v>
                </c:pt>
                <c:pt idx="8604">
                  <c:v>8.3126515034670767</c:v>
                </c:pt>
                <c:pt idx="8605">
                  <c:v>8.3123075225670195</c:v>
                </c:pt>
                <c:pt idx="8606">
                  <c:v>8.31324687499996</c:v>
                </c:pt>
                <c:pt idx="8607">
                  <c:v>8.3129412000830918</c:v>
                </c:pt>
                <c:pt idx="8608">
                  <c:v>8.3125372191830351</c:v>
                </c:pt>
                <c:pt idx="8609">
                  <c:v>8.3123798775999678</c:v>
                </c:pt>
                <c:pt idx="8610">
                  <c:v>8.3125642300329101</c:v>
                </c:pt>
                <c:pt idx="8611">
                  <c:v>8.3122385551170428</c:v>
                </c:pt>
                <c:pt idx="8612">
                  <c:v>8.3120212408829826</c:v>
                </c:pt>
                <c:pt idx="8613">
                  <c:v>8.3113088992999167</c:v>
                </c:pt>
                <c:pt idx="8614">
                  <c:v>8.3119682517330578</c:v>
                </c:pt>
                <c:pt idx="8615">
                  <c:v>8.3111259374999999</c:v>
                </c:pt>
                <c:pt idx="8616">
                  <c:v>8.3113585959169338</c:v>
                </c:pt>
                <c:pt idx="8617">
                  <c:v>8.3129079483500732</c:v>
                </c:pt>
                <c:pt idx="8618">
                  <c:v>8.3130222734330061</c:v>
                </c:pt>
                <c:pt idx="8619">
                  <c:v>8.3138449591999493</c:v>
                </c:pt>
                <c:pt idx="8620">
                  <c:v>8.3133159509500807</c:v>
                </c:pt>
                <c:pt idx="8621">
                  <c:v>8.3128769700500236</c:v>
                </c:pt>
                <c:pt idx="8622">
                  <c:v>8.3128012951329566</c:v>
                </c:pt>
                <c:pt idx="8623">
                  <c:v>8.3129289809000966</c:v>
                </c:pt>
                <c:pt idx="8624">
                  <c:v>8.313721666667039</c:v>
                </c:pt>
                <c:pt idx="8625">
                  <c:v>8.3135859917499726</c:v>
                </c:pt>
                <c:pt idx="8626">
                  <c:v>8.3136186775169154</c:v>
                </c:pt>
                <c:pt idx="8627">
                  <c:v>8.313459669267047</c:v>
                </c:pt>
                <c:pt idx="8628">
                  <c:v>8.3138440216999889</c:v>
                </c:pt>
                <c:pt idx="8629">
                  <c:v>8.3133633467829231</c:v>
                </c:pt>
                <c:pt idx="8630">
                  <c:v>8.3125360325500637</c:v>
                </c:pt>
                <c:pt idx="8631">
                  <c:v>8.3124536909669953</c:v>
                </c:pt>
                <c:pt idx="8632">
                  <c:v>8.3126197100669383</c:v>
                </c:pt>
                <c:pt idx="8633">
                  <c:v>8.3126107291670781</c:v>
                </c:pt>
                <c:pt idx="8634">
                  <c:v>8.312600054250014</c:v>
                </c:pt>
                <c:pt idx="8635">
                  <c:v>8.3120244066829549</c:v>
                </c:pt>
                <c:pt idx="8636">
                  <c:v>8.3122053984330861</c:v>
                </c:pt>
                <c:pt idx="8637">
                  <c:v>8.3132164175330292</c:v>
                </c:pt>
                <c:pt idx="8638">
                  <c:v>8.3127590759499626</c:v>
                </c:pt>
                <c:pt idx="8639">
                  <c:v>8.3123834283829048</c:v>
                </c:pt>
                <c:pt idx="8640">
                  <c:v>8.312584420133037</c:v>
                </c:pt>
                <c:pt idx="8641">
                  <c:v>8.3120404392329785</c:v>
                </c:pt>
                <c:pt idx="8642">
                  <c:v>8.3124147916669209</c:v>
                </c:pt>
                <c:pt idx="8643">
                  <c:v>8.3129507834170528</c:v>
                </c:pt>
                <c:pt idx="8644">
                  <c:v>8.3124134691829958</c:v>
                </c:pt>
                <c:pt idx="8645">
                  <c:v>8.3122127942669284</c:v>
                </c:pt>
                <c:pt idx="8646">
                  <c:v>8.3125204800330685</c:v>
                </c:pt>
                <c:pt idx="8647">
                  <c:v>8.3130281384500009</c:v>
                </c:pt>
                <c:pt idx="8648">
                  <c:v>8.3128791575499434</c:v>
                </c:pt>
                <c:pt idx="8649">
                  <c:v>8.3128901493000757</c:v>
                </c:pt>
                <c:pt idx="8650">
                  <c:v>8.3125945017330185</c:v>
                </c:pt>
                <c:pt idx="8651">
                  <c:v>8.3126821874999592</c:v>
                </c:pt>
                <c:pt idx="8652">
                  <c:v>8.3129331792500913</c:v>
                </c:pt>
                <c:pt idx="8653">
                  <c:v>8.3128691983500342</c:v>
                </c:pt>
                <c:pt idx="8654">
                  <c:v>8.313130190099967</c:v>
                </c:pt>
                <c:pt idx="8655">
                  <c:v>8.3121345425329096</c:v>
                </c:pt>
                <c:pt idx="8656">
                  <c:v>8.3128322009500408</c:v>
                </c:pt>
                <c:pt idx="8657">
                  <c:v>8.3130332200499826</c:v>
                </c:pt>
                <c:pt idx="8658">
                  <c:v>8.312567545132918</c:v>
                </c:pt>
                <c:pt idx="8659">
                  <c:v>8.3125385642330567</c:v>
                </c:pt>
                <c:pt idx="8660">
                  <c:v>8.3129245833330003</c:v>
                </c:pt>
                <c:pt idx="8661">
                  <c:v>8.3130339084169336</c:v>
                </c:pt>
                <c:pt idx="8662">
                  <c:v>8.312938260850073</c:v>
                </c:pt>
                <c:pt idx="8663">
                  <c:v>8.313075919267007</c:v>
                </c:pt>
                <c:pt idx="8664">
                  <c:v>8.3122852716999489</c:v>
                </c:pt>
                <c:pt idx="8665">
                  <c:v>8.3136529301170814</c:v>
                </c:pt>
                <c:pt idx="8666">
                  <c:v>8.3133939492170228</c:v>
                </c:pt>
                <c:pt idx="8667">
                  <c:v>8.3138482742999571</c:v>
                </c:pt>
                <c:pt idx="8668">
                  <c:v>8.3132359600670984</c:v>
                </c:pt>
                <c:pt idx="8669">
                  <c:v>8.31362864583304</c:v>
                </c:pt>
                <c:pt idx="8670">
                  <c:v>8.313721304249972</c:v>
                </c:pt>
                <c:pt idx="8671">
                  <c:v>8.3138689900169158</c:v>
                </c:pt>
                <c:pt idx="8672">
                  <c:v>8.3137899817670462</c:v>
                </c:pt>
                <c:pt idx="8673">
                  <c:v>8.3136443341999904</c:v>
                </c:pt>
                <c:pt idx="8674">
                  <c:v>8.3136136592829217</c:v>
                </c:pt>
                <c:pt idx="8675">
                  <c:v>8.3136113450500631</c:v>
                </c:pt>
                <c:pt idx="8676">
                  <c:v>8.3133473367999979</c:v>
                </c:pt>
                <c:pt idx="8677">
                  <c:v>8.3140900225669387</c:v>
                </c:pt>
                <c:pt idx="8678">
                  <c:v>8.3136627083330801</c:v>
                </c:pt>
                <c:pt idx="8679">
                  <c:v>8.3134687000830123</c:v>
                </c:pt>
                <c:pt idx="8680">
                  <c:v>8.3133363858499543</c:v>
                </c:pt>
                <c:pt idx="8681">
                  <c:v>8.3137190442670867</c:v>
                </c:pt>
                <c:pt idx="8682">
                  <c:v>8.3139433967000294</c:v>
                </c:pt>
                <c:pt idx="8683">
                  <c:v>8.3136177217829612</c:v>
                </c:pt>
                <c:pt idx="8684">
                  <c:v>8.3138104075499051</c:v>
                </c:pt>
                <c:pt idx="8685">
                  <c:v>8.3133280659670366</c:v>
                </c:pt>
                <c:pt idx="8686">
                  <c:v>8.3133057517329796</c:v>
                </c:pt>
                <c:pt idx="8687">
                  <c:v>8.3139917708329207</c:v>
                </c:pt>
                <c:pt idx="8688">
                  <c:v>8.3138177625830512</c:v>
                </c:pt>
                <c:pt idx="8689">
                  <c:v>8.3141787816829957</c:v>
                </c:pt>
                <c:pt idx="8690">
                  <c:v>8.3135014400999268</c:v>
                </c:pt>
                <c:pt idx="8691">
                  <c:v>8.3146141258670703</c:v>
                </c:pt>
                <c:pt idx="8692">
                  <c:v>8.3139301176170015</c:v>
                </c:pt>
                <c:pt idx="8693">
                  <c:v>8.3143744700499429</c:v>
                </c:pt>
                <c:pt idx="8694">
                  <c:v>8.3139737951330748</c:v>
                </c:pt>
                <c:pt idx="8695">
                  <c:v>8.3138664809000176</c:v>
                </c:pt>
                <c:pt idx="8696">
                  <c:v>8.3139091666669618</c:v>
                </c:pt>
                <c:pt idx="8697">
                  <c:v>8.3141468250830926</c:v>
                </c:pt>
                <c:pt idx="8698">
                  <c:v>8.3142911775170347</c:v>
                </c:pt>
                <c:pt idx="8699">
                  <c:v>8.3142788359329671</c:v>
                </c:pt>
                <c:pt idx="8700">
                  <c:v>8.313866521699909</c:v>
                </c:pt>
                <c:pt idx="8701">
                  <c:v>8.3139741801170413</c:v>
                </c:pt>
                <c:pt idx="8702">
                  <c:v>8.3135785325499842</c:v>
                </c:pt>
                <c:pt idx="8703">
                  <c:v>8.3138695242999177</c:v>
                </c:pt>
                <c:pt idx="8704">
                  <c:v>8.3139538767330574</c:v>
                </c:pt>
                <c:pt idx="8705">
                  <c:v>8.3152832291669991</c:v>
                </c:pt>
                <c:pt idx="8706">
                  <c:v>8.3150275542499319</c:v>
                </c:pt>
                <c:pt idx="8707">
                  <c:v>8.3147569066830744</c:v>
                </c:pt>
                <c:pt idx="8708">
                  <c:v>8.3151462317670077</c:v>
                </c:pt>
                <c:pt idx="8709">
                  <c:v>8.3146055841999491</c:v>
                </c:pt>
                <c:pt idx="8710">
                  <c:v>8.3148932426170816</c:v>
                </c:pt>
                <c:pt idx="8711">
                  <c:v>8.3147892617170225</c:v>
                </c:pt>
                <c:pt idx="8712">
                  <c:v>8.3146852534669566</c:v>
                </c:pt>
                <c:pt idx="8713">
                  <c:v>8.314189605900097</c:v>
                </c:pt>
                <c:pt idx="8714">
                  <c:v>8.3145439583330383</c:v>
                </c:pt>
                <c:pt idx="8715">
                  <c:v>8.3143582834169738</c:v>
                </c:pt>
                <c:pt idx="8716">
                  <c:v>8.3148126358499148</c:v>
                </c:pt>
                <c:pt idx="8717">
                  <c:v>8.3153102942670465</c:v>
                </c:pt>
                <c:pt idx="8718">
                  <c:v>8.3152896466999895</c:v>
                </c:pt>
                <c:pt idx="8719">
                  <c:v>8.3159473051169215</c:v>
                </c:pt>
                <c:pt idx="8720">
                  <c:v>8.3146249908830647</c:v>
                </c:pt>
                <c:pt idx="8721">
                  <c:v>8.3144209826329973</c:v>
                </c:pt>
                <c:pt idx="8722">
                  <c:v>8.3150670017329382</c:v>
                </c:pt>
                <c:pt idx="8723">
                  <c:v>8.3154263541670801</c:v>
                </c:pt>
                <c:pt idx="8724">
                  <c:v>8.3154156792500125</c:v>
                </c:pt>
                <c:pt idx="8725">
                  <c:v>8.3152600316829552</c:v>
                </c:pt>
                <c:pt idx="8726">
                  <c:v>8.3154026901000879</c:v>
                </c:pt>
                <c:pt idx="8727">
                  <c:v>8.3152187092000283</c:v>
                </c:pt>
                <c:pt idx="8728">
                  <c:v>8.3151747009499619</c:v>
                </c:pt>
                <c:pt idx="8729">
                  <c:v>8.3145840533829034</c:v>
                </c:pt>
                <c:pt idx="8730">
                  <c:v>8.3144967118000359</c:v>
                </c:pt>
                <c:pt idx="8731">
                  <c:v>8.313796064232978</c:v>
                </c:pt>
                <c:pt idx="8732">
                  <c:v>8.3138370833329205</c:v>
                </c:pt>
                <c:pt idx="8733">
                  <c:v>8.3129530750830511</c:v>
                </c:pt>
                <c:pt idx="8734">
                  <c:v>8.3139974275169948</c:v>
                </c:pt>
                <c:pt idx="8735">
                  <c:v>8.3139100859329265</c:v>
                </c:pt>
                <c:pt idx="8736">
                  <c:v>8.3145577717000698</c:v>
                </c:pt>
                <c:pt idx="8737">
                  <c:v>8.314552096783002</c:v>
                </c:pt>
                <c:pt idx="8738">
                  <c:v>8.3143714492169423</c:v>
                </c:pt>
                <c:pt idx="8739">
                  <c:v>8.3148324409670771</c:v>
                </c:pt>
                <c:pt idx="8740">
                  <c:v>8.3144751267330168</c:v>
                </c:pt>
                <c:pt idx="8741">
                  <c:v>8.3144611458329614</c:v>
                </c:pt>
                <c:pt idx="8742">
                  <c:v>8.3142471375830915</c:v>
                </c:pt>
                <c:pt idx="8743">
                  <c:v>8.3147998233500342</c:v>
                </c:pt>
                <c:pt idx="8744">
                  <c:v>8.3151924817669673</c:v>
                </c:pt>
                <c:pt idx="8745">
                  <c:v>8.3147151675329098</c:v>
                </c:pt>
                <c:pt idx="8746">
                  <c:v>8.3143428259500407</c:v>
                </c:pt>
                <c:pt idx="8747">
                  <c:v>8.3148555117169831</c:v>
                </c:pt>
                <c:pt idx="8748">
                  <c:v>8.3145848367999164</c:v>
                </c:pt>
                <c:pt idx="8749">
                  <c:v>8.3143858559000581</c:v>
                </c:pt>
                <c:pt idx="8750">
                  <c:v>8.3148018749999988</c:v>
                </c:pt>
                <c:pt idx="8751">
                  <c:v>8.3149278667499331</c:v>
                </c:pt>
                <c:pt idx="8752">
                  <c:v>8.3142905525170736</c:v>
                </c:pt>
                <c:pt idx="8753">
                  <c:v>8.3148932109330076</c:v>
                </c:pt>
                <c:pt idx="8754">
                  <c:v>8.3151492300329508</c:v>
                </c:pt>
                <c:pt idx="8755">
                  <c:v>8.3156702217830816</c:v>
                </c:pt>
                <c:pt idx="8756">
                  <c:v>8.3155162408830225</c:v>
                </c:pt>
                <c:pt idx="8757">
                  <c:v>8.3159772326329566</c:v>
                </c:pt>
                <c:pt idx="8758">
                  <c:v>8.3160049184000968</c:v>
                </c:pt>
                <c:pt idx="8759">
                  <c:v>8.3168009375000409</c:v>
                </c:pt>
                <c:pt idx="8760">
                  <c:v>8.316658595916973</c:v>
                </c:pt>
                <c:pt idx="8761">
                  <c:v>8.3169279483499139</c:v>
                </c:pt>
                <c:pt idx="8762">
                  <c:v>8.3165572734330482</c:v>
                </c:pt>
                <c:pt idx="8763">
                  <c:v>8.3162482925329897</c:v>
                </c:pt>
                <c:pt idx="8764">
                  <c:v>8.3165659509499221</c:v>
                </c:pt>
                <c:pt idx="8765">
                  <c:v>8.3168269700500641</c:v>
                </c:pt>
                <c:pt idx="8766">
                  <c:v>8.317037961799997</c:v>
                </c:pt>
                <c:pt idx="8767">
                  <c:v>8.3161756475669399</c:v>
                </c:pt>
                <c:pt idx="8768">
                  <c:v>8.3160966666670788</c:v>
                </c:pt>
                <c:pt idx="8769">
                  <c:v>8.3159459917500129</c:v>
                </c:pt>
                <c:pt idx="8770">
                  <c:v>8.3152220108499559</c:v>
                </c:pt>
                <c:pt idx="8771">
                  <c:v>8.3164646692670861</c:v>
                </c:pt>
                <c:pt idx="8772">
                  <c:v>8.3160390217000302</c:v>
                </c:pt>
                <c:pt idx="8773">
                  <c:v>8.3164883467829629</c:v>
                </c:pt>
                <c:pt idx="8774">
                  <c:v>8.3163593658829029</c:v>
                </c:pt>
                <c:pt idx="8775">
                  <c:v>8.3158153576330349</c:v>
                </c:pt>
                <c:pt idx="8776">
                  <c:v>8.3162063767329784</c:v>
                </c:pt>
                <c:pt idx="8777">
                  <c:v>8.3162490624999208</c:v>
                </c:pt>
                <c:pt idx="8778">
                  <c:v>8.3162250542500527</c:v>
                </c:pt>
                <c:pt idx="8779">
                  <c:v>8.3172327400169941</c:v>
                </c:pt>
                <c:pt idx="8780">
                  <c:v>8.3179453984329275</c:v>
                </c:pt>
                <c:pt idx="8781">
                  <c:v>8.3182480842000679</c:v>
                </c:pt>
                <c:pt idx="8782">
                  <c:v>8.317769075950002</c:v>
                </c:pt>
                <c:pt idx="8783">
                  <c:v>8.3181700950499451</c:v>
                </c:pt>
                <c:pt idx="8784">
                  <c:v>8.317701086800076</c:v>
                </c:pt>
                <c:pt idx="8785">
                  <c:v>8.3176687725670178</c:v>
                </c:pt>
                <c:pt idx="8786">
                  <c:v>8.31719812499996</c:v>
                </c:pt>
                <c:pt idx="8787">
                  <c:v>8.317290783417091</c:v>
                </c:pt>
                <c:pt idx="8788">
                  <c:v>8.3183301358500348</c:v>
                </c:pt>
                <c:pt idx="8789">
                  <c:v>8.3177777942669682</c:v>
                </c:pt>
                <c:pt idx="8790">
                  <c:v>8.3183488133669083</c:v>
                </c:pt>
                <c:pt idx="8791">
                  <c:v>8.3182331384500419</c:v>
                </c:pt>
                <c:pt idx="8792">
                  <c:v>8.3176291575499839</c:v>
                </c:pt>
                <c:pt idx="8793">
                  <c:v>8.3175218159669164</c:v>
                </c:pt>
                <c:pt idx="8794">
                  <c:v>8.3170928350670579</c:v>
                </c:pt>
                <c:pt idx="8795">
                  <c:v>8.3176055208329984</c:v>
                </c:pt>
                <c:pt idx="8796">
                  <c:v>8.3174831792499333</c:v>
                </c:pt>
                <c:pt idx="8797">
                  <c:v>8.3174175316830734</c:v>
                </c:pt>
                <c:pt idx="8798">
                  <c:v>8.3177418567670074</c:v>
                </c:pt>
                <c:pt idx="8799">
                  <c:v>8.3175262091999489</c:v>
                </c:pt>
                <c:pt idx="8800">
                  <c:v>8.3178038676170818</c:v>
                </c:pt>
                <c:pt idx="8801">
                  <c:v>8.3173965533830234</c:v>
                </c:pt>
                <c:pt idx="8802">
                  <c:v>8.3177158784669576</c:v>
                </c:pt>
                <c:pt idx="8803">
                  <c:v>8.3180668975670962</c:v>
                </c:pt>
                <c:pt idx="8804">
                  <c:v>8.3185579166670394</c:v>
                </c:pt>
                <c:pt idx="8805">
                  <c:v>8.3188755750829735</c:v>
                </c:pt>
                <c:pt idx="8806">
                  <c:v>8.3190599275169159</c:v>
                </c:pt>
                <c:pt idx="8807">
                  <c:v>8.3189175859330469</c:v>
                </c:pt>
                <c:pt idx="8808">
                  <c:v>8.3195386050329887</c:v>
                </c:pt>
                <c:pt idx="8809">
                  <c:v>8.3194662634499217</c:v>
                </c:pt>
                <c:pt idx="8810">
                  <c:v>8.3192389492170626</c:v>
                </c:pt>
                <c:pt idx="8811">
                  <c:v>8.3193082742999955</c:v>
                </c:pt>
                <c:pt idx="8812">
                  <c:v>8.3190659600669381</c:v>
                </c:pt>
                <c:pt idx="8813">
                  <c:v>8.3197153125000796</c:v>
                </c:pt>
                <c:pt idx="8814">
                  <c:v>8.3192163042500109</c:v>
                </c:pt>
                <c:pt idx="8815">
                  <c:v>8.318838990016955</c:v>
                </c:pt>
                <c:pt idx="8816">
                  <c:v>8.3190449817670871</c:v>
                </c:pt>
                <c:pt idx="8817">
                  <c:v>8.3184543342000286</c:v>
                </c:pt>
                <c:pt idx="8818">
                  <c:v>8.3182569926169627</c:v>
                </c:pt>
                <c:pt idx="8819">
                  <c:v>8.3182796783829041</c:v>
                </c:pt>
                <c:pt idx="8820">
                  <c:v>8.3182390034670366</c:v>
                </c:pt>
                <c:pt idx="8821">
                  <c:v>8.3183583558999779</c:v>
                </c:pt>
                <c:pt idx="8822">
                  <c:v>8.3183560416669202</c:v>
                </c:pt>
                <c:pt idx="8823">
                  <c:v>8.3181687000830529</c:v>
                </c:pt>
                <c:pt idx="8824">
                  <c:v>8.318246385849994</c:v>
                </c:pt>
                <c:pt idx="8825">
                  <c:v>8.3183907109329276</c:v>
                </c:pt>
                <c:pt idx="8826">
                  <c:v>8.3179733967000686</c:v>
                </c:pt>
                <c:pt idx="8827">
                  <c:v>8.3184060551170003</c:v>
                </c:pt>
                <c:pt idx="8828">
                  <c:v>8.3183104075499443</c:v>
                </c:pt>
                <c:pt idx="8829">
                  <c:v>8.3180647326330757</c:v>
                </c:pt>
                <c:pt idx="8830">
                  <c:v>8.3182740850670189</c:v>
                </c:pt>
                <c:pt idx="8831">
                  <c:v>8.3184401041669602</c:v>
                </c:pt>
                <c:pt idx="8832">
                  <c:v>8.3176677625830919</c:v>
                </c:pt>
                <c:pt idx="8833">
                  <c:v>8.3183421150170336</c:v>
                </c:pt>
                <c:pt idx="8834">
                  <c:v>8.3190247734329663</c:v>
                </c:pt>
                <c:pt idx="8835">
                  <c:v>8.3179524591999101</c:v>
                </c:pt>
                <c:pt idx="8836">
                  <c:v>8.3183384509500424</c:v>
                </c:pt>
                <c:pt idx="8837">
                  <c:v>8.3179694700499827</c:v>
                </c:pt>
                <c:pt idx="8838">
                  <c:v>8.3184854617999164</c:v>
                </c:pt>
                <c:pt idx="8839">
                  <c:v>8.3180264809000573</c:v>
                </c:pt>
                <c:pt idx="8840">
                  <c:v>8.3179775000000014</c:v>
                </c:pt>
                <c:pt idx="8841">
                  <c:v>8.3186484917499328</c:v>
                </c:pt>
                <c:pt idx="8842">
                  <c:v>8.3182895108500734</c:v>
                </c:pt>
                <c:pt idx="8843">
                  <c:v>8.3187171692670088</c:v>
                </c:pt>
                <c:pt idx="8844">
                  <c:v>8.3182865216999495</c:v>
                </c:pt>
                <c:pt idx="8845">
                  <c:v>8.3188791801170812</c:v>
                </c:pt>
                <c:pt idx="8846">
                  <c:v>8.3180985325500245</c:v>
                </c:pt>
                <c:pt idx="8847">
                  <c:v>8.3185678576329565</c:v>
                </c:pt>
                <c:pt idx="8848">
                  <c:v>8.3187538767330977</c:v>
                </c:pt>
                <c:pt idx="8849">
                  <c:v>8.3186532291670403</c:v>
                </c:pt>
                <c:pt idx="8850">
                  <c:v>8.318989220916972</c:v>
                </c:pt>
                <c:pt idx="8851">
                  <c:v>8.3190202400169149</c:v>
                </c:pt>
                <c:pt idx="8852">
                  <c:v>8.3185895651000461</c:v>
                </c:pt>
                <c:pt idx="8853">
                  <c:v>8.3185805841999905</c:v>
                </c:pt>
                <c:pt idx="8854">
                  <c:v>8.319174909282923</c:v>
                </c:pt>
                <c:pt idx="8855">
                  <c:v>8.3186309283830635</c:v>
                </c:pt>
                <c:pt idx="8856">
                  <c:v>8.3186269201329957</c:v>
                </c:pt>
                <c:pt idx="8857">
                  <c:v>8.3180729392329393</c:v>
                </c:pt>
                <c:pt idx="8858">
                  <c:v>8.3182906250000812</c:v>
                </c:pt>
                <c:pt idx="8859">
                  <c:v>8.3180116167500131</c:v>
                </c:pt>
                <c:pt idx="8860">
                  <c:v>8.3179359691829546</c:v>
                </c:pt>
                <c:pt idx="8861">
                  <c:v>8.3185202942670866</c:v>
                </c:pt>
                <c:pt idx="8862">
                  <c:v>8.3185929800330296</c:v>
                </c:pt>
                <c:pt idx="8863">
                  <c:v>8.3185006384499616</c:v>
                </c:pt>
                <c:pt idx="8864">
                  <c:v>8.3183533242169041</c:v>
                </c:pt>
                <c:pt idx="8865">
                  <c:v>8.3188293159670366</c:v>
                </c:pt>
                <c:pt idx="8866">
                  <c:v>8.3183186683999768</c:v>
                </c:pt>
                <c:pt idx="8867">
                  <c:v>8.3183196874999208</c:v>
                </c:pt>
                <c:pt idx="8868">
                  <c:v>8.3170840125830523</c:v>
                </c:pt>
                <c:pt idx="8869">
                  <c:v>8.3173850316829956</c:v>
                </c:pt>
                <c:pt idx="8870">
                  <c:v>8.3171476900999277</c:v>
                </c:pt>
                <c:pt idx="8871">
                  <c:v>8.3168353758670683</c:v>
                </c:pt>
                <c:pt idx="8872">
                  <c:v>8.3172280342830032</c:v>
                </c:pt>
                <c:pt idx="8873">
                  <c:v>8.3165357200499432</c:v>
                </c:pt>
                <c:pt idx="8874">
                  <c:v>8.3173683784670747</c:v>
                </c:pt>
                <c:pt idx="8875">
                  <c:v>8.3165543975670175</c:v>
                </c:pt>
                <c:pt idx="8876">
                  <c:v>8.3167637499999589</c:v>
                </c:pt>
                <c:pt idx="8877">
                  <c:v>8.3170347417500921</c:v>
                </c:pt>
                <c:pt idx="8878">
                  <c:v>8.3175174275170338</c:v>
                </c:pt>
                <c:pt idx="8879">
                  <c:v>8.317745085932966</c:v>
                </c:pt>
                <c:pt idx="8880">
                  <c:v>8.3174677716999099</c:v>
                </c:pt>
                <c:pt idx="8881">
                  <c:v>8.3170170967830419</c:v>
                </c:pt>
                <c:pt idx="8882">
                  <c:v>8.3175397825499839</c:v>
                </c:pt>
                <c:pt idx="8883">
                  <c:v>8.3177591076329165</c:v>
                </c:pt>
                <c:pt idx="8884">
                  <c:v>8.3177467934000564</c:v>
                </c:pt>
                <c:pt idx="8885">
                  <c:v>8.3179261458330007</c:v>
                </c:pt>
                <c:pt idx="8886">
                  <c:v>8.3183471375829328</c:v>
                </c:pt>
                <c:pt idx="8887">
                  <c:v>8.3177181566830747</c:v>
                </c:pt>
                <c:pt idx="8888">
                  <c:v>8.3178608151000084</c:v>
                </c:pt>
                <c:pt idx="8889">
                  <c:v>8.3171468341999493</c:v>
                </c:pt>
                <c:pt idx="8890">
                  <c:v>8.3177228259500797</c:v>
                </c:pt>
                <c:pt idx="8891">
                  <c:v>8.3177588450500242</c:v>
                </c:pt>
                <c:pt idx="8892">
                  <c:v>8.3177681701329558</c:v>
                </c:pt>
                <c:pt idx="8893">
                  <c:v>8.3181408559000989</c:v>
                </c:pt>
                <c:pt idx="8894">
                  <c:v>8.3178735416670389</c:v>
                </c:pt>
                <c:pt idx="8895">
                  <c:v>8.3189562000829724</c:v>
                </c:pt>
                <c:pt idx="8896">
                  <c:v>8.3179705525169148</c:v>
                </c:pt>
                <c:pt idx="8897">
                  <c:v>8.317558210933047</c:v>
                </c:pt>
                <c:pt idx="8898">
                  <c:v>8.3179575633669902</c:v>
                </c:pt>
                <c:pt idx="8899">
                  <c:v>8.3184068884499229</c:v>
                </c:pt>
                <c:pt idx="8900">
                  <c:v>8.3181712408830624</c:v>
                </c:pt>
                <c:pt idx="8901">
                  <c:v>8.3175705659669976</c:v>
                </c:pt>
                <c:pt idx="8902">
                  <c:v>8.3178699183999374</c:v>
                </c:pt>
                <c:pt idx="8903">
                  <c:v>8.31778760416708</c:v>
                </c:pt>
                <c:pt idx="8904">
                  <c:v>8.317476929250013</c:v>
                </c:pt>
                <c:pt idx="8905">
                  <c:v>8.3178562816829533</c:v>
                </c:pt>
                <c:pt idx="8906">
                  <c:v>8.3171672734330873</c:v>
                </c:pt>
                <c:pt idx="8907">
                  <c:v>8.3177832925330293</c:v>
                </c:pt>
                <c:pt idx="8908">
                  <c:v>8.3185592842829621</c:v>
                </c:pt>
                <c:pt idx="8909">
                  <c:v>8.3180886367169045</c:v>
                </c:pt>
                <c:pt idx="8910">
                  <c:v>8.3183996284670361</c:v>
                </c:pt>
                <c:pt idx="8911">
                  <c:v>8.3184639808999794</c:v>
                </c:pt>
                <c:pt idx="8912">
                  <c:v>8.3182933333329192</c:v>
                </c:pt>
                <c:pt idx="8913">
                  <c:v>8.3187676584170518</c:v>
                </c:pt>
                <c:pt idx="8914">
                  <c:v>8.3190786775169947</c:v>
                </c:pt>
                <c:pt idx="8915">
                  <c:v>8.3191296692669265</c:v>
                </c:pt>
                <c:pt idx="8916">
                  <c:v>8.3181606883670689</c:v>
                </c:pt>
                <c:pt idx="8917">
                  <c:v>8.3179083467830015</c:v>
                </c:pt>
                <c:pt idx="8918">
                  <c:v>8.3180493658829437</c:v>
                </c:pt>
                <c:pt idx="8919">
                  <c:v>8.3183370243000763</c:v>
                </c:pt>
                <c:pt idx="8920">
                  <c:v>8.3177580434000173</c:v>
                </c:pt>
                <c:pt idx="8921">
                  <c:v>8.3183840624999608</c:v>
                </c:pt>
                <c:pt idx="8922">
                  <c:v>8.3180833875830924</c:v>
                </c:pt>
                <c:pt idx="8923">
                  <c:v>8.3182360733500342</c:v>
                </c:pt>
                <c:pt idx="8924">
                  <c:v>8.3185970650999685</c:v>
                </c:pt>
                <c:pt idx="8925">
                  <c:v>8.3186714175329097</c:v>
                </c:pt>
                <c:pt idx="8926">
                  <c:v>8.318524075950041</c:v>
                </c:pt>
                <c:pt idx="8927">
                  <c:v>8.3182100950499844</c:v>
                </c:pt>
                <c:pt idx="8928">
                  <c:v>8.3181694201329162</c:v>
                </c:pt>
                <c:pt idx="8929">
                  <c:v>8.3178621059000584</c:v>
                </c:pt>
                <c:pt idx="8930">
                  <c:v>8.3180081250000004</c:v>
                </c:pt>
                <c:pt idx="8931">
                  <c:v>8.3175207834169331</c:v>
                </c:pt>
                <c:pt idx="8932">
                  <c:v>8.3178468025170744</c:v>
                </c:pt>
                <c:pt idx="8933">
                  <c:v>8.3188861276000079</c:v>
                </c:pt>
                <c:pt idx="8934">
                  <c:v>8.3190821466999498</c:v>
                </c:pt>
                <c:pt idx="8935">
                  <c:v>8.3188664717830818</c:v>
                </c:pt>
                <c:pt idx="8936">
                  <c:v>8.3183708242170233</c:v>
                </c:pt>
                <c:pt idx="8937">
                  <c:v>8.3182901492999566</c:v>
                </c:pt>
                <c:pt idx="8938">
                  <c:v>8.3182561684000973</c:v>
                </c:pt>
                <c:pt idx="8939">
                  <c:v>8.3184621875000406</c:v>
                </c:pt>
                <c:pt idx="8940">
                  <c:v>8.318611512582974</c:v>
                </c:pt>
                <c:pt idx="8941">
                  <c:v>8.318365865016915</c:v>
                </c:pt>
                <c:pt idx="8942">
                  <c:v>8.3185801901000467</c:v>
                </c:pt>
                <c:pt idx="8943">
                  <c:v>8.3180845425329899</c:v>
                </c:pt>
                <c:pt idx="8944">
                  <c:v>8.3177355342829227</c:v>
                </c:pt>
                <c:pt idx="8945">
                  <c:v>8.3182982200500639</c:v>
                </c:pt>
                <c:pt idx="8946">
                  <c:v>8.3184008784669956</c:v>
                </c:pt>
                <c:pt idx="8947">
                  <c:v>8.3180685642329379</c:v>
                </c:pt>
                <c:pt idx="8948">
                  <c:v>8.3183512500000791</c:v>
                </c:pt>
                <c:pt idx="8949">
                  <c:v>8.3178422417500126</c:v>
                </c:pt>
                <c:pt idx="8950">
                  <c:v>8.3178749275169555</c:v>
                </c:pt>
                <c:pt idx="8951">
                  <c:v>8.3181942526000867</c:v>
                </c:pt>
                <c:pt idx="8952">
                  <c:v>8.3181152717000284</c:v>
                </c:pt>
                <c:pt idx="8953">
                  <c:v>8.3175179301169635</c:v>
                </c:pt>
                <c:pt idx="8954">
                  <c:v>8.3173439492169035</c:v>
                </c:pt>
                <c:pt idx="8955">
                  <c:v>8.3178932743000349</c:v>
                </c:pt>
                <c:pt idx="8956">
                  <c:v>8.3177092933999788</c:v>
                </c:pt>
                <c:pt idx="8957">
                  <c:v>8.318045312499919</c:v>
                </c:pt>
                <c:pt idx="8958">
                  <c:v>8.3186779709170526</c:v>
                </c:pt>
                <c:pt idx="8959">
                  <c:v>8.3180956566829938</c:v>
                </c:pt>
                <c:pt idx="8960">
                  <c:v>8.3184316484329273</c:v>
                </c:pt>
                <c:pt idx="8961">
                  <c:v>8.3179110008670687</c:v>
                </c:pt>
                <c:pt idx="8962">
                  <c:v>8.3177903259500017</c:v>
                </c:pt>
                <c:pt idx="8963">
                  <c:v>8.3178530117169451</c:v>
                </c:pt>
                <c:pt idx="8964">
                  <c:v>8.3175773368000758</c:v>
                </c:pt>
                <c:pt idx="8965">
                  <c:v>8.3177333559000175</c:v>
                </c:pt>
                <c:pt idx="8966">
                  <c:v>8.31791437499996</c:v>
                </c:pt>
                <c:pt idx="8967">
                  <c:v>8.3194670334170926</c:v>
                </c:pt>
                <c:pt idx="8968">
                  <c:v>8.3191463858500345</c:v>
                </c:pt>
                <c:pt idx="8969">
                  <c:v>8.3185923775999679</c:v>
                </c:pt>
                <c:pt idx="8970">
                  <c:v>8.3184067300329083</c:v>
                </c:pt>
                <c:pt idx="8971">
                  <c:v>8.3194043884500406</c:v>
                </c:pt>
                <c:pt idx="8972">
                  <c:v>8.3193604075499827</c:v>
                </c:pt>
                <c:pt idx="8973">
                  <c:v>8.3193330659669158</c:v>
                </c:pt>
                <c:pt idx="8974">
                  <c:v>8.3193657517330575</c:v>
                </c:pt>
                <c:pt idx="8975">
                  <c:v>8.3191201041670002</c:v>
                </c:pt>
                <c:pt idx="8976">
                  <c:v>8.3194644292499316</c:v>
                </c:pt>
                <c:pt idx="8977">
                  <c:v>8.3189337816830733</c:v>
                </c:pt>
                <c:pt idx="8978">
                  <c:v>8.319054773433006</c:v>
                </c:pt>
                <c:pt idx="8979">
                  <c:v>8.3190607925329498</c:v>
                </c:pt>
                <c:pt idx="8980">
                  <c:v>8.3191267842830818</c:v>
                </c:pt>
                <c:pt idx="8981">
                  <c:v>8.3188944700500222</c:v>
                </c:pt>
                <c:pt idx="8982">
                  <c:v>8.3198504617999571</c:v>
                </c:pt>
                <c:pt idx="8983">
                  <c:v>8.3193981475670977</c:v>
                </c:pt>
                <c:pt idx="8984">
                  <c:v>8.3188141666670408</c:v>
                </c:pt>
                <c:pt idx="8985">
                  <c:v>8.3195768250829722</c:v>
                </c:pt>
                <c:pt idx="8986">
                  <c:v>8.3193128441829138</c:v>
                </c:pt>
                <c:pt idx="8987">
                  <c:v>8.3188471692670483</c:v>
                </c:pt>
                <c:pt idx="8988">
                  <c:v>8.3195798550329894</c:v>
                </c:pt>
                <c:pt idx="8989">
                  <c:v>8.3192308467829221</c:v>
                </c:pt>
                <c:pt idx="8990">
                  <c:v>8.3195268658830628</c:v>
                </c:pt>
                <c:pt idx="8991">
                  <c:v>8.3190178576329963</c:v>
                </c:pt>
                <c:pt idx="8992">
                  <c:v>8.3195505433999397</c:v>
                </c:pt>
                <c:pt idx="8993">
                  <c:v>8.3186798958330783</c:v>
                </c:pt>
                <c:pt idx="8994">
                  <c:v>8.319387554250012</c:v>
                </c:pt>
                <c:pt idx="8995">
                  <c:v>8.3198752400169553</c:v>
                </c:pt>
                <c:pt idx="8996">
                  <c:v>8.3195412317670865</c:v>
                </c:pt>
                <c:pt idx="8997">
                  <c:v>8.31922725086703</c:v>
                </c:pt>
                <c:pt idx="8998">
                  <c:v>8.3196782426169626</c:v>
                </c:pt>
                <c:pt idx="8999">
                  <c:v>8.3197209283829032</c:v>
                </c:pt>
                <c:pt idx="9000">
                  <c:v>8.3189835868000372</c:v>
                </c:pt>
                <c:pt idx="9001">
                  <c:v>8.318929605899978</c:v>
                </c:pt>
                <c:pt idx="9002">
                  <c:v>8.3188606249999211</c:v>
                </c:pt>
                <c:pt idx="9003">
                  <c:v>8.3189682834170533</c:v>
                </c:pt>
                <c:pt idx="9004">
                  <c:v>8.3188526358499946</c:v>
                </c:pt>
                <c:pt idx="9005">
                  <c:v>8.3191286275999285</c:v>
                </c:pt>
                <c:pt idx="9006">
                  <c:v>8.3193263133670676</c:v>
                </c:pt>
                <c:pt idx="9007">
                  <c:v>8.318840638450002</c:v>
                </c:pt>
                <c:pt idx="9008">
                  <c:v>8.3191449908829433</c:v>
                </c:pt>
                <c:pt idx="9009">
                  <c:v>8.3191326493000766</c:v>
                </c:pt>
                <c:pt idx="9010">
                  <c:v>8.319248668400018</c:v>
                </c:pt>
                <c:pt idx="9011">
                  <c:v>8.3187296874999603</c:v>
                </c:pt>
                <c:pt idx="9012">
                  <c:v>8.3191873459170917</c:v>
                </c:pt>
                <c:pt idx="9013">
                  <c:v>8.3187016983500346</c:v>
                </c:pt>
                <c:pt idx="9014">
                  <c:v>8.3197376900999682</c:v>
                </c:pt>
                <c:pt idx="9015">
                  <c:v>8.3196003758669104</c:v>
                </c:pt>
                <c:pt idx="9016">
                  <c:v>8.3193313676170426</c:v>
                </c:pt>
                <c:pt idx="9017">
                  <c:v>8.3192273867169835</c:v>
                </c:pt>
                <c:pt idx="9018">
                  <c:v>8.3190950451329151</c:v>
                </c:pt>
                <c:pt idx="9019">
                  <c:v>8.319567730900058</c:v>
                </c:pt>
                <c:pt idx="9020">
                  <c:v>8.3194637500000006</c:v>
                </c:pt>
                <c:pt idx="9021">
                  <c:v>8.3192747417499326</c:v>
                </c:pt>
                <c:pt idx="9022">
                  <c:v>8.3190924275170737</c:v>
                </c:pt>
                <c:pt idx="9023">
                  <c:v>8.3194184192670058</c:v>
                </c:pt>
                <c:pt idx="9024">
                  <c:v>8.31978610503295</c:v>
                </c:pt>
                <c:pt idx="9025">
                  <c:v>8.3193220967830808</c:v>
                </c:pt>
                <c:pt idx="9026">
                  <c:v>8.3192114492170237</c:v>
                </c:pt>
                <c:pt idx="9027">
                  <c:v>8.319484107632956</c:v>
                </c:pt>
                <c:pt idx="9028">
                  <c:v>8.3194484600670968</c:v>
                </c:pt>
                <c:pt idx="9029">
                  <c:v>8.3192128125000391</c:v>
                </c:pt>
                <c:pt idx="9030">
                  <c:v>8.3194371375829732</c:v>
                </c:pt>
                <c:pt idx="9031">
                  <c:v>8.3191931566829158</c:v>
                </c:pt>
                <c:pt idx="9032">
                  <c:v>8.3188891484330476</c:v>
                </c:pt>
                <c:pt idx="9033">
                  <c:v>8.3191118341999886</c:v>
                </c:pt>
                <c:pt idx="9034">
                  <c:v>8.3190028259499229</c:v>
                </c:pt>
                <c:pt idx="9035">
                  <c:v>8.3191305117170629</c:v>
                </c:pt>
                <c:pt idx="9036">
                  <c:v>8.3191065034669958</c:v>
                </c:pt>
                <c:pt idx="9037">
                  <c:v>8.3191891892329384</c:v>
                </c:pt>
                <c:pt idx="9038">
                  <c:v>8.3193985416670788</c:v>
                </c:pt>
                <c:pt idx="9039">
                  <c:v>8.3193328667500133</c:v>
                </c:pt>
                <c:pt idx="9040">
                  <c:v>8.3190738858499547</c:v>
                </c:pt>
                <c:pt idx="9041">
                  <c:v>8.3194648776000868</c:v>
                </c:pt>
                <c:pt idx="9042">
                  <c:v>8.3192542300330299</c:v>
                </c:pt>
                <c:pt idx="9043">
                  <c:v>8.318783555116962</c:v>
                </c:pt>
                <c:pt idx="9044">
                  <c:v>8.3195929075499055</c:v>
                </c:pt>
                <c:pt idx="9045">
                  <c:v>8.3192155659670366</c:v>
                </c:pt>
                <c:pt idx="9046">
                  <c:v>8.3193432517329775</c:v>
                </c:pt>
                <c:pt idx="9047">
                  <c:v>8.3194426041669214</c:v>
                </c:pt>
                <c:pt idx="9048">
                  <c:v>8.3192252625830516</c:v>
                </c:pt>
                <c:pt idx="9049">
                  <c:v>8.3195312816829947</c:v>
                </c:pt>
                <c:pt idx="9050">
                  <c:v>8.3196889400999279</c:v>
                </c:pt>
                <c:pt idx="9051">
                  <c:v>8.3202416258670677</c:v>
                </c:pt>
                <c:pt idx="9052">
                  <c:v>8.3201842842830001</c:v>
                </c:pt>
                <c:pt idx="9053">
                  <c:v>8.3204819700499435</c:v>
                </c:pt>
                <c:pt idx="9054">
                  <c:v>8.3198879618000756</c:v>
                </c:pt>
                <c:pt idx="9055">
                  <c:v>8.3194723142330176</c:v>
                </c:pt>
                <c:pt idx="9056">
                  <c:v>8.3197933333329601</c:v>
                </c:pt>
                <c:pt idx="9057">
                  <c:v>8.3199159917500918</c:v>
                </c:pt>
                <c:pt idx="9058">
                  <c:v>8.3198803441830336</c:v>
                </c:pt>
                <c:pt idx="9059">
                  <c:v>8.3195996692669674</c:v>
                </c:pt>
                <c:pt idx="9060">
                  <c:v>8.3202406883669102</c:v>
                </c:pt>
                <c:pt idx="9061">
                  <c:v>8.3199550134500413</c:v>
                </c:pt>
                <c:pt idx="9062">
                  <c:v>8.3200843658829822</c:v>
                </c:pt>
                <c:pt idx="9063">
                  <c:v>8.3209353576329175</c:v>
                </c:pt>
                <c:pt idx="9064">
                  <c:v>8.3201897100670568</c:v>
                </c:pt>
                <c:pt idx="9065">
                  <c:v>8.3199057291670009</c:v>
                </c:pt>
                <c:pt idx="9066">
                  <c:v>8.319856720916933</c:v>
                </c:pt>
                <c:pt idx="9067">
                  <c:v>8.3203660733500726</c:v>
                </c:pt>
                <c:pt idx="9068">
                  <c:v>8.3196287317670077</c:v>
                </c:pt>
                <c:pt idx="9069">
                  <c:v>8.3204147508669486</c:v>
                </c:pt>
                <c:pt idx="9070">
                  <c:v>8.3200140759500805</c:v>
                </c:pt>
                <c:pt idx="9071">
                  <c:v>8.3199134283830229</c:v>
                </c:pt>
                <c:pt idx="9072">
                  <c:v>8.3199427534669557</c:v>
                </c:pt>
                <c:pt idx="9073">
                  <c:v>8.3198154392330981</c:v>
                </c:pt>
                <c:pt idx="9074">
                  <c:v>8.3202897916670402</c:v>
                </c:pt>
                <c:pt idx="9075">
                  <c:v>8.321044116749972</c:v>
                </c:pt>
                <c:pt idx="9076">
                  <c:v>8.3211801358499144</c:v>
                </c:pt>
                <c:pt idx="9077">
                  <c:v>8.3207511276000474</c:v>
                </c:pt>
                <c:pt idx="9078">
                  <c:v>8.3208221466999905</c:v>
                </c:pt>
                <c:pt idx="9079">
                  <c:v>8.3196931384499226</c:v>
                </c:pt>
                <c:pt idx="9080">
                  <c:v>8.3189541575500634</c:v>
                </c:pt>
                <c:pt idx="9081">
                  <c:v>8.3186184826329974</c:v>
                </c:pt>
                <c:pt idx="9082">
                  <c:v>8.318569501732938</c:v>
                </c:pt>
                <c:pt idx="9083">
                  <c:v>8.3189671875000801</c:v>
                </c:pt>
                <c:pt idx="9084">
                  <c:v>8.3191415125830126</c:v>
                </c:pt>
                <c:pt idx="9085">
                  <c:v>8.3192425316829546</c:v>
                </c:pt>
                <c:pt idx="9086">
                  <c:v>8.3188101901000877</c:v>
                </c:pt>
                <c:pt idx="9087">
                  <c:v>8.318974542533029</c:v>
                </c:pt>
                <c:pt idx="9088">
                  <c:v>8.3192288676169621</c:v>
                </c:pt>
                <c:pt idx="9089">
                  <c:v>8.3193615533829046</c:v>
                </c:pt>
                <c:pt idx="9090">
                  <c:v>8.3185642118000356</c:v>
                </c:pt>
                <c:pt idx="9091">
                  <c:v>8.3191652308999782</c:v>
                </c:pt>
                <c:pt idx="9092">
                  <c:v>8.3188295833329207</c:v>
                </c:pt>
                <c:pt idx="9093">
                  <c:v>8.3189122417500521</c:v>
                </c:pt>
                <c:pt idx="9094">
                  <c:v>8.3186315941829942</c:v>
                </c:pt>
                <c:pt idx="9095">
                  <c:v>8.3186542525999272</c:v>
                </c:pt>
                <c:pt idx="9096">
                  <c:v>8.318825271700069</c:v>
                </c:pt>
                <c:pt idx="9097">
                  <c:v>8.3190895967830016</c:v>
                </c:pt>
                <c:pt idx="9098">
                  <c:v>8.3183906158829437</c:v>
                </c:pt>
                <c:pt idx="9099">
                  <c:v>8.3190349409670752</c:v>
                </c:pt>
                <c:pt idx="9100">
                  <c:v>8.3195059600670174</c:v>
                </c:pt>
                <c:pt idx="9101">
                  <c:v>8.3185919791669605</c:v>
                </c:pt>
                <c:pt idx="9102">
                  <c:v>8.3190763042500926</c:v>
                </c:pt>
                <c:pt idx="9103">
                  <c:v>8.3190439900170343</c:v>
                </c:pt>
                <c:pt idx="9104">
                  <c:v>8.3194433150999672</c:v>
                </c:pt>
                <c:pt idx="9105">
                  <c:v>8.3188026675329088</c:v>
                </c:pt>
                <c:pt idx="9106">
                  <c:v>8.3182919926170413</c:v>
                </c:pt>
                <c:pt idx="9107">
                  <c:v>8.3183430117169834</c:v>
                </c:pt>
                <c:pt idx="9108">
                  <c:v>8.3179573367999176</c:v>
                </c:pt>
                <c:pt idx="9109">
                  <c:v>8.3184833559000566</c:v>
                </c:pt>
                <c:pt idx="9110">
                  <c:v>8.3189043750000007</c:v>
                </c:pt>
                <c:pt idx="9111">
                  <c:v>8.3184220334169332</c:v>
                </c:pt>
                <c:pt idx="9112">
                  <c:v>8.3189280525170748</c:v>
                </c:pt>
                <c:pt idx="9113">
                  <c:v>8.3189090442670075</c:v>
                </c:pt>
                <c:pt idx="9114">
                  <c:v>8.3184883966999479</c:v>
                </c:pt>
                <c:pt idx="9115">
                  <c:v>8.3189460551170828</c:v>
                </c:pt>
                <c:pt idx="9116">
                  <c:v>8.3185504075500241</c:v>
                </c:pt>
                <c:pt idx="9117">
                  <c:v>8.3202813992999562</c:v>
                </c:pt>
                <c:pt idx="9118">
                  <c:v>8.3199357517330981</c:v>
                </c:pt>
                <c:pt idx="9119">
                  <c:v>8.3193367708330381</c:v>
                </c:pt>
                <c:pt idx="9120">
                  <c:v>8.3199310959169743</c:v>
                </c:pt>
                <c:pt idx="9121">
                  <c:v>8.3202654483499145</c:v>
                </c:pt>
                <c:pt idx="9122">
                  <c:v>8.3199597734330464</c:v>
                </c:pt>
                <c:pt idx="9123">
                  <c:v>8.3205174591999889</c:v>
                </c:pt>
                <c:pt idx="9124">
                  <c:v>8.3204151176169212</c:v>
                </c:pt>
                <c:pt idx="9125">
                  <c:v>8.3203594700500645</c:v>
                </c:pt>
                <c:pt idx="9126">
                  <c:v>8.3208721284669966</c:v>
                </c:pt>
                <c:pt idx="9127">
                  <c:v>8.3203981475669373</c:v>
                </c:pt>
                <c:pt idx="9128">
                  <c:v>8.3203908333330805</c:v>
                </c:pt>
                <c:pt idx="9129">
                  <c:v>8.3206318250830122</c:v>
                </c:pt>
                <c:pt idx="9130">
                  <c:v>8.3210745108499555</c:v>
                </c:pt>
                <c:pt idx="9131">
                  <c:v>8.3204671692670864</c:v>
                </c:pt>
                <c:pt idx="9132">
                  <c:v>8.320551521700029</c:v>
                </c:pt>
                <c:pt idx="9133">
                  <c:v>8.3204041801169613</c:v>
                </c:pt>
                <c:pt idx="9134">
                  <c:v>8.3206085325499046</c:v>
                </c:pt>
                <c:pt idx="9135">
                  <c:v>8.320411190967036</c:v>
                </c:pt>
                <c:pt idx="9136">
                  <c:v>8.3208538767329792</c:v>
                </c:pt>
                <c:pt idx="9137">
                  <c:v>8.3198082291669202</c:v>
                </c:pt>
                <c:pt idx="9138">
                  <c:v>8.3204008875830517</c:v>
                </c:pt>
                <c:pt idx="9139">
                  <c:v>8.3201435733499949</c:v>
                </c:pt>
                <c:pt idx="9140">
                  <c:v>8.3200628984329263</c:v>
                </c:pt>
                <c:pt idx="9141">
                  <c:v>8.3203972508670692</c:v>
                </c:pt>
                <c:pt idx="9142">
                  <c:v>8.3202015759500014</c:v>
                </c:pt>
                <c:pt idx="9143">
                  <c:v>8.3201592617169435</c:v>
                </c:pt>
                <c:pt idx="9144">
                  <c:v>8.3199469201330771</c:v>
                </c:pt>
                <c:pt idx="9145">
                  <c:v>8.3197129392330176</c:v>
                </c:pt>
                <c:pt idx="9146">
                  <c:v>8.3204156249999599</c:v>
                </c:pt>
                <c:pt idx="9147">
                  <c:v>8.3195999500830915</c:v>
                </c:pt>
                <c:pt idx="9148">
                  <c:v>8.3188593025170334</c:v>
                </c:pt>
                <c:pt idx="9149">
                  <c:v>8.3198969609329687</c:v>
                </c:pt>
                <c:pt idx="9150">
                  <c:v>8.3195413133669085</c:v>
                </c:pt>
                <c:pt idx="9151">
                  <c:v>8.3199106384500414</c:v>
                </c:pt>
                <c:pt idx="9152">
                  <c:v>8.3199216575499833</c:v>
                </c:pt>
                <c:pt idx="9153">
                  <c:v>8.3196909826329168</c:v>
                </c:pt>
                <c:pt idx="9154">
                  <c:v>8.3193736684000577</c:v>
                </c:pt>
                <c:pt idx="9155">
                  <c:v>8.3191213541669988</c:v>
                </c:pt>
                <c:pt idx="9156">
                  <c:v>8.3189723459169329</c:v>
                </c:pt>
                <c:pt idx="9157">
                  <c:v>8.3190700316830739</c:v>
                </c:pt>
                <c:pt idx="9158">
                  <c:v>8.3194260234330066</c:v>
                </c:pt>
                <c:pt idx="9159">
                  <c:v>8.3191937091999506</c:v>
                </c:pt>
                <c:pt idx="9160">
                  <c:v>8.3191097009500812</c:v>
                </c:pt>
                <c:pt idx="9161">
                  <c:v>8.3194990533830229</c:v>
                </c:pt>
                <c:pt idx="9162">
                  <c:v>8.319770045132957</c:v>
                </c:pt>
                <c:pt idx="9163">
                  <c:v>8.3191577309000966</c:v>
                </c:pt>
                <c:pt idx="9164">
                  <c:v>8.3190454166670396</c:v>
                </c:pt>
                <c:pt idx="9165">
                  <c:v>8.3192064084169726</c:v>
                </c:pt>
                <c:pt idx="9166">
                  <c:v>8.3187907608499145</c:v>
                </c:pt>
                <c:pt idx="9167">
                  <c:v>8.3173334192670474</c:v>
                </c:pt>
                <c:pt idx="9168">
                  <c:v>8.3180744383669882</c:v>
                </c:pt>
                <c:pt idx="9169">
                  <c:v>8.3181420967829212</c:v>
                </c:pt>
                <c:pt idx="9170">
                  <c:v>8.3174931158830638</c:v>
                </c:pt>
                <c:pt idx="9171">
                  <c:v>8.3173191076329971</c:v>
                </c:pt>
                <c:pt idx="9172">
                  <c:v>8.3176167933999388</c:v>
                </c:pt>
                <c:pt idx="9173">
                  <c:v>8.3175728125000798</c:v>
                </c:pt>
                <c:pt idx="9174">
                  <c:v>8.3177921375830124</c:v>
                </c:pt>
                <c:pt idx="9175">
                  <c:v>8.3175764900169558</c:v>
                </c:pt>
                <c:pt idx="9176">
                  <c:v>8.3178341484330875</c:v>
                </c:pt>
                <c:pt idx="9177">
                  <c:v>8.3176768342000305</c:v>
                </c:pt>
                <c:pt idx="9178">
                  <c:v>8.3179344926169616</c:v>
                </c:pt>
                <c:pt idx="9179">
                  <c:v>8.3181471783829029</c:v>
                </c:pt>
                <c:pt idx="9180">
                  <c:v>8.3182181701330347</c:v>
                </c:pt>
                <c:pt idx="9181">
                  <c:v>8.3175525225669791</c:v>
                </c:pt>
                <c:pt idx="9182">
                  <c:v>8.3180402083329206</c:v>
                </c:pt>
                <c:pt idx="9183">
                  <c:v>8.3183795334170529</c:v>
                </c:pt>
                <c:pt idx="9184">
                  <c:v>8.3181088858499947</c:v>
                </c:pt>
                <c:pt idx="9185">
                  <c:v>8.3174098775999266</c:v>
                </c:pt>
                <c:pt idx="9186">
                  <c:v>8.3173242300330692</c:v>
                </c:pt>
                <c:pt idx="9187">
                  <c:v>8.3178802217830015</c:v>
                </c:pt>
                <c:pt idx="9188">
                  <c:v>8.3180112408829441</c:v>
                </c:pt>
                <c:pt idx="9189">
                  <c:v>8.3177672326330754</c:v>
                </c:pt>
                <c:pt idx="9190">
                  <c:v>8.3177365850670171</c:v>
                </c:pt>
                <c:pt idx="9191">
                  <c:v>8.3175326041669599</c:v>
                </c:pt>
                <c:pt idx="9192">
                  <c:v>8.3175502625830919</c:v>
                </c:pt>
                <c:pt idx="9193">
                  <c:v>8.3178812816830341</c:v>
                </c:pt>
                <c:pt idx="9194">
                  <c:v>8.3178339400999679</c:v>
                </c:pt>
                <c:pt idx="9195">
                  <c:v>8.3179132925329089</c:v>
                </c:pt>
                <c:pt idx="9196">
                  <c:v>8.3175842842830416</c:v>
                </c:pt>
                <c:pt idx="9197">
                  <c:v>8.3169203033829842</c:v>
                </c:pt>
                <c:pt idx="9198">
                  <c:v>8.3181946284669159</c:v>
                </c:pt>
                <c:pt idx="9199">
                  <c:v>8.3176423142330584</c:v>
                </c:pt>
                <c:pt idx="9200">
                  <c:v>8.3176449999999988</c:v>
                </c:pt>
                <c:pt idx="9201">
                  <c:v>8.3172743250829342</c:v>
                </c:pt>
                <c:pt idx="9202">
                  <c:v>8.3171870108500734</c:v>
                </c:pt>
                <c:pt idx="9203">
                  <c:v>8.3169296692670063</c:v>
                </c:pt>
                <c:pt idx="9204">
                  <c:v>8.3178623550329487</c:v>
                </c:pt>
                <c:pt idx="9205">
                  <c:v>8.3176483467830806</c:v>
                </c:pt>
                <c:pt idx="9206">
                  <c:v>8.3176526992170245</c:v>
                </c:pt>
                <c:pt idx="9207">
                  <c:v>8.3176986909669566</c:v>
                </c:pt>
                <c:pt idx="9208">
                  <c:v>8.3178863767330977</c:v>
                </c:pt>
                <c:pt idx="9209">
                  <c:v>8.3182340625000393</c:v>
                </c:pt>
                <c:pt idx="9210">
                  <c:v>8.3178700542499726</c:v>
                </c:pt>
                <c:pt idx="9211">
                  <c:v>8.3180527400169151</c:v>
                </c:pt>
                <c:pt idx="9212">
                  <c:v>8.317483731767048</c:v>
                </c:pt>
                <c:pt idx="9213">
                  <c:v>8.317776417532988</c:v>
                </c:pt>
                <c:pt idx="9214">
                  <c:v>8.3176757426169221</c:v>
                </c:pt>
                <c:pt idx="9215">
                  <c:v>8.318106761717063</c:v>
                </c:pt>
                <c:pt idx="9216">
                  <c:v>8.3174644201329961</c:v>
                </c:pt>
                <c:pt idx="9217">
                  <c:v>8.3176254392329394</c:v>
                </c:pt>
                <c:pt idx="9218">
                  <c:v>8.3179997916670789</c:v>
                </c:pt>
                <c:pt idx="9219">
                  <c:v>8.3181974500830123</c:v>
                </c:pt>
                <c:pt idx="9220">
                  <c:v>8.3180284691829538</c:v>
                </c:pt>
                <c:pt idx="9221">
                  <c:v>8.3175694609330861</c:v>
                </c:pt>
                <c:pt idx="9222">
                  <c:v>8.3183554800330288</c:v>
                </c:pt>
                <c:pt idx="9223">
                  <c:v>8.3185614717829619</c:v>
                </c:pt>
                <c:pt idx="9224">
                  <c:v>8.3181408242169024</c:v>
                </c:pt>
                <c:pt idx="9225">
                  <c:v>8.3174701493000374</c:v>
                </c:pt>
                <c:pt idx="9226">
                  <c:v>8.3184145017329776</c:v>
                </c:pt>
                <c:pt idx="9227">
                  <c:v>8.31756718749992</c:v>
                </c:pt>
                <c:pt idx="9228">
                  <c:v>8.3179415125830527</c:v>
                </c:pt>
                <c:pt idx="9229">
                  <c:v>8.3178091983499929</c:v>
                </c:pt>
                <c:pt idx="9230">
                  <c:v>8.3178618567669282</c:v>
                </c:pt>
                <c:pt idx="9231">
                  <c:v>8.3177545425330681</c:v>
                </c:pt>
                <c:pt idx="9232">
                  <c:v>8.3181822009500017</c:v>
                </c:pt>
                <c:pt idx="9233">
                  <c:v>8.3179165533829433</c:v>
                </c:pt>
                <c:pt idx="9234">
                  <c:v>8.3177858784670757</c:v>
                </c:pt>
                <c:pt idx="9235">
                  <c:v>8.3178285642330181</c:v>
                </c:pt>
                <c:pt idx="9236">
                  <c:v>8.3183429166669605</c:v>
                </c:pt>
                <c:pt idx="9237">
                  <c:v>8.3186705750830914</c:v>
                </c:pt>
                <c:pt idx="9238">
                  <c:v>8.3172615941830337</c:v>
                </c:pt>
                <c:pt idx="9239">
                  <c:v>8.3179292525999671</c:v>
                </c:pt>
                <c:pt idx="9240">
                  <c:v>8.3177552716999106</c:v>
                </c:pt>
                <c:pt idx="9241">
                  <c:v>8.318541263450042</c:v>
                </c:pt>
                <c:pt idx="9242">
                  <c:v>8.3195622825499829</c:v>
                </c:pt>
                <c:pt idx="9243">
                  <c:v>8.3186582742999153</c:v>
                </c:pt>
                <c:pt idx="9244">
                  <c:v>8.3196376267330585</c:v>
                </c:pt>
                <c:pt idx="9245">
                  <c:v>8.3195053125000005</c:v>
                </c:pt>
                <c:pt idx="9246">
                  <c:v>8.318644637582933</c:v>
                </c:pt>
                <c:pt idx="9247">
                  <c:v>8.3189539900170733</c:v>
                </c:pt>
                <c:pt idx="9248">
                  <c:v>8.3188183151000086</c:v>
                </c:pt>
                <c:pt idx="9249">
                  <c:v>8.3190193341999485</c:v>
                </c:pt>
                <c:pt idx="9250">
                  <c:v>8.3186069926170809</c:v>
                </c:pt>
                <c:pt idx="9251">
                  <c:v>8.318609678383023</c:v>
                </c:pt>
                <c:pt idx="9252">
                  <c:v>8.3186290034669561</c:v>
                </c:pt>
                <c:pt idx="9253">
                  <c:v>8.3184066892330986</c:v>
                </c:pt>
                <c:pt idx="9254">
                  <c:v>8.3180627083330396</c:v>
                </c:pt>
                <c:pt idx="9255">
                  <c:v>8.3189403667499722</c:v>
                </c:pt>
                <c:pt idx="9256">
                  <c:v>8.3184330525169159</c:v>
                </c:pt>
                <c:pt idx="9257">
                  <c:v>8.3191757109330471</c:v>
                </c:pt>
                <c:pt idx="9258">
                  <c:v>8.3190983966999905</c:v>
                </c:pt>
                <c:pt idx="9259">
                  <c:v>8.3186960551169218</c:v>
                </c:pt>
                <c:pt idx="9260">
                  <c:v>8.319163740883063</c:v>
                </c:pt>
                <c:pt idx="9261">
                  <c:v>8.3190330659669947</c:v>
                </c:pt>
                <c:pt idx="9262">
                  <c:v>8.3187140850669383</c:v>
                </c:pt>
                <c:pt idx="9263">
                  <c:v>8.3180517708330797</c:v>
                </c:pt>
                <c:pt idx="9264">
                  <c:v>8.3183144292500124</c:v>
                </c:pt>
                <c:pt idx="9265">
                  <c:v>8.3181704483499548</c:v>
                </c:pt>
                <c:pt idx="9266">
                  <c:v>8.3191614401000855</c:v>
                </c:pt>
                <c:pt idx="9267">
                  <c:v>8.3173691258670281</c:v>
                </c:pt>
                <c:pt idx="9268">
                  <c:v>8.3174717842829615</c:v>
                </c:pt>
                <c:pt idx="9269">
                  <c:v>8.317277803382904</c:v>
                </c:pt>
                <c:pt idx="9270">
                  <c:v>8.3167587951330368</c:v>
                </c:pt>
                <c:pt idx="9271">
                  <c:v>8.3173581475669778</c:v>
                </c:pt>
                <c:pt idx="9272">
                  <c:v>8.317002499999921</c:v>
                </c:pt>
                <c:pt idx="9273">
                  <c:v>8.3173334917500519</c:v>
                </c:pt>
                <c:pt idx="9274">
                  <c:v>8.3169545108499943</c:v>
                </c:pt>
                <c:pt idx="9275">
                  <c:v>8.317732169266927</c:v>
                </c:pt>
                <c:pt idx="9276">
                  <c:v>8.3170848550330678</c:v>
                </c:pt>
                <c:pt idx="9277">
                  <c:v>8.3170975134500029</c:v>
                </c:pt>
                <c:pt idx="9278">
                  <c:v>8.317503532549944</c:v>
                </c:pt>
                <c:pt idx="9279">
                  <c:v>8.317642857633075</c:v>
                </c:pt>
                <c:pt idx="9280">
                  <c:v>8.317153876733018</c:v>
                </c:pt>
                <c:pt idx="9281">
                  <c:v>8.3163865624999591</c:v>
                </c:pt>
                <c:pt idx="9282">
                  <c:v>8.3175842209170927</c:v>
                </c:pt>
                <c:pt idx="9283">
                  <c:v>8.3175052400170344</c:v>
                </c:pt>
                <c:pt idx="9284">
                  <c:v>8.3176645650999674</c:v>
                </c:pt>
                <c:pt idx="9285">
                  <c:v>8.31835891753291</c:v>
                </c:pt>
                <c:pt idx="9286">
                  <c:v>8.3176732426170421</c:v>
                </c:pt>
                <c:pt idx="9287">
                  <c:v>8.3171675950499839</c:v>
                </c:pt>
                <c:pt idx="9288">
                  <c:v>8.3171719201329175</c:v>
                </c:pt>
                <c:pt idx="9289">
                  <c:v>8.3167296059000577</c:v>
                </c:pt>
                <c:pt idx="9290">
                  <c:v>8.3176172916670001</c:v>
                </c:pt>
                <c:pt idx="9291">
                  <c:v>8.3174932834169333</c:v>
                </c:pt>
                <c:pt idx="9292">
                  <c:v>8.3171093025170748</c:v>
                </c:pt>
                <c:pt idx="9293">
                  <c:v>8.3179102942670067</c:v>
                </c:pt>
                <c:pt idx="9294">
                  <c:v>8.3176646466999493</c:v>
                </c:pt>
                <c:pt idx="9295">
                  <c:v>8.3179323051170808</c:v>
                </c:pt>
                <c:pt idx="9296">
                  <c:v>8.3168866575500235</c:v>
                </c:pt>
                <c:pt idx="9297">
                  <c:v>8.3162809826329553</c:v>
                </c:pt>
                <c:pt idx="9298">
                  <c:v>8.3168703350670974</c:v>
                </c:pt>
                <c:pt idx="9299">
                  <c:v>8.3171746875000387</c:v>
                </c:pt>
                <c:pt idx="9300">
                  <c:v>8.3173906792499714</c:v>
                </c:pt>
                <c:pt idx="9301">
                  <c:v>8.3173266983499143</c:v>
                </c:pt>
                <c:pt idx="9302">
                  <c:v>8.3171276901000457</c:v>
                </c:pt>
                <c:pt idx="9303">
                  <c:v>8.3173570425329899</c:v>
                </c:pt>
                <c:pt idx="9304">
                  <c:v>8.3175280342829225</c:v>
                </c:pt>
                <c:pt idx="9305">
                  <c:v>8.3175207200500623</c:v>
                </c:pt>
                <c:pt idx="9306">
                  <c:v>8.3169917117999965</c:v>
                </c:pt>
                <c:pt idx="9307">
                  <c:v>8.3173077308999375</c:v>
                </c:pt>
                <c:pt idx="9308">
                  <c:v>8.3171387500000797</c:v>
                </c:pt>
                <c:pt idx="9309">
                  <c:v>8.3172747417500119</c:v>
                </c:pt>
                <c:pt idx="9310">
                  <c:v>8.3174940941829547</c:v>
                </c:pt>
                <c:pt idx="9311">
                  <c:v>8.3174300859330881</c:v>
                </c:pt>
                <c:pt idx="9312">
                  <c:v>8.3174577717000293</c:v>
                </c:pt>
                <c:pt idx="9313">
                  <c:v>8.3175570967829611</c:v>
                </c:pt>
                <c:pt idx="9314">
                  <c:v>8.3172014492169044</c:v>
                </c:pt>
                <c:pt idx="9315">
                  <c:v>8.3176591076330357</c:v>
                </c:pt>
                <c:pt idx="9316">
                  <c:v>8.3177167933999794</c:v>
                </c:pt>
                <c:pt idx="9317">
                  <c:v>8.3173344791669201</c:v>
                </c:pt>
                <c:pt idx="9318">
                  <c:v>8.317073804250052</c:v>
                </c:pt>
                <c:pt idx="9319">
                  <c:v>8.3174731566829951</c:v>
                </c:pt>
                <c:pt idx="9320">
                  <c:v>8.3168074817669275</c:v>
                </c:pt>
                <c:pt idx="9321">
                  <c:v>8.3173785008670684</c:v>
                </c:pt>
                <c:pt idx="9322">
                  <c:v>8.3170028259500022</c:v>
                </c:pt>
                <c:pt idx="9323">
                  <c:v>8.3167388450499438</c:v>
                </c:pt>
                <c:pt idx="9324">
                  <c:v>8.3174931701330763</c:v>
                </c:pt>
                <c:pt idx="9325">
                  <c:v>8.3173708559000179</c:v>
                </c:pt>
                <c:pt idx="9326">
                  <c:v>8.3170585416669613</c:v>
                </c:pt>
                <c:pt idx="9327">
                  <c:v>8.3177178667500922</c:v>
                </c:pt>
                <c:pt idx="9328">
                  <c:v>8.317192219183033</c:v>
                </c:pt>
                <c:pt idx="9329">
                  <c:v>8.3176198775999683</c:v>
                </c:pt>
                <c:pt idx="9330">
                  <c:v>8.3176108966999092</c:v>
                </c:pt>
                <c:pt idx="9331">
                  <c:v>8.3171802217830404</c:v>
                </c:pt>
                <c:pt idx="9332">
                  <c:v>8.3177112408829839</c:v>
                </c:pt>
                <c:pt idx="9333">
                  <c:v>8.3176838992999169</c:v>
                </c:pt>
                <c:pt idx="9334">
                  <c:v>8.3174715850670591</c:v>
                </c:pt>
                <c:pt idx="9335">
                  <c:v>8.3176409375000002</c:v>
                </c:pt>
                <c:pt idx="9336">
                  <c:v>8.3177335959169323</c:v>
                </c:pt>
                <c:pt idx="9337">
                  <c:v>8.3175762816830741</c:v>
                </c:pt>
                <c:pt idx="9338">
                  <c:v>8.3174406067670077</c:v>
                </c:pt>
                <c:pt idx="9339">
                  <c:v>8.3175649591999505</c:v>
                </c:pt>
                <c:pt idx="9340">
                  <c:v>8.3175342842830826</c:v>
                </c:pt>
                <c:pt idx="9341">
                  <c:v>8.3174803033830234</c:v>
                </c:pt>
                <c:pt idx="9342">
                  <c:v>8.3181996284669548</c:v>
                </c:pt>
                <c:pt idx="9343">
                  <c:v>8.3178356475670974</c:v>
                </c:pt>
                <c:pt idx="9344">
                  <c:v>8.3178300000000398</c:v>
                </c:pt>
                <c:pt idx="9345">
                  <c:v>8.317255991749974</c:v>
                </c:pt>
                <c:pt idx="9346">
                  <c:v>8.3175136775169136</c:v>
                </c:pt>
                <c:pt idx="9347">
                  <c:v>8.317801335933046</c:v>
                </c:pt>
                <c:pt idx="9348">
                  <c:v>8.3175806883669896</c:v>
                </c:pt>
                <c:pt idx="9349">
                  <c:v>8.3174716801169222</c:v>
                </c:pt>
                <c:pt idx="9350">
                  <c:v>8.3177210325500646</c:v>
                </c:pt>
                <c:pt idx="9351">
                  <c:v>8.3181653576329957</c:v>
                </c:pt>
                <c:pt idx="9352">
                  <c:v>8.3174497100669385</c:v>
                </c:pt>
                <c:pt idx="9353">
                  <c:v>8.3176157291670787</c:v>
                </c:pt>
                <c:pt idx="9354">
                  <c:v>8.3179783875830129</c:v>
                </c:pt>
                <c:pt idx="9355">
                  <c:v>8.3182260733499547</c:v>
                </c:pt>
                <c:pt idx="9356">
                  <c:v>8.3180437317670872</c:v>
                </c:pt>
                <c:pt idx="9357">
                  <c:v>8.3182280842000278</c:v>
                </c:pt>
                <c:pt idx="9358">
                  <c:v>8.3173540759499627</c:v>
                </c:pt>
                <c:pt idx="9359">
                  <c:v>8.3178067617169038</c:v>
                </c:pt>
                <c:pt idx="9360">
                  <c:v>8.3181544201330357</c:v>
                </c:pt>
                <c:pt idx="9361">
                  <c:v>8.3183887725669781</c:v>
                </c:pt>
                <c:pt idx="9362">
                  <c:v>8.318046458332919</c:v>
                </c:pt>
                <c:pt idx="9363">
                  <c:v>8.3182024500830529</c:v>
                </c:pt>
                <c:pt idx="9364">
                  <c:v>8.3184084691829945</c:v>
                </c:pt>
                <c:pt idx="9365">
                  <c:v>8.3184794609329273</c:v>
                </c:pt>
                <c:pt idx="9366">
                  <c:v>8.3182754800330692</c:v>
                </c:pt>
                <c:pt idx="9367">
                  <c:v>8.3181298051170014</c:v>
                </c:pt>
                <c:pt idx="9368">
                  <c:v>8.3180891575499452</c:v>
                </c:pt>
                <c:pt idx="9369">
                  <c:v>8.3181434826330758</c:v>
                </c:pt>
                <c:pt idx="9370">
                  <c:v>8.318687835067017</c:v>
                </c:pt>
                <c:pt idx="9371">
                  <c:v>8.3182521874999598</c:v>
                </c:pt>
                <c:pt idx="9372">
                  <c:v>8.3187565125830929</c:v>
                </c:pt>
                <c:pt idx="9373">
                  <c:v>8.3185708650170351</c:v>
                </c:pt>
                <c:pt idx="9374">
                  <c:v>8.3179235234329685</c:v>
                </c:pt>
                <c:pt idx="9375">
                  <c:v>8.3182012091999091</c:v>
                </c:pt>
                <c:pt idx="9376">
                  <c:v>8.3186788676170398</c:v>
                </c:pt>
                <c:pt idx="9377">
                  <c:v>8.3180965533829827</c:v>
                </c:pt>
                <c:pt idx="9378">
                  <c:v>8.3184192117999167</c:v>
                </c:pt>
                <c:pt idx="9379">
                  <c:v>8.3183352309000576</c:v>
                </c:pt>
                <c:pt idx="9380">
                  <c:v>8.3185595833330002</c:v>
                </c:pt>
                <c:pt idx="9381">
                  <c:v>8.3178572417499321</c:v>
                </c:pt>
                <c:pt idx="9382">
                  <c:v>8.3186665941830746</c:v>
                </c:pt>
                <c:pt idx="9383">
                  <c:v>8.318422585933007</c:v>
                </c:pt>
                <c:pt idx="9384">
                  <c:v>8.3183069383669501</c:v>
                </c:pt>
                <c:pt idx="9385">
                  <c:v>8.3188329301170807</c:v>
                </c:pt>
                <c:pt idx="9386">
                  <c:v>8.3182706158830229</c:v>
                </c:pt>
                <c:pt idx="9387">
                  <c:v>8.3184416076329573</c:v>
                </c:pt>
                <c:pt idx="9388">
                  <c:v>8.3190242934000977</c:v>
                </c:pt>
                <c:pt idx="9389">
                  <c:v>8.3184919791670406</c:v>
                </c:pt>
                <c:pt idx="9390">
                  <c:v>8.318669637582973</c:v>
                </c:pt>
                <c:pt idx="9391">
                  <c:v>8.3186856566829146</c:v>
                </c:pt>
                <c:pt idx="9392">
                  <c:v>8.3184883151000477</c:v>
                </c:pt>
                <c:pt idx="9393">
                  <c:v>8.3188010008669888</c:v>
                </c:pt>
                <c:pt idx="9394">
                  <c:v>8.3187786592829216</c:v>
                </c:pt>
                <c:pt idx="9395">
                  <c:v>8.3186580117170639</c:v>
                </c:pt>
                <c:pt idx="9396">
                  <c:v>8.318980670132996</c:v>
                </c:pt>
                <c:pt idx="9397">
                  <c:v>8.3189316892329384</c:v>
                </c:pt>
                <c:pt idx="9398">
                  <c:v>8.3193477083330798</c:v>
                </c:pt>
                <c:pt idx="9399">
                  <c:v>8.3190803667500113</c:v>
                </c:pt>
                <c:pt idx="9400">
                  <c:v>8.3194347191829543</c:v>
                </c:pt>
                <c:pt idx="9401">
                  <c:v>8.3193557109330865</c:v>
                </c:pt>
                <c:pt idx="9402">
                  <c:v>8.3190117300330293</c:v>
                </c:pt>
                <c:pt idx="9403">
                  <c:v>8.3190660551169628</c:v>
                </c:pt>
                <c:pt idx="9404">
                  <c:v>8.3194220742169041</c:v>
                </c:pt>
                <c:pt idx="9405">
                  <c:v>8.3197263993000377</c:v>
                </c:pt>
                <c:pt idx="9406">
                  <c:v>8.3192907517329786</c:v>
                </c:pt>
                <c:pt idx="9407">
                  <c:v>8.3195801041669206</c:v>
                </c:pt>
                <c:pt idx="9408">
                  <c:v>8.3194177625830523</c:v>
                </c:pt>
                <c:pt idx="9409">
                  <c:v>8.3193787816829943</c:v>
                </c:pt>
                <c:pt idx="9410">
                  <c:v>8.3192497734329276</c:v>
                </c:pt>
                <c:pt idx="9411">
                  <c:v>8.320022459200068</c:v>
                </c:pt>
                <c:pt idx="9412">
                  <c:v>8.320043450950001</c:v>
                </c:pt>
                <c:pt idx="9413">
                  <c:v>8.3197994700499436</c:v>
                </c:pt>
                <c:pt idx="9414">
                  <c:v>8.3198854618000766</c:v>
                </c:pt>
                <c:pt idx="9415">
                  <c:v>8.3202914809000195</c:v>
                </c:pt>
                <c:pt idx="9416">
                  <c:v>8.3199524999999603</c:v>
                </c:pt>
                <c:pt idx="9417">
                  <c:v>8.320288491750091</c:v>
                </c:pt>
                <c:pt idx="9418">
                  <c:v>8.3198678441830349</c:v>
                </c:pt>
                <c:pt idx="9419">
                  <c:v>8.3198138359329672</c:v>
                </c:pt>
                <c:pt idx="9420">
                  <c:v>8.319819855032911</c:v>
                </c:pt>
                <c:pt idx="9421">
                  <c:v>8.3202975134500416</c:v>
                </c:pt>
                <c:pt idx="9422">
                  <c:v>8.3202385325499826</c:v>
                </c:pt>
                <c:pt idx="9423">
                  <c:v>8.3202395242999163</c:v>
                </c:pt>
                <c:pt idx="9424">
                  <c:v>8.320112210067057</c:v>
                </c:pt>
                <c:pt idx="9425">
                  <c:v>8.3202215625000004</c:v>
                </c:pt>
                <c:pt idx="9426">
                  <c:v>8.3205242209169334</c:v>
                </c:pt>
                <c:pt idx="9427">
                  <c:v>8.3213435733500738</c:v>
                </c:pt>
                <c:pt idx="9428">
                  <c:v>8.3201195651000059</c:v>
                </c:pt>
                <c:pt idx="9429">
                  <c:v>8.3204305841999489</c:v>
                </c:pt>
                <c:pt idx="9430">
                  <c:v>8.3200632426170813</c:v>
                </c:pt>
                <c:pt idx="9431">
                  <c:v>8.3197292617170238</c:v>
                </c:pt>
                <c:pt idx="9432">
                  <c:v>8.3202619201329568</c:v>
                </c:pt>
                <c:pt idx="9433">
                  <c:v>8.3202029392330967</c:v>
                </c:pt>
                <c:pt idx="9434">
                  <c:v>8.3203672916670399</c:v>
                </c:pt>
                <c:pt idx="9435">
                  <c:v>8.3202582834169725</c:v>
                </c:pt>
                <c:pt idx="9436">
                  <c:v>8.3201109691829149</c:v>
                </c:pt>
                <c:pt idx="9437">
                  <c:v>8.3204752942670464</c:v>
                </c:pt>
                <c:pt idx="9438">
                  <c:v>8.3209846466999888</c:v>
                </c:pt>
                <c:pt idx="9439">
                  <c:v>8.3202056384499237</c:v>
                </c:pt>
                <c:pt idx="9440">
                  <c:v>8.3203533242170629</c:v>
                </c:pt>
                <c:pt idx="9441">
                  <c:v>8.3207843159669963</c:v>
                </c:pt>
                <c:pt idx="9442">
                  <c:v>8.3209886683999379</c:v>
                </c:pt>
                <c:pt idx="9443">
                  <c:v>8.3202463541670788</c:v>
                </c:pt>
                <c:pt idx="9444">
                  <c:v>8.3204956792500138</c:v>
                </c:pt>
                <c:pt idx="9445">
                  <c:v>8.3207666983499546</c:v>
                </c:pt>
                <c:pt idx="9446">
                  <c:v>8.3206776901000854</c:v>
                </c:pt>
                <c:pt idx="9447">
                  <c:v>8.3207687092000295</c:v>
                </c:pt>
                <c:pt idx="9448">
                  <c:v>8.3210547009499614</c:v>
                </c:pt>
                <c:pt idx="9449">
                  <c:v>8.3205990533829048</c:v>
                </c:pt>
                <c:pt idx="9450">
                  <c:v>8.3205133784670373</c:v>
                </c:pt>
                <c:pt idx="9451">
                  <c:v>8.3203643975669781</c:v>
                </c:pt>
                <c:pt idx="9452">
                  <c:v>8.3200154166669211</c:v>
                </c:pt>
                <c:pt idx="9453">
                  <c:v>8.3206480750830529</c:v>
                </c:pt>
                <c:pt idx="9454">
                  <c:v>8.3206290941829959</c:v>
                </c:pt>
                <c:pt idx="9455">
                  <c:v>8.3206100859329286</c:v>
                </c:pt>
                <c:pt idx="9456">
                  <c:v>8.3199327717000688</c:v>
                </c:pt>
                <c:pt idx="9457">
                  <c:v>8.320540430117001</c:v>
                </c:pt>
                <c:pt idx="9458">
                  <c:v>8.3206714492169436</c:v>
                </c:pt>
                <c:pt idx="9459">
                  <c:v>8.3209641076330758</c:v>
                </c:pt>
                <c:pt idx="9460">
                  <c:v>8.3209334600670193</c:v>
                </c:pt>
                <c:pt idx="9461">
                  <c:v>8.3210128124999603</c:v>
                </c:pt>
                <c:pt idx="9462">
                  <c:v>8.3208104709170918</c:v>
                </c:pt>
                <c:pt idx="9463">
                  <c:v>8.3206264900170339</c:v>
                </c:pt>
                <c:pt idx="9464">
                  <c:v>8.3211074817669672</c:v>
                </c:pt>
                <c:pt idx="9465">
                  <c:v>8.3206401675329094</c:v>
                </c:pt>
                <c:pt idx="9466">
                  <c:v>8.3202494926170409</c:v>
                </c:pt>
                <c:pt idx="9467">
                  <c:v>8.3210805117169819</c:v>
                </c:pt>
                <c:pt idx="9468">
                  <c:v>8.3211281701329174</c:v>
                </c:pt>
                <c:pt idx="9469">
                  <c:v>8.3212741892330566</c:v>
                </c:pt>
                <c:pt idx="9470">
                  <c:v>8.3205202083330008</c:v>
                </c:pt>
                <c:pt idx="9471">
                  <c:v>8.3200762000829336</c:v>
                </c:pt>
                <c:pt idx="9472">
                  <c:v>8.3204422191830751</c:v>
                </c:pt>
                <c:pt idx="9473">
                  <c:v>8.3204632109330081</c:v>
                </c:pt>
                <c:pt idx="9474">
                  <c:v>8.3204875633669495</c:v>
                </c:pt>
                <c:pt idx="9475">
                  <c:v>8.3209952217830807</c:v>
                </c:pt>
                <c:pt idx="9476">
                  <c:v>8.3202095742170243</c:v>
                </c:pt>
                <c:pt idx="9477">
                  <c:v>8.3203822326329568</c:v>
                </c:pt>
                <c:pt idx="9478">
                  <c:v>8.3201949184000981</c:v>
                </c:pt>
                <c:pt idx="9479">
                  <c:v>8.3204009375000396</c:v>
                </c:pt>
                <c:pt idx="9480">
                  <c:v>8.3212385959169719</c:v>
                </c:pt>
                <c:pt idx="9481">
                  <c:v>8.3205812816829159</c:v>
                </c:pt>
                <c:pt idx="9482">
                  <c:v>8.3210439401000471</c:v>
                </c:pt>
                <c:pt idx="9483">
                  <c:v>8.3207132925329894</c:v>
                </c:pt>
                <c:pt idx="9484">
                  <c:v>8.3212842842829229</c:v>
                </c:pt>
                <c:pt idx="9485">
                  <c:v>8.3211069700500619</c:v>
                </c:pt>
                <c:pt idx="9486">
                  <c:v>8.3203596284669974</c:v>
                </c:pt>
                <c:pt idx="9487">
                  <c:v>8.3206173142329387</c:v>
                </c:pt>
                <c:pt idx="9488">
                  <c:v>8.3205850000000794</c:v>
                </c:pt>
                <c:pt idx="9489">
                  <c:v>8.3203393250830135</c:v>
                </c:pt>
                <c:pt idx="9490">
                  <c:v>8.3205770108499539</c:v>
                </c:pt>
                <c:pt idx="9491">
                  <c:v>8.3199980026000873</c:v>
                </c:pt>
                <c:pt idx="9492">
                  <c:v>8.3204156883670279</c:v>
                </c:pt>
                <c:pt idx="9493">
                  <c:v>8.3204883467829607</c:v>
                </c:pt>
                <c:pt idx="9494">
                  <c:v>8.3201593658829047</c:v>
                </c:pt>
                <c:pt idx="9495">
                  <c:v>8.3208786909670369</c:v>
                </c:pt>
                <c:pt idx="9496">
                  <c:v>8.3214313767329795</c:v>
                </c:pt>
                <c:pt idx="9497">
                  <c:v>8.32115072916692</c:v>
                </c:pt>
                <c:pt idx="9498">
                  <c:v>8.3207917209170521</c:v>
                </c:pt>
                <c:pt idx="9499">
                  <c:v>8.3203610733499946</c:v>
                </c:pt>
                <c:pt idx="9500">
                  <c:v>8.3210020650999272</c:v>
                </c:pt>
                <c:pt idx="9501">
                  <c:v>8.3210397508670688</c:v>
                </c:pt>
                <c:pt idx="9502">
                  <c:v>8.3204890759500021</c:v>
                </c:pt>
                <c:pt idx="9503">
                  <c:v>8.3202500950499427</c:v>
                </c:pt>
                <c:pt idx="9504">
                  <c:v>8.3200794201330748</c:v>
                </c:pt>
                <c:pt idx="9505">
                  <c:v>8.3198037725670186</c:v>
                </c:pt>
                <c:pt idx="9506">
                  <c:v>8.3201781249999609</c:v>
                </c:pt>
                <c:pt idx="9507">
                  <c:v>8.319799116750092</c:v>
                </c:pt>
                <c:pt idx="9508">
                  <c:v>8.3203651358500341</c:v>
                </c:pt>
                <c:pt idx="9509">
                  <c:v>8.3210894609329671</c:v>
                </c:pt>
                <c:pt idx="9510">
                  <c:v>8.3201271466999103</c:v>
                </c:pt>
                <c:pt idx="9511">
                  <c:v>8.320366471783041</c:v>
                </c:pt>
                <c:pt idx="9512">
                  <c:v>8.3202374908829846</c:v>
                </c:pt>
                <c:pt idx="9513">
                  <c:v>8.3198368159669176</c:v>
                </c:pt>
                <c:pt idx="9514">
                  <c:v>8.3198028350670565</c:v>
                </c:pt>
                <c:pt idx="9515">
                  <c:v>8.3202321875000003</c:v>
                </c:pt>
                <c:pt idx="9516">
                  <c:v>8.3204081792499327</c:v>
                </c:pt>
                <c:pt idx="9517">
                  <c:v>8.3200625316830745</c:v>
                </c:pt>
                <c:pt idx="9518">
                  <c:v>8.320305190100008</c:v>
                </c:pt>
                <c:pt idx="9519">
                  <c:v>8.3204828758669489</c:v>
                </c:pt>
                <c:pt idx="9520">
                  <c:v>8.3201888676170821</c:v>
                </c:pt>
                <c:pt idx="9521">
                  <c:v>8.3203448867170238</c:v>
                </c:pt>
                <c:pt idx="9522">
                  <c:v>8.3205475451329551</c:v>
                </c:pt>
                <c:pt idx="9523">
                  <c:v>8.3204168975670978</c:v>
                </c:pt>
                <c:pt idx="9524">
                  <c:v>8.3206179166670395</c:v>
                </c:pt>
                <c:pt idx="9525">
                  <c:v>8.320437241749973</c:v>
                </c:pt>
                <c:pt idx="9526">
                  <c:v>8.3208165941829151</c:v>
                </c:pt>
                <c:pt idx="9527">
                  <c:v>8.3203059192670459</c:v>
                </c:pt>
                <c:pt idx="9528">
                  <c:v>8.3204852716999902</c:v>
                </c:pt>
                <c:pt idx="9529">
                  <c:v>8.3210845967829226</c:v>
                </c:pt>
                <c:pt idx="9530">
                  <c:v>8.3210656158830645</c:v>
                </c:pt>
                <c:pt idx="9531">
                  <c:v>8.3210916076329973</c:v>
                </c:pt>
                <c:pt idx="9532">
                  <c:v>8.3211209600669385</c:v>
                </c:pt>
                <c:pt idx="9533">
                  <c:v>8.3207836458330799</c:v>
                </c:pt>
                <c:pt idx="9534">
                  <c:v>8.3208146375830125</c:v>
                </c:pt>
                <c:pt idx="9535">
                  <c:v>8.3210206566829559</c:v>
                </c:pt>
                <c:pt idx="9536">
                  <c:v>8.3209399817670864</c:v>
                </c:pt>
                <c:pt idx="9537">
                  <c:v>8.3208126675330281</c:v>
                </c:pt>
                <c:pt idx="9538">
                  <c:v>8.3209886592829605</c:v>
                </c:pt>
                <c:pt idx="9539">
                  <c:v>8.3206646783829044</c:v>
                </c:pt>
                <c:pt idx="9540">
                  <c:v>8.3214056701330357</c:v>
                </c:pt>
                <c:pt idx="9541">
                  <c:v>8.3211016892329788</c:v>
                </c:pt>
                <c:pt idx="9542">
                  <c:v>8.3206260416669195</c:v>
                </c:pt>
                <c:pt idx="9543">
                  <c:v>8.3206837000830518</c:v>
                </c:pt>
                <c:pt idx="9544">
                  <c:v>8.3213930525169939</c:v>
                </c:pt>
                <c:pt idx="9545">
                  <c:v>8.3209790442669274</c:v>
                </c:pt>
                <c:pt idx="9546">
                  <c:v>8.3206667300330697</c:v>
                </c:pt>
                <c:pt idx="9547">
                  <c:v>8.3206677217830016</c:v>
                </c:pt>
                <c:pt idx="9548">
                  <c:v>8.3212104075499429</c:v>
                </c:pt>
                <c:pt idx="9549">
                  <c:v>8.3211463993000763</c:v>
                </c:pt>
                <c:pt idx="9550">
                  <c:v>8.3207940850670177</c:v>
                </c:pt>
                <c:pt idx="9551">
                  <c:v>8.3207567708329613</c:v>
                </c:pt>
                <c:pt idx="9552">
                  <c:v>8.3203744292500925</c:v>
                </c:pt>
                <c:pt idx="9553">
                  <c:v>8.3207771150170338</c:v>
                </c:pt>
                <c:pt idx="9554">
                  <c:v>8.3206797734329676</c:v>
                </c:pt>
                <c:pt idx="9555">
                  <c:v>8.3212024591999096</c:v>
                </c:pt>
                <c:pt idx="9556">
                  <c:v>8.32149845095004</c:v>
                </c:pt>
                <c:pt idx="9557">
                  <c:v>8.3207311367169829</c:v>
                </c:pt>
                <c:pt idx="9558">
                  <c:v>8.3207471284669161</c:v>
                </c:pt>
                <c:pt idx="9559">
                  <c:v>8.3208948142330588</c:v>
                </c:pt>
                <c:pt idx="9560">
                  <c:v>8.3209608333330003</c:v>
                </c:pt>
                <c:pt idx="9561">
                  <c:v>8.3207501584169314</c:v>
                </c:pt>
                <c:pt idx="9562">
                  <c:v>8.3205761775170739</c:v>
                </c:pt>
                <c:pt idx="9563">
                  <c:v>8.3210371692670062</c:v>
                </c:pt>
                <c:pt idx="9564">
                  <c:v>8.3213215216999501</c:v>
                </c:pt>
                <c:pt idx="9565">
                  <c:v>8.3216958467830811</c:v>
                </c:pt>
                <c:pt idx="9566">
                  <c:v>8.3216301992170223</c:v>
                </c:pt>
                <c:pt idx="9567">
                  <c:v>8.3211861909669569</c:v>
                </c:pt>
                <c:pt idx="9568">
                  <c:v>8.321400543400097</c:v>
                </c:pt>
                <c:pt idx="9569">
                  <c:v>8.3210015625000402</c:v>
                </c:pt>
                <c:pt idx="9570">
                  <c:v>8.3213325542499739</c:v>
                </c:pt>
                <c:pt idx="9571">
                  <c:v>8.3211169066829136</c:v>
                </c:pt>
                <c:pt idx="9572">
                  <c:v>8.3215328984330483</c:v>
                </c:pt>
                <c:pt idx="9573">
                  <c:v>8.3207939175329884</c:v>
                </c:pt>
                <c:pt idx="9574">
                  <c:v>8.3212549092829224</c:v>
                </c:pt>
                <c:pt idx="9575">
                  <c:v>8.3212375950500643</c:v>
                </c:pt>
                <c:pt idx="9576">
                  <c:v>8.3213935867999957</c:v>
                </c:pt>
                <c:pt idx="9577">
                  <c:v>8.3212046058999398</c:v>
                </c:pt>
                <c:pt idx="9578">
                  <c:v>8.3212089583330791</c:v>
                </c:pt>
                <c:pt idx="9579">
                  <c:v>8.3216132834170118</c:v>
                </c:pt>
                <c:pt idx="9580">
                  <c:v>8.3215243025169556</c:v>
                </c:pt>
                <c:pt idx="9581">
                  <c:v>8.3214636276000871</c:v>
                </c:pt>
                <c:pt idx="9582">
                  <c:v>8.3213596467000297</c:v>
                </c:pt>
                <c:pt idx="9583">
                  <c:v>8.3217973051169629</c:v>
                </c:pt>
                <c:pt idx="9584">
                  <c:v>8.3217466575499035</c:v>
                </c:pt>
                <c:pt idx="9585">
                  <c:v>8.3218776493000348</c:v>
                </c:pt>
                <c:pt idx="9586">
                  <c:v>8.3219253350669788</c:v>
                </c:pt>
                <c:pt idx="9587">
                  <c:v>8.3218096874999219</c:v>
                </c:pt>
                <c:pt idx="9588">
                  <c:v>8.3221090125830521</c:v>
                </c:pt>
                <c:pt idx="9589">
                  <c:v>8.3220616983499944</c:v>
                </c:pt>
                <c:pt idx="9590">
                  <c:v>8.3218226900999266</c:v>
                </c:pt>
                <c:pt idx="9591">
                  <c:v>8.3222237092000686</c:v>
                </c:pt>
                <c:pt idx="9592">
                  <c:v>8.3211663676170016</c:v>
                </c:pt>
                <c:pt idx="9593">
                  <c:v>8.3216740533829441</c:v>
                </c:pt>
                <c:pt idx="9594">
                  <c:v>8.3219617118000766</c:v>
                </c:pt>
                <c:pt idx="9595">
                  <c:v>8.321844397567018</c:v>
                </c:pt>
                <c:pt idx="9596">
                  <c:v>8.3218520833329599</c:v>
                </c:pt>
                <c:pt idx="9597">
                  <c:v>8.3221247417500912</c:v>
                </c:pt>
                <c:pt idx="9598">
                  <c:v>8.3224074275170352</c:v>
                </c:pt>
                <c:pt idx="9599">
                  <c:v>8.3228984192669682</c:v>
                </c:pt>
                <c:pt idx="9600">
                  <c:v>8.3228044383669086</c:v>
                </c:pt>
                <c:pt idx="9601">
                  <c:v>8.322713763450043</c:v>
                </c:pt>
                <c:pt idx="9602">
                  <c:v>8.322116449216983</c:v>
                </c:pt>
                <c:pt idx="9603">
                  <c:v>8.3219441076329161</c:v>
                </c:pt>
                <c:pt idx="9604">
                  <c:v>8.3217584600670573</c:v>
                </c:pt>
                <c:pt idx="9605">
                  <c:v>8.3217044791669998</c:v>
                </c:pt>
                <c:pt idx="9606">
                  <c:v>8.3221371375829332</c:v>
                </c:pt>
                <c:pt idx="9607">
                  <c:v>8.3220248233500733</c:v>
                </c:pt>
                <c:pt idx="9608">
                  <c:v>8.3216591484330067</c:v>
                </c:pt>
                <c:pt idx="9609">
                  <c:v>8.321988500866949</c:v>
                </c:pt>
                <c:pt idx="9610">
                  <c:v>8.3221961592830809</c:v>
                </c:pt>
                <c:pt idx="9611">
                  <c:v>8.3221921783830233</c:v>
                </c:pt>
                <c:pt idx="9612">
                  <c:v>8.3221065034669568</c:v>
                </c:pt>
                <c:pt idx="9613">
                  <c:v>8.3219475225670969</c:v>
                </c:pt>
                <c:pt idx="9614">
                  <c:v>8.3228518750000404</c:v>
                </c:pt>
                <c:pt idx="9615">
                  <c:v>8.3226328667499718</c:v>
                </c:pt>
                <c:pt idx="9616">
                  <c:v>8.322627219182916</c:v>
                </c:pt>
                <c:pt idx="9617">
                  <c:v>8.3225265442670473</c:v>
                </c:pt>
                <c:pt idx="9618">
                  <c:v>8.3223225633669884</c:v>
                </c:pt>
                <c:pt idx="9619">
                  <c:v>8.3219668884499214</c:v>
                </c:pt>
                <c:pt idx="9620">
                  <c:v>8.3223479075500624</c:v>
                </c:pt>
                <c:pt idx="9621">
                  <c:v>8.322772232632996</c:v>
                </c:pt>
                <c:pt idx="9622">
                  <c:v>8.3229399183999391</c:v>
                </c:pt>
                <c:pt idx="9623">
                  <c:v>8.3225842708330795</c:v>
                </c:pt>
                <c:pt idx="9624">
                  <c:v>8.3227769292500113</c:v>
                </c:pt>
                <c:pt idx="9625">
                  <c:v>8.3231212816829547</c:v>
                </c:pt>
                <c:pt idx="9626">
                  <c:v>8.3231672734330857</c:v>
                </c:pt>
                <c:pt idx="9627">
                  <c:v>8.3228432925330296</c:v>
                </c:pt>
                <c:pt idx="9628">
                  <c:v>8.3221942842829613</c:v>
                </c:pt>
                <c:pt idx="9629">
                  <c:v>8.3222069700499031</c:v>
                </c:pt>
                <c:pt idx="9630">
                  <c:v>8.3226262951330359</c:v>
                </c:pt>
                <c:pt idx="9631">
                  <c:v>8.3223539808999778</c:v>
                </c:pt>
                <c:pt idx="9632">
                  <c:v>8.3231599999999215</c:v>
                </c:pt>
                <c:pt idx="9633">
                  <c:v>8.3226826584170528</c:v>
                </c:pt>
                <c:pt idx="9634">
                  <c:v>8.3230520108499935</c:v>
                </c:pt>
                <c:pt idx="9635">
                  <c:v>8.3234846692669286</c:v>
                </c:pt>
                <c:pt idx="9636">
                  <c:v>8.3227706883670685</c:v>
                </c:pt>
                <c:pt idx="9637">
                  <c:v>8.3231350134500008</c:v>
                </c:pt>
                <c:pt idx="9638">
                  <c:v>8.3229976992169448</c:v>
                </c:pt>
                <c:pt idx="9639">
                  <c:v>8.3225403576330752</c:v>
                </c:pt>
                <c:pt idx="9640">
                  <c:v>8.3227497100670185</c:v>
                </c:pt>
                <c:pt idx="9641">
                  <c:v>8.3234707291669601</c:v>
                </c:pt>
                <c:pt idx="9642">
                  <c:v>8.3235417209170919</c:v>
                </c:pt>
                <c:pt idx="9643">
                  <c:v>8.3224144066830341</c:v>
                </c:pt>
                <c:pt idx="9644">
                  <c:v>8.3229787317669679</c:v>
                </c:pt>
                <c:pt idx="9645">
                  <c:v>8.3230164175329104</c:v>
                </c:pt>
                <c:pt idx="9646">
                  <c:v>8.3223057426170417</c:v>
                </c:pt>
                <c:pt idx="9647">
                  <c:v>8.3224050950499837</c:v>
                </c:pt>
                <c:pt idx="9648">
                  <c:v>8.3225477534669174</c:v>
                </c:pt>
                <c:pt idx="9649">
                  <c:v>8.3225304392330575</c:v>
                </c:pt>
                <c:pt idx="9650">
                  <c:v>8.3228797916670008</c:v>
                </c:pt>
                <c:pt idx="9651">
                  <c:v>8.322684116749933</c:v>
                </c:pt>
                <c:pt idx="9652">
                  <c:v>8.3227001358500736</c:v>
                </c:pt>
                <c:pt idx="9653">
                  <c:v>8.3226727942670085</c:v>
                </c:pt>
                <c:pt idx="9654">
                  <c:v>8.3220188133669488</c:v>
                </c:pt>
                <c:pt idx="9655">
                  <c:v>8.3230598051170812</c:v>
                </c:pt>
                <c:pt idx="9656">
                  <c:v>8.322977490883023</c:v>
                </c:pt>
                <c:pt idx="9657">
                  <c:v>8.3232201492999565</c:v>
                </c:pt>
                <c:pt idx="9658">
                  <c:v>8.3228111684000989</c:v>
                </c:pt>
                <c:pt idx="9659">
                  <c:v>8.3236021875000397</c:v>
                </c:pt>
                <c:pt idx="9660">
                  <c:v>8.3233048459169723</c:v>
                </c:pt>
                <c:pt idx="9661">
                  <c:v>8.3232508650169148</c:v>
                </c:pt>
                <c:pt idx="9662">
                  <c:v>8.3226085234330469</c:v>
                </c:pt>
                <c:pt idx="9663">
                  <c:v>8.3230645425329897</c:v>
                </c:pt>
                <c:pt idx="9664">
                  <c:v>8.322937200949923</c:v>
                </c:pt>
                <c:pt idx="9665">
                  <c:v>8.3229582200500634</c:v>
                </c:pt>
                <c:pt idx="9666">
                  <c:v>8.3235242117999952</c:v>
                </c:pt>
                <c:pt idx="9667">
                  <c:v>8.3228252308999391</c:v>
                </c:pt>
                <c:pt idx="9668">
                  <c:v>8.3227329166670803</c:v>
                </c:pt>
                <c:pt idx="9669">
                  <c:v>8.3230439084170129</c:v>
                </c:pt>
                <c:pt idx="9670">
                  <c:v>8.3228899275169539</c:v>
                </c:pt>
                <c:pt idx="9671">
                  <c:v>8.3228559192670861</c:v>
                </c:pt>
                <c:pt idx="9672">
                  <c:v>8.3231436050330281</c:v>
                </c:pt>
                <c:pt idx="9673">
                  <c:v>8.3229629301169616</c:v>
                </c:pt>
                <c:pt idx="9674">
                  <c:v>8.323520615882904</c:v>
                </c:pt>
                <c:pt idx="9675">
                  <c:v>8.3228316076330362</c:v>
                </c:pt>
                <c:pt idx="9676">
                  <c:v>8.323080960066978</c:v>
                </c:pt>
                <c:pt idx="9677">
                  <c:v>8.3229519791669198</c:v>
                </c:pt>
                <c:pt idx="9678">
                  <c:v>8.3222946375830524</c:v>
                </c:pt>
                <c:pt idx="9679">
                  <c:v>8.3227023233499953</c:v>
                </c:pt>
                <c:pt idx="9680">
                  <c:v>8.3226233150999285</c:v>
                </c:pt>
                <c:pt idx="9681">
                  <c:v>8.3232276675330681</c:v>
                </c:pt>
                <c:pt idx="9682">
                  <c:v>8.3230736592830024</c:v>
                </c:pt>
                <c:pt idx="9683">
                  <c:v>8.3236946783829442</c:v>
                </c:pt>
                <c:pt idx="9684">
                  <c:v>8.3231740034670754</c:v>
                </c:pt>
                <c:pt idx="9685">
                  <c:v>8.3233450225670182</c:v>
                </c:pt>
                <c:pt idx="9686">
                  <c:v>8.3231910416669592</c:v>
                </c:pt>
                <c:pt idx="9687">
                  <c:v>8.323610366750092</c:v>
                </c:pt>
                <c:pt idx="9688">
                  <c:v>8.323148052517034</c:v>
                </c:pt>
                <c:pt idx="9689">
                  <c:v>8.3230307109329669</c:v>
                </c:pt>
                <c:pt idx="9690">
                  <c:v>8.3225467300329097</c:v>
                </c:pt>
                <c:pt idx="9691">
                  <c:v>8.3222177217830406</c:v>
                </c:pt>
                <c:pt idx="9692">
                  <c:v>8.3227204075499852</c:v>
                </c:pt>
                <c:pt idx="9693">
                  <c:v>8.3224430659669171</c:v>
                </c:pt>
                <c:pt idx="9694">
                  <c:v>8.3229474184000569</c:v>
                </c:pt>
                <c:pt idx="9695">
                  <c:v>8.3223501041670005</c:v>
                </c:pt>
                <c:pt idx="9696">
                  <c:v>8.3224810959169329</c:v>
                </c:pt>
                <c:pt idx="9697">
                  <c:v>8.3226437816830749</c:v>
                </c:pt>
                <c:pt idx="9698">
                  <c:v>8.3222531067670076</c:v>
                </c:pt>
                <c:pt idx="9699">
                  <c:v>8.322600792532949</c:v>
                </c:pt>
                <c:pt idx="9700">
                  <c:v>8.3217417842830805</c:v>
                </c:pt>
                <c:pt idx="9701">
                  <c:v>8.3228661367170229</c:v>
                </c:pt>
                <c:pt idx="9702">
                  <c:v>8.3222404617999555</c:v>
                </c:pt>
                <c:pt idx="9703">
                  <c:v>8.3220831475670973</c:v>
                </c:pt>
                <c:pt idx="9704">
                  <c:v>8.3215641666670397</c:v>
                </c:pt>
                <c:pt idx="9705">
                  <c:v>8.3217818250829723</c:v>
                </c:pt>
                <c:pt idx="9706">
                  <c:v>8.3219645108499147</c:v>
                </c:pt>
                <c:pt idx="9707">
                  <c:v>8.3219788359330469</c:v>
                </c:pt>
                <c:pt idx="9708">
                  <c:v>8.3219165216999897</c:v>
                </c:pt>
                <c:pt idx="9709">
                  <c:v>8.3219708467829214</c:v>
                </c:pt>
                <c:pt idx="9710">
                  <c:v>8.3216951992170625</c:v>
                </c:pt>
                <c:pt idx="9711">
                  <c:v>8.321231190966996</c:v>
                </c:pt>
                <c:pt idx="9712">
                  <c:v>8.3221405433999376</c:v>
                </c:pt>
                <c:pt idx="9713">
                  <c:v>8.3221265625000793</c:v>
                </c:pt>
                <c:pt idx="9714">
                  <c:v>8.3214908875830123</c:v>
                </c:pt>
                <c:pt idx="9715">
                  <c:v>8.3216352400169544</c:v>
                </c:pt>
                <c:pt idx="9716">
                  <c:v>8.3216112317670881</c:v>
                </c:pt>
                <c:pt idx="9717">
                  <c:v>8.3214972508670293</c:v>
                </c:pt>
                <c:pt idx="9718">
                  <c:v>8.321973242616961</c:v>
                </c:pt>
                <c:pt idx="9719">
                  <c:v>8.3210259283829036</c:v>
                </c:pt>
                <c:pt idx="9720">
                  <c:v>8.3210819201330359</c:v>
                </c:pt>
                <c:pt idx="9721">
                  <c:v>8.321014605899979</c:v>
                </c:pt>
                <c:pt idx="9722">
                  <c:v>8.3214156249999203</c:v>
                </c:pt>
                <c:pt idx="9723">
                  <c:v>8.3215282834170523</c:v>
                </c:pt>
                <c:pt idx="9724">
                  <c:v>8.321515969182995</c:v>
                </c:pt>
                <c:pt idx="9725">
                  <c:v>8.321490294266928</c:v>
                </c:pt>
                <c:pt idx="9726">
                  <c:v>8.3213429800330694</c:v>
                </c:pt>
                <c:pt idx="9727">
                  <c:v>8.3215339717830012</c:v>
                </c:pt>
                <c:pt idx="9728">
                  <c:v>8.3217049908829424</c:v>
                </c:pt>
                <c:pt idx="9729">
                  <c:v>8.3218176493000762</c:v>
                </c:pt>
                <c:pt idx="9730">
                  <c:v>8.3217303350670182</c:v>
                </c:pt>
                <c:pt idx="9731">
                  <c:v>8.3217063541669614</c:v>
                </c:pt>
                <c:pt idx="9732">
                  <c:v>8.321264012583093</c:v>
                </c:pt>
                <c:pt idx="9733">
                  <c:v>8.3213166983500333</c:v>
                </c:pt>
                <c:pt idx="9734">
                  <c:v>8.3217293567669675</c:v>
                </c:pt>
                <c:pt idx="9735">
                  <c:v>8.32176704253291</c:v>
                </c:pt>
                <c:pt idx="9736">
                  <c:v>8.3215063676170402</c:v>
                </c:pt>
                <c:pt idx="9737">
                  <c:v>8.3216957200499841</c:v>
                </c:pt>
                <c:pt idx="9738">
                  <c:v>8.3213950451329168</c:v>
                </c:pt>
                <c:pt idx="9739">
                  <c:v>8.3213610642330593</c:v>
                </c:pt>
                <c:pt idx="9740">
                  <c:v>8.3214070833329998</c:v>
                </c:pt>
                <c:pt idx="9741">
                  <c:v>8.3216447417499317</c:v>
                </c:pt>
                <c:pt idx="9742">
                  <c:v>8.321450760850075</c:v>
                </c:pt>
                <c:pt idx="9743">
                  <c:v>8.3215884192670071</c:v>
                </c:pt>
                <c:pt idx="9744">
                  <c:v>8.32086777169995</c:v>
                </c:pt>
                <c:pt idx="9745">
                  <c:v>8.3209637634500826</c:v>
                </c:pt>
                <c:pt idx="9746">
                  <c:v>8.3208447825500222</c:v>
                </c:pt>
                <c:pt idx="9747">
                  <c:v>8.321482440966955</c:v>
                </c:pt>
                <c:pt idx="9748">
                  <c:v>8.3215001267330972</c:v>
                </c:pt>
                <c:pt idx="9749">
                  <c:v>8.3213311458330406</c:v>
                </c:pt>
                <c:pt idx="9750">
                  <c:v>8.3213238042499729</c:v>
                </c:pt>
                <c:pt idx="9751">
                  <c:v>8.3206748233499148</c:v>
                </c:pt>
                <c:pt idx="9752">
                  <c:v>8.3210241484330467</c:v>
                </c:pt>
                <c:pt idx="9753">
                  <c:v>8.3204785008669884</c:v>
                </c:pt>
                <c:pt idx="9754">
                  <c:v>8.3207228259499217</c:v>
                </c:pt>
                <c:pt idx="9755">
                  <c:v>8.3202038450500631</c:v>
                </c:pt>
                <c:pt idx="9756">
                  <c:v>8.3203965034669967</c:v>
                </c:pt>
                <c:pt idx="9757">
                  <c:v>8.3206241892329373</c:v>
                </c:pt>
                <c:pt idx="9758">
                  <c:v>8.3208952083330789</c:v>
                </c:pt>
                <c:pt idx="9759">
                  <c:v>8.3208762000830117</c:v>
                </c:pt>
                <c:pt idx="9760">
                  <c:v>8.3212272191829548</c:v>
                </c:pt>
                <c:pt idx="9761">
                  <c:v>8.3209965442670875</c:v>
                </c:pt>
                <c:pt idx="9762">
                  <c:v>8.3204792300330279</c:v>
                </c:pt>
                <c:pt idx="9763">
                  <c:v>8.3210785551169621</c:v>
                </c:pt>
                <c:pt idx="9764">
                  <c:v>8.3214762408829035</c:v>
                </c:pt>
                <c:pt idx="9765">
                  <c:v>8.3213505659670357</c:v>
                </c:pt>
                <c:pt idx="9766">
                  <c:v>8.3208815850669779</c:v>
                </c:pt>
                <c:pt idx="9767">
                  <c:v>8.3211309374999196</c:v>
                </c:pt>
                <c:pt idx="9768">
                  <c:v>8.3205752625830538</c:v>
                </c:pt>
                <c:pt idx="9769">
                  <c:v>8.3209012816829944</c:v>
                </c:pt>
                <c:pt idx="9770">
                  <c:v>8.3204939400999276</c:v>
                </c:pt>
                <c:pt idx="9771">
                  <c:v>8.3206432925330684</c:v>
                </c:pt>
                <c:pt idx="9772">
                  <c:v>8.3210659509500022</c:v>
                </c:pt>
                <c:pt idx="9773">
                  <c:v>8.3214153033829454</c:v>
                </c:pt>
                <c:pt idx="9774">
                  <c:v>8.3210446284670763</c:v>
                </c:pt>
                <c:pt idx="9775">
                  <c:v>8.3207023142330172</c:v>
                </c:pt>
                <c:pt idx="9776">
                  <c:v>8.3208116666669607</c:v>
                </c:pt>
                <c:pt idx="9777">
                  <c:v>8.3212359917500915</c:v>
                </c:pt>
                <c:pt idx="9778">
                  <c:v>8.3204803441830357</c:v>
                </c:pt>
                <c:pt idx="9779">
                  <c:v>8.3205313359329676</c:v>
                </c:pt>
                <c:pt idx="9780">
                  <c:v>8.3207373550329091</c:v>
                </c:pt>
                <c:pt idx="9781">
                  <c:v>8.3205433467830403</c:v>
                </c:pt>
                <c:pt idx="9782">
                  <c:v>8.3206126992169835</c:v>
                </c:pt>
                <c:pt idx="9783">
                  <c:v>8.3209520242999169</c:v>
                </c:pt>
                <c:pt idx="9784">
                  <c:v>8.3205663767330584</c:v>
                </c:pt>
                <c:pt idx="9785">
                  <c:v>8.3211240624999991</c:v>
                </c:pt>
                <c:pt idx="9786">
                  <c:v>8.3206183875829325</c:v>
                </c:pt>
                <c:pt idx="9787">
                  <c:v>8.3203677400170744</c:v>
                </c:pt>
                <c:pt idx="9788">
                  <c:v>8.3201837317670062</c:v>
                </c:pt>
                <c:pt idx="9789">
                  <c:v>8.3200114175329496</c:v>
                </c:pt>
                <c:pt idx="9790">
                  <c:v>8.3205774092830822</c:v>
                </c:pt>
                <c:pt idx="9791">
                  <c:v>8.3203117617170221</c:v>
                </c:pt>
                <c:pt idx="9792">
                  <c:v>8.3207844201329575</c:v>
                </c:pt>
                <c:pt idx="9793">
                  <c:v>8.3212337725670977</c:v>
                </c:pt>
                <c:pt idx="9794">
                  <c:v>8.3212081250000409</c:v>
                </c:pt>
                <c:pt idx="9795">
                  <c:v>8.3208707834169733</c:v>
                </c:pt>
                <c:pt idx="9796">
                  <c:v>8.3204468025169138</c:v>
                </c:pt>
                <c:pt idx="9797">
                  <c:v>8.3207977942670475</c:v>
                </c:pt>
                <c:pt idx="9798">
                  <c:v>8.3207588133669894</c:v>
                </c:pt>
                <c:pt idx="9799">
                  <c:v>8.3203448051169211</c:v>
                </c:pt>
                <c:pt idx="9800">
                  <c:v>8.3204741575500627</c:v>
                </c:pt>
                <c:pt idx="9801">
                  <c:v>8.3206468159669953</c:v>
                </c:pt>
                <c:pt idx="9802">
                  <c:v>8.3201161683999398</c:v>
                </c:pt>
                <c:pt idx="9803">
                  <c:v>8.3204555208330788</c:v>
                </c:pt>
                <c:pt idx="9804">
                  <c:v>8.3199015125830122</c:v>
                </c:pt>
                <c:pt idx="9805">
                  <c:v>8.3206441983499548</c:v>
                </c:pt>
                <c:pt idx="9806">
                  <c:v>8.3210635234330859</c:v>
                </c:pt>
                <c:pt idx="9807">
                  <c:v>8.3200628758670288</c:v>
                </c:pt>
                <c:pt idx="9808">
                  <c:v>8.3203372009499628</c:v>
                </c:pt>
                <c:pt idx="9809">
                  <c:v>8.3202048867169029</c:v>
                </c:pt>
                <c:pt idx="9810">
                  <c:v>8.3204692118000363</c:v>
                </c:pt>
                <c:pt idx="9811">
                  <c:v>8.3200985642329783</c:v>
                </c:pt>
                <c:pt idx="9812">
                  <c:v>8.3203629166669213</c:v>
                </c:pt>
                <c:pt idx="9813">
                  <c:v>8.319805575083052</c:v>
                </c:pt>
                <c:pt idx="9814">
                  <c:v>8.3201732608499945</c:v>
                </c:pt>
                <c:pt idx="9815">
                  <c:v>8.3198942525999282</c:v>
                </c:pt>
                <c:pt idx="9816">
                  <c:v>8.3194286050330692</c:v>
                </c:pt>
                <c:pt idx="9817">
                  <c:v>8.3198812634500019</c:v>
                </c:pt>
                <c:pt idx="9818">
                  <c:v>8.3200339492169437</c:v>
                </c:pt>
                <c:pt idx="9819">
                  <c:v>8.3197832743000752</c:v>
                </c:pt>
                <c:pt idx="9820">
                  <c:v>8.3197259600670197</c:v>
                </c:pt>
                <c:pt idx="9821">
                  <c:v>8.3200619791669599</c:v>
                </c:pt>
                <c:pt idx="9822">
                  <c:v>8.3202329709170915</c:v>
                </c:pt>
                <c:pt idx="9823">
                  <c:v>8.3204756566830351</c:v>
                </c:pt>
                <c:pt idx="9824">
                  <c:v>8.3199316484329682</c:v>
                </c:pt>
                <c:pt idx="9825">
                  <c:v>8.3202776675329098</c:v>
                </c:pt>
                <c:pt idx="9826">
                  <c:v>8.3200503259500422</c:v>
                </c:pt>
                <c:pt idx="9827">
                  <c:v>8.3199713450499839</c:v>
                </c:pt>
                <c:pt idx="9828">
                  <c:v>8.3194473367999162</c:v>
                </c:pt>
                <c:pt idx="9829">
                  <c:v>8.3195116892330585</c:v>
                </c:pt>
                <c:pt idx="9830">
                  <c:v>8.3197360416670012</c:v>
                </c:pt>
                <c:pt idx="9831">
                  <c:v>8.3197687000829337</c:v>
                </c:pt>
                <c:pt idx="9832">
                  <c:v>8.3194047191830744</c:v>
                </c:pt>
                <c:pt idx="9833">
                  <c:v>8.3195423776000066</c:v>
                </c:pt>
                <c:pt idx="9834">
                  <c:v>8.3198300633669486</c:v>
                </c:pt>
                <c:pt idx="9835">
                  <c:v>8.3195760551170803</c:v>
                </c:pt>
                <c:pt idx="9836">
                  <c:v>8.3192487408830242</c:v>
                </c:pt>
                <c:pt idx="9837">
                  <c:v>8.3196947326329571</c:v>
                </c:pt>
                <c:pt idx="9838">
                  <c:v>8.3198557517330975</c:v>
                </c:pt>
                <c:pt idx="9839">
                  <c:v>8.3190884375000405</c:v>
                </c:pt>
                <c:pt idx="9840">
                  <c:v>8.3191877625829722</c:v>
                </c:pt>
                <c:pt idx="9841">
                  <c:v>8.319408781682915</c:v>
                </c:pt>
                <c:pt idx="9842">
                  <c:v>8.3190764401000479</c:v>
                </c:pt>
                <c:pt idx="9843">
                  <c:v>8.3190524591999875</c:v>
                </c:pt>
                <c:pt idx="9844">
                  <c:v>8.3194151176169235</c:v>
                </c:pt>
                <c:pt idx="9845">
                  <c:v>8.3200561367170636</c:v>
                </c:pt>
                <c:pt idx="9846">
                  <c:v>8.319575461799996</c:v>
                </c:pt>
                <c:pt idx="9847">
                  <c:v>8.3195298142329381</c:v>
                </c:pt>
                <c:pt idx="9848">
                  <c:v>8.3195058333330785</c:v>
                </c:pt>
                <c:pt idx="9849">
                  <c:v>8.3196418250830124</c:v>
                </c:pt>
                <c:pt idx="9850">
                  <c:v>8.3198511775169539</c:v>
                </c:pt>
                <c:pt idx="9851">
                  <c:v>8.3192205026000856</c:v>
                </c:pt>
                <c:pt idx="9852">
                  <c:v>8.3196715217000285</c:v>
                </c:pt>
                <c:pt idx="9853">
                  <c:v>8.3194741801169609</c:v>
                </c:pt>
                <c:pt idx="9854">
                  <c:v>8.3193351992169049</c:v>
                </c:pt>
                <c:pt idx="9855">
                  <c:v>8.319677857633037</c:v>
                </c:pt>
                <c:pt idx="9856">
                  <c:v>8.3196022100669769</c:v>
                </c:pt>
                <c:pt idx="9857">
                  <c:v>8.3193732291669207</c:v>
                </c:pt>
                <c:pt idx="9858">
                  <c:v>8.3194392209170527</c:v>
                </c:pt>
                <c:pt idx="9859">
                  <c:v>8.3191985733499951</c:v>
                </c:pt>
                <c:pt idx="9860">
                  <c:v>8.3184445650999272</c:v>
                </c:pt>
                <c:pt idx="9861">
                  <c:v>8.3188905842000676</c:v>
                </c:pt>
                <c:pt idx="9862">
                  <c:v>8.3192232426170012</c:v>
                </c:pt>
                <c:pt idx="9863">
                  <c:v>8.3189325950499438</c:v>
                </c:pt>
                <c:pt idx="9864">
                  <c:v>8.3192252534670761</c:v>
                </c:pt>
                <c:pt idx="9865">
                  <c:v>8.3192762725670182</c:v>
                </c:pt>
                <c:pt idx="9866">
                  <c:v>8.3186889583329595</c:v>
                </c:pt>
                <c:pt idx="9867">
                  <c:v>8.3189016167500913</c:v>
                </c:pt>
                <c:pt idx="9868">
                  <c:v>8.3190476358500334</c:v>
                </c:pt>
                <c:pt idx="9869">
                  <c:v>8.3190919609329672</c:v>
                </c:pt>
                <c:pt idx="9870">
                  <c:v>8.3190079800329091</c:v>
                </c:pt>
                <c:pt idx="9871">
                  <c:v>8.3195356384500414</c:v>
                </c:pt>
                <c:pt idx="9872">
                  <c:v>8.3186199908829828</c:v>
                </c:pt>
                <c:pt idx="9873">
                  <c:v>8.3197693159669175</c:v>
                </c:pt>
                <c:pt idx="9874">
                  <c:v>8.3195620017330576</c:v>
                </c:pt>
                <c:pt idx="9875">
                  <c:v>8.3187413541670008</c:v>
                </c:pt>
                <c:pt idx="9876">
                  <c:v>8.3195006792499324</c:v>
                </c:pt>
                <c:pt idx="9877">
                  <c:v>8.3188450316830753</c:v>
                </c:pt>
                <c:pt idx="9878">
                  <c:v>8.3185310234330085</c:v>
                </c:pt>
                <c:pt idx="9879">
                  <c:v>8.3191987091999486</c:v>
                </c:pt>
                <c:pt idx="9880">
                  <c:v>8.3183497009500798</c:v>
                </c:pt>
                <c:pt idx="9881">
                  <c:v>8.3192990533830233</c:v>
                </c:pt>
                <c:pt idx="9882">
                  <c:v>8.3189917117999563</c:v>
                </c:pt>
                <c:pt idx="9883">
                  <c:v>8.3187143975670974</c:v>
                </c:pt>
                <c:pt idx="9884">
                  <c:v>8.3185604166670402</c:v>
                </c:pt>
                <c:pt idx="9885">
                  <c:v>8.3188314084169726</c:v>
                </c:pt>
                <c:pt idx="9886">
                  <c:v>8.3189940941829157</c:v>
                </c:pt>
                <c:pt idx="9887">
                  <c:v>8.3183217526000472</c:v>
                </c:pt>
                <c:pt idx="9888">
                  <c:v>8.3189011050329889</c:v>
                </c:pt>
                <c:pt idx="9889">
                  <c:v>8.3189887634499229</c:v>
                </c:pt>
                <c:pt idx="9890">
                  <c:v>8.3187697825500617</c:v>
                </c:pt>
                <c:pt idx="9891">
                  <c:v>8.3188441076329962</c:v>
                </c:pt>
                <c:pt idx="9892">
                  <c:v>8.3190267933999387</c:v>
                </c:pt>
                <c:pt idx="9893">
                  <c:v>8.3187694791670808</c:v>
                </c:pt>
                <c:pt idx="9894">
                  <c:v>8.318903804250013</c:v>
                </c:pt>
                <c:pt idx="9895">
                  <c:v>8.3191214900169541</c:v>
                </c:pt>
                <c:pt idx="9896">
                  <c:v>8.3185774817670879</c:v>
                </c:pt>
                <c:pt idx="9897">
                  <c:v>8.3187701675330281</c:v>
                </c:pt>
                <c:pt idx="9898">
                  <c:v>8.3184244926169608</c:v>
                </c:pt>
                <c:pt idx="9899">
                  <c:v>8.3182188450499037</c:v>
                </c:pt>
                <c:pt idx="9900">
                  <c:v>8.3187615034670355</c:v>
                </c:pt>
                <c:pt idx="9901">
                  <c:v>8.3184191892329782</c:v>
                </c:pt>
                <c:pt idx="9902">
                  <c:v>8.3182768749999205</c:v>
                </c:pt>
                <c:pt idx="9903">
                  <c:v>8.3185612000830513</c:v>
                </c:pt>
                <c:pt idx="9904">
                  <c:v>8.3182805525169954</c:v>
                </c:pt>
                <c:pt idx="9905">
                  <c:v>8.3188948775999272</c:v>
                </c:pt>
                <c:pt idx="9906">
                  <c:v>8.3188292300330691</c:v>
                </c:pt>
                <c:pt idx="9907">
                  <c:v>8.3181085551170018</c:v>
                </c:pt>
                <c:pt idx="9908">
                  <c:v>8.3184795742169442</c:v>
                </c:pt>
                <c:pt idx="9909">
                  <c:v>8.3184005659670746</c:v>
                </c:pt>
                <c:pt idx="9910">
                  <c:v>8.3180565850670174</c:v>
                </c:pt>
                <c:pt idx="9911">
                  <c:v>8.3185292708329612</c:v>
                </c:pt>
                <c:pt idx="9912">
                  <c:v>8.3182019292500922</c:v>
                </c:pt>
                <c:pt idx="9913">
                  <c:v>8.3182812816830332</c:v>
                </c:pt>
                <c:pt idx="9914">
                  <c:v>8.3181072734329664</c:v>
                </c:pt>
                <c:pt idx="9915">
                  <c:v>8.3184616258669095</c:v>
                </c:pt>
                <c:pt idx="9916">
                  <c:v>8.3180476176170419</c:v>
                </c:pt>
                <c:pt idx="9917">
                  <c:v>8.3184636367169844</c:v>
                </c:pt>
                <c:pt idx="9918">
                  <c:v>8.3187629617999175</c:v>
                </c:pt>
                <c:pt idx="9919">
                  <c:v>8.3184339809000569</c:v>
                </c:pt>
                <c:pt idx="9920">
                  <c:v>8.3183116666670003</c:v>
                </c:pt>
                <c:pt idx="9921">
                  <c:v>8.318412658416932</c:v>
                </c:pt>
                <c:pt idx="9922">
                  <c:v>8.3184503441830753</c:v>
                </c:pt>
                <c:pt idx="9923">
                  <c:v>8.318223002600007</c:v>
                </c:pt>
                <c:pt idx="9924">
                  <c:v>8.3182073550329481</c:v>
                </c:pt>
                <c:pt idx="9925">
                  <c:v>8.3182316801170817</c:v>
                </c:pt>
                <c:pt idx="9926">
                  <c:v>8.3181543658830233</c:v>
                </c:pt>
                <c:pt idx="9927">
                  <c:v>8.3179320242999566</c:v>
                </c:pt>
                <c:pt idx="9928">
                  <c:v>8.3181047100670984</c:v>
                </c:pt>
                <c:pt idx="9929">
                  <c:v>8.3186907291670398</c:v>
                </c:pt>
                <c:pt idx="9930">
                  <c:v>8.3181900542499729</c:v>
                </c:pt>
                <c:pt idx="9931">
                  <c:v>8.3179627400169149</c:v>
                </c:pt>
                <c:pt idx="9932">
                  <c:v>8.3179637317670458</c:v>
                </c:pt>
                <c:pt idx="9933">
                  <c:v>8.3183247508669886</c:v>
                </c:pt>
                <c:pt idx="9934">
                  <c:v>8.3182624092829212</c:v>
                </c:pt>
                <c:pt idx="9935">
                  <c:v>8.3183284283830634</c:v>
                </c:pt>
                <c:pt idx="9936">
                  <c:v>8.3178577534669973</c:v>
                </c:pt>
                <c:pt idx="9937">
                  <c:v>8.3179421058999381</c:v>
                </c:pt>
                <c:pt idx="9938">
                  <c:v>8.3175047916670799</c:v>
                </c:pt>
                <c:pt idx="9939">
                  <c:v>8.3177024500830132</c:v>
                </c:pt>
                <c:pt idx="9940">
                  <c:v>8.3171918025169553</c:v>
                </c:pt>
                <c:pt idx="9941">
                  <c:v>8.3165194609330868</c:v>
                </c:pt>
                <c:pt idx="9942">
                  <c:v>8.317862146700028</c:v>
                </c:pt>
                <c:pt idx="9943">
                  <c:v>8.3182064717829611</c:v>
                </c:pt>
                <c:pt idx="9944">
                  <c:v>8.3178258242169036</c:v>
                </c:pt>
                <c:pt idx="9945">
                  <c:v>8.3180251493000359</c:v>
                </c:pt>
                <c:pt idx="9946">
                  <c:v>8.3174961683999786</c:v>
                </c:pt>
                <c:pt idx="9947">
                  <c:v>8.3185088541669199</c:v>
                </c:pt>
                <c:pt idx="9948">
                  <c:v>8.3176431792500516</c:v>
                </c:pt>
                <c:pt idx="9949">
                  <c:v>8.3176658650169948</c:v>
                </c:pt>
                <c:pt idx="9950">
                  <c:v>8.317471856766927</c:v>
                </c:pt>
                <c:pt idx="9951">
                  <c:v>8.3177695425330693</c:v>
                </c:pt>
                <c:pt idx="9952">
                  <c:v>8.3184038676170022</c:v>
                </c:pt>
                <c:pt idx="9953">
                  <c:v>8.3184282200499435</c:v>
                </c:pt>
                <c:pt idx="9954">
                  <c:v>8.3178125451330764</c:v>
                </c:pt>
                <c:pt idx="9955">
                  <c:v>8.317690230900018</c:v>
                </c:pt>
                <c:pt idx="9956">
                  <c:v>8.3174712499999615</c:v>
                </c:pt>
                <c:pt idx="9957">
                  <c:v>8.3181039084170916</c:v>
                </c:pt>
                <c:pt idx="9958">
                  <c:v>8.3176332608500338</c:v>
                </c:pt>
                <c:pt idx="9959">
                  <c:v>8.317527585932968</c:v>
                </c:pt>
                <c:pt idx="9960">
                  <c:v>8.3173769383669089</c:v>
                </c:pt>
                <c:pt idx="9961">
                  <c:v>8.3176479301170403</c:v>
                </c:pt>
                <c:pt idx="9962">
                  <c:v>8.3178822825499843</c:v>
                </c:pt>
                <c:pt idx="9963">
                  <c:v>8.3175699409669157</c:v>
                </c:pt>
                <c:pt idx="9964">
                  <c:v>8.3176309600670582</c:v>
                </c:pt>
                <c:pt idx="9965">
                  <c:v>8.3177986458329993</c:v>
                </c:pt>
                <c:pt idx="9966">
                  <c:v>8.3174713042499331</c:v>
                </c:pt>
                <c:pt idx="9967">
                  <c:v>8.3179156566830734</c:v>
                </c:pt>
                <c:pt idx="9968">
                  <c:v>8.317591648433007</c:v>
                </c:pt>
                <c:pt idx="9969">
                  <c:v>8.3173126675329492</c:v>
                </c:pt>
                <c:pt idx="9970">
                  <c:v>8.3175803259500825</c:v>
                </c:pt>
                <c:pt idx="9971">
                  <c:v>8.3173680117170221</c:v>
                </c:pt>
                <c:pt idx="9972">
                  <c:v>8.3171490034669571</c:v>
                </c:pt>
                <c:pt idx="9973">
                  <c:v>8.3168383559000976</c:v>
                </c:pt>
                <c:pt idx="9974">
                  <c:v>8.3173843750000405</c:v>
                </c:pt>
                <c:pt idx="9975">
                  <c:v>8.3168953667499732</c:v>
                </c:pt>
                <c:pt idx="9976">
                  <c:v>8.3171547191829145</c:v>
                </c:pt>
                <c:pt idx="9977">
                  <c:v>8.317792377600048</c:v>
                </c:pt>
                <c:pt idx="9978">
                  <c:v>8.3178600633669895</c:v>
                </c:pt>
                <c:pt idx="9979">
                  <c:v>8.316604388449921</c:v>
                </c:pt>
                <c:pt idx="9980">
                  <c:v>8.3162437408830634</c:v>
                </c:pt>
                <c:pt idx="9981">
                  <c:v>8.3170763992999959</c:v>
                </c:pt>
                <c:pt idx="9982">
                  <c:v>8.3167840850669386</c:v>
                </c:pt>
                <c:pt idx="9983">
                  <c:v>8.31654343750008</c:v>
                </c:pt>
                <c:pt idx="9984">
                  <c:v>8.3167644292500125</c:v>
                </c:pt>
                <c:pt idx="9985">
                  <c:v>8.3168937816829551</c:v>
                </c:pt>
                <c:pt idx="9986">
                  <c:v>8.3168181067670872</c:v>
                </c:pt>
                <c:pt idx="9987">
                  <c:v>8.3173491258670289</c:v>
                </c:pt>
                <c:pt idx="9988">
                  <c:v>8.317200117616963</c:v>
                </c:pt>
                <c:pt idx="9989">
                  <c:v>8.3170378033829042</c:v>
                </c:pt>
                <c:pt idx="9990">
                  <c:v>8.316502128467036</c:v>
                </c:pt>
                <c:pt idx="9991">
                  <c:v>8.3161081475669789</c:v>
                </c:pt>
                <c:pt idx="9992">
                  <c:v>8.3160424999999218</c:v>
                </c:pt>
                <c:pt idx="9993">
                  <c:v>8.316551825083053</c:v>
                </c:pt>
                <c:pt idx="9994">
                  <c:v>8.3164095108499936</c:v>
                </c:pt>
                <c:pt idx="9995">
                  <c:v>8.316605502599927</c:v>
                </c:pt>
                <c:pt idx="9996">
                  <c:v>8.3167981883670681</c:v>
                </c:pt>
                <c:pt idx="9997">
                  <c:v>8.3161908467830017</c:v>
                </c:pt>
                <c:pt idx="9998">
                  <c:v>8.3164418658829451</c:v>
                </c:pt>
                <c:pt idx="9999">
                  <c:v>8.3164261909670767</c:v>
                </c:pt>
                <c:pt idx="10000">
                  <c:v>8.3166772100670165</c:v>
                </c:pt>
                <c:pt idx="10001">
                  <c:v>8.3158515624999598</c:v>
                </c:pt>
                <c:pt idx="10002">
                  <c:v>8.3160442209170924</c:v>
                </c:pt>
                <c:pt idx="10003">
                  <c:v>8.316641906683035</c:v>
                </c:pt>
                <c:pt idx="10004">
                  <c:v>8.3164612317669668</c:v>
                </c:pt>
                <c:pt idx="10005">
                  <c:v>8.3162955841999082</c:v>
                </c:pt>
                <c:pt idx="10006">
                  <c:v>8.3158765759500426</c:v>
                </c:pt>
                <c:pt idx="10007">
                  <c:v>8.315784261716983</c:v>
                </c:pt>
                <c:pt idx="10008">
                  <c:v>8.3158835867999166</c:v>
                </c:pt>
                <c:pt idx="10009">
                  <c:v>8.3156212725670589</c:v>
                </c:pt>
                <c:pt idx="10010">
                  <c:v>8.3157606249999994</c:v>
                </c:pt>
                <c:pt idx="10011">
                  <c:v>8.3160832834169334</c:v>
                </c:pt>
                <c:pt idx="10012">
                  <c:v>8.3157859691830733</c:v>
                </c:pt>
                <c:pt idx="10013">
                  <c:v>8.3152236276000071</c:v>
                </c:pt>
                <c:pt idx="10014">
                  <c:v>8.3157846466999494</c:v>
                </c:pt>
                <c:pt idx="10015">
                  <c:v>8.3152973051170811</c:v>
                </c:pt>
                <c:pt idx="10016">
                  <c:v>8.315983324217024</c:v>
                </c:pt>
                <c:pt idx="10017">
                  <c:v>8.3160459826329571</c:v>
                </c:pt>
                <c:pt idx="10018">
                  <c:v>8.3157186684000965</c:v>
                </c:pt>
                <c:pt idx="10019">
                  <c:v>8.3153780208330392</c:v>
                </c:pt>
                <c:pt idx="10020">
                  <c:v>8.315639012582972</c:v>
                </c:pt>
                <c:pt idx="10021">
                  <c:v>8.3148250316829149</c:v>
                </c:pt>
                <c:pt idx="10022">
                  <c:v>8.315451023433047</c:v>
                </c:pt>
                <c:pt idx="10023">
                  <c:v>8.3154337091999881</c:v>
                </c:pt>
                <c:pt idx="10024">
                  <c:v>8.315741367616921</c:v>
                </c:pt>
                <c:pt idx="10025">
                  <c:v>8.315880720050064</c:v>
                </c:pt>
                <c:pt idx="10026">
                  <c:v>8.3157100451329953</c:v>
                </c:pt>
                <c:pt idx="10027">
                  <c:v>8.3156893975669384</c:v>
                </c:pt>
                <c:pt idx="10028">
                  <c:v>8.3154870833330783</c:v>
                </c:pt>
                <c:pt idx="10029">
                  <c:v>8.3154797417500124</c:v>
                </c:pt>
                <c:pt idx="10030">
                  <c:v>8.3156240941829545</c:v>
                </c:pt>
                <c:pt idx="10031">
                  <c:v>8.3159434192670858</c:v>
                </c:pt>
                <c:pt idx="10032">
                  <c:v>8.3155911050330289</c:v>
                </c:pt>
                <c:pt idx="10033">
                  <c:v>8.3160704301169623</c:v>
                </c:pt>
                <c:pt idx="10034">
                  <c:v>8.3157464492169026</c:v>
                </c:pt>
                <c:pt idx="10035">
                  <c:v>8.3156591076330368</c:v>
                </c:pt>
                <c:pt idx="10036">
                  <c:v>8.3149484600669776</c:v>
                </c:pt>
                <c:pt idx="10037">
                  <c:v>8.3151044791669211</c:v>
                </c:pt>
                <c:pt idx="10038">
                  <c:v>8.3150688042500533</c:v>
                </c:pt>
                <c:pt idx="10039">
                  <c:v>8.3161481566829938</c:v>
                </c:pt>
                <c:pt idx="10040">
                  <c:v>8.3154424817669277</c:v>
                </c:pt>
                <c:pt idx="10041">
                  <c:v>8.3155985008670683</c:v>
                </c:pt>
                <c:pt idx="10042">
                  <c:v>8.3163944926170004</c:v>
                </c:pt>
                <c:pt idx="10043">
                  <c:v>8.3159788450499441</c:v>
                </c:pt>
                <c:pt idx="10044">
                  <c:v>8.3157248368000758</c:v>
                </c:pt>
                <c:pt idx="10045">
                  <c:v>8.3150175225670182</c:v>
                </c:pt>
                <c:pt idx="10046">
                  <c:v>8.3154452083329602</c:v>
                </c:pt>
                <c:pt idx="10047">
                  <c:v>8.3150828667500907</c:v>
                </c:pt>
                <c:pt idx="10048">
                  <c:v>8.3150672191830353</c:v>
                </c:pt>
                <c:pt idx="10049">
                  <c:v>8.3152265442669666</c:v>
                </c:pt>
                <c:pt idx="10050">
                  <c:v>8.3147858966999095</c:v>
                </c:pt>
                <c:pt idx="10051">
                  <c:v>8.3142585551170409</c:v>
                </c:pt>
                <c:pt idx="10052">
                  <c:v>8.3141795742169826</c:v>
                </c:pt>
                <c:pt idx="10053">
                  <c:v>8.3146188992999175</c:v>
                </c:pt>
                <c:pt idx="10054">
                  <c:v>8.3149265850670577</c:v>
                </c:pt>
                <c:pt idx="10055">
                  <c:v>8.3147876041669999</c:v>
                </c:pt>
                <c:pt idx="10056">
                  <c:v>8.3142235959169337</c:v>
                </c:pt>
                <c:pt idx="10057">
                  <c:v>8.314226281683073</c:v>
                </c:pt>
                <c:pt idx="10058">
                  <c:v>8.3144889401000075</c:v>
                </c:pt>
                <c:pt idx="10059">
                  <c:v>8.3146432925329492</c:v>
                </c:pt>
                <c:pt idx="10060">
                  <c:v>8.314575950950081</c:v>
                </c:pt>
                <c:pt idx="10061">
                  <c:v>8.3142769700500239</c:v>
                </c:pt>
                <c:pt idx="10062">
                  <c:v>8.3149662951329564</c:v>
                </c:pt>
                <c:pt idx="10063">
                  <c:v>8.314695647567099</c:v>
                </c:pt>
                <c:pt idx="10064">
                  <c:v>8.3143033333330401</c:v>
                </c:pt>
                <c:pt idx="10065">
                  <c:v>8.3144226584169729</c:v>
                </c:pt>
                <c:pt idx="10066">
                  <c:v>8.3137870108499161</c:v>
                </c:pt>
                <c:pt idx="10067">
                  <c:v>8.3142796692670462</c:v>
                </c:pt>
                <c:pt idx="10068">
                  <c:v>8.3144890216999894</c:v>
                </c:pt>
                <c:pt idx="10069">
                  <c:v>8.3145216801169219</c:v>
                </c:pt>
                <c:pt idx="10070">
                  <c:v>8.314664365883063</c:v>
                </c:pt>
                <c:pt idx="10071">
                  <c:v>8.3137886909669962</c:v>
                </c:pt>
                <c:pt idx="10072">
                  <c:v>8.3139730433999386</c:v>
                </c:pt>
                <c:pt idx="10073">
                  <c:v>8.31415572916708</c:v>
                </c:pt>
                <c:pt idx="10074">
                  <c:v>8.3142417209170123</c:v>
                </c:pt>
                <c:pt idx="10075">
                  <c:v>8.3138044066829551</c:v>
                </c:pt>
                <c:pt idx="10076">
                  <c:v>8.3146553984330858</c:v>
                </c:pt>
                <c:pt idx="10077">
                  <c:v>8.3139330842000287</c:v>
                </c:pt>
                <c:pt idx="10078">
                  <c:v>8.3141440759499616</c:v>
                </c:pt>
                <c:pt idx="10079">
                  <c:v>8.3142900950499055</c:v>
                </c:pt>
                <c:pt idx="10080">
                  <c:v>8.3140910868000368</c:v>
                </c:pt>
                <c:pt idx="10081">
                  <c:v>8.3146987725669774</c:v>
                </c:pt>
                <c:pt idx="10082">
                  <c:v>8.3147781249999202</c:v>
                </c:pt>
                <c:pt idx="10083">
                  <c:v>8.3143874500830517</c:v>
                </c:pt>
                <c:pt idx="10084">
                  <c:v>8.3148684691829953</c:v>
                </c:pt>
                <c:pt idx="10085">
                  <c:v>8.3148511275999279</c:v>
                </c:pt>
                <c:pt idx="10086">
                  <c:v>8.3147188133670671</c:v>
                </c:pt>
                <c:pt idx="10087">
                  <c:v>8.3146948051170018</c:v>
                </c:pt>
                <c:pt idx="10088">
                  <c:v>8.3148224908829445</c:v>
                </c:pt>
                <c:pt idx="10089">
                  <c:v>8.3152434826330754</c:v>
                </c:pt>
                <c:pt idx="10090">
                  <c:v>8.3152728350670184</c:v>
                </c:pt>
                <c:pt idx="10091">
                  <c:v>8.3144471874999599</c:v>
                </c:pt>
                <c:pt idx="10092">
                  <c:v>8.3144065125830924</c:v>
                </c:pt>
                <c:pt idx="10093">
                  <c:v>8.3146075316830341</c:v>
                </c:pt>
                <c:pt idx="10094">
                  <c:v>8.3142618567669668</c:v>
                </c:pt>
                <c:pt idx="10095">
                  <c:v>8.3129912091999092</c:v>
                </c:pt>
                <c:pt idx="10096">
                  <c:v>8.3138005342830414</c:v>
                </c:pt>
                <c:pt idx="10097">
                  <c:v>8.3150682200499837</c:v>
                </c:pt>
                <c:pt idx="10098">
                  <c:v>8.3144608784669174</c:v>
                </c:pt>
                <c:pt idx="10099">
                  <c:v>8.3153585642330565</c:v>
                </c:pt>
                <c:pt idx="10100">
                  <c:v>8.3144962499999995</c:v>
                </c:pt>
                <c:pt idx="10101">
                  <c:v>8.3156055750829321</c:v>
                </c:pt>
                <c:pt idx="10102">
                  <c:v>8.3149815941830756</c:v>
                </c:pt>
                <c:pt idx="10103">
                  <c:v>8.3150709192670078</c:v>
                </c:pt>
                <c:pt idx="10104">
                  <c:v>8.3149802716999481</c:v>
                </c:pt>
                <c:pt idx="10105">
                  <c:v>8.3154695967830801</c:v>
                </c:pt>
                <c:pt idx="10106">
                  <c:v>8.3153706158830225</c:v>
                </c:pt>
                <c:pt idx="10107">
                  <c:v>8.3150799409669567</c:v>
                </c:pt>
                <c:pt idx="10108">
                  <c:v>8.3153759600670973</c:v>
                </c:pt>
                <c:pt idx="10109">
                  <c:v>8.3151736458330401</c:v>
                </c:pt>
                <c:pt idx="10110">
                  <c:v>8.3154863042499727</c:v>
                </c:pt>
                <c:pt idx="10111">
                  <c:v>8.3153106566829145</c:v>
                </c:pt>
                <c:pt idx="10112">
                  <c:v>8.3155749817670461</c:v>
                </c:pt>
                <c:pt idx="10113">
                  <c:v>8.3153510008669898</c:v>
                </c:pt>
                <c:pt idx="10114">
                  <c:v>8.3154036592829215</c:v>
                </c:pt>
                <c:pt idx="10115">
                  <c:v>8.3157946783830621</c:v>
                </c:pt>
                <c:pt idx="10116">
                  <c:v>8.3151440034669974</c:v>
                </c:pt>
                <c:pt idx="10117">
                  <c:v>8.3154333558999376</c:v>
                </c:pt>
                <c:pt idx="10118">
                  <c:v>8.3155160416670793</c:v>
                </c:pt>
                <c:pt idx="10119">
                  <c:v>8.3156520334170132</c:v>
                </c:pt>
                <c:pt idx="10120">
                  <c:v>8.315856385849953</c:v>
                </c:pt>
                <c:pt idx="10121">
                  <c:v>8.3155223776000877</c:v>
                </c:pt>
                <c:pt idx="10122">
                  <c:v>8.3157850633670289</c:v>
                </c:pt>
                <c:pt idx="10123">
                  <c:v>8.3163793884499615</c:v>
                </c:pt>
                <c:pt idx="10124">
                  <c:v>8.315828740882905</c:v>
                </c:pt>
                <c:pt idx="10125">
                  <c:v>8.3157130659670351</c:v>
                </c:pt>
                <c:pt idx="10126">
                  <c:v>8.3155940850669783</c:v>
                </c:pt>
                <c:pt idx="10127">
                  <c:v>8.31617010416692</c:v>
                </c:pt>
                <c:pt idx="10128">
                  <c:v>8.3156544292500509</c:v>
                </c:pt>
                <c:pt idx="10129">
                  <c:v>8.3159954483499945</c:v>
                </c:pt>
                <c:pt idx="10130">
                  <c:v>8.3156647734329265</c:v>
                </c:pt>
                <c:pt idx="10131">
                  <c:v>8.3163024592000685</c:v>
                </c:pt>
                <c:pt idx="10132">
                  <c:v>8.316121784283002</c:v>
                </c:pt>
                <c:pt idx="10133">
                  <c:v>8.3156511367169426</c:v>
                </c:pt>
                <c:pt idx="10134">
                  <c:v>8.3161137951330772</c:v>
                </c:pt>
                <c:pt idx="10135">
                  <c:v>8.3156781475670183</c:v>
                </c:pt>
                <c:pt idx="10136">
                  <c:v>8.3157241666669606</c:v>
                </c:pt>
                <c:pt idx="10137">
                  <c:v>8.3160968250830933</c:v>
                </c:pt>
                <c:pt idx="10138">
                  <c:v>8.3154878441830338</c:v>
                </c:pt>
                <c:pt idx="10139">
                  <c:v>8.3159588359329675</c:v>
                </c:pt>
                <c:pt idx="10140">
                  <c:v>8.3157365216999093</c:v>
                </c:pt>
                <c:pt idx="10141">
                  <c:v>8.3159825134500416</c:v>
                </c:pt>
                <c:pt idx="10142">
                  <c:v>8.3159185325499845</c:v>
                </c:pt>
                <c:pt idx="10143">
                  <c:v>8.3154561909669162</c:v>
                </c:pt>
                <c:pt idx="10144">
                  <c:v>8.3163005434000592</c:v>
                </c:pt>
                <c:pt idx="10145">
                  <c:v>8.3162765625000006</c:v>
                </c:pt>
                <c:pt idx="10146">
                  <c:v>8.3156892209169317</c:v>
                </c:pt>
                <c:pt idx="10147">
                  <c:v>8.3159785733500744</c:v>
                </c:pt>
                <c:pt idx="10148">
                  <c:v>8.3166645651000071</c:v>
                </c:pt>
                <c:pt idx="10149">
                  <c:v>8.3161405841999496</c:v>
                </c:pt>
                <c:pt idx="10150">
                  <c:v>8.3160215759500815</c:v>
                </c:pt>
                <c:pt idx="10151">
                  <c:v>8.3161592617170221</c:v>
                </c:pt>
                <c:pt idx="10152">
                  <c:v>8.3166469201329551</c:v>
                </c:pt>
                <c:pt idx="10153">
                  <c:v>8.316837939233098</c:v>
                </c:pt>
                <c:pt idx="10154">
                  <c:v>8.3162972916670412</c:v>
                </c:pt>
                <c:pt idx="10155">
                  <c:v>8.3165949500829726</c:v>
                </c:pt>
                <c:pt idx="10156">
                  <c:v>8.3161659691829151</c:v>
                </c:pt>
                <c:pt idx="10157">
                  <c:v>8.3165702942670467</c:v>
                </c:pt>
                <c:pt idx="10158">
                  <c:v>8.3165629800329892</c:v>
                </c:pt>
                <c:pt idx="10159">
                  <c:v>8.3166389717829219</c:v>
                </c:pt>
                <c:pt idx="10160">
                  <c:v>8.3161683242170632</c:v>
                </c:pt>
                <c:pt idx="10161">
                  <c:v>8.3155859826329959</c:v>
                </c:pt>
                <c:pt idx="10162">
                  <c:v>8.3158936683999372</c:v>
                </c:pt>
                <c:pt idx="10163">
                  <c:v>8.3157680208330795</c:v>
                </c:pt>
                <c:pt idx="10164">
                  <c:v>8.3160973459170116</c:v>
                </c:pt>
                <c:pt idx="10165">
                  <c:v>8.3156916983499549</c:v>
                </c:pt>
                <c:pt idx="10166">
                  <c:v>8.3162360234330865</c:v>
                </c:pt>
                <c:pt idx="10167">
                  <c:v>8.3158937092000276</c:v>
                </c:pt>
                <c:pt idx="10168">
                  <c:v>8.316344700949962</c:v>
                </c:pt>
                <c:pt idx="10169">
                  <c:v>8.3154057200499043</c:v>
                </c:pt>
                <c:pt idx="10170">
                  <c:v>8.316465045133036</c:v>
                </c:pt>
                <c:pt idx="10171">
                  <c:v>8.3169710642329786</c:v>
                </c:pt>
                <c:pt idx="10172">
                  <c:v>8.3171804166669201</c:v>
                </c:pt>
                <c:pt idx="10173">
                  <c:v>8.3173397417500539</c:v>
                </c:pt>
                <c:pt idx="10174">
                  <c:v>8.3167024275169936</c:v>
                </c:pt>
                <c:pt idx="10175">
                  <c:v>8.3173834192669265</c:v>
                </c:pt>
                <c:pt idx="10176">
                  <c:v>8.3172944383670693</c:v>
                </c:pt>
                <c:pt idx="10177">
                  <c:v>8.3172820967830017</c:v>
                </c:pt>
                <c:pt idx="10178">
                  <c:v>8.3171197825499448</c:v>
                </c:pt>
                <c:pt idx="10179">
                  <c:v>8.3166474409670759</c:v>
                </c:pt>
                <c:pt idx="10180">
                  <c:v>8.3177367934000177</c:v>
                </c:pt>
                <c:pt idx="10181">
                  <c:v>8.3169778124999603</c:v>
                </c:pt>
                <c:pt idx="10182">
                  <c:v>8.3165121375830928</c:v>
                </c:pt>
                <c:pt idx="10183">
                  <c:v>8.3172414900170342</c:v>
                </c:pt>
                <c:pt idx="10184">
                  <c:v>8.3171858150999682</c:v>
                </c:pt>
                <c:pt idx="10185">
                  <c:v>8.3175885008669095</c:v>
                </c:pt>
                <c:pt idx="10186">
                  <c:v>8.317946159283041</c:v>
                </c:pt>
                <c:pt idx="10187">
                  <c:v>8.3170405117169839</c:v>
                </c:pt>
                <c:pt idx="10188">
                  <c:v>8.3169598367999171</c:v>
                </c:pt>
                <c:pt idx="10189">
                  <c:v>8.3178908559000586</c:v>
                </c:pt>
                <c:pt idx="10190">
                  <c:v>8.3176935416669995</c:v>
                </c:pt>
                <c:pt idx="10191">
                  <c:v>8.3172495334169323</c:v>
                </c:pt>
                <c:pt idx="10192">
                  <c:v>8.3174322191830736</c:v>
                </c:pt>
                <c:pt idx="10193">
                  <c:v>8.3177182109330072</c:v>
                </c:pt>
                <c:pt idx="10194">
                  <c:v>8.3176308966999493</c:v>
                </c:pt>
                <c:pt idx="10195">
                  <c:v>8.3185252217830818</c:v>
                </c:pt>
                <c:pt idx="10196">
                  <c:v>8.3180762408830233</c:v>
                </c:pt>
                <c:pt idx="10197">
                  <c:v>8.3178755659669577</c:v>
                </c:pt>
                <c:pt idx="10198">
                  <c:v>8.3184665850670978</c:v>
                </c:pt>
                <c:pt idx="10199">
                  <c:v>8.3183342708330397</c:v>
                </c:pt>
                <c:pt idx="10200">
                  <c:v>8.3184719292499736</c:v>
                </c:pt>
                <c:pt idx="10201">
                  <c:v>8.3187862816829146</c:v>
                </c:pt>
                <c:pt idx="10202">
                  <c:v>8.3184306067670484</c:v>
                </c:pt>
                <c:pt idx="10203">
                  <c:v>8.3185916258669881</c:v>
                </c:pt>
                <c:pt idx="10204">
                  <c:v>8.3188359509499215</c:v>
                </c:pt>
                <c:pt idx="10205">
                  <c:v>8.3189919700500639</c:v>
                </c:pt>
                <c:pt idx="10206">
                  <c:v>8.3185362951329953</c:v>
                </c:pt>
                <c:pt idx="10207">
                  <c:v>8.3196423142329383</c:v>
                </c:pt>
                <c:pt idx="10208">
                  <c:v>8.3188650000000788</c:v>
                </c:pt>
                <c:pt idx="10209">
                  <c:v>8.3190876584170113</c:v>
                </c:pt>
                <c:pt idx="10210">
                  <c:v>8.3189220108499544</c:v>
                </c:pt>
                <c:pt idx="10211">
                  <c:v>8.3186113359330864</c:v>
                </c:pt>
                <c:pt idx="10212">
                  <c:v>8.3186740217000299</c:v>
                </c:pt>
                <c:pt idx="10213">
                  <c:v>8.3186083467829626</c:v>
                </c:pt>
                <c:pt idx="10214">
                  <c:v>8.3191376992169026</c:v>
                </c:pt>
                <c:pt idx="10215">
                  <c:v>8.3191836909670371</c:v>
                </c:pt>
                <c:pt idx="10216">
                  <c:v>8.3192613767329782</c:v>
                </c:pt>
                <c:pt idx="10217">
                  <c:v>8.3198857291669217</c:v>
                </c:pt>
                <c:pt idx="10218">
                  <c:v>8.3193967209170534</c:v>
                </c:pt>
                <c:pt idx="10219">
                  <c:v>8.3195410733499937</c:v>
                </c:pt>
                <c:pt idx="10220">
                  <c:v>8.3193520650999275</c:v>
                </c:pt>
                <c:pt idx="10221">
                  <c:v>8.3195414175330686</c:v>
                </c:pt>
                <c:pt idx="10222">
                  <c:v>8.3194190759500017</c:v>
                </c:pt>
                <c:pt idx="10223">
                  <c:v>8.3195834283829448</c:v>
                </c:pt>
                <c:pt idx="10224">
                  <c:v>8.3196877534670755</c:v>
                </c:pt>
                <c:pt idx="10225">
                  <c:v>8.3191954392330185</c:v>
                </c:pt>
                <c:pt idx="10226">
                  <c:v>8.3197147916669607</c:v>
                </c:pt>
                <c:pt idx="10227">
                  <c:v>8.3197241167500913</c:v>
                </c:pt>
                <c:pt idx="10228">
                  <c:v>8.3194568025170348</c:v>
                </c:pt>
                <c:pt idx="10229">
                  <c:v>8.3200077942669672</c:v>
                </c:pt>
                <c:pt idx="10230">
                  <c:v>8.31961881336691</c:v>
                </c:pt>
                <c:pt idx="10231">
                  <c:v>8.3192331384500413</c:v>
                </c:pt>
                <c:pt idx="10232">
                  <c:v>8.3196841575499825</c:v>
                </c:pt>
                <c:pt idx="10233">
                  <c:v>8.3198251492999162</c:v>
                </c:pt>
                <c:pt idx="10234">
                  <c:v>8.3198295017330572</c:v>
                </c:pt>
                <c:pt idx="10235">
                  <c:v>8.3199605208330016</c:v>
                </c:pt>
                <c:pt idx="10236">
                  <c:v>8.3194698459169327</c:v>
                </c:pt>
                <c:pt idx="10237">
                  <c:v>8.3181341983500729</c:v>
                </c:pt>
                <c:pt idx="10238">
                  <c:v>8.3185885234330055</c:v>
                </c:pt>
                <c:pt idx="10239">
                  <c:v>8.3182228758669492</c:v>
                </c:pt>
                <c:pt idx="10240">
                  <c:v>8.3185222009500812</c:v>
                </c:pt>
                <c:pt idx="10241">
                  <c:v>8.3178532200500239</c:v>
                </c:pt>
                <c:pt idx="10242">
                  <c:v>8.3178075451329558</c:v>
                </c:pt>
                <c:pt idx="10243">
                  <c:v>8.3179185642330964</c:v>
                </c:pt>
                <c:pt idx="10244">
                  <c:v>8.3183195833330394</c:v>
                </c:pt>
                <c:pt idx="10245">
                  <c:v>8.318070575082972</c:v>
                </c:pt>
                <c:pt idx="10246">
                  <c:v>8.3179399275169157</c:v>
                </c:pt>
                <c:pt idx="10247">
                  <c:v>8.3178775859330472</c:v>
                </c:pt>
                <c:pt idx="10248">
                  <c:v>8.3178852716999891</c:v>
                </c:pt>
                <c:pt idx="10249">
                  <c:v>8.3183879301169235</c:v>
                </c:pt>
                <c:pt idx="10250">
                  <c:v>8.3182556158830625</c:v>
                </c:pt>
                <c:pt idx="10251">
                  <c:v>8.3179132742999951</c:v>
                </c:pt>
                <c:pt idx="10252">
                  <c:v>8.3182859600669392</c:v>
                </c:pt>
                <c:pt idx="10253">
                  <c:v>8.3182936458330783</c:v>
                </c:pt>
                <c:pt idx="10254">
                  <c:v>8.3186329709170135</c:v>
                </c:pt>
                <c:pt idx="10255">
                  <c:v>8.3183989900169539</c:v>
                </c:pt>
                <c:pt idx="10256">
                  <c:v>8.3182083151000867</c:v>
                </c:pt>
                <c:pt idx="10257">
                  <c:v>8.3188326675330284</c:v>
                </c:pt>
                <c:pt idx="10258">
                  <c:v>8.3183436592829612</c:v>
                </c:pt>
                <c:pt idx="10259">
                  <c:v>8.3183780117169039</c:v>
                </c:pt>
                <c:pt idx="10260">
                  <c:v>8.3186140034670366</c:v>
                </c:pt>
                <c:pt idx="10261">
                  <c:v>8.318710022566977</c:v>
                </c:pt>
                <c:pt idx="10262">
                  <c:v>8.3188243749999202</c:v>
                </c:pt>
                <c:pt idx="10263">
                  <c:v>8.3184920334170531</c:v>
                </c:pt>
                <c:pt idx="10264">
                  <c:v>8.3183047191829953</c:v>
                </c:pt>
                <c:pt idx="10265">
                  <c:v>8.3178823775999273</c:v>
                </c:pt>
                <c:pt idx="10266">
                  <c:v>8.3185167300330676</c:v>
                </c:pt>
                <c:pt idx="10267">
                  <c:v>8.3182210551170002</c:v>
                </c:pt>
                <c:pt idx="10268">
                  <c:v>8.3181837408829438</c:v>
                </c:pt>
                <c:pt idx="10269">
                  <c:v>8.3184963993000753</c:v>
                </c:pt>
                <c:pt idx="10270">
                  <c:v>8.3190374184000184</c:v>
                </c:pt>
                <c:pt idx="10271">
                  <c:v>8.3190234374999594</c:v>
                </c:pt>
                <c:pt idx="10272">
                  <c:v>8.3189044292500913</c:v>
                </c:pt>
                <c:pt idx="10273">
                  <c:v>8.3184121150170345</c:v>
                </c:pt>
                <c:pt idx="10274">
                  <c:v>8.3185314400999673</c:v>
                </c:pt>
                <c:pt idx="10275">
                  <c:v>8.3183457925329094</c:v>
                </c:pt>
                <c:pt idx="10276">
                  <c:v>8.3181967842830424</c:v>
                </c:pt>
                <c:pt idx="10277">
                  <c:v>8.3188761367169821</c:v>
                </c:pt>
                <c:pt idx="10278">
                  <c:v>8.3187287951329179</c:v>
                </c:pt>
                <c:pt idx="10279">
                  <c:v>8.3191464809000575</c:v>
                </c:pt>
                <c:pt idx="10280">
                  <c:v>8.3192391666669998</c:v>
                </c:pt>
                <c:pt idx="10281">
                  <c:v>8.3192668250829325</c:v>
                </c:pt>
                <c:pt idx="10282">
                  <c:v>8.3190411775170752</c:v>
                </c:pt>
                <c:pt idx="10283">
                  <c:v>8.3194238359330086</c:v>
                </c:pt>
                <c:pt idx="10284">
                  <c:v>8.318814855032949</c:v>
                </c:pt>
                <c:pt idx="10285">
                  <c:v>8.3184991801170813</c:v>
                </c:pt>
                <c:pt idx="10286">
                  <c:v>8.3189518658830242</c:v>
                </c:pt>
                <c:pt idx="10287">
                  <c:v>8.3191795242999564</c:v>
                </c:pt>
                <c:pt idx="10288">
                  <c:v>8.3185305434000973</c:v>
                </c:pt>
                <c:pt idx="10289">
                  <c:v>8.3186715625000396</c:v>
                </c:pt>
                <c:pt idx="10290">
                  <c:v>8.3188258875829728</c:v>
                </c:pt>
                <c:pt idx="10291">
                  <c:v>8.3188135733499156</c:v>
                </c:pt>
                <c:pt idx="10292">
                  <c:v>8.318892898433047</c:v>
                </c:pt>
                <c:pt idx="10293">
                  <c:v>8.3187872508669898</c:v>
                </c:pt>
                <c:pt idx="10294">
                  <c:v>8.318733242616922</c:v>
                </c:pt>
                <c:pt idx="10295">
                  <c:v>8.3186392617170632</c:v>
                </c:pt>
                <c:pt idx="10296">
                  <c:v>8.3190285867999965</c:v>
                </c:pt>
                <c:pt idx="10297">
                  <c:v>8.3190646058999391</c:v>
                </c:pt>
                <c:pt idx="10298">
                  <c:v>8.3195472916670798</c:v>
                </c:pt>
                <c:pt idx="10299">
                  <c:v>8.3194516167500137</c:v>
                </c:pt>
                <c:pt idx="10300">
                  <c:v>8.3192193025169541</c:v>
                </c:pt>
                <c:pt idx="10301">
                  <c:v>8.3191569609330873</c:v>
                </c:pt>
                <c:pt idx="10302">
                  <c:v>8.3194713133670284</c:v>
                </c:pt>
                <c:pt idx="10303">
                  <c:v>8.3196239717829616</c:v>
                </c:pt>
                <c:pt idx="10304">
                  <c:v>8.3194249908829043</c:v>
                </c:pt>
                <c:pt idx="10305">
                  <c:v>8.3198843159670357</c:v>
                </c:pt>
                <c:pt idx="10306">
                  <c:v>8.3194553350669782</c:v>
                </c:pt>
                <c:pt idx="10307">
                  <c:v>8.3192413541669197</c:v>
                </c:pt>
                <c:pt idx="10308">
                  <c:v>8.3199873459170526</c:v>
                </c:pt>
                <c:pt idx="10309">
                  <c:v>8.3190566983499945</c:v>
                </c:pt>
                <c:pt idx="10310">
                  <c:v>8.3193160234329273</c:v>
                </c:pt>
                <c:pt idx="10311">
                  <c:v>8.3189437092000702</c:v>
                </c:pt>
                <c:pt idx="10312">
                  <c:v>8.3187530342830023</c:v>
                </c:pt>
                <c:pt idx="10313">
                  <c:v>8.3188790533829433</c:v>
                </c:pt>
                <c:pt idx="10314">
                  <c:v>8.3187200451330749</c:v>
                </c:pt>
                <c:pt idx="10315">
                  <c:v>8.3195760642330185</c:v>
                </c:pt>
                <c:pt idx="10316">
                  <c:v>8.3191304166669617</c:v>
                </c:pt>
                <c:pt idx="10317">
                  <c:v>8.3185697417500926</c:v>
                </c:pt>
                <c:pt idx="10318">
                  <c:v>8.3189107608500343</c:v>
                </c:pt>
                <c:pt idx="10319">
                  <c:v>8.3188184192669663</c:v>
                </c:pt>
                <c:pt idx="10320">
                  <c:v>8.3186061050329094</c:v>
                </c:pt>
                <c:pt idx="10321">
                  <c:v>8.3188404301170404</c:v>
                </c:pt>
                <c:pt idx="10322">
                  <c:v>8.3191197825499845</c:v>
                </c:pt>
                <c:pt idx="10323">
                  <c:v>8.3183657742999166</c:v>
                </c:pt>
                <c:pt idx="10324">
                  <c:v>8.3188267934000564</c:v>
                </c:pt>
                <c:pt idx="10325">
                  <c:v>8.3188278125000004</c:v>
                </c:pt>
                <c:pt idx="10326">
                  <c:v>8.3190288042499319</c:v>
                </c:pt>
                <c:pt idx="10327">
                  <c:v>8.3186848233500754</c:v>
                </c:pt>
                <c:pt idx="10328">
                  <c:v>8.3182424817670082</c:v>
                </c:pt>
                <c:pt idx="10329">
                  <c:v>8.3186385008669479</c:v>
                </c:pt>
                <c:pt idx="10330">
                  <c:v>8.3188461592830816</c:v>
                </c:pt>
                <c:pt idx="10331">
                  <c:v>8.3192771783830235</c:v>
                </c:pt>
                <c:pt idx="10332">
                  <c:v>8.3191215034669561</c:v>
                </c:pt>
                <c:pt idx="10333">
                  <c:v>8.3195991892330969</c:v>
                </c:pt>
                <c:pt idx="10334">
                  <c:v>8.3194435416670398</c:v>
                </c:pt>
                <c:pt idx="10335">
                  <c:v>8.3189695334169738</c:v>
                </c:pt>
                <c:pt idx="10336">
                  <c:v>8.319022219182914</c:v>
                </c:pt>
                <c:pt idx="10337">
                  <c:v>8.3181765442670468</c:v>
                </c:pt>
                <c:pt idx="10338">
                  <c:v>8.3180408966999888</c:v>
                </c:pt>
                <c:pt idx="10339">
                  <c:v>8.3181852217829224</c:v>
                </c:pt>
                <c:pt idx="10340">
                  <c:v>8.3184762408830633</c:v>
                </c:pt>
                <c:pt idx="10341">
                  <c:v>8.3189055659669968</c:v>
                </c:pt>
                <c:pt idx="10342">
                  <c:v>8.3185382517329387</c:v>
                </c:pt>
                <c:pt idx="10343">
                  <c:v>8.3186342708330798</c:v>
                </c:pt>
                <c:pt idx="10344">
                  <c:v>8.3194152625830124</c:v>
                </c:pt>
                <c:pt idx="10345">
                  <c:v>8.3184912816829559</c:v>
                </c:pt>
                <c:pt idx="10346">
                  <c:v>8.3187622734330873</c:v>
                </c:pt>
                <c:pt idx="10347">
                  <c:v>8.3185832925330292</c:v>
                </c:pt>
                <c:pt idx="10348">
                  <c:v>8.3187809509499608</c:v>
                </c:pt>
                <c:pt idx="10349">
                  <c:v>8.3188119700499037</c:v>
                </c:pt>
                <c:pt idx="10350">
                  <c:v>8.3195362951330356</c:v>
                </c:pt>
                <c:pt idx="10351">
                  <c:v>8.3194273142329784</c:v>
                </c:pt>
                <c:pt idx="10352">
                  <c:v>8.3183599999999203</c:v>
                </c:pt>
                <c:pt idx="10353">
                  <c:v>8.3185593250830507</c:v>
                </c:pt>
                <c:pt idx="10354">
                  <c:v>8.318412010849995</c:v>
                </c:pt>
                <c:pt idx="10355">
                  <c:v>8.3188996692669264</c:v>
                </c:pt>
                <c:pt idx="10356">
                  <c:v>8.3181840217000698</c:v>
                </c:pt>
                <c:pt idx="10357">
                  <c:v>8.3188533467830013</c:v>
                </c:pt>
                <c:pt idx="10358">
                  <c:v>8.3186693658829434</c:v>
                </c:pt>
                <c:pt idx="10359">
                  <c:v>8.3186336909670757</c:v>
                </c:pt>
                <c:pt idx="10360">
                  <c:v>8.3187463767330172</c:v>
                </c:pt>
                <c:pt idx="10361">
                  <c:v>8.3191723958329611</c:v>
                </c:pt>
                <c:pt idx="10362">
                  <c:v>8.3191033875830929</c:v>
                </c:pt>
                <c:pt idx="10363">
                  <c:v>8.3182810733500361</c:v>
                </c:pt>
                <c:pt idx="10364">
                  <c:v>8.318330398432968</c:v>
                </c:pt>
                <c:pt idx="10365">
                  <c:v>8.3185747508669099</c:v>
                </c:pt>
                <c:pt idx="10366">
                  <c:v>8.3185374092830404</c:v>
                </c:pt>
                <c:pt idx="10367">
                  <c:v>8.3180400950499838</c:v>
                </c:pt>
                <c:pt idx="10368">
                  <c:v>8.3182810867999173</c:v>
                </c:pt>
                <c:pt idx="10369">
                  <c:v>8.318342105900058</c:v>
                </c:pt>
                <c:pt idx="10370">
                  <c:v>8.318421458332999</c:v>
                </c:pt>
                <c:pt idx="10371">
                  <c:v>8.3178841167499318</c:v>
                </c:pt>
                <c:pt idx="10372">
                  <c:v>8.318300135850075</c:v>
                </c:pt>
                <c:pt idx="10373">
                  <c:v>8.3177177942670077</c:v>
                </c:pt>
                <c:pt idx="10374">
                  <c:v>8.3179688133669494</c:v>
                </c:pt>
                <c:pt idx="10375">
                  <c:v>8.3180798051170814</c:v>
                </c:pt>
                <c:pt idx="10376">
                  <c:v>8.3182824908830231</c:v>
                </c:pt>
                <c:pt idx="10377">
                  <c:v>8.3186084826329569</c:v>
                </c:pt>
                <c:pt idx="10378">
                  <c:v>8.3183678350670966</c:v>
                </c:pt>
                <c:pt idx="10379">
                  <c:v>8.3177771875000399</c:v>
                </c:pt>
                <c:pt idx="10380">
                  <c:v>8.3182115125829732</c:v>
                </c:pt>
                <c:pt idx="10381">
                  <c:v>8.3189008650169143</c:v>
                </c:pt>
                <c:pt idx="10382">
                  <c:v>8.3186301901000483</c:v>
                </c:pt>
                <c:pt idx="10383">
                  <c:v>8.3187378758669883</c:v>
                </c:pt>
                <c:pt idx="10384">
                  <c:v>8.3182488676169211</c:v>
                </c:pt>
                <c:pt idx="10385">
                  <c:v>8.3184748867170644</c:v>
                </c:pt>
                <c:pt idx="10386">
                  <c:v>8.3186025451329968</c:v>
                </c:pt>
                <c:pt idx="10387">
                  <c:v>8.3189085642329399</c:v>
                </c:pt>
                <c:pt idx="10388">
                  <c:v>8.3187129166670797</c:v>
                </c:pt>
                <c:pt idx="10389">
                  <c:v>8.3181672417500128</c:v>
                </c:pt>
                <c:pt idx="10390">
                  <c:v>8.3179665941829555</c:v>
                </c:pt>
                <c:pt idx="10391">
                  <c:v>8.3190525859330862</c:v>
                </c:pt>
                <c:pt idx="10392">
                  <c:v>8.3184319383670289</c:v>
                </c:pt>
                <c:pt idx="10393">
                  <c:v>8.3182862634499628</c:v>
                </c:pt>
                <c:pt idx="10394">
                  <c:v>8.3187472825499036</c:v>
                </c:pt>
                <c:pt idx="10395">
                  <c:v>8.3184982743000351</c:v>
                </c:pt>
                <c:pt idx="10396">
                  <c:v>8.3191059600669774</c:v>
                </c:pt>
                <c:pt idx="10397">
                  <c:v>8.318696979166921</c:v>
                </c:pt>
                <c:pt idx="10398">
                  <c:v>8.3183763042500534</c:v>
                </c:pt>
                <c:pt idx="10399">
                  <c:v>8.3181989900169935</c:v>
                </c:pt>
                <c:pt idx="10400">
                  <c:v>8.3184583150999263</c:v>
                </c:pt>
                <c:pt idx="10401">
                  <c:v>8.3184060008670695</c:v>
                </c:pt>
                <c:pt idx="10402">
                  <c:v>8.3189036592830021</c:v>
                </c:pt>
                <c:pt idx="10403">
                  <c:v>8.3187430117169452</c:v>
                </c:pt>
                <c:pt idx="10404">
                  <c:v>8.3184806701330753</c:v>
                </c:pt>
                <c:pt idx="10405">
                  <c:v>8.3180200225670173</c:v>
                </c:pt>
                <c:pt idx="10406">
                  <c:v>8.3181143749999595</c:v>
                </c:pt>
                <c:pt idx="10407">
                  <c:v>8.3184803667500926</c:v>
                </c:pt>
                <c:pt idx="10408">
                  <c:v>8.3187747191830343</c:v>
                </c:pt>
                <c:pt idx="10409">
                  <c:v>8.3186057109329674</c:v>
                </c:pt>
                <c:pt idx="10410">
                  <c:v>8.3186750633669089</c:v>
                </c:pt>
                <c:pt idx="10411">
                  <c:v>8.3190260551170425</c:v>
                </c:pt>
                <c:pt idx="10412">
                  <c:v>8.318415407549983</c:v>
                </c:pt>
                <c:pt idx="10413">
                  <c:v>8.3188697326329155</c:v>
                </c:pt>
                <c:pt idx="10414">
                  <c:v>8.3187890850670581</c:v>
                </c:pt>
                <c:pt idx="10415">
                  <c:v>8.3185351041669993</c:v>
                </c:pt>
                <c:pt idx="10416">
                  <c:v>8.3185694292499335</c:v>
                </c:pt>
                <c:pt idx="10417">
                  <c:v>8.3187154483500745</c:v>
                </c:pt>
                <c:pt idx="10418">
                  <c:v>8.3188731067670059</c:v>
                </c:pt>
                <c:pt idx="10419">
                  <c:v>8.3186957925329494</c:v>
                </c:pt>
                <c:pt idx="10420">
                  <c:v>8.318418450950082</c:v>
                </c:pt>
                <c:pt idx="10421">
                  <c:v>8.3193478033830246</c:v>
                </c:pt>
                <c:pt idx="10422">
                  <c:v>8.319288795132957</c:v>
                </c:pt>
                <c:pt idx="10423">
                  <c:v>8.3190981475670966</c:v>
                </c:pt>
                <c:pt idx="10424">
                  <c:v>8.3192241666670395</c:v>
                </c:pt>
                <c:pt idx="10425">
                  <c:v>8.3189784917499718</c:v>
                </c:pt>
                <c:pt idx="10426">
                  <c:v>8.319047844182915</c:v>
                </c:pt>
                <c:pt idx="10427">
                  <c:v>8.3189321692670468</c:v>
                </c:pt>
                <c:pt idx="10428">
                  <c:v>8.3187615216999884</c:v>
                </c:pt>
                <c:pt idx="10429">
                  <c:v>8.3186675134499204</c:v>
                </c:pt>
                <c:pt idx="10430">
                  <c:v>8.3192251992170636</c:v>
                </c:pt>
                <c:pt idx="10431">
                  <c:v>8.3190928576329952</c:v>
                </c:pt>
                <c:pt idx="10432">
                  <c:v>8.3190438767329393</c:v>
                </c:pt>
                <c:pt idx="10433">
                  <c:v>8.3189682291670781</c:v>
                </c:pt>
                <c:pt idx="10434">
                  <c:v>8.3193708875830126</c:v>
                </c:pt>
                <c:pt idx="10435">
                  <c:v>8.3187652400169547</c:v>
                </c:pt>
                <c:pt idx="10436">
                  <c:v>8.3188278984330868</c:v>
                </c:pt>
                <c:pt idx="10437">
                  <c:v>8.3192572508670288</c:v>
                </c:pt>
                <c:pt idx="10438">
                  <c:v>8.3188765759499628</c:v>
                </c:pt>
                <c:pt idx="10439">
                  <c:v>8.3193309283829038</c:v>
                </c:pt>
                <c:pt idx="10440">
                  <c:v>8.3188985868000369</c:v>
                </c:pt>
                <c:pt idx="10441">
                  <c:v>8.3191329392329774</c:v>
                </c:pt>
                <c:pt idx="10442">
                  <c:v>8.3191572916669205</c:v>
                </c:pt>
                <c:pt idx="10443">
                  <c:v>8.3192782834170522</c:v>
                </c:pt>
                <c:pt idx="10444">
                  <c:v>8.3193876358499939</c:v>
                </c:pt>
                <c:pt idx="10445">
                  <c:v>8.3188519609329283</c:v>
                </c:pt>
                <c:pt idx="10446">
                  <c:v>8.3183279800330681</c:v>
                </c:pt>
                <c:pt idx="10447">
                  <c:v>8.3193756384500013</c:v>
                </c:pt>
                <c:pt idx="10448">
                  <c:v>8.3188699908829431</c:v>
                </c:pt>
                <c:pt idx="10449">
                  <c:v>8.3185993159670755</c:v>
                </c:pt>
                <c:pt idx="10450">
                  <c:v>8.3196270017330178</c:v>
                </c:pt>
                <c:pt idx="10451">
                  <c:v>8.3190630208329601</c:v>
                </c:pt>
                <c:pt idx="10452">
                  <c:v>8.3192656792500923</c:v>
                </c:pt>
                <c:pt idx="10453">
                  <c:v>8.3195466983500346</c:v>
                </c:pt>
                <c:pt idx="10454">
                  <c:v>8.3188243567669673</c:v>
                </c:pt>
                <c:pt idx="10455">
                  <c:v>8.31970370919991</c:v>
                </c:pt>
                <c:pt idx="10456">
                  <c:v>8.3191830342830411</c:v>
                </c:pt>
                <c:pt idx="10457">
                  <c:v>8.3193123867169838</c:v>
                </c:pt>
                <c:pt idx="10458">
                  <c:v>8.3192000451329182</c:v>
                </c:pt>
                <c:pt idx="10459">
                  <c:v>8.3192293975670584</c:v>
                </c:pt>
                <c:pt idx="10460">
                  <c:v>8.3193087500000011</c:v>
                </c:pt>
                <c:pt idx="10461">
                  <c:v>8.3195297417499336</c:v>
                </c:pt>
                <c:pt idx="10462">
                  <c:v>8.3192790941830737</c:v>
                </c:pt>
                <c:pt idx="10463">
                  <c:v>8.3194900859330083</c:v>
                </c:pt>
                <c:pt idx="10464">
                  <c:v>8.3194311050329492</c:v>
                </c:pt>
                <c:pt idx="10465">
                  <c:v>8.3193970967830815</c:v>
                </c:pt>
                <c:pt idx="10466">
                  <c:v>8.3194147825500231</c:v>
                </c:pt>
                <c:pt idx="10467">
                  <c:v>8.3189507742999567</c:v>
                </c:pt>
                <c:pt idx="10468">
                  <c:v>8.3192701267330982</c:v>
                </c:pt>
                <c:pt idx="10469">
                  <c:v>8.3197278125000391</c:v>
                </c:pt>
                <c:pt idx="10470">
                  <c:v>8.3193954709169731</c:v>
                </c:pt>
                <c:pt idx="10471">
                  <c:v>8.3195864900169152</c:v>
                </c:pt>
                <c:pt idx="10472">
                  <c:v>8.3197441484330472</c:v>
                </c:pt>
                <c:pt idx="10473">
                  <c:v>8.3196035008669895</c:v>
                </c:pt>
                <c:pt idx="10474">
                  <c:v>8.3199628259499221</c:v>
                </c:pt>
                <c:pt idx="10475">
                  <c:v>8.3199671783830631</c:v>
                </c:pt>
                <c:pt idx="10476">
                  <c:v>8.3193315034669961</c:v>
                </c:pt>
                <c:pt idx="10477">
                  <c:v>8.3195575225669387</c:v>
                </c:pt>
                <c:pt idx="10478">
                  <c:v>8.3195118750000798</c:v>
                </c:pt>
                <c:pt idx="10479">
                  <c:v>8.3189812000830123</c:v>
                </c:pt>
                <c:pt idx="10480">
                  <c:v>8.3200122191829546</c:v>
                </c:pt>
                <c:pt idx="10481">
                  <c:v>8.3195865442670858</c:v>
                </c:pt>
                <c:pt idx="10482">
                  <c:v>8.3196208967000285</c:v>
                </c:pt>
                <c:pt idx="10483">
                  <c:v>8.320330221782962</c:v>
                </c:pt>
                <c:pt idx="10484">
                  <c:v>8.3196795742169041</c:v>
                </c:pt>
                <c:pt idx="10485">
                  <c:v>8.3201738993000358</c:v>
                </c:pt>
                <c:pt idx="10486">
                  <c:v>8.3202649183999782</c:v>
                </c:pt>
                <c:pt idx="10487">
                  <c:v>8.3203926041669209</c:v>
                </c:pt>
                <c:pt idx="10488">
                  <c:v>8.3199819292500514</c:v>
                </c:pt>
                <c:pt idx="10489">
                  <c:v>8.3207579483499945</c:v>
                </c:pt>
                <c:pt idx="10490">
                  <c:v>8.3203172734329272</c:v>
                </c:pt>
                <c:pt idx="10491">
                  <c:v>8.3198332925330671</c:v>
                </c:pt>
                <c:pt idx="10492">
                  <c:v>8.3199876176170022</c:v>
                </c:pt>
                <c:pt idx="10493">
                  <c:v>8.3206786367169432</c:v>
                </c:pt>
                <c:pt idx="10494">
                  <c:v>8.320279628467075</c:v>
                </c:pt>
                <c:pt idx="10495">
                  <c:v>8.3202923142330185</c:v>
                </c:pt>
                <c:pt idx="10496">
                  <c:v>8.3208366666669598</c:v>
                </c:pt>
                <c:pt idx="10497">
                  <c:v>8.3199493250830923</c:v>
                </c:pt>
                <c:pt idx="10498">
                  <c:v>8.3201253441830332</c:v>
                </c:pt>
                <c:pt idx="10499">
                  <c:v>8.3207680025999675</c:v>
                </c:pt>
                <c:pt idx="10500">
                  <c:v>8.3196306883669102</c:v>
                </c:pt>
                <c:pt idx="10501">
                  <c:v>8.3204450134500423</c:v>
                </c:pt>
                <c:pt idx="10502">
                  <c:v>8.3197660325499836</c:v>
                </c:pt>
                <c:pt idx="10503">
                  <c:v>8.3200420242999176</c:v>
                </c:pt>
                <c:pt idx="10504">
                  <c:v>8.3201147100670578</c:v>
                </c:pt>
                <c:pt idx="10505">
                  <c:v>8.3204707291670008</c:v>
                </c:pt>
                <c:pt idx="10506">
                  <c:v>8.3196450542499321</c:v>
                </c:pt>
                <c:pt idx="10507">
                  <c:v>8.3195977400170751</c:v>
                </c:pt>
                <c:pt idx="10508">
                  <c:v>8.3205670651000077</c:v>
                </c:pt>
                <c:pt idx="10509">
                  <c:v>8.3201247508669489</c:v>
                </c:pt>
                <c:pt idx="10510">
                  <c:v>8.3201090759500804</c:v>
                </c:pt>
                <c:pt idx="10511">
                  <c:v>8.3206600950500231</c:v>
                </c:pt>
                <c:pt idx="10512">
                  <c:v>8.320261086799956</c:v>
                </c:pt>
                <c:pt idx="10513">
                  <c:v>8.3204521059000989</c:v>
                </c:pt>
                <c:pt idx="10514">
                  <c:v>8.3206197916670384</c:v>
                </c:pt>
                <c:pt idx="10515">
                  <c:v>8.3200407834169727</c:v>
                </c:pt>
                <c:pt idx="10516">
                  <c:v>8.3195934691829141</c:v>
                </c:pt>
                <c:pt idx="10517">
                  <c:v>8.3201411276000474</c:v>
                </c:pt>
                <c:pt idx="10518">
                  <c:v>8.3196838133669893</c:v>
                </c:pt>
                <c:pt idx="10519">
                  <c:v>8.319964805116923</c:v>
                </c:pt>
                <c:pt idx="10520">
                  <c:v>8.3206241575500623</c:v>
                </c:pt>
                <c:pt idx="10521">
                  <c:v>8.3199618159669964</c:v>
                </c:pt>
                <c:pt idx="10522">
                  <c:v>8.3199845017329377</c:v>
                </c:pt>
                <c:pt idx="10523">
                  <c:v>8.3202055208330794</c:v>
                </c:pt>
                <c:pt idx="10524">
                  <c:v>8.3197498459170127</c:v>
                </c:pt>
                <c:pt idx="10525">
                  <c:v>8.3197125316829545</c:v>
                </c:pt>
                <c:pt idx="10526">
                  <c:v>8.3195275941679849</c:v>
                </c:pt>
                <c:pt idx="10527">
                  <c:v>8.3199084973360282</c:v>
                </c:pt>
                <c:pt idx="10528">
                  <c:v>8.3197755342829609</c:v>
                </c:pt>
                <c:pt idx="10529">
                  <c:v>8.3198632200499034</c:v>
                </c:pt>
                <c:pt idx="10530">
                  <c:v>8.3197375451330355</c:v>
                </c:pt>
                <c:pt idx="10531">
                  <c:v>8.3201402308999786</c:v>
                </c:pt>
                <c:pt idx="10532">
                  <c:v>8.3197912499999198</c:v>
                </c:pt>
                <c:pt idx="10533">
                  <c:v>8.3203839084170514</c:v>
                </c:pt>
                <c:pt idx="10534">
                  <c:v>8.3194799275169942</c:v>
                </c:pt>
                <c:pt idx="10535">
                  <c:v>8.319597585932927</c:v>
                </c:pt>
                <c:pt idx="10536">
                  <c:v>8.320140271700069</c:v>
                </c:pt>
                <c:pt idx="10537">
                  <c:v>8.3196479301170019</c:v>
                </c:pt>
                <c:pt idx="10538">
                  <c:v>8.3195606158829438</c:v>
                </c:pt>
                <c:pt idx="10539">
                  <c:v>8.3194832743000759</c:v>
                </c:pt>
                <c:pt idx="10540">
                  <c:v>8.3197176267330182</c:v>
                </c:pt>
                <c:pt idx="10541">
                  <c:v>8.3193053124999601</c:v>
                </c:pt>
                <c:pt idx="10542">
                  <c:v>8.3194913042500929</c:v>
                </c:pt>
                <c:pt idx="10543">
                  <c:v>8.3200939900170336</c:v>
                </c:pt>
                <c:pt idx="10544">
                  <c:v>8.3192766484329681</c:v>
                </c:pt>
                <c:pt idx="10545">
                  <c:v>8.3194010008669093</c:v>
                </c:pt>
                <c:pt idx="10546">
                  <c:v>8.3196219926170407</c:v>
                </c:pt>
                <c:pt idx="10547">
                  <c:v>8.3189980117169835</c:v>
                </c:pt>
                <c:pt idx="10548">
                  <c:v>8.3188390034669162</c:v>
                </c:pt>
                <c:pt idx="10549">
                  <c:v>8.3191600225670594</c:v>
                </c:pt>
                <c:pt idx="10550">
                  <c:v>8.3187693750000005</c:v>
                </c:pt>
                <c:pt idx="10551">
                  <c:v>8.319505366749933</c:v>
                </c:pt>
                <c:pt idx="10552">
                  <c:v>8.3192647191830744</c:v>
                </c:pt>
                <c:pt idx="10553">
                  <c:v>8.3193473776000069</c:v>
                </c:pt>
                <c:pt idx="10554">
                  <c:v>8.3187733966999495</c:v>
                </c:pt>
                <c:pt idx="10555">
                  <c:v>8.3188393884500815</c:v>
                </c:pt>
                <c:pt idx="10556">
                  <c:v>8.3191804075500233</c:v>
                </c:pt>
                <c:pt idx="10557">
                  <c:v>8.3191663992999558</c:v>
                </c:pt>
                <c:pt idx="10558">
                  <c:v>8.3193007517330972</c:v>
                </c:pt>
                <c:pt idx="10559">
                  <c:v>8.319450104167041</c:v>
                </c:pt>
                <c:pt idx="10560">
                  <c:v>8.3187227625829738</c:v>
                </c:pt>
                <c:pt idx="10561">
                  <c:v>8.3188854483499153</c:v>
                </c:pt>
                <c:pt idx="10562">
                  <c:v>8.3194164401000457</c:v>
                </c:pt>
                <c:pt idx="10563">
                  <c:v>8.3187057925329899</c:v>
                </c:pt>
                <c:pt idx="10564">
                  <c:v>8.3188267842829227</c:v>
                </c:pt>
                <c:pt idx="10565">
                  <c:v>8.3191261367170632</c:v>
                </c:pt>
                <c:pt idx="10566">
                  <c:v>8.3189087951329963</c:v>
                </c:pt>
                <c:pt idx="10567">
                  <c:v>8.3186464808999379</c:v>
                </c:pt>
                <c:pt idx="10568">
                  <c:v>8.3184091666670792</c:v>
                </c:pt>
                <c:pt idx="10569">
                  <c:v>8.3180418250830126</c:v>
                </c:pt>
                <c:pt idx="10570">
                  <c:v>8.3185645108499546</c:v>
                </c:pt>
                <c:pt idx="10571">
                  <c:v>8.3182905026000871</c:v>
                </c:pt>
                <c:pt idx="10572">
                  <c:v>8.3184331883670275</c:v>
                </c:pt>
                <c:pt idx="10573">
                  <c:v>8.3181475134499632</c:v>
                </c:pt>
                <c:pt idx="10574">
                  <c:v>8.318398532549903</c:v>
                </c:pt>
                <c:pt idx="10575">
                  <c:v>8.3180111909670362</c:v>
                </c:pt>
                <c:pt idx="10576">
                  <c:v>8.318092210066979</c:v>
                </c:pt>
                <c:pt idx="10577">
                  <c:v>8.3180382291669197</c:v>
                </c:pt>
                <c:pt idx="10578">
                  <c:v>8.3180308875830526</c:v>
                </c:pt>
                <c:pt idx="10579">
                  <c:v>8.3182935733499939</c:v>
                </c:pt>
                <c:pt idx="10580">
                  <c:v>8.3183845650999277</c:v>
                </c:pt>
                <c:pt idx="10581">
                  <c:v>8.3180372508670697</c:v>
                </c:pt>
                <c:pt idx="10582">
                  <c:v>8.3181115759500024</c:v>
                </c:pt>
                <c:pt idx="10583">
                  <c:v>8.3180375950499439</c:v>
                </c:pt>
                <c:pt idx="10584">
                  <c:v>8.317276920133077</c:v>
                </c:pt>
                <c:pt idx="10585">
                  <c:v>8.3176412725670179</c:v>
                </c:pt>
                <c:pt idx="10586">
                  <c:v>8.3177489583329596</c:v>
                </c:pt>
                <c:pt idx="10587">
                  <c:v>8.3175899500830912</c:v>
                </c:pt>
                <c:pt idx="10588">
                  <c:v>8.3177276358500354</c:v>
                </c:pt>
                <c:pt idx="10589">
                  <c:v>8.3174602942669669</c:v>
                </c:pt>
                <c:pt idx="10590">
                  <c:v>8.3174529800329093</c:v>
                </c:pt>
                <c:pt idx="10591">
                  <c:v>8.3171873051170397</c:v>
                </c:pt>
                <c:pt idx="10592">
                  <c:v>8.316758324216984</c:v>
                </c:pt>
                <c:pt idx="10593">
                  <c:v>8.3170359826329161</c:v>
                </c:pt>
                <c:pt idx="10594">
                  <c:v>8.3175203350670586</c:v>
                </c:pt>
                <c:pt idx="10595">
                  <c:v>8.3171196875</c:v>
                </c:pt>
                <c:pt idx="10596">
                  <c:v>8.3167256792499327</c:v>
                </c:pt>
                <c:pt idx="10597">
                  <c:v>8.3169966983500743</c:v>
                </c:pt>
                <c:pt idx="10598">
                  <c:v>8.3174176901000063</c:v>
                </c:pt>
                <c:pt idx="10599">
                  <c:v>8.3168020425329505</c:v>
                </c:pt>
                <c:pt idx="10600">
                  <c:v>8.3172713676170815</c:v>
                </c:pt>
                <c:pt idx="10601">
                  <c:v>8.3171340533830218</c:v>
                </c:pt>
                <c:pt idx="10602">
                  <c:v>8.3165317117999571</c:v>
                </c:pt>
                <c:pt idx="10603">
                  <c:v>8.3162643975670978</c:v>
                </c:pt>
                <c:pt idx="10604">
                  <c:v>8.3173970833330397</c:v>
                </c:pt>
                <c:pt idx="10605">
                  <c:v>8.3165747417499727</c:v>
                </c:pt>
                <c:pt idx="10606">
                  <c:v>8.3166424275169142</c:v>
                </c:pt>
                <c:pt idx="10607">
                  <c:v>8.3166717526000475</c:v>
                </c:pt>
                <c:pt idx="10608">
                  <c:v>8.3166861050329892</c:v>
                </c:pt>
                <c:pt idx="10609">
                  <c:v>8.3166304301169216</c:v>
                </c:pt>
                <c:pt idx="10610">
                  <c:v>8.3170581158830625</c:v>
                </c:pt>
                <c:pt idx="10611">
                  <c:v>8.3166791076329964</c:v>
                </c:pt>
                <c:pt idx="10612">
                  <c:v>8.3169134600669388</c:v>
                </c:pt>
                <c:pt idx="10613">
                  <c:v>8.3169728125000795</c:v>
                </c:pt>
                <c:pt idx="10614">
                  <c:v>8.3172054709170116</c:v>
                </c:pt>
                <c:pt idx="10615">
                  <c:v>8.316823156682954</c:v>
                </c:pt>
                <c:pt idx="10616">
                  <c:v>8.3171424817670871</c:v>
                </c:pt>
                <c:pt idx="10617">
                  <c:v>8.3166935008670286</c:v>
                </c:pt>
                <c:pt idx="10618">
                  <c:v>8.316817825949963</c:v>
                </c:pt>
                <c:pt idx="10619">
                  <c:v>8.3174438450499029</c:v>
                </c:pt>
                <c:pt idx="10620">
                  <c:v>8.3171681701330371</c:v>
                </c:pt>
                <c:pt idx="10621">
                  <c:v>8.3170508558999785</c:v>
                </c:pt>
                <c:pt idx="10622">
                  <c:v>8.3163452083329208</c:v>
                </c:pt>
                <c:pt idx="10623">
                  <c:v>8.317041200083052</c:v>
                </c:pt>
                <c:pt idx="10624">
                  <c:v>8.3167755525169937</c:v>
                </c:pt>
                <c:pt idx="10625">
                  <c:v>8.3167598775999281</c:v>
                </c:pt>
                <c:pt idx="10626">
                  <c:v>8.3167425633670682</c:v>
                </c:pt>
                <c:pt idx="10627">
                  <c:v>8.3163485551170009</c:v>
                </c:pt>
                <c:pt idx="10628">
                  <c:v>8.3167012408829439</c:v>
                </c:pt>
                <c:pt idx="10629">
                  <c:v>8.3165855659670758</c:v>
                </c:pt>
                <c:pt idx="10630">
                  <c:v>8.3167132517330185</c:v>
                </c:pt>
                <c:pt idx="10631">
                  <c:v>8.3165209374999591</c:v>
                </c:pt>
                <c:pt idx="10632">
                  <c:v>8.3165669292500919</c:v>
                </c:pt>
                <c:pt idx="10633">
                  <c:v>8.3158579483500343</c:v>
                </c:pt>
                <c:pt idx="10634">
                  <c:v>8.3165956067669669</c:v>
                </c:pt>
                <c:pt idx="10635">
                  <c:v>8.3161232925329109</c:v>
                </c:pt>
                <c:pt idx="10636">
                  <c:v>8.3163492842830422</c:v>
                </c:pt>
                <c:pt idx="10637">
                  <c:v>8.3162736367169838</c:v>
                </c:pt>
                <c:pt idx="10638">
                  <c:v>8.3162712951329159</c:v>
                </c:pt>
                <c:pt idx="10639">
                  <c:v>8.3160206475670577</c:v>
                </c:pt>
                <c:pt idx="10640">
                  <c:v>8.3166683333330003</c:v>
                </c:pt>
                <c:pt idx="10641">
                  <c:v>8.3164209917499328</c:v>
                </c:pt>
                <c:pt idx="10642">
                  <c:v>8.3163486775170732</c:v>
                </c:pt>
                <c:pt idx="10643">
                  <c:v>8.3165430026000067</c:v>
                </c:pt>
                <c:pt idx="10644">
                  <c:v>8.3168623550329492</c:v>
                </c:pt>
                <c:pt idx="10645">
                  <c:v>8.3166083467830809</c:v>
                </c:pt>
                <c:pt idx="10646">
                  <c:v>8.3164543658830237</c:v>
                </c:pt>
                <c:pt idx="10647">
                  <c:v>8.3170103576329559</c:v>
                </c:pt>
                <c:pt idx="10648">
                  <c:v>8.3168997100670961</c:v>
                </c:pt>
                <c:pt idx="10649">
                  <c:v>8.31657239583304</c:v>
                </c:pt>
                <c:pt idx="10650">
                  <c:v>8.3162767209169726</c:v>
                </c:pt>
                <c:pt idx="10651">
                  <c:v>8.3165610733499147</c:v>
                </c:pt>
                <c:pt idx="10652">
                  <c:v>8.3162537317670466</c:v>
                </c:pt>
                <c:pt idx="10653">
                  <c:v>8.3163880841999891</c:v>
                </c:pt>
                <c:pt idx="10654">
                  <c:v>8.316947409282923</c:v>
                </c:pt>
                <c:pt idx="10655">
                  <c:v>8.3170484283830621</c:v>
                </c:pt>
                <c:pt idx="10656">
                  <c:v>8.3166360867999956</c:v>
                </c:pt>
                <c:pt idx="10657">
                  <c:v>8.316678772566938</c:v>
                </c:pt>
                <c:pt idx="10658">
                  <c:v>8.3165331250000794</c:v>
                </c:pt>
                <c:pt idx="10659">
                  <c:v>8.3168724500830127</c:v>
                </c:pt>
                <c:pt idx="10660">
                  <c:v>8.3165334691829553</c:v>
                </c:pt>
                <c:pt idx="10661">
                  <c:v>8.3166761276000862</c:v>
                </c:pt>
                <c:pt idx="10662">
                  <c:v>8.31654381336703</c:v>
                </c:pt>
                <c:pt idx="10663">
                  <c:v>8.3165348051169623</c:v>
                </c:pt>
                <c:pt idx="10664">
                  <c:v>8.3169374908829052</c:v>
                </c:pt>
                <c:pt idx="10665">
                  <c:v>8.3171601493000367</c:v>
                </c:pt>
                <c:pt idx="10666">
                  <c:v>8.3168595017329778</c:v>
                </c:pt>
                <c:pt idx="10667">
                  <c:v>8.3164255208329205</c:v>
                </c:pt>
                <c:pt idx="10668">
                  <c:v>8.3168648459170527</c:v>
                </c:pt>
                <c:pt idx="10669">
                  <c:v>8.3172691983499956</c:v>
                </c:pt>
                <c:pt idx="10670">
                  <c:v>8.3171485234329285</c:v>
                </c:pt>
                <c:pt idx="10671">
                  <c:v>8.3176878758670689</c:v>
                </c:pt>
                <c:pt idx="10672">
                  <c:v>8.3168155342830001</c:v>
                </c:pt>
                <c:pt idx="10673">
                  <c:v>8.3172615533829433</c:v>
                </c:pt>
                <c:pt idx="10674">
                  <c:v>8.316510878467076</c:v>
                </c:pt>
                <c:pt idx="10675">
                  <c:v>8.3166435642330185</c:v>
                </c:pt>
                <c:pt idx="10676">
                  <c:v>8.3166195833329599</c:v>
                </c:pt>
                <c:pt idx="10677">
                  <c:v>8.3164139084170916</c:v>
                </c:pt>
                <c:pt idx="10678">
                  <c:v>8.3171165941830338</c:v>
                </c:pt>
                <c:pt idx="10679">
                  <c:v>8.3161909192669672</c:v>
                </c:pt>
                <c:pt idx="10680">
                  <c:v>8.3166802716999104</c:v>
                </c:pt>
                <c:pt idx="10681">
                  <c:v>8.316477930117042</c:v>
                </c:pt>
                <c:pt idx="10682">
                  <c:v>8.3160056158829825</c:v>
                </c:pt>
                <c:pt idx="10683">
                  <c:v>8.3169582742999175</c:v>
                </c:pt>
                <c:pt idx="10684">
                  <c:v>8.3162376267330576</c:v>
                </c:pt>
                <c:pt idx="10685">
                  <c:v>8.3164103125000004</c:v>
                </c:pt>
                <c:pt idx="10686">
                  <c:v>8.316649637582934</c:v>
                </c:pt>
                <c:pt idx="10687">
                  <c:v>8.3161423233500749</c:v>
                </c:pt>
                <c:pt idx="10688">
                  <c:v>8.3163783151000086</c:v>
                </c:pt>
                <c:pt idx="10689">
                  <c:v>8.3159326675329481</c:v>
                </c:pt>
                <c:pt idx="10690">
                  <c:v>8.315788659283081</c:v>
                </c:pt>
                <c:pt idx="10691">
                  <c:v>8.3167963450500242</c:v>
                </c:pt>
                <c:pt idx="10692">
                  <c:v>8.3166056701329563</c:v>
                </c:pt>
                <c:pt idx="10693">
                  <c:v>8.3171800225670989</c:v>
                </c:pt>
                <c:pt idx="10694">
                  <c:v>8.3171343750000393</c:v>
                </c:pt>
                <c:pt idx="10695">
                  <c:v>8.317162033416972</c:v>
                </c:pt>
                <c:pt idx="10696">
                  <c:v>8.3173397191829146</c:v>
                </c:pt>
                <c:pt idx="10697">
                  <c:v>8.3174357109330472</c:v>
                </c:pt>
                <c:pt idx="10698">
                  <c:v>8.3164500633669896</c:v>
                </c:pt>
                <c:pt idx="10699">
                  <c:v>8.3160877217829228</c:v>
                </c:pt>
                <c:pt idx="10700">
                  <c:v>8.3154387408830619</c:v>
                </c:pt>
                <c:pt idx="10701">
                  <c:v>8.3163680659669978</c:v>
                </c:pt>
                <c:pt idx="10702">
                  <c:v>8.3174657517329376</c:v>
                </c:pt>
                <c:pt idx="10703">
                  <c:v>8.3169084375000804</c:v>
                </c:pt>
                <c:pt idx="10704">
                  <c:v>8.3170344292500129</c:v>
                </c:pt>
                <c:pt idx="10705">
                  <c:v>8.317203781682954</c:v>
                </c:pt>
                <c:pt idx="10706">
                  <c:v>8.3169564401000873</c:v>
                </c:pt>
                <c:pt idx="10707">
                  <c:v>8.3174274592000295</c:v>
                </c:pt>
                <c:pt idx="10708">
                  <c:v>8.3171967842829613</c:v>
                </c:pt>
                <c:pt idx="10709">
                  <c:v>8.3176361367169047</c:v>
                </c:pt>
                <c:pt idx="10710">
                  <c:v>8.3173771284670366</c:v>
                </c:pt>
                <c:pt idx="10711">
                  <c:v>8.317513147566979</c:v>
                </c:pt>
                <c:pt idx="10712">
                  <c:v>8.3171008333329208</c:v>
                </c:pt>
                <c:pt idx="10713">
                  <c:v>8.3174768250830518</c:v>
                </c:pt>
                <c:pt idx="10714">
                  <c:v>8.3173195108499947</c:v>
                </c:pt>
                <c:pt idx="10715">
                  <c:v>8.3167405025999273</c:v>
                </c:pt>
                <c:pt idx="10716">
                  <c:v>8.3170581883670689</c:v>
                </c:pt>
                <c:pt idx="10717">
                  <c:v>8.3167325134500025</c:v>
                </c:pt>
                <c:pt idx="10718">
                  <c:v>8.3171051992169431</c:v>
                </c:pt>
                <c:pt idx="10719">
                  <c:v>8.3171578576330756</c:v>
                </c:pt>
                <c:pt idx="10720">
                  <c:v>8.3178989860230175</c:v>
                </c:pt>
                <c:pt idx="10721">
                  <c:v>8.3179085963979613</c:v>
                </c:pt>
                <c:pt idx="10722">
                  <c:v>8.3174075542500923</c:v>
                </c:pt>
                <c:pt idx="10723">
                  <c:v>8.3172269066830342</c:v>
                </c:pt>
                <c:pt idx="10724">
                  <c:v>8.3170678984329669</c:v>
                </c:pt>
                <c:pt idx="10725">
                  <c:v>8.3172689175329104</c:v>
                </c:pt>
                <c:pt idx="10726">
                  <c:v>8.3175432426170417</c:v>
                </c:pt>
                <c:pt idx="10727">
                  <c:v>8.3172825950499849</c:v>
                </c:pt>
                <c:pt idx="10728">
                  <c:v>8.3172402534669168</c:v>
                </c:pt>
                <c:pt idx="10729">
                  <c:v>8.3169979392330564</c:v>
                </c:pt>
                <c:pt idx="10730">
                  <c:v>8.3175856249999995</c:v>
                </c:pt>
                <c:pt idx="10731">
                  <c:v>8.3177366167499329</c:v>
                </c:pt>
                <c:pt idx="10732">
                  <c:v>8.3176609691830752</c:v>
                </c:pt>
                <c:pt idx="10733">
                  <c:v>8.3168186276000071</c:v>
                </c:pt>
                <c:pt idx="10734">
                  <c:v>8.3175379800329488</c:v>
                </c:pt>
                <c:pt idx="10735">
                  <c:v>8.3175173051170823</c:v>
                </c:pt>
                <c:pt idx="10736">
                  <c:v>8.3174649908830229</c:v>
                </c:pt>
                <c:pt idx="10737">
                  <c:v>8.3171959826329562</c:v>
                </c:pt>
                <c:pt idx="10738">
                  <c:v>8.3176603350670977</c:v>
                </c:pt>
                <c:pt idx="10739">
                  <c:v>8.3178630208330393</c:v>
                </c:pt>
                <c:pt idx="10740">
                  <c:v>8.3180640125829743</c:v>
                </c:pt>
                <c:pt idx="10741">
                  <c:v>8.318106698349915</c:v>
                </c:pt>
                <c:pt idx="10742">
                  <c:v>8.3174160234330472</c:v>
                </c:pt>
                <c:pt idx="10743">
                  <c:v>8.3179137091999902</c:v>
                </c:pt>
                <c:pt idx="10744">
                  <c:v>8.3180447009499225</c:v>
                </c:pt>
                <c:pt idx="10745">
                  <c:v>8.317615720050064</c:v>
                </c:pt>
                <c:pt idx="10746">
                  <c:v>8.3180283784669964</c:v>
                </c:pt>
                <c:pt idx="10747">
                  <c:v>8.3180277308999386</c:v>
                </c:pt>
                <c:pt idx="10748">
                  <c:v>8.3184237500000791</c:v>
                </c:pt>
                <c:pt idx="10749">
                  <c:v>8.3183664084170132</c:v>
                </c:pt>
                <c:pt idx="10750">
                  <c:v>8.3183357608499549</c:v>
                </c:pt>
                <c:pt idx="10751">
                  <c:v>8.3181250859330866</c:v>
                </c:pt>
                <c:pt idx="10752">
                  <c:v>8.318592771700029</c:v>
                </c:pt>
                <c:pt idx="10753">
                  <c:v>8.3178637634499601</c:v>
                </c:pt>
                <c:pt idx="10754">
                  <c:v>8.3172981158829042</c:v>
                </c:pt>
                <c:pt idx="10755">
                  <c:v>8.3180624409670365</c:v>
                </c:pt>
                <c:pt idx="10756">
                  <c:v>8.317821793399979</c:v>
                </c:pt>
                <c:pt idx="10757">
                  <c:v>8.3182411458329195</c:v>
                </c:pt>
                <c:pt idx="10758">
                  <c:v>8.3176454709170518</c:v>
                </c:pt>
                <c:pt idx="10759">
                  <c:v>8.3178864900169938</c:v>
                </c:pt>
                <c:pt idx="10760">
                  <c:v>8.3177674817669267</c:v>
                </c:pt>
                <c:pt idx="10761">
                  <c:v>8.318208500867069</c:v>
                </c:pt>
                <c:pt idx="10762">
                  <c:v>8.318321159283002</c:v>
                </c:pt>
                <c:pt idx="10763">
                  <c:v>8.3185238450499437</c:v>
                </c:pt>
                <c:pt idx="10764">
                  <c:v>8.3179548368000766</c:v>
                </c:pt>
                <c:pt idx="10765">
                  <c:v>8.3185108559000174</c:v>
                </c:pt>
                <c:pt idx="10766">
                  <c:v>8.31770354166696</c:v>
                </c:pt>
                <c:pt idx="10767">
                  <c:v>8.3184562000830926</c:v>
                </c:pt>
                <c:pt idx="10768">
                  <c:v>8.3186905525170349</c:v>
                </c:pt>
                <c:pt idx="10769">
                  <c:v>8.3181398775999682</c:v>
                </c:pt>
                <c:pt idx="10770">
                  <c:v>8.31838756336691</c:v>
                </c:pt>
                <c:pt idx="10771">
                  <c:v>8.3186285551170407</c:v>
                </c:pt>
                <c:pt idx="10772">
                  <c:v>8.318909574216983</c:v>
                </c:pt>
                <c:pt idx="10773">
                  <c:v>8.3186288992999167</c:v>
                </c:pt>
                <c:pt idx="10774">
                  <c:v>8.3184015850670576</c:v>
                </c:pt>
                <c:pt idx="10775">
                  <c:v>8.3190659374999996</c:v>
                </c:pt>
                <c:pt idx="10776">
                  <c:v>8.3189752625829332</c:v>
                </c:pt>
                <c:pt idx="10777">
                  <c:v>8.319006281683075</c:v>
                </c:pt>
                <c:pt idx="10778">
                  <c:v>8.3188589401000073</c:v>
                </c:pt>
                <c:pt idx="10779">
                  <c:v>8.3186982925329502</c:v>
                </c:pt>
                <c:pt idx="10780">
                  <c:v>8.3188142842830821</c:v>
                </c:pt>
                <c:pt idx="10781">
                  <c:v>8.3183653033830236</c:v>
                </c:pt>
                <c:pt idx="10782">
                  <c:v>8.3183929617999581</c:v>
                </c:pt>
                <c:pt idx="10783">
                  <c:v>8.3187756475670973</c:v>
                </c:pt>
                <c:pt idx="10784">
                  <c:v>8.3188350000000408</c:v>
                </c:pt>
                <c:pt idx="10785">
                  <c:v>8.3186026584169728</c:v>
                </c:pt>
                <c:pt idx="10786">
                  <c:v>8.3187803441829136</c:v>
                </c:pt>
                <c:pt idx="10787">
                  <c:v>8.3190396692670472</c:v>
                </c:pt>
                <c:pt idx="10788">
                  <c:v>8.3187540216999896</c:v>
                </c:pt>
                <c:pt idx="10789">
                  <c:v>8.3186233467829211</c:v>
                </c:pt>
                <c:pt idx="10790">
                  <c:v>8.3189893658830627</c:v>
                </c:pt>
                <c:pt idx="10791">
                  <c:v>8.3197453576329963</c:v>
                </c:pt>
                <c:pt idx="10792">
                  <c:v>8.31970804339994</c:v>
                </c:pt>
                <c:pt idx="10793">
                  <c:v>8.3192057291670789</c:v>
                </c:pt>
                <c:pt idx="10794">
                  <c:v>8.3195867209170125</c:v>
                </c:pt>
                <c:pt idx="10795">
                  <c:v>8.3192610733499546</c:v>
                </c:pt>
                <c:pt idx="10796">
                  <c:v>8.3192337317670866</c:v>
                </c:pt>
                <c:pt idx="10797">
                  <c:v>8.3194330842000301</c:v>
                </c:pt>
                <c:pt idx="10798">
                  <c:v>8.3195657426169625</c:v>
                </c:pt>
                <c:pt idx="10799">
                  <c:v>8.3197917617169033</c:v>
                </c:pt>
                <c:pt idx="10800">
                  <c:v>8.3197544201330356</c:v>
                </c:pt>
                <c:pt idx="10801">
                  <c:v>8.3196871058999786</c:v>
                </c:pt>
                <c:pt idx="10802">
                  <c:v>8.3196747916669214</c:v>
                </c:pt>
                <c:pt idx="10803">
                  <c:v>8.3195724500830526</c:v>
                </c:pt>
                <c:pt idx="10804">
                  <c:v>8.3195901358499942</c:v>
                </c:pt>
                <c:pt idx="10805">
                  <c:v>8.319642794266926</c:v>
                </c:pt>
                <c:pt idx="10806">
                  <c:v>8.3197771467000692</c:v>
                </c:pt>
                <c:pt idx="10807">
                  <c:v>8.3198614717830015</c:v>
                </c:pt>
                <c:pt idx="10808">
                  <c:v>8.3198674908829435</c:v>
                </c:pt>
                <c:pt idx="10809">
                  <c:v>8.3194234826330753</c:v>
                </c:pt>
                <c:pt idx="10810">
                  <c:v>8.3201528350670166</c:v>
                </c:pt>
                <c:pt idx="10811">
                  <c:v>8.3199138541669608</c:v>
                </c:pt>
                <c:pt idx="10812">
                  <c:v>8.3201631792500912</c:v>
                </c:pt>
                <c:pt idx="10813">
                  <c:v>8.3199925316830345</c:v>
                </c:pt>
                <c:pt idx="10814">
                  <c:v>8.3202401900999678</c:v>
                </c:pt>
                <c:pt idx="10815">
                  <c:v>8.319826209199908</c:v>
                </c:pt>
                <c:pt idx="10816">
                  <c:v>8.3205072009500416</c:v>
                </c:pt>
                <c:pt idx="10817">
                  <c:v>8.3202248867169839</c:v>
                </c:pt>
                <c:pt idx="10818">
                  <c:v>8.3199158784669169</c:v>
                </c:pt>
                <c:pt idx="10819">
                  <c:v>8.3201085642330579</c:v>
                </c:pt>
                <c:pt idx="10820">
                  <c:v>8.320281249999999</c:v>
                </c:pt>
                <c:pt idx="10821">
                  <c:v>8.3204005750829335</c:v>
                </c:pt>
                <c:pt idx="10822">
                  <c:v>8.3202849275170738</c:v>
                </c:pt>
                <c:pt idx="10823">
                  <c:v>8.3201542526000072</c:v>
                </c:pt>
                <c:pt idx="10824">
                  <c:v>8.3198986050329502</c:v>
                </c:pt>
                <c:pt idx="10825">
                  <c:v>8.3206529301170811</c:v>
                </c:pt>
                <c:pt idx="10826">
                  <c:v>8.319835615883024</c:v>
                </c:pt>
                <c:pt idx="10827">
                  <c:v>8.3203049409669561</c:v>
                </c:pt>
                <c:pt idx="10828">
                  <c:v>8.3198559600670965</c:v>
                </c:pt>
                <c:pt idx="10829">
                  <c:v>8.3199436458330407</c:v>
                </c:pt>
                <c:pt idx="10830">
                  <c:v>8.3202463042499719</c:v>
                </c:pt>
                <c:pt idx="10831">
                  <c:v>8.3199139900169161</c:v>
                </c:pt>
                <c:pt idx="10832">
                  <c:v>8.3196899817670467</c:v>
                </c:pt>
                <c:pt idx="10833">
                  <c:v>8.3200043341999876</c:v>
                </c:pt>
                <c:pt idx="10834">
                  <c:v>8.3201419926169216</c:v>
                </c:pt>
                <c:pt idx="10835">
                  <c:v>8.3203096783830635</c:v>
                </c:pt>
                <c:pt idx="10836">
                  <c:v>8.3203173367999952</c:v>
                </c:pt>
                <c:pt idx="10837">
                  <c:v>8.3197850225669381</c:v>
                </c:pt>
                <c:pt idx="10838">
                  <c:v>8.3193010416670798</c:v>
                </c:pt>
                <c:pt idx="10839">
                  <c:v>8.3203687000830122</c:v>
                </c:pt>
                <c:pt idx="10840">
                  <c:v>8.3200180525169554</c:v>
                </c:pt>
                <c:pt idx="10841">
                  <c:v>8.3202823776000869</c:v>
                </c:pt>
                <c:pt idx="10842">
                  <c:v>8.3205133967000293</c:v>
                </c:pt>
                <c:pt idx="10843">
                  <c:v>8.3206710551169625</c:v>
                </c:pt>
                <c:pt idx="10844">
                  <c:v>8.320577074216903</c:v>
                </c:pt>
                <c:pt idx="10845">
                  <c:v>8.3202547326330372</c:v>
                </c:pt>
                <c:pt idx="10846">
                  <c:v>8.3199024183999786</c:v>
                </c:pt>
                <c:pt idx="10847">
                  <c:v>8.319663437499921</c:v>
                </c:pt>
                <c:pt idx="10848">
                  <c:v>8.3205210959170532</c:v>
                </c:pt>
                <c:pt idx="10849">
                  <c:v>8.3205054483499943</c:v>
                </c:pt>
                <c:pt idx="10850">
                  <c:v>8.3203781067669276</c:v>
                </c:pt>
                <c:pt idx="10851">
                  <c:v>8.3206691258670684</c:v>
                </c:pt>
                <c:pt idx="10852">
                  <c:v>8.3196517842830016</c:v>
                </c:pt>
                <c:pt idx="10853">
                  <c:v>8.3207394700499435</c:v>
                </c:pt>
                <c:pt idx="10854">
                  <c:v>8.3206771284670751</c:v>
                </c:pt>
                <c:pt idx="10855">
                  <c:v>8.3202948142330193</c:v>
                </c:pt>
                <c:pt idx="10856">
                  <c:v>8.32061916666696</c:v>
                </c:pt>
                <c:pt idx="10857">
                  <c:v>8.3206718250830907</c:v>
                </c:pt>
                <c:pt idx="10858">
                  <c:v>8.3201845108500336</c:v>
                </c:pt>
                <c:pt idx="10859">
                  <c:v>8.3208788359329677</c:v>
                </c:pt>
                <c:pt idx="10860">
                  <c:v>8.3207915216999098</c:v>
                </c:pt>
                <c:pt idx="10861">
                  <c:v>8.3204891801170415</c:v>
                </c:pt>
                <c:pt idx="10862">
                  <c:v>8.3205251992169824</c:v>
                </c:pt>
                <c:pt idx="10863">
                  <c:v>8.320429524299918</c:v>
                </c:pt>
                <c:pt idx="10864">
                  <c:v>8.3203238767330578</c:v>
                </c:pt>
                <c:pt idx="10865">
                  <c:v>8.3198532291670002</c:v>
                </c:pt>
                <c:pt idx="10866">
                  <c:v>8.3200458875829337</c:v>
                </c:pt>
                <c:pt idx="10867">
                  <c:v>8.3210619066830738</c:v>
                </c:pt>
                <c:pt idx="10868">
                  <c:v>8.321286231767008</c:v>
                </c:pt>
                <c:pt idx="10869">
                  <c:v>8.3207122508669489</c:v>
                </c:pt>
                <c:pt idx="10870">
                  <c:v>8.3202282426170804</c:v>
                </c:pt>
                <c:pt idx="10871">
                  <c:v>8.3209559283830234</c:v>
                </c:pt>
                <c:pt idx="10872">
                  <c:v>8.3208385867999564</c:v>
                </c:pt>
                <c:pt idx="10873">
                  <c:v>8.3210629392330979</c:v>
                </c:pt>
                <c:pt idx="10874">
                  <c:v>8.3216489583330393</c:v>
                </c:pt>
                <c:pt idx="10875">
                  <c:v>8.3206716167499728</c:v>
                </c:pt>
                <c:pt idx="10876">
                  <c:v>8.3207476358499157</c:v>
                </c:pt>
                <c:pt idx="10877">
                  <c:v>8.3211169609330469</c:v>
                </c:pt>
                <c:pt idx="10878">
                  <c:v>8.3207796466999895</c:v>
                </c:pt>
                <c:pt idx="10879">
                  <c:v>8.3206039717829228</c:v>
                </c:pt>
                <c:pt idx="10880">
                  <c:v>8.3209666575500627</c:v>
                </c:pt>
                <c:pt idx="10881">
                  <c:v>8.3209659826329947</c:v>
                </c:pt>
                <c:pt idx="10882">
                  <c:v>8.3212120017329383</c:v>
                </c:pt>
                <c:pt idx="10883">
                  <c:v>8.3212446875000801</c:v>
                </c:pt>
                <c:pt idx="10884">
                  <c:v>8.3218606792500136</c:v>
                </c:pt>
                <c:pt idx="10885">
                  <c:v>8.3213133650169535</c:v>
                </c:pt>
                <c:pt idx="10886">
                  <c:v>8.3212626901000863</c:v>
                </c:pt>
                <c:pt idx="10887">
                  <c:v>8.320922042533029</c:v>
                </c:pt>
                <c:pt idx="10888">
                  <c:v>8.3203697009499624</c:v>
                </c:pt>
                <c:pt idx="10889">
                  <c:v>8.3209190533829052</c:v>
                </c:pt>
                <c:pt idx="10890">
                  <c:v>8.3209083784670366</c:v>
                </c:pt>
                <c:pt idx="10891">
                  <c:v>8.3210593975669767</c:v>
                </c:pt>
                <c:pt idx="10892">
                  <c:v>8.3202854166669198</c:v>
                </c:pt>
                <c:pt idx="10893">
                  <c:v>8.3205697417500524</c:v>
                </c:pt>
                <c:pt idx="10894">
                  <c:v>8.3207040941829948</c:v>
                </c:pt>
                <c:pt idx="10895">
                  <c:v>8.321330085932928</c:v>
                </c:pt>
                <c:pt idx="10896">
                  <c:v>8.3212761050330677</c:v>
                </c:pt>
                <c:pt idx="10897">
                  <c:v>8.3212037634500025</c:v>
                </c:pt>
                <c:pt idx="10898">
                  <c:v>8.3212247825499439</c:v>
                </c:pt>
                <c:pt idx="10899">
                  <c:v>8.3215324409670757</c:v>
                </c:pt>
                <c:pt idx="10900">
                  <c:v>8.321081793400019</c:v>
                </c:pt>
                <c:pt idx="10901">
                  <c:v>8.3210344791669595</c:v>
                </c:pt>
                <c:pt idx="10902">
                  <c:v>8.3208354709170926</c:v>
                </c:pt>
                <c:pt idx="10903">
                  <c:v>8.3212231566830344</c:v>
                </c:pt>
                <c:pt idx="10904">
                  <c:v>8.321064148432967</c:v>
                </c:pt>
                <c:pt idx="10905">
                  <c:v>8.3207951675329106</c:v>
                </c:pt>
                <c:pt idx="10906">
                  <c:v>8.3208511592830412</c:v>
                </c:pt>
                <c:pt idx="10907">
                  <c:v>8.3208555117169851</c:v>
                </c:pt>
                <c:pt idx="10908">
                  <c:v>8.3212265034669173</c:v>
                </c:pt>
                <c:pt idx="10909">
                  <c:v>8.3211425225670581</c:v>
                </c:pt>
                <c:pt idx="10910">
                  <c:v>8.3207818749999998</c:v>
                </c:pt>
                <c:pt idx="10911">
                  <c:v>8.3208295334169335</c:v>
                </c:pt>
                <c:pt idx="10912">
                  <c:v>8.3208388858500744</c:v>
                </c:pt>
                <c:pt idx="10913">
                  <c:v>8.3213682109330076</c:v>
                </c:pt>
                <c:pt idx="10914">
                  <c:v>8.3203275633669485</c:v>
                </c:pt>
                <c:pt idx="10915">
                  <c:v>8.3209302217830796</c:v>
                </c:pt>
                <c:pt idx="10916">
                  <c:v>8.3207179075500228</c:v>
                </c:pt>
                <c:pt idx="10917">
                  <c:v>8.3213088992999555</c:v>
                </c:pt>
                <c:pt idx="10918">
                  <c:v>8.3211799184000981</c:v>
                </c:pt>
                <c:pt idx="10919">
                  <c:v>8.3208142708330399</c:v>
                </c:pt>
                <c:pt idx="10920">
                  <c:v>8.3205385959169718</c:v>
                </c:pt>
                <c:pt idx="10921">
                  <c:v>8.3207046150169148</c:v>
                </c:pt>
                <c:pt idx="10922">
                  <c:v>8.3207256067670468</c:v>
                </c:pt>
                <c:pt idx="10923">
                  <c:v>8.3210549591999889</c:v>
                </c:pt>
                <c:pt idx="10924">
                  <c:v>8.3206976176169221</c:v>
                </c:pt>
                <c:pt idx="10925">
                  <c:v>8.3211069700500619</c:v>
                </c:pt>
                <c:pt idx="10926">
                  <c:v>8.3209979617999963</c:v>
                </c:pt>
                <c:pt idx="10927">
                  <c:v>8.3207056475669372</c:v>
                </c:pt>
                <c:pt idx="10928">
                  <c:v>8.3213283333330796</c:v>
                </c:pt>
                <c:pt idx="10929">
                  <c:v>8.3212843250830133</c:v>
                </c:pt>
                <c:pt idx="10930">
                  <c:v>8.3207786775169534</c:v>
                </c:pt>
                <c:pt idx="10931">
                  <c:v>8.3204680026000872</c:v>
                </c:pt>
                <c:pt idx="10932">
                  <c:v>8.3212123550330279</c:v>
                </c:pt>
                <c:pt idx="10933">
                  <c:v>8.320808346782961</c:v>
                </c:pt>
                <c:pt idx="10934">
                  <c:v>8.3211576992169043</c:v>
                </c:pt>
                <c:pt idx="10935">
                  <c:v>8.3206370243000354</c:v>
                </c:pt>
                <c:pt idx="10936">
                  <c:v>8.3212430433999796</c:v>
                </c:pt>
                <c:pt idx="10937">
                  <c:v>8.3210440624999205</c:v>
                </c:pt>
                <c:pt idx="10938">
                  <c:v>8.3203283875830518</c:v>
                </c:pt>
                <c:pt idx="10939">
                  <c:v>8.3209194066829948</c:v>
                </c:pt>
                <c:pt idx="10940">
                  <c:v>8.3207953984329279</c:v>
                </c:pt>
                <c:pt idx="10941">
                  <c:v>8.3207280842000699</c:v>
                </c:pt>
                <c:pt idx="10942">
                  <c:v>8.3212407426170021</c:v>
                </c:pt>
                <c:pt idx="10943">
                  <c:v>8.321201761716944</c:v>
                </c:pt>
                <c:pt idx="10944">
                  <c:v>8.3216244201330767</c:v>
                </c:pt>
                <c:pt idx="10945">
                  <c:v>8.3212754392330179</c:v>
                </c:pt>
                <c:pt idx="10946">
                  <c:v>8.3205697916669603</c:v>
                </c:pt>
                <c:pt idx="10947">
                  <c:v>8.3201124500830925</c:v>
                </c:pt>
                <c:pt idx="10948">
                  <c:v>8.3196934691830329</c:v>
                </c:pt>
                <c:pt idx="10949">
                  <c:v>8.3202277942669678</c:v>
                </c:pt>
                <c:pt idx="10950">
                  <c:v>8.3208021466999096</c:v>
                </c:pt>
                <c:pt idx="10951">
                  <c:v>8.3206431384500412</c:v>
                </c:pt>
                <c:pt idx="10952">
                  <c:v>8.3201891575499847</c:v>
                </c:pt>
                <c:pt idx="10953">
                  <c:v>8.3207051492999167</c:v>
                </c:pt>
                <c:pt idx="10954">
                  <c:v>8.3210061684000589</c:v>
                </c:pt>
                <c:pt idx="10955">
                  <c:v>8.3203371874999998</c:v>
                </c:pt>
                <c:pt idx="10956">
                  <c:v>8.3201698459169329</c:v>
                </c:pt>
                <c:pt idx="10957">
                  <c:v>8.3207941983500753</c:v>
                </c:pt>
                <c:pt idx="10958">
                  <c:v>8.3202418567670069</c:v>
                </c:pt>
                <c:pt idx="10959">
                  <c:v>8.3203178758669498</c:v>
                </c:pt>
                <c:pt idx="10960">
                  <c:v>8.3207305342830811</c:v>
                </c:pt>
                <c:pt idx="10961">
                  <c:v>8.3204132200500229</c:v>
                </c:pt>
                <c:pt idx="10962">
                  <c:v>8.3206642117999561</c:v>
                </c:pt>
                <c:pt idx="10963">
                  <c:v>8.320081897567098</c:v>
                </c:pt>
                <c:pt idx="10964">
                  <c:v>8.3207379166670403</c:v>
                </c:pt>
                <c:pt idx="10965">
                  <c:v>8.3205605750829736</c:v>
                </c:pt>
                <c:pt idx="10966">
                  <c:v>8.3209349275169142</c:v>
                </c:pt>
                <c:pt idx="10967">
                  <c:v>8.3207359192670456</c:v>
                </c:pt>
                <c:pt idx="10968">
                  <c:v>8.32058360503299</c:v>
                </c:pt>
                <c:pt idx="10969">
                  <c:v>8.3203562634499217</c:v>
                </c:pt>
                <c:pt idx="10970">
                  <c:v>8.320495615883063</c:v>
                </c:pt>
                <c:pt idx="10971">
                  <c:v>8.3208016076329958</c:v>
                </c:pt>
                <c:pt idx="10972">
                  <c:v>8.3203409600669378</c:v>
                </c:pt>
                <c:pt idx="10973">
                  <c:v>8.3207569791670792</c:v>
                </c:pt>
                <c:pt idx="10974">
                  <c:v>8.3207446375830116</c:v>
                </c:pt>
                <c:pt idx="10975">
                  <c:v>8.3204889900169547</c:v>
                </c:pt>
                <c:pt idx="10976">
                  <c:v>8.3205783151000876</c:v>
                </c:pt>
                <c:pt idx="10977">
                  <c:v>8.3203060008670278</c:v>
                </c:pt>
                <c:pt idx="10978">
                  <c:v>8.320501992616963</c:v>
                </c:pt>
                <c:pt idx="10979">
                  <c:v>8.3205480117169035</c:v>
                </c:pt>
                <c:pt idx="10980">
                  <c:v>8.3208106701330351</c:v>
                </c:pt>
                <c:pt idx="10981">
                  <c:v>8.3202500225669791</c:v>
                </c:pt>
                <c:pt idx="10982">
                  <c:v>8.3206993749999203</c:v>
                </c:pt>
                <c:pt idx="10983">
                  <c:v>8.3207770334170537</c:v>
                </c:pt>
                <c:pt idx="10984">
                  <c:v>8.3206080525169934</c:v>
                </c:pt>
                <c:pt idx="10985">
                  <c:v>8.3208257109329278</c:v>
                </c:pt>
                <c:pt idx="10986">
                  <c:v>8.3205550633670686</c:v>
                </c:pt>
                <c:pt idx="10987">
                  <c:v>8.3203627217830007</c:v>
                </c:pt>
                <c:pt idx="10988">
                  <c:v>8.3209604075499453</c:v>
                </c:pt>
                <c:pt idx="10989">
                  <c:v>8.3209197326330759</c:v>
                </c:pt>
                <c:pt idx="10990">
                  <c:v>8.3203657517330178</c:v>
                </c:pt>
                <c:pt idx="10991">
                  <c:v>8.3210784374999598</c:v>
                </c:pt>
                <c:pt idx="10992">
                  <c:v>8.3212477625830914</c:v>
                </c:pt>
                <c:pt idx="10993">
                  <c:v>8.321167115017035</c:v>
                </c:pt>
                <c:pt idx="10994">
                  <c:v>8.3219097734329672</c:v>
                </c:pt>
                <c:pt idx="10995">
                  <c:v>8.3215207925329082</c:v>
                </c:pt>
                <c:pt idx="10996">
                  <c:v>8.3216817842830402</c:v>
                </c:pt>
                <c:pt idx="10997">
                  <c:v>8.3216478033829837</c:v>
                </c:pt>
                <c:pt idx="10998">
                  <c:v>8.321407128466916</c:v>
                </c:pt>
                <c:pt idx="10999">
                  <c:v>8.3212598142330574</c:v>
                </c:pt>
                <c:pt idx="11000">
                  <c:v>8.3215674999999987</c:v>
                </c:pt>
                <c:pt idx="11001">
                  <c:v>8.3216918250829313</c:v>
                </c:pt>
                <c:pt idx="11002">
                  <c:v>8.3212345108500738</c:v>
                </c:pt>
                <c:pt idx="11003">
                  <c:v>8.3213938359330069</c:v>
                </c:pt>
                <c:pt idx="11004">
                  <c:v>8.3214231883669498</c:v>
                </c:pt>
                <c:pt idx="11005">
                  <c:v>8.3219508467830821</c:v>
                </c:pt>
                <c:pt idx="11006">
                  <c:v>8.3212501992170225</c:v>
                </c:pt>
                <c:pt idx="11007">
                  <c:v>8.3213661909669572</c:v>
                </c:pt>
                <c:pt idx="11008">
                  <c:v>8.321703876733098</c:v>
                </c:pt>
                <c:pt idx="11009">
                  <c:v>8.3214732291670401</c:v>
                </c:pt>
                <c:pt idx="11010">
                  <c:v>8.3219842209169723</c:v>
                </c:pt>
                <c:pt idx="11011">
                  <c:v>8.3212585733499136</c:v>
                </c:pt>
                <c:pt idx="11012">
                  <c:v>8.3214862317670484</c:v>
                </c:pt>
                <c:pt idx="11013">
                  <c:v>8.321413917532988</c:v>
                </c:pt>
                <c:pt idx="11014">
                  <c:v>8.3217799092829221</c:v>
                </c:pt>
                <c:pt idx="11015">
                  <c:v>8.3217792617170634</c:v>
                </c:pt>
                <c:pt idx="11016">
                  <c:v>8.3218052534669962</c:v>
                </c:pt>
                <c:pt idx="11017">
                  <c:v>8.3220446058999382</c:v>
                </c:pt>
                <c:pt idx="11018">
                  <c:v>8.3221172916670785</c:v>
                </c:pt>
                <c:pt idx="11019">
                  <c:v>8.3214482834170127</c:v>
                </c:pt>
                <c:pt idx="11020">
                  <c:v>8.3212959691829553</c:v>
                </c:pt>
                <c:pt idx="11021">
                  <c:v>8.3214369609330863</c:v>
                </c:pt>
                <c:pt idx="11022">
                  <c:v>8.3212996467000302</c:v>
                </c:pt>
                <c:pt idx="11023">
                  <c:v>8.3215773051169624</c:v>
                </c:pt>
                <c:pt idx="11024">
                  <c:v>8.3216916575499038</c:v>
                </c:pt>
                <c:pt idx="11025">
                  <c:v>8.3217626493000374</c:v>
                </c:pt>
                <c:pt idx="11026">
                  <c:v>8.321618668399978</c:v>
                </c:pt>
                <c:pt idx="11027">
                  <c:v>8.3214880208329216</c:v>
                </c:pt>
                <c:pt idx="11028">
                  <c:v>8.3211556792500527</c:v>
                </c:pt>
                <c:pt idx="11029">
                  <c:v>8.3217483650169939</c:v>
                </c:pt>
                <c:pt idx="11030">
                  <c:v>8.3217493567669276</c:v>
                </c:pt>
                <c:pt idx="11031">
                  <c:v>8.3216937092000691</c:v>
                </c:pt>
                <c:pt idx="11032">
                  <c:v>8.3218047009500005</c:v>
                </c:pt>
                <c:pt idx="11033">
                  <c:v>8.3219040533829443</c:v>
                </c:pt>
                <c:pt idx="11034">
                  <c:v>8.3224567118000756</c:v>
                </c:pt>
                <c:pt idx="11035">
                  <c:v>8.3222093975670184</c:v>
                </c:pt>
                <c:pt idx="11036">
                  <c:v>8.3230454166669592</c:v>
                </c:pt>
                <c:pt idx="11037">
                  <c:v>8.3222497417500918</c:v>
                </c:pt>
                <c:pt idx="11038">
                  <c:v>8.3214890941830344</c:v>
                </c:pt>
                <c:pt idx="11039">
                  <c:v>8.3218984192669669</c:v>
                </c:pt>
                <c:pt idx="11040">
                  <c:v>8.3213994383669103</c:v>
                </c:pt>
                <c:pt idx="11041">
                  <c:v>8.321707096783042</c:v>
                </c:pt>
                <c:pt idx="11042">
                  <c:v>8.3213964492169836</c:v>
                </c:pt>
                <c:pt idx="11043">
                  <c:v>8.3214957742999154</c:v>
                </c:pt>
                <c:pt idx="11044">
                  <c:v>8.3217934600670578</c:v>
                </c:pt>
                <c:pt idx="11045">
                  <c:v>8.3218544791670013</c:v>
                </c:pt>
                <c:pt idx="11046">
                  <c:v>8.3220871375829333</c:v>
                </c:pt>
                <c:pt idx="11047">
                  <c:v>8.322336490017074</c:v>
                </c:pt>
                <c:pt idx="11048">
                  <c:v>8.3220891484330064</c:v>
                </c:pt>
                <c:pt idx="11049">
                  <c:v>8.3222651675329491</c:v>
                </c:pt>
                <c:pt idx="11050">
                  <c:v>8.3226011592830815</c:v>
                </c:pt>
                <c:pt idx="11051">
                  <c:v>8.3225205117170233</c:v>
                </c:pt>
                <c:pt idx="11052">
                  <c:v>8.3224215034669573</c:v>
                </c:pt>
                <c:pt idx="11053">
                  <c:v>8.3221625225670977</c:v>
                </c:pt>
                <c:pt idx="11054">
                  <c:v>8.3220618750000401</c:v>
                </c:pt>
                <c:pt idx="11055">
                  <c:v>8.3213945334169725</c:v>
                </c:pt>
                <c:pt idx="11056">
                  <c:v>8.3221572191829161</c:v>
                </c:pt>
                <c:pt idx="11057">
                  <c:v>8.3220065442670474</c:v>
                </c:pt>
                <c:pt idx="11058">
                  <c:v>8.3220392300329884</c:v>
                </c:pt>
                <c:pt idx="11059">
                  <c:v>8.3216535551169226</c:v>
                </c:pt>
                <c:pt idx="11060">
                  <c:v>8.3218262408830626</c:v>
                </c:pt>
                <c:pt idx="11061">
                  <c:v>8.3219255659669962</c:v>
                </c:pt>
                <c:pt idx="11062">
                  <c:v>8.3219749183999383</c:v>
                </c:pt>
                <c:pt idx="11063">
                  <c:v>8.321967604167078</c:v>
                </c:pt>
                <c:pt idx="11064">
                  <c:v>8.3219269292500133</c:v>
                </c:pt>
                <c:pt idx="11065">
                  <c:v>8.321801281682955</c:v>
                </c:pt>
                <c:pt idx="11066">
                  <c:v>8.3219456067670858</c:v>
                </c:pt>
                <c:pt idx="11067">
                  <c:v>8.3220782925330283</c:v>
                </c:pt>
                <c:pt idx="11068">
                  <c:v>8.322504284282962</c:v>
                </c:pt>
                <c:pt idx="11069">
                  <c:v>8.3220869700499041</c:v>
                </c:pt>
                <c:pt idx="11070">
                  <c:v>8.3221829618000367</c:v>
                </c:pt>
                <c:pt idx="11071">
                  <c:v>8.3227373142329775</c:v>
                </c:pt>
                <c:pt idx="11072">
                  <c:v>8.3224383333329204</c:v>
                </c:pt>
                <c:pt idx="11073">
                  <c:v>8.3224509917500527</c:v>
                </c:pt>
                <c:pt idx="11074">
                  <c:v>8.321905344182996</c:v>
                </c:pt>
                <c:pt idx="11075">
                  <c:v>8.3219096692669279</c:v>
                </c:pt>
                <c:pt idx="11076">
                  <c:v>8.3224673550330674</c:v>
                </c:pt>
                <c:pt idx="11077">
                  <c:v>8.322850013450001</c:v>
                </c:pt>
                <c:pt idx="11078">
                  <c:v>8.3222776992169436</c:v>
                </c:pt>
                <c:pt idx="11079">
                  <c:v>8.3216370243000757</c:v>
                </c:pt>
                <c:pt idx="11080">
                  <c:v>8.3217380434000177</c:v>
                </c:pt>
                <c:pt idx="11081">
                  <c:v>8.3223840624999603</c:v>
                </c:pt>
                <c:pt idx="11082">
                  <c:v>8.3214817209170917</c:v>
                </c:pt>
                <c:pt idx="11083">
                  <c:v>8.3222627400170346</c:v>
                </c:pt>
                <c:pt idx="11084">
                  <c:v>8.3220437317669678</c:v>
                </c:pt>
                <c:pt idx="11085">
                  <c:v>8.3219897508669103</c:v>
                </c:pt>
                <c:pt idx="11086">
                  <c:v>8.3215774092830408</c:v>
                </c:pt>
                <c:pt idx="11087">
                  <c:v>8.3215934283829824</c:v>
                </c:pt>
                <c:pt idx="11088">
                  <c:v>8.3218010867999173</c:v>
                </c:pt>
                <c:pt idx="11089">
                  <c:v>8.3214221059000568</c:v>
                </c:pt>
                <c:pt idx="11090">
                  <c:v>8.3211181249999999</c:v>
                </c:pt>
                <c:pt idx="11091">
                  <c:v>8.3214824500829323</c:v>
                </c:pt>
                <c:pt idx="11092">
                  <c:v>8.3214118025170745</c:v>
                </c:pt>
                <c:pt idx="11093">
                  <c:v>8.3214794609330074</c:v>
                </c:pt>
                <c:pt idx="11094">
                  <c:v>8.3210354800329487</c:v>
                </c:pt>
                <c:pt idx="11095">
                  <c:v>8.3221464717830802</c:v>
                </c:pt>
                <c:pt idx="11096">
                  <c:v>8.3216508242170235</c:v>
                </c:pt>
                <c:pt idx="11097">
                  <c:v>8.3208751492999564</c:v>
                </c:pt>
                <c:pt idx="11098">
                  <c:v>8.321262835067099</c:v>
                </c:pt>
                <c:pt idx="11099">
                  <c:v>8.3215255208330401</c:v>
                </c:pt>
                <c:pt idx="11100">
                  <c:v>8.3209565125829723</c:v>
                </c:pt>
                <c:pt idx="11101">
                  <c:v>8.3207791983499142</c:v>
                </c:pt>
                <c:pt idx="11102">
                  <c:v>8.3210668567670467</c:v>
                </c:pt>
                <c:pt idx="11103">
                  <c:v>8.321017875866989</c:v>
                </c:pt>
                <c:pt idx="11104">
                  <c:v>8.3209122009499232</c:v>
                </c:pt>
                <c:pt idx="11105">
                  <c:v>8.3205198867170633</c:v>
                </c:pt>
                <c:pt idx="11106">
                  <c:v>8.320804211799997</c:v>
                </c:pt>
                <c:pt idx="11107">
                  <c:v>8.3209135642329386</c:v>
                </c:pt>
                <c:pt idx="11108">
                  <c:v>8.3207445833330809</c:v>
                </c:pt>
                <c:pt idx="11109">
                  <c:v>8.3206855750830133</c:v>
                </c:pt>
                <c:pt idx="11110">
                  <c:v>8.3214665941829544</c:v>
                </c:pt>
                <c:pt idx="11111">
                  <c:v>8.3213092526000878</c:v>
                </c:pt>
                <c:pt idx="11112">
                  <c:v>8.3213402717000289</c:v>
                </c:pt>
                <c:pt idx="11113">
                  <c:v>8.3208062634499615</c:v>
                </c:pt>
                <c:pt idx="11114">
                  <c:v>8.3203889492169036</c:v>
                </c:pt>
                <c:pt idx="11115">
                  <c:v>8.3202699409670355</c:v>
                </c:pt>
                <c:pt idx="11116">
                  <c:v>8.3203326267329789</c:v>
                </c:pt>
                <c:pt idx="11117">
                  <c:v>8.3200319791669202</c:v>
                </c:pt>
                <c:pt idx="11118">
                  <c:v>8.3206846375830512</c:v>
                </c:pt>
                <c:pt idx="11119">
                  <c:v>8.3213889900169953</c:v>
                </c:pt>
                <c:pt idx="11120">
                  <c:v>8.3203249817669267</c:v>
                </c:pt>
                <c:pt idx="11121">
                  <c:v>8.32102100086707</c:v>
                </c:pt>
                <c:pt idx="11122">
                  <c:v>8.3208886592830016</c:v>
                </c:pt>
                <c:pt idx="11123">
                  <c:v>8.3211313450499436</c:v>
                </c:pt>
                <c:pt idx="11124">
                  <c:v>8.3204106701330751</c:v>
                </c:pt>
                <c:pt idx="11125">
                  <c:v>8.3210683559000174</c:v>
                </c:pt>
                <c:pt idx="11126">
                  <c:v>8.3205210416669608</c:v>
                </c:pt>
                <c:pt idx="11127">
                  <c:v>8.3199303667500928</c:v>
                </c:pt>
                <c:pt idx="11128">
                  <c:v>8.3198863858500332</c:v>
                </c:pt>
                <c:pt idx="11129">
                  <c:v>8.3202473775999657</c:v>
                </c:pt>
                <c:pt idx="11130">
                  <c:v>8.3208417300329103</c:v>
                </c:pt>
                <c:pt idx="11131">
                  <c:v>8.320191055117041</c:v>
                </c:pt>
                <c:pt idx="11132">
                  <c:v>8.3204104075499838</c:v>
                </c:pt>
                <c:pt idx="11133">
                  <c:v>8.3198263992999166</c:v>
                </c:pt>
                <c:pt idx="11134">
                  <c:v>8.3199190850670579</c:v>
                </c:pt>
                <c:pt idx="11135">
                  <c:v>8.3201434375000005</c:v>
                </c:pt>
                <c:pt idx="11136">
                  <c:v>8.3198610959169326</c:v>
                </c:pt>
                <c:pt idx="11137">
                  <c:v>8.3202021150170751</c:v>
                </c:pt>
                <c:pt idx="11138">
                  <c:v>8.3197664401000075</c:v>
                </c:pt>
                <c:pt idx="11139">
                  <c:v>8.3195757925329481</c:v>
                </c:pt>
                <c:pt idx="11140">
                  <c:v>8.3198151176170825</c:v>
                </c:pt>
                <c:pt idx="11141">
                  <c:v>8.3197594700500233</c:v>
                </c:pt>
                <c:pt idx="11142">
                  <c:v>8.3199571284669567</c:v>
                </c:pt>
                <c:pt idx="11143">
                  <c:v>8.3205814809000973</c:v>
                </c:pt>
                <c:pt idx="11144">
                  <c:v>8.3201225000000392</c:v>
                </c:pt>
                <c:pt idx="11145">
                  <c:v>8.3198984917499743</c:v>
                </c:pt>
                <c:pt idx="11146">
                  <c:v>8.3195245108499147</c:v>
                </c:pt>
                <c:pt idx="11147">
                  <c:v>8.3191755026000465</c:v>
                </c:pt>
                <c:pt idx="11148">
                  <c:v>8.319636521699989</c:v>
                </c:pt>
                <c:pt idx="11149">
                  <c:v>8.3196475134499224</c:v>
                </c:pt>
                <c:pt idx="11150">
                  <c:v>8.3191568658830644</c:v>
                </c:pt>
                <c:pt idx="11151">
                  <c:v>8.3194628576329972</c:v>
                </c:pt>
                <c:pt idx="11152">
                  <c:v>8.3194105433999379</c:v>
                </c:pt>
                <c:pt idx="11153">
                  <c:v>8.3193215625000789</c:v>
                </c:pt>
                <c:pt idx="11154">
                  <c:v>8.3193158875830129</c:v>
                </c:pt>
                <c:pt idx="11155">
                  <c:v>8.3188519066829549</c:v>
                </c:pt>
                <c:pt idx="11156">
                  <c:v>8.3189778984330864</c:v>
                </c:pt>
                <c:pt idx="11157">
                  <c:v>8.3187522508670284</c:v>
                </c:pt>
                <c:pt idx="11158">
                  <c:v>8.3188465759499604</c:v>
                </c:pt>
                <c:pt idx="11159">
                  <c:v>8.3188425950499045</c:v>
                </c:pt>
                <c:pt idx="11160">
                  <c:v>8.3184219201330354</c:v>
                </c:pt>
                <c:pt idx="11161">
                  <c:v>8.3193696058999791</c:v>
                </c:pt>
                <c:pt idx="11162">
                  <c:v>8.318822291666919</c:v>
                </c:pt>
                <c:pt idx="11163">
                  <c:v>8.3189516167500521</c:v>
                </c:pt>
                <c:pt idx="11164">
                  <c:v>8.3187793025169938</c:v>
                </c:pt>
                <c:pt idx="11165">
                  <c:v>8.318815294266928</c:v>
                </c:pt>
                <c:pt idx="11166">
                  <c:v>8.3190579800330688</c:v>
                </c:pt>
                <c:pt idx="11167">
                  <c:v>8.3193506384500022</c:v>
                </c:pt>
                <c:pt idx="11168">
                  <c:v>8.3190433242169437</c:v>
                </c:pt>
                <c:pt idx="11169">
                  <c:v>8.3190793159670768</c:v>
                </c:pt>
                <c:pt idx="11170">
                  <c:v>8.3194653350670169</c:v>
                </c:pt>
                <c:pt idx="11171">
                  <c:v>8.3192596874999598</c:v>
                </c:pt>
                <c:pt idx="11172">
                  <c:v>8.3189040125830918</c:v>
                </c:pt>
                <c:pt idx="11173">
                  <c:v>8.3194200316830358</c:v>
                </c:pt>
                <c:pt idx="11174">
                  <c:v>8.3189726900999688</c:v>
                </c:pt>
                <c:pt idx="11175">
                  <c:v>8.3189120425329097</c:v>
                </c:pt>
                <c:pt idx="11176">
                  <c:v>8.3192213676170415</c:v>
                </c:pt>
                <c:pt idx="11177">
                  <c:v>8.3188507200499835</c:v>
                </c:pt>
                <c:pt idx="11178">
                  <c:v>8.3183550451329165</c:v>
                </c:pt>
                <c:pt idx="11179">
                  <c:v>8.3184443975670579</c:v>
                </c:pt>
                <c:pt idx="11180">
                  <c:v>8.318870416667</c:v>
                </c:pt>
                <c:pt idx="11181">
                  <c:v>8.3186914084169317</c:v>
                </c:pt>
                <c:pt idx="11182">
                  <c:v>8.3186024275170745</c:v>
                </c:pt>
                <c:pt idx="11183">
                  <c:v>8.3183017526000071</c:v>
                </c:pt>
                <c:pt idx="11184">
                  <c:v>8.3184494383669492</c:v>
                </c:pt>
                <c:pt idx="11185">
                  <c:v>8.318517096783081</c:v>
                </c:pt>
                <c:pt idx="11186">
                  <c:v>8.318526449217023</c:v>
                </c:pt>
                <c:pt idx="11187">
                  <c:v>8.318539107632958</c:v>
                </c:pt>
                <c:pt idx="11188">
                  <c:v>8.3182351267330983</c:v>
                </c:pt>
                <c:pt idx="11189">
                  <c:v>8.3182928125000402</c:v>
                </c:pt>
                <c:pt idx="11190">
                  <c:v>8.3187554709169724</c:v>
                </c:pt>
                <c:pt idx="11191">
                  <c:v>8.3183348233499146</c:v>
                </c:pt>
                <c:pt idx="11192">
                  <c:v>8.3181908151000474</c:v>
                </c:pt>
                <c:pt idx="11193">
                  <c:v>8.3177901675329888</c:v>
                </c:pt>
                <c:pt idx="11194">
                  <c:v>8.3178844926169209</c:v>
                </c:pt>
                <c:pt idx="11195">
                  <c:v>8.3179838450500636</c:v>
                </c:pt>
                <c:pt idx="11196">
                  <c:v>8.3181548367999962</c:v>
                </c:pt>
                <c:pt idx="11197">
                  <c:v>8.31778585589994</c:v>
                </c:pt>
                <c:pt idx="11198">
                  <c:v>8.3177585416670787</c:v>
                </c:pt>
                <c:pt idx="11199">
                  <c:v>8.3181445334170121</c:v>
                </c:pt>
                <c:pt idx="11200">
                  <c:v>8.3179072191829544</c:v>
                </c:pt>
                <c:pt idx="11201">
                  <c:v>8.318219877600086</c:v>
                </c:pt>
                <c:pt idx="11202">
                  <c:v>8.3174875633670293</c:v>
                </c:pt>
                <c:pt idx="11203">
                  <c:v>8.3175902217829627</c:v>
                </c:pt>
                <c:pt idx="11204">
                  <c:v>8.3173562408829032</c:v>
                </c:pt>
                <c:pt idx="11205">
                  <c:v>8.3173288993000352</c:v>
                </c:pt>
                <c:pt idx="11206">
                  <c:v>8.3174415850669785</c:v>
                </c:pt>
                <c:pt idx="11207">
                  <c:v>8.3166792708329211</c:v>
                </c:pt>
                <c:pt idx="11208">
                  <c:v>8.3170519292500522</c:v>
                </c:pt>
                <c:pt idx="11209">
                  <c:v>8.3170229483499938</c:v>
                </c:pt>
                <c:pt idx="11210">
                  <c:v>8.3172006067669262</c:v>
                </c:pt>
                <c:pt idx="11211">
                  <c:v>8.3170816258670683</c:v>
                </c:pt>
                <c:pt idx="11212">
                  <c:v>8.3171226176170006</c:v>
                </c:pt>
                <c:pt idx="11213">
                  <c:v>8.3171186367169447</c:v>
                </c:pt>
                <c:pt idx="11214">
                  <c:v>8.3166329618000763</c:v>
                </c:pt>
                <c:pt idx="11215">
                  <c:v>8.3164556475670164</c:v>
                </c:pt>
                <c:pt idx="11216">
                  <c:v>8.3162533333329609</c:v>
                </c:pt>
                <c:pt idx="11217">
                  <c:v>8.3163259917500927</c:v>
                </c:pt>
                <c:pt idx="11218">
                  <c:v>8.3167436775170351</c:v>
                </c:pt>
                <c:pt idx="11219">
                  <c:v>8.317281335932968</c:v>
                </c:pt>
                <c:pt idx="11220">
                  <c:v>8.3172790216999086</c:v>
                </c:pt>
                <c:pt idx="11221">
                  <c:v>8.3167316801170426</c:v>
                </c:pt>
                <c:pt idx="11222">
                  <c:v>8.3164176992169843</c:v>
                </c:pt>
                <c:pt idx="11223">
                  <c:v>8.3162736909669164</c:v>
                </c:pt>
                <c:pt idx="11224">
                  <c:v>8.3162963767330584</c:v>
                </c:pt>
                <c:pt idx="11225">
                  <c:v>8.3163240624999997</c:v>
                </c:pt>
                <c:pt idx="11226">
                  <c:v>8.316310054249934</c:v>
                </c:pt>
                <c:pt idx="11227">
                  <c:v>8.3165027400170732</c:v>
                </c:pt>
                <c:pt idx="11228">
                  <c:v>8.3168737317670072</c:v>
                </c:pt>
                <c:pt idx="11229">
                  <c:v>8.3171097508669494</c:v>
                </c:pt>
                <c:pt idx="11230">
                  <c:v>8.3169540759500808</c:v>
                </c:pt>
                <c:pt idx="11231">
                  <c:v>8.3164517617170244</c:v>
                </c:pt>
                <c:pt idx="11232">
                  <c:v>8.316246086799957</c:v>
                </c:pt>
                <c:pt idx="11233">
                  <c:v>8.3163504392330978</c:v>
                </c:pt>
                <c:pt idx="11234">
                  <c:v>8.31649479166704</c:v>
                </c:pt>
                <c:pt idx="11235">
                  <c:v>8.316045783416973</c:v>
                </c:pt>
                <c:pt idx="11236">
                  <c:v>8.3163001358499162</c:v>
                </c:pt>
                <c:pt idx="11237">
                  <c:v>8.3169544609330472</c:v>
                </c:pt>
                <c:pt idx="11238">
                  <c:v>8.3165538133669887</c:v>
                </c:pt>
                <c:pt idx="11239">
                  <c:v>8.3167881384499207</c:v>
                </c:pt>
                <c:pt idx="11240">
                  <c:v>8.3159908242170637</c:v>
                </c:pt>
                <c:pt idx="11241">
                  <c:v>8.3171934826329963</c:v>
                </c:pt>
                <c:pt idx="11242">
                  <c:v>8.3173178350669392</c:v>
                </c:pt>
                <c:pt idx="11243">
                  <c:v>8.3164221875000788</c:v>
                </c:pt>
                <c:pt idx="11244">
                  <c:v>8.3165998459170112</c:v>
                </c:pt>
                <c:pt idx="11245">
                  <c:v>8.3162441983499544</c:v>
                </c:pt>
                <c:pt idx="11246">
                  <c:v>8.3171918567670868</c:v>
                </c:pt>
                <c:pt idx="11247">
                  <c:v>8.3165278758670294</c:v>
                </c:pt>
                <c:pt idx="11248">
                  <c:v>8.3169588676169628</c:v>
                </c:pt>
                <c:pt idx="11249">
                  <c:v>8.3164432200499032</c:v>
                </c:pt>
                <c:pt idx="11250">
                  <c:v>8.3164175451330369</c:v>
                </c:pt>
                <c:pt idx="11251">
                  <c:v>8.3166252308999784</c:v>
                </c:pt>
                <c:pt idx="11252">
                  <c:v>8.3157362499999206</c:v>
                </c:pt>
                <c:pt idx="11253">
                  <c:v>8.316097241750052</c:v>
                </c:pt>
                <c:pt idx="11254">
                  <c:v>8.3163332608499942</c:v>
                </c:pt>
                <c:pt idx="11255">
                  <c:v>8.3157559192669286</c:v>
                </c:pt>
                <c:pt idx="11256">
                  <c:v>8.3160602717000689</c:v>
                </c:pt>
                <c:pt idx="11257">
                  <c:v>8.3160295967830002</c:v>
                </c:pt>
                <c:pt idx="11258">
                  <c:v>8.3163322825499435</c:v>
                </c:pt>
                <c:pt idx="11259">
                  <c:v>8.3160082743000761</c:v>
                </c:pt>
                <c:pt idx="11260">
                  <c:v>8.316250960067018</c:v>
                </c:pt>
                <c:pt idx="11261">
                  <c:v>8.3165619791669592</c:v>
                </c:pt>
                <c:pt idx="11262">
                  <c:v>8.3166396375830907</c:v>
                </c:pt>
                <c:pt idx="11263">
                  <c:v>8.3159706566830351</c:v>
                </c:pt>
                <c:pt idx="11264">
                  <c:v>8.315926648432967</c:v>
                </c:pt>
                <c:pt idx="11265">
                  <c:v>8.3155976675329093</c:v>
                </c:pt>
                <c:pt idx="11266">
                  <c:v>8.3165186592830409</c:v>
                </c:pt>
                <c:pt idx="11267">
                  <c:v>8.3161996783829828</c:v>
                </c:pt>
                <c:pt idx="11268">
                  <c:v>8.3162790034669172</c:v>
                </c:pt>
                <c:pt idx="11269">
                  <c:v>8.3162850225670581</c:v>
                </c:pt>
                <c:pt idx="11270">
                  <c:v>8.3162727083330008</c:v>
                </c:pt>
                <c:pt idx="11271">
                  <c:v>8.316572033416934</c:v>
                </c:pt>
                <c:pt idx="11272">
                  <c:v>8.3158863858500727</c:v>
                </c:pt>
                <c:pt idx="11273">
                  <c:v>8.3164857109330086</c:v>
                </c:pt>
                <c:pt idx="11274">
                  <c:v>8.3170467300329491</c:v>
                </c:pt>
                <c:pt idx="11275">
                  <c:v>8.3161743884500812</c:v>
                </c:pt>
                <c:pt idx="11276">
                  <c:v>8.3160270742170237</c:v>
                </c:pt>
                <c:pt idx="11277">
                  <c:v>8.3163130659669573</c:v>
                </c:pt>
                <c:pt idx="11278">
                  <c:v>8.3162240850670983</c:v>
                </c:pt>
                <c:pt idx="11279">
                  <c:v>8.3163501041670393</c:v>
                </c:pt>
                <c:pt idx="11280">
                  <c:v>8.3166510959169724</c:v>
                </c:pt>
                <c:pt idx="11281">
                  <c:v>8.3166187816829158</c:v>
                </c:pt>
                <c:pt idx="11282">
                  <c:v>8.3163764401000471</c:v>
                </c:pt>
                <c:pt idx="11283">
                  <c:v>8.3164624591999896</c:v>
                </c:pt>
                <c:pt idx="11284">
                  <c:v>8.3167667842829225</c:v>
                </c:pt>
                <c:pt idx="11285">
                  <c:v>8.3162994700500619</c:v>
                </c:pt>
                <c:pt idx="11286">
                  <c:v>8.3169021284669959</c:v>
                </c:pt>
                <c:pt idx="11287">
                  <c:v>8.3160464808999386</c:v>
                </c:pt>
                <c:pt idx="11288">
                  <c:v>8.3165275000000811</c:v>
                </c:pt>
                <c:pt idx="11289">
                  <c:v>8.3169501584170131</c:v>
                </c:pt>
                <c:pt idx="11290">
                  <c:v>8.3161595108499551</c:v>
                </c:pt>
                <c:pt idx="11291">
                  <c:v>8.3164771692670865</c:v>
                </c:pt>
                <c:pt idx="11292">
                  <c:v>8.3162865217000288</c:v>
                </c:pt>
                <c:pt idx="11293">
                  <c:v>8.3162758467829612</c:v>
                </c:pt>
                <c:pt idx="11294">
                  <c:v>8.3161985325499046</c:v>
                </c:pt>
                <c:pt idx="11295">
                  <c:v>8.3162661909670366</c:v>
                </c:pt>
                <c:pt idx="11296">
                  <c:v>8.3151572100669782</c:v>
                </c:pt>
                <c:pt idx="11297">
                  <c:v>8.3160965624999204</c:v>
                </c:pt>
                <c:pt idx="11298">
                  <c:v>8.3163058875830522</c:v>
                </c:pt>
                <c:pt idx="11299">
                  <c:v>8.3157052400169942</c:v>
                </c:pt>
                <c:pt idx="11300">
                  <c:v>8.3161662317669283</c:v>
                </c:pt>
                <c:pt idx="11301">
                  <c:v>8.315922250867068</c:v>
                </c:pt>
                <c:pt idx="11302">
                  <c:v>8.3158765759500017</c:v>
                </c:pt>
                <c:pt idx="11303">
                  <c:v>8.3160009283829428</c:v>
                </c:pt>
                <c:pt idx="11304">
                  <c:v>8.3160352534670761</c:v>
                </c:pt>
                <c:pt idx="11305">
                  <c:v>8.315971272567019</c:v>
                </c:pt>
                <c:pt idx="11306">
                  <c:v>8.31595729166696</c:v>
                </c:pt>
                <c:pt idx="11307">
                  <c:v>8.3162682834170933</c:v>
                </c:pt>
                <c:pt idx="11308">
                  <c:v>8.3160409691830335</c:v>
                </c:pt>
                <c:pt idx="11309">
                  <c:v>8.3160919609329671</c:v>
                </c:pt>
                <c:pt idx="11310">
                  <c:v>8.3160129800329106</c:v>
                </c:pt>
                <c:pt idx="11311">
                  <c:v>8.3159306384500411</c:v>
                </c:pt>
                <c:pt idx="11312">
                  <c:v>8.3158833242169852</c:v>
                </c:pt>
                <c:pt idx="11313">
                  <c:v>8.3158809826329172</c:v>
                </c:pt>
                <c:pt idx="11314">
                  <c:v>8.3158070017330576</c:v>
                </c:pt>
                <c:pt idx="11315">
                  <c:v>8.3161230208330004</c:v>
                </c:pt>
                <c:pt idx="11316">
                  <c:v>8.3156590125829322</c:v>
                </c:pt>
                <c:pt idx="11317">
                  <c:v>8.3155150316830753</c:v>
                </c:pt>
                <c:pt idx="11318">
                  <c:v>8.3152343567670073</c:v>
                </c:pt>
                <c:pt idx="11319">
                  <c:v>8.3156753758669488</c:v>
                </c:pt>
                <c:pt idx="11320">
                  <c:v>8.31533803428308</c:v>
                </c:pt>
                <c:pt idx="11321">
                  <c:v>8.3155623867170227</c:v>
                </c:pt>
                <c:pt idx="11322">
                  <c:v>8.3153950451329557</c:v>
                </c:pt>
                <c:pt idx="11323">
                  <c:v>8.3149693975670989</c:v>
                </c:pt>
                <c:pt idx="11324">
                  <c:v>8.3158070833330395</c:v>
                </c:pt>
                <c:pt idx="11325">
                  <c:v>8.3156414084169725</c:v>
                </c:pt>
                <c:pt idx="11326">
                  <c:v>8.3153874275169155</c:v>
                </c:pt>
                <c:pt idx="11327">
                  <c:v>8.3151784192670473</c:v>
                </c:pt>
                <c:pt idx="11328">
                  <c:v>8.3153761050329891</c:v>
                </c:pt>
                <c:pt idx="11329">
                  <c:v>8.3154070967829217</c:v>
                </c:pt>
                <c:pt idx="11330">
                  <c:v>8.3156514492170626</c:v>
                </c:pt>
                <c:pt idx="11331">
                  <c:v>8.3157224409669972</c:v>
                </c:pt>
                <c:pt idx="11332">
                  <c:v>8.3155284600669379</c:v>
                </c:pt>
                <c:pt idx="11333">
                  <c:v>8.3156428125000801</c:v>
                </c:pt>
                <c:pt idx="11334">
                  <c:v>8.3157104709170131</c:v>
                </c:pt>
                <c:pt idx="11335">
                  <c:v>8.3155531566829541</c:v>
                </c:pt>
                <c:pt idx="11336">
                  <c:v>8.3156591484330882</c:v>
                </c:pt>
                <c:pt idx="11337">
                  <c:v>8.3151151675330279</c:v>
                </c:pt>
                <c:pt idx="11338">
                  <c:v>8.3149511592829608</c:v>
                </c:pt>
                <c:pt idx="11339">
                  <c:v>8.3147238450499046</c:v>
                </c:pt>
                <c:pt idx="11340">
                  <c:v>8.314571503467036</c:v>
                </c:pt>
                <c:pt idx="11341">
                  <c:v>8.3154941892329788</c:v>
                </c:pt>
                <c:pt idx="11342">
                  <c:v>8.3158418749999203</c:v>
                </c:pt>
                <c:pt idx="11343">
                  <c:v>8.3152612000830519</c:v>
                </c:pt>
                <c:pt idx="11344">
                  <c:v>8.3151755525169939</c:v>
                </c:pt>
                <c:pt idx="11345">
                  <c:v>8.3152565442669282</c:v>
                </c:pt>
                <c:pt idx="11346">
                  <c:v>8.31495756336707</c:v>
                </c:pt>
                <c:pt idx="11347">
                  <c:v>8.3155068884500025</c:v>
                </c:pt>
                <c:pt idx="11348">
                  <c:v>8.3152145742169434</c:v>
                </c:pt>
                <c:pt idx="11349">
                  <c:v>8.314890565967076</c:v>
                </c:pt>
                <c:pt idx="11350">
                  <c:v>8.3145099184000184</c:v>
                </c:pt>
                <c:pt idx="11351">
                  <c:v>8.3154292708329614</c:v>
                </c:pt>
                <c:pt idx="11352">
                  <c:v>8.3149852625830931</c:v>
                </c:pt>
                <c:pt idx="11353">
                  <c:v>8.3148946150170335</c:v>
                </c:pt>
                <c:pt idx="11354">
                  <c:v>8.3154722734329685</c:v>
                </c:pt>
                <c:pt idx="11355">
                  <c:v>8.3149332925329098</c:v>
                </c:pt>
                <c:pt idx="11356">
                  <c:v>8.3149009509500402</c:v>
                </c:pt>
                <c:pt idx="11357">
                  <c:v>8.3148869700499848</c:v>
                </c:pt>
                <c:pt idx="11358">
                  <c:v>8.3149662951329173</c:v>
                </c:pt>
                <c:pt idx="11359">
                  <c:v>8.3146623142330593</c:v>
                </c:pt>
                <c:pt idx="11360">
                  <c:v>8.3148016666669999</c:v>
                </c:pt>
                <c:pt idx="11361">
                  <c:v>8.3147409917499324</c:v>
                </c:pt>
                <c:pt idx="11362">
                  <c:v>8.3151486775170742</c:v>
                </c:pt>
                <c:pt idx="11363">
                  <c:v>8.3151430026000064</c:v>
                </c:pt>
                <c:pt idx="11364">
                  <c:v>8.3145290216999506</c:v>
                </c:pt>
                <c:pt idx="11365">
                  <c:v>8.3148933467830819</c:v>
                </c:pt>
                <c:pt idx="11366">
                  <c:v>8.3145193658830223</c:v>
                </c:pt>
                <c:pt idx="11367">
                  <c:v>8.3143586909669551</c:v>
                </c:pt>
                <c:pt idx="11368">
                  <c:v>8.3148213767330983</c:v>
                </c:pt>
                <c:pt idx="11369">
                  <c:v>8.3142990625000408</c:v>
                </c:pt>
                <c:pt idx="11370">
                  <c:v>8.3144917209169726</c:v>
                </c:pt>
                <c:pt idx="11371">
                  <c:v>8.3146927400169144</c:v>
                </c:pt>
                <c:pt idx="11372">
                  <c:v>8.3150787317670467</c:v>
                </c:pt>
                <c:pt idx="11373">
                  <c:v>8.3145297508669884</c:v>
                </c:pt>
                <c:pt idx="11374">
                  <c:v>8.3140974092829225</c:v>
                </c:pt>
                <c:pt idx="11375">
                  <c:v>8.3148684283830629</c:v>
                </c:pt>
                <c:pt idx="11376">
                  <c:v>8.3148977534669957</c:v>
                </c:pt>
                <c:pt idx="11377">
                  <c:v>8.3143371058999378</c:v>
                </c:pt>
                <c:pt idx="11378">
                  <c:v>8.3150414583330789</c:v>
                </c:pt>
                <c:pt idx="11379">
                  <c:v>8.3143174500830117</c:v>
                </c:pt>
                <c:pt idx="11380">
                  <c:v>8.3146301358499546</c:v>
                </c:pt>
                <c:pt idx="11381">
                  <c:v>8.3145477942670869</c:v>
                </c:pt>
                <c:pt idx="11382">
                  <c:v>8.3144388133670279</c:v>
                </c:pt>
                <c:pt idx="11383">
                  <c:v>8.3152314717829618</c:v>
                </c:pt>
                <c:pt idx="11384">
                  <c:v>8.3144124908829031</c:v>
                </c:pt>
                <c:pt idx="11385">
                  <c:v>8.3149734826330359</c:v>
                </c:pt>
                <c:pt idx="11386">
                  <c:v>8.3145911683999785</c:v>
                </c:pt>
                <c:pt idx="11387">
                  <c:v>8.3143805208329198</c:v>
                </c:pt>
                <c:pt idx="11388">
                  <c:v>8.3143331792500526</c:v>
                </c:pt>
                <c:pt idx="11389">
                  <c:v>8.314562531682995</c:v>
                </c:pt>
                <c:pt idx="11390">
                  <c:v>8.3144335234329265</c:v>
                </c:pt>
                <c:pt idx="11391">
                  <c:v>8.3143745425330682</c:v>
                </c:pt>
                <c:pt idx="11392">
                  <c:v>8.3141838676170021</c:v>
                </c:pt>
                <c:pt idx="11393">
                  <c:v>8.3149315533829444</c:v>
                </c:pt>
                <c:pt idx="11394">
                  <c:v>8.3147625451330764</c:v>
                </c:pt>
                <c:pt idx="11395">
                  <c:v>8.3151068975670182</c:v>
                </c:pt>
                <c:pt idx="11396">
                  <c:v>8.3145962499999602</c:v>
                </c:pt>
                <c:pt idx="11397">
                  <c:v>8.3146422417500929</c:v>
                </c:pt>
                <c:pt idx="11398">
                  <c:v>8.3151199275170349</c:v>
                </c:pt>
                <c:pt idx="11399">
                  <c:v>8.3145242525999681</c:v>
                </c:pt>
                <c:pt idx="11400">
                  <c:v>8.3151869383669084</c:v>
                </c:pt>
                <c:pt idx="11401">
                  <c:v>8.3146829301170406</c:v>
                </c:pt>
                <c:pt idx="11402">
                  <c:v>8.314230615882984</c:v>
                </c:pt>
                <c:pt idx="11403">
                  <c:v>8.3148549409669155</c:v>
                </c:pt>
                <c:pt idx="11404">
                  <c:v>8.3149759600670574</c:v>
                </c:pt>
                <c:pt idx="11405">
                  <c:v>8.3144669791669994</c:v>
                </c:pt>
                <c:pt idx="11406">
                  <c:v>8.3146746375829323</c:v>
                </c:pt>
                <c:pt idx="11407">
                  <c:v>8.3146306566830734</c:v>
                </c:pt>
                <c:pt idx="11408">
                  <c:v>8.3140433151000064</c:v>
                </c:pt>
                <c:pt idx="11409">
                  <c:v>8.3139943341999505</c:v>
                </c:pt>
                <c:pt idx="11410">
                  <c:v>8.3147119926170809</c:v>
                </c:pt>
                <c:pt idx="11411">
                  <c:v>8.3146363450500225</c:v>
                </c:pt>
                <c:pt idx="11412">
                  <c:v>8.3143140034669578</c:v>
                </c:pt>
                <c:pt idx="11413">
                  <c:v>8.3146916892330971</c:v>
                </c:pt>
                <c:pt idx="11414">
                  <c:v>8.3147110416670404</c:v>
                </c:pt>
                <c:pt idx="11415">
                  <c:v>8.3145903667499734</c:v>
                </c:pt>
                <c:pt idx="11416">
                  <c:v>8.3137380525169142</c:v>
                </c:pt>
                <c:pt idx="11417">
                  <c:v>8.3142423776000474</c:v>
                </c:pt>
                <c:pt idx="11418">
                  <c:v>8.3143200633669885</c:v>
                </c:pt>
                <c:pt idx="11419">
                  <c:v>8.3143327217829217</c:v>
                </c:pt>
                <c:pt idx="11420">
                  <c:v>8.3139004075500633</c:v>
                </c:pt>
                <c:pt idx="11421">
                  <c:v>8.3142513992999962</c:v>
                </c:pt>
                <c:pt idx="11422">
                  <c:v>8.3135974183999384</c:v>
                </c:pt>
                <c:pt idx="11423">
                  <c:v>8.3138701041670799</c:v>
                </c:pt>
                <c:pt idx="11424">
                  <c:v>8.3143277625830123</c:v>
                </c:pt>
                <c:pt idx="11425">
                  <c:v>8.3145737816829541</c:v>
                </c:pt>
                <c:pt idx="11426">
                  <c:v>8.3143547734330863</c:v>
                </c:pt>
                <c:pt idx="11427">
                  <c:v>8.3141774592000299</c:v>
                </c:pt>
                <c:pt idx="11428">
                  <c:v>8.3140601176169628</c:v>
                </c:pt>
                <c:pt idx="11429">
                  <c:v>8.3141911367169037</c:v>
                </c:pt>
                <c:pt idx="11430">
                  <c:v>8.3143271284670366</c:v>
                </c:pt>
                <c:pt idx="11431">
                  <c:v>8.3136331475669785</c:v>
                </c:pt>
                <c:pt idx="11432">
                  <c:v>8.3140924999999211</c:v>
                </c:pt>
                <c:pt idx="11433">
                  <c:v>8.3135684917500523</c:v>
                </c:pt>
                <c:pt idx="11434">
                  <c:v>8.3140611775169937</c:v>
                </c:pt>
                <c:pt idx="11435">
                  <c:v>8.3134488359329275</c:v>
                </c:pt>
                <c:pt idx="11436">
                  <c:v>8.3143248550330693</c:v>
                </c:pt>
                <c:pt idx="11437">
                  <c:v>8.3133791801170016</c:v>
                </c:pt>
                <c:pt idx="11438">
                  <c:v>8.3137568658829437</c:v>
                </c:pt>
                <c:pt idx="11439">
                  <c:v>8.3135928576330755</c:v>
                </c:pt>
                <c:pt idx="11440">
                  <c:v>8.313773876733018</c:v>
                </c:pt>
                <c:pt idx="11441">
                  <c:v>8.3139315624999597</c:v>
                </c:pt>
                <c:pt idx="11442">
                  <c:v>8.3139392209170921</c:v>
                </c:pt>
                <c:pt idx="11443">
                  <c:v>8.3137485733500345</c:v>
                </c:pt>
                <c:pt idx="11444">
                  <c:v>8.3137262317669673</c:v>
                </c:pt>
                <c:pt idx="11445">
                  <c:v>8.3136355841999094</c:v>
                </c:pt>
                <c:pt idx="11446">
                  <c:v>8.313639909283042</c:v>
                </c:pt>
                <c:pt idx="11447">
                  <c:v>8.3138509283829833</c:v>
                </c:pt>
                <c:pt idx="11448">
                  <c:v>8.3141985867999164</c:v>
                </c:pt>
                <c:pt idx="11449">
                  <c:v>8.3139012725670582</c:v>
                </c:pt>
                <c:pt idx="11450">
                  <c:v>8.3136889583330014</c:v>
                </c:pt>
                <c:pt idx="11451">
                  <c:v>8.3131332834169331</c:v>
                </c:pt>
                <c:pt idx="11452">
                  <c:v>8.3138493025170739</c:v>
                </c:pt>
                <c:pt idx="11453">
                  <c:v>8.313958627600007</c:v>
                </c:pt>
                <c:pt idx="11454">
                  <c:v>8.3134263133669499</c:v>
                </c:pt>
                <c:pt idx="11455">
                  <c:v>8.3132206384500815</c:v>
                </c:pt>
                <c:pt idx="11456">
                  <c:v>8.3136133242170231</c:v>
                </c:pt>
                <c:pt idx="11457">
                  <c:v>8.3135876492999561</c:v>
                </c:pt>
                <c:pt idx="11458">
                  <c:v>8.3133336684000962</c:v>
                </c:pt>
                <c:pt idx="11459">
                  <c:v>8.3131230208330393</c:v>
                </c:pt>
                <c:pt idx="11460">
                  <c:v>8.3137956792499725</c:v>
                </c:pt>
                <c:pt idx="11461">
                  <c:v>8.3135266983499161</c:v>
                </c:pt>
                <c:pt idx="11462">
                  <c:v>8.3135510234330479</c:v>
                </c:pt>
                <c:pt idx="11463">
                  <c:v>8.3135003758669885</c:v>
                </c:pt>
                <c:pt idx="11464">
                  <c:v>8.3130347009499221</c:v>
                </c:pt>
                <c:pt idx="11465">
                  <c:v>8.3135140533830629</c:v>
                </c:pt>
                <c:pt idx="11466">
                  <c:v>8.3131450451329965</c:v>
                </c:pt>
                <c:pt idx="11467">
                  <c:v>8.3135010642329394</c:v>
                </c:pt>
                <c:pt idx="11468">
                  <c:v>8.3133620833330788</c:v>
                </c:pt>
                <c:pt idx="11469">
                  <c:v>8.3137530750830138</c:v>
                </c:pt>
                <c:pt idx="11470">
                  <c:v>8.313572427516954</c:v>
                </c:pt>
                <c:pt idx="11471">
                  <c:v>8.3136817526000861</c:v>
                </c:pt>
                <c:pt idx="11472">
                  <c:v>8.3129027717000294</c:v>
                </c:pt>
                <c:pt idx="11473">
                  <c:v>8.3134220967829613</c:v>
                </c:pt>
                <c:pt idx="11474">
                  <c:v>8.3134897825499046</c:v>
                </c:pt>
                <c:pt idx="11475">
                  <c:v>8.3130557743000359</c:v>
                </c:pt>
                <c:pt idx="11476">
                  <c:v>8.3132601267329775</c:v>
                </c:pt>
                <c:pt idx="11477">
                  <c:v>8.3134228124999208</c:v>
                </c:pt>
                <c:pt idx="11478">
                  <c:v>8.313743804250052</c:v>
                </c:pt>
                <c:pt idx="11479">
                  <c:v>8.3135498233499945</c:v>
                </c:pt>
                <c:pt idx="11480">
                  <c:v>8.3136441484329282</c:v>
                </c:pt>
                <c:pt idx="11481">
                  <c:v>8.3133035008670682</c:v>
                </c:pt>
                <c:pt idx="11482">
                  <c:v>8.3136294926170002</c:v>
                </c:pt>
                <c:pt idx="11483">
                  <c:v>8.3131671783829439</c:v>
                </c:pt>
                <c:pt idx="11484">
                  <c:v>8.3129098368000758</c:v>
                </c:pt>
                <c:pt idx="11485">
                  <c:v>8.3131758559000186</c:v>
                </c:pt>
                <c:pt idx="11486">
                  <c:v>8.3124602083329595</c:v>
                </c:pt>
                <c:pt idx="11487">
                  <c:v>8.3128528667500916</c:v>
                </c:pt>
                <c:pt idx="11488">
                  <c:v>8.3130288858500343</c:v>
                </c:pt>
                <c:pt idx="11489">
                  <c:v>8.312963210932967</c:v>
                </c:pt>
                <c:pt idx="11490">
                  <c:v>8.3133342300329094</c:v>
                </c:pt>
                <c:pt idx="11491">
                  <c:v>8.3135452217830412</c:v>
                </c:pt>
                <c:pt idx="11492">
                  <c:v>8.3128112408829828</c:v>
                </c:pt>
                <c:pt idx="11493">
                  <c:v>8.3128622326329165</c:v>
                </c:pt>
                <c:pt idx="11494">
                  <c:v>8.3124249184000583</c:v>
                </c:pt>
                <c:pt idx="11495">
                  <c:v>8.3125559375000009</c:v>
                </c:pt>
                <c:pt idx="11496">
                  <c:v>8.3128185959169336</c:v>
                </c:pt>
                <c:pt idx="11497">
                  <c:v>8.3130229483500742</c:v>
                </c:pt>
                <c:pt idx="11498">
                  <c:v>8.3133322734330068</c:v>
                </c:pt>
                <c:pt idx="11499">
                  <c:v>8.3131916258669492</c:v>
                </c:pt>
                <c:pt idx="11500">
                  <c:v>8.313119284283081</c:v>
                </c:pt>
                <c:pt idx="11501">
                  <c:v>8.3136669700500239</c:v>
                </c:pt>
                <c:pt idx="11502">
                  <c:v>8.312724628466956</c:v>
                </c:pt>
                <c:pt idx="11503">
                  <c:v>8.3128573142330975</c:v>
                </c:pt>
                <c:pt idx="11504">
                  <c:v>8.3128016666670401</c:v>
                </c:pt>
                <c:pt idx="11505">
                  <c:v>8.3128909917499723</c:v>
                </c:pt>
                <c:pt idx="11506">
                  <c:v>8.3134120108499143</c:v>
                </c:pt>
                <c:pt idx="11507">
                  <c:v>8.3131180026000475</c:v>
                </c:pt>
                <c:pt idx="11508">
                  <c:v>8.3132956883669902</c:v>
                </c:pt>
                <c:pt idx="11509">
                  <c:v>8.3132150134499216</c:v>
                </c:pt>
                <c:pt idx="11510">
                  <c:v>8.3133743658830621</c:v>
                </c:pt>
                <c:pt idx="11511">
                  <c:v>8.3131836909669978</c:v>
                </c:pt>
                <c:pt idx="11512">
                  <c:v>8.3134230433999381</c:v>
                </c:pt>
                <c:pt idx="11513">
                  <c:v>8.313285729167081</c:v>
                </c:pt>
                <c:pt idx="11514">
                  <c:v>8.3134217209170131</c:v>
                </c:pt>
                <c:pt idx="11515">
                  <c:v>8.3134744066829533</c:v>
                </c:pt>
                <c:pt idx="11516">
                  <c:v>8.3133220651000883</c:v>
                </c:pt>
                <c:pt idx="11517">
                  <c:v>8.3136430842000291</c:v>
                </c:pt>
                <c:pt idx="11518">
                  <c:v>8.3136990759499607</c:v>
                </c:pt>
                <c:pt idx="11519">
                  <c:v>8.3137567617169044</c:v>
                </c:pt>
                <c:pt idx="11520">
                  <c:v>8.3138727534670362</c:v>
                </c:pt>
                <c:pt idx="11521">
                  <c:v>8.3143254392329791</c:v>
                </c:pt>
                <c:pt idx="11522">
                  <c:v>8.3144314583329209</c:v>
                </c:pt>
                <c:pt idx="11523">
                  <c:v>8.3145491167500527</c:v>
                </c:pt>
                <c:pt idx="11524">
                  <c:v>8.3145451358499951</c:v>
                </c:pt>
                <c:pt idx="11525">
                  <c:v>8.3147594609329278</c:v>
                </c:pt>
                <c:pt idx="11526">
                  <c:v>8.3147338133670701</c:v>
                </c:pt>
                <c:pt idx="11527">
                  <c:v>8.3143998051170023</c:v>
                </c:pt>
                <c:pt idx="11528">
                  <c:v>8.3141874908829436</c:v>
                </c:pt>
                <c:pt idx="11529">
                  <c:v>8.3145468159670752</c:v>
                </c:pt>
                <c:pt idx="11530">
                  <c:v>8.3141128350670179</c:v>
                </c:pt>
                <c:pt idx="11531">
                  <c:v>8.3142205208329614</c:v>
                </c:pt>
                <c:pt idx="11532">
                  <c:v>8.3142065125830928</c:v>
                </c:pt>
                <c:pt idx="11533">
                  <c:v>8.3145741983500336</c:v>
                </c:pt>
                <c:pt idx="11534">
                  <c:v>8.314725190099967</c:v>
                </c:pt>
                <c:pt idx="11535">
                  <c:v>8.3146028758669104</c:v>
                </c:pt>
                <c:pt idx="11536">
                  <c:v>8.3144705342830409</c:v>
                </c:pt>
                <c:pt idx="11537">
                  <c:v>8.315529886716984</c:v>
                </c:pt>
                <c:pt idx="11538">
                  <c:v>8.3153708784669167</c:v>
                </c:pt>
                <c:pt idx="11539">
                  <c:v>8.3151918975670576</c:v>
                </c:pt>
                <c:pt idx="11540">
                  <c:v>8.3147862499999992</c:v>
                </c:pt>
                <c:pt idx="11541">
                  <c:v>8.3153772417499319</c:v>
                </c:pt>
                <c:pt idx="11542">
                  <c:v>8.3151432608500748</c:v>
                </c:pt>
                <c:pt idx="11543">
                  <c:v>8.3152292526000071</c:v>
                </c:pt>
                <c:pt idx="11544">
                  <c:v>8.3158586050329486</c:v>
                </c:pt>
                <c:pt idx="11545">
                  <c:v>8.3153762634500819</c:v>
                </c:pt>
                <c:pt idx="11546">
                  <c:v>8.3153689492170226</c:v>
                </c:pt>
                <c:pt idx="11547">
                  <c:v>8.314981607632955</c:v>
                </c:pt>
                <c:pt idx="11548">
                  <c:v>8.3147859600670984</c:v>
                </c:pt>
                <c:pt idx="11549">
                  <c:v>8.3154503125000385</c:v>
                </c:pt>
                <c:pt idx="11550">
                  <c:v>8.3153346375829731</c:v>
                </c:pt>
                <c:pt idx="11551">
                  <c:v>8.3152639900169145</c:v>
                </c:pt>
                <c:pt idx="11552">
                  <c:v>8.3156016484330468</c:v>
                </c:pt>
                <c:pt idx="11553">
                  <c:v>8.3151326675329891</c:v>
                </c:pt>
                <c:pt idx="11554">
                  <c:v>8.3154153259499228</c:v>
                </c:pt>
                <c:pt idx="11555">
                  <c:v>8.3156596783830636</c:v>
                </c:pt>
                <c:pt idx="11556">
                  <c:v>8.315859003466997</c:v>
                </c:pt>
                <c:pt idx="11557">
                  <c:v>8.3158633558999373</c:v>
                </c:pt>
                <c:pt idx="11558">
                  <c:v>8.3154643750000794</c:v>
                </c:pt>
                <c:pt idx="11559">
                  <c:v>8.3162137000830132</c:v>
                </c:pt>
                <c:pt idx="11560">
                  <c:v>8.3159197191829559</c:v>
                </c:pt>
                <c:pt idx="11561">
                  <c:v>8.3161690442670864</c:v>
                </c:pt>
                <c:pt idx="11562">
                  <c:v>8.3158067300330281</c:v>
                </c:pt>
                <c:pt idx="11563">
                  <c:v>8.3162877217829614</c:v>
                </c:pt>
                <c:pt idx="11564">
                  <c:v>8.3156970742169047</c:v>
                </c:pt>
                <c:pt idx="11565">
                  <c:v>8.3164397326330359</c:v>
                </c:pt>
                <c:pt idx="11566">
                  <c:v>8.3159807517329778</c:v>
                </c:pt>
                <c:pt idx="11567">
                  <c:v>8.3157251041669191</c:v>
                </c:pt>
                <c:pt idx="11568">
                  <c:v>8.3157260959170518</c:v>
                </c:pt>
                <c:pt idx="11569">
                  <c:v>8.3153604483499937</c:v>
                </c:pt>
                <c:pt idx="11570">
                  <c:v>8.3157264400999278</c:v>
                </c:pt>
                <c:pt idx="11571">
                  <c:v>8.3157341258670687</c:v>
                </c:pt>
                <c:pt idx="11572">
                  <c:v>8.3159484509500015</c:v>
                </c:pt>
                <c:pt idx="11573">
                  <c:v>8.3165261367169432</c:v>
                </c:pt>
                <c:pt idx="11574">
                  <c:v>8.315492128467076</c:v>
                </c:pt>
                <c:pt idx="11575">
                  <c:v>8.315946480900017</c:v>
                </c:pt>
                <c:pt idx="11576">
                  <c:v>8.3160458333329608</c:v>
                </c:pt>
                <c:pt idx="11577">
                  <c:v>8.3158668250830914</c:v>
                </c:pt>
                <c:pt idx="11578">
                  <c:v>8.3158745108500352</c:v>
                </c:pt>
                <c:pt idx="11579">
                  <c:v>8.316178835932968</c:v>
                </c:pt>
                <c:pt idx="11580">
                  <c:v>8.3162115216999091</c:v>
                </c:pt>
                <c:pt idx="11581">
                  <c:v>8.3159708467830402</c:v>
                </c:pt>
                <c:pt idx="11582">
                  <c:v>8.3159418658829836</c:v>
                </c:pt>
                <c:pt idx="11583">
                  <c:v>8.3157395242999161</c:v>
                </c:pt>
                <c:pt idx="11584">
                  <c:v>8.316212210067059</c:v>
                </c:pt>
                <c:pt idx="11585">
                  <c:v>8.3159732291669997</c:v>
                </c:pt>
                <c:pt idx="11586">
                  <c:v>8.3161475542499321</c:v>
                </c:pt>
                <c:pt idx="11587">
                  <c:v>8.316431906683075</c:v>
                </c:pt>
                <c:pt idx="11588">
                  <c:v>8.3162695651000078</c:v>
                </c:pt>
                <c:pt idx="11589">
                  <c:v>8.3166839175329503</c:v>
                </c:pt>
                <c:pt idx="11590">
                  <c:v>8.3164699092830823</c:v>
                </c:pt>
                <c:pt idx="11591">
                  <c:v>8.3163409283830223</c:v>
                </c:pt>
                <c:pt idx="11592">
                  <c:v>8.316225253466957</c:v>
                </c:pt>
                <c:pt idx="11593">
                  <c:v>8.3161996059000973</c:v>
                </c:pt>
                <c:pt idx="11594">
                  <c:v>8.3163139583330405</c:v>
                </c:pt>
                <c:pt idx="11595">
                  <c:v>8.3165699500829735</c:v>
                </c:pt>
                <c:pt idx="11596">
                  <c:v>8.3164793025169139</c:v>
                </c:pt>
                <c:pt idx="11597">
                  <c:v>8.315878627600048</c:v>
                </c:pt>
                <c:pt idx="11598">
                  <c:v>8.3162013133669888</c:v>
                </c:pt>
                <c:pt idx="11599">
                  <c:v>8.3163756384499212</c:v>
                </c:pt>
                <c:pt idx="11600">
                  <c:v>8.315958324217064</c:v>
                </c:pt>
                <c:pt idx="11601">
                  <c:v>8.3158876492999969</c:v>
                </c:pt>
                <c:pt idx="11602">
                  <c:v>8.3159936683999387</c:v>
                </c:pt>
                <c:pt idx="11603">
                  <c:v>8.3160596875000792</c:v>
                </c:pt>
                <c:pt idx="11604">
                  <c:v>8.3158856792500124</c:v>
                </c:pt>
                <c:pt idx="11605">
                  <c:v>8.3159200316829551</c:v>
                </c:pt>
                <c:pt idx="11606">
                  <c:v>8.3164576901000871</c:v>
                </c:pt>
                <c:pt idx="11607">
                  <c:v>8.3163237092000291</c:v>
                </c:pt>
                <c:pt idx="11608">
                  <c:v>8.3166380342829616</c:v>
                </c:pt>
                <c:pt idx="11609">
                  <c:v>8.3171107200499037</c:v>
                </c:pt>
                <c:pt idx="11610">
                  <c:v>8.3163800451330356</c:v>
                </c:pt>
                <c:pt idx="11611">
                  <c:v>8.3172660642329781</c:v>
                </c:pt>
                <c:pt idx="11612">
                  <c:v>8.3169570833329214</c:v>
                </c:pt>
                <c:pt idx="11613">
                  <c:v>8.3165730750830527</c:v>
                </c:pt>
                <c:pt idx="11614">
                  <c:v>8.3163690941829937</c:v>
                </c:pt>
                <c:pt idx="11615">
                  <c:v>8.3159084192669273</c:v>
                </c:pt>
                <c:pt idx="11616">
                  <c:v>8.3166594383670684</c:v>
                </c:pt>
                <c:pt idx="11617">
                  <c:v>8.3157770967830018</c:v>
                </c:pt>
                <c:pt idx="11618">
                  <c:v>8.3153531158829441</c:v>
                </c:pt>
                <c:pt idx="11619">
                  <c:v>8.3162657743000761</c:v>
                </c:pt>
                <c:pt idx="11620">
                  <c:v>8.3161634600670169</c:v>
                </c:pt>
                <c:pt idx="11621">
                  <c:v>8.3164711458329599</c:v>
                </c:pt>
                <c:pt idx="11622">
                  <c:v>8.3164438042500919</c:v>
                </c:pt>
                <c:pt idx="11623">
                  <c:v>8.3166731566830343</c:v>
                </c:pt>
                <c:pt idx="11624">
                  <c:v>8.3162758150999672</c:v>
                </c:pt>
                <c:pt idx="11625">
                  <c:v>8.3171168341999095</c:v>
                </c:pt>
                <c:pt idx="11626">
                  <c:v>8.3164828259500414</c:v>
                </c:pt>
                <c:pt idx="11627">
                  <c:v>8.3162621783829831</c:v>
                </c:pt>
                <c:pt idx="11628">
                  <c:v>8.316026503466917</c:v>
                </c:pt>
                <c:pt idx="11629">
                  <c:v>8.3165941892330579</c:v>
                </c:pt>
                <c:pt idx="11630">
                  <c:v>8.3167135416669993</c:v>
                </c:pt>
                <c:pt idx="11631">
                  <c:v>8.3171428667499345</c:v>
                </c:pt>
                <c:pt idx="11632">
                  <c:v>8.3171305525170744</c:v>
                </c:pt>
                <c:pt idx="11633">
                  <c:v>8.3165265442670062</c:v>
                </c:pt>
                <c:pt idx="11634">
                  <c:v>8.3168158966999499</c:v>
                </c:pt>
                <c:pt idx="11635">
                  <c:v>8.3169302217830818</c:v>
                </c:pt>
                <c:pt idx="11636">
                  <c:v>8.3171129075500243</c:v>
                </c:pt>
                <c:pt idx="11637">
                  <c:v>8.3169738992999562</c:v>
                </c:pt>
                <c:pt idx="11638">
                  <c:v>8.316844918400097</c:v>
                </c:pt>
                <c:pt idx="11639">
                  <c:v>8.3170809375000392</c:v>
                </c:pt>
                <c:pt idx="11640">
                  <c:v>8.3173185959169729</c:v>
                </c:pt>
                <c:pt idx="11641">
                  <c:v>8.3176079483499148</c:v>
                </c:pt>
                <c:pt idx="11642">
                  <c:v>8.3172172734330481</c:v>
                </c:pt>
                <c:pt idx="11643">
                  <c:v>8.3181382925329892</c:v>
                </c:pt>
                <c:pt idx="11644">
                  <c:v>8.3179176176169207</c:v>
                </c:pt>
                <c:pt idx="11645">
                  <c:v>8.3178503033830626</c:v>
                </c:pt>
                <c:pt idx="11646">
                  <c:v>8.3178346284669953</c:v>
                </c:pt>
                <c:pt idx="11647">
                  <c:v>8.3172356475669389</c:v>
                </c:pt>
                <c:pt idx="11648">
                  <c:v>8.3174016666670791</c:v>
                </c:pt>
                <c:pt idx="11649">
                  <c:v>8.3172393250830119</c:v>
                </c:pt>
                <c:pt idx="11650">
                  <c:v>8.3170070108499541</c:v>
                </c:pt>
                <c:pt idx="11651">
                  <c:v>8.317731335933086</c:v>
                </c:pt>
                <c:pt idx="11652">
                  <c:v>8.3176473550330297</c:v>
                </c:pt>
                <c:pt idx="11653">
                  <c:v>8.3177933467829615</c:v>
                </c:pt>
                <c:pt idx="11654">
                  <c:v>8.3183376992169027</c:v>
                </c:pt>
                <c:pt idx="11655">
                  <c:v>8.3180570243000371</c:v>
                </c:pt>
                <c:pt idx="11656">
                  <c:v>8.3177113767329782</c:v>
                </c:pt>
                <c:pt idx="11657">
                  <c:v>8.31749072916692</c:v>
                </c:pt>
                <c:pt idx="11658">
                  <c:v>8.3179750542500521</c:v>
                </c:pt>
                <c:pt idx="11659">
                  <c:v>8.3172394066829938</c:v>
                </c:pt>
                <c:pt idx="11660">
                  <c:v>8.3180553984329286</c:v>
                </c:pt>
                <c:pt idx="11661">
                  <c:v>8.3173797508670688</c:v>
                </c:pt>
                <c:pt idx="11662">
                  <c:v>8.3178040759500007</c:v>
                </c:pt>
                <c:pt idx="11663">
                  <c:v>8.3180650950499437</c:v>
                </c:pt>
                <c:pt idx="11664">
                  <c:v>8.318289420133075</c:v>
                </c:pt>
                <c:pt idx="11665">
                  <c:v>8.3177721059000191</c:v>
                </c:pt>
                <c:pt idx="11666">
                  <c:v>8.3178197916669596</c:v>
                </c:pt>
                <c:pt idx="11667">
                  <c:v>8.3179524500830908</c:v>
                </c:pt>
                <c:pt idx="11668">
                  <c:v>8.317835135850034</c:v>
                </c:pt>
                <c:pt idx="11669">
                  <c:v>8.3178361275999677</c:v>
                </c:pt>
                <c:pt idx="11670">
                  <c:v>8.3177971466999097</c:v>
                </c:pt>
                <c:pt idx="11671">
                  <c:v>8.3180464717830418</c:v>
                </c:pt>
                <c:pt idx="11672">
                  <c:v>8.3181758242169828</c:v>
                </c:pt>
                <c:pt idx="11673">
                  <c:v>8.3181234826329167</c:v>
                </c:pt>
                <c:pt idx="11674">
                  <c:v>8.3185645017330572</c:v>
                </c:pt>
                <c:pt idx="11675">
                  <c:v>8.3185188541670012</c:v>
                </c:pt>
                <c:pt idx="11676">
                  <c:v>8.3180715125829341</c:v>
                </c:pt>
                <c:pt idx="11677">
                  <c:v>8.3183625316830732</c:v>
                </c:pt>
                <c:pt idx="11678">
                  <c:v>8.3181401901000083</c:v>
                </c:pt>
                <c:pt idx="11679">
                  <c:v>8.3184778758669484</c:v>
                </c:pt>
                <c:pt idx="11680">
                  <c:v>8.3192055342830802</c:v>
                </c:pt>
                <c:pt idx="11681">
                  <c:v>8.3188882200500238</c:v>
                </c:pt>
                <c:pt idx="11682">
                  <c:v>8.3189008784669571</c:v>
                </c:pt>
                <c:pt idx="11683">
                  <c:v>8.3190868975670984</c:v>
                </c:pt>
                <c:pt idx="11684">
                  <c:v>8.3191445833330402</c:v>
                </c:pt>
                <c:pt idx="11685">
                  <c:v>8.3194872417499717</c:v>
                </c:pt>
                <c:pt idx="11686">
                  <c:v>8.3191999275169159</c:v>
                </c:pt>
                <c:pt idx="11687">
                  <c:v>8.319055919267047</c:v>
                </c:pt>
                <c:pt idx="11688">
                  <c:v>8.3188086050329897</c:v>
                </c:pt>
                <c:pt idx="11689">
                  <c:v>8.3191662634499224</c:v>
                </c:pt>
                <c:pt idx="11690">
                  <c:v>8.3195056158830631</c:v>
                </c:pt>
                <c:pt idx="11691">
                  <c:v>8.3186699409669949</c:v>
                </c:pt>
                <c:pt idx="11692">
                  <c:v>8.3186442933999381</c:v>
                </c:pt>
                <c:pt idx="11693">
                  <c:v>8.3188569791670801</c:v>
                </c:pt>
                <c:pt idx="11694">
                  <c:v>8.3187663042500137</c:v>
                </c:pt>
                <c:pt idx="11695">
                  <c:v>8.3192789900169544</c:v>
                </c:pt>
                <c:pt idx="11696">
                  <c:v>8.3190666484330862</c:v>
                </c:pt>
                <c:pt idx="11697">
                  <c:v>8.3190310008670281</c:v>
                </c:pt>
                <c:pt idx="11698">
                  <c:v>8.3189653259499607</c:v>
                </c:pt>
                <c:pt idx="11699">
                  <c:v>8.3188846783829042</c:v>
                </c:pt>
                <c:pt idx="11700">
                  <c:v>8.3182306701330369</c:v>
                </c:pt>
                <c:pt idx="11701">
                  <c:v>8.3186766892329782</c:v>
                </c:pt>
                <c:pt idx="11702">
                  <c:v>8.3186777083329204</c:v>
                </c:pt>
                <c:pt idx="11703">
                  <c:v>8.3181603667500514</c:v>
                </c:pt>
                <c:pt idx="11704">
                  <c:v>8.3182063858499955</c:v>
                </c:pt>
                <c:pt idx="11705">
                  <c:v>8.3183673775999285</c:v>
                </c:pt>
                <c:pt idx="11706">
                  <c:v>8.3184300633670674</c:v>
                </c:pt>
                <c:pt idx="11707">
                  <c:v>8.3180627217830025</c:v>
                </c:pt>
                <c:pt idx="11708">
                  <c:v>8.3179487408829438</c:v>
                </c:pt>
                <c:pt idx="11709">
                  <c:v>8.3181863993000746</c:v>
                </c:pt>
                <c:pt idx="11710">
                  <c:v>8.3180874184000189</c:v>
                </c:pt>
                <c:pt idx="11711">
                  <c:v>8.3175567708329599</c:v>
                </c:pt>
                <c:pt idx="11712">
                  <c:v>8.3176960959170927</c:v>
                </c:pt>
                <c:pt idx="11713">
                  <c:v>8.3182204483500346</c:v>
                </c:pt>
                <c:pt idx="11714">
                  <c:v>8.3179497734329662</c:v>
                </c:pt>
                <c:pt idx="11715">
                  <c:v>8.3185091258669104</c:v>
                </c:pt>
                <c:pt idx="11716">
                  <c:v>8.3183151176170416</c:v>
                </c:pt>
                <c:pt idx="11717">
                  <c:v>8.3182928033829846</c:v>
                </c:pt>
                <c:pt idx="11718">
                  <c:v>8.3179354617999177</c:v>
                </c:pt>
                <c:pt idx="11719">
                  <c:v>8.3186348142330573</c:v>
                </c:pt>
                <c:pt idx="11720">
                  <c:v>8.3182341666670006</c:v>
                </c:pt>
                <c:pt idx="11721">
                  <c:v>8.3186318250829334</c:v>
                </c:pt>
                <c:pt idx="11722">
                  <c:v>8.3186561775170755</c:v>
                </c:pt>
                <c:pt idx="11723">
                  <c:v>8.3181521692670071</c:v>
                </c:pt>
                <c:pt idx="11724">
                  <c:v>8.3180781883669486</c:v>
                </c:pt>
                <c:pt idx="11725">
                  <c:v>8.318649180117081</c:v>
                </c:pt>
                <c:pt idx="11726">
                  <c:v>8.3186151992170227</c:v>
                </c:pt>
                <c:pt idx="11727">
                  <c:v>8.3181011909669564</c:v>
                </c:pt>
                <c:pt idx="11728">
                  <c:v>8.3184588767330983</c:v>
                </c:pt>
                <c:pt idx="11729">
                  <c:v>8.3181832291670386</c:v>
                </c:pt>
                <c:pt idx="11730">
                  <c:v>8.3189708875829727</c:v>
                </c:pt>
                <c:pt idx="11731">
                  <c:v>8.3184652400169146</c:v>
                </c:pt>
                <c:pt idx="11732">
                  <c:v>8.318641231767046</c:v>
                </c:pt>
                <c:pt idx="11733">
                  <c:v>8.3187372508669899</c:v>
                </c:pt>
                <c:pt idx="11734">
                  <c:v>8.3188549092829227</c:v>
                </c:pt>
                <c:pt idx="11735">
                  <c:v>8.3185742617170639</c:v>
                </c:pt>
                <c:pt idx="11736">
                  <c:v>8.318216920132997</c:v>
                </c:pt>
                <c:pt idx="11737">
                  <c:v>8.3188046058999383</c:v>
                </c:pt>
                <c:pt idx="11738">
                  <c:v>8.3188689583330806</c:v>
                </c:pt>
                <c:pt idx="11739">
                  <c:v>8.3187999500830134</c:v>
                </c:pt>
                <c:pt idx="11740">
                  <c:v>8.3185959691829545</c:v>
                </c:pt>
                <c:pt idx="11741">
                  <c:v>8.319355294267087</c:v>
                </c:pt>
                <c:pt idx="11742">
                  <c:v>8.3188096467000285</c:v>
                </c:pt>
                <c:pt idx="11743">
                  <c:v>8.3189323051169612</c:v>
                </c:pt>
                <c:pt idx="11744">
                  <c:v>8.3192833242169044</c:v>
                </c:pt>
                <c:pt idx="11745">
                  <c:v>8.3188093159670355</c:v>
                </c:pt>
                <c:pt idx="11746">
                  <c:v>8.3186186683999797</c:v>
                </c:pt>
                <c:pt idx="11747">
                  <c:v>8.3182913541669201</c:v>
                </c:pt>
                <c:pt idx="11748">
                  <c:v>8.3185756792500509</c:v>
                </c:pt>
                <c:pt idx="11749">
                  <c:v>8.3188483650169953</c:v>
                </c:pt>
                <c:pt idx="11750">
                  <c:v>8.3186776900999266</c:v>
                </c:pt>
                <c:pt idx="11751">
                  <c:v>8.318788709200069</c:v>
                </c:pt>
                <c:pt idx="11752">
                  <c:v>8.3184297009500021</c:v>
                </c:pt>
                <c:pt idx="11753">
                  <c:v>8.3184257200499427</c:v>
                </c:pt>
                <c:pt idx="11754">
                  <c:v>8.3188783784670761</c:v>
                </c:pt>
                <c:pt idx="11755">
                  <c:v>8.3191410642330172</c:v>
                </c:pt>
                <c:pt idx="11756">
                  <c:v>8.3187287499999609</c:v>
                </c:pt>
                <c:pt idx="11757">
                  <c:v>8.3188814084170932</c:v>
                </c:pt>
                <c:pt idx="11758">
                  <c:v>8.3192190941830333</c:v>
                </c:pt>
                <c:pt idx="11759">
                  <c:v>8.3188584192669683</c:v>
                </c:pt>
                <c:pt idx="11760">
                  <c:v>8.3190177716999099</c:v>
                </c:pt>
                <c:pt idx="11761">
                  <c:v>8.3183404301170416</c:v>
                </c:pt>
                <c:pt idx="11762">
                  <c:v>8.3185514492169848</c:v>
                </c:pt>
                <c:pt idx="11763">
                  <c:v>8.3185607742999164</c:v>
                </c:pt>
                <c:pt idx="11764">
                  <c:v>8.3189151267330583</c:v>
                </c:pt>
                <c:pt idx="11765">
                  <c:v>8.3185544791670001</c:v>
                </c:pt>
                <c:pt idx="11766">
                  <c:v>8.3184304709169332</c:v>
                </c:pt>
                <c:pt idx="11767">
                  <c:v>8.3189398233500746</c:v>
                </c:pt>
                <c:pt idx="11768">
                  <c:v>8.3188808151000071</c:v>
                </c:pt>
                <c:pt idx="11769">
                  <c:v>8.3191085008669496</c:v>
                </c:pt>
                <c:pt idx="11770">
                  <c:v>8.3189744926170821</c:v>
                </c:pt>
                <c:pt idx="11771">
                  <c:v>8.3193221783830236</c:v>
                </c:pt>
                <c:pt idx="11772">
                  <c:v>8.3191348367999556</c:v>
                </c:pt>
                <c:pt idx="11773">
                  <c:v>8.3183441892330983</c:v>
                </c:pt>
                <c:pt idx="11774">
                  <c:v>8.3184185416670413</c:v>
                </c:pt>
                <c:pt idx="11775">
                  <c:v>8.3181062000829726</c:v>
                </c:pt>
                <c:pt idx="11776">
                  <c:v>8.3181422191829153</c:v>
                </c:pt>
                <c:pt idx="11777">
                  <c:v>8.318431544267046</c:v>
                </c:pt>
                <c:pt idx="11778">
                  <c:v>8.3180308966999892</c:v>
                </c:pt>
                <c:pt idx="11779">
                  <c:v>8.3187402217829209</c:v>
                </c:pt>
                <c:pt idx="11780">
                  <c:v>8.3182329075500636</c:v>
                </c:pt>
                <c:pt idx="11781">
                  <c:v>8.3181005659669971</c:v>
                </c:pt>
                <c:pt idx="11782">
                  <c:v>8.3180832517329382</c:v>
                </c:pt>
                <c:pt idx="11783">
                  <c:v>8.3182159375000797</c:v>
                </c:pt>
                <c:pt idx="11784">
                  <c:v>8.3180169292500121</c:v>
                </c:pt>
                <c:pt idx="11785">
                  <c:v>8.318657948349955</c:v>
                </c:pt>
                <c:pt idx="11786">
                  <c:v>8.3185922734330866</c:v>
                </c:pt>
                <c:pt idx="11787">
                  <c:v>8.3185932925330288</c:v>
                </c:pt>
                <c:pt idx="11788">
                  <c:v>8.3181059509499633</c:v>
                </c:pt>
                <c:pt idx="11789">
                  <c:v>8.3179053033829042</c:v>
                </c:pt>
                <c:pt idx="11790">
                  <c:v>8.317556295133036</c:v>
                </c:pt>
                <c:pt idx="11791">
                  <c:v>8.3175589808999781</c:v>
                </c:pt>
                <c:pt idx="11792">
                  <c:v>8.3174983333329191</c:v>
                </c:pt>
                <c:pt idx="11793">
                  <c:v>8.3180559917500538</c:v>
                </c:pt>
                <c:pt idx="11794">
                  <c:v>8.3177920108499936</c:v>
                </c:pt>
                <c:pt idx="11795">
                  <c:v>8.3179163359329262</c:v>
                </c:pt>
                <c:pt idx="11796">
                  <c:v>8.3179206883670691</c:v>
                </c:pt>
                <c:pt idx="11797">
                  <c:v>8.3183033467830008</c:v>
                </c:pt>
                <c:pt idx="11798">
                  <c:v>8.3184126992169443</c:v>
                </c:pt>
                <c:pt idx="11799">
                  <c:v>8.3175603576330754</c:v>
                </c:pt>
                <c:pt idx="11800">
                  <c:v>8.3178297100670182</c:v>
                </c:pt>
                <c:pt idx="11801">
                  <c:v>8.3175623958329599</c:v>
                </c:pt>
                <c:pt idx="11802">
                  <c:v>8.3171800542500929</c:v>
                </c:pt>
                <c:pt idx="11803">
                  <c:v>8.3169760733500357</c:v>
                </c:pt>
                <c:pt idx="11804">
                  <c:v>8.317513731766967</c:v>
                </c:pt>
                <c:pt idx="11805">
                  <c:v>8.3174114175329095</c:v>
                </c:pt>
                <c:pt idx="11806">
                  <c:v>8.3182957426170407</c:v>
                </c:pt>
                <c:pt idx="11807">
                  <c:v>8.3178184283829832</c:v>
                </c:pt>
                <c:pt idx="11808">
                  <c:v>8.3173110867999167</c:v>
                </c:pt>
                <c:pt idx="11809">
                  <c:v>8.3170371059000576</c:v>
                </c:pt>
                <c:pt idx="11810">
                  <c:v>8.3176714583329989</c:v>
                </c:pt>
                <c:pt idx="11811">
                  <c:v>8.3177007834169316</c:v>
                </c:pt>
                <c:pt idx="11812">
                  <c:v>8.317576802517074</c:v>
                </c:pt>
                <c:pt idx="11813">
                  <c:v>8.3176661276000061</c:v>
                </c:pt>
                <c:pt idx="11814">
                  <c:v>8.3179571466999498</c:v>
                </c:pt>
                <c:pt idx="11815">
                  <c:v>8.3173548051170823</c:v>
                </c:pt>
                <c:pt idx="11816">
                  <c:v>8.3175391575500228</c:v>
                </c:pt>
                <c:pt idx="11817">
                  <c:v>8.3175168159669575</c:v>
                </c:pt>
                <c:pt idx="11818">
                  <c:v>8.3171361684000971</c:v>
                </c:pt>
                <c:pt idx="11819">
                  <c:v>8.3173655208330395</c:v>
                </c:pt>
                <c:pt idx="11820">
                  <c:v>8.317044845916973</c:v>
                </c:pt>
                <c:pt idx="11821">
                  <c:v>8.3170475316829133</c:v>
                </c:pt>
                <c:pt idx="11822">
                  <c:v>8.3172985234330472</c:v>
                </c:pt>
                <c:pt idx="11823">
                  <c:v>8.3173395425329879</c:v>
                </c:pt>
                <c:pt idx="11824">
                  <c:v>8.3169472009499206</c:v>
                </c:pt>
                <c:pt idx="11825">
                  <c:v>8.3167832200500627</c:v>
                </c:pt>
                <c:pt idx="11826">
                  <c:v>8.3169192117999966</c:v>
                </c:pt>
                <c:pt idx="11827">
                  <c:v>8.3169335642329383</c:v>
                </c:pt>
                <c:pt idx="11828">
                  <c:v>8.3166379166670783</c:v>
                </c:pt>
                <c:pt idx="11829">
                  <c:v>8.3168105750830126</c:v>
                </c:pt>
                <c:pt idx="11830">
                  <c:v>8.3175415941829556</c:v>
                </c:pt>
                <c:pt idx="11831">
                  <c:v>8.3168175859330873</c:v>
                </c:pt>
                <c:pt idx="11832">
                  <c:v>8.3164469383670294</c:v>
                </c:pt>
                <c:pt idx="11833">
                  <c:v>8.3172895967829614</c:v>
                </c:pt>
                <c:pt idx="11834">
                  <c:v>8.3171506158829036</c:v>
                </c:pt>
                <c:pt idx="11835">
                  <c:v>8.3163332743000371</c:v>
                </c:pt>
                <c:pt idx="11836">
                  <c:v>8.3168109600669773</c:v>
                </c:pt>
                <c:pt idx="11837">
                  <c:v>8.316491979166921</c:v>
                </c:pt>
                <c:pt idx="11838">
                  <c:v>8.3163163042500532</c:v>
                </c:pt>
                <c:pt idx="11839">
                  <c:v>8.3167789900169939</c:v>
                </c:pt>
                <c:pt idx="11840">
                  <c:v>8.3163899817669282</c:v>
                </c:pt>
                <c:pt idx="11841">
                  <c:v>8.3156193342000684</c:v>
                </c:pt>
                <c:pt idx="11842">
                  <c:v>8.3156769926170018</c:v>
                </c:pt>
                <c:pt idx="11843">
                  <c:v>8.3156563450499448</c:v>
                </c:pt>
                <c:pt idx="11844">
                  <c:v>8.3159206701330763</c:v>
                </c:pt>
                <c:pt idx="11845">
                  <c:v>8.3160550225670189</c:v>
                </c:pt>
                <c:pt idx="11846">
                  <c:v>8.3158927083329601</c:v>
                </c:pt>
                <c:pt idx="11847">
                  <c:v>8.3160820334170911</c:v>
                </c:pt>
                <c:pt idx="11848">
                  <c:v>8.3157680525170345</c:v>
                </c:pt>
                <c:pt idx="11849">
                  <c:v>8.315802377599967</c:v>
                </c:pt>
                <c:pt idx="11850">
                  <c:v>8.3156667300329108</c:v>
                </c:pt>
                <c:pt idx="11851">
                  <c:v>8.3161210551170424</c:v>
                </c:pt>
                <c:pt idx="11852">
                  <c:v>8.3158737408829833</c:v>
                </c:pt>
                <c:pt idx="11853">
                  <c:v>8.3158947326329162</c:v>
                </c:pt>
                <c:pt idx="11854">
                  <c:v>8.3158890850670577</c:v>
                </c:pt>
                <c:pt idx="11855">
                  <c:v>8.3156217708330011</c:v>
                </c:pt>
                <c:pt idx="11856">
                  <c:v>8.3154027625829343</c:v>
                </c:pt>
                <c:pt idx="11857">
                  <c:v>8.316222115017073</c:v>
                </c:pt>
                <c:pt idx="11858">
                  <c:v>8.316288106767006</c:v>
                </c:pt>
                <c:pt idx="11859">
                  <c:v>8.3163107925329491</c:v>
                </c:pt>
                <c:pt idx="11860">
                  <c:v>8.3161601176170805</c:v>
                </c:pt>
                <c:pt idx="11861">
                  <c:v>8.3158511367170238</c:v>
                </c:pt>
                <c:pt idx="11862">
                  <c:v>8.3162904617999569</c:v>
                </c:pt>
                <c:pt idx="11863">
                  <c:v>8.3160764809000973</c:v>
                </c:pt>
                <c:pt idx="11864">
                  <c:v>8.3161658333330397</c:v>
                </c:pt>
                <c:pt idx="11865">
                  <c:v>8.315991825082973</c:v>
                </c:pt>
                <c:pt idx="11866">
                  <c:v>8.3154311775169152</c:v>
                </c:pt>
                <c:pt idx="11867">
                  <c:v>8.3157155026000478</c:v>
                </c:pt>
                <c:pt idx="11868">
                  <c:v>8.3165765216999876</c:v>
                </c:pt>
                <c:pt idx="11869">
                  <c:v>8.3164158467829221</c:v>
                </c:pt>
                <c:pt idx="11870">
                  <c:v>8.3162451992170627</c:v>
                </c:pt>
                <c:pt idx="11871">
                  <c:v>8.3159678576329963</c:v>
                </c:pt>
                <c:pt idx="11872">
                  <c:v>8.3161422100669391</c:v>
                </c:pt>
                <c:pt idx="11873">
                  <c:v>8.3165132291670787</c:v>
                </c:pt>
                <c:pt idx="11874">
                  <c:v>8.3163008875830133</c:v>
                </c:pt>
                <c:pt idx="11875">
                  <c:v>8.3170119066829553</c:v>
                </c:pt>
                <c:pt idx="11876">
                  <c:v>8.3159562317670854</c:v>
                </c:pt>
                <c:pt idx="11877">
                  <c:v>8.3159705842000289</c:v>
                </c:pt>
                <c:pt idx="11878">
                  <c:v>8.316456575949962</c:v>
                </c:pt>
                <c:pt idx="11879">
                  <c:v>8.3162275950499041</c:v>
                </c:pt>
                <c:pt idx="11880">
                  <c:v>8.3164569201330369</c:v>
                </c:pt>
                <c:pt idx="11881">
                  <c:v>8.3163929392329781</c:v>
                </c:pt>
                <c:pt idx="11882">
                  <c:v>8.3158439583329198</c:v>
                </c:pt>
                <c:pt idx="11883">
                  <c:v>8.3164049500830526</c:v>
                </c:pt>
                <c:pt idx="11884">
                  <c:v>8.316469302516996</c:v>
                </c:pt>
                <c:pt idx="11885">
                  <c:v>8.3161502942669276</c:v>
                </c:pt>
                <c:pt idx="11886">
                  <c:v>8.3161913133670673</c:v>
                </c:pt>
                <c:pt idx="11887">
                  <c:v>8.3162056384500005</c:v>
                </c:pt>
                <c:pt idx="11888">
                  <c:v>8.316033324216944</c:v>
                </c:pt>
                <c:pt idx="11889">
                  <c:v>8.3164826493000756</c:v>
                </c:pt>
                <c:pt idx="11890">
                  <c:v>8.3167536684000183</c:v>
                </c:pt>
                <c:pt idx="11891">
                  <c:v>8.3167646874999601</c:v>
                </c:pt>
                <c:pt idx="11892">
                  <c:v>8.3164490125830905</c:v>
                </c:pt>
                <c:pt idx="11893">
                  <c:v>8.3165783650170351</c:v>
                </c:pt>
                <c:pt idx="11894">
                  <c:v>8.3166760234329669</c:v>
                </c:pt>
                <c:pt idx="11895">
                  <c:v>8.3164020425329106</c:v>
                </c:pt>
                <c:pt idx="11896">
                  <c:v>8.3168747009500414</c:v>
                </c:pt>
                <c:pt idx="11897">
                  <c:v>8.3170973867169824</c:v>
                </c:pt>
                <c:pt idx="11898">
                  <c:v>8.3164933784669177</c:v>
                </c:pt>
                <c:pt idx="11899">
                  <c:v>8.3165527309000566</c:v>
                </c:pt>
                <c:pt idx="11900">
                  <c:v>8.316683750000001</c:v>
                </c:pt>
                <c:pt idx="11901">
                  <c:v>8.3166747417499334</c:v>
                </c:pt>
                <c:pt idx="11902">
                  <c:v>8.3168157608500746</c:v>
                </c:pt>
                <c:pt idx="11903">
                  <c:v>8.3168117526000085</c:v>
                </c:pt>
                <c:pt idx="11904">
                  <c:v>8.3168411050329496</c:v>
                </c:pt>
                <c:pt idx="11905">
                  <c:v>8.3166254301170799</c:v>
                </c:pt>
                <c:pt idx="11906">
                  <c:v>8.3163547825500235</c:v>
                </c:pt>
                <c:pt idx="11907">
                  <c:v>8.316717440966956</c:v>
                </c:pt>
                <c:pt idx="11908">
                  <c:v>8.3168267934000983</c:v>
                </c:pt>
                <c:pt idx="11909">
                  <c:v>8.31651281250004</c:v>
                </c:pt>
                <c:pt idx="11910">
                  <c:v>8.3166238042499714</c:v>
                </c:pt>
                <c:pt idx="11911">
                  <c:v>8.3166598233499158</c:v>
                </c:pt>
                <c:pt idx="11912">
                  <c:v>8.3166274817670462</c:v>
                </c:pt>
                <c:pt idx="11913">
                  <c:v>8.3166585008669891</c:v>
                </c:pt>
                <c:pt idx="11914">
                  <c:v>8.3169178259499219</c:v>
                </c:pt>
                <c:pt idx="11915">
                  <c:v>8.3168121783830617</c:v>
                </c:pt>
                <c:pt idx="11916">
                  <c:v>8.3174931701329964</c:v>
                </c:pt>
                <c:pt idx="11917">
                  <c:v>8.3170225225669387</c:v>
                </c:pt>
                <c:pt idx="11918">
                  <c:v>8.3167368750000801</c:v>
                </c:pt>
                <c:pt idx="11919">
                  <c:v>8.3171662000830135</c:v>
                </c:pt>
                <c:pt idx="11920">
                  <c:v>8.3166755525169549</c:v>
                </c:pt>
                <c:pt idx="11921">
                  <c:v>8.3175198776000876</c:v>
                </c:pt>
                <c:pt idx="11922">
                  <c:v>8.3179392300330282</c:v>
                </c:pt>
                <c:pt idx="11923">
                  <c:v>8.3178018884499618</c:v>
                </c:pt>
                <c:pt idx="11924">
                  <c:v>8.3179029075499038</c:v>
                </c:pt>
                <c:pt idx="11925">
                  <c:v>8.3177388993000356</c:v>
                </c:pt>
                <c:pt idx="11926">
                  <c:v>8.3181799183999789</c:v>
                </c:pt>
                <c:pt idx="11927">
                  <c:v>8.3176376041669204</c:v>
                </c:pt>
                <c:pt idx="11928">
                  <c:v>8.3173152625830511</c:v>
                </c:pt>
                <c:pt idx="11929">
                  <c:v>8.3177429483499949</c:v>
                </c:pt>
                <c:pt idx="11930">
                  <c:v>8.3185472734329284</c:v>
                </c:pt>
                <c:pt idx="11931">
                  <c:v>8.3177149592000692</c:v>
                </c:pt>
                <c:pt idx="11932">
                  <c:v>8.318277617617003</c:v>
                </c:pt>
                <c:pt idx="11933">
                  <c:v>8.3181569700499427</c:v>
                </c:pt>
                <c:pt idx="11934">
                  <c:v>8.3182812951330742</c:v>
                </c:pt>
                <c:pt idx="11935">
                  <c:v>8.3181689809000172</c:v>
                </c:pt>
                <c:pt idx="11936">
                  <c:v>8.3181216666669613</c:v>
                </c:pt>
                <c:pt idx="11937">
                  <c:v>8.3182243250830918</c:v>
                </c:pt>
                <c:pt idx="11938">
                  <c:v>8.317878677517033</c:v>
                </c:pt>
                <c:pt idx="11939">
                  <c:v>8.318463002599966</c:v>
                </c:pt>
                <c:pt idx="11940">
                  <c:v>8.3179290216999089</c:v>
                </c:pt>
                <c:pt idx="11941">
                  <c:v>8.3182033467830419</c:v>
                </c:pt>
                <c:pt idx="11942">
                  <c:v>8.3178176992169846</c:v>
                </c:pt>
                <c:pt idx="11943">
                  <c:v>8.3182920242999163</c:v>
                </c:pt>
                <c:pt idx="11944">
                  <c:v>8.3186997100670563</c:v>
                </c:pt>
                <c:pt idx="11945">
                  <c:v>8.3182623958330009</c:v>
                </c:pt>
                <c:pt idx="11946">
                  <c:v>8.3180667209169332</c:v>
                </c:pt>
                <c:pt idx="11947">
                  <c:v>8.3185844066830743</c:v>
                </c:pt>
                <c:pt idx="11948">
                  <c:v>8.3184520651000078</c:v>
                </c:pt>
                <c:pt idx="11949">
                  <c:v>8.3183030841999486</c:v>
                </c:pt>
                <c:pt idx="11950">
                  <c:v>8.3182924092830817</c:v>
                </c:pt>
                <c:pt idx="11951">
                  <c:v>8.3182400950500224</c:v>
                </c:pt>
                <c:pt idx="11952">
                  <c:v>8.3179827534669553</c:v>
                </c:pt>
                <c:pt idx="11953">
                  <c:v>8.3184654392330977</c:v>
                </c:pt>
                <c:pt idx="11954">
                  <c:v>8.3181997916670394</c:v>
                </c:pt>
                <c:pt idx="11955">
                  <c:v>8.3187757834169727</c:v>
                </c:pt>
                <c:pt idx="11956">
                  <c:v>8.3191151358499145</c:v>
                </c:pt>
                <c:pt idx="11957">
                  <c:v>8.3187077942670467</c:v>
                </c:pt>
                <c:pt idx="11958">
                  <c:v>8.3183871466999886</c:v>
                </c:pt>
                <c:pt idx="11959">
                  <c:v>8.3185064717829214</c:v>
                </c:pt>
                <c:pt idx="11960">
                  <c:v>8.3185524908830644</c:v>
                </c:pt>
                <c:pt idx="11961">
                  <c:v>8.318281815966996</c:v>
                </c:pt>
                <c:pt idx="11962">
                  <c:v>8.3177811683999376</c:v>
                </c:pt>
                <c:pt idx="11963">
                  <c:v>8.3182205208330799</c:v>
                </c:pt>
                <c:pt idx="11964">
                  <c:v>8.3182265125830117</c:v>
                </c:pt>
                <c:pt idx="11965">
                  <c:v>8.3185325316829548</c:v>
                </c:pt>
                <c:pt idx="11966">
                  <c:v>8.3184418567670875</c:v>
                </c:pt>
                <c:pt idx="11967">
                  <c:v>8.3182912092000283</c:v>
                </c:pt>
                <c:pt idx="11968">
                  <c:v>8.3179772009499615</c:v>
                </c:pt>
                <c:pt idx="11969">
                  <c:v>8.3187615533829042</c:v>
                </c:pt>
                <c:pt idx="11970">
                  <c:v>8.3182725451330359</c:v>
                </c:pt>
                <c:pt idx="11971">
                  <c:v>8.3183585642329785</c:v>
                </c:pt>
                <c:pt idx="11972">
                  <c:v>8.3183595833329207</c:v>
                </c:pt>
                <c:pt idx="11973">
                  <c:v>8.3180639084170522</c:v>
                </c:pt>
                <c:pt idx="11974">
                  <c:v>8.3185599275169952</c:v>
                </c:pt>
                <c:pt idx="11975">
                  <c:v>8.3182475859329266</c:v>
                </c:pt>
                <c:pt idx="11976">
                  <c:v>8.3182419383670698</c:v>
                </c:pt>
                <c:pt idx="11977">
                  <c:v>8.3175245967830023</c:v>
                </c:pt>
                <c:pt idx="11978">
                  <c:v>8.3177006158829432</c:v>
                </c:pt>
                <c:pt idx="11979">
                  <c:v>8.3182399409670769</c:v>
                </c:pt>
                <c:pt idx="11980">
                  <c:v>8.318295960067017</c:v>
                </c:pt>
                <c:pt idx="11981">
                  <c:v>8.3185053124999602</c:v>
                </c:pt>
                <c:pt idx="11982">
                  <c:v>8.3188063042500922</c:v>
                </c:pt>
                <c:pt idx="11983">
                  <c:v>8.3178923233500353</c:v>
                </c:pt>
                <c:pt idx="11984">
                  <c:v>8.3180283150999674</c:v>
                </c:pt>
                <c:pt idx="11985">
                  <c:v>8.3180093341999086</c:v>
                </c:pt>
                <c:pt idx="11986">
                  <c:v>8.3180569926170413</c:v>
                </c:pt>
                <c:pt idx="11987">
                  <c:v>8.3187330117169846</c:v>
                </c:pt>
                <c:pt idx="11988">
                  <c:v>8.3182690034669164</c:v>
                </c:pt>
                <c:pt idx="11989">
                  <c:v>8.3182100225670581</c:v>
                </c:pt>
                <c:pt idx="11990">
                  <c:v>8.3177143749999995</c:v>
                </c:pt>
                <c:pt idx="11991">
                  <c:v>8.3182970334169326</c:v>
                </c:pt>
                <c:pt idx="11992">
                  <c:v>8.3178163858500742</c:v>
                </c:pt>
                <c:pt idx="11993">
                  <c:v>8.3185290442670077</c:v>
                </c:pt>
                <c:pt idx="11994">
                  <c:v>8.318223396699949</c:v>
                </c:pt>
                <c:pt idx="11995">
                  <c:v>8.318244388450081</c:v>
                </c:pt>
                <c:pt idx="11996">
                  <c:v>8.3173887408830236</c:v>
                </c:pt>
                <c:pt idx="11997">
                  <c:v>8.3179797326329581</c:v>
                </c:pt>
                <c:pt idx="11998">
                  <c:v>8.3182324184000969</c:v>
                </c:pt>
                <c:pt idx="11999">
                  <c:v>8.31731843750004</c:v>
                </c:pt>
                <c:pt idx="12000">
                  <c:v>8.3178510959169731</c:v>
                </c:pt>
                <c:pt idx="12001">
                  <c:v>8.3183787816829149</c:v>
                </c:pt>
                <c:pt idx="12002">
                  <c:v>8.3180014401000477</c:v>
                </c:pt>
                <c:pt idx="12003">
                  <c:v>8.3179124591999898</c:v>
                </c:pt>
                <c:pt idx="12004">
                  <c:v>8.3176351176169216</c:v>
                </c:pt>
                <c:pt idx="12005">
                  <c:v>8.3171894700500637</c:v>
                </c:pt>
                <c:pt idx="12006">
                  <c:v>8.3173454617999969</c:v>
                </c:pt>
                <c:pt idx="12007">
                  <c:v>8.3169331475669388</c:v>
                </c:pt>
                <c:pt idx="12008">
                  <c:v>8.3168408333330799</c:v>
                </c:pt>
                <c:pt idx="12009">
                  <c:v>8.3164484917500126</c:v>
                </c:pt>
                <c:pt idx="12010">
                  <c:v>8.3165795108499552</c:v>
                </c:pt>
                <c:pt idx="12011">
                  <c:v>8.316697169267087</c:v>
                </c:pt>
                <c:pt idx="12012">
                  <c:v>8.3159381883670296</c:v>
                </c:pt>
                <c:pt idx="12013">
                  <c:v>8.3169708467829633</c:v>
                </c:pt>
                <c:pt idx="12014">
                  <c:v>8.3167185325499045</c:v>
                </c:pt>
                <c:pt idx="12015">
                  <c:v>8.3161928576330357</c:v>
                </c:pt>
                <c:pt idx="12016">
                  <c:v>8.3166238767329776</c:v>
                </c:pt>
                <c:pt idx="12017">
                  <c:v>8.3166065624999206</c:v>
                </c:pt>
                <c:pt idx="12018">
                  <c:v>8.3169242209170537</c:v>
                </c:pt>
                <c:pt idx="12019">
                  <c:v>8.3168302400169942</c:v>
                </c:pt>
                <c:pt idx="12020">
                  <c:v>8.3152695650999267</c:v>
                </c:pt>
                <c:pt idx="12021">
                  <c:v>8.3162689175330691</c:v>
                </c:pt>
                <c:pt idx="12022">
                  <c:v>8.3169182426170014</c:v>
                </c:pt>
                <c:pt idx="12023">
                  <c:v>8.3162592617169437</c:v>
                </c:pt>
                <c:pt idx="12024">
                  <c:v>8.3168019201330754</c:v>
                </c:pt>
                <c:pt idx="12025">
                  <c:v>8.3161079392330173</c:v>
                </c:pt>
                <c:pt idx="12026">
                  <c:v>8.3160739583329608</c:v>
                </c:pt>
                <c:pt idx="12027">
                  <c:v>8.3163399500830923</c:v>
                </c:pt>
                <c:pt idx="12028">
                  <c:v>8.3160393025170354</c:v>
                </c:pt>
                <c:pt idx="12029">
                  <c:v>8.3163869609329684</c:v>
                </c:pt>
                <c:pt idx="12030">
                  <c:v>8.3167896466999096</c:v>
                </c:pt>
                <c:pt idx="12031">
                  <c:v>8.3167989717830419</c:v>
                </c:pt>
                <c:pt idx="12032">
                  <c:v>8.3167466575499827</c:v>
                </c:pt>
                <c:pt idx="12033">
                  <c:v>8.3165743159669159</c:v>
                </c:pt>
                <c:pt idx="12034">
                  <c:v>8.3167270017330583</c:v>
                </c:pt>
                <c:pt idx="12035">
                  <c:v>8.3166630208329995</c:v>
                </c:pt>
                <c:pt idx="12036">
                  <c:v>8.3168256792499342</c:v>
                </c:pt>
                <c:pt idx="12037">
                  <c:v>8.3168233650170738</c:v>
                </c:pt>
                <c:pt idx="12038">
                  <c:v>8.315992690100007</c:v>
                </c:pt>
                <c:pt idx="12039">
                  <c:v>8.3156920425329499</c:v>
                </c:pt>
                <c:pt idx="12040">
                  <c:v>8.3161997009500812</c:v>
                </c:pt>
                <c:pt idx="12041">
                  <c:v>8.3165923867170246</c:v>
                </c:pt>
                <c:pt idx="12042">
                  <c:v>8.3163850451329573</c:v>
                </c:pt>
                <c:pt idx="12043">
                  <c:v>8.3161127309000964</c:v>
                </c:pt>
                <c:pt idx="12044">
                  <c:v>8.3160587500000407</c:v>
                </c:pt>
                <c:pt idx="12045">
                  <c:v>8.316424741749973</c:v>
                </c:pt>
                <c:pt idx="12046">
                  <c:v>8.3165957608499159</c:v>
                </c:pt>
                <c:pt idx="12047">
                  <c:v>8.3160817526000468</c:v>
                </c:pt>
                <c:pt idx="12048">
                  <c:v>8.3163727716999887</c:v>
                </c:pt>
                <c:pt idx="12049">
                  <c:v>8.3166687634499219</c:v>
                </c:pt>
                <c:pt idx="12050">
                  <c:v>8.316718115883063</c:v>
                </c:pt>
                <c:pt idx="12051">
                  <c:v>8.3163991076329964</c:v>
                </c:pt>
                <c:pt idx="12052">
                  <c:v>8.3167717933999388</c:v>
                </c:pt>
                <c:pt idx="12053">
                  <c:v>8.3160528125000788</c:v>
                </c:pt>
                <c:pt idx="12054">
                  <c:v>8.316347137583012</c:v>
                </c:pt>
                <c:pt idx="12055">
                  <c:v>8.316329823349955</c:v>
                </c:pt>
                <c:pt idx="12056">
                  <c:v>8.315832481767087</c:v>
                </c:pt>
                <c:pt idx="12057">
                  <c:v>8.3164301675330297</c:v>
                </c:pt>
                <c:pt idx="12058">
                  <c:v>8.3158628259499618</c:v>
                </c:pt>
                <c:pt idx="12059">
                  <c:v>8.3161621783829034</c:v>
                </c:pt>
                <c:pt idx="12060">
                  <c:v>8.3159581701330367</c:v>
                </c:pt>
                <c:pt idx="12061">
                  <c:v>8.3156791892329771</c:v>
                </c:pt>
                <c:pt idx="12062">
                  <c:v>8.3157885416669206</c:v>
                </c:pt>
                <c:pt idx="12063">
                  <c:v>8.3154612000830532</c:v>
                </c:pt>
                <c:pt idx="12064">
                  <c:v>8.3158838858499955</c:v>
                </c:pt>
                <c:pt idx="12065">
                  <c:v>8.315354877599928</c:v>
                </c:pt>
                <c:pt idx="12066">
                  <c:v>8.3156442300330689</c:v>
                </c:pt>
                <c:pt idx="12067">
                  <c:v>8.3154102217830008</c:v>
                </c:pt>
                <c:pt idx="12068">
                  <c:v>8.3149045742169445</c:v>
                </c:pt>
                <c:pt idx="12069">
                  <c:v>8.3149438993000757</c:v>
                </c:pt>
                <c:pt idx="12070">
                  <c:v>8.3156165850670192</c:v>
                </c:pt>
                <c:pt idx="12071">
                  <c:v>8.3156376041669606</c:v>
                </c:pt>
                <c:pt idx="12072">
                  <c:v>8.3153602625830914</c:v>
                </c:pt>
                <c:pt idx="12073">
                  <c:v>8.3150979483500347</c:v>
                </c:pt>
                <c:pt idx="12074">
                  <c:v>8.3155839400999678</c:v>
                </c:pt>
                <c:pt idx="12075">
                  <c:v>8.3151599591999101</c:v>
                </c:pt>
                <c:pt idx="12076">
                  <c:v>8.315397617617041</c:v>
                </c:pt>
                <c:pt idx="12077">
                  <c:v>8.3155636367169823</c:v>
                </c:pt>
                <c:pt idx="12078">
                  <c:v>8.3157612951329174</c:v>
                </c:pt>
                <c:pt idx="12079">
                  <c:v>8.3152789809000573</c:v>
                </c:pt>
                <c:pt idx="12080">
                  <c:v>8.3155416666670003</c:v>
                </c:pt>
                <c:pt idx="12081">
                  <c:v>8.3151193250829341</c:v>
                </c:pt>
                <c:pt idx="12082">
                  <c:v>8.3144103441830737</c:v>
                </c:pt>
                <c:pt idx="12083">
                  <c:v>8.3149796692670073</c:v>
                </c:pt>
                <c:pt idx="12084">
                  <c:v>8.315180688366949</c:v>
                </c:pt>
                <c:pt idx="12085">
                  <c:v>8.3150016801170814</c:v>
                </c:pt>
                <c:pt idx="12086">
                  <c:v>8.315347699217023</c:v>
                </c:pt>
                <c:pt idx="12087">
                  <c:v>8.3153953576329567</c:v>
                </c:pt>
                <c:pt idx="12088">
                  <c:v>8.3157197100670981</c:v>
                </c:pt>
                <c:pt idx="12089">
                  <c:v>8.3152823958330391</c:v>
                </c:pt>
                <c:pt idx="12090">
                  <c:v>8.3156567209169729</c:v>
                </c:pt>
                <c:pt idx="12091">
                  <c:v>8.3158377400169154</c:v>
                </c:pt>
                <c:pt idx="12092">
                  <c:v>8.3152470651000474</c:v>
                </c:pt>
                <c:pt idx="12093">
                  <c:v>8.3152464175329897</c:v>
                </c:pt>
                <c:pt idx="12094">
                  <c:v>8.3151574092829232</c:v>
                </c:pt>
                <c:pt idx="12095">
                  <c:v>8.3155484283830621</c:v>
                </c:pt>
                <c:pt idx="12096">
                  <c:v>8.3149460867999956</c:v>
                </c:pt>
                <c:pt idx="12097">
                  <c:v>8.3153304392329392</c:v>
                </c:pt>
                <c:pt idx="12098">
                  <c:v>8.3150364583330809</c:v>
                </c:pt>
                <c:pt idx="12099">
                  <c:v>8.3151891167500125</c:v>
                </c:pt>
                <c:pt idx="12100">
                  <c:v>8.3153918025169542</c:v>
                </c:pt>
                <c:pt idx="12101">
                  <c:v>8.3149327942670865</c:v>
                </c:pt>
                <c:pt idx="12102">
                  <c:v>8.3155904800330287</c:v>
                </c:pt>
                <c:pt idx="12103">
                  <c:v>8.3154681384499618</c:v>
                </c:pt>
                <c:pt idx="12104">
                  <c:v>8.3149474908829042</c:v>
                </c:pt>
                <c:pt idx="12105">
                  <c:v>8.3154284826330365</c:v>
                </c:pt>
                <c:pt idx="12106">
                  <c:v>8.3149645017329767</c:v>
                </c:pt>
                <c:pt idx="12107">
                  <c:v>8.3154638541669197</c:v>
                </c:pt>
                <c:pt idx="12108">
                  <c:v>8.3155298459170517</c:v>
                </c:pt>
                <c:pt idx="12109">
                  <c:v>8.3154191983499945</c:v>
                </c:pt>
                <c:pt idx="12110">
                  <c:v>8.3148385234329272</c:v>
                </c:pt>
                <c:pt idx="12111">
                  <c:v>8.3148278758670671</c:v>
                </c:pt>
                <c:pt idx="12112">
                  <c:v>8.3151805342830016</c:v>
                </c:pt>
                <c:pt idx="12113">
                  <c:v>8.3151598867169429</c:v>
                </c:pt>
                <c:pt idx="12114">
                  <c:v>8.314915878467076</c:v>
                </c:pt>
                <c:pt idx="12115">
                  <c:v>8.3146918975670179</c:v>
                </c:pt>
                <c:pt idx="12116">
                  <c:v>8.3156729166669603</c:v>
                </c:pt>
                <c:pt idx="12117">
                  <c:v>8.3145239084170921</c:v>
                </c:pt>
                <c:pt idx="12118">
                  <c:v>8.3150615941830335</c:v>
                </c:pt>
                <c:pt idx="12119">
                  <c:v>8.3149842525999667</c:v>
                </c:pt>
                <c:pt idx="12120">
                  <c:v>8.3147752716999097</c:v>
                </c:pt>
                <c:pt idx="12121">
                  <c:v>8.3147729301170408</c:v>
                </c:pt>
                <c:pt idx="12122">
                  <c:v>8.3148706158829846</c:v>
                </c:pt>
                <c:pt idx="12123">
                  <c:v>8.3146216076329171</c:v>
                </c:pt>
                <c:pt idx="12124">
                  <c:v>8.3145792934000564</c:v>
                </c:pt>
                <c:pt idx="12125">
                  <c:v>8.3142569791670002</c:v>
                </c:pt>
                <c:pt idx="12126">
                  <c:v>8.3143229709169333</c:v>
                </c:pt>
                <c:pt idx="12127">
                  <c:v>8.3151923233500753</c:v>
                </c:pt>
                <c:pt idx="12128">
                  <c:v>8.314799981767008</c:v>
                </c:pt>
                <c:pt idx="12129">
                  <c:v>8.3149076675329479</c:v>
                </c:pt>
                <c:pt idx="12130">
                  <c:v>8.3146569926170812</c:v>
                </c:pt>
                <c:pt idx="12131">
                  <c:v>8.3148263450500242</c:v>
                </c:pt>
                <c:pt idx="12132">
                  <c:v>8.3147106701329569</c:v>
                </c:pt>
                <c:pt idx="12133">
                  <c:v>8.315138355900098</c:v>
                </c:pt>
                <c:pt idx="12134">
                  <c:v>8.3142577083330398</c:v>
                </c:pt>
                <c:pt idx="12135">
                  <c:v>8.3139820334169716</c:v>
                </c:pt>
                <c:pt idx="12136">
                  <c:v>8.3138163858499148</c:v>
                </c:pt>
                <c:pt idx="12137">
                  <c:v>8.3144740442670457</c:v>
                </c:pt>
                <c:pt idx="12138">
                  <c:v>8.3147450633669902</c:v>
                </c:pt>
                <c:pt idx="12139">
                  <c:v>8.3148293884499225</c:v>
                </c:pt>
                <c:pt idx="12140">
                  <c:v>8.3150487408830642</c:v>
                </c:pt>
                <c:pt idx="12141">
                  <c:v>8.3146763992999961</c:v>
                </c:pt>
                <c:pt idx="12142">
                  <c:v>8.3153324183999384</c:v>
                </c:pt>
                <c:pt idx="12143">
                  <c:v>8.3150567708330794</c:v>
                </c:pt>
                <c:pt idx="12144">
                  <c:v>8.3147927625830125</c:v>
                </c:pt>
                <c:pt idx="12145">
                  <c:v>8.3156187816829537</c:v>
                </c:pt>
                <c:pt idx="12146">
                  <c:v>8.3153747734330867</c:v>
                </c:pt>
                <c:pt idx="12147">
                  <c:v>8.3154274592000288</c:v>
                </c:pt>
                <c:pt idx="12148">
                  <c:v>8.3155084509499613</c:v>
                </c:pt>
                <c:pt idx="12149">
                  <c:v>8.3154594700499036</c:v>
                </c:pt>
                <c:pt idx="12150">
                  <c:v>8.3152021284670354</c:v>
                </c:pt>
                <c:pt idx="12151">
                  <c:v>8.3153248142329783</c:v>
                </c:pt>
                <c:pt idx="12152">
                  <c:v>8.3155374999999196</c:v>
                </c:pt>
                <c:pt idx="12153">
                  <c:v>8.3153318250830512</c:v>
                </c:pt>
                <c:pt idx="12154">
                  <c:v>8.3151628441829946</c:v>
                </c:pt>
                <c:pt idx="12155">
                  <c:v>8.3151438359329273</c:v>
                </c:pt>
                <c:pt idx="12156">
                  <c:v>8.3151281883670691</c:v>
                </c:pt>
                <c:pt idx="12157">
                  <c:v>8.3159891801170023</c:v>
                </c:pt>
                <c:pt idx="12158">
                  <c:v>8.3151885325499428</c:v>
                </c:pt>
                <c:pt idx="12159">
                  <c:v>8.3154145243000759</c:v>
                </c:pt>
                <c:pt idx="12160">
                  <c:v>8.3152388767330176</c:v>
                </c:pt>
                <c:pt idx="12161">
                  <c:v>8.3153882291669614</c:v>
                </c:pt>
                <c:pt idx="12162">
                  <c:v>8.3151708875830916</c:v>
                </c:pt>
                <c:pt idx="12163">
                  <c:v>8.3154919066830342</c:v>
                </c:pt>
                <c:pt idx="12164">
                  <c:v>8.3152212317669676</c:v>
                </c:pt>
                <c:pt idx="12165">
                  <c:v>8.3150955841999092</c:v>
                </c:pt>
                <c:pt idx="12166">
                  <c:v>8.3151249092830408</c:v>
                </c:pt>
                <c:pt idx="12167">
                  <c:v>8.3154309283829839</c:v>
                </c:pt>
                <c:pt idx="12168">
                  <c:v>8.3151002534669161</c:v>
                </c:pt>
                <c:pt idx="12169">
                  <c:v>8.314442939233059</c:v>
                </c:pt>
                <c:pt idx="12170">
                  <c:v>8.3152522916669991</c:v>
                </c:pt>
                <c:pt idx="12171">
                  <c:v>8.3157049500829316</c:v>
                </c:pt>
                <c:pt idx="12172">
                  <c:v>8.3152709691830751</c:v>
                </c:pt>
                <c:pt idx="12173">
                  <c:v>8.3153802942670065</c:v>
                </c:pt>
                <c:pt idx="12174">
                  <c:v>8.3151629800329498</c:v>
                </c:pt>
                <c:pt idx="12175">
                  <c:v>8.3153689717830819</c:v>
                </c:pt>
                <c:pt idx="12176">
                  <c:v>8.3157516575500221</c:v>
                </c:pt>
                <c:pt idx="12177">
                  <c:v>8.3158876492999561</c:v>
                </c:pt>
                <c:pt idx="12178">
                  <c:v>8.3154486684000979</c:v>
                </c:pt>
                <c:pt idx="12179">
                  <c:v>8.3151413541670411</c:v>
                </c:pt>
                <c:pt idx="12180">
                  <c:v>8.3150306792499737</c:v>
                </c:pt>
                <c:pt idx="12181">
                  <c:v>8.3147916983499144</c:v>
                </c:pt>
                <c:pt idx="12182">
                  <c:v>8.3151710234330469</c:v>
                </c:pt>
                <c:pt idx="12183">
                  <c:v>8.3152537091999896</c:v>
                </c:pt>
                <c:pt idx="12184">
                  <c:v>8.3155597009499225</c:v>
                </c:pt>
                <c:pt idx="12185">
                  <c:v>8.3158923867170635</c:v>
                </c:pt>
                <c:pt idx="12186">
                  <c:v>8.3158383784669958</c:v>
                </c:pt>
                <c:pt idx="12187">
                  <c:v>8.3156343975669369</c:v>
                </c:pt>
                <c:pt idx="12188">
                  <c:v>8.3158020833330788</c:v>
                </c:pt>
                <c:pt idx="12189">
                  <c:v>8.3150830750830131</c:v>
                </c:pt>
                <c:pt idx="12190">
                  <c:v>8.315235760849955</c:v>
                </c:pt>
                <c:pt idx="12191">
                  <c:v>8.3152450859330873</c:v>
                </c:pt>
                <c:pt idx="12192">
                  <c:v>8.3149177717000278</c:v>
                </c:pt>
                <c:pt idx="12193">
                  <c:v>8.3148637634499618</c:v>
                </c:pt>
                <c:pt idx="12194">
                  <c:v>8.3153681158829045</c:v>
                </c:pt>
                <c:pt idx="12195">
                  <c:v>8.315239107633035</c:v>
                </c:pt>
                <c:pt idx="12196">
                  <c:v>8.3153534600669783</c:v>
                </c:pt>
                <c:pt idx="12197">
                  <c:v>8.31555447916692</c:v>
                </c:pt>
                <c:pt idx="12198">
                  <c:v>8.3160271375830526</c:v>
                </c:pt>
                <c:pt idx="12199">
                  <c:v>8.3152631566829935</c:v>
                </c:pt>
                <c:pt idx="12200">
                  <c:v>8.3152658150999272</c:v>
                </c:pt>
                <c:pt idx="12201">
                  <c:v>8.3157118342000693</c:v>
                </c:pt>
                <c:pt idx="12202">
                  <c:v>8.3157928259500018</c:v>
                </c:pt>
                <c:pt idx="12203">
                  <c:v>8.3158238450499447</c:v>
                </c:pt>
                <c:pt idx="12204">
                  <c:v>8.3160598368000755</c:v>
                </c:pt>
                <c:pt idx="12205">
                  <c:v>8.3157858559000175</c:v>
                </c:pt>
                <c:pt idx="12206">
                  <c:v>8.3156535416669612</c:v>
                </c:pt>
                <c:pt idx="12207">
                  <c:v>8.3164912000830924</c:v>
                </c:pt>
                <c:pt idx="12208">
                  <c:v>8.3160288858500344</c:v>
                </c:pt>
                <c:pt idx="12209">
                  <c:v>8.3160015442669675</c:v>
                </c:pt>
                <c:pt idx="12210">
                  <c:v>8.3158075633669082</c:v>
                </c:pt>
                <c:pt idx="12211">
                  <c:v>8.3156602217830411</c:v>
                </c:pt>
                <c:pt idx="12212">
                  <c:v>8.3157945742169836</c:v>
                </c:pt>
                <c:pt idx="12213">
                  <c:v>8.3161772326329171</c:v>
                </c:pt>
                <c:pt idx="12214">
                  <c:v>8.3159899184000583</c:v>
                </c:pt>
                <c:pt idx="12215">
                  <c:v>8.3161592708329994</c:v>
                </c:pt>
                <c:pt idx="12216">
                  <c:v>8.3164669292499322</c:v>
                </c:pt>
                <c:pt idx="12217">
                  <c:v>8.3159496150170735</c:v>
                </c:pt>
                <c:pt idx="12218">
                  <c:v>8.316237273433007</c:v>
                </c:pt>
                <c:pt idx="12219">
                  <c:v>8.3164482925329501</c:v>
                </c:pt>
                <c:pt idx="12220">
                  <c:v>8.3164176176170805</c:v>
                </c:pt>
                <c:pt idx="12221">
                  <c:v>8.3162353033830225</c:v>
                </c:pt>
                <c:pt idx="12222">
                  <c:v>8.3158562951329564</c:v>
                </c:pt>
                <c:pt idx="12223">
                  <c:v>8.3165139809000976</c:v>
                </c:pt>
                <c:pt idx="12224">
                  <c:v>8.3162316666670399</c:v>
                </c:pt>
                <c:pt idx="12225">
                  <c:v>8.3161493250829732</c:v>
                </c:pt>
                <c:pt idx="12226">
                  <c:v>8.3164886775169133</c:v>
                </c:pt>
                <c:pt idx="12227">
                  <c:v>8.3167396692670472</c:v>
                </c:pt>
                <c:pt idx="12228">
                  <c:v>8.3168723550329879</c:v>
                </c:pt>
                <c:pt idx="12229">
                  <c:v>8.3170850134499208</c:v>
                </c:pt>
                <c:pt idx="12230">
                  <c:v>8.3170010325500634</c:v>
                </c:pt>
                <c:pt idx="12231">
                  <c:v>8.3171203576329962</c:v>
                </c:pt>
                <c:pt idx="12232">
                  <c:v>8.3170380433999398</c:v>
                </c:pt>
                <c:pt idx="12233">
                  <c:v>8.31701739583308</c:v>
                </c:pt>
                <c:pt idx="12234">
                  <c:v>8.316971720917012</c:v>
                </c:pt>
                <c:pt idx="12235">
                  <c:v>8.3170977400169548</c:v>
                </c:pt>
                <c:pt idx="12236">
                  <c:v>8.3176670651000872</c:v>
                </c:pt>
                <c:pt idx="12237">
                  <c:v>8.3170030842000298</c:v>
                </c:pt>
                <c:pt idx="12238">
                  <c:v>8.3170390759499622</c:v>
                </c:pt>
                <c:pt idx="12239">
                  <c:v>8.3166650950499026</c:v>
                </c:pt>
                <c:pt idx="12240">
                  <c:v>8.3170594201330363</c:v>
                </c:pt>
                <c:pt idx="12241">
                  <c:v>8.3171604392329783</c:v>
                </c:pt>
                <c:pt idx="12242">
                  <c:v>8.3172781249999215</c:v>
                </c:pt>
                <c:pt idx="12243">
                  <c:v>8.3170341167500528</c:v>
                </c:pt>
                <c:pt idx="12244">
                  <c:v>8.3171034691829941</c:v>
                </c:pt>
                <c:pt idx="12245">
                  <c:v>8.3167077942669287</c:v>
                </c:pt>
                <c:pt idx="12246">
                  <c:v>8.317202146700069</c:v>
                </c:pt>
                <c:pt idx="12247">
                  <c:v>8.3168548051170017</c:v>
                </c:pt>
                <c:pt idx="12248">
                  <c:v>8.3170358242169442</c:v>
                </c:pt>
                <c:pt idx="12249">
                  <c:v>8.3169518159670766</c:v>
                </c:pt>
                <c:pt idx="12250">
                  <c:v>8.3175061684000191</c:v>
                </c:pt>
                <c:pt idx="12251">
                  <c:v>8.3169988541669593</c:v>
                </c:pt>
                <c:pt idx="12252">
                  <c:v>8.316998179250092</c:v>
                </c:pt>
                <c:pt idx="12253">
                  <c:v>8.3169458650170345</c:v>
                </c:pt>
                <c:pt idx="12254">
                  <c:v>8.3172301900999681</c:v>
                </c:pt>
                <c:pt idx="12255">
                  <c:v>8.3169145425329098</c:v>
                </c:pt>
                <c:pt idx="12256">
                  <c:v>8.3168122009500411</c:v>
                </c:pt>
                <c:pt idx="12257">
                  <c:v>8.3169098867169833</c:v>
                </c:pt>
                <c:pt idx="12258">
                  <c:v>8.316844211799916</c:v>
                </c:pt>
                <c:pt idx="12259">
                  <c:v>8.3172652309000572</c:v>
                </c:pt>
                <c:pt idx="12260">
                  <c:v>8.3172612500000014</c:v>
                </c:pt>
                <c:pt idx="12261">
                  <c:v>8.3171722417499332</c:v>
                </c:pt>
                <c:pt idx="12262">
                  <c:v>8.3171032608500735</c:v>
                </c:pt>
                <c:pt idx="12263">
                  <c:v>8.3175742526000072</c:v>
                </c:pt>
                <c:pt idx="12264">
                  <c:v>8.3170836050329502</c:v>
                </c:pt>
                <c:pt idx="12265">
                  <c:v>8.3172962634500802</c:v>
                </c:pt>
                <c:pt idx="12266">
                  <c:v>8.3174089492170236</c:v>
                </c:pt>
                <c:pt idx="12267">
                  <c:v>8.317114940966956</c:v>
                </c:pt>
                <c:pt idx="12268">
                  <c:v>8.3172042934000974</c:v>
                </c:pt>
                <c:pt idx="12269">
                  <c:v>8.3173069791670393</c:v>
                </c:pt>
                <c:pt idx="12270">
                  <c:v>8.3171346375829724</c:v>
                </c:pt>
                <c:pt idx="12271">
                  <c:v>8.3166156566829148</c:v>
                </c:pt>
                <c:pt idx="12272">
                  <c:v>8.3171733151000478</c:v>
                </c:pt>
                <c:pt idx="12273">
                  <c:v>8.3169143341999892</c:v>
                </c:pt>
                <c:pt idx="12274">
                  <c:v>8.3166169926169236</c:v>
                </c:pt>
                <c:pt idx="12275">
                  <c:v>8.316851345050063</c:v>
                </c:pt>
                <c:pt idx="12276">
                  <c:v>8.3167123367999949</c:v>
                </c:pt>
                <c:pt idx="12277">
                  <c:v>8.3168616892329386</c:v>
                </c:pt>
                <c:pt idx="12278">
                  <c:v>8.3166127083330785</c:v>
                </c:pt>
                <c:pt idx="12279">
                  <c:v>8.3172887000830134</c:v>
                </c:pt>
                <c:pt idx="12280">
                  <c:v>8.3166063858499548</c:v>
                </c:pt>
                <c:pt idx="12281">
                  <c:v>8.3169323776000859</c:v>
                </c:pt>
                <c:pt idx="12282">
                  <c:v>8.3169267300330283</c:v>
                </c:pt>
                <c:pt idx="12283">
                  <c:v>8.3168510551169614</c:v>
                </c:pt>
                <c:pt idx="12284">
                  <c:v>8.317075407549904</c:v>
                </c:pt>
                <c:pt idx="12285">
                  <c:v>8.3173130659670367</c:v>
                </c:pt>
                <c:pt idx="12286">
                  <c:v>8.3171940850669781</c:v>
                </c:pt>
                <c:pt idx="12287">
                  <c:v>8.3174484374999214</c:v>
                </c:pt>
                <c:pt idx="12288">
                  <c:v>8.3163694292500523</c:v>
                </c:pt>
                <c:pt idx="12289">
                  <c:v>8.3171821150169958</c:v>
                </c:pt>
                <c:pt idx="12290">
                  <c:v>8.3169931067669278</c:v>
                </c:pt>
                <c:pt idx="12291">
                  <c:v>8.3166091258670676</c:v>
                </c:pt>
                <c:pt idx="12292">
                  <c:v>8.3170951176170007</c:v>
                </c:pt>
                <c:pt idx="12293">
                  <c:v>8.3173711367169432</c:v>
                </c:pt>
                <c:pt idx="12294">
                  <c:v>8.3175887951330747</c:v>
                </c:pt>
                <c:pt idx="12295">
                  <c:v>8.317723147567019</c:v>
                </c:pt>
                <c:pt idx="12296">
                  <c:v>8.3177424999999587</c:v>
                </c:pt>
                <c:pt idx="12297">
                  <c:v>8.3175384917500921</c:v>
                </c:pt>
                <c:pt idx="12298">
                  <c:v>8.3172578441830343</c:v>
                </c:pt>
                <c:pt idx="12299">
                  <c:v>8.3168071692669674</c:v>
                </c:pt>
                <c:pt idx="12300">
                  <c:v>8.3166831883669108</c:v>
                </c:pt>
                <c:pt idx="12301">
                  <c:v>8.3166891801170415</c:v>
                </c:pt>
                <c:pt idx="12302">
                  <c:v>8.316500199216982</c:v>
                </c:pt>
                <c:pt idx="12303">
                  <c:v>8.316627857632918</c:v>
                </c:pt>
                <c:pt idx="12304">
                  <c:v>8.3171322100670579</c:v>
                </c:pt>
                <c:pt idx="12305">
                  <c:v>8.3167515625000004</c:v>
                </c:pt>
                <c:pt idx="12306">
                  <c:v>8.316782554249933</c:v>
                </c:pt>
                <c:pt idx="12307">
                  <c:v>8.3168119066830748</c:v>
                </c:pt>
                <c:pt idx="12308">
                  <c:v>8.3167578984330071</c:v>
                </c:pt>
                <c:pt idx="12309">
                  <c:v>8.3167105841999494</c:v>
                </c:pt>
                <c:pt idx="12310">
                  <c:v>8.3170349092830804</c:v>
                </c:pt>
                <c:pt idx="12311">
                  <c:v>8.3163025950500238</c:v>
                </c:pt>
                <c:pt idx="12312">
                  <c:v>8.3171502534669557</c:v>
                </c:pt>
                <c:pt idx="12313">
                  <c:v>8.3171329392330975</c:v>
                </c:pt>
                <c:pt idx="12314">
                  <c:v>8.3169339583330402</c:v>
                </c:pt>
                <c:pt idx="12315">
                  <c:v>8.3165349500829713</c:v>
                </c:pt>
                <c:pt idx="12316">
                  <c:v>8.3171926358499153</c:v>
                </c:pt>
                <c:pt idx="12317">
                  <c:v>8.3167919609330472</c:v>
                </c:pt>
                <c:pt idx="12318">
                  <c:v>8.3172113133669896</c:v>
                </c:pt>
                <c:pt idx="12319">
                  <c:v>8.3170373051169229</c:v>
                </c:pt>
                <c:pt idx="12320">
                  <c:v>8.3170249908830627</c:v>
                </c:pt>
                <c:pt idx="12321">
                  <c:v>8.3173293159669974</c:v>
                </c:pt>
                <c:pt idx="12322">
                  <c:v>8.3171103350669391</c:v>
                </c:pt>
                <c:pt idx="12323">
                  <c:v>8.3171696875000798</c:v>
                </c:pt>
                <c:pt idx="12324">
                  <c:v>8.3168023459170133</c:v>
                </c:pt>
                <c:pt idx="12325">
                  <c:v>8.316935031682954</c:v>
                </c:pt>
                <c:pt idx="12326">
                  <c:v>8.316949356767088</c:v>
                </c:pt>
                <c:pt idx="12327">
                  <c:v>8.3169237092000294</c:v>
                </c:pt>
                <c:pt idx="12328">
                  <c:v>8.3172947009499616</c:v>
                </c:pt>
                <c:pt idx="12329">
                  <c:v>8.3174607200499047</c:v>
                </c:pt>
                <c:pt idx="12330">
                  <c:v>8.3171500451330367</c:v>
                </c:pt>
                <c:pt idx="12331">
                  <c:v>8.3176027308999796</c:v>
                </c:pt>
                <c:pt idx="12332">
                  <c:v>8.3172154166669205</c:v>
                </c:pt>
                <c:pt idx="12333">
                  <c:v>8.3169947417500527</c:v>
                </c:pt>
                <c:pt idx="12334">
                  <c:v>8.3172974275169942</c:v>
                </c:pt>
                <c:pt idx="12335">
                  <c:v>8.3170284192669275</c:v>
                </c:pt>
                <c:pt idx="12336">
                  <c:v>8.3167727717000695</c:v>
                </c:pt>
                <c:pt idx="12337">
                  <c:v>8.3168587634500017</c:v>
                </c:pt>
                <c:pt idx="12338">
                  <c:v>8.3167614492169442</c:v>
                </c:pt>
                <c:pt idx="12339">
                  <c:v>8.3169391076330754</c:v>
                </c:pt>
                <c:pt idx="12340">
                  <c:v>8.3172901267330186</c:v>
                </c:pt>
                <c:pt idx="12341">
                  <c:v>8.3166961458329602</c:v>
                </c:pt>
                <c:pt idx="12342">
                  <c:v>8.3159621375830923</c:v>
                </c:pt>
                <c:pt idx="12343">
                  <c:v>8.3164364900170344</c:v>
                </c:pt>
                <c:pt idx="12344">
                  <c:v>8.3164541484329657</c:v>
                </c:pt>
                <c:pt idx="12345">
                  <c:v>8.3164585008669096</c:v>
                </c:pt>
                <c:pt idx="12346">
                  <c:v>8.3166611592830417</c:v>
                </c:pt>
                <c:pt idx="12347">
                  <c:v>8.3167638450499837</c:v>
                </c:pt>
                <c:pt idx="12348">
                  <c:v>8.316398170132917</c:v>
                </c:pt>
                <c:pt idx="12349">
                  <c:v>8.316009189233057</c:v>
                </c:pt>
                <c:pt idx="12350">
                  <c:v>8.3162385416669995</c:v>
                </c:pt>
                <c:pt idx="12351">
                  <c:v>8.3164295334169331</c:v>
                </c:pt>
                <c:pt idx="12352">
                  <c:v>8.3168455525170746</c:v>
                </c:pt>
                <c:pt idx="12353">
                  <c:v>8.3162165442670073</c:v>
                </c:pt>
                <c:pt idx="12354">
                  <c:v>8.3171142300329493</c:v>
                </c:pt>
                <c:pt idx="12355">
                  <c:v>8.3168018884500814</c:v>
                </c:pt>
                <c:pt idx="12356">
                  <c:v>8.3168529075500235</c:v>
                </c:pt>
                <c:pt idx="12357">
                  <c:v>8.3166288992999551</c:v>
                </c:pt>
                <c:pt idx="12358">
                  <c:v>8.3165582517330972</c:v>
                </c:pt>
                <c:pt idx="12359">
                  <c:v>8.3170326041670393</c:v>
                </c:pt>
                <c:pt idx="12360">
                  <c:v>8.3171552625829737</c:v>
                </c:pt>
                <c:pt idx="12361">
                  <c:v>8.3169812816829154</c:v>
                </c:pt>
                <c:pt idx="12362">
                  <c:v>8.3167689401000455</c:v>
                </c:pt>
                <c:pt idx="12363">
                  <c:v>8.3167599591999899</c:v>
                </c:pt>
                <c:pt idx="12364">
                  <c:v>8.3173559509499224</c:v>
                </c:pt>
                <c:pt idx="12365">
                  <c:v>8.3174486367170637</c:v>
                </c:pt>
                <c:pt idx="12366">
                  <c:v>8.3166912951329959</c:v>
                </c:pt>
                <c:pt idx="12367">
                  <c:v>8.3167856475669382</c:v>
                </c:pt>
                <c:pt idx="12368">
                  <c:v>8.3173966666670793</c:v>
                </c:pt>
                <c:pt idx="12369">
                  <c:v>8.3171109917500132</c:v>
                </c:pt>
                <c:pt idx="12370">
                  <c:v>8.3170120108499557</c:v>
                </c:pt>
                <c:pt idx="12371">
                  <c:v>8.3168480026000875</c:v>
                </c:pt>
                <c:pt idx="12372">
                  <c:v>8.3166690217000276</c:v>
                </c:pt>
                <c:pt idx="12373">
                  <c:v>8.3169183467829608</c:v>
                </c:pt>
                <c:pt idx="12374">
                  <c:v>8.3165260325499037</c:v>
                </c:pt>
                <c:pt idx="12375">
                  <c:v>8.3171120243000356</c:v>
                </c:pt>
                <c:pt idx="12376">
                  <c:v>8.3170730433999793</c:v>
                </c:pt>
                <c:pt idx="12377">
                  <c:v>8.316625729166919</c:v>
                </c:pt>
                <c:pt idx="12378">
                  <c:v>8.3174050542500506</c:v>
                </c:pt>
                <c:pt idx="12379">
                  <c:v>8.3168627400169939</c:v>
                </c:pt>
                <c:pt idx="12380">
                  <c:v>8.3175337317669271</c:v>
                </c:pt>
                <c:pt idx="12381">
                  <c:v>8.317843084200069</c:v>
                </c:pt>
                <c:pt idx="12382">
                  <c:v>8.3170674092830019</c:v>
                </c:pt>
                <c:pt idx="12383">
                  <c:v>8.3170967617169431</c:v>
                </c:pt>
                <c:pt idx="12384">
                  <c:v>8.3168677534670756</c:v>
                </c:pt>
                <c:pt idx="12385">
                  <c:v>8.3170654392330174</c:v>
                </c:pt>
                <c:pt idx="12386">
                  <c:v>8.317078124999961</c:v>
                </c:pt>
                <c:pt idx="12387">
                  <c:v>8.3171557834170926</c:v>
                </c:pt>
                <c:pt idx="12388">
                  <c:v>8.3168834691830344</c:v>
                </c:pt>
                <c:pt idx="12389">
                  <c:v>8.3170544609329671</c:v>
                </c:pt>
                <c:pt idx="12390">
                  <c:v>8.3171254800329084</c:v>
                </c:pt>
                <c:pt idx="12391">
                  <c:v>8.3167498051170412</c:v>
                </c:pt>
                <c:pt idx="12392">
                  <c:v>8.3165141575499835</c:v>
                </c:pt>
                <c:pt idx="12393">
                  <c:v>8.3162334826329172</c:v>
                </c:pt>
                <c:pt idx="12394">
                  <c:v>8.3166178350670581</c:v>
                </c:pt>
                <c:pt idx="12395">
                  <c:v>8.316512187499999</c:v>
                </c:pt>
                <c:pt idx="12396">
                  <c:v>8.3165548459169329</c:v>
                </c:pt>
                <c:pt idx="12397">
                  <c:v>8.316345865017075</c:v>
                </c:pt>
                <c:pt idx="12398">
                  <c:v>8.3165051901000062</c:v>
                </c:pt>
                <c:pt idx="12399">
                  <c:v>8.316114542532949</c:v>
                </c:pt>
                <c:pt idx="12400">
                  <c:v>8.3165238676170823</c:v>
                </c:pt>
                <c:pt idx="12401">
                  <c:v>8.3167948867170232</c:v>
                </c:pt>
                <c:pt idx="12402">
                  <c:v>8.3166225451329581</c:v>
                </c:pt>
                <c:pt idx="12403">
                  <c:v>8.3168268975670969</c:v>
                </c:pt>
                <c:pt idx="12404">
                  <c:v>8.316354583333041</c:v>
                </c:pt>
                <c:pt idx="12405">
                  <c:v>8.3159772417499731</c:v>
                </c:pt>
                <c:pt idx="12406">
                  <c:v>8.3164865941829138</c:v>
                </c:pt>
                <c:pt idx="12407">
                  <c:v>8.3168475859330471</c:v>
                </c:pt>
                <c:pt idx="12408">
                  <c:v>8.3165052716999881</c:v>
                </c:pt>
                <c:pt idx="12409">
                  <c:v>8.3167195967829208</c:v>
                </c:pt>
                <c:pt idx="12410">
                  <c:v>8.3163906158830638</c:v>
                </c:pt>
                <c:pt idx="12411">
                  <c:v>8.316291607632996</c:v>
                </c:pt>
                <c:pt idx="12412">
                  <c:v>8.3163526267329395</c:v>
                </c:pt>
                <c:pt idx="12413">
                  <c:v>8.3162436458330795</c:v>
                </c:pt>
                <c:pt idx="12414">
                  <c:v>8.3162063042500129</c:v>
                </c:pt>
                <c:pt idx="12415">
                  <c:v>8.316212323349955</c:v>
                </c:pt>
                <c:pt idx="12416">
                  <c:v>8.3159416484330873</c:v>
                </c:pt>
                <c:pt idx="12417">
                  <c:v>8.3158560008670293</c:v>
                </c:pt>
                <c:pt idx="12418">
                  <c:v>8.3162686592829616</c:v>
                </c:pt>
                <c:pt idx="12419">
                  <c:v>8.3164763450499031</c:v>
                </c:pt>
                <c:pt idx="12420">
                  <c:v>8.3160223368000352</c:v>
                </c:pt>
                <c:pt idx="12421">
                  <c:v>8.3167716892329775</c:v>
                </c:pt>
                <c:pt idx="12422">
                  <c:v>8.3164877083329216</c:v>
                </c:pt>
                <c:pt idx="12423">
                  <c:v>8.3165070334170537</c:v>
                </c:pt>
                <c:pt idx="12424">
                  <c:v>8.3165197191829936</c:v>
                </c:pt>
                <c:pt idx="12425">
                  <c:v>8.3164390442669269</c:v>
                </c:pt>
                <c:pt idx="12426">
                  <c:v>8.3161750633670692</c:v>
                </c:pt>
                <c:pt idx="12427">
                  <c:v>8.3164393884500019</c:v>
                </c:pt>
                <c:pt idx="12428">
                  <c:v>8.3161220742169437</c:v>
                </c:pt>
                <c:pt idx="12429">
                  <c:v>8.316978065967076</c:v>
                </c:pt>
                <c:pt idx="12430">
                  <c:v>8.3185707517330165</c:v>
                </c:pt>
                <c:pt idx="12431">
                  <c:v>8.318558437499961</c:v>
                </c:pt>
                <c:pt idx="12432">
                  <c:v>8.3187144292500914</c:v>
                </c:pt>
                <c:pt idx="12433">
                  <c:v>8.3183021150170351</c:v>
                </c:pt>
                <c:pt idx="12434">
                  <c:v>8.3185764400999673</c:v>
                </c:pt>
                <c:pt idx="12435">
                  <c:v>8.3184491258669091</c:v>
                </c:pt>
                <c:pt idx="12436">
                  <c:v>8.3184817842830423</c:v>
                </c:pt>
                <c:pt idx="12437">
                  <c:v>8.3187278033829841</c:v>
                </c:pt>
                <c:pt idx="12438">
                  <c:v>8.3185237951329167</c:v>
                </c:pt>
                <c:pt idx="12439">
                  <c:v>8.3175798142330581</c:v>
                </c:pt>
                <c:pt idx="12440">
                  <c:v>8.3179608333329984</c:v>
                </c:pt>
                <c:pt idx="12441">
                  <c:v>8.318175158416933</c:v>
                </c:pt>
                <c:pt idx="12442">
                  <c:v>8.3181278441830742</c:v>
                </c:pt>
                <c:pt idx="12443">
                  <c:v>8.3177555026000061</c:v>
                </c:pt>
                <c:pt idx="12444">
                  <c:v>8.3180481883669497</c:v>
                </c:pt>
                <c:pt idx="12445">
                  <c:v>8.3180158467830818</c:v>
                </c:pt>
                <c:pt idx="12446">
                  <c:v>8.3181101992170241</c:v>
                </c:pt>
                <c:pt idx="12447">
                  <c:v>8.3179078576329566</c:v>
                </c:pt>
                <c:pt idx="12448">
                  <c:v>8.317742210067097</c:v>
                </c:pt>
                <c:pt idx="12449">
                  <c:v>8.3181565625000395</c:v>
                </c:pt>
                <c:pt idx="12450">
                  <c:v>8.3175975542499732</c:v>
                </c:pt>
                <c:pt idx="12451">
                  <c:v>8.317348573349916</c:v>
                </c:pt>
                <c:pt idx="12452">
                  <c:v>8.3178928984330476</c:v>
                </c:pt>
                <c:pt idx="12453">
                  <c:v>8.3178055841999878</c:v>
                </c:pt>
                <c:pt idx="12454">
                  <c:v>8.3176849092829208</c:v>
                </c:pt>
                <c:pt idx="12455">
                  <c:v>8.3178709283830639</c:v>
                </c:pt>
                <c:pt idx="12456">
                  <c:v>8.3180702534669955</c:v>
                </c:pt>
                <c:pt idx="12457">
                  <c:v>8.3182196058999391</c:v>
                </c:pt>
                <c:pt idx="12458">
                  <c:v>8.3172822916670786</c:v>
                </c:pt>
                <c:pt idx="12459">
                  <c:v>8.3180549500830114</c:v>
                </c:pt>
                <c:pt idx="12460">
                  <c:v>8.3177993025169545</c:v>
                </c:pt>
                <c:pt idx="12461">
                  <c:v>8.3176802942670864</c:v>
                </c:pt>
                <c:pt idx="12462">
                  <c:v>8.3174679800330296</c:v>
                </c:pt>
                <c:pt idx="12463">
                  <c:v>8.3177073051169614</c:v>
                </c:pt>
                <c:pt idx="12464">
                  <c:v>8.3175166575499038</c:v>
                </c:pt>
                <c:pt idx="12465">
                  <c:v>8.317455982633037</c:v>
                </c:pt>
                <c:pt idx="12466">
                  <c:v>8.3178336683999774</c:v>
                </c:pt>
                <c:pt idx="12467">
                  <c:v>8.3161446874999214</c:v>
                </c:pt>
                <c:pt idx="12468">
                  <c:v>8.3158190125830522</c:v>
                </c:pt>
                <c:pt idx="12469">
                  <c:v>8.3158416983499954</c:v>
                </c:pt>
                <c:pt idx="12470">
                  <c:v>8.3160776900999274</c:v>
                </c:pt>
                <c:pt idx="12471">
                  <c:v>8.3158853758670688</c:v>
                </c:pt>
                <c:pt idx="12472">
                  <c:v>8.3166747009500011</c:v>
                </c:pt>
                <c:pt idx="12473">
                  <c:v>8.3160890533829441</c:v>
                </c:pt>
                <c:pt idx="12474">
                  <c:v>8.3158900451330755</c:v>
                </c:pt>
                <c:pt idx="12475">
                  <c:v>8.3158527309000192</c:v>
                </c:pt>
                <c:pt idx="12476">
                  <c:v>8.3155537499999603</c:v>
                </c:pt>
                <c:pt idx="12477">
                  <c:v>8.315608075083091</c:v>
                </c:pt>
                <c:pt idx="12478">
                  <c:v>8.3151474275170347</c:v>
                </c:pt>
                <c:pt idx="12479">
                  <c:v>8.3154300859329666</c:v>
                </c:pt>
                <c:pt idx="12480">
                  <c:v>8.3151744383669097</c:v>
                </c:pt>
                <c:pt idx="12481">
                  <c:v>8.3150987634500417</c:v>
                </c:pt>
                <c:pt idx="12482">
                  <c:v>8.3153664492169828</c:v>
                </c:pt>
                <c:pt idx="12483">
                  <c:v>8.3160824409669178</c:v>
                </c:pt>
                <c:pt idx="12484">
                  <c:v>8.3155051267330578</c:v>
                </c:pt>
                <c:pt idx="12485">
                  <c:v>8.3150878124999998</c:v>
                </c:pt>
                <c:pt idx="12486">
                  <c:v>8.3156504709169337</c:v>
                </c:pt>
                <c:pt idx="12487">
                  <c:v>8.315606490017073</c:v>
                </c:pt>
                <c:pt idx="12488">
                  <c:v>8.3161741484330083</c:v>
                </c:pt>
                <c:pt idx="12489">
                  <c:v>8.3151185008669497</c:v>
                </c:pt>
                <c:pt idx="12490">
                  <c:v>8.3153461592830809</c:v>
                </c:pt>
                <c:pt idx="12491">
                  <c:v>8.3155938450500244</c:v>
                </c:pt>
                <c:pt idx="12492">
                  <c:v>8.3173265034669566</c:v>
                </c:pt>
                <c:pt idx="12493">
                  <c:v>8.3174775225670992</c:v>
                </c:pt>
                <c:pt idx="12494">
                  <c:v>8.3172235416670404</c:v>
                </c:pt>
                <c:pt idx="12495">
                  <c:v>8.317279533416972</c:v>
                </c:pt>
                <c:pt idx="12496">
                  <c:v>8.3173372191829156</c:v>
                </c:pt>
                <c:pt idx="12497">
                  <c:v>8.3174065442670475</c:v>
                </c:pt>
                <c:pt idx="12498">
                  <c:v>8.3173925633669903</c:v>
                </c:pt>
                <c:pt idx="12499">
                  <c:v>8.3167652217829229</c:v>
                </c:pt>
                <c:pt idx="12500">
                  <c:v>8.3171462408830621</c:v>
                </c:pt>
                <c:pt idx="12501">
                  <c:v>8.3171005659669959</c:v>
                </c:pt>
                <c:pt idx="12502">
                  <c:v>8.3169682517329377</c:v>
                </c:pt>
                <c:pt idx="12503">
                  <c:v>8.3166426041670807</c:v>
                </c:pt>
                <c:pt idx="12504">
                  <c:v>8.3174819292500128</c:v>
                </c:pt>
                <c:pt idx="12505">
                  <c:v>8.3175046150169543</c:v>
                </c:pt>
                <c:pt idx="12506">
                  <c:v>8.3175039401000852</c:v>
                </c:pt>
                <c:pt idx="12507">
                  <c:v>8.3178916258670288</c:v>
                </c:pt>
                <c:pt idx="12508">
                  <c:v>8.3175392842829616</c:v>
                </c:pt>
                <c:pt idx="12509">
                  <c:v>8.3175119700499049</c:v>
                </c:pt>
                <c:pt idx="12510">
                  <c:v>8.3173479618000368</c:v>
                </c:pt>
                <c:pt idx="12511">
                  <c:v>8.3170806475669767</c:v>
                </c:pt>
                <c:pt idx="12512">
                  <c:v>8.3174083333329207</c:v>
                </c:pt>
                <c:pt idx="12513">
                  <c:v>8.3178909917500512</c:v>
                </c:pt>
                <c:pt idx="12514">
                  <c:v>8.3171270108499957</c:v>
                </c:pt>
                <c:pt idx="12515">
                  <c:v>8.3172730025999275</c:v>
                </c:pt>
                <c:pt idx="12516">
                  <c:v>8.3176506883670687</c:v>
                </c:pt>
                <c:pt idx="12517">
                  <c:v>8.3176483467830025</c:v>
                </c:pt>
                <c:pt idx="12518">
                  <c:v>8.3166910325499437</c:v>
                </c:pt>
                <c:pt idx="12519">
                  <c:v>8.3170403576330756</c:v>
                </c:pt>
                <c:pt idx="12520">
                  <c:v>8.316729710067019</c:v>
                </c:pt>
                <c:pt idx="12521">
                  <c:v>8.3167090624999602</c:v>
                </c:pt>
                <c:pt idx="12522">
                  <c:v>8.3167517209170931</c:v>
                </c:pt>
                <c:pt idx="12523">
                  <c:v>8.3165760733500349</c:v>
                </c:pt>
                <c:pt idx="12524">
                  <c:v>8.316292065099967</c:v>
                </c:pt>
                <c:pt idx="12525">
                  <c:v>8.3171330841999094</c:v>
                </c:pt>
                <c:pt idx="12526">
                  <c:v>8.3165874092830414</c:v>
                </c:pt>
                <c:pt idx="12527">
                  <c:v>8.3167767617169837</c:v>
                </c:pt>
                <c:pt idx="12528">
                  <c:v>8.3168910867999166</c:v>
                </c:pt>
                <c:pt idx="12529">
                  <c:v>8.316303772567057</c:v>
                </c:pt>
                <c:pt idx="12530">
                  <c:v>8.3150681249999998</c:v>
                </c:pt>
                <c:pt idx="12531">
                  <c:v>8.3152441167499322</c:v>
                </c:pt>
                <c:pt idx="12532">
                  <c:v>8.3147218025170755</c:v>
                </c:pt>
                <c:pt idx="12533">
                  <c:v>8.3142211276000069</c:v>
                </c:pt>
                <c:pt idx="12534">
                  <c:v>8.3142121466999495</c:v>
                </c:pt>
                <c:pt idx="12535">
                  <c:v>8.3145131384500797</c:v>
                </c:pt>
                <c:pt idx="12536">
                  <c:v>8.3145458242170225</c:v>
                </c:pt>
                <c:pt idx="12537">
                  <c:v>8.3151918159669567</c:v>
                </c:pt>
                <c:pt idx="12538">
                  <c:v>8.3144795017330981</c:v>
                </c:pt>
                <c:pt idx="12539">
                  <c:v>8.3142005208330385</c:v>
                </c:pt>
                <c:pt idx="12540">
                  <c:v>8.3142681792499715</c:v>
                </c:pt>
                <c:pt idx="12541">
                  <c:v>8.3144608650169154</c:v>
                </c:pt>
                <c:pt idx="12542">
                  <c:v>8.3143151901000465</c:v>
                </c:pt>
                <c:pt idx="12543">
                  <c:v>8.3148228758669891</c:v>
                </c:pt>
                <c:pt idx="12544">
                  <c:v>8.3141922009499218</c:v>
                </c:pt>
                <c:pt idx="12545">
                  <c:v>8.3141382200500633</c:v>
                </c:pt>
                <c:pt idx="12546">
                  <c:v>8.3151375451329965</c:v>
                </c:pt>
                <c:pt idx="12547">
                  <c:v>8.3147602308999389</c:v>
                </c:pt>
                <c:pt idx="12548">
                  <c:v>8.3140345833330791</c:v>
                </c:pt>
                <c:pt idx="12549">
                  <c:v>8.3141972417500121</c:v>
                </c:pt>
                <c:pt idx="12550">
                  <c:v>8.3137465941829554</c:v>
                </c:pt>
                <c:pt idx="12551">
                  <c:v>8.3135442526000869</c:v>
                </c:pt>
                <c:pt idx="12552">
                  <c:v>8.3135269383670281</c:v>
                </c:pt>
                <c:pt idx="12553">
                  <c:v>8.3133545967829612</c:v>
                </c:pt>
                <c:pt idx="12554">
                  <c:v>8.3136272825499038</c:v>
                </c:pt>
                <c:pt idx="12555">
                  <c:v>8.3148299409670354</c:v>
                </c:pt>
                <c:pt idx="12556">
                  <c:v>8.3139742933999781</c:v>
                </c:pt>
                <c:pt idx="12557">
                  <c:v>8.3139186458329206</c:v>
                </c:pt>
                <c:pt idx="12558">
                  <c:v>8.3138496375830524</c:v>
                </c:pt>
                <c:pt idx="12559">
                  <c:v>8.313865656682994</c:v>
                </c:pt>
                <c:pt idx="12560">
                  <c:v>8.3137983150999268</c:v>
                </c:pt>
                <c:pt idx="12561">
                  <c:v>8.3137376675330685</c:v>
                </c:pt>
                <c:pt idx="12562">
                  <c:v>8.3130036592830017</c:v>
                </c:pt>
                <c:pt idx="12563">
                  <c:v>8.313001345049944</c:v>
                </c:pt>
                <c:pt idx="12564">
                  <c:v>8.3136356701330758</c:v>
                </c:pt>
                <c:pt idx="12565">
                  <c:v>8.3139100225670184</c:v>
                </c:pt>
                <c:pt idx="12566">
                  <c:v>8.3136093749999613</c:v>
                </c:pt>
                <c:pt idx="12567">
                  <c:v>8.3134803667500918</c:v>
                </c:pt>
                <c:pt idx="12568">
                  <c:v>8.3133297191830344</c:v>
                </c:pt>
                <c:pt idx="12569">
                  <c:v>8.312980710932969</c:v>
                </c:pt>
                <c:pt idx="12570">
                  <c:v>8.3135433966999095</c:v>
                </c:pt>
                <c:pt idx="12571">
                  <c:v>8.3133210551170418</c:v>
                </c:pt>
                <c:pt idx="12572">
                  <c:v>8.3135054075499841</c:v>
                </c:pt>
                <c:pt idx="12573">
                  <c:v>8.3142430659669166</c:v>
                </c:pt>
                <c:pt idx="12574">
                  <c:v>8.3137140850670583</c:v>
                </c:pt>
                <c:pt idx="12575">
                  <c:v>8.3132534375000002</c:v>
                </c:pt>
                <c:pt idx="12576">
                  <c:v>8.3134727625829328</c:v>
                </c:pt>
                <c:pt idx="12577">
                  <c:v>8.3138171150170752</c:v>
                </c:pt>
                <c:pt idx="12578">
                  <c:v>8.3132497734330073</c:v>
                </c:pt>
                <c:pt idx="12579">
                  <c:v>8.3137307925329509</c:v>
                </c:pt>
                <c:pt idx="12580">
                  <c:v>8.3154701176170818</c:v>
                </c:pt>
                <c:pt idx="12581">
                  <c:v>8.3157578033830237</c:v>
                </c:pt>
                <c:pt idx="12582">
                  <c:v>8.3149571284669559</c:v>
                </c:pt>
                <c:pt idx="12583">
                  <c:v>8.315099814233097</c:v>
                </c:pt>
                <c:pt idx="12584">
                  <c:v>8.3156891666670401</c:v>
                </c:pt>
                <c:pt idx="12585">
                  <c:v>8.3148018250829736</c:v>
                </c:pt>
                <c:pt idx="12586">
                  <c:v>8.3145945108499149</c:v>
                </c:pt>
                <c:pt idx="12587">
                  <c:v>8.3151538359330459</c:v>
                </c:pt>
                <c:pt idx="12588">
                  <c:v>8.3147348550329898</c:v>
                </c:pt>
                <c:pt idx="12589">
                  <c:v>8.3149708467829218</c:v>
                </c:pt>
                <c:pt idx="12590">
                  <c:v>8.3144851992170636</c:v>
                </c:pt>
                <c:pt idx="12591">
                  <c:v>8.3141695242999969</c:v>
                </c:pt>
                <c:pt idx="12592">
                  <c:v>8.3140638767329378</c:v>
                </c:pt>
                <c:pt idx="12593">
                  <c:v>8.3138415625000803</c:v>
                </c:pt>
                <c:pt idx="12594">
                  <c:v>8.3140925542500117</c:v>
                </c:pt>
                <c:pt idx="12595">
                  <c:v>8.314300240016955</c:v>
                </c:pt>
                <c:pt idx="12596">
                  <c:v>8.3144112317670871</c:v>
                </c:pt>
                <c:pt idx="12597">
                  <c:v>8.3143839175330285</c:v>
                </c:pt>
                <c:pt idx="12598">
                  <c:v>8.3145815759499619</c:v>
                </c:pt>
                <c:pt idx="12599">
                  <c:v>8.3145709283829046</c:v>
                </c:pt>
                <c:pt idx="12600">
                  <c:v>8.3142952534670354</c:v>
                </c:pt>
                <c:pt idx="12601">
                  <c:v>8.3145412725669789</c:v>
                </c:pt>
                <c:pt idx="12602">
                  <c:v>8.3148389583329188</c:v>
                </c:pt>
                <c:pt idx="12603">
                  <c:v>8.3149166167500539</c:v>
                </c:pt>
                <c:pt idx="12604">
                  <c:v>8.3138159691829934</c:v>
                </c:pt>
                <c:pt idx="12605">
                  <c:v>8.3143252942669275</c:v>
                </c:pt>
                <c:pt idx="12606">
                  <c:v>8.3146663133670682</c:v>
                </c:pt>
                <c:pt idx="12607">
                  <c:v>8.315160638450001</c:v>
                </c:pt>
                <c:pt idx="12608">
                  <c:v>8.3146949908829448</c:v>
                </c:pt>
                <c:pt idx="12609">
                  <c:v>8.314992649300077</c:v>
                </c:pt>
                <c:pt idx="12610">
                  <c:v>8.3146670017330173</c:v>
                </c:pt>
                <c:pt idx="12611">
                  <c:v>8.3145496874999605</c:v>
                </c:pt>
                <c:pt idx="12612">
                  <c:v>8.3149740125830913</c:v>
                </c:pt>
                <c:pt idx="12613">
                  <c:v>8.3145983650170354</c:v>
                </c:pt>
                <c:pt idx="12614">
                  <c:v>8.314911023432968</c:v>
                </c:pt>
                <c:pt idx="12615">
                  <c:v>8.3144803758669088</c:v>
                </c:pt>
                <c:pt idx="12616">
                  <c:v>8.3143880342830414</c:v>
                </c:pt>
                <c:pt idx="12617">
                  <c:v>8.3144690533829841</c:v>
                </c:pt>
                <c:pt idx="12618">
                  <c:v>8.3146033784669164</c:v>
                </c:pt>
                <c:pt idx="12619">
                  <c:v>8.314594397567058</c:v>
                </c:pt>
                <c:pt idx="12620">
                  <c:v>8.3143954166669989</c:v>
                </c:pt>
                <c:pt idx="12621">
                  <c:v>8.3144047417499323</c:v>
                </c:pt>
                <c:pt idx="12622">
                  <c:v>8.3143657608500732</c:v>
                </c:pt>
                <c:pt idx="12623">
                  <c:v>8.3149384192670066</c:v>
                </c:pt>
                <c:pt idx="12624">
                  <c:v>8.3147977716999488</c:v>
                </c:pt>
                <c:pt idx="12625">
                  <c:v>8.3146820967830806</c:v>
                </c:pt>
                <c:pt idx="12626">
                  <c:v>8.3147997825500219</c:v>
                </c:pt>
                <c:pt idx="12627">
                  <c:v>8.3140124409669571</c:v>
                </c:pt>
                <c:pt idx="12628">
                  <c:v>8.314516793400097</c:v>
                </c:pt>
                <c:pt idx="12629">
                  <c:v>8.3138461458330397</c:v>
                </c:pt>
                <c:pt idx="12630">
                  <c:v>8.3141754709169735</c:v>
                </c:pt>
                <c:pt idx="12631">
                  <c:v>8.3142431566829149</c:v>
                </c:pt>
                <c:pt idx="12632">
                  <c:v>8.3139508151000481</c:v>
                </c:pt>
                <c:pt idx="12633">
                  <c:v>8.3145985008669889</c:v>
                </c:pt>
                <c:pt idx="12634">
                  <c:v>8.314147825949922</c:v>
                </c:pt>
                <c:pt idx="12635">
                  <c:v>8.3145388450500626</c:v>
                </c:pt>
                <c:pt idx="12636">
                  <c:v>8.3144048367999961</c:v>
                </c:pt>
                <c:pt idx="12637">
                  <c:v>8.3143641892329399</c:v>
                </c:pt>
                <c:pt idx="12638">
                  <c:v>8.3141302083330793</c:v>
                </c:pt>
                <c:pt idx="12639">
                  <c:v>8.3141695334170116</c:v>
                </c:pt>
                <c:pt idx="12640">
                  <c:v>8.3141538858499544</c:v>
                </c:pt>
                <c:pt idx="12641">
                  <c:v>8.3137582109330861</c:v>
                </c:pt>
                <c:pt idx="12642">
                  <c:v>8.314069230033029</c:v>
                </c:pt>
                <c:pt idx="12643">
                  <c:v>8.3142068884499629</c:v>
                </c:pt>
                <c:pt idx="12644">
                  <c:v>8.3142462408829036</c:v>
                </c:pt>
                <c:pt idx="12645">
                  <c:v>8.3144205659670369</c:v>
                </c:pt>
                <c:pt idx="12646">
                  <c:v>8.3142315850669775</c:v>
                </c:pt>
                <c:pt idx="12647">
                  <c:v>8.3147409374999217</c:v>
                </c:pt>
                <c:pt idx="12648">
                  <c:v>8.3145535959170527</c:v>
                </c:pt>
                <c:pt idx="12649">
                  <c:v>8.3143162816829932</c:v>
                </c:pt>
                <c:pt idx="12650">
                  <c:v>8.3138689400999279</c:v>
                </c:pt>
                <c:pt idx="12651">
                  <c:v>8.3141216258670685</c:v>
                </c:pt>
                <c:pt idx="12652">
                  <c:v>8.3143776176170014</c:v>
                </c:pt>
                <c:pt idx="12653">
                  <c:v>8.3139119700499435</c:v>
                </c:pt>
                <c:pt idx="12654">
                  <c:v>8.3143246284670766</c:v>
                </c:pt>
                <c:pt idx="12655">
                  <c:v>8.3145306475670182</c:v>
                </c:pt>
                <c:pt idx="12656">
                  <c:v>8.3147983333329591</c:v>
                </c:pt>
                <c:pt idx="12657">
                  <c:v>8.3143843250830916</c:v>
                </c:pt>
                <c:pt idx="12658">
                  <c:v>8.3142553441830351</c:v>
                </c:pt>
                <c:pt idx="12659">
                  <c:v>8.3140230025999671</c:v>
                </c:pt>
                <c:pt idx="12660">
                  <c:v>8.3141773550329106</c:v>
                </c:pt>
                <c:pt idx="12661">
                  <c:v>8.3137750134500426</c:v>
                </c:pt>
                <c:pt idx="12662">
                  <c:v>8.3141393658829834</c:v>
                </c:pt>
                <c:pt idx="12663">
                  <c:v>8.3139703576329165</c:v>
                </c:pt>
                <c:pt idx="12664">
                  <c:v>8.3139163767330579</c:v>
                </c:pt>
                <c:pt idx="12665">
                  <c:v>8.3146973958330008</c:v>
                </c:pt>
                <c:pt idx="12666">
                  <c:v>8.3143150542499331</c:v>
                </c:pt>
                <c:pt idx="12667">
                  <c:v>8.3138827400170729</c:v>
                </c:pt>
                <c:pt idx="12668">
                  <c:v>8.3138903984330064</c:v>
                </c:pt>
                <c:pt idx="12669">
                  <c:v>8.3140297508669487</c:v>
                </c:pt>
                <c:pt idx="12670">
                  <c:v>8.3139140759500805</c:v>
                </c:pt>
                <c:pt idx="12671">
                  <c:v>8.3137650950500248</c:v>
                </c:pt>
                <c:pt idx="12672">
                  <c:v>8.3145177534669568</c:v>
                </c:pt>
                <c:pt idx="12673">
                  <c:v>8.314615439233096</c:v>
                </c:pt>
                <c:pt idx="12674">
                  <c:v>8.3142514583330396</c:v>
                </c:pt>
                <c:pt idx="12675">
                  <c:v>8.3145157834169723</c:v>
                </c:pt>
                <c:pt idx="12676">
                  <c:v>8.3141134691829155</c:v>
                </c:pt>
                <c:pt idx="12677">
                  <c:v>8.3145294609330467</c:v>
                </c:pt>
                <c:pt idx="12678">
                  <c:v>8.3147221466999888</c:v>
                </c:pt>
                <c:pt idx="12679">
                  <c:v>8.313186471782922</c:v>
                </c:pt>
                <c:pt idx="12680">
                  <c:v>8.3125258242170634</c:v>
                </c:pt>
                <c:pt idx="12681">
                  <c:v>8.3124584826329961</c:v>
                </c:pt>
                <c:pt idx="12682">
                  <c:v>8.3129261683999385</c:v>
                </c:pt>
                <c:pt idx="12683">
                  <c:v>8.3128488541670791</c:v>
                </c:pt>
                <c:pt idx="12684">
                  <c:v>8.3125348459170141</c:v>
                </c:pt>
                <c:pt idx="12685">
                  <c:v>8.3122725316829538</c:v>
                </c:pt>
                <c:pt idx="12686">
                  <c:v>8.3116868567670856</c:v>
                </c:pt>
                <c:pt idx="12687">
                  <c:v>8.3122278758670287</c:v>
                </c:pt>
                <c:pt idx="12688">
                  <c:v>8.3120922009499623</c:v>
                </c:pt>
                <c:pt idx="12689">
                  <c:v>8.3118032200499048</c:v>
                </c:pt>
                <c:pt idx="12690">
                  <c:v>8.3124108784670359</c:v>
                </c:pt>
                <c:pt idx="12691">
                  <c:v>8.311875230899977</c:v>
                </c:pt>
                <c:pt idx="12692">
                  <c:v>8.3122562499999209</c:v>
                </c:pt>
                <c:pt idx="12693">
                  <c:v>8.3122339084170527</c:v>
                </c:pt>
                <c:pt idx="12694">
                  <c:v>8.311666594182995</c:v>
                </c:pt>
                <c:pt idx="12695">
                  <c:v>8.3122559192669279</c:v>
                </c:pt>
                <c:pt idx="12696">
                  <c:v>8.3116669383670683</c:v>
                </c:pt>
                <c:pt idx="12697">
                  <c:v>8.3120095967830014</c:v>
                </c:pt>
                <c:pt idx="12698">
                  <c:v>8.3125372825499433</c:v>
                </c:pt>
                <c:pt idx="12699">
                  <c:v>8.3122266076330753</c:v>
                </c:pt>
                <c:pt idx="12700">
                  <c:v>8.3122576267330182</c:v>
                </c:pt>
                <c:pt idx="12701">
                  <c:v>8.3115803124999594</c:v>
                </c:pt>
                <c:pt idx="12702">
                  <c:v>8.3122929709170918</c:v>
                </c:pt>
                <c:pt idx="12703">
                  <c:v>8.311798990017035</c:v>
                </c:pt>
                <c:pt idx="12704">
                  <c:v>8.3120549817669662</c:v>
                </c:pt>
                <c:pt idx="12705">
                  <c:v>8.3117476675329094</c:v>
                </c:pt>
                <c:pt idx="12706">
                  <c:v>8.3122536592830407</c:v>
                </c:pt>
                <c:pt idx="12707">
                  <c:v>8.3120763450499826</c:v>
                </c:pt>
                <c:pt idx="12708">
                  <c:v>8.3119406701329179</c:v>
                </c:pt>
                <c:pt idx="12709">
                  <c:v>8.3121333559000572</c:v>
                </c:pt>
                <c:pt idx="12710">
                  <c:v>8.3122827083330009</c:v>
                </c:pt>
                <c:pt idx="12711">
                  <c:v>8.3118453667499335</c:v>
                </c:pt>
                <c:pt idx="12712">
                  <c:v>8.3120780525170748</c:v>
                </c:pt>
                <c:pt idx="12713">
                  <c:v>8.3123107109330086</c:v>
                </c:pt>
                <c:pt idx="12714">
                  <c:v>8.3121650633669493</c:v>
                </c:pt>
                <c:pt idx="12715">
                  <c:v>8.3127443884500813</c:v>
                </c:pt>
                <c:pt idx="12716">
                  <c:v>8.3127537408830232</c:v>
                </c:pt>
                <c:pt idx="12717">
                  <c:v>8.3129730659669558</c:v>
                </c:pt>
                <c:pt idx="12718">
                  <c:v>8.3123457517330976</c:v>
                </c:pt>
                <c:pt idx="12719">
                  <c:v>8.31211010416704</c:v>
                </c:pt>
                <c:pt idx="12720">
                  <c:v>8.3125244292499723</c:v>
                </c:pt>
                <c:pt idx="12721">
                  <c:v>8.3123671150169152</c:v>
                </c:pt>
                <c:pt idx="12722">
                  <c:v>8.3123147734330463</c:v>
                </c:pt>
                <c:pt idx="12723">
                  <c:v>8.31255579253299</c:v>
                </c:pt>
                <c:pt idx="12724">
                  <c:v>8.3122817842829217</c:v>
                </c:pt>
                <c:pt idx="12725">
                  <c:v>8.3120428033830631</c:v>
                </c:pt>
                <c:pt idx="12726">
                  <c:v>8.3122504617999962</c:v>
                </c:pt>
                <c:pt idx="12727">
                  <c:v>8.311651480899938</c:v>
                </c:pt>
                <c:pt idx="12728">
                  <c:v>8.3119708333330795</c:v>
                </c:pt>
                <c:pt idx="12729">
                  <c:v>8.3120284917500129</c:v>
                </c:pt>
                <c:pt idx="12730">
                  <c:v>8.311919510849954</c:v>
                </c:pt>
                <c:pt idx="12731">
                  <c:v>8.311413835933088</c:v>
                </c:pt>
                <c:pt idx="12732">
                  <c:v>8.311146521700028</c:v>
                </c:pt>
                <c:pt idx="12733">
                  <c:v>8.3115141801169621</c:v>
                </c:pt>
                <c:pt idx="12734">
                  <c:v>8.3116751992169036</c:v>
                </c:pt>
                <c:pt idx="12735">
                  <c:v>8.3119261909670357</c:v>
                </c:pt>
                <c:pt idx="12736">
                  <c:v>8.3116422100669798</c:v>
                </c:pt>
                <c:pt idx="12737">
                  <c:v>8.3116182291669194</c:v>
                </c:pt>
                <c:pt idx="12738">
                  <c:v>8.3118592209170519</c:v>
                </c:pt>
                <c:pt idx="12739">
                  <c:v>8.3114002400169955</c:v>
                </c:pt>
                <c:pt idx="12740">
                  <c:v>8.3116562317669267</c:v>
                </c:pt>
                <c:pt idx="12741">
                  <c:v>8.311720584200069</c:v>
                </c:pt>
                <c:pt idx="12742">
                  <c:v>8.3114949092830024</c:v>
                </c:pt>
                <c:pt idx="12743">
                  <c:v>8.3115875950499429</c:v>
                </c:pt>
                <c:pt idx="12744">
                  <c:v>8.3117885868000752</c:v>
                </c:pt>
                <c:pt idx="12745">
                  <c:v>8.3118546059000185</c:v>
                </c:pt>
                <c:pt idx="12746">
                  <c:v>8.3112806249999611</c:v>
                </c:pt>
                <c:pt idx="12747">
                  <c:v>8.311844950083092</c:v>
                </c:pt>
                <c:pt idx="12748">
                  <c:v>8.3115676358500341</c:v>
                </c:pt>
                <c:pt idx="12749">
                  <c:v>8.3121652942669666</c:v>
                </c:pt>
                <c:pt idx="12750">
                  <c:v>8.3116763133669096</c:v>
                </c:pt>
                <c:pt idx="12751">
                  <c:v>8.3121706384500413</c:v>
                </c:pt>
                <c:pt idx="12752">
                  <c:v>8.3113266575499836</c:v>
                </c:pt>
                <c:pt idx="12753">
                  <c:v>8.3113709826329174</c:v>
                </c:pt>
                <c:pt idx="12754">
                  <c:v>8.3109853350670573</c:v>
                </c:pt>
                <c:pt idx="12755">
                  <c:v>8.3116196875000004</c:v>
                </c:pt>
                <c:pt idx="12756">
                  <c:v>8.3110973459169326</c:v>
                </c:pt>
                <c:pt idx="12757">
                  <c:v>8.311560031683074</c:v>
                </c:pt>
                <c:pt idx="12758">
                  <c:v>8.310876023433007</c:v>
                </c:pt>
                <c:pt idx="12759">
                  <c:v>8.3107770425329477</c:v>
                </c:pt>
                <c:pt idx="12760">
                  <c:v>8.3110080342830823</c:v>
                </c:pt>
                <c:pt idx="12761">
                  <c:v>8.3111273867170237</c:v>
                </c:pt>
                <c:pt idx="12762">
                  <c:v>8.3113450451329562</c:v>
                </c:pt>
                <c:pt idx="12763">
                  <c:v>8.3112027309000975</c:v>
                </c:pt>
                <c:pt idx="12764">
                  <c:v>8.3112854166670385</c:v>
                </c:pt>
                <c:pt idx="12765">
                  <c:v>8.3117847417499728</c:v>
                </c:pt>
                <c:pt idx="12766">
                  <c:v>8.3115824275169139</c:v>
                </c:pt>
                <c:pt idx="12767">
                  <c:v>8.311101752600047</c:v>
                </c:pt>
                <c:pt idx="12768">
                  <c:v>8.3114161050329898</c:v>
                </c:pt>
                <c:pt idx="12769">
                  <c:v>8.3113687634499218</c:v>
                </c:pt>
                <c:pt idx="12770">
                  <c:v>8.3114714492170645</c:v>
                </c:pt>
                <c:pt idx="12771">
                  <c:v>8.3110957742999965</c:v>
                </c:pt>
                <c:pt idx="12772">
                  <c:v>8.3117034600669371</c:v>
                </c:pt>
                <c:pt idx="12773">
                  <c:v>8.3112878125000798</c:v>
                </c:pt>
                <c:pt idx="12774">
                  <c:v>8.3112488042500132</c:v>
                </c:pt>
                <c:pt idx="12775">
                  <c:v>8.3110081566829557</c:v>
                </c:pt>
                <c:pt idx="12776">
                  <c:v>8.3115274817670866</c:v>
                </c:pt>
                <c:pt idx="12777">
                  <c:v>8.3112318342000275</c:v>
                </c:pt>
                <c:pt idx="12778">
                  <c:v>8.311332825949961</c:v>
                </c:pt>
                <c:pt idx="12779">
                  <c:v>8.3112538450499045</c:v>
                </c:pt>
                <c:pt idx="12780">
                  <c:v>8.3113731701330362</c:v>
                </c:pt>
                <c:pt idx="12781">
                  <c:v>8.3109808558999791</c:v>
                </c:pt>
                <c:pt idx="12782">
                  <c:v>8.31111020833292</c:v>
                </c:pt>
                <c:pt idx="12783">
                  <c:v>8.311224533417052</c:v>
                </c:pt>
                <c:pt idx="12784">
                  <c:v>8.311277219182994</c:v>
                </c:pt>
                <c:pt idx="12785">
                  <c:v>8.3114748775999274</c:v>
                </c:pt>
                <c:pt idx="12786">
                  <c:v>8.3111508967000685</c:v>
                </c:pt>
                <c:pt idx="12787">
                  <c:v>8.3116885551170014</c:v>
                </c:pt>
                <c:pt idx="12788">
                  <c:v>8.3109579075499429</c:v>
                </c:pt>
                <c:pt idx="12789">
                  <c:v>8.3111138993000768</c:v>
                </c:pt>
                <c:pt idx="12790">
                  <c:v>8.3119332517330182</c:v>
                </c:pt>
                <c:pt idx="12791">
                  <c:v>8.3117309374999611</c:v>
                </c:pt>
                <c:pt idx="12792">
                  <c:v>8.3116002625830916</c:v>
                </c:pt>
                <c:pt idx="12793">
                  <c:v>8.311591281683036</c:v>
                </c:pt>
                <c:pt idx="12794">
                  <c:v>8.3116622734329688</c:v>
                </c:pt>
                <c:pt idx="12795">
                  <c:v>8.3113249591999097</c:v>
                </c:pt>
                <c:pt idx="12796">
                  <c:v>8.3111959509500402</c:v>
                </c:pt>
                <c:pt idx="12797">
                  <c:v>8.3110786367169833</c:v>
                </c:pt>
                <c:pt idx="12798">
                  <c:v>8.311269628466917</c:v>
                </c:pt>
                <c:pt idx="12799">
                  <c:v>8.3113956475670587</c:v>
                </c:pt>
                <c:pt idx="12800">
                  <c:v>8.3116249999999994</c:v>
                </c:pt>
                <c:pt idx="12801">
                  <c:v>8.3117343250829325</c:v>
                </c:pt>
                <c:pt idx="12802">
                  <c:v>8.3114053441830738</c:v>
                </c:pt>
                <c:pt idx="12803">
                  <c:v>8.3114330026000065</c:v>
                </c:pt>
                <c:pt idx="12804">
                  <c:v>8.3117840216999497</c:v>
                </c:pt>
                <c:pt idx="12805">
                  <c:v>8.3117450134500821</c:v>
                </c:pt>
                <c:pt idx="12806">
                  <c:v>8.3117426992170227</c:v>
                </c:pt>
                <c:pt idx="12807">
                  <c:v>8.3121453576329571</c:v>
                </c:pt>
                <c:pt idx="12808">
                  <c:v>8.3121013767330982</c:v>
                </c:pt>
                <c:pt idx="12809">
                  <c:v>8.3127507291670408</c:v>
                </c:pt>
                <c:pt idx="12810">
                  <c:v>8.313731720916973</c:v>
                </c:pt>
                <c:pt idx="12811">
                  <c:v>8.3143760733499139</c:v>
                </c:pt>
                <c:pt idx="12812">
                  <c:v>8.3145470651000473</c:v>
                </c:pt>
                <c:pt idx="12813">
                  <c:v>8.3141580841999883</c:v>
                </c:pt>
                <c:pt idx="12814">
                  <c:v>8.3147640759499222</c:v>
                </c:pt>
                <c:pt idx="12815">
                  <c:v>8.3140934283830639</c:v>
                </c:pt>
                <c:pt idx="12816">
                  <c:v>8.3136260867999958</c:v>
                </c:pt>
                <c:pt idx="12817">
                  <c:v>8.3140687725669391</c:v>
                </c:pt>
                <c:pt idx="12818">
                  <c:v>8.3135497916670786</c:v>
                </c:pt>
                <c:pt idx="12819">
                  <c:v>8.3144424500830123</c:v>
                </c:pt>
                <c:pt idx="12820">
                  <c:v>8.3136518025169543</c:v>
                </c:pt>
                <c:pt idx="12821">
                  <c:v>8.3139327942670871</c:v>
                </c:pt>
                <c:pt idx="12822">
                  <c:v>8.3135671467000289</c:v>
                </c:pt>
                <c:pt idx="12823">
                  <c:v>8.3138331384499615</c:v>
                </c:pt>
                <c:pt idx="12824">
                  <c:v>8.3139758242169037</c:v>
                </c:pt>
                <c:pt idx="12825">
                  <c:v>8.3144934826330346</c:v>
                </c:pt>
                <c:pt idx="12826">
                  <c:v>8.3145728350669774</c:v>
                </c:pt>
                <c:pt idx="12827">
                  <c:v>8.3139871874999205</c:v>
                </c:pt>
                <c:pt idx="12828">
                  <c:v>8.3142615125830535</c:v>
                </c:pt>
                <c:pt idx="12829">
                  <c:v>8.3145741983499946</c:v>
                </c:pt>
                <c:pt idx="12830">
                  <c:v>8.314516856766927</c:v>
                </c:pt>
                <c:pt idx="12831">
                  <c:v>8.3141795425330685</c:v>
                </c:pt>
                <c:pt idx="12832">
                  <c:v>8.3138855342830009</c:v>
                </c:pt>
                <c:pt idx="12833">
                  <c:v>8.3140632200499436</c:v>
                </c:pt>
                <c:pt idx="12834">
                  <c:v>8.3140825451330755</c:v>
                </c:pt>
                <c:pt idx="12835">
                  <c:v>8.3144602309000177</c:v>
                </c:pt>
                <c:pt idx="12836">
                  <c:v>8.3146062499999598</c:v>
                </c:pt>
                <c:pt idx="12837">
                  <c:v>8.3144389084170918</c:v>
                </c:pt>
                <c:pt idx="12838">
                  <c:v>8.314036594183035</c:v>
                </c:pt>
                <c:pt idx="12839">
                  <c:v>8.3149425859329682</c:v>
                </c:pt>
                <c:pt idx="12840">
                  <c:v>8.3147119383669086</c:v>
                </c:pt>
                <c:pt idx="12841">
                  <c:v>8.3145912634500423</c:v>
                </c:pt>
                <c:pt idx="12842">
                  <c:v>8.3148106158829833</c:v>
                </c:pt>
                <c:pt idx="12843">
                  <c:v>8.3143116076329164</c:v>
                </c:pt>
                <c:pt idx="12844">
                  <c:v>8.3141209600670578</c:v>
                </c:pt>
                <c:pt idx="12845">
                  <c:v>8.3141803124999996</c:v>
                </c:pt>
                <c:pt idx="12846">
                  <c:v>8.3141929709169329</c:v>
                </c:pt>
                <c:pt idx="12847">
                  <c:v>8.313893990017073</c:v>
                </c:pt>
                <c:pt idx="12848">
                  <c:v>8.3146349817670071</c:v>
                </c:pt>
                <c:pt idx="12849">
                  <c:v>8.3143876675329498</c:v>
                </c:pt>
                <c:pt idx="12850">
                  <c:v>8.3146269926170806</c:v>
                </c:pt>
                <c:pt idx="12851">
                  <c:v>8.3146663450500249</c:v>
                </c:pt>
                <c:pt idx="12852">
                  <c:v>8.3136840034669568</c:v>
                </c:pt>
                <c:pt idx="12853">
                  <c:v>8.3144300225670964</c:v>
                </c:pt>
                <c:pt idx="12854">
                  <c:v>8.3145260416670403</c:v>
                </c:pt>
                <c:pt idx="12855">
                  <c:v>8.3141237000829733</c:v>
                </c:pt>
                <c:pt idx="12856">
                  <c:v>8.3143797191829165</c:v>
                </c:pt>
                <c:pt idx="12857">
                  <c:v>8.3143557109330466</c:v>
                </c:pt>
                <c:pt idx="12858">
                  <c:v>8.3137467300329888</c:v>
                </c:pt>
                <c:pt idx="12859">
                  <c:v>8.3146727217829213</c:v>
                </c:pt>
                <c:pt idx="12860">
                  <c:v>8.3147970742170632</c:v>
                </c:pt>
                <c:pt idx="12861">
                  <c:v>8.3150413992999965</c:v>
                </c:pt>
                <c:pt idx="12862">
                  <c:v>8.3146840850669381</c:v>
                </c:pt>
                <c:pt idx="12863">
                  <c:v>8.3142817708330785</c:v>
                </c:pt>
                <c:pt idx="12864">
                  <c:v>8.314411095917011</c:v>
                </c:pt>
                <c:pt idx="12865">
                  <c:v>8.3145137816829546</c:v>
                </c:pt>
                <c:pt idx="12866">
                  <c:v>8.3149797734330857</c:v>
                </c:pt>
                <c:pt idx="12867">
                  <c:v>8.314577459200029</c:v>
                </c:pt>
                <c:pt idx="12868">
                  <c:v>8.3148617842829626</c:v>
                </c:pt>
                <c:pt idx="12869">
                  <c:v>8.3137528033829025</c:v>
                </c:pt>
                <c:pt idx="12870">
                  <c:v>8.314078795133037</c:v>
                </c:pt>
                <c:pt idx="12871">
                  <c:v>8.3139448142329773</c:v>
                </c:pt>
                <c:pt idx="12872">
                  <c:v>8.3143791666669209</c:v>
                </c:pt>
                <c:pt idx="12873">
                  <c:v>8.3143501584170529</c:v>
                </c:pt>
                <c:pt idx="12874">
                  <c:v>8.3141945108499957</c:v>
                </c:pt>
                <c:pt idx="12875">
                  <c:v>8.3142988359329273</c:v>
                </c:pt>
                <c:pt idx="12876">
                  <c:v>8.3140665217000684</c:v>
                </c:pt>
                <c:pt idx="12877">
                  <c:v>8.3139208467830006</c:v>
                </c:pt>
                <c:pt idx="12878">
                  <c:v>8.3141235325499441</c:v>
                </c:pt>
                <c:pt idx="12879">
                  <c:v>8.3147278576330752</c:v>
                </c:pt>
                <c:pt idx="12880">
                  <c:v>8.3142938767330179</c:v>
                </c:pt>
                <c:pt idx="12881">
                  <c:v>8.3137548958329592</c:v>
                </c:pt>
                <c:pt idx="12882">
                  <c:v>8.3143708875830917</c:v>
                </c:pt>
                <c:pt idx="12883">
                  <c:v>8.3144069066830344</c:v>
                </c:pt>
                <c:pt idx="12884">
                  <c:v>8.3146462317669663</c:v>
                </c:pt>
                <c:pt idx="12885">
                  <c:v>8.3149622508669108</c:v>
                </c:pt>
                <c:pt idx="12886">
                  <c:v>8.3144732426170425</c:v>
                </c:pt>
                <c:pt idx="12887">
                  <c:v>8.3142075950499823</c:v>
                </c:pt>
                <c:pt idx="12888">
                  <c:v>8.3147152534669182</c:v>
                </c:pt>
                <c:pt idx="12889">
                  <c:v>8.3148862725670583</c:v>
                </c:pt>
                <c:pt idx="12890">
                  <c:v>8.3150089583330011</c:v>
                </c:pt>
                <c:pt idx="12891">
                  <c:v>8.314749950082934</c:v>
                </c:pt>
                <c:pt idx="12892">
                  <c:v>8.3147793025170742</c:v>
                </c:pt>
                <c:pt idx="12893">
                  <c:v>8.3146686276000086</c:v>
                </c:pt>
                <c:pt idx="12894">
                  <c:v>8.3149363133669496</c:v>
                </c:pt>
                <c:pt idx="12895">
                  <c:v>8.3150056384500814</c:v>
                </c:pt>
                <c:pt idx="12896">
                  <c:v>8.3153016575500232</c:v>
                </c:pt>
                <c:pt idx="12897">
                  <c:v>8.3147743159669556</c:v>
                </c:pt>
                <c:pt idx="12898">
                  <c:v>8.3152903350670986</c:v>
                </c:pt>
                <c:pt idx="12899">
                  <c:v>8.3153780208330392</c:v>
                </c:pt>
                <c:pt idx="12900">
                  <c:v>8.3149140125829728</c:v>
                </c:pt>
                <c:pt idx="12901">
                  <c:v>8.3153050316829145</c:v>
                </c:pt>
                <c:pt idx="12902">
                  <c:v>8.315124356767047</c:v>
                </c:pt>
                <c:pt idx="12903">
                  <c:v>8.3149220425329897</c:v>
                </c:pt>
                <c:pt idx="12904">
                  <c:v>8.3149463676169226</c:v>
                </c:pt>
                <c:pt idx="12905">
                  <c:v>8.3156640533830632</c:v>
                </c:pt>
                <c:pt idx="12906">
                  <c:v>8.3147917117999963</c:v>
                </c:pt>
                <c:pt idx="12907">
                  <c:v>8.3149827308999384</c:v>
                </c:pt>
                <c:pt idx="12908">
                  <c:v>8.3150437500000809</c:v>
                </c:pt>
                <c:pt idx="12909">
                  <c:v>8.3153497417500137</c:v>
                </c:pt>
                <c:pt idx="12910">
                  <c:v>8.3150724275169541</c:v>
                </c:pt>
                <c:pt idx="12911">
                  <c:v>8.3150000859330859</c:v>
                </c:pt>
                <c:pt idx="12912">
                  <c:v>8.3153011050330292</c:v>
                </c:pt>
                <c:pt idx="12913">
                  <c:v>8.3151320967829623</c:v>
                </c:pt>
                <c:pt idx="12914">
                  <c:v>8.3160297825499043</c:v>
                </c:pt>
                <c:pt idx="12915">
                  <c:v>8.315305774300036</c:v>
                </c:pt>
                <c:pt idx="12916">
                  <c:v>8.3151867933999775</c:v>
                </c:pt>
                <c:pt idx="12917">
                  <c:v>8.3147294791669211</c:v>
                </c:pt>
                <c:pt idx="12918">
                  <c:v>8.315713804250052</c:v>
                </c:pt>
                <c:pt idx="12919">
                  <c:v>8.3153148233499952</c:v>
                </c:pt>
                <c:pt idx="12920">
                  <c:v>8.3153358150999281</c:v>
                </c:pt>
                <c:pt idx="12921">
                  <c:v>8.3150835008670683</c:v>
                </c:pt>
                <c:pt idx="12922">
                  <c:v>8.3147211592830033</c:v>
                </c:pt>
                <c:pt idx="12923">
                  <c:v>8.315773845049943</c:v>
                </c:pt>
                <c:pt idx="12924">
                  <c:v>8.3161381701330761</c:v>
                </c:pt>
                <c:pt idx="12925">
                  <c:v>8.3161425225670182</c:v>
                </c:pt>
                <c:pt idx="12926">
                  <c:v>8.3161168749999597</c:v>
                </c:pt>
                <c:pt idx="12927">
                  <c:v>8.3162095334170925</c:v>
                </c:pt>
                <c:pt idx="12928">
                  <c:v>8.3156405525170332</c:v>
                </c:pt>
                <c:pt idx="12929">
                  <c:v>8.3153815442669661</c:v>
                </c:pt>
                <c:pt idx="12930">
                  <c:v>8.315457563366909</c:v>
                </c:pt>
                <c:pt idx="12931">
                  <c:v>8.3163135551170413</c:v>
                </c:pt>
                <c:pt idx="12932">
                  <c:v>8.3159962408829848</c:v>
                </c:pt>
                <c:pt idx="12933">
                  <c:v>8.3160538992999165</c:v>
                </c:pt>
                <c:pt idx="12934">
                  <c:v>8.3153482517330577</c:v>
                </c:pt>
                <c:pt idx="12935">
                  <c:v>8.3137876041670005</c:v>
                </c:pt>
                <c:pt idx="12936">
                  <c:v>8.313773595916933</c:v>
                </c:pt>
                <c:pt idx="12937">
                  <c:v>8.3138162816830743</c:v>
                </c:pt>
                <c:pt idx="12938">
                  <c:v>8.3134639401000072</c:v>
                </c:pt>
                <c:pt idx="12939">
                  <c:v>8.313454959199948</c:v>
                </c:pt>
                <c:pt idx="12940">
                  <c:v>8.3137676176170796</c:v>
                </c:pt>
                <c:pt idx="12941">
                  <c:v>8.313690303383023</c:v>
                </c:pt>
                <c:pt idx="12942">
                  <c:v>8.3139379617999563</c:v>
                </c:pt>
                <c:pt idx="12943">
                  <c:v>8.3132223142330979</c:v>
                </c:pt>
                <c:pt idx="12944">
                  <c:v>8.3142033333330385</c:v>
                </c:pt>
                <c:pt idx="12945">
                  <c:v>8.3130993250829714</c:v>
                </c:pt>
                <c:pt idx="12946">
                  <c:v>8.3139953441829153</c:v>
                </c:pt>
                <c:pt idx="12947">
                  <c:v>8.3135830026000459</c:v>
                </c:pt>
                <c:pt idx="12948">
                  <c:v>8.3137373550329894</c:v>
                </c:pt>
                <c:pt idx="12949">
                  <c:v>8.3137583467829224</c:v>
                </c:pt>
                <c:pt idx="12950">
                  <c:v>8.3142710325500637</c:v>
                </c:pt>
                <c:pt idx="12951">
                  <c:v>8.3133570242999966</c:v>
                </c:pt>
                <c:pt idx="12952">
                  <c:v>8.3134013767329389</c:v>
                </c:pt>
                <c:pt idx="12953">
                  <c:v>8.3137257291670803</c:v>
                </c:pt>
                <c:pt idx="12954">
                  <c:v>8.3139717209170119</c:v>
                </c:pt>
                <c:pt idx="12955">
                  <c:v>8.3136177400169551</c:v>
                </c:pt>
                <c:pt idx="12956">
                  <c:v>8.3140037317670874</c:v>
                </c:pt>
                <c:pt idx="12957">
                  <c:v>8.3141497508670277</c:v>
                </c:pt>
                <c:pt idx="12958">
                  <c:v>8.3143640759499604</c:v>
                </c:pt>
                <c:pt idx="12959">
                  <c:v>8.3140050950499038</c:v>
                </c:pt>
                <c:pt idx="12960">
                  <c:v>8.3141477534670365</c:v>
                </c:pt>
                <c:pt idx="12961">
                  <c:v>8.3146304392329782</c:v>
                </c:pt>
                <c:pt idx="12962">
                  <c:v>8.3144014583329202</c:v>
                </c:pt>
                <c:pt idx="12963">
                  <c:v>8.3141041167500518</c:v>
                </c:pt>
                <c:pt idx="12964">
                  <c:v>8.3137884691829953</c:v>
                </c:pt>
                <c:pt idx="12965">
                  <c:v>8.313677794266928</c:v>
                </c:pt>
                <c:pt idx="12966">
                  <c:v>8.31393881336707</c:v>
                </c:pt>
                <c:pt idx="12967">
                  <c:v>8.3141731384500019</c:v>
                </c:pt>
                <c:pt idx="12968">
                  <c:v>8.3138424908829425</c:v>
                </c:pt>
                <c:pt idx="12969">
                  <c:v>8.3139568159670763</c:v>
                </c:pt>
                <c:pt idx="12970">
                  <c:v>8.3136478350670178</c:v>
                </c:pt>
                <c:pt idx="12971">
                  <c:v>8.3139705208329602</c:v>
                </c:pt>
                <c:pt idx="12972">
                  <c:v>8.3136165125830921</c:v>
                </c:pt>
                <c:pt idx="12973">
                  <c:v>8.3148325316830345</c:v>
                </c:pt>
                <c:pt idx="12974">
                  <c:v>8.3141535234329673</c:v>
                </c:pt>
                <c:pt idx="12975">
                  <c:v>8.3146828758669091</c:v>
                </c:pt>
                <c:pt idx="12976">
                  <c:v>8.3142638676170417</c:v>
                </c:pt>
                <c:pt idx="12977">
                  <c:v>8.3143148867169838</c:v>
                </c:pt>
                <c:pt idx="12978">
                  <c:v>8.3144608784669174</c:v>
                </c:pt>
                <c:pt idx="12979">
                  <c:v>8.3146702309000577</c:v>
                </c:pt>
                <c:pt idx="12980">
                  <c:v>8.314294583333</c:v>
                </c:pt>
                <c:pt idx="12981">
                  <c:v>8.314360575082933</c:v>
                </c:pt>
                <c:pt idx="12982">
                  <c:v>8.3142615941830744</c:v>
                </c:pt>
                <c:pt idx="12983">
                  <c:v>8.3145125859330076</c:v>
                </c:pt>
                <c:pt idx="12984">
                  <c:v>8.3153436050329503</c:v>
                </c:pt>
                <c:pt idx="12985">
                  <c:v>8.3165595967830814</c:v>
                </c:pt>
                <c:pt idx="12986">
                  <c:v>8.3161522825500231</c:v>
                </c:pt>
                <c:pt idx="12987">
                  <c:v>8.3167499409669556</c:v>
                </c:pt>
                <c:pt idx="12988">
                  <c:v>8.3162409600670983</c:v>
                </c:pt>
                <c:pt idx="12989">
                  <c:v>8.3160169791670402</c:v>
                </c:pt>
                <c:pt idx="12990">
                  <c:v>8.317001304249974</c:v>
                </c:pt>
                <c:pt idx="12991">
                  <c:v>8.3165939900169139</c:v>
                </c:pt>
                <c:pt idx="12992">
                  <c:v>8.3165383151000469</c:v>
                </c:pt>
                <c:pt idx="12993">
                  <c:v>8.3170226675329886</c:v>
                </c:pt>
                <c:pt idx="12994">
                  <c:v>8.3166769926169213</c:v>
                </c:pt>
                <c:pt idx="12995">
                  <c:v>8.3168096783830645</c:v>
                </c:pt>
                <c:pt idx="12996">
                  <c:v>8.3166440034669957</c:v>
                </c:pt>
                <c:pt idx="12997">
                  <c:v>8.3168183558999385</c:v>
                </c:pt>
                <c:pt idx="12998">
                  <c:v>8.3162177083330793</c:v>
                </c:pt>
                <c:pt idx="12999">
                  <c:v>8.3166553667500125</c:v>
                </c:pt>
                <c:pt idx="13000">
                  <c:v>8.316554719182955</c:v>
                </c:pt>
                <c:pt idx="13001">
                  <c:v>8.3168123776000868</c:v>
                </c:pt>
                <c:pt idx="13002">
                  <c:v>8.3167533967000278</c:v>
                </c:pt>
                <c:pt idx="13003">
                  <c:v>8.3166327217829625</c:v>
                </c:pt>
                <c:pt idx="13004">
                  <c:v>8.3166604075499038</c:v>
                </c:pt>
                <c:pt idx="13005">
                  <c:v>8.3168813993000352</c:v>
                </c:pt>
                <c:pt idx="13006">
                  <c:v>8.3167240850669781</c:v>
                </c:pt>
                <c:pt idx="13007">
                  <c:v>8.3167584374999191</c:v>
                </c:pt>
                <c:pt idx="13008">
                  <c:v>8.3169810959170523</c:v>
                </c:pt>
                <c:pt idx="13009">
                  <c:v>8.3166537816829944</c:v>
                </c:pt>
                <c:pt idx="13010">
                  <c:v>8.3150047734329267</c:v>
                </c:pt>
                <c:pt idx="13011">
                  <c:v>8.3150107925330694</c:v>
                </c:pt>
                <c:pt idx="13012">
                  <c:v>8.3153801176170017</c:v>
                </c:pt>
                <c:pt idx="13013">
                  <c:v>8.314647803382945</c:v>
                </c:pt>
                <c:pt idx="13014">
                  <c:v>8.3148421284670757</c:v>
                </c:pt>
                <c:pt idx="13015">
                  <c:v>8.315101480900017</c:v>
                </c:pt>
                <c:pt idx="13016">
                  <c:v>8.3150474999999595</c:v>
                </c:pt>
                <c:pt idx="13017">
                  <c:v>8.3148268250830917</c:v>
                </c:pt>
                <c:pt idx="13018">
                  <c:v>8.3153545108500353</c:v>
                </c:pt>
                <c:pt idx="13019">
                  <c:v>8.3147655025999683</c:v>
                </c:pt>
                <c:pt idx="13020">
                  <c:v>8.3150748550329094</c:v>
                </c:pt>
                <c:pt idx="13021">
                  <c:v>8.3151741801170402</c:v>
                </c:pt>
                <c:pt idx="13022">
                  <c:v>8.3150985325499835</c:v>
                </c:pt>
                <c:pt idx="13023">
                  <c:v>8.3151878576329157</c:v>
                </c:pt>
                <c:pt idx="13024">
                  <c:v>8.3153738767330587</c:v>
                </c:pt>
                <c:pt idx="13025">
                  <c:v>8.3151298958329996</c:v>
                </c:pt>
                <c:pt idx="13026">
                  <c:v>8.3153442209169324</c:v>
                </c:pt>
                <c:pt idx="13027">
                  <c:v>8.3154535733500747</c:v>
                </c:pt>
                <c:pt idx="13028">
                  <c:v>8.3156262317670073</c:v>
                </c:pt>
                <c:pt idx="13029">
                  <c:v>8.3156505841999504</c:v>
                </c:pt>
                <c:pt idx="13030">
                  <c:v>8.3161682426170813</c:v>
                </c:pt>
                <c:pt idx="13031">
                  <c:v>8.3164059283830234</c:v>
                </c:pt>
                <c:pt idx="13032">
                  <c:v>8.3152702534669576</c:v>
                </c:pt>
                <c:pt idx="13033">
                  <c:v>8.3154846059000977</c:v>
                </c:pt>
                <c:pt idx="13034">
                  <c:v>8.3160722916670409</c:v>
                </c:pt>
                <c:pt idx="13035">
                  <c:v>8.3171332834169736</c:v>
                </c:pt>
                <c:pt idx="13036">
                  <c:v>8.3172759691829139</c:v>
                </c:pt>
                <c:pt idx="13037">
                  <c:v>8.3172019609330476</c:v>
                </c:pt>
                <c:pt idx="13038">
                  <c:v>8.3171513133669883</c:v>
                </c:pt>
                <c:pt idx="13039">
                  <c:v>8.3176573051169207</c:v>
                </c:pt>
                <c:pt idx="13040">
                  <c:v>8.3174166575500639</c:v>
                </c:pt>
                <c:pt idx="13041">
                  <c:v>8.3173176492999961</c:v>
                </c:pt>
                <c:pt idx="13042">
                  <c:v>8.3178686683999388</c:v>
                </c:pt>
                <c:pt idx="13043">
                  <c:v>8.3178530208330788</c:v>
                </c:pt>
                <c:pt idx="13044">
                  <c:v>8.3179256792500116</c:v>
                </c:pt>
                <c:pt idx="13045">
                  <c:v>8.3180766983499552</c:v>
                </c:pt>
                <c:pt idx="13046">
                  <c:v>8.3176510234330863</c:v>
                </c:pt>
                <c:pt idx="13047">
                  <c:v>8.3180887092000297</c:v>
                </c:pt>
                <c:pt idx="13048">
                  <c:v>8.3175480342829626</c:v>
                </c:pt>
                <c:pt idx="13049">
                  <c:v>8.3173490533829035</c:v>
                </c:pt>
                <c:pt idx="13050">
                  <c:v>8.3170783784670377</c:v>
                </c:pt>
                <c:pt idx="13051">
                  <c:v>8.3168010642329779</c:v>
                </c:pt>
                <c:pt idx="13052">
                  <c:v>8.3175187499999215</c:v>
                </c:pt>
                <c:pt idx="13053">
                  <c:v>8.3171430750830524</c:v>
                </c:pt>
                <c:pt idx="13054">
                  <c:v>8.316765760849993</c:v>
                </c:pt>
                <c:pt idx="13055">
                  <c:v>8.3172784192669287</c:v>
                </c:pt>
                <c:pt idx="13056">
                  <c:v>8.3168377717000688</c:v>
                </c:pt>
                <c:pt idx="13057">
                  <c:v>8.3172670967830005</c:v>
                </c:pt>
                <c:pt idx="13058">
                  <c:v>8.3168614492169439</c:v>
                </c:pt>
                <c:pt idx="13059">
                  <c:v>8.3161757743000759</c:v>
                </c:pt>
                <c:pt idx="13060">
                  <c:v>8.3152184600670189</c:v>
                </c:pt>
                <c:pt idx="13061">
                  <c:v>8.3155211458329603</c:v>
                </c:pt>
                <c:pt idx="13062">
                  <c:v>8.3154604709170918</c:v>
                </c:pt>
                <c:pt idx="13063">
                  <c:v>8.3152331566830338</c:v>
                </c:pt>
                <c:pt idx="13064">
                  <c:v>8.3151474817669673</c:v>
                </c:pt>
                <c:pt idx="13065">
                  <c:v>8.3154685008669098</c:v>
                </c:pt>
                <c:pt idx="13066">
                  <c:v>8.3155178259500424</c:v>
                </c:pt>
                <c:pt idx="13067">
                  <c:v>8.3158671783829838</c:v>
                </c:pt>
                <c:pt idx="13068">
                  <c:v>8.3160915034669163</c:v>
                </c:pt>
                <c:pt idx="13069">
                  <c:v>8.3159308559000582</c:v>
                </c:pt>
                <c:pt idx="13070">
                  <c:v>8.316056875000001</c:v>
                </c:pt>
                <c:pt idx="13071">
                  <c:v>8.3158095334169335</c:v>
                </c:pt>
                <c:pt idx="13072">
                  <c:v>8.3174055525170729</c:v>
                </c:pt>
                <c:pt idx="13073">
                  <c:v>8.3182948776000067</c:v>
                </c:pt>
                <c:pt idx="13074">
                  <c:v>8.3182742300329497</c:v>
                </c:pt>
                <c:pt idx="13075">
                  <c:v>8.3182468884500818</c:v>
                </c:pt>
                <c:pt idx="13076">
                  <c:v>8.3179129075500242</c:v>
                </c:pt>
                <c:pt idx="13077">
                  <c:v>8.3181138992999575</c:v>
                </c:pt>
                <c:pt idx="13078">
                  <c:v>8.3181649184000968</c:v>
                </c:pt>
                <c:pt idx="13079">
                  <c:v>8.3190709375000402</c:v>
                </c:pt>
                <c:pt idx="13080">
                  <c:v>8.3183302625829718</c:v>
                </c:pt>
                <c:pt idx="13081">
                  <c:v>8.318729615016915</c:v>
                </c:pt>
                <c:pt idx="13082">
                  <c:v>8.3185706067670466</c:v>
                </c:pt>
                <c:pt idx="13083">
                  <c:v>8.3183832925329888</c:v>
                </c:pt>
                <c:pt idx="13084">
                  <c:v>8.3185676176169228</c:v>
                </c:pt>
                <c:pt idx="13085">
                  <c:v>8.3186936367170627</c:v>
                </c:pt>
                <c:pt idx="13086">
                  <c:v>8.3186429617999949</c:v>
                </c:pt>
                <c:pt idx="13087">
                  <c:v>8.3196889808999384</c:v>
                </c:pt>
                <c:pt idx="13088">
                  <c:v>8.3195616666670791</c:v>
                </c:pt>
                <c:pt idx="13089">
                  <c:v>8.3197109917500125</c:v>
                </c:pt>
                <c:pt idx="13090">
                  <c:v>8.3195303441829545</c:v>
                </c:pt>
                <c:pt idx="13091">
                  <c:v>8.3192963359330854</c:v>
                </c:pt>
                <c:pt idx="13092">
                  <c:v>8.3192173550330288</c:v>
                </c:pt>
                <c:pt idx="13093">
                  <c:v>8.3191783467829623</c:v>
                </c:pt>
                <c:pt idx="13094">
                  <c:v>8.3193743658829042</c:v>
                </c:pt>
                <c:pt idx="13095">
                  <c:v>8.3189470243000372</c:v>
                </c:pt>
                <c:pt idx="13096">
                  <c:v>8.3191580433999768</c:v>
                </c:pt>
                <c:pt idx="13097">
                  <c:v>8.319105729166921</c:v>
                </c:pt>
                <c:pt idx="13098">
                  <c:v>8.319386720917052</c:v>
                </c:pt>
                <c:pt idx="13099">
                  <c:v>8.3193277400169947</c:v>
                </c:pt>
                <c:pt idx="13100">
                  <c:v>8.3187853984329276</c:v>
                </c:pt>
                <c:pt idx="13101">
                  <c:v>8.3193680842000681</c:v>
                </c:pt>
                <c:pt idx="13102">
                  <c:v>8.3192007426170012</c:v>
                </c:pt>
                <c:pt idx="13103">
                  <c:v>8.3195150950499439</c:v>
                </c:pt>
                <c:pt idx="13104">
                  <c:v>8.3192560868000758</c:v>
                </c:pt>
                <c:pt idx="13105">
                  <c:v>8.3194421059000181</c:v>
                </c:pt>
                <c:pt idx="13106">
                  <c:v>8.31921645833296</c:v>
                </c:pt>
                <c:pt idx="13107">
                  <c:v>8.3194591167500924</c:v>
                </c:pt>
                <c:pt idx="13108">
                  <c:v>8.3195084691830345</c:v>
                </c:pt>
                <c:pt idx="13109">
                  <c:v>8.3195244609329677</c:v>
                </c:pt>
                <c:pt idx="13110">
                  <c:v>8.3200538133669095</c:v>
                </c:pt>
                <c:pt idx="13111">
                  <c:v>8.3195881384500421</c:v>
                </c:pt>
                <c:pt idx="13112">
                  <c:v>8.319482490882983</c:v>
                </c:pt>
                <c:pt idx="13113">
                  <c:v>8.3194268159669171</c:v>
                </c:pt>
                <c:pt idx="13114">
                  <c:v>8.3198045017330582</c:v>
                </c:pt>
                <c:pt idx="13115">
                  <c:v>8.3197138541670004</c:v>
                </c:pt>
                <c:pt idx="13116">
                  <c:v>8.3200831792499326</c:v>
                </c:pt>
                <c:pt idx="13117">
                  <c:v>8.3200775316830757</c:v>
                </c:pt>
                <c:pt idx="13118">
                  <c:v>8.3197835234330082</c:v>
                </c:pt>
                <c:pt idx="13119">
                  <c:v>8.3197112091999497</c:v>
                </c:pt>
                <c:pt idx="13120">
                  <c:v>8.3198005342830808</c:v>
                </c:pt>
                <c:pt idx="13121">
                  <c:v>8.3202748867170229</c:v>
                </c:pt>
                <c:pt idx="13122">
                  <c:v>8.3205658784669563</c:v>
                </c:pt>
                <c:pt idx="13123">
                  <c:v>8.3204985642330982</c:v>
                </c:pt>
                <c:pt idx="13124">
                  <c:v>8.3204745833330396</c:v>
                </c:pt>
                <c:pt idx="13125">
                  <c:v>8.3208572417499713</c:v>
                </c:pt>
                <c:pt idx="13126">
                  <c:v>8.320444927516915</c:v>
                </c:pt>
                <c:pt idx="13127">
                  <c:v>8.3197175859330468</c:v>
                </c:pt>
                <c:pt idx="13128">
                  <c:v>8.3202902716999905</c:v>
                </c:pt>
                <c:pt idx="13129">
                  <c:v>8.3203379301169225</c:v>
                </c:pt>
                <c:pt idx="13130">
                  <c:v>8.3206889492170628</c:v>
                </c:pt>
                <c:pt idx="13131">
                  <c:v>8.3201782742999963</c:v>
                </c:pt>
                <c:pt idx="13132">
                  <c:v>8.3201609600669375</c:v>
                </c:pt>
                <c:pt idx="13133">
                  <c:v>8.3204286458330809</c:v>
                </c:pt>
                <c:pt idx="13134">
                  <c:v>8.3203929709170126</c:v>
                </c:pt>
                <c:pt idx="13135">
                  <c:v>8.3203106566829543</c:v>
                </c:pt>
                <c:pt idx="13136">
                  <c:v>8.3200233151000873</c:v>
                </c:pt>
                <c:pt idx="13137">
                  <c:v>8.3206343342000295</c:v>
                </c:pt>
                <c:pt idx="13138">
                  <c:v>8.3205303259499619</c:v>
                </c:pt>
                <c:pt idx="13139">
                  <c:v>8.320299678382904</c:v>
                </c:pt>
                <c:pt idx="13140">
                  <c:v>8.3201473368000354</c:v>
                </c:pt>
                <c:pt idx="13141">
                  <c:v>8.3207783558999786</c:v>
                </c:pt>
                <c:pt idx="13142">
                  <c:v>8.31925270833292</c:v>
                </c:pt>
                <c:pt idx="13143">
                  <c:v>8.3188370334170525</c:v>
                </c:pt>
                <c:pt idx="13144">
                  <c:v>8.3185147191829945</c:v>
                </c:pt>
                <c:pt idx="13145">
                  <c:v>8.3188107109329277</c:v>
                </c:pt>
                <c:pt idx="13146">
                  <c:v>8.318810063367069</c:v>
                </c:pt>
                <c:pt idx="13147">
                  <c:v>8.3181843884500015</c:v>
                </c:pt>
                <c:pt idx="13148">
                  <c:v>8.3184554075499442</c:v>
                </c:pt>
                <c:pt idx="13149">
                  <c:v>8.3184447326330755</c:v>
                </c:pt>
                <c:pt idx="13150">
                  <c:v>8.3184807517330182</c:v>
                </c:pt>
                <c:pt idx="13151">
                  <c:v>8.3188201041669618</c:v>
                </c:pt>
                <c:pt idx="13152">
                  <c:v>8.3182910959170933</c:v>
                </c:pt>
                <c:pt idx="13153">
                  <c:v>8.3184371150170335</c:v>
                </c:pt>
                <c:pt idx="13154">
                  <c:v>8.3185814400999671</c:v>
                </c:pt>
                <c:pt idx="13155">
                  <c:v>8.3194241258669095</c:v>
                </c:pt>
                <c:pt idx="13156">
                  <c:v>8.318820117617042</c:v>
                </c:pt>
                <c:pt idx="13157">
                  <c:v>8.318544470049984</c:v>
                </c:pt>
                <c:pt idx="13158">
                  <c:v>8.3184754617999168</c:v>
                </c:pt>
                <c:pt idx="13159">
                  <c:v>8.3182648142330571</c:v>
                </c:pt>
                <c:pt idx="13160">
                  <c:v>8.3184941666669996</c:v>
                </c:pt>
                <c:pt idx="13161">
                  <c:v>8.3187401584169329</c:v>
                </c:pt>
                <c:pt idx="13162">
                  <c:v>8.3192295108500751</c:v>
                </c:pt>
                <c:pt idx="13163">
                  <c:v>8.3183105026000081</c:v>
                </c:pt>
                <c:pt idx="13164">
                  <c:v>8.3187715216999489</c:v>
                </c:pt>
                <c:pt idx="13165">
                  <c:v>8.3183708467830826</c:v>
                </c:pt>
                <c:pt idx="13166">
                  <c:v>8.3185985325500234</c:v>
                </c:pt>
                <c:pt idx="13167">
                  <c:v>8.3184961909669557</c:v>
                </c:pt>
                <c:pt idx="13168">
                  <c:v>8.3186088767330979</c:v>
                </c:pt>
                <c:pt idx="13169">
                  <c:v>8.3187148958330397</c:v>
                </c:pt>
                <c:pt idx="13170">
                  <c:v>8.3188658875829731</c:v>
                </c:pt>
                <c:pt idx="13171">
                  <c:v>8.3184269066829142</c:v>
                </c:pt>
                <c:pt idx="13172">
                  <c:v>8.3187495651000471</c:v>
                </c:pt>
                <c:pt idx="13173">
                  <c:v>8.3188939175329892</c:v>
                </c:pt>
                <c:pt idx="13174">
                  <c:v>8.3184249092829212</c:v>
                </c:pt>
                <c:pt idx="13175">
                  <c:v>8.3184592617170647</c:v>
                </c:pt>
                <c:pt idx="13176">
                  <c:v>8.3184019201329971</c:v>
                </c:pt>
                <c:pt idx="13177">
                  <c:v>8.3184212725669386</c:v>
                </c:pt>
                <c:pt idx="13178">
                  <c:v>8.3180289583330804</c:v>
                </c:pt>
                <c:pt idx="13179">
                  <c:v>8.3182566167500127</c:v>
                </c:pt>
                <c:pt idx="13180">
                  <c:v>8.3185093025169561</c:v>
                </c:pt>
                <c:pt idx="13181">
                  <c:v>8.3185602942670869</c:v>
                </c:pt>
                <c:pt idx="13182">
                  <c:v>8.3182313133670291</c:v>
                </c:pt>
                <c:pt idx="13183">
                  <c:v>8.3185206384499608</c:v>
                </c:pt>
                <c:pt idx="13184">
                  <c:v>8.3178299908829043</c:v>
                </c:pt>
                <c:pt idx="13185">
                  <c:v>8.3179893159670364</c:v>
                </c:pt>
                <c:pt idx="13186">
                  <c:v>8.3184986683999789</c:v>
                </c:pt>
                <c:pt idx="13187">
                  <c:v>8.3184113541669191</c:v>
                </c:pt>
                <c:pt idx="13188">
                  <c:v>8.3177206792500513</c:v>
                </c:pt>
                <c:pt idx="13189">
                  <c:v>8.3182433650169951</c:v>
                </c:pt>
                <c:pt idx="13190">
                  <c:v>8.3181176900999265</c:v>
                </c:pt>
                <c:pt idx="13191">
                  <c:v>8.3179053758670687</c:v>
                </c:pt>
                <c:pt idx="13192">
                  <c:v>8.3179547009500023</c:v>
                </c:pt>
                <c:pt idx="13193">
                  <c:v>8.3182123867169437</c:v>
                </c:pt>
                <c:pt idx="13194">
                  <c:v>8.3185067118000759</c:v>
                </c:pt>
                <c:pt idx="13195">
                  <c:v>8.3180193975670171</c:v>
                </c:pt>
                <c:pt idx="13196">
                  <c:v>8.3184437499999611</c:v>
                </c:pt>
                <c:pt idx="13197">
                  <c:v>8.3175164084170916</c:v>
                </c:pt>
                <c:pt idx="13198">
                  <c:v>8.3180890941830352</c:v>
                </c:pt>
                <c:pt idx="13199">
                  <c:v>8.3181484192669686</c:v>
                </c:pt>
                <c:pt idx="13200">
                  <c:v>8.3179077716999092</c:v>
                </c:pt>
                <c:pt idx="13201">
                  <c:v>8.3177520967830407</c:v>
                </c:pt>
                <c:pt idx="13202">
                  <c:v>8.3178731158829837</c:v>
                </c:pt>
                <c:pt idx="13203">
                  <c:v>8.3180224409669172</c:v>
                </c:pt>
                <c:pt idx="13204">
                  <c:v>8.3183884600670588</c:v>
                </c:pt>
                <c:pt idx="13205">
                  <c:v>8.3179144791669994</c:v>
                </c:pt>
                <c:pt idx="13206">
                  <c:v>8.3178738042499329</c:v>
                </c:pt>
                <c:pt idx="13207">
                  <c:v>8.318273156683075</c:v>
                </c:pt>
                <c:pt idx="13208">
                  <c:v>8.3180074817670064</c:v>
                </c:pt>
                <c:pt idx="13209">
                  <c:v>8.3180251675329497</c:v>
                </c:pt>
                <c:pt idx="13210">
                  <c:v>8.3174828259500817</c:v>
                </c:pt>
                <c:pt idx="13211">
                  <c:v>8.3173271783830227</c:v>
                </c:pt>
                <c:pt idx="13212">
                  <c:v>8.3170231701329573</c:v>
                </c:pt>
                <c:pt idx="13213">
                  <c:v>8.3177175225670972</c:v>
                </c:pt>
                <c:pt idx="13214">
                  <c:v>8.3176118750000398</c:v>
                </c:pt>
                <c:pt idx="13215">
                  <c:v>8.3178428667499738</c:v>
                </c:pt>
                <c:pt idx="13216">
                  <c:v>8.318243885849915</c:v>
                </c:pt>
                <c:pt idx="13217">
                  <c:v>8.3175465442670475</c:v>
                </c:pt>
                <c:pt idx="13218">
                  <c:v>8.3176242300329886</c:v>
                </c:pt>
                <c:pt idx="13219">
                  <c:v>8.3183602217829211</c:v>
                </c:pt>
                <c:pt idx="13220">
                  <c:v>8.3177695742170634</c:v>
                </c:pt>
                <c:pt idx="13221">
                  <c:v>8.3185488992999961</c:v>
                </c:pt>
                <c:pt idx="13222">
                  <c:v>8.318624918399939</c:v>
                </c:pt>
                <c:pt idx="13223">
                  <c:v>8.3179976041670791</c:v>
                </c:pt>
                <c:pt idx="13224">
                  <c:v>8.3177885959170119</c:v>
                </c:pt>
                <c:pt idx="13225">
                  <c:v>8.3171612816829548</c:v>
                </c:pt>
                <c:pt idx="13226">
                  <c:v>8.3174456067670874</c:v>
                </c:pt>
                <c:pt idx="13227">
                  <c:v>8.3177282925330296</c:v>
                </c:pt>
                <c:pt idx="13228">
                  <c:v>8.3173476176169618</c:v>
                </c:pt>
                <c:pt idx="13229">
                  <c:v>8.3182936367169038</c:v>
                </c:pt>
                <c:pt idx="13230">
                  <c:v>8.3177129618000354</c:v>
                </c:pt>
                <c:pt idx="13231">
                  <c:v>8.3179473142329776</c:v>
                </c:pt>
                <c:pt idx="13232">
                  <c:v>8.3180849999999218</c:v>
                </c:pt>
                <c:pt idx="13233">
                  <c:v>8.3177226584170523</c:v>
                </c:pt>
                <c:pt idx="13234">
                  <c:v>8.3173970108499944</c:v>
                </c:pt>
                <c:pt idx="13235">
                  <c:v>8.3152046692669259</c:v>
                </c:pt>
                <c:pt idx="13236">
                  <c:v>8.3157340217000684</c:v>
                </c:pt>
                <c:pt idx="13237">
                  <c:v>8.3154200134500016</c:v>
                </c:pt>
                <c:pt idx="13238">
                  <c:v>8.3151510325499451</c:v>
                </c:pt>
                <c:pt idx="13239">
                  <c:v>8.3146986909670755</c:v>
                </c:pt>
                <c:pt idx="13240">
                  <c:v>8.3151680434000177</c:v>
                </c:pt>
                <c:pt idx="13241">
                  <c:v>8.3152990624999603</c:v>
                </c:pt>
                <c:pt idx="13242">
                  <c:v>8.3158050542500916</c:v>
                </c:pt>
                <c:pt idx="13243">
                  <c:v>8.3150544066830356</c:v>
                </c:pt>
                <c:pt idx="13244">
                  <c:v>8.314978731766967</c:v>
                </c:pt>
                <c:pt idx="13245">
                  <c:v>8.3149280841999094</c:v>
                </c:pt>
                <c:pt idx="13246">
                  <c:v>8.3150557426170426</c:v>
                </c:pt>
                <c:pt idx="13247">
                  <c:v>8.3150334283829839</c:v>
                </c:pt>
                <c:pt idx="13248">
                  <c:v>8.3151494201329168</c:v>
                </c:pt>
                <c:pt idx="13249">
                  <c:v>8.3158171059000576</c:v>
                </c:pt>
                <c:pt idx="13250">
                  <c:v>8.3153797916669987</c:v>
                </c:pt>
                <c:pt idx="13251">
                  <c:v>8.3153507834169336</c:v>
                </c:pt>
                <c:pt idx="13252">
                  <c:v>8.3156718025170733</c:v>
                </c:pt>
                <c:pt idx="13253">
                  <c:v>8.3153844609330072</c:v>
                </c:pt>
                <c:pt idx="13254">
                  <c:v>8.3156438133669504</c:v>
                </c:pt>
                <c:pt idx="13255">
                  <c:v>8.3156348051170816</c:v>
                </c:pt>
                <c:pt idx="13256">
                  <c:v>8.3154324908830244</c:v>
                </c:pt>
                <c:pt idx="13257">
                  <c:v>8.3152801492999568</c:v>
                </c:pt>
                <c:pt idx="13258">
                  <c:v>8.3156078350670963</c:v>
                </c:pt>
                <c:pt idx="13259">
                  <c:v>8.3159188541670392</c:v>
                </c:pt>
                <c:pt idx="13260">
                  <c:v>8.3156531792499724</c:v>
                </c:pt>
                <c:pt idx="13261">
                  <c:v>8.315079198349915</c:v>
                </c:pt>
                <c:pt idx="13262">
                  <c:v>8.3153285234330472</c:v>
                </c:pt>
                <c:pt idx="13263">
                  <c:v>8.3153362091999892</c:v>
                </c:pt>
                <c:pt idx="13264">
                  <c:v>8.3150655342829207</c:v>
                </c:pt>
                <c:pt idx="13265">
                  <c:v>8.3151365533830628</c:v>
                </c:pt>
                <c:pt idx="13266">
                  <c:v>8.3152642117999953</c:v>
                </c:pt>
                <c:pt idx="13267">
                  <c:v>8.3149885642329391</c:v>
                </c:pt>
                <c:pt idx="13268">
                  <c:v>8.3152912500000795</c:v>
                </c:pt>
                <c:pt idx="13269">
                  <c:v>8.3155155750830119</c:v>
                </c:pt>
                <c:pt idx="13270">
                  <c:v>8.3151082608499554</c:v>
                </c:pt>
                <c:pt idx="13271">
                  <c:v>8.3154259192670867</c:v>
                </c:pt>
                <c:pt idx="13272">
                  <c:v>8.3173902717000292</c:v>
                </c:pt>
                <c:pt idx="13273">
                  <c:v>8.3174229301169618</c:v>
                </c:pt>
                <c:pt idx="13274">
                  <c:v>8.3177939492169024</c:v>
                </c:pt>
                <c:pt idx="13275">
                  <c:v>8.3174299409670365</c:v>
                </c:pt>
                <c:pt idx="13276">
                  <c:v>8.3175509600669777</c:v>
                </c:pt>
                <c:pt idx="13277">
                  <c:v>8.3172736458329215</c:v>
                </c:pt>
                <c:pt idx="13278">
                  <c:v>8.3176329709170531</c:v>
                </c:pt>
                <c:pt idx="13279">
                  <c:v>8.3178673233499953</c:v>
                </c:pt>
                <c:pt idx="13280">
                  <c:v>8.3177116484329279</c:v>
                </c:pt>
                <c:pt idx="13281">
                  <c:v>8.3180393342000691</c:v>
                </c:pt>
                <c:pt idx="13282">
                  <c:v>8.3173503259500006</c:v>
                </c:pt>
                <c:pt idx="13283">
                  <c:v>8.317788011716944</c:v>
                </c:pt>
                <c:pt idx="13284">
                  <c:v>8.3175690034670762</c:v>
                </c:pt>
                <c:pt idx="13285">
                  <c:v>8.3173783559000185</c:v>
                </c:pt>
                <c:pt idx="13286">
                  <c:v>8.3174760416669606</c:v>
                </c:pt>
                <c:pt idx="13287">
                  <c:v>8.3173020334170911</c:v>
                </c:pt>
                <c:pt idx="13288">
                  <c:v>8.3175747191830336</c:v>
                </c:pt>
                <c:pt idx="13289">
                  <c:v>8.317277377599968</c:v>
                </c:pt>
                <c:pt idx="13290">
                  <c:v>8.3171700633669108</c:v>
                </c:pt>
                <c:pt idx="13291">
                  <c:v>8.3172943884500423</c:v>
                </c:pt>
                <c:pt idx="13292">
                  <c:v>8.3167420742169824</c:v>
                </c:pt>
                <c:pt idx="13293">
                  <c:v>8.3171947326329168</c:v>
                </c:pt>
                <c:pt idx="13294">
                  <c:v>8.3172340850670583</c:v>
                </c:pt>
                <c:pt idx="13295">
                  <c:v>8.3172101041669997</c:v>
                </c:pt>
                <c:pt idx="13296">
                  <c:v>8.3173110959169332</c:v>
                </c:pt>
                <c:pt idx="13297">
                  <c:v>8.3176921150170742</c:v>
                </c:pt>
                <c:pt idx="13298">
                  <c:v>8.3179231067670081</c:v>
                </c:pt>
                <c:pt idx="13299">
                  <c:v>8.3175107925329499</c:v>
                </c:pt>
                <c:pt idx="13300">
                  <c:v>8.3175217842830804</c:v>
                </c:pt>
                <c:pt idx="13301">
                  <c:v>8.3175961367170235</c:v>
                </c:pt>
                <c:pt idx="13302">
                  <c:v>8.3174737951329565</c:v>
                </c:pt>
                <c:pt idx="13303">
                  <c:v>8.3176814809000987</c:v>
                </c:pt>
                <c:pt idx="13304">
                  <c:v>8.3181408333330396</c:v>
                </c:pt>
                <c:pt idx="13305">
                  <c:v>8.3178234917499729</c:v>
                </c:pt>
                <c:pt idx="13306">
                  <c:v>8.3176895108499149</c:v>
                </c:pt>
                <c:pt idx="13307">
                  <c:v>8.3173021692670464</c:v>
                </c:pt>
                <c:pt idx="13308">
                  <c:v>8.3173165216999898</c:v>
                </c:pt>
                <c:pt idx="13309">
                  <c:v>8.3174891801169224</c:v>
                </c:pt>
                <c:pt idx="13310">
                  <c:v>8.3172535325500636</c:v>
                </c:pt>
                <c:pt idx="13311">
                  <c:v>8.3174378576329957</c:v>
                </c:pt>
                <c:pt idx="13312">
                  <c:v>8.3169772100669377</c:v>
                </c:pt>
                <c:pt idx="13313">
                  <c:v>8.3171065625000811</c:v>
                </c:pt>
                <c:pt idx="13314">
                  <c:v>8.3171825542500137</c:v>
                </c:pt>
                <c:pt idx="13315">
                  <c:v>8.3170619066829534</c:v>
                </c:pt>
                <c:pt idx="13316">
                  <c:v>8.317279565100085</c:v>
                </c:pt>
                <c:pt idx="13317">
                  <c:v>8.3176739175330283</c:v>
                </c:pt>
                <c:pt idx="13318">
                  <c:v>8.3171349092829612</c:v>
                </c:pt>
                <c:pt idx="13319">
                  <c:v>8.3171959283829047</c:v>
                </c:pt>
                <c:pt idx="13320">
                  <c:v>8.3173885868000355</c:v>
                </c:pt>
                <c:pt idx="13321">
                  <c:v>8.3174396058999776</c:v>
                </c:pt>
                <c:pt idx="13322">
                  <c:v>8.31743562499992</c:v>
                </c:pt>
                <c:pt idx="13323">
                  <c:v>8.3177999500830513</c:v>
                </c:pt>
                <c:pt idx="13324">
                  <c:v>8.3176343025169945</c:v>
                </c:pt>
                <c:pt idx="13325">
                  <c:v>8.3177552942669273</c:v>
                </c:pt>
                <c:pt idx="13326">
                  <c:v>8.3180829800330685</c:v>
                </c:pt>
                <c:pt idx="13327">
                  <c:v>8.3180806384500023</c:v>
                </c:pt>
                <c:pt idx="13328">
                  <c:v>8.3174249908829427</c:v>
                </c:pt>
                <c:pt idx="13329">
                  <c:v>8.3179576493000749</c:v>
                </c:pt>
                <c:pt idx="13330">
                  <c:v>8.3176420017330184</c:v>
                </c:pt>
                <c:pt idx="13331">
                  <c:v>8.3177163541669596</c:v>
                </c:pt>
                <c:pt idx="13332">
                  <c:v>8.3176123459170928</c:v>
                </c:pt>
                <c:pt idx="13333">
                  <c:v>8.3177633650170346</c:v>
                </c:pt>
                <c:pt idx="13334">
                  <c:v>8.3174760234329668</c:v>
                </c:pt>
                <c:pt idx="13335">
                  <c:v>8.317995375866909</c:v>
                </c:pt>
                <c:pt idx="13336">
                  <c:v>8.3180880342830417</c:v>
                </c:pt>
                <c:pt idx="13337">
                  <c:v>8.3181357200499839</c:v>
                </c:pt>
                <c:pt idx="13338">
                  <c:v>8.3182517117999168</c:v>
                </c:pt>
                <c:pt idx="13339">
                  <c:v>8.3177743975670566</c:v>
                </c:pt>
                <c:pt idx="13340">
                  <c:v>8.317885416667</c:v>
                </c:pt>
                <c:pt idx="13341">
                  <c:v>8.3179014084169332</c:v>
                </c:pt>
                <c:pt idx="13342">
                  <c:v>8.3176674275170743</c:v>
                </c:pt>
                <c:pt idx="13343">
                  <c:v>8.3185917526000068</c:v>
                </c:pt>
                <c:pt idx="13344">
                  <c:v>8.3182011050329479</c:v>
                </c:pt>
                <c:pt idx="13345">
                  <c:v>8.3186920967830797</c:v>
                </c:pt>
                <c:pt idx="13346">
                  <c:v>8.3183464492170227</c:v>
                </c:pt>
                <c:pt idx="13347">
                  <c:v>8.3186541076329554</c:v>
                </c:pt>
                <c:pt idx="13348">
                  <c:v>8.3189967934000979</c:v>
                </c:pt>
                <c:pt idx="13349">
                  <c:v>8.318839479167039</c:v>
                </c:pt>
                <c:pt idx="13350">
                  <c:v>8.3191271375829725</c:v>
                </c:pt>
                <c:pt idx="13351">
                  <c:v>8.3186098233499148</c:v>
                </c:pt>
                <c:pt idx="13352">
                  <c:v>8.3189458151000473</c:v>
                </c:pt>
                <c:pt idx="13353">
                  <c:v>8.3189868341999897</c:v>
                </c:pt>
                <c:pt idx="13354">
                  <c:v>8.3189461592829215</c:v>
                </c:pt>
                <c:pt idx="13355">
                  <c:v>8.3195838450500634</c:v>
                </c:pt>
                <c:pt idx="13356">
                  <c:v>8.3186798367999977</c:v>
                </c:pt>
                <c:pt idx="13357">
                  <c:v>8.3192158558999374</c:v>
                </c:pt>
                <c:pt idx="13358">
                  <c:v>8.31974354166708</c:v>
                </c:pt>
                <c:pt idx="13359">
                  <c:v>8.3194378667500128</c:v>
                </c:pt>
                <c:pt idx="13360">
                  <c:v>8.3193472191829549</c:v>
                </c:pt>
                <c:pt idx="13361">
                  <c:v>8.3196982109330868</c:v>
                </c:pt>
                <c:pt idx="13362">
                  <c:v>8.3195808967000282</c:v>
                </c:pt>
                <c:pt idx="13363">
                  <c:v>8.3195218884499607</c:v>
                </c:pt>
                <c:pt idx="13364">
                  <c:v>8.3193945742169042</c:v>
                </c:pt>
                <c:pt idx="13365">
                  <c:v>8.3196838993000366</c:v>
                </c:pt>
                <c:pt idx="13366">
                  <c:v>8.3200649183999786</c:v>
                </c:pt>
                <c:pt idx="13367">
                  <c:v>8.3191476041669201</c:v>
                </c:pt>
                <c:pt idx="13368">
                  <c:v>8.3203152625830512</c:v>
                </c:pt>
                <c:pt idx="13369">
                  <c:v>8.3196029483499938</c:v>
                </c:pt>
                <c:pt idx="13370">
                  <c:v>8.3202222734329272</c:v>
                </c:pt>
                <c:pt idx="13371">
                  <c:v>8.3196549592000686</c:v>
                </c:pt>
                <c:pt idx="13372">
                  <c:v>8.3195976176170028</c:v>
                </c:pt>
                <c:pt idx="13373">
                  <c:v>8.3199736367169432</c:v>
                </c:pt>
                <c:pt idx="13374">
                  <c:v>8.3197462951330774</c:v>
                </c:pt>
                <c:pt idx="13375">
                  <c:v>8.3200489809000171</c:v>
                </c:pt>
                <c:pt idx="13376">
                  <c:v>8.3196466666669604</c:v>
                </c:pt>
                <c:pt idx="13377">
                  <c:v>8.319322658417093</c:v>
                </c:pt>
                <c:pt idx="13378">
                  <c:v>8.3198503441830329</c:v>
                </c:pt>
                <c:pt idx="13379">
                  <c:v>8.3203096692669689</c:v>
                </c:pt>
                <c:pt idx="13380">
                  <c:v>8.3201956883669101</c:v>
                </c:pt>
                <c:pt idx="13381">
                  <c:v>8.3200233467830405</c:v>
                </c:pt>
                <c:pt idx="13382">
                  <c:v>8.3193710325499843</c:v>
                </c:pt>
                <c:pt idx="13383">
                  <c:v>8.3199070242999174</c:v>
                </c:pt>
                <c:pt idx="13384">
                  <c:v>8.3201613767330578</c:v>
                </c:pt>
                <c:pt idx="13385">
                  <c:v>8.3204273958330006</c:v>
                </c:pt>
                <c:pt idx="13386">
                  <c:v>8.3196783875829325</c:v>
                </c:pt>
                <c:pt idx="13387">
                  <c:v>8.3202910733500737</c:v>
                </c:pt>
                <c:pt idx="13388">
                  <c:v>8.3198870651000068</c:v>
                </c:pt>
                <c:pt idx="13389">
                  <c:v>8.3202230841999505</c:v>
                </c:pt>
                <c:pt idx="13390">
                  <c:v>8.3199240759500821</c:v>
                </c:pt>
                <c:pt idx="13391">
                  <c:v>8.3201767617170237</c:v>
                </c:pt>
                <c:pt idx="13392">
                  <c:v>8.3206294201329563</c:v>
                </c:pt>
                <c:pt idx="13393">
                  <c:v>8.3200821059000969</c:v>
                </c:pt>
                <c:pt idx="13394">
                  <c:v>8.3209631250000413</c:v>
                </c:pt>
                <c:pt idx="13395">
                  <c:v>8.3203824500829739</c:v>
                </c:pt>
                <c:pt idx="13396">
                  <c:v>8.3202201358499153</c:v>
                </c:pt>
                <c:pt idx="13397">
                  <c:v>8.3199977942670458</c:v>
                </c:pt>
                <c:pt idx="13398">
                  <c:v>8.3202821466999897</c:v>
                </c:pt>
                <c:pt idx="13399">
                  <c:v>8.3199748051169227</c:v>
                </c:pt>
                <c:pt idx="13400">
                  <c:v>8.3203524908830637</c:v>
                </c:pt>
                <c:pt idx="13401">
                  <c:v>8.3200884826329968</c:v>
                </c:pt>
                <c:pt idx="13402">
                  <c:v>8.3205211683999369</c:v>
                </c:pt>
                <c:pt idx="13403">
                  <c:v>8.3204955208330791</c:v>
                </c:pt>
                <c:pt idx="13404">
                  <c:v>8.3201865125830121</c:v>
                </c:pt>
                <c:pt idx="13405">
                  <c:v>8.3205558650169547</c:v>
                </c:pt>
                <c:pt idx="13406">
                  <c:v>8.320121856767086</c:v>
                </c:pt>
                <c:pt idx="13407">
                  <c:v>8.3202412092000273</c:v>
                </c:pt>
                <c:pt idx="13408">
                  <c:v>8.3201155342829622</c:v>
                </c:pt>
                <c:pt idx="13409">
                  <c:v>8.3205265533829031</c:v>
                </c:pt>
                <c:pt idx="13410">
                  <c:v>8.3206292118000356</c:v>
                </c:pt>
                <c:pt idx="13411">
                  <c:v>8.3206852308999792</c:v>
                </c:pt>
                <c:pt idx="13412">
                  <c:v>8.3209779166669193</c:v>
                </c:pt>
                <c:pt idx="13413">
                  <c:v>8.3206922417500522</c:v>
                </c:pt>
                <c:pt idx="13414">
                  <c:v>8.3202365941829939</c:v>
                </c:pt>
                <c:pt idx="13415">
                  <c:v>8.3200659192669271</c:v>
                </c:pt>
                <c:pt idx="13416">
                  <c:v>8.3199919383670693</c:v>
                </c:pt>
                <c:pt idx="13417">
                  <c:v>8.3202595967830018</c:v>
                </c:pt>
                <c:pt idx="13418">
                  <c:v>8.3204739492169448</c:v>
                </c:pt>
                <c:pt idx="13419">
                  <c:v>8.3205582743000761</c:v>
                </c:pt>
                <c:pt idx="13420">
                  <c:v>8.3204042934000171</c:v>
                </c:pt>
                <c:pt idx="13421">
                  <c:v>8.3205186458329603</c:v>
                </c:pt>
                <c:pt idx="13422">
                  <c:v>8.3203413042500927</c:v>
                </c:pt>
                <c:pt idx="13423">
                  <c:v>8.3209939900170351</c:v>
                </c:pt>
                <c:pt idx="13424">
                  <c:v>8.3205699817669672</c:v>
                </c:pt>
                <c:pt idx="13425">
                  <c:v>8.3204810008669092</c:v>
                </c:pt>
                <c:pt idx="13426">
                  <c:v>8.3197086592830409</c:v>
                </c:pt>
                <c:pt idx="13427">
                  <c:v>8.3206713450499841</c:v>
                </c:pt>
                <c:pt idx="13428">
                  <c:v>8.3204756701329163</c:v>
                </c:pt>
                <c:pt idx="13429">
                  <c:v>8.3210583559000586</c:v>
                </c:pt>
                <c:pt idx="13430">
                  <c:v>8.3207860416669988</c:v>
                </c:pt>
                <c:pt idx="13431">
                  <c:v>8.3209270334169325</c:v>
                </c:pt>
                <c:pt idx="13432">
                  <c:v>8.3207113858500747</c:v>
                </c:pt>
                <c:pt idx="13433">
                  <c:v>8.320890710933007</c:v>
                </c:pt>
                <c:pt idx="13434">
                  <c:v>8.320805063366949</c:v>
                </c:pt>
                <c:pt idx="13435">
                  <c:v>8.3202943884500815</c:v>
                </c:pt>
                <c:pt idx="13436">
                  <c:v>8.3200387408830245</c:v>
                </c:pt>
                <c:pt idx="13437">
                  <c:v>8.3202697326329567</c:v>
                </c:pt>
                <c:pt idx="13438">
                  <c:v>8.3193774184000979</c:v>
                </c:pt>
                <c:pt idx="13439">
                  <c:v>8.319590104167041</c:v>
                </c:pt>
                <c:pt idx="13440">
                  <c:v>8.3201377625829736</c:v>
                </c:pt>
                <c:pt idx="13441">
                  <c:v>8.3193487816829155</c:v>
                </c:pt>
                <c:pt idx="13442">
                  <c:v>8.3195697734330469</c:v>
                </c:pt>
                <c:pt idx="13443">
                  <c:v>8.3196941258669881</c:v>
                </c:pt>
                <c:pt idx="13444">
                  <c:v>8.3196967842829217</c:v>
                </c:pt>
                <c:pt idx="13445">
                  <c:v>8.3188728033830639</c:v>
                </c:pt>
                <c:pt idx="13446">
                  <c:v>8.3196321284669956</c:v>
                </c:pt>
                <c:pt idx="13447">
                  <c:v>8.3195431475669395</c:v>
                </c:pt>
                <c:pt idx="13448">
                  <c:v>8.31913916666708</c:v>
                </c:pt>
                <c:pt idx="13449">
                  <c:v>8.3200368250830117</c:v>
                </c:pt>
                <c:pt idx="13450">
                  <c:v>8.3193395108499555</c:v>
                </c:pt>
                <c:pt idx="13451">
                  <c:v>8.3193221692670871</c:v>
                </c:pt>
                <c:pt idx="13452">
                  <c:v>8.3192298550330293</c:v>
                </c:pt>
                <c:pt idx="13453">
                  <c:v>8.3189158467829625</c:v>
                </c:pt>
                <c:pt idx="13454">
                  <c:v>8.3193035325499025</c:v>
                </c:pt>
                <c:pt idx="13455">
                  <c:v>8.3187378576330371</c:v>
                </c:pt>
                <c:pt idx="13456">
                  <c:v>8.3179405433999776</c:v>
                </c:pt>
                <c:pt idx="13457">
                  <c:v>8.319223229166921</c:v>
                </c:pt>
                <c:pt idx="13458">
                  <c:v>8.318987554250052</c:v>
                </c:pt>
                <c:pt idx="13459">
                  <c:v>8.3187969066829943</c:v>
                </c:pt>
                <c:pt idx="13460">
                  <c:v>8.3190278984329282</c:v>
                </c:pt>
                <c:pt idx="13461">
                  <c:v>8.3188555842000689</c:v>
                </c:pt>
                <c:pt idx="13462">
                  <c:v>8.3181915759500011</c:v>
                </c:pt>
                <c:pt idx="13463">
                  <c:v>8.3185342617169447</c:v>
                </c:pt>
                <c:pt idx="13464">
                  <c:v>8.3185435868000752</c:v>
                </c:pt>
                <c:pt idx="13465">
                  <c:v>8.3185962725670191</c:v>
                </c:pt>
                <c:pt idx="13466">
                  <c:v>8.3186972916669593</c:v>
                </c:pt>
                <c:pt idx="13467">
                  <c:v>8.3191082834170924</c:v>
                </c:pt>
                <c:pt idx="13468">
                  <c:v>8.3184809691830353</c:v>
                </c:pt>
                <c:pt idx="13469">
                  <c:v>8.3184919609329668</c:v>
                </c:pt>
                <c:pt idx="13470">
                  <c:v>8.3182829800329099</c:v>
                </c:pt>
                <c:pt idx="13471">
                  <c:v>8.3186656384500424</c:v>
                </c:pt>
                <c:pt idx="13472">
                  <c:v>8.3187399908829835</c:v>
                </c:pt>
                <c:pt idx="13473">
                  <c:v>8.3184609826329154</c:v>
                </c:pt>
                <c:pt idx="13474">
                  <c:v>8.3183153350670587</c:v>
                </c:pt>
                <c:pt idx="13475">
                  <c:v>8.3187296875000012</c:v>
                </c:pt>
                <c:pt idx="13476">
                  <c:v>8.3188223459169333</c:v>
                </c:pt>
                <c:pt idx="13477">
                  <c:v>8.3191733650170736</c:v>
                </c:pt>
                <c:pt idx="13478">
                  <c:v>8.3185560234330058</c:v>
                </c:pt>
                <c:pt idx="13479">
                  <c:v>8.3185837091999488</c:v>
                </c:pt>
                <c:pt idx="13480">
                  <c:v>8.3184397009500817</c:v>
                </c:pt>
                <c:pt idx="13481">
                  <c:v>8.3189107200500239</c:v>
                </c:pt>
                <c:pt idx="13482">
                  <c:v>8.3184933784669575</c:v>
                </c:pt>
                <c:pt idx="13483">
                  <c:v>8.3186910642330965</c:v>
                </c:pt>
                <c:pt idx="13484">
                  <c:v>8.3185304166670395</c:v>
                </c:pt>
                <c:pt idx="13485">
                  <c:v>8.3186514084169723</c:v>
                </c:pt>
                <c:pt idx="13486">
                  <c:v>8.3180840941829146</c:v>
                </c:pt>
                <c:pt idx="13487">
                  <c:v>8.3179084192670469</c:v>
                </c:pt>
                <c:pt idx="13488">
                  <c:v>8.3180777716999881</c:v>
                </c:pt>
                <c:pt idx="13489">
                  <c:v>8.3182104301169222</c:v>
                </c:pt>
                <c:pt idx="13490">
                  <c:v>8.3179264492170635</c:v>
                </c:pt>
                <c:pt idx="13491">
                  <c:v>8.3181841076329963</c:v>
                </c:pt>
                <c:pt idx="13492">
                  <c:v>8.3179101267329383</c:v>
                </c:pt>
                <c:pt idx="13493">
                  <c:v>8.3184611458330782</c:v>
                </c:pt>
                <c:pt idx="13494">
                  <c:v>8.3184638042500136</c:v>
                </c:pt>
                <c:pt idx="13495">
                  <c:v>8.3177581566829542</c:v>
                </c:pt>
                <c:pt idx="13496">
                  <c:v>8.3181558151000861</c:v>
                </c:pt>
                <c:pt idx="13497">
                  <c:v>8.3178735008670284</c:v>
                </c:pt>
                <c:pt idx="13498">
                  <c:v>8.318392825949962</c:v>
                </c:pt>
                <c:pt idx="13499">
                  <c:v>8.3180688450499041</c:v>
                </c:pt>
                <c:pt idx="13500">
                  <c:v>8.3181515034670372</c:v>
                </c:pt>
                <c:pt idx="13501">
                  <c:v>8.3178575225669782</c:v>
                </c:pt>
                <c:pt idx="13502">
                  <c:v>8.3182218749999208</c:v>
                </c:pt>
                <c:pt idx="13503">
                  <c:v>8.3182512000830524</c:v>
                </c:pt>
                <c:pt idx="13504">
                  <c:v>8.3181105525169947</c:v>
                </c:pt>
                <c:pt idx="13505">
                  <c:v>8.3180932109329273</c:v>
                </c:pt>
                <c:pt idx="13506">
                  <c:v>8.3183808967000683</c:v>
                </c:pt>
                <c:pt idx="13507">
                  <c:v>8.3185318884499999</c:v>
                </c:pt>
                <c:pt idx="13508">
                  <c:v>8.3178195742169443</c:v>
                </c:pt>
                <c:pt idx="13509">
                  <c:v>8.3176088993000761</c:v>
                </c:pt>
                <c:pt idx="13510">
                  <c:v>8.3173615850670188</c:v>
                </c:pt>
                <c:pt idx="13511">
                  <c:v>8.3168909374999593</c:v>
                </c:pt>
                <c:pt idx="13512">
                  <c:v>8.3164235959170938</c:v>
                </c:pt>
                <c:pt idx="13513">
                  <c:v>8.3173712816830339</c:v>
                </c:pt>
                <c:pt idx="13514">
                  <c:v>8.3179322734329677</c:v>
                </c:pt>
                <c:pt idx="13515">
                  <c:v>8.3171282925329102</c:v>
                </c:pt>
                <c:pt idx="13516">
                  <c:v>8.3175392842830416</c:v>
                </c:pt>
                <c:pt idx="13517">
                  <c:v>8.3167753033829825</c:v>
                </c:pt>
                <c:pt idx="13518">
                  <c:v>8.3168846284669176</c:v>
                </c:pt>
                <c:pt idx="13519">
                  <c:v>8.3172223142330566</c:v>
                </c:pt>
                <c:pt idx="13520">
                  <c:v>8.3172733333330005</c:v>
                </c:pt>
                <c:pt idx="13521">
                  <c:v>8.3168693250829335</c:v>
                </c:pt>
                <c:pt idx="13522">
                  <c:v>8.3168803441830743</c:v>
                </c:pt>
                <c:pt idx="13523">
                  <c:v>8.316816335933007</c:v>
                </c:pt>
                <c:pt idx="13524">
                  <c:v>8.3169806883669484</c:v>
                </c:pt>
                <c:pt idx="13525">
                  <c:v>8.3163600134500797</c:v>
                </c:pt>
                <c:pt idx="13526">
                  <c:v>8.3170326992170232</c:v>
                </c:pt>
                <c:pt idx="13527">
                  <c:v>8.3167703576329561</c:v>
                </c:pt>
                <c:pt idx="13528">
                  <c:v>8.3174547100670981</c:v>
                </c:pt>
                <c:pt idx="13529">
                  <c:v>8.3163407291670399</c:v>
                </c:pt>
                <c:pt idx="13530">
                  <c:v>8.3166017209169727</c:v>
                </c:pt>
                <c:pt idx="13531">
                  <c:v>8.3170394066829143</c:v>
                </c:pt>
                <c:pt idx="13532">
                  <c:v>8.3171120651000461</c:v>
                </c:pt>
                <c:pt idx="13533">
                  <c:v>8.3167047508669896</c:v>
                </c:pt>
                <c:pt idx="13534">
                  <c:v>8.3169640759499224</c:v>
                </c:pt>
                <c:pt idx="13535">
                  <c:v>8.3168617617170622</c:v>
                </c:pt>
                <c:pt idx="13536">
                  <c:v>8.3169060867999978</c:v>
                </c:pt>
                <c:pt idx="13537">
                  <c:v>8.3169271058999374</c:v>
                </c:pt>
                <c:pt idx="13538">
                  <c:v>8.3162031250000794</c:v>
                </c:pt>
                <c:pt idx="13539">
                  <c:v>8.316937450083012</c:v>
                </c:pt>
                <c:pt idx="13540">
                  <c:v>8.3166184691829539</c:v>
                </c:pt>
                <c:pt idx="13541">
                  <c:v>8.316676127600088</c:v>
                </c:pt>
                <c:pt idx="13542">
                  <c:v>8.3165154800330292</c:v>
                </c:pt>
                <c:pt idx="13543">
                  <c:v>8.3169014717829608</c:v>
                </c:pt>
                <c:pt idx="13544">
                  <c:v>8.3168124908829046</c:v>
                </c:pt>
                <c:pt idx="13545">
                  <c:v>8.3168718159670352</c:v>
                </c:pt>
                <c:pt idx="13546">
                  <c:v>8.3166111683999784</c:v>
                </c:pt>
                <c:pt idx="13547">
                  <c:v>8.3163405208329202</c:v>
                </c:pt>
                <c:pt idx="13548">
                  <c:v>8.3165715125830513</c:v>
                </c:pt>
                <c:pt idx="13549">
                  <c:v>8.3161725316829944</c:v>
                </c:pt>
                <c:pt idx="13550">
                  <c:v>8.3160601900999271</c:v>
                </c:pt>
                <c:pt idx="13551">
                  <c:v>8.3166545425330689</c:v>
                </c:pt>
                <c:pt idx="13552">
                  <c:v>8.3170372009500024</c:v>
                </c:pt>
                <c:pt idx="13553">
                  <c:v>8.3159948867169433</c:v>
                </c:pt>
                <c:pt idx="13554">
                  <c:v>8.3167125451330755</c:v>
                </c:pt>
                <c:pt idx="13555">
                  <c:v>8.3165435642330188</c:v>
                </c:pt>
                <c:pt idx="13556">
                  <c:v>8.3165295833329616</c:v>
                </c:pt>
                <c:pt idx="13557">
                  <c:v>8.3164872417500924</c:v>
                </c:pt>
                <c:pt idx="13558">
                  <c:v>8.3164999275170342</c:v>
                </c:pt>
                <c:pt idx="13559">
                  <c:v>8.3166575859329672</c:v>
                </c:pt>
                <c:pt idx="13560">
                  <c:v>8.3160769383669102</c:v>
                </c:pt>
                <c:pt idx="13561">
                  <c:v>8.3165162634500405</c:v>
                </c:pt>
                <c:pt idx="13562">
                  <c:v>8.3165939492169834</c:v>
                </c:pt>
                <c:pt idx="13563">
                  <c:v>8.3166482742999168</c:v>
                </c:pt>
                <c:pt idx="13564">
                  <c:v>8.3172292934000573</c:v>
                </c:pt>
                <c:pt idx="13565">
                  <c:v>8.3171803124999997</c:v>
                </c:pt>
                <c:pt idx="13566">
                  <c:v>8.3170846375829335</c:v>
                </c:pt>
                <c:pt idx="13567">
                  <c:v>8.3168573233500744</c:v>
                </c:pt>
                <c:pt idx="13568">
                  <c:v>8.3172783151000065</c:v>
                </c:pt>
                <c:pt idx="13569">
                  <c:v>8.3175660008669485</c:v>
                </c:pt>
                <c:pt idx="13570">
                  <c:v>8.3168686592830827</c:v>
                </c:pt>
                <c:pt idx="13571">
                  <c:v>8.3166163450500239</c:v>
                </c:pt>
                <c:pt idx="13572">
                  <c:v>8.3166023367999564</c:v>
                </c:pt>
                <c:pt idx="13573">
                  <c:v>8.3171016892330982</c:v>
                </c:pt>
                <c:pt idx="13574">
                  <c:v>8.3176427083330395</c:v>
                </c:pt>
                <c:pt idx="13575">
                  <c:v>8.3177387000829732</c:v>
                </c:pt>
                <c:pt idx="13576">
                  <c:v>8.3173863858499146</c:v>
                </c:pt>
                <c:pt idx="13577">
                  <c:v>8.3177340442670467</c:v>
                </c:pt>
                <c:pt idx="13578">
                  <c:v>8.3178833966999886</c:v>
                </c:pt>
                <c:pt idx="13579">
                  <c:v>8.317702721782922</c:v>
                </c:pt>
                <c:pt idx="13580">
                  <c:v>8.3170920742170633</c:v>
                </c:pt>
                <c:pt idx="13581">
                  <c:v>8.3178030659669968</c:v>
                </c:pt>
                <c:pt idx="13582">
                  <c:v>8.3174457517329383</c:v>
                </c:pt>
                <c:pt idx="13583">
                  <c:v>8.3176334375000796</c:v>
                </c:pt>
                <c:pt idx="13584">
                  <c:v>8.3174860959170118</c:v>
                </c:pt>
                <c:pt idx="13585">
                  <c:v>8.3181121150169552</c:v>
                </c:pt>
                <c:pt idx="13586">
                  <c:v>8.3180447734330869</c:v>
                </c:pt>
                <c:pt idx="13587">
                  <c:v>8.317720792533029</c:v>
                </c:pt>
                <c:pt idx="13588">
                  <c:v>8.3178784509499604</c:v>
                </c:pt>
                <c:pt idx="13589">
                  <c:v>8.3173861367169035</c:v>
                </c:pt>
                <c:pt idx="13590">
                  <c:v>8.3178704618000356</c:v>
                </c:pt>
                <c:pt idx="13591">
                  <c:v>8.3180964808999782</c:v>
                </c:pt>
                <c:pt idx="13592">
                  <c:v>8.3180758333329194</c:v>
                </c:pt>
                <c:pt idx="13593">
                  <c:v>8.3185734917500511</c:v>
                </c:pt>
                <c:pt idx="13594">
                  <c:v>8.3181795108499941</c:v>
                </c:pt>
                <c:pt idx="13595">
                  <c:v>8.3181421692669275</c:v>
                </c:pt>
                <c:pt idx="13596">
                  <c:v>8.3177948550330694</c:v>
                </c:pt>
                <c:pt idx="13597">
                  <c:v>8.3187075134500024</c:v>
                </c:pt>
                <c:pt idx="13598">
                  <c:v>8.3182001992169425</c:v>
                </c:pt>
                <c:pt idx="13599">
                  <c:v>8.3181978576330771</c:v>
                </c:pt>
                <c:pt idx="13600">
                  <c:v>8.3179455434000182</c:v>
                </c:pt>
                <c:pt idx="13601">
                  <c:v>8.3179298958329611</c:v>
                </c:pt>
                <c:pt idx="13602">
                  <c:v>8.3185992209170916</c:v>
                </c:pt>
                <c:pt idx="13603">
                  <c:v>8.3179335733500359</c:v>
                </c:pt>
                <c:pt idx="13604">
                  <c:v>8.3177995650999677</c:v>
                </c:pt>
                <c:pt idx="13605">
                  <c:v>8.3169405841999087</c:v>
                </c:pt>
                <c:pt idx="13606">
                  <c:v>8.3175332426170403</c:v>
                </c:pt>
                <c:pt idx="13607">
                  <c:v>8.3181542617169839</c:v>
                </c:pt>
                <c:pt idx="13608">
                  <c:v>8.3174902534669162</c:v>
                </c:pt>
                <c:pt idx="13609">
                  <c:v>8.3176212725670577</c:v>
                </c:pt>
                <c:pt idx="13610">
                  <c:v>8.3181539583329993</c:v>
                </c:pt>
                <c:pt idx="13611">
                  <c:v>8.3180749500829325</c:v>
                </c:pt>
                <c:pt idx="13612">
                  <c:v>8.3179209691830742</c:v>
                </c:pt>
                <c:pt idx="13613">
                  <c:v>8.3180602942670063</c:v>
                </c:pt>
                <c:pt idx="13614">
                  <c:v>8.3174163133669499</c:v>
                </c:pt>
                <c:pt idx="13615">
                  <c:v>8.3175006384500811</c:v>
                </c:pt>
                <c:pt idx="13616">
                  <c:v>8.3179516575500223</c:v>
                </c:pt>
                <c:pt idx="13617">
                  <c:v>8.317807649299958</c:v>
                </c:pt>
                <c:pt idx="13618">
                  <c:v>8.3181853350670973</c:v>
                </c:pt>
                <c:pt idx="13619">
                  <c:v>8.3181913541670411</c:v>
                </c:pt>
                <c:pt idx="13620">
                  <c:v>8.3185056792499736</c:v>
                </c:pt>
                <c:pt idx="13621">
                  <c:v>8.3186183650169134</c:v>
                </c:pt>
                <c:pt idx="13622">
                  <c:v>8.3181160234330473</c:v>
                </c:pt>
                <c:pt idx="13623">
                  <c:v>8.3177903758669895</c:v>
                </c:pt>
                <c:pt idx="13624">
                  <c:v>8.3177130342829209</c:v>
                </c:pt>
                <c:pt idx="13625">
                  <c:v>8.3174490533830632</c:v>
                </c:pt>
                <c:pt idx="13626">
                  <c:v>8.3174850451329956</c:v>
                </c:pt>
                <c:pt idx="13627">
                  <c:v>8.3177710642329394</c:v>
                </c:pt>
                <c:pt idx="13628">
                  <c:v>8.3174454166670788</c:v>
                </c:pt>
                <c:pt idx="13629">
                  <c:v>8.3176764084170127</c:v>
                </c:pt>
                <c:pt idx="13630">
                  <c:v>8.3175307608499551</c:v>
                </c:pt>
                <c:pt idx="13631">
                  <c:v>8.3171117526000859</c:v>
                </c:pt>
                <c:pt idx="13632">
                  <c:v>8.3170777717000295</c:v>
                </c:pt>
                <c:pt idx="13633">
                  <c:v>8.3173137634499632</c:v>
                </c:pt>
                <c:pt idx="13634">
                  <c:v>8.317306449216904</c:v>
                </c:pt>
                <c:pt idx="13635">
                  <c:v>8.3170374409670345</c:v>
                </c:pt>
                <c:pt idx="13636">
                  <c:v>8.3164501267329776</c:v>
                </c:pt>
                <c:pt idx="13637">
                  <c:v>8.3162844791669208</c:v>
                </c:pt>
                <c:pt idx="13638">
                  <c:v>8.3169938042500533</c:v>
                </c:pt>
                <c:pt idx="13639">
                  <c:v>8.3166198233499937</c:v>
                </c:pt>
                <c:pt idx="13640">
                  <c:v>8.3169891484329259</c:v>
                </c:pt>
                <c:pt idx="13641">
                  <c:v>8.3167851675330695</c:v>
                </c:pt>
                <c:pt idx="13642">
                  <c:v>8.3165411592830019</c:v>
                </c:pt>
                <c:pt idx="13643">
                  <c:v>8.316638845049944</c:v>
                </c:pt>
                <c:pt idx="13644">
                  <c:v>8.3166798368000752</c:v>
                </c:pt>
                <c:pt idx="13645">
                  <c:v>8.3167391892330169</c:v>
                </c:pt>
                <c:pt idx="13646">
                  <c:v>8.3166785416669597</c:v>
                </c:pt>
                <c:pt idx="13647">
                  <c:v>8.3166362000830922</c:v>
                </c:pt>
                <c:pt idx="13648">
                  <c:v>8.3170205525170342</c:v>
                </c:pt>
                <c:pt idx="13649">
                  <c:v>8.3168065442669672</c:v>
                </c:pt>
                <c:pt idx="13650">
                  <c:v>8.3170258966999082</c:v>
                </c:pt>
                <c:pt idx="13651">
                  <c:v>8.3170135551170414</c:v>
                </c:pt>
                <c:pt idx="13652">
                  <c:v>8.3169645742169838</c:v>
                </c:pt>
                <c:pt idx="13653">
                  <c:v>8.3160805659669155</c:v>
                </c:pt>
                <c:pt idx="13654">
                  <c:v>8.3168732517330586</c:v>
                </c:pt>
                <c:pt idx="13655">
                  <c:v>8.3168709374999992</c:v>
                </c:pt>
                <c:pt idx="13656">
                  <c:v>8.3172119292499342</c:v>
                </c:pt>
                <c:pt idx="13657">
                  <c:v>8.3168929483500733</c:v>
                </c:pt>
                <c:pt idx="13658">
                  <c:v>8.3168239401000061</c:v>
                </c:pt>
                <c:pt idx="13659">
                  <c:v>8.31673329253295</c:v>
                </c:pt>
                <c:pt idx="13660">
                  <c:v>8.3165776176170816</c:v>
                </c:pt>
                <c:pt idx="13661">
                  <c:v>8.3169519700500238</c:v>
                </c:pt>
                <c:pt idx="13662">
                  <c:v>8.3169146284669573</c:v>
                </c:pt>
                <c:pt idx="13663">
                  <c:v>8.3172473142330965</c:v>
                </c:pt>
                <c:pt idx="13664">
                  <c:v>8.3175700000000408</c:v>
                </c:pt>
                <c:pt idx="13665">
                  <c:v>8.3169926584169733</c:v>
                </c:pt>
                <c:pt idx="13666">
                  <c:v>8.3170453441829153</c:v>
                </c:pt>
                <c:pt idx="13667">
                  <c:v>8.3168746692670474</c:v>
                </c:pt>
                <c:pt idx="13668">
                  <c:v>8.3168756883669879</c:v>
                </c:pt>
                <c:pt idx="13669">
                  <c:v>8.3173516801169214</c:v>
                </c:pt>
                <c:pt idx="13670">
                  <c:v>8.3170043658830632</c:v>
                </c:pt>
                <c:pt idx="13671">
                  <c:v>8.3168953576329958</c:v>
                </c:pt>
                <c:pt idx="13672">
                  <c:v>8.317884710066938</c:v>
                </c:pt>
                <c:pt idx="13673">
                  <c:v>8.3175407291670798</c:v>
                </c:pt>
                <c:pt idx="13674">
                  <c:v>8.3177750542500117</c:v>
                </c:pt>
                <c:pt idx="13675">
                  <c:v>8.3178527400169546</c:v>
                </c:pt>
                <c:pt idx="13676">
                  <c:v>8.317138731767086</c:v>
                </c:pt>
                <c:pt idx="13677">
                  <c:v>8.3173397508670295</c:v>
                </c:pt>
                <c:pt idx="13678">
                  <c:v>8.3175574092829621</c:v>
                </c:pt>
                <c:pt idx="13679">
                  <c:v>8.3170617617169036</c:v>
                </c:pt>
                <c:pt idx="13680">
                  <c:v>8.3171827534670371</c:v>
                </c:pt>
                <c:pt idx="13681">
                  <c:v>8.3169954392329775</c:v>
                </c:pt>
                <c:pt idx="13682">
                  <c:v>8.3171347916669216</c:v>
                </c:pt>
                <c:pt idx="13683">
                  <c:v>8.3174691167500523</c:v>
                </c:pt>
                <c:pt idx="13684">
                  <c:v>8.3168434691829951</c:v>
                </c:pt>
                <c:pt idx="13685">
                  <c:v>8.316324460932929</c:v>
                </c:pt>
                <c:pt idx="13686">
                  <c:v>8.3170588133670691</c:v>
                </c:pt>
                <c:pt idx="13687">
                  <c:v>8.3159914717830006</c:v>
                </c:pt>
                <c:pt idx="13688">
                  <c:v>8.3164274908829441</c:v>
                </c:pt>
                <c:pt idx="13689">
                  <c:v>8.3162751493000755</c:v>
                </c:pt>
                <c:pt idx="13690">
                  <c:v>8.3167628350670189</c:v>
                </c:pt>
                <c:pt idx="13691">
                  <c:v>8.3164838541669592</c:v>
                </c:pt>
                <c:pt idx="13692">
                  <c:v>8.3164415125830917</c:v>
                </c:pt>
                <c:pt idx="13693">
                  <c:v>8.3164775316830344</c:v>
                </c:pt>
                <c:pt idx="13694">
                  <c:v>8.316530190099968</c:v>
                </c:pt>
                <c:pt idx="13695">
                  <c:v>8.3167912091999092</c:v>
                </c:pt>
                <c:pt idx="13696">
                  <c:v>8.3167455342830419</c:v>
                </c:pt>
                <c:pt idx="13697">
                  <c:v>8.3164665533829822</c:v>
                </c:pt>
                <c:pt idx="13698">
                  <c:v>8.3164392117999171</c:v>
                </c:pt>
                <c:pt idx="13699">
                  <c:v>8.3165268975670568</c:v>
                </c:pt>
                <c:pt idx="13700">
                  <c:v>8.3164429166670004</c:v>
                </c:pt>
                <c:pt idx="13701">
                  <c:v>8.3163655750829335</c:v>
                </c:pt>
                <c:pt idx="13702">
                  <c:v>8.3160382608500729</c:v>
                </c:pt>
                <c:pt idx="13703">
                  <c:v>8.3162875859330079</c:v>
                </c:pt>
                <c:pt idx="13704">
                  <c:v>8.3159369383669492</c:v>
                </c:pt>
                <c:pt idx="13705">
                  <c:v>8.3163512634500805</c:v>
                </c:pt>
                <c:pt idx="13706">
                  <c:v>8.3158539492170238</c:v>
                </c:pt>
                <c:pt idx="13707">
                  <c:v>8.3157466076329563</c:v>
                </c:pt>
                <c:pt idx="13708">
                  <c:v>8.3162592934000976</c:v>
                </c:pt>
                <c:pt idx="13709">
                  <c:v>8.3161219791670398</c:v>
                </c:pt>
                <c:pt idx="13710">
                  <c:v>8.3161129709169721</c:v>
                </c:pt>
                <c:pt idx="13711">
                  <c:v>8.3160439900169152</c:v>
                </c:pt>
                <c:pt idx="13712">
                  <c:v>8.3157833151000471</c:v>
                </c:pt>
                <c:pt idx="13713">
                  <c:v>8.3162726675329903</c:v>
                </c:pt>
                <c:pt idx="13714">
                  <c:v>8.3163319926169219</c:v>
                </c:pt>
                <c:pt idx="13715">
                  <c:v>8.3164596783830635</c:v>
                </c:pt>
                <c:pt idx="13716">
                  <c:v>8.3161640034669961</c:v>
                </c:pt>
                <c:pt idx="13717">
                  <c:v>8.3160350225669379</c:v>
                </c:pt>
                <c:pt idx="13718">
                  <c:v>8.3157777083330799</c:v>
                </c:pt>
                <c:pt idx="13719">
                  <c:v>8.3157070334170129</c:v>
                </c:pt>
                <c:pt idx="13720">
                  <c:v>8.3158397191829536</c:v>
                </c:pt>
                <c:pt idx="13721">
                  <c:v>8.3167757109330864</c:v>
                </c:pt>
                <c:pt idx="13722">
                  <c:v>8.3162550633670289</c:v>
                </c:pt>
                <c:pt idx="13723">
                  <c:v>8.3164693884499616</c:v>
                </c:pt>
                <c:pt idx="13724">
                  <c:v>8.3159337408829046</c:v>
                </c:pt>
                <c:pt idx="13725">
                  <c:v>8.3162680659670354</c:v>
                </c:pt>
                <c:pt idx="13726">
                  <c:v>8.3163390850669767</c:v>
                </c:pt>
                <c:pt idx="13727">
                  <c:v>8.3161167708329202</c:v>
                </c:pt>
                <c:pt idx="13728">
                  <c:v>8.3162077625830513</c:v>
                </c:pt>
                <c:pt idx="13729">
                  <c:v>8.3163521150169952</c:v>
                </c:pt>
                <c:pt idx="13730">
                  <c:v>8.3162864400999279</c:v>
                </c:pt>
                <c:pt idx="13731">
                  <c:v>8.3169591258670685</c:v>
                </c:pt>
                <c:pt idx="13732">
                  <c:v>8.3168967842830028</c:v>
                </c:pt>
                <c:pt idx="13733">
                  <c:v>8.3165394700499444</c:v>
                </c:pt>
                <c:pt idx="13734">
                  <c:v>8.3163454618000756</c:v>
                </c:pt>
                <c:pt idx="13735">
                  <c:v>8.3161598142330178</c:v>
                </c:pt>
                <c:pt idx="13736">
                  <c:v>8.3157241666669588</c:v>
                </c:pt>
                <c:pt idx="13737">
                  <c:v>8.3160934917500935</c:v>
                </c:pt>
                <c:pt idx="13738">
                  <c:v>8.3158711775170335</c:v>
                </c:pt>
                <c:pt idx="13739">
                  <c:v>8.3164588359329663</c:v>
                </c:pt>
                <c:pt idx="13740">
                  <c:v>8.3163231883669102</c:v>
                </c:pt>
                <c:pt idx="13741">
                  <c:v>8.3160975134500408</c:v>
                </c:pt>
                <c:pt idx="13742">
                  <c:v>8.3165018658829837</c:v>
                </c:pt>
                <c:pt idx="13743">
                  <c:v>8.3161928576329167</c:v>
                </c:pt>
                <c:pt idx="13744">
                  <c:v>8.3160005434000563</c:v>
                </c:pt>
                <c:pt idx="13745">
                  <c:v>8.3166032291670007</c:v>
                </c:pt>
                <c:pt idx="13746">
                  <c:v>8.3169175542499332</c:v>
                </c:pt>
                <c:pt idx="13747">
                  <c:v>8.3159252400170747</c:v>
                </c:pt>
                <c:pt idx="13748">
                  <c:v>8.3161895651000073</c:v>
                </c:pt>
                <c:pt idx="13749">
                  <c:v>8.3163939175329489</c:v>
                </c:pt>
                <c:pt idx="13750">
                  <c:v>8.315988242617081</c:v>
                </c:pt>
                <c:pt idx="13751">
                  <c:v>8.3157059283830232</c:v>
                </c:pt>
                <c:pt idx="13752">
                  <c:v>8.316203586799956</c:v>
                </c:pt>
                <c:pt idx="13753">
                  <c:v>8.3159046059000978</c:v>
                </c:pt>
                <c:pt idx="13754">
                  <c:v>8.3160372916670386</c:v>
                </c:pt>
                <c:pt idx="13755">
                  <c:v>8.3162549500829712</c:v>
                </c:pt>
                <c:pt idx="13756">
                  <c:v>8.3156626358499146</c:v>
                </c:pt>
                <c:pt idx="13757">
                  <c:v>8.3167202942670464</c:v>
                </c:pt>
                <c:pt idx="13758">
                  <c:v>8.3163179800329896</c:v>
                </c:pt>
                <c:pt idx="13759">
                  <c:v>8.3163656384499216</c:v>
                </c:pt>
                <c:pt idx="13760">
                  <c:v>8.3166283242170636</c:v>
                </c:pt>
                <c:pt idx="13761">
                  <c:v>8.3166293159669973</c:v>
                </c:pt>
                <c:pt idx="13762">
                  <c:v>8.3167503350669385</c:v>
                </c:pt>
                <c:pt idx="13763">
                  <c:v>8.3164980208330803</c:v>
                </c:pt>
                <c:pt idx="13764">
                  <c:v>8.3168206792500126</c:v>
                </c:pt>
                <c:pt idx="13765">
                  <c:v>8.3173683650169554</c:v>
                </c:pt>
                <c:pt idx="13766">
                  <c:v>8.3167760234330874</c:v>
                </c:pt>
                <c:pt idx="13767">
                  <c:v>8.316890375867029</c:v>
                </c:pt>
                <c:pt idx="13768">
                  <c:v>8.317171367616961</c:v>
                </c:pt>
                <c:pt idx="13769">
                  <c:v>8.3172690533829048</c:v>
                </c:pt>
                <c:pt idx="13770">
                  <c:v>8.3175383784670363</c:v>
                </c:pt>
                <c:pt idx="13771">
                  <c:v>8.3172027308999787</c:v>
                </c:pt>
                <c:pt idx="13772">
                  <c:v>8.31685208333292</c:v>
                </c:pt>
                <c:pt idx="13773">
                  <c:v>8.3171847417500508</c:v>
                </c:pt>
                <c:pt idx="13774">
                  <c:v>8.3172957608499942</c:v>
                </c:pt>
                <c:pt idx="13775">
                  <c:v>8.3171250859329273</c:v>
                </c:pt>
                <c:pt idx="13776">
                  <c:v>8.3172311050330698</c:v>
                </c:pt>
                <c:pt idx="13777">
                  <c:v>8.3173770967830016</c:v>
                </c:pt>
                <c:pt idx="13778">
                  <c:v>8.3171514492169436</c:v>
                </c:pt>
                <c:pt idx="13779">
                  <c:v>8.3170207743000759</c:v>
                </c:pt>
                <c:pt idx="13780">
                  <c:v>8.3168001267330176</c:v>
                </c:pt>
                <c:pt idx="13781">
                  <c:v>8.3170228124999603</c:v>
                </c:pt>
                <c:pt idx="13782">
                  <c:v>8.3171088042500916</c:v>
                </c:pt>
                <c:pt idx="13783">
                  <c:v>8.317243156683034</c:v>
                </c:pt>
                <c:pt idx="13784">
                  <c:v>8.3175541484329685</c:v>
                </c:pt>
                <c:pt idx="13785">
                  <c:v>8.3171151675329096</c:v>
                </c:pt>
                <c:pt idx="13786">
                  <c:v>8.3169961592830415</c:v>
                </c:pt>
                <c:pt idx="13787">
                  <c:v>8.3171955117169833</c:v>
                </c:pt>
                <c:pt idx="13788">
                  <c:v>8.3173198367999159</c:v>
                </c:pt>
                <c:pt idx="13789">
                  <c:v>8.317154189233058</c:v>
                </c:pt>
                <c:pt idx="13790">
                  <c:v>8.3172202083329996</c:v>
                </c:pt>
                <c:pt idx="13791">
                  <c:v>8.3173128667499316</c:v>
                </c:pt>
                <c:pt idx="13792">
                  <c:v>8.3173405525170736</c:v>
                </c:pt>
                <c:pt idx="13793">
                  <c:v>8.3172982109330071</c:v>
                </c:pt>
                <c:pt idx="13794">
                  <c:v>8.3173225633669503</c:v>
                </c:pt>
                <c:pt idx="13795">
                  <c:v>8.3176452217830814</c:v>
                </c:pt>
                <c:pt idx="13796">
                  <c:v>8.3174129075500236</c:v>
                </c:pt>
                <c:pt idx="13797">
                  <c:v>8.3176072326329553</c:v>
                </c:pt>
                <c:pt idx="13798">
                  <c:v>8.3174715850670982</c:v>
                </c:pt>
                <c:pt idx="13799">
                  <c:v>8.3172959375000399</c:v>
                </c:pt>
                <c:pt idx="13800">
                  <c:v>8.3181685959169727</c:v>
                </c:pt>
                <c:pt idx="13801">
                  <c:v>8.3178029483499145</c:v>
                </c:pt>
                <c:pt idx="13802">
                  <c:v>8.3173656067670461</c:v>
                </c:pt>
                <c:pt idx="13803">
                  <c:v>8.317111625866989</c:v>
                </c:pt>
                <c:pt idx="13804">
                  <c:v>8.318070950949922</c:v>
                </c:pt>
                <c:pt idx="13805">
                  <c:v>8.3179486367170643</c:v>
                </c:pt>
                <c:pt idx="13806">
                  <c:v>8.3172679617999972</c:v>
                </c:pt>
                <c:pt idx="13807">
                  <c:v>8.3169023142329372</c:v>
                </c:pt>
                <c:pt idx="13808">
                  <c:v>8.3172616666670791</c:v>
                </c:pt>
                <c:pt idx="13809">
                  <c:v>8.3174409917500114</c:v>
                </c:pt>
                <c:pt idx="13810">
                  <c:v>8.3170670108499554</c:v>
                </c:pt>
                <c:pt idx="13811">
                  <c:v>8.3173613359330876</c:v>
                </c:pt>
                <c:pt idx="13812">
                  <c:v>8.3171556883670288</c:v>
                </c:pt>
                <c:pt idx="13813">
                  <c:v>8.3168950134499617</c:v>
                </c:pt>
                <c:pt idx="13814">
                  <c:v>8.317176032549904</c:v>
                </c:pt>
                <c:pt idx="13815">
                  <c:v>8.3169353576330352</c:v>
                </c:pt>
                <c:pt idx="13816">
                  <c:v>8.3173113767329792</c:v>
                </c:pt>
                <c:pt idx="13817">
                  <c:v>8.3177440624999193</c:v>
                </c:pt>
                <c:pt idx="13818">
                  <c:v>8.3170350542500522</c:v>
                </c:pt>
                <c:pt idx="13819">
                  <c:v>8.3172910733499936</c:v>
                </c:pt>
                <c:pt idx="13820">
                  <c:v>8.3167120650999262</c:v>
                </c:pt>
                <c:pt idx="13821">
                  <c:v>8.3171914175330688</c:v>
                </c:pt>
                <c:pt idx="13822">
                  <c:v>8.3172924092830023</c:v>
                </c:pt>
                <c:pt idx="13823">
                  <c:v>8.3170100950499446</c:v>
                </c:pt>
                <c:pt idx="13824">
                  <c:v>8.3168610868000759</c:v>
                </c:pt>
                <c:pt idx="13825">
                  <c:v>8.317032105900017</c:v>
                </c:pt>
                <c:pt idx="13826">
                  <c:v>8.3172881249999602</c:v>
                </c:pt>
                <c:pt idx="13827">
                  <c:v>8.3169391167500919</c:v>
                </c:pt>
                <c:pt idx="13828">
                  <c:v>8.3170301358500343</c:v>
                </c:pt>
                <c:pt idx="13829">
                  <c:v>8.3173577942669681</c:v>
                </c:pt>
                <c:pt idx="13830">
                  <c:v>8.3170804800329083</c:v>
                </c:pt>
                <c:pt idx="13831">
                  <c:v>8.3175081384500409</c:v>
                </c:pt>
                <c:pt idx="13832">
                  <c:v>8.3172641575499835</c:v>
                </c:pt>
                <c:pt idx="13833">
                  <c:v>8.3174251492999165</c:v>
                </c:pt>
                <c:pt idx="13834">
                  <c:v>8.3172828350670578</c:v>
                </c:pt>
                <c:pt idx="13835">
                  <c:v>8.3167871874999992</c:v>
                </c:pt>
                <c:pt idx="13836">
                  <c:v>8.3171848459169322</c:v>
                </c:pt>
                <c:pt idx="13837">
                  <c:v>8.3170041983500749</c:v>
                </c:pt>
                <c:pt idx="13838">
                  <c:v>8.3169601901000068</c:v>
                </c:pt>
                <c:pt idx="13839">
                  <c:v>8.3174878758669504</c:v>
                </c:pt>
                <c:pt idx="13840">
                  <c:v>8.3174572009500807</c:v>
                </c:pt>
                <c:pt idx="13841">
                  <c:v>8.316819886717024</c:v>
                </c:pt>
                <c:pt idx="13842">
                  <c:v>8.3173758784669563</c:v>
                </c:pt>
                <c:pt idx="13843">
                  <c:v>8.3177018975670975</c:v>
                </c:pt>
                <c:pt idx="13844">
                  <c:v>8.3173812500000395</c:v>
                </c:pt>
                <c:pt idx="13845">
                  <c:v>8.3177039084169735</c:v>
                </c:pt>
                <c:pt idx="13846">
                  <c:v>8.3175532608499161</c:v>
                </c:pt>
                <c:pt idx="13847">
                  <c:v>8.3173875859330479</c:v>
                </c:pt>
                <c:pt idx="13848">
                  <c:v>8.317888605032989</c:v>
                </c:pt>
                <c:pt idx="13849">
                  <c:v>8.3176629301169207</c:v>
                </c:pt>
                <c:pt idx="13850">
                  <c:v>8.3182522825500627</c:v>
                </c:pt>
                <c:pt idx="13851">
                  <c:v>8.3178716076329966</c:v>
                </c:pt>
                <c:pt idx="13852">
                  <c:v>8.3179676267329388</c:v>
                </c:pt>
                <c:pt idx="13853">
                  <c:v>8.3173436458330787</c:v>
                </c:pt>
                <c:pt idx="13854">
                  <c:v>8.3175396375830122</c:v>
                </c:pt>
                <c:pt idx="13855">
                  <c:v>8.3178839900169557</c:v>
                </c:pt>
                <c:pt idx="13856">
                  <c:v>8.3178783151000868</c:v>
                </c:pt>
                <c:pt idx="13857">
                  <c:v>8.3180943342000297</c:v>
                </c:pt>
                <c:pt idx="13858">
                  <c:v>8.3177936592829624</c:v>
                </c:pt>
                <c:pt idx="13859">
                  <c:v>8.3171863450499028</c:v>
                </c:pt>
                <c:pt idx="13860">
                  <c:v>8.317335670133037</c:v>
                </c:pt>
                <c:pt idx="13861">
                  <c:v>8.3175066892329781</c:v>
                </c:pt>
                <c:pt idx="13862">
                  <c:v>8.3174760416669216</c:v>
                </c:pt>
                <c:pt idx="13863">
                  <c:v>8.3175220334170525</c:v>
                </c:pt>
                <c:pt idx="13864">
                  <c:v>8.3170797191829937</c:v>
                </c:pt>
                <c:pt idx="13865">
                  <c:v>8.3174290442669285</c:v>
                </c:pt>
                <c:pt idx="13866">
                  <c:v>8.3171800633670685</c:v>
                </c:pt>
                <c:pt idx="13867">
                  <c:v>8.317749388450002</c:v>
                </c:pt>
                <c:pt idx="13868">
                  <c:v>8.3177804075499449</c:v>
                </c:pt>
                <c:pt idx="13869">
                  <c:v>8.3177647326330764</c:v>
                </c:pt>
                <c:pt idx="13870">
                  <c:v>8.3173374184000188</c:v>
                </c:pt>
                <c:pt idx="13871">
                  <c:v>8.3174101041669601</c:v>
                </c:pt>
                <c:pt idx="13872">
                  <c:v>8.3178877625830925</c:v>
                </c:pt>
                <c:pt idx="13873">
                  <c:v>8.3175737816830342</c:v>
                </c:pt>
                <c:pt idx="13874">
                  <c:v>8.3173431067669679</c:v>
                </c:pt>
                <c:pt idx="13875">
                  <c:v>8.3173674591999109</c:v>
                </c:pt>
                <c:pt idx="13876">
                  <c:v>8.3180051176170426</c:v>
                </c:pt>
                <c:pt idx="13877">
                  <c:v>8.3180944700499833</c:v>
                </c:pt>
                <c:pt idx="13878">
                  <c:v>8.3172687951329163</c:v>
                </c:pt>
                <c:pt idx="13879">
                  <c:v>8.3177548142330586</c:v>
                </c:pt>
                <c:pt idx="13880">
                  <c:v>8.3180975000000004</c:v>
                </c:pt>
                <c:pt idx="13881">
                  <c:v>8.3178251584169338</c:v>
                </c:pt>
                <c:pt idx="13882">
                  <c:v>8.3181678441830744</c:v>
                </c:pt>
                <c:pt idx="13883">
                  <c:v>8.3179171692670071</c:v>
                </c:pt>
                <c:pt idx="13884">
                  <c:v>8.3178165216999496</c:v>
                </c:pt>
                <c:pt idx="13885">
                  <c:v>8.3176391801170801</c:v>
                </c:pt>
                <c:pt idx="13886">
                  <c:v>8.3176968658830237</c:v>
                </c:pt>
                <c:pt idx="13887">
                  <c:v>8.3176611909669571</c:v>
                </c:pt>
                <c:pt idx="13888">
                  <c:v>8.3175438767330974</c:v>
                </c:pt>
                <c:pt idx="13889">
                  <c:v>8.3179532291670402</c:v>
                </c:pt>
                <c:pt idx="13890">
                  <c:v>8.3176692209169723</c:v>
                </c:pt>
                <c:pt idx="13891">
                  <c:v>8.3175852400169159</c:v>
                </c:pt>
                <c:pt idx="13892">
                  <c:v>8.317439565100047</c:v>
                </c:pt>
                <c:pt idx="13893">
                  <c:v>8.3177955841999882</c:v>
                </c:pt>
                <c:pt idx="13894">
                  <c:v>8.3171349092829221</c:v>
                </c:pt>
                <c:pt idx="13895">
                  <c:v>8.3180259283830633</c:v>
                </c:pt>
                <c:pt idx="13896">
                  <c:v>8.3174369201329963</c:v>
                </c:pt>
                <c:pt idx="13897">
                  <c:v>8.317191272566939</c:v>
                </c:pt>
                <c:pt idx="13898">
                  <c:v>8.3175872916670794</c:v>
                </c:pt>
                <c:pt idx="13899">
                  <c:v>8.3172232834170128</c:v>
                </c:pt>
                <c:pt idx="13900">
                  <c:v>8.3171626358499537</c:v>
                </c:pt>
                <c:pt idx="13901">
                  <c:v>8.3173269609330855</c:v>
                </c:pt>
                <c:pt idx="13902">
                  <c:v>8.3177263133670287</c:v>
                </c:pt>
                <c:pt idx="13903">
                  <c:v>8.3173539717829623</c:v>
                </c:pt>
                <c:pt idx="13904">
                  <c:v>8.3173633242169043</c:v>
                </c:pt>
                <c:pt idx="13905">
                  <c:v>8.3175793159670359</c:v>
                </c:pt>
                <c:pt idx="13906">
                  <c:v>8.3176670017329783</c:v>
                </c:pt>
                <c:pt idx="13907">
                  <c:v>8.3179496874999206</c:v>
                </c:pt>
                <c:pt idx="13908">
                  <c:v>8.3186473459170518</c:v>
                </c:pt>
                <c:pt idx="13909">
                  <c:v>8.3174183650169944</c:v>
                </c:pt>
                <c:pt idx="13910">
                  <c:v>8.3172410234329277</c:v>
                </c:pt>
                <c:pt idx="13911">
                  <c:v>8.3172053758670685</c:v>
                </c:pt>
                <c:pt idx="13912">
                  <c:v>8.317333034283001</c:v>
                </c:pt>
                <c:pt idx="13913">
                  <c:v>8.3170173867169446</c:v>
                </c:pt>
                <c:pt idx="13914">
                  <c:v>8.3172533784670755</c:v>
                </c:pt>
                <c:pt idx="13915">
                  <c:v>8.3167677309000183</c:v>
                </c:pt>
                <c:pt idx="13916">
                  <c:v>8.3167487499999595</c:v>
                </c:pt>
                <c:pt idx="13917">
                  <c:v>8.3170897417500917</c:v>
                </c:pt>
                <c:pt idx="13918">
                  <c:v>8.317652427517034</c:v>
                </c:pt>
                <c:pt idx="13919">
                  <c:v>8.3172100859329667</c:v>
                </c:pt>
                <c:pt idx="13920">
                  <c:v>8.3175577716999101</c:v>
                </c:pt>
                <c:pt idx="13921">
                  <c:v>8.3172887634500423</c:v>
                </c:pt>
                <c:pt idx="13922">
                  <c:v>8.3173031158829822</c:v>
                </c:pt>
                <c:pt idx="13923">
                  <c:v>8.3172091076329178</c:v>
                </c:pt>
                <c:pt idx="13924">
                  <c:v>8.3169001267330582</c:v>
                </c:pt>
                <c:pt idx="13925">
                  <c:v>8.3168894791670009</c:v>
                </c:pt>
                <c:pt idx="13926">
                  <c:v>8.3172104709169332</c:v>
                </c:pt>
                <c:pt idx="13927">
                  <c:v>8.3173248233500754</c:v>
                </c:pt>
                <c:pt idx="13928">
                  <c:v>8.3175208151000071</c:v>
                </c:pt>
                <c:pt idx="13929">
                  <c:v>8.3170985008669494</c:v>
                </c:pt>
                <c:pt idx="13930">
                  <c:v>8.3176828259500812</c:v>
                </c:pt>
                <c:pt idx="13931">
                  <c:v>8.3165105117170235</c:v>
                </c:pt>
                <c:pt idx="13932">
                  <c:v>8.3170265034669555</c:v>
                </c:pt>
                <c:pt idx="13933">
                  <c:v>8.3170441892330977</c:v>
                </c:pt>
                <c:pt idx="13934">
                  <c:v>8.3170802083330386</c:v>
                </c:pt>
                <c:pt idx="13935">
                  <c:v>8.3170028667499718</c:v>
                </c:pt>
                <c:pt idx="13936">
                  <c:v>8.316508885849915</c:v>
                </c:pt>
                <c:pt idx="13937">
                  <c:v>8.3167982109330474</c:v>
                </c:pt>
                <c:pt idx="13938">
                  <c:v>8.3167375633669902</c:v>
                </c:pt>
                <c:pt idx="13939">
                  <c:v>8.3164468884499225</c:v>
                </c:pt>
                <c:pt idx="13940">
                  <c:v>8.3167579075500626</c:v>
                </c:pt>
                <c:pt idx="13941">
                  <c:v>8.3172855659669978</c:v>
                </c:pt>
                <c:pt idx="13942">
                  <c:v>8.3173649183999387</c:v>
                </c:pt>
                <c:pt idx="13943">
                  <c:v>8.3171926041670794</c:v>
                </c:pt>
                <c:pt idx="13944">
                  <c:v>8.316848595917012</c:v>
                </c:pt>
                <c:pt idx="13945">
                  <c:v>8.317462948349954</c:v>
                </c:pt>
                <c:pt idx="13946">
                  <c:v>8.3170239401000874</c:v>
                </c:pt>
                <c:pt idx="13947">
                  <c:v>8.3173999592000278</c:v>
                </c:pt>
                <c:pt idx="13948">
                  <c:v>8.3177842842829612</c:v>
                </c:pt>
                <c:pt idx="13949">
                  <c:v>8.3174686367169048</c:v>
                </c:pt>
                <c:pt idx="13950">
                  <c:v>8.3171996284670353</c:v>
                </c:pt>
                <c:pt idx="13951">
                  <c:v>8.3170889808999782</c:v>
                </c:pt>
                <c:pt idx="13952">
                  <c:v>8.3175283333329197</c:v>
                </c:pt>
                <c:pt idx="13953">
                  <c:v>8.3179693250830518</c:v>
                </c:pt>
                <c:pt idx="13954">
                  <c:v>8.3176103441829952</c:v>
                </c:pt>
                <c:pt idx="13955">
                  <c:v>8.317194669266927</c:v>
                </c:pt>
                <c:pt idx="13956">
                  <c:v>8.3174623550330686</c:v>
                </c:pt>
                <c:pt idx="13957">
                  <c:v>8.3172216801170027</c:v>
                </c:pt>
                <c:pt idx="13958">
                  <c:v>8.317319365882943</c:v>
                </c:pt>
                <c:pt idx="13959">
                  <c:v>8.3173503576330745</c:v>
                </c:pt>
                <c:pt idx="13960">
                  <c:v>8.3167613767330177</c:v>
                </c:pt>
                <c:pt idx="13961">
                  <c:v>8.3172023958329611</c:v>
                </c:pt>
                <c:pt idx="13962">
                  <c:v>8.3166883875830919</c:v>
                </c:pt>
                <c:pt idx="13963">
                  <c:v>8.3167794066830343</c:v>
                </c:pt>
                <c:pt idx="13964">
                  <c:v>8.3172803984329668</c:v>
                </c:pt>
                <c:pt idx="13965">
                  <c:v>8.3169797508669099</c:v>
                </c:pt>
                <c:pt idx="13966">
                  <c:v>8.3165224092830403</c:v>
                </c:pt>
                <c:pt idx="13967">
                  <c:v>8.3165100950499848</c:v>
                </c:pt>
                <c:pt idx="13968">
                  <c:v>8.3164177534669168</c:v>
                </c:pt>
                <c:pt idx="13969">
                  <c:v>8.316068772567057</c:v>
                </c:pt>
                <c:pt idx="13970">
                  <c:v>8.3160764583330007</c:v>
                </c:pt>
                <c:pt idx="13971">
                  <c:v>8.3156991167499328</c:v>
                </c:pt>
                <c:pt idx="13972">
                  <c:v>8.3157734691830747</c:v>
                </c:pt>
                <c:pt idx="13973">
                  <c:v>8.3159827942670077</c:v>
                </c:pt>
                <c:pt idx="13974">
                  <c:v>8.3165471466999481</c:v>
                </c:pt>
                <c:pt idx="13975">
                  <c:v>8.3158514717830823</c:v>
                </c:pt>
                <c:pt idx="13976">
                  <c:v>8.3158391575500232</c:v>
                </c:pt>
                <c:pt idx="13977">
                  <c:v>8.3163868159669558</c:v>
                </c:pt>
                <c:pt idx="13978">
                  <c:v>8.3166611684000973</c:v>
                </c:pt>
                <c:pt idx="13979">
                  <c:v>8.3164255208330395</c:v>
                </c:pt>
                <c:pt idx="13980">
                  <c:v>8.3160865125829737</c:v>
                </c:pt>
                <c:pt idx="13981">
                  <c:v>8.3159458650169142</c:v>
                </c:pt>
                <c:pt idx="13982">
                  <c:v>8.3161618567670459</c:v>
                </c:pt>
                <c:pt idx="13983">
                  <c:v>8.31634454253299</c:v>
                </c:pt>
                <c:pt idx="13984">
                  <c:v>8.3151488676169212</c:v>
                </c:pt>
                <c:pt idx="13985">
                  <c:v>8.314778220050064</c:v>
                </c:pt>
                <c:pt idx="13986">
                  <c:v>8.3152575451329973</c:v>
                </c:pt>
                <c:pt idx="13987">
                  <c:v>8.3147935642329376</c:v>
                </c:pt>
                <c:pt idx="13988">
                  <c:v>8.31476125000008</c:v>
                </c:pt>
                <c:pt idx="13989">
                  <c:v>8.3149655750830131</c:v>
                </c:pt>
                <c:pt idx="13990">
                  <c:v>8.3148215941829555</c:v>
                </c:pt>
                <c:pt idx="13991">
                  <c:v>8.3151809192670871</c:v>
                </c:pt>
                <c:pt idx="13992">
                  <c:v>8.3149652717000286</c:v>
                </c:pt>
                <c:pt idx="13993">
                  <c:v>8.3154162634499613</c:v>
                </c:pt>
                <c:pt idx="13994">
                  <c:v>8.3149522825499034</c:v>
                </c:pt>
                <c:pt idx="13995">
                  <c:v>8.3149832743000349</c:v>
                </c:pt>
                <c:pt idx="13996">
                  <c:v>8.3149476267329785</c:v>
                </c:pt>
                <c:pt idx="13997">
                  <c:v>8.3147186458329205</c:v>
                </c:pt>
                <c:pt idx="13998">
                  <c:v>8.3144296375830535</c:v>
                </c:pt>
                <c:pt idx="13999">
                  <c:v>8.3144156566829945</c:v>
                </c:pt>
                <c:pt idx="14000">
                  <c:v>8.3146649817669278</c:v>
                </c:pt>
                <c:pt idx="14001">
                  <c:v>8.3144643342000695</c:v>
                </c:pt>
                <c:pt idx="14002">
                  <c:v>8.3146153259500011</c:v>
                </c:pt>
                <c:pt idx="14003">
                  <c:v>8.3144163450499438</c:v>
                </c:pt>
                <c:pt idx="14004">
                  <c:v>8.3146040034670765</c:v>
                </c:pt>
                <c:pt idx="14005">
                  <c:v>8.3140766892330173</c:v>
                </c:pt>
                <c:pt idx="14006">
                  <c:v>8.3137460416669597</c:v>
                </c:pt>
                <c:pt idx="14007">
                  <c:v>8.313805366750092</c:v>
                </c:pt>
                <c:pt idx="14008">
                  <c:v>8.3141563858500351</c:v>
                </c:pt>
                <c:pt idx="14009">
                  <c:v>8.3144640442669679</c:v>
                </c:pt>
                <c:pt idx="14010">
                  <c:v>8.3141650633669091</c:v>
                </c:pt>
                <c:pt idx="14011">
                  <c:v>8.3140010551170409</c:v>
                </c:pt>
                <c:pt idx="14012">
                  <c:v>8.3139037408829832</c:v>
                </c:pt>
                <c:pt idx="14013">
                  <c:v>8.3138730659669164</c:v>
                </c:pt>
                <c:pt idx="14014">
                  <c:v>8.3135390850670579</c:v>
                </c:pt>
                <c:pt idx="14015">
                  <c:v>8.3136217708329987</c:v>
                </c:pt>
                <c:pt idx="14016">
                  <c:v>8.3136577625829329</c:v>
                </c:pt>
                <c:pt idx="14017">
                  <c:v>8.3140004483500736</c:v>
                </c:pt>
                <c:pt idx="14018">
                  <c:v>8.3137931067670063</c:v>
                </c:pt>
                <c:pt idx="14019">
                  <c:v>8.3133857925329497</c:v>
                </c:pt>
                <c:pt idx="14020">
                  <c:v>8.3137451176170813</c:v>
                </c:pt>
                <c:pt idx="14021">
                  <c:v>8.3139094700500227</c:v>
                </c:pt>
                <c:pt idx="14022">
                  <c:v>8.313427128466957</c:v>
                </c:pt>
                <c:pt idx="14023">
                  <c:v>8.3144664809000979</c:v>
                </c:pt>
                <c:pt idx="14024">
                  <c:v>8.3140291666670407</c:v>
                </c:pt>
                <c:pt idx="14025">
                  <c:v>8.3141168250829729</c:v>
                </c:pt>
                <c:pt idx="14026">
                  <c:v>8.3136228441829143</c:v>
                </c:pt>
                <c:pt idx="14027">
                  <c:v>8.314255502600048</c:v>
                </c:pt>
                <c:pt idx="14028">
                  <c:v>8.3141065216999888</c:v>
                </c:pt>
                <c:pt idx="14029">
                  <c:v>8.3137608467829214</c:v>
                </c:pt>
                <c:pt idx="14030">
                  <c:v>8.3131435325500629</c:v>
                </c:pt>
                <c:pt idx="14031">
                  <c:v>8.3136745242999961</c:v>
                </c:pt>
                <c:pt idx="14032">
                  <c:v>8.3135355433999401</c:v>
                </c:pt>
                <c:pt idx="14033">
                  <c:v>8.3133215625000787</c:v>
                </c:pt>
                <c:pt idx="14034">
                  <c:v>8.3135608875830123</c:v>
                </c:pt>
                <c:pt idx="14035">
                  <c:v>8.3143235733499559</c:v>
                </c:pt>
                <c:pt idx="14036">
                  <c:v>8.3136762317670865</c:v>
                </c:pt>
                <c:pt idx="14037">
                  <c:v>8.3134622508670297</c:v>
                </c:pt>
                <c:pt idx="14038">
                  <c:v>8.3140332426169632</c:v>
                </c:pt>
                <c:pt idx="14039">
                  <c:v>8.3141009283829028</c:v>
                </c:pt>
                <c:pt idx="14040">
                  <c:v>8.3134969201330353</c:v>
                </c:pt>
                <c:pt idx="14041">
                  <c:v>8.313579605899978</c:v>
                </c:pt>
                <c:pt idx="14042">
                  <c:v>8.3137272916669218</c:v>
                </c:pt>
                <c:pt idx="14043">
                  <c:v>8.3139699500830524</c:v>
                </c:pt>
                <c:pt idx="14044">
                  <c:v>8.3136343025169932</c:v>
                </c:pt>
                <c:pt idx="14045">
                  <c:v>8.3137119609329275</c:v>
                </c:pt>
                <c:pt idx="14046">
                  <c:v>8.3135379800330682</c:v>
                </c:pt>
                <c:pt idx="14047">
                  <c:v>8.3127223051170009</c:v>
                </c:pt>
                <c:pt idx="14048">
                  <c:v>8.3124683242169439</c:v>
                </c:pt>
                <c:pt idx="14049">
                  <c:v>8.3123343159670764</c:v>
                </c:pt>
                <c:pt idx="14050">
                  <c:v>8.3125286684000166</c:v>
                </c:pt>
                <c:pt idx="14051">
                  <c:v>8.3130380208329608</c:v>
                </c:pt>
                <c:pt idx="14052">
                  <c:v>8.3128406792500922</c:v>
                </c:pt>
                <c:pt idx="14053">
                  <c:v>8.3128183650170353</c:v>
                </c:pt>
                <c:pt idx="14054">
                  <c:v>8.3124826900999675</c:v>
                </c:pt>
                <c:pt idx="14055">
                  <c:v>8.313018709199909</c:v>
                </c:pt>
                <c:pt idx="14056">
                  <c:v>8.3127613676170427</c:v>
                </c:pt>
                <c:pt idx="14057">
                  <c:v>8.3124757200499833</c:v>
                </c:pt>
                <c:pt idx="14058">
                  <c:v>8.3125183784669154</c:v>
                </c:pt>
                <c:pt idx="14059">
                  <c:v>8.312716064233058</c:v>
                </c:pt>
                <c:pt idx="14060">
                  <c:v>8.3122904166669986</c:v>
                </c:pt>
                <c:pt idx="14061">
                  <c:v>8.3126997417499329</c:v>
                </c:pt>
                <c:pt idx="14062">
                  <c:v>8.3128957608500738</c:v>
                </c:pt>
                <c:pt idx="14063">
                  <c:v>8.3126467526000063</c:v>
                </c:pt>
                <c:pt idx="14064">
                  <c:v>8.312447771699949</c:v>
                </c:pt>
                <c:pt idx="14065">
                  <c:v>8.3124604301170812</c:v>
                </c:pt>
                <c:pt idx="14066">
                  <c:v>8.3122181158830237</c:v>
                </c:pt>
                <c:pt idx="14067">
                  <c:v>8.3123957742999561</c:v>
                </c:pt>
                <c:pt idx="14068">
                  <c:v>8.3123251267330964</c:v>
                </c:pt>
                <c:pt idx="14069">
                  <c:v>8.3126028125000406</c:v>
                </c:pt>
                <c:pt idx="14070">
                  <c:v>8.3123471375829734</c:v>
                </c:pt>
                <c:pt idx="14071">
                  <c:v>8.3127031566829164</c:v>
                </c:pt>
                <c:pt idx="14072">
                  <c:v>8.3123424817670468</c:v>
                </c:pt>
                <c:pt idx="14073">
                  <c:v>8.3125051675329882</c:v>
                </c:pt>
                <c:pt idx="14074">
                  <c:v>8.311846159282922</c:v>
                </c:pt>
                <c:pt idx="14075">
                  <c:v>8.3119321783830635</c:v>
                </c:pt>
                <c:pt idx="14076">
                  <c:v>8.3121681701329955</c:v>
                </c:pt>
                <c:pt idx="14077">
                  <c:v>8.311315855899938</c:v>
                </c:pt>
                <c:pt idx="14078">
                  <c:v>8.3119252083330792</c:v>
                </c:pt>
                <c:pt idx="14079">
                  <c:v>8.3121978667500116</c:v>
                </c:pt>
                <c:pt idx="14080">
                  <c:v>8.3123638858499547</c:v>
                </c:pt>
                <c:pt idx="14081">
                  <c:v>8.312213210933086</c:v>
                </c:pt>
                <c:pt idx="14082">
                  <c:v>8.312240896700029</c:v>
                </c:pt>
                <c:pt idx="14083">
                  <c:v>8.3123468884499623</c:v>
                </c:pt>
                <c:pt idx="14084">
                  <c:v>8.3124895742169027</c:v>
                </c:pt>
                <c:pt idx="14085">
                  <c:v>8.3127238993000372</c:v>
                </c:pt>
                <c:pt idx="14086">
                  <c:v>8.3119615850669781</c:v>
                </c:pt>
                <c:pt idx="14087">
                  <c:v>8.3123326041669205</c:v>
                </c:pt>
                <c:pt idx="14088">
                  <c:v>8.3122519292500527</c:v>
                </c:pt>
                <c:pt idx="14089">
                  <c:v>8.3119596150169954</c:v>
                </c:pt>
                <c:pt idx="14090">
                  <c:v>8.3126989400999278</c:v>
                </c:pt>
                <c:pt idx="14091">
                  <c:v>8.3122882925330686</c:v>
                </c:pt>
                <c:pt idx="14092">
                  <c:v>8.3122242842830012</c:v>
                </c:pt>
                <c:pt idx="14093">
                  <c:v>8.3129136367169441</c:v>
                </c:pt>
                <c:pt idx="14094">
                  <c:v>8.3126629618000756</c:v>
                </c:pt>
                <c:pt idx="14095">
                  <c:v>8.3123839809000177</c:v>
                </c:pt>
                <c:pt idx="14096">
                  <c:v>8.3128649999999595</c:v>
                </c:pt>
                <c:pt idx="14097">
                  <c:v>8.3123309917500912</c:v>
                </c:pt>
                <c:pt idx="14098">
                  <c:v>8.3131820108500349</c:v>
                </c:pt>
                <c:pt idx="14099">
                  <c:v>8.3129963359329668</c:v>
                </c:pt>
                <c:pt idx="14100">
                  <c:v>8.3135540216999093</c:v>
                </c:pt>
                <c:pt idx="14101">
                  <c:v>8.313930013450042</c:v>
                </c:pt>
                <c:pt idx="14102">
                  <c:v>8.3132326992169823</c:v>
                </c:pt>
                <c:pt idx="14103">
                  <c:v>8.3126736909669177</c:v>
                </c:pt>
                <c:pt idx="14104">
                  <c:v>8.3130363767330575</c:v>
                </c:pt>
                <c:pt idx="14105">
                  <c:v>8.3132957291670007</c:v>
                </c:pt>
                <c:pt idx="14106">
                  <c:v>8.3134867209169325</c:v>
                </c:pt>
                <c:pt idx="14107">
                  <c:v>8.3127977400170732</c:v>
                </c:pt>
                <c:pt idx="14108">
                  <c:v>8.3135387317670073</c:v>
                </c:pt>
                <c:pt idx="14109">
                  <c:v>8.3135430841999494</c:v>
                </c:pt>
                <c:pt idx="14110">
                  <c:v>8.3128424092830802</c:v>
                </c:pt>
                <c:pt idx="14111">
                  <c:v>8.3125784283830235</c:v>
                </c:pt>
                <c:pt idx="14112">
                  <c:v>8.3129994201329556</c:v>
                </c:pt>
                <c:pt idx="14113">
                  <c:v>8.3129854392330991</c:v>
                </c:pt>
                <c:pt idx="14114">
                  <c:v>8.3130064583330388</c:v>
                </c:pt>
                <c:pt idx="14115">
                  <c:v>8.312600783416972</c:v>
                </c:pt>
                <c:pt idx="14116">
                  <c:v>8.3133568025169158</c:v>
                </c:pt>
                <c:pt idx="14117">
                  <c:v>8.3138727942670467</c:v>
                </c:pt>
                <c:pt idx="14118">
                  <c:v>8.3135221466999898</c:v>
                </c:pt>
                <c:pt idx="14119">
                  <c:v>8.3134314717829234</c:v>
                </c:pt>
                <c:pt idx="14120">
                  <c:v>8.3129074908830631</c:v>
                </c:pt>
                <c:pt idx="14121">
                  <c:v>8.3133434826329946</c:v>
                </c:pt>
                <c:pt idx="14122">
                  <c:v>8.3130745017329382</c:v>
                </c:pt>
                <c:pt idx="14123">
                  <c:v>8.3133105208330811</c:v>
                </c:pt>
                <c:pt idx="14124">
                  <c:v>8.3136381792500131</c:v>
                </c:pt>
                <c:pt idx="14125">
                  <c:v>8.3132908650169544</c:v>
                </c:pt>
                <c:pt idx="14126">
                  <c:v>8.313225190100086</c:v>
                </c:pt>
                <c:pt idx="14127">
                  <c:v>8.3131912092000295</c:v>
                </c:pt>
                <c:pt idx="14128">
                  <c:v>8.3135722009499613</c:v>
                </c:pt>
                <c:pt idx="14129">
                  <c:v>8.3132915533829053</c:v>
                </c:pt>
                <c:pt idx="14130">
                  <c:v>8.3130575451330362</c:v>
                </c:pt>
                <c:pt idx="14131">
                  <c:v>8.3130268975669779</c:v>
                </c:pt>
                <c:pt idx="14132">
                  <c:v>8.3133612499999199</c:v>
                </c:pt>
                <c:pt idx="14133">
                  <c:v>8.3136322417500512</c:v>
                </c:pt>
                <c:pt idx="14134">
                  <c:v>8.3134682608499944</c:v>
                </c:pt>
                <c:pt idx="14135">
                  <c:v>8.3139475859329277</c:v>
                </c:pt>
                <c:pt idx="14136">
                  <c:v>8.3137152717000671</c:v>
                </c:pt>
                <c:pt idx="14137">
                  <c:v>8.3131812634500015</c:v>
                </c:pt>
                <c:pt idx="14138">
                  <c:v>8.3143106158829436</c:v>
                </c:pt>
                <c:pt idx="14139">
                  <c:v>8.3139499409670758</c:v>
                </c:pt>
                <c:pt idx="14140">
                  <c:v>8.3138976267330182</c:v>
                </c:pt>
                <c:pt idx="14141">
                  <c:v>8.3138769791669596</c:v>
                </c:pt>
                <c:pt idx="14142">
                  <c:v>8.3136879709170923</c:v>
                </c:pt>
                <c:pt idx="14143">
                  <c:v>8.3139273233500344</c:v>
                </c:pt>
                <c:pt idx="14144">
                  <c:v>8.314193315099967</c:v>
                </c:pt>
                <c:pt idx="14145">
                  <c:v>8.3144960008669102</c:v>
                </c:pt>
                <c:pt idx="14146">
                  <c:v>8.313628659283042</c:v>
                </c:pt>
                <c:pt idx="14147">
                  <c:v>8.3130546783829846</c:v>
                </c:pt>
                <c:pt idx="14148">
                  <c:v>8.3135156701329169</c:v>
                </c:pt>
                <c:pt idx="14149">
                  <c:v>8.3142416892330573</c:v>
                </c:pt>
                <c:pt idx="14150">
                  <c:v>8.3142910416669995</c:v>
                </c:pt>
                <c:pt idx="14151">
                  <c:v>8.3142587000829327</c:v>
                </c:pt>
                <c:pt idx="14152">
                  <c:v>8.314254719183074</c:v>
                </c:pt>
                <c:pt idx="14153">
                  <c:v>8.3141973776000082</c:v>
                </c:pt>
                <c:pt idx="14154">
                  <c:v>8.3146033966999493</c:v>
                </c:pt>
                <c:pt idx="14155">
                  <c:v>8.3143143884500805</c:v>
                </c:pt>
                <c:pt idx="14156">
                  <c:v>8.3144104075500227</c:v>
                </c:pt>
                <c:pt idx="14157">
                  <c:v>8.3144713992999559</c:v>
                </c:pt>
                <c:pt idx="14158">
                  <c:v>8.3142274184000975</c:v>
                </c:pt>
                <c:pt idx="14159">
                  <c:v>8.3139734375000387</c:v>
                </c:pt>
                <c:pt idx="14160">
                  <c:v>8.3144577625829719</c:v>
                </c:pt>
                <c:pt idx="14161">
                  <c:v>8.313945448349914</c:v>
                </c:pt>
                <c:pt idx="14162">
                  <c:v>8.3143947734330457</c:v>
                </c:pt>
                <c:pt idx="14163">
                  <c:v>8.3143374591999901</c:v>
                </c:pt>
                <c:pt idx="14164">
                  <c:v>8.3143501176169217</c:v>
                </c:pt>
                <c:pt idx="14165">
                  <c:v>8.3145461367170643</c:v>
                </c:pt>
                <c:pt idx="14166">
                  <c:v>8.3144304617999971</c:v>
                </c:pt>
                <c:pt idx="14167">
                  <c:v>8.314326480899938</c:v>
                </c:pt>
                <c:pt idx="14168">
                  <c:v>8.3140025000000808</c:v>
                </c:pt>
                <c:pt idx="14169">
                  <c:v>8.3143601584170135</c:v>
                </c:pt>
                <c:pt idx="14170">
                  <c:v>8.3145978441829556</c:v>
                </c:pt>
                <c:pt idx="14171">
                  <c:v>8.3144521692670867</c:v>
                </c:pt>
                <c:pt idx="14172">
                  <c:v>8.3147465217000285</c:v>
                </c:pt>
                <c:pt idx="14173">
                  <c:v>8.3146841801169611</c:v>
                </c:pt>
                <c:pt idx="14174">
                  <c:v>8.3139268658829035</c:v>
                </c:pt>
                <c:pt idx="14175">
                  <c:v>8.3147061909670352</c:v>
                </c:pt>
                <c:pt idx="14176">
                  <c:v>8.3148105433999788</c:v>
                </c:pt>
                <c:pt idx="14177">
                  <c:v>8.3150198958329202</c:v>
                </c:pt>
                <c:pt idx="14178">
                  <c:v>8.3148742209170514</c:v>
                </c:pt>
                <c:pt idx="14179">
                  <c:v>8.3146385733499955</c:v>
                </c:pt>
                <c:pt idx="14180">
                  <c:v>8.3148162317669279</c:v>
                </c:pt>
                <c:pt idx="14181">
                  <c:v>8.3150422508670694</c:v>
                </c:pt>
                <c:pt idx="14182">
                  <c:v>8.3146282426170028</c:v>
                </c:pt>
                <c:pt idx="14183">
                  <c:v>8.3150659283829427</c:v>
                </c:pt>
                <c:pt idx="14184">
                  <c:v>8.3148952534670766</c:v>
                </c:pt>
                <c:pt idx="14185">
                  <c:v>8.3148396059000174</c:v>
                </c:pt>
                <c:pt idx="14186">
                  <c:v>8.3150239583329615</c:v>
                </c:pt>
                <c:pt idx="14187">
                  <c:v>8.3153099500830923</c:v>
                </c:pt>
                <c:pt idx="14188">
                  <c:v>8.3151809691830341</c:v>
                </c:pt>
                <c:pt idx="14189">
                  <c:v>8.3145236275999679</c:v>
                </c:pt>
                <c:pt idx="14190">
                  <c:v>8.3145196466999085</c:v>
                </c:pt>
                <c:pt idx="14191">
                  <c:v>8.3155206384500406</c:v>
                </c:pt>
                <c:pt idx="14192">
                  <c:v>8.3152299908829832</c:v>
                </c:pt>
                <c:pt idx="14193">
                  <c:v>8.3157126492999165</c:v>
                </c:pt>
                <c:pt idx="14194">
                  <c:v>8.3152270017330583</c:v>
                </c:pt>
                <c:pt idx="14195">
                  <c:v>8.3151863541670004</c:v>
                </c:pt>
                <c:pt idx="14196">
                  <c:v>8.3148823459169332</c:v>
                </c:pt>
                <c:pt idx="14197">
                  <c:v>8.3156066983500736</c:v>
                </c:pt>
                <c:pt idx="14198">
                  <c:v>8.3157010234330073</c:v>
                </c:pt>
                <c:pt idx="14199">
                  <c:v>8.3158020425329493</c:v>
                </c:pt>
                <c:pt idx="14200">
                  <c:v>8.3154380342830816</c:v>
                </c:pt>
                <c:pt idx="14201">
                  <c:v>8.3159007200500223</c:v>
                </c:pt>
                <c:pt idx="14202">
                  <c:v>8.3160833784669563</c:v>
                </c:pt>
                <c:pt idx="14203">
                  <c:v>8.3163827309000968</c:v>
                </c:pt>
                <c:pt idx="14204">
                  <c:v>8.3163487500000404</c:v>
                </c:pt>
                <c:pt idx="14205">
                  <c:v>8.3158764084169725</c:v>
                </c:pt>
                <c:pt idx="14206">
                  <c:v>8.3160774275169143</c:v>
                </c:pt>
                <c:pt idx="14207">
                  <c:v>8.3163500859330455</c:v>
                </c:pt>
                <c:pt idx="14208">
                  <c:v>8.3163811050329883</c:v>
                </c:pt>
                <c:pt idx="14209">
                  <c:v>8.316503763449921</c:v>
                </c:pt>
                <c:pt idx="14210">
                  <c:v>8.3158764492170629</c:v>
                </c:pt>
                <c:pt idx="14211">
                  <c:v>8.3158457742999961</c:v>
                </c:pt>
                <c:pt idx="14212">
                  <c:v>8.3158951267329382</c:v>
                </c:pt>
                <c:pt idx="14213">
                  <c:v>8.3161778125000794</c:v>
                </c:pt>
                <c:pt idx="14214">
                  <c:v>8.3162671375830115</c:v>
                </c:pt>
                <c:pt idx="14215">
                  <c:v>8.3166414900169556</c:v>
                </c:pt>
                <c:pt idx="14216">
                  <c:v>8.3162374817670877</c:v>
                </c:pt>
                <c:pt idx="14217">
                  <c:v>8.3165968342000287</c:v>
                </c:pt>
                <c:pt idx="14218">
                  <c:v>8.3166744926169631</c:v>
                </c:pt>
                <c:pt idx="14219">
                  <c:v>8.3169655117169032</c:v>
                </c:pt>
                <c:pt idx="14220">
                  <c:v>8.3168765034670358</c:v>
                </c:pt>
                <c:pt idx="14221">
                  <c:v>8.316500855899978</c:v>
                </c:pt>
                <c:pt idx="14222">
                  <c:v>8.3165168749999197</c:v>
                </c:pt>
                <c:pt idx="14223">
                  <c:v>8.317439533417053</c:v>
                </c:pt>
                <c:pt idx="14224">
                  <c:v>8.3166038858499949</c:v>
                </c:pt>
                <c:pt idx="14225">
                  <c:v>8.3176232109329273</c:v>
                </c:pt>
                <c:pt idx="14226">
                  <c:v>8.3173792300330689</c:v>
                </c:pt>
                <c:pt idx="14227">
                  <c:v>8.317236888450001</c:v>
                </c:pt>
                <c:pt idx="14228">
                  <c:v>8.3173729075499452</c:v>
                </c:pt>
                <c:pt idx="14229">
                  <c:v>8.3176138993000759</c:v>
                </c:pt>
                <c:pt idx="14230">
                  <c:v>8.3172815850670165</c:v>
                </c:pt>
                <c:pt idx="14231">
                  <c:v>8.3176342708329596</c:v>
                </c:pt>
                <c:pt idx="14232">
                  <c:v>8.3174869292500926</c:v>
                </c:pt>
                <c:pt idx="14233">
                  <c:v>8.3177046150170355</c:v>
                </c:pt>
                <c:pt idx="14234">
                  <c:v>8.317435606766967</c:v>
                </c:pt>
                <c:pt idx="14235">
                  <c:v>8.3176216258669093</c:v>
                </c:pt>
                <c:pt idx="14236">
                  <c:v>8.3177942842830408</c:v>
                </c:pt>
                <c:pt idx="14237">
                  <c:v>8.3177069700499828</c:v>
                </c:pt>
                <c:pt idx="14238">
                  <c:v>8.3172979617999161</c:v>
                </c:pt>
                <c:pt idx="14239">
                  <c:v>8.3169489809000581</c:v>
                </c:pt>
                <c:pt idx="14240">
                  <c:v>8.3176516669999998</c:v>
                </c:pt>
                <c:pt idx="14241">
                  <c:v>8.3177409917499325</c:v>
                </c:pt>
                <c:pt idx="14242">
                  <c:v>8.3177603438500736</c:v>
                </c:pt>
                <c:pt idx="14243">
                  <c:v>8.3174263356000075</c:v>
                </c:pt>
                <c:pt idx="14244">
                  <c:v>8.3179223546999506</c:v>
                </c:pt>
                <c:pt idx="14245">
                  <c:v>8.3178450134500821</c:v>
                </c:pt>
                <c:pt idx="14246">
                  <c:v>8.3177126995500235</c:v>
                </c:pt>
                <c:pt idx="14247">
                  <c:v>8.3178770242999569</c:v>
                </c:pt>
                <c:pt idx="14248">
                  <c:v>8.3180463764000976</c:v>
                </c:pt>
                <c:pt idx="14249">
                  <c:v>8.3180123955000393</c:v>
                </c:pt>
                <c:pt idx="14250">
                  <c:v>8.3182117212499733</c:v>
                </c:pt>
                <c:pt idx="14251">
                  <c:v>8.3174844063499158</c:v>
                </c:pt>
                <c:pt idx="14252">
                  <c:v>8.3176637321000477</c:v>
                </c:pt>
                <c:pt idx="14253">
                  <c:v>8.3177080841999889</c:v>
                </c:pt>
                <c:pt idx="14254">
                  <c:v>8.317500742949921</c:v>
                </c:pt>
                <c:pt idx="14255">
                  <c:v>8.317736762050064</c:v>
                </c:pt>
                <c:pt idx="14256">
                  <c:v>8.3176827537999962</c:v>
                </c:pt>
                <c:pt idx="14257">
                  <c:v>8.3176454388999392</c:v>
                </c:pt>
                <c:pt idx="14258">
                  <c:v>8.3179514580000795</c:v>
                </c:pt>
                <c:pt idx="14259">
                  <c:v>8.317485783750012</c:v>
                </c:pt>
                <c:pt idx="14260">
                  <c:v>8.3175984688499547</c:v>
                </c:pt>
                <c:pt idx="14261">
                  <c:v>8.3174627946000861</c:v>
                </c:pt>
                <c:pt idx="14262">
                  <c:v>8.3175304797000287</c:v>
                </c:pt>
                <c:pt idx="14263">
                  <c:v>8.3175898054499626</c:v>
                </c:pt>
                <c:pt idx="14264">
                  <c:v>8.3172891575499026</c:v>
                </c:pt>
                <c:pt idx="14265">
                  <c:v>8.3173834823000377</c:v>
                </c:pt>
                <c:pt idx="14266">
                  <c:v>8.3173961683999789</c:v>
                </c:pt>
                <c:pt idx="14267">
                  <c:v>8.3176638544999211</c:v>
                </c:pt>
                <c:pt idx="14268">
                  <c:v>8.3178031792500526</c:v>
                </c:pt>
                <c:pt idx="14269">
                  <c:v>8.3173908653499939</c:v>
                </c:pt>
                <c:pt idx="14270">
                  <c:v>8.3168435230999282</c:v>
                </c:pt>
                <c:pt idx="14271">
                  <c:v>8.3174245422000688</c:v>
                </c:pt>
                <c:pt idx="14272">
                  <c:v>8.3169255339500019</c:v>
                </c:pt>
                <c:pt idx="14273">
                  <c:v>8.3169098870499436</c:v>
                </c:pt>
                <c:pt idx="14274">
                  <c:v>8.3168342118000762</c:v>
                </c:pt>
                <c:pt idx="14275">
                  <c:v>8.3172702309000179</c:v>
                </c:pt>
                <c:pt idx="14276">
                  <c:v>8.3174079169999597</c:v>
                </c:pt>
                <c:pt idx="14277">
                  <c:v>8.3172505747500924</c:v>
                </c:pt>
                <c:pt idx="14278">
                  <c:v>8.3169265938500345</c:v>
                </c:pt>
                <c:pt idx="14279">
                  <c:v>8.316930919599967</c:v>
                </c:pt>
                <c:pt idx="14280">
                  <c:v>8.3171052716999103</c:v>
                </c:pt>
                <c:pt idx="14281">
                  <c:v>8.3169662634500412</c:v>
                </c:pt>
                <c:pt idx="14282">
                  <c:v>8.3169989495499834</c:v>
                </c:pt>
                <c:pt idx="14283">
                  <c:v>8.3165166072999153</c:v>
                </c:pt>
                <c:pt idx="14284">
                  <c:v>8.3171042934000585</c:v>
                </c:pt>
                <c:pt idx="14285">
                  <c:v>8.317271979500001</c:v>
                </c:pt>
                <c:pt idx="14286">
                  <c:v>8.3170329712499331</c:v>
                </c:pt>
                <c:pt idx="14287">
                  <c:v>8.3170223233500735</c:v>
                </c:pt>
                <c:pt idx="14288">
                  <c:v>8.3165783151000063</c:v>
                </c:pt>
                <c:pt idx="14289">
                  <c:v>8.3170943341999486</c:v>
                </c:pt>
                <c:pt idx="14290">
                  <c:v>8.3175736589500815</c:v>
                </c:pt>
                <c:pt idx="14291">
                  <c:v>8.3172963450500248</c:v>
                </c:pt>
                <c:pt idx="14292">
                  <c:v>8.316714003799957</c:v>
                </c:pt>
                <c:pt idx="14293">
                  <c:v>8.3172616889000963</c:v>
                </c:pt>
                <c:pt idx="14294">
                  <c:v>8.3167443750000398</c:v>
                </c:pt>
                <c:pt idx="14295">
                  <c:v>8.3170720337499731</c:v>
                </c:pt>
                <c:pt idx="14296">
                  <c:v>8.3170297188499163</c:v>
                </c:pt>
                <c:pt idx="14297">
                  <c:v>8.3179557106000477</c:v>
                </c:pt>
                <c:pt idx="14298">
                  <c:v>8.3168650636999875</c:v>
                </c:pt>
                <c:pt idx="14299">
                  <c:v>8.3166660554499234</c:v>
                </c:pt>
                <c:pt idx="14300">
                  <c:v>8.3174704075500632</c:v>
                </c:pt>
                <c:pt idx="14301">
                  <c:v>8.3167230662999962</c:v>
                </c:pt>
                <c:pt idx="14302">
                  <c:v>8.3175707513999377</c:v>
                </c:pt>
                <c:pt idx="14303">
                  <c:v>8.3167101045000784</c:v>
                </c:pt>
                <c:pt idx="14304">
                  <c:v>8.316896096250014</c:v>
                </c:pt>
                <c:pt idx="14305">
                  <c:v>8.3166987813499542</c:v>
                </c:pt>
                <c:pt idx="14306">
                  <c:v>8.3171331071000854</c:v>
                </c:pt>
                <c:pt idx="14307">
                  <c:v>8.3165974592000289</c:v>
                </c:pt>
                <c:pt idx="14308">
                  <c:v>8.316803450949962</c:v>
                </c:pt>
                <c:pt idx="14309">
                  <c:v>8.3167094700499042</c:v>
                </c:pt>
                <c:pt idx="14310">
                  <c:v>8.3166621288000364</c:v>
                </c:pt>
                <c:pt idx="14311">
                  <c:v>8.316613147899977</c:v>
                </c:pt>
                <c:pt idx="14312">
                  <c:v>8.3171074999999206</c:v>
                </c:pt>
                <c:pt idx="14313">
                  <c:v>8.3170668247500519</c:v>
                </c:pt>
                <c:pt idx="14314">
                  <c:v>8.3171011778499953</c:v>
                </c:pt>
                <c:pt idx="14315">
                  <c:v>8.3166005025999272</c:v>
                </c:pt>
                <c:pt idx="14316">
                  <c:v>8.316853188700069</c:v>
                </c:pt>
                <c:pt idx="14317">
                  <c:v>8.3170941804500007</c:v>
                </c:pt>
                <c:pt idx="14318">
                  <c:v>8.3162351995499435</c:v>
                </c:pt>
                <c:pt idx="14319">
                  <c:v>8.3168078573000752</c:v>
                </c:pt>
                <c:pt idx="14320">
                  <c:v>8.3170572104000176</c:v>
                </c:pt>
                <c:pt idx="14321">
                  <c:v>8.3172148954999603</c:v>
                </c:pt>
                <c:pt idx="14322">
                  <c:v>8.3166958872500913</c:v>
                </c:pt>
                <c:pt idx="14323">
                  <c:v>8.3158319063500343</c:v>
                </c:pt>
                <c:pt idx="14324">
                  <c:v>8.3165695650999663</c:v>
                </c:pt>
                <c:pt idx="14325">
                  <c:v>8.316320584199909</c:v>
                </c:pt>
                <c:pt idx="14326">
                  <c:v>8.3161599089500413</c:v>
                </c:pt>
                <c:pt idx="14327">
                  <c:v>8.3162442620499846</c:v>
                </c:pt>
                <c:pt idx="14328">
                  <c:v>8.3164869197999174</c:v>
                </c:pt>
                <c:pt idx="14329">
                  <c:v>8.3164412729000574</c:v>
                </c:pt>
                <c:pt idx="14330">
                  <c:v>8.3168356249999995</c:v>
                </c:pt>
                <c:pt idx="14331">
                  <c:v>8.3162066167499322</c:v>
                </c:pt>
                <c:pt idx="14332">
                  <c:v>8.3161576358500753</c:v>
                </c:pt>
                <c:pt idx="14333">
                  <c:v>8.3159869606000072</c:v>
                </c:pt>
                <c:pt idx="14334">
                  <c:v>8.3159096466999483</c:v>
                </c:pt>
                <c:pt idx="14335">
                  <c:v>8.3156489714500808</c:v>
                </c:pt>
                <c:pt idx="14336">
                  <c:v>8.3157949905500228</c:v>
                </c:pt>
                <c:pt idx="14337">
                  <c:v>8.316077649299956</c:v>
                </c:pt>
                <c:pt idx="14338">
                  <c:v>8.3154203354000984</c:v>
                </c:pt>
                <c:pt idx="14339">
                  <c:v>8.3158080205000395</c:v>
                </c:pt>
                <c:pt idx="14340">
                  <c:v>8.3158440122499719</c:v>
                </c:pt>
                <c:pt idx="14341">
                  <c:v>8.3153083653499156</c:v>
                </c:pt>
                <c:pt idx="14342">
                  <c:v>8.3151760231000473</c:v>
                </c:pt>
                <c:pt idx="14343">
                  <c:v>8.3156787091999895</c:v>
                </c:pt>
                <c:pt idx="14344">
                  <c:v>8.3158947009499222</c:v>
                </c:pt>
                <c:pt idx="14345">
                  <c:v>8.3162040530500629</c:v>
                </c:pt>
                <c:pt idx="14346">
                  <c:v>8.314961711799997</c:v>
                </c:pt>
                <c:pt idx="14347">
                  <c:v>8.3155927308999384</c:v>
                </c:pt>
                <c:pt idx="14348">
                  <c:v>8.3162087500000794</c:v>
                </c:pt>
                <c:pt idx="14349">
                  <c:v>8.3158030747500131</c:v>
                </c:pt>
                <c:pt idx="14350">
                  <c:v>8.3158607608499544</c:v>
                </c:pt>
                <c:pt idx="14351">
                  <c:v>8.3156834196000879</c:v>
                </c:pt>
                <c:pt idx="14352">
                  <c:v>8.3160611047000295</c:v>
                </c:pt>
                <c:pt idx="14353">
                  <c:v>8.316078763449962</c:v>
                </c:pt>
                <c:pt idx="14354">
                  <c:v>8.3160614495499043</c:v>
                </c:pt>
                <c:pt idx="14355">
                  <c:v>8.3158724413000353</c:v>
                </c:pt>
                <c:pt idx="14356">
                  <c:v>8.3154934603999795</c:v>
                </c:pt>
                <c:pt idx="14357">
                  <c:v>8.3147228124999195</c:v>
                </c:pt>
                <c:pt idx="14358">
                  <c:v>8.3148421372500518</c:v>
                </c:pt>
                <c:pt idx="14359">
                  <c:v>8.3148514903499944</c:v>
                </c:pt>
                <c:pt idx="14360">
                  <c:v>8.3146824820999274</c:v>
                </c:pt>
                <c:pt idx="14361">
                  <c:v>8.3150501672000701</c:v>
                </c:pt>
                <c:pt idx="14362">
                  <c:v>8.3149078259500016</c:v>
                </c:pt>
                <c:pt idx="14363">
                  <c:v>8.314948845049944</c:v>
                </c:pt>
                <c:pt idx="14364">
                  <c:v>8.3155181698000753</c:v>
                </c:pt>
                <c:pt idx="14365">
                  <c:v>8.3144308559000173</c:v>
                </c:pt>
                <c:pt idx="14366">
                  <c:v>8.3139668749999611</c:v>
                </c:pt>
                <c:pt idx="14367">
                  <c:v>8.3153411997500921</c:v>
                </c:pt>
                <c:pt idx="14368">
                  <c:v>8.3149005528500339</c:v>
                </c:pt>
                <c:pt idx="14369">
                  <c:v>8.3153298775999662</c:v>
                </c:pt>
                <c:pt idx="14370">
                  <c:v>8.3158258966999092</c:v>
                </c:pt>
                <c:pt idx="14371">
                  <c:v>8.3155652214500417</c:v>
                </c:pt>
                <c:pt idx="14372">
                  <c:v>8.3159979075499848</c:v>
                </c:pt>
                <c:pt idx="14373">
                  <c:v>8.3159422322999177</c:v>
                </c:pt>
                <c:pt idx="14374">
                  <c:v>8.3157199184000579</c:v>
                </c:pt>
                <c:pt idx="14375">
                  <c:v>8.3156859374999996</c:v>
                </c:pt>
                <c:pt idx="14376">
                  <c:v>8.3151652622499324</c:v>
                </c:pt>
                <c:pt idx="14377">
                  <c:v>8.3160246153500754</c:v>
                </c:pt>
                <c:pt idx="14378">
                  <c:v>8.3155556071000074</c:v>
                </c:pt>
                <c:pt idx="14379">
                  <c:v>8.3150732921999477</c:v>
                </c:pt>
                <c:pt idx="14380">
                  <c:v>8.3153509509500818</c:v>
                </c:pt>
                <c:pt idx="14381">
                  <c:v>8.315243637050024</c:v>
                </c:pt>
                <c:pt idx="14382">
                  <c:v>8.3157246287999556</c:v>
                </c:pt>
                <c:pt idx="14383">
                  <c:v>8.3155573139000971</c:v>
                </c:pt>
                <c:pt idx="14384">
                  <c:v>8.3155783330000386</c:v>
                </c:pt>
                <c:pt idx="14385">
                  <c:v>8.3154343247499742</c:v>
                </c:pt>
                <c:pt idx="14386">
                  <c:v>8.3152820108499146</c:v>
                </c:pt>
                <c:pt idx="14387">
                  <c:v>8.3151013356000458</c:v>
                </c:pt>
                <c:pt idx="14388">
                  <c:v>8.3150723546999892</c:v>
                </c:pt>
                <c:pt idx="14389">
                  <c:v>8.3150733464499211</c:v>
                </c:pt>
                <c:pt idx="14390">
                  <c:v>8.3155360325500638</c:v>
                </c:pt>
                <c:pt idx="14391">
                  <c:v>8.314847024299997</c:v>
                </c:pt>
                <c:pt idx="14392">
                  <c:v>8.3151280433999375</c:v>
                </c:pt>
                <c:pt idx="14393">
                  <c:v>8.3154940625000791</c:v>
                </c:pt>
                <c:pt idx="14394">
                  <c:v>8.3152950542500133</c:v>
                </c:pt>
                <c:pt idx="14395">
                  <c:v>8.315642740349956</c:v>
                </c:pt>
                <c:pt idx="14396">
                  <c:v>8.3151787321000867</c:v>
                </c:pt>
                <c:pt idx="14397">
                  <c:v>8.3158280842000281</c:v>
                </c:pt>
                <c:pt idx="14398">
                  <c:v>8.3152857429499605</c:v>
                </c:pt>
                <c:pt idx="14399">
                  <c:v>8.3158934280499039</c:v>
                </c:pt>
                <c:pt idx="14400">
                  <c:v>8.3156860868000351</c:v>
                </c:pt>
                <c:pt idx="14401">
                  <c:v>8.3156337728999787</c:v>
                </c:pt>
                <c:pt idx="14402">
                  <c:v>8.3157031249999189</c:v>
                </c:pt>
                <c:pt idx="14403">
                  <c:v>8.3155207837500527</c:v>
                </c:pt>
                <c:pt idx="14404">
                  <c:v>8.315313468849995</c:v>
                </c:pt>
                <c:pt idx="14405">
                  <c:v>8.3155861275999268</c:v>
                </c:pt>
                <c:pt idx="14406">
                  <c:v>8.315778813700069</c:v>
                </c:pt>
                <c:pt idx="14407">
                  <c:v>8.315526471450001</c:v>
                </c:pt>
                <c:pt idx="14408">
                  <c:v>8.3150341575499436</c:v>
                </c:pt>
                <c:pt idx="14409">
                  <c:v>8.3157568163000768</c:v>
                </c:pt>
                <c:pt idx="14410">
                  <c:v>8.3154778354000172</c:v>
                </c:pt>
                <c:pt idx="14411">
                  <c:v>8.3162421874999612</c:v>
                </c:pt>
                <c:pt idx="14412">
                  <c:v>8.3156848462500914</c:v>
                </c:pt>
                <c:pt idx="14413">
                  <c:v>8.316045865350036</c:v>
                </c:pt>
                <c:pt idx="14414">
                  <c:v>8.3156451900999677</c:v>
                </c:pt>
                <c:pt idx="14415">
                  <c:v>8.3158128761999084</c:v>
                </c:pt>
                <c:pt idx="14416">
                  <c:v>8.3158472009500404</c:v>
                </c:pt>
                <c:pt idx="14417">
                  <c:v>8.3164298870499831</c:v>
                </c:pt>
                <c:pt idx="14418">
                  <c:v>8.3157892117999168</c:v>
                </c:pt>
                <c:pt idx="14419">
                  <c:v>8.3158402309000579</c:v>
                </c:pt>
                <c:pt idx="14420">
                  <c:v>8.3158879169999995</c:v>
                </c:pt>
                <c:pt idx="14421">
                  <c:v>8.3163289087499326</c:v>
                </c:pt>
                <c:pt idx="14422">
                  <c:v>8.3155932608500738</c:v>
                </c:pt>
                <c:pt idx="14423">
                  <c:v>8.3159475856000071</c:v>
                </c:pt>
                <c:pt idx="14424">
                  <c:v>8.3161136046999502</c:v>
                </c:pt>
                <c:pt idx="14425">
                  <c:v>8.3155595964500808</c:v>
                </c:pt>
                <c:pt idx="14426">
                  <c:v>8.3159572825500234</c:v>
                </c:pt>
                <c:pt idx="14427">
                  <c:v>8.3159866072999566</c:v>
                </c:pt>
                <c:pt idx="14428">
                  <c:v>8.3155792934000967</c:v>
                </c:pt>
                <c:pt idx="14429">
                  <c:v>8.3161886455000396</c:v>
                </c:pt>
                <c:pt idx="14430">
                  <c:v>8.3161763042499732</c:v>
                </c:pt>
                <c:pt idx="14431">
                  <c:v>8.316033990349915</c:v>
                </c:pt>
                <c:pt idx="14432">
                  <c:v>8.3164049821000479</c:v>
                </c:pt>
                <c:pt idx="14433">
                  <c:v>8.3161510011999891</c:v>
                </c:pt>
                <c:pt idx="14434">
                  <c:v>8.3162536589499219</c:v>
                </c:pt>
                <c:pt idx="14435">
                  <c:v>8.3160496780500637</c:v>
                </c:pt>
                <c:pt idx="14436">
                  <c:v>8.3161523367999965</c:v>
                </c:pt>
                <c:pt idx="14437">
                  <c:v>8.3160000228999387</c:v>
                </c:pt>
                <c:pt idx="14438">
                  <c:v>8.3163093750000794</c:v>
                </c:pt>
                <c:pt idx="14439">
                  <c:v>8.3163920337500112</c:v>
                </c:pt>
                <c:pt idx="14440">
                  <c:v>8.3159213858499559</c:v>
                </c:pt>
                <c:pt idx="14441">
                  <c:v>8.3159090446000867</c:v>
                </c:pt>
                <c:pt idx="14442">
                  <c:v>8.3164850637000303</c:v>
                </c:pt>
                <c:pt idx="14443">
                  <c:v>8.316567721449962</c:v>
                </c:pt>
                <c:pt idx="14444">
                  <c:v>8.3162904075499036</c:v>
                </c:pt>
                <c:pt idx="14445">
                  <c:v>8.316778066300035</c:v>
                </c:pt>
                <c:pt idx="14446">
                  <c:v>8.3162290853999785</c:v>
                </c:pt>
                <c:pt idx="14447">
                  <c:v>8.316633437499922</c:v>
                </c:pt>
                <c:pt idx="14448">
                  <c:v>8.3165894292500528</c:v>
                </c:pt>
                <c:pt idx="14449">
                  <c:v>8.3157504483499949</c:v>
                </c:pt>
                <c:pt idx="14450">
                  <c:v>8.3162664400999269</c:v>
                </c:pt>
                <c:pt idx="14451">
                  <c:v>8.3161824592000695</c:v>
                </c:pt>
                <c:pt idx="14452">
                  <c:v>8.3163434509500007</c:v>
                </c:pt>
                <c:pt idx="14453">
                  <c:v>8.316206137049944</c:v>
                </c:pt>
                <c:pt idx="14454">
                  <c:v>8.3164387948000762</c:v>
                </c:pt>
                <c:pt idx="14455">
                  <c:v>8.3161264809000173</c:v>
                </c:pt>
                <c:pt idx="14456">
                  <c:v>8.3163324999999606</c:v>
                </c:pt>
                <c:pt idx="14457">
                  <c:v>8.3166551587500912</c:v>
                </c:pt>
                <c:pt idx="14458">
                  <c:v>8.316717843850034</c:v>
                </c:pt>
                <c:pt idx="14459">
                  <c:v>8.3166305025999669</c:v>
                </c:pt>
                <c:pt idx="14460">
                  <c:v>8.3166781886999086</c:v>
                </c:pt>
                <c:pt idx="14461">
                  <c:v>8.3165158464500415</c:v>
                </c:pt>
                <c:pt idx="14462">
                  <c:v>8.3167535325499831</c:v>
                </c:pt>
                <c:pt idx="14463">
                  <c:v>8.3171545242999159</c:v>
                </c:pt>
                <c:pt idx="14464">
                  <c:v>8.3167338764000576</c:v>
                </c:pt>
                <c:pt idx="14465">
                  <c:v>8.3170182294999986</c:v>
                </c:pt>
                <c:pt idx="14466">
                  <c:v>8.3174525542499342</c:v>
                </c:pt>
                <c:pt idx="14467">
                  <c:v>8.3170002403500742</c:v>
                </c:pt>
                <c:pt idx="14468">
                  <c:v>8.3170545651000065</c:v>
                </c:pt>
                <c:pt idx="14469">
                  <c:v>8.3169539171999496</c:v>
                </c:pt>
                <c:pt idx="14470">
                  <c:v>8.3167899089500814</c:v>
                </c:pt>
                <c:pt idx="14471">
                  <c:v>8.3166709280500246</c:v>
                </c:pt>
                <c:pt idx="14472">
                  <c:v>8.3165385867999575</c:v>
                </c:pt>
                <c:pt idx="14473">
                  <c:v>8.3168096059000973</c:v>
                </c:pt>
                <c:pt idx="14474">
                  <c:v>8.3170322920000395</c:v>
                </c:pt>
                <c:pt idx="14475">
                  <c:v>8.3167082837499731</c:v>
                </c:pt>
                <c:pt idx="14476">
                  <c:v>8.3168243028499163</c:v>
                </c:pt>
                <c:pt idx="14477">
                  <c:v>8.3166502946000467</c:v>
                </c:pt>
                <c:pt idx="14478">
                  <c:v>8.3169713136999892</c:v>
                </c:pt>
                <c:pt idx="14479">
                  <c:v>8.3171189714499221</c:v>
                </c:pt>
                <c:pt idx="14480">
                  <c:v>8.3174683245500631</c:v>
                </c:pt>
                <c:pt idx="14481">
                  <c:v>8.3174293162999966</c:v>
                </c:pt>
                <c:pt idx="14482">
                  <c:v>8.3171886683999396</c:v>
                </c:pt>
                <c:pt idx="14483">
                  <c:v>8.3173430205000791</c:v>
                </c:pt>
                <c:pt idx="14484">
                  <c:v>8.316975679250012</c:v>
                </c:pt>
                <c:pt idx="14485">
                  <c:v>8.3167750313499553</c:v>
                </c:pt>
                <c:pt idx="14486">
                  <c:v>8.3169676901000855</c:v>
                </c:pt>
                <c:pt idx="14487">
                  <c:v>8.3164570422000299</c:v>
                </c:pt>
                <c:pt idx="14488">
                  <c:v>8.3170147009499615</c:v>
                </c:pt>
                <c:pt idx="14489">
                  <c:v>8.3168373870499028</c:v>
                </c:pt>
                <c:pt idx="14490">
                  <c:v>8.3171017118000368</c:v>
                </c:pt>
                <c:pt idx="14491">
                  <c:v>8.3170810638999786</c:v>
                </c:pt>
                <c:pt idx="14492">
                  <c:v>8.3170020829999203</c:v>
                </c:pt>
                <c:pt idx="14493">
                  <c:v>8.3172247417500529</c:v>
                </c:pt>
                <c:pt idx="14494">
                  <c:v>8.3174857608499959</c:v>
                </c:pt>
                <c:pt idx="14495">
                  <c:v>8.3176934195999284</c:v>
                </c:pt>
                <c:pt idx="14496">
                  <c:v>8.3173861047000681</c:v>
                </c:pt>
                <c:pt idx="14497">
                  <c:v>8.3173204304500015</c:v>
                </c:pt>
                <c:pt idx="14498">
                  <c:v>8.3178064495499431</c:v>
                </c:pt>
                <c:pt idx="14499">
                  <c:v>8.3171491073000752</c:v>
                </c:pt>
                <c:pt idx="14500">
                  <c:v>8.316951793400019</c:v>
                </c:pt>
                <c:pt idx="14501">
                  <c:v>8.3176378124999601</c:v>
                </c:pt>
                <c:pt idx="14502">
                  <c:v>8.3174088042500909</c:v>
                </c:pt>
                <c:pt idx="14503">
                  <c:v>8.3172264903500341</c:v>
                </c:pt>
                <c:pt idx="14504">
                  <c:v>8.3182174820999677</c:v>
                </c:pt>
                <c:pt idx="14505">
                  <c:v>8.31823183419991</c:v>
                </c:pt>
                <c:pt idx="14506">
                  <c:v>8.3180511589500412</c:v>
                </c:pt>
                <c:pt idx="14507">
                  <c:v>8.3179871780499823</c:v>
                </c:pt>
                <c:pt idx="14508">
                  <c:v>8.3178265037999175</c:v>
                </c:pt>
                <c:pt idx="14509">
                  <c:v>8.3175491889000579</c:v>
                </c:pt>
                <c:pt idx="14510">
                  <c:v>8.3177302080000004</c:v>
                </c:pt>
                <c:pt idx="14511">
                  <c:v>8.3182661997499334</c:v>
                </c:pt>
                <c:pt idx="14512">
                  <c:v>8.3180555528500726</c:v>
                </c:pt>
                <c:pt idx="14513">
                  <c:v>8.3185482106000084</c:v>
                </c:pt>
                <c:pt idx="14514">
                  <c:v>8.318327563699949</c:v>
                </c:pt>
                <c:pt idx="14515">
                  <c:v>8.31876188845008</c:v>
                </c:pt>
                <c:pt idx="14516">
                  <c:v>8.3185729075500241</c:v>
                </c:pt>
                <c:pt idx="14517">
                  <c:v>8.3190572322999561</c:v>
                </c:pt>
                <c:pt idx="14518">
                  <c:v>8.3186399184000983</c:v>
                </c:pt>
                <c:pt idx="14519">
                  <c:v>8.3184409375000392</c:v>
                </c:pt>
                <c:pt idx="14520">
                  <c:v>8.318263596249972</c:v>
                </c:pt>
                <c:pt idx="14521">
                  <c:v>8.318061281349916</c:v>
                </c:pt>
                <c:pt idx="14522">
                  <c:v>8.3181672731000464</c:v>
                </c:pt>
                <c:pt idx="14523">
                  <c:v>8.3190599591999899</c:v>
                </c:pt>
                <c:pt idx="14524">
                  <c:v>8.3192509509499217</c:v>
                </c:pt>
                <c:pt idx="14525">
                  <c:v>8.3191036370500626</c:v>
                </c:pt>
                <c:pt idx="14526">
                  <c:v>8.3196229617999951</c:v>
                </c:pt>
                <c:pt idx="14527">
                  <c:v>8.3194389808999389</c:v>
                </c:pt>
                <c:pt idx="14528">
                  <c:v>8.3195966670000807</c:v>
                </c:pt>
                <c:pt idx="14529">
                  <c:v>8.319009324750013</c:v>
                </c:pt>
                <c:pt idx="14530">
                  <c:v>8.3197903438499541</c:v>
                </c:pt>
                <c:pt idx="14531">
                  <c:v>8.3191796696000857</c:v>
                </c:pt>
                <c:pt idx="14532">
                  <c:v>8.3193740217000283</c:v>
                </c:pt>
                <c:pt idx="14533">
                  <c:v>8.319590013449961</c:v>
                </c:pt>
                <c:pt idx="14534">
                  <c:v>8.3192426995499051</c:v>
                </c:pt>
                <c:pt idx="14535">
                  <c:v>8.319593691300037</c:v>
                </c:pt>
                <c:pt idx="14536">
                  <c:v>8.3196447103999773</c:v>
                </c:pt>
                <c:pt idx="14537">
                  <c:v>8.3191407294999209</c:v>
                </c:pt>
                <c:pt idx="14538">
                  <c:v>8.3198567212500514</c:v>
                </c:pt>
                <c:pt idx="14539">
                  <c:v>8.3196794063499944</c:v>
                </c:pt>
                <c:pt idx="14540">
                  <c:v>8.3201537320999286</c:v>
                </c:pt>
                <c:pt idx="14541">
                  <c:v>8.3195830842000671</c:v>
                </c:pt>
                <c:pt idx="14542">
                  <c:v>8.3193457429500022</c:v>
                </c:pt>
                <c:pt idx="14543">
                  <c:v>8.3192150950499428</c:v>
                </c:pt>
                <c:pt idx="14544">
                  <c:v>8.3197860868000753</c:v>
                </c:pt>
                <c:pt idx="14545">
                  <c:v>8.3193387729000179</c:v>
                </c:pt>
                <c:pt idx="14546">
                  <c:v>8.3198164579999592</c:v>
                </c:pt>
                <c:pt idx="14547">
                  <c:v>8.3200391167500936</c:v>
                </c:pt>
                <c:pt idx="14548">
                  <c:v>8.3195668028500336</c:v>
                </c:pt>
                <c:pt idx="14549">
                  <c:v>8.3200411275999659</c:v>
                </c:pt>
                <c:pt idx="14550">
                  <c:v>8.3199554796999102</c:v>
                </c:pt>
                <c:pt idx="14551">
                  <c:v>8.3196264714500412</c:v>
                </c:pt>
                <c:pt idx="14552">
                  <c:v>8.3202374905499852</c:v>
                </c:pt>
                <c:pt idx="14553">
                  <c:v>8.3203101492999174</c:v>
                </c:pt>
                <c:pt idx="14554">
                  <c:v>8.3199745014000577</c:v>
                </c:pt>
                <c:pt idx="14555">
                  <c:v>8.3197905204999998</c:v>
                </c:pt>
                <c:pt idx="14556">
                  <c:v>8.3200165122499321</c:v>
                </c:pt>
                <c:pt idx="14557">
                  <c:v>8.3203008653500756</c:v>
                </c:pt>
                <c:pt idx="14558">
                  <c:v>8.3194335231000078</c:v>
                </c:pt>
                <c:pt idx="14559">
                  <c:v>8.3173745421999481</c:v>
                </c:pt>
                <c:pt idx="14560">
                  <c:v>8.3166855339500803</c:v>
                </c:pt>
                <c:pt idx="14561">
                  <c:v>8.3179548870500231</c:v>
                </c:pt>
                <c:pt idx="14562">
                  <c:v>8.3172475447999563</c:v>
                </c:pt>
                <c:pt idx="14563">
                  <c:v>8.3170452309000975</c:v>
                </c:pt>
                <c:pt idx="14564">
                  <c:v>8.3175862500000388</c:v>
                </c:pt>
                <c:pt idx="14565">
                  <c:v>8.3178355747499726</c:v>
                </c:pt>
                <c:pt idx="14566">
                  <c:v>8.3172132608499147</c:v>
                </c:pt>
                <c:pt idx="14567">
                  <c:v>8.3176209196000457</c:v>
                </c:pt>
                <c:pt idx="14568">
                  <c:v>8.3178552716999903</c:v>
                </c:pt>
                <c:pt idx="14569">
                  <c:v>8.3172595964499223</c:v>
                </c:pt>
                <c:pt idx="14570">
                  <c:v>8.3175206155500643</c:v>
                </c:pt>
                <c:pt idx="14571">
                  <c:v>8.3178616072999976</c:v>
                </c:pt>
                <c:pt idx="14572">
                  <c:v>8.3180326263999387</c:v>
                </c:pt>
                <c:pt idx="14573">
                  <c:v>8.3179819795000807</c:v>
                </c:pt>
                <c:pt idx="14574">
                  <c:v>8.3180446372500132</c:v>
                </c:pt>
                <c:pt idx="14575">
                  <c:v>8.3174023233499561</c:v>
                </c:pt>
                <c:pt idx="14576">
                  <c:v>8.3175533151000867</c:v>
                </c:pt>
                <c:pt idx="14577">
                  <c:v>8.3181810012000277</c:v>
                </c:pt>
                <c:pt idx="14578">
                  <c:v>8.3177753259499614</c:v>
                </c:pt>
                <c:pt idx="14579">
                  <c:v>8.3176046780499036</c:v>
                </c:pt>
                <c:pt idx="14580">
                  <c:v>8.3180940038000362</c:v>
                </c:pt>
                <c:pt idx="14581">
                  <c:v>8.3179600228999782</c:v>
                </c:pt>
                <c:pt idx="14582">
                  <c:v>8.3184210419999207</c:v>
                </c:pt>
                <c:pt idx="14583">
                  <c:v>8.317942033750052</c:v>
                </c:pt>
                <c:pt idx="14584">
                  <c:v>8.3173263858499951</c:v>
                </c:pt>
                <c:pt idx="14585">
                  <c:v>8.317327377599927</c:v>
                </c:pt>
                <c:pt idx="14586">
                  <c:v>8.3175283967000695</c:v>
                </c:pt>
                <c:pt idx="14587">
                  <c:v>8.3183143884500019</c:v>
                </c:pt>
                <c:pt idx="14588">
                  <c:v>8.3181870745499431</c:v>
                </c:pt>
                <c:pt idx="14589">
                  <c:v>8.317529732300077</c:v>
                </c:pt>
                <c:pt idx="14590">
                  <c:v>8.3178057514000177</c:v>
                </c:pt>
                <c:pt idx="14591">
                  <c:v>8.3186101044999603</c:v>
                </c:pt>
                <c:pt idx="14592">
                  <c:v>8.3184077622500929</c:v>
                </c:pt>
                <c:pt idx="14593">
                  <c:v>8.3182937813500342</c:v>
                </c:pt>
                <c:pt idx="14594">
                  <c:v>8.3181864400999679</c:v>
                </c:pt>
                <c:pt idx="14595">
                  <c:v>8.317982459199909</c:v>
                </c:pt>
                <c:pt idx="14596">
                  <c:v>8.3172134509500406</c:v>
                </c:pt>
                <c:pt idx="14597">
                  <c:v>8.3174744700499836</c:v>
                </c:pt>
                <c:pt idx="14598">
                  <c:v>8.317968794799917</c:v>
                </c:pt>
                <c:pt idx="14599">
                  <c:v>8.3178614809000582</c:v>
                </c:pt>
                <c:pt idx="14600">
                  <c:v>8.3182425000000002</c:v>
                </c:pt>
                <c:pt idx="14601">
                  <c:v>8.3180401587499322</c:v>
                </c:pt>
                <c:pt idx="14602">
                  <c:v>8.3184778438500739</c:v>
                </c:pt>
                <c:pt idx="14603">
                  <c:v>8.317450502600007</c:v>
                </c:pt>
                <c:pt idx="14604">
                  <c:v>8.3177798546999497</c:v>
                </c:pt>
                <c:pt idx="14605">
                  <c:v>8.3178325134500817</c:v>
                </c:pt>
                <c:pt idx="14606">
                  <c:v>8.3180935325500229</c:v>
                </c:pt>
                <c:pt idx="14607">
                  <c:v>8.3179978572999556</c:v>
                </c:pt>
                <c:pt idx="14608">
                  <c:v>8.3177455434000969</c:v>
                </c:pt>
                <c:pt idx="14609">
                  <c:v>8.3181565625000413</c:v>
                </c:pt>
                <c:pt idx="14610">
                  <c:v>8.318822554249973</c:v>
                </c:pt>
                <c:pt idx="14611">
                  <c:v>8.3184252403499137</c:v>
                </c:pt>
                <c:pt idx="14612">
                  <c:v>8.318232898100046</c:v>
                </c:pt>
                <c:pt idx="14613">
                  <c:v>8.3180289171999888</c:v>
                </c:pt>
                <c:pt idx="14614">
                  <c:v>8.3178749089499213</c:v>
                </c:pt>
                <c:pt idx="14615">
                  <c:v>8.3181425950500643</c:v>
                </c:pt>
                <c:pt idx="14616">
                  <c:v>8.3180319197999957</c:v>
                </c:pt>
                <c:pt idx="14617">
                  <c:v>8.3185179388999373</c:v>
                </c:pt>
                <c:pt idx="14618">
                  <c:v>8.3181372920000793</c:v>
                </c:pt>
                <c:pt idx="14619">
                  <c:v>8.3176499497500114</c:v>
                </c:pt>
                <c:pt idx="14620">
                  <c:v>8.3186193028499549</c:v>
                </c:pt>
                <c:pt idx="14621">
                  <c:v>8.3183719606000874</c:v>
                </c:pt>
                <c:pt idx="14622">
                  <c:v>8.3185879797000286</c:v>
                </c:pt>
                <c:pt idx="14623">
                  <c:v>8.3187289714499624</c:v>
                </c:pt>
                <c:pt idx="14624">
                  <c:v>8.318476657549903</c:v>
                </c:pt>
                <c:pt idx="14625">
                  <c:v>8.318352649300035</c:v>
                </c:pt>
                <c:pt idx="14626">
                  <c:v>8.3183253353999778</c:v>
                </c:pt>
                <c:pt idx="14627">
                  <c:v>8.3182396874999203</c:v>
                </c:pt>
                <c:pt idx="14628">
                  <c:v>8.3183923462500537</c:v>
                </c:pt>
                <c:pt idx="14629">
                  <c:v>8.3187533653499948</c:v>
                </c:pt>
                <c:pt idx="14630">
                  <c:v>8.3182726900999278</c:v>
                </c:pt>
                <c:pt idx="14631">
                  <c:v>8.3182903762000695</c:v>
                </c:pt>
                <c:pt idx="14632">
                  <c:v>8.3184680339500012</c:v>
                </c:pt>
                <c:pt idx="14633">
                  <c:v>8.3175757200499447</c:v>
                </c:pt>
                <c:pt idx="14634">
                  <c:v>8.3175017118000767</c:v>
                </c:pt>
                <c:pt idx="14635">
                  <c:v>8.3179927309000181</c:v>
                </c:pt>
                <c:pt idx="14636">
                  <c:v>8.3178037499999604</c:v>
                </c:pt>
                <c:pt idx="14637">
                  <c:v>8.3177530747500921</c:v>
                </c:pt>
                <c:pt idx="14638">
                  <c:v>8.3179274278500355</c:v>
                </c:pt>
                <c:pt idx="14639">
                  <c:v>8.3175267525999672</c:v>
                </c:pt>
                <c:pt idx="14640">
                  <c:v>8.3176811046999095</c:v>
                </c:pt>
                <c:pt idx="14641">
                  <c:v>8.3180970964500407</c:v>
                </c:pt>
                <c:pt idx="14642">
                  <c:v>8.317704782549983</c:v>
                </c:pt>
                <c:pt idx="14643">
                  <c:v>8.3177674412999156</c:v>
                </c:pt>
                <c:pt idx="14644">
                  <c:v>8.3177667934000574</c:v>
                </c:pt>
                <c:pt idx="14645">
                  <c:v>8.317597812499999</c:v>
                </c:pt>
                <c:pt idx="14646">
                  <c:v>8.317460471249932</c:v>
                </c:pt>
                <c:pt idx="14647">
                  <c:v>8.3174681563500741</c:v>
                </c:pt>
                <c:pt idx="14648">
                  <c:v>8.3177691481000071</c:v>
                </c:pt>
                <c:pt idx="14649">
                  <c:v>8.3180935011999502</c:v>
                </c:pt>
                <c:pt idx="14650">
                  <c:v>8.3183861589500818</c:v>
                </c:pt>
                <c:pt idx="14651">
                  <c:v>8.3185571780500247</c:v>
                </c:pt>
                <c:pt idx="14652">
                  <c:v>8.3184681697999565</c:v>
                </c:pt>
                <c:pt idx="14653">
                  <c:v>8.3181875229000966</c:v>
                </c:pt>
                <c:pt idx="14654">
                  <c:v>8.3183852080000396</c:v>
                </c:pt>
                <c:pt idx="14655">
                  <c:v>8.3183995337499734</c:v>
                </c:pt>
                <c:pt idx="14656">
                  <c:v>8.3182738858499157</c:v>
                </c:pt>
                <c:pt idx="14657">
                  <c:v>8.3185382106000478</c:v>
                </c:pt>
                <c:pt idx="14658">
                  <c:v>8.3191042296999882</c:v>
                </c:pt>
                <c:pt idx="14659">
                  <c:v>8.3192535554499223</c:v>
                </c:pt>
                <c:pt idx="14660">
                  <c:v>8.3187895745500633</c:v>
                </c:pt>
                <c:pt idx="14661">
                  <c:v>8.3186155662999965</c:v>
                </c:pt>
                <c:pt idx="14662">
                  <c:v>8.3183965853999382</c:v>
                </c:pt>
                <c:pt idx="14663">
                  <c:v>8.3182042705000789</c:v>
                </c:pt>
                <c:pt idx="14664">
                  <c:v>8.3178919292500115</c:v>
                </c:pt>
                <c:pt idx="14665">
                  <c:v>8.3185879483499541</c:v>
                </c:pt>
                <c:pt idx="14666">
                  <c:v>8.3186539401000861</c:v>
                </c:pt>
                <c:pt idx="14667">
                  <c:v>8.3189416262000293</c:v>
                </c:pt>
                <c:pt idx="14668">
                  <c:v>8.3186909509499625</c:v>
                </c:pt>
                <c:pt idx="14669">
                  <c:v>8.3185203030499029</c:v>
                </c:pt>
                <c:pt idx="14670">
                  <c:v>8.3189362948000376</c:v>
                </c:pt>
                <c:pt idx="14671">
                  <c:v>8.3189339808999776</c:v>
                </c:pt>
                <c:pt idx="14672">
                  <c:v>8.3184049999999203</c:v>
                </c:pt>
                <c:pt idx="14673">
                  <c:v>8.3184109917500528</c:v>
                </c:pt>
                <c:pt idx="14674">
                  <c:v>8.3183636778499945</c:v>
                </c:pt>
                <c:pt idx="14675">
                  <c:v>8.3182763355999292</c:v>
                </c:pt>
                <c:pt idx="14676">
                  <c:v>8.318407354700069</c:v>
                </c:pt>
                <c:pt idx="14677">
                  <c:v>8.3189800134500018</c:v>
                </c:pt>
                <c:pt idx="14678">
                  <c:v>8.3191776995499449</c:v>
                </c:pt>
                <c:pt idx="14679">
                  <c:v>8.3189270243000752</c:v>
                </c:pt>
                <c:pt idx="14680">
                  <c:v>8.3187630434000184</c:v>
                </c:pt>
                <c:pt idx="14681">
                  <c:v>8.3184823954999594</c:v>
                </c:pt>
                <c:pt idx="14682">
                  <c:v>8.3186650542500917</c:v>
                </c:pt>
                <c:pt idx="14683">
                  <c:v>8.3187660733500355</c:v>
                </c:pt>
                <c:pt idx="14684">
                  <c:v>8.3192753980999665</c:v>
                </c:pt>
                <c:pt idx="14685">
                  <c:v>8.3196247511999104</c:v>
                </c:pt>
                <c:pt idx="14686">
                  <c:v>8.3193857429500415</c:v>
                </c:pt>
                <c:pt idx="14687">
                  <c:v>8.3192567620499833</c:v>
                </c:pt>
                <c:pt idx="14688">
                  <c:v>8.319581086799916</c:v>
                </c:pt>
                <c:pt idx="14689">
                  <c:v>8.3193354389000582</c:v>
                </c:pt>
                <c:pt idx="14690">
                  <c:v>8.3192597920000004</c:v>
                </c:pt>
                <c:pt idx="14691">
                  <c:v>8.3191124497499338</c:v>
                </c:pt>
                <c:pt idx="14692">
                  <c:v>8.3186634688500742</c:v>
                </c:pt>
                <c:pt idx="14693">
                  <c:v>8.3189177946000061</c:v>
                </c:pt>
                <c:pt idx="14694">
                  <c:v>8.3189704796999493</c:v>
                </c:pt>
                <c:pt idx="14695">
                  <c:v>8.3189498054500817</c:v>
                </c:pt>
                <c:pt idx="14696">
                  <c:v>8.3187408245500247</c:v>
                </c:pt>
                <c:pt idx="14697">
                  <c:v>8.318431816299956</c:v>
                </c:pt>
                <c:pt idx="14698">
                  <c:v>8.3190528354000968</c:v>
                </c:pt>
                <c:pt idx="14699">
                  <c:v>8.3188655205000401</c:v>
                </c:pt>
                <c:pt idx="14700">
                  <c:v>8.3192115122499732</c:v>
                </c:pt>
                <c:pt idx="14701">
                  <c:v>8.3189891983499162</c:v>
                </c:pt>
                <c:pt idx="14702">
                  <c:v>8.3193435231000468</c:v>
                </c:pt>
                <c:pt idx="14703">
                  <c:v>8.3193178761999889</c:v>
                </c:pt>
                <c:pt idx="14704">
                  <c:v>8.3199072009499222</c:v>
                </c:pt>
                <c:pt idx="14705">
                  <c:v>8.3200515530500621</c:v>
                </c:pt>
                <c:pt idx="14706">
                  <c:v>8.3197825447999953</c:v>
                </c:pt>
                <c:pt idx="14707">
                  <c:v>8.3197202308999394</c:v>
                </c:pt>
                <c:pt idx="14708">
                  <c:v>8.3196179170000786</c:v>
                </c:pt>
                <c:pt idx="14709">
                  <c:v>8.3191105747500131</c:v>
                </c:pt>
                <c:pt idx="14710">
                  <c:v>8.3195265938499539</c:v>
                </c:pt>
                <c:pt idx="14711">
                  <c:v>8.3196459196000863</c:v>
                </c:pt>
                <c:pt idx="14712">
                  <c:v>8.3196986047000294</c:v>
                </c:pt>
                <c:pt idx="14713">
                  <c:v>8.3192929304499614</c:v>
                </c:pt>
                <c:pt idx="14714">
                  <c:v>8.319335615549905</c:v>
                </c:pt>
                <c:pt idx="14715">
                  <c:v>8.3190182743000367</c:v>
                </c:pt>
                <c:pt idx="14716">
                  <c:v>8.3192492933999773</c:v>
                </c:pt>
                <c:pt idx="14717">
                  <c:v>8.3198753124999207</c:v>
                </c:pt>
                <c:pt idx="14718">
                  <c:v>8.3196229712500518</c:v>
                </c:pt>
                <c:pt idx="14719">
                  <c:v>8.3198456563499956</c:v>
                </c:pt>
                <c:pt idx="14720">
                  <c:v>8.3195516480999281</c:v>
                </c:pt>
                <c:pt idx="14721">
                  <c:v>8.3192510012000689</c:v>
                </c:pt>
                <c:pt idx="14722">
                  <c:v>8.3199603259500012</c:v>
                </c:pt>
                <c:pt idx="14723">
                  <c:v>8.3193213450499446</c:v>
                </c:pt>
                <c:pt idx="14724">
                  <c:v>8.3201623368000757</c:v>
                </c:pt>
                <c:pt idx="14725">
                  <c:v>8.3200350229000186</c:v>
                </c:pt>
                <c:pt idx="14726">
                  <c:v>8.31954104199996</c:v>
                </c:pt>
                <c:pt idx="14727">
                  <c:v>8.3189353667500932</c:v>
                </c:pt>
                <c:pt idx="14728">
                  <c:v>8.319644718850034</c:v>
                </c:pt>
                <c:pt idx="14729">
                  <c:v>8.3192840445999661</c:v>
                </c:pt>
                <c:pt idx="14730">
                  <c:v>8.3195800636999095</c:v>
                </c:pt>
                <c:pt idx="14731">
                  <c:v>8.319242721450042</c:v>
                </c:pt>
                <c:pt idx="14732">
                  <c:v>8.3192370745499851</c:v>
                </c:pt>
                <c:pt idx="14733">
                  <c:v>8.3194263992999176</c:v>
                </c:pt>
                <c:pt idx="14734">
                  <c:v>8.3196224184000567</c:v>
                </c:pt>
                <c:pt idx="14735">
                  <c:v>8.3194901044999998</c:v>
                </c:pt>
                <c:pt idx="14736">
                  <c:v>8.3196994292499333</c:v>
                </c:pt>
                <c:pt idx="14737">
                  <c:v>8.3197654483500756</c:v>
                </c:pt>
                <c:pt idx="14738">
                  <c:v>8.3196331071000085</c:v>
                </c:pt>
                <c:pt idx="14739">
                  <c:v>8.3197891261999484</c:v>
                </c:pt>
                <c:pt idx="14740">
                  <c:v>8.3197234509500806</c:v>
                </c:pt>
                <c:pt idx="14741">
                  <c:v>8.3199928030500239</c:v>
                </c:pt>
                <c:pt idx="14742">
                  <c:v>8.3197354617999562</c:v>
                </c:pt>
                <c:pt idx="14743">
                  <c:v>8.3192214809000991</c:v>
                </c:pt>
                <c:pt idx="14744">
                  <c:v>8.320032500000039</c:v>
                </c:pt>
                <c:pt idx="14745">
                  <c:v>8.3198984917499725</c:v>
                </c:pt>
                <c:pt idx="14746">
                  <c:v>8.3195878438499147</c:v>
                </c:pt>
                <c:pt idx="14747">
                  <c:v>8.3196821696000463</c:v>
                </c:pt>
                <c:pt idx="14748">
                  <c:v>8.3196331886999904</c:v>
                </c:pt>
                <c:pt idx="14749">
                  <c:v>8.3194991804499221</c:v>
                </c:pt>
                <c:pt idx="14750">
                  <c:v>8.3195985325500619</c:v>
                </c:pt>
                <c:pt idx="14751">
                  <c:v>8.3197128572999972</c:v>
                </c:pt>
                <c:pt idx="14752">
                  <c:v>8.3193438763999374</c:v>
                </c:pt>
                <c:pt idx="14753">
                  <c:v>8.3198648955000802</c:v>
                </c:pt>
                <c:pt idx="14754">
                  <c:v>8.3193842212500133</c:v>
                </c:pt>
                <c:pt idx="14755">
                  <c:v>8.3195735733499543</c:v>
                </c:pt>
                <c:pt idx="14756">
                  <c:v>8.3201228981000881</c:v>
                </c:pt>
                <c:pt idx="14757">
                  <c:v>8.3198605842000291</c:v>
                </c:pt>
                <c:pt idx="14758">
                  <c:v>8.3202599089499607</c:v>
                </c:pt>
                <c:pt idx="14759">
                  <c:v>8.3199259280499049</c:v>
                </c:pt>
                <c:pt idx="14760">
                  <c:v>8.3194002538000369</c:v>
                </c:pt>
                <c:pt idx="14761">
                  <c:v>8.3195212728999781</c:v>
                </c:pt>
                <c:pt idx="14762">
                  <c:v>8.3192356249999193</c:v>
                </c:pt>
                <c:pt idx="14763">
                  <c:v>8.3196532837500516</c:v>
                </c:pt>
                <c:pt idx="14764">
                  <c:v>8.3192926358499957</c:v>
                </c:pt>
                <c:pt idx="14765">
                  <c:v>8.3199769605999272</c:v>
                </c:pt>
                <c:pt idx="14766">
                  <c:v>8.3196379797000688</c:v>
                </c:pt>
                <c:pt idx="14767">
                  <c:v>8.3186523054500014</c:v>
                </c:pt>
                <c:pt idx="14768">
                  <c:v>8.3190983245499428</c:v>
                </c:pt>
                <c:pt idx="14769">
                  <c:v>8.3186559823000756</c:v>
                </c:pt>
                <c:pt idx="14770">
                  <c:v>8.3190570014000187</c:v>
                </c:pt>
                <c:pt idx="14771">
                  <c:v>8.3192913544999616</c:v>
                </c:pt>
                <c:pt idx="14772">
                  <c:v>8.3192023462500924</c:v>
                </c:pt>
                <c:pt idx="14773">
                  <c:v>8.3195866983500331</c:v>
                </c:pt>
                <c:pt idx="14774">
                  <c:v>8.3195093570999674</c:v>
                </c:pt>
                <c:pt idx="14775">
                  <c:v>8.3198620421999099</c:v>
                </c:pt>
                <c:pt idx="14776">
                  <c:v>8.3203530339500418</c:v>
                </c:pt>
                <c:pt idx="14777">
                  <c:v>8.3197523870499843</c:v>
                </c:pt>
                <c:pt idx="14778">
                  <c:v>8.3198800447999162</c:v>
                </c:pt>
                <c:pt idx="14779">
                  <c:v>8.3204810639000577</c:v>
                </c:pt>
                <c:pt idx="14780">
                  <c:v>8.3198620830000003</c:v>
                </c:pt>
                <c:pt idx="14781">
                  <c:v>8.3201680747499331</c:v>
                </c:pt>
                <c:pt idx="14782">
                  <c:v>8.3203357608500745</c:v>
                </c:pt>
                <c:pt idx="14783">
                  <c:v>8.3200850856000077</c:v>
                </c:pt>
                <c:pt idx="14784">
                  <c:v>8.3199361046999485</c:v>
                </c:pt>
                <c:pt idx="14785">
                  <c:v>8.3201570964500817</c:v>
                </c:pt>
                <c:pt idx="14786">
                  <c:v>8.3198997825500225</c:v>
                </c:pt>
                <c:pt idx="14787">
                  <c:v>8.3201074412999567</c:v>
                </c:pt>
                <c:pt idx="14788">
                  <c:v>8.320573460400098</c:v>
                </c:pt>
                <c:pt idx="14789">
                  <c:v>8.3205661455000381</c:v>
                </c:pt>
                <c:pt idx="14790">
                  <c:v>8.3202704712499731</c:v>
                </c:pt>
                <c:pt idx="14791">
                  <c:v>8.3205498233499142</c:v>
                </c:pt>
                <c:pt idx="14792">
                  <c:v>8.3204758151000462</c:v>
                </c:pt>
                <c:pt idx="14793">
                  <c:v>8.32034183419999</c:v>
                </c:pt>
                <c:pt idx="14794">
                  <c:v>8.3210361589499229</c:v>
                </c:pt>
                <c:pt idx="14795">
                  <c:v>8.3206305120500641</c:v>
                </c:pt>
                <c:pt idx="14796">
                  <c:v>8.3211615037999973</c:v>
                </c:pt>
                <c:pt idx="14797">
                  <c:v>8.3214808558999387</c:v>
                </c:pt>
                <c:pt idx="14798">
                  <c:v>8.3206668750000805</c:v>
                </c:pt>
                <c:pt idx="14799">
                  <c:v>8.3204995337500129</c:v>
                </c:pt>
                <c:pt idx="14800">
                  <c:v>8.3210372188499555</c:v>
                </c:pt>
                <c:pt idx="14801">
                  <c:v>8.3207148776000874</c:v>
                </c:pt>
                <c:pt idx="14802">
                  <c:v>8.3209358967000284</c:v>
                </c:pt>
                <c:pt idx="14803">
                  <c:v>8.3210318884499603</c:v>
                </c:pt>
                <c:pt idx="14804">
                  <c:v>8.3213429075499032</c:v>
                </c:pt>
                <c:pt idx="14805">
                  <c:v>8.3211522323000349</c:v>
                </c:pt>
                <c:pt idx="14806">
                  <c:v>8.3213549183999778</c:v>
                </c:pt>
                <c:pt idx="14807">
                  <c:v>8.3212176044999193</c:v>
                </c:pt>
                <c:pt idx="14808">
                  <c:v>8.3207585962500517</c:v>
                </c:pt>
                <c:pt idx="14809">
                  <c:v>8.3207779483499937</c:v>
                </c:pt>
                <c:pt idx="14810">
                  <c:v>8.3213789400999278</c:v>
                </c:pt>
                <c:pt idx="14811">
                  <c:v>8.3214149592000695</c:v>
                </c:pt>
                <c:pt idx="14812">
                  <c:v>8.3208509509500015</c:v>
                </c:pt>
                <c:pt idx="14813">
                  <c:v>8.321438637049944</c:v>
                </c:pt>
                <c:pt idx="14814">
                  <c:v>8.3211346288000758</c:v>
                </c:pt>
                <c:pt idx="14815">
                  <c:v>8.3208889809000173</c:v>
                </c:pt>
                <c:pt idx="14816">
                  <c:v>8.3210066669999598</c:v>
                </c:pt>
                <c:pt idx="14817">
                  <c:v>8.3214393247500915</c:v>
                </c:pt>
                <c:pt idx="14818">
                  <c:v>8.3216853438500351</c:v>
                </c:pt>
                <c:pt idx="14819">
                  <c:v>8.3213563355999671</c:v>
                </c:pt>
                <c:pt idx="14820">
                  <c:v>8.3216406886999099</c:v>
                </c:pt>
                <c:pt idx="14821">
                  <c:v>8.3212933464500409</c:v>
                </c:pt>
                <c:pt idx="14822">
                  <c:v>8.3208960325499834</c:v>
                </c:pt>
                <c:pt idx="14823">
                  <c:v>8.3210753572999163</c:v>
                </c:pt>
                <c:pt idx="14824">
                  <c:v>8.3207163764000587</c:v>
                </c:pt>
                <c:pt idx="14825">
                  <c:v>8.3208773955000002</c:v>
                </c:pt>
                <c:pt idx="14826">
                  <c:v>8.320616721249932</c:v>
                </c:pt>
                <c:pt idx="14827">
                  <c:v>8.321476073350075</c:v>
                </c:pt>
                <c:pt idx="14828">
                  <c:v>8.3219487321000063</c:v>
                </c:pt>
                <c:pt idx="14829">
                  <c:v>8.3209364171999507</c:v>
                </c:pt>
                <c:pt idx="14830">
                  <c:v>8.3216190759500819</c:v>
                </c:pt>
                <c:pt idx="14831">
                  <c:v>8.3212717620500225</c:v>
                </c:pt>
                <c:pt idx="14832">
                  <c:v>8.3212860867999581</c:v>
                </c:pt>
                <c:pt idx="14833">
                  <c:v>8.3212021059000971</c:v>
                </c:pt>
                <c:pt idx="14834">
                  <c:v>8.3213297920000411</c:v>
                </c:pt>
                <c:pt idx="14835">
                  <c:v>8.3205824497499723</c:v>
                </c:pt>
                <c:pt idx="14836">
                  <c:v>8.3215018028499141</c:v>
                </c:pt>
                <c:pt idx="14837">
                  <c:v>8.3211494606000471</c:v>
                </c:pt>
                <c:pt idx="14838">
                  <c:v>8.3210488136999885</c:v>
                </c:pt>
                <c:pt idx="14839">
                  <c:v>8.3211098054499217</c:v>
                </c:pt>
                <c:pt idx="14840">
                  <c:v>8.3213041575500633</c:v>
                </c:pt>
                <c:pt idx="14841">
                  <c:v>8.3213768162999955</c:v>
                </c:pt>
                <c:pt idx="14842">
                  <c:v>8.3210111683999397</c:v>
                </c:pt>
                <c:pt idx="14843">
                  <c:v>8.3212521875000789</c:v>
                </c:pt>
                <c:pt idx="14844">
                  <c:v>8.3209965122500122</c:v>
                </c:pt>
                <c:pt idx="14845">
                  <c:v>8.3214358653499545</c:v>
                </c:pt>
                <c:pt idx="14846">
                  <c:v>8.321378523100087</c:v>
                </c:pt>
                <c:pt idx="14847">
                  <c:v>8.3216312092000297</c:v>
                </c:pt>
                <c:pt idx="14848">
                  <c:v>8.3217772009499615</c:v>
                </c:pt>
                <c:pt idx="14849">
                  <c:v>8.3214665530499037</c:v>
                </c:pt>
                <c:pt idx="14850">
                  <c:v>8.3213425448000358</c:v>
                </c:pt>
                <c:pt idx="14851">
                  <c:v>8.3217918978999776</c:v>
                </c:pt>
                <c:pt idx="14852">
                  <c:v>8.3206762499999218</c:v>
                </c:pt>
                <c:pt idx="14853">
                  <c:v>8.3203339087500527</c:v>
                </c:pt>
                <c:pt idx="14854">
                  <c:v>8.3214599278499932</c:v>
                </c:pt>
                <c:pt idx="14855">
                  <c:v>8.3213242525999274</c:v>
                </c:pt>
                <c:pt idx="14856">
                  <c:v>8.3214369387000691</c:v>
                </c:pt>
                <c:pt idx="14857">
                  <c:v>8.3211229304500005</c:v>
                </c:pt>
                <c:pt idx="14858">
                  <c:v>8.321533949549945</c:v>
                </c:pt>
                <c:pt idx="14859">
                  <c:v>8.3218466073000759</c:v>
                </c:pt>
                <c:pt idx="14860">
                  <c:v>8.3216142934000175</c:v>
                </c:pt>
                <c:pt idx="14861">
                  <c:v>8.3218053124999596</c:v>
                </c:pt>
                <c:pt idx="14862">
                  <c:v>8.3213446372500925</c:v>
                </c:pt>
                <c:pt idx="14863">
                  <c:v>8.3218323233500353</c:v>
                </c:pt>
                <c:pt idx="14864">
                  <c:v>8.3209949820999682</c:v>
                </c:pt>
                <c:pt idx="14865">
                  <c:v>8.3212193341999079</c:v>
                </c:pt>
                <c:pt idx="14866">
                  <c:v>8.3214836589500418</c:v>
                </c:pt>
                <c:pt idx="14867">
                  <c:v>8.3222463450499831</c:v>
                </c:pt>
                <c:pt idx="14868">
                  <c:v>8.321860669799916</c:v>
                </c:pt>
                <c:pt idx="14869">
                  <c:v>8.3221350229000581</c:v>
                </c:pt>
                <c:pt idx="14870">
                  <c:v>8.3218577079999996</c:v>
                </c:pt>
                <c:pt idx="14871">
                  <c:v>8.3212170337499334</c:v>
                </c:pt>
                <c:pt idx="14872">
                  <c:v>8.321728052850073</c:v>
                </c:pt>
                <c:pt idx="14873">
                  <c:v>8.3221390446000072</c:v>
                </c:pt>
                <c:pt idx="14874">
                  <c:v>8.3216683966999501</c:v>
                </c:pt>
                <c:pt idx="14875">
                  <c:v>8.3221677214500804</c:v>
                </c:pt>
                <c:pt idx="14876">
                  <c:v>8.3218954075500235</c:v>
                </c:pt>
                <c:pt idx="14877">
                  <c:v>8.3218113992999569</c:v>
                </c:pt>
                <c:pt idx="14878">
                  <c:v>8.3223324184000962</c:v>
                </c:pt>
                <c:pt idx="14879">
                  <c:v>8.3216051045000405</c:v>
                </c:pt>
                <c:pt idx="14880">
                  <c:v>8.321622762249973</c:v>
                </c:pt>
                <c:pt idx="14881">
                  <c:v>8.3219421153499162</c:v>
                </c:pt>
                <c:pt idx="14882">
                  <c:v>8.3219197731000474</c:v>
                </c:pt>
                <c:pt idx="14883">
                  <c:v>8.3215907921999879</c:v>
                </c:pt>
                <c:pt idx="14884">
                  <c:v>8.3207567839499212</c:v>
                </c:pt>
                <c:pt idx="14885">
                  <c:v>8.3216211370500623</c:v>
                </c:pt>
                <c:pt idx="14886">
                  <c:v>8.3213454617999965</c:v>
                </c:pt>
                <c:pt idx="14887">
                  <c:v>8.3209348138999388</c:v>
                </c:pt>
                <c:pt idx="14888">
                  <c:v>8.3211408330000793</c:v>
                </c:pt>
                <c:pt idx="14889">
                  <c:v>8.3204718247500118</c:v>
                </c:pt>
                <c:pt idx="14890">
                  <c:v>8.3205911778499555</c:v>
                </c:pt>
                <c:pt idx="14891">
                  <c:v>8.3200905026000864</c:v>
                </c:pt>
                <c:pt idx="14892">
                  <c:v>8.3199048547000292</c:v>
                </c:pt>
                <c:pt idx="14893">
                  <c:v>8.3201741804499623</c:v>
                </c:pt>
                <c:pt idx="14894">
                  <c:v>8.3201651995499031</c:v>
                </c:pt>
                <c:pt idx="14895">
                  <c:v>8.3202361913000367</c:v>
                </c:pt>
                <c:pt idx="14896">
                  <c:v>8.3207822103999778</c:v>
                </c:pt>
                <c:pt idx="14897">
                  <c:v>8.3200432294999214</c:v>
                </c:pt>
                <c:pt idx="14898">
                  <c:v>8.319789221250053</c:v>
                </c:pt>
                <c:pt idx="14899">
                  <c:v>8.3199119063499953</c:v>
                </c:pt>
                <c:pt idx="14900">
                  <c:v>8.3199478980999277</c:v>
                </c:pt>
                <c:pt idx="14901">
                  <c:v>8.3202255842000685</c:v>
                </c:pt>
                <c:pt idx="14902">
                  <c:v>8.3197482429500003</c:v>
                </c:pt>
                <c:pt idx="14903">
                  <c:v>8.3201242620499443</c:v>
                </c:pt>
                <c:pt idx="14904">
                  <c:v>8.3197869198000749</c:v>
                </c:pt>
                <c:pt idx="14905">
                  <c:v>8.3196079389000186</c:v>
                </c:pt>
                <c:pt idx="14906">
                  <c:v>8.3197439579999592</c:v>
                </c:pt>
                <c:pt idx="14907">
                  <c:v>8.3195382837500915</c:v>
                </c:pt>
                <c:pt idx="14908">
                  <c:v>8.3199626358500343</c:v>
                </c:pt>
                <c:pt idx="14909">
                  <c:v>8.3195586275999673</c:v>
                </c:pt>
                <c:pt idx="14910">
                  <c:v>8.3189046466999095</c:v>
                </c:pt>
                <c:pt idx="14911">
                  <c:v>8.3191256384500409</c:v>
                </c:pt>
                <c:pt idx="14912">
                  <c:v>8.3195149905499832</c:v>
                </c:pt>
                <c:pt idx="14913">
                  <c:v>8.3198893162999177</c:v>
                </c:pt>
                <c:pt idx="14914">
                  <c:v>8.3193903354000582</c:v>
                </c:pt>
                <c:pt idx="14915">
                  <c:v>8.3190813544999997</c:v>
                </c:pt>
                <c:pt idx="14916">
                  <c:v>8.3194690122499324</c:v>
                </c:pt>
                <c:pt idx="14917">
                  <c:v>8.319643365350073</c:v>
                </c:pt>
                <c:pt idx="14918">
                  <c:v>8.3199160231000082</c:v>
                </c:pt>
                <c:pt idx="14919">
                  <c:v>8.3194203761999486</c:v>
                </c:pt>
                <c:pt idx="14920">
                  <c:v>8.3195630339500806</c:v>
                </c:pt>
                <c:pt idx="14921">
                  <c:v>8.3195323870500228</c:v>
                </c:pt>
                <c:pt idx="14922">
                  <c:v>8.319611711799956</c:v>
                </c:pt>
                <c:pt idx="14923">
                  <c:v>8.319906063900099</c:v>
                </c:pt>
                <c:pt idx="14924">
                  <c:v>8.3199204170000396</c:v>
                </c:pt>
                <c:pt idx="14925">
                  <c:v>8.3198814087499731</c:v>
                </c:pt>
                <c:pt idx="14926">
                  <c:v>8.3200024278499161</c:v>
                </c:pt>
                <c:pt idx="14927">
                  <c:v>8.3200467526000477</c:v>
                </c:pt>
                <c:pt idx="14928">
                  <c:v>8.3202227716999904</c:v>
                </c:pt>
                <c:pt idx="14929">
                  <c:v>8.3197504304499219</c:v>
                </c:pt>
                <c:pt idx="14930">
                  <c:v>8.3197597825500633</c:v>
                </c:pt>
                <c:pt idx="14931">
                  <c:v>8.3194207742999957</c:v>
                </c:pt>
                <c:pt idx="14932">
                  <c:v>8.3202351263999379</c:v>
                </c:pt>
                <c:pt idx="14933">
                  <c:v>8.3184694795000809</c:v>
                </c:pt>
                <c:pt idx="14934">
                  <c:v>8.3201021372500126</c:v>
                </c:pt>
                <c:pt idx="14935">
                  <c:v>8.3219364903499535</c:v>
                </c:pt>
                <c:pt idx="14936">
                  <c:v>8.3218741481000862</c:v>
                </c:pt>
                <c:pt idx="14937">
                  <c:v>8.3211601672000288</c:v>
                </c:pt>
                <c:pt idx="14938">
                  <c:v>8.3218211589499624</c:v>
                </c:pt>
                <c:pt idx="14939">
                  <c:v>8.321918845049904</c:v>
                </c:pt>
                <c:pt idx="14940">
                  <c:v>8.3214098368000364</c:v>
                </c:pt>
                <c:pt idx="14941">
                  <c:v>8.3214775228999773</c:v>
                </c:pt>
                <c:pt idx="14942">
                  <c:v>8.3215818749999197</c:v>
                </c:pt>
                <c:pt idx="14943">
                  <c:v>8.3216528667500516</c:v>
                </c:pt>
                <c:pt idx="14944">
                  <c:v>8.3215772188499955</c:v>
                </c:pt>
                <c:pt idx="14945">
                  <c:v>8.3215715445999283</c:v>
                </c:pt>
                <c:pt idx="14946">
                  <c:v>8.3215925637000687</c:v>
                </c:pt>
                <c:pt idx="14947">
                  <c:v>8.3196785554500021</c:v>
                </c:pt>
                <c:pt idx="14948">
                  <c:v>8.3186629075499443</c:v>
                </c:pt>
                <c:pt idx="14949">
                  <c:v>8.3192055663000755</c:v>
                </c:pt>
                <c:pt idx="14950">
                  <c:v>8.3192399184000188</c:v>
                </c:pt>
                <c:pt idx="14951">
                  <c:v>8.3189559374999593</c:v>
                </c:pt>
                <c:pt idx="14952">
                  <c:v>8.3186602622500931</c:v>
                </c:pt>
                <c:pt idx="14953">
                  <c:v>8.3183996153500335</c:v>
                </c:pt>
                <c:pt idx="14954">
                  <c:v>8.3183306070999663</c:v>
                </c:pt>
                <c:pt idx="14955">
                  <c:v>8.3185699591999089</c:v>
                </c:pt>
                <c:pt idx="14956">
                  <c:v>8.3187992839500406</c:v>
                </c:pt>
                <c:pt idx="14957">
                  <c:v>8.3187719700499851</c:v>
                </c:pt>
                <c:pt idx="14958">
                  <c:v>8.3189346287999175</c:v>
                </c:pt>
                <c:pt idx="14959">
                  <c:v>8.3187489809000574</c:v>
                </c:pt>
                <c:pt idx="14960">
                  <c:v>8.318588333000001</c:v>
                </c:pt>
                <c:pt idx="14961">
                  <c:v>8.3186043247499324</c:v>
                </c:pt>
                <c:pt idx="14962">
                  <c:v>8.3186936778500744</c:v>
                </c:pt>
                <c:pt idx="14963">
                  <c:v>8.3183530026000074</c:v>
                </c:pt>
                <c:pt idx="14964">
                  <c:v>8.3185790216999482</c:v>
                </c:pt>
                <c:pt idx="14965">
                  <c:v>8.3186300134500808</c:v>
                </c:pt>
                <c:pt idx="14966">
                  <c:v>8.3188243655500234</c:v>
                </c:pt>
                <c:pt idx="14967">
                  <c:v>8.3189070242999552</c:v>
                </c:pt>
                <c:pt idx="14968">
                  <c:v>8.3187580434000985</c:v>
                </c:pt>
                <c:pt idx="14969">
                  <c:v>8.3187607295000383</c:v>
                </c:pt>
                <c:pt idx="14970">
                  <c:v>8.3185817212499717</c:v>
                </c:pt>
                <c:pt idx="14971">
                  <c:v>8.3182194063499146</c:v>
                </c:pt>
                <c:pt idx="14972">
                  <c:v>8.3187203981000462</c:v>
                </c:pt>
                <c:pt idx="14973">
                  <c:v>8.3180047511999895</c:v>
                </c:pt>
                <c:pt idx="14974">
                  <c:v>8.3184157429499219</c:v>
                </c:pt>
                <c:pt idx="14975">
                  <c:v>8.3182550950500644</c:v>
                </c:pt>
                <c:pt idx="14976">
                  <c:v>8.3186977537999969</c:v>
                </c:pt>
                <c:pt idx="14977">
                  <c:v>8.3185587728999373</c:v>
                </c:pt>
                <c:pt idx="14978">
                  <c:v>8.3179797920000791</c:v>
                </c:pt>
                <c:pt idx="14979">
                  <c:v>8.3186974497500135</c:v>
                </c:pt>
                <c:pt idx="14980">
                  <c:v>8.318580135849956</c:v>
                </c:pt>
                <c:pt idx="14981">
                  <c:v>8.3184844606000876</c:v>
                </c:pt>
                <c:pt idx="14982">
                  <c:v>8.3185788137000287</c:v>
                </c:pt>
                <c:pt idx="14983">
                  <c:v>8.317991471449961</c:v>
                </c:pt>
                <c:pt idx="14984">
                  <c:v>8.3182958245499048</c:v>
                </c:pt>
                <c:pt idx="14985">
                  <c:v>8.3180051493000366</c:v>
                </c:pt>
                <c:pt idx="14986">
                  <c:v>8.3177828353999796</c:v>
                </c:pt>
                <c:pt idx="14987">
                  <c:v>8.3187388544999195</c:v>
                </c:pt>
                <c:pt idx="14988">
                  <c:v>8.3182581792500514</c:v>
                </c:pt>
                <c:pt idx="14989">
                  <c:v>8.3186575313499951</c:v>
                </c:pt>
                <c:pt idx="14990">
                  <c:v>8.3187035230999271</c:v>
                </c:pt>
                <c:pt idx="14991">
                  <c:v>8.3189012092000691</c:v>
                </c:pt>
                <c:pt idx="14992">
                  <c:v>8.3186588679500026</c:v>
                </c:pt>
                <c:pt idx="14993">
                  <c:v>8.3177882200499429</c:v>
                </c:pt>
                <c:pt idx="14994">
                  <c:v>8.3180375448000774</c:v>
                </c:pt>
                <c:pt idx="14995">
                  <c:v>8.317810230900017</c:v>
                </c:pt>
                <c:pt idx="14996">
                  <c:v>8.3173495829999613</c:v>
                </c:pt>
                <c:pt idx="14997">
                  <c:v>8.3183855747500921</c:v>
                </c:pt>
                <c:pt idx="14998">
                  <c:v>8.3184582608500328</c:v>
                </c:pt>
                <c:pt idx="14999">
                  <c:v>8.3186459195999678</c:v>
                </c:pt>
                <c:pt idx="15000">
                  <c:v>8.3192402716999094</c:v>
                </c:pt>
                <c:pt idx="15001">
                  <c:v>8.3189512634500407</c:v>
                </c:pt>
                <c:pt idx="15002">
                  <c:v>8.3184256155499838</c:v>
                </c:pt>
                <c:pt idx="15003">
                  <c:v>8.3189066072999172</c:v>
                </c:pt>
                <c:pt idx="15004">
                  <c:v>8.319337626400058</c:v>
                </c:pt>
                <c:pt idx="15005">
                  <c:v>8.319323645499999</c:v>
                </c:pt>
                <c:pt idx="15006">
                  <c:v>8.3184479712499328</c:v>
                </c:pt>
                <c:pt idx="15007">
                  <c:v>8.3187006563500745</c:v>
                </c:pt>
                <c:pt idx="15008">
                  <c:v>8.3179766481000073</c:v>
                </c:pt>
                <c:pt idx="15009">
                  <c:v>8.3189410011999509</c:v>
                </c:pt>
                <c:pt idx="15010">
                  <c:v>8.3186786589500823</c:v>
                </c:pt>
                <c:pt idx="15011">
                  <c:v>8.3193913450500236</c:v>
                </c:pt>
                <c:pt idx="15012">
                  <c:v>8.3186940037999548</c:v>
                </c:pt>
                <c:pt idx="15013">
                  <c:v>8.3189016889000982</c:v>
                </c:pt>
                <c:pt idx="15014">
                  <c:v>8.3187643750000397</c:v>
                </c:pt>
                <c:pt idx="15015">
                  <c:v>8.3185253667499737</c:v>
                </c:pt>
                <c:pt idx="15016">
                  <c:v>8.3188447188499151</c:v>
                </c:pt>
                <c:pt idx="15017">
                  <c:v>8.3192873776000464</c:v>
                </c:pt>
                <c:pt idx="15018">
                  <c:v>8.3189417296999899</c:v>
                </c:pt>
                <c:pt idx="15019">
                  <c:v>8.3187510554499227</c:v>
                </c:pt>
                <c:pt idx="15020">
                  <c:v>8.3186404075500633</c:v>
                </c:pt>
                <c:pt idx="15021">
                  <c:v>8.318876399299997</c:v>
                </c:pt>
                <c:pt idx="15022">
                  <c:v>8.3188224183999377</c:v>
                </c:pt>
                <c:pt idx="15023">
                  <c:v>8.3189317705000789</c:v>
                </c:pt>
                <c:pt idx="15024">
                  <c:v>8.3189394292500118</c:v>
                </c:pt>
                <c:pt idx="15025">
                  <c:v>8.319010448349955</c:v>
                </c:pt>
                <c:pt idx="15026">
                  <c:v>8.3189014401000865</c:v>
                </c:pt>
                <c:pt idx="15027">
                  <c:v>8.3189774592000276</c:v>
                </c:pt>
                <c:pt idx="15028">
                  <c:v>8.3198451179499617</c:v>
                </c:pt>
                <c:pt idx="15029">
                  <c:v>8.3203478030499038</c:v>
                </c:pt>
                <c:pt idx="15030">
                  <c:v>8.3199504618000351</c:v>
                </c:pt>
                <c:pt idx="15031">
                  <c:v>8.3195031478999777</c:v>
                </c:pt>
                <c:pt idx="15032">
                  <c:v>8.3189508329999189</c:v>
                </c:pt>
                <c:pt idx="15033">
                  <c:v>8.3197918247500535</c:v>
                </c:pt>
                <c:pt idx="15034">
                  <c:v>8.3196245108499944</c:v>
                </c:pt>
                <c:pt idx="15035">
                  <c:v>8.3196371695999272</c:v>
                </c:pt>
                <c:pt idx="15036">
                  <c:v>8.3193965217000692</c:v>
                </c:pt>
                <c:pt idx="15037">
                  <c:v>8.3192941804500009</c:v>
                </c:pt>
                <c:pt idx="15038">
                  <c:v>8.319448532549945</c:v>
                </c:pt>
                <c:pt idx="15039">
                  <c:v>8.3191795243000755</c:v>
                </c:pt>
                <c:pt idx="15040">
                  <c:v>8.3192222104000173</c:v>
                </c:pt>
                <c:pt idx="15041">
                  <c:v>8.3182848954999606</c:v>
                </c:pt>
                <c:pt idx="15042">
                  <c:v>8.3188525542500926</c:v>
                </c:pt>
                <c:pt idx="15043">
                  <c:v>8.3187835733500357</c:v>
                </c:pt>
                <c:pt idx="15044">
                  <c:v>8.318786232099967</c:v>
                </c:pt>
                <c:pt idx="15045">
                  <c:v>8.3193055841999097</c:v>
                </c:pt>
                <c:pt idx="15046">
                  <c:v>8.3191265759500403</c:v>
                </c:pt>
                <c:pt idx="15047">
                  <c:v>8.3216575950499827</c:v>
                </c:pt>
                <c:pt idx="15048">
                  <c:v>8.3237485867999155</c:v>
                </c:pt>
                <c:pt idx="15049">
                  <c:v>8.3234329389000585</c:v>
                </c:pt>
                <c:pt idx="15050">
                  <c:v>8.3231839579999995</c:v>
                </c:pt>
                <c:pt idx="15051">
                  <c:v>8.3235082837499323</c:v>
                </c:pt>
                <c:pt idx="15052">
                  <c:v>8.3236909688500749</c:v>
                </c:pt>
                <c:pt idx="15053">
                  <c:v>8.3231369606000065</c:v>
                </c:pt>
                <c:pt idx="15054">
                  <c:v>8.3237279796999495</c:v>
                </c:pt>
                <c:pt idx="15055">
                  <c:v>8.3235056384500812</c:v>
                </c:pt>
                <c:pt idx="15056">
                  <c:v>8.3238783245500247</c:v>
                </c:pt>
                <c:pt idx="15057">
                  <c:v>8.3235476492999574</c:v>
                </c:pt>
                <c:pt idx="15058">
                  <c:v>8.3234403354000968</c:v>
                </c:pt>
                <c:pt idx="15059">
                  <c:v>8.3225180205000395</c:v>
                </c:pt>
                <c:pt idx="15060">
                  <c:v>8.3194906792499737</c:v>
                </c:pt>
                <c:pt idx="15061">
                  <c:v>8.3191950313499152</c:v>
                </c:pt>
                <c:pt idx="15062">
                  <c:v>8.3191393571000471</c:v>
                </c:pt>
                <c:pt idx="15063">
                  <c:v>8.3192787091999882</c:v>
                </c:pt>
                <c:pt idx="15064">
                  <c:v>8.318949700949922</c:v>
                </c:pt>
                <c:pt idx="15065">
                  <c:v>8.3192573870500635</c:v>
                </c:pt>
                <c:pt idx="15066">
                  <c:v>8.3195433787999953</c:v>
                </c:pt>
                <c:pt idx="15067">
                  <c:v>8.3192293978999388</c:v>
                </c:pt>
                <c:pt idx="15068">
                  <c:v>8.3194437500000795</c:v>
                </c:pt>
                <c:pt idx="15069">
                  <c:v>8.3194330747500125</c:v>
                </c:pt>
                <c:pt idx="15070">
                  <c:v>8.3202657608499546</c:v>
                </c:pt>
                <c:pt idx="15071">
                  <c:v>8.3199617526000864</c:v>
                </c:pt>
                <c:pt idx="15072">
                  <c:v>8.32217777170003</c:v>
                </c:pt>
                <c:pt idx="15073">
                  <c:v>8.3232270964499619</c:v>
                </c:pt>
                <c:pt idx="15074">
                  <c:v>8.3226947825499042</c:v>
                </c:pt>
                <c:pt idx="15075">
                  <c:v>8.3235057743000365</c:v>
                </c:pt>
                <c:pt idx="15076">
                  <c:v>8.3239534603999772</c:v>
                </c:pt>
                <c:pt idx="15077">
                  <c:v>8.3238411454999213</c:v>
                </c:pt>
                <c:pt idx="15078">
                  <c:v>8.3238154712500521</c:v>
                </c:pt>
                <c:pt idx="15079">
                  <c:v>8.3242781563499939</c:v>
                </c:pt>
                <c:pt idx="15080">
                  <c:v>8.3241391480999276</c:v>
                </c:pt>
                <c:pt idx="15081">
                  <c:v>8.323708501200068</c:v>
                </c:pt>
                <c:pt idx="15082">
                  <c:v>8.3237928259500009</c:v>
                </c:pt>
                <c:pt idx="15083">
                  <c:v>8.324225512049944</c:v>
                </c:pt>
                <c:pt idx="15084">
                  <c:v>8.3243248368000753</c:v>
                </c:pt>
                <c:pt idx="15085">
                  <c:v>8.324437522900018</c:v>
                </c:pt>
                <c:pt idx="15086">
                  <c:v>8.3246252079999596</c:v>
                </c:pt>
                <c:pt idx="15087">
                  <c:v>8.3241845337500919</c:v>
                </c:pt>
                <c:pt idx="15088">
                  <c:v>8.3243538858500354</c:v>
                </c:pt>
                <c:pt idx="15089">
                  <c:v>8.3232032105999672</c:v>
                </c:pt>
                <c:pt idx="15090">
                  <c:v>8.32407922969991</c:v>
                </c:pt>
                <c:pt idx="15091">
                  <c:v>8.3241085554500422</c:v>
                </c:pt>
                <c:pt idx="15092">
                  <c:v>8.324169574549984</c:v>
                </c:pt>
                <c:pt idx="15093">
                  <c:v>8.3237322322999159</c:v>
                </c:pt>
                <c:pt idx="15094">
                  <c:v>8.324006585400058</c:v>
                </c:pt>
                <c:pt idx="15095">
                  <c:v>8.3240192705000009</c:v>
                </c:pt>
                <c:pt idx="15096">
                  <c:v>8.3238902622499342</c:v>
                </c:pt>
                <c:pt idx="15097">
                  <c:v>8.3216079483500742</c:v>
                </c:pt>
                <c:pt idx="15098">
                  <c:v>8.3201072731000068</c:v>
                </c:pt>
                <c:pt idx="15099">
                  <c:v>8.3205432921999485</c:v>
                </c:pt>
                <c:pt idx="15100">
                  <c:v>8.3205359509500809</c:v>
                </c:pt>
                <c:pt idx="15101">
                  <c:v>8.3203936370500244</c:v>
                </c:pt>
                <c:pt idx="15102">
                  <c:v>8.3205312947999559</c:v>
                </c:pt>
                <c:pt idx="15103">
                  <c:v>8.3203456479000959</c:v>
                </c:pt>
                <c:pt idx="15104">
                  <c:v>8.3205916670000395</c:v>
                </c:pt>
                <c:pt idx="15105">
                  <c:v>8.3203759917499731</c:v>
                </c:pt>
                <c:pt idx="15106">
                  <c:v>8.3204553438499147</c:v>
                </c:pt>
                <c:pt idx="15107">
                  <c:v>8.3205680026000479</c:v>
                </c:pt>
                <c:pt idx="15108">
                  <c:v>8.3210523546999884</c:v>
                </c:pt>
                <c:pt idx="15109">
                  <c:v>8.3203466804499229</c:v>
                </c:pt>
                <c:pt idx="15110">
                  <c:v>8.3207576995500627</c:v>
                </c:pt>
                <c:pt idx="15111">
                  <c:v>8.3203870242999951</c:v>
                </c:pt>
                <c:pt idx="15112">
                  <c:v>8.3206547103999391</c:v>
                </c:pt>
                <c:pt idx="15113">
                  <c:v>8.3205273955000791</c:v>
                </c:pt>
                <c:pt idx="15114">
                  <c:v>8.3205283872500129</c:v>
                </c:pt>
                <c:pt idx="15115">
                  <c:v>8.3208827403499548</c:v>
                </c:pt>
                <c:pt idx="15116">
                  <c:v>8.3210353981000864</c:v>
                </c:pt>
                <c:pt idx="15117">
                  <c:v>8.3209414172000287</c:v>
                </c:pt>
                <c:pt idx="15118">
                  <c:v>8.3209424089499624</c:v>
                </c:pt>
                <c:pt idx="15119">
                  <c:v>8.3206400950499049</c:v>
                </c:pt>
                <c:pt idx="15120">
                  <c:v>8.3206610868000368</c:v>
                </c:pt>
                <c:pt idx="15121">
                  <c:v>8.3205237728999784</c:v>
                </c:pt>
                <c:pt idx="15122">
                  <c:v>8.3228614579999203</c:v>
                </c:pt>
                <c:pt idx="15123">
                  <c:v>8.3240724497500516</c:v>
                </c:pt>
                <c:pt idx="15124">
                  <c:v>8.3241251358499948</c:v>
                </c:pt>
                <c:pt idx="15125">
                  <c:v>8.3239911275999283</c:v>
                </c:pt>
                <c:pt idx="15126">
                  <c:v>8.3242771467000676</c:v>
                </c:pt>
                <c:pt idx="15127">
                  <c:v>8.3243814714500015</c:v>
                </c:pt>
                <c:pt idx="15128">
                  <c:v>8.3246224905499435</c:v>
                </c:pt>
                <c:pt idx="15129">
                  <c:v>8.3244734823000748</c:v>
                </c:pt>
                <c:pt idx="15130">
                  <c:v>8.3244245014000189</c:v>
                </c:pt>
                <c:pt idx="15131">
                  <c:v>8.3242055204999588</c:v>
                </c:pt>
                <c:pt idx="15132">
                  <c:v>8.3244724652500928</c:v>
                </c:pt>
                <c:pt idx="15133">
                  <c:v>8.3245441983500346</c:v>
                </c:pt>
                <c:pt idx="15134">
                  <c:v>8.3244385230999676</c:v>
                </c:pt>
                <c:pt idx="15135">
                  <c:v>8.3247895421999107</c:v>
                </c:pt>
                <c:pt idx="15136">
                  <c:v>8.3246438679500407</c:v>
                </c:pt>
                <c:pt idx="15137">
                  <c:v>8.3249648870499833</c:v>
                </c:pt>
                <c:pt idx="15138">
                  <c:v>8.3247892117999172</c:v>
                </c:pt>
                <c:pt idx="15139">
                  <c:v>8.325168563900057</c:v>
                </c:pt>
                <c:pt idx="15140">
                  <c:v>8.3246695830000004</c:v>
                </c:pt>
                <c:pt idx="15141">
                  <c:v>8.3249172417499331</c:v>
                </c:pt>
                <c:pt idx="15142">
                  <c:v>8.3252099278500751</c:v>
                </c:pt>
                <c:pt idx="15143">
                  <c:v>8.3247675856000072</c:v>
                </c:pt>
                <c:pt idx="15144">
                  <c:v>8.3252186046999483</c:v>
                </c:pt>
                <c:pt idx="15145">
                  <c:v>8.3248029304500797</c:v>
                </c:pt>
                <c:pt idx="15146">
                  <c:v>8.3245739495500235</c:v>
                </c:pt>
                <c:pt idx="15147">
                  <c:v>8.3244732742999563</c:v>
                </c:pt>
                <c:pt idx="15148">
                  <c:v>8.3248742934000983</c:v>
                </c:pt>
                <c:pt idx="15149">
                  <c:v>8.3248919795000393</c:v>
                </c:pt>
                <c:pt idx="15150">
                  <c:v>8.3248746372499713</c:v>
                </c:pt>
                <c:pt idx="15151">
                  <c:v>8.3248873233499143</c:v>
                </c:pt>
                <c:pt idx="15152">
                  <c:v>8.3245716481000471</c:v>
                </c:pt>
                <c:pt idx="15153">
                  <c:v>8.3245426671999905</c:v>
                </c:pt>
                <c:pt idx="15154">
                  <c:v>8.3244886589499227</c:v>
                </c:pt>
                <c:pt idx="15155">
                  <c:v>8.3249630120500626</c:v>
                </c:pt>
                <c:pt idx="15156">
                  <c:v>8.3251923367999972</c:v>
                </c:pt>
                <c:pt idx="15157">
                  <c:v>8.3250733558999386</c:v>
                </c:pt>
                <c:pt idx="15158">
                  <c:v>8.3251560420000796</c:v>
                </c:pt>
                <c:pt idx="15159">
                  <c:v>8.3255486997500121</c:v>
                </c:pt>
                <c:pt idx="15160">
                  <c:v>8.3248580528499545</c:v>
                </c:pt>
                <c:pt idx="15161">
                  <c:v>8.3252873776000875</c:v>
                </c:pt>
                <c:pt idx="15162">
                  <c:v>8.3247700637000293</c:v>
                </c:pt>
                <c:pt idx="15163">
                  <c:v>8.3249177214499621</c:v>
                </c:pt>
                <c:pt idx="15164">
                  <c:v>8.325240407549904</c:v>
                </c:pt>
                <c:pt idx="15165">
                  <c:v>8.3253480663000357</c:v>
                </c:pt>
                <c:pt idx="15166">
                  <c:v>8.3253424183999787</c:v>
                </c:pt>
                <c:pt idx="15167">
                  <c:v>8.3254884374999207</c:v>
                </c:pt>
                <c:pt idx="15168">
                  <c:v>8.3256744292500517</c:v>
                </c:pt>
                <c:pt idx="15169">
                  <c:v>8.3252487813499947</c:v>
                </c:pt>
                <c:pt idx="15170">
                  <c:v>8.3252414400999282</c:v>
                </c:pt>
                <c:pt idx="15171">
                  <c:v>8.3248307922000695</c:v>
                </c:pt>
                <c:pt idx="15172">
                  <c:v>8.322415117950003</c:v>
                </c:pt>
                <c:pt idx="15173">
                  <c:v>8.3212244700499429</c:v>
                </c:pt>
                <c:pt idx="15174">
                  <c:v>8.3212671288000752</c:v>
                </c:pt>
                <c:pt idx="15175">
                  <c:v>8.3210148139000175</c:v>
                </c:pt>
                <c:pt idx="15176">
                  <c:v>8.3218608329999615</c:v>
                </c:pt>
                <c:pt idx="15177">
                  <c:v>8.3216834917500933</c:v>
                </c:pt>
                <c:pt idx="15178">
                  <c:v>8.321832843850034</c:v>
                </c:pt>
                <c:pt idx="15179">
                  <c:v>8.3212638355999662</c:v>
                </c:pt>
                <c:pt idx="15180">
                  <c:v>8.3212315216999091</c:v>
                </c:pt>
                <c:pt idx="15181">
                  <c:v>8.3216725134500411</c:v>
                </c:pt>
                <c:pt idx="15182">
                  <c:v>8.3220285325499841</c:v>
                </c:pt>
                <c:pt idx="15183">
                  <c:v>8.3210895242999161</c:v>
                </c:pt>
                <c:pt idx="15184">
                  <c:v>8.3214588764000563</c:v>
                </c:pt>
                <c:pt idx="15185">
                  <c:v>8.3214515625000001</c:v>
                </c:pt>
                <c:pt idx="15186">
                  <c:v>8.3213692212499328</c:v>
                </c:pt>
                <c:pt idx="15187">
                  <c:v>8.3206169063500752</c:v>
                </c:pt>
                <c:pt idx="15188">
                  <c:v>8.3214228981000069</c:v>
                </c:pt>
                <c:pt idx="15189">
                  <c:v>8.3213222511999483</c:v>
                </c:pt>
                <c:pt idx="15190">
                  <c:v>8.3211549089500814</c:v>
                </c:pt>
                <c:pt idx="15191">
                  <c:v>8.320859262050023</c:v>
                </c:pt>
                <c:pt idx="15192">
                  <c:v>8.3210252537999558</c:v>
                </c:pt>
                <c:pt idx="15193">
                  <c:v>8.3212062729000973</c:v>
                </c:pt>
                <c:pt idx="15194">
                  <c:v>8.3209356250000397</c:v>
                </c:pt>
                <c:pt idx="15195">
                  <c:v>8.3208149497499733</c:v>
                </c:pt>
                <c:pt idx="15196">
                  <c:v>8.3208976358499154</c:v>
                </c:pt>
                <c:pt idx="15197">
                  <c:v>8.3206669606000467</c:v>
                </c:pt>
                <c:pt idx="15198">
                  <c:v>8.320369646699989</c:v>
                </c:pt>
                <c:pt idx="15199">
                  <c:v>8.3207639714499226</c:v>
                </c:pt>
                <c:pt idx="15200">
                  <c:v>8.3210666575500642</c:v>
                </c:pt>
                <c:pt idx="15201">
                  <c:v>8.3217676492999964</c:v>
                </c:pt>
                <c:pt idx="15202">
                  <c:v>8.3210736683999382</c:v>
                </c:pt>
                <c:pt idx="15203">
                  <c:v>8.3215846875000796</c:v>
                </c:pt>
                <c:pt idx="15204">
                  <c:v>8.3207856792500117</c:v>
                </c:pt>
                <c:pt idx="15205">
                  <c:v>8.3211716983499553</c:v>
                </c:pt>
                <c:pt idx="15206">
                  <c:v>8.3211443571000867</c:v>
                </c:pt>
                <c:pt idx="15207">
                  <c:v>8.3215570422000287</c:v>
                </c:pt>
                <c:pt idx="15208">
                  <c:v>8.3210913679499612</c:v>
                </c:pt>
                <c:pt idx="15209">
                  <c:v>8.3218557200499035</c:v>
                </c:pt>
                <c:pt idx="15210">
                  <c:v>8.3246617118000348</c:v>
                </c:pt>
                <c:pt idx="15211">
                  <c:v>8.3252510638999784</c:v>
                </c:pt>
                <c:pt idx="15212">
                  <c:v>8.3250720829999203</c:v>
                </c:pt>
                <c:pt idx="15213">
                  <c:v>8.3252797417500517</c:v>
                </c:pt>
                <c:pt idx="15214">
                  <c:v>8.3252424278499948</c:v>
                </c:pt>
                <c:pt idx="15215">
                  <c:v>8.3249050855999265</c:v>
                </c:pt>
                <c:pt idx="15216">
                  <c:v>8.3251877717000689</c:v>
                </c:pt>
                <c:pt idx="15217">
                  <c:v>8.3252204304500026</c:v>
                </c:pt>
                <c:pt idx="15218">
                  <c:v>8.3251997825499444</c:v>
                </c:pt>
                <c:pt idx="15219">
                  <c:v>8.3254174413000772</c:v>
                </c:pt>
                <c:pt idx="15220">
                  <c:v>8.3253267934000181</c:v>
                </c:pt>
                <c:pt idx="15221">
                  <c:v>8.3251628124999613</c:v>
                </c:pt>
                <c:pt idx="15222">
                  <c:v>8.3257871372500922</c:v>
                </c:pt>
                <c:pt idx="15223">
                  <c:v>8.3252031563500353</c:v>
                </c:pt>
                <c:pt idx="15224">
                  <c:v>8.3254808150999686</c:v>
                </c:pt>
                <c:pt idx="15225">
                  <c:v>8.3256551671999084</c:v>
                </c:pt>
                <c:pt idx="15226">
                  <c:v>8.3256511589500413</c:v>
                </c:pt>
                <c:pt idx="15227">
                  <c:v>8.3255138450499846</c:v>
                </c:pt>
                <c:pt idx="15228">
                  <c:v>8.3252531697999164</c:v>
                </c:pt>
                <c:pt idx="15229">
                  <c:v>8.3257108559000592</c:v>
                </c:pt>
                <c:pt idx="15230">
                  <c:v>8.3254718749999999</c:v>
                </c:pt>
                <c:pt idx="15231">
                  <c:v>8.325562866749932</c:v>
                </c:pt>
                <c:pt idx="15232">
                  <c:v>8.3258405528500745</c:v>
                </c:pt>
                <c:pt idx="15233">
                  <c:v>8.3258315446000069</c:v>
                </c:pt>
                <c:pt idx="15234">
                  <c:v>8.32540089669995</c:v>
                </c:pt>
                <c:pt idx="15235">
                  <c:v>8.3252152214500814</c:v>
                </c:pt>
                <c:pt idx="15236">
                  <c:v>8.3259145745500227</c:v>
                </c:pt>
                <c:pt idx="15237">
                  <c:v>8.3259022322999581</c:v>
                </c:pt>
                <c:pt idx="15238">
                  <c:v>8.3253065854000976</c:v>
                </c:pt>
                <c:pt idx="15239">
                  <c:v>8.3256176045000405</c:v>
                </c:pt>
                <c:pt idx="15240">
                  <c:v>8.3257969292499734</c:v>
                </c:pt>
                <c:pt idx="15241">
                  <c:v>8.3258707073499139</c:v>
                </c:pt>
                <c:pt idx="15242">
                  <c:v>8.3249822731000478</c:v>
                </c:pt>
                <c:pt idx="15243">
                  <c:v>8.3253582921999882</c:v>
                </c:pt>
                <c:pt idx="15244">
                  <c:v>8.3259077369499224</c:v>
                </c:pt>
                <c:pt idx="15245">
                  <c:v>8.3253786370500631</c:v>
                </c:pt>
                <c:pt idx="15246">
                  <c:v>8.325844628799997</c:v>
                </c:pt>
                <c:pt idx="15247">
                  <c:v>8.3232306478999387</c:v>
                </c:pt>
                <c:pt idx="15248">
                  <c:v>8.3213050000000788</c:v>
                </c:pt>
                <c:pt idx="15249">
                  <c:v>8.3206126587500115</c:v>
                </c:pt>
                <c:pt idx="15250">
                  <c:v>8.3210053438499543</c:v>
                </c:pt>
                <c:pt idx="15251">
                  <c:v>8.3206746696000859</c:v>
                </c:pt>
                <c:pt idx="15252">
                  <c:v>8.3207940217000296</c:v>
                </c:pt>
                <c:pt idx="15253">
                  <c:v>8.3216200134499623</c:v>
                </c:pt>
                <c:pt idx="15254">
                  <c:v>8.3212526995499037</c:v>
                </c:pt>
                <c:pt idx="15255">
                  <c:v>8.3213320243000357</c:v>
                </c:pt>
                <c:pt idx="15256">
                  <c:v>8.3216313763999779</c:v>
                </c:pt>
                <c:pt idx="15257">
                  <c:v>8.320394062499922</c:v>
                </c:pt>
                <c:pt idx="15258">
                  <c:v>8.320846721250053</c:v>
                </c:pt>
                <c:pt idx="15259">
                  <c:v>8.3209374523499946</c:v>
                </c:pt>
                <c:pt idx="15260">
                  <c:v>8.3210403980999263</c:v>
                </c:pt>
                <c:pt idx="15261">
                  <c:v>8.3217947512000681</c:v>
                </c:pt>
                <c:pt idx="15262">
                  <c:v>8.3216674089500007</c:v>
                </c:pt>
                <c:pt idx="15263">
                  <c:v>8.3208800950499437</c:v>
                </c:pt>
                <c:pt idx="15264">
                  <c:v>8.3209577538000765</c:v>
                </c:pt>
                <c:pt idx="15265">
                  <c:v>8.3214648649000171</c:v>
                </c:pt>
                <c:pt idx="15266">
                  <c:v>8.3216681249999596</c:v>
                </c:pt>
                <c:pt idx="15267">
                  <c:v>8.3215157837500922</c:v>
                </c:pt>
                <c:pt idx="15268">
                  <c:v>8.3219568028500355</c:v>
                </c:pt>
                <c:pt idx="15269">
                  <c:v>8.321034460599968</c:v>
                </c:pt>
                <c:pt idx="15270">
                  <c:v>8.3210488136999086</c:v>
                </c:pt>
                <c:pt idx="15271">
                  <c:v>8.3209531384500419</c:v>
                </c:pt>
                <c:pt idx="15272">
                  <c:v>8.3213824905499827</c:v>
                </c:pt>
                <c:pt idx="15273">
                  <c:v>8.3213918162999168</c:v>
                </c:pt>
                <c:pt idx="15274">
                  <c:v>8.3212245014000583</c:v>
                </c:pt>
                <c:pt idx="15275">
                  <c:v>8.321360520499999</c:v>
                </c:pt>
                <c:pt idx="15276">
                  <c:v>8.321229846249933</c:v>
                </c:pt>
                <c:pt idx="15277">
                  <c:v>8.3211375313500735</c:v>
                </c:pt>
                <c:pt idx="15278">
                  <c:v>8.3209168571000074</c:v>
                </c:pt>
                <c:pt idx="15279">
                  <c:v>8.321637876199949</c:v>
                </c:pt>
                <c:pt idx="15280">
                  <c:v>8.3217888679500813</c:v>
                </c:pt>
                <c:pt idx="15281">
                  <c:v>8.3217898870500235</c:v>
                </c:pt>
                <c:pt idx="15282">
                  <c:v>8.3213143837999564</c:v>
                </c:pt>
                <c:pt idx="15283">
                  <c:v>8.3214668979000965</c:v>
                </c:pt>
                <c:pt idx="15284">
                  <c:v>8.3219129170000397</c:v>
                </c:pt>
                <c:pt idx="15285">
                  <c:v>8.3216289087499735</c:v>
                </c:pt>
                <c:pt idx="15286">
                  <c:v>8.3219115938499151</c:v>
                </c:pt>
                <c:pt idx="15287">
                  <c:v>8.3219925856000465</c:v>
                </c:pt>
                <c:pt idx="15288">
                  <c:v>8.3220069386999889</c:v>
                </c:pt>
                <c:pt idx="15289">
                  <c:v>8.3214912634499214</c:v>
                </c:pt>
                <c:pt idx="15290">
                  <c:v>8.3212406155500638</c:v>
                </c:pt>
                <c:pt idx="15291">
                  <c:v>8.321433274299995</c:v>
                </c:pt>
                <c:pt idx="15292">
                  <c:v>8.3215659603999388</c:v>
                </c:pt>
                <c:pt idx="15293">
                  <c:v>8.3222536455000782</c:v>
                </c:pt>
                <c:pt idx="15294">
                  <c:v>8.3217046372500114</c:v>
                </c:pt>
                <c:pt idx="15295">
                  <c:v>8.3216756563499548</c:v>
                </c:pt>
                <c:pt idx="15296">
                  <c:v>8.3218866481000866</c:v>
                </c:pt>
                <c:pt idx="15297">
                  <c:v>8.3216043342000301</c:v>
                </c:pt>
                <c:pt idx="15298">
                  <c:v>8.3211903259499618</c:v>
                </c:pt>
                <c:pt idx="15299">
                  <c:v>8.3217746780499038</c:v>
                </c:pt>
                <c:pt idx="15300">
                  <c:v>8.3219490038000359</c:v>
                </c:pt>
                <c:pt idx="15301">
                  <c:v>8.3218083558999787</c:v>
                </c:pt>
                <c:pt idx="15302">
                  <c:v>8.3219077079999213</c:v>
                </c:pt>
                <c:pt idx="15303">
                  <c:v>8.3220136997500518</c:v>
                </c:pt>
                <c:pt idx="15304">
                  <c:v>8.3223547188499953</c:v>
                </c:pt>
                <c:pt idx="15305">
                  <c:v>8.3223573775999284</c:v>
                </c:pt>
                <c:pt idx="15306">
                  <c:v>8.3216483967000681</c:v>
                </c:pt>
                <c:pt idx="15307">
                  <c:v>8.3219793884500017</c:v>
                </c:pt>
                <c:pt idx="15308">
                  <c:v>8.3216420745499438</c:v>
                </c:pt>
                <c:pt idx="15309">
                  <c:v>8.3217797323000759</c:v>
                </c:pt>
                <c:pt idx="15310">
                  <c:v>8.3220590854000189</c:v>
                </c:pt>
                <c:pt idx="15311">
                  <c:v>8.3211667704999606</c:v>
                </c:pt>
                <c:pt idx="15312">
                  <c:v>8.3214410962500907</c:v>
                </c:pt>
                <c:pt idx="15313">
                  <c:v>8.3217821153500342</c:v>
                </c:pt>
                <c:pt idx="15314">
                  <c:v>8.321808107099967</c:v>
                </c:pt>
                <c:pt idx="15315">
                  <c:v>8.3216907921999095</c:v>
                </c:pt>
                <c:pt idx="15316">
                  <c:v>8.3218617839500411</c:v>
                </c:pt>
                <c:pt idx="15317">
                  <c:v>8.3217028030499822</c:v>
                </c:pt>
                <c:pt idx="15318">
                  <c:v>8.3215121287999168</c:v>
                </c:pt>
                <c:pt idx="15319">
                  <c:v>8.3219698139000577</c:v>
                </c:pt>
                <c:pt idx="15320">
                  <c:v>8.3217224999999999</c:v>
                </c:pt>
                <c:pt idx="15321">
                  <c:v>8.3219134917499336</c:v>
                </c:pt>
                <c:pt idx="15322">
                  <c:v>8.323916177850073</c:v>
                </c:pt>
                <c:pt idx="15323">
                  <c:v>8.3248888356000084</c:v>
                </c:pt>
                <c:pt idx="15324">
                  <c:v>8.3257848546999487</c:v>
                </c:pt>
                <c:pt idx="15325">
                  <c:v>8.3253858464500805</c:v>
                </c:pt>
                <c:pt idx="15326">
                  <c:v>8.3252051995500231</c:v>
                </c:pt>
                <c:pt idx="15327">
                  <c:v>8.325499524299957</c:v>
                </c:pt>
                <c:pt idx="15328">
                  <c:v>8.3254555434000981</c:v>
                </c:pt>
                <c:pt idx="15329">
                  <c:v>8.325269895500039</c:v>
                </c:pt>
                <c:pt idx="15330">
                  <c:v>8.3250508872499722</c:v>
                </c:pt>
                <c:pt idx="15331">
                  <c:v>8.3255019063499152</c:v>
                </c:pt>
                <c:pt idx="15332">
                  <c:v>8.3257428981000476</c:v>
                </c:pt>
                <c:pt idx="15333">
                  <c:v>8.3251489171999893</c:v>
                </c:pt>
                <c:pt idx="15334">
                  <c:v>8.3259432429499221</c:v>
                </c:pt>
                <c:pt idx="15335">
                  <c:v>8.3255792620500628</c:v>
                </c:pt>
                <c:pt idx="15336">
                  <c:v>8.3253002537999947</c:v>
                </c:pt>
                <c:pt idx="15337">
                  <c:v>8.3255812728999388</c:v>
                </c:pt>
                <c:pt idx="15338">
                  <c:v>8.3250406250000797</c:v>
                </c:pt>
                <c:pt idx="15339">
                  <c:v>8.3249999497500138</c:v>
                </c:pt>
                <c:pt idx="15340">
                  <c:v>8.3253543028499539</c:v>
                </c:pt>
                <c:pt idx="15341">
                  <c:v>8.3257986276000864</c:v>
                </c:pt>
                <c:pt idx="15342">
                  <c:v>8.3261696467000288</c:v>
                </c:pt>
                <c:pt idx="15343">
                  <c:v>8.326210638449961</c:v>
                </c:pt>
                <c:pt idx="15344">
                  <c:v>8.3266333245499045</c:v>
                </c:pt>
                <c:pt idx="15345">
                  <c:v>8.3258859823000364</c:v>
                </c:pt>
                <c:pt idx="15346">
                  <c:v>8.3253586683999767</c:v>
                </c:pt>
                <c:pt idx="15347">
                  <c:v>8.3252146874999209</c:v>
                </c:pt>
                <c:pt idx="15348">
                  <c:v>8.3251173462500514</c:v>
                </c:pt>
                <c:pt idx="15349">
                  <c:v>8.3250550313499954</c:v>
                </c:pt>
                <c:pt idx="15350">
                  <c:v>8.325441023099927</c:v>
                </c:pt>
                <c:pt idx="15351">
                  <c:v>8.3249437092000687</c:v>
                </c:pt>
                <c:pt idx="15352">
                  <c:v>8.3252080339500019</c:v>
                </c:pt>
                <c:pt idx="15353">
                  <c:v>8.3256273870499431</c:v>
                </c:pt>
                <c:pt idx="15354">
                  <c:v>8.3259400448000758</c:v>
                </c:pt>
                <c:pt idx="15355">
                  <c:v>8.3267277309000178</c:v>
                </c:pt>
                <c:pt idx="15356">
                  <c:v>8.3259404169999591</c:v>
                </c:pt>
                <c:pt idx="15357">
                  <c:v>8.3258764087500925</c:v>
                </c:pt>
                <c:pt idx="15358">
                  <c:v>8.3262524278500347</c:v>
                </c:pt>
                <c:pt idx="15359">
                  <c:v>8.326223419599966</c:v>
                </c:pt>
                <c:pt idx="15360">
                  <c:v>8.3263811046999106</c:v>
                </c:pt>
                <c:pt idx="15361">
                  <c:v>8.3262487634500406</c:v>
                </c:pt>
                <c:pt idx="15362">
                  <c:v>8.3259514495499847</c:v>
                </c:pt>
                <c:pt idx="15363">
                  <c:v>8.3259757742999163</c:v>
                </c:pt>
                <c:pt idx="15364">
                  <c:v>8.3262217934000571</c:v>
                </c:pt>
                <c:pt idx="15365">
                  <c:v>8.3264694795</c:v>
                </c:pt>
                <c:pt idx="15366">
                  <c:v>8.3266071372499333</c:v>
                </c:pt>
                <c:pt idx="15367">
                  <c:v>8.3262664903500756</c:v>
                </c:pt>
                <c:pt idx="15368">
                  <c:v>8.3263691481000084</c:v>
                </c:pt>
                <c:pt idx="15369">
                  <c:v>8.3268368341999484</c:v>
                </c:pt>
                <c:pt idx="15370">
                  <c:v>8.3269178259500798</c:v>
                </c:pt>
                <c:pt idx="15371">
                  <c:v>8.326552178050024</c:v>
                </c:pt>
                <c:pt idx="15372">
                  <c:v>8.3262848367999567</c:v>
                </c:pt>
                <c:pt idx="15373">
                  <c:v>8.3264341889000981</c:v>
                </c:pt>
                <c:pt idx="15374">
                  <c:v>8.3257818750000396</c:v>
                </c:pt>
                <c:pt idx="15375">
                  <c:v>8.3259695337499711</c:v>
                </c:pt>
                <c:pt idx="15376">
                  <c:v>8.326013885849914</c:v>
                </c:pt>
                <c:pt idx="15377">
                  <c:v>8.3254115446000458</c:v>
                </c:pt>
                <c:pt idx="15378">
                  <c:v>8.3258742296999895</c:v>
                </c:pt>
                <c:pt idx="15379">
                  <c:v>8.3260302214499227</c:v>
                </c:pt>
                <c:pt idx="15380">
                  <c:v>8.325822907550064</c:v>
                </c:pt>
                <c:pt idx="15381">
                  <c:v>8.3259588992999962</c:v>
                </c:pt>
                <c:pt idx="15382">
                  <c:v>8.3261899183999386</c:v>
                </c:pt>
                <c:pt idx="15383">
                  <c:v>8.3266042705000807</c:v>
                </c:pt>
                <c:pt idx="15384">
                  <c:v>8.3264919292500128</c:v>
                </c:pt>
                <c:pt idx="15385">
                  <c:v>8.3267396153499558</c:v>
                </c:pt>
                <c:pt idx="15386">
                  <c:v>8.3264339401000864</c:v>
                </c:pt>
                <c:pt idx="15387">
                  <c:v>8.3262832922000278</c:v>
                </c:pt>
                <c:pt idx="15388">
                  <c:v>8.3261709509499617</c:v>
                </c:pt>
                <c:pt idx="15389">
                  <c:v>8.3263469700499044</c:v>
                </c:pt>
                <c:pt idx="15390">
                  <c:v>8.3266546288000356</c:v>
                </c:pt>
                <c:pt idx="15391">
                  <c:v>8.3266523138999791</c:v>
                </c:pt>
                <c:pt idx="15392">
                  <c:v>8.3263599999999194</c:v>
                </c:pt>
                <c:pt idx="15393">
                  <c:v>8.3265859917500524</c:v>
                </c:pt>
                <c:pt idx="15394">
                  <c:v>8.3265186778499949</c:v>
                </c:pt>
                <c:pt idx="15395">
                  <c:v>8.3263046695999279</c:v>
                </c:pt>
                <c:pt idx="15396">
                  <c:v>8.32663735470007</c:v>
                </c:pt>
                <c:pt idx="15397">
                  <c:v>8.3263716804500021</c:v>
                </c:pt>
                <c:pt idx="15398">
                  <c:v>8.3263143655499423</c:v>
                </c:pt>
                <c:pt idx="15399">
                  <c:v>8.3269403573000762</c:v>
                </c:pt>
                <c:pt idx="15400">
                  <c:v>8.3265013764000173</c:v>
                </c:pt>
                <c:pt idx="15401">
                  <c:v>8.3260907294999615</c:v>
                </c:pt>
                <c:pt idx="15402">
                  <c:v>8.3259250542500922</c:v>
                </c:pt>
                <c:pt idx="15403">
                  <c:v>8.3264327403500342</c:v>
                </c:pt>
                <c:pt idx="15404">
                  <c:v>8.3263253980999679</c:v>
                </c:pt>
                <c:pt idx="15405">
                  <c:v>8.32631308419991</c:v>
                </c:pt>
                <c:pt idx="15406">
                  <c:v>8.3259090759500403</c:v>
                </c:pt>
                <c:pt idx="15407">
                  <c:v>8.3264184280499833</c:v>
                </c:pt>
                <c:pt idx="15408">
                  <c:v>8.3264877537999169</c:v>
                </c:pt>
                <c:pt idx="15409">
                  <c:v>8.3268754389000588</c:v>
                </c:pt>
                <c:pt idx="15410">
                  <c:v>8.3267047919999992</c:v>
                </c:pt>
                <c:pt idx="15411">
                  <c:v>8.3263041167499328</c:v>
                </c:pt>
                <c:pt idx="15412">
                  <c:v>8.3262401358500746</c:v>
                </c:pt>
                <c:pt idx="15413">
                  <c:v>8.326244460600007</c:v>
                </c:pt>
                <c:pt idx="15414">
                  <c:v>8.3262438136999499</c:v>
                </c:pt>
                <c:pt idx="15415">
                  <c:v>8.3267514714500823</c:v>
                </c:pt>
                <c:pt idx="15416">
                  <c:v>8.3267058245500234</c:v>
                </c:pt>
                <c:pt idx="15417">
                  <c:v>8.326698482299955</c:v>
                </c:pt>
                <c:pt idx="15418">
                  <c:v>8.3267095014000976</c:v>
                </c:pt>
                <c:pt idx="15419">
                  <c:v>8.3266688545000402</c:v>
                </c:pt>
                <c:pt idx="15420">
                  <c:v>8.3260348462499731</c:v>
                </c:pt>
                <c:pt idx="15421">
                  <c:v>8.3259775313499151</c:v>
                </c:pt>
                <c:pt idx="15422">
                  <c:v>8.3261251901000453</c:v>
                </c:pt>
                <c:pt idx="15423">
                  <c:v>8.3261328761999884</c:v>
                </c:pt>
                <c:pt idx="15424">
                  <c:v>8.326043867949922</c:v>
                </c:pt>
                <c:pt idx="15425">
                  <c:v>8.3257815530500636</c:v>
                </c:pt>
                <c:pt idx="15426">
                  <c:v>8.3263942117999967</c:v>
                </c:pt>
                <c:pt idx="15427">
                  <c:v>8.3263152308999384</c:v>
                </c:pt>
                <c:pt idx="15428">
                  <c:v>8.3265629170000803</c:v>
                </c:pt>
                <c:pt idx="15429">
                  <c:v>8.3264555747500122</c:v>
                </c:pt>
                <c:pt idx="15430">
                  <c:v>8.326131593849956</c:v>
                </c:pt>
                <c:pt idx="15431">
                  <c:v>8.3265442526000868</c:v>
                </c:pt>
                <c:pt idx="15432">
                  <c:v>8.3261202717000273</c:v>
                </c:pt>
                <c:pt idx="15433">
                  <c:v>8.3261312634499625</c:v>
                </c:pt>
                <c:pt idx="15434">
                  <c:v>8.3265456155499038</c:v>
                </c:pt>
                <c:pt idx="15435">
                  <c:v>8.3264466073000349</c:v>
                </c:pt>
                <c:pt idx="15436">
                  <c:v>8.3266809603999778</c:v>
                </c:pt>
                <c:pt idx="15437">
                  <c:v>8.3264453124999189</c:v>
                </c:pt>
                <c:pt idx="15438">
                  <c:v>8.3267263042500534</c:v>
                </c:pt>
                <c:pt idx="15439">
                  <c:v>8.3265073233499951</c:v>
                </c:pt>
                <c:pt idx="15440">
                  <c:v>8.3268633150999261</c:v>
                </c:pt>
                <c:pt idx="15441">
                  <c:v>8.3259693342000691</c:v>
                </c:pt>
                <c:pt idx="15442">
                  <c:v>8.3259103259500016</c:v>
                </c:pt>
                <c:pt idx="15443">
                  <c:v>8.3262746780499448</c:v>
                </c:pt>
                <c:pt idx="15444">
                  <c:v>8.325490669800077</c:v>
                </c:pt>
                <c:pt idx="15445">
                  <c:v>8.3261916889000176</c:v>
                </c:pt>
                <c:pt idx="15446">
                  <c:v>8.3262843749999611</c:v>
                </c:pt>
                <c:pt idx="15447">
                  <c:v>8.3260120337500929</c:v>
                </c:pt>
                <c:pt idx="15448">
                  <c:v>8.3264080528500344</c:v>
                </c:pt>
                <c:pt idx="15449">
                  <c:v>8.3266073775999683</c:v>
                </c:pt>
                <c:pt idx="15450">
                  <c:v>8.3268233966999095</c:v>
                </c:pt>
                <c:pt idx="15451">
                  <c:v>8.3263577214500408</c:v>
                </c:pt>
                <c:pt idx="15452">
                  <c:v>8.3261120745499841</c:v>
                </c:pt>
                <c:pt idx="15453">
                  <c:v>8.3264813992999169</c:v>
                </c:pt>
                <c:pt idx="15454">
                  <c:v>8.3257490854000586</c:v>
                </c:pt>
                <c:pt idx="15455">
                  <c:v>8.3259134374999988</c:v>
                </c:pt>
                <c:pt idx="15456">
                  <c:v>8.3255727622499318</c:v>
                </c:pt>
                <c:pt idx="15457">
                  <c:v>8.3255404483500737</c:v>
                </c:pt>
                <c:pt idx="15458">
                  <c:v>8.3255481071000066</c:v>
                </c:pt>
                <c:pt idx="15459">
                  <c:v>8.3253107921999501</c:v>
                </c:pt>
                <c:pt idx="15460">
                  <c:v>8.3252834509500815</c:v>
                </c:pt>
                <c:pt idx="15461">
                  <c:v>8.325712803050024</c:v>
                </c:pt>
                <c:pt idx="15462">
                  <c:v>8.3255604617999577</c:v>
                </c:pt>
                <c:pt idx="15463">
                  <c:v>8.3248064809000972</c:v>
                </c:pt>
                <c:pt idx="15464">
                  <c:v>8.3255725000000407</c:v>
                </c:pt>
                <c:pt idx="15465">
                  <c:v>8.3253951587499735</c:v>
                </c:pt>
                <c:pt idx="15466">
                  <c:v>8.3254511778499154</c:v>
                </c:pt>
                <c:pt idx="15467">
                  <c:v>8.3249205026000475</c:v>
                </c:pt>
                <c:pt idx="15468">
                  <c:v>8.3248831886999888</c:v>
                </c:pt>
                <c:pt idx="15469">
                  <c:v>8.3248625134499221</c:v>
                </c:pt>
                <c:pt idx="15470">
                  <c:v>8.3245251995500631</c:v>
                </c:pt>
                <c:pt idx="15471">
                  <c:v>8.3251195242999962</c:v>
                </c:pt>
                <c:pt idx="15472">
                  <c:v>8.3251722103999395</c:v>
                </c:pt>
                <c:pt idx="15473">
                  <c:v>8.3250782295000789</c:v>
                </c:pt>
                <c:pt idx="15474">
                  <c:v>8.3257742212500112</c:v>
                </c:pt>
                <c:pt idx="15475">
                  <c:v>8.3256685733499545</c:v>
                </c:pt>
                <c:pt idx="15476">
                  <c:v>8.325471232100087</c:v>
                </c:pt>
                <c:pt idx="15477">
                  <c:v>8.3256555842000299</c:v>
                </c:pt>
                <c:pt idx="15478">
                  <c:v>8.3260165759499625</c:v>
                </c:pt>
                <c:pt idx="15479">
                  <c:v>8.3258575950499036</c:v>
                </c:pt>
                <c:pt idx="15480">
                  <c:v>8.3255102538000365</c:v>
                </c:pt>
                <c:pt idx="15481">
                  <c:v>8.3256462728999772</c:v>
                </c:pt>
                <c:pt idx="15482">
                  <c:v>8.3256806249999205</c:v>
                </c:pt>
                <c:pt idx="15483">
                  <c:v>8.3255632837500535</c:v>
                </c:pt>
                <c:pt idx="15484">
                  <c:v>8.3258409688499935</c:v>
                </c:pt>
                <c:pt idx="15485">
                  <c:v>8.3259802945999279</c:v>
                </c:pt>
                <c:pt idx="15486">
                  <c:v>8.3279896467000682</c:v>
                </c:pt>
                <c:pt idx="15487">
                  <c:v>8.3255523054500014</c:v>
                </c:pt>
                <c:pt idx="15488">
                  <c:v>8.3253199905499446</c:v>
                </c:pt>
                <c:pt idx="15489">
                  <c:v>8.3252026493000759</c:v>
                </c:pt>
                <c:pt idx="15490">
                  <c:v>8.3254136684000191</c:v>
                </c:pt>
                <c:pt idx="15491">
                  <c:v>8.3256563544999604</c:v>
                </c:pt>
                <c:pt idx="15492">
                  <c:v>8.3250323462500919</c:v>
                </c:pt>
                <c:pt idx="15493">
                  <c:v>8.3254633653500338</c:v>
                </c:pt>
                <c:pt idx="15494">
                  <c:v>8.3248643570999672</c:v>
                </c:pt>
                <c:pt idx="15495">
                  <c:v>8.3255537091999106</c:v>
                </c:pt>
                <c:pt idx="15496">
                  <c:v>8.3256197009500426</c:v>
                </c:pt>
                <c:pt idx="15497">
                  <c:v>8.3252790530499823</c:v>
                </c:pt>
                <c:pt idx="15498">
                  <c:v>8.3247500447999165</c:v>
                </c:pt>
                <c:pt idx="15499">
                  <c:v>8.3249143979000575</c:v>
                </c:pt>
                <c:pt idx="15500">
                  <c:v>8.3251820830000014</c:v>
                </c:pt>
                <c:pt idx="15501">
                  <c:v>8.3248547417499328</c:v>
                </c:pt>
                <c:pt idx="15502">
                  <c:v>8.3255307608500733</c:v>
                </c:pt>
                <c:pt idx="15503">
                  <c:v>8.3257417526000062</c:v>
                </c:pt>
                <c:pt idx="15504">
                  <c:v>8.3242444386999495</c:v>
                </c:pt>
                <c:pt idx="15505">
                  <c:v>8.3243654304500811</c:v>
                </c:pt>
                <c:pt idx="15506">
                  <c:v>8.3247114495500245</c:v>
                </c:pt>
                <c:pt idx="15507">
                  <c:v>8.3252891072999571</c:v>
                </c:pt>
                <c:pt idx="15508">
                  <c:v>8.3251451264000966</c:v>
                </c:pt>
                <c:pt idx="15509">
                  <c:v>8.3252961455000403</c:v>
                </c:pt>
                <c:pt idx="15510">
                  <c:v>8.3250721372499719</c:v>
                </c:pt>
                <c:pt idx="15511">
                  <c:v>8.3247231563499149</c:v>
                </c:pt>
                <c:pt idx="15512">
                  <c:v>8.3243108151000467</c:v>
                </c:pt>
                <c:pt idx="15513">
                  <c:v>8.3250368341999881</c:v>
                </c:pt>
                <c:pt idx="15514">
                  <c:v>8.3244494929499222</c:v>
                </c:pt>
                <c:pt idx="15515">
                  <c:v>8.3246521780500622</c:v>
                </c:pt>
                <c:pt idx="15516">
                  <c:v>8.3247681697999951</c:v>
                </c:pt>
                <c:pt idx="15517">
                  <c:v>8.3255458558999393</c:v>
                </c:pt>
                <c:pt idx="15518">
                  <c:v>8.3252468750000794</c:v>
                </c:pt>
                <c:pt idx="15519">
                  <c:v>8.3249528667500137</c:v>
                </c:pt>
                <c:pt idx="15520">
                  <c:v>8.3252605528499544</c:v>
                </c:pt>
                <c:pt idx="15521">
                  <c:v>8.3255098776000853</c:v>
                </c:pt>
                <c:pt idx="15522">
                  <c:v>8.3249992297000297</c:v>
                </c:pt>
                <c:pt idx="15523">
                  <c:v>8.3245818884499609</c:v>
                </c:pt>
                <c:pt idx="15524">
                  <c:v>8.324232907549904</c:v>
                </c:pt>
                <c:pt idx="15525">
                  <c:v>8.3241022323000369</c:v>
                </c:pt>
                <c:pt idx="15526">
                  <c:v>8.3244149183999774</c:v>
                </c:pt>
                <c:pt idx="15527">
                  <c:v>8.3248692704999208</c:v>
                </c:pt>
                <c:pt idx="15528">
                  <c:v>8.3250035962500526</c:v>
                </c:pt>
                <c:pt idx="15529">
                  <c:v>8.3247712813499959</c:v>
                </c:pt>
                <c:pt idx="15530">
                  <c:v>8.324175607099928</c:v>
                </c:pt>
                <c:pt idx="15531">
                  <c:v>8.3247499592000676</c:v>
                </c:pt>
                <c:pt idx="15532">
                  <c:v>8.3243942839500011</c:v>
                </c:pt>
                <c:pt idx="15533">
                  <c:v>8.3242636370499437</c:v>
                </c:pt>
                <c:pt idx="15534">
                  <c:v>8.3247446288000759</c:v>
                </c:pt>
                <c:pt idx="15535">
                  <c:v>8.324827313900018</c:v>
                </c:pt>
                <c:pt idx="15536">
                  <c:v>8.3252899999999599</c:v>
                </c:pt>
                <c:pt idx="15537">
                  <c:v>8.3246143247500939</c:v>
                </c:pt>
                <c:pt idx="15538">
                  <c:v>8.3249103438500338</c:v>
                </c:pt>
                <c:pt idx="15539">
                  <c:v>8.3246530025999661</c:v>
                </c:pt>
                <c:pt idx="15540">
                  <c:v>8.3247156886999107</c:v>
                </c:pt>
                <c:pt idx="15541">
                  <c:v>8.3249083464500409</c:v>
                </c:pt>
                <c:pt idx="15542">
                  <c:v>8.3246943655499841</c:v>
                </c:pt>
                <c:pt idx="15543">
                  <c:v>8.3238403572999164</c:v>
                </c:pt>
                <c:pt idx="15544">
                  <c:v>8.3244163764000572</c:v>
                </c:pt>
                <c:pt idx="15545">
                  <c:v>8.3244123954999996</c:v>
                </c:pt>
                <c:pt idx="15546">
                  <c:v>8.3244833872499324</c:v>
                </c:pt>
                <c:pt idx="15547">
                  <c:v>8.3244844063500754</c:v>
                </c:pt>
                <c:pt idx="15548">
                  <c:v>8.3241526662499048</c:v>
                </c:pt>
                <c:pt idx="15549">
                  <c:v>8.3245880841999487</c:v>
                </c:pt>
                <c:pt idx="18172">
                  <c:v>8.317887487333417</c:v>
                </c:pt>
                <c:pt idx="18173" formatCode="General">
                  <c:v>2.9037001645441747E-3</c:v>
                </c:pt>
              </c:numCache>
            </c:numRef>
          </c:yVal>
          <c:smooth val="0"/>
        </c:ser>
        <c:ser>
          <c:idx val="3"/>
          <c:order val="3"/>
          <c:tx>
            <c:strRef>
              <c:f>GGAa_A!$AJ$1:$AJ$3</c:f>
              <c:strCache>
                <c:ptCount val="1"/>
                <c:pt idx="0">
                  <c:v>TIC-line</c:v>
                </c:pt>
              </c:strCache>
            </c:strRef>
          </c:tx>
          <c:spPr>
            <a:ln w="1270">
              <a:solidFill>
                <a:schemeClr val="accent2"/>
              </a:solidFill>
            </a:ln>
          </c:spPr>
          <c:marker>
            <c:symbol val="none"/>
          </c:marker>
          <c:xVal>
            <c:numRef>
              <c:f>GGAa_A!$C$4:$C$18215</c:f>
              <c:numCache>
                <c:formatCode>m/d/yy\ h:mm;@</c:formatCode>
                <c:ptCount val="18212"/>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GGAa_A!$AJ$4:$AJ$18215</c:f>
              <c:numCache>
                <c:formatCode>0.000000</c:formatCode>
                <c:ptCount val="18212"/>
                <c:pt idx="0">
                  <c:v>8.3055171333329998</c:v>
                </c:pt>
                <c:pt idx="1">
                  <c:v>8.3058793750829327</c:v>
                </c:pt>
                <c:pt idx="2">
                  <c:v>8.3053336775170745</c:v>
                </c:pt>
                <c:pt idx="3">
                  <c:v>8.3060189692670079</c:v>
                </c:pt>
                <c:pt idx="4">
                  <c:v>8.3052376383669504</c:v>
                </c:pt>
                <c:pt idx="5">
                  <c:v>8.3053926467830816</c:v>
                </c:pt>
                <c:pt idx="6">
                  <c:v>8.3053509158830234</c:v>
                </c:pt>
                <c:pt idx="7">
                  <c:v>8.3050805742999554</c:v>
                </c:pt>
                <c:pt idx="8">
                  <c:v>8.3051893434000981</c:v>
                </c:pt>
                <c:pt idx="9">
                  <c:v>8.30532106250004</c:v>
                </c:pt>
                <c:pt idx="10">
                  <c:v>8.3051900875829734</c:v>
                </c:pt>
                <c:pt idx="11">
                  <c:v>8.3053631066829148</c:v>
                </c:pt>
                <c:pt idx="12">
                  <c:v>8.3051695151000455</c:v>
                </c:pt>
                <c:pt idx="13">
                  <c:v>8.3055217841999891</c:v>
                </c:pt>
                <c:pt idx="14">
                  <c:v>8.3044989092829216</c:v>
                </c:pt>
                <c:pt idx="15">
                  <c:v>8.3051481783830639</c:v>
                </c:pt>
                <c:pt idx="16">
                  <c:v>8.3051082201329969</c:v>
                </c:pt>
                <c:pt idx="17">
                  <c:v>8.3053135558999376</c:v>
                </c:pt>
                <c:pt idx="18">
                  <c:v>8.3047832416670797</c:v>
                </c:pt>
                <c:pt idx="19">
                  <c:v>8.305314916750012</c:v>
                </c:pt>
                <c:pt idx="20">
                  <c:v>8.3053744525169559</c:v>
                </c:pt>
                <c:pt idx="21">
                  <c:v>8.3057914609330865</c:v>
                </c:pt>
                <c:pt idx="22">
                  <c:v>8.3051534967000293</c:v>
                </c:pt>
                <c:pt idx="23">
                  <c:v>8.3053323384499631</c:v>
                </c:pt>
                <c:pt idx="24">
                  <c:v>8.3056022908829039</c:v>
                </c:pt>
                <c:pt idx="25">
                  <c:v>8.3057848493000357</c:v>
                </c:pt>
                <c:pt idx="26">
                  <c:v>8.3054292183999792</c:v>
                </c:pt>
                <c:pt idx="27">
                  <c:v>8.3056355708329193</c:v>
                </c:pt>
                <c:pt idx="28">
                  <c:v>8.3054258459170534</c:v>
                </c:pt>
                <c:pt idx="29">
                  <c:v>8.3049137483499944</c:v>
                </c:pt>
                <c:pt idx="30">
                  <c:v>8.3054711067669267</c:v>
                </c:pt>
                <c:pt idx="31">
                  <c:v>8.3055298592000693</c:v>
                </c:pt>
                <c:pt idx="32">
                  <c:v>8.3053559842830023</c:v>
                </c:pt>
                <c:pt idx="33">
                  <c:v>8.3051606200499446</c:v>
                </c:pt>
                <c:pt idx="34">
                  <c:v>8.3049568951330759</c:v>
                </c:pt>
                <c:pt idx="35">
                  <c:v>8.3051720142330172</c:v>
                </c:pt>
                <c:pt idx="36">
                  <c:v>8.3050869499999607</c:v>
                </c:pt>
                <c:pt idx="37">
                  <c:v>8.3053735250830911</c:v>
                </c:pt>
                <c:pt idx="38">
                  <c:v>8.3053547275170345</c:v>
                </c:pt>
                <c:pt idx="39">
                  <c:v>8.3054911525999682</c:v>
                </c:pt>
                <c:pt idx="40">
                  <c:v>8.3057634050329092</c:v>
                </c:pt>
                <c:pt idx="41">
                  <c:v>8.3062922134500425</c:v>
                </c:pt>
                <c:pt idx="42">
                  <c:v>8.3056390325499834</c:v>
                </c:pt>
                <c:pt idx="43">
                  <c:v>8.3053499242999163</c:v>
                </c:pt>
                <c:pt idx="44">
                  <c:v>8.305469710067058</c:v>
                </c:pt>
                <c:pt idx="45">
                  <c:v>8.3049812124999995</c:v>
                </c:pt>
                <c:pt idx="46">
                  <c:v>8.3049386875829345</c:v>
                </c:pt>
                <c:pt idx="47">
                  <c:v>8.305499090017074</c:v>
                </c:pt>
                <c:pt idx="48">
                  <c:v>8.3055616317670058</c:v>
                </c:pt>
                <c:pt idx="49">
                  <c:v>8.3055597675329498</c:v>
                </c:pt>
                <c:pt idx="50">
                  <c:v>8.3054407759500819</c:v>
                </c:pt>
                <c:pt idx="51">
                  <c:v>8.3055601783830237</c:v>
                </c:pt>
                <c:pt idx="52">
                  <c:v>8.3052924701329562</c:v>
                </c:pt>
                <c:pt idx="53">
                  <c:v>8.3052310392330977</c:v>
                </c:pt>
                <c:pt idx="54">
                  <c:v>8.3052273916670405</c:v>
                </c:pt>
                <c:pt idx="55">
                  <c:v>8.3053372500829727</c:v>
                </c:pt>
                <c:pt idx="56">
                  <c:v>8.3052576191829157</c:v>
                </c:pt>
                <c:pt idx="57">
                  <c:v>8.3048987276000474</c:v>
                </c:pt>
                <c:pt idx="58">
                  <c:v>8.3050938966999883</c:v>
                </c:pt>
                <c:pt idx="59">
                  <c:v>8.3054322217829206</c:v>
                </c:pt>
                <c:pt idx="60">
                  <c:v>8.3055930908830629</c:v>
                </c:pt>
                <c:pt idx="61">
                  <c:v>8.3053467992999952</c:v>
                </c:pt>
                <c:pt idx="62">
                  <c:v>8.3055300850669393</c:v>
                </c:pt>
                <c:pt idx="63">
                  <c:v>8.3051386375000789</c:v>
                </c:pt>
                <c:pt idx="64">
                  <c:v>8.3056434459170116</c:v>
                </c:pt>
                <c:pt idx="65">
                  <c:v>8.3054740650169556</c:v>
                </c:pt>
                <c:pt idx="66">
                  <c:v>8.3057479067670865</c:v>
                </c:pt>
                <c:pt idx="67">
                  <c:v>8.3056827758670302</c:v>
                </c:pt>
                <c:pt idx="68">
                  <c:v>8.305193084282962</c:v>
                </c:pt>
                <c:pt idx="69">
                  <c:v>8.305050436716904</c:v>
                </c:pt>
                <c:pt idx="70">
                  <c:v>8.3050240618000366</c:v>
                </c:pt>
                <c:pt idx="71">
                  <c:v>8.3046733475669772</c:v>
                </c:pt>
                <c:pt idx="72">
                  <c:v>8.3047832499999217</c:v>
                </c:pt>
                <c:pt idx="73">
                  <c:v>8.3043970250830519</c:v>
                </c:pt>
                <c:pt idx="74">
                  <c:v>8.3052453441829943</c:v>
                </c:pt>
                <c:pt idx="75">
                  <c:v>8.3049612192669287</c:v>
                </c:pt>
                <c:pt idx="76">
                  <c:v>8.3051244050330677</c:v>
                </c:pt>
                <c:pt idx="77">
                  <c:v>8.3040864967830004</c:v>
                </c:pt>
                <c:pt idx="78">
                  <c:v>8.3042716325499448</c:v>
                </c:pt>
                <c:pt idx="79">
                  <c:v>8.304151107633075</c:v>
                </c:pt>
                <c:pt idx="80">
                  <c:v>8.3040857434000195</c:v>
                </c:pt>
                <c:pt idx="81">
                  <c:v>8.3047114124999606</c:v>
                </c:pt>
                <c:pt idx="82">
                  <c:v>8.3053875875830911</c:v>
                </c:pt>
                <c:pt idx="83">
                  <c:v>8.304721740017035</c:v>
                </c:pt>
                <c:pt idx="84">
                  <c:v>8.3051115484329667</c:v>
                </c:pt>
                <c:pt idx="85">
                  <c:v>8.3059049675329106</c:v>
                </c:pt>
                <c:pt idx="86">
                  <c:v>8.3058845259500416</c:v>
                </c:pt>
                <c:pt idx="87">
                  <c:v>8.3043103783829828</c:v>
                </c:pt>
                <c:pt idx="88">
                  <c:v>8.3045540201329153</c:v>
                </c:pt>
                <c:pt idx="89">
                  <c:v>8.3052013892330585</c:v>
                </c:pt>
                <c:pt idx="90">
                  <c:v>8.3047661083330002</c:v>
                </c:pt>
                <c:pt idx="91">
                  <c:v>8.3054776667499333</c:v>
                </c:pt>
                <c:pt idx="92">
                  <c:v>8.3044772691830744</c:v>
                </c:pt>
                <c:pt idx="93">
                  <c:v>8.3056223442670056</c:v>
                </c:pt>
                <c:pt idx="94">
                  <c:v>8.3054480300329487</c:v>
                </c:pt>
                <c:pt idx="95">
                  <c:v>8.3052436051170808</c:v>
                </c:pt>
                <c:pt idx="96">
                  <c:v>8.3059449575500235</c:v>
                </c:pt>
                <c:pt idx="97">
                  <c:v>8.3058609659669571</c:v>
                </c:pt>
                <c:pt idx="98">
                  <c:v>8.3059416684000986</c:v>
                </c:pt>
                <c:pt idx="99">
                  <c:v>8.3061597708330392</c:v>
                </c:pt>
                <c:pt idx="100">
                  <c:v>8.3056730125829716</c:v>
                </c:pt>
                <c:pt idx="101">
                  <c:v>8.3057555816829147</c:v>
                </c:pt>
                <c:pt idx="102">
                  <c:v>8.3049168067670465</c:v>
                </c:pt>
                <c:pt idx="103">
                  <c:v>8.3057109591999883</c:v>
                </c:pt>
                <c:pt idx="104">
                  <c:v>8.3056951509499228</c:v>
                </c:pt>
                <c:pt idx="105">
                  <c:v>8.3057680367170637</c:v>
                </c:pt>
                <c:pt idx="106">
                  <c:v>8.3065307284669956</c:v>
                </c:pt>
                <c:pt idx="107">
                  <c:v>8.3054823475669384</c:v>
                </c:pt>
                <c:pt idx="108">
                  <c:v>8.3059845000000809</c:v>
                </c:pt>
                <c:pt idx="109">
                  <c:v>8.3061299584170136</c:v>
                </c:pt>
                <c:pt idx="110">
                  <c:v>8.3055103441829541</c:v>
                </c:pt>
                <c:pt idx="111">
                  <c:v>8.3062852692670859</c:v>
                </c:pt>
                <c:pt idx="112">
                  <c:v>8.3065862717000289</c:v>
                </c:pt>
                <c:pt idx="113">
                  <c:v>8.3070193967829624</c:v>
                </c:pt>
                <c:pt idx="114">
                  <c:v>8.3064854658829042</c:v>
                </c:pt>
                <c:pt idx="115">
                  <c:v>8.306654957633036</c:v>
                </c:pt>
                <c:pt idx="116">
                  <c:v>8.3060297933999774</c:v>
                </c:pt>
                <c:pt idx="117">
                  <c:v>8.3066938624999214</c:v>
                </c:pt>
                <c:pt idx="118">
                  <c:v>8.3060517042500521</c:v>
                </c:pt>
                <c:pt idx="119">
                  <c:v>8.3070415900169952</c:v>
                </c:pt>
                <c:pt idx="120">
                  <c:v>8.3067670984329283</c:v>
                </c:pt>
                <c:pt idx="121">
                  <c:v>8.3072021675330685</c:v>
                </c:pt>
                <c:pt idx="122">
                  <c:v>8.3072832592830022</c:v>
                </c:pt>
                <c:pt idx="123">
                  <c:v>8.3070077117169436</c:v>
                </c:pt>
                <c:pt idx="124">
                  <c:v>8.3069678201330746</c:v>
                </c:pt>
                <c:pt idx="125">
                  <c:v>8.3073362559000188</c:v>
                </c:pt>
                <c:pt idx="126">
                  <c:v>8.3081278083329586</c:v>
                </c:pt>
                <c:pt idx="127">
                  <c:v>8.307806233417093</c:v>
                </c:pt>
                <c:pt idx="128">
                  <c:v>8.3077384858500345</c:v>
                </c:pt>
                <c:pt idx="129">
                  <c:v>8.3075886942669666</c:v>
                </c:pt>
                <c:pt idx="130">
                  <c:v>8.3075055633669095</c:v>
                </c:pt>
                <c:pt idx="131">
                  <c:v>8.3079476884500423</c:v>
                </c:pt>
                <c:pt idx="132">
                  <c:v>8.3080110075499842</c:v>
                </c:pt>
                <c:pt idx="133">
                  <c:v>8.3082419492999176</c:v>
                </c:pt>
                <c:pt idx="134">
                  <c:v>8.3084086684000571</c:v>
                </c:pt>
                <c:pt idx="135">
                  <c:v>8.3082610374999994</c:v>
                </c:pt>
                <c:pt idx="136">
                  <c:v>8.3076650125829321</c:v>
                </c:pt>
                <c:pt idx="137">
                  <c:v>8.3079299650170757</c:v>
                </c:pt>
                <c:pt idx="138">
                  <c:v>8.307783606767007</c:v>
                </c:pt>
                <c:pt idx="139">
                  <c:v>8.3081210425329495</c:v>
                </c:pt>
                <c:pt idx="140">
                  <c:v>8.30768255095008</c:v>
                </c:pt>
                <c:pt idx="141">
                  <c:v>8.308103020050023</c:v>
                </c:pt>
                <c:pt idx="142">
                  <c:v>8.3076228284669558</c:v>
                </c:pt>
                <c:pt idx="143">
                  <c:v>8.3082170809000981</c:v>
                </c:pt>
                <c:pt idx="144">
                  <c:v>8.3077018666670401</c:v>
                </c:pt>
                <c:pt idx="145">
                  <c:v>8.3079422750829721</c:v>
                </c:pt>
                <c:pt idx="146">
                  <c:v>8.3075275108499156</c:v>
                </c:pt>
                <c:pt idx="147">
                  <c:v>8.307493285933047</c:v>
                </c:pt>
                <c:pt idx="148">
                  <c:v>8.3080756550329902</c:v>
                </c:pt>
                <c:pt idx="149">
                  <c:v>8.3082494967829223</c:v>
                </c:pt>
                <c:pt idx="150">
                  <c:v>8.3082925492170627</c:v>
                </c:pt>
                <c:pt idx="151">
                  <c:v>8.3080959076329961</c:v>
                </c:pt>
                <c:pt idx="152">
                  <c:v>8.3087540433999383</c:v>
                </c:pt>
                <c:pt idx="153">
                  <c:v>8.30815027916708</c:v>
                </c:pt>
                <c:pt idx="154">
                  <c:v>8.3087010375830133</c:v>
                </c:pt>
                <c:pt idx="155">
                  <c:v>8.3078288900169532</c:v>
                </c:pt>
                <c:pt idx="156">
                  <c:v>8.3080227317670872</c:v>
                </c:pt>
                <c:pt idx="157">
                  <c:v>8.3081039342000285</c:v>
                </c:pt>
                <c:pt idx="158">
                  <c:v>8.308692325949961</c:v>
                </c:pt>
                <c:pt idx="159">
                  <c:v>8.3074942950499047</c:v>
                </c:pt>
                <c:pt idx="160">
                  <c:v>8.3074965868000366</c:v>
                </c:pt>
                <c:pt idx="161">
                  <c:v>8.3076561058999783</c:v>
                </c:pt>
                <c:pt idx="162">
                  <c:v>8.3083252249999209</c:v>
                </c:pt>
                <c:pt idx="163">
                  <c:v>8.3087540167500524</c:v>
                </c:pt>
                <c:pt idx="164">
                  <c:v>8.3080018358499945</c:v>
                </c:pt>
                <c:pt idx="165">
                  <c:v>8.3071080442669274</c:v>
                </c:pt>
                <c:pt idx="166">
                  <c:v>8.307718796700069</c:v>
                </c:pt>
                <c:pt idx="167">
                  <c:v>8.3079042217830015</c:v>
                </c:pt>
                <c:pt idx="168">
                  <c:v>8.3078669408829438</c:v>
                </c:pt>
                <c:pt idx="169">
                  <c:v>8.3074735326330753</c:v>
                </c:pt>
                <c:pt idx="170">
                  <c:v>8.3082918850670175</c:v>
                </c:pt>
                <c:pt idx="171">
                  <c:v>8.3076370541669604</c:v>
                </c:pt>
                <c:pt idx="172">
                  <c:v>8.307654462583093</c:v>
                </c:pt>
                <c:pt idx="173">
                  <c:v>8.3081133150170334</c:v>
                </c:pt>
                <c:pt idx="174">
                  <c:v>8.3089123400999672</c:v>
                </c:pt>
                <c:pt idx="175">
                  <c:v>8.3084050425329092</c:v>
                </c:pt>
                <c:pt idx="176">
                  <c:v>8.3075247342830405</c:v>
                </c:pt>
                <c:pt idx="177">
                  <c:v>8.3080285367169839</c:v>
                </c:pt>
                <c:pt idx="178">
                  <c:v>8.308144695132917</c:v>
                </c:pt>
                <c:pt idx="179">
                  <c:v>8.308058514233057</c:v>
                </c:pt>
                <c:pt idx="180">
                  <c:v>8.3077179166670003</c:v>
                </c:pt>
                <c:pt idx="181">
                  <c:v>8.3079135084169327</c:v>
                </c:pt>
                <c:pt idx="182">
                  <c:v>8.3084853441830742</c:v>
                </c:pt>
                <c:pt idx="183">
                  <c:v>8.3075965859330072</c:v>
                </c:pt>
                <c:pt idx="184">
                  <c:v>8.3073979050329498</c:v>
                </c:pt>
                <c:pt idx="185">
                  <c:v>8.3087624301170813</c:v>
                </c:pt>
                <c:pt idx="186">
                  <c:v>8.3079913992170233</c:v>
                </c:pt>
                <c:pt idx="187">
                  <c:v>8.3076082242999565</c:v>
                </c:pt>
                <c:pt idx="188">
                  <c:v>8.3085405100670968</c:v>
                </c:pt>
                <c:pt idx="189">
                  <c:v>8.3085183791670403</c:v>
                </c:pt>
                <c:pt idx="190">
                  <c:v>8.3083281875829726</c:v>
                </c:pt>
                <c:pt idx="191">
                  <c:v>8.3085253400169137</c:v>
                </c:pt>
                <c:pt idx="192">
                  <c:v>8.3078433984330466</c:v>
                </c:pt>
                <c:pt idx="193">
                  <c:v>8.3081904341999895</c:v>
                </c:pt>
                <c:pt idx="194">
                  <c:v>8.3086994592829218</c:v>
                </c:pt>
                <c:pt idx="195">
                  <c:v>8.3085672617170641</c:v>
                </c:pt>
                <c:pt idx="196">
                  <c:v>8.3083356701329958</c:v>
                </c:pt>
                <c:pt idx="197">
                  <c:v>8.309100739232937</c:v>
                </c:pt>
                <c:pt idx="198">
                  <c:v>8.3082680916670792</c:v>
                </c:pt>
                <c:pt idx="199">
                  <c:v>8.3090310167500121</c:v>
                </c:pt>
                <c:pt idx="200">
                  <c:v>8.3084119025169549</c:v>
                </c:pt>
                <c:pt idx="201">
                  <c:v>8.3089644276000865</c:v>
                </c:pt>
                <c:pt idx="202">
                  <c:v>8.3083789133670276</c:v>
                </c:pt>
                <c:pt idx="203">
                  <c:v>8.3085167884499622</c:v>
                </c:pt>
                <c:pt idx="204">
                  <c:v>8.3087747408829031</c:v>
                </c:pt>
                <c:pt idx="205">
                  <c:v>8.3089923493000359</c:v>
                </c:pt>
                <c:pt idx="206">
                  <c:v>8.3090278350669777</c:v>
                </c:pt>
                <c:pt idx="207">
                  <c:v>8.3086455541669189</c:v>
                </c:pt>
                <c:pt idx="208">
                  <c:v>8.3083150125830532</c:v>
                </c:pt>
                <c:pt idx="209">
                  <c:v>8.3085946150169949</c:v>
                </c:pt>
                <c:pt idx="210">
                  <c:v>8.3088120067669262</c:v>
                </c:pt>
                <c:pt idx="211">
                  <c:v>8.3088330592000688</c:v>
                </c:pt>
                <c:pt idx="212">
                  <c:v>8.3087169009500013</c:v>
                </c:pt>
                <c:pt idx="213">
                  <c:v>8.3083937867169446</c:v>
                </c:pt>
                <c:pt idx="214">
                  <c:v>8.3081509451330771</c:v>
                </c:pt>
                <c:pt idx="215">
                  <c:v>8.3087812142330169</c:v>
                </c:pt>
                <c:pt idx="216">
                  <c:v>8.3089693166669605</c:v>
                </c:pt>
                <c:pt idx="217">
                  <c:v>8.3085484750830929</c:v>
                </c:pt>
                <c:pt idx="218">
                  <c:v>8.308114444183035</c:v>
                </c:pt>
                <c:pt idx="219">
                  <c:v>8.3089520359329683</c:v>
                </c:pt>
                <c:pt idx="220">
                  <c:v>8.3088530383669088</c:v>
                </c:pt>
                <c:pt idx="221">
                  <c:v>8.3089457467830403</c:v>
                </c:pt>
                <c:pt idx="222">
                  <c:v>8.3091142325499838</c:v>
                </c:pt>
                <c:pt idx="223">
                  <c:v>8.3089273409669158</c:v>
                </c:pt>
                <c:pt idx="224">
                  <c:v>8.3085006100670586</c:v>
                </c:pt>
                <c:pt idx="225">
                  <c:v>8.3090357958329992</c:v>
                </c:pt>
                <c:pt idx="226">
                  <c:v>8.3093861209169315</c:v>
                </c:pt>
                <c:pt idx="227">
                  <c:v>8.3090122400170738</c:v>
                </c:pt>
                <c:pt idx="228">
                  <c:v>8.3092129484330073</c:v>
                </c:pt>
                <c:pt idx="229">
                  <c:v>8.3090408675329499</c:v>
                </c:pt>
                <c:pt idx="230">
                  <c:v>8.3086945759500814</c:v>
                </c:pt>
                <c:pt idx="231">
                  <c:v>8.3093823783830221</c:v>
                </c:pt>
                <c:pt idx="232">
                  <c:v>8.3093543034669572</c:v>
                </c:pt>
                <c:pt idx="233">
                  <c:v>8.3092616225670977</c:v>
                </c:pt>
                <c:pt idx="234">
                  <c:v>8.3090737083330399</c:v>
                </c:pt>
                <c:pt idx="235">
                  <c:v>8.3090378834169734</c:v>
                </c:pt>
                <c:pt idx="236">
                  <c:v>8.3093948858499136</c:v>
                </c:pt>
                <c:pt idx="237">
                  <c:v>8.3100373609330482</c:v>
                </c:pt>
                <c:pt idx="238">
                  <c:v>8.3099942966999887</c:v>
                </c:pt>
                <c:pt idx="239">
                  <c:v>8.3099532217829211</c:v>
                </c:pt>
                <c:pt idx="240">
                  <c:v>8.3089691742170633</c:v>
                </c:pt>
                <c:pt idx="241">
                  <c:v>8.3091619326329962</c:v>
                </c:pt>
                <c:pt idx="242">
                  <c:v>8.3093403183999399</c:v>
                </c:pt>
                <c:pt idx="243">
                  <c:v>8.3097368375000791</c:v>
                </c:pt>
                <c:pt idx="244">
                  <c:v>8.3091936459170128</c:v>
                </c:pt>
                <c:pt idx="245">
                  <c:v>8.3091427316829556</c:v>
                </c:pt>
                <c:pt idx="246">
                  <c:v>8.3091332067670862</c:v>
                </c:pt>
                <c:pt idx="247">
                  <c:v>8.3091414425330292</c:v>
                </c:pt>
                <c:pt idx="248">
                  <c:v>8.3094932342829626</c:v>
                </c:pt>
                <c:pt idx="249">
                  <c:v>8.3093390033829042</c:v>
                </c:pt>
                <c:pt idx="250">
                  <c:v>8.3097908451330351</c:v>
                </c:pt>
                <c:pt idx="251">
                  <c:v>8.3093803975669775</c:v>
                </c:pt>
                <c:pt idx="252">
                  <c:v>8.308823816666921</c:v>
                </c:pt>
                <c:pt idx="253">
                  <c:v>8.3093876584170534</c:v>
                </c:pt>
                <c:pt idx="254">
                  <c:v>8.3093977275169948</c:v>
                </c:pt>
                <c:pt idx="255">
                  <c:v>8.3088707692669264</c:v>
                </c:pt>
                <c:pt idx="256">
                  <c:v>8.3091421550330686</c:v>
                </c:pt>
                <c:pt idx="257">
                  <c:v>8.308997496783002</c:v>
                </c:pt>
                <c:pt idx="258">
                  <c:v>8.309015365882944</c:v>
                </c:pt>
                <c:pt idx="259">
                  <c:v>8.3085928909670752</c:v>
                </c:pt>
                <c:pt idx="260">
                  <c:v>8.3092601767330194</c:v>
                </c:pt>
                <c:pt idx="261">
                  <c:v>8.3095289458329606</c:v>
                </c:pt>
                <c:pt idx="262">
                  <c:v>8.3096617709170921</c:v>
                </c:pt>
                <c:pt idx="263">
                  <c:v>8.3095098566830341</c:v>
                </c:pt>
                <c:pt idx="264">
                  <c:v>8.3095476150999676</c:v>
                </c:pt>
                <c:pt idx="265">
                  <c:v>8.3088625175329085</c:v>
                </c:pt>
                <c:pt idx="266">
                  <c:v>8.3094758092830414</c:v>
                </c:pt>
                <c:pt idx="267">
                  <c:v>8.3095139950499828</c:v>
                </c:pt>
                <c:pt idx="268">
                  <c:v>8.3093853701329152</c:v>
                </c:pt>
                <c:pt idx="269">
                  <c:v>8.3093254059000579</c:v>
                </c:pt>
                <c:pt idx="270">
                  <c:v>8.3092705416670007</c:v>
                </c:pt>
                <c:pt idx="271">
                  <c:v>8.3093061334169338</c:v>
                </c:pt>
                <c:pt idx="272">
                  <c:v>8.3096352691830742</c:v>
                </c:pt>
                <c:pt idx="273">
                  <c:v>8.3098920276000072</c:v>
                </c:pt>
                <c:pt idx="274">
                  <c:v>8.3096653966999501</c:v>
                </c:pt>
                <c:pt idx="275">
                  <c:v>8.3096773051170807</c:v>
                </c:pt>
                <c:pt idx="276">
                  <c:v>8.3102626742170234</c:v>
                </c:pt>
                <c:pt idx="277">
                  <c:v>8.3098600159669562</c:v>
                </c:pt>
                <c:pt idx="278">
                  <c:v>8.3099743350670963</c:v>
                </c:pt>
                <c:pt idx="279">
                  <c:v>8.3102681041670401</c:v>
                </c:pt>
                <c:pt idx="280">
                  <c:v>8.3103271792499722</c:v>
                </c:pt>
                <c:pt idx="281">
                  <c:v>8.3101840150169153</c:v>
                </c:pt>
                <c:pt idx="282">
                  <c:v>8.310457706767048</c:v>
                </c:pt>
                <c:pt idx="283">
                  <c:v>8.3113298591999882</c:v>
                </c:pt>
                <c:pt idx="284">
                  <c:v>8.3099940009499225</c:v>
                </c:pt>
                <c:pt idx="285">
                  <c:v>8.3111512533830627</c:v>
                </c:pt>
                <c:pt idx="286">
                  <c:v>8.3107276784669963</c:v>
                </c:pt>
                <c:pt idx="287">
                  <c:v>8.3103553475669383</c:v>
                </c:pt>
                <c:pt idx="288">
                  <c:v>8.3104771500000787</c:v>
                </c:pt>
                <c:pt idx="289">
                  <c:v>8.3113392584170125</c:v>
                </c:pt>
                <c:pt idx="290">
                  <c:v>8.3111804108499552</c:v>
                </c:pt>
                <c:pt idx="291">
                  <c:v>8.3111496359330861</c:v>
                </c:pt>
                <c:pt idx="292">
                  <c:v>8.3110494217000284</c:v>
                </c:pt>
                <c:pt idx="293">
                  <c:v>8.3114530134499613</c:v>
                </c:pt>
                <c:pt idx="294">
                  <c:v>8.3111400158829056</c:v>
                </c:pt>
                <c:pt idx="295">
                  <c:v>8.3120152243000369</c:v>
                </c:pt>
                <c:pt idx="296">
                  <c:v>8.311592576732977</c:v>
                </c:pt>
                <c:pt idx="297">
                  <c:v>8.3120488791669214</c:v>
                </c:pt>
                <c:pt idx="298">
                  <c:v>8.3117742042500531</c:v>
                </c:pt>
                <c:pt idx="299">
                  <c:v>8.3110717400169953</c:v>
                </c:pt>
                <c:pt idx="300">
                  <c:v>8.3114082317669276</c:v>
                </c:pt>
                <c:pt idx="301">
                  <c:v>8.3114379675330685</c:v>
                </c:pt>
                <c:pt idx="302">
                  <c:v>8.3113952426170012</c:v>
                </c:pt>
                <c:pt idx="303">
                  <c:v>8.311897011716944</c:v>
                </c:pt>
                <c:pt idx="304">
                  <c:v>8.3119033868000756</c:v>
                </c:pt>
                <c:pt idx="305">
                  <c:v>8.3114601225670182</c:v>
                </c:pt>
                <c:pt idx="306">
                  <c:v>8.3123351249999597</c:v>
                </c:pt>
                <c:pt idx="307">
                  <c:v>8.3123157000830918</c:v>
                </c:pt>
                <c:pt idx="308">
                  <c:v>8.3119463358500347</c:v>
                </c:pt>
                <c:pt idx="309">
                  <c:v>8.3121507609329672</c:v>
                </c:pt>
                <c:pt idx="310">
                  <c:v>8.31262851336691</c:v>
                </c:pt>
                <c:pt idx="311">
                  <c:v>8.3122270551170416</c:v>
                </c:pt>
                <c:pt idx="312">
                  <c:v>8.3120130075499823</c:v>
                </c:pt>
                <c:pt idx="313">
                  <c:v>8.3118197992999168</c:v>
                </c:pt>
                <c:pt idx="314">
                  <c:v>8.3123442850670575</c:v>
                </c:pt>
                <c:pt idx="315">
                  <c:v>8.3123519041670004</c:v>
                </c:pt>
                <c:pt idx="316">
                  <c:v>8.3120733125829336</c:v>
                </c:pt>
                <c:pt idx="317">
                  <c:v>8.3121386650170734</c:v>
                </c:pt>
                <c:pt idx="318">
                  <c:v>8.3131007234330081</c:v>
                </c:pt>
                <c:pt idx="319">
                  <c:v>8.3129270591999482</c:v>
                </c:pt>
                <c:pt idx="320">
                  <c:v>8.31240506761708</c:v>
                </c:pt>
                <c:pt idx="321">
                  <c:v>8.3123375700500244</c:v>
                </c:pt>
                <c:pt idx="322">
                  <c:v>8.3126298117999564</c:v>
                </c:pt>
                <c:pt idx="323">
                  <c:v>8.3133034475670975</c:v>
                </c:pt>
                <c:pt idx="324">
                  <c:v>8.3132221666670389</c:v>
                </c:pt>
                <c:pt idx="325">
                  <c:v>8.313050575082972</c:v>
                </c:pt>
                <c:pt idx="326">
                  <c:v>8.312983110849915</c:v>
                </c:pt>
                <c:pt idx="327">
                  <c:v>8.312626669267047</c:v>
                </c:pt>
                <c:pt idx="328">
                  <c:v>8.3127839216999906</c:v>
                </c:pt>
                <c:pt idx="329">
                  <c:v>8.3129950301169231</c:v>
                </c:pt>
                <c:pt idx="330">
                  <c:v>8.3129632325500626</c:v>
                </c:pt>
                <c:pt idx="331">
                  <c:v>8.3129125909669952</c:v>
                </c:pt>
                <c:pt idx="332">
                  <c:v>8.3130695600669391</c:v>
                </c:pt>
                <c:pt idx="333">
                  <c:v>8.3132534625000805</c:v>
                </c:pt>
                <c:pt idx="334">
                  <c:v>8.3134448375830132</c:v>
                </c:pt>
                <c:pt idx="335">
                  <c:v>8.3135360900169548</c:v>
                </c:pt>
                <c:pt idx="336">
                  <c:v>8.3130178984330882</c:v>
                </c:pt>
                <c:pt idx="337">
                  <c:v>8.3132764342000289</c:v>
                </c:pt>
                <c:pt idx="338">
                  <c:v>8.3128065092829608</c:v>
                </c:pt>
                <c:pt idx="339">
                  <c:v>8.3130381783829037</c:v>
                </c:pt>
                <c:pt idx="340">
                  <c:v>8.3129183201330363</c:v>
                </c:pt>
                <c:pt idx="341">
                  <c:v>8.3129496892329779</c:v>
                </c:pt>
                <c:pt idx="342">
                  <c:v>8.3136894749999204</c:v>
                </c:pt>
                <c:pt idx="343">
                  <c:v>8.3131422167500517</c:v>
                </c:pt>
                <c:pt idx="344">
                  <c:v>8.3130760691829941</c:v>
                </c:pt>
                <c:pt idx="345">
                  <c:v>8.3133006775999281</c:v>
                </c:pt>
                <c:pt idx="346">
                  <c:v>8.3134711800330692</c:v>
                </c:pt>
                <c:pt idx="347">
                  <c:v>8.3131841217830029</c:v>
                </c:pt>
                <c:pt idx="348">
                  <c:v>8.3134888742169437</c:v>
                </c:pt>
                <c:pt idx="349">
                  <c:v>8.3135120993000751</c:v>
                </c:pt>
                <c:pt idx="350">
                  <c:v>8.3127289184000173</c:v>
                </c:pt>
                <c:pt idx="351">
                  <c:v>8.3129468208329609</c:v>
                </c:pt>
                <c:pt idx="352">
                  <c:v>8.3131739625830932</c:v>
                </c:pt>
                <c:pt idx="353">
                  <c:v>8.3137516150170345</c:v>
                </c:pt>
                <c:pt idx="354">
                  <c:v>8.3142498567669669</c:v>
                </c:pt>
                <c:pt idx="355">
                  <c:v>8.3133797425329092</c:v>
                </c:pt>
                <c:pt idx="356">
                  <c:v>8.3136107342830421</c:v>
                </c:pt>
                <c:pt idx="357">
                  <c:v>8.3127977033829836</c:v>
                </c:pt>
                <c:pt idx="358">
                  <c:v>8.3133375951329178</c:v>
                </c:pt>
                <c:pt idx="359">
                  <c:v>8.3133134809000566</c:v>
                </c:pt>
                <c:pt idx="360">
                  <c:v>8.3133109833330003</c:v>
                </c:pt>
                <c:pt idx="361">
                  <c:v>8.3130132084169333</c:v>
                </c:pt>
                <c:pt idx="362">
                  <c:v>8.3134442275170741</c:v>
                </c:pt>
                <c:pt idx="363">
                  <c:v>8.3138998192670073</c:v>
                </c:pt>
                <c:pt idx="364">
                  <c:v>8.3137278883669481</c:v>
                </c:pt>
                <c:pt idx="365">
                  <c:v>8.3136211301170828</c:v>
                </c:pt>
                <c:pt idx="366">
                  <c:v>8.3138512325500233</c:v>
                </c:pt>
                <c:pt idx="367">
                  <c:v>8.3139552576329567</c:v>
                </c:pt>
                <c:pt idx="368">
                  <c:v>8.3136941934000976</c:v>
                </c:pt>
                <c:pt idx="369">
                  <c:v>8.3136214791670398</c:v>
                </c:pt>
                <c:pt idx="370">
                  <c:v>8.3135864209169732</c:v>
                </c:pt>
                <c:pt idx="371">
                  <c:v>8.3140125733499151</c:v>
                </c:pt>
                <c:pt idx="372">
                  <c:v>8.314018731767046</c:v>
                </c:pt>
                <c:pt idx="373">
                  <c:v>8.3138126341999889</c:v>
                </c:pt>
                <c:pt idx="374">
                  <c:v>8.3139897759499224</c:v>
                </c:pt>
                <c:pt idx="375">
                  <c:v>8.3140881450500643</c:v>
                </c:pt>
                <c:pt idx="376">
                  <c:v>8.3140927867999963</c:v>
                </c:pt>
                <c:pt idx="377">
                  <c:v>8.3139367225669378</c:v>
                </c:pt>
                <c:pt idx="378">
                  <c:v>8.3139473583330794</c:v>
                </c:pt>
                <c:pt idx="379">
                  <c:v>8.3143911834170119</c:v>
                </c:pt>
                <c:pt idx="380">
                  <c:v>8.3142884858499553</c:v>
                </c:pt>
                <c:pt idx="381">
                  <c:v>8.3146379609330872</c:v>
                </c:pt>
                <c:pt idx="382">
                  <c:v>8.3139235967000289</c:v>
                </c:pt>
                <c:pt idx="383">
                  <c:v>8.3140217551169613</c:v>
                </c:pt>
                <c:pt idx="384">
                  <c:v>8.3142446575499047</c:v>
                </c:pt>
                <c:pt idx="385">
                  <c:v>8.3144416326330361</c:v>
                </c:pt>
                <c:pt idx="386">
                  <c:v>8.314250268399979</c:v>
                </c:pt>
                <c:pt idx="387">
                  <c:v>8.3141330041669192</c:v>
                </c:pt>
                <c:pt idx="388">
                  <c:v>8.3142327125830509</c:v>
                </c:pt>
                <c:pt idx="389">
                  <c:v>8.3142868316829937</c:v>
                </c:pt>
                <c:pt idx="390">
                  <c:v>8.3147155234329269</c:v>
                </c:pt>
                <c:pt idx="391">
                  <c:v>8.3139577592000684</c:v>
                </c:pt>
                <c:pt idx="392">
                  <c:v>8.3143719842830013</c:v>
                </c:pt>
                <c:pt idx="393">
                  <c:v>8.3142527700499436</c:v>
                </c:pt>
                <c:pt idx="394">
                  <c:v>8.3139001618000758</c:v>
                </c:pt>
                <c:pt idx="395">
                  <c:v>8.3140916309000179</c:v>
                </c:pt>
                <c:pt idx="396">
                  <c:v>8.3140450333329614</c:v>
                </c:pt>
                <c:pt idx="397">
                  <c:v>8.3142724250830931</c:v>
                </c:pt>
                <c:pt idx="398">
                  <c:v>8.314587677517034</c:v>
                </c:pt>
                <c:pt idx="399">
                  <c:v>8.314436085932968</c:v>
                </c:pt>
                <c:pt idx="400">
                  <c:v>8.314338955032909</c:v>
                </c:pt>
                <c:pt idx="401">
                  <c:v>8.3143760967830413</c:v>
                </c:pt>
                <c:pt idx="402">
                  <c:v>8.314678949216983</c:v>
                </c:pt>
                <c:pt idx="403">
                  <c:v>8.3147328076329163</c:v>
                </c:pt>
                <c:pt idx="404">
                  <c:v>8.3140959934000591</c:v>
                </c:pt>
                <c:pt idx="405">
                  <c:v>8.3137794458329992</c:v>
                </c:pt>
                <c:pt idx="406">
                  <c:v>8.3138940709169322</c:v>
                </c:pt>
                <c:pt idx="407">
                  <c:v>8.3140962233500737</c:v>
                </c:pt>
                <c:pt idx="408">
                  <c:v>8.3137772984330063</c:v>
                </c:pt>
                <c:pt idx="409">
                  <c:v>8.31410905086695</c:v>
                </c:pt>
                <c:pt idx="410">
                  <c:v>8.3138322092830812</c:v>
                </c:pt>
                <c:pt idx="411">
                  <c:v>8.3141992950500221</c:v>
                </c:pt>
                <c:pt idx="412">
                  <c:v>8.3145403534669562</c:v>
                </c:pt>
                <c:pt idx="413">
                  <c:v>8.3142198225670967</c:v>
                </c:pt>
                <c:pt idx="414">
                  <c:v>8.3146450750000405</c:v>
                </c:pt>
                <c:pt idx="415">
                  <c:v>8.3143681500829736</c:v>
                </c:pt>
                <c:pt idx="416">
                  <c:v>8.3141337358499143</c:v>
                </c:pt>
                <c:pt idx="417">
                  <c:v>8.3139265609330462</c:v>
                </c:pt>
                <c:pt idx="418">
                  <c:v>8.3143391133669891</c:v>
                </c:pt>
                <c:pt idx="419">
                  <c:v>8.3137760051169209</c:v>
                </c:pt>
                <c:pt idx="420">
                  <c:v>8.3139063908830639</c:v>
                </c:pt>
                <c:pt idx="421">
                  <c:v>8.3142190992999971</c:v>
                </c:pt>
                <c:pt idx="422">
                  <c:v>8.3134296183999368</c:v>
                </c:pt>
                <c:pt idx="423">
                  <c:v>8.3133376208330798</c:v>
                </c:pt>
                <c:pt idx="424">
                  <c:v>8.3144197459170126</c:v>
                </c:pt>
                <c:pt idx="425">
                  <c:v>8.3137612150169549</c:v>
                </c:pt>
                <c:pt idx="426">
                  <c:v>8.3138759567670864</c:v>
                </c:pt>
                <c:pt idx="427">
                  <c:v>8.3139960092000287</c:v>
                </c:pt>
                <c:pt idx="428">
                  <c:v>8.3139998342829617</c:v>
                </c:pt>
                <c:pt idx="429">
                  <c:v>8.3137466700499036</c:v>
                </c:pt>
                <c:pt idx="430">
                  <c:v>8.313985128467035</c:v>
                </c:pt>
                <c:pt idx="431">
                  <c:v>8.3137546808999776</c:v>
                </c:pt>
                <c:pt idx="432">
                  <c:v>8.3140259499999196</c:v>
                </c:pt>
                <c:pt idx="433">
                  <c:v>8.3137343417500524</c:v>
                </c:pt>
                <c:pt idx="434">
                  <c:v>8.314407927516994</c:v>
                </c:pt>
                <c:pt idx="435">
                  <c:v>8.3141061025999274</c:v>
                </c:pt>
                <c:pt idx="436">
                  <c:v>8.3137251383670687</c:v>
                </c:pt>
                <c:pt idx="437">
                  <c:v>8.3138078801170021</c:v>
                </c:pt>
                <c:pt idx="438">
                  <c:v>8.3138531158829441</c:v>
                </c:pt>
                <c:pt idx="439">
                  <c:v>8.3141719576330768</c:v>
                </c:pt>
                <c:pt idx="440">
                  <c:v>8.3138156434000177</c:v>
                </c:pt>
                <c:pt idx="441">
                  <c:v>8.3143944624999602</c:v>
                </c:pt>
                <c:pt idx="442">
                  <c:v>8.3144610042500915</c:v>
                </c:pt>
                <c:pt idx="443">
                  <c:v>8.3140831900170351</c:v>
                </c:pt>
                <c:pt idx="444">
                  <c:v>8.3145806817669676</c:v>
                </c:pt>
                <c:pt idx="445">
                  <c:v>8.3138190341999092</c:v>
                </c:pt>
                <c:pt idx="446">
                  <c:v>8.3136248759500422</c:v>
                </c:pt>
                <c:pt idx="447">
                  <c:v>8.3141726450499842</c:v>
                </c:pt>
                <c:pt idx="448">
                  <c:v>8.313799536799916</c:v>
                </c:pt>
                <c:pt idx="449">
                  <c:v>8.3142901559000588</c:v>
                </c:pt>
                <c:pt idx="450">
                  <c:v>8.3137689916669988</c:v>
                </c:pt>
                <c:pt idx="451">
                  <c:v>8.3137776834169337</c:v>
                </c:pt>
                <c:pt idx="452">
                  <c:v>8.3144316858500744</c:v>
                </c:pt>
                <c:pt idx="453">
                  <c:v>8.3142716776000061</c:v>
                </c:pt>
                <c:pt idx="454">
                  <c:v>8.3131405133669496</c:v>
                </c:pt>
                <c:pt idx="455">
                  <c:v>8.3136950217830812</c:v>
                </c:pt>
                <c:pt idx="456">
                  <c:v>8.3140518908830234</c:v>
                </c:pt>
                <c:pt idx="457">
                  <c:v>8.3144353326329572</c:v>
                </c:pt>
                <c:pt idx="458">
                  <c:v>8.3142786684000978</c:v>
                </c:pt>
                <c:pt idx="459">
                  <c:v>8.3143441041670396</c:v>
                </c:pt>
                <c:pt idx="460">
                  <c:v>8.3144987125829726</c:v>
                </c:pt>
                <c:pt idx="461">
                  <c:v>8.3143832983499149</c:v>
                </c:pt>
                <c:pt idx="462">
                  <c:v>8.314017906767047</c:v>
                </c:pt>
                <c:pt idx="463">
                  <c:v>8.3146424925329878</c:v>
                </c:pt>
                <c:pt idx="464">
                  <c:v>8.3141552509499217</c:v>
                </c:pt>
                <c:pt idx="465">
                  <c:v>8.3135821700500632</c:v>
                </c:pt>
                <c:pt idx="466">
                  <c:v>8.3140835117999963</c:v>
                </c:pt>
                <c:pt idx="467">
                  <c:v>8.3142498642329397</c:v>
                </c:pt>
                <c:pt idx="468">
                  <c:v>8.3143774500000784</c:v>
                </c:pt>
                <c:pt idx="469">
                  <c:v>8.314476775083012</c:v>
                </c:pt>
                <c:pt idx="470">
                  <c:v>8.3142106775169555</c:v>
                </c:pt>
                <c:pt idx="471">
                  <c:v>8.3144393526000862</c:v>
                </c:pt>
                <c:pt idx="472">
                  <c:v>8.3140586883670302</c:v>
                </c:pt>
                <c:pt idx="473">
                  <c:v>8.3145067634499625</c:v>
                </c:pt>
                <c:pt idx="474">
                  <c:v>8.3131721492169035</c:v>
                </c:pt>
                <c:pt idx="475">
                  <c:v>8.3136792909670358</c:v>
                </c:pt>
                <c:pt idx="476">
                  <c:v>8.3130855767329788</c:v>
                </c:pt>
                <c:pt idx="477">
                  <c:v>8.3144317791669202</c:v>
                </c:pt>
                <c:pt idx="478">
                  <c:v>8.3140592709170527</c:v>
                </c:pt>
                <c:pt idx="479">
                  <c:v>8.3142418733499941</c:v>
                </c:pt>
                <c:pt idx="480">
                  <c:v>8.3145465650999277</c:v>
                </c:pt>
                <c:pt idx="481">
                  <c:v>8.3136872008670686</c:v>
                </c:pt>
                <c:pt idx="482">
                  <c:v>8.3139681592830019</c:v>
                </c:pt>
                <c:pt idx="483">
                  <c:v>8.313709845049944</c:v>
                </c:pt>
                <c:pt idx="484">
                  <c:v>8.3140378368000754</c:v>
                </c:pt>
                <c:pt idx="485">
                  <c:v>8.314579422567018</c:v>
                </c:pt>
                <c:pt idx="486">
                  <c:v>8.314709241666959</c:v>
                </c:pt>
                <c:pt idx="487">
                  <c:v>8.3143731000830918</c:v>
                </c:pt>
                <c:pt idx="488">
                  <c:v>8.3140266858500347</c:v>
                </c:pt>
                <c:pt idx="489">
                  <c:v>8.3135273275999673</c:v>
                </c:pt>
                <c:pt idx="490">
                  <c:v>8.3141611133669109</c:v>
                </c:pt>
                <c:pt idx="491">
                  <c:v>8.3142212384500418</c:v>
                </c:pt>
                <c:pt idx="492">
                  <c:v>8.3145131742169838</c:v>
                </c:pt>
                <c:pt idx="493">
                  <c:v>8.3136498159669152</c:v>
                </c:pt>
                <c:pt idx="494">
                  <c:v>8.3142783184000582</c:v>
                </c:pt>
                <c:pt idx="495">
                  <c:v>8.3140535708329999</c:v>
                </c:pt>
                <c:pt idx="496">
                  <c:v>8.3135392625829336</c:v>
                </c:pt>
                <c:pt idx="497">
                  <c:v>8.3138724650170737</c:v>
                </c:pt>
                <c:pt idx="498">
                  <c:v>8.3144419067670068</c:v>
                </c:pt>
                <c:pt idx="499">
                  <c:v>8.313729409199949</c:v>
                </c:pt>
                <c:pt idx="500">
                  <c:v>8.3140174176170802</c:v>
                </c:pt>
                <c:pt idx="501">
                  <c:v>8.3133625533830244</c:v>
                </c:pt>
                <c:pt idx="502">
                  <c:v>8.3134880117999561</c:v>
                </c:pt>
                <c:pt idx="503">
                  <c:v>8.3142036309000993</c:v>
                </c:pt>
                <c:pt idx="504">
                  <c:v>8.3138515500000398</c:v>
                </c:pt>
                <c:pt idx="505">
                  <c:v>8.3140675250829723</c:v>
                </c:pt>
                <c:pt idx="506">
                  <c:v>8.3144789108499157</c:v>
                </c:pt>
                <c:pt idx="507">
                  <c:v>8.3140485526000472</c:v>
                </c:pt>
                <c:pt idx="508">
                  <c:v>8.3140156716999876</c:v>
                </c:pt>
                <c:pt idx="509">
                  <c:v>8.3134999634499227</c:v>
                </c:pt>
                <c:pt idx="510">
                  <c:v>8.3138948158830637</c:v>
                </c:pt>
                <c:pt idx="511">
                  <c:v>8.3135851076329956</c:v>
                </c:pt>
                <c:pt idx="512">
                  <c:v>8.3135144933999392</c:v>
                </c:pt>
                <c:pt idx="513">
                  <c:v>8.3136455625000796</c:v>
                </c:pt>
                <c:pt idx="514">
                  <c:v>8.3139977209170137</c:v>
                </c:pt>
                <c:pt idx="515">
                  <c:v>8.3138698733499545</c:v>
                </c:pt>
                <c:pt idx="516">
                  <c:v>8.313721031767086</c:v>
                </c:pt>
                <c:pt idx="517">
                  <c:v>8.313769850867029</c:v>
                </c:pt>
                <c:pt idx="518">
                  <c:v>8.3134335092829623</c:v>
                </c:pt>
                <c:pt idx="519">
                  <c:v>8.3132430617169053</c:v>
                </c:pt>
                <c:pt idx="520">
                  <c:v>8.3139245368000356</c:v>
                </c:pt>
                <c:pt idx="521">
                  <c:v>8.3139680225669768</c:v>
                </c:pt>
                <c:pt idx="522">
                  <c:v>8.3132702249999202</c:v>
                </c:pt>
                <c:pt idx="523">
                  <c:v>8.3132406667500529</c:v>
                </c:pt>
                <c:pt idx="524">
                  <c:v>8.3137206691829952</c:v>
                </c:pt>
                <c:pt idx="525">
                  <c:v>8.3137889942669272</c:v>
                </c:pt>
                <c:pt idx="526">
                  <c:v>8.3137470967000677</c:v>
                </c:pt>
                <c:pt idx="527">
                  <c:v>8.3134763384500019</c:v>
                </c:pt>
                <c:pt idx="528">
                  <c:v>8.3131459575499438</c:v>
                </c:pt>
                <c:pt idx="529">
                  <c:v>8.3134655993000752</c:v>
                </c:pt>
                <c:pt idx="530">
                  <c:v>8.3138132184000177</c:v>
                </c:pt>
                <c:pt idx="531">
                  <c:v>8.3131437541669602</c:v>
                </c:pt>
                <c:pt idx="532">
                  <c:v>8.3139298625830929</c:v>
                </c:pt>
                <c:pt idx="533">
                  <c:v>8.3134043983500341</c:v>
                </c:pt>
                <c:pt idx="534">
                  <c:v>8.3133627234329666</c:v>
                </c:pt>
                <c:pt idx="535">
                  <c:v>8.3137340091999103</c:v>
                </c:pt>
                <c:pt idx="536">
                  <c:v>8.3133712676170415</c:v>
                </c:pt>
                <c:pt idx="537">
                  <c:v>8.3133960867169847</c:v>
                </c:pt>
                <c:pt idx="538">
                  <c:v>8.3136064284669171</c:v>
                </c:pt>
                <c:pt idx="539">
                  <c:v>8.3133751975670567</c:v>
                </c:pt>
                <c:pt idx="540">
                  <c:v>8.3133337666670002</c:v>
                </c:pt>
                <c:pt idx="541">
                  <c:v>8.3134300417499336</c:v>
                </c:pt>
                <c:pt idx="542">
                  <c:v>8.3141035275170747</c:v>
                </c:pt>
                <c:pt idx="543">
                  <c:v>8.3137301526000069</c:v>
                </c:pt>
                <c:pt idx="544">
                  <c:v>8.3135142716999493</c:v>
                </c:pt>
                <c:pt idx="545">
                  <c:v>8.3136233634500805</c:v>
                </c:pt>
                <c:pt idx="546">
                  <c:v>8.313745715883023</c:v>
                </c:pt>
                <c:pt idx="547">
                  <c:v>8.3131096242999565</c:v>
                </c:pt>
                <c:pt idx="548">
                  <c:v>8.3132703934000975</c:v>
                </c:pt>
                <c:pt idx="549">
                  <c:v>8.3134500125000397</c:v>
                </c:pt>
                <c:pt idx="550">
                  <c:v>8.313457720916972</c:v>
                </c:pt>
                <c:pt idx="551">
                  <c:v>8.3141110900169153</c:v>
                </c:pt>
                <c:pt idx="552">
                  <c:v>8.3141315984330468</c:v>
                </c:pt>
                <c:pt idx="553">
                  <c:v>8.3138010008669898</c:v>
                </c:pt>
                <c:pt idx="554">
                  <c:v>8.3138667592829218</c:v>
                </c:pt>
                <c:pt idx="555">
                  <c:v>8.3139481117170622</c:v>
                </c:pt>
                <c:pt idx="556">
                  <c:v>8.3134420367999962</c:v>
                </c:pt>
                <c:pt idx="557">
                  <c:v>8.3136179725669379</c:v>
                </c:pt>
                <c:pt idx="558">
                  <c:v>8.3137082750000797</c:v>
                </c:pt>
                <c:pt idx="559">
                  <c:v>8.3139830834170123</c:v>
                </c:pt>
                <c:pt idx="560">
                  <c:v>8.3139052025169544</c:v>
                </c:pt>
                <c:pt idx="561">
                  <c:v>8.3142274942670866</c:v>
                </c:pt>
                <c:pt idx="562">
                  <c:v>8.3141898967000287</c:v>
                </c:pt>
                <c:pt idx="563">
                  <c:v>8.3138763717829605</c:v>
                </c:pt>
                <c:pt idx="564">
                  <c:v>8.3137218575499041</c:v>
                </c:pt>
                <c:pt idx="565">
                  <c:v>8.3132414493000351</c:v>
                </c:pt>
                <c:pt idx="566">
                  <c:v>8.3135704017329797</c:v>
                </c:pt>
                <c:pt idx="567">
                  <c:v>8.3137765041669205</c:v>
                </c:pt>
                <c:pt idx="568">
                  <c:v>8.3141011625830519</c:v>
                </c:pt>
                <c:pt idx="569">
                  <c:v>8.3141248650169945</c:v>
                </c:pt>
                <c:pt idx="570">
                  <c:v>8.3136067567669283</c:v>
                </c:pt>
                <c:pt idx="571">
                  <c:v>8.3135168258670689</c:v>
                </c:pt>
                <c:pt idx="572">
                  <c:v>8.3135920009500026</c:v>
                </c:pt>
                <c:pt idx="573">
                  <c:v>8.3138017700499436</c:v>
                </c:pt>
                <c:pt idx="574">
                  <c:v>8.3139436451330742</c:v>
                </c:pt>
                <c:pt idx="575">
                  <c:v>8.3138593309000175</c:v>
                </c:pt>
                <c:pt idx="576">
                  <c:v>8.3135371833329614</c:v>
                </c:pt>
                <c:pt idx="577">
                  <c:v>8.3133541250830927</c:v>
                </c:pt>
                <c:pt idx="578">
                  <c:v>8.3133500775170344</c:v>
                </c:pt>
                <c:pt idx="579">
                  <c:v>8.3132939359329665</c:v>
                </c:pt>
                <c:pt idx="580">
                  <c:v>8.3137315050329086</c:v>
                </c:pt>
                <c:pt idx="581">
                  <c:v>8.3140645301170419</c:v>
                </c:pt>
                <c:pt idx="582">
                  <c:v>8.3141343825499838</c:v>
                </c:pt>
                <c:pt idx="583">
                  <c:v>8.3140168576329163</c:v>
                </c:pt>
                <c:pt idx="584">
                  <c:v>8.3137200600670589</c:v>
                </c:pt>
                <c:pt idx="585">
                  <c:v>8.3138275958330006</c:v>
                </c:pt>
                <c:pt idx="586">
                  <c:v>8.3140432209169326</c:v>
                </c:pt>
                <c:pt idx="587">
                  <c:v>8.3137558900170738</c:v>
                </c:pt>
                <c:pt idx="588">
                  <c:v>8.3133336151000066</c:v>
                </c:pt>
                <c:pt idx="589">
                  <c:v>8.3137733341999507</c:v>
                </c:pt>
                <c:pt idx="590">
                  <c:v>8.313247509283082</c:v>
                </c:pt>
                <c:pt idx="591">
                  <c:v>8.3131061283830228</c:v>
                </c:pt>
                <c:pt idx="592">
                  <c:v>8.3135482367999565</c:v>
                </c:pt>
                <c:pt idx="593">
                  <c:v>8.3139864392330978</c:v>
                </c:pt>
                <c:pt idx="594">
                  <c:v>8.3136192250000409</c:v>
                </c:pt>
                <c:pt idx="595">
                  <c:v>8.3135380000829731</c:v>
                </c:pt>
                <c:pt idx="596">
                  <c:v>8.3138548025169143</c:v>
                </c:pt>
                <c:pt idx="597">
                  <c:v>8.3141922942670465</c:v>
                </c:pt>
                <c:pt idx="598">
                  <c:v>8.3141167466999892</c:v>
                </c:pt>
                <c:pt idx="599">
                  <c:v>8.3140331884499226</c:v>
                </c:pt>
                <c:pt idx="600">
                  <c:v>8.3140535242170639</c:v>
                </c:pt>
                <c:pt idx="601">
                  <c:v>8.3141608326329965</c:v>
                </c:pt>
                <c:pt idx="602">
                  <c:v>8.3139698517329386</c:v>
                </c:pt>
                <c:pt idx="603">
                  <c:v>8.3144934541670796</c:v>
                </c:pt>
                <c:pt idx="604">
                  <c:v>8.3138658459170127</c:v>
                </c:pt>
                <c:pt idx="605">
                  <c:v>8.3141603483499562</c:v>
                </c:pt>
                <c:pt idx="606">
                  <c:v>8.3141328734330866</c:v>
                </c:pt>
                <c:pt idx="607">
                  <c:v>8.3139588758670282</c:v>
                </c:pt>
                <c:pt idx="608">
                  <c:v>8.3142264176169629</c:v>
                </c:pt>
                <c:pt idx="609">
                  <c:v>8.3143254033829042</c:v>
                </c:pt>
                <c:pt idx="610">
                  <c:v>8.3135167284670359</c:v>
                </c:pt>
                <c:pt idx="611">
                  <c:v>8.3134626142329786</c:v>
                </c:pt>
                <c:pt idx="612">
                  <c:v>8.3139089666669204</c:v>
                </c:pt>
                <c:pt idx="613">
                  <c:v>8.3130984750830539</c:v>
                </c:pt>
                <c:pt idx="614">
                  <c:v>8.3140982608499936</c:v>
                </c:pt>
                <c:pt idx="615">
                  <c:v>8.3132904359329274</c:v>
                </c:pt>
                <c:pt idx="616">
                  <c:v>8.3132439217000691</c:v>
                </c:pt>
                <c:pt idx="617">
                  <c:v>8.3139407634500024</c:v>
                </c:pt>
                <c:pt idx="618">
                  <c:v>8.3133696325499447</c:v>
                </c:pt>
                <c:pt idx="619">
                  <c:v>8.3136002909670754</c:v>
                </c:pt>
                <c:pt idx="620">
                  <c:v>8.313955826733018</c:v>
                </c:pt>
                <c:pt idx="621">
                  <c:v>8.313627812499961</c:v>
                </c:pt>
                <c:pt idx="622">
                  <c:v>8.3133723375830915</c:v>
                </c:pt>
                <c:pt idx="623">
                  <c:v>8.3134145566830355</c:v>
                </c:pt>
                <c:pt idx="624">
                  <c:v>8.313747265099968</c:v>
                </c:pt>
                <c:pt idx="625">
                  <c:v>8.3134391008669084</c:v>
                </c:pt>
                <c:pt idx="626">
                  <c:v>8.3132720426170401</c:v>
                </c:pt>
                <c:pt idx="627">
                  <c:v>8.3129603950499842</c:v>
                </c:pt>
                <c:pt idx="628">
                  <c:v>8.3137759534669158</c:v>
                </c:pt>
                <c:pt idx="629">
                  <c:v>8.3142328725670591</c:v>
                </c:pt>
                <c:pt idx="630">
                  <c:v>8.3142782749999995</c:v>
                </c:pt>
                <c:pt idx="631">
                  <c:v>8.3140327334169317</c:v>
                </c:pt>
                <c:pt idx="632">
                  <c:v>8.3140252025170742</c:v>
                </c:pt>
                <c:pt idx="633">
                  <c:v>8.3133397609330064</c:v>
                </c:pt>
                <c:pt idx="634">
                  <c:v>8.3132578800329497</c:v>
                </c:pt>
                <c:pt idx="635">
                  <c:v>8.313384238450082</c:v>
                </c:pt>
                <c:pt idx="636">
                  <c:v>8.3135010742170223</c:v>
                </c:pt>
                <c:pt idx="637">
                  <c:v>8.3137573992999574</c:v>
                </c:pt>
                <c:pt idx="638">
                  <c:v>8.3133500184000972</c:v>
                </c:pt>
                <c:pt idx="639">
                  <c:v>8.313947637500041</c:v>
                </c:pt>
                <c:pt idx="640">
                  <c:v>8.3136832459169732</c:v>
                </c:pt>
                <c:pt idx="641">
                  <c:v>8.3140647650169139</c:v>
                </c:pt>
                <c:pt idx="642">
                  <c:v>8.3141787067670467</c:v>
                </c:pt>
                <c:pt idx="643">
                  <c:v>8.3137219258669894</c:v>
                </c:pt>
                <c:pt idx="644">
                  <c:v>8.3137054676169218</c:v>
                </c:pt>
                <c:pt idx="645">
                  <c:v>8.3137591367170636</c:v>
                </c:pt>
                <c:pt idx="646">
                  <c:v>8.3134505284669959</c:v>
                </c:pt>
                <c:pt idx="647">
                  <c:v>8.3134416475669397</c:v>
                </c:pt>
                <c:pt idx="648">
                  <c:v>8.3128725833330801</c:v>
                </c:pt>
                <c:pt idx="649">
                  <c:v>8.3129299084170114</c:v>
                </c:pt>
                <c:pt idx="650">
                  <c:v>8.3123343775169545</c:v>
                </c:pt>
                <c:pt idx="651">
                  <c:v>8.312748202600087</c:v>
                </c:pt>
                <c:pt idx="652">
                  <c:v>8.3124711550330304</c:v>
                </c:pt>
                <c:pt idx="653">
                  <c:v>8.3128828634499623</c:v>
                </c:pt>
                <c:pt idx="654">
                  <c:v>8.3128640658829038</c:v>
                </c:pt>
                <c:pt idx="655">
                  <c:v>8.3131333076330343</c:v>
                </c:pt>
                <c:pt idx="656">
                  <c:v>8.3131741600669784</c:v>
                </c:pt>
                <c:pt idx="657">
                  <c:v>8.3123808791669216</c:v>
                </c:pt>
                <c:pt idx="658">
                  <c:v>8.312787387583052</c:v>
                </c:pt>
                <c:pt idx="659">
                  <c:v>8.3123888400169932</c:v>
                </c:pt>
                <c:pt idx="660">
                  <c:v>8.3122795650999262</c:v>
                </c:pt>
                <c:pt idx="661">
                  <c:v>8.3122701175330693</c:v>
                </c:pt>
                <c:pt idx="662">
                  <c:v>8.3119987426170017</c:v>
                </c:pt>
                <c:pt idx="663">
                  <c:v>8.3122760783829435</c:v>
                </c:pt>
                <c:pt idx="664">
                  <c:v>8.3120423868000763</c:v>
                </c:pt>
                <c:pt idx="665">
                  <c:v>8.3118250392330175</c:v>
                </c:pt>
                <c:pt idx="666">
                  <c:v>8.3117186916669592</c:v>
                </c:pt>
                <c:pt idx="667">
                  <c:v>8.3119346667500924</c:v>
                </c:pt>
                <c:pt idx="668">
                  <c:v>8.3124526358500344</c:v>
                </c:pt>
                <c:pt idx="669">
                  <c:v>8.3116740109329665</c:v>
                </c:pt>
                <c:pt idx="670">
                  <c:v>8.3125514966999106</c:v>
                </c:pt>
                <c:pt idx="671">
                  <c:v>8.3121767217830413</c:v>
                </c:pt>
                <c:pt idx="672">
                  <c:v>8.311903707549984</c:v>
                </c:pt>
                <c:pt idx="673">
                  <c:v>8.3119353492999153</c:v>
                </c:pt>
                <c:pt idx="674">
                  <c:v>8.3116613517330578</c:v>
                </c:pt>
                <c:pt idx="675">
                  <c:v>8.3118229375000006</c:v>
                </c:pt>
                <c:pt idx="676">
                  <c:v>8.312085812582934</c:v>
                </c:pt>
                <c:pt idx="677">
                  <c:v>8.3107787650170746</c:v>
                </c:pt>
                <c:pt idx="678">
                  <c:v>8.311461240100007</c:v>
                </c:pt>
                <c:pt idx="679">
                  <c:v>8.3109595925329494</c:v>
                </c:pt>
                <c:pt idx="680">
                  <c:v>8.3107538009500814</c:v>
                </c:pt>
                <c:pt idx="681">
                  <c:v>8.3112936867170237</c:v>
                </c:pt>
                <c:pt idx="682">
                  <c:v>8.3114202284669574</c:v>
                </c:pt>
                <c:pt idx="683">
                  <c:v>8.3114276975670975</c:v>
                </c:pt>
                <c:pt idx="684">
                  <c:v>8.3117293166670407</c:v>
                </c:pt>
                <c:pt idx="685">
                  <c:v>8.3113320750829729</c:v>
                </c:pt>
                <c:pt idx="686">
                  <c:v>8.3110206608499162</c:v>
                </c:pt>
                <c:pt idx="687">
                  <c:v>8.3104561692670469</c:v>
                </c:pt>
                <c:pt idx="688">
                  <c:v>8.3112738716999885</c:v>
                </c:pt>
                <c:pt idx="689">
                  <c:v>8.3107415634499233</c:v>
                </c:pt>
                <c:pt idx="690">
                  <c:v>8.3107434325500638</c:v>
                </c:pt>
                <c:pt idx="691">
                  <c:v>8.3113449242999966</c:v>
                </c:pt>
                <c:pt idx="692">
                  <c:v>8.3109183933999393</c:v>
                </c:pt>
                <c:pt idx="693">
                  <c:v>8.3106089958330784</c:v>
                </c:pt>
                <c:pt idx="694">
                  <c:v>8.3106414042500134</c:v>
                </c:pt>
                <c:pt idx="695">
                  <c:v>8.3103264900169549</c:v>
                </c:pt>
                <c:pt idx="696">
                  <c:v>8.3107917484330862</c:v>
                </c:pt>
                <c:pt idx="697">
                  <c:v>8.3109962342000294</c:v>
                </c:pt>
                <c:pt idx="698">
                  <c:v>8.3105784759499617</c:v>
                </c:pt>
                <c:pt idx="699">
                  <c:v>8.311412278382905</c:v>
                </c:pt>
                <c:pt idx="700">
                  <c:v>8.3112743201330357</c:v>
                </c:pt>
                <c:pt idx="701">
                  <c:v>8.3111550058999786</c:v>
                </c:pt>
                <c:pt idx="702">
                  <c:v>8.3107020416669215</c:v>
                </c:pt>
                <c:pt idx="703">
                  <c:v>8.3105180834170529</c:v>
                </c:pt>
                <c:pt idx="704">
                  <c:v>8.3107948691829954</c:v>
                </c:pt>
                <c:pt idx="705">
                  <c:v>8.3107761775999283</c:v>
                </c:pt>
                <c:pt idx="706">
                  <c:v>8.3110093467000681</c:v>
                </c:pt>
                <c:pt idx="707">
                  <c:v>8.3105959551170017</c:v>
                </c:pt>
                <c:pt idx="708">
                  <c:v>8.3108858408829445</c:v>
                </c:pt>
                <c:pt idx="709">
                  <c:v>8.3108418826330759</c:v>
                </c:pt>
                <c:pt idx="710">
                  <c:v>8.3105177350670179</c:v>
                </c:pt>
                <c:pt idx="711">
                  <c:v>8.3096127541669595</c:v>
                </c:pt>
                <c:pt idx="712">
                  <c:v>8.3107427292500908</c:v>
                </c:pt>
                <c:pt idx="713">
                  <c:v>8.3106021650170341</c:v>
                </c:pt>
                <c:pt idx="714">
                  <c:v>8.310120473432967</c:v>
                </c:pt>
                <c:pt idx="715">
                  <c:v>8.3103243758669105</c:v>
                </c:pt>
                <c:pt idx="716">
                  <c:v>8.3105337176170408</c:v>
                </c:pt>
                <c:pt idx="717">
                  <c:v>8.3105376700499836</c:v>
                </c:pt>
                <c:pt idx="718">
                  <c:v>8.3107432617999173</c:v>
                </c:pt>
                <c:pt idx="719">
                  <c:v>8.3111114142330571</c:v>
                </c:pt>
                <c:pt idx="720">
                  <c:v>8.3107086333330003</c:v>
                </c:pt>
                <c:pt idx="721">
                  <c:v>8.3113621417499335</c:v>
                </c:pt>
                <c:pt idx="722">
                  <c:v>8.3116306275170739</c:v>
                </c:pt>
                <c:pt idx="723">
                  <c:v>8.3109902859330074</c:v>
                </c:pt>
                <c:pt idx="724">
                  <c:v>8.3110744550329496</c:v>
                </c:pt>
                <c:pt idx="725">
                  <c:v>8.3109542801170804</c:v>
                </c:pt>
                <c:pt idx="726">
                  <c:v>8.3110177325500239</c:v>
                </c:pt>
                <c:pt idx="727">
                  <c:v>8.3111869742999556</c:v>
                </c:pt>
                <c:pt idx="728">
                  <c:v>8.3112708600670988</c:v>
                </c:pt>
                <c:pt idx="729">
                  <c:v>8.3114953458330394</c:v>
                </c:pt>
                <c:pt idx="730">
                  <c:v>8.3112122542499716</c:v>
                </c:pt>
                <c:pt idx="731">
                  <c:v>8.3114049733499158</c:v>
                </c:pt>
                <c:pt idx="732">
                  <c:v>8.3113611984330475</c:v>
                </c:pt>
                <c:pt idx="733">
                  <c:v>8.3111725675329904</c:v>
                </c:pt>
                <c:pt idx="734">
                  <c:v>8.3119389592829229</c:v>
                </c:pt>
                <c:pt idx="735">
                  <c:v>8.3121237783830626</c:v>
                </c:pt>
                <c:pt idx="736">
                  <c:v>8.312012020132995</c:v>
                </c:pt>
                <c:pt idx="737">
                  <c:v>8.3119736725669391</c:v>
                </c:pt>
                <c:pt idx="738">
                  <c:v>8.3118723916670803</c:v>
                </c:pt>
                <c:pt idx="739">
                  <c:v>8.3121202667500125</c:v>
                </c:pt>
                <c:pt idx="740">
                  <c:v>8.3120427525169536</c:v>
                </c:pt>
                <c:pt idx="741">
                  <c:v>8.3117568276000853</c:v>
                </c:pt>
                <c:pt idx="742">
                  <c:v>8.3119057467000292</c:v>
                </c:pt>
                <c:pt idx="743">
                  <c:v>8.3124490884499611</c:v>
                </c:pt>
                <c:pt idx="744">
                  <c:v>8.3123410408829042</c:v>
                </c:pt>
                <c:pt idx="745">
                  <c:v>8.3122847993000359</c:v>
                </c:pt>
                <c:pt idx="746">
                  <c:v>8.3121573517329779</c:v>
                </c:pt>
                <c:pt idx="747">
                  <c:v>8.31238972083292</c:v>
                </c:pt>
                <c:pt idx="748">
                  <c:v>8.3123709459170527</c:v>
                </c:pt>
                <c:pt idx="749">
                  <c:v>8.3131137150169945</c:v>
                </c:pt>
                <c:pt idx="750">
                  <c:v>8.313047956766928</c:v>
                </c:pt>
                <c:pt idx="751">
                  <c:v>8.3129784092000687</c:v>
                </c:pt>
                <c:pt idx="752">
                  <c:v>8.3127756342830015</c:v>
                </c:pt>
                <c:pt idx="753">
                  <c:v>8.3123354200499442</c:v>
                </c:pt>
                <c:pt idx="754">
                  <c:v>8.3128611784670756</c:v>
                </c:pt>
                <c:pt idx="755">
                  <c:v>8.3128855975670177</c:v>
                </c:pt>
                <c:pt idx="756">
                  <c:v>8.3125253999999611</c:v>
                </c:pt>
                <c:pt idx="757">
                  <c:v>8.3122041750830924</c:v>
                </c:pt>
                <c:pt idx="758">
                  <c:v>8.3127939941830338</c:v>
                </c:pt>
                <c:pt idx="759">
                  <c:v>8.312797135932966</c:v>
                </c:pt>
                <c:pt idx="760">
                  <c:v>8.3125889550329095</c:v>
                </c:pt>
                <c:pt idx="761">
                  <c:v>8.3123814134500407</c:v>
                </c:pt>
                <c:pt idx="762">
                  <c:v>8.3132015492169842</c:v>
                </c:pt>
                <c:pt idx="763">
                  <c:v>8.3130281409669173</c:v>
                </c:pt>
                <c:pt idx="764">
                  <c:v>8.3130490600670566</c:v>
                </c:pt>
                <c:pt idx="765">
                  <c:v>8.3134560625000002</c:v>
                </c:pt>
                <c:pt idx="766">
                  <c:v>8.3133540042499323</c:v>
                </c:pt>
                <c:pt idx="767">
                  <c:v>8.3127017066830753</c:v>
                </c:pt>
                <c:pt idx="768">
                  <c:v>8.3126751984330074</c:v>
                </c:pt>
                <c:pt idx="769">
                  <c:v>8.3125528675329488</c:v>
                </c:pt>
                <c:pt idx="770">
                  <c:v>8.3127142592830818</c:v>
                </c:pt>
                <c:pt idx="771">
                  <c:v>8.3132282283830232</c:v>
                </c:pt>
                <c:pt idx="772">
                  <c:v>8.3129865534669563</c:v>
                </c:pt>
                <c:pt idx="773">
                  <c:v>8.3134951892330982</c:v>
                </c:pt>
                <c:pt idx="774">
                  <c:v>8.3129935250000386</c:v>
                </c:pt>
                <c:pt idx="775">
                  <c:v>8.3129809500829737</c:v>
                </c:pt>
                <c:pt idx="776">
                  <c:v>8.313115652516915</c:v>
                </c:pt>
                <c:pt idx="777">
                  <c:v>8.3132420442670458</c:v>
                </c:pt>
                <c:pt idx="778">
                  <c:v>8.3128589133669895</c:v>
                </c:pt>
                <c:pt idx="779">
                  <c:v>8.3134573884499225</c:v>
                </c:pt>
                <c:pt idx="780">
                  <c:v>8.3137458575500638</c:v>
                </c:pt>
                <c:pt idx="781">
                  <c:v>8.3134014159669967</c:v>
                </c:pt>
                <c:pt idx="782">
                  <c:v>8.3133349850669376</c:v>
                </c:pt>
                <c:pt idx="783">
                  <c:v>8.3133235208330802</c:v>
                </c:pt>
                <c:pt idx="784">
                  <c:v>8.3132658625830125</c:v>
                </c:pt>
                <c:pt idx="785">
                  <c:v>8.3139136983499551</c:v>
                </c:pt>
                <c:pt idx="786">
                  <c:v>8.3131361567670865</c:v>
                </c:pt>
                <c:pt idx="787">
                  <c:v>8.3132732092000285</c:v>
                </c:pt>
                <c:pt idx="788">
                  <c:v>8.3132004342829617</c:v>
                </c:pt>
                <c:pt idx="789">
                  <c:v>8.3131562867169038</c:v>
                </c:pt>
                <c:pt idx="790">
                  <c:v>8.3133576784670353</c:v>
                </c:pt>
                <c:pt idx="791">
                  <c:v>8.312837747566979</c:v>
                </c:pt>
                <c:pt idx="792">
                  <c:v>8.3136505166669199</c:v>
                </c:pt>
                <c:pt idx="793">
                  <c:v>8.3135054584170511</c:v>
                </c:pt>
                <c:pt idx="794">
                  <c:v>8.3130382108499941</c:v>
                </c:pt>
                <c:pt idx="795">
                  <c:v>8.3136211692669271</c:v>
                </c:pt>
                <c:pt idx="796">
                  <c:v>8.313678955033069</c:v>
                </c:pt>
                <c:pt idx="797">
                  <c:v>8.3132180301170013</c:v>
                </c:pt>
                <c:pt idx="798">
                  <c:v>8.3129350325499427</c:v>
                </c:pt>
                <c:pt idx="799">
                  <c:v>8.3135652909670767</c:v>
                </c:pt>
                <c:pt idx="800">
                  <c:v>8.3137824934000175</c:v>
                </c:pt>
                <c:pt idx="801">
                  <c:v>8.31401504583296</c:v>
                </c:pt>
                <c:pt idx="802">
                  <c:v>8.3142344709170928</c:v>
                </c:pt>
                <c:pt idx="803">
                  <c:v>8.3135546733500334</c:v>
                </c:pt>
                <c:pt idx="804">
                  <c:v>8.3139258484329677</c:v>
                </c:pt>
                <c:pt idx="805">
                  <c:v>8.3142996008669083</c:v>
                </c:pt>
                <c:pt idx="806">
                  <c:v>8.3140158759500409</c:v>
                </c:pt>
                <c:pt idx="807">
                  <c:v>8.3134381283829839</c:v>
                </c:pt>
                <c:pt idx="808">
                  <c:v>8.3133480534669157</c:v>
                </c:pt>
                <c:pt idx="809">
                  <c:v>8.3134861059000578</c:v>
                </c:pt>
                <c:pt idx="810">
                  <c:v>8.3139903249999989</c:v>
                </c:pt>
                <c:pt idx="811">
                  <c:v>8.3135449167499331</c:v>
                </c:pt>
                <c:pt idx="812">
                  <c:v>8.3136972191830747</c:v>
                </c:pt>
                <c:pt idx="813">
                  <c:v>8.3133142942670073</c:v>
                </c:pt>
                <c:pt idx="814">
                  <c:v>8.3133953966999492</c:v>
                </c:pt>
                <c:pt idx="815">
                  <c:v>8.3133085884500808</c:v>
                </c:pt>
                <c:pt idx="816">
                  <c:v>8.313206307550022</c:v>
                </c:pt>
                <c:pt idx="817">
                  <c:v>8.3137393659669563</c:v>
                </c:pt>
                <c:pt idx="818">
                  <c:v>8.3142067684000978</c:v>
                </c:pt>
                <c:pt idx="819">
                  <c:v>8.3139749375000402</c:v>
                </c:pt>
                <c:pt idx="820">
                  <c:v>8.3139151792499728</c:v>
                </c:pt>
                <c:pt idx="821">
                  <c:v>8.3136554316829141</c:v>
                </c:pt>
                <c:pt idx="822">
                  <c:v>8.3142379067670458</c:v>
                </c:pt>
                <c:pt idx="823">
                  <c:v>8.3139490091999892</c:v>
                </c:pt>
                <c:pt idx="824">
                  <c:v>8.3137714676169221</c:v>
                </c:pt>
                <c:pt idx="825">
                  <c:v>8.3148047700500634</c:v>
                </c:pt>
                <c:pt idx="826">
                  <c:v>8.3143309784669963</c:v>
                </c:pt>
                <c:pt idx="827">
                  <c:v>8.3141777808999375</c:v>
                </c:pt>
                <c:pt idx="828">
                  <c:v>8.3139025666670801</c:v>
                </c:pt>
                <c:pt idx="829">
                  <c:v>8.3142303250830114</c:v>
                </c:pt>
                <c:pt idx="830">
                  <c:v>8.3144554941829547</c:v>
                </c:pt>
                <c:pt idx="831">
                  <c:v>8.3143727026000871</c:v>
                </c:pt>
                <c:pt idx="832">
                  <c:v>8.3144684717000299</c:v>
                </c:pt>
                <c:pt idx="833">
                  <c:v>8.3141475801169626</c:v>
                </c:pt>
                <c:pt idx="834">
                  <c:v>8.3147539658829039</c:v>
                </c:pt>
                <c:pt idx="835">
                  <c:v>8.3148922409670352</c:v>
                </c:pt>
                <c:pt idx="836">
                  <c:v>8.3151527433999775</c:v>
                </c:pt>
                <c:pt idx="837">
                  <c:v>8.3146798124999215</c:v>
                </c:pt>
                <c:pt idx="838">
                  <c:v>8.3154904042500526</c:v>
                </c:pt>
                <c:pt idx="839">
                  <c:v>8.3145868900169937</c:v>
                </c:pt>
                <c:pt idx="840">
                  <c:v>8.3149748984329275</c:v>
                </c:pt>
                <c:pt idx="841">
                  <c:v>8.3149102175330682</c:v>
                </c:pt>
                <c:pt idx="842">
                  <c:v>8.3140541759500017</c:v>
                </c:pt>
                <c:pt idx="843">
                  <c:v>8.3148171950499439</c:v>
                </c:pt>
                <c:pt idx="844">
                  <c:v>8.3147955368000765</c:v>
                </c:pt>
                <c:pt idx="845">
                  <c:v>8.3152431225670167</c:v>
                </c:pt>
                <c:pt idx="846">
                  <c:v>8.31491955833296</c:v>
                </c:pt>
                <c:pt idx="847">
                  <c:v>8.3147915167500912</c:v>
                </c:pt>
                <c:pt idx="848">
                  <c:v>8.3146832691830355</c:v>
                </c:pt>
                <c:pt idx="849">
                  <c:v>8.3145213442669679</c:v>
                </c:pt>
                <c:pt idx="850">
                  <c:v>8.3142901633669091</c:v>
                </c:pt>
                <c:pt idx="851">
                  <c:v>8.3145967217830421</c:v>
                </c:pt>
                <c:pt idx="852">
                  <c:v>8.3143762242169839</c:v>
                </c:pt>
                <c:pt idx="853">
                  <c:v>8.3147773492999164</c:v>
                </c:pt>
                <c:pt idx="854">
                  <c:v>8.3145044184000589</c:v>
                </c:pt>
                <c:pt idx="855">
                  <c:v>8.3146764708329997</c:v>
                </c:pt>
                <c:pt idx="856">
                  <c:v>8.3148617625829342</c:v>
                </c:pt>
                <c:pt idx="857">
                  <c:v>8.3151368983500742</c:v>
                </c:pt>
                <c:pt idx="858">
                  <c:v>8.3146469901000071</c:v>
                </c:pt>
                <c:pt idx="859">
                  <c:v>8.315089109199949</c:v>
                </c:pt>
                <c:pt idx="860">
                  <c:v>8.3149353509500816</c:v>
                </c:pt>
                <c:pt idx="861">
                  <c:v>8.3151330533830237</c:v>
                </c:pt>
                <c:pt idx="862">
                  <c:v>8.314731195132957</c:v>
                </c:pt>
                <c:pt idx="863">
                  <c:v>8.3145689809000967</c:v>
                </c:pt>
                <c:pt idx="864">
                  <c:v>8.3148813666670396</c:v>
                </c:pt>
                <c:pt idx="865">
                  <c:v>8.314379558416972</c:v>
                </c:pt>
                <c:pt idx="866">
                  <c:v>8.3151695275169164</c:v>
                </c:pt>
                <c:pt idx="867">
                  <c:v>8.3153021192670469</c:v>
                </c:pt>
                <c:pt idx="868">
                  <c:v>8.3150941550329893</c:v>
                </c:pt>
                <c:pt idx="869">
                  <c:v>8.3154923301169212</c:v>
                </c:pt>
                <c:pt idx="870">
                  <c:v>8.3149268825500631</c:v>
                </c:pt>
                <c:pt idx="871">
                  <c:v>8.3152660909669951</c:v>
                </c:pt>
                <c:pt idx="872">
                  <c:v>8.3153467267329386</c:v>
                </c:pt>
                <c:pt idx="873">
                  <c:v>8.3155671958330792</c:v>
                </c:pt>
                <c:pt idx="874">
                  <c:v>8.3151166042500115</c:v>
                </c:pt>
                <c:pt idx="875">
                  <c:v>8.3149906400169549</c:v>
                </c:pt>
                <c:pt idx="876">
                  <c:v>8.3153575484330862</c:v>
                </c:pt>
                <c:pt idx="877">
                  <c:v>8.3153811675330296</c:v>
                </c:pt>
                <c:pt idx="878">
                  <c:v>8.3150802759499616</c:v>
                </c:pt>
                <c:pt idx="879">
                  <c:v>8.3146096950499029</c:v>
                </c:pt>
                <c:pt idx="880">
                  <c:v>8.3153131868000365</c:v>
                </c:pt>
                <c:pt idx="881">
                  <c:v>8.3151735725669784</c:v>
                </c:pt>
                <c:pt idx="882">
                  <c:v>8.3153506916669215</c:v>
                </c:pt>
                <c:pt idx="883">
                  <c:v>8.3154231500830527</c:v>
                </c:pt>
                <c:pt idx="884">
                  <c:v>8.3149196525169931</c:v>
                </c:pt>
                <c:pt idx="885">
                  <c:v>8.3152599942669276</c:v>
                </c:pt>
                <c:pt idx="886">
                  <c:v>8.3152052633670692</c:v>
                </c:pt>
                <c:pt idx="887">
                  <c:v>8.3156153717830019</c:v>
                </c:pt>
                <c:pt idx="888">
                  <c:v>8.3153731742169441</c:v>
                </c:pt>
                <c:pt idx="889">
                  <c:v>8.3151851493000759</c:v>
                </c:pt>
                <c:pt idx="890">
                  <c:v>8.315283985067019</c:v>
                </c:pt>
                <c:pt idx="891">
                  <c:v>8.3153817708329605</c:v>
                </c:pt>
                <c:pt idx="892">
                  <c:v>8.3152314459170924</c:v>
                </c:pt>
                <c:pt idx="893">
                  <c:v>8.314872548350035</c:v>
                </c:pt>
                <c:pt idx="894">
                  <c:v>8.3157334067669666</c:v>
                </c:pt>
                <c:pt idx="895">
                  <c:v>8.3150387758669098</c:v>
                </c:pt>
                <c:pt idx="896">
                  <c:v>8.3153092676170424</c:v>
                </c:pt>
                <c:pt idx="897">
                  <c:v>8.3150961867169837</c:v>
                </c:pt>
                <c:pt idx="898">
                  <c:v>8.3149205117999152</c:v>
                </c:pt>
                <c:pt idx="899">
                  <c:v>8.315174614233058</c:v>
                </c:pt>
                <c:pt idx="900">
                  <c:v>8.31551565</c:v>
                </c:pt>
                <c:pt idx="901">
                  <c:v>8.315778725082934</c:v>
                </c:pt>
                <c:pt idx="902">
                  <c:v>8.3160095941830736</c:v>
                </c:pt>
                <c:pt idx="903">
                  <c:v>8.3152787692670067</c:v>
                </c:pt>
                <c:pt idx="904">
                  <c:v>8.3156487383669493</c:v>
                </c:pt>
                <c:pt idx="905">
                  <c:v>8.316063713450081</c:v>
                </c:pt>
                <c:pt idx="906">
                  <c:v>8.3159366825500243</c:v>
                </c:pt>
                <c:pt idx="907">
                  <c:v>8.3152414409669557</c:v>
                </c:pt>
                <c:pt idx="908">
                  <c:v>8.3154384434000992</c:v>
                </c:pt>
                <c:pt idx="909">
                  <c:v>8.3155691458330399</c:v>
                </c:pt>
                <c:pt idx="910">
                  <c:v>8.3159275209169721</c:v>
                </c:pt>
                <c:pt idx="911">
                  <c:v>8.3155227066829145</c:v>
                </c:pt>
                <c:pt idx="912">
                  <c:v>8.3154900984330471</c:v>
                </c:pt>
                <c:pt idx="913">
                  <c:v>8.31540301753299</c:v>
                </c:pt>
                <c:pt idx="914">
                  <c:v>8.3159514426169228</c:v>
                </c:pt>
                <c:pt idx="915">
                  <c:v>8.3158957117170633</c:v>
                </c:pt>
                <c:pt idx="916">
                  <c:v>8.3163165867999957</c:v>
                </c:pt>
                <c:pt idx="917">
                  <c:v>8.3156665725669381</c:v>
                </c:pt>
                <c:pt idx="918">
                  <c:v>8.3155805250000796</c:v>
                </c:pt>
                <c:pt idx="919">
                  <c:v>8.3157351834170132</c:v>
                </c:pt>
                <c:pt idx="920">
                  <c:v>8.3158651525169542</c:v>
                </c:pt>
                <c:pt idx="921">
                  <c:v>8.3158279609330865</c:v>
                </c:pt>
                <c:pt idx="922">
                  <c:v>8.3163594967000289</c:v>
                </c:pt>
                <c:pt idx="923">
                  <c:v>8.3157327717829617</c:v>
                </c:pt>
                <c:pt idx="924">
                  <c:v>8.3159000908829039</c:v>
                </c:pt>
                <c:pt idx="925">
                  <c:v>8.3154344326330367</c:v>
                </c:pt>
                <c:pt idx="926">
                  <c:v>8.316067868399978</c:v>
                </c:pt>
                <c:pt idx="927">
                  <c:v>8.3160411041669207</c:v>
                </c:pt>
                <c:pt idx="928">
                  <c:v>8.3161102792500525</c:v>
                </c:pt>
                <c:pt idx="929">
                  <c:v>8.3161161483499946</c:v>
                </c:pt>
                <c:pt idx="930">
                  <c:v>8.3160994234329273</c:v>
                </c:pt>
                <c:pt idx="931">
                  <c:v>8.3162805425330681</c:v>
                </c:pt>
                <c:pt idx="932">
                  <c:v>8.3162354509500016</c:v>
                </c:pt>
                <c:pt idx="933">
                  <c:v>8.3162252533829442</c:v>
                </c:pt>
                <c:pt idx="934">
                  <c:v>8.3163643784670747</c:v>
                </c:pt>
                <c:pt idx="935">
                  <c:v>8.3169236809000182</c:v>
                </c:pt>
                <c:pt idx="936">
                  <c:v>8.3160579166669599</c:v>
                </c:pt>
                <c:pt idx="937">
                  <c:v>8.3167073584170925</c:v>
                </c:pt>
                <c:pt idx="938">
                  <c:v>8.3166825275170346</c:v>
                </c:pt>
                <c:pt idx="939">
                  <c:v>8.317038035932967</c:v>
                </c:pt>
                <c:pt idx="940">
                  <c:v>8.3163468383669095</c:v>
                </c:pt>
                <c:pt idx="941">
                  <c:v>8.3164764967830411</c:v>
                </c:pt>
                <c:pt idx="942">
                  <c:v>8.3167002992169845</c:v>
                </c:pt>
                <c:pt idx="943">
                  <c:v>8.3159041242999177</c:v>
                </c:pt>
                <c:pt idx="944">
                  <c:v>8.316514460067058</c:v>
                </c:pt>
                <c:pt idx="945">
                  <c:v>8.3163293958329998</c:v>
                </c:pt>
                <c:pt idx="946">
                  <c:v>8.3164878209169331</c:v>
                </c:pt>
                <c:pt idx="947">
                  <c:v>8.316046723350075</c:v>
                </c:pt>
                <c:pt idx="948">
                  <c:v>8.3164952151000069</c:v>
                </c:pt>
                <c:pt idx="949">
                  <c:v>8.3163393341999488</c:v>
                </c:pt>
                <c:pt idx="950">
                  <c:v>8.3166697926170805</c:v>
                </c:pt>
                <c:pt idx="951">
                  <c:v>8.3157787783830237</c:v>
                </c:pt>
                <c:pt idx="952">
                  <c:v>8.316114820132956</c:v>
                </c:pt>
                <c:pt idx="953">
                  <c:v>8.3160691725670972</c:v>
                </c:pt>
                <c:pt idx="954">
                  <c:v>8.3160770916670401</c:v>
                </c:pt>
                <c:pt idx="955">
                  <c:v>8.3155995500829718</c:v>
                </c:pt>
                <c:pt idx="956">
                  <c:v>8.3162402358499143</c:v>
                </c:pt>
                <c:pt idx="957">
                  <c:v>8.3153218442670465</c:v>
                </c:pt>
                <c:pt idx="958">
                  <c:v>8.3160512800329904</c:v>
                </c:pt>
                <c:pt idx="959">
                  <c:v>8.3158978384499225</c:v>
                </c:pt>
                <c:pt idx="960">
                  <c:v>8.3158355408830626</c:v>
                </c:pt>
                <c:pt idx="961">
                  <c:v>8.3161707659669961</c:v>
                </c:pt>
                <c:pt idx="962">
                  <c:v>8.316148051732938</c:v>
                </c:pt>
                <c:pt idx="963">
                  <c:v>8.3158536708330804</c:v>
                </c:pt>
                <c:pt idx="964">
                  <c:v>8.3159898292500127</c:v>
                </c:pt>
                <c:pt idx="965">
                  <c:v>8.3163335150169537</c:v>
                </c:pt>
                <c:pt idx="966">
                  <c:v>8.3160076567670878</c:v>
                </c:pt>
                <c:pt idx="967">
                  <c:v>8.3167285925330283</c:v>
                </c:pt>
                <c:pt idx="968">
                  <c:v>8.316375467616961</c:v>
                </c:pt>
                <c:pt idx="969">
                  <c:v>8.3163914367169038</c:v>
                </c:pt>
                <c:pt idx="970">
                  <c:v>8.3167438451330362</c:v>
                </c:pt>
                <c:pt idx="971">
                  <c:v>8.3167446808999781</c:v>
                </c:pt>
                <c:pt idx="972">
                  <c:v>8.3165338833329194</c:v>
                </c:pt>
                <c:pt idx="973">
                  <c:v>8.3163876084170525</c:v>
                </c:pt>
                <c:pt idx="974">
                  <c:v>8.316257844182994</c:v>
                </c:pt>
                <c:pt idx="975">
                  <c:v>8.3159017859329278</c:v>
                </c:pt>
                <c:pt idx="976">
                  <c:v>8.3161736550330687</c:v>
                </c:pt>
                <c:pt idx="977">
                  <c:v>8.3165578967830029</c:v>
                </c:pt>
                <c:pt idx="978">
                  <c:v>8.3162662492169428</c:v>
                </c:pt>
                <c:pt idx="979">
                  <c:v>8.3157586243000754</c:v>
                </c:pt>
                <c:pt idx="980">
                  <c:v>8.3162573100670176</c:v>
                </c:pt>
                <c:pt idx="981">
                  <c:v>8.3163656291669614</c:v>
                </c:pt>
                <c:pt idx="982">
                  <c:v>8.3164000542500922</c:v>
                </c:pt>
                <c:pt idx="983">
                  <c:v>8.3163202900170337</c:v>
                </c:pt>
                <c:pt idx="984">
                  <c:v>8.3160876650999658</c:v>
                </c:pt>
                <c:pt idx="985">
                  <c:v>8.3164758341999097</c:v>
                </c:pt>
                <c:pt idx="986">
                  <c:v>8.3166301092830413</c:v>
                </c:pt>
                <c:pt idx="987">
                  <c:v>8.3167551950499838</c:v>
                </c:pt>
                <c:pt idx="988">
                  <c:v>8.3161056701329166</c:v>
                </c:pt>
                <c:pt idx="989">
                  <c:v>8.3159995559000564</c:v>
                </c:pt>
                <c:pt idx="990">
                  <c:v>8.3162153750000005</c:v>
                </c:pt>
                <c:pt idx="991">
                  <c:v>8.3161520500829322</c:v>
                </c:pt>
                <c:pt idx="992">
                  <c:v>8.3164693858500751</c:v>
                </c:pt>
                <c:pt idx="993">
                  <c:v>8.3164634442670078</c:v>
                </c:pt>
                <c:pt idx="994">
                  <c:v>8.3165229300329493</c:v>
                </c:pt>
                <c:pt idx="995">
                  <c:v>8.3164636551170812</c:v>
                </c:pt>
                <c:pt idx="996">
                  <c:v>8.3163539075500239</c:v>
                </c:pt>
                <c:pt idx="997">
                  <c:v>8.3164152492999559</c:v>
                </c:pt>
                <c:pt idx="998">
                  <c:v>8.3168270184000974</c:v>
                </c:pt>
                <c:pt idx="999">
                  <c:v>8.3171381208330413</c:v>
                </c:pt>
                <c:pt idx="1000">
                  <c:v>8.3166026459169728</c:v>
                </c:pt>
                <c:pt idx="1001">
                  <c:v>8.3172841150169141</c:v>
                </c:pt>
                <c:pt idx="1002">
                  <c:v>8.3171808234330467</c:v>
                </c:pt>
                <c:pt idx="1003">
                  <c:v>8.3161377758669897</c:v>
                </c:pt>
                <c:pt idx="1004">
                  <c:v>8.3165238009499216</c:v>
                </c:pt>
                <c:pt idx="1005">
                  <c:v>8.3170508200500635</c:v>
                </c:pt>
                <c:pt idx="1006">
                  <c:v>8.3167354951329973</c:v>
                </c:pt>
                <c:pt idx="1007">
                  <c:v>8.3166306975669375</c:v>
                </c:pt>
                <c:pt idx="1008">
                  <c:v>8.3168063000000796</c:v>
                </c:pt>
                <c:pt idx="1009">
                  <c:v>8.3164707584170117</c:v>
                </c:pt>
                <c:pt idx="1010">
                  <c:v>8.3159733441829555</c:v>
                </c:pt>
                <c:pt idx="1011">
                  <c:v>8.3163292526000863</c:v>
                </c:pt>
                <c:pt idx="1012">
                  <c:v>8.3164238217000275</c:v>
                </c:pt>
                <c:pt idx="1013">
                  <c:v>8.3165567967829634</c:v>
                </c:pt>
                <c:pt idx="1014">
                  <c:v>8.3158082992169042</c:v>
                </c:pt>
                <c:pt idx="1015">
                  <c:v>8.3159899243000357</c:v>
                </c:pt>
                <c:pt idx="1016">
                  <c:v>8.3165630433999791</c:v>
                </c:pt>
                <c:pt idx="1017">
                  <c:v>8.3163416624999194</c:v>
                </c:pt>
                <c:pt idx="1018">
                  <c:v>8.3162774542500539</c:v>
                </c:pt>
                <c:pt idx="1019">
                  <c:v>8.315741256682994</c:v>
                </c:pt>
                <c:pt idx="1020">
                  <c:v>8.3160295650999263</c:v>
                </c:pt>
                <c:pt idx="1021">
                  <c:v>8.3161846508670685</c:v>
                </c:pt>
                <c:pt idx="1022">
                  <c:v>8.3158998759500022</c:v>
                </c:pt>
                <c:pt idx="1023">
                  <c:v>8.3162316783829446</c:v>
                </c:pt>
                <c:pt idx="1024">
                  <c:v>8.3162726701330758</c:v>
                </c:pt>
                <c:pt idx="1025">
                  <c:v>8.3159259225670183</c:v>
                </c:pt>
                <c:pt idx="1026">
                  <c:v>8.3157370083329596</c:v>
                </c:pt>
                <c:pt idx="1027">
                  <c:v>8.3154221667500927</c:v>
                </c:pt>
                <c:pt idx="1028">
                  <c:v>8.3160040858500359</c:v>
                </c:pt>
                <c:pt idx="1029">
                  <c:v>8.3160772442669675</c:v>
                </c:pt>
                <c:pt idx="1030">
                  <c:v>8.3160423133669088</c:v>
                </c:pt>
                <c:pt idx="1031">
                  <c:v>8.3158067884500415</c:v>
                </c:pt>
                <c:pt idx="1032">
                  <c:v>8.3153850408829832</c:v>
                </c:pt>
                <c:pt idx="1033">
                  <c:v>8.3155708326329165</c:v>
                </c:pt>
                <c:pt idx="1034">
                  <c:v>8.3164171684000578</c:v>
                </c:pt>
                <c:pt idx="1035">
                  <c:v>8.3169202041669994</c:v>
                </c:pt>
                <c:pt idx="1036">
                  <c:v>8.3167496459169321</c:v>
                </c:pt>
                <c:pt idx="1037">
                  <c:v>8.3170450816830748</c:v>
                </c:pt>
                <c:pt idx="1038">
                  <c:v>8.3171416734330066</c:v>
                </c:pt>
                <c:pt idx="1039">
                  <c:v>8.3167261758669504</c:v>
                </c:pt>
                <c:pt idx="1040">
                  <c:v>8.3170592509500807</c:v>
                </c:pt>
                <c:pt idx="1041">
                  <c:v>8.3172195033830221</c:v>
                </c:pt>
                <c:pt idx="1042">
                  <c:v>8.3168378117999566</c:v>
                </c:pt>
                <c:pt idx="1043">
                  <c:v>8.3170201642330976</c:v>
                </c:pt>
                <c:pt idx="1044">
                  <c:v>8.3167952833330396</c:v>
                </c:pt>
                <c:pt idx="1045">
                  <c:v>8.3167375917499733</c:v>
                </c:pt>
                <c:pt idx="1046">
                  <c:v>8.3165250608499139</c:v>
                </c:pt>
                <c:pt idx="1047">
                  <c:v>8.3154326692670484</c:v>
                </c:pt>
                <c:pt idx="1048">
                  <c:v>8.3149923050329893</c:v>
                </c:pt>
                <c:pt idx="1049">
                  <c:v>8.3152646634499217</c:v>
                </c:pt>
                <c:pt idx="1050">
                  <c:v>8.315205965883063</c:v>
                </c:pt>
                <c:pt idx="1051">
                  <c:v>8.3153331409669953</c:v>
                </c:pt>
                <c:pt idx="1052">
                  <c:v>8.3151729933999388</c:v>
                </c:pt>
                <c:pt idx="1053">
                  <c:v>8.3155706291670786</c:v>
                </c:pt>
                <c:pt idx="1054">
                  <c:v>8.3155522209170112</c:v>
                </c:pt>
                <c:pt idx="1055">
                  <c:v>8.3157109066829555</c:v>
                </c:pt>
                <c:pt idx="1056">
                  <c:v>8.3150719484330864</c:v>
                </c:pt>
                <c:pt idx="1057">
                  <c:v>8.3151361175330294</c:v>
                </c:pt>
                <c:pt idx="1058">
                  <c:v>8.3147798926169632</c:v>
                </c:pt>
                <c:pt idx="1059">
                  <c:v>8.3151236950499037</c:v>
                </c:pt>
                <c:pt idx="1060">
                  <c:v>8.3154803701330344</c:v>
                </c:pt>
                <c:pt idx="1061">
                  <c:v>8.3154552725669788</c:v>
                </c:pt>
                <c:pt idx="1062">
                  <c:v>8.3152576749999216</c:v>
                </c:pt>
                <c:pt idx="1063">
                  <c:v>8.3155812834170533</c:v>
                </c:pt>
                <c:pt idx="1064">
                  <c:v>8.3148946358499938</c:v>
                </c:pt>
                <c:pt idx="1065">
                  <c:v>8.3145180775999261</c:v>
                </c:pt>
                <c:pt idx="1066">
                  <c:v>8.3150584300330692</c:v>
                </c:pt>
                <c:pt idx="1067">
                  <c:v>8.3157229717830017</c:v>
                </c:pt>
                <c:pt idx="1068">
                  <c:v>8.3151131408829446</c:v>
                </c:pt>
                <c:pt idx="1069">
                  <c:v>8.3154961159670755</c:v>
                </c:pt>
                <c:pt idx="1070">
                  <c:v>8.3149175350670177</c:v>
                </c:pt>
                <c:pt idx="1071">
                  <c:v>8.3151886208329593</c:v>
                </c:pt>
                <c:pt idx="1072">
                  <c:v>8.3146486792500909</c:v>
                </c:pt>
                <c:pt idx="1073">
                  <c:v>8.3147421150170349</c:v>
                </c:pt>
                <c:pt idx="1074">
                  <c:v>8.3148809067669678</c:v>
                </c:pt>
                <c:pt idx="1075">
                  <c:v>8.315186009199909</c:v>
                </c:pt>
                <c:pt idx="1076">
                  <c:v>8.3151463176170424</c:v>
                </c:pt>
                <c:pt idx="1077">
                  <c:v>8.3148047033829826</c:v>
                </c:pt>
                <c:pt idx="1078">
                  <c:v>8.3147815284669164</c:v>
                </c:pt>
                <c:pt idx="1079">
                  <c:v>8.3154403642330585</c:v>
                </c:pt>
                <c:pt idx="1080">
                  <c:v>8.3152461333330017</c:v>
                </c:pt>
                <c:pt idx="1081">
                  <c:v>8.3145617917499344</c:v>
                </c:pt>
                <c:pt idx="1082">
                  <c:v>8.3149398108500741</c:v>
                </c:pt>
                <c:pt idx="1083">
                  <c:v>8.3154403359330065</c:v>
                </c:pt>
                <c:pt idx="1084">
                  <c:v>8.3145839716999497</c:v>
                </c:pt>
                <c:pt idx="1085">
                  <c:v>8.3144900301170814</c:v>
                </c:pt>
                <c:pt idx="1086">
                  <c:v>8.3144889825500243</c:v>
                </c:pt>
                <c:pt idx="1087">
                  <c:v>8.3148187242999576</c:v>
                </c:pt>
                <c:pt idx="1088">
                  <c:v>8.3148755934000977</c:v>
                </c:pt>
                <c:pt idx="1089">
                  <c:v>8.314804329167039</c:v>
                </c:pt>
                <c:pt idx="1090">
                  <c:v>8.3148896042499718</c:v>
                </c:pt>
                <c:pt idx="1091">
                  <c:v>8.3147501400169155</c:v>
                </c:pt>
                <c:pt idx="1092">
                  <c:v>8.3147887651000474</c:v>
                </c:pt>
                <c:pt idx="1093">
                  <c:v>8.3149697008669889</c:v>
                </c:pt>
                <c:pt idx="1094">
                  <c:v>8.3145255759499221</c:v>
                </c:pt>
                <c:pt idx="1095">
                  <c:v>8.3141410617170628</c:v>
                </c:pt>
                <c:pt idx="1096">
                  <c:v>8.3142075534669964</c:v>
                </c:pt>
                <c:pt idx="1097">
                  <c:v>8.3142730558999389</c:v>
                </c:pt>
                <c:pt idx="1098">
                  <c:v>8.3144753750000788</c:v>
                </c:pt>
                <c:pt idx="1099">
                  <c:v>8.3146964000830135</c:v>
                </c:pt>
                <c:pt idx="1100">
                  <c:v>8.3147279691829539</c:v>
                </c:pt>
                <c:pt idx="1101">
                  <c:v>8.3146507276000854</c:v>
                </c:pt>
                <c:pt idx="1102">
                  <c:v>8.3146472633670285</c:v>
                </c:pt>
                <c:pt idx="1103">
                  <c:v>8.3146200884499617</c:v>
                </c:pt>
                <c:pt idx="1104">
                  <c:v>8.3148746742169042</c:v>
                </c:pt>
                <c:pt idx="1105">
                  <c:v>8.3147645493000368</c:v>
                </c:pt>
                <c:pt idx="1106">
                  <c:v>8.3144734517329777</c:v>
                </c:pt>
                <c:pt idx="1107">
                  <c:v>8.314065670832921</c:v>
                </c:pt>
                <c:pt idx="1108">
                  <c:v>8.3143501292500517</c:v>
                </c:pt>
                <c:pt idx="1109">
                  <c:v>8.313913398349996</c:v>
                </c:pt>
                <c:pt idx="1110">
                  <c:v>8.3141233734329276</c:v>
                </c:pt>
                <c:pt idx="1111">
                  <c:v>8.3145855258670682</c:v>
                </c:pt>
                <c:pt idx="1112">
                  <c:v>8.3141701342830014</c:v>
                </c:pt>
                <c:pt idx="1113">
                  <c:v>8.3147724200499447</c:v>
                </c:pt>
                <c:pt idx="1114">
                  <c:v>8.3145074618000763</c:v>
                </c:pt>
                <c:pt idx="1115">
                  <c:v>8.314369964233018</c:v>
                </c:pt>
                <c:pt idx="1116">
                  <c:v>8.3145942833329602</c:v>
                </c:pt>
                <c:pt idx="1117">
                  <c:v>8.3142498584170905</c:v>
                </c:pt>
                <c:pt idx="1118">
                  <c:v>8.314644527517034</c:v>
                </c:pt>
                <c:pt idx="1119">
                  <c:v>8.3141893525999677</c:v>
                </c:pt>
                <c:pt idx="1120">
                  <c:v>8.3138361383669093</c:v>
                </c:pt>
                <c:pt idx="1121">
                  <c:v>8.3144842634500424</c:v>
                </c:pt>
                <c:pt idx="1122">
                  <c:v>8.3141180992169836</c:v>
                </c:pt>
                <c:pt idx="1123">
                  <c:v>8.3138684576329176</c:v>
                </c:pt>
                <c:pt idx="1124">
                  <c:v>8.3138056600670573</c:v>
                </c:pt>
                <c:pt idx="1125">
                  <c:v>8.3142889791670012</c:v>
                </c:pt>
                <c:pt idx="1126">
                  <c:v>8.3140630375829332</c:v>
                </c:pt>
                <c:pt idx="1127">
                  <c:v>8.3141331900170741</c:v>
                </c:pt>
                <c:pt idx="1128">
                  <c:v>8.3146028151000078</c:v>
                </c:pt>
                <c:pt idx="1129">
                  <c:v>8.3141418341999493</c:v>
                </c:pt>
                <c:pt idx="1130">
                  <c:v>8.3143745592830811</c:v>
                </c:pt>
                <c:pt idx="1131">
                  <c:v>8.3143886283830231</c:v>
                </c:pt>
                <c:pt idx="1132">
                  <c:v>8.3147457534669567</c:v>
                </c:pt>
                <c:pt idx="1133">
                  <c:v>8.3145913892330992</c:v>
                </c:pt>
                <c:pt idx="1134">
                  <c:v>8.3139940416670388</c:v>
                </c:pt>
                <c:pt idx="1135">
                  <c:v>8.3140882500829729</c:v>
                </c:pt>
                <c:pt idx="1136">
                  <c:v>8.3142373191829151</c:v>
                </c:pt>
                <c:pt idx="1137">
                  <c:v>8.3146254442670475</c:v>
                </c:pt>
                <c:pt idx="1138">
                  <c:v>8.3143155133669904</c:v>
                </c:pt>
                <c:pt idx="1139">
                  <c:v>8.3141693051169216</c:v>
                </c:pt>
                <c:pt idx="1140">
                  <c:v>8.3144223242170625</c:v>
                </c:pt>
                <c:pt idx="1141">
                  <c:v>8.3143503159669958</c:v>
                </c:pt>
                <c:pt idx="1142">
                  <c:v>8.3140713517329381</c:v>
                </c:pt>
                <c:pt idx="1143">
                  <c:v>8.3143052041670806</c:v>
                </c:pt>
                <c:pt idx="1144">
                  <c:v>8.3147546959170135</c:v>
                </c:pt>
                <c:pt idx="1145">
                  <c:v>8.3143645150169547</c:v>
                </c:pt>
                <c:pt idx="1146">
                  <c:v>8.3139255734330852</c:v>
                </c:pt>
                <c:pt idx="1147">
                  <c:v>8.313841059200028</c:v>
                </c:pt>
                <c:pt idx="1148">
                  <c:v>8.3137581342829616</c:v>
                </c:pt>
                <c:pt idx="1149">
                  <c:v>8.3137313200499037</c:v>
                </c:pt>
                <c:pt idx="1150">
                  <c:v>8.3137996784670367</c:v>
                </c:pt>
                <c:pt idx="1151">
                  <c:v>8.3139998642329793</c:v>
                </c:pt>
                <c:pt idx="1152">
                  <c:v>8.3137858166669201</c:v>
                </c:pt>
                <c:pt idx="1153">
                  <c:v>8.3138558917500518</c:v>
                </c:pt>
                <c:pt idx="1154">
                  <c:v>8.3144884441829952</c:v>
                </c:pt>
                <c:pt idx="1155">
                  <c:v>8.3142683859329285</c:v>
                </c:pt>
                <c:pt idx="1156">
                  <c:v>8.3139759883670692</c:v>
                </c:pt>
                <c:pt idx="1157">
                  <c:v>8.3140187634500027</c:v>
                </c:pt>
                <c:pt idx="1158">
                  <c:v>8.3140842158829429</c:v>
                </c:pt>
                <c:pt idx="1159">
                  <c:v>8.3141907076330757</c:v>
                </c:pt>
                <c:pt idx="1160">
                  <c:v>8.3141242267330178</c:v>
                </c:pt>
                <c:pt idx="1161">
                  <c:v>8.3141069624999613</c:v>
                </c:pt>
                <c:pt idx="1162">
                  <c:v>8.3139681875830931</c:v>
                </c:pt>
                <c:pt idx="1163">
                  <c:v>8.313397556683034</c:v>
                </c:pt>
                <c:pt idx="1164">
                  <c:v>8.313712748432966</c:v>
                </c:pt>
                <c:pt idx="1165">
                  <c:v>8.3137199841999099</c:v>
                </c:pt>
                <c:pt idx="1166">
                  <c:v>8.3142114092830415</c:v>
                </c:pt>
                <c:pt idx="1167">
                  <c:v>8.3139674450499843</c:v>
                </c:pt>
                <c:pt idx="1168">
                  <c:v>8.3139965867999166</c:v>
                </c:pt>
                <c:pt idx="1169">
                  <c:v>8.3142155392330572</c:v>
                </c:pt>
                <c:pt idx="1170">
                  <c:v>8.314271025</c:v>
                </c:pt>
                <c:pt idx="1171">
                  <c:v>8.3141400334169333</c:v>
                </c:pt>
                <c:pt idx="1172">
                  <c:v>8.3141142525170739</c:v>
                </c:pt>
                <c:pt idx="1173">
                  <c:v>8.3139280276000083</c:v>
                </c:pt>
                <c:pt idx="1174">
                  <c:v>8.3142861300329489</c:v>
                </c:pt>
                <c:pt idx="1175">
                  <c:v>8.3141939384500816</c:v>
                </c:pt>
                <c:pt idx="1176">
                  <c:v>8.3137056908830225</c:v>
                </c:pt>
                <c:pt idx="1177">
                  <c:v>8.314101115966956</c:v>
                </c:pt>
                <c:pt idx="1178">
                  <c:v>8.313453668400097</c:v>
                </c:pt>
                <c:pt idx="1179">
                  <c:v>8.3137635541670392</c:v>
                </c:pt>
                <c:pt idx="1180">
                  <c:v>8.3143041292499742</c:v>
                </c:pt>
                <c:pt idx="1181">
                  <c:v>8.3140565316829154</c:v>
                </c:pt>
                <c:pt idx="1182">
                  <c:v>8.3144113567670459</c:v>
                </c:pt>
                <c:pt idx="1183">
                  <c:v>8.31369810919999</c:v>
                </c:pt>
                <c:pt idx="1184">
                  <c:v>8.3141504509499224</c:v>
                </c:pt>
                <c:pt idx="1185">
                  <c:v>8.3142392367170643</c:v>
                </c:pt>
                <c:pt idx="1186">
                  <c:v>8.3143311451329964</c:v>
                </c:pt>
                <c:pt idx="1187">
                  <c:v>8.3138683308999379</c:v>
                </c:pt>
                <c:pt idx="1188">
                  <c:v>8.3133477166670797</c:v>
                </c:pt>
                <c:pt idx="1189">
                  <c:v>8.3135810417500124</c:v>
                </c:pt>
                <c:pt idx="1190">
                  <c:v>8.3138032775169552</c:v>
                </c:pt>
                <c:pt idx="1191">
                  <c:v>8.3136031526000878</c:v>
                </c:pt>
                <c:pt idx="1192">
                  <c:v>8.3138046050330292</c:v>
                </c:pt>
                <c:pt idx="1193">
                  <c:v>8.3141996301169616</c:v>
                </c:pt>
                <c:pt idx="1194">
                  <c:v>8.3139471658829045</c:v>
                </c:pt>
                <c:pt idx="1195">
                  <c:v>8.3138124409670358</c:v>
                </c:pt>
                <c:pt idx="1196">
                  <c:v>8.313552626732978</c:v>
                </c:pt>
                <c:pt idx="1197">
                  <c:v>8.3138537291669206</c:v>
                </c:pt>
                <c:pt idx="1198">
                  <c:v>8.3134770209170519</c:v>
                </c:pt>
                <c:pt idx="1199">
                  <c:v>8.3136033566829948</c:v>
                </c:pt>
                <c:pt idx="1200">
                  <c:v>8.3140611650999272</c:v>
                </c:pt>
                <c:pt idx="1201">
                  <c:v>8.3132399342000696</c:v>
                </c:pt>
                <c:pt idx="1202">
                  <c:v>8.3133185092830022</c:v>
                </c:pt>
                <c:pt idx="1203">
                  <c:v>8.3133342283829439</c:v>
                </c:pt>
                <c:pt idx="1204">
                  <c:v>8.3137803201330769</c:v>
                </c:pt>
                <c:pt idx="1205">
                  <c:v>8.3138875392330185</c:v>
                </c:pt>
                <c:pt idx="1206">
                  <c:v>8.3136121416669599</c:v>
                </c:pt>
                <c:pt idx="1207">
                  <c:v>8.3139319834170919</c:v>
                </c:pt>
                <c:pt idx="1208">
                  <c:v>8.3135545858500333</c:v>
                </c:pt>
                <c:pt idx="1209">
                  <c:v>8.3134200275999675</c:v>
                </c:pt>
                <c:pt idx="1210">
                  <c:v>8.3138974300329096</c:v>
                </c:pt>
                <c:pt idx="1211">
                  <c:v>8.3139261051170408</c:v>
                </c:pt>
                <c:pt idx="1212">
                  <c:v>8.313667124216984</c:v>
                </c:pt>
                <c:pt idx="1213">
                  <c:v>8.3141929826329157</c:v>
                </c:pt>
                <c:pt idx="1214">
                  <c:v>8.3141213350670586</c:v>
                </c:pt>
                <c:pt idx="1215">
                  <c:v>8.3137560874999998</c:v>
                </c:pt>
                <c:pt idx="1216">
                  <c:v>8.3137713459169316</c:v>
                </c:pt>
                <c:pt idx="1217">
                  <c:v>8.3137286650170736</c:v>
                </c:pt>
                <c:pt idx="1218">
                  <c:v>8.3137470901000068</c:v>
                </c:pt>
                <c:pt idx="1219">
                  <c:v>8.3143882258669493</c:v>
                </c:pt>
                <c:pt idx="1220">
                  <c:v>8.3143931676170819</c:v>
                </c:pt>
                <c:pt idx="1221">
                  <c:v>8.3145849533830223</c:v>
                </c:pt>
                <c:pt idx="1222">
                  <c:v>8.314576278466955</c:v>
                </c:pt>
                <c:pt idx="1223">
                  <c:v>8.3132804975670975</c:v>
                </c:pt>
                <c:pt idx="1224">
                  <c:v>8.3132050666670398</c:v>
                </c:pt>
                <c:pt idx="1225">
                  <c:v>8.313368958416973</c:v>
                </c:pt>
                <c:pt idx="1226">
                  <c:v>8.3138632275169151</c:v>
                </c:pt>
                <c:pt idx="1227">
                  <c:v>8.3138692526000462</c:v>
                </c:pt>
                <c:pt idx="1228">
                  <c:v>8.3139477716999881</c:v>
                </c:pt>
                <c:pt idx="1229">
                  <c:v>8.3133242967829215</c:v>
                </c:pt>
                <c:pt idx="1230">
                  <c:v>8.3132247825500638</c:v>
                </c:pt>
                <c:pt idx="1231">
                  <c:v>8.313177390966997</c:v>
                </c:pt>
                <c:pt idx="1232">
                  <c:v>8.3132695600669368</c:v>
                </c:pt>
                <c:pt idx="1233">
                  <c:v>8.313435595833079</c:v>
                </c:pt>
                <c:pt idx="1234">
                  <c:v>8.312937637583012</c:v>
                </c:pt>
                <c:pt idx="1235">
                  <c:v>8.313264173349955</c:v>
                </c:pt>
                <c:pt idx="1236">
                  <c:v>8.3132575151000871</c:v>
                </c:pt>
                <c:pt idx="1237">
                  <c:v>8.3131811675330294</c:v>
                </c:pt>
                <c:pt idx="1238">
                  <c:v>8.3129220759499631</c:v>
                </c:pt>
                <c:pt idx="1239">
                  <c:v>8.3131797783829029</c:v>
                </c:pt>
                <c:pt idx="1240">
                  <c:v>8.3127107034670349</c:v>
                </c:pt>
                <c:pt idx="1241">
                  <c:v>8.3131610725669791</c:v>
                </c:pt>
                <c:pt idx="1242">
                  <c:v>8.3125660749999213</c:v>
                </c:pt>
                <c:pt idx="1243">
                  <c:v>8.3126905167500524</c:v>
                </c:pt>
                <c:pt idx="1244">
                  <c:v>8.3125820191829938</c:v>
                </c:pt>
                <c:pt idx="1245">
                  <c:v>8.3130407942669269</c:v>
                </c:pt>
                <c:pt idx="1246">
                  <c:v>8.3135384467000684</c:v>
                </c:pt>
                <c:pt idx="1247">
                  <c:v>8.313173705117002</c:v>
                </c:pt>
                <c:pt idx="1248">
                  <c:v>8.3130972242169445</c:v>
                </c:pt>
                <c:pt idx="1249">
                  <c:v>8.3125552326330769</c:v>
                </c:pt>
                <c:pt idx="1250">
                  <c:v>8.3121266184000167</c:v>
                </c:pt>
                <c:pt idx="1251">
                  <c:v>8.3125352708329601</c:v>
                </c:pt>
                <c:pt idx="1252">
                  <c:v>8.3120846792500913</c:v>
                </c:pt>
                <c:pt idx="1253">
                  <c:v>8.3120942316830355</c:v>
                </c:pt>
                <c:pt idx="1254">
                  <c:v>8.3118753734329669</c:v>
                </c:pt>
                <c:pt idx="1255">
                  <c:v>8.3124005091999091</c:v>
                </c:pt>
                <c:pt idx="1256">
                  <c:v>8.3121566009500416</c:v>
                </c:pt>
                <c:pt idx="1257">
                  <c:v>8.3125559867169834</c:v>
                </c:pt>
                <c:pt idx="1258">
                  <c:v>8.312415978466916</c:v>
                </c:pt>
                <c:pt idx="1259">
                  <c:v>8.3121875975670587</c:v>
                </c:pt>
                <c:pt idx="1260">
                  <c:v>8.3123235333330001</c:v>
                </c:pt>
                <c:pt idx="1261">
                  <c:v>8.3120225584169329</c:v>
                </c:pt>
                <c:pt idx="1262">
                  <c:v>8.312300294183073</c:v>
                </c:pt>
                <c:pt idx="1263">
                  <c:v>8.3118957859330074</c:v>
                </c:pt>
                <c:pt idx="1264">
                  <c:v>8.312184038366949</c:v>
                </c:pt>
                <c:pt idx="1265">
                  <c:v>8.3119155134500815</c:v>
                </c:pt>
                <c:pt idx="1266">
                  <c:v>8.3117596992170242</c:v>
                </c:pt>
                <c:pt idx="1267">
                  <c:v>8.3119841742999565</c:v>
                </c:pt>
                <c:pt idx="1268">
                  <c:v>8.311479493400098</c:v>
                </c:pt>
                <c:pt idx="1269">
                  <c:v>8.3117333125000403</c:v>
                </c:pt>
                <c:pt idx="1270">
                  <c:v>8.3118745375829732</c:v>
                </c:pt>
                <c:pt idx="1271">
                  <c:v>8.3117157233499164</c:v>
                </c:pt>
                <c:pt idx="1272">
                  <c:v>8.3119351984330478</c:v>
                </c:pt>
                <c:pt idx="1273">
                  <c:v>8.3122457341999887</c:v>
                </c:pt>
                <c:pt idx="1274">
                  <c:v>8.3118814592829207</c:v>
                </c:pt>
                <c:pt idx="1275">
                  <c:v>8.3119253617170639</c:v>
                </c:pt>
                <c:pt idx="1276">
                  <c:v>8.3119425867999954</c:v>
                </c:pt>
                <c:pt idx="1277">
                  <c:v>8.3117627058999393</c:v>
                </c:pt>
                <c:pt idx="1278">
                  <c:v>8.3113800583330786</c:v>
                </c:pt>
                <c:pt idx="1279">
                  <c:v>8.3116681500830119</c:v>
                </c:pt>
                <c:pt idx="1280">
                  <c:v>8.3111213691829544</c:v>
                </c:pt>
                <c:pt idx="1281">
                  <c:v>8.3113159276000861</c:v>
                </c:pt>
                <c:pt idx="1282">
                  <c:v>8.3116447633670294</c:v>
                </c:pt>
                <c:pt idx="1283">
                  <c:v>8.3117887884499613</c:v>
                </c:pt>
                <c:pt idx="1284">
                  <c:v>8.3115537242169033</c:v>
                </c:pt>
                <c:pt idx="1285">
                  <c:v>8.3118116326330362</c:v>
                </c:pt>
                <c:pt idx="1286">
                  <c:v>8.3113798850669784</c:v>
                </c:pt>
                <c:pt idx="1287">
                  <c:v>8.3114179041669214</c:v>
                </c:pt>
                <c:pt idx="1288">
                  <c:v>8.3115295125830517</c:v>
                </c:pt>
                <c:pt idx="1289">
                  <c:v>8.3115793816829946</c:v>
                </c:pt>
                <c:pt idx="1290">
                  <c:v>8.3114180734329288</c:v>
                </c:pt>
                <c:pt idx="1291">
                  <c:v>8.3111165092000689</c:v>
                </c:pt>
                <c:pt idx="1292">
                  <c:v>8.3111298509500013</c:v>
                </c:pt>
                <c:pt idx="1293">
                  <c:v>8.3108949867169439</c:v>
                </c:pt>
                <c:pt idx="1294">
                  <c:v>8.3113229618000766</c:v>
                </c:pt>
                <c:pt idx="1295">
                  <c:v>8.3118028309000191</c:v>
                </c:pt>
                <c:pt idx="1296">
                  <c:v>8.3120885333329593</c:v>
                </c:pt>
                <c:pt idx="1297">
                  <c:v>8.3115357584170919</c:v>
                </c:pt>
                <c:pt idx="1298">
                  <c:v>8.311247894183035</c:v>
                </c:pt>
                <c:pt idx="1299">
                  <c:v>8.311448402599968</c:v>
                </c:pt>
                <c:pt idx="1300">
                  <c:v>8.3117477216999109</c:v>
                </c:pt>
                <c:pt idx="1301">
                  <c:v>8.3117601801170427</c:v>
                </c:pt>
                <c:pt idx="1302">
                  <c:v>8.3115055992169822</c:v>
                </c:pt>
                <c:pt idx="1303">
                  <c:v>8.3114794242999164</c:v>
                </c:pt>
                <c:pt idx="1304">
                  <c:v>8.3121722934000584</c:v>
                </c:pt>
                <c:pt idx="1305">
                  <c:v>8.3115208958330005</c:v>
                </c:pt>
                <c:pt idx="1306">
                  <c:v>8.3119842042499332</c:v>
                </c:pt>
                <c:pt idx="1307">
                  <c:v>8.3119326566830729</c:v>
                </c:pt>
                <c:pt idx="1308">
                  <c:v>8.3117979484330053</c:v>
                </c:pt>
                <c:pt idx="1309">
                  <c:v>8.31156250086695</c:v>
                </c:pt>
                <c:pt idx="1310">
                  <c:v>8.3116713092830814</c:v>
                </c:pt>
                <c:pt idx="1311">
                  <c:v>8.3114574950500231</c:v>
                </c:pt>
                <c:pt idx="1312">
                  <c:v>8.3114192701329568</c:v>
                </c:pt>
                <c:pt idx="1313">
                  <c:v>8.3113931725670991</c:v>
                </c:pt>
                <c:pt idx="1314">
                  <c:v>8.3111365916670401</c:v>
                </c:pt>
                <c:pt idx="1315">
                  <c:v>8.3113413334169728</c:v>
                </c:pt>
                <c:pt idx="1316">
                  <c:v>8.3112002525169153</c:v>
                </c:pt>
                <c:pt idx="1317">
                  <c:v>8.3116719109330468</c:v>
                </c:pt>
                <c:pt idx="1318">
                  <c:v>8.3111146633669897</c:v>
                </c:pt>
                <c:pt idx="1319">
                  <c:v>8.3110840384499234</c:v>
                </c:pt>
                <c:pt idx="1320">
                  <c:v>8.3117281575500623</c:v>
                </c:pt>
                <c:pt idx="1321">
                  <c:v>8.312084599299995</c:v>
                </c:pt>
                <c:pt idx="1322">
                  <c:v>8.3126401017329385</c:v>
                </c:pt>
                <c:pt idx="1323">
                  <c:v>8.31275560416708</c:v>
                </c:pt>
                <c:pt idx="1324">
                  <c:v>8.3125635459170137</c:v>
                </c:pt>
                <c:pt idx="1325">
                  <c:v>8.3119643816829551</c:v>
                </c:pt>
                <c:pt idx="1326">
                  <c:v>8.3120212401000853</c:v>
                </c:pt>
                <c:pt idx="1327">
                  <c:v>8.3122221425330292</c:v>
                </c:pt>
                <c:pt idx="1328">
                  <c:v>8.312010700949962</c:v>
                </c:pt>
                <c:pt idx="1329">
                  <c:v>8.3116036700499052</c:v>
                </c:pt>
                <c:pt idx="1330">
                  <c:v>8.3120922784670359</c:v>
                </c:pt>
                <c:pt idx="1331">
                  <c:v>8.3119460475669769</c:v>
                </c:pt>
                <c:pt idx="1332">
                  <c:v>8.3117449666669199</c:v>
                </c:pt>
                <c:pt idx="1333">
                  <c:v>8.311634125083053</c:v>
                </c:pt>
                <c:pt idx="1334">
                  <c:v>8.3107673941829958</c:v>
                </c:pt>
                <c:pt idx="1335">
                  <c:v>8.3104050692669276</c:v>
                </c:pt>
                <c:pt idx="1336">
                  <c:v>8.3095710883670684</c:v>
                </c:pt>
                <c:pt idx="1337">
                  <c:v>8.3101450467830027</c:v>
                </c:pt>
                <c:pt idx="1338">
                  <c:v>8.3104794158829431</c:v>
                </c:pt>
                <c:pt idx="1339">
                  <c:v>8.3110146743000755</c:v>
                </c:pt>
                <c:pt idx="1340">
                  <c:v>8.3095710434000178</c:v>
                </c:pt>
                <c:pt idx="1341">
                  <c:v>8.309343812499959</c:v>
                </c:pt>
                <c:pt idx="1342">
                  <c:v>8.3097956042500929</c:v>
                </c:pt>
                <c:pt idx="1343">
                  <c:v>8.3099083900170339</c:v>
                </c:pt>
                <c:pt idx="1344">
                  <c:v>8.3094055317669664</c:v>
                </c:pt>
                <c:pt idx="1345">
                  <c:v>8.3095630675329097</c:v>
                </c:pt>
                <c:pt idx="1346">
                  <c:v>8.3100738926170408</c:v>
                </c:pt>
                <c:pt idx="1347">
                  <c:v>8.3092591283829851</c:v>
                </c:pt>
                <c:pt idx="1348">
                  <c:v>8.3097058367999175</c:v>
                </c:pt>
                <c:pt idx="1349">
                  <c:v>8.3095347225670579</c:v>
                </c:pt>
                <c:pt idx="1350">
                  <c:v>8.3098118416670008</c:v>
                </c:pt>
                <c:pt idx="1351">
                  <c:v>8.3103488667499334</c:v>
                </c:pt>
                <c:pt idx="1352">
                  <c:v>8.3097894858500752</c:v>
                </c:pt>
                <c:pt idx="1353">
                  <c:v>8.3095506442670075</c:v>
                </c:pt>
                <c:pt idx="1354">
                  <c:v>8.3099404800329495</c:v>
                </c:pt>
                <c:pt idx="1355">
                  <c:v>8.310261038450081</c:v>
                </c:pt>
                <c:pt idx="1356">
                  <c:v>8.3098881242170233</c:v>
                </c:pt>
                <c:pt idx="1357">
                  <c:v>8.3102229159669569</c:v>
                </c:pt>
                <c:pt idx="1358">
                  <c:v>8.3099803684000975</c:v>
                </c:pt>
                <c:pt idx="1359">
                  <c:v>8.3105736541670385</c:v>
                </c:pt>
                <c:pt idx="1360">
                  <c:v>8.309569562582972</c:v>
                </c:pt>
                <c:pt idx="1361">
                  <c:v>8.3093875650169142</c:v>
                </c:pt>
                <c:pt idx="1362">
                  <c:v>8.3093068567670461</c:v>
                </c:pt>
                <c:pt idx="1363">
                  <c:v>8.3098608091999893</c:v>
                </c:pt>
                <c:pt idx="1364">
                  <c:v>8.309900934282922</c:v>
                </c:pt>
                <c:pt idx="1365">
                  <c:v>8.3097602533830628</c:v>
                </c:pt>
                <c:pt idx="1366">
                  <c:v>8.309980628466997</c:v>
                </c:pt>
                <c:pt idx="1367">
                  <c:v>8.3096939142329376</c:v>
                </c:pt>
                <c:pt idx="1368">
                  <c:v>8.3100127666670804</c:v>
                </c:pt>
                <c:pt idx="1369">
                  <c:v>8.309783591750012</c:v>
                </c:pt>
                <c:pt idx="1370">
                  <c:v>8.3092257108499545</c:v>
                </c:pt>
                <c:pt idx="1371">
                  <c:v>8.3098471359330865</c:v>
                </c:pt>
                <c:pt idx="1372">
                  <c:v>8.3099648717000285</c:v>
                </c:pt>
                <c:pt idx="1373">
                  <c:v>8.3096742634499616</c:v>
                </c:pt>
                <c:pt idx="1374">
                  <c:v>8.3096194825499037</c:v>
                </c:pt>
                <c:pt idx="1375">
                  <c:v>8.3092111076330362</c:v>
                </c:pt>
                <c:pt idx="1376">
                  <c:v>8.3094808100669795</c:v>
                </c:pt>
                <c:pt idx="1377">
                  <c:v>8.3090333124999205</c:v>
                </c:pt>
                <c:pt idx="1378">
                  <c:v>8.3092713709170525</c:v>
                </c:pt>
                <c:pt idx="1379">
                  <c:v>8.3093759400169951</c:v>
                </c:pt>
                <c:pt idx="1380">
                  <c:v>8.3092201150999276</c:v>
                </c:pt>
                <c:pt idx="1381">
                  <c:v>8.3096941008670697</c:v>
                </c:pt>
                <c:pt idx="1382">
                  <c:v>8.3097679759500025</c:v>
                </c:pt>
                <c:pt idx="1383">
                  <c:v>8.3090421283829432</c:v>
                </c:pt>
                <c:pt idx="1384">
                  <c:v>8.3084328701330747</c:v>
                </c:pt>
                <c:pt idx="1385">
                  <c:v>8.3088261392330178</c:v>
                </c:pt>
                <c:pt idx="1386">
                  <c:v>8.3088091749999613</c:v>
                </c:pt>
                <c:pt idx="1387">
                  <c:v>8.3083440000830926</c:v>
                </c:pt>
                <c:pt idx="1388">
                  <c:v>8.3093021025170337</c:v>
                </c:pt>
                <c:pt idx="1389">
                  <c:v>8.3092714442669671</c:v>
                </c:pt>
                <c:pt idx="1390">
                  <c:v>8.3091577800329102</c:v>
                </c:pt>
                <c:pt idx="1391">
                  <c:v>8.3088375884500412</c:v>
                </c:pt>
                <c:pt idx="1392">
                  <c:v>8.3096243908829841</c:v>
                </c:pt>
                <c:pt idx="1393">
                  <c:v>8.3093718659669165</c:v>
                </c:pt>
                <c:pt idx="1394">
                  <c:v>8.309352468400057</c:v>
                </c:pt>
                <c:pt idx="1395">
                  <c:v>8.3091244541669997</c:v>
                </c:pt>
                <c:pt idx="1396">
                  <c:v>8.3093155125829323</c:v>
                </c:pt>
                <c:pt idx="1397">
                  <c:v>8.3087963983500739</c:v>
                </c:pt>
                <c:pt idx="1398">
                  <c:v>8.3083786067670076</c:v>
                </c:pt>
                <c:pt idx="1399">
                  <c:v>8.3086051091999487</c:v>
                </c:pt>
                <c:pt idx="1400">
                  <c:v>8.3084160176170823</c:v>
                </c:pt>
                <c:pt idx="1401">
                  <c:v>8.3081773200500226</c:v>
                </c:pt>
                <c:pt idx="1402">
                  <c:v>8.3080520617999554</c:v>
                </c:pt>
                <c:pt idx="1403">
                  <c:v>8.307765830900097</c:v>
                </c:pt>
                <c:pt idx="1404">
                  <c:v>8.3077753833330412</c:v>
                </c:pt>
                <c:pt idx="1405">
                  <c:v>8.3077650917499728</c:v>
                </c:pt>
                <c:pt idx="1406">
                  <c:v>8.307895227516914</c:v>
                </c:pt>
                <c:pt idx="1407">
                  <c:v>8.308016485933047</c:v>
                </c:pt>
                <c:pt idx="1408">
                  <c:v>8.3081247716999886</c:v>
                </c:pt>
                <c:pt idx="1409">
                  <c:v>8.3085975801169223</c:v>
                </c:pt>
                <c:pt idx="1410">
                  <c:v>8.308624249217063</c:v>
                </c:pt>
                <c:pt idx="1411">
                  <c:v>8.308552974299996</c:v>
                </c:pt>
                <c:pt idx="1412">
                  <c:v>8.3087808433999371</c:v>
                </c:pt>
                <c:pt idx="1413">
                  <c:v>8.30871512916708</c:v>
                </c:pt>
                <c:pt idx="1414">
                  <c:v>8.3093248042500125</c:v>
                </c:pt>
                <c:pt idx="1415">
                  <c:v>8.3088874733499551</c:v>
                </c:pt>
                <c:pt idx="1416">
                  <c:v>8.3084332984330871</c:v>
                </c:pt>
                <c:pt idx="1417">
                  <c:v>8.3086246175330274</c:v>
                </c:pt>
                <c:pt idx="1418">
                  <c:v>8.3091869926169633</c:v>
                </c:pt>
                <c:pt idx="1419">
                  <c:v>8.3083723950499042</c:v>
                </c:pt>
                <c:pt idx="1420">
                  <c:v>8.3085354868000358</c:v>
                </c:pt>
                <c:pt idx="1421">
                  <c:v>8.3089258225669784</c:v>
                </c:pt>
                <c:pt idx="1422">
                  <c:v>8.3078130249999198</c:v>
                </c:pt>
                <c:pt idx="1423">
                  <c:v>8.3075145334170539</c:v>
                </c:pt>
                <c:pt idx="1424">
                  <c:v>8.3072735525169943</c:v>
                </c:pt>
                <c:pt idx="1425">
                  <c:v>8.3073540275999278</c:v>
                </c:pt>
                <c:pt idx="1426">
                  <c:v>8.3078057300330688</c:v>
                </c:pt>
                <c:pt idx="1427">
                  <c:v>8.3075725717830018</c:v>
                </c:pt>
                <c:pt idx="1428">
                  <c:v>8.3074149408829445</c:v>
                </c:pt>
                <c:pt idx="1429">
                  <c:v>8.3072564493000769</c:v>
                </c:pt>
                <c:pt idx="1430">
                  <c:v>8.3076693850670171</c:v>
                </c:pt>
                <c:pt idx="1431">
                  <c:v>8.3077264374999604</c:v>
                </c:pt>
                <c:pt idx="1432">
                  <c:v>8.3073889292500915</c:v>
                </c:pt>
                <c:pt idx="1433">
                  <c:v>8.3074643650170348</c:v>
                </c:pt>
                <c:pt idx="1434">
                  <c:v>8.3074163567669679</c:v>
                </c:pt>
                <c:pt idx="1435">
                  <c:v>8.3073199425329083</c:v>
                </c:pt>
                <c:pt idx="1436">
                  <c:v>8.3075283676170404</c:v>
                </c:pt>
                <c:pt idx="1437">
                  <c:v>8.3073948533829842</c:v>
                </c:pt>
                <c:pt idx="1438">
                  <c:v>8.3073755617999172</c:v>
                </c:pt>
                <c:pt idx="1439">
                  <c:v>8.3075891975670579</c:v>
                </c:pt>
                <c:pt idx="1440">
                  <c:v>8.3075410499999993</c:v>
                </c:pt>
                <c:pt idx="1441">
                  <c:v>8.3081574750829326</c:v>
                </c:pt>
                <c:pt idx="1442">
                  <c:v>8.3082379775170736</c:v>
                </c:pt>
                <c:pt idx="1443">
                  <c:v>8.3076124526000061</c:v>
                </c:pt>
                <c:pt idx="1444">
                  <c:v>8.3075521716999496</c:v>
                </c:pt>
                <c:pt idx="1445">
                  <c:v>8.3072408134500808</c:v>
                </c:pt>
                <c:pt idx="1446">
                  <c:v>8.3071999325500219</c:v>
                </c:pt>
                <c:pt idx="1447">
                  <c:v>8.3090933242999565</c:v>
                </c:pt>
                <c:pt idx="1448">
                  <c:v>8.3087278767330979</c:v>
                </c:pt>
                <c:pt idx="1449">
                  <c:v>8.3092786125000409</c:v>
                </c:pt>
                <c:pt idx="1450">
                  <c:v>8.3088416375829723</c:v>
                </c:pt>
                <c:pt idx="1451">
                  <c:v>8.3092961566829135</c:v>
                </c:pt>
                <c:pt idx="1452">
                  <c:v>8.3093973984330471</c:v>
                </c:pt>
                <c:pt idx="1453">
                  <c:v>8.3093937175329895</c:v>
                </c:pt>
                <c:pt idx="1454">
                  <c:v>8.3087548259499222</c:v>
                </c:pt>
                <c:pt idx="1455">
                  <c:v>8.3090819117170636</c:v>
                </c:pt>
                <c:pt idx="1456">
                  <c:v>8.308872653466997</c:v>
                </c:pt>
                <c:pt idx="1457">
                  <c:v>8.3090593225669398</c:v>
                </c:pt>
                <c:pt idx="1458">
                  <c:v>8.3085595750000785</c:v>
                </c:pt>
                <c:pt idx="1459">
                  <c:v>8.3084893667500115</c:v>
                </c:pt>
                <c:pt idx="1460">
                  <c:v>8.3074885191829555</c:v>
                </c:pt>
                <c:pt idx="1461">
                  <c:v>8.3076749276000861</c:v>
                </c:pt>
                <c:pt idx="1462">
                  <c:v>8.3077596300330292</c:v>
                </c:pt>
                <c:pt idx="1463">
                  <c:v>8.3075357051169618</c:v>
                </c:pt>
                <c:pt idx="1464">
                  <c:v>8.3074076742169041</c:v>
                </c:pt>
                <c:pt idx="1465">
                  <c:v>8.3075218993000348</c:v>
                </c:pt>
                <c:pt idx="1466">
                  <c:v>8.3074923683999788</c:v>
                </c:pt>
                <c:pt idx="1467">
                  <c:v>8.3079008041669216</c:v>
                </c:pt>
                <c:pt idx="1468">
                  <c:v>8.3079338792500526</c:v>
                </c:pt>
                <c:pt idx="1469">
                  <c:v>8.3072553316829936</c:v>
                </c:pt>
                <c:pt idx="1470">
                  <c:v>8.3072058567669274</c:v>
                </c:pt>
                <c:pt idx="1471">
                  <c:v>8.3070752425330685</c:v>
                </c:pt>
                <c:pt idx="1472">
                  <c:v>8.3073174176170017</c:v>
                </c:pt>
                <c:pt idx="1473">
                  <c:v>8.3072368867169448</c:v>
                </c:pt>
                <c:pt idx="1474">
                  <c:v>8.3073208784670758</c:v>
                </c:pt>
                <c:pt idx="1475">
                  <c:v>8.3075459142330175</c:v>
                </c:pt>
                <c:pt idx="1476">
                  <c:v>8.30747611666696</c:v>
                </c:pt>
                <c:pt idx="1477">
                  <c:v>8.3081235917500909</c:v>
                </c:pt>
                <c:pt idx="1478">
                  <c:v>8.3079895775170343</c:v>
                </c:pt>
                <c:pt idx="1479">
                  <c:v>8.3076848692669678</c:v>
                </c:pt>
                <c:pt idx="1480">
                  <c:v>8.3081040383669098</c:v>
                </c:pt>
                <c:pt idx="1481">
                  <c:v>8.3083789467830425</c:v>
                </c:pt>
                <c:pt idx="1482">
                  <c:v>8.3076002492169838</c:v>
                </c:pt>
                <c:pt idx="1483">
                  <c:v>8.3076696576329159</c:v>
                </c:pt>
                <c:pt idx="1484">
                  <c:v>8.3077272267330571</c:v>
                </c:pt>
                <c:pt idx="1485">
                  <c:v>8.3081160458330015</c:v>
                </c:pt>
                <c:pt idx="1486">
                  <c:v>8.307974504249934</c:v>
                </c:pt>
                <c:pt idx="1487">
                  <c:v>8.3078689900170737</c:v>
                </c:pt>
                <c:pt idx="1488">
                  <c:v>8.3077197817670072</c:v>
                </c:pt>
                <c:pt idx="1489">
                  <c:v>8.30728140086695</c:v>
                </c:pt>
                <c:pt idx="1490">
                  <c:v>8.3075184926170813</c:v>
                </c:pt>
                <c:pt idx="1491">
                  <c:v>8.3074779783830248</c:v>
                </c:pt>
                <c:pt idx="1492">
                  <c:v>8.3076085201329573</c:v>
                </c:pt>
                <c:pt idx="1493">
                  <c:v>8.3074211225670975</c:v>
                </c:pt>
                <c:pt idx="1494">
                  <c:v>8.3077066083330404</c:v>
                </c:pt>
                <c:pt idx="1495">
                  <c:v>8.3072209167499729</c:v>
                </c:pt>
                <c:pt idx="1496">
                  <c:v>8.3076443858499154</c:v>
                </c:pt>
                <c:pt idx="1497">
                  <c:v>8.3076725442670476</c:v>
                </c:pt>
                <c:pt idx="1498">
                  <c:v>8.3084504466999878</c:v>
                </c:pt>
                <c:pt idx="1499">
                  <c:v>8.3079913051169232</c:v>
                </c:pt>
                <c:pt idx="1500">
                  <c:v>8.3081304075500633</c:v>
                </c:pt>
                <c:pt idx="1501">
                  <c:v>8.3079733659669959</c:v>
                </c:pt>
                <c:pt idx="1502">
                  <c:v>8.3083843183999395</c:v>
                </c:pt>
                <c:pt idx="1503">
                  <c:v>8.3081389208330787</c:v>
                </c:pt>
                <c:pt idx="1504">
                  <c:v>8.3079536292500133</c:v>
                </c:pt>
                <c:pt idx="1505">
                  <c:v>8.3077702483499554</c:v>
                </c:pt>
                <c:pt idx="1506">
                  <c:v>8.3080188901000867</c:v>
                </c:pt>
                <c:pt idx="1507">
                  <c:v>8.3076483092000295</c:v>
                </c:pt>
                <c:pt idx="1508">
                  <c:v>8.3079408009499627</c:v>
                </c:pt>
                <c:pt idx="1509">
                  <c:v>8.307876836716904</c:v>
                </c:pt>
                <c:pt idx="1510">
                  <c:v>8.3087027284670363</c:v>
                </c:pt>
                <c:pt idx="1511">
                  <c:v>8.3090836475669771</c:v>
                </c:pt>
                <c:pt idx="1512">
                  <c:v>8.3086857333329203</c:v>
                </c:pt>
                <c:pt idx="1513">
                  <c:v>8.3082213584170521</c:v>
                </c:pt>
                <c:pt idx="1514">
                  <c:v>8.308075227516996</c:v>
                </c:pt>
                <c:pt idx="1515">
                  <c:v>8.3085107192669287</c:v>
                </c:pt>
                <c:pt idx="1516">
                  <c:v>8.308795371700068</c:v>
                </c:pt>
                <c:pt idx="1517">
                  <c:v>8.3083735801170011</c:v>
                </c:pt>
                <c:pt idx="1518">
                  <c:v>8.3084389992169445</c:v>
                </c:pt>
                <c:pt idx="1519">
                  <c:v>8.308735840967076</c:v>
                </c:pt>
                <c:pt idx="1520">
                  <c:v>8.3083516434000177</c:v>
                </c:pt>
                <c:pt idx="1521">
                  <c:v>8.3085397291669594</c:v>
                </c:pt>
                <c:pt idx="1522">
                  <c:v>8.3087510042500909</c:v>
                </c:pt>
                <c:pt idx="1523">
                  <c:v>8.3084891400170342</c:v>
                </c:pt>
                <c:pt idx="1524">
                  <c:v>8.3078983150999672</c:v>
                </c:pt>
                <c:pt idx="1525">
                  <c:v>8.30810018419991</c:v>
                </c:pt>
                <c:pt idx="1526">
                  <c:v>8.3089903759500423</c:v>
                </c:pt>
                <c:pt idx="1527">
                  <c:v>8.3081444783829834</c:v>
                </c:pt>
                <c:pt idx="1528">
                  <c:v>8.3081185534669171</c:v>
                </c:pt>
                <c:pt idx="1529">
                  <c:v>8.3083489559000583</c:v>
                </c:pt>
                <c:pt idx="1530">
                  <c:v>8.3078863083329999</c:v>
                </c:pt>
                <c:pt idx="1531">
                  <c:v>8.308382566749934</c:v>
                </c:pt>
                <c:pt idx="1532">
                  <c:v>8.308738119183074</c:v>
                </c:pt>
                <c:pt idx="1533">
                  <c:v>8.3094459942670085</c:v>
                </c:pt>
                <c:pt idx="1534">
                  <c:v>8.3093620966999495</c:v>
                </c:pt>
                <c:pt idx="1535">
                  <c:v>8.3087489884500805</c:v>
                </c:pt>
                <c:pt idx="1536">
                  <c:v>8.3085773742170232</c:v>
                </c:pt>
                <c:pt idx="1537">
                  <c:v>8.3085205992999569</c:v>
                </c:pt>
                <c:pt idx="1538">
                  <c:v>8.3085510684000976</c:v>
                </c:pt>
                <c:pt idx="1539">
                  <c:v>8.3087313708330388</c:v>
                </c:pt>
                <c:pt idx="1540">
                  <c:v>8.3085073292499718</c:v>
                </c:pt>
                <c:pt idx="1541">
                  <c:v>8.3086321150169145</c:v>
                </c:pt>
                <c:pt idx="1542">
                  <c:v>8.3089985567670475</c:v>
                </c:pt>
                <c:pt idx="1543">
                  <c:v>8.3091237591999896</c:v>
                </c:pt>
                <c:pt idx="1544">
                  <c:v>8.3089141176169221</c:v>
                </c:pt>
                <c:pt idx="1545">
                  <c:v>8.3090898867170626</c:v>
                </c:pt>
                <c:pt idx="1546">
                  <c:v>8.3090785784669947</c:v>
                </c:pt>
                <c:pt idx="1547">
                  <c:v>8.3092576142329388</c:v>
                </c:pt>
                <c:pt idx="1548">
                  <c:v>8.30967178333308</c:v>
                </c:pt>
                <c:pt idx="1549">
                  <c:v>8.3092992917500137</c:v>
                </c:pt>
                <c:pt idx="1550">
                  <c:v>8.3094017608499549</c:v>
                </c:pt>
                <c:pt idx="1551">
                  <c:v>8.3095650192670867</c:v>
                </c:pt>
                <c:pt idx="1552">
                  <c:v>8.3093409717000295</c:v>
                </c:pt>
                <c:pt idx="1553">
                  <c:v>8.3096927634499611</c:v>
                </c:pt>
                <c:pt idx="1554">
                  <c:v>8.3097984658829045</c:v>
                </c:pt>
                <c:pt idx="1555">
                  <c:v>8.309647957633036</c:v>
                </c:pt>
                <c:pt idx="1556">
                  <c:v>8.3093603767329789</c:v>
                </c:pt>
                <c:pt idx="1557">
                  <c:v>8.30978082916692</c:v>
                </c:pt>
                <c:pt idx="1558">
                  <c:v>8.3091630542500514</c:v>
                </c:pt>
                <c:pt idx="1559">
                  <c:v>8.309373656682995</c:v>
                </c:pt>
                <c:pt idx="1560">
                  <c:v>8.3092135317669271</c:v>
                </c:pt>
                <c:pt idx="1561">
                  <c:v>8.3098100342000691</c:v>
                </c:pt>
                <c:pt idx="1562">
                  <c:v>8.3101906926170024</c:v>
                </c:pt>
                <c:pt idx="1563">
                  <c:v>8.3097897283829436</c:v>
                </c:pt>
                <c:pt idx="1564">
                  <c:v>8.3097505201330755</c:v>
                </c:pt>
                <c:pt idx="1565">
                  <c:v>8.3099906559000178</c:v>
                </c:pt>
                <c:pt idx="1566">
                  <c:v>8.3101126749999619</c:v>
                </c:pt>
                <c:pt idx="1567">
                  <c:v>8.3109452500830923</c:v>
                </c:pt>
                <c:pt idx="1568">
                  <c:v>8.3103525525170348</c:v>
                </c:pt>
                <c:pt idx="1569">
                  <c:v>8.310005694266966</c:v>
                </c:pt>
                <c:pt idx="1570">
                  <c:v>8.30993953003291</c:v>
                </c:pt>
                <c:pt idx="1571">
                  <c:v>8.309959155117042</c:v>
                </c:pt>
                <c:pt idx="1572">
                  <c:v>8.3096366575499836</c:v>
                </c:pt>
                <c:pt idx="1573">
                  <c:v>8.3098912159669176</c:v>
                </c:pt>
                <c:pt idx="1574">
                  <c:v>8.3100548684000568</c:v>
                </c:pt>
                <c:pt idx="1575">
                  <c:v>8.3100887874999998</c:v>
                </c:pt>
                <c:pt idx="1576">
                  <c:v>8.3091354959169319</c:v>
                </c:pt>
                <c:pt idx="1577">
                  <c:v>8.3105426483500739</c:v>
                </c:pt>
                <c:pt idx="1578">
                  <c:v>8.3096487567670074</c:v>
                </c:pt>
                <c:pt idx="1579">
                  <c:v>8.309753459199948</c:v>
                </c:pt>
                <c:pt idx="1580">
                  <c:v>8.3101964676170823</c:v>
                </c:pt>
                <c:pt idx="1581">
                  <c:v>8.3097292033830232</c:v>
                </c:pt>
                <c:pt idx="1582">
                  <c:v>8.3091798451329559</c:v>
                </c:pt>
                <c:pt idx="1583">
                  <c:v>8.3092556642330972</c:v>
                </c:pt>
                <c:pt idx="1584">
                  <c:v>8.3092444500000386</c:v>
                </c:pt>
                <c:pt idx="1585">
                  <c:v>8.309850558416974</c:v>
                </c:pt>
                <c:pt idx="1586">
                  <c:v>8.3104740775169148</c:v>
                </c:pt>
                <c:pt idx="1587">
                  <c:v>8.3102722859330456</c:v>
                </c:pt>
                <c:pt idx="1588">
                  <c:v>8.3098685050329895</c:v>
                </c:pt>
                <c:pt idx="1589">
                  <c:v>8.3104546301169222</c:v>
                </c:pt>
                <c:pt idx="1590">
                  <c:v>8.3108021158830638</c:v>
                </c:pt>
                <c:pt idx="1591">
                  <c:v>8.3105477409669959</c:v>
                </c:pt>
                <c:pt idx="1592">
                  <c:v>8.3110259600669387</c:v>
                </c:pt>
                <c:pt idx="1593">
                  <c:v>8.310052245833079</c:v>
                </c:pt>
                <c:pt idx="1594">
                  <c:v>8.3096423542500126</c:v>
                </c:pt>
                <c:pt idx="1595">
                  <c:v>8.3098576566829561</c:v>
                </c:pt>
                <c:pt idx="1596">
                  <c:v>8.3101327317670872</c:v>
                </c:pt>
                <c:pt idx="1597">
                  <c:v>8.309798150867028</c:v>
                </c:pt>
                <c:pt idx="1598">
                  <c:v>8.3102234426169606</c:v>
                </c:pt>
                <c:pt idx="1599">
                  <c:v>8.3100873117169041</c:v>
                </c:pt>
                <c:pt idx="1600">
                  <c:v>8.3103164368000364</c:v>
                </c:pt>
                <c:pt idx="1601">
                  <c:v>8.3102310892329783</c:v>
                </c:pt>
                <c:pt idx="1602">
                  <c:v>8.3103671083329207</c:v>
                </c:pt>
                <c:pt idx="1603">
                  <c:v>8.3097423334170522</c:v>
                </c:pt>
                <c:pt idx="1604">
                  <c:v>8.3101288191829941</c:v>
                </c:pt>
                <c:pt idx="1605">
                  <c:v>8.3098999775999278</c:v>
                </c:pt>
                <c:pt idx="1606">
                  <c:v>8.31051473003307</c:v>
                </c:pt>
                <c:pt idx="1607">
                  <c:v>8.3106743051170024</c:v>
                </c:pt>
                <c:pt idx="1608">
                  <c:v>8.3105016575499437</c:v>
                </c:pt>
                <c:pt idx="1609">
                  <c:v>8.3099297493000766</c:v>
                </c:pt>
                <c:pt idx="1610">
                  <c:v>8.3097351684000174</c:v>
                </c:pt>
                <c:pt idx="1611">
                  <c:v>8.3095121208329612</c:v>
                </c:pt>
                <c:pt idx="1612">
                  <c:v>8.3098601459170922</c:v>
                </c:pt>
                <c:pt idx="1613">
                  <c:v>8.3096170983500333</c:v>
                </c:pt>
                <c:pt idx="1614">
                  <c:v>8.3101568734329678</c:v>
                </c:pt>
                <c:pt idx="1615">
                  <c:v>8.3098337925329098</c:v>
                </c:pt>
                <c:pt idx="1616">
                  <c:v>8.3089858509500409</c:v>
                </c:pt>
                <c:pt idx="1617">
                  <c:v>8.3095867700499841</c:v>
                </c:pt>
                <c:pt idx="1618">
                  <c:v>8.309906445132917</c:v>
                </c:pt>
                <c:pt idx="1619">
                  <c:v>8.3101553975670583</c:v>
                </c:pt>
                <c:pt idx="1620">
                  <c:v>8.3096431333329992</c:v>
                </c:pt>
                <c:pt idx="1621">
                  <c:v>8.3100439584169319</c:v>
                </c:pt>
                <c:pt idx="1622">
                  <c:v>8.3100939275170749</c:v>
                </c:pt>
                <c:pt idx="1623">
                  <c:v>8.3098795859330075</c:v>
                </c:pt>
                <c:pt idx="1624">
                  <c:v>8.3107267883669493</c:v>
                </c:pt>
                <c:pt idx="1625">
                  <c:v>8.3103436467830818</c:v>
                </c:pt>
                <c:pt idx="1626">
                  <c:v>8.310324365883023</c:v>
                </c:pt>
                <c:pt idx="1627">
                  <c:v>8.3110508409669563</c:v>
                </c:pt>
                <c:pt idx="1628">
                  <c:v>8.3105931767330983</c:v>
                </c:pt>
                <c:pt idx="1629">
                  <c:v>8.3106529625000398</c:v>
                </c:pt>
                <c:pt idx="1630">
                  <c:v>8.3108308042499726</c:v>
                </c:pt>
                <c:pt idx="1631">
                  <c:v>8.311062740016915</c:v>
                </c:pt>
                <c:pt idx="1632">
                  <c:v>8.3111987151000477</c:v>
                </c:pt>
                <c:pt idx="1633">
                  <c:v>8.3112065508669897</c:v>
                </c:pt>
                <c:pt idx="1634">
                  <c:v>8.3110568759499213</c:v>
                </c:pt>
                <c:pt idx="1635">
                  <c:v>8.3107557617170631</c:v>
                </c:pt>
                <c:pt idx="1636">
                  <c:v>8.3110166367999962</c:v>
                </c:pt>
                <c:pt idx="1637">
                  <c:v>8.3110701392329371</c:v>
                </c:pt>
                <c:pt idx="1638">
                  <c:v>8.3109065750000788</c:v>
                </c:pt>
                <c:pt idx="1639">
                  <c:v>8.3107672500830123</c:v>
                </c:pt>
                <c:pt idx="1640">
                  <c:v>8.3112262525169545</c:v>
                </c:pt>
                <c:pt idx="1641">
                  <c:v>8.3117057776000873</c:v>
                </c:pt>
                <c:pt idx="1642">
                  <c:v>8.3111468300330298</c:v>
                </c:pt>
                <c:pt idx="1643">
                  <c:v>8.3109991051169629</c:v>
                </c:pt>
                <c:pt idx="1644">
                  <c:v>8.3110285408829032</c:v>
                </c:pt>
                <c:pt idx="1645">
                  <c:v>8.3108482826330352</c:v>
                </c:pt>
                <c:pt idx="1646">
                  <c:v>8.3114412350669777</c:v>
                </c:pt>
                <c:pt idx="1647">
                  <c:v>8.3113941041669221</c:v>
                </c:pt>
                <c:pt idx="1648">
                  <c:v>8.3112539959170526</c:v>
                </c:pt>
                <c:pt idx="1649">
                  <c:v>8.3110187150169939</c:v>
                </c:pt>
                <c:pt idx="1650">
                  <c:v>8.3113514400999264</c:v>
                </c:pt>
                <c:pt idx="1651">
                  <c:v>8.3113781592000695</c:v>
                </c:pt>
                <c:pt idx="1652">
                  <c:v>8.3116610009500018</c:v>
                </c:pt>
                <c:pt idx="1653">
                  <c:v>8.3114157867169443</c:v>
                </c:pt>
                <c:pt idx="1654">
                  <c:v>8.3116676913080756</c:v>
                </c:pt>
                <c:pt idx="1655">
                  <c:v>8.3118696842900182</c:v>
                </c:pt>
                <c:pt idx="1656">
                  <c:v>8.3116123333329597</c:v>
                </c:pt>
                <c:pt idx="1657">
                  <c:v>8.3122673584170919</c:v>
                </c:pt>
                <c:pt idx="1658">
                  <c:v>8.3122458275170352</c:v>
                </c:pt>
                <c:pt idx="1659">
                  <c:v>8.3118122525999674</c:v>
                </c:pt>
                <c:pt idx="1660">
                  <c:v>8.3119128216999094</c:v>
                </c:pt>
                <c:pt idx="1661">
                  <c:v>8.311808163450042</c:v>
                </c:pt>
                <c:pt idx="1662">
                  <c:v>8.3116891992169837</c:v>
                </c:pt>
                <c:pt idx="1663">
                  <c:v>8.3116952576329162</c:v>
                </c:pt>
                <c:pt idx="1664">
                  <c:v>8.3121320100670584</c:v>
                </c:pt>
                <c:pt idx="1665">
                  <c:v>8.310985945833</c:v>
                </c:pt>
                <c:pt idx="1666">
                  <c:v>8.3110388542499329</c:v>
                </c:pt>
                <c:pt idx="1667">
                  <c:v>8.311545590017074</c:v>
                </c:pt>
                <c:pt idx="1668">
                  <c:v>8.3113374651000065</c:v>
                </c:pt>
                <c:pt idx="1669">
                  <c:v>8.3117413675329495</c:v>
                </c:pt>
                <c:pt idx="1670">
                  <c:v>8.3121344092830807</c:v>
                </c:pt>
                <c:pt idx="1671">
                  <c:v>8.3121935283830251</c:v>
                </c:pt>
                <c:pt idx="1672">
                  <c:v>8.3121658534669578</c:v>
                </c:pt>
                <c:pt idx="1673">
                  <c:v>8.3117472438310962</c:v>
                </c:pt>
                <c:pt idx="1674">
                  <c:v>8.31226872500004</c:v>
                </c:pt>
                <c:pt idx="1675">
                  <c:v>8.3122434834169727</c:v>
                </c:pt>
                <c:pt idx="1676">
                  <c:v>8.3116035525169156</c:v>
                </c:pt>
                <c:pt idx="1677">
                  <c:v>8.3121826776000471</c:v>
                </c:pt>
                <c:pt idx="1678">
                  <c:v>8.311991530032989</c:v>
                </c:pt>
                <c:pt idx="1679">
                  <c:v>8.3124599384499209</c:v>
                </c:pt>
                <c:pt idx="1680">
                  <c:v>8.3124708242170637</c:v>
                </c:pt>
                <c:pt idx="1681">
                  <c:v>8.312415149299996</c:v>
                </c:pt>
                <c:pt idx="1682">
                  <c:v>8.3122565350669397</c:v>
                </c:pt>
                <c:pt idx="1683">
                  <c:v>8.3125633541670787</c:v>
                </c:pt>
                <c:pt idx="1684">
                  <c:v>8.3122734459170111</c:v>
                </c:pt>
                <c:pt idx="1685">
                  <c:v>8.312678948349955</c:v>
                </c:pt>
                <c:pt idx="1686">
                  <c:v>8.3122485567670861</c:v>
                </c:pt>
                <c:pt idx="1687">
                  <c:v>8.3123049092000301</c:v>
                </c:pt>
                <c:pt idx="1688">
                  <c:v>8.3124704676169614</c:v>
                </c:pt>
                <c:pt idx="1689">
                  <c:v>8.3122195867169033</c:v>
                </c:pt>
                <c:pt idx="1690">
                  <c:v>8.3124525784670364</c:v>
                </c:pt>
                <c:pt idx="1691">
                  <c:v>8.3118720142329785</c:v>
                </c:pt>
                <c:pt idx="1692">
                  <c:v>8.3113859333329216</c:v>
                </c:pt>
                <c:pt idx="1693">
                  <c:v>8.3117460250830533</c:v>
                </c:pt>
                <c:pt idx="1694">
                  <c:v>8.3126212775169943</c:v>
                </c:pt>
                <c:pt idx="1695">
                  <c:v>8.3126231692669279</c:v>
                </c:pt>
                <c:pt idx="1696">
                  <c:v>8.3121978383670676</c:v>
                </c:pt>
                <c:pt idx="1697">
                  <c:v>8.3135039301170011</c:v>
                </c:pt>
                <c:pt idx="1698">
                  <c:v>8.3125889825499435</c:v>
                </c:pt>
                <c:pt idx="1699">
                  <c:v>8.3132634743000757</c:v>
                </c:pt>
                <c:pt idx="1700">
                  <c:v>8.3129941434000187</c:v>
                </c:pt>
                <c:pt idx="1701">
                  <c:v>8.3127657624999607</c:v>
                </c:pt>
                <c:pt idx="1702">
                  <c:v>8.3135633709170911</c:v>
                </c:pt>
                <c:pt idx="1703">
                  <c:v>8.313602840017035</c:v>
                </c:pt>
                <c:pt idx="1704">
                  <c:v>8.3128895484329668</c:v>
                </c:pt>
                <c:pt idx="1705">
                  <c:v>8.3132546675329095</c:v>
                </c:pt>
                <c:pt idx="1706">
                  <c:v>8.3134566092830422</c:v>
                </c:pt>
                <c:pt idx="1707">
                  <c:v>8.3132245117169834</c:v>
                </c:pt>
                <c:pt idx="1708">
                  <c:v>8.3137980701329166</c:v>
                </c:pt>
                <c:pt idx="1709">
                  <c:v>8.3143617225670585</c:v>
                </c:pt>
                <c:pt idx="1710">
                  <c:v>8.3147431083330012</c:v>
                </c:pt>
                <c:pt idx="1711">
                  <c:v>8.3142615000829334</c:v>
                </c:pt>
                <c:pt idx="1712">
                  <c:v>8.3139944691830738</c:v>
                </c:pt>
                <c:pt idx="1713">
                  <c:v>8.3137323776000063</c:v>
                </c:pt>
                <c:pt idx="1714">
                  <c:v>8.3143394300329501</c:v>
                </c:pt>
                <c:pt idx="1715">
                  <c:v>8.3142341884500812</c:v>
                </c:pt>
                <c:pt idx="1716">
                  <c:v>8.3140229242170243</c:v>
                </c:pt>
                <c:pt idx="1717">
                  <c:v>8.313964465966956</c:v>
                </c:pt>
                <c:pt idx="1718">
                  <c:v>8.3144410684000984</c:v>
                </c:pt>
                <c:pt idx="1719">
                  <c:v>8.31444462083304</c:v>
                </c:pt>
                <c:pt idx="1720">
                  <c:v>8.3148647625829728</c:v>
                </c:pt>
                <c:pt idx="1721">
                  <c:v>8.314705498349916</c:v>
                </c:pt>
                <c:pt idx="1722">
                  <c:v>8.3147884734330475</c:v>
                </c:pt>
                <c:pt idx="1723">
                  <c:v>8.3148272591999906</c:v>
                </c:pt>
                <c:pt idx="1724">
                  <c:v>8.3150238009499233</c:v>
                </c:pt>
                <c:pt idx="1725">
                  <c:v>8.315161953383063</c:v>
                </c:pt>
                <c:pt idx="1726">
                  <c:v>8.3150418951329961</c:v>
                </c:pt>
                <c:pt idx="1727">
                  <c:v>8.3146597808999392</c:v>
                </c:pt>
                <c:pt idx="1728">
                  <c:v>8.3143759500000805</c:v>
                </c:pt>
                <c:pt idx="1729">
                  <c:v>8.3148475250830138</c:v>
                </c:pt>
                <c:pt idx="1730">
                  <c:v>8.3152815608499537</c:v>
                </c:pt>
                <c:pt idx="1731">
                  <c:v>8.3159178859330858</c:v>
                </c:pt>
                <c:pt idx="1732">
                  <c:v>8.3157831383670295</c:v>
                </c:pt>
                <c:pt idx="1733">
                  <c:v>8.3159224634499616</c:v>
                </c:pt>
                <c:pt idx="1734">
                  <c:v>8.3154639658829055</c:v>
                </c:pt>
                <c:pt idx="1735">
                  <c:v>8.313997157633036</c:v>
                </c:pt>
                <c:pt idx="1736">
                  <c:v>8.3137510100669783</c:v>
                </c:pt>
                <c:pt idx="1737">
                  <c:v>8.3142175624999197</c:v>
                </c:pt>
                <c:pt idx="1738">
                  <c:v>8.3140438709170521</c:v>
                </c:pt>
                <c:pt idx="1739">
                  <c:v>8.313742390016996</c:v>
                </c:pt>
                <c:pt idx="1740">
                  <c:v>8.3141270984329285</c:v>
                </c:pt>
                <c:pt idx="1741">
                  <c:v>8.3149724508670673</c:v>
                </c:pt>
                <c:pt idx="1742">
                  <c:v>8.3144018592830022</c:v>
                </c:pt>
                <c:pt idx="1743">
                  <c:v>8.3151773950499432</c:v>
                </c:pt>
                <c:pt idx="1744">
                  <c:v>8.3148480034670751</c:v>
                </c:pt>
                <c:pt idx="1745">
                  <c:v>8.314490805900018</c:v>
                </c:pt>
                <c:pt idx="1746">
                  <c:v>8.3145544416669601</c:v>
                </c:pt>
                <c:pt idx="1747">
                  <c:v>8.3149484667500921</c:v>
                </c:pt>
                <c:pt idx="1748">
                  <c:v>8.3145316358500345</c:v>
                </c:pt>
                <c:pt idx="1749">
                  <c:v>8.3144320109329666</c:v>
                </c:pt>
                <c:pt idx="1750">
                  <c:v>8.31401526336691</c:v>
                </c:pt>
                <c:pt idx="1751">
                  <c:v>8.3147193051170412</c:v>
                </c:pt>
                <c:pt idx="1752">
                  <c:v>8.3147581242169846</c:v>
                </c:pt>
                <c:pt idx="1753">
                  <c:v>8.3146715159669178</c:v>
                </c:pt>
                <c:pt idx="1754">
                  <c:v>8.315412335067057</c:v>
                </c:pt>
                <c:pt idx="1755">
                  <c:v>8.3151769375000004</c:v>
                </c:pt>
                <c:pt idx="1756">
                  <c:v>8.3152772125829326</c:v>
                </c:pt>
                <c:pt idx="1757">
                  <c:v>8.3147848650170744</c:v>
                </c:pt>
                <c:pt idx="1758">
                  <c:v>8.3151650734330076</c:v>
                </c:pt>
                <c:pt idx="1759">
                  <c:v>8.315075342532948</c:v>
                </c:pt>
                <c:pt idx="1760">
                  <c:v>8.3148796676170811</c:v>
                </c:pt>
                <c:pt idx="1761">
                  <c:v>8.3144389700500234</c:v>
                </c:pt>
                <c:pt idx="1762">
                  <c:v>8.3149360451329564</c:v>
                </c:pt>
                <c:pt idx="1763">
                  <c:v>8.3146901809000973</c:v>
                </c:pt>
                <c:pt idx="1764">
                  <c:v>8.3152776500000396</c:v>
                </c:pt>
                <c:pt idx="1765">
                  <c:v>8.3154620250829723</c:v>
                </c:pt>
                <c:pt idx="1766">
                  <c:v>8.3148271108499152</c:v>
                </c:pt>
                <c:pt idx="1767">
                  <c:v>8.315392119267047</c:v>
                </c:pt>
                <c:pt idx="1768">
                  <c:v>8.3147626216999893</c:v>
                </c:pt>
                <c:pt idx="1769">
                  <c:v>8.3153314801169227</c:v>
                </c:pt>
                <c:pt idx="1770">
                  <c:v>8.3153878492170623</c:v>
                </c:pt>
                <c:pt idx="1771">
                  <c:v>8.3155417909669964</c:v>
                </c:pt>
                <c:pt idx="1772">
                  <c:v>8.3136645100669373</c:v>
                </c:pt>
                <c:pt idx="1773">
                  <c:v>8.3129260291670803</c:v>
                </c:pt>
                <c:pt idx="1774">
                  <c:v>8.3132646375830124</c:v>
                </c:pt>
                <c:pt idx="1775">
                  <c:v>8.3131055900169546</c:v>
                </c:pt>
                <c:pt idx="1776">
                  <c:v>8.3130558151000873</c:v>
                </c:pt>
                <c:pt idx="1777">
                  <c:v>8.3129026175330285</c:v>
                </c:pt>
                <c:pt idx="1778">
                  <c:v>8.3131478092829614</c:v>
                </c:pt>
                <c:pt idx="1779">
                  <c:v>8.3127817950499043</c:v>
                </c:pt>
                <c:pt idx="1780">
                  <c:v>8.3133372534670364</c:v>
                </c:pt>
                <c:pt idx="1781">
                  <c:v>8.3134552058999791</c:v>
                </c:pt>
                <c:pt idx="1782">
                  <c:v>8.3134448583329199</c:v>
                </c:pt>
                <c:pt idx="1783">
                  <c:v>8.3138219667500515</c:v>
                </c:pt>
                <c:pt idx="1784">
                  <c:v>8.3137033691829956</c:v>
                </c:pt>
                <c:pt idx="1785">
                  <c:v>8.313498794266927</c:v>
                </c:pt>
                <c:pt idx="1786">
                  <c:v>8.31376264670007</c:v>
                </c:pt>
                <c:pt idx="1787">
                  <c:v>8.3133595384500012</c:v>
                </c:pt>
                <c:pt idx="1788">
                  <c:v>8.3130494742169425</c:v>
                </c:pt>
                <c:pt idx="1789">
                  <c:v>8.3134188659670745</c:v>
                </c:pt>
                <c:pt idx="1790">
                  <c:v>8.3135341184000175</c:v>
                </c:pt>
                <c:pt idx="1791">
                  <c:v>8.3136356708329604</c:v>
                </c:pt>
                <c:pt idx="1792">
                  <c:v>8.3130939292500923</c:v>
                </c:pt>
                <c:pt idx="1793">
                  <c:v>8.3130692983500332</c:v>
                </c:pt>
                <c:pt idx="1794">
                  <c:v>8.3135923067669673</c:v>
                </c:pt>
                <c:pt idx="1795">
                  <c:v>8.3134758591999098</c:v>
                </c:pt>
                <c:pt idx="1796">
                  <c:v>8.3137171342830403</c:v>
                </c:pt>
                <c:pt idx="1797">
                  <c:v>8.3139362533829839</c:v>
                </c:pt>
                <c:pt idx="1798">
                  <c:v>8.3141623784669161</c:v>
                </c:pt>
                <c:pt idx="1799">
                  <c:v>8.3141084642330583</c:v>
                </c:pt>
                <c:pt idx="1800">
                  <c:v>8.3137805666669991</c:v>
                </c:pt>
                <c:pt idx="1801">
                  <c:v>8.3139687917499323</c:v>
                </c:pt>
                <c:pt idx="1802">
                  <c:v>8.3137909775170744</c:v>
                </c:pt>
                <c:pt idx="1803">
                  <c:v>8.313917969267008</c:v>
                </c:pt>
                <c:pt idx="1804">
                  <c:v>8.3142594050329492</c:v>
                </c:pt>
                <c:pt idx="1805">
                  <c:v>8.3143633967830812</c:v>
                </c:pt>
                <c:pt idx="1806">
                  <c:v>8.3140107825500227</c:v>
                </c:pt>
                <c:pt idx="1807">
                  <c:v>8.3141891242999559</c:v>
                </c:pt>
                <c:pt idx="1808">
                  <c:v>8.3143727600670978</c:v>
                </c:pt>
                <c:pt idx="1809">
                  <c:v>8.3144432291670398</c:v>
                </c:pt>
                <c:pt idx="1810">
                  <c:v>8.3144792375829741</c:v>
                </c:pt>
                <c:pt idx="1811">
                  <c:v>8.3147474400169141</c:v>
                </c:pt>
                <c:pt idx="1812">
                  <c:v>8.3138241984330463</c:v>
                </c:pt>
                <c:pt idx="1813">
                  <c:v>8.3143712341999887</c:v>
                </c:pt>
                <c:pt idx="1814">
                  <c:v>8.3144416259499216</c:v>
                </c:pt>
                <c:pt idx="1815">
                  <c:v>8.314253711717063</c:v>
                </c:pt>
                <c:pt idx="1816">
                  <c:v>8.3139888367999966</c:v>
                </c:pt>
                <c:pt idx="1817">
                  <c:v>8.3145384725669373</c:v>
                </c:pt>
                <c:pt idx="1818">
                  <c:v>8.3142309750000791</c:v>
                </c:pt>
                <c:pt idx="1819">
                  <c:v>8.3146371500830121</c:v>
                </c:pt>
                <c:pt idx="1820">
                  <c:v>8.3147796525169557</c:v>
                </c:pt>
                <c:pt idx="1821">
                  <c:v>8.3139711442670876</c:v>
                </c:pt>
                <c:pt idx="1822">
                  <c:v>8.3140905967000283</c:v>
                </c:pt>
                <c:pt idx="1823">
                  <c:v>8.314305005116962</c:v>
                </c:pt>
                <c:pt idx="1824">
                  <c:v>8.3142150075499046</c:v>
                </c:pt>
                <c:pt idx="1825">
                  <c:v>8.3145912993000355</c:v>
                </c:pt>
                <c:pt idx="1826">
                  <c:v>8.3140428850669785</c:v>
                </c:pt>
                <c:pt idx="1827">
                  <c:v>8.3142715374999199</c:v>
                </c:pt>
                <c:pt idx="1828">
                  <c:v>8.313997129250053</c:v>
                </c:pt>
                <c:pt idx="1829">
                  <c:v>8.3143149983499942</c:v>
                </c:pt>
                <c:pt idx="1830">
                  <c:v>8.3142200900999264</c:v>
                </c:pt>
                <c:pt idx="1831">
                  <c:v>8.3140520592000691</c:v>
                </c:pt>
                <c:pt idx="1832">
                  <c:v>8.3144109676170022</c:v>
                </c:pt>
                <c:pt idx="1833">
                  <c:v>8.3138158200499443</c:v>
                </c:pt>
                <c:pt idx="1834">
                  <c:v>8.3138320784670761</c:v>
                </c:pt>
                <c:pt idx="1835">
                  <c:v>8.3140788975670183</c:v>
                </c:pt>
                <c:pt idx="1836">
                  <c:v>8.3144099499999609</c:v>
                </c:pt>
                <c:pt idx="1837">
                  <c:v>8.3136971250830918</c:v>
                </c:pt>
                <c:pt idx="1838">
                  <c:v>8.3147622275170345</c:v>
                </c:pt>
                <c:pt idx="1839">
                  <c:v>8.3143333692669685</c:v>
                </c:pt>
                <c:pt idx="1840">
                  <c:v>8.3138631216999084</c:v>
                </c:pt>
                <c:pt idx="1841">
                  <c:v>8.3144095634500399</c:v>
                </c:pt>
                <c:pt idx="1842">
                  <c:v>8.3146413825499828</c:v>
                </c:pt>
                <c:pt idx="1843">
                  <c:v>8.3143119076329164</c:v>
                </c:pt>
                <c:pt idx="1844">
                  <c:v>8.3141684767330588</c:v>
                </c:pt>
                <c:pt idx="1845">
                  <c:v>8.3135269624999992</c:v>
                </c:pt>
                <c:pt idx="1846">
                  <c:v>8.3141925042499327</c:v>
                </c:pt>
                <c:pt idx="1847">
                  <c:v>8.3146044566830746</c:v>
                </c:pt>
                <c:pt idx="1848">
                  <c:v>8.3147262984330066</c:v>
                </c:pt>
                <c:pt idx="1849">
                  <c:v>8.31423461753295</c:v>
                </c:pt>
                <c:pt idx="1850">
                  <c:v>8.3144621759500819</c:v>
                </c:pt>
                <c:pt idx="1851">
                  <c:v>8.3146623950500231</c:v>
                </c:pt>
                <c:pt idx="1852">
                  <c:v>8.3143406201329579</c:v>
                </c:pt>
                <c:pt idx="1853">
                  <c:v>8.3141255892330967</c:v>
                </c:pt>
                <c:pt idx="1854">
                  <c:v>8.314115075000041</c:v>
                </c:pt>
                <c:pt idx="1855">
                  <c:v>8.3149119334169725</c:v>
                </c:pt>
                <c:pt idx="1856">
                  <c:v>8.3143309025169145</c:v>
                </c:pt>
                <c:pt idx="1857">
                  <c:v>8.3141415276000483</c:v>
                </c:pt>
                <c:pt idx="1858">
                  <c:v>8.3141253800329888</c:v>
                </c:pt>
                <c:pt idx="1859">
                  <c:v>8.314802205116921</c:v>
                </c:pt>
                <c:pt idx="1860">
                  <c:v>8.3146366075500637</c:v>
                </c:pt>
                <c:pt idx="1861">
                  <c:v>8.3140613159669954</c:v>
                </c:pt>
                <c:pt idx="1862">
                  <c:v>8.3138084183999386</c:v>
                </c:pt>
                <c:pt idx="1863">
                  <c:v>8.3137902875000798</c:v>
                </c:pt>
                <c:pt idx="1864">
                  <c:v>8.3141017959170114</c:v>
                </c:pt>
                <c:pt idx="1865">
                  <c:v>8.3132836650169555</c:v>
                </c:pt>
                <c:pt idx="1866">
                  <c:v>8.3141817067670871</c:v>
                </c:pt>
                <c:pt idx="1867">
                  <c:v>8.3146030925330301</c:v>
                </c:pt>
                <c:pt idx="1868">
                  <c:v>8.3141795509499623</c:v>
                </c:pt>
                <c:pt idx="1869">
                  <c:v>8.3142274200499031</c:v>
                </c:pt>
                <c:pt idx="1870">
                  <c:v>8.3141806784670358</c:v>
                </c:pt>
                <c:pt idx="1871">
                  <c:v>8.3135916808999788</c:v>
                </c:pt>
                <c:pt idx="1872">
                  <c:v>8.3142777499999205</c:v>
                </c:pt>
                <c:pt idx="1873">
                  <c:v>8.3138203584170522</c:v>
                </c:pt>
                <c:pt idx="1874">
                  <c:v>8.3141302608499945</c:v>
                </c:pt>
                <c:pt idx="1875">
                  <c:v>8.3138305525999261</c:v>
                </c:pt>
                <c:pt idx="1876">
                  <c:v>8.3137086050330691</c:v>
                </c:pt>
                <c:pt idx="1877">
                  <c:v>8.3142122634500009</c:v>
                </c:pt>
                <c:pt idx="1878">
                  <c:v>8.3141172658829436</c:v>
                </c:pt>
                <c:pt idx="1879">
                  <c:v>8.3148024909670752</c:v>
                </c:pt>
                <c:pt idx="1880">
                  <c:v>8.3142496767330165</c:v>
                </c:pt>
                <c:pt idx="1881">
                  <c:v>8.3144080124999604</c:v>
                </c:pt>
                <c:pt idx="1882">
                  <c:v>8.3141469709170917</c:v>
                </c:pt>
                <c:pt idx="1883">
                  <c:v>8.3141928900170345</c:v>
                </c:pt>
                <c:pt idx="1884">
                  <c:v>8.3137103484329682</c:v>
                </c:pt>
                <c:pt idx="1885">
                  <c:v>8.3134103675329101</c:v>
                </c:pt>
                <c:pt idx="1886">
                  <c:v>8.3138202592830428</c:v>
                </c:pt>
                <c:pt idx="1887">
                  <c:v>8.3137398450499838</c:v>
                </c:pt>
                <c:pt idx="1888">
                  <c:v>8.313884353466916</c:v>
                </c:pt>
                <c:pt idx="1889">
                  <c:v>8.3141715059000578</c:v>
                </c:pt>
                <c:pt idx="1890">
                  <c:v>8.3136623750000016</c:v>
                </c:pt>
                <c:pt idx="1891">
                  <c:v>8.314236316749934</c:v>
                </c:pt>
                <c:pt idx="1892">
                  <c:v>8.3140411025170735</c:v>
                </c:pt>
                <c:pt idx="1893">
                  <c:v>8.3137763442670067</c:v>
                </c:pt>
                <c:pt idx="1894">
                  <c:v>8.31375663003295</c:v>
                </c:pt>
                <c:pt idx="1895">
                  <c:v>8.3132867717830816</c:v>
                </c:pt>
                <c:pt idx="1896">
                  <c:v>8.3130230908830232</c:v>
                </c:pt>
                <c:pt idx="1897">
                  <c:v>8.3138283992999575</c:v>
                </c:pt>
                <c:pt idx="1898">
                  <c:v>8.3134339684000977</c:v>
                </c:pt>
                <c:pt idx="1899">
                  <c:v>8.3130960375000402</c:v>
                </c:pt>
                <c:pt idx="1900">
                  <c:v>8.3135896959169724</c:v>
                </c:pt>
                <c:pt idx="1901">
                  <c:v>8.3132649650169164</c:v>
                </c:pt>
                <c:pt idx="1902">
                  <c:v>8.3130548234330472</c:v>
                </c:pt>
                <c:pt idx="1903">
                  <c:v>8.3129887258669886</c:v>
                </c:pt>
                <c:pt idx="1904">
                  <c:v>8.3129546509499228</c:v>
                </c:pt>
                <c:pt idx="1905">
                  <c:v>8.3133175533830634</c:v>
                </c:pt>
                <c:pt idx="1906">
                  <c:v>8.312363078466996</c:v>
                </c:pt>
                <c:pt idx="1907">
                  <c:v>8.3131618475669384</c:v>
                </c:pt>
                <c:pt idx="1908">
                  <c:v>8.3130956666670794</c:v>
                </c:pt>
                <c:pt idx="1909">
                  <c:v>8.3125489917500133</c:v>
                </c:pt>
                <c:pt idx="1910">
                  <c:v>8.3126211775169541</c:v>
                </c:pt>
                <c:pt idx="1911">
                  <c:v>8.3122971692670866</c:v>
                </c:pt>
                <c:pt idx="1912">
                  <c:v>8.3124051883670287</c:v>
                </c:pt>
                <c:pt idx="1913">
                  <c:v>8.312386696782962</c:v>
                </c:pt>
                <c:pt idx="1914">
                  <c:v>8.3117542992169042</c:v>
                </c:pt>
                <c:pt idx="1915">
                  <c:v>8.3130192076330367</c:v>
                </c:pt>
                <c:pt idx="1916">
                  <c:v>8.3126948267329777</c:v>
                </c:pt>
                <c:pt idx="1917">
                  <c:v>8.3123719124999198</c:v>
                </c:pt>
                <c:pt idx="1918">
                  <c:v>8.3125257042500529</c:v>
                </c:pt>
                <c:pt idx="1919">
                  <c:v>8.311965740016996</c:v>
                </c:pt>
                <c:pt idx="1920">
                  <c:v>8.3127880984329288</c:v>
                </c:pt>
                <c:pt idx="1921">
                  <c:v>8.3117213342000689</c:v>
                </c:pt>
                <c:pt idx="1922">
                  <c:v>8.311823575950001</c:v>
                </c:pt>
                <c:pt idx="1923">
                  <c:v>8.3119312450499443</c:v>
                </c:pt>
                <c:pt idx="1924">
                  <c:v>8.3125427034670754</c:v>
                </c:pt>
                <c:pt idx="1925">
                  <c:v>8.311915822567018</c:v>
                </c:pt>
                <c:pt idx="1926">
                  <c:v>8.3117803583329604</c:v>
                </c:pt>
                <c:pt idx="1927">
                  <c:v>8.3117999167500916</c:v>
                </c:pt>
                <c:pt idx="1928">
                  <c:v>8.3117927691830342</c:v>
                </c:pt>
                <c:pt idx="1929">
                  <c:v>8.3116826442669662</c:v>
                </c:pt>
                <c:pt idx="1930">
                  <c:v>8.3120252466999105</c:v>
                </c:pt>
                <c:pt idx="1931">
                  <c:v>8.311723405117041</c:v>
                </c:pt>
                <c:pt idx="1932">
                  <c:v>8.3120571742169833</c:v>
                </c:pt>
                <c:pt idx="1933">
                  <c:v>8.3120037826329174</c:v>
                </c:pt>
                <c:pt idx="1934">
                  <c:v>8.3113902684000571</c:v>
                </c:pt>
                <c:pt idx="1935">
                  <c:v>8.3113265208330009</c:v>
                </c:pt>
                <c:pt idx="1936">
                  <c:v>8.3120093125829335</c:v>
                </c:pt>
                <c:pt idx="1937">
                  <c:v>8.3118778483500737</c:v>
                </c:pt>
                <c:pt idx="1938">
                  <c:v>8.3114371401000078</c:v>
                </c:pt>
                <c:pt idx="1939">
                  <c:v>8.3115681425329484</c:v>
                </c:pt>
                <c:pt idx="1940">
                  <c:v>8.3112854176170803</c:v>
                </c:pt>
                <c:pt idx="1941">
                  <c:v>8.3117877033830236</c:v>
                </c:pt>
                <c:pt idx="1942">
                  <c:v>8.3115053284669571</c:v>
                </c:pt>
                <c:pt idx="1943">
                  <c:v>8.3116843642330984</c:v>
                </c:pt>
                <c:pt idx="1944">
                  <c:v>8.3115572000000402</c:v>
                </c:pt>
                <c:pt idx="1945">
                  <c:v>8.3114889584169713</c:v>
                </c:pt>
                <c:pt idx="1946">
                  <c:v>8.3109585275169149</c:v>
                </c:pt>
                <c:pt idx="1947">
                  <c:v>8.3111746859330466</c:v>
                </c:pt>
                <c:pt idx="1948">
                  <c:v>8.3111375716999891</c:v>
                </c:pt>
                <c:pt idx="1949">
                  <c:v>8.3115272801169233</c:v>
                </c:pt>
                <c:pt idx="1950">
                  <c:v>8.3116770825500623</c:v>
                </c:pt>
                <c:pt idx="1951">
                  <c:v>8.3106103742999959</c:v>
                </c:pt>
                <c:pt idx="1952">
                  <c:v>8.3113103433999385</c:v>
                </c:pt>
                <c:pt idx="1953">
                  <c:v>8.3110910958330795</c:v>
                </c:pt>
                <c:pt idx="1954">
                  <c:v>8.3113909875830121</c:v>
                </c:pt>
                <c:pt idx="1955">
                  <c:v>8.3117672400169536</c:v>
                </c:pt>
                <c:pt idx="1956">
                  <c:v>8.3114387984330875</c:v>
                </c:pt>
                <c:pt idx="1957">
                  <c:v>8.3114473842000294</c:v>
                </c:pt>
                <c:pt idx="1958">
                  <c:v>8.3114145426169621</c:v>
                </c:pt>
                <c:pt idx="1959">
                  <c:v>8.311426261716905</c:v>
                </c:pt>
                <c:pt idx="1960">
                  <c:v>8.3128886534670361</c:v>
                </c:pt>
                <c:pt idx="1961">
                  <c:v>8.3122671892329798</c:v>
                </c:pt>
                <c:pt idx="1962">
                  <c:v>8.3121983249999207</c:v>
                </c:pt>
                <c:pt idx="1963">
                  <c:v>8.3124965500830523</c:v>
                </c:pt>
                <c:pt idx="1964">
                  <c:v>8.3121546358499945</c:v>
                </c:pt>
                <c:pt idx="1965">
                  <c:v>8.312041910932928</c:v>
                </c:pt>
                <c:pt idx="1966">
                  <c:v>8.3121748133670703</c:v>
                </c:pt>
                <c:pt idx="1967">
                  <c:v>8.3120648551170024</c:v>
                </c:pt>
                <c:pt idx="1968">
                  <c:v>8.3120846742169441</c:v>
                </c:pt>
                <c:pt idx="1969">
                  <c:v>8.3116940659670746</c:v>
                </c:pt>
                <c:pt idx="1970">
                  <c:v>8.3122497350670184</c:v>
                </c:pt>
                <c:pt idx="1971">
                  <c:v>8.3125470041669605</c:v>
                </c:pt>
                <c:pt idx="1972">
                  <c:v>8.3119552625830924</c:v>
                </c:pt>
                <c:pt idx="1973">
                  <c:v>8.3122186983500335</c:v>
                </c:pt>
                <c:pt idx="1974">
                  <c:v>8.311866173432966</c:v>
                </c:pt>
                <c:pt idx="1975">
                  <c:v>8.312024892532909</c:v>
                </c:pt>
                <c:pt idx="1976">
                  <c:v>8.3120283842830407</c:v>
                </c:pt>
                <c:pt idx="1977">
                  <c:v>8.3114208033829851</c:v>
                </c:pt>
                <c:pt idx="1978">
                  <c:v>8.3123468284669162</c:v>
                </c:pt>
                <c:pt idx="1979">
                  <c:v>8.3121307475670569</c:v>
                </c:pt>
                <c:pt idx="1980">
                  <c:v>8.3122923166669995</c:v>
                </c:pt>
                <c:pt idx="1981">
                  <c:v>8.3124669917499325</c:v>
                </c:pt>
                <c:pt idx="1982">
                  <c:v>8.3113747275170748</c:v>
                </c:pt>
                <c:pt idx="1983">
                  <c:v>8.311742069267007</c:v>
                </c:pt>
                <c:pt idx="1984">
                  <c:v>8.3123492883669492</c:v>
                </c:pt>
                <c:pt idx="1985">
                  <c:v>8.3123061467830812</c:v>
                </c:pt>
                <c:pt idx="1986">
                  <c:v>8.3119844158830229</c:v>
                </c:pt>
                <c:pt idx="1987">
                  <c:v>8.3120542242999562</c:v>
                </c:pt>
                <c:pt idx="1988">
                  <c:v>8.3126182600670973</c:v>
                </c:pt>
                <c:pt idx="1989">
                  <c:v>8.3123153958330391</c:v>
                </c:pt>
                <c:pt idx="1990">
                  <c:v>8.312612137582974</c:v>
                </c:pt>
                <c:pt idx="1991">
                  <c:v>8.3123905900169142</c:v>
                </c:pt>
                <c:pt idx="1992">
                  <c:v>8.3122863817670467</c:v>
                </c:pt>
                <c:pt idx="1993">
                  <c:v>8.3116996175329891</c:v>
                </c:pt>
                <c:pt idx="1994">
                  <c:v>8.3125808592829227</c:v>
                </c:pt>
                <c:pt idx="1995">
                  <c:v>8.3125579117170645</c:v>
                </c:pt>
                <c:pt idx="1996">
                  <c:v>8.3123902701329975</c:v>
                </c:pt>
                <c:pt idx="1997">
                  <c:v>8.3122910725669374</c:v>
                </c:pt>
                <c:pt idx="1998">
                  <c:v>8.3120267583330794</c:v>
                </c:pt>
                <c:pt idx="1999">
                  <c:v>8.3121596834170131</c:v>
                </c:pt>
                <c:pt idx="2000">
                  <c:v>8.3121310191829547</c:v>
                </c:pt>
                <c:pt idx="2001">
                  <c:v>8.3125213109330875</c:v>
                </c:pt>
                <c:pt idx="2002">
                  <c:v>8.3124116800330281</c:v>
                </c:pt>
                <c:pt idx="2003">
                  <c:v>8.3124229884499616</c:v>
                </c:pt>
                <c:pt idx="2004">
                  <c:v>8.3122850575499037</c:v>
                </c:pt>
                <c:pt idx="2005">
                  <c:v>8.312809532633036</c:v>
                </c:pt>
                <c:pt idx="2006">
                  <c:v>8.3122705850669796</c:v>
                </c:pt>
                <c:pt idx="2007">
                  <c:v>8.3129185374999199</c:v>
                </c:pt>
                <c:pt idx="2008">
                  <c:v>8.3126163625830518</c:v>
                </c:pt>
                <c:pt idx="2009">
                  <c:v>8.3127318650169943</c:v>
                </c:pt>
                <c:pt idx="2010">
                  <c:v>8.3128521067669272</c:v>
                </c:pt>
                <c:pt idx="2011">
                  <c:v>8.3126043925330695</c:v>
                </c:pt>
                <c:pt idx="2012">
                  <c:v>8.3125950176170011</c:v>
                </c:pt>
                <c:pt idx="2013">
                  <c:v>8.3132157200499428</c:v>
                </c:pt>
                <c:pt idx="2014">
                  <c:v>8.312839561800077</c:v>
                </c:pt>
                <c:pt idx="2015">
                  <c:v>8.3128513642330173</c:v>
                </c:pt>
                <c:pt idx="2016">
                  <c:v>8.3131720333329611</c:v>
                </c:pt>
                <c:pt idx="2017">
                  <c:v>8.3130385917500931</c:v>
                </c:pt>
                <c:pt idx="2018">
                  <c:v>8.3129849941830329</c:v>
                </c:pt>
                <c:pt idx="2019">
                  <c:v>8.3130518859329676</c:v>
                </c:pt>
                <c:pt idx="2020">
                  <c:v>8.312102338366909</c:v>
                </c:pt>
                <c:pt idx="2021">
                  <c:v>8.3132741467830407</c:v>
                </c:pt>
                <c:pt idx="2022">
                  <c:v>8.3134988825499843</c:v>
                </c:pt>
                <c:pt idx="2023">
                  <c:v>8.3127105909669172</c:v>
                </c:pt>
                <c:pt idx="2024">
                  <c:v>8.3126242767330591</c:v>
                </c:pt>
                <c:pt idx="2025">
                  <c:v>8.3132479958329988</c:v>
                </c:pt>
                <c:pt idx="2026">
                  <c:v>8.312913004249932</c:v>
                </c:pt>
                <c:pt idx="2027">
                  <c:v>8.3127101733500748</c:v>
                </c:pt>
                <c:pt idx="2028">
                  <c:v>8.3128664317670076</c:v>
                </c:pt>
                <c:pt idx="2029">
                  <c:v>8.3130418508669504</c:v>
                </c:pt>
                <c:pt idx="2030">
                  <c:v>8.3127974259500821</c:v>
                </c:pt>
                <c:pt idx="2031">
                  <c:v>8.3130414950500224</c:v>
                </c:pt>
                <c:pt idx="2032">
                  <c:v>8.3132580701329548</c:v>
                </c:pt>
                <c:pt idx="2033">
                  <c:v>8.313175355900098</c:v>
                </c:pt>
                <c:pt idx="2034">
                  <c:v>8.3130721250000406</c:v>
                </c:pt>
                <c:pt idx="2035">
                  <c:v>8.3129991167499728</c:v>
                </c:pt>
                <c:pt idx="2036">
                  <c:v>8.313387969182914</c:v>
                </c:pt>
                <c:pt idx="2037">
                  <c:v>8.312669610933046</c:v>
                </c:pt>
                <c:pt idx="2038">
                  <c:v>8.3129173466999884</c:v>
                </c:pt>
                <c:pt idx="2039">
                  <c:v>8.3130579051169224</c:v>
                </c:pt>
                <c:pt idx="2040">
                  <c:v>8.3129655075500644</c:v>
                </c:pt>
                <c:pt idx="2041">
                  <c:v>8.3139152659669957</c:v>
                </c:pt>
                <c:pt idx="2042">
                  <c:v>8.3132567517329399</c:v>
                </c:pt>
                <c:pt idx="2043">
                  <c:v>8.3129687041670799</c:v>
                </c:pt>
                <c:pt idx="2044">
                  <c:v>8.3130613125830113</c:v>
                </c:pt>
                <c:pt idx="2045">
                  <c:v>8.3135496650169554</c:v>
                </c:pt>
                <c:pt idx="2046">
                  <c:v>8.3133530901000867</c:v>
                </c:pt>
                <c:pt idx="2047">
                  <c:v>8.31358434253303</c:v>
                </c:pt>
                <c:pt idx="2048">
                  <c:v>8.3136731842829619</c:v>
                </c:pt>
                <c:pt idx="2049">
                  <c:v>8.3127774200499029</c:v>
                </c:pt>
                <c:pt idx="2050">
                  <c:v>8.3131151284670359</c:v>
                </c:pt>
                <c:pt idx="2051">
                  <c:v>8.3130238142329791</c:v>
                </c:pt>
                <c:pt idx="2052">
                  <c:v>8.3132927999999211</c:v>
                </c:pt>
                <c:pt idx="2053">
                  <c:v>8.3134345750830523</c:v>
                </c:pt>
                <c:pt idx="2054">
                  <c:v>8.3131352441829947</c:v>
                </c:pt>
                <c:pt idx="2055">
                  <c:v>8.3136298025999267</c:v>
                </c:pt>
                <c:pt idx="2056">
                  <c:v>8.3136266050330683</c:v>
                </c:pt>
                <c:pt idx="2057">
                  <c:v>8.3136037467830022</c:v>
                </c:pt>
                <c:pt idx="2058">
                  <c:v>8.3135619658829452</c:v>
                </c:pt>
                <c:pt idx="2059">
                  <c:v>8.3131648909670766</c:v>
                </c:pt>
                <c:pt idx="2060">
                  <c:v>8.3133062267330171</c:v>
                </c:pt>
                <c:pt idx="2061">
                  <c:v>8.3128969458329607</c:v>
                </c:pt>
                <c:pt idx="2062">
                  <c:v>8.3130274709170919</c:v>
                </c:pt>
                <c:pt idx="2063">
                  <c:v>8.3129069233500346</c:v>
                </c:pt>
                <c:pt idx="2064">
                  <c:v>8.3132810150999674</c:v>
                </c:pt>
                <c:pt idx="2065">
                  <c:v>8.3132017175329089</c:v>
                </c:pt>
                <c:pt idx="2066">
                  <c:v>8.3133894926170431</c:v>
                </c:pt>
                <c:pt idx="2067">
                  <c:v>8.3132940617169826</c:v>
                </c:pt>
                <c:pt idx="2068">
                  <c:v>8.313621236799916</c:v>
                </c:pt>
                <c:pt idx="2069">
                  <c:v>8.3133401725670577</c:v>
                </c:pt>
                <c:pt idx="2070">
                  <c:v>8.3129305249999987</c:v>
                </c:pt>
                <c:pt idx="2071">
                  <c:v>8.3131202500829335</c:v>
                </c:pt>
                <c:pt idx="2072">
                  <c:v>8.3130654525170744</c:v>
                </c:pt>
                <c:pt idx="2073">
                  <c:v>8.3132500942670067</c:v>
                </c:pt>
                <c:pt idx="2074">
                  <c:v>8.3129062800329496</c:v>
                </c:pt>
                <c:pt idx="2075">
                  <c:v>8.3135150551170813</c:v>
                </c:pt>
                <c:pt idx="2076">
                  <c:v>8.3128791575500234</c:v>
                </c:pt>
                <c:pt idx="2077">
                  <c:v>8.3130862159669565</c:v>
                </c:pt>
                <c:pt idx="2078">
                  <c:v>8.3125126850670963</c:v>
                </c:pt>
                <c:pt idx="2079">
                  <c:v>8.3125298875000393</c:v>
                </c:pt>
                <c:pt idx="2080">
                  <c:v>8.3127506292499724</c:v>
                </c:pt>
                <c:pt idx="2081">
                  <c:v>8.312775698349915</c:v>
                </c:pt>
                <c:pt idx="2082">
                  <c:v>8.3125731067670472</c:v>
                </c:pt>
                <c:pt idx="2083">
                  <c:v>8.313140075866988</c:v>
                </c:pt>
                <c:pt idx="2084">
                  <c:v>8.312909284282922</c:v>
                </c:pt>
                <c:pt idx="2085">
                  <c:v>8.312995503383064</c:v>
                </c:pt>
                <c:pt idx="2086">
                  <c:v>8.3127391284669958</c:v>
                </c:pt>
                <c:pt idx="2087">
                  <c:v>8.3128753975669394</c:v>
                </c:pt>
                <c:pt idx="2088">
                  <c:v>8.3125434833330782</c:v>
                </c:pt>
                <c:pt idx="2089">
                  <c:v>8.3124457917500116</c:v>
                </c:pt>
                <c:pt idx="2090">
                  <c:v>8.3125620608499542</c:v>
                </c:pt>
                <c:pt idx="2091">
                  <c:v>8.3123812192670865</c:v>
                </c:pt>
                <c:pt idx="2092">
                  <c:v>8.3122058883670302</c:v>
                </c:pt>
                <c:pt idx="2093">
                  <c:v>8.3127583634499622</c:v>
                </c:pt>
                <c:pt idx="2094">
                  <c:v>8.3132260658829029</c:v>
                </c:pt>
                <c:pt idx="2095">
                  <c:v>8.3125788243000365</c:v>
                </c:pt>
                <c:pt idx="2096">
                  <c:v>8.3122065767329776</c:v>
                </c:pt>
                <c:pt idx="2097">
                  <c:v>8.31285044583292</c:v>
                </c:pt>
                <c:pt idx="2098">
                  <c:v>8.3128529375830524</c:v>
                </c:pt>
                <c:pt idx="2099">
                  <c:v>8.3126639400169946</c:v>
                </c:pt>
                <c:pt idx="2100">
                  <c:v>8.3121346150999287</c:v>
                </c:pt>
                <c:pt idx="2101">
                  <c:v>8.3119369008670692</c:v>
                </c:pt>
                <c:pt idx="2102">
                  <c:v>8.3122250426170012</c:v>
                </c:pt>
                <c:pt idx="2103">
                  <c:v>8.3125093450499445</c:v>
                </c:pt>
                <c:pt idx="2104">
                  <c:v>8.3126867868000751</c:v>
                </c:pt>
                <c:pt idx="2105">
                  <c:v>8.3127801225670179</c:v>
                </c:pt>
                <c:pt idx="2106">
                  <c:v>8.3122008916669596</c:v>
                </c:pt>
                <c:pt idx="2107">
                  <c:v>8.312025600083091</c:v>
                </c:pt>
                <c:pt idx="2108">
                  <c:v>8.3125837525170336</c:v>
                </c:pt>
                <c:pt idx="2109">
                  <c:v>8.3122454109329666</c:v>
                </c:pt>
                <c:pt idx="2110">
                  <c:v>8.3122898966999106</c:v>
                </c:pt>
                <c:pt idx="2111">
                  <c:v>8.3121993217830425</c:v>
                </c:pt>
                <c:pt idx="2112">
                  <c:v>8.3122630242169837</c:v>
                </c:pt>
                <c:pt idx="2113">
                  <c:v>8.3122234992999164</c:v>
                </c:pt>
                <c:pt idx="2114">
                  <c:v>8.3118998184000574</c:v>
                </c:pt>
                <c:pt idx="2115">
                  <c:v>8.3117122541670003</c:v>
                </c:pt>
                <c:pt idx="2116">
                  <c:v>8.3116100792499328</c:v>
                </c:pt>
                <c:pt idx="2117">
                  <c:v>8.3120733316830737</c:v>
                </c:pt>
                <c:pt idx="2118">
                  <c:v>8.3124874567670055</c:v>
                </c:pt>
                <c:pt idx="2119">
                  <c:v>8.311599809199949</c:v>
                </c:pt>
                <c:pt idx="2120">
                  <c:v>8.311527317617081</c:v>
                </c:pt>
                <c:pt idx="2121">
                  <c:v>8.3118759867170233</c:v>
                </c:pt>
                <c:pt idx="2122">
                  <c:v>8.3121275617999562</c:v>
                </c:pt>
                <c:pt idx="2123">
                  <c:v>8.3124231475670989</c:v>
                </c:pt>
                <c:pt idx="2124">
                  <c:v>8.3123902500000391</c:v>
                </c:pt>
                <c:pt idx="2125">
                  <c:v>8.311796075082972</c:v>
                </c:pt>
                <c:pt idx="2126">
                  <c:v>8.3117823941829148</c:v>
                </c:pt>
                <c:pt idx="2127">
                  <c:v>8.312078085933047</c:v>
                </c:pt>
                <c:pt idx="2128">
                  <c:v>8.3114995550329898</c:v>
                </c:pt>
                <c:pt idx="2129">
                  <c:v>8.3115816967829232</c:v>
                </c:pt>
                <c:pt idx="2130">
                  <c:v>8.3117831992170625</c:v>
                </c:pt>
                <c:pt idx="2131">
                  <c:v>8.3117873242999956</c:v>
                </c:pt>
                <c:pt idx="2132">
                  <c:v>8.3117164433999378</c:v>
                </c:pt>
                <c:pt idx="2133">
                  <c:v>8.3113282625000799</c:v>
                </c:pt>
                <c:pt idx="2134">
                  <c:v>8.3115713375830129</c:v>
                </c:pt>
                <c:pt idx="2135">
                  <c:v>8.311705656682955</c:v>
                </c:pt>
                <c:pt idx="2136">
                  <c:v>8.3117260151000867</c:v>
                </c:pt>
                <c:pt idx="2137">
                  <c:v>8.3117909175330293</c:v>
                </c:pt>
                <c:pt idx="2138">
                  <c:v>8.3121215759499609</c:v>
                </c:pt>
                <c:pt idx="2139">
                  <c:v>8.3116523950499044</c:v>
                </c:pt>
                <c:pt idx="2140">
                  <c:v>8.3114623534670358</c:v>
                </c:pt>
                <c:pt idx="2141">
                  <c:v>8.3116952392329768</c:v>
                </c:pt>
                <c:pt idx="2142">
                  <c:v>8.3114524916669197</c:v>
                </c:pt>
                <c:pt idx="2143">
                  <c:v>8.3111893167500526</c:v>
                </c:pt>
                <c:pt idx="2144">
                  <c:v>8.3121771858499951</c:v>
                </c:pt>
                <c:pt idx="2145">
                  <c:v>8.3112290775999274</c:v>
                </c:pt>
                <c:pt idx="2146">
                  <c:v>8.3115900133670682</c:v>
                </c:pt>
                <c:pt idx="2147">
                  <c:v>8.3108659551170021</c:v>
                </c:pt>
                <c:pt idx="2148">
                  <c:v>8.3110540742169441</c:v>
                </c:pt>
                <c:pt idx="2149">
                  <c:v>8.3112886659670746</c:v>
                </c:pt>
                <c:pt idx="2150">
                  <c:v>8.3115881017330189</c:v>
                </c:pt>
                <c:pt idx="2151">
                  <c:v>8.3111361874999599</c:v>
                </c:pt>
                <c:pt idx="2152">
                  <c:v>8.3114463292500922</c:v>
                </c:pt>
                <c:pt idx="2153">
                  <c:v>8.3113162483500336</c:v>
                </c:pt>
                <c:pt idx="2154">
                  <c:v>8.3113289067669669</c:v>
                </c:pt>
                <c:pt idx="2155">
                  <c:v>8.3117095591999099</c:v>
                </c:pt>
                <c:pt idx="2156">
                  <c:v>8.3116743342830421</c:v>
                </c:pt>
                <c:pt idx="2157">
                  <c:v>8.3108884367169846</c:v>
                </c:pt>
                <c:pt idx="2158">
                  <c:v>8.3114857951329171</c:v>
                </c:pt>
                <c:pt idx="2159">
                  <c:v>8.3113783642330574</c:v>
                </c:pt>
                <c:pt idx="2160">
                  <c:v>8.3112912166669997</c:v>
                </c:pt>
                <c:pt idx="2161">
                  <c:v>8.310909125082933</c:v>
                </c:pt>
                <c:pt idx="2162">
                  <c:v>8.3108905275170741</c:v>
                </c:pt>
                <c:pt idx="2163">
                  <c:v>8.3107780359330068</c:v>
                </c:pt>
                <c:pt idx="2164">
                  <c:v>8.3108416050329481</c:v>
                </c:pt>
                <c:pt idx="2165">
                  <c:v>8.3110436634500804</c:v>
                </c:pt>
                <c:pt idx="2166">
                  <c:v>8.311070865883023</c:v>
                </c:pt>
                <c:pt idx="2167">
                  <c:v>8.3108776242999554</c:v>
                </c:pt>
                <c:pt idx="2168">
                  <c:v>8.3109303934000973</c:v>
                </c:pt>
                <c:pt idx="2169">
                  <c:v>8.310554245833039</c:v>
                </c:pt>
                <c:pt idx="2170">
                  <c:v>8.3108656042499724</c:v>
                </c:pt>
                <c:pt idx="2171">
                  <c:v>8.3108682233499156</c:v>
                </c:pt>
                <c:pt idx="2172">
                  <c:v>8.3100484317670471</c:v>
                </c:pt>
                <c:pt idx="2173">
                  <c:v>8.30987288419999</c:v>
                </c:pt>
                <c:pt idx="2174">
                  <c:v>8.3103833926169219</c:v>
                </c:pt>
                <c:pt idx="2175">
                  <c:v>8.3108092950500616</c:v>
                </c:pt>
                <c:pt idx="2176">
                  <c:v>8.3101377034669976</c:v>
                </c:pt>
                <c:pt idx="2177">
                  <c:v>8.3100633558999384</c:v>
                </c:pt>
                <c:pt idx="2178">
                  <c:v>8.3104972583330792</c:v>
                </c:pt>
                <c:pt idx="2179">
                  <c:v>8.3109011834170126</c:v>
                </c:pt>
                <c:pt idx="2180">
                  <c:v>8.310896052516954</c:v>
                </c:pt>
                <c:pt idx="2181">
                  <c:v>8.3112732609330866</c:v>
                </c:pt>
                <c:pt idx="2182">
                  <c:v>8.3104201300330285</c:v>
                </c:pt>
                <c:pt idx="2183">
                  <c:v>8.3104590551169615</c:v>
                </c:pt>
                <c:pt idx="2184">
                  <c:v>8.3111050742169041</c:v>
                </c:pt>
                <c:pt idx="2185">
                  <c:v>8.3118716326330357</c:v>
                </c:pt>
                <c:pt idx="2186">
                  <c:v>8.311787918399979</c:v>
                </c:pt>
                <c:pt idx="2187">
                  <c:v>8.3120006874999195</c:v>
                </c:pt>
                <c:pt idx="2188">
                  <c:v>8.311445629250052</c:v>
                </c:pt>
                <c:pt idx="2189">
                  <c:v>8.3107196427939947</c:v>
                </c:pt>
                <c:pt idx="2190">
                  <c:v>8.3119960234329273</c:v>
                </c:pt>
                <c:pt idx="2191">
                  <c:v>8.311883542533069</c:v>
                </c:pt>
                <c:pt idx="2192">
                  <c:v>8.3110583509500024</c:v>
                </c:pt>
                <c:pt idx="2193">
                  <c:v>8.3115433533829428</c:v>
                </c:pt>
                <c:pt idx="2194">
                  <c:v>8.3110788284670747</c:v>
                </c:pt>
                <c:pt idx="2195">
                  <c:v>8.3113460642330175</c:v>
                </c:pt>
                <c:pt idx="2196">
                  <c:v>8.3114229999999605</c:v>
                </c:pt>
                <c:pt idx="2197">
                  <c:v>8.3109707917500923</c:v>
                </c:pt>
                <c:pt idx="2198">
                  <c:v>8.3108752108500337</c:v>
                </c:pt>
                <c:pt idx="2199">
                  <c:v>8.3109250192669659</c:v>
                </c:pt>
                <c:pt idx="2200">
                  <c:v>8.3112279216999099</c:v>
                </c:pt>
                <c:pt idx="2201">
                  <c:v>8.3113633801170419</c:v>
                </c:pt>
                <c:pt idx="2202">
                  <c:v>8.3111387325499848</c:v>
                </c:pt>
                <c:pt idx="2203">
                  <c:v>8.3111130242999174</c:v>
                </c:pt>
                <c:pt idx="2204">
                  <c:v>8.3109815934000579</c:v>
                </c:pt>
                <c:pt idx="2205">
                  <c:v>8.311272545832999</c:v>
                </c:pt>
                <c:pt idx="2206">
                  <c:v>8.3112675875829325</c:v>
                </c:pt>
                <c:pt idx="2207">
                  <c:v>8.3112347900170747</c:v>
                </c:pt>
                <c:pt idx="2208">
                  <c:v>8.3113648317670066</c:v>
                </c:pt>
                <c:pt idx="2209">
                  <c:v>8.3110329675329488</c:v>
                </c:pt>
                <c:pt idx="2210">
                  <c:v>8.3112008259500811</c:v>
                </c:pt>
                <c:pt idx="2211">
                  <c:v>8.3112604117170239</c:v>
                </c:pt>
                <c:pt idx="2212">
                  <c:v>8.3112855534669556</c:v>
                </c:pt>
                <c:pt idx="2213">
                  <c:v>8.3116773725670985</c:v>
                </c:pt>
                <c:pt idx="2214">
                  <c:v>8.31118917500004</c:v>
                </c:pt>
                <c:pt idx="2215">
                  <c:v>8.3115093834169738</c:v>
                </c:pt>
                <c:pt idx="2216">
                  <c:v>8.3120540191829146</c:v>
                </c:pt>
                <c:pt idx="2217">
                  <c:v>8.3113131276000463</c:v>
                </c:pt>
                <c:pt idx="2218">
                  <c:v>8.3115953800329887</c:v>
                </c:pt>
                <c:pt idx="2219">
                  <c:v>8.3113513884499213</c:v>
                </c:pt>
                <c:pt idx="2220">
                  <c:v>8.3116170075500637</c:v>
                </c:pt>
                <c:pt idx="2221">
                  <c:v>8.3115597659669973</c:v>
                </c:pt>
                <c:pt idx="2222">
                  <c:v>8.311448385066937</c:v>
                </c:pt>
                <c:pt idx="2223">
                  <c:v>8.3111299875000793</c:v>
                </c:pt>
                <c:pt idx="2224">
                  <c:v>8.311389845917013</c:v>
                </c:pt>
                <c:pt idx="2225">
                  <c:v>8.3117702483499549</c:v>
                </c:pt>
                <c:pt idx="2226">
                  <c:v>8.3113058234330861</c:v>
                </c:pt>
                <c:pt idx="2227">
                  <c:v>8.3112615758670287</c:v>
                </c:pt>
                <c:pt idx="2228">
                  <c:v>8.3116089676169622</c:v>
                </c:pt>
                <c:pt idx="2229">
                  <c:v>8.3110025700499044</c:v>
                </c:pt>
                <c:pt idx="2230">
                  <c:v>8.3112702284670359</c:v>
                </c:pt>
                <c:pt idx="2231">
                  <c:v>8.3114533808999784</c:v>
                </c:pt>
                <c:pt idx="2232">
                  <c:v>8.3109774666669196</c:v>
                </c:pt>
                <c:pt idx="2233">
                  <c:v>8.3114645750830523</c:v>
                </c:pt>
                <c:pt idx="2234">
                  <c:v>8.3116349775169951</c:v>
                </c:pt>
                <c:pt idx="2235">
                  <c:v>8.3116716692669268</c:v>
                </c:pt>
                <c:pt idx="2236">
                  <c:v>8.3121713550330689</c:v>
                </c:pt>
                <c:pt idx="2237">
                  <c:v>8.3114670301170008</c:v>
                </c:pt>
                <c:pt idx="2238">
                  <c:v>8.311542165882944</c:v>
                </c:pt>
                <c:pt idx="2239">
                  <c:v>8.3115765243000759</c:v>
                </c:pt>
                <c:pt idx="2240">
                  <c:v>8.3114855267330174</c:v>
                </c:pt>
                <c:pt idx="2241">
                  <c:v>8.3119271458329607</c:v>
                </c:pt>
                <c:pt idx="2242">
                  <c:v>8.3116724709170917</c:v>
                </c:pt>
                <c:pt idx="2243">
                  <c:v>8.311146273350035</c:v>
                </c:pt>
                <c:pt idx="2244">
                  <c:v>8.3107787650999683</c:v>
                </c:pt>
                <c:pt idx="2245">
                  <c:v>8.3108257008669089</c:v>
                </c:pt>
                <c:pt idx="2246">
                  <c:v>8.31102629261704</c:v>
                </c:pt>
                <c:pt idx="2247">
                  <c:v>8.3114289117169839</c:v>
                </c:pt>
                <c:pt idx="2248">
                  <c:v>8.3113910534669166</c:v>
                </c:pt>
                <c:pt idx="2249">
                  <c:v>8.3113557892330583</c:v>
                </c:pt>
                <c:pt idx="2250">
                  <c:v>8.3113727749999988</c:v>
                </c:pt>
                <c:pt idx="2251">
                  <c:v>8.311307683416933</c:v>
                </c:pt>
                <c:pt idx="2252">
                  <c:v>8.3106975025170744</c:v>
                </c:pt>
                <c:pt idx="2253">
                  <c:v>8.3109432609330067</c:v>
                </c:pt>
                <c:pt idx="2254">
                  <c:v>8.3111042300329494</c:v>
                </c:pt>
                <c:pt idx="2255">
                  <c:v>8.3107552717830817</c:v>
                </c:pt>
                <c:pt idx="2256">
                  <c:v>8.3113476742170231</c:v>
                </c:pt>
                <c:pt idx="2257">
                  <c:v>8.3109814659669574</c:v>
                </c:pt>
                <c:pt idx="2258">
                  <c:v>8.3112354350670969</c:v>
                </c:pt>
                <c:pt idx="2259">
                  <c:v>8.3114486208330405</c:v>
                </c:pt>
                <c:pt idx="2260">
                  <c:v>8.3123138459169734</c:v>
                </c:pt>
                <c:pt idx="2261">
                  <c:v>8.3123167483499145</c:v>
                </c:pt>
                <c:pt idx="2262">
                  <c:v>8.3125222901000484</c:v>
                </c:pt>
                <c:pt idx="2263">
                  <c:v>8.3124285591999882</c:v>
                </c:pt>
                <c:pt idx="2264">
                  <c:v>8.312172967616922</c:v>
                </c:pt>
                <c:pt idx="2265">
                  <c:v>8.3119521533830643</c:v>
                </c:pt>
                <c:pt idx="2266">
                  <c:v>8.3124981617999953</c:v>
                </c:pt>
                <c:pt idx="2267">
                  <c:v>8.3119220642329399</c:v>
                </c:pt>
                <c:pt idx="2268">
                  <c:v>8.3119435000000799</c:v>
                </c:pt>
                <c:pt idx="2269">
                  <c:v>8.3123298084170116</c:v>
                </c:pt>
                <c:pt idx="2270">
                  <c:v>8.3122291608499541</c:v>
                </c:pt>
                <c:pt idx="2271">
                  <c:v>8.3122547359330863</c:v>
                </c:pt>
                <c:pt idx="2272">
                  <c:v>8.3126757050330298</c:v>
                </c:pt>
                <c:pt idx="2273">
                  <c:v>8.3119553967829631</c:v>
                </c:pt>
                <c:pt idx="2274">
                  <c:v>8.3122531492169038</c:v>
                </c:pt>
                <c:pt idx="2275">
                  <c:v>8.3119362743000345</c:v>
                </c:pt>
                <c:pt idx="2276">
                  <c:v>8.3121032600669782</c:v>
                </c:pt>
                <c:pt idx="2277">
                  <c:v>8.312115429166921</c:v>
                </c:pt>
                <c:pt idx="2278">
                  <c:v>8.3110749542500528</c:v>
                </c:pt>
                <c:pt idx="2279">
                  <c:v>8.3122582733499932</c:v>
                </c:pt>
                <c:pt idx="2280">
                  <c:v>8.3121157984329272</c:v>
                </c:pt>
                <c:pt idx="2281">
                  <c:v>8.3122038342000693</c:v>
                </c:pt>
                <c:pt idx="2282">
                  <c:v>8.3120229759500006</c:v>
                </c:pt>
                <c:pt idx="2283">
                  <c:v>8.3119843617169451</c:v>
                </c:pt>
                <c:pt idx="2284">
                  <c:v>8.3120383368000752</c:v>
                </c:pt>
                <c:pt idx="2285">
                  <c:v>8.3115480059000184</c:v>
                </c:pt>
                <c:pt idx="2286">
                  <c:v>8.3120380916669596</c:v>
                </c:pt>
                <c:pt idx="2287">
                  <c:v>8.3117403000830912</c:v>
                </c:pt>
                <c:pt idx="2288">
                  <c:v>8.311404219183034</c:v>
                </c:pt>
                <c:pt idx="2289">
                  <c:v>8.3121491109329675</c:v>
                </c:pt>
                <c:pt idx="2290">
                  <c:v>8.3113257966999079</c:v>
                </c:pt>
                <c:pt idx="2291">
                  <c:v>8.3121245384500426</c:v>
                </c:pt>
                <c:pt idx="2292">
                  <c:v>8.3122611242169828</c:v>
                </c:pt>
                <c:pt idx="2293">
                  <c:v>8.3124502159669156</c:v>
                </c:pt>
                <c:pt idx="2294">
                  <c:v>8.3118467017330584</c:v>
                </c:pt>
                <c:pt idx="2295">
                  <c:v>8.3115986875000001</c:v>
                </c:pt>
                <c:pt idx="2296">
                  <c:v>8.3116359792499335</c:v>
                </c:pt>
                <c:pt idx="2297">
                  <c:v>8.3115303650170738</c:v>
                </c:pt>
                <c:pt idx="2298">
                  <c:v>8.3111598234330071</c:v>
                </c:pt>
                <c:pt idx="2299">
                  <c:v>8.31131944253295</c:v>
                </c:pt>
                <c:pt idx="2300">
                  <c:v>8.3116743842830818</c:v>
                </c:pt>
                <c:pt idx="2301">
                  <c:v>8.3117880700500244</c:v>
                </c:pt>
                <c:pt idx="2302">
                  <c:v>8.3114191951329559</c:v>
                </c:pt>
                <c:pt idx="2303">
                  <c:v>8.3120628475670966</c:v>
                </c:pt>
                <c:pt idx="2304">
                  <c:v>8.3116356000000398</c:v>
                </c:pt>
                <c:pt idx="2305">
                  <c:v>8.3124424917499731</c:v>
                </c:pt>
                <c:pt idx="2306">
                  <c:v>8.3119394441829151</c:v>
                </c:pt>
                <c:pt idx="2307">
                  <c:v>8.3118988859330472</c:v>
                </c:pt>
                <c:pt idx="2308">
                  <c:v>8.3119551883669889</c:v>
                </c:pt>
                <c:pt idx="2309">
                  <c:v>8.3119121967829237</c:v>
                </c:pt>
                <c:pt idx="2310">
                  <c:v>8.3117536992170624</c:v>
                </c:pt>
                <c:pt idx="2311">
                  <c:v>8.3116276576329966</c:v>
                </c:pt>
                <c:pt idx="2312">
                  <c:v>8.3113316933999393</c:v>
                </c:pt>
                <c:pt idx="2313">
                  <c:v>8.3116344791670791</c:v>
                </c:pt>
                <c:pt idx="2314">
                  <c:v>8.3115735709170142</c:v>
                </c:pt>
                <c:pt idx="2315">
                  <c:v>8.3120680566829552</c:v>
                </c:pt>
                <c:pt idx="2316">
                  <c:v>8.3119621651000859</c:v>
                </c:pt>
                <c:pt idx="2317">
                  <c:v>8.3114185342000297</c:v>
                </c:pt>
                <c:pt idx="2318">
                  <c:v>8.3113626592829615</c:v>
                </c:pt>
                <c:pt idx="2319">
                  <c:v>8.3111278950499052</c:v>
                </c:pt>
                <c:pt idx="2320">
                  <c:v>8.3115951201330365</c:v>
                </c:pt>
                <c:pt idx="2321">
                  <c:v>8.3122536392329778</c:v>
                </c:pt>
                <c:pt idx="2322">
                  <c:v>8.3112065416669214</c:v>
                </c:pt>
                <c:pt idx="2323">
                  <c:v>8.311332916750052</c:v>
                </c:pt>
                <c:pt idx="2324">
                  <c:v>8.311100452516996</c:v>
                </c:pt>
                <c:pt idx="2325">
                  <c:v>8.3111041275999273</c:v>
                </c:pt>
                <c:pt idx="2326">
                  <c:v>8.3105719633670674</c:v>
                </c:pt>
                <c:pt idx="2327">
                  <c:v>8.3111509884500006</c:v>
                </c:pt>
                <c:pt idx="2328">
                  <c:v>8.3109214742169435</c:v>
                </c:pt>
                <c:pt idx="2329">
                  <c:v>8.3109138493000749</c:v>
                </c:pt>
                <c:pt idx="2330">
                  <c:v>8.3111220850670193</c:v>
                </c:pt>
                <c:pt idx="2331">
                  <c:v>8.3114274874999605</c:v>
                </c:pt>
                <c:pt idx="2332">
                  <c:v>8.3113909125830912</c:v>
                </c:pt>
                <c:pt idx="2333">
                  <c:v>8.3112684983500351</c:v>
                </c:pt>
                <c:pt idx="2334">
                  <c:v>8.3118112067669667</c:v>
                </c:pt>
                <c:pt idx="2335">
                  <c:v>8.3111425425329095</c:v>
                </c:pt>
                <c:pt idx="2336">
                  <c:v>8.3112038342830417</c:v>
                </c:pt>
                <c:pt idx="2337">
                  <c:v>8.3109993867169827</c:v>
                </c:pt>
                <c:pt idx="2338">
                  <c:v>8.3116670451329178</c:v>
                </c:pt>
                <c:pt idx="2339">
                  <c:v>8.3112199142330567</c:v>
                </c:pt>
                <c:pt idx="2340">
                  <c:v>8.3112499166670002</c:v>
                </c:pt>
                <c:pt idx="2341">
                  <c:v>8.3116604750829328</c:v>
                </c:pt>
                <c:pt idx="2342">
                  <c:v>8.3114327108500738</c:v>
                </c:pt>
                <c:pt idx="2343">
                  <c:v>8.3118596192670076</c:v>
                </c:pt>
                <c:pt idx="2344">
                  <c:v>8.311919555032949</c:v>
                </c:pt>
                <c:pt idx="2345">
                  <c:v>8.3112320301170808</c:v>
                </c:pt>
                <c:pt idx="2346">
                  <c:v>8.3118999325500234</c:v>
                </c:pt>
                <c:pt idx="2347">
                  <c:v>8.3119604409669563</c:v>
                </c:pt>
                <c:pt idx="2348">
                  <c:v>8.3118055934000985</c:v>
                </c:pt>
                <c:pt idx="2349">
                  <c:v>8.3116915625000392</c:v>
                </c:pt>
                <c:pt idx="2350">
                  <c:v>8.3121660875829715</c:v>
                </c:pt>
                <c:pt idx="2351">
                  <c:v>8.3117351400169159</c:v>
                </c:pt>
                <c:pt idx="2352">
                  <c:v>8.3119623817670476</c:v>
                </c:pt>
                <c:pt idx="2353">
                  <c:v>8.3119243841999904</c:v>
                </c:pt>
                <c:pt idx="2354">
                  <c:v>8.3122123759499225</c:v>
                </c:pt>
                <c:pt idx="2355">
                  <c:v>8.3121603117170633</c:v>
                </c:pt>
                <c:pt idx="2356">
                  <c:v>8.3120328201329947</c:v>
                </c:pt>
                <c:pt idx="2357">
                  <c:v>8.3117610392329375</c:v>
                </c:pt>
                <c:pt idx="2358">
                  <c:v>8.3124246416670804</c:v>
                </c:pt>
                <c:pt idx="2359">
                  <c:v>8.3127930667500127</c:v>
                </c:pt>
                <c:pt idx="2360">
                  <c:v>8.3133108525169543</c:v>
                </c:pt>
                <c:pt idx="2361">
                  <c:v>8.3132538609330879</c:v>
                </c:pt>
                <c:pt idx="2362">
                  <c:v>8.3134287467000281</c:v>
                </c:pt>
                <c:pt idx="2363">
                  <c:v>8.3138746384499616</c:v>
                </c:pt>
                <c:pt idx="2364">
                  <c:v>8.3135617742169039</c:v>
                </c:pt>
                <c:pt idx="2365">
                  <c:v>8.3134039493000369</c:v>
                </c:pt>
                <c:pt idx="2366">
                  <c:v>8.3136633183999784</c:v>
                </c:pt>
                <c:pt idx="2367">
                  <c:v>8.31413657083292</c:v>
                </c:pt>
                <c:pt idx="2368">
                  <c:v>8.3140526959170522</c:v>
                </c:pt>
                <c:pt idx="2369">
                  <c:v>8.3138083816829944</c:v>
                </c:pt>
                <c:pt idx="2370">
                  <c:v>8.3137419234329268</c:v>
                </c:pt>
                <c:pt idx="2371">
                  <c:v>8.3136067092000694</c:v>
                </c:pt>
                <c:pt idx="2372">
                  <c:v>8.313901517617003</c:v>
                </c:pt>
                <c:pt idx="2373">
                  <c:v>8.313734770049944</c:v>
                </c:pt>
                <c:pt idx="2374">
                  <c:v>8.3139725284670742</c:v>
                </c:pt>
                <c:pt idx="2375">
                  <c:v>8.3142498642330178</c:v>
                </c:pt>
                <c:pt idx="2376">
                  <c:v>8.314406616666961</c:v>
                </c:pt>
                <c:pt idx="2377">
                  <c:v>8.3146461250830921</c:v>
                </c:pt>
                <c:pt idx="2378">
                  <c:v>8.3145096941830339</c:v>
                </c:pt>
                <c:pt idx="2379">
                  <c:v>8.3142825692669664</c:v>
                </c:pt>
                <c:pt idx="2380">
                  <c:v>8.3147386383669097</c:v>
                </c:pt>
                <c:pt idx="2381">
                  <c:v>8.3146131134500418</c:v>
                </c:pt>
                <c:pt idx="2382">
                  <c:v>8.3142809158829838</c:v>
                </c:pt>
                <c:pt idx="2383">
                  <c:v>8.3142712076329168</c:v>
                </c:pt>
                <c:pt idx="2384">
                  <c:v>8.3139466434000564</c:v>
                </c:pt>
                <c:pt idx="2385">
                  <c:v>8.3134309458329998</c:v>
                </c:pt>
                <c:pt idx="2386">
                  <c:v>8.3141219542499325</c:v>
                </c:pt>
                <c:pt idx="2387">
                  <c:v>8.3132533900170742</c:v>
                </c:pt>
                <c:pt idx="2388">
                  <c:v>8.3138112484330069</c:v>
                </c:pt>
                <c:pt idx="2389">
                  <c:v>8.3137757341999485</c:v>
                </c:pt>
                <c:pt idx="2390">
                  <c:v>8.3140285926170812</c:v>
                </c:pt>
                <c:pt idx="2391">
                  <c:v>8.3131861783830239</c:v>
                </c:pt>
                <c:pt idx="2392">
                  <c:v>8.3138709534669566</c:v>
                </c:pt>
                <c:pt idx="2393">
                  <c:v>8.3132696892330973</c:v>
                </c:pt>
                <c:pt idx="2394">
                  <c:v>8.3134650083330399</c:v>
                </c:pt>
                <c:pt idx="2395">
                  <c:v>8.3139345834169731</c:v>
                </c:pt>
                <c:pt idx="2396">
                  <c:v>8.3136480525169141</c:v>
                </c:pt>
                <c:pt idx="2397">
                  <c:v>8.313652777600046</c:v>
                </c:pt>
                <c:pt idx="2398">
                  <c:v>8.3138108633669887</c:v>
                </c:pt>
                <c:pt idx="2399">
                  <c:v>8.3136939217829227</c:v>
                </c:pt>
                <c:pt idx="2400">
                  <c:v>8.3138760242170644</c:v>
                </c:pt>
                <c:pt idx="2401">
                  <c:v>8.3134790659669964</c:v>
                </c:pt>
                <c:pt idx="2402">
                  <c:v>8.3132833850669385</c:v>
                </c:pt>
                <c:pt idx="2403">
                  <c:v>8.3136620708330806</c:v>
                </c:pt>
                <c:pt idx="2404">
                  <c:v>8.313693562583012</c:v>
                </c:pt>
                <c:pt idx="2405">
                  <c:v>8.3140047816829554</c:v>
                </c:pt>
                <c:pt idx="2406">
                  <c:v>8.3140351901000873</c:v>
                </c:pt>
                <c:pt idx="2407">
                  <c:v>8.3138360258670279</c:v>
                </c:pt>
                <c:pt idx="2408">
                  <c:v>8.313964200949961</c:v>
                </c:pt>
                <c:pt idx="2409">
                  <c:v>8.3140211867169036</c:v>
                </c:pt>
                <c:pt idx="2410">
                  <c:v>8.3137089284670349</c:v>
                </c:pt>
                <c:pt idx="2411">
                  <c:v>8.3141849142329782</c:v>
                </c:pt>
                <c:pt idx="2412">
                  <c:v>8.3139725666669193</c:v>
                </c:pt>
                <c:pt idx="2413">
                  <c:v>8.3136472917500512</c:v>
                </c:pt>
                <c:pt idx="2414">
                  <c:v>8.3143811608499938</c:v>
                </c:pt>
                <c:pt idx="2415">
                  <c:v>8.3144494859329274</c:v>
                </c:pt>
                <c:pt idx="2416">
                  <c:v>8.3138977050330691</c:v>
                </c:pt>
                <c:pt idx="2417">
                  <c:v>8.3139427134500021</c:v>
                </c:pt>
                <c:pt idx="2418">
                  <c:v>8.3147063158829422</c:v>
                </c:pt>
                <c:pt idx="2419">
                  <c:v>8.3143964243000763</c:v>
                </c:pt>
                <c:pt idx="2420">
                  <c:v>8.3139499434000168</c:v>
                </c:pt>
                <c:pt idx="2421">
                  <c:v>8.3139880791669611</c:v>
                </c:pt>
                <c:pt idx="2422">
                  <c:v>8.3147501542500919</c:v>
                </c:pt>
                <c:pt idx="2423">
                  <c:v>8.3155971566830331</c:v>
                </c:pt>
                <c:pt idx="2424">
                  <c:v>8.3147956150999676</c:v>
                </c:pt>
                <c:pt idx="2425">
                  <c:v>8.3149052341999088</c:v>
                </c:pt>
                <c:pt idx="2426">
                  <c:v>8.315358409283041</c:v>
                </c:pt>
                <c:pt idx="2427">
                  <c:v>8.3151712450499833</c:v>
                </c:pt>
                <c:pt idx="2428">
                  <c:v>8.3154731701329165</c:v>
                </c:pt>
                <c:pt idx="2429">
                  <c:v>8.3144776892330583</c:v>
                </c:pt>
                <c:pt idx="2430">
                  <c:v>8.3151738749999993</c:v>
                </c:pt>
                <c:pt idx="2431">
                  <c:v>8.3150861334169317</c:v>
                </c:pt>
                <c:pt idx="2432">
                  <c:v>8.3147340525170748</c:v>
                </c:pt>
                <c:pt idx="2433">
                  <c:v>8.3151783942670079</c:v>
                </c:pt>
                <c:pt idx="2434">
                  <c:v>8.3150517966999491</c:v>
                </c:pt>
                <c:pt idx="2435">
                  <c:v>8.3148401884500824</c:v>
                </c:pt>
                <c:pt idx="2436">
                  <c:v>8.3151401408830221</c:v>
                </c:pt>
                <c:pt idx="2437">
                  <c:v>8.3157868159669555</c:v>
                </c:pt>
                <c:pt idx="2438">
                  <c:v>8.3156341517330983</c:v>
                </c:pt>
                <c:pt idx="2439">
                  <c:v>8.31539860416704</c:v>
                </c:pt>
                <c:pt idx="2440">
                  <c:v>8.3153376625829729</c:v>
                </c:pt>
                <c:pt idx="2441">
                  <c:v>8.3153758816829146</c:v>
                </c:pt>
                <c:pt idx="2442">
                  <c:v>8.3157533734330471</c:v>
                </c:pt>
                <c:pt idx="2443">
                  <c:v>8.3155373591999897</c:v>
                </c:pt>
                <c:pt idx="2444">
                  <c:v>8.3158268342829214</c:v>
                </c:pt>
                <c:pt idx="2445">
                  <c:v>8.315136570050063</c:v>
                </c:pt>
                <c:pt idx="2446">
                  <c:v>8.3150315784669964</c:v>
                </c:pt>
                <c:pt idx="2447">
                  <c:v>8.3151388142329381</c:v>
                </c:pt>
                <c:pt idx="2448">
                  <c:v>8.3155308333330797</c:v>
                </c:pt>
                <c:pt idx="2449">
                  <c:v>8.3157185417500123</c:v>
                </c:pt>
                <c:pt idx="2450">
                  <c:v>8.3149650775169555</c:v>
                </c:pt>
                <c:pt idx="2451">
                  <c:v>8.3154021026000873</c:v>
                </c:pt>
                <c:pt idx="2452">
                  <c:v>8.3152413217000305</c:v>
                </c:pt>
                <c:pt idx="2453">
                  <c:v>8.3156869967829632</c:v>
                </c:pt>
                <c:pt idx="2454">
                  <c:v>8.3155570658829028</c:v>
                </c:pt>
                <c:pt idx="2455">
                  <c:v>8.315908540967035</c:v>
                </c:pt>
                <c:pt idx="2456">
                  <c:v>8.3158945600669778</c:v>
                </c:pt>
                <c:pt idx="2457">
                  <c:v>8.3153830791669208</c:v>
                </c:pt>
                <c:pt idx="2458">
                  <c:v>8.3155717209170525</c:v>
                </c:pt>
                <c:pt idx="2459">
                  <c:v>8.3153704900169938</c:v>
                </c:pt>
                <c:pt idx="2460">
                  <c:v>8.3155342150999267</c:v>
                </c:pt>
                <c:pt idx="2461">
                  <c:v>8.315110384200068</c:v>
                </c:pt>
                <c:pt idx="2462">
                  <c:v>8.314887109283001</c:v>
                </c:pt>
                <c:pt idx="2463">
                  <c:v>8.3148826283829447</c:v>
                </c:pt>
                <c:pt idx="2464">
                  <c:v>8.3154628368000765</c:v>
                </c:pt>
                <c:pt idx="2465">
                  <c:v>8.3148418725670172</c:v>
                </c:pt>
                <c:pt idx="2466">
                  <c:v>8.3155447749999603</c:v>
                </c:pt>
                <c:pt idx="2467">
                  <c:v>8.3153216334170921</c:v>
                </c:pt>
                <c:pt idx="2468">
                  <c:v>8.3148648191830343</c:v>
                </c:pt>
                <c:pt idx="2469">
                  <c:v>8.3146145609329682</c:v>
                </c:pt>
                <c:pt idx="2470">
                  <c:v>8.315446930032909</c:v>
                </c:pt>
                <c:pt idx="2471">
                  <c:v>8.3153188217830429</c:v>
                </c:pt>
                <c:pt idx="2472">
                  <c:v>8.315736907549983</c:v>
                </c:pt>
                <c:pt idx="2473">
                  <c:v>8.3161224326329162</c:v>
                </c:pt>
                <c:pt idx="2474">
                  <c:v>8.3163565517330582</c:v>
                </c:pt>
                <c:pt idx="2475">
                  <c:v>8.3163020541670001</c:v>
                </c:pt>
                <c:pt idx="2476">
                  <c:v>8.3159145459169341</c:v>
                </c:pt>
                <c:pt idx="2477">
                  <c:v>8.3159746483500747</c:v>
                </c:pt>
                <c:pt idx="2478">
                  <c:v>8.3160261067670067</c:v>
                </c:pt>
                <c:pt idx="2479">
                  <c:v>8.3156800925329488</c:v>
                </c:pt>
                <c:pt idx="2480">
                  <c:v>8.3156774009500811</c:v>
                </c:pt>
                <c:pt idx="2481">
                  <c:v>8.316108203383024</c:v>
                </c:pt>
                <c:pt idx="2482">
                  <c:v>8.3158936617999561</c:v>
                </c:pt>
                <c:pt idx="2483">
                  <c:v>8.3154558809000978</c:v>
                </c:pt>
                <c:pt idx="2484">
                  <c:v>8.3156936000000403</c:v>
                </c:pt>
                <c:pt idx="2485">
                  <c:v>8.3142540584169726</c:v>
                </c:pt>
                <c:pt idx="2486">
                  <c:v>8.313776510849916</c:v>
                </c:pt>
                <c:pt idx="2487">
                  <c:v>8.314557085933048</c:v>
                </c:pt>
                <c:pt idx="2488">
                  <c:v>8.3140494216999894</c:v>
                </c:pt>
                <c:pt idx="2489">
                  <c:v>8.3148212801169219</c:v>
                </c:pt>
                <c:pt idx="2490">
                  <c:v>8.3141901825500639</c:v>
                </c:pt>
                <c:pt idx="2491">
                  <c:v>8.3136045742999958</c:v>
                </c:pt>
                <c:pt idx="2492">
                  <c:v>8.3136145767329381</c:v>
                </c:pt>
                <c:pt idx="2493">
                  <c:v>8.3135730125000791</c:v>
                </c:pt>
                <c:pt idx="2494">
                  <c:v>8.3136673209170109</c:v>
                </c:pt>
                <c:pt idx="2495">
                  <c:v>8.314195123349954</c:v>
                </c:pt>
                <c:pt idx="2496">
                  <c:v>8.3140088484330867</c:v>
                </c:pt>
                <c:pt idx="2497">
                  <c:v>8.3147634675330302</c:v>
                </c:pt>
                <c:pt idx="2498">
                  <c:v>8.3145294259499618</c:v>
                </c:pt>
                <c:pt idx="2499">
                  <c:v>8.3146633283829026</c:v>
                </c:pt>
                <c:pt idx="2500">
                  <c:v>8.3149281534670365</c:v>
                </c:pt>
                <c:pt idx="2501">
                  <c:v>8.3142271892329784</c:v>
                </c:pt>
                <c:pt idx="2502">
                  <c:v>8.3148690416669204</c:v>
                </c:pt>
                <c:pt idx="2503">
                  <c:v>8.3144240500830531</c:v>
                </c:pt>
                <c:pt idx="2504">
                  <c:v>8.3144733691829931</c:v>
                </c:pt>
                <c:pt idx="2505">
                  <c:v>8.314210427599928</c:v>
                </c:pt>
                <c:pt idx="2506">
                  <c:v>8.3138941800330688</c:v>
                </c:pt>
                <c:pt idx="2507">
                  <c:v>8.3145312051170013</c:v>
                </c:pt>
                <c:pt idx="2508">
                  <c:v>8.3144551575499435</c:v>
                </c:pt>
                <c:pt idx="2509">
                  <c:v>8.314233515967075</c:v>
                </c:pt>
                <c:pt idx="2510">
                  <c:v>8.3143687017330183</c:v>
                </c:pt>
                <c:pt idx="2511">
                  <c:v>8.3147141708329606</c:v>
                </c:pt>
                <c:pt idx="2512">
                  <c:v>8.314594662583092</c:v>
                </c:pt>
                <c:pt idx="2513">
                  <c:v>8.3148194650170346</c:v>
                </c:pt>
                <c:pt idx="2514">
                  <c:v>8.3145905567669676</c:v>
                </c:pt>
                <c:pt idx="2515">
                  <c:v>8.3145222091999109</c:v>
                </c:pt>
                <c:pt idx="2516">
                  <c:v>8.3142331509500416</c:v>
                </c:pt>
                <c:pt idx="2517">
                  <c:v>8.3144422700499838</c:v>
                </c:pt>
                <c:pt idx="2518">
                  <c:v>8.3146203951329163</c:v>
                </c:pt>
                <c:pt idx="2519">
                  <c:v>8.3150900309000573</c:v>
                </c:pt>
                <c:pt idx="2520">
                  <c:v>8.3147778166670001</c:v>
                </c:pt>
                <c:pt idx="2521">
                  <c:v>8.3143794084169329</c:v>
                </c:pt>
                <c:pt idx="2522">
                  <c:v>8.3133852608500742</c:v>
                </c:pt>
                <c:pt idx="2523">
                  <c:v>8.3132746692670061</c:v>
                </c:pt>
                <c:pt idx="2524">
                  <c:v>8.3131711883669492</c:v>
                </c:pt>
                <c:pt idx="2525">
                  <c:v>8.31309966345008</c:v>
                </c:pt>
                <c:pt idx="2526">
                  <c:v>8.3127025158830232</c:v>
                </c:pt>
                <c:pt idx="2527">
                  <c:v>8.3125448242999571</c:v>
                </c:pt>
                <c:pt idx="2528">
                  <c:v>8.3128574434000981</c:v>
                </c:pt>
                <c:pt idx="2529">
                  <c:v>8.3128051791670394</c:v>
                </c:pt>
                <c:pt idx="2530">
                  <c:v>8.3121628209169724</c:v>
                </c:pt>
                <c:pt idx="2531">
                  <c:v>8.3126988400169157</c:v>
                </c:pt>
                <c:pt idx="2532">
                  <c:v>8.3125966651000471</c:v>
                </c:pt>
                <c:pt idx="2533">
                  <c:v>8.3125339175329902</c:v>
                </c:pt>
                <c:pt idx="2534">
                  <c:v>8.3127902092829231</c:v>
                </c:pt>
                <c:pt idx="2535">
                  <c:v>8.3123582117170631</c:v>
                </c:pt>
                <c:pt idx="2536">
                  <c:v>8.312422586799995</c:v>
                </c:pt>
                <c:pt idx="2537">
                  <c:v>8.312406889232939</c:v>
                </c:pt>
                <c:pt idx="2538">
                  <c:v>8.3126117250000799</c:v>
                </c:pt>
                <c:pt idx="2539">
                  <c:v>8.3125815667500138</c:v>
                </c:pt>
                <c:pt idx="2540">
                  <c:v>8.313001035849954</c:v>
                </c:pt>
                <c:pt idx="2541">
                  <c:v>8.3128271442670858</c:v>
                </c:pt>
                <c:pt idx="2542">
                  <c:v>8.3128587967000289</c:v>
                </c:pt>
                <c:pt idx="2543">
                  <c:v>8.312453121782962</c:v>
                </c:pt>
                <c:pt idx="2544">
                  <c:v>8.3133106575499038</c:v>
                </c:pt>
                <c:pt idx="2545">
                  <c:v>8.3134555326330357</c:v>
                </c:pt>
                <c:pt idx="2546">
                  <c:v>8.3130787183999768</c:v>
                </c:pt>
                <c:pt idx="2547">
                  <c:v>8.3130419208329212</c:v>
                </c:pt>
                <c:pt idx="2548">
                  <c:v>8.3132381959170516</c:v>
                </c:pt>
                <c:pt idx="2549">
                  <c:v>8.3130500150169944</c:v>
                </c:pt>
                <c:pt idx="2550">
                  <c:v>8.312933873432927</c:v>
                </c:pt>
                <c:pt idx="2551">
                  <c:v>8.3130573592000676</c:v>
                </c:pt>
                <c:pt idx="2552">
                  <c:v>8.3129885509500028</c:v>
                </c:pt>
                <c:pt idx="2553">
                  <c:v>8.3130589700499442</c:v>
                </c:pt>
                <c:pt idx="2554">
                  <c:v>8.3128412784670758</c:v>
                </c:pt>
                <c:pt idx="2555">
                  <c:v>8.3128159642330175</c:v>
                </c:pt>
                <c:pt idx="2556">
                  <c:v>8.3126182666669592</c:v>
                </c:pt>
                <c:pt idx="2557">
                  <c:v>8.3124820417500924</c:v>
                </c:pt>
                <c:pt idx="2558">
                  <c:v>8.312742327517034</c:v>
                </c:pt>
                <c:pt idx="2559">
                  <c:v>8.313112935932967</c:v>
                </c:pt>
                <c:pt idx="2560">
                  <c:v>8.3132792050329094</c:v>
                </c:pt>
                <c:pt idx="2561">
                  <c:v>8.3134749301170423</c:v>
                </c:pt>
                <c:pt idx="2562">
                  <c:v>8.3136020158829851</c:v>
                </c:pt>
                <c:pt idx="2563">
                  <c:v>8.3133472409669178</c:v>
                </c:pt>
                <c:pt idx="2564">
                  <c:v>8.3131598934000568</c:v>
                </c:pt>
                <c:pt idx="2565">
                  <c:v>8.3129736291670007</c:v>
                </c:pt>
                <c:pt idx="2566">
                  <c:v>8.3130699875829333</c:v>
                </c:pt>
                <c:pt idx="2567">
                  <c:v>8.3128680566830742</c:v>
                </c:pt>
                <c:pt idx="2568">
                  <c:v>8.313220648433008</c:v>
                </c:pt>
                <c:pt idx="2569">
                  <c:v>8.3133826508669486</c:v>
                </c:pt>
                <c:pt idx="2570">
                  <c:v>8.3129964259500806</c:v>
                </c:pt>
                <c:pt idx="2571">
                  <c:v>8.3136237117170229</c:v>
                </c:pt>
                <c:pt idx="2572">
                  <c:v>8.3136895201329555</c:v>
                </c:pt>
                <c:pt idx="2573">
                  <c:v>8.3135066559000972</c:v>
                </c:pt>
                <c:pt idx="2574">
                  <c:v>8.3134522250000398</c:v>
                </c:pt>
                <c:pt idx="2575">
                  <c:v>8.3133486834169723</c:v>
                </c:pt>
                <c:pt idx="2576">
                  <c:v>8.3133084858499142</c:v>
                </c:pt>
                <c:pt idx="2577">
                  <c:v>8.3133058276000469</c:v>
                </c:pt>
                <c:pt idx="2578">
                  <c:v>8.3137252300329898</c:v>
                </c:pt>
                <c:pt idx="2579">
                  <c:v>8.3134819551169219</c:v>
                </c:pt>
                <c:pt idx="2580">
                  <c:v>8.3138662242170618</c:v>
                </c:pt>
                <c:pt idx="2581">
                  <c:v>8.3137485659669963</c:v>
                </c:pt>
                <c:pt idx="2582">
                  <c:v>8.3135248683999379</c:v>
                </c:pt>
                <c:pt idx="2583">
                  <c:v>8.3131617708330801</c:v>
                </c:pt>
                <c:pt idx="2584">
                  <c:v>8.3136081125830135</c:v>
                </c:pt>
                <c:pt idx="2585">
                  <c:v>8.3139932650169541</c:v>
                </c:pt>
                <c:pt idx="2586">
                  <c:v>8.3136525234330882</c:v>
                </c:pt>
                <c:pt idx="2587">
                  <c:v>8.3139753258670286</c:v>
                </c:pt>
                <c:pt idx="2588">
                  <c:v>8.3137055842829621</c:v>
                </c:pt>
                <c:pt idx="2589">
                  <c:v>8.3139513700499048</c:v>
                </c:pt>
                <c:pt idx="2590">
                  <c:v>8.3140650784670367</c:v>
                </c:pt>
                <c:pt idx="2591">
                  <c:v>8.313594347566978</c:v>
                </c:pt>
                <c:pt idx="2592">
                  <c:v>8.3140458499999195</c:v>
                </c:pt>
                <c:pt idx="2593">
                  <c:v>8.3134351750830522</c:v>
                </c:pt>
                <c:pt idx="2594">
                  <c:v>8.3130805941829955</c:v>
                </c:pt>
                <c:pt idx="2595">
                  <c:v>8.3125438025999276</c:v>
                </c:pt>
                <c:pt idx="2596">
                  <c:v>8.3137164050330696</c:v>
                </c:pt>
                <c:pt idx="2597">
                  <c:v>8.3124728634500027</c:v>
                </c:pt>
                <c:pt idx="2598">
                  <c:v>8.3128227658829434</c:v>
                </c:pt>
                <c:pt idx="2599">
                  <c:v>8.3125289576330754</c:v>
                </c:pt>
                <c:pt idx="2600">
                  <c:v>8.3126270267330185</c:v>
                </c:pt>
                <c:pt idx="2601">
                  <c:v>8.3124611291669606</c:v>
                </c:pt>
                <c:pt idx="2602">
                  <c:v>8.3123521375830922</c:v>
                </c:pt>
                <c:pt idx="2603">
                  <c:v>8.3129218733500334</c:v>
                </c:pt>
                <c:pt idx="2604">
                  <c:v>8.3130454817669666</c:v>
                </c:pt>
                <c:pt idx="2605">
                  <c:v>8.3130230841999087</c:v>
                </c:pt>
                <c:pt idx="2606">
                  <c:v>8.3132267759500404</c:v>
                </c:pt>
                <c:pt idx="2607">
                  <c:v>8.3130130283829846</c:v>
                </c:pt>
                <c:pt idx="2608">
                  <c:v>8.3126312867999168</c:v>
                </c:pt>
                <c:pt idx="2609">
                  <c:v>8.3126952225670578</c:v>
                </c:pt>
                <c:pt idx="2610">
                  <c:v>8.3131741583330001</c:v>
                </c:pt>
                <c:pt idx="2611">
                  <c:v>8.3122184334169322</c:v>
                </c:pt>
                <c:pt idx="2612">
                  <c:v>8.313104185850074</c:v>
                </c:pt>
                <c:pt idx="2613">
                  <c:v>8.3125732942670076</c:v>
                </c:pt>
                <c:pt idx="2614">
                  <c:v>8.3125440633669498</c:v>
                </c:pt>
                <c:pt idx="2615">
                  <c:v>8.3130638217830821</c:v>
                </c:pt>
                <c:pt idx="2616">
                  <c:v>8.3125360575500231</c:v>
                </c:pt>
                <c:pt idx="2617">
                  <c:v>8.3130864492999557</c:v>
                </c:pt>
                <c:pt idx="2618">
                  <c:v>8.3131782017330984</c:v>
                </c:pt>
                <c:pt idx="2619">
                  <c:v>8.3123894208330409</c:v>
                </c:pt>
                <c:pt idx="2620">
                  <c:v>8.3127694292499736</c:v>
                </c:pt>
                <c:pt idx="2621">
                  <c:v>8.3128169316829137</c:v>
                </c:pt>
                <c:pt idx="2622">
                  <c:v>8.3137942401000462</c:v>
                </c:pt>
                <c:pt idx="2623">
                  <c:v>8.3135246758669883</c:v>
                </c:pt>
                <c:pt idx="2624">
                  <c:v>8.3135544342829224</c:v>
                </c:pt>
                <c:pt idx="2625">
                  <c:v>8.3136173367170638</c:v>
                </c:pt>
                <c:pt idx="2626">
                  <c:v>8.3137886617999968</c:v>
                </c:pt>
                <c:pt idx="2627">
                  <c:v>8.3137256308999383</c:v>
                </c:pt>
                <c:pt idx="2628">
                  <c:v>8.3136290833330797</c:v>
                </c:pt>
                <c:pt idx="2629">
                  <c:v>8.3135736250830128</c:v>
                </c:pt>
                <c:pt idx="2630">
                  <c:v>8.3135971775169555</c:v>
                </c:pt>
                <c:pt idx="2631">
                  <c:v>8.3132362526000865</c:v>
                </c:pt>
                <c:pt idx="2632">
                  <c:v>8.3131239217000275</c:v>
                </c:pt>
                <c:pt idx="2633">
                  <c:v>8.3131851467829634</c:v>
                </c:pt>
                <c:pt idx="2634">
                  <c:v>8.3130065325499043</c:v>
                </c:pt>
                <c:pt idx="2635">
                  <c:v>8.3131524409670359</c:v>
                </c:pt>
                <c:pt idx="2636">
                  <c:v>8.3132018600669788</c:v>
                </c:pt>
                <c:pt idx="2637">
                  <c:v>8.3131420958329194</c:v>
                </c:pt>
                <c:pt idx="2638">
                  <c:v>8.3131946542500526</c:v>
                </c:pt>
                <c:pt idx="2639">
                  <c:v>8.3129280066829949</c:v>
                </c:pt>
                <c:pt idx="2640">
                  <c:v>8.3130856984329267</c:v>
                </c:pt>
                <c:pt idx="2641">
                  <c:v>8.3129825175330687</c:v>
                </c:pt>
                <c:pt idx="2642">
                  <c:v>8.3128169592830012</c:v>
                </c:pt>
                <c:pt idx="2643">
                  <c:v>8.3133669617169446</c:v>
                </c:pt>
                <c:pt idx="2644">
                  <c:v>8.3129959868000771</c:v>
                </c:pt>
                <c:pt idx="2645">
                  <c:v>8.3130686892330168</c:v>
                </c:pt>
                <c:pt idx="2646">
                  <c:v>8.3129948916669605</c:v>
                </c:pt>
                <c:pt idx="2647">
                  <c:v>8.313076350083092</c:v>
                </c:pt>
                <c:pt idx="2648">
                  <c:v>8.312526569183035</c:v>
                </c:pt>
                <c:pt idx="2649">
                  <c:v>8.3127005609329672</c:v>
                </c:pt>
                <c:pt idx="2650">
                  <c:v>8.3131088800329085</c:v>
                </c:pt>
                <c:pt idx="2651">
                  <c:v>8.3129846551170399</c:v>
                </c:pt>
                <c:pt idx="2652">
                  <c:v>8.3128496575499842</c:v>
                </c:pt>
                <c:pt idx="2653">
                  <c:v>8.312521632632917</c:v>
                </c:pt>
                <c:pt idx="2654">
                  <c:v>8.3135195350670585</c:v>
                </c:pt>
                <c:pt idx="2655">
                  <c:v>8.3135609874999989</c:v>
                </c:pt>
                <c:pt idx="2656">
                  <c:v>8.3131094459169326</c:v>
                </c:pt>
                <c:pt idx="2657">
                  <c:v>8.3129243816830733</c:v>
                </c:pt>
                <c:pt idx="2658">
                  <c:v>8.3133390567670062</c:v>
                </c:pt>
                <c:pt idx="2659">
                  <c:v>8.3128418925329495</c:v>
                </c:pt>
                <c:pt idx="2660">
                  <c:v>8.3130357176170815</c:v>
                </c:pt>
                <c:pt idx="2661">
                  <c:v>8.3126848700500222</c:v>
                </c:pt>
                <c:pt idx="2662">
                  <c:v>8.3131646617999575</c:v>
                </c:pt>
                <c:pt idx="2663">
                  <c:v>8.3130637475670976</c:v>
                </c:pt>
                <c:pt idx="2664">
                  <c:v>8.3134991666670395</c:v>
                </c:pt>
                <c:pt idx="2665">
                  <c:v>8.3133476084169722</c:v>
                </c:pt>
                <c:pt idx="2666">
                  <c:v>8.3133085275169147</c:v>
                </c:pt>
                <c:pt idx="2667">
                  <c:v>8.3136348026000473</c:v>
                </c:pt>
                <c:pt idx="2668">
                  <c:v>8.3131834216999891</c:v>
                </c:pt>
                <c:pt idx="2669">
                  <c:v>8.3131009134499223</c:v>
                </c:pt>
                <c:pt idx="2670">
                  <c:v>8.3132547992170629</c:v>
                </c:pt>
                <c:pt idx="2671">
                  <c:v>8.3130102242999957</c:v>
                </c:pt>
                <c:pt idx="2672">
                  <c:v>8.3119669600669397</c:v>
                </c:pt>
                <c:pt idx="2673">
                  <c:v>8.3112979958330797</c:v>
                </c:pt>
                <c:pt idx="2674">
                  <c:v>8.3113953042500128</c:v>
                </c:pt>
                <c:pt idx="2675">
                  <c:v>8.3117141900169553</c:v>
                </c:pt>
                <c:pt idx="2676">
                  <c:v>8.3115631317670857</c:v>
                </c:pt>
                <c:pt idx="2677">
                  <c:v>8.3114431508670297</c:v>
                </c:pt>
                <c:pt idx="2678">
                  <c:v>8.3113161426169615</c:v>
                </c:pt>
                <c:pt idx="2679">
                  <c:v>8.3114026283829041</c:v>
                </c:pt>
                <c:pt idx="2680">
                  <c:v>8.3114005534670348</c:v>
                </c:pt>
                <c:pt idx="2681">
                  <c:v>8.3115924225669779</c:v>
                </c:pt>
                <c:pt idx="2682">
                  <c:v>8.3120505749999207</c:v>
                </c:pt>
                <c:pt idx="2683">
                  <c:v>8.311627500083052</c:v>
                </c:pt>
                <c:pt idx="2684">
                  <c:v>8.3120412691829948</c:v>
                </c:pt>
                <c:pt idx="2685">
                  <c:v>8.3135029609329258</c:v>
                </c:pt>
                <c:pt idx="2686">
                  <c:v>8.3136504967000686</c:v>
                </c:pt>
                <c:pt idx="2687">
                  <c:v>8.3138354051170005</c:v>
                </c:pt>
                <c:pt idx="2688">
                  <c:v>8.3133246408829446</c:v>
                </c:pt>
                <c:pt idx="2689">
                  <c:v>8.3134298326330764</c:v>
                </c:pt>
                <c:pt idx="2690">
                  <c:v>8.3135291184000195</c:v>
                </c:pt>
                <c:pt idx="2691">
                  <c:v>8.3133104708329597</c:v>
                </c:pt>
                <c:pt idx="2692">
                  <c:v>8.3137400625830917</c:v>
                </c:pt>
                <c:pt idx="2693">
                  <c:v>8.3136439816830343</c:v>
                </c:pt>
                <c:pt idx="2694">
                  <c:v>8.3136439067669681</c:v>
                </c:pt>
                <c:pt idx="2695">
                  <c:v>8.3134967091999101</c:v>
                </c:pt>
                <c:pt idx="2696">
                  <c:v>8.3133823342830429</c:v>
                </c:pt>
                <c:pt idx="2697">
                  <c:v>8.3124427533829834</c:v>
                </c:pt>
                <c:pt idx="2698">
                  <c:v>8.3124606784669162</c:v>
                </c:pt>
                <c:pt idx="2699">
                  <c:v>8.3121868809000574</c:v>
                </c:pt>
                <c:pt idx="2700">
                  <c:v>8.3125284000000015</c:v>
                </c:pt>
                <c:pt idx="2701">
                  <c:v>8.3124972250829341</c:v>
                </c:pt>
                <c:pt idx="2702">
                  <c:v>8.3123760108500733</c:v>
                </c:pt>
                <c:pt idx="2703">
                  <c:v>8.3123257692670069</c:v>
                </c:pt>
                <c:pt idx="2704">
                  <c:v>8.312439721699949</c:v>
                </c:pt>
                <c:pt idx="2705">
                  <c:v>8.3126240467830819</c:v>
                </c:pt>
                <c:pt idx="2706">
                  <c:v>8.3119557492170237</c:v>
                </c:pt>
                <c:pt idx="2707">
                  <c:v>8.3123521409669561</c:v>
                </c:pt>
                <c:pt idx="2708">
                  <c:v>8.3124434267330969</c:v>
                </c:pt>
                <c:pt idx="2709">
                  <c:v>8.3125513125000392</c:v>
                </c:pt>
                <c:pt idx="2710">
                  <c:v>8.3123633209169725</c:v>
                </c:pt>
                <c:pt idx="2711">
                  <c:v>8.3127644566829151</c:v>
                </c:pt>
                <c:pt idx="2712">
                  <c:v>8.3130197817670464</c:v>
                </c:pt>
                <c:pt idx="2713">
                  <c:v>8.3121425841999876</c:v>
                </c:pt>
                <c:pt idx="2714">
                  <c:v>8.3122077592829235</c:v>
                </c:pt>
                <c:pt idx="2715">
                  <c:v>8.312194495050063</c:v>
                </c:pt>
                <c:pt idx="2716">
                  <c:v>8.3119881701329952</c:v>
                </c:pt>
                <c:pt idx="2717">
                  <c:v>8.3121994558999379</c:v>
                </c:pt>
                <c:pt idx="2718">
                  <c:v>8.3126361416670793</c:v>
                </c:pt>
                <c:pt idx="2719">
                  <c:v>8.3123402500830128</c:v>
                </c:pt>
                <c:pt idx="2720">
                  <c:v>8.3120357191829548</c:v>
                </c:pt>
                <c:pt idx="2721">
                  <c:v>8.3122121276000858</c:v>
                </c:pt>
                <c:pt idx="2722">
                  <c:v>8.3121516300330285</c:v>
                </c:pt>
                <c:pt idx="2723">
                  <c:v>8.3118971884499615</c:v>
                </c:pt>
                <c:pt idx="2724">
                  <c:v>8.3121773575499045</c:v>
                </c:pt>
                <c:pt idx="2725">
                  <c:v>8.3120083826330369</c:v>
                </c:pt>
                <c:pt idx="2726">
                  <c:v>8.3117154517329777</c:v>
                </c:pt>
                <c:pt idx="2727">
                  <c:v>8.3119994874999215</c:v>
                </c:pt>
                <c:pt idx="2728">
                  <c:v>8.3120908792500519</c:v>
                </c:pt>
                <c:pt idx="2729">
                  <c:v>8.311833348349996</c:v>
                </c:pt>
                <c:pt idx="2730">
                  <c:v>8.3124083067669279</c:v>
                </c:pt>
                <c:pt idx="2731">
                  <c:v>8.3125793425330681</c:v>
                </c:pt>
                <c:pt idx="2732">
                  <c:v>8.3125085509500014</c:v>
                </c:pt>
                <c:pt idx="2733">
                  <c:v>8.311745770049944</c:v>
                </c:pt>
                <c:pt idx="2734">
                  <c:v>8.311965511800075</c:v>
                </c:pt>
                <c:pt idx="2735">
                  <c:v>8.3132115642330184</c:v>
                </c:pt>
                <c:pt idx="2736">
                  <c:v>8.3131617333329597</c:v>
                </c:pt>
                <c:pt idx="2737">
                  <c:v>8.3132143417500917</c:v>
                </c:pt>
                <c:pt idx="2738">
                  <c:v>8.312940544183034</c:v>
                </c:pt>
                <c:pt idx="2739">
                  <c:v>8.3130876525999664</c:v>
                </c:pt>
                <c:pt idx="2740">
                  <c:v>8.3132960383669108</c:v>
                </c:pt>
                <c:pt idx="2741">
                  <c:v>8.3129626134500416</c:v>
                </c:pt>
                <c:pt idx="2742">
                  <c:v>8.3135467158829837</c:v>
                </c:pt>
                <c:pt idx="2743">
                  <c:v>8.3135894576329168</c:v>
                </c:pt>
                <c:pt idx="2744">
                  <c:v>8.3133201767330576</c:v>
                </c:pt>
                <c:pt idx="2745">
                  <c:v>8.3134425958330009</c:v>
                </c:pt>
                <c:pt idx="2746">
                  <c:v>8.3132794542499333</c:v>
                </c:pt>
                <c:pt idx="2747">
                  <c:v>8.3130090566830734</c:v>
                </c:pt>
                <c:pt idx="2748">
                  <c:v>8.3130600817670075</c:v>
                </c:pt>
                <c:pt idx="2749">
                  <c:v>8.3132321175329498</c:v>
                </c:pt>
                <c:pt idx="2750">
                  <c:v>8.3129485592830807</c:v>
                </c:pt>
                <c:pt idx="2751">
                  <c:v>8.3131974783830245</c:v>
                </c:pt>
                <c:pt idx="2752">
                  <c:v>8.313053420132956</c:v>
                </c:pt>
                <c:pt idx="2753">
                  <c:v>8.3134129059000976</c:v>
                </c:pt>
                <c:pt idx="2754">
                  <c:v>8.3134361583330403</c:v>
                </c:pt>
                <c:pt idx="2755">
                  <c:v>8.3138313167499724</c:v>
                </c:pt>
                <c:pt idx="2756">
                  <c:v>8.3138770191829146</c:v>
                </c:pt>
                <c:pt idx="2757">
                  <c:v>8.313428360933047</c:v>
                </c:pt>
                <c:pt idx="2758">
                  <c:v>8.3133779466999904</c:v>
                </c:pt>
                <c:pt idx="2759">
                  <c:v>8.3131762717829218</c:v>
                </c:pt>
                <c:pt idx="2760">
                  <c:v>8.3119564075500634</c:v>
                </c:pt>
                <c:pt idx="2761">
                  <c:v>8.312295365966996</c:v>
                </c:pt>
                <c:pt idx="2762">
                  <c:v>8.312219535066939</c:v>
                </c:pt>
                <c:pt idx="2763">
                  <c:v>8.3124189875000809</c:v>
                </c:pt>
                <c:pt idx="2764">
                  <c:v>8.3125118792500121</c:v>
                </c:pt>
                <c:pt idx="2765">
                  <c:v>8.3122769816829543</c:v>
                </c:pt>
                <c:pt idx="2766">
                  <c:v>8.3128375567670858</c:v>
                </c:pt>
                <c:pt idx="2767">
                  <c:v>8.3125292092000294</c:v>
                </c:pt>
                <c:pt idx="2768">
                  <c:v>8.312364117616962</c:v>
                </c:pt>
                <c:pt idx="2769">
                  <c:v>8.3122570200499037</c:v>
                </c:pt>
                <c:pt idx="2770">
                  <c:v>8.3122140951330366</c:v>
                </c:pt>
                <c:pt idx="2771">
                  <c:v>8.3120704975669781</c:v>
                </c:pt>
                <c:pt idx="2772">
                  <c:v>8.3123915333329208</c:v>
                </c:pt>
                <c:pt idx="2773">
                  <c:v>8.3122202750830514</c:v>
                </c:pt>
                <c:pt idx="2774">
                  <c:v>8.3122624441829949</c:v>
                </c:pt>
                <c:pt idx="2775">
                  <c:v>8.3124726192669272</c:v>
                </c:pt>
                <c:pt idx="2776">
                  <c:v>8.3120579050330701</c:v>
                </c:pt>
                <c:pt idx="2777">
                  <c:v>8.3117213301170025</c:v>
                </c:pt>
                <c:pt idx="2778">
                  <c:v>8.3127203158829435</c:v>
                </c:pt>
                <c:pt idx="2779">
                  <c:v>8.3124730743000743</c:v>
                </c:pt>
                <c:pt idx="2780">
                  <c:v>8.3117677100670182</c:v>
                </c:pt>
                <c:pt idx="2781">
                  <c:v>8.3116819124999619</c:v>
                </c:pt>
                <c:pt idx="2782">
                  <c:v>8.3125943209170927</c:v>
                </c:pt>
                <c:pt idx="2783">
                  <c:v>8.3116444233500335</c:v>
                </c:pt>
                <c:pt idx="2784">
                  <c:v>8.3116139650999674</c:v>
                </c:pt>
                <c:pt idx="2785">
                  <c:v>8.3117424341999104</c:v>
                </c:pt>
                <c:pt idx="2786">
                  <c:v>8.3118438592830408</c:v>
                </c:pt>
                <c:pt idx="2787">
                  <c:v>8.3115277450499843</c:v>
                </c:pt>
                <c:pt idx="2788">
                  <c:v>8.3114327534669172</c:v>
                </c:pt>
                <c:pt idx="2789">
                  <c:v>8.3117840892330577</c:v>
                </c:pt>
                <c:pt idx="2790">
                  <c:v>8.3113353416670002</c:v>
                </c:pt>
                <c:pt idx="2791">
                  <c:v>8.3117083834169332</c:v>
                </c:pt>
                <c:pt idx="2792">
                  <c:v>8.3115659025170743</c:v>
                </c:pt>
                <c:pt idx="2793">
                  <c:v>8.3114770109330074</c:v>
                </c:pt>
                <c:pt idx="2794">
                  <c:v>8.3114997966999482</c:v>
                </c:pt>
                <c:pt idx="2795">
                  <c:v>8.3119049717830826</c:v>
                </c:pt>
                <c:pt idx="2796">
                  <c:v>8.3113402408830233</c:v>
                </c:pt>
                <c:pt idx="2797">
                  <c:v>8.3113337826329552</c:v>
                </c:pt>
                <c:pt idx="2798">
                  <c:v>8.3115652684000985</c:v>
                </c:pt>
                <c:pt idx="2799">
                  <c:v>8.311736087500039</c:v>
                </c:pt>
                <c:pt idx="2800">
                  <c:v>8.3117409792499739</c:v>
                </c:pt>
                <c:pt idx="2801">
                  <c:v>8.3118967816829148</c:v>
                </c:pt>
                <c:pt idx="2802">
                  <c:v>8.3123016401000456</c:v>
                </c:pt>
                <c:pt idx="2803">
                  <c:v>8.3117112758669887</c:v>
                </c:pt>
                <c:pt idx="2804">
                  <c:v>8.3112241676169223</c:v>
                </c:pt>
                <c:pt idx="2805">
                  <c:v>8.3118238867170646</c:v>
                </c:pt>
                <c:pt idx="2806">
                  <c:v>8.3114543451329972</c:v>
                </c:pt>
                <c:pt idx="2807">
                  <c:v>8.3115666475669379</c:v>
                </c:pt>
                <c:pt idx="2808">
                  <c:v>8.3112758000000806</c:v>
                </c:pt>
                <c:pt idx="2809">
                  <c:v>8.3113069417500132</c:v>
                </c:pt>
                <c:pt idx="2810">
                  <c:v>8.3107969608499559</c:v>
                </c:pt>
                <c:pt idx="2811">
                  <c:v>8.311007669267088</c:v>
                </c:pt>
                <c:pt idx="2812">
                  <c:v>8.311298005033029</c:v>
                </c:pt>
                <c:pt idx="2813">
                  <c:v>8.3107351634499604</c:v>
                </c:pt>
                <c:pt idx="2814">
                  <c:v>8.3112741658829048</c:v>
                </c:pt>
                <c:pt idx="2815">
                  <c:v>8.3106335076330353</c:v>
                </c:pt>
                <c:pt idx="2816">
                  <c:v>8.3108898933999793</c:v>
                </c:pt>
                <c:pt idx="2817">
                  <c:v>8.3113420958329201</c:v>
                </c:pt>
                <c:pt idx="2818">
                  <c:v>8.3114130542500515</c:v>
                </c:pt>
                <c:pt idx="2819">
                  <c:v>8.3111154233499942</c:v>
                </c:pt>
                <c:pt idx="2820">
                  <c:v>8.3108401150999267</c:v>
                </c:pt>
                <c:pt idx="2821">
                  <c:v>8.3113413842000696</c:v>
                </c:pt>
                <c:pt idx="2822">
                  <c:v>8.3107552259500022</c:v>
                </c:pt>
                <c:pt idx="2823">
                  <c:v>8.3104856617169425</c:v>
                </c:pt>
                <c:pt idx="2824">
                  <c:v>8.3106493701330759</c:v>
                </c:pt>
                <c:pt idx="2825">
                  <c:v>8.3113079225670177</c:v>
                </c:pt>
                <c:pt idx="2826">
                  <c:v>8.3113025416669615</c:v>
                </c:pt>
                <c:pt idx="2827">
                  <c:v>8.3108870500830925</c:v>
                </c:pt>
                <c:pt idx="2828">
                  <c:v>8.3115874191830343</c:v>
                </c:pt>
                <c:pt idx="2829">
                  <c:v>8.3108146775999678</c:v>
                </c:pt>
                <c:pt idx="2830">
                  <c:v>8.3110779966999093</c:v>
                </c:pt>
                <c:pt idx="2831">
                  <c:v>8.3105616051170408</c:v>
                </c:pt>
                <c:pt idx="2832">
                  <c:v>8.3110274742169832</c:v>
                </c:pt>
                <c:pt idx="2833">
                  <c:v>8.310998232632917</c:v>
                </c:pt>
                <c:pt idx="2834">
                  <c:v>8.3109709517330579</c:v>
                </c:pt>
                <c:pt idx="2835">
                  <c:v>8.310915720833</c:v>
                </c:pt>
                <c:pt idx="2836">
                  <c:v>8.3102899459169315</c:v>
                </c:pt>
                <c:pt idx="2837">
                  <c:v>8.3100062816830746</c:v>
                </c:pt>
                <c:pt idx="2838">
                  <c:v>8.3105469901000077</c:v>
                </c:pt>
                <c:pt idx="2839">
                  <c:v>8.3097918091999503</c:v>
                </c:pt>
                <c:pt idx="2840">
                  <c:v>8.3103963009500816</c:v>
                </c:pt>
                <c:pt idx="2841">
                  <c:v>8.3095390367170232</c:v>
                </c:pt>
                <c:pt idx="2842">
                  <c:v>8.3104804617999548</c:v>
                </c:pt>
                <c:pt idx="2843">
                  <c:v>8.3106314809000974</c:v>
                </c:pt>
                <c:pt idx="2844">
                  <c:v>8.3105807500000406</c:v>
                </c:pt>
                <c:pt idx="2845">
                  <c:v>8.3107303584169738</c:v>
                </c:pt>
                <c:pt idx="2846">
                  <c:v>8.3102183441829141</c:v>
                </c:pt>
                <c:pt idx="2847">
                  <c:v>8.3101128026000453</c:v>
                </c:pt>
                <c:pt idx="2848">
                  <c:v>8.3102584050329895</c:v>
                </c:pt>
                <c:pt idx="2849">
                  <c:v>8.3100892967829214</c:v>
                </c:pt>
                <c:pt idx="2850">
                  <c:v>8.3106277492170637</c:v>
                </c:pt>
                <c:pt idx="2851">
                  <c:v>8.3102886576329968</c:v>
                </c:pt>
                <c:pt idx="2852">
                  <c:v>8.3101748433999383</c:v>
                </c:pt>
                <c:pt idx="2853">
                  <c:v>8.3099988291670801</c:v>
                </c:pt>
                <c:pt idx="2854">
                  <c:v>8.3104442709170119</c:v>
                </c:pt>
                <c:pt idx="2855">
                  <c:v>8.3094581400169556</c:v>
                </c:pt>
                <c:pt idx="2856">
                  <c:v>8.3100003651000875</c:v>
                </c:pt>
                <c:pt idx="2857">
                  <c:v>8.3100888342000303</c:v>
                </c:pt>
                <c:pt idx="2858">
                  <c:v>8.3096560926169616</c:v>
                </c:pt>
                <c:pt idx="2859">
                  <c:v>8.3095934783829044</c:v>
                </c:pt>
                <c:pt idx="2860">
                  <c:v>8.3100884034670361</c:v>
                </c:pt>
                <c:pt idx="2861">
                  <c:v>8.309759622566979</c:v>
                </c:pt>
                <c:pt idx="2862">
                  <c:v>8.3097670583329215</c:v>
                </c:pt>
                <c:pt idx="2863">
                  <c:v>8.3098584167500533</c:v>
                </c:pt>
                <c:pt idx="2864">
                  <c:v>8.3099668191829945</c:v>
                </c:pt>
                <c:pt idx="2865">
                  <c:v>8.3097783109329271</c:v>
                </c:pt>
                <c:pt idx="2866">
                  <c:v>8.3096726467000686</c:v>
                </c:pt>
                <c:pt idx="2867">
                  <c:v>8.309776371783002</c:v>
                </c:pt>
                <c:pt idx="2868">
                  <c:v>8.3097463075499451</c:v>
                </c:pt>
                <c:pt idx="2869">
                  <c:v>8.3097166659670769</c:v>
                </c:pt>
                <c:pt idx="2870">
                  <c:v>8.3096743017330166</c:v>
                </c:pt>
                <c:pt idx="2871">
                  <c:v>8.309238487499961</c:v>
                </c:pt>
                <c:pt idx="2872">
                  <c:v>8.3101628459170911</c:v>
                </c:pt>
                <c:pt idx="2873">
                  <c:v>8.3100148816830348</c:v>
                </c:pt>
                <c:pt idx="2874">
                  <c:v>8.3096806234329676</c:v>
                </c:pt>
                <c:pt idx="2875">
                  <c:v>8.3099955591999084</c:v>
                </c:pt>
                <c:pt idx="2876">
                  <c:v>8.3096129342830416</c:v>
                </c:pt>
                <c:pt idx="2877">
                  <c:v>8.3099288700499834</c:v>
                </c:pt>
                <c:pt idx="2878">
                  <c:v>8.3100323284669155</c:v>
                </c:pt>
                <c:pt idx="2879">
                  <c:v>8.3096946809000585</c:v>
                </c:pt>
                <c:pt idx="2880">
                  <c:v>8.3096819166669995</c:v>
                </c:pt>
                <c:pt idx="2881">
                  <c:v>8.3097192750829336</c:v>
                </c:pt>
                <c:pt idx="2882">
                  <c:v>8.3097354275170741</c:v>
                </c:pt>
                <c:pt idx="2883">
                  <c:v>8.3099503526000067</c:v>
                </c:pt>
                <c:pt idx="2884">
                  <c:v>8.3098221050329499</c:v>
                </c:pt>
                <c:pt idx="2885">
                  <c:v>8.3099507301170821</c:v>
                </c:pt>
                <c:pt idx="2886">
                  <c:v>8.3101055992170245</c:v>
                </c:pt>
                <c:pt idx="2887">
                  <c:v>8.3095673409669573</c:v>
                </c:pt>
                <c:pt idx="2888">
                  <c:v>8.3098140267330969</c:v>
                </c:pt>
                <c:pt idx="2889">
                  <c:v>8.31002154583304</c:v>
                </c:pt>
                <c:pt idx="2890">
                  <c:v>8.3097679042499735</c:v>
                </c:pt>
                <c:pt idx="2891">
                  <c:v>8.3104005066829156</c:v>
                </c:pt>
                <c:pt idx="2892">
                  <c:v>8.3102138651000477</c:v>
                </c:pt>
                <c:pt idx="2893">
                  <c:v>8.3103172508669889</c:v>
                </c:pt>
                <c:pt idx="2894">
                  <c:v>8.3094133926169214</c:v>
                </c:pt>
                <c:pt idx="2895">
                  <c:v>8.3099209783830634</c:v>
                </c:pt>
                <c:pt idx="2896">
                  <c:v>8.3095312201329961</c:v>
                </c:pt>
                <c:pt idx="2897">
                  <c:v>8.3100274558999381</c:v>
                </c:pt>
                <c:pt idx="2898">
                  <c:v>8.3096843416670794</c:v>
                </c:pt>
                <c:pt idx="2899">
                  <c:v>8.3095906334170113</c:v>
                </c:pt>
                <c:pt idx="2900">
                  <c:v>8.3101807358499542</c:v>
                </c:pt>
                <c:pt idx="2901">
                  <c:v>8.3096447276000855</c:v>
                </c:pt>
                <c:pt idx="2902">
                  <c:v>8.3099950467000294</c:v>
                </c:pt>
                <c:pt idx="2903">
                  <c:v>8.309445221782962</c:v>
                </c:pt>
                <c:pt idx="2904">
                  <c:v>8.3097362075499035</c:v>
                </c:pt>
                <c:pt idx="2905">
                  <c:v>8.3097597493000368</c:v>
                </c:pt>
                <c:pt idx="2906">
                  <c:v>8.3095069683999778</c:v>
                </c:pt>
                <c:pt idx="2907">
                  <c:v>8.3091496208329207</c:v>
                </c:pt>
                <c:pt idx="2908">
                  <c:v>8.3096342292500527</c:v>
                </c:pt>
                <c:pt idx="2909">
                  <c:v>8.309603931682993</c:v>
                </c:pt>
                <c:pt idx="2910">
                  <c:v>8.3099502567669283</c:v>
                </c:pt>
                <c:pt idx="2911">
                  <c:v>8.3097166258670683</c:v>
                </c:pt>
                <c:pt idx="2912">
                  <c:v>8.3099533676170019</c:v>
                </c:pt>
                <c:pt idx="2913">
                  <c:v>8.3100627200499435</c:v>
                </c:pt>
                <c:pt idx="2914">
                  <c:v>8.3104649784670759</c:v>
                </c:pt>
                <c:pt idx="2915">
                  <c:v>8.3105209975670178</c:v>
                </c:pt>
                <c:pt idx="2916">
                  <c:v>8.31073103333296</c:v>
                </c:pt>
                <c:pt idx="2917">
                  <c:v>8.3106787084170914</c:v>
                </c:pt>
                <c:pt idx="2918">
                  <c:v>8.3107446275170354</c:v>
                </c:pt>
                <c:pt idx="2919">
                  <c:v>8.3109535025999666</c:v>
                </c:pt>
                <c:pt idx="2920">
                  <c:v>8.3110528716999106</c:v>
                </c:pt>
                <c:pt idx="2921">
                  <c:v>8.3110236634500421</c:v>
                </c:pt>
                <c:pt idx="2922">
                  <c:v>8.3110490992169836</c:v>
                </c:pt>
                <c:pt idx="2923">
                  <c:v>8.3110763076329164</c:v>
                </c:pt>
                <c:pt idx="2924">
                  <c:v>8.3106580767330573</c:v>
                </c:pt>
                <c:pt idx="2925">
                  <c:v>8.3105458625000015</c:v>
                </c:pt>
                <c:pt idx="2926">
                  <c:v>8.3109523209169325</c:v>
                </c:pt>
                <c:pt idx="2927">
                  <c:v>8.311170356683073</c:v>
                </c:pt>
                <c:pt idx="2928">
                  <c:v>8.3114909484330077</c:v>
                </c:pt>
                <c:pt idx="2929">
                  <c:v>8.3106099508669491</c:v>
                </c:pt>
                <c:pt idx="2930">
                  <c:v>8.3107692259500805</c:v>
                </c:pt>
                <c:pt idx="2931">
                  <c:v>8.3108091783830247</c:v>
                </c:pt>
                <c:pt idx="2932">
                  <c:v>8.3107681201329573</c:v>
                </c:pt>
                <c:pt idx="2933">
                  <c:v>8.3109299892330988</c:v>
                </c:pt>
                <c:pt idx="2934">
                  <c:v>8.310984641667039</c:v>
                </c:pt>
                <c:pt idx="2935">
                  <c:v>8.3107672167499729</c:v>
                </c:pt>
                <c:pt idx="2936">
                  <c:v>8.3107928858499154</c:v>
                </c:pt>
                <c:pt idx="2937">
                  <c:v>8.3109310942670476</c:v>
                </c:pt>
                <c:pt idx="2938">
                  <c:v>8.3115244800329897</c:v>
                </c:pt>
                <c:pt idx="2939">
                  <c:v>8.3108906051169225</c:v>
                </c:pt>
                <c:pt idx="2940">
                  <c:v>8.3098172242170634</c:v>
                </c:pt>
                <c:pt idx="2941">
                  <c:v>8.3099562659669957</c:v>
                </c:pt>
                <c:pt idx="2942">
                  <c:v>8.3102405017329382</c:v>
                </c:pt>
                <c:pt idx="2943">
                  <c:v>8.3096596041670807</c:v>
                </c:pt>
                <c:pt idx="2944">
                  <c:v>8.3098320625830127</c:v>
                </c:pt>
                <c:pt idx="2945">
                  <c:v>8.3097495650169542</c:v>
                </c:pt>
                <c:pt idx="2946">
                  <c:v>8.3100199067670868</c:v>
                </c:pt>
                <c:pt idx="2947">
                  <c:v>8.3104570258670289</c:v>
                </c:pt>
                <c:pt idx="2948">
                  <c:v>8.3100811342829619</c:v>
                </c:pt>
                <c:pt idx="2949">
                  <c:v>8.3100318200499039</c:v>
                </c:pt>
                <c:pt idx="2950">
                  <c:v>8.310862711800036</c:v>
                </c:pt>
                <c:pt idx="2951">
                  <c:v>8.3098168642329782</c:v>
                </c:pt>
                <c:pt idx="2952">
                  <c:v>8.3099371333329213</c:v>
                </c:pt>
                <c:pt idx="2953">
                  <c:v>8.3093836917500514</c:v>
                </c:pt>
                <c:pt idx="2954">
                  <c:v>8.3102237275169948</c:v>
                </c:pt>
                <c:pt idx="2955">
                  <c:v>8.3095676359329271</c:v>
                </c:pt>
                <c:pt idx="2956">
                  <c:v>8.3098700383670678</c:v>
                </c:pt>
                <c:pt idx="2957">
                  <c:v>8.3103694134500028</c:v>
                </c:pt>
                <c:pt idx="2958">
                  <c:v>8.3099902158829444</c:v>
                </c:pt>
                <c:pt idx="2959">
                  <c:v>8.3099809743000748</c:v>
                </c:pt>
                <c:pt idx="2960">
                  <c:v>8.3092999434000188</c:v>
                </c:pt>
                <c:pt idx="2961">
                  <c:v>8.3102484624999597</c:v>
                </c:pt>
                <c:pt idx="2962">
                  <c:v>8.3102446709170934</c:v>
                </c:pt>
                <c:pt idx="2963">
                  <c:v>8.3098892400170339</c:v>
                </c:pt>
                <c:pt idx="2964">
                  <c:v>8.3110076817669665</c:v>
                </c:pt>
                <c:pt idx="2965">
                  <c:v>8.3117718341999094</c:v>
                </c:pt>
                <c:pt idx="2966">
                  <c:v>8.3112513259500407</c:v>
                </c:pt>
                <c:pt idx="2967">
                  <c:v>8.311363861716984</c:v>
                </c:pt>
                <c:pt idx="2968">
                  <c:v>8.3117907867999179</c:v>
                </c:pt>
                <c:pt idx="2969">
                  <c:v>8.311985589233057</c:v>
                </c:pt>
                <c:pt idx="2970">
                  <c:v>8.3121202749999998</c:v>
                </c:pt>
                <c:pt idx="2971">
                  <c:v>8.3118212334169321</c:v>
                </c:pt>
                <c:pt idx="2972">
                  <c:v>8.3118169691830754</c:v>
                </c:pt>
                <c:pt idx="2973">
                  <c:v>8.311612644267008</c:v>
                </c:pt>
                <c:pt idx="2974">
                  <c:v>8.3119766966999489</c:v>
                </c:pt>
                <c:pt idx="2975">
                  <c:v>8.3120635551170796</c:v>
                </c:pt>
                <c:pt idx="2976">
                  <c:v>8.3121216242170242</c:v>
                </c:pt>
                <c:pt idx="2977">
                  <c:v>8.3113346826329568</c:v>
                </c:pt>
                <c:pt idx="2978">
                  <c:v>8.3114386684000987</c:v>
                </c:pt>
                <c:pt idx="2979">
                  <c:v>8.31137227083304</c:v>
                </c:pt>
                <c:pt idx="2980">
                  <c:v>8.3115957792499717</c:v>
                </c:pt>
                <c:pt idx="2981">
                  <c:v>8.3119736650169145</c:v>
                </c:pt>
                <c:pt idx="2982">
                  <c:v>8.3113534234330473</c:v>
                </c:pt>
                <c:pt idx="2983">
                  <c:v>8.3118391091999904</c:v>
                </c:pt>
                <c:pt idx="2984">
                  <c:v>8.3119050342829226</c:v>
                </c:pt>
                <c:pt idx="2985">
                  <c:v>8.3116861200500622</c:v>
                </c:pt>
                <c:pt idx="2986">
                  <c:v>8.3116593117999962</c:v>
                </c:pt>
                <c:pt idx="2987">
                  <c:v>8.3118525642329377</c:v>
                </c:pt>
                <c:pt idx="2988">
                  <c:v>8.3121468000000807</c:v>
                </c:pt>
                <c:pt idx="2989">
                  <c:v>8.3114075250830126</c:v>
                </c:pt>
                <c:pt idx="2990">
                  <c:v>8.3100266275169545</c:v>
                </c:pt>
                <c:pt idx="2991">
                  <c:v>8.3104269026000868</c:v>
                </c:pt>
                <c:pt idx="2992">
                  <c:v>8.3103767717000281</c:v>
                </c:pt>
                <c:pt idx="2993">
                  <c:v>8.3109839634499618</c:v>
                </c:pt>
                <c:pt idx="2994">
                  <c:v>8.3103611825499044</c:v>
                </c:pt>
                <c:pt idx="2995">
                  <c:v>8.3104625409670358</c:v>
                </c:pt>
                <c:pt idx="2996">
                  <c:v>8.3101008267329792</c:v>
                </c:pt>
                <c:pt idx="2997">
                  <c:v>8.3107654958329196</c:v>
                </c:pt>
                <c:pt idx="2998">
                  <c:v>8.3106434209170512</c:v>
                </c:pt>
                <c:pt idx="2999">
                  <c:v>8.3098660400169955</c:v>
                </c:pt>
                <c:pt idx="3000">
                  <c:v>8.3104169817669273</c:v>
                </c:pt>
                <c:pt idx="3001">
                  <c:v>8.3105381175330688</c:v>
                </c:pt>
                <c:pt idx="3002">
                  <c:v>8.3116416259500028</c:v>
                </c:pt>
                <c:pt idx="3003">
                  <c:v>8.3120408450499426</c:v>
                </c:pt>
                <c:pt idx="3004">
                  <c:v>8.3124709534670771</c:v>
                </c:pt>
                <c:pt idx="3005">
                  <c:v>8.3119738225670172</c:v>
                </c:pt>
                <c:pt idx="3006">
                  <c:v>8.3120923583329613</c:v>
                </c:pt>
                <c:pt idx="3007">
                  <c:v>8.3122475000830924</c:v>
                </c:pt>
                <c:pt idx="3008">
                  <c:v>8.3119224191830341</c:v>
                </c:pt>
                <c:pt idx="3009">
                  <c:v>8.3118484942669664</c:v>
                </c:pt>
                <c:pt idx="3010">
                  <c:v>8.3121634133669087</c:v>
                </c:pt>
                <c:pt idx="3011">
                  <c:v>8.3122058051170402</c:v>
                </c:pt>
                <c:pt idx="3012">
                  <c:v>8.3119205908829841</c:v>
                </c:pt>
                <c:pt idx="3013">
                  <c:v>8.3120941326329163</c:v>
                </c:pt>
                <c:pt idx="3014">
                  <c:v>8.3121713350670579</c:v>
                </c:pt>
                <c:pt idx="3015">
                  <c:v>8.3118226541669991</c:v>
                </c:pt>
                <c:pt idx="3016">
                  <c:v>8.3117215459169334</c:v>
                </c:pt>
                <c:pt idx="3017">
                  <c:v>8.3120779816830748</c:v>
                </c:pt>
                <c:pt idx="3018">
                  <c:v>8.3125084567670076</c:v>
                </c:pt>
                <c:pt idx="3019">
                  <c:v>8.3117510925329494</c:v>
                </c:pt>
                <c:pt idx="3020">
                  <c:v>8.3124699176170811</c:v>
                </c:pt>
                <c:pt idx="3021">
                  <c:v>8.311946486717023</c:v>
                </c:pt>
                <c:pt idx="3022">
                  <c:v>8.3122260617999562</c:v>
                </c:pt>
                <c:pt idx="3023">
                  <c:v>8.3126940642330975</c:v>
                </c:pt>
                <c:pt idx="3024">
                  <c:v>8.3123879166670402</c:v>
                </c:pt>
                <c:pt idx="3025">
                  <c:v>8.3122380250829728</c:v>
                </c:pt>
                <c:pt idx="3026">
                  <c:v>8.3130649108499153</c:v>
                </c:pt>
                <c:pt idx="3027">
                  <c:v>8.3121568526000456</c:v>
                </c:pt>
                <c:pt idx="3028">
                  <c:v>8.3123081883669894</c:v>
                </c:pt>
                <c:pt idx="3029">
                  <c:v>8.3120467634499224</c:v>
                </c:pt>
                <c:pt idx="3030">
                  <c:v>8.3120264658830632</c:v>
                </c:pt>
                <c:pt idx="3031">
                  <c:v>8.311500224299996</c:v>
                </c:pt>
                <c:pt idx="3032">
                  <c:v>8.3118284267329372</c:v>
                </c:pt>
                <c:pt idx="3033">
                  <c:v>8.3127622625000797</c:v>
                </c:pt>
                <c:pt idx="3034">
                  <c:v>8.3126208875830123</c:v>
                </c:pt>
                <c:pt idx="3035">
                  <c:v>8.3120066066829548</c:v>
                </c:pt>
                <c:pt idx="3036">
                  <c:v>8.3121768151000861</c:v>
                </c:pt>
                <c:pt idx="3037">
                  <c:v>8.3123048008670288</c:v>
                </c:pt>
                <c:pt idx="3038">
                  <c:v>8.3122087592829619</c:v>
                </c:pt>
                <c:pt idx="3039">
                  <c:v>8.3117188450499047</c:v>
                </c:pt>
                <c:pt idx="3040">
                  <c:v>8.3110645368000355</c:v>
                </c:pt>
                <c:pt idx="3041">
                  <c:v>8.3107037892329778</c:v>
                </c:pt>
                <c:pt idx="3042">
                  <c:v>8.3109741749999202</c:v>
                </c:pt>
                <c:pt idx="3043">
                  <c:v>8.3107431167500536</c:v>
                </c:pt>
                <c:pt idx="3044">
                  <c:v>8.3110941025169947</c:v>
                </c:pt>
                <c:pt idx="3045">
                  <c:v>8.3108605775999269</c:v>
                </c:pt>
                <c:pt idx="3046">
                  <c:v>8.3112870467000697</c:v>
                </c:pt>
                <c:pt idx="3047">
                  <c:v>8.3107530384500024</c:v>
                </c:pt>
                <c:pt idx="3048">
                  <c:v>8.3111876908829441</c:v>
                </c:pt>
                <c:pt idx="3049">
                  <c:v>8.3112651493000769</c:v>
                </c:pt>
                <c:pt idx="3050">
                  <c:v>8.3113480517330167</c:v>
                </c:pt>
                <c:pt idx="3051">
                  <c:v>8.3112886874999603</c:v>
                </c:pt>
                <c:pt idx="3052">
                  <c:v>8.3107579292500926</c:v>
                </c:pt>
                <c:pt idx="3053">
                  <c:v>8.3104239150170347</c:v>
                </c:pt>
                <c:pt idx="3054">
                  <c:v>8.3113293900999672</c:v>
                </c:pt>
                <c:pt idx="3055">
                  <c:v>8.3108186258669097</c:v>
                </c:pt>
                <c:pt idx="3056">
                  <c:v>8.3109953676170409</c:v>
                </c:pt>
                <c:pt idx="3057">
                  <c:v>8.3115919200499828</c:v>
                </c:pt>
                <c:pt idx="3058">
                  <c:v>8.3111358617999169</c:v>
                </c:pt>
                <c:pt idx="3059">
                  <c:v>8.3111597142330584</c:v>
                </c:pt>
                <c:pt idx="3060">
                  <c:v>8.3115600000000001</c:v>
                </c:pt>
                <c:pt idx="3061">
                  <c:v>8.3110649750829317</c:v>
                </c:pt>
                <c:pt idx="3062">
                  <c:v>8.3105621108500749</c:v>
                </c:pt>
                <c:pt idx="3063">
                  <c:v>8.3106821859330076</c:v>
                </c:pt>
                <c:pt idx="3064">
                  <c:v>8.3106486383669491</c:v>
                </c:pt>
                <c:pt idx="3065">
                  <c:v>8.3103272301170819</c:v>
                </c:pt>
                <c:pt idx="3066">
                  <c:v>8.3109012992170221</c:v>
                </c:pt>
                <c:pt idx="3067">
                  <c:v>8.3108632909669566</c:v>
                </c:pt>
                <c:pt idx="3068">
                  <c:v>8.3108563100670967</c:v>
                </c:pt>
                <c:pt idx="3069">
                  <c:v>8.3111570791670406</c:v>
                </c:pt>
                <c:pt idx="3070">
                  <c:v>8.3113401375829721</c:v>
                </c:pt>
                <c:pt idx="3071">
                  <c:v>8.3113630400169143</c:v>
                </c:pt>
                <c:pt idx="3072">
                  <c:v>8.3113324817670478</c:v>
                </c:pt>
                <c:pt idx="3073">
                  <c:v>8.311192817532989</c:v>
                </c:pt>
                <c:pt idx="3074">
                  <c:v>8.3114134759499212</c:v>
                </c:pt>
                <c:pt idx="3075">
                  <c:v>8.3111185450500642</c:v>
                </c:pt>
                <c:pt idx="3076">
                  <c:v>8.3111571534669952</c:v>
                </c:pt>
                <c:pt idx="3077">
                  <c:v>8.3113100558999395</c:v>
                </c:pt>
                <c:pt idx="3078">
                  <c:v>8.3114504416670787</c:v>
                </c:pt>
                <c:pt idx="3079">
                  <c:v>8.3108889834170121</c:v>
                </c:pt>
                <c:pt idx="3080">
                  <c:v>8.3107893525169541</c:v>
                </c:pt>
                <c:pt idx="3081">
                  <c:v>8.3109839609330862</c:v>
                </c:pt>
                <c:pt idx="3082">
                  <c:v>8.3116115467000302</c:v>
                </c:pt>
                <c:pt idx="3083">
                  <c:v>8.3116369217829629</c:v>
                </c:pt>
                <c:pt idx="3084">
                  <c:v>8.3119562075499029</c:v>
                </c:pt>
                <c:pt idx="3085">
                  <c:v>8.311572415967035</c:v>
                </c:pt>
                <c:pt idx="3086">
                  <c:v>8.3115645183999778</c:v>
                </c:pt>
                <c:pt idx="3087">
                  <c:v>8.311420604166921</c:v>
                </c:pt>
                <c:pt idx="3088">
                  <c:v>8.3114506625830522</c:v>
                </c:pt>
                <c:pt idx="3089">
                  <c:v>8.3120163983499946</c:v>
                </c:pt>
                <c:pt idx="3090">
                  <c:v>8.3125390234329259</c:v>
                </c:pt>
                <c:pt idx="3091">
                  <c:v>8.3132818925330678</c:v>
                </c:pt>
                <c:pt idx="3092">
                  <c:v>8.3127926176170011</c:v>
                </c:pt>
                <c:pt idx="3093">
                  <c:v>8.3132076033829438</c:v>
                </c:pt>
                <c:pt idx="3094">
                  <c:v>8.3130462951330752</c:v>
                </c:pt>
                <c:pt idx="3095">
                  <c:v>8.3131200642330185</c:v>
                </c:pt>
                <c:pt idx="3096">
                  <c:v>8.3122366666669603</c:v>
                </c:pt>
                <c:pt idx="3097">
                  <c:v>8.3128534750830916</c:v>
                </c:pt>
                <c:pt idx="3098">
                  <c:v>8.3127476608500341</c:v>
                </c:pt>
                <c:pt idx="3099">
                  <c:v>8.3127746859329665</c:v>
                </c:pt>
                <c:pt idx="3100">
                  <c:v>8.3133207716999102</c:v>
                </c:pt>
                <c:pt idx="3101">
                  <c:v>8.312560746783042</c:v>
                </c:pt>
                <c:pt idx="3102">
                  <c:v>8.3128590825499824</c:v>
                </c:pt>
                <c:pt idx="3103">
                  <c:v>8.3134945742999165</c:v>
                </c:pt>
                <c:pt idx="3104">
                  <c:v>8.3125781767330587</c:v>
                </c:pt>
                <c:pt idx="3105">
                  <c:v>8.3129402125000009</c:v>
                </c:pt>
                <c:pt idx="3106">
                  <c:v>8.3132818042499341</c:v>
                </c:pt>
                <c:pt idx="3107">
                  <c:v>8.3134612566830732</c:v>
                </c:pt>
                <c:pt idx="3108">
                  <c:v>8.3132832651000061</c:v>
                </c:pt>
                <c:pt idx="3109">
                  <c:v>8.3131385175329502</c:v>
                </c:pt>
                <c:pt idx="3110">
                  <c:v>8.3134467759500819</c:v>
                </c:pt>
                <c:pt idx="3111">
                  <c:v>8.3131954283830236</c:v>
                </c:pt>
                <c:pt idx="3112">
                  <c:v>8.3127527701329562</c:v>
                </c:pt>
                <c:pt idx="3113">
                  <c:v>8.3126259559000975</c:v>
                </c:pt>
                <c:pt idx="3114">
                  <c:v>8.3131760250000397</c:v>
                </c:pt>
                <c:pt idx="3115">
                  <c:v>8.3132614167499721</c:v>
                </c:pt>
                <c:pt idx="3116">
                  <c:v>8.3127738525169157</c:v>
                </c:pt>
                <c:pt idx="3117">
                  <c:v>8.3133242942670478</c:v>
                </c:pt>
                <c:pt idx="3118">
                  <c:v>8.3135027300329885</c:v>
                </c:pt>
                <c:pt idx="3119">
                  <c:v>8.3128627384499225</c:v>
                </c:pt>
                <c:pt idx="3120">
                  <c:v>8.312984390883063</c:v>
                </c:pt>
                <c:pt idx="3121">
                  <c:v>8.3131169159669955</c:v>
                </c:pt>
                <c:pt idx="3122">
                  <c:v>8.3130911183999388</c:v>
                </c:pt>
                <c:pt idx="3123">
                  <c:v>8.3125162041670784</c:v>
                </c:pt>
                <c:pt idx="3124">
                  <c:v>8.313071879250014</c:v>
                </c:pt>
                <c:pt idx="3125">
                  <c:v>8.312464531682954</c:v>
                </c:pt>
                <c:pt idx="3126">
                  <c:v>8.3124293901000854</c:v>
                </c:pt>
                <c:pt idx="3127">
                  <c:v>8.3128228592000291</c:v>
                </c:pt>
                <c:pt idx="3128">
                  <c:v>8.3129791842829626</c:v>
                </c:pt>
                <c:pt idx="3129">
                  <c:v>8.313002936716904</c:v>
                </c:pt>
                <c:pt idx="3130">
                  <c:v>8.312758011800037</c:v>
                </c:pt>
                <c:pt idx="3131">
                  <c:v>8.3128267142329779</c:v>
                </c:pt>
                <c:pt idx="3132">
                  <c:v>8.3134060333329209</c:v>
                </c:pt>
                <c:pt idx="3133">
                  <c:v>8.3130573584170531</c:v>
                </c:pt>
                <c:pt idx="3134">
                  <c:v>8.3123971775169956</c:v>
                </c:pt>
                <c:pt idx="3135">
                  <c:v>8.3126415525999278</c:v>
                </c:pt>
                <c:pt idx="3136">
                  <c:v>8.3133334717000675</c:v>
                </c:pt>
                <c:pt idx="3137">
                  <c:v>8.3128809801170007</c:v>
                </c:pt>
                <c:pt idx="3138">
                  <c:v>8.3136645492169432</c:v>
                </c:pt>
                <c:pt idx="3139">
                  <c:v>8.3131139409670762</c:v>
                </c:pt>
                <c:pt idx="3140">
                  <c:v>8.3129295767330191</c:v>
                </c:pt>
                <c:pt idx="3141">
                  <c:v>8.3137577458329588</c:v>
                </c:pt>
                <c:pt idx="3142">
                  <c:v>8.3128713042500912</c:v>
                </c:pt>
                <c:pt idx="3143">
                  <c:v>8.3126744066830351</c:v>
                </c:pt>
                <c:pt idx="3144">
                  <c:v>8.3124515484329677</c:v>
                </c:pt>
                <c:pt idx="3145">
                  <c:v>8.3131513175329097</c:v>
                </c:pt>
                <c:pt idx="3146">
                  <c:v>8.3128490092830418</c:v>
                </c:pt>
                <c:pt idx="3147">
                  <c:v>8.313134861716982</c:v>
                </c:pt>
                <c:pt idx="3148">
                  <c:v>8.313298236799918</c:v>
                </c:pt>
                <c:pt idx="3149">
                  <c:v>8.312835389233058</c:v>
                </c:pt>
                <c:pt idx="3150">
                  <c:v>8.3130786749999999</c:v>
                </c:pt>
                <c:pt idx="3151">
                  <c:v>8.3135231500829327</c:v>
                </c:pt>
                <c:pt idx="3152">
                  <c:v>8.3134145025170731</c:v>
                </c:pt>
                <c:pt idx="3153">
                  <c:v>8.3136483276000082</c:v>
                </c:pt>
                <c:pt idx="3154">
                  <c:v>8.3132077466999483</c:v>
                </c:pt>
                <c:pt idx="3155">
                  <c:v>8.3137498717830809</c:v>
                </c:pt>
                <c:pt idx="3156">
                  <c:v>8.3137464408830244</c:v>
                </c:pt>
                <c:pt idx="3157">
                  <c:v>8.3134728159669571</c:v>
                </c:pt>
                <c:pt idx="3158">
                  <c:v>8.3132683684000988</c:v>
                </c:pt>
                <c:pt idx="3159">
                  <c:v>8.3127756875000394</c:v>
                </c:pt>
                <c:pt idx="3160">
                  <c:v>8.313139879249972</c:v>
                </c:pt>
                <c:pt idx="3161">
                  <c:v>8.3131422150169154</c:v>
                </c:pt>
                <c:pt idx="3162">
                  <c:v>8.3129778234330463</c:v>
                </c:pt>
                <c:pt idx="3163">
                  <c:v>8.3134067591999905</c:v>
                </c:pt>
                <c:pt idx="3164">
                  <c:v>8.3128236676169216</c:v>
                </c:pt>
                <c:pt idx="3165">
                  <c:v>8.3118381700500628</c:v>
                </c:pt>
                <c:pt idx="3166">
                  <c:v>8.3119707784669945</c:v>
                </c:pt>
                <c:pt idx="3167">
                  <c:v>8.3125568808999386</c:v>
                </c:pt>
                <c:pt idx="3168">
                  <c:v>8.3116752833330807</c:v>
                </c:pt>
                <c:pt idx="3169">
                  <c:v>8.3121249584170123</c:v>
                </c:pt>
                <c:pt idx="3170">
                  <c:v>8.3120680608499544</c:v>
                </c:pt>
                <c:pt idx="3171">
                  <c:v>8.3114754526000851</c:v>
                </c:pt>
                <c:pt idx="3172">
                  <c:v>8.3115602217000291</c:v>
                </c:pt>
                <c:pt idx="3173">
                  <c:v>8.3119926801169619</c:v>
                </c:pt>
                <c:pt idx="3174">
                  <c:v>8.3120011658829043</c:v>
                </c:pt>
                <c:pt idx="3175">
                  <c:v>8.3122915409670366</c:v>
                </c:pt>
                <c:pt idx="3176">
                  <c:v>8.312507193399977</c:v>
                </c:pt>
                <c:pt idx="3177">
                  <c:v>8.313513879166921</c:v>
                </c:pt>
                <c:pt idx="3178">
                  <c:v>8.3135629042500518</c:v>
                </c:pt>
                <c:pt idx="3179">
                  <c:v>8.3137049233499951</c:v>
                </c:pt>
                <c:pt idx="3180">
                  <c:v>8.3139446984329268</c:v>
                </c:pt>
                <c:pt idx="3181">
                  <c:v>8.3142597842000701</c:v>
                </c:pt>
                <c:pt idx="3182">
                  <c:v>8.3145221092830024</c:v>
                </c:pt>
                <c:pt idx="3183">
                  <c:v>8.3139188950499427</c:v>
                </c:pt>
                <c:pt idx="3184">
                  <c:v>8.3138811701330759</c:v>
                </c:pt>
                <c:pt idx="3185">
                  <c:v>8.313855655900019</c:v>
                </c:pt>
                <c:pt idx="3186">
                  <c:v>8.313780658332961</c:v>
                </c:pt>
                <c:pt idx="3187">
                  <c:v>8.3136447334170924</c:v>
                </c:pt>
                <c:pt idx="3188">
                  <c:v>8.3140016525170335</c:v>
                </c:pt>
                <c:pt idx="3189">
                  <c:v>8.3131546442669659</c:v>
                </c:pt>
                <c:pt idx="3190">
                  <c:v>8.3133953800329099</c:v>
                </c:pt>
                <c:pt idx="3191">
                  <c:v>8.3131843551170412</c:v>
                </c:pt>
                <c:pt idx="3192">
                  <c:v>8.313492324216984</c:v>
                </c:pt>
                <c:pt idx="3193">
                  <c:v>8.3125119826329161</c:v>
                </c:pt>
                <c:pt idx="3194">
                  <c:v>8.3129186017330579</c:v>
                </c:pt>
                <c:pt idx="3195">
                  <c:v>8.3133029875000002</c:v>
                </c:pt>
                <c:pt idx="3196">
                  <c:v>8.313204862582932</c:v>
                </c:pt>
                <c:pt idx="3197">
                  <c:v>8.3132654983500753</c:v>
                </c:pt>
                <c:pt idx="3198">
                  <c:v>8.3133402401000076</c:v>
                </c:pt>
                <c:pt idx="3199">
                  <c:v>8.3130975591999494</c:v>
                </c:pt>
                <c:pt idx="3200">
                  <c:v>8.3133691509500824</c:v>
                </c:pt>
                <c:pt idx="3201">
                  <c:v>8.3131492367170239</c:v>
                </c:pt>
                <c:pt idx="3202">
                  <c:v>8.3127951451329558</c:v>
                </c:pt>
                <c:pt idx="3203">
                  <c:v>8.3131268975670984</c:v>
                </c:pt>
                <c:pt idx="3204">
                  <c:v>8.3130323333330391</c:v>
                </c:pt>
                <c:pt idx="3205">
                  <c:v>8.3131901584169743</c:v>
                </c:pt>
                <c:pt idx="3206">
                  <c:v>8.312975510849915</c:v>
                </c:pt>
                <c:pt idx="3207">
                  <c:v>8.3132925859330467</c:v>
                </c:pt>
                <c:pt idx="3208">
                  <c:v>8.312869821699989</c:v>
                </c:pt>
                <c:pt idx="3209">
                  <c:v>8.3133050801169226</c:v>
                </c:pt>
                <c:pt idx="3210">
                  <c:v>8.3131796825500643</c:v>
                </c:pt>
                <c:pt idx="3211">
                  <c:v>8.3129368909669967</c:v>
                </c:pt>
                <c:pt idx="3212">
                  <c:v>8.3128314600669384</c:v>
                </c:pt>
                <c:pt idx="3213">
                  <c:v>8.3136194291670797</c:v>
                </c:pt>
                <c:pt idx="3214">
                  <c:v>8.313397087583013</c:v>
                </c:pt>
                <c:pt idx="3215">
                  <c:v>8.3131990900169548</c:v>
                </c:pt>
                <c:pt idx="3216">
                  <c:v>8.3135661651000881</c:v>
                </c:pt>
                <c:pt idx="3217">
                  <c:v>8.3136482842000277</c:v>
                </c:pt>
                <c:pt idx="3218">
                  <c:v>8.3138423092829612</c:v>
                </c:pt>
                <c:pt idx="3219">
                  <c:v>8.3134815617169036</c:v>
                </c:pt>
                <c:pt idx="3220">
                  <c:v>8.313385020133035</c:v>
                </c:pt>
                <c:pt idx="3221">
                  <c:v>8.3131911225669786</c:v>
                </c:pt>
                <c:pt idx="3222">
                  <c:v>8.3132960916669205</c:v>
                </c:pt>
                <c:pt idx="3223">
                  <c:v>8.3128986667500513</c:v>
                </c:pt>
                <c:pt idx="3224">
                  <c:v>8.313350969182995</c:v>
                </c:pt>
                <c:pt idx="3225">
                  <c:v>8.3137019109329273</c:v>
                </c:pt>
                <c:pt idx="3226">
                  <c:v>8.3137567967000692</c:v>
                </c:pt>
                <c:pt idx="3227">
                  <c:v>8.313272505117002</c:v>
                </c:pt>
                <c:pt idx="3228">
                  <c:v>8.3135085908829431</c:v>
                </c:pt>
                <c:pt idx="3229">
                  <c:v>8.3134997493000764</c:v>
                </c:pt>
                <c:pt idx="3230">
                  <c:v>8.3137631850670175</c:v>
                </c:pt>
                <c:pt idx="3231">
                  <c:v>8.3134454208329611</c:v>
                </c:pt>
                <c:pt idx="3232">
                  <c:v>8.3133022792500917</c:v>
                </c:pt>
                <c:pt idx="3233">
                  <c:v>8.3135607983500339</c:v>
                </c:pt>
                <c:pt idx="3234">
                  <c:v>8.3132469900999677</c:v>
                </c:pt>
                <c:pt idx="3235">
                  <c:v>8.31344607586691</c:v>
                </c:pt>
                <c:pt idx="3236">
                  <c:v>8.3134996842830411</c:v>
                </c:pt>
                <c:pt idx="3237">
                  <c:v>8.3133860200499843</c:v>
                </c:pt>
                <c:pt idx="3238">
                  <c:v>8.3133934451329168</c:v>
                </c:pt>
                <c:pt idx="3239">
                  <c:v>8.3138714142330592</c:v>
                </c:pt>
                <c:pt idx="3240">
                  <c:v>8.3146533333330002</c:v>
                </c:pt>
                <c:pt idx="3241">
                  <c:v>8.3147386917499322</c:v>
                </c:pt>
                <c:pt idx="3242">
                  <c:v>8.3153170775170739</c:v>
                </c:pt>
                <c:pt idx="3243">
                  <c:v>8.3147112859330061</c:v>
                </c:pt>
                <c:pt idx="3244">
                  <c:v>8.3147711883669508</c:v>
                </c:pt>
                <c:pt idx="3245">
                  <c:v>8.314527696783081</c:v>
                </c:pt>
                <c:pt idx="3246">
                  <c:v>8.3150374158830225</c:v>
                </c:pt>
                <c:pt idx="3247">
                  <c:v>8.3148151909669554</c:v>
                </c:pt>
                <c:pt idx="3248">
                  <c:v>8.314823693400097</c:v>
                </c:pt>
                <c:pt idx="3249">
                  <c:v>8.3142624125000406</c:v>
                </c:pt>
                <c:pt idx="3250">
                  <c:v>8.3148581209169734</c:v>
                </c:pt>
                <c:pt idx="3251">
                  <c:v>8.3152156566829145</c:v>
                </c:pt>
                <c:pt idx="3252">
                  <c:v>8.3149930484330454</c:v>
                </c:pt>
                <c:pt idx="3253">
                  <c:v>8.3146584175329892</c:v>
                </c:pt>
                <c:pt idx="3254">
                  <c:v>8.3143291926169223</c:v>
                </c:pt>
                <c:pt idx="3255">
                  <c:v>8.3146433783830638</c:v>
                </c:pt>
                <c:pt idx="3256">
                  <c:v>8.3143372367999966</c:v>
                </c:pt>
                <c:pt idx="3257">
                  <c:v>8.3147598725669383</c:v>
                </c:pt>
                <c:pt idx="3258">
                  <c:v>8.3143560750000791</c:v>
                </c:pt>
                <c:pt idx="3259">
                  <c:v>8.3146705500830116</c:v>
                </c:pt>
                <c:pt idx="3260">
                  <c:v>8.3146533858499545</c:v>
                </c:pt>
                <c:pt idx="3261">
                  <c:v>8.3150851609330871</c:v>
                </c:pt>
                <c:pt idx="3262">
                  <c:v>8.31473358003303</c:v>
                </c:pt>
                <c:pt idx="3263">
                  <c:v>8.3148214384499628</c:v>
                </c:pt>
                <c:pt idx="3264">
                  <c:v>8.3149425408829032</c:v>
                </c:pt>
                <c:pt idx="3265">
                  <c:v>8.3149449993000353</c:v>
                </c:pt>
                <c:pt idx="3266">
                  <c:v>8.3147455183999774</c:v>
                </c:pt>
                <c:pt idx="3267">
                  <c:v>8.3148499374999219</c:v>
                </c:pt>
                <c:pt idx="3268">
                  <c:v>8.3150056459170525</c:v>
                </c:pt>
                <c:pt idx="3269">
                  <c:v>8.3147234483499943</c:v>
                </c:pt>
                <c:pt idx="3270">
                  <c:v>8.3144258734329259</c:v>
                </c:pt>
                <c:pt idx="3271">
                  <c:v>8.3149019425330692</c:v>
                </c:pt>
                <c:pt idx="3272">
                  <c:v>8.3144472676170018</c:v>
                </c:pt>
                <c:pt idx="3273">
                  <c:v>8.3151044200499449</c:v>
                </c:pt>
                <c:pt idx="3274">
                  <c:v>8.3150031951330767</c:v>
                </c:pt>
                <c:pt idx="3275">
                  <c:v>8.3148463142330176</c:v>
                </c:pt>
                <c:pt idx="3276">
                  <c:v>8.314888166666961</c:v>
                </c:pt>
                <c:pt idx="3277">
                  <c:v>8.3152676750830921</c:v>
                </c:pt>
                <c:pt idx="3278">
                  <c:v>8.3147611608500345</c:v>
                </c:pt>
                <c:pt idx="3279">
                  <c:v>8.3151531859329673</c:v>
                </c:pt>
                <c:pt idx="3280">
                  <c:v>8.3146742550329087</c:v>
                </c:pt>
                <c:pt idx="3281">
                  <c:v>8.3144914134500425</c:v>
                </c:pt>
                <c:pt idx="3282">
                  <c:v>8.3149635158829831</c:v>
                </c:pt>
                <c:pt idx="3283">
                  <c:v>8.3151137409669165</c:v>
                </c:pt>
                <c:pt idx="3284">
                  <c:v>8.3154971434000586</c:v>
                </c:pt>
                <c:pt idx="3285">
                  <c:v>8.3145737958329988</c:v>
                </c:pt>
                <c:pt idx="3286">
                  <c:v>8.3144605542499335</c:v>
                </c:pt>
                <c:pt idx="3287">
                  <c:v>8.3147172566830747</c:v>
                </c:pt>
                <c:pt idx="3288">
                  <c:v>8.3151235151000069</c:v>
                </c:pt>
                <c:pt idx="3289">
                  <c:v>8.3145973841999492</c:v>
                </c:pt>
                <c:pt idx="3290">
                  <c:v>8.3146832926170813</c:v>
                </c:pt>
                <c:pt idx="3291">
                  <c:v>8.3148560950500237</c:v>
                </c:pt>
                <c:pt idx="3292">
                  <c:v>8.3143767367999573</c:v>
                </c:pt>
                <c:pt idx="3293">
                  <c:v>8.3145048559000969</c:v>
                </c:pt>
                <c:pt idx="3294">
                  <c:v>8.3146839583330401</c:v>
                </c:pt>
                <c:pt idx="3295">
                  <c:v>8.3151656334169726</c:v>
                </c:pt>
                <c:pt idx="3296">
                  <c:v>8.3156684858499155</c:v>
                </c:pt>
                <c:pt idx="3297">
                  <c:v>8.3149099776000472</c:v>
                </c:pt>
                <c:pt idx="3298">
                  <c:v>8.314476896699988</c:v>
                </c:pt>
                <c:pt idx="3299">
                  <c:v>8.3153342884499217</c:v>
                </c:pt>
                <c:pt idx="3300">
                  <c:v>8.3151815908830624</c:v>
                </c:pt>
                <c:pt idx="3301">
                  <c:v>8.3147910659669968</c:v>
                </c:pt>
                <c:pt idx="3302">
                  <c:v>8.3150718350669397</c:v>
                </c:pt>
                <c:pt idx="3303">
                  <c:v>8.3157185375000786</c:v>
                </c:pt>
                <c:pt idx="3304">
                  <c:v>8.3151352125830122</c:v>
                </c:pt>
                <c:pt idx="3305">
                  <c:v>8.3149212650169542</c:v>
                </c:pt>
                <c:pt idx="3306">
                  <c:v>8.3155745401000871</c:v>
                </c:pt>
                <c:pt idx="3307">
                  <c:v>8.3152135258670299</c:v>
                </c:pt>
                <c:pt idx="3308">
                  <c:v>8.3153982509499613</c:v>
                </c:pt>
                <c:pt idx="3309">
                  <c:v>8.3149902367169037</c:v>
                </c:pt>
                <c:pt idx="3310">
                  <c:v>8.315381245133036</c:v>
                </c:pt>
                <c:pt idx="3311">
                  <c:v>8.3153911475669773</c:v>
                </c:pt>
                <c:pt idx="3312">
                  <c:v>8.3156684999999211</c:v>
                </c:pt>
                <c:pt idx="3313">
                  <c:v>8.315866491750052</c:v>
                </c:pt>
                <c:pt idx="3314">
                  <c:v>8.3159788608499934</c:v>
                </c:pt>
                <c:pt idx="3315">
                  <c:v>8.3158651859329282</c:v>
                </c:pt>
                <c:pt idx="3316">
                  <c:v>8.3158541383670688</c:v>
                </c:pt>
                <c:pt idx="3317">
                  <c:v>8.3156890301170012</c:v>
                </c:pt>
                <c:pt idx="3318">
                  <c:v>8.315240165882944</c:v>
                </c:pt>
                <c:pt idx="3319">
                  <c:v>8.3149719243000764</c:v>
                </c:pt>
                <c:pt idx="3320">
                  <c:v>8.3151476767330195</c:v>
                </c:pt>
                <c:pt idx="3321">
                  <c:v>8.3151077624999594</c:v>
                </c:pt>
                <c:pt idx="3322">
                  <c:v>8.3146633709170921</c:v>
                </c:pt>
                <c:pt idx="3323">
                  <c:v>8.3147592566830344</c:v>
                </c:pt>
                <c:pt idx="3324">
                  <c:v>8.3152157317669673</c:v>
                </c:pt>
                <c:pt idx="3325">
                  <c:v>8.3154574175329099</c:v>
                </c:pt>
                <c:pt idx="3326">
                  <c:v>8.3153037092830413</c:v>
                </c:pt>
                <c:pt idx="3327">
                  <c:v>8.3154655617169837</c:v>
                </c:pt>
                <c:pt idx="3328">
                  <c:v>8.315610836799916</c:v>
                </c:pt>
                <c:pt idx="3329">
                  <c:v>8.3153537059000584</c:v>
                </c:pt>
                <c:pt idx="3330">
                  <c:v>8.315334158333</c:v>
                </c:pt>
                <c:pt idx="3331">
                  <c:v>8.3157909334169329</c:v>
                </c:pt>
                <c:pt idx="3332">
                  <c:v>8.3160428691830734</c:v>
                </c:pt>
                <c:pt idx="3333">
                  <c:v>8.3150694776000087</c:v>
                </c:pt>
                <c:pt idx="3334">
                  <c:v>8.3152408633669488</c:v>
                </c:pt>
                <c:pt idx="3335">
                  <c:v>8.3154296717830807</c:v>
                </c:pt>
                <c:pt idx="3336">
                  <c:v>8.3155569408830239</c:v>
                </c:pt>
                <c:pt idx="3337">
                  <c:v>8.315259099299956</c:v>
                </c:pt>
                <c:pt idx="3338">
                  <c:v>8.3147193684000982</c:v>
                </c:pt>
                <c:pt idx="3339">
                  <c:v>8.3149572041670403</c:v>
                </c:pt>
                <c:pt idx="3340">
                  <c:v>8.3156206292499721</c:v>
                </c:pt>
                <c:pt idx="3341">
                  <c:v>8.3152086816829147</c:v>
                </c:pt>
                <c:pt idx="3342">
                  <c:v>8.3153768901000475</c:v>
                </c:pt>
                <c:pt idx="3343">
                  <c:v>8.3153374925329899</c:v>
                </c:pt>
                <c:pt idx="3344">
                  <c:v>8.3154457176169227</c:v>
                </c:pt>
                <c:pt idx="3345">
                  <c:v>8.3157094700500629</c:v>
                </c:pt>
                <c:pt idx="3346">
                  <c:v>8.3149247951329954</c:v>
                </c:pt>
                <c:pt idx="3347">
                  <c:v>8.3145206975669392</c:v>
                </c:pt>
                <c:pt idx="3348">
                  <c:v>8.3140451333330798</c:v>
                </c:pt>
                <c:pt idx="3349">
                  <c:v>8.314852925083013</c:v>
                </c:pt>
                <c:pt idx="3350">
                  <c:v>8.315078960849954</c:v>
                </c:pt>
                <c:pt idx="3351">
                  <c:v>8.3151786526000855</c:v>
                </c:pt>
                <c:pt idx="3352">
                  <c:v>8.3155975883670283</c:v>
                </c:pt>
                <c:pt idx="3353">
                  <c:v>8.3147195301169621</c:v>
                </c:pt>
                <c:pt idx="3354">
                  <c:v>8.314629715882905</c:v>
                </c:pt>
                <c:pt idx="3355">
                  <c:v>8.3145483076330358</c:v>
                </c:pt>
                <c:pt idx="3356">
                  <c:v>8.3148180267329774</c:v>
                </c:pt>
                <c:pt idx="3357">
                  <c:v>8.3149126958329198</c:v>
                </c:pt>
                <c:pt idx="3358">
                  <c:v>8.3147145542500525</c:v>
                </c:pt>
                <c:pt idx="3359">
                  <c:v>8.3151524400169947</c:v>
                </c:pt>
                <c:pt idx="3360">
                  <c:v>8.3148713984329277</c:v>
                </c:pt>
                <c:pt idx="3361">
                  <c:v>8.3143922008670685</c:v>
                </c:pt>
                <c:pt idx="3362">
                  <c:v>8.3144345759500027</c:v>
                </c:pt>
                <c:pt idx="3363">
                  <c:v>8.3142318117169438</c:v>
                </c:pt>
                <c:pt idx="3364">
                  <c:v>8.314140870133075</c:v>
                </c:pt>
                <c:pt idx="3365">
                  <c:v>8.3140996725670178</c:v>
                </c:pt>
                <c:pt idx="3366">
                  <c:v>8.3153318083329602</c:v>
                </c:pt>
                <c:pt idx="3367">
                  <c:v>8.3149536667500925</c:v>
                </c:pt>
                <c:pt idx="3368">
                  <c:v>8.3145978025170333</c:v>
                </c:pt>
                <c:pt idx="3369">
                  <c:v>8.3144227775999671</c:v>
                </c:pt>
                <c:pt idx="3370">
                  <c:v>8.3138676466999097</c:v>
                </c:pt>
                <c:pt idx="3371">
                  <c:v>8.3143437884500422</c:v>
                </c:pt>
                <c:pt idx="3372">
                  <c:v>8.3143786742169841</c:v>
                </c:pt>
                <c:pt idx="3373">
                  <c:v>8.3140624992999168</c:v>
                </c:pt>
                <c:pt idx="3374">
                  <c:v>8.3140919684000565</c:v>
                </c:pt>
                <c:pt idx="3375">
                  <c:v>8.314230670833</c:v>
                </c:pt>
                <c:pt idx="3376">
                  <c:v>8.3140308292499334</c:v>
                </c:pt>
                <c:pt idx="3377">
                  <c:v>8.3147413316830754</c:v>
                </c:pt>
                <c:pt idx="3378">
                  <c:v>8.3147041567670072</c:v>
                </c:pt>
                <c:pt idx="3379">
                  <c:v>8.314041025866949</c:v>
                </c:pt>
                <c:pt idx="3380">
                  <c:v>8.3139520342830799</c:v>
                </c:pt>
                <c:pt idx="3381">
                  <c:v>8.3139932700500232</c:v>
                </c:pt>
                <c:pt idx="3382">
                  <c:v>8.3138825784669557</c:v>
                </c:pt>
                <c:pt idx="3383">
                  <c:v>8.3137692975670987</c:v>
                </c:pt>
                <c:pt idx="3384">
                  <c:v>8.3136697500000398</c:v>
                </c:pt>
                <c:pt idx="3385">
                  <c:v>8.3143643250829715</c:v>
                </c:pt>
                <c:pt idx="3386">
                  <c:v>8.3142226441829141</c:v>
                </c:pt>
                <c:pt idx="3387">
                  <c:v>8.3139706692670465</c:v>
                </c:pt>
                <c:pt idx="3388">
                  <c:v>8.3138527716999899</c:v>
                </c:pt>
                <c:pt idx="3389">
                  <c:v>8.3138066967829225</c:v>
                </c:pt>
                <c:pt idx="3390">
                  <c:v>8.3134373325500626</c:v>
                </c:pt>
                <c:pt idx="3391">
                  <c:v>8.3136463242999969</c:v>
                </c:pt>
                <c:pt idx="3392">
                  <c:v>8.3144533100669378</c:v>
                </c:pt>
                <c:pt idx="3393">
                  <c:v>8.3137389958330807</c:v>
                </c:pt>
                <c:pt idx="3394">
                  <c:v>8.3142228209170135</c:v>
                </c:pt>
                <c:pt idx="3395">
                  <c:v>8.3138912066829533</c:v>
                </c:pt>
                <c:pt idx="3396">
                  <c:v>8.3145289484330878</c:v>
                </c:pt>
                <c:pt idx="3397">
                  <c:v>8.3138412342000283</c:v>
                </c:pt>
                <c:pt idx="3398">
                  <c:v>8.3139957926169608</c:v>
                </c:pt>
                <c:pt idx="3399">
                  <c:v>8.3146939617169036</c:v>
                </c:pt>
                <c:pt idx="3400">
                  <c:v>8.3140965368000366</c:v>
                </c:pt>
                <c:pt idx="3401">
                  <c:v>8.3138056225669796</c:v>
                </c:pt>
                <c:pt idx="3402">
                  <c:v>8.3138344083329194</c:v>
                </c:pt>
                <c:pt idx="3403">
                  <c:v>8.3132755167500516</c:v>
                </c:pt>
                <c:pt idx="3404">
                  <c:v>8.3140478525169943</c:v>
                </c:pt>
                <c:pt idx="3405">
                  <c:v>8.3138081775999275</c:v>
                </c:pt>
                <c:pt idx="3406">
                  <c:v>8.313429663367069</c:v>
                </c:pt>
                <c:pt idx="3407">
                  <c:v>8.3138767384500021</c:v>
                </c:pt>
                <c:pt idx="3408">
                  <c:v>8.3134675075499427</c:v>
                </c:pt>
                <c:pt idx="3409">
                  <c:v>8.3142101493000773</c:v>
                </c:pt>
                <c:pt idx="3410">
                  <c:v>8.3139994184000177</c:v>
                </c:pt>
                <c:pt idx="3411">
                  <c:v>8.3136525708329607</c:v>
                </c:pt>
                <c:pt idx="3412">
                  <c:v>8.3133987125830924</c:v>
                </c:pt>
                <c:pt idx="3413">
                  <c:v>8.3136080316830334</c:v>
                </c:pt>
                <c:pt idx="3414">
                  <c:v>8.3140990400999666</c:v>
                </c:pt>
                <c:pt idx="3415">
                  <c:v>8.3135163925329092</c:v>
                </c:pt>
                <c:pt idx="3416">
                  <c:v>8.3136431009500402</c:v>
                </c:pt>
                <c:pt idx="3417">
                  <c:v>8.3139319033829846</c:v>
                </c:pt>
                <c:pt idx="3418">
                  <c:v>8.3133294117999164</c:v>
                </c:pt>
                <c:pt idx="3419">
                  <c:v>8.3140008309000581</c:v>
                </c:pt>
                <c:pt idx="3420">
                  <c:v>8.3141345833330007</c:v>
                </c:pt>
                <c:pt idx="3421">
                  <c:v>8.3140131584169321</c:v>
                </c:pt>
                <c:pt idx="3422">
                  <c:v>8.3139217441830748</c:v>
                </c:pt>
                <c:pt idx="3423">
                  <c:v>8.314186335933007</c:v>
                </c:pt>
                <c:pt idx="3424">
                  <c:v>8.3140766550329506</c:v>
                </c:pt>
                <c:pt idx="3425">
                  <c:v>8.3138836967830816</c:v>
                </c:pt>
                <c:pt idx="3426">
                  <c:v>8.3140947658830235</c:v>
                </c:pt>
                <c:pt idx="3427">
                  <c:v>8.3138975742999559</c:v>
                </c:pt>
                <c:pt idx="3428">
                  <c:v>8.3143224267330975</c:v>
                </c:pt>
                <c:pt idx="3429">
                  <c:v>8.313753379167041</c:v>
                </c:pt>
                <c:pt idx="3430">
                  <c:v>8.3139267042499725</c:v>
                </c:pt>
                <c:pt idx="3431">
                  <c:v>8.3141716066829137</c:v>
                </c:pt>
                <c:pt idx="3432">
                  <c:v>8.3141819151000469</c:v>
                </c:pt>
                <c:pt idx="3433">
                  <c:v>8.3141652175329899</c:v>
                </c:pt>
                <c:pt idx="3434">
                  <c:v>8.3138593926169211</c:v>
                </c:pt>
                <c:pt idx="3435">
                  <c:v>8.3144214117170634</c:v>
                </c:pt>
                <c:pt idx="3436">
                  <c:v>8.3143757701329957</c:v>
                </c:pt>
                <c:pt idx="3437">
                  <c:v>8.3139469725669368</c:v>
                </c:pt>
                <c:pt idx="3438">
                  <c:v>8.3140616083330805</c:v>
                </c:pt>
                <c:pt idx="3439">
                  <c:v>8.3142246167500122</c:v>
                </c:pt>
                <c:pt idx="3440">
                  <c:v>8.3139076358499562</c:v>
                </c:pt>
                <c:pt idx="3441">
                  <c:v>8.3145568942670867</c:v>
                </c:pt>
                <c:pt idx="3442">
                  <c:v>8.314459730033029</c:v>
                </c:pt>
                <c:pt idx="3443">
                  <c:v>8.3147911717829626</c:v>
                </c:pt>
                <c:pt idx="3444">
                  <c:v>8.3144373908829046</c:v>
                </c:pt>
                <c:pt idx="3445">
                  <c:v>8.3139259826330356</c:v>
                </c:pt>
                <c:pt idx="3446">
                  <c:v>8.3143909683999784</c:v>
                </c:pt>
                <c:pt idx="3447">
                  <c:v>8.3147592708329192</c:v>
                </c:pt>
                <c:pt idx="3448">
                  <c:v>8.3144388459170528</c:v>
                </c:pt>
                <c:pt idx="3449">
                  <c:v>8.3142954816829935</c:v>
                </c:pt>
                <c:pt idx="3450">
                  <c:v>8.3141718734329277</c:v>
                </c:pt>
                <c:pt idx="3451">
                  <c:v>8.3142523092000697</c:v>
                </c:pt>
                <c:pt idx="3452">
                  <c:v>8.3147219009500013</c:v>
                </c:pt>
                <c:pt idx="3453">
                  <c:v>8.3147494700499447</c:v>
                </c:pt>
                <c:pt idx="3454">
                  <c:v>8.3143001951330771</c:v>
                </c:pt>
                <c:pt idx="3455">
                  <c:v>8.314805680900017</c:v>
                </c:pt>
                <c:pt idx="3456">
                  <c:v>8.3147419666669613</c:v>
                </c:pt>
                <c:pt idx="3457">
                  <c:v>8.3143849084170913</c:v>
                </c:pt>
                <c:pt idx="3458">
                  <c:v>8.3141445108500349</c:v>
                </c:pt>
                <c:pt idx="3459">
                  <c:v>8.3144671192669684</c:v>
                </c:pt>
                <c:pt idx="3460">
                  <c:v>8.3146479050329098</c:v>
                </c:pt>
                <c:pt idx="3461">
                  <c:v>8.3147591134500409</c:v>
                </c:pt>
                <c:pt idx="3462">
                  <c:v>8.3140131992169835</c:v>
                </c:pt>
                <c:pt idx="3463">
                  <c:v>8.3146990576329163</c:v>
                </c:pt>
                <c:pt idx="3464">
                  <c:v>8.3146632600670589</c:v>
                </c:pt>
                <c:pt idx="3465">
                  <c:v>8.3145758124999993</c:v>
                </c:pt>
                <c:pt idx="3466">
                  <c:v>8.3147711709169325</c:v>
                </c:pt>
                <c:pt idx="3467">
                  <c:v>8.3144335233500737</c:v>
                </c:pt>
                <c:pt idx="3468">
                  <c:v>8.3145802817670074</c:v>
                </c:pt>
                <c:pt idx="3469">
                  <c:v>8.3150815341999493</c:v>
                </c:pt>
                <c:pt idx="3470">
                  <c:v>8.3147807592830816</c:v>
                </c:pt>
                <c:pt idx="3471">
                  <c:v>8.3134520450500222</c:v>
                </c:pt>
                <c:pt idx="3472">
                  <c:v>8.3139047201329568</c:v>
                </c:pt>
                <c:pt idx="3473">
                  <c:v>8.3143073059000976</c:v>
                </c:pt>
                <c:pt idx="3474">
                  <c:v>8.3143856250000407</c:v>
                </c:pt>
                <c:pt idx="3475">
                  <c:v>8.3141783167499721</c:v>
                </c:pt>
                <c:pt idx="3476">
                  <c:v>8.3138132025169149</c:v>
                </c:pt>
                <c:pt idx="3477">
                  <c:v>8.3141791776000478</c:v>
                </c:pt>
                <c:pt idx="3478">
                  <c:v>8.3143287133669883</c:v>
                </c:pt>
                <c:pt idx="3479">
                  <c:v>8.3137890051169219</c:v>
                </c:pt>
                <c:pt idx="3480">
                  <c:v>8.3148110575500631</c:v>
                </c:pt>
                <c:pt idx="3481">
                  <c:v>8.3144808992999959</c:v>
                </c:pt>
                <c:pt idx="3482">
                  <c:v>8.3141070350669395</c:v>
                </c:pt>
                <c:pt idx="3483">
                  <c:v>8.3143435375000792</c:v>
                </c:pt>
                <c:pt idx="3484">
                  <c:v>8.3142560292500125</c:v>
                </c:pt>
                <c:pt idx="3485">
                  <c:v>8.313846048349955</c:v>
                </c:pt>
                <c:pt idx="3486">
                  <c:v>8.3145498734330872</c:v>
                </c:pt>
                <c:pt idx="3487">
                  <c:v>8.3141637758670299</c:v>
                </c:pt>
                <c:pt idx="3488">
                  <c:v>8.314170034282963</c:v>
                </c:pt>
                <c:pt idx="3489">
                  <c:v>8.3146742533829041</c:v>
                </c:pt>
                <c:pt idx="3490">
                  <c:v>8.3144374284670359</c:v>
                </c:pt>
                <c:pt idx="3491">
                  <c:v>8.314256030899978</c:v>
                </c:pt>
                <c:pt idx="3492">
                  <c:v>8.3145778166669206</c:v>
                </c:pt>
                <c:pt idx="3493">
                  <c:v>8.3148890417500532</c:v>
                </c:pt>
                <c:pt idx="3494">
                  <c:v>8.3140504608499946</c:v>
                </c:pt>
                <c:pt idx="3495">
                  <c:v>8.3145124025999273</c:v>
                </c:pt>
                <c:pt idx="3496">
                  <c:v>8.3144195550330693</c:v>
                </c:pt>
                <c:pt idx="3497">
                  <c:v>8.3132547301170021</c:v>
                </c:pt>
                <c:pt idx="3498">
                  <c:v>8.3141776992169447</c:v>
                </c:pt>
                <c:pt idx="3499">
                  <c:v>8.3136565243000753</c:v>
                </c:pt>
                <c:pt idx="3500">
                  <c:v>8.3144340434000181</c:v>
                </c:pt>
                <c:pt idx="3501">
                  <c:v>8.3139225791669595</c:v>
                </c:pt>
                <c:pt idx="3502">
                  <c:v>8.3140393042500911</c:v>
                </c:pt>
                <c:pt idx="3503">
                  <c:v>8.3140339566830352</c:v>
                </c:pt>
                <c:pt idx="3504">
                  <c:v>8.3144332817669682</c:v>
                </c:pt>
                <c:pt idx="3505">
                  <c:v>8.3137649675329097</c:v>
                </c:pt>
                <c:pt idx="3506">
                  <c:v>8.3137903759500418</c:v>
                </c:pt>
                <c:pt idx="3507">
                  <c:v>8.3137498450499834</c:v>
                </c:pt>
                <c:pt idx="3508">
                  <c:v>8.3138682201329157</c:v>
                </c:pt>
                <c:pt idx="3509">
                  <c:v>8.3142965059000584</c:v>
                </c:pt>
                <c:pt idx="3510">
                  <c:v>8.3143713083330013</c:v>
                </c:pt>
                <c:pt idx="3511">
                  <c:v>8.3146728834169341</c:v>
                </c:pt>
                <c:pt idx="3512">
                  <c:v>8.3139377358500735</c:v>
                </c:pt>
                <c:pt idx="3513">
                  <c:v>8.3139181942670071</c:v>
                </c:pt>
                <c:pt idx="3514">
                  <c:v>8.3141613800329495</c:v>
                </c:pt>
                <c:pt idx="3515">
                  <c:v>8.3142481051170805</c:v>
                </c:pt>
                <c:pt idx="3516">
                  <c:v>8.3142731575500246</c:v>
                </c:pt>
                <c:pt idx="3517">
                  <c:v>8.3140141159669572</c:v>
                </c:pt>
                <c:pt idx="3518">
                  <c:v>8.3137871850670972</c:v>
                </c:pt>
                <c:pt idx="3519">
                  <c:v>8.3140530208330397</c:v>
                </c:pt>
                <c:pt idx="3520">
                  <c:v>8.3137588125829733</c:v>
                </c:pt>
                <c:pt idx="3521">
                  <c:v>8.313905248349915</c:v>
                </c:pt>
                <c:pt idx="3522">
                  <c:v>8.3140299401000473</c:v>
                </c:pt>
                <c:pt idx="3523">
                  <c:v>8.314209592532988</c:v>
                </c:pt>
                <c:pt idx="3524">
                  <c:v>8.3140219509499236</c:v>
                </c:pt>
                <c:pt idx="3525">
                  <c:v>8.3144608200500638</c:v>
                </c:pt>
                <c:pt idx="3526">
                  <c:v>8.3137605284669949</c:v>
                </c:pt>
                <c:pt idx="3527">
                  <c:v>8.3138799975669393</c:v>
                </c:pt>
                <c:pt idx="3528">
                  <c:v>8.314021200000079</c:v>
                </c:pt>
                <c:pt idx="3529">
                  <c:v>8.314122991750013</c:v>
                </c:pt>
                <c:pt idx="3530">
                  <c:v>8.3141088108499552</c:v>
                </c:pt>
                <c:pt idx="3531">
                  <c:v>8.3137398859330869</c:v>
                </c:pt>
                <c:pt idx="3532">
                  <c:v>8.3135925550330292</c:v>
                </c:pt>
                <c:pt idx="3533">
                  <c:v>8.3138254467829622</c:v>
                </c:pt>
                <c:pt idx="3534">
                  <c:v>8.3133323325499049</c:v>
                </c:pt>
                <c:pt idx="3535">
                  <c:v>8.3137844576330373</c:v>
                </c:pt>
                <c:pt idx="3536">
                  <c:v>8.3137697433999769</c:v>
                </c:pt>
                <c:pt idx="3537">
                  <c:v>8.3135129124999203</c:v>
                </c:pt>
                <c:pt idx="3538">
                  <c:v>8.3133811542500524</c:v>
                </c:pt>
                <c:pt idx="3539">
                  <c:v>8.313826673349995</c:v>
                </c:pt>
                <c:pt idx="3540">
                  <c:v>8.3133448984329288</c:v>
                </c:pt>
                <c:pt idx="3541">
                  <c:v>8.3135855008670685</c:v>
                </c:pt>
                <c:pt idx="3542">
                  <c:v>8.3139585092830011</c:v>
                </c:pt>
                <c:pt idx="3543">
                  <c:v>8.3137475617169443</c:v>
                </c:pt>
                <c:pt idx="3544">
                  <c:v>8.3135471034670747</c:v>
                </c:pt>
                <c:pt idx="3545">
                  <c:v>8.3136898392330192</c:v>
                </c:pt>
                <c:pt idx="3546">
                  <c:v>8.3137378083329594</c:v>
                </c:pt>
                <c:pt idx="3547">
                  <c:v>8.3130215000830905</c:v>
                </c:pt>
                <c:pt idx="3548">
                  <c:v>8.3132598691830335</c:v>
                </c:pt>
                <c:pt idx="3549">
                  <c:v>8.3132722275999669</c:v>
                </c:pt>
                <c:pt idx="3550">
                  <c:v>8.3134254133669092</c:v>
                </c:pt>
                <c:pt idx="3551">
                  <c:v>8.3135005884500419</c:v>
                </c:pt>
                <c:pt idx="3552">
                  <c:v>8.3132656408829835</c:v>
                </c:pt>
                <c:pt idx="3553">
                  <c:v>8.3133383326329167</c:v>
                </c:pt>
                <c:pt idx="3554">
                  <c:v>8.3130459517330575</c:v>
                </c:pt>
                <c:pt idx="3555">
                  <c:v>8.3127036041669999</c:v>
                </c:pt>
                <c:pt idx="3556">
                  <c:v>8.312673529249933</c:v>
                </c:pt>
                <c:pt idx="3557">
                  <c:v>8.313130931683073</c:v>
                </c:pt>
                <c:pt idx="3558">
                  <c:v>8.3134203401000075</c:v>
                </c:pt>
                <c:pt idx="3559">
                  <c:v>8.3124616425329485</c:v>
                </c:pt>
                <c:pt idx="3560">
                  <c:v>8.3127670342830804</c:v>
                </c:pt>
                <c:pt idx="3561">
                  <c:v>8.3121891200500233</c:v>
                </c:pt>
                <c:pt idx="3562">
                  <c:v>8.312868878466956</c:v>
                </c:pt>
                <c:pt idx="3563">
                  <c:v>8.3130798642330976</c:v>
                </c:pt>
                <c:pt idx="3564">
                  <c:v>8.3131384666670396</c:v>
                </c:pt>
                <c:pt idx="3565">
                  <c:v>8.3127991417499718</c:v>
                </c:pt>
                <c:pt idx="3566">
                  <c:v>8.3122909275169157</c:v>
                </c:pt>
                <c:pt idx="3567">
                  <c:v>8.312356019267046</c:v>
                </c:pt>
                <c:pt idx="3568">
                  <c:v>8.3124285550329891</c:v>
                </c:pt>
                <c:pt idx="3569">
                  <c:v>8.3123263967829217</c:v>
                </c:pt>
                <c:pt idx="3570">
                  <c:v>8.3118472825500618</c:v>
                </c:pt>
                <c:pt idx="3571">
                  <c:v>8.3121450076329957</c:v>
                </c:pt>
                <c:pt idx="3572">
                  <c:v>8.3116143267329381</c:v>
                </c:pt>
                <c:pt idx="3573">
                  <c:v>8.3118083458330805</c:v>
                </c:pt>
                <c:pt idx="3574">
                  <c:v>8.3116201875830136</c:v>
                </c:pt>
                <c:pt idx="3575">
                  <c:v>8.3118254733499537</c:v>
                </c:pt>
                <c:pt idx="3576">
                  <c:v>8.311829865100087</c:v>
                </c:pt>
                <c:pt idx="3577">
                  <c:v>8.3118752842000294</c:v>
                </c:pt>
                <c:pt idx="3578">
                  <c:v>8.3121076259499613</c:v>
                </c:pt>
                <c:pt idx="3579">
                  <c:v>8.3114844783829049</c:v>
                </c:pt>
                <c:pt idx="3580">
                  <c:v>8.3120050701330364</c:v>
                </c:pt>
                <c:pt idx="3581">
                  <c:v>8.3118089892329792</c:v>
                </c:pt>
                <c:pt idx="3582">
                  <c:v>8.3114040583329203</c:v>
                </c:pt>
                <c:pt idx="3583">
                  <c:v>8.3110244500830515</c:v>
                </c:pt>
                <c:pt idx="3584">
                  <c:v>8.3117144358499946</c:v>
                </c:pt>
                <c:pt idx="3585">
                  <c:v>8.3113644275999281</c:v>
                </c:pt>
                <c:pt idx="3586">
                  <c:v>8.3112791967000703</c:v>
                </c:pt>
                <c:pt idx="3587">
                  <c:v>8.3116032717830031</c:v>
                </c:pt>
                <c:pt idx="3588">
                  <c:v>8.3116574742169433</c:v>
                </c:pt>
                <c:pt idx="3589">
                  <c:v>8.3110632993000753</c:v>
                </c:pt>
                <c:pt idx="3590">
                  <c:v>8.3111867517330182</c:v>
                </c:pt>
                <c:pt idx="3591">
                  <c:v>8.3112606374999611</c:v>
                </c:pt>
                <c:pt idx="3592">
                  <c:v>8.3108586292500934</c:v>
                </c:pt>
                <c:pt idx="3593">
                  <c:v>8.3105379483500332</c:v>
                </c:pt>
                <c:pt idx="3594">
                  <c:v>8.3108800734329673</c:v>
                </c:pt>
                <c:pt idx="3595">
                  <c:v>8.3107754091999091</c:v>
                </c:pt>
                <c:pt idx="3596">
                  <c:v>8.3114165009500418</c:v>
                </c:pt>
                <c:pt idx="3597">
                  <c:v>8.3113274367169847</c:v>
                </c:pt>
                <c:pt idx="3598">
                  <c:v>8.3115700284669174</c:v>
                </c:pt>
                <c:pt idx="3599">
                  <c:v>8.3109052142330579</c:v>
                </c:pt>
                <c:pt idx="3600">
                  <c:v>8.3107658166670006</c:v>
                </c:pt>
                <c:pt idx="3601">
                  <c:v>8.3106672750829329</c:v>
                </c:pt>
                <c:pt idx="3602">
                  <c:v>8.3112433108500738</c:v>
                </c:pt>
                <c:pt idx="3603">
                  <c:v>8.3109569026000081</c:v>
                </c:pt>
                <c:pt idx="3604">
                  <c:v>8.3110498216999478</c:v>
                </c:pt>
                <c:pt idx="3605">
                  <c:v>8.310380146783082</c:v>
                </c:pt>
                <c:pt idx="3606">
                  <c:v>8.3111043325500233</c:v>
                </c:pt>
                <c:pt idx="3607">
                  <c:v>8.3104638909669557</c:v>
                </c:pt>
                <c:pt idx="3608">
                  <c:v>8.3106704100670985</c:v>
                </c:pt>
                <c:pt idx="3609">
                  <c:v>8.3108410125000383</c:v>
                </c:pt>
                <c:pt idx="3610">
                  <c:v>8.3109884375829743</c:v>
                </c:pt>
                <c:pt idx="3611">
                  <c:v>8.3111239733499147</c:v>
                </c:pt>
                <c:pt idx="3612">
                  <c:v>8.3111561984330464</c:v>
                </c:pt>
                <c:pt idx="3613">
                  <c:v>8.3106979341999896</c:v>
                </c:pt>
                <c:pt idx="3614">
                  <c:v>8.3106971926169226</c:v>
                </c:pt>
                <c:pt idx="3615">
                  <c:v>8.3113443117170647</c:v>
                </c:pt>
                <c:pt idx="3616">
                  <c:v>8.3118681034669972</c:v>
                </c:pt>
                <c:pt idx="3617">
                  <c:v>8.3110514392329371</c:v>
                </c:pt>
                <c:pt idx="3618">
                  <c:v>8.3109820083330792</c:v>
                </c:pt>
                <c:pt idx="3619">
                  <c:v>8.3113562834170125</c:v>
                </c:pt>
                <c:pt idx="3620">
                  <c:v>8.3114717358499561</c:v>
                </c:pt>
                <c:pt idx="3621">
                  <c:v>8.3112325442670869</c:v>
                </c:pt>
                <c:pt idx="3622">
                  <c:v>8.3118176133670278</c:v>
                </c:pt>
                <c:pt idx="3623">
                  <c:v>8.3117384717829612</c:v>
                </c:pt>
                <c:pt idx="3624">
                  <c:v>8.3120215408829043</c:v>
                </c:pt>
                <c:pt idx="3625">
                  <c:v>8.3114063993000364</c:v>
                </c:pt>
                <c:pt idx="3626">
                  <c:v>8.3122603850669794</c:v>
                </c:pt>
                <c:pt idx="3627">
                  <c:v>8.3116188541669196</c:v>
                </c:pt>
                <c:pt idx="3628">
                  <c:v>8.3114322959170508</c:v>
                </c:pt>
                <c:pt idx="3629">
                  <c:v>8.3110731316829938</c:v>
                </c:pt>
                <c:pt idx="3630">
                  <c:v>8.3114997900999263</c:v>
                </c:pt>
                <c:pt idx="3631">
                  <c:v>8.3116751925330696</c:v>
                </c:pt>
                <c:pt idx="3632">
                  <c:v>8.3113528342830012</c:v>
                </c:pt>
                <c:pt idx="3633">
                  <c:v>8.3115502533829435</c:v>
                </c:pt>
                <c:pt idx="3634">
                  <c:v>8.311481078467077</c:v>
                </c:pt>
                <c:pt idx="3635">
                  <c:v>8.3119925475670176</c:v>
                </c:pt>
                <c:pt idx="3636">
                  <c:v>8.3120886166669603</c:v>
                </c:pt>
                <c:pt idx="3637">
                  <c:v>8.3120696250830921</c:v>
                </c:pt>
                <c:pt idx="3638">
                  <c:v>8.3117678108500339</c:v>
                </c:pt>
                <c:pt idx="3639">
                  <c:v>8.3113212359329687</c:v>
                </c:pt>
                <c:pt idx="3640">
                  <c:v>8.3115386550329085</c:v>
                </c:pt>
                <c:pt idx="3641">
                  <c:v>8.3115573134500416</c:v>
                </c:pt>
                <c:pt idx="3642">
                  <c:v>8.3110282992169839</c:v>
                </c:pt>
                <c:pt idx="3643">
                  <c:v>8.311489424299916</c:v>
                </c:pt>
                <c:pt idx="3644">
                  <c:v>8.3113486100670588</c:v>
                </c:pt>
                <c:pt idx="3645">
                  <c:v>8.3112861958330004</c:v>
                </c:pt>
                <c:pt idx="3646">
                  <c:v>8.3112049042499319</c:v>
                </c:pt>
                <c:pt idx="3647">
                  <c:v>8.3111909066830751</c:v>
                </c:pt>
                <c:pt idx="3648">
                  <c:v>8.3114293317670072</c:v>
                </c:pt>
                <c:pt idx="3649">
                  <c:v>8.3112861675329501</c:v>
                </c:pt>
                <c:pt idx="3650">
                  <c:v>8.3114018926170825</c:v>
                </c:pt>
                <c:pt idx="3651">
                  <c:v>8.3113397450500237</c:v>
                </c:pt>
                <c:pt idx="3652">
                  <c:v>8.3117803034669553</c:v>
                </c:pt>
                <c:pt idx="3653">
                  <c:v>8.3116246225670967</c:v>
                </c:pt>
                <c:pt idx="3654">
                  <c:v>8.3110497916670401</c:v>
                </c:pt>
                <c:pt idx="3655">
                  <c:v>8.3107820334169737</c:v>
                </c:pt>
                <c:pt idx="3656">
                  <c:v>8.3115817858499135</c:v>
                </c:pt>
                <c:pt idx="3657">
                  <c:v>8.3113546942670453</c:v>
                </c:pt>
                <c:pt idx="3658">
                  <c:v>8.3109181133669896</c:v>
                </c:pt>
                <c:pt idx="3659">
                  <c:v>8.3115443551169221</c:v>
                </c:pt>
                <c:pt idx="3660">
                  <c:v>8.311368657550064</c:v>
                </c:pt>
                <c:pt idx="3661">
                  <c:v>8.3108769492999954</c:v>
                </c:pt>
                <c:pt idx="3662">
                  <c:v>8.3108513850669397</c:v>
                </c:pt>
                <c:pt idx="3663">
                  <c:v>8.3106243708330787</c:v>
                </c:pt>
                <c:pt idx="3664">
                  <c:v>8.3108976792500115</c:v>
                </c:pt>
                <c:pt idx="3665">
                  <c:v>8.3103449983499544</c:v>
                </c:pt>
                <c:pt idx="3666">
                  <c:v>8.3110497567670869</c:v>
                </c:pt>
                <c:pt idx="3667">
                  <c:v>8.3103044258670291</c:v>
                </c:pt>
                <c:pt idx="3668">
                  <c:v>8.3105597509499631</c:v>
                </c:pt>
                <c:pt idx="3669">
                  <c:v>8.3103292033829028</c:v>
                </c:pt>
                <c:pt idx="3670">
                  <c:v>8.3101780951330362</c:v>
                </c:pt>
                <c:pt idx="3671">
                  <c:v>8.3109238308999789</c:v>
                </c:pt>
                <c:pt idx="3672">
                  <c:v>8.310699266666921</c:v>
                </c:pt>
                <c:pt idx="3673">
                  <c:v>8.3101337750830524</c:v>
                </c:pt>
                <c:pt idx="3674">
                  <c:v>8.3110206608499944</c:v>
                </c:pt>
                <c:pt idx="3675">
                  <c:v>8.309957585932926</c:v>
                </c:pt>
                <c:pt idx="3676">
                  <c:v>8.3107199550330684</c:v>
                </c:pt>
                <c:pt idx="3677">
                  <c:v>8.3107974134500022</c:v>
                </c:pt>
                <c:pt idx="3678">
                  <c:v>8.310135799216944</c:v>
                </c:pt>
                <c:pt idx="3679">
                  <c:v>8.3099887243000765</c:v>
                </c:pt>
                <c:pt idx="3680">
                  <c:v>8.3100852600670176</c:v>
                </c:pt>
                <c:pt idx="3681">
                  <c:v>8.3099587958329604</c:v>
                </c:pt>
                <c:pt idx="3682">
                  <c:v>8.3101926209170927</c:v>
                </c:pt>
                <c:pt idx="3683">
                  <c:v>8.3103531900170342</c:v>
                </c:pt>
                <c:pt idx="3684">
                  <c:v>8.3104809484329678</c:v>
                </c:pt>
                <c:pt idx="3685">
                  <c:v>8.3101051508669084</c:v>
                </c:pt>
                <c:pt idx="3686">
                  <c:v>8.3103926592830426</c:v>
                </c:pt>
                <c:pt idx="3687">
                  <c:v>8.3099595617169832</c:v>
                </c:pt>
                <c:pt idx="3688">
                  <c:v>8.3096402367999165</c:v>
                </c:pt>
                <c:pt idx="3689">
                  <c:v>8.3103028059000579</c:v>
                </c:pt>
                <c:pt idx="3690">
                  <c:v>8.3104961249999985</c:v>
                </c:pt>
                <c:pt idx="3691">
                  <c:v>8.3105189334169332</c:v>
                </c:pt>
                <c:pt idx="3692">
                  <c:v>8.3100983691830734</c:v>
                </c:pt>
                <c:pt idx="3693">
                  <c:v>8.3098516442670061</c:v>
                </c:pt>
                <c:pt idx="3694">
                  <c:v>8.310054896699949</c:v>
                </c:pt>
                <c:pt idx="3695">
                  <c:v>8.309891055117081</c:v>
                </c:pt>
                <c:pt idx="3696">
                  <c:v>8.3097027075500236</c:v>
                </c:pt>
                <c:pt idx="3697">
                  <c:v>8.3102125992999571</c:v>
                </c:pt>
                <c:pt idx="3698">
                  <c:v>8.3098334517330965</c:v>
                </c:pt>
                <c:pt idx="3699">
                  <c:v>8.3099369541670391</c:v>
                </c:pt>
                <c:pt idx="3700">
                  <c:v>8.3099278625829722</c:v>
                </c:pt>
                <c:pt idx="3701">
                  <c:v>8.3096765483499162</c:v>
                </c:pt>
                <c:pt idx="3702">
                  <c:v>8.3103968401000472</c:v>
                </c:pt>
                <c:pt idx="3703">
                  <c:v>8.3100976425329893</c:v>
                </c:pt>
                <c:pt idx="3704">
                  <c:v>8.310303900949922</c:v>
                </c:pt>
                <c:pt idx="3705">
                  <c:v>8.3100620367170634</c:v>
                </c:pt>
                <c:pt idx="3706">
                  <c:v>8.3099188951329968</c:v>
                </c:pt>
                <c:pt idx="3707">
                  <c:v>8.3100681975669382</c:v>
                </c:pt>
                <c:pt idx="3708">
                  <c:v>8.3104290500000797</c:v>
                </c:pt>
                <c:pt idx="3709">
                  <c:v>8.3097643084170123</c:v>
                </c:pt>
                <c:pt idx="3710">
                  <c:v>8.3098918108499547</c:v>
                </c:pt>
                <c:pt idx="3711">
                  <c:v>8.3097543692670861</c:v>
                </c:pt>
                <c:pt idx="3712">
                  <c:v>8.3098172217000297</c:v>
                </c:pt>
                <c:pt idx="3713">
                  <c:v>8.3094074301169627</c:v>
                </c:pt>
                <c:pt idx="3714">
                  <c:v>8.3092635992169033</c:v>
                </c:pt>
                <c:pt idx="3715">
                  <c:v>8.3095229743000374</c:v>
                </c:pt>
                <c:pt idx="3716">
                  <c:v>8.3093546100669773</c:v>
                </c:pt>
                <c:pt idx="3717">
                  <c:v>8.3091599791669211</c:v>
                </c:pt>
                <c:pt idx="3718">
                  <c:v>8.3097314875830524</c:v>
                </c:pt>
                <c:pt idx="3719">
                  <c:v>8.3094505233499945</c:v>
                </c:pt>
                <c:pt idx="3720">
                  <c:v>8.3094370484329279</c:v>
                </c:pt>
                <c:pt idx="3721">
                  <c:v>8.3095485008670682</c:v>
                </c:pt>
                <c:pt idx="3722">
                  <c:v>8.3091259759500016</c:v>
                </c:pt>
                <c:pt idx="3723">
                  <c:v>8.3090088783829437</c:v>
                </c:pt>
                <c:pt idx="3724">
                  <c:v>8.3093826701330755</c:v>
                </c:pt>
                <c:pt idx="3725">
                  <c:v>8.3097299559000195</c:v>
                </c:pt>
                <c:pt idx="3726">
                  <c:v>8.3094509916669601</c:v>
                </c:pt>
                <c:pt idx="3727">
                  <c:v>8.3100902834170913</c:v>
                </c:pt>
                <c:pt idx="3728">
                  <c:v>8.3098366358500346</c:v>
                </c:pt>
                <c:pt idx="3729">
                  <c:v>8.3103428775999664</c:v>
                </c:pt>
                <c:pt idx="3730">
                  <c:v>8.309413680032911</c:v>
                </c:pt>
                <c:pt idx="3731">
                  <c:v>8.3095425217830421</c:v>
                </c:pt>
                <c:pt idx="3732">
                  <c:v>8.3092058242169831</c:v>
                </c:pt>
                <c:pt idx="3733">
                  <c:v>8.3096728492999166</c:v>
                </c:pt>
                <c:pt idx="3734">
                  <c:v>8.309185801733058</c:v>
                </c:pt>
                <c:pt idx="3735">
                  <c:v>8.3095121541670007</c:v>
                </c:pt>
                <c:pt idx="3736">
                  <c:v>8.3089147125829328</c:v>
                </c:pt>
                <c:pt idx="3737">
                  <c:v>8.3093252150170738</c:v>
                </c:pt>
                <c:pt idx="3738">
                  <c:v>8.3094357067670082</c:v>
                </c:pt>
                <c:pt idx="3739">
                  <c:v>8.3092988758669488</c:v>
                </c:pt>
                <c:pt idx="3740">
                  <c:v>8.3093999009500816</c:v>
                </c:pt>
                <c:pt idx="3741">
                  <c:v>8.309612286717023</c:v>
                </c:pt>
                <c:pt idx="3742">
                  <c:v>8.3100567617999559</c:v>
                </c:pt>
                <c:pt idx="3743">
                  <c:v>8.3099134309000977</c:v>
                </c:pt>
                <c:pt idx="3744">
                  <c:v>8.3097690166670404</c:v>
                </c:pt>
                <c:pt idx="3745">
                  <c:v>8.310166875082972</c:v>
                </c:pt>
                <c:pt idx="3746">
                  <c:v>8.3100588775169157</c:v>
                </c:pt>
                <c:pt idx="3747">
                  <c:v>8.3097050359330478</c:v>
                </c:pt>
                <c:pt idx="3748">
                  <c:v>8.3096431550329903</c:v>
                </c:pt>
                <c:pt idx="3749">
                  <c:v>8.3101240801169229</c:v>
                </c:pt>
                <c:pt idx="3750">
                  <c:v>8.3100422992170628</c:v>
                </c:pt>
                <c:pt idx="3751">
                  <c:v>8.3098714409669956</c:v>
                </c:pt>
                <c:pt idx="3752">
                  <c:v>8.3099663933999377</c:v>
                </c:pt>
                <c:pt idx="3753">
                  <c:v>8.3096340791670809</c:v>
                </c:pt>
                <c:pt idx="3754">
                  <c:v>8.3095652042500134</c:v>
                </c:pt>
                <c:pt idx="3755">
                  <c:v>8.3100321900169547</c:v>
                </c:pt>
                <c:pt idx="3756">
                  <c:v>8.3102601151000854</c:v>
                </c:pt>
                <c:pt idx="3757">
                  <c:v>8.3102756175330281</c:v>
                </c:pt>
                <c:pt idx="3758">
                  <c:v>8.3099340759499611</c:v>
                </c:pt>
                <c:pt idx="3759">
                  <c:v>8.3096506450499046</c:v>
                </c:pt>
                <c:pt idx="3760">
                  <c:v>8.3096788534670356</c:v>
                </c:pt>
                <c:pt idx="3761">
                  <c:v>8.3095990058999778</c:v>
                </c:pt>
                <c:pt idx="3762">
                  <c:v>8.3093370083329212</c:v>
                </c:pt>
                <c:pt idx="3763">
                  <c:v>8.3096425334170529</c:v>
                </c:pt>
                <c:pt idx="3764">
                  <c:v>8.3096928691829959</c:v>
                </c:pt>
                <c:pt idx="3765">
                  <c:v>8.3099988442669286</c:v>
                </c:pt>
                <c:pt idx="3766">
                  <c:v>8.3098547467000685</c:v>
                </c:pt>
                <c:pt idx="3767">
                  <c:v>8.3096567217830017</c:v>
                </c:pt>
                <c:pt idx="3768">
                  <c:v>8.3101711075499445</c:v>
                </c:pt>
                <c:pt idx="3769">
                  <c:v>8.3099460659670754</c:v>
                </c:pt>
                <c:pt idx="3770">
                  <c:v>8.3101742850670188</c:v>
                </c:pt>
                <c:pt idx="3771">
                  <c:v>8.3103065708329602</c:v>
                </c:pt>
                <c:pt idx="3772">
                  <c:v>8.3106774125830931</c:v>
                </c:pt>
                <c:pt idx="3773">
                  <c:v>8.3103852816830344</c:v>
                </c:pt>
                <c:pt idx="3774">
                  <c:v>8.310651340099966</c:v>
                </c:pt>
                <c:pt idx="3775">
                  <c:v>8.3101895758669091</c:v>
                </c:pt>
                <c:pt idx="3776">
                  <c:v>8.3104306842830411</c:v>
                </c:pt>
                <c:pt idx="3777">
                  <c:v>8.3102003533829851</c:v>
                </c:pt>
                <c:pt idx="3778">
                  <c:v>8.3109815951329171</c:v>
                </c:pt>
                <c:pt idx="3779">
                  <c:v>8.3110074809000576</c:v>
                </c:pt>
                <c:pt idx="3780">
                  <c:v>8.3110244499999997</c:v>
                </c:pt>
                <c:pt idx="3781">
                  <c:v>8.3104338750829321</c:v>
                </c:pt>
                <c:pt idx="3782">
                  <c:v>8.310892044183074</c:v>
                </c:pt>
                <c:pt idx="3783">
                  <c:v>8.3108614192670078</c:v>
                </c:pt>
                <c:pt idx="3784">
                  <c:v>8.3104276883669481</c:v>
                </c:pt>
                <c:pt idx="3785">
                  <c:v>8.310958746783081</c:v>
                </c:pt>
                <c:pt idx="3786">
                  <c:v>8.311222949217024</c:v>
                </c:pt>
                <c:pt idx="3787">
                  <c:v>8.3109986909669562</c:v>
                </c:pt>
                <c:pt idx="3788">
                  <c:v>8.3112583267330979</c:v>
                </c:pt>
                <c:pt idx="3789">
                  <c:v>8.3110029791670392</c:v>
                </c:pt>
                <c:pt idx="3790">
                  <c:v>8.3113512375829721</c:v>
                </c:pt>
                <c:pt idx="3791">
                  <c:v>8.3107711566829146</c:v>
                </c:pt>
                <c:pt idx="3792">
                  <c:v>8.311312815100047</c:v>
                </c:pt>
                <c:pt idx="3793">
                  <c:v>8.3109682508669902</c:v>
                </c:pt>
                <c:pt idx="3794">
                  <c:v>8.3114031092829226</c:v>
                </c:pt>
                <c:pt idx="3795">
                  <c:v>8.3108566450500625</c:v>
                </c:pt>
                <c:pt idx="3796">
                  <c:v>8.3110207867999968</c:v>
                </c:pt>
                <c:pt idx="3797">
                  <c:v>8.310463705899938</c:v>
                </c:pt>
                <c:pt idx="3798">
                  <c:v>8.3108027750000808</c:v>
                </c:pt>
                <c:pt idx="3799">
                  <c:v>8.3108352167500126</c:v>
                </c:pt>
                <c:pt idx="3800">
                  <c:v>8.3115204191829548</c:v>
                </c:pt>
                <c:pt idx="3801">
                  <c:v>8.3114140776000873</c:v>
                </c:pt>
                <c:pt idx="3802">
                  <c:v>8.3110819300330281</c:v>
                </c:pt>
                <c:pt idx="3803">
                  <c:v>8.3112584384499613</c:v>
                </c:pt>
                <c:pt idx="3804">
                  <c:v>8.3111845408829037</c:v>
                </c:pt>
                <c:pt idx="3805">
                  <c:v>8.3114995493000361</c:v>
                </c:pt>
                <c:pt idx="3806">
                  <c:v>8.3114863683999793</c:v>
                </c:pt>
                <c:pt idx="3807">
                  <c:v>8.3113762041669208</c:v>
                </c:pt>
                <c:pt idx="3808">
                  <c:v>8.3117056792500517</c:v>
                </c:pt>
                <c:pt idx="3809">
                  <c:v>8.3115907816829946</c:v>
                </c:pt>
                <c:pt idx="3810">
                  <c:v>8.3113668734329273</c:v>
                </c:pt>
                <c:pt idx="3811">
                  <c:v>8.3112852925330696</c:v>
                </c:pt>
                <c:pt idx="3812">
                  <c:v>8.3114206676170017</c:v>
                </c:pt>
                <c:pt idx="3813">
                  <c:v>8.3110664367169438</c:v>
                </c:pt>
                <c:pt idx="3814">
                  <c:v>8.3114173451330746</c:v>
                </c:pt>
                <c:pt idx="3815">
                  <c:v>8.3113501142330186</c:v>
                </c:pt>
                <c:pt idx="3816">
                  <c:v>8.3113704166669606</c:v>
                </c:pt>
                <c:pt idx="3817">
                  <c:v>8.3115425584170932</c:v>
                </c:pt>
                <c:pt idx="3818">
                  <c:v>8.3113120275170331</c:v>
                </c:pt>
                <c:pt idx="3819">
                  <c:v>8.3115482859329664</c:v>
                </c:pt>
                <c:pt idx="3820">
                  <c:v>8.3115083216999093</c:v>
                </c:pt>
                <c:pt idx="3821">
                  <c:v>8.3116089134500406</c:v>
                </c:pt>
                <c:pt idx="3822">
                  <c:v>8.3118429825499849</c:v>
                </c:pt>
                <c:pt idx="3823">
                  <c:v>8.3113166909669172</c:v>
                </c:pt>
                <c:pt idx="3824">
                  <c:v>8.3112948767330579</c:v>
                </c:pt>
                <c:pt idx="3825">
                  <c:v>8.3115677458329991</c:v>
                </c:pt>
                <c:pt idx="3826">
                  <c:v>8.3118618375829332</c:v>
                </c:pt>
                <c:pt idx="3827">
                  <c:v>8.3115157400170752</c:v>
                </c:pt>
                <c:pt idx="3828">
                  <c:v>8.3119308817670063</c:v>
                </c:pt>
                <c:pt idx="3829">
                  <c:v>8.3119534841999503</c:v>
                </c:pt>
                <c:pt idx="3830">
                  <c:v>8.3117033926170816</c:v>
                </c:pt>
                <c:pt idx="3831">
                  <c:v>8.3121005617170223</c:v>
                </c:pt>
                <c:pt idx="3832">
                  <c:v>8.3119467701329555</c:v>
                </c:pt>
                <c:pt idx="3833">
                  <c:v>8.3113740225670973</c:v>
                </c:pt>
                <c:pt idx="3834">
                  <c:v>8.3116695083330399</c:v>
                </c:pt>
                <c:pt idx="3835">
                  <c:v>8.3120505334169739</c:v>
                </c:pt>
                <c:pt idx="3836">
                  <c:v>8.3118725858499154</c:v>
                </c:pt>
                <c:pt idx="3837">
                  <c:v>8.3119773442670457</c:v>
                </c:pt>
                <c:pt idx="3838">
                  <c:v>8.3119210300329893</c:v>
                </c:pt>
                <c:pt idx="3839">
                  <c:v>8.3125721217829227</c:v>
                </c:pt>
                <c:pt idx="3840">
                  <c:v>8.3122198408830634</c:v>
                </c:pt>
                <c:pt idx="3841">
                  <c:v>8.3124790659669969</c:v>
                </c:pt>
                <c:pt idx="3842">
                  <c:v>8.3123744683999377</c:v>
                </c:pt>
                <c:pt idx="3843">
                  <c:v>8.3128453208330804</c:v>
                </c:pt>
                <c:pt idx="3844">
                  <c:v>8.312535579250012</c:v>
                </c:pt>
                <c:pt idx="3845">
                  <c:v>8.3125538816829554</c:v>
                </c:pt>
                <c:pt idx="3846">
                  <c:v>8.3119091567670864</c:v>
                </c:pt>
                <c:pt idx="3847">
                  <c:v>8.3123071758670282</c:v>
                </c:pt>
                <c:pt idx="3848">
                  <c:v>8.3121733676169622</c:v>
                </c:pt>
                <c:pt idx="3849">
                  <c:v>8.3125476033829031</c:v>
                </c:pt>
                <c:pt idx="3850">
                  <c:v>8.3125442284670363</c:v>
                </c:pt>
                <c:pt idx="3851">
                  <c:v>8.3125698808999786</c:v>
                </c:pt>
                <c:pt idx="3852">
                  <c:v>8.3127197166669191</c:v>
                </c:pt>
                <c:pt idx="3853">
                  <c:v>8.3127836584170538</c:v>
                </c:pt>
                <c:pt idx="3854">
                  <c:v>8.3134788775169941</c:v>
                </c:pt>
                <c:pt idx="3855">
                  <c:v>8.3130204859329275</c:v>
                </c:pt>
                <c:pt idx="3856">
                  <c:v>8.3126490383670681</c:v>
                </c:pt>
                <c:pt idx="3857">
                  <c:v>8.313388646783002</c:v>
                </c:pt>
                <c:pt idx="3858">
                  <c:v>8.3128195158829445</c:v>
                </c:pt>
                <c:pt idx="3859">
                  <c:v>8.3134223243000758</c:v>
                </c:pt>
                <c:pt idx="3860">
                  <c:v>8.3128886934000175</c:v>
                </c:pt>
                <c:pt idx="3861">
                  <c:v>8.3132778291669602</c:v>
                </c:pt>
                <c:pt idx="3862">
                  <c:v>8.3127614375830916</c:v>
                </c:pt>
                <c:pt idx="3863">
                  <c:v>8.3131916566830348</c:v>
                </c:pt>
                <c:pt idx="3864">
                  <c:v>8.3138267317669676</c:v>
                </c:pt>
                <c:pt idx="3865">
                  <c:v>8.3127477008669093</c:v>
                </c:pt>
                <c:pt idx="3866">
                  <c:v>8.313818275950041</c:v>
                </c:pt>
                <c:pt idx="3867">
                  <c:v>8.3139448283829829</c:v>
                </c:pt>
                <c:pt idx="3868">
                  <c:v>8.3140213034669159</c:v>
                </c:pt>
                <c:pt idx="3869">
                  <c:v>8.3136670392330583</c:v>
                </c:pt>
                <c:pt idx="3870">
                  <c:v>8.3138210749999999</c:v>
                </c:pt>
                <c:pt idx="3871">
                  <c:v>8.3138342667499323</c:v>
                </c:pt>
                <c:pt idx="3872">
                  <c:v>8.3132526691830737</c:v>
                </c:pt>
                <c:pt idx="3873">
                  <c:v>8.3141961442670063</c:v>
                </c:pt>
                <c:pt idx="3874">
                  <c:v>8.3141478133669491</c:v>
                </c:pt>
                <c:pt idx="3875">
                  <c:v>8.3138844384500814</c:v>
                </c:pt>
                <c:pt idx="3876">
                  <c:v>8.3140596908830222</c:v>
                </c:pt>
                <c:pt idx="3877">
                  <c:v>8.3140692326329564</c:v>
                </c:pt>
                <c:pt idx="3878">
                  <c:v>8.3145165684000979</c:v>
                </c:pt>
                <c:pt idx="3879">
                  <c:v>8.3144730041670396</c:v>
                </c:pt>
                <c:pt idx="3880">
                  <c:v>8.3143565959169727</c:v>
                </c:pt>
                <c:pt idx="3881">
                  <c:v>8.3139723816829143</c:v>
                </c:pt>
                <c:pt idx="3882">
                  <c:v>8.3140959067670472</c:v>
                </c:pt>
                <c:pt idx="3883">
                  <c:v>8.314738509199989</c:v>
                </c:pt>
                <c:pt idx="3884">
                  <c:v>8.3148148509499222</c:v>
                </c:pt>
                <c:pt idx="3885">
                  <c:v>8.314740586717063</c:v>
                </c:pt>
                <c:pt idx="3886">
                  <c:v>8.3142163117999957</c:v>
                </c:pt>
                <c:pt idx="3887">
                  <c:v>8.3145294642329386</c:v>
                </c:pt>
                <c:pt idx="3888">
                  <c:v>8.3142994000000794</c:v>
                </c:pt>
                <c:pt idx="3889">
                  <c:v>8.3133446750830124</c:v>
                </c:pt>
                <c:pt idx="3890">
                  <c:v>8.3119388775169547</c:v>
                </c:pt>
                <c:pt idx="3891">
                  <c:v>8.3127620526000872</c:v>
                </c:pt>
                <c:pt idx="3892">
                  <c:v>8.3127276050330288</c:v>
                </c:pt>
                <c:pt idx="3893">
                  <c:v>8.3125049301169618</c:v>
                </c:pt>
                <c:pt idx="3894">
                  <c:v>8.312748699216904</c:v>
                </c:pt>
                <c:pt idx="3895">
                  <c:v>8.3122377909670355</c:v>
                </c:pt>
                <c:pt idx="3896">
                  <c:v>8.3127127267329772</c:v>
                </c:pt>
                <c:pt idx="3897">
                  <c:v>8.3131078791669211</c:v>
                </c:pt>
                <c:pt idx="3898">
                  <c:v>8.3123663542500523</c:v>
                </c:pt>
                <c:pt idx="3899">
                  <c:v>8.3123402566829938</c:v>
                </c:pt>
                <c:pt idx="3900">
                  <c:v>8.3126726650999263</c:v>
                </c:pt>
                <c:pt idx="3901">
                  <c:v>8.3123098842000687</c:v>
                </c:pt>
                <c:pt idx="3902">
                  <c:v>8.3127953092830005</c:v>
                </c:pt>
                <c:pt idx="3903">
                  <c:v>8.3131574950499445</c:v>
                </c:pt>
                <c:pt idx="3904">
                  <c:v>8.3131262534670753</c:v>
                </c:pt>
                <c:pt idx="3905">
                  <c:v>8.3129436059000188</c:v>
                </c:pt>
                <c:pt idx="3906">
                  <c:v>8.3129483249999598</c:v>
                </c:pt>
                <c:pt idx="3907">
                  <c:v>8.3128274167500908</c:v>
                </c:pt>
                <c:pt idx="3908">
                  <c:v>8.3128812525170339</c:v>
                </c:pt>
                <c:pt idx="3909">
                  <c:v>8.3134748442669668</c:v>
                </c:pt>
                <c:pt idx="3910">
                  <c:v>8.3135388466999096</c:v>
                </c:pt>
                <c:pt idx="3911">
                  <c:v>8.3134699717830429</c:v>
                </c:pt>
                <c:pt idx="3912">
                  <c:v>8.3137104075499835</c:v>
                </c:pt>
                <c:pt idx="3913">
                  <c:v>8.3137513992999157</c:v>
                </c:pt>
                <c:pt idx="3914">
                  <c:v>8.3140459684000572</c:v>
                </c:pt>
                <c:pt idx="3915">
                  <c:v>8.3140616708330004</c:v>
                </c:pt>
                <c:pt idx="3916">
                  <c:v>8.3143219959169343</c:v>
                </c:pt>
                <c:pt idx="3917">
                  <c:v>8.3140293483500738</c:v>
                </c:pt>
                <c:pt idx="3918">
                  <c:v>8.314375573433006</c:v>
                </c:pt>
                <c:pt idx="3919">
                  <c:v>8.3139444425329501</c:v>
                </c:pt>
                <c:pt idx="3920">
                  <c:v>8.313749650950081</c:v>
                </c:pt>
                <c:pt idx="3921">
                  <c:v>8.3136987700500242</c:v>
                </c:pt>
                <c:pt idx="3922">
                  <c:v>8.3139999117999572</c:v>
                </c:pt>
                <c:pt idx="3923">
                  <c:v>8.3143915642330963</c:v>
                </c:pt>
                <c:pt idx="3924">
                  <c:v>8.3138125166670402</c:v>
                </c:pt>
                <c:pt idx="3925">
                  <c:v>8.314477691749973</c:v>
                </c:pt>
                <c:pt idx="3926">
                  <c:v>8.3145256441829147</c:v>
                </c:pt>
                <c:pt idx="3927">
                  <c:v>8.3145438526000479</c:v>
                </c:pt>
                <c:pt idx="3928">
                  <c:v>8.3150975383669881</c:v>
                </c:pt>
                <c:pt idx="3929">
                  <c:v>8.315147346782922</c:v>
                </c:pt>
                <c:pt idx="3930">
                  <c:v>8.3152512492170629</c:v>
                </c:pt>
                <c:pt idx="3931">
                  <c:v>8.3151215076329965</c:v>
                </c:pt>
                <c:pt idx="3932">
                  <c:v>8.3151991767329392</c:v>
                </c:pt>
                <c:pt idx="3933">
                  <c:v>8.3150313791670794</c:v>
                </c:pt>
                <c:pt idx="3934">
                  <c:v>8.3153693542500129</c:v>
                </c:pt>
                <c:pt idx="3935">
                  <c:v>8.3151857566829541</c:v>
                </c:pt>
                <c:pt idx="3936">
                  <c:v>8.3154209484330863</c:v>
                </c:pt>
                <c:pt idx="3937">
                  <c:v>8.3151861842000283</c:v>
                </c:pt>
                <c:pt idx="3938">
                  <c:v>8.3161559926169613</c:v>
                </c:pt>
                <c:pt idx="3939">
                  <c:v>8.3154007950499054</c:v>
                </c:pt>
                <c:pt idx="3940">
                  <c:v>8.3156120868000372</c:v>
                </c:pt>
                <c:pt idx="3941">
                  <c:v>8.3155805892329777</c:v>
                </c:pt>
                <c:pt idx="3942">
                  <c:v>8.315803624999921</c:v>
                </c:pt>
                <c:pt idx="3943">
                  <c:v>8.3159667000830524</c:v>
                </c:pt>
                <c:pt idx="3944">
                  <c:v>8.3162149525169955</c:v>
                </c:pt>
                <c:pt idx="3945">
                  <c:v>8.3157228442669275</c:v>
                </c:pt>
                <c:pt idx="3946">
                  <c:v>8.3157213467000677</c:v>
                </c:pt>
                <c:pt idx="3947">
                  <c:v>8.3155263551170009</c:v>
                </c:pt>
                <c:pt idx="3948">
                  <c:v>8.3161759575499445</c:v>
                </c:pt>
                <c:pt idx="3949">
                  <c:v>8.3156436993000753</c:v>
                </c:pt>
                <c:pt idx="3950">
                  <c:v>8.3154665850670177</c:v>
                </c:pt>
                <c:pt idx="3951">
                  <c:v>8.3155774208329589</c:v>
                </c:pt>
                <c:pt idx="3952">
                  <c:v>8.3159737125830908</c:v>
                </c:pt>
                <c:pt idx="3953">
                  <c:v>8.3156255316830343</c:v>
                </c:pt>
                <c:pt idx="3954">
                  <c:v>8.3157896734329668</c:v>
                </c:pt>
                <c:pt idx="3955">
                  <c:v>8.3160889591999094</c:v>
                </c:pt>
                <c:pt idx="3956">
                  <c:v>8.3157117342830418</c:v>
                </c:pt>
                <c:pt idx="3957">
                  <c:v>8.3158601200499831</c:v>
                </c:pt>
                <c:pt idx="3958">
                  <c:v>8.3160026284669168</c:v>
                </c:pt>
                <c:pt idx="3959">
                  <c:v>8.3160852642330578</c:v>
                </c:pt>
                <c:pt idx="3960">
                  <c:v>8.3159715833330008</c:v>
                </c:pt>
                <c:pt idx="3961">
                  <c:v>8.3162531417499324</c:v>
                </c:pt>
                <c:pt idx="3962">
                  <c:v>8.3159114441830742</c:v>
                </c:pt>
                <c:pt idx="3963">
                  <c:v>8.3160328692670085</c:v>
                </c:pt>
                <c:pt idx="3964">
                  <c:v>8.3164843050329491</c:v>
                </c:pt>
                <c:pt idx="3965">
                  <c:v>8.3159387467830808</c:v>
                </c:pt>
                <c:pt idx="3966">
                  <c:v>8.3158904658830242</c:v>
                </c:pt>
                <c:pt idx="3967">
                  <c:v>8.3159966242999559</c:v>
                </c:pt>
                <c:pt idx="3968">
                  <c:v>8.3155491434000979</c:v>
                </c:pt>
                <c:pt idx="3969">
                  <c:v>8.3159847125000397</c:v>
                </c:pt>
                <c:pt idx="3970">
                  <c:v>8.3156685209169723</c:v>
                </c:pt>
                <c:pt idx="3971">
                  <c:v>8.3155425733499158</c:v>
                </c:pt>
                <c:pt idx="3972">
                  <c:v>8.3161481484330473</c:v>
                </c:pt>
                <c:pt idx="3973">
                  <c:v>8.3160412008669891</c:v>
                </c:pt>
                <c:pt idx="3974">
                  <c:v>8.316683892616922</c:v>
                </c:pt>
                <c:pt idx="3975">
                  <c:v>8.3163128950500624</c:v>
                </c:pt>
                <c:pt idx="3976">
                  <c:v>8.3167570867999956</c:v>
                </c:pt>
                <c:pt idx="3977">
                  <c:v>8.314997139232938</c:v>
                </c:pt>
                <c:pt idx="3978">
                  <c:v>8.3146266750000795</c:v>
                </c:pt>
                <c:pt idx="3979">
                  <c:v>8.3143622834170134</c:v>
                </c:pt>
                <c:pt idx="3980">
                  <c:v>8.314777835849954</c:v>
                </c:pt>
                <c:pt idx="3981">
                  <c:v>8.3151209109330875</c:v>
                </c:pt>
                <c:pt idx="3982">
                  <c:v>8.3151162967000296</c:v>
                </c:pt>
                <c:pt idx="3983">
                  <c:v>8.3152667717829623</c:v>
                </c:pt>
                <c:pt idx="3984">
                  <c:v>8.3149771742169047</c:v>
                </c:pt>
                <c:pt idx="3985">
                  <c:v>8.3153002493000354</c:v>
                </c:pt>
                <c:pt idx="3986">
                  <c:v>8.3152229183999786</c:v>
                </c:pt>
                <c:pt idx="3987">
                  <c:v>8.3153929708329208</c:v>
                </c:pt>
                <c:pt idx="3988">
                  <c:v>8.3151407292500519</c:v>
                </c:pt>
                <c:pt idx="3989">
                  <c:v>8.3158071483499949</c:v>
                </c:pt>
                <c:pt idx="3990">
                  <c:v>8.3173620234329277</c:v>
                </c:pt>
                <c:pt idx="3991">
                  <c:v>8.3173143592000702</c:v>
                </c:pt>
                <c:pt idx="3992">
                  <c:v>8.3174625342830026</c:v>
                </c:pt>
                <c:pt idx="3993">
                  <c:v>8.3173752533829433</c:v>
                </c:pt>
                <c:pt idx="3994">
                  <c:v>8.3170303451330749</c:v>
                </c:pt>
                <c:pt idx="3995">
                  <c:v>8.3172208809000185</c:v>
                </c:pt>
                <c:pt idx="3996">
                  <c:v>8.3174403333329607</c:v>
                </c:pt>
                <c:pt idx="3997">
                  <c:v>8.3178173917500935</c:v>
                </c:pt>
                <c:pt idx="3998">
                  <c:v>8.3174653775170331</c:v>
                </c:pt>
                <c:pt idx="3999">
                  <c:v>8.3171232025999657</c:v>
                </c:pt>
                <c:pt idx="4000">
                  <c:v>8.3181393050329095</c:v>
                </c:pt>
                <c:pt idx="4001">
                  <c:v>8.3174012134500419</c:v>
                </c:pt>
                <c:pt idx="4002">
                  <c:v>8.3160551325499839</c:v>
                </c:pt>
                <c:pt idx="4003">
                  <c:v>8.3155742909669161</c:v>
                </c:pt>
                <c:pt idx="4004">
                  <c:v>8.3160800934000569</c:v>
                </c:pt>
                <c:pt idx="4005">
                  <c:v>8.3162321291670001</c:v>
                </c:pt>
                <c:pt idx="4006">
                  <c:v>8.3155465209169321</c:v>
                </c:pt>
                <c:pt idx="4007">
                  <c:v>8.3160041400170748</c:v>
                </c:pt>
                <c:pt idx="4008">
                  <c:v>8.3154826317670079</c:v>
                </c:pt>
                <c:pt idx="4009">
                  <c:v>8.315179467532948</c:v>
                </c:pt>
                <c:pt idx="4010">
                  <c:v>8.3154956592830818</c:v>
                </c:pt>
                <c:pt idx="4011">
                  <c:v>8.3152633117170236</c:v>
                </c:pt>
                <c:pt idx="4012">
                  <c:v>8.3160287534669557</c:v>
                </c:pt>
                <c:pt idx="4013">
                  <c:v>8.315460522567097</c:v>
                </c:pt>
                <c:pt idx="4014">
                  <c:v>8.3164810250000389</c:v>
                </c:pt>
                <c:pt idx="4015">
                  <c:v>8.3178429167499743</c:v>
                </c:pt>
                <c:pt idx="4016">
                  <c:v>8.3184699358499152</c:v>
                </c:pt>
                <c:pt idx="4017">
                  <c:v>8.3180672276000465</c:v>
                </c:pt>
                <c:pt idx="4018">
                  <c:v>8.3183285633669897</c:v>
                </c:pt>
                <c:pt idx="4019">
                  <c:v>8.3172130551169214</c:v>
                </c:pt>
                <c:pt idx="4020">
                  <c:v>8.3176591908830648</c:v>
                </c:pt>
                <c:pt idx="4021">
                  <c:v>8.3176007492999968</c:v>
                </c:pt>
                <c:pt idx="4022">
                  <c:v>8.3170919683999376</c:v>
                </c:pt>
                <c:pt idx="4023">
                  <c:v>8.3179777875000802</c:v>
                </c:pt>
                <c:pt idx="4024">
                  <c:v>8.3182578292500118</c:v>
                </c:pt>
                <c:pt idx="4025">
                  <c:v>8.3182084816829551</c:v>
                </c:pt>
                <c:pt idx="4026">
                  <c:v>8.3180493901000876</c:v>
                </c:pt>
                <c:pt idx="4027">
                  <c:v>8.3175423925330279</c:v>
                </c:pt>
                <c:pt idx="4028">
                  <c:v>8.3183914509499619</c:v>
                </c:pt>
                <c:pt idx="4029">
                  <c:v>8.3181529867169033</c:v>
                </c:pt>
                <c:pt idx="4030">
                  <c:v>8.3183059284670353</c:v>
                </c:pt>
                <c:pt idx="4031">
                  <c:v>8.3181980308999783</c:v>
                </c:pt>
                <c:pt idx="4032">
                  <c:v>8.3183161499999194</c:v>
                </c:pt>
                <c:pt idx="4033">
                  <c:v>8.317880575083052</c:v>
                </c:pt>
                <c:pt idx="4034">
                  <c:v>8.3186162941829949</c:v>
                </c:pt>
                <c:pt idx="4035">
                  <c:v>8.318135835932928</c:v>
                </c:pt>
                <c:pt idx="4036">
                  <c:v>8.3185387717000694</c:v>
                </c:pt>
                <c:pt idx="4037">
                  <c:v>8.3183570801170017</c:v>
                </c:pt>
                <c:pt idx="4038">
                  <c:v>8.3186488658829436</c:v>
                </c:pt>
                <c:pt idx="4039">
                  <c:v>8.3184933576330771</c:v>
                </c:pt>
                <c:pt idx="4040">
                  <c:v>8.3188670600670171</c:v>
                </c:pt>
                <c:pt idx="4041">
                  <c:v>8.3186519958329601</c:v>
                </c:pt>
                <c:pt idx="4042">
                  <c:v>8.3190386209170928</c:v>
                </c:pt>
                <c:pt idx="4043">
                  <c:v>8.3186033566830329</c:v>
                </c:pt>
                <c:pt idx="4044">
                  <c:v>8.3183054650999679</c:v>
                </c:pt>
                <c:pt idx="4045">
                  <c:v>8.3184563675329084</c:v>
                </c:pt>
                <c:pt idx="4046">
                  <c:v>8.3192285092830414</c:v>
                </c:pt>
                <c:pt idx="4047">
                  <c:v>8.3186062783829833</c:v>
                </c:pt>
                <c:pt idx="4048">
                  <c:v>8.3191263201329164</c:v>
                </c:pt>
                <c:pt idx="4049">
                  <c:v>8.3184926725670589</c:v>
                </c:pt>
                <c:pt idx="4050">
                  <c:v>8.3184956416669991</c:v>
                </c:pt>
                <c:pt idx="4051">
                  <c:v>8.3190438500829327</c:v>
                </c:pt>
                <c:pt idx="4052">
                  <c:v>8.3185463525170746</c:v>
                </c:pt>
                <c:pt idx="4053">
                  <c:v>8.3189671609330063</c:v>
                </c:pt>
                <c:pt idx="4054">
                  <c:v>8.3186254466999507</c:v>
                </c:pt>
                <c:pt idx="4055">
                  <c:v>8.3180629551170817</c:v>
                </c:pt>
                <c:pt idx="4056">
                  <c:v>8.3191044408830237</c:v>
                </c:pt>
                <c:pt idx="4057">
                  <c:v>8.3188678492999557</c:v>
                </c:pt>
                <c:pt idx="4058">
                  <c:v>8.3189898184000981</c:v>
                </c:pt>
                <c:pt idx="4059">
                  <c:v>8.3183293208330404</c:v>
                </c:pt>
                <c:pt idx="4060">
                  <c:v>8.3188673459169724</c:v>
                </c:pt>
                <c:pt idx="4061">
                  <c:v>8.3187782483499149</c:v>
                </c:pt>
                <c:pt idx="4062">
                  <c:v>8.3191234734330486</c:v>
                </c:pt>
                <c:pt idx="4063">
                  <c:v>8.3187064425329886</c:v>
                </c:pt>
                <c:pt idx="4064">
                  <c:v>8.318810984282921</c:v>
                </c:pt>
                <c:pt idx="4065">
                  <c:v>8.3181832867170638</c:v>
                </c:pt>
                <c:pt idx="4066">
                  <c:v>8.3184262784669958</c:v>
                </c:pt>
                <c:pt idx="4067">
                  <c:v>8.3178937142329374</c:v>
                </c:pt>
                <c:pt idx="4068">
                  <c:v>8.3185904166670799</c:v>
                </c:pt>
                <c:pt idx="4069">
                  <c:v>8.3182096084170123</c:v>
                </c:pt>
                <c:pt idx="4070">
                  <c:v>8.3180005441829543</c:v>
                </c:pt>
                <c:pt idx="4071">
                  <c:v>8.3184678692670868</c:v>
                </c:pt>
                <c:pt idx="4072">
                  <c:v>8.3180902550330291</c:v>
                </c:pt>
                <c:pt idx="4073">
                  <c:v>8.3188669967829618</c:v>
                </c:pt>
                <c:pt idx="4074">
                  <c:v>8.3184514992169039</c:v>
                </c:pt>
                <c:pt idx="4075">
                  <c:v>8.3186218576330351</c:v>
                </c:pt>
                <c:pt idx="4076">
                  <c:v>8.3183421600669778</c:v>
                </c:pt>
                <c:pt idx="4077">
                  <c:v>8.3182656291669215</c:v>
                </c:pt>
                <c:pt idx="4078">
                  <c:v>8.3179086209170521</c:v>
                </c:pt>
                <c:pt idx="4079">
                  <c:v>8.3184626233499941</c:v>
                </c:pt>
                <c:pt idx="4080">
                  <c:v>8.3182689984329272</c:v>
                </c:pt>
                <c:pt idx="4081">
                  <c:v>8.3183687175330689</c:v>
                </c:pt>
                <c:pt idx="4082">
                  <c:v>8.3187754259500011</c:v>
                </c:pt>
                <c:pt idx="4083">
                  <c:v>8.3183004450499443</c:v>
                </c:pt>
                <c:pt idx="4084">
                  <c:v>8.3178615534670755</c:v>
                </c:pt>
                <c:pt idx="4085">
                  <c:v>8.3184129392330171</c:v>
                </c:pt>
                <c:pt idx="4086">
                  <c:v>8.3185751749999604</c:v>
                </c:pt>
                <c:pt idx="4087">
                  <c:v>8.3181915834170912</c:v>
                </c:pt>
                <c:pt idx="4088">
                  <c:v>8.3180618191830344</c:v>
                </c:pt>
                <c:pt idx="4089">
                  <c:v>8.3175232275999669</c:v>
                </c:pt>
                <c:pt idx="4090">
                  <c:v>8.316337596699908</c:v>
                </c:pt>
                <c:pt idx="4091">
                  <c:v>8.3165594217830421</c:v>
                </c:pt>
                <c:pt idx="4092">
                  <c:v>8.3167250075499837</c:v>
                </c:pt>
                <c:pt idx="4093">
                  <c:v>8.3164295659669154</c:v>
                </c:pt>
                <c:pt idx="4094">
                  <c:v>8.3164189350670572</c:v>
                </c:pt>
                <c:pt idx="4095">
                  <c:v>8.3157686041669994</c:v>
                </c:pt>
                <c:pt idx="4096">
                  <c:v>8.3157083959169338</c:v>
                </c:pt>
                <c:pt idx="4097">
                  <c:v>8.3159288150170738</c:v>
                </c:pt>
                <c:pt idx="4098">
                  <c:v>8.3159365567670065</c:v>
                </c:pt>
                <c:pt idx="4099">
                  <c:v>8.3156412425329496</c:v>
                </c:pt>
                <c:pt idx="4100">
                  <c:v>8.3163683676170805</c:v>
                </c:pt>
                <c:pt idx="4101">
                  <c:v>8.3161257367170247</c:v>
                </c:pt>
                <c:pt idx="4102">
                  <c:v>8.3155241284669561</c:v>
                </c:pt>
                <c:pt idx="4103">
                  <c:v>8.3160048475670969</c:v>
                </c:pt>
                <c:pt idx="4104">
                  <c:v>8.31569828333304</c:v>
                </c:pt>
                <c:pt idx="4105">
                  <c:v>8.3163978584169733</c:v>
                </c:pt>
                <c:pt idx="4106">
                  <c:v>8.3155580108499159</c:v>
                </c:pt>
                <c:pt idx="4107">
                  <c:v>8.3153544359330471</c:v>
                </c:pt>
                <c:pt idx="4108">
                  <c:v>8.3158412550329892</c:v>
                </c:pt>
                <c:pt idx="4109">
                  <c:v>8.3153823301169218</c:v>
                </c:pt>
                <c:pt idx="4110">
                  <c:v>8.3154691992170626</c:v>
                </c:pt>
                <c:pt idx="4111">
                  <c:v>8.3151560409669951</c:v>
                </c:pt>
                <c:pt idx="4112">
                  <c:v>8.3148761100669386</c:v>
                </c:pt>
                <c:pt idx="4113">
                  <c:v>8.3151937291670794</c:v>
                </c:pt>
                <c:pt idx="4114">
                  <c:v>8.3159175875830122</c:v>
                </c:pt>
                <c:pt idx="4115">
                  <c:v>8.3173485566829548</c:v>
                </c:pt>
                <c:pt idx="4116">
                  <c:v>8.3171668817670863</c:v>
                </c:pt>
                <c:pt idx="4117">
                  <c:v>8.3174406175330287</c:v>
                </c:pt>
                <c:pt idx="4118">
                  <c:v>8.3179961092829622</c:v>
                </c:pt>
                <c:pt idx="4119">
                  <c:v>8.3171681783829037</c:v>
                </c:pt>
                <c:pt idx="4120">
                  <c:v>8.3173236701330371</c:v>
                </c:pt>
                <c:pt idx="4121">
                  <c:v>8.3170545058999785</c:v>
                </c:pt>
                <c:pt idx="4122">
                  <c:v>8.3176182916669212</c:v>
                </c:pt>
                <c:pt idx="4123">
                  <c:v>8.3172620167500533</c:v>
                </c:pt>
                <c:pt idx="4124">
                  <c:v>8.3167688191829932</c:v>
                </c:pt>
                <c:pt idx="4125">
                  <c:v>8.3165046442669279</c:v>
                </c:pt>
                <c:pt idx="4126">
                  <c:v>8.3169031133670686</c:v>
                </c:pt>
                <c:pt idx="4127">
                  <c:v>8.3170765051170008</c:v>
                </c:pt>
                <c:pt idx="4128">
                  <c:v>8.3174094242169438</c:v>
                </c:pt>
                <c:pt idx="4129">
                  <c:v>8.3172355159670754</c:v>
                </c:pt>
                <c:pt idx="4130">
                  <c:v>8.3172311017330181</c:v>
                </c:pt>
                <c:pt idx="4131">
                  <c:v>8.3166063208329604</c:v>
                </c:pt>
                <c:pt idx="4132">
                  <c:v>8.3165979625830921</c:v>
                </c:pt>
                <c:pt idx="4133">
                  <c:v>8.3166649316830341</c:v>
                </c:pt>
                <c:pt idx="4134">
                  <c:v>8.3170646234329677</c:v>
                </c:pt>
                <c:pt idx="4135">
                  <c:v>8.3164283425329106</c:v>
                </c:pt>
                <c:pt idx="4136">
                  <c:v>8.3164687842830425</c:v>
                </c:pt>
                <c:pt idx="4137">
                  <c:v>8.3163150367169827</c:v>
                </c:pt>
                <c:pt idx="4138">
                  <c:v>8.316342661799915</c:v>
                </c:pt>
                <c:pt idx="4139">
                  <c:v>8.316383214233058</c:v>
                </c:pt>
                <c:pt idx="4140">
                  <c:v>8.3163465333330002</c:v>
                </c:pt>
                <c:pt idx="4141">
                  <c:v>8.3166849584169338</c:v>
                </c:pt>
                <c:pt idx="4142">
                  <c:v>8.316405060850073</c:v>
                </c:pt>
                <c:pt idx="4143">
                  <c:v>8.3163104192670083</c:v>
                </c:pt>
                <c:pt idx="4144">
                  <c:v>8.3165055050329499</c:v>
                </c:pt>
                <c:pt idx="4145">
                  <c:v>8.3162766801170811</c:v>
                </c:pt>
                <c:pt idx="4146">
                  <c:v>8.316223949217024</c:v>
                </c:pt>
                <c:pt idx="4147">
                  <c:v>8.316492474299956</c:v>
                </c:pt>
                <c:pt idx="4148">
                  <c:v>8.3163663100670977</c:v>
                </c:pt>
                <c:pt idx="4149">
                  <c:v>8.3158542958330397</c:v>
                </c:pt>
                <c:pt idx="4150">
                  <c:v>8.3162994042499729</c:v>
                </c:pt>
                <c:pt idx="4151">
                  <c:v>8.3157703566829149</c:v>
                </c:pt>
                <c:pt idx="4152">
                  <c:v>8.3157497484330474</c:v>
                </c:pt>
                <c:pt idx="4153">
                  <c:v>8.3161454841999891</c:v>
                </c:pt>
                <c:pt idx="4154">
                  <c:v>8.3161103259499232</c:v>
                </c:pt>
                <c:pt idx="4155">
                  <c:v>8.3157244617170623</c:v>
                </c:pt>
                <c:pt idx="4156">
                  <c:v>8.3156835367999964</c:v>
                </c:pt>
                <c:pt idx="4157">
                  <c:v>8.3159949225669383</c:v>
                </c:pt>
                <c:pt idx="4158">
                  <c:v>8.3156024750000803</c:v>
                </c:pt>
                <c:pt idx="4159">
                  <c:v>8.315588716750014</c:v>
                </c:pt>
                <c:pt idx="4160">
                  <c:v>8.3158071858499536</c:v>
                </c:pt>
                <c:pt idx="4161">
                  <c:v>8.3158897942670862</c:v>
                </c:pt>
                <c:pt idx="4162">
                  <c:v>8.3152509633670295</c:v>
                </c:pt>
                <c:pt idx="4163">
                  <c:v>8.3154049551169624</c:v>
                </c:pt>
                <c:pt idx="4164">
                  <c:v>8.3152923575499038</c:v>
                </c:pt>
                <c:pt idx="4165">
                  <c:v>8.3153631659670371</c:v>
                </c:pt>
                <c:pt idx="4166">
                  <c:v>8.3155391017329769</c:v>
                </c:pt>
                <c:pt idx="4167">
                  <c:v>8.31511730416692</c:v>
                </c:pt>
                <c:pt idx="4168">
                  <c:v>8.3152546625830528</c:v>
                </c:pt>
                <c:pt idx="4169">
                  <c:v>8.3146580483499957</c:v>
                </c:pt>
                <c:pt idx="4170">
                  <c:v>8.3149163234329286</c:v>
                </c:pt>
                <c:pt idx="4171">
                  <c:v>8.3148020925330677</c:v>
                </c:pt>
                <c:pt idx="4172">
                  <c:v>8.3152421842830027</c:v>
                </c:pt>
                <c:pt idx="4173">
                  <c:v>8.3150703033829441</c:v>
                </c:pt>
                <c:pt idx="4174">
                  <c:v>8.3150278784670757</c:v>
                </c:pt>
                <c:pt idx="4175">
                  <c:v>8.3150483142330192</c:v>
                </c:pt>
                <c:pt idx="4176">
                  <c:v>8.3155055166669598</c:v>
                </c:pt>
                <c:pt idx="4177">
                  <c:v>8.3127536750830924</c:v>
                </c:pt>
                <c:pt idx="4178">
                  <c:v>8.3128297108500337</c:v>
                </c:pt>
                <c:pt idx="4179">
                  <c:v>8.3122680359329664</c:v>
                </c:pt>
                <c:pt idx="4180">
                  <c:v>8.31291687169991</c:v>
                </c:pt>
                <c:pt idx="4181">
                  <c:v>8.3130188134500411</c:v>
                </c:pt>
                <c:pt idx="4182">
                  <c:v>8.3125746325499836</c:v>
                </c:pt>
                <c:pt idx="4183">
                  <c:v>8.3124447076329169</c:v>
                </c:pt>
                <c:pt idx="4184">
                  <c:v>8.3125503600670569</c:v>
                </c:pt>
                <c:pt idx="4185">
                  <c:v>8.3128217124999999</c:v>
                </c:pt>
                <c:pt idx="4186">
                  <c:v>8.3124460042499333</c:v>
                </c:pt>
                <c:pt idx="4187">
                  <c:v>8.3124780233500744</c:v>
                </c:pt>
                <c:pt idx="4188">
                  <c:v>8.3123046984330085</c:v>
                </c:pt>
                <c:pt idx="4189">
                  <c:v>8.3123709008669486</c:v>
                </c:pt>
                <c:pt idx="4190">
                  <c:v>8.3126410259500805</c:v>
                </c:pt>
                <c:pt idx="4191">
                  <c:v>8.3132147117170234</c:v>
                </c:pt>
                <c:pt idx="4192">
                  <c:v>8.3129358034669565</c:v>
                </c:pt>
                <c:pt idx="4193">
                  <c:v>8.3127784392330977</c:v>
                </c:pt>
                <c:pt idx="4194">
                  <c:v>8.3127574750000388</c:v>
                </c:pt>
                <c:pt idx="4195">
                  <c:v>8.3123840834169727</c:v>
                </c:pt>
                <c:pt idx="4196">
                  <c:v>8.3121111858499148</c:v>
                </c:pt>
                <c:pt idx="4197">
                  <c:v>8.3127840776000461</c:v>
                </c:pt>
                <c:pt idx="4198">
                  <c:v>8.3124919466999891</c:v>
                </c:pt>
                <c:pt idx="4199">
                  <c:v>8.3126381551169217</c:v>
                </c:pt>
                <c:pt idx="4200">
                  <c:v>8.3127172908830627</c:v>
                </c:pt>
                <c:pt idx="4201">
                  <c:v>8.3121951159669969</c:v>
                </c:pt>
                <c:pt idx="4202">
                  <c:v>8.3125951683999375</c:v>
                </c:pt>
                <c:pt idx="4203">
                  <c:v>8.3125913208330804</c:v>
                </c:pt>
                <c:pt idx="4204">
                  <c:v>8.3121113959170128</c:v>
                </c:pt>
                <c:pt idx="4205">
                  <c:v>8.3124658150169548</c:v>
                </c:pt>
                <c:pt idx="4206">
                  <c:v>8.3126379567670874</c:v>
                </c:pt>
                <c:pt idx="4207">
                  <c:v>8.3123041758670286</c:v>
                </c:pt>
                <c:pt idx="4208">
                  <c:v>8.312633467616962</c:v>
                </c:pt>
                <c:pt idx="4209">
                  <c:v>8.3122214033829049</c:v>
                </c:pt>
                <c:pt idx="4210">
                  <c:v>8.3124393951330351</c:v>
                </c:pt>
                <c:pt idx="4211">
                  <c:v>8.3121980975669789</c:v>
                </c:pt>
                <c:pt idx="4212">
                  <c:v>8.3116902499999199</c:v>
                </c:pt>
                <c:pt idx="4213">
                  <c:v>8.3115298917500517</c:v>
                </c:pt>
                <c:pt idx="4214">
                  <c:v>8.3123554941829951</c:v>
                </c:pt>
                <c:pt idx="4215">
                  <c:v>8.3140585359329275</c:v>
                </c:pt>
                <c:pt idx="4216">
                  <c:v>8.3137868217000701</c:v>
                </c:pt>
                <c:pt idx="4217">
                  <c:v>8.3137997801170016</c:v>
                </c:pt>
                <c:pt idx="4218">
                  <c:v>8.3139262658829427</c:v>
                </c:pt>
                <c:pt idx="4219">
                  <c:v>8.3136437243000749</c:v>
                </c:pt>
                <c:pt idx="4220">
                  <c:v>8.313655610067018</c:v>
                </c:pt>
                <c:pt idx="4221">
                  <c:v>8.3135744458329608</c:v>
                </c:pt>
                <c:pt idx="4222">
                  <c:v>8.3139307542500926</c:v>
                </c:pt>
                <c:pt idx="4223">
                  <c:v>8.3137427066830334</c:v>
                </c:pt>
                <c:pt idx="4224">
                  <c:v>8.3135788150999659</c:v>
                </c:pt>
                <c:pt idx="4225">
                  <c:v>8.3135327841999089</c:v>
                </c:pt>
                <c:pt idx="4226">
                  <c:v>8.3140320259500413</c:v>
                </c:pt>
                <c:pt idx="4227">
                  <c:v>8.3132804283829849</c:v>
                </c:pt>
                <c:pt idx="4228">
                  <c:v>8.3137296034669159</c:v>
                </c:pt>
                <c:pt idx="4229">
                  <c:v>8.3136775225670583</c:v>
                </c:pt>
                <c:pt idx="4230">
                  <c:v>8.3136470416670001</c:v>
                </c:pt>
                <c:pt idx="4231">
                  <c:v>8.3140586667499328</c:v>
                </c:pt>
                <c:pt idx="4232">
                  <c:v>8.3132718358500739</c:v>
                </c:pt>
                <c:pt idx="4233">
                  <c:v>8.313727360933008</c:v>
                </c:pt>
                <c:pt idx="4234">
                  <c:v>8.31382366336695</c:v>
                </c:pt>
                <c:pt idx="4235">
                  <c:v>8.3133135717830822</c:v>
                </c:pt>
                <c:pt idx="4236">
                  <c:v>8.3136474075500235</c:v>
                </c:pt>
                <c:pt idx="4237">
                  <c:v>8.3135482159669554</c:v>
                </c:pt>
                <c:pt idx="4238">
                  <c:v>8.3136976684000974</c:v>
                </c:pt>
                <c:pt idx="4239">
                  <c:v>8.3130220041670402</c:v>
                </c:pt>
                <c:pt idx="4240">
                  <c:v>8.311187595916973</c:v>
                </c:pt>
                <c:pt idx="4241">
                  <c:v>8.3112599150169153</c:v>
                </c:pt>
                <c:pt idx="4242">
                  <c:v>8.3113404234330464</c:v>
                </c:pt>
                <c:pt idx="4243">
                  <c:v>8.3111013258669892</c:v>
                </c:pt>
                <c:pt idx="4244">
                  <c:v>8.3111769009499223</c:v>
                </c:pt>
                <c:pt idx="4245">
                  <c:v>8.3114604033830641</c:v>
                </c:pt>
                <c:pt idx="4246">
                  <c:v>8.3109078951329973</c:v>
                </c:pt>
                <c:pt idx="4247">
                  <c:v>8.3112879808999374</c:v>
                </c:pt>
                <c:pt idx="4248">
                  <c:v>8.3112558833330787</c:v>
                </c:pt>
                <c:pt idx="4249">
                  <c:v>8.3108674417500126</c:v>
                </c:pt>
                <c:pt idx="4250">
                  <c:v>8.3110726775169557</c:v>
                </c:pt>
                <c:pt idx="4251">
                  <c:v>8.3108094359330877</c:v>
                </c:pt>
                <c:pt idx="4252">
                  <c:v>8.3124270883670288</c:v>
                </c:pt>
                <c:pt idx="4253">
                  <c:v>8.3133679301169625</c:v>
                </c:pt>
                <c:pt idx="4254">
                  <c:v>8.3134468992169044</c:v>
                </c:pt>
                <c:pt idx="4255">
                  <c:v>8.3127509409670353</c:v>
                </c:pt>
                <c:pt idx="4256">
                  <c:v>8.3125884267329777</c:v>
                </c:pt>
                <c:pt idx="4257">
                  <c:v>8.3133241124999202</c:v>
                </c:pt>
                <c:pt idx="4258">
                  <c:v>8.3130162209170528</c:v>
                </c:pt>
                <c:pt idx="4259">
                  <c:v>8.312610473349995</c:v>
                </c:pt>
                <c:pt idx="4260">
                  <c:v>8.3128532484329263</c:v>
                </c:pt>
                <c:pt idx="4261">
                  <c:v>8.3127623675330682</c:v>
                </c:pt>
                <c:pt idx="4262">
                  <c:v>8.3131391426170023</c:v>
                </c:pt>
                <c:pt idx="4263">
                  <c:v>8.3129353783829441</c:v>
                </c:pt>
                <c:pt idx="4264">
                  <c:v>8.3123701201330764</c:v>
                </c:pt>
                <c:pt idx="4265">
                  <c:v>8.3107655892330179</c:v>
                </c:pt>
                <c:pt idx="4266">
                  <c:v>8.3108637083329597</c:v>
                </c:pt>
                <c:pt idx="4267">
                  <c:v>8.3106495000830929</c:v>
                </c:pt>
                <c:pt idx="4268">
                  <c:v>8.3110950691830343</c:v>
                </c:pt>
                <c:pt idx="4269">
                  <c:v>8.3106539775999675</c:v>
                </c:pt>
                <c:pt idx="4270">
                  <c:v>8.3106272966999093</c:v>
                </c:pt>
                <c:pt idx="4271">
                  <c:v>8.3103851551170411</c:v>
                </c:pt>
                <c:pt idx="4272">
                  <c:v>8.310210890882983</c:v>
                </c:pt>
                <c:pt idx="4273">
                  <c:v>8.3100470492999161</c:v>
                </c:pt>
                <c:pt idx="4274">
                  <c:v>8.3098965850670581</c:v>
                </c:pt>
                <c:pt idx="4275">
                  <c:v>8.3096437708329987</c:v>
                </c:pt>
                <c:pt idx="4276">
                  <c:v>8.3098530292499326</c:v>
                </c:pt>
                <c:pt idx="4277">
                  <c:v>8.3113020650170739</c:v>
                </c:pt>
                <c:pt idx="4278">
                  <c:v>8.3119461234330068</c:v>
                </c:pt>
                <c:pt idx="4279">
                  <c:v>8.3120038091999504</c:v>
                </c:pt>
                <c:pt idx="4280">
                  <c:v>8.3121990342830809</c:v>
                </c:pt>
                <c:pt idx="4281">
                  <c:v>8.3119209367170228</c:v>
                </c:pt>
                <c:pt idx="4282">
                  <c:v>8.3121744451329569</c:v>
                </c:pt>
                <c:pt idx="4283">
                  <c:v>8.3117754809000974</c:v>
                </c:pt>
                <c:pt idx="4284">
                  <c:v>8.3118458166670397</c:v>
                </c:pt>
                <c:pt idx="4285">
                  <c:v>8.3117391084169725</c:v>
                </c:pt>
                <c:pt idx="4286">
                  <c:v>8.311812577516914</c:v>
                </c:pt>
                <c:pt idx="4287">
                  <c:v>8.3117929859330477</c:v>
                </c:pt>
                <c:pt idx="4288">
                  <c:v>8.3117386383669896</c:v>
                </c:pt>
                <c:pt idx="4289">
                  <c:v>8.3108313134499223</c:v>
                </c:pt>
                <c:pt idx="4290">
                  <c:v>8.309375465883063</c:v>
                </c:pt>
                <c:pt idx="4291">
                  <c:v>8.3085247242999962</c:v>
                </c:pt>
                <c:pt idx="4292">
                  <c:v>8.3090286767329395</c:v>
                </c:pt>
                <c:pt idx="4293">
                  <c:v>8.3089270791670788</c:v>
                </c:pt>
                <c:pt idx="4294">
                  <c:v>8.3087671709170117</c:v>
                </c:pt>
                <c:pt idx="4295">
                  <c:v>8.3090951900169543</c:v>
                </c:pt>
                <c:pt idx="4296">
                  <c:v>8.3089629151000874</c:v>
                </c:pt>
                <c:pt idx="4297">
                  <c:v>8.3087515342000291</c:v>
                </c:pt>
                <c:pt idx="4298">
                  <c:v>8.3091812092829631</c:v>
                </c:pt>
                <c:pt idx="4299">
                  <c:v>8.3088480450499027</c:v>
                </c:pt>
                <c:pt idx="4300">
                  <c:v>8.3089336034670342</c:v>
                </c:pt>
                <c:pt idx="4301">
                  <c:v>8.3089577892329789</c:v>
                </c:pt>
                <c:pt idx="4302">
                  <c:v>8.3082687583329218</c:v>
                </c:pt>
                <c:pt idx="4303">
                  <c:v>8.3085643167500525</c:v>
                </c:pt>
                <c:pt idx="4304">
                  <c:v>8.3087705858499934</c:v>
                </c:pt>
                <c:pt idx="4305">
                  <c:v>8.3087583942669259</c:v>
                </c:pt>
                <c:pt idx="4306">
                  <c:v>8.308586446700069</c:v>
                </c:pt>
                <c:pt idx="4307">
                  <c:v>8.3082304884500005</c:v>
                </c:pt>
                <c:pt idx="4308">
                  <c:v>8.3085937742169449</c:v>
                </c:pt>
                <c:pt idx="4309">
                  <c:v>8.3089556159670757</c:v>
                </c:pt>
                <c:pt idx="4310">
                  <c:v>8.3084071850670185</c:v>
                </c:pt>
                <c:pt idx="4311">
                  <c:v>8.3086840541669602</c:v>
                </c:pt>
                <c:pt idx="4312">
                  <c:v>8.3084177292500918</c:v>
                </c:pt>
                <c:pt idx="4313">
                  <c:v>8.3088132983500351</c:v>
                </c:pt>
                <c:pt idx="4314">
                  <c:v>8.3094769067669674</c:v>
                </c:pt>
                <c:pt idx="4315">
                  <c:v>8.3111918091999097</c:v>
                </c:pt>
                <c:pt idx="4316">
                  <c:v>8.3115283009500427</c:v>
                </c:pt>
                <c:pt idx="4317">
                  <c:v>8.3112929200499828</c:v>
                </c:pt>
                <c:pt idx="4318">
                  <c:v>8.3112518284669168</c:v>
                </c:pt>
                <c:pt idx="4319">
                  <c:v>8.3114192642330575</c:v>
                </c:pt>
                <c:pt idx="4320">
                  <c:v>8.3112755166670009</c:v>
                </c:pt>
                <c:pt idx="4321">
                  <c:v>8.311576275082933</c:v>
                </c:pt>
                <c:pt idx="4322">
                  <c:v>8.3114261108500731</c:v>
                </c:pt>
                <c:pt idx="4323">
                  <c:v>8.3113623359330067</c:v>
                </c:pt>
                <c:pt idx="4324">
                  <c:v>8.3114773883669493</c:v>
                </c:pt>
                <c:pt idx="4325">
                  <c:v>8.3113710634500819</c:v>
                </c:pt>
                <c:pt idx="4326">
                  <c:v>8.3105913492170238</c:v>
                </c:pt>
                <c:pt idx="4327">
                  <c:v>8.3069755576329563</c:v>
                </c:pt>
                <c:pt idx="4328">
                  <c:v>8.3066536434000966</c:v>
                </c:pt>
                <c:pt idx="4329">
                  <c:v>8.3069894625000398</c:v>
                </c:pt>
                <c:pt idx="4330">
                  <c:v>8.306134070916972</c:v>
                </c:pt>
                <c:pt idx="4331">
                  <c:v>8.3063141066829154</c:v>
                </c:pt>
                <c:pt idx="4332">
                  <c:v>8.3063911151000465</c:v>
                </c:pt>
                <c:pt idx="4333">
                  <c:v>8.3060211341999892</c:v>
                </c:pt>
                <c:pt idx="4334">
                  <c:v>8.3063306592829225</c:v>
                </c:pt>
                <c:pt idx="4335">
                  <c:v>8.3061964283830623</c:v>
                </c:pt>
                <c:pt idx="4336">
                  <c:v>8.3063078867999955</c:v>
                </c:pt>
                <c:pt idx="4337">
                  <c:v>8.3061315558999382</c:v>
                </c:pt>
                <c:pt idx="4338">
                  <c:v>8.3061753916670789</c:v>
                </c:pt>
                <c:pt idx="4339">
                  <c:v>8.3073150834170129</c:v>
                </c:pt>
                <c:pt idx="4340">
                  <c:v>8.309202252516954</c:v>
                </c:pt>
                <c:pt idx="4341">
                  <c:v>8.3088982776000861</c:v>
                </c:pt>
                <c:pt idx="4342">
                  <c:v>8.3087801967000292</c:v>
                </c:pt>
                <c:pt idx="4343">
                  <c:v>8.3090266884499613</c:v>
                </c:pt>
                <c:pt idx="4344">
                  <c:v>8.3089130575499048</c:v>
                </c:pt>
                <c:pt idx="4345">
                  <c:v>8.309472999300036</c:v>
                </c:pt>
                <c:pt idx="4346">
                  <c:v>8.3091816683999777</c:v>
                </c:pt>
                <c:pt idx="4347">
                  <c:v>8.3089819541669208</c:v>
                </c:pt>
                <c:pt idx="4348">
                  <c:v>8.3089562959170529</c:v>
                </c:pt>
                <c:pt idx="4349">
                  <c:v>8.3093431816829959</c:v>
                </c:pt>
                <c:pt idx="4350">
                  <c:v>8.3093364734329285</c:v>
                </c:pt>
                <c:pt idx="4351">
                  <c:v>8.309462075867069</c:v>
                </c:pt>
                <c:pt idx="4352">
                  <c:v>8.3090262509500015</c:v>
                </c:pt>
                <c:pt idx="4353">
                  <c:v>8.3091956033829444</c:v>
                </c:pt>
                <c:pt idx="4354">
                  <c:v>8.3085885951330756</c:v>
                </c:pt>
                <c:pt idx="4355">
                  <c:v>8.3091661142330189</c:v>
                </c:pt>
                <c:pt idx="4356">
                  <c:v>8.3097239999999601</c:v>
                </c:pt>
                <c:pt idx="4357">
                  <c:v>8.3099128584170909</c:v>
                </c:pt>
                <c:pt idx="4358">
                  <c:v>8.3089887441830346</c:v>
                </c:pt>
                <c:pt idx="4359">
                  <c:v>8.3094064692669676</c:v>
                </c:pt>
                <c:pt idx="4360">
                  <c:v>8.3094132383669095</c:v>
                </c:pt>
                <c:pt idx="4361">
                  <c:v>8.3088582801170414</c:v>
                </c:pt>
                <c:pt idx="4362">
                  <c:v>8.3091558658829836</c:v>
                </c:pt>
                <c:pt idx="4363">
                  <c:v>8.3090276909669178</c:v>
                </c:pt>
                <c:pt idx="4364">
                  <c:v>8.3085947767330577</c:v>
                </c:pt>
                <c:pt idx="4365">
                  <c:v>8.3065902958330007</c:v>
                </c:pt>
                <c:pt idx="4366">
                  <c:v>8.307134587582933</c:v>
                </c:pt>
                <c:pt idx="4367">
                  <c:v>8.3067060400170725</c:v>
                </c:pt>
                <c:pt idx="4368">
                  <c:v>8.3067195151000082</c:v>
                </c:pt>
                <c:pt idx="4369">
                  <c:v>8.3070804841999486</c:v>
                </c:pt>
                <c:pt idx="4370">
                  <c:v>8.3071343092830805</c:v>
                </c:pt>
                <c:pt idx="4371">
                  <c:v>8.3068904283830243</c:v>
                </c:pt>
                <c:pt idx="4372">
                  <c:v>8.3069361201329563</c:v>
                </c:pt>
                <c:pt idx="4373">
                  <c:v>8.3071455892330981</c:v>
                </c:pt>
                <c:pt idx="4374">
                  <c:v>8.3073474750000393</c:v>
                </c:pt>
                <c:pt idx="4375">
                  <c:v>8.307107900082972</c:v>
                </c:pt>
                <c:pt idx="4376">
                  <c:v>8.3070674025169158</c:v>
                </c:pt>
                <c:pt idx="4377">
                  <c:v>8.3071263609330472</c:v>
                </c:pt>
                <c:pt idx="4378">
                  <c:v>8.3071067633669902</c:v>
                </c:pt>
                <c:pt idx="4379">
                  <c:v>8.3066503384499217</c:v>
                </c:pt>
                <c:pt idx="4380">
                  <c:v>8.3072121242170631</c:v>
                </c:pt>
                <c:pt idx="4381">
                  <c:v>8.3068070992999949</c:v>
                </c:pt>
                <c:pt idx="4382">
                  <c:v>8.3075400517329374</c:v>
                </c:pt>
                <c:pt idx="4383">
                  <c:v>8.3073958875000802</c:v>
                </c:pt>
                <c:pt idx="4384">
                  <c:v>8.3076409792500137</c:v>
                </c:pt>
                <c:pt idx="4385">
                  <c:v>8.3074821816829534</c:v>
                </c:pt>
                <c:pt idx="4386">
                  <c:v>8.3079494567670871</c:v>
                </c:pt>
                <c:pt idx="4387">
                  <c:v>8.3074724758670282</c:v>
                </c:pt>
                <c:pt idx="4388">
                  <c:v>8.307593100949962</c:v>
                </c:pt>
                <c:pt idx="4389">
                  <c:v>8.3077116367169044</c:v>
                </c:pt>
                <c:pt idx="4390">
                  <c:v>8.3081559951330366</c:v>
                </c:pt>
                <c:pt idx="4391">
                  <c:v>8.3076309475669792</c:v>
                </c:pt>
                <c:pt idx="4392">
                  <c:v>8.3077343499999206</c:v>
                </c:pt>
                <c:pt idx="4393">
                  <c:v>8.3077332250830516</c:v>
                </c:pt>
                <c:pt idx="4394">
                  <c:v>8.3081864275169952</c:v>
                </c:pt>
                <c:pt idx="4395">
                  <c:v>8.3079704359329281</c:v>
                </c:pt>
                <c:pt idx="4396">
                  <c:v>8.3071931217000703</c:v>
                </c:pt>
                <c:pt idx="4397">
                  <c:v>8.3081033134500029</c:v>
                </c:pt>
                <c:pt idx="4398">
                  <c:v>8.3079279992169432</c:v>
                </c:pt>
                <c:pt idx="4399">
                  <c:v>8.3080493409670755</c:v>
                </c:pt>
                <c:pt idx="4400">
                  <c:v>8.3084212934000181</c:v>
                </c:pt>
                <c:pt idx="4401">
                  <c:v>8.3084637958329619</c:v>
                </c:pt>
                <c:pt idx="4402">
                  <c:v>8.3079314375830933</c:v>
                </c:pt>
                <c:pt idx="4403">
                  <c:v>8.3080995066830337</c:v>
                </c:pt>
                <c:pt idx="4404">
                  <c:v>8.3087035984329667</c:v>
                </c:pt>
                <c:pt idx="4405">
                  <c:v>8.3089182841999101</c:v>
                </c:pt>
                <c:pt idx="4406">
                  <c:v>8.3086829592830416</c:v>
                </c:pt>
                <c:pt idx="4407">
                  <c:v>8.3081938783829834</c:v>
                </c:pt>
                <c:pt idx="4408">
                  <c:v>8.3078139701329174</c:v>
                </c:pt>
                <c:pt idx="4409">
                  <c:v>8.308741939233057</c:v>
                </c:pt>
                <c:pt idx="4410">
                  <c:v>8.3083596083329994</c:v>
                </c:pt>
                <c:pt idx="4411">
                  <c:v>8.3084601834169334</c:v>
                </c:pt>
                <c:pt idx="4412">
                  <c:v>8.3088397191830747</c:v>
                </c:pt>
                <c:pt idx="4413">
                  <c:v>8.3081391776000082</c:v>
                </c:pt>
                <c:pt idx="4414">
                  <c:v>8.3081729300329492</c:v>
                </c:pt>
                <c:pt idx="4415">
                  <c:v>8.3080560551170812</c:v>
                </c:pt>
                <c:pt idx="4416">
                  <c:v>8.3086333242170234</c:v>
                </c:pt>
                <c:pt idx="4417">
                  <c:v>8.3083300659669561</c:v>
                </c:pt>
                <c:pt idx="4418">
                  <c:v>8.3083656850670984</c:v>
                </c:pt>
                <c:pt idx="4419">
                  <c:v>8.3086282708330383</c:v>
                </c:pt>
                <c:pt idx="4420">
                  <c:v>8.3085137625829741</c:v>
                </c:pt>
                <c:pt idx="4421">
                  <c:v>8.3091437983499148</c:v>
                </c:pt>
                <c:pt idx="4422">
                  <c:v>8.3086220234330472</c:v>
                </c:pt>
                <c:pt idx="4423">
                  <c:v>8.3085988258669889</c:v>
                </c:pt>
                <c:pt idx="4424">
                  <c:v>8.3087808342829224</c:v>
                </c:pt>
                <c:pt idx="4425">
                  <c:v>8.3091017033830639</c:v>
                </c:pt>
                <c:pt idx="4426">
                  <c:v>8.3082182617999969</c:v>
                </c:pt>
                <c:pt idx="4427">
                  <c:v>8.3089202475669381</c:v>
                </c:pt>
                <c:pt idx="4428">
                  <c:v>8.3091076333330793</c:v>
                </c:pt>
                <c:pt idx="4429">
                  <c:v>8.3091561584170126</c:v>
                </c:pt>
                <c:pt idx="4430">
                  <c:v>8.308455844182955</c:v>
                </c:pt>
                <c:pt idx="4431">
                  <c:v>8.3087277526000864</c:v>
                </c:pt>
                <c:pt idx="4432">
                  <c:v>8.308984388367028</c:v>
                </c:pt>
                <c:pt idx="4433">
                  <c:v>8.3092068967829604</c:v>
                </c:pt>
                <c:pt idx="4434">
                  <c:v>8.3089398825499039</c:v>
                </c:pt>
                <c:pt idx="4435">
                  <c:v>8.3084235243000357</c:v>
                </c:pt>
                <c:pt idx="4436">
                  <c:v>8.3092055933999784</c:v>
                </c:pt>
                <c:pt idx="4437">
                  <c:v>8.3092643291669201</c:v>
                </c:pt>
                <c:pt idx="4438">
                  <c:v>8.3086191375830509</c:v>
                </c:pt>
                <c:pt idx="4439">
                  <c:v>8.3089491566829938</c:v>
                </c:pt>
                <c:pt idx="4440">
                  <c:v>8.3093823984329269</c:v>
                </c:pt>
                <c:pt idx="4441">
                  <c:v>8.3085631008670688</c:v>
                </c:pt>
                <c:pt idx="4442">
                  <c:v>8.3087494426170014</c:v>
                </c:pt>
                <c:pt idx="4443">
                  <c:v>8.3091974617169431</c:v>
                </c:pt>
                <c:pt idx="4444">
                  <c:v>8.3091040534670757</c:v>
                </c:pt>
                <c:pt idx="4445">
                  <c:v>8.3084454725670174</c:v>
                </c:pt>
                <c:pt idx="4446">
                  <c:v>8.3088325916669614</c:v>
                </c:pt>
                <c:pt idx="4447">
                  <c:v>8.3084149000830916</c:v>
                </c:pt>
                <c:pt idx="4448">
                  <c:v>8.307956635850033</c:v>
                </c:pt>
                <c:pt idx="4449">
                  <c:v>8.3089558942669672</c:v>
                </c:pt>
                <c:pt idx="4450">
                  <c:v>8.3083300466999095</c:v>
                </c:pt>
                <c:pt idx="4451">
                  <c:v>8.3084626051170414</c:v>
                </c:pt>
                <c:pt idx="4452">
                  <c:v>8.3085313742169831</c:v>
                </c:pt>
                <c:pt idx="4453">
                  <c:v>8.3089611992999171</c:v>
                </c:pt>
                <c:pt idx="4454">
                  <c:v>8.3086832850670582</c:v>
                </c:pt>
                <c:pt idx="4455">
                  <c:v>8.3081931541670002</c:v>
                </c:pt>
                <c:pt idx="4456">
                  <c:v>8.3092008125829331</c:v>
                </c:pt>
                <c:pt idx="4457">
                  <c:v>8.3085702150170739</c:v>
                </c:pt>
                <c:pt idx="4458">
                  <c:v>8.3095028567670077</c:v>
                </c:pt>
                <c:pt idx="4459">
                  <c:v>8.3094767591999492</c:v>
                </c:pt>
                <c:pt idx="4460">
                  <c:v>8.3087229176170823</c:v>
                </c:pt>
                <c:pt idx="4461">
                  <c:v>8.3085426033830228</c:v>
                </c:pt>
                <c:pt idx="4462">
                  <c:v>8.3093106117999547</c:v>
                </c:pt>
                <c:pt idx="4463">
                  <c:v>8.3088505309000968</c:v>
                </c:pt>
                <c:pt idx="4464">
                  <c:v>8.30924305000004</c:v>
                </c:pt>
                <c:pt idx="4465">
                  <c:v>8.3081525084169723</c:v>
                </c:pt>
                <c:pt idx="4466">
                  <c:v>8.3082081941829138</c:v>
                </c:pt>
                <c:pt idx="4467">
                  <c:v>8.3079802526000481</c:v>
                </c:pt>
                <c:pt idx="4468">
                  <c:v>8.3077296883669884</c:v>
                </c:pt>
                <c:pt idx="4469">
                  <c:v>8.3087204801169214</c:v>
                </c:pt>
                <c:pt idx="4470">
                  <c:v>8.3082760492170635</c:v>
                </c:pt>
                <c:pt idx="4471">
                  <c:v>8.3086401409669968</c:v>
                </c:pt>
                <c:pt idx="4472">
                  <c:v>8.3086319100669392</c:v>
                </c:pt>
                <c:pt idx="4473">
                  <c:v>8.3088538125000788</c:v>
                </c:pt>
                <c:pt idx="4474">
                  <c:v>8.3083182875830115</c:v>
                </c:pt>
                <c:pt idx="4475">
                  <c:v>8.3085933233499549</c:v>
                </c:pt>
                <c:pt idx="4476">
                  <c:v>8.3087133984330865</c:v>
                </c:pt>
                <c:pt idx="4477">
                  <c:v>8.3089637675330295</c:v>
                </c:pt>
                <c:pt idx="4478">
                  <c:v>8.3090721092829618</c:v>
                </c:pt>
                <c:pt idx="4479">
                  <c:v>8.3089501950499045</c:v>
                </c:pt>
                <c:pt idx="4480">
                  <c:v>8.3094110201330356</c:v>
                </c:pt>
                <c:pt idx="4481">
                  <c:v>8.3089997892329777</c:v>
                </c:pt>
                <c:pt idx="4482">
                  <c:v>8.309183008332921</c:v>
                </c:pt>
                <c:pt idx="4483">
                  <c:v>8.3087825334170535</c:v>
                </c:pt>
                <c:pt idx="4484">
                  <c:v>8.3091260858499947</c:v>
                </c:pt>
                <c:pt idx="4485">
                  <c:v>8.3092898442669263</c:v>
                </c:pt>
                <c:pt idx="4486">
                  <c:v>8.3094006633670681</c:v>
                </c:pt>
                <c:pt idx="4487">
                  <c:v>8.3093480551170007</c:v>
                </c:pt>
                <c:pt idx="4488">
                  <c:v>8.309435357549944</c:v>
                </c:pt>
                <c:pt idx="4489">
                  <c:v>8.3093964993000764</c:v>
                </c:pt>
                <c:pt idx="4490">
                  <c:v>8.3087746684000177</c:v>
                </c:pt>
                <c:pt idx="4491">
                  <c:v>8.3091369208329606</c:v>
                </c:pt>
                <c:pt idx="4492">
                  <c:v>8.309490912583092</c:v>
                </c:pt>
                <c:pt idx="4493">
                  <c:v>8.3095452483500356</c:v>
                </c:pt>
                <c:pt idx="4494">
                  <c:v>8.3087902734329671</c:v>
                </c:pt>
                <c:pt idx="4495">
                  <c:v>8.3094771091999089</c:v>
                </c:pt>
                <c:pt idx="4496">
                  <c:v>8.309876484283043</c:v>
                </c:pt>
                <c:pt idx="4497">
                  <c:v>8.3088732200499837</c:v>
                </c:pt>
                <c:pt idx="4498">
                  <c:v>8.3086354117999157</c:v>
                </c:pt>
                <c:pt idx="4499">
                  <c:v>8.3088982642330578</c:v>
                </c:pt>
                <c:pt idx="4500">
                  <c:v>8.3089416166669992</c:v>
                </c:pt>
                <c:pt idx="4501">
                  <c:v>8.3087386084169346</c:v>
                </c:pt>
                <c:pt idx="4502">
                  <c:v>8.3093380108500732</c:v>
                </c:pt>
                <c:pt idx="4503">
                  <c:v>8.3092985859330071</c:v>
                </c:pt>
                <c:pt idx="4504">
                  <c:v>8.3091403383669498</c:v>
                </c:pt>
                <c:pt idx="4505">
                  <c:v>8.309137563450081</c:v>
                </c:pt>
                <c:pt idx="4506">
                  <c:v>8.3095724825500241</c:v>
                </c:pt>
                <c:pt idx="4507">
                  <c:v>8.3094699242999575</c:v>
                </c:pt>
                <c:pt idx="4508">
                  <c:v>8.3092984934000977</c:v>
                </c:pt>
                <c:pt idx="4509">
                  <c:v>8.3094872291670399</c:v>
                </c:pt>
                <c:pt idx="4510">
                  <c:v>8.309498054249973</c:v>
                </c:pt>
                <c:pt idx="4511">
                  <c:v>8.3092209566829158</c:v>
                </c:pt>
                <c:pt idx="4512">
                  <c:v>8.3093952484330469</c:v>
                </c:pt>
                <c:pt idx="4513">
                  <c:v>8.3100664175329886</c:v>
                </c:pt>
                <c:pt idx="4514">
                  <c:v>8.3095240759499216</c:v>
                </c:pt>
                <c:pt idx="4515">
                  <c:v>8.3090517450500627</c:v>
                </c:pt>
                <c:pt idx="4516">
                  <c:v>8.3089743867999957</c:v>
                </c:pt>
                <c:pt idx="4517">
                  <c:v>8.3090187725669384</c:v>
                </c:pt>
                <c:pt idx="4518">
                  <c:v>8.3095724250000789</c:v>
                </c:pt>
                <c:pt idx="4519">
                  <c:v>8.3094614334170114</c:v>
                </c:pt>
                <c:pt idx="4520">
                  <c:v>8.3091684191829547</c:v>
                </c:pt>
                <c:pt idx="4521">
                  <c:v>8.3091322609330867</c:v>
                </c:pt>
                <c:pt idx="4522">
                  <c:v>8.3089425300330291</c:v>
                </c:pt>
                <c:pt idx="4523">
                  <c:v>8.3094573551169617</c:v>
                </c:pt>
                <c:pt idx="4524">
                  <c:v>8.3097096908829027</c:v>
                </c:pt>
                <c:pt idx="4525">
                  <c:v>8.3102091493000358</c:v>
                </c:pt>
                <c:pt idx="4526">
                  <c:v>8.3093300683999782</c:v>
                </c:pt>
                <c:pt idx="4527">
                  <c:v>8.3098517208329206</c:v>
                </c:pt>
                <c:pt idx="4528">
                  <c:v>8.3092040459170526</c:v>
                </c:pt>
                <c:pt idx="4529">
                  <c:v>8.310134665016994</c:v>
                </c:pt>
                <c:pt idx="4530">
                  <c:v>8.3099333400999278</c:v>
                </c:pt>
                <c:pt idx="4531">
                  <c:v>8.3092554092000679</c:v>
                </c:pt>
                <c:pt idx="4532">
                  <c:v>8.309294200950001</c:v>
                </c:pt>
                <c:pt idx="4533">
                  <c:v>8.3093202533829444</c:v>
                </c:pt>
                <c:pt idx="4534">
                  <c:v>8.309963828467076</c:v>
                </c:pt>
                <c:pt idx="4535">
                  <c:v>8.3098807309000193</c:v>
                </c:pt>
                <c:pt idx="4536">
                  <c:v>8.3099829666669596</c:v>
                </c:pt>
                <c:pt idx="4537">
                  <c:v>8.3094663250830916</c:v>
                </c:pt>
                <c:pt idx="4538">
                  <c:v>8.3096187441830338</c:v>
                </c:pt>
                <c:pt idx="4539">
                  <c:v>8.309944152599968</c:v>
                </c:pt>
                <c:pt idx="4540">
                  <c:v>8.3098255050329097</c:v>
                </c:pt>
                <c:pt idx="4541">
                  <c:v>8.3101470134500417</c:v>
                </c:pt>
                <c:pt idx="4542">
                  <c:v>8.3096671992169835</c:v>
                </c:pt>
                <c:pt idx="4543">
                  <c:v>8.3101098076329158</c:v>
                </c:pt>
                <c:pt idx="4544">
                  <c:v>8.3094846600670582</c:v>
                </c:pt>
                <c:pt idx="4545">
                  <c:v>8.3098769125</c:v>
                </c:pt>
                <c:pt idx="4546">
                  <c:v>8.3103275875829326</c:v>
                </c:pt>
                <c:pt idx="4547">
                  <c:v>8.3101932900170734</c:v>
                </c:pt>
                <c:pt idx="4548">
                  <c:v>8.3100179984330076</c:v>
                </c:pt>
                <c:pt idx="4549">
                  <c:v>8.3101756175329484</c:v>
                </c:pt>
                <c:pt idx="4550">
                  <c:v>8.3101566426170805</c:v>
                </c:pt>
                <c:pt idx="4551">
                  <c:v>8.310199878383024</c:v>
                </c:pt>
                <c:pt idx="4552">
                  <c:v>8.3105082201329559</c:v>
                </c:pt>
                <c:pt idx="4553">
                  <c:v>8.3111098725670978</c:v>
                </c:pt>
                <c:pt idx="4554">
                  <c:v>8.3113332416670396</c:v>
                </c:pt>
                <c:pt idx="4555">
                  <c:v>8.3104656334169729</c:v>
                </c:pt>
                <c:pt idx="4556">
                  <c:v>8.3103609858499148</c:v>
                </c:pt>
                <c:pt idx="4557">
                  <c:v>8.310890310933047</c:v>
                </c:pt>
                <c:pt idx="4558">
                  <c:v>8.3105422133669897</c:v>
                </c:pt>
                <c:pt idx="4559">
                  <c:v>8.3103999217829223</c:v>
                </c:pt>
                <c:pt idx="4560">
                  <c:v>8.3102115908830623</c:v>
                </c:pt>
                <c:pt idx="4561">
                  <c:v>8.3108745826329962</c:v>
                </c:pt>
                <c:pt idx="4562">
                  <c:v>8.3106424683999389</c:v>
                </c:pt>
                <c:pt idx="4563">
                  <c:v>8.3103138875000813</c:v>
                </c:pt>
                <c:pt idx="4564">
                  <c:v>8.3104723959170137</c:v>
                </c:pt>
                <c:pt idx="4565">
                  <c:v>8.3100898650169537</c:v>
                </c:pt>
                <c:pt idx="4566">
                  <c:v>8.3103526734330853</c:v>
                </c:pt>
                <c:pt idx="4567">
                  <c:v>8.3099796925330285</c:v>
                </c:pt>
                <c:pt idx="4568">
                  <c:v>8.3106821509499618</c:v>
                </c:pt>
                <c:pt idx="4569">
                  <c:v>8.3103442200499043</c:v>
                </c:pt>
                <c:pt idx="4570">
                  <c:v>8.3099276451330368</c:v>
                </c:pt>
                <c:pt idx="4571">
                  <c:v>8.3104110475669781</c:v>
                </c:pt>
                <c:pt idx="4572">
                  <c:v>8.3099155833329199</c:v>
                </c:pt>
                <c:pt idx="4573">
                  <c:v>8.3095719417500522</c:v>
                </c:pt>
                <c:pt idx="4574">
                  <c:v>8.3101132108499947</c:v>
                </c:pt>
                <c:pt idx="4575">
                  <c:v>8.3106286859329277</c:v>
                </c:pt>
                <c:pt idx="4576">
                  <c:v>8.3102727883670671</c:v>
                </c:pt>
                <c:pt idx="4577">
                  <c:v>8.3107688467830023</c:v>
                </c:pt>
                <c:pt idx="4578">
                  <c:v>8.3103356825499439</c:v>
                </c:pt>
                <c:pt idx="4579">
                  <c:v>8.3098141576330757</c:v>
                </c:pt>
                <c:pt idx="4580">
                  <c:v>8.3102711100670188</c:v>
                </c:pt>
                <c:pt idx="4581">
                  <c:v>8.3098367124999601</c:v>
                </c:pt>
                <c:pt idx="4582">
                  <c:v>8.3102689042500923</c:v>
                </c:pt>
                <c:pt idx="4583">
                  <c:v>8.3106340900170341</c:v>
                </c:pt>
                <c:pt idx="4584">
                  <c:v>8.310463915099966</c:v>
                </c:pt>
                <c:pt idx="4585">
                  <c:v>8.31003248419991</c:v>
                </c:pt>
                <c:pt idx="4586">
                  <c:v>8.310059559283042</c:v>
                </c:pt>
                <c:pt idx="4587">
                  <c:v>8.3104916117169836</c:v>
                </c:pt>
                <c:pt idx="4588">
                  <c:v>8.3109332701329173</c:v>
                </c:pt>
                <c:pt idx="4589">
                  <c:v>8.310608955900058</c:v>
                </c:pt>
                <c:pt idx="4590">
                  <c:v>8.310453841667</c:v>
                </c:pt>
                <c:pt idx="4591">
                  <c:v>8.3107587334169324</c:v>
                </c:pt>
                <c:pt idx="4592">
                  <c:v>8.3106390691830754</c:v>
                </c:pt>
                <c:pt idx="4593">
                  <c:v>8.3103074442670071</c:v>
                </c:pt>
                <c:pt idx="4594">
                  <c:v>8.3104647800329481</c:v>
                </c:pt>
                <c:pt idx="4595">
                  <c:v>8.3101246217830802</c:v>
                </c:pt>
                <c:pt idx="4596">
                  <c:v>8.310161190883024</c:v>
                </c:pt>
                <c:pt idx="4597">
                  <c:v>8.3106619659669558</c:v>
                </c:pt>
                <c:pt idx="4598">
                  <c:v>8.3106529517330987</c:v>
                </c:pt>
                <c:pt idx="4599">
                  <c:v>8.3099298375000394</c:v>
                </c:pt>
                <c:pt idx="4600">
                  <c:v>8.3102925459169725</c:v>
                </c:pt>
                <c:pt idx="4601">
                  <c:v>8.3107720150169158</c:v>
                </c:pt>
                <c:pt idx="4602">
                  <c:v>8.313133906767046</c:v>
                </c:pt>
                <c:pt idx="4603">
                  <c:v>8.3135646591999901</c:v>
                </c:pt>
                <c:pt idx="4604">
                  <c:v>8.3130094009499231</c:v>
                </c:pt>
                <c:pt idx="4605">
                  <c:v>8.3134716033830625</c:v>
                </c:pt>
                <c:pt idx="4606">
                  <c:v>8.3137343284669978</c:v>
                </c:pt>
                <c:pt idx="4607">
                  <c:v>8.3134618975669383</c:v>
                </c:pt>
                <c:pt idx="4608">
                  <c:v>8.3135572666670807</c:v>
                </c:pt>
                <c:pt idx="4609">
                  <c:v>8.3136094917500127</c:v>
                </c:pt>
                <c:pt idx="4610">
                  <c:v>8.3135272108499532</c:v>
                </c:pt>
                <c:pt idx="4611">
                  <c:v>8.3140771359330881</c:v>
                </c:pt>
                <c:pt idx="4612">
                  <c:v>8.3139390383670282</c:v>
                </c:pt>
                <c:pt idx="4613">
                  <c:v>8.3142932301169612</c:v>
                </c:pt>
                <c:pt idx="4614">
                  <c:v>8.3140669658829047</c:v>
                </c:pt>
                <c:pt idx="4615">
                  <c:v>8.3143247409670362</c:v>
                </c:pt>
                <c:pt idx="4616">
                  <c:v>8.3148901100669796</c:v>
                </c:pt>
                <c:pt idx="4617">
                  <c:v>8.3143113291669195</c:v>
                </c:pt>
                <c:pt idx="4618">
                  <c:v>8.3148676375830526</c:v>
                </c:pt>
                <c:pt idx="4619">
                  <c:v>8.3137593233499949</c:v>
                </c:pt>
                <c:pt idx="4620">
                  <c:v>8.3143499150999283</c:v>
                </c:pt>
                <c:pt idx="4621">
                  <c:v>8.3141449008670687</c:v>
                </c:pt>
                <c:pt idx="4622">
                  <c:v>8.3135739426170012</c:v>
                </c:pt>
                <c:pt idx="4623">
                  <c:v>8.3138281117169424</c:v>
                </c:pt>
                <c:pt idx="4624">
                  <c:v>8.314232920133076</c:v>
                </c:pt>
                <c:pt idx="4625">
                  <c:v>8.3144242559000183</c:v>
                </c:pt>
                <c:pt idx="4626">
                  <c:v>8.3150130916669607</c:v>
                </c:pt>
                <c:pt idx="4627">
                  <c:v>8.3145361667500932</c:v>
                </c:pt>
                <c:pt idx="4628">
                  <c:v>8.3146920858500337</c:v>
                </c:pt>
                <c:pt idx="4629">
                  <c:v>8.3144184442669662</c:v>
                </c:pt>
                <c:pt idx="4630">
                  <c:v>8.31480023003291</c:v>
                </c:pt>
                <c:pt idx="4631">
                  <c:v>8.3143692384500412</c:v>
                </c:pt>
                <c:pt idx="4632">
                  <c:v>8.3145728742169833</c:v>
                </c:pt>
                <c:pt idx="4633">
                  <c:v>8.3147379826329164</c:v>
                </c:pt>
                <c:pt idx="4634">
                  <c:v>8.3144796684000593</c:v>
                </c:pt>
                <c:pt idx="4635">
                  <c:v>8.3148766374999994</c:v>
                </c:pt>
                <c:pt idx="4636">
                  <c:v>8.3149762625829329</c:v>
                </c:pt>
                <c:pt idx="4637">
                  <c:v>8.3142642650170746</c:v>
                </c:pt>
                <c:pt idx="4638">
                  <c:v>8.314440490100008</c:v>
                </c:pt>
                <c:pt idx="4639">
                  <c:v>8.3145158091999498</c:v>
                </c:pt>
                <c:pt idx="4640">
                  <c:v>8.3142658009500821</c:v>
                </c:pt>
                <c:pt idx="4641">
                  <c:v>8.3147217867170227</c:v>
                </c:pt>
                <c:pt idx="4642">
                  <c:v>8.3145345951329563</c:v>
                </c:pt>
                <c:pt idx="4643">
                  <c:v>8.3144664975670981</c:v>
                </c:pt>
                <c:pt idx="4644">
                  <c:v>8.3145098166670408</c:v>
                </c:pt>
                <c:pt idx="4645">
                  <c:v>8.3146147750829726</c:v>
                </c:pt>
                <c:pt idx="4646">
                  <c:v>8.3152163608499148</c:v>
                </c:pt>
                <c:pt idx="4647">
                  <c:v>8.3149799359330459</c:v>
                </c:pt>
                <c:pt idx="4648">
                  <c:v>8.3149230716999885</c:v>
                </c:pt>
                <c:pt idx="4649">
                  <c:v>8.3149796467829216</c:v>
                </c:pt>
                <c:pt idx="4650">
                  <c:v>8.314443432550064</c:v>
                </c:pt>
                <c:pt idx="4651">
                  <c:v>8.3148058576329973</c:v>
                </c:pt>
                <c:pt idx="4652">
                  <c:v>8.3148542433999371</c:v>
                </c:pt>
                <c:pt idx="4653">
                  <c:v>8.3146173458330797</c:v>
                </c:pt>
                <c:pt idx="4654">
                  <c:v>8.3146851042500121</c:v>
                </c:pt>
                <c:pt idx="4655">
                  <c:v>8.3147832233499557</c:v>
                </c:pt>
                <c:pt idx="4656">
                  <c:v>8.314889281767087</c:v>
                </c:pt>
                <c:pt idx="4657">
                  <c:v>8.3145509675330285</c:v>
                </c:pt>
                <c:pt idx="4658">
                  <c:v>8.3145473592829635</c:v>
                </c:pt>
                <c:pt idx="4659">
                  <c:v>8.3144612450499036</c:v>
                </c:pt>
                <c:pt idx="4660">
                  <c:v>8.3146598368000362</c:v>
                </c:pt>
                <c:pt idx="4661">
                  <c:v>8.3149834892329793</c:v>
                </c:pt>
                <c:pt idx="4662">
                  <c:v>8.3156562916669206</c:v>
                </c:pt>
                <c:pt idx="4663">
                  <c:v>8.3149944167500536</c:v>
                </c:pt>
                <c:pt idx="4664">
                  <c:v>8.3137624525169951</c:v>
                </c:pt>
                <c:pt idx="4665">
                  <c:v>8.3119301609329277</c:v>
                </c:pt>
                <c:pt idx="4666">
                  <c:v>8.3122307467000685</c:v>
                </c:pt>
                <c:pt idx="4667">
                  <c:v>8.3121423384500019</c:v>
                </c:pt>
                <c:pt idx="4668">
                  <c:v>8.3122871242169438</c:v>
                </c:pt>
                <c:pt idx="4669">
                  <c:v>8.3123891659670761</c:v>
                </c:pt>
                <c:pt idx="4670">
                  <c:v>8.3122550017330177</c:v>
                </c:pt>
                <c:pt idx="4671">
                  <c:v>8.3128882708329606</c:v>
                </c:pt>
                <c:pt idx="4672">
                  <c:v>8.3129463959170913</c:v>
                </c:pt>
                <c:pt idx="4673">
                  <c:v>8.3127041316830343</c:v>
                </c:pt>
                <c:pt idx="4674">
                  <c:v>8.3120895234329684</c:v>
                </c:pt>
                <c:pt idx="4675">
                  <c:v>8.312171725866909</c:v>
                </c:pt>
                <c:pt idx="4676">
                  <c:v>8.3125655676170407</c:v>
                </c:pt>
                <c:pt idx="4677">
                  <c:v>8.3123986200499829</c:v>
                </c:pt>
                <c:pt idx="4678">
                  <c:v>8.3122679951329168</c:v>
                </c:pt>
                <c:pt idx="4679">
                  <c:v>8.3124863142330589</c:v>
                </c:pt>
                <c:pt idx="4680">
                  <c:v>8.3121396000000001</c:v>
                </c:pt>
                <c:pt idx="4681">
                  <c:v>8.3122422584169318</c:v>
                </c:pt>
                <c:pt idx="4682">
                  <c:v>8.3122232108500747</c:v>
                </c:pt>
                <c:pt idx="4683">
                  <c:v>8.3122037692670077</c:v>
                </c:pt>
                <c:pt idx="4684">
                  <c:v>8.3119479883669491</c:v>
                </c:pt>
                <c:pt idx="4685">
                  <c:v>8.3121941634500818</c:v>
                </c:pt>
                <c:pt idx="4686">
                  <c:v>8.3128289992170235</c:v>
                </c:pt>
                <c:pt idx="4687">
                  <c:v>8.3126292909669566</c:v>
                </c:pt>
                <c:pt idx="4688">
                  <c:v>8.3120906600670974</c:v>
                </c:pt>
                <c:pt idx="4689">
                  <c:v>8.3128599791670403</c:v>
                </c:pt>
                <c:pt idx="4690">
                  <c:v>8.312648904249972</c:v>
                </c:pt>
                <c:pt idx="4691">
                  <c:v>8.3127334566829134</c:v>
                </c:pt>
                <c:pt idx="4692">
                  <c:v>8.3120734651000472</c:v>
                </c:pt>
                <c:pt idx="4693">
                  <c:v>8.3121750508669887</c:v>
                </c:pt>
                <c:pt idx="4694">
                  <c:v>8.3124996592829223</c:v>
                </c:pt>
                <c:pt idx="4695">
                  <c:v>8.3125707450500634</c:v>
                </c:pt>
                <c:pt idx="4696">
                  <c:v>8.3125299534669956</c:v>
                </c:pt>
                <c:pt idx="4697">
                  <c:v>8.3131069558999382</c:v>
                </c:pt>
                <c:pt idx="4698">
                  <c:v>8.3129077916670795</c:v>
                </c:pt>
                <c:pt idx="4699">
                  <c:v>8.312672766750012</c:v>
                </c:pt>
                <c:pt idx="4700">
                  <c:v>8.3127754191829553</c:v>
                </c:pt>
                <c:pt idx="4701">
                  <c:v>8.3120645276000857</c:v>
                </c:pt>
                <c:pt idx="4702">
                  <c:v>8.31254484670003</c:v>
                </c:pt>
                <c:pt idx="4703">
                  <c:v>8.3133120717829616</c:v>
                </c:pt>
                <c:pt idx="4704">
                  <c:v>8.3126461242169043</c:v>
                </c:pt>
                <c:pt idx="4705">
                  <c:v>8.3120965159670348</c:v>
                </c:pt>
                <c:pt idx="4706">
                  <c:v>8.3130550517329773</c:v>
                </c:pt>
                <c:pt idx="4707">
                  <c:v>8.3126317374999203</c:v>
                </c:pt>
                <c:pt idx="4708">
                  <c:v>8.3118045792500528</c:v>
                </c:pt>
                <c:pt idx="4709">
                  <c:v>8.3127078316829941</c:v>
                </c:pt>
                <c:pt idx="4710">
                  <c:v>8.3124575567669261</c:v>
                </c:pt>
                <c:pt idx="4711">
                  <c:v>8.3128713925330686</c:v>
                </c:pt>
                <c:pt idx="4712">
                  <c:v>8.312405300950001</c:v>
                </c:pt>
                <c:pt idx="4713">
                  <c:v>8.3127508533829442</c:v>
                </c:pt>
                <c:pt idx="4714">
                  <c:v>8.3123916951330763</c:v>
                </c:pt>
                <c:pt idx="4715">
                  <c:v>8.3130840642330188</c:v>
                </c:pt>
                <c:pt idx="4716">
                  <c:v>8.3121305666669603</c:v>
                </c:pt>
                <c:pt idx="4717">
                  <c:v>8.3122812917500912</c:v>
                </c:pt>
                <c:pt idx="4718">
                  <c:v>8.312577177517035</c:v>
                </c:pt>
                <c:pt idx="4719">
                  <c:v>8.3128883025999674</c:v>
                </c:pt>
                <c:pt idx="4720">
                  <c:v>8.3128162216999097</c:v>
                </c:pt>
                <c:pt idx="4721">
                  <c:v>8.3125187301170413</c:v>
                </c:pt>
                <c:pt idx="4722">
                  <c:v>8.3124907658829841</c:v>
                </c:pt>
                <c:pt idx="4723">
                  <c:v>8.3128359742999152</c:v>
                </c:pt>
                <c:pt idx="4724">
                  <c:v>8.3129060434000586</c:v>
                </c:pt>
                <c:pt idx="4725">
                  <c:v>8.312297845833001</c:v>
                </c:pt>
                <c:pt idx="4726">
                  <c:v>8.3124870542499334</c:v>
                </c:pt>
                <c:pt idx="4727">
                  <c:v>8.3130524733500728</c:v>
                </c:pt>
                <c:pt idx="4728">
                  <c:v>8.3126595317670056</c:v>
                </c:pt>
                <c:pt idx="4729">
                  <c:v>8.3132064508669501</c:v>
                </c:pt>
                <c:pt idx="4730">
                  <c:v>8.3125779759500809</c:v>
                </c:pt>
                <c:pt idx="4731">
                  <c:v>8.3130963117170236</c:v>
                </c:pt>
                <c:pt idx="4732">
                  <c:v>8.3136365201329561</c:v>
                </c:pt>
                <c:pt idx="4733">
                  <c:v>8.3132481059000973</c:v>
                </c:pt>
                <c:pt idx="4734">
                  <c:v>8.3126684250000391</c:v>
                </c:pt>
                <c:pt idx="4735">
                  <c:v>8.3135332834169731</c:v>
                </c:pt>
                <c:pt idx="4736">
                  <c:v>8.3133858191829155</c:v>
                </c:pt>
                <c:pt idx="4737">
                  <c:v>8.3127841109330465</c:v>
                </c:pt>
                <c:pt idx="4738">
                  <c:v>8.3130563800329877</c:v>
                </c:pt>
                <c:pt idx="4739">
                  <c:v>8.3130110051169233</c:v>
                </c:pt>
                <c:pt idx="4740">
                  <c:v>8.3129144075500623</c:v>
                </c:pt>
                <c:pt idx="4741">
                  <c:v>8.3124827159669952</c:v>
                </c:pt>
                <c:pt idx="4742">
                  <c:v>8.3128249517329387</c:v>
                </c:pt>
                <c:pt idx="4743">
                  <c:v>8.3125720875000795</c:v>
                </c:pt>
                <c:pt idx="4744">
                  <c:v>8.3122889792500132</c:v>
                </c:pt>
                <c:pt idx="4745">
                  <c:v>8.3126836983499537</c:v>
                </c:pt>
                <c:pt idx="4746">
                  <c:v>8.3134602734330869</c:v>
                </c:pt>
                <c:pt idx="4747">
                  <c:v>8.3133787758670294</c:v>
                </c:pt>
                <c:pt idx="4748">
                  <c:v>8.3133109342829616</c:v>
                </c:pt>
                <c:pt idx="4749">
                  <c:v>8.3137136200499047</c:v>
                </c:pt>
                <c:pt idx="4750">
                  <c:v>8.3137406118000357</c:v>
                </c:pt>
                <c:pt idx="4751">
                  <c:v>8.3134930808999776</c:v>
                </c:pt>
                <c:pt idx="4752">
                  <c:v>8.3136622666669204</c:v>
                </c:pt>
                <c:pt idx="4753">
                  <c:v>8.3130740084170522</c:v>
                </c:pt>
                <c:pt idx="4754">
                  <c:v>8.3127556775169946</c:v>
                </c:pt>
                <c:pt idx="4755">
                  <c:v>8.3134538025999287</c:v>
                </c:pt>
                <c:pt idx="4756">
                  <c:v>8.3127613050330673</c:v>
                </c:pt>
                <c:pt idx="4757">
                  <c:v>8.3130337467830007</c:v>
                </c:pt>
                <c:pt idx="4758">
                  <c:v>8.3127949658829436</c:v>
                </c:pt>
                <c:pt idx="4759">
                  <c:v>8.313153440967076</c:v>
                </c:pt>
                <c:pt idx="4760">
                  <c:v>8.3130044267330181</c:v>
                </c:pt>
                <c:pt idx="4761">
                  <c:v>8.3133285291669594</c:v>
                </c:pt>
                <c:pt idx="4762">
                  <c:v>8.3128800709170907</c:v>
                </c:pt>
                <c:pt idx="4763">
                  <c:v>8.3133395233500345</c:v>
                </c:pt>
                <c:pt idx="4764">
                  <c:v>8.3136405817669665</c:v>
                </c:pt>
                <c:pt idx="4765">
                  <c:v>8.3136157675329105</c:v>
                </c:pt>
                <c:pt idx="4766">
                  <c:v>8.3135365926170408</c:v>
                </c:pt>
                <c:pt idx="4767">
                  <c:v>8.3135510450499837</c:v>
                </c:pt>
                <c:pt idx="4768">
                  <c:v>8.3130113034669169</c:v>
                </c:pt>
                <c:pt idx="4769">
                  <c:v>8.3127701225670574</c:v>
                </c:pt>
                <c:pt idx="4770">
                  <c:v>8.3128888416670002</c:v>
                </c:pt>
                <c:pt idx="4771">
                  <c:v>8.3126055167499331</c:v>
                </c:pt>
                <c:pt idx="4772">
                  <c:v>8.3125450525170734</c:v>
                </c:pt>
                <c:pt idx="4773">
                  <c:v>8.3124120276000077</c:v>
                </c:pt>
                <c:pt idx="4774">
                  <c:v>8.3119719800329488</c:v>
                </c:pt>
                <c:pt idx="4775">
                  <c:v>8.3120777051170798</c:v>
                </c:pt>
                <c:pt idx="4776">
                  <c:v>8.311933040883023</c:v>
                </c:pt>
                <c:pt idx="4777">
                  <c:v>8.3124651326329566</c:v>
                </c:pt>
                <c:pt idx="4778">
                  <c:v>8.312923335067099</c:v>
                </c:pt>
                <c:pt idx="4779">
                  <c:v>8.3128807375000395</c:v>
                </c:pt>
                <c:pt idx="4780">
                  <c:v>8.3132850959169726</c:v>
                </c:pt>
                <c:pt idx="4781">
                  <c:v>8.3128034650169145</c:v>
                </c:pt>
                <c:pt idx="4782">
                  <c:v>8.3124193734330465</c:v>
                </c:pt>
                <c:pt idx="4783">
                  <c:v>8.3126917091999903</c:v>
                </c:pt>
                <c:pt idx="4784">
                  <c:v>8.311875950949922</c:v>
                </c:pt>
                <c:pt idx="4785">
                  <c:v>8.3125234700500634</c:v>
                </c:pt>
                <c:pt idx="4786">
                  <c:v>8.3128386784669956</c:v>
                </c:pt>
                <c:pt idx="4787">
                  <c:v>8.3130474475669391</c:v>
                </c:pt>
                <c:pt idx="4788">
                  <c:v>8.3130931000000796</c:v>
                </c:pt>
                <c:pt idx="4789">
                  <c:v>8.3121461750830132</c:v>
                </c:pt>
                <c:pt idx="4790">
                  <c:v>8.3123573941829534</c:v>
                </c:pt>
                <c:pt idx="4791">
                  <c:v>8.3123770526000875</c:v>
                </c:pt>
                <c:pt idx="4792">
                  <c:v>8.3124166050330288</c:v>
                </c:pt>
                <c:pt idx="4793">
                  <c:v>8.312211880116962</c:v>
                </c:pt>
                <c:pt idx="4794">
                  <c:v>8.3123015825499049</c:v>
                </c:pt>
                <c:pt idx="4795">
                  <c:v>8.3126469743000353</c:v>
                </c:pt>
                <c:pt idx="4796">
                  <c:v>8.3122256600669786</c:v>
                </c:pt>
                <c:pt idx="4797">
                  <c:v>8.3127561458329211</c:v>
                </c:pt>
                <c:pt idx="4798">
                  <c:v>8.3122315875830513</c:v>
                </c:pt>
                <c:pt idx="4799">
                  <c:v>8.3116420733499954</c:v>
                </c:pt>
                <c:pt idx="4800">
                  <c:v>8.3116975984329269</c:v>
                </c:pt>
                <c:pt idx="4801">
                  <c:v>8.3110267842000702</c:v>
                </c:pt>
                <c:pt idx="4802">
                  <c:v>8.311799125950003</c:v>
                </c:pt>
                <c:pt idx="4803">
                  <c:v>8.3116970950499436</c:v>
                </c:pt>
                <c:pt idx="4804">
                  <c:v>8.3115837868000746</c:v>
                </c:pt>
                <c:pt idx="4805">
                  <c:v>8.3117070725670175</c:v>
                </c:pt>
                <c:pt idx="4806">
                  <c:v>8.3113910583329602</c:v>
                </c:pt>
                <c:pt idx="4807">
                  <c:v>8.3120334500830921</c:v>
                </c:pt>
                <c:pt idx="4808">
                  <c:v>8.3116324691830332</c:v>
                </c:pt>
                <c:pt idx="4809">
                  <c:v>8.3113961275999664</c:v>
                </c:pt>
                <c:pt idx="4810">
                  <c:v>8.311820213366909</c:v>
                </c:pt>
                <c:pt idx="4811">
                  <c:v>8.3112916551170404</c:v>
                </c:pt>
                <c:pt idx="4812">
                  <c:v>8.3112801075499849</c:v>
                </c:pt>
                <c:pt idx="4813">
                  <c:v>8.3118784492999165</c:v>
                </c:pt>
                <c:pt idx="4814">
                  <c:v>8.3117746184000563</c:v>
                </c:pt>
                <c:pt idx="4815">
                  <c:v>8.3114635708330002</c:v>
                </c:pt>
                <c:pt idx="4816">
                  <c:v>8.3115152792499334</c:v>
                </c:pt>
                <c:pt idx="4817">
                  <c:v>8.311427715017075</c:v>
                </c:pt>
                <c:pt idx="4818">
                  <c:v>8.3112058234330082</c:v>
                </c:pt>
                <c:pt idx="4819">
                  <c:v>8.3111952425329481</c:v>
                </c:pt>
                <c:pt idx="4820">
                  <c:v>8.3110065009500822</c:v>
                </c:pt>
                <c:pt idx="4821">
                  <c:v>8.3117625867170233</c:v>
                </c:pt>
                <c:pt idx="4822">
                  <c:v>8.3111633951329562</c:v>
                </c:pt>
                <c:pt idx="4823">
                  <c:v>8.3108543642330979</c:v>
                </c:pt>
                <c:pt idx="4824">
                  <c:v>8.3119073333330391</c:v>
                </c:pt>
                <c:pt idx="4825">
                  <c:v>8.3113340084169742</c:v>
                </c:pt>
                <c:pt idx="4826">
                  <c:v>8.3116512441829151</c:v>
                </c:pt>
                <c:pt idx="4827">
                  <c:v>8.3114034026000461</c:v>
                </c:pt>
                <c:pt idx="4828">
                  <c:v>8.3119282050329897</c:v>
                </c:pt>
                <c:pt idx="4829">
                  <c:v>8.3114470134499214</c:v>
                </c:pt>
                <c:pt idx="4830">
                  <c:v>8.3107442492170644</c:v>
                </c:pt>
                <c:pt idx="4831">
                  <c:v>8.3112515742999964</c:v>
                </c:pt>
                <c:pt idx="4832">
                  <c:v>8.3111922100669382</c:v>
                </c:pt>
                <c:pt idx="4833">
                  <c:v>8.3112878958330807</c:v>
                </c:pt>
                <c:pt idx="4834">
                  <c:v>8.311341420917012</c:v>
                </c:pt>
                <c:pt idx="4835">
                  <c:v>8.3119898733499546</c:v>
                </c:pt>
                <c:pt idx="4836">
                  <c:v>8.3112077317670874</c:v>
                </c:pt>
                <c:pt idx="4837">
                  <c:v>8.3116531342000286</c:v>
                </c:pt>
                <c:pt idx="4838">
                  <c:v>8.3118653259499613</c:v>
                </c:pt>
                <c:pt idx="4839">
                  <c:v>8.3105782950499041</c:v>
                </c:pt>
                <c:pt idx="4840">
                  <c:v>8.3117050034670363</c:v>
                </c:pt>
                <c:pt idx="4841">
                  <c:v>8.312086755899978</c:v>
                </c:pt>
                <c:pt idx="4842">
                  <c:v>8.3116568749999207</c:v>
                </c:pt>
                <c:pt idx="4843">
                  <c:v>8.3118140000830518</c:v>
                </c:pt>
                <c:pt idx="4844">
                  <c:v>8.3115935525169942</c:v>
                </c:pt>
                <c:pt idx="4845">
                  <c:v>8.3116340942669265</c:v>
                </c:pt>
                <c:pt idx="4846">
                  <c:v>8.3112487133670694</c:v>
                </c:pt>
                <c:pt idx="4847">
                  <c:v>8.311704105117002</c:v>
                </c:pt>
                <c:pt idx="4848">
                  <c:v>8.3115463075499427</c:v>
                </c:pt>
                <c:pt idx="4849">
                  <c:v>8.3115782159670761</c:v>
                </c:pt>
                <c:pt idx="4850">
                  <c:v>8.3114276017330173</c:v>
                </c:pt>
                <c:pt idx="4851">
                  <c:v>8.3112936374999613</c:v>
                </c:pt>
                <c:pt idx="4852">
                  <c:v>8.3114001959170931</c:v>
                </c:pt>
                <c:pt idx="4853">
                  <c:v>8.3115216150170337</c:v>
                </c:pt>
                <c:pt idx="4854">
                  <c:v>8.3112720734329688</c:v>
                </c:pt>
                <c:pt idx="4855">
                  <c:v>8.31109150919991</c:v>
                </c:pt>
                <c:pt idx="4856">
                  <c:v>8.3120123176170413</c:v>
                </c:pt>
                <c:pt idx="4857">
                  <c:v>8.3114869700499838</c:v>
                </c:pt>
                <c:pt idx="4858">
                  <c:v>8.3113544117999165</c:v>
                </c:pt>
                <c:pt idx="4859">
                  <c:v>8.3119284642330591</c:v>
                </c:pt>
                <c:pt idx="4860">
                  <c:v>8.3110300499999994</c:v>
                </c:pt>
                <c:pt idx="4861">
                  <c:v>8.3114363750829323</c:v>
                </c:pt>
                <c:pt idx="4862">
                  <c:v>8.3111462608500748</c:v>
                </c:pt>
                <c:pt idx="4863">
                  <c:v>8.3115481692670077</c:v>
                </c:pt>
                <c:pt idx="4864">
                  <c:v>8.3116807716999492</c:v>
                </c:pt>
                <c:pt idx="4865">
                  <c:v>8.3113216467830817</c:v>
                </c:pt>
                <c:pt idx="4866">
                  <c:v>8.311961532550022</c:v>
                </c:pt>
                <c:pt idx="4867">
                  <c:v>8.3120557076329558</c:v>
                </c:pt>
                <c:pt idx="4868">
                  <c:v>8.3122234267330981</c:v>
                </c:pt>
                <c:pt idx="4869">
                  <c:v>8.3119555791670408</c:v>
                </c:pt>
                <c:pt idx="4870">
                  <c:v>8.3113694209169733</c:v>
                </c:pt>
                <c:pt idx="4871">
                  <c:v>8.312279390016915</c:v>
                </c:pt>
                <c:pt idx="4872">
                  <c:v>8.3121587817670477</c:v>
                </c:pt>
                <c:pt idx="4873">
                  <c:v>8.3121992508669891</c:v>
                </c:pt>
                <c:pt idx="4874">
                  <c:v>8.3117348592829217</c:v>
                </c:pt>
                <c:pt idx="4875">
                  <c:v>8.3117976783830638</c:v>
                </c:pt>
                <c:pt idx="4876">
                  <c:v>8.3114902367999957</c:v>
                </c:pt>
                <c:pt idx="4877">
                  <c:v>8.3114765558999384</c:v>
                </c:pt>
                <c:pt idx="4878">
                  <c:v>8.31068414166708</c:v>
                </c:pt>
                <c:pt idx="4879">
                  <c:v>8.3101057334170125</c:v>
                </c:pt>
                <c:pt idx="4880">
                  <c:v>8.3105958358499556</c:v>
                </c:pt>
                <c:pt idx="4881">
                  <c:v>8.3105220109330862</c:v>
                </c:pt>
                <c:pt idx="4882">
                  <c:v>8.3106289967000304</c:v>
                </c:pt>
                <c:pt idx="4883">
                  <c:v>8.3107614884499625</c:v>
                </c:pt>
                <c:pt idx="4884">
                  <c:v>8.3107911742169041</c:v>
                </c:pt>
                <c:pt idx="4885">
                  <c:v>8.310947215967035</c:v>
                </c:pt>
                <c:pt idx="4886">
                  <c:v>8.3101499183999774</c:v>
                </c:pt>
                <c:pt idx="4887">
                  <c:v>8.3104422374999221</c:v>
                </c:pt>
                <c:pt idx="4888">
                  <c:v>8.310653145917053</c:v>
                </c:pt>
                <c:pt idx="4889">
                  <c:v>8.310776431682994</c:v>
                </c:pt>
                <c:pt idx="4890">
                  <c:v>8.3107483567669274</c:v>
                </c:pt>
                <c:pt idx="4891">
                  <c:v>8.3110112758670684</c:v>
                </c:pt>
                <c:pt idx="4892">
                  <c:v>8.3107994342830018</c:v>
                </c:pt>
                <c:pt idx="4893">
                  <c:v>8.311079920049945</c:v>
                </c:pt>
                <c:pt idx="4894">
                  <c:v>8.3107978451330755</c:v>
                </c:pt>
                <c:pt idx="4895">
                  <c:v>8.3110523809000174</c:v>
                </c:pt>
                <c:pt idx="4896">
                  <c:v>8.3105744999999605</c:v>
                </c:pt>
                <c:pt idx="4897">
                  <c:v>8.3108514084170917</c:v>
                </c:pt>
                <c:pt idx="4898">
                  <c:v>8.3108222608500348</c:v>
                </c:pt>
                <c:pt idx="4899">
                  <c:v>8.3105939525999677</c:v>
                </c:pt>
                <c:pt idx="4900">
                  <c:v>8.310618455032909</c:v>
                </c:pt>
                <c:pt idx="4901">
                  <c:v>8.311451796783043</c:v>
                </c:pt>
                <c:pt idx="4902">
                  <c:v>8.3111541492169838</c:v>
                </c:pt>
                <c:pt idx="4903">
                  <c:v>8.3114043909669153</c:v>
                </c:pt>
                <c:pt idx="4904">
                  <c:v>8.3110619934000578</c:v>
                </c:pt>
                <c:pt idx="4905">
                  <c:v>8.3115595124999988</c:v>
                </c:pt>
                <c:pt idx="4906">
                  <c:v>8.3118736209169342</c:v>
                </c:pt>
                <c:pt idx="4907">
                  <c:v>8.3112343400170747</c:v>
                </c:pt>
                <c:pt idx="4908">
                  <c:v>8.3107162484330068</c:v>
                </c:pt>
                <c:pt idx="4909">
                  <c:v>8.3111365841999501</c:v>
                </c:pt>
                <c:pt idx="4910">
                  <c:v>8.3114349426170815</c:v>
                </c:pt>
                <c:pt idx="4911">
                  <c:v>8.3109581950500235</c:v>
                </c:pt>
                <c:pt idx="4912">
                  <c:v>8.3114749534669574</c:v>
                </c:pt>
                <c:pt idx="4913">
                  <c:v>8.3121908392330965</c:v>
                </c:pt>
                <c:pt idx="4914">
                  <c:v>8.3112585583330407</c:v>
                </c:pt>
                <c:pt idx="4915">
                  <c:v>8.3112142667499729</c:v>
                </c:pt>
                <c:pt idx="4916">
                  <c:v>8.3115596191829155</c:v>
                </c:pt>
                <c:pt idx="4917">
                  <c:v>8.3122074276000468</c:v>
                </c:pt>
                <c:pt idx="4918">
                  <c:v>8.3116949466999888</c:v>
                </c:pt>
                <c:pt idx="4919">
                  <c:v>8.3119916051169209</c:v>
                </c:pt>
                <c:pt idx="4920">
                  <c:v>8.3118460242170631</c:v>
                </c:pt>
                <c:pt idx="4921">
                  <c:v>8.3114664992999963</c:v>
                </c:pt>
                <c:pt idx="4922">
                  <c:v>8.3117736517329384</c:v>
                </c:pt>
                <c:pt idx="4923">
                  <c:v>8.3124148041670782</c:v>
                </c:pt>
                <c:pt idx="4924">
                  <c:v>8.3117893292500113</c:v>
                </c:pt>
                <c:pt idx="4925">
                  <c:v>8.3124989483499547</c:v>
                </c:pt>
                <c:pt idx="4926">
                  <c:v>8.3120952234330865</c:v>
                </c:pt>
                <c:pt idx="4927">
                  <c:v>8.3122091925330288</c:v>
                </c:pt>
                <c:pt idx="4928">
                  <c:v>8.3126967509499625</c:v>
                </c:pt>
                <c:pt idx="4929">
                  <c:v>8.3118719033829027</c:v>
                </c:pt>
                <c:pt idx="4930">
                  <c:v>8.3115002284670361</c:v>
                </c:pt>
                <c:pt idx="4931">
                  <c:v>8.3116259308999787</c:v>
                </c:pt>
                <c:pt idx="4932">
                  <c:v>8.3120255666669216</c:v>
                </c:pt>
                <c:pt idx="4933">
                  <c:v>8.3109894750830531</c:v>
                </c:pt>
                <c:pt idx="4934">
                  <c:v>8.3115277775169929</c:v>
                </c:pt>
                <c:pt idx="4935">
                  <c:v>8.3110718692669288</c:v>
                </c:pt>
                <c:pt idx="4936">
                  <c:v>8.3119757383670692</c:v>
                </c:pt>
                <c:pt idx="4937">
                  <c:v>8.3114116801170006</c:v>
                </c:pt>
                <c:pt idx="4938">
                  <c:v>8.3115481492169447</c:v>
                </c:pt>
                <c:pt idx="4939">
                  <c:v>8.3112860076330755</c:v>
                </c:pt>
                <c:pt idx="4940">
                  <c:v>8.3123021267330195</c:v>
                </c:pt>
                <c:pt idx="4941">
                  <c:v>8.3111310791669606</c:v>
                </c:pt>
                <c:pt idx="4942">
                  <c:v>8.3115082709170913</c:v>
                </c:pt>
                <c:pt idx="4943">
                  <c:v>8.311393740017035</c:v>
                </c:pt>
                <c:pt idx="4944">
                  <c:v>8.3113360984329674</c:v>
                </c:pt>
                <c:pt idx="4945">
                  <c:v>8.3115332841999106</c:v>
                </c:pt>
                <c:pt idx="4946">
                  <c:v>8.3113443926170412</c:v>
                </c:pt>
                <c:pt idx="4947">
                  <c:v>8.3120326783829839</c:v>
                </c:pt>
                <c:pt idx="4948">
                  <c:v>8.3118529034669155</c:v>
                </c:pt>
                <c:pt idx="4949">
                  <c:v>8.3119930059000584</c:v>
                </c:pt>
                <c:pt idx="4950">
                  <c:v>8.3122933916670014</c:v>
                </c:pt>
                <c:pt idx="4951">
                  <c:v>8.3121472334169333</c:v>
                </c:pt>
                <c:pt idx="4952">
                  <c:v>8.3118198025170731</c:v>
                </c:pt>
                <c:pt idx="4953">
                  <c:v>8.3115359276000085</c:v>
                </c:pt>
                <c:pt idx="4954">
                  <c:v>8.3111980966999486</c:v>
                </c:pt>
                <c:pt idx="4955">
                  <c:v>8.3112482217830816</c:v>
                </c:pt>
                <c:pt idx="4956">
                  <c:v>8.3116722575500237</c:v>
                </c:pt>
                <c:pt idx="4957">
                  <c:v>8.3116208159669558</c:v>
                </c:pt>
                <c:pt idx="4958">
                  <c:v>8.3118959517330993</c:v>
                </c:pt>
                <c:pt idx="4959">
                  <c:v>8.3123681875000397</c:v>
                </c:pt>
                <c:pt idx="4960">
                  <c:v>8.311525812582973</c:v>
                </c:pt>
                <c:pt idx="4961">
                  <c:v>8.3112892650169155</c:v>
                </c:pt>
                <c:pt idx="4962">
                  <c:v>8.3114925734330463</c:v>
                </c:pt>
                <c:pt idx="4963">
                  <c:v>8.3114155091999891</c:v>
                </c:pt>
                <c:pt idx="4964">
                  <c:v>8.3116023509499222</c:v>
                </c:pt>
                <c:pt idx="4965">
                  <c:v>8.3113087033830624</c:v>
                </c:pt>
                <c:pt idx="4966">
                  <c:v>8.3111554117999962</c:v>
                </c:pt>
                <c:pt idx="4967">
                  <c:v>8.311008947566938</c:v>
                </c:pt>
                <c:pt idx="4968">
                  <c:v>8.3116033500000803</c:v>
                </c:pt>
                <c:pt idx="4969">
                  <c:v>8.3112653750830123</c:v>
                </c:pt>
                <c:pt idx="4970">
                  <c:v>8.310994644182955</c:v>
                </c:pt>
                <c:pt idx="4971">
                  <c:v>8.3112357192670867</c:v>
                </c:pt>
                <c:pt idx="4972">
                  <c:v>8.3110637883670293</c:v>
                </c:pt>
                <c:pt idx="4973">
                  <c:v>8.3113163801169616</c:v>
                </c:pt>
                <c:pt idx="4974">
                  <c:v>8.3109536325499054</c:v>
                </c:pt>
                <c:pt idx="4975">
                  <c:v>8.3112702076330365</c:v>
                </c:pt>
                <c:pt idx="4976">
                  <c:v>8.3111020433999769</c:v>
                </c:pt>
                <c:pt idx="4977">
                  <c:v>8.3107643458329203</c:v>
                </c:pt>
                <c:pt idx="4978">
                  <c:v>8.3104092875830524</c:v>
                </c:pt>
                <c:pt idx="4979">
                  <c:v>8.3108598066829948</c:v>
                </c:pt>
                <c:pt idx="4980">
                  <c:v>8.3101712817669284</c:v>
                </c:pt>
                <c:pt idx="4981">
                  <c:v>8.3099246675330676</c:v>
                </c:pt>
                <c:pt idx="4982">
                  <c:v>8.3102240426170031</c:v>
                </c:pt>
                <c:pt idx="4983">
                  <c:v>8.3105799117169443</c:v>
                </c:pt>
                <c:pt idx="4984">
                  <c:v>8.3108091868000749</c:v>
                </c:pt>
                <c:pt idx="4985">
                  <c:v>8.3102607059000189</c:v>
                </c:pt>
                <c:pt idx="4986">
                  <c:v>8.3106933583329603</c:v>
                </c:pt>
                <c:pt idx="4987">
                  <c:v>8.310455616750092</c:v>
                </c:pt>
                <c:pt idx="4988">
                  <c:v>8.3098145691830343</c:v>
                </c:pt>
                <c:pt idx="4989">
                  <c:v>8.3098665275999668</c:v>
                </c:pt>
                <c:pt idx="4990">
                  <c:v>8.3099415466999105</c:v>
                </c:pt>
                <c:pt idx="4991">
                  <c:v>8.3099781051170414</c:v>
                </c:pt>
                <c:pt idx="4992">
                  <c:v>8.3093350575499851</c:v>
                </c:pt>
                <c:pt idx="4993">
                  <c:v>8.309344399299917</c:v>
                </c:pt>
                <c:pt idx="4994">
                  <c:v>8.3099128684000565</c:v>
                </c:pt>
                <c:pt idx="4995">
                  <c:v>8.3100417541670009</c:v>
                </c:pt>
                <c:pt idx="4996">
                  <c:v>8.310162545916933</c:v>
                </c:pt>
                <c:pt idx="4997">
                  <c:v>8.3093447483500746</c:v>
                </c:pt>
                <c:pt idx="4998">
                  <c:v>8.3097064567670067</c:v>
                </c:pt>
                <c:pt idx="4999">
                  <c:v>8.3103541091999489</c:v>
                </c:pt>
                <c:pt idx="5000">
                  <c:v>8.3093245509500804</c:v>
                </c:pt>
                <c:pt idx="5001">
                  <c:v>8.3090611033830228</c:v>
                </c:pt>
                <c:pt idx="5002">
                  <c:v>8.3093898951329557</c:v>
                </c:pt>
                <c:pt idx="5003">
                  <c:v>8.3087863809000986</c:v>
                </c:pt>
                <c:pt idx="5004">
                  <c:v>8.3095341166670398</c:v>
                </c:pt>
                <c:pt idx="5005">
                  <c:v>8.3090412250829715</c:v>
                </c:pt>
                <c:pt idx="5006">
                  <c:v>8.3091110108499144</c:v>
                </c:pt>
                <c:pt idx="5007">
                  <c:v>8.3090826859330473</c:v>
                </c:pt>
                <c:pt idx="5008">
                  <c:v>8.30885618836699</c:v>
                </c:pt>
                <c:pt idx="5009">
                  <c:v>8.3093826634499219</c:v>
                </c:pt>
                <c:pt idx="5010">
                  <c:v>8.3090005658830624</c:v>
                </c:pt>
                <c:pt idx="5011">
                  <c:v>8.3091029742999964</c:v>
                </c:pt>
                <c:pt idx="5012">
                  <c:v>8.3086119600669388</c:v>
                </c:pt>
                <c:pt idx="5013">
                  <c:v>8.30878034583308</c:v>
                </c:pt>
                <c:pt idx="5014">
                  <c:v>8.309377504250012</c:v>
                </c:pt>
                <c:pt idx="5015">
                  <c:v>8.3087069066829535</c:v>
                </c:pt>
                <c:pt idx="5016">
                  <c:v>8.3090136317670868</c:v>
                </c:pt>
                <c:pt idx="5017">
                  <c:v>8.3086919008670286</c:v>
                </c:pt>
                <c:pt idx="5018">
                  <c:v>8.3085483426169606</c:v>
                </c:pt>
                <c:pt idx="5019">
                  <c:v>8.3081004117169037</c:v>
                </c:pt>
                <c:pt idx="5020">
                  <c:v>8.3089967868000354</c:v>
                </c:pt>
                <c:pt idx="5021">
                  <c:v>8.3085777892329791</c:v>
                </c:pt>
                <c:pt idx="5022">
                  <c:v>8.3087521749999205</c:v>
                </c:pt>
                <c:pt idx="5023">
                  <c:v>8.3085157334170514</c:v>
                </c:pt>
                <c:pt idx="5024">
                  <c:v>8.3087116858499943</c:v>
                </c:pt>
                <c:pt idx="5025">
                  <c:v>8.3090063609329281</c:v>
                </c:pt>
                <c:pt idx="5026">
                  <c:v>8.3085335467000689</c:v>
                </c:pt>
                <c:pt idx="5027">
                  <c:v>8.3089812551170024</c:v>
                </c:pt>
                <c:pt idx="5028">
                  <c:v>8.308310057549944</c:v>
                </c:pt>
                <c:pt idx="5029">
                  <c:v>8.3080330326330767</c:v>
                </c:pt>
                <c:pt idx="5030">
                  <c:v>8.3085791684000174</c:v>
                </c:pt>
                <c:pt idx="5031">
                  <c:v>8.3086267541669603</c:v>
                </c:pt>
                <c:pt idx="5032">
                  <c:v>8.308813345917093</c:v>
                </c:pt>
                <c:pt idx="5033">
                  <c:v>8.3086782650170345</c:v>
                </c:pt>
                <c:pt idx="5034">
                  <c:v>8.308391790099968</c:v>
                </c:pt>
                <c:pt idx="5035">
                  <c:v>8.3086416591999086</c:v>
                </c:pt>
                <c:pt idx="5036">
                  <c:v>8.3082061676170404</c:v>
                </c:pt>
                <c:pt idx="5037">
                  <c:v>8.3084197700499836</c:v>
                </c:pt>
                <c:pt idx="5038">
                  <c:v>8.308790328466916</c:v>
                </c:pt>
                <c:pt idx="5039">
                  <c:v>8.3087121975670595</c:v>
                </c:pt>
                <c:pt idx="5040">
                  <c:v>8.3087093999999997</c:v>
                </c:pt>
                <c:pt idx="5041">
                  <c:v>8.3088571584169326</c:v>
                </c:pt>
                <c:pt idx="5042">
                  <c:v>8.3088511608500752</c:v>
                </c:pt>
                <c:pt idx="5043">
                  <c:v>8.3086608526000063</c:v>
                </c:pt>
                <c:pt idx="5044">
                  <c:v>8.3081451050329509</c:v>
                </c:pt>
                <c:pt idx="5045">
                  <c:v>8.3086131967830816</c:v>
                </c:pt>
                <c:pt idx="5046">
                  <c:v>8.3083882158830225</c:v>
                </c:pt>
                <c:pt idx="5047">
                  <c:v>8.3090491242999551</c:v>
                </c:pt>
                <c:pt idx="5048">
                  <c:v>8.3088201600670981</c:v>
                </c:pt>
                <c:pt idx="5049">
                  <c:v>8.3086235958330406</c:v>
                </c:pt>
                <c:pt idx="5050">
                  <c:v>8.3085386542499737</c:v>
                </c:pt>
                <c:pt idx="5051">
                  <c:v>8.3088050566829139</c:v>
                </c:pt>
                <c:pt idx="5052">
                  <c:v>8.3088988984330463</c:v>
                </c:pt>
                <c:pt idx="5053">
                  <c:v>8.3081131841999891</c:v>
                </c:pt>
                <c:pt idx="5054">
                  <c:v>8.3083204092829224</c:v>
                </c:pt>
                <c:pt idx="5055">
                  <c:v>8.3084983617170636</c:v>
                </c:pt>
                <c:pt idx="5056">
                  <c:v>8.3093113701329973</c:v>
                </c:pt>
                <c:pt idx="5057">
                  <c:v>8.3080695725669376</c:v>
                </c:pt>
                <c:pt idx="5058">
                  <c:v>8.30881857500008</c:v>
                </c:pt>
                <c:pt idx="5059">
                  <c:v>8.3086072500830124</c:v>
                </c:pt>
                <c:pt idx="5060">
                  <c:v>8.3083596858499558</c:v>
                </c:pt>
                <c:pt idx="5061">
                  <c:v>8.3079080609330873</c:v>
                </c:pt>
                <c:pt idx="5062">
                  <c:v>8.3088217800330284</c:v>
                </c:pt>
                <c:pt idx="5063">
                  <c:v>8.3082302551169622</c:v>
                </c:pt>
                <c:pt idx="5064">
                  <c:v>8.3072330742169047</c:v>
                </c:pt>
                <c:pt idx="5065">
                  <c:v>8.3076276659670363</c:v>
                </c:pt>
                <c:pt idx="5066">
                  <c:v>8.3079922350669779</c:v>
                </c:pt>
                <c:pt idx="5067">
                  <c:v>8.3082931874999204</c:v>
                </c:pt>
                <c:pt idx="5068">
                  <c:v>8.3077303292500524</c:v>
                </c:pt>
                <c:pt idx="5069">
                  <c:v>8.3083721983499945</c:v>
                </c:pt>
                <c:pt idx="5070">
                  <c:v>8.3081167067669277</c:v>
                </c:pt>
                <c:pt idx="5071">
                  <c:v>8.3086342758670693</c:v>
                </c:pt>
                <c:pt idx="5072">
                  <c:v>8.3074915176170023</c:v>
                </c:pt>
                <c:pt idx="5073">
                  <c:v>8.3082645033829454</c:v>
                </c:pt>
                <c:pt idx="5074">
                  <c:v>8.3082972451330761</c:v>
                </c:pt>
                <c:pt idx="5075">
                  <c:v>8.3088419809000182</c:v>
                </c:pt>
                <c:pt idx="5076">
                  <c:v>8.3081803499999598</c:v>
                </c:pt>
                <c:pt idx="5077">
                  <c:v>8.3076118584170917</c:v>
                </c:pt>
                <c:pt idx="5078">
                  <c:v>8.3083386775170354</c:v>
                </c:pt>
                <c:pt idx="5079">
                  <c:v>8.3076043525999683</c:v>
                </c:pt>
                <c:pt idx="5080">
                  <c:v>8.3083119716999096</c:v>
                </c:pt>
                <c:pt idx="5081">
                  <c:v>8.3080694634500407</c:v>
                </c:pt>
                <c:pt idx="5082">
                  <c:v>8.307506782549984</c:v>
                </c:pt>
                <c:pt idx="5083">
                  <c:v>8.3078452409669161</c:v>
                </c:pt>
                <c:pt idx="5084">
                  <c:v>8.307534493400059</c:v>
                </c:pt>
                <c:pt idx="5085">
                  <c:v>8.3079178291669997</c:v>
                </c:pt>
                <c:pt idx="5086">
                  <c:v>8.3071996375829329</c:v>
                </c:pt>
                <c:pt idx="5087">
                  <c:v>8.3081965400170734</c:v>
                </c:pt>
                <c:pt idx="5088">
                  <c:v>8.3081020484330068</c:v>
                </c:pt>
                <c:pt idx="5089">
                  <c:v>8.3082102175329506</c:v>
                </c:pt>
                <c:pt idx="5090">
                  <c:v>8.3079934759500809</c:v>
                </c:pt>
                <c:pt idx="5091">
                  <c:v>8.3083926283830234</c:v>
                </c:pt>
                <c:pt idx="5092">
                  <c:v>8.3084622534669563</c:v>
                </c:pt>
                <c:pt idx="5093">
                  <c:v>8.3082217892330981</c:v>
                </c:pt>
                <c:pt idx="5094">
                  <c:v>8.3077367916670397</c:v>
                </c:pt>
                <c:pt idx="5095">
                  <c:v>8.3080400500829725</c:v>
                </c:pt>
                <c:pt idx="5096">
                  <c:v>8.3082456358499144</c:v>
                </c:pt>
                <c:pt idx="5097">
                  <c:v>8.3079470442670473</c:v>
                </c:pt>
                <c:pt idx="5098">
                  <c:v>8.3078381966999881</c:v>
                </c:pt>
                <c:pt idx="5099">
                  <c:v>8.3080179717829221</c:v>
                </c:pt>
                <c:pt idx="5100">
                  <c:v>8.3075920575500639</c:v>
                </c:pt>
                <c:pt idx="5101">
                  <c:v>8.3074322992999967</c:v>
                </c:pt>
                <c:pt idx="5102">
                  <c:v>8.3078145183999386</c:v>
                </c:pt>
                <c:pt idx="5103">
                  <c:v>8.307644470833079</c:v>
                </c:pt>
                <c:pt idx="5104">
                  <c:v>8.3080671625830114</c:v>
                </c:pt>
                <c:pt idx="5105">
                  <c:v>8.3074830650169549</c:v>
                </c:pt>
                <c:pt idx="5106">
                  <c:v>8.3071889567670869</c:v>
                </c:pt>
                <c:pt idx="5107">
                  <c:v>8.3080832758670287</c:v>
                </c:pt>
                <c:pt idx="5108">
                  <c:v>8.3075362676169622</c:v>
                </c:pt>
                <c:pt idx="5109">
                  <c:v>8.3081579367169027</c:v>
                </c:pt>
                <c:pt idx="5110">
                  <c:v>8.3076822784670377</c:v>
                </c:pt>
                <c:pt idx="5111">
                  <c:v>8.3074870975669786</c:v>
                </c:pt>
                <c:pt idx="5112">
                  <c:v>8.3079793666669204</c:v>
                </c:pt>
                <c:pt idx="5113">
                  <c:v>8.3078710417500528</c:v>
                </c:pt>
                <c:pt idx="5114">
                  <c:v>8.3075422108499932</c:v>
                </c:pt>
                <c:pt idx="5115">
                  <c:v>8.3070910692669262</c:v>
                </c:pt>
                <c:pt idx="5116">
                  <c:v>8.3076745883670693</c:v>
                </c:pt>
                <c:pt idx="5117">
                  <c:v>8.307713413450001</c:v>
                </c:pt>
                <c:pt idx="5118">
                  <c:v>8.3078147325499447</c:v>
                </c:pt>
                <c:pt idx="5119">
                  <c:v>8.3078700743000766</c:v>
                </c:pt>
                <c:pt idx="5120">
                  <c:v>8.3079314434000189</c:v>
                </c:pt>
                <c:pt idx="5121">
                  <c:v>8.3078577124999597</c:v>
                </c:pt>
                <c:pt idx="5122">
                  <c:v>8.3076833875830918</c:v>
                </c:pt>
                <c:pt idx="5123">
                  <c:v>8.3076577566830352</c:v>
                </c:pt>
                <c:pt idx="5124">
                  <c:v>8.307231298432967</c:v>
                </c:pt>
                <c:pt idx="5125">
                  <c:v>8.3077641675329108</c:v>
                </c:pt>
                <c:pt idx="5126">
                  <c:v>8.3076157259500416</c:v>
                </c:pt>
                <c:pt idx="5127">
                  <c:v>8.3071555450499837</c:v>
                </c:pt>
                <c:pt idx="5128">
                  <c:v>8.3068510034669156</c:v>
                </c:pt>
                <c:pt idx="5129">
                  <c:v>8.3069464059000584</c:v>
                </c:pt>
                <c:pt idx="5130">
                  <c:v>8.3070136750000003</c:v>
                </c:pt>
                <c:pt idx="5131">
                  <c:v>8.3070701334169339</c:v>
                </c:pt>
                <c:pt idx="5132">
                  <c:v>8.307143269183074</c:v>
                </c:pt>
                <c:pt idx="5133">
                  <c:v>8.3070580442670057</c:v>
                </c:pt>
                <c:pt idx="5134">
                  <c:v>8.3065489133669494</c:v>
                </c:pt>
                <c:pt idx="5135">
                  <c:v>8.3068458217830816</c:v>
                </c:pt>
                <c:pt idx="5136">
                  <c:v>8.3072252075500241</c:v>
                </c:pt>
                <c:pt idx="5137">
                  <c:v>8.3072995992999559</c:v>
                </c:pt>
                <c:pt idx="5138">
                  <c:v>8.3074774850670963</c:v>
                </c:pt>
                <c:pt idx="5139">
                  <c:v>8.3069795875000398</c:v>
                </c:pt>
                <c:pt idx="5140">
                  <c:v>8.3076474292499718</c:v>
                </c:pt>
                <c:pt idx="5141">
                  <c:v>8.3068193316829149</c:v>
                </c:pt>
                <c:pt idx="5142">
                  <c:v>8.3074980567670469</c:v>
                </c:pt>
                <c:pt idx="5143">
                  <c:v>8.3071919425329881</c:v>
                </c:pt>
                <c:pt idx="5144">
                  <c:v>8.3075738509499235</c:v>
                </c:pt>
                <c:pt idx="5145">
                  <c:v>8.3075344867170635</c:v>
                </c:pt>
                <c:pt idx="5146">
                  <c:v>8.3076071451329963</c:v>
                </c:pt>
                <c:pt idx="5147">
                  <c:v>8.307262547566939</c:v>
                </c:pt>
                <c:pt idx="5148">
                  <c:v>8.3075247000000783</c:v>
                </c:pt>
                <c:pt idx="5149">
                  <c:v>8.3078281417500133</c:v>
                </c:pt>
                <c:pt idx="5150">
                  <c:v>8.3074678108499551</c:v>
                </c:pt>
                <c:pt idx="5151">
                  <c:v>8.307366585933087</c:v>
                </c:pt>
                <c:pt idx="5152">
                  <c:v>8.3071020050330286</c:v>
                </c:pt>
                <c:pt idx="5153">
                  <c:v>8.3077155134499616</c:v>
                </c:pt>
                <c:pt idx="5154">
                  <c:v>8.3073284325499053</c:v>
                </c:pt>
                <c:pt idx="5155">
                  <c:v>8.3071047076330373</c:v>
                </c:pt>
                <c:pt idx="5156">
                  <c:v>8.3077135100669786</c:v>
                </c:pt>
                <c:pt idx="5157">
                  <c:v>8.3074365958329199</c:v>
                </c:pt>
                <c:pt idx="5158">
                  <c:v>8.3076620042500515</c:v>
                </c:pt>
                <c:pt idx="5159">
                  <c:v>8.3072745066829956</c:v>
                </c:pt>
                <c:pt idx="5160">
                  <c:v>8.3069168817669272</c:v>
                </c:pt>
                <c:pt idx="5161">
                  <c:v>8.3078471342000686</c:v>
                </c:pt>
                <c:pt idx="5162">
                  <c:v>8.3076357092830015</c:v>
                </c:pt>
                <c:pt idx="5163">
                  <c:v>8.3082545950499433</c:v>
                </c:pt>
                <c:pt idx="5164">
                  <c:v>8.3078239201330764</c:v>
                </c:pt>
                <c:pt idx="5165">
                  <c:v>8.3084987892330187</c:v>
                </c:pt>
                <c:pt idx="5166">
                  <c:v>8.3075324416669591</c:v>
                </c:pt>
                <c:pt idx="5167">
                  <c:v>8.3076681667500907</c:v>
                </c:pt>
                <c:pt idx="5168">
                  <c:v>8.3078262191830348</c:v>
                </c:pt>
                <c:pt idx="5169">
                  <c:v>8.3075759775999671</c:v>
                </c:pt>
                <c:pt idx="5170">
                  <c:v>8.30703636336691</c:v>
                </c:pt>
                <c:pt idx="5171">
                  <c:v>8.3071936384500411</c:v>
                </c:pt>
                <c:pt idx="5172">
                  <c:v>8.3075104408829823</c:v>
                </c:pt>
                <c:pt idx="5173">
                  <c:v>8.3076855659669171</c:v>
                </c:pt>
                <c:pt idx="5174">
                  <c:v>8.3073356684000572</c:v>
                </c:pt>
                <c:pt idx="5175">
                  <c:v>8.3074612541670003</c:v>
                </c:pt>
                <c:pt idx="5176">
                  <c:v>8.307315095916934</c:v>
                </c:pt>
                <c:pt idx="5177">
                  <c:v>8.3074843483500729</c:v>
                </c:pt>
                <c:pt idx="5178">
                  <c:v>8.307832706767007</c:v>
                </c:pt>
                <c:pt idx="5179">
                  <c:v>8.3079135591999496</c:v>
                </c:pt>
                <c:pt idx="5180">
                  <c:v>8.3076790842830803</c:v>
                </c:pt>
                <c:pt idx="5181">
                  <c:v>8.3078214867170228</c:v>
                </c:pt>
                <c:pt idx="5182">
                  <c:v>8.3076148284669564</c:v>
                </c:pt>
                <c:pt idx="5183">
                  <c:v>8.307580864233099</c:v>
                </c:pt>
                <c:pt idx="5184">
                  <c:v>8.3077447000000397</c:v>
                </c:pt>
                <c:pt idx="5185">
                  <c:v>8.307721241749972</c:v>
                </c:pt>
                <c:pt idx="5186">
                  <c:v>8.3080265941829143</c:v>
                </c:pt>
                <c:pt idx="5187">
                  <c:v>8.3082773692670475</c:v>
                </c:pt>
                <c:pt idx="5188">
                  <c:v>8.3077634050329898</c:v>
                </c:pt>
                <c:pt idx="5189">
                  <c:v>8.307241363449922</c:v>
                </c:pt>
                <c:pt idx="5190">
                  <c:v>8.3068795658830634</c:v>
                </c:pt>
                <c:pt idx="5191">
                  <c:v>8.3076921576329958</c:v>
                </c:pt>
                <c:pt idx="5192">
                  <c:v>8.3076812767329375</c:v>
                </c:pt>
                <c:pt idx="5193">
                  <c:v>8.3075876125000807</c:v>
                </c:pt>
                <c:pt idx="5194">
                  <c:v>8.3069787209170123</c:v>
                </c:pt>
                <c:pt idx="5195">
                  <c:v>8.3075524566829539</c:v>
                </c:pt>
                <c:pt idx="5196">
                  <c:v>8.3070017317670874</c:v>
                </c:pt>
                <c:pt idx="5197">
                  <c:v>8.3077739508670287</c:v>
                </c:pt>
                <c:pt idx="5198">
                  <c:v>8.3073488592829623</c:v>
                </c:pt>
                <c:pt idx="5199">
                  <c:v>8.3073995783829044</c:v>
                </c:pt>
                <c:pt idx="5200">
                  <c:v>8.307460053467036</c:v>
                </c:pt>
                <c:pt idx="5201">
                  <c:v>8.3074666058999789</c:v>
                </c:pt>
                <c:pt idx="5202">
                  <c:v>8.3075168749999211</c:v>
                </c:pt>
                <c:pt idx="5203">
                  <c:v>8.3073877000830514</c:v>
                </c:pt>
                <c:pt idx="5204">
                  <c:v>8.307038985849994</c:v>
                </c:pt>
                <c:pt idx="5205">
                  <c:v>8.3070159275999274</c:v>
                </c:pt>
                <c:pt idx="5206">
                  <c:v>8.3079970300330697</c:v>
                </c:pt>
                <c:pt idx="5207">
                  <c:v>8.3078170884500029</c:v>
                </c:pt>
                <c:pt idx="5208">
                  <c:v>8.3075505408829429</c:v>
                </c:pt>
                <c:pt idx="5209">
                  <c:v>8.3080025159670754</c:v>
                </c:pt>
                <c:pt idx="5210">
                  <c:v>8.307410601733018</c:v>
                </c:pt>
                <c:pt idx="5211">
                  <c:v>8.3080731208329617</c:v>
                </c:pt>
                <c:pt idx="5212">
                  <c:v>8.3077302792500927</c:v>
                </c:pt>
                <c:pt idx="5213">
                  <c:v>8.3078530983500336</c:v>
                </c:pt>
                <c:pt idx="5214">
                  <c:v>8.3079961400999665</c:v>
                </c:pt>
                <c:pt idx="5215">
                  <c:v>8.3074653258669091</c:v>
                </c:pt>
                <c:pt idx="5216">
                  <c:v>8.3075351176170411</c:v>
                </c:pt>
                <c:pt idx="5217">
                  <c:v>8.3077233867169848</c:v>
                </c:pt>
                <c:pt idx="5218">
                  <c:v>8.3081073117999171</c:v>
                </c:pt>
                <c:pt idx="5219">
                  <c:v>8.3082742475670575</c:v>
                </c:pt>
                <c:pt idx="5220">
                  <c:v>8.3078520333330008</c:v>
                </c:pt>
                <c:pt idx="5221">
                  <c:v>8.3073740584169329</c:v>
                </c:pt>
                <c:pt idx="5222">
                  <c:v>8.3079887108500738</c:v>
                </c:pt>
                <c:pt idx="5223">
                  <c:v>8.3078543359330066</c:v>
                </c:pt>
                <c:pt idx="5224">
                  <c:v>8.3083729716999493</c:v>
                </c:pt>
                <c:pt idx="5225">
                  <c:v>8.3081165467830829</c:v>
                </c:pt>
                <c:pt idx="5226">
                  <c:v>8.3078209825500231</c:v>
                </c:pt>
                <c:pt idx="5227">
                  <c:v>8.3078832242999567</c:v>
                </c:pt>
                <c:pt idx="5228">
                  <c:v>8.3076119767330976</c:v>
                </c:pt>
                <c:pt idx="5229">
                  <c:v>8.3074765958330392</c:v>
                </c:pt>
                <c:pt idx="5230">
                  <c:v>8.3077291875829733</c:v>
                </c:pt>
                <c:pt idx="5231">
                  <c:v>8.3075300900169147</c:v>
                </c:pt>
                <c:pt idx="5232">
                  <c:v>8.307880581767046</c:v>
                </c:pt>
                <c:pt idx="5233">
                  <c:v>8.3073647675329898</c:v>
                </c:pt>
                <c:pt idx="5234">
                  <c:v>8.3079504426169226</c:v>
                </c:pt>
                <c:pt idx="5235">
                  <c:v>8.3075514617170647</c:v>
                </c:pt>
                <c:pt idx="5236">
                  <c:v>8.3081109201329966</c:v>
                </c:pt>
                <c:pt idx="5237">
                  <c:v>8.3080437058999372</c:v>
                </c:pt>
                <c:pt idx="5238">
                  <c:v>8.3076877916670799</c:v>
                </c:pt>
                <c:pt idx="5239">
                  <c:v>8.307957233417012</c:v>
                </c:pt>
                <c:pt idx="5240">
                  <c:v>8.3079395525169559</c:v>
                </c:pt>
                <c:pt idx="5241">
                  <c:v>8.3079769276000874</c:v>
                </c:pt>
                <c:pt idx="5242">
                  <c:v>8.3079245800330277</c:v>
                </c:pt>
                <c:pt idx="5243">
                  <c:v>8.3080430884499616</c:v>
                </c:pt>
                <c:pt idx="5244">
                  <c:v>8.3075664908829037</c:v>
                </c:pt>
                <c:pt idx="5245">
                  <c:v>8.3078208659670363</c:v>
                </c:pt>
                <c:pt idx="5246">
                  <c:v>8.3078951017329778</c:v>
                </c:pt>
                <c:pt idx="5247">
                  <c:v>8.3078523208329198</c:v>
                </c:pt>
                <c:pt idx="5248">
                  <c:v>8.3078432459170521</c:v>
                </c:pt>
                <c:pt idx="5249">
                  <c:v>8.3076871316829948</c:v>
                </c:pt>
                <c:pt idx="5250">
                  <c:v>8.3075972067669266</c:v>
                </c:pt>
                <c:pt idx="5251">
                  <c:v>8.3077911925330685</c:v>
                </c:pt>
                <c:pt idx="5252">
                  <c:v>8.3079381009500022</c:v>
                </c:pt>
                <c:pt idx="5253">
                  <c:v>8.3076675700499436</c:v>
                </c:pt>
                <c:pt idx="5254">
                  <c:v>8.3079010118000767</c:v>
                </c:pt>
                <c:pt idx="5255">
                  <c:v>8.3077134975670184</c:v>
                </c:pt>
                <c:pt idx="5256">
                  <c:v>8.3076675499999606</c:v>
                </c:pt>
                <c:pt idx="5257">
                  <c:v>8.3084275084170915</c:v>
                </c:pt>
                <c:pt idx="5258">
                  <c:v>8.3081617275170334</c:v>
                </c:pt>
                <c:pt idx="5259">
                  <c:v>8.3077301359329674</c:v>
                </c:pt>
                <c:pt idx="5260">
                  <c:v>8.3081596716999098</c:v>
                </c:pt>
                <c:pt idx="5261">
                  <c:v>8.3080513467830404</c:v>
                </c:pt>
                <c:pt idx="5262">
                  <c:v>8.308086082549984</c:v>
                </c:pt>
                <c:pt idx="5263">
                  <c:v>8.3078965576329171</c:v>
                </c:pt>
                <c:pt idx="5264">
                  <c:v>8.3080659267330592</c:v>
                </c:pt>
                <c:pt idx="5265">
                  <c:v>8.3079153958329996</c:v>
                </c:pt>
                <c:pt idx="5266">
                  <c:v>8.3082451709169316</c:v>
                </c:pt>
                <c:pt idx="5267">
                  <c:v>8.3081552233500737</c:v>
                </c:pt>
                <c:pt idx="5268">
                  <c:v>8.3081824817670071</c:v>
                </c:pt>
                <c:pt idx="5269">
                  <c:v>8.3078931008669503</c:v>
                </c:pt>
                <c:pt idx="5270">
                  <c:v>8.3079226092830822</c:v>
                </c:pt>
                <c:pt idx="5271">
                  <c:v>8.3082979117170233</c:v>
                </c:pt>
                <c:pt idx="5272">
                  <c:v>8.308128186799955</c:v>
                </c:pt>
                <c:pt idx="5273">
                  <c:v>8.307995139233098</c:v>
                </c:pt>
                <c:pt idx="5274">
                  <c:v>8.3081309916670403</c:v>
                </c:pt>
                <c:pt idx="5275">
                  <c:v>8.3086800834169736</c:v>
                </c:pt>
                <c:pt idx="5276">
                  <c:v>8.3080811691829144</c:v>
                </c:pt>
                <c:pt idx="5277">
                  <c:v>8.3083507276000486</c:v>
                </c:pt>
                <c:pt idx="5278">
                  <c:v>8.3078712466999889</c:v>
                </c:pt>
                <c:pt idx="5279">
                  <c:v>8.3087418384499223</c:v>
                </c:pt>
                <c:pt idx="5280">
                  <c:v>8.3078300242170631</c:v>
                </c:pt>
                <c:pt idx="5281">
                  <c:v>8.3084396992999956</c:v>
                </c:pt>
                <c:pt idx="5282">
                  <c:v>8.3083299683999385</c:v>
                </c:pt>
                <c:pt idx="5283">
                  <c:v>8.3082728541670789</c:v>
                </c:pt>
                <c:pt idx="5284">
                  <c:v>8.3082976292500117</c:v>
                </c:pt>
                <c:pt idx="5285">
                  <c:v>8.3085867316829543</c:v>
                </c:pt>
                <c:pt idx="5286">
                  <c:v>8.308554656767086</c:v>
                </c:pt>
                <c:pt idx="5287">
                  <c:v>8.3088493258670297</c:v>
                </c:pt>
                <c:pt idx="5288">
                  <c:v>8.3090871009499629</c:v>
                </c:pt>
                <c:pt idx="5289">
                  <c:v>8.309202936716904</c:v>
                </c:pt>
                <c:pt idx="5290">
                  <c:v>8.3090970618000348</c:v>
                </c:pt>
                <c:pt idx="5291">
                  <c:v>8.3089214142329784</c:v>
                </c:pt>
                <c:pt idx="5292">
                  <c:v>8.3086767833329205</c:v>
                </c:pt>
                <c:pt idx="5293">
                  <c:v>8.3092840417500522</c:v>
                </c:pt>
                <c:pt idx="5294">
                  <c:v>8.3088953275169946</c:v>
                </c:pt>
                <c:pt idx="5295">
                  <c:v>8.309428752599926</c:v>
                </c:pt>
                <c:pt idx="5296">
                  <c:v>8.3090311217000679</c:v>
                </c:pt>
                <c:pt idx="5297">
                  <c:v>8.3092663801170019</c:v>
                </c:pt>
                <c:pt idx="5298">
                  <c:v>8.309546715882945</c:v>
                </c:pt>
                <c:pt idx="5299">
                  <c:v>8.3094302576330765</c:v>
                </c:pt>
                <c:pt idx="5300">
                  <c:v>8.3095580767330173</c:v>
                </c:pt>
                <c:pt idx="5301">
                  <c:v>8.3094773291669597</c:v>
                </c:pt>
                <c:pt idx="5302">
                  <c:v>8.3090946375830921</c:v>
                </c:pt>
                <c:pt idx="5303">
                  <c:v>8.3099740900170342</c:v>
                </c:pt>
                <c:pt idx="5304">
                  <c:v>8.3096574984329674</c:v>
                </c:pt>
                <c:pt idx="5305">
                  <c:v>8.3098393841999094</c:v>
                </c:pt>
                <c:pt idx="5306">
                  <c:v>8.3099271926170424</c:v>
                </c:pt>
                <c:pt idx="5307">
                  <c:v>8.3099589950499837</c:v>
                </c:pt>
                <c:pt idx="5308">
                  <c:v>8.3099288367999158</c:v>
                </c:pt>
                <c:pt idx="5309">
                  <c:v>8.3104207892330582</c:v>
                </c:pt>
                <c:pt idx="5310">
                  <c:v>8.3102173416669984</c:v>
                </c:pt>
                <c:pt idx="5311">
                  <c:v>8.3095170167499344</c:v>
                </c:pt>
                <c:pt idx="5312">
                  <c:v>8.3099985691830742</c:v>
                </c:pt>
                <c:pt idx="5313">
                  <c:v>8.3104312276000059</c:v>
                </c:pt>
                <c:pt idx="5314">
                  <c:v>8.3103504466999496</c:v>
                </c:pt>
                <c:pt idx="5315">
                  <c:v>8.3103391217830804</c:v>
                </c:pt>
                <c:pt idx="5316">
                  <c:v>8.3104388908830238</c:v>
                </c:pt>
                <c:pt idx="5317">
                  <c:v>8.3107099159669566</c:v>
                </c:pt>
                <c:pt idx="5318">
                  <c:v>8.3109899184000966</c:v>
                </c:pt>
                <c:pt idx="5319">
                  <c:v>8.3105548041670403</c:v>
                </c:pt>
                <c:pt idx="5320">
                  <c:v>8.310975012582972</c:v>
                </c:pt>
                <c:pt idx="5321">
                  <c:v>8.3105194483499165</c:v>
                </c:pt>
                <c:pt idx="5322">
                  <c:v>8.3100847234330466</c:v>
                </c:pt>
                <c:pt idx="5323">
                  <c:v>8.310608959199989</c:v>
                </c:pt>
                <c:pt idx="5324">
                  <c:v>8.3106922676169219</c:v>
                </c:pt>
                <c:pt idx="5325">
                  <c:v>8.3106125367170627</c:v>
                </c:pt>
                <c:pt idx="5326">
                  <c:v>8.3106912617999953</c:v>
                </c:pt>
                <c:pt idx="5327">
                  <c:v>8.3113235308999389</c:v>
                </c:pt>
                <c:pt idx="5328">
                  <c:v>8.3111051000000788</c:v>
                </c:pt>
                <c:pt idx="5329">
                  <c:v>8.3115568084170111</c:v>
                </c:pt>
                <c:pt idx="5330">
                  <c:v>8.3112697608499548</c:v>
                </c:pt>
                <c:pt idx="5331">
                  <c:v>8.3112699026000865</c:v>
                </c:pt>
                <c:pt idx="5332">
                  <c:v>8.3117447050330302</c:v>
                </c:pt>
                <c:pt idx="5333">
                  <c:v>8.3114007967829622</c:v>
                </c:pt>
                <c:pt idx="5334">
                  <c:v>8.3115056325499026</c:v>
                </c:pt>
                <c:pt idx="5335">
                  <c:v>8.3118806909670369</c:v>
                </c:pt>
                <c:pt idx="5336">
                  <c:v>8.3114011767329785</c:v>
                </c:pt>
                <c:pt idx="5337">
                  <c:v>8.3115772791669205</c:v>
                </c:pt>
                <c:pt idx="5338">
                  <c:v>8.3117262875830527</c:v>
                </c:pt>
                <c:pt idx="5339">
                  <c:v>8.3118776066829945</c:v>
                </c:pt>
                <c:pt idx="5340">
                  <c:v>8.3113134150999279</c:v>
                </c:pt>
                <c:pt idx="5341">
                  <c:v>8.3115678008670688</c:v>
                </c:pt>
                <c:pt idx="5342">
                  <c:v>8.3117024759500016</c:v>
                </c:pt>
                <c:pt idx="5343">
                  <c:v>8.3113224283829439</c:v>
                </c:pt>
                <c:pt idx="5344">
                  <c:v>8.3115947201330762</c:v>
                </c:pt>
                <c:pt idx="5345">
                  <c:v>8.311964555900019</c:v>
                </c:pt>
                <c:pt idx="5346">
                  <c:v>8.3112183249999596</c:v>
                </c:pt>
                <c:pt idx="5347">
                  <c:v>8.3114965834170906</c:v>
                </c:pt>
                <c:pt idx="5348">
                  <c:v>8.3119709358500344</c:v>
                </c:pt>
                <c:pt idx="5349">
                  <c:v>8.3119712109329669</c:v>
                </c:pt>
                <c:pt idx="5350">
                  <c:v>8.3120909633669093</c:v>
                </c:pt>
                <c:pt idx="5351">
                  <c:v>8.3119241884500425</c:v>
                </c:pt>
                <c:pt idx="5352">
                  <c:v>8.3117032242169824</c:v>
                </c:pt>
                <c:pt idx="5353">
                  <c:v>8.311660582632916</c:v>
                </c:pt>
                <c:pt idx="5354">
                  <c:v>8.311801218400058</c:v>
                </c:pt>
                <c:pt idx="5355">
                  <c:v>8.3118347208330015</c:v>
                </c:pt>
                <c:pt idx="5356">
                  <c:v>8.3117828292499336</c:v>
                </c:pt>
                <c:pt idx="5357">
                  <c:v>8.3121789316830732</c:v>
                </c:pt>
                <c:pt idx="5358">
                  <c:v>8.3115753567670083</c:v>
                </c:pt>
                <c:pt idx="5359">
                  <c:v>8.3120086758669487</c:v>
                </c:pt>
                <c:pt idx="5360">
                  <c:v>8.3117677842830808</c:v>
                </c:pt>
                <c:pt idx="5361">
                  <c:v>8.3119458700500246</c:v>
                </c:pt>
                <c:pt idx="5362">
                  <c:v>8.3123427117999569</c:v>
                </c:pt>
                <c:pt idx="5363">
                  <c:v>8.3118475309000992</c:v>
                </c:pt>
                <c:pt idx="5364">
                  <c:v>8.3115597333330395</c:v>
                </c:pt>
                <c:pt idx="5365">
                  <c:v>8.3114882417499718</c:v>
                </c:pt>
                <c:pt idx="5366">
                  <c:v>8.3116001775169153</c:v>
                </c:pt>
                <c:pt idx="5367">
                  <c:v>8.3122532859330462</c:v>
                </c:pt>
                <c:pt idx="5368">
                  <c:v>8.3116606383669893</c:v>
                </c:pt>
                <c:pt idx="5369">
                  <c:v>8.3117341634499233</c:v>
                </c:pt>
                <c:pt idx="5370">
                  <c:v>8.3124539325500635</c:v>
                </c:pt>
                <c:pt idx="5371">
                  <c:v>8.3123481242999961</c:v>
                </c:pt>
                <c:pt idx="5372">
                  <c:v>8.3116424933999387</c:v>
                </c:pt>
                <c:pt idx="5373">
                  <c:v>8.3118782125000799</c:v>
                </c:pt>
                <c:pt idx="5374">
                  <c:v>8.3123624209170135</c:v>
                </c:pt>
                <c:pt idx="5375">
                  <c:v>8.3120028733499538</c:v>
                </c:pt>
                <c:pt idx="5376">
                  <c:v>8.3115093817670864</c:v>
                </c:pt>
                <c:pt idx="5377">
                  <c:v>8.3116101008670285</c:v>
                </c:pt>
                <c:pt idx="5378">
                  <c:v>8.311937892616962</c:v>
                </c:pt>
                <c:pt idx="5379">
                  <c:v>8.3117903783829039</c:v>
                </c:pt>
                <c:pt idx="5380">
                  <c:v>8.311686370133037</c:v>
                </c:pt>
                <c:pt idx="5381">
                  <c:v>8.3117918392329777</c:v>
                </c:pt>
                <c:pt idx="5382">
                  <c:v>8.3111798916669208</c:v>
                </c:pt>
                <c:pt idx="5383">
                  <c:v>8.3121102167500514</c:v>
                </c:pt>
                <c:pt idx="5384">
                  <c:v>8.3120963858499959</c:v>
                </c:pt>
                <c:pt idx="5385">
                  <c:v>8.3116192275999285</c:v>
                </c:pt>
                <c:pt idx="5386">
                  <c:v>8.3122294800330678</c:v>
                </c:pt>
                <c:pt idx="5387">
                  <c:v>8.3121206717830027</c:v>
                </c:pt>
                <c:pt idx="5388">
                  <c:v>8.311896490882944</c:v>
                </c:pt>
                <c:pt idx="5389">
                  <c:v>8.311689849300075</c:v>
                </c:pt>
                <c:pt idx="5390">
                  <c:v>8.3122104684000178</c:v>
                </c:pt>
                <c:pt idx="5391">
                  <c:v>8.3117971374999602</c:v>
                </c:pt>
                <c:pt idx="5392">
                  <c:v>8.3116186625830935</c:v>
                </c:pt>
                <c:pt idx="5393">
                  <c:v>8.3114783816830347</c:v>
                </c:pt>
                <c:pt idx="5394">
                  <c:v>8.3114130900999665</c:v>
                </c:pt>
                <c:pt idx="5395">
                  <c:v>8.311745959199909</c:v>
                </c:pt>
                <c:pt idx="5396">
                  <c:v>8.3120185009500407</c:v>
                </c:pt>
                <c:pt idx="5397">
                  <c:v>8.3118813367169846</c:v>
                </c:pt>
                <c:pt idx="5398">
                  <c:v>8.3116901617999179</c:v>
                </c:pt>
                <c:pt idx="5399">
                  <c:v>8.3119231642330575</c:v>
                </c:pt>
                <c:pt idx="5400">
                  <c:v>8.3117140999999997</c:v>
                </c:pt>
                <c:pt idx="5401">
                  <c:v>8.3118773250829321</c:v>
                </c:pt>
                <c:pt idx="5402">
                  <c:v>8.3134996608500753</c:v>
                </c:pt>
                <c:pt idx="5403">
                  <c:v>8.3134349192670083</c:v>
                </c:pt>
                <c:pt idx="5404">
                  <c:v>8.3137245883669486</c:v>
                </c:pt>
                <c:pt idx="5405">
                  <c:v>8.3138685634500806</c:v>
                </c:pt>
                <c:pt idx="5406">
                  <c:v>8.3133957325500241</c:v>
                </c:pt>
                <c:pt idx="5407">
                  <c:v>8.3132822242999556</c:v>
                </c:pt>
                <c:pt idx="5408">
                  <c:v>8.313898526733098</c:v>
                </c:pt>
                <c:pt idx="5409">
                  <c:v>8.31363731250004</c:v>
                </c:pt>
                <c:pt idx="5410">
                  <c:v>8.3137815542499727</c:v>
                </c:pt>
                <c:pt idx="5411">
                  <c:v>8.3137297400169157</c:v>
                </c:pt>
                <c:pt idx="5412">
                  <c:v>8.3135687817670458</c:v>
                </c:pt>
                <c:pt idx="5413">
                  <c:v>8.3138801008669887</c:v>
                </c:pt>
                <c:pt idx="5414">
                  <c:v>8.3134815259499231</c:v>
                </c:pt>
                <c:pt idx="5415">
                  <c:v>8.3133695950500623</c:v>
                </c:pt>
                <c:pt idx="5416">
                  <c:v>8.3139322201329975</c:v>
                </c:pt>
                <c:pt idx="5417">
                  <c:v>8.3141426058999386</c:v>
                </c:pt>
                <c:pt idx="5418">
                  <c:v>8.3144961083330795</c:v>
                </c:pt>
                <c:pt idx="5419">
                  <c:v>8.314225900083013</c:v>
                </c:pt>
                <c:pt idx="5420">
                  <c:v>8.313358019182953</c:v>
                </c:pt>
                <c:pt idx="5421">
                  <c:v>8.3132712942670874</c:v>
                </c:pt>
                <c:pt idx="5422">
                  <c:v>8.3133835133670289</c:v>
                </c:pt>
                <c:pt idx="5423">
                  <c:v>8.3132646717829619</c:v>
                </c:pt>
                <c:pt idx="5424">
                  <c:v>8.3137636742169043</c:v>
                </c:pt>
                <c:pt idx="5425">
                  <c:v>8.3128099493000356</c:v>
                </c:pt>
                <c:pt idx="5426">
                  <c:v>8.3135943183999785</c:v>
                </c:pt>
                <c:pt idx="5427">
                  <c:v>8.3129781208329199</c:v>
                </c:pt>
                <c:pt idx="5428">
                  <c:v>8.3140088292500511</c:v>
                </c:pt>
                <c:pt idx="5429">
                  <c:v>8.3136041150169948</c:v>
                </c:pt>
                <c:pt idx="5430">
                  <c:v>8.3134807400999282</c:v>
                </c:pt>
                <c:pt idx="5431">
                  <c:v>8.3134868925330689</c:v>
                </c:pt>
                <c:pt idx="5432">
                  <c:v>8.3135634176170026</c:v>
                </c:pt>
                <c:pt idx="5433">
                  <c:v>8.3141450533829424</c:v>
                </c:pt>
                <c:pt idx="5434">
                  <c:v>8.3133261284670752</c:v>
                </c:pt>
                <c:pt idx="5435">
                  <c:v>8.3131090142330173</c:v>
                </c:pt>
                <c:pt idx="5436">
                  <c:v>8.3133895999999616</c:v>
                </c:pt>
                <c:pt idx="5437">
                  <c:v>8.3130648417500925</c:v>
                </c:pt>
                <c:pt idx="5438">
                  <c:v>8.3134411608500329</c:v>
                </c:pt>
                <c:pt idx="5439">
                  <c:v>8.3136502692669687</c:v>
                </c:pt>
                <c:pt idx="5440">
                  <c:v>8.3132656216999088</c:v>
                </c:pt>
                <c:pt idx="5441">
                  <c:v>8.3137347634500411</c:v>
                </c:pt>
                <c:pt idx="5442">
                  <c:v>8.3131364325499835</c:v>
                </c:pt>
                <c:pt idx="5443">
                  <c:v>8.3134354409669164</c:v>
                </c:pt>
                <c:pt idx="5444">
                  <c:v>8.3131488100670587</c:v>
                </c:pt>
                <c:pt idx="5445">
                  <c:v>8.3132096291669999</c:v>
                </c:pt>
                <c:pt idx="5446">
                  <c:v>8.3132953542499326</c:v>
                </c:pt>
                <c:pt idx="5447">
                  <c:v>8.3131011066830744</c:v>
                </c:pt>
                <c:pt idx="5448">
                  <c:v>8.3132042484330064</c:v>
                </c:pt>
                <c:pt idx="5449">
                  <c:v>8.313190417532951</c:v>
                </c:pt>
                <c:pt idx="5450">
                  <c:v>8.3135421759500812</c:v>
                </c:pt>
                <c:pt idx="5451">
                  <c:v>8.3136841783830224</c:v>
                </c:pt>
                <c:pt idx="5452">
                  <c:v>8.313945753466955</c:v>
                </c:pt>
                <c:pt idx="5453">
                  <c:v>8.3137608225670974</c:v>
                </c:pt>
                <c:pt idx="5454">
                  <c:v>8.3136276416670398</c:v>
                </c:pt>
                <c:pt idx="5455">
                  <c:v>8.3134958000829737</c:v>
                </c:pt>
                <c:pt idx="5456">
                  <c:v>8.3133430358499147</c:v>
                </c:pt>
                <c:pt idx="5457">
                  <c:v>8.3134369442670462</c:v>
                </c:pt>
                <c:pt idx="5458">
                  <c:v>8.3139434800329894</c:v>
                </c:pt>
                <c:pt idx="5459">
                  <c:v>8.3137757884499219</c:v>
                </c:pt>
                <c:pt idx="5460">
                  <c:v>8.3134585575500637</c:v>
                </c:pt>
                <c:pt idx="5461">
                  <c:v>8.3133952326329972</c:v>
                </c:pt>
                <c:pt idx="5462">
                  <c:v>8.3138388517329371</c:v>
                </c:pt>
                <c:pt idx="5463">
                  <c:v>8.313095854167079</c:v>
                </c:pt>
                <c:pt idx="5464">
                  <c:v>8.3136393125830121</c:v>
                </c:pt>
                <c:pt idx="5465">
                  <c:v>8.3130690316829554</c:v>
                </c:pt>
                <c:pt idx="5466">
                  <c:v>8.3134054401000874</c:v>
                </c:pt>
                <c:pt idx="5467">
                  <c:v>8.3138037758670276</c:v>
                </c:pt>
                <c:pt idx="5468">
                  <c:v>8.3141824009499619</c:v>
                </c:pt>
                <c:pt idx="5469">
                  <c:v>8.3145246033829032</c:v>
                </c:pt>
                <c:pt idx="5470">
                  <c:v>8.3143216784670351</c:v>
                </c:pt>
                <c:pt idx="5471">
                  <c:v>8.3138712808999777</c:v>
                </c:pt>
                <c:pt idx="5472">
                  <c:v>8.3142044499999201</c:v>
                </c:pt>
                <c:pt idx="5473">
                  <c:v>8.3142350084170538</c:v>
                </c:pt>
                <c:pt idx="5474">
                  <c:v>8.3144728275169939</c:v>
                </c:pt>
                <c:pt idx="5475">
                  <c:v>8.3142563692669267</c:v>
                </c:pt>
                <c:pt idx="5476">
                  <c:v>8.3139072883670693</c:v>
                </c:pt>
                <c:pt idx="5477">
                  <c:v>8.313797146783001</c:v>
                </c:pt>
                <c:pt idx="5478">
                  <c:v>8.3137839325499439</c:v>
                </c:pt>
                <c:pt idx="5479">
                  <c:v>8.3141615909670765</c:v>
                </c:pt>
                <c:pt idx="5480">
                  <c:v>8.3135035767330177</c:v>
                </c:pt>
                <c:pt idx="5481">
                  <c:v>8.3133200791669601</c:v>
                </c:pt>
                <c:pt idx="5482">
                  <c:v>8.314158704250092</c:v>
                </c:pt>
                <c:pt idx="5483">
                  <c:v>8.3133884066830355</c:v>
                </c:pt>
                <c:pt idx="5484">
                  <c:v>8.3139703650999675</c:v>
                </c:pt>
                <c:pt idx="5485">
                  <c:v>8.3144023675329084</c:v>
                </c:pt>
                <c:pt idx="5486">
                  <c:v>8.3145953759500415</c:v>
                </c:pt>
                <c:pt idx="5487">
                  <c:v>8.3143258117169836</c:v>
                </c:pt>
                <c:pt idx="5488">
                  <c:v>8.3145779034669172</c:v>
                </c:pt>
                <c:pt idx="5489">
                  <c:v>8.3141196059000588</c:v>
                </c:pt>
                <c:pt idx="5490">
                  <c:v>8.3129809249999997</c:v>
                </c:pt>
                <c:pt idx="5491">
                  <c:v>8.3119639334169317</c:v>
                </c:pt>
                <c:pt idx="5492">
                  <c:v>8.3119733191830747</c:v>
                </c:pt>
                <c:pt idx="5493">
                  <c:v>8.3123119276000068</c:v>
                </c:pt>
                <c:pt idx="5494">
                  <c:v>8.3127868800329505</c:v>
                </c:pt>
                <c:pt idx="5495">
                  <c:v>8.3122937551170821</c:v>
                </c:pt>
                <c:pt idx="5496">
                  <c:v>8.3125323408830223</c:v>
                </c:pt>
                <c:pt idx="5497">
                  <c:v>8.313505882632958</c:v>
                </c:pt>
                <c:pt idx="5498">
                  <c:v>8.3126584017330973</c:v>
                </c:pt>
                <c:pt idx="5499">
                  <c:v>8.3128806708330405</c:v>
                </c:pt>
                <c:pt idx="5500">
                  <c:v>8.3127949625829736</c:v>
                </c:pt>
                <c:pt idx="5501">
                  <c:v>8.3127371650169142</c:v>
                </c:pt>
                <c:pt idx="5502">
                  <c:v>8.3130363734330484</c:v>
                </c:pt>
                <c:pt idx="5503">
                  <c:v>8.3131893425329881</c:v>
                </c:pt>
                <c:pt idx="5504">
                  <c:v>8.3129044676169208</c:v>
                </c:pt>
                <c:pt idx="5505">
                  <c:v>8.3118646867170636</c:v>
                </c:pt>
                <c:pt idx="5506">
                  <c:v>8.3118659617999953</c:v>
                </c:pt>
                <c:pt idx="5507">
                  <c:v>8.3117534808999398</c:v>
                </c:pt>
                <c:pt idx="5508">
                  <c:v>8.3117602833330793</c:v>
                </c:pt>
                <c:pt idx="5509">
                  <c:v>8.3112606417500121</c:v>
                </c:pt>
                <c:pt idx="5510">
                  <c:v>8.3121676775169551</c:v>
                </c:pt>
                <c:pt idx="5511">
                  <c:v>8.3125577526000871</c:v>
                </c:pt>
                <c:pt idx="5512">
                  <c:v>8.312980105033029</c:v>
                </c:pt>
                <c:pt idx="5513">
                  <c:v>8.3125420634499623</c:v>
                </c:pt>
                <c:pt idx="5514">
                  <c:v>8.311679949216904</c:v>
                </c:pt>
                <c:pt idx="5515">
                  <c:v>8.3124040076330346</c:v>
                </c:pt>
                <c:pt idx="5516">
                  <c:v>8.312496793399978</c:v>
                </c:pt>
                <c:pt idx="5517">
                  <c:v>8.3124875791669215</c:v>
                </c:pt>
                <c:pt idx="5518">
                  <c:v>8.3122154875830532</c:v>
                </c:pt>
                <c:pt idx="5519">
                  <c:v>8.3126381900169939</c:v>
                </c:pt>
                <c:pt idx="5520">
                  <c:v>8.311966115099926</c:v>
                </c:pt>
                <c:pt idx="5521">
                  <c:v>8.3113164508670678</c:v>
                </c:pt>
                <c:pt idx="5522">
                  <c:v>8.3118394426170017</c:v>
                </c:pt>
                <c:pt idx="5523">
                  <c:v>8.3113207950499444</c:v>
                </c:pt>
                <c:pt idx="5524">
                  <c:v>8.312338620133076</c:v>
                </c:pt>
                <c:pt idx="5525">
                  <c:v>8.312069739233019</c:v>
                </c:pt>
                <c:pt idx="5526">
                  <c:v>8.3113893083329593</c:v>
                </c:pt>
                <c:pt idx="5527">
                  <c:v>8.3113055667500912</c:v>
                </c:pt>
                <c:pt idx="5528">
                  <c:v>8.312057385850034</c:v>
                </c:pt>
                <c:pt idx="5529">
                  <c:v>8.3117478442669679</c:v>
                </c:pt>
                <c:pt idx="5530">
                  <c:v>8.3105985133669105</c:v>
                </c:pt>
                <c:pt idx="5531">
                  <c:v>8.3101966384500425</c:v>
                </c:pt>
                <c:pt idx="5532">
                  <c:v>8.3110243075499834</c:v>
                </c:pt>
                <c:pt idx="5533">
                  <c:v>8.3115435992999167</c:v>
                </c:pt>
                <c:pt idx="5534">
                  <c:v>8.3113175350670581</c:v>
                </c:pt>
                <c:pt idx="5535">
                  <c:v>8.3116746875</c:v>
                </c:pt>
                <c:pt idx="5536">
                  <c:v>8.3111052792499329</c:v>
                </c:pt>
                <c:pt idx="5537">
                  <c:v>8.3116045483500738</c:v>
                </c:pt>
                <c:pt idx="5538">
                  <c:v>8.3113272734330064</c:v>
                </c:pt>
                <c:pt idx="5539">
                  <c:v>8.3112462258669488</c:v>
                </c:pt>
                <c:pt idx="5540">
                  <c:v>8.3113989176170815</c:v>
                </c:pt>
                <c:pt idx="5541">
                  <c:v>8.3115480533830244</c:v>
                </c:pt>
                <c:pt idx="5542">
                  <c:v>8.3110249951329571</c:v>
                </c:pt>
                <c:pt idx="5543">
                  <c:v>8.310587364233097</c:v>
                </c:pt>
                <c:pt idx="5544">
                  <c:v>8.3105439166670401</c:v>
                </c:pt>
                <c:pt idx="5545">
                  <c:v>8.3109017584169731</c:v>
                </c:pt>
                <c:pt idx="5546">
                  <c:v>8.3108626275169151</c:v>
                </c:pt>
                <c:pt idx="5547">
                  <c:v>8.3105044026000474</c:v>
                </c:pt>
                <c:pt idx="5548">
                  <c:v>8.3102259716999889</c:v>
                </c:pt>
                <c:pt idx="5549">
                  <c:v>8.3098481467829224</c:v>
                </c:pt>
                <c:pt idx="5550">
                  <c:v>8.310567649217063</c:v>
                </c:pt>
                <c:pt idx="5551">
                  <c:v>8.3109396409669962</c:v>
                </c:pt>
                <c:pt idx="5552">
                  <c:v>8.3101953767329384</c:v>
                </c:pt>
                <c:pt idx="5553">
                  <c:v>8.3107027125000794</c:v>
                </c:pt>
                <c:pt idx="5554">
                  <c:v>8.3107506542500129</c:v>
                </c:pt>
                <c:pt idx="5555">
                  <c:v>8.3102879233499554</c:v>
                </c:pt>
                <c:pt idx="5556">
                  <c:v>8.3105341817670855</c:v>
                </c:pt>
                <c:pt idx="5557">
                  <c:v>8.3105146508670291</c:v>
                </c:pt>
                <c:pt idx="5558">
                  <c:v>8.310806059282962</c:v>
                </c:pt>
                <c:pt idx="5559">
                  <c:v>8.3107773950499055</c:v>
                </c:pt>
                <c:pt idx="5560">
                  <c:v>8.3105191368000373</c:v>
                </c:pt>
                <c:pt idx="5561">
                  <c:v>8.3105961392329775</c:v>
                </c:pt>
                <c:pt idx="5562">
                  <c:v>8.3101630916669205</c:v>
                </c:pt>
                <c:pt idx="5563">
                  <c:v>8.3097586667500529</c:v>
                </c:pt>
                <c:pt idx="5564">
                  <c:v>8.3096431525169958</c:v>
                </c:pt>
                <c:pt idx="5565">
                  <c:v>8.3104602109329289</c:v>
                </c:pt>
                <c:pt idx="5566">
                  <c:v>8.3101894300330681</c:v>
                </c:pt>
                <c:pt idx="5567">
                  <c:v>8.3100620717830012</c:v>
                </c:pt>
                <c:pt idx="5568">
                  <c:v>8.3103724075499432</c:v>
                </c:pt>
                <c:pt idx="5569">
                  <c:v>8.3101617826330756</c:v>
                </c:pt>
                <c:pt idx="5570">
                  <c:v>8.3105995350670181</c:v>
                </c:pt>
                <c:pt idx="5571">
                  <c:v>8.30997228749996</c:v>
                </c:pt>
                <c:pt idx="5572">
                  <c:v>8.310172195917092</c:v>
                </c:pt>
                <c:pt idx="5573">
                  <c:v>8.3100791316830342</c:v>
                </c:pt>
                <c:pt idx="5574">
                  <c:v>8.3104477234329668</c:v>
                </c:pt>
                <c:pt idx="5575">
                  <c:v>8.3103221091999107</c:v>
                </c:pt>
                <c:pt idx="5576">
                  <c:v>8.3100621509500421</c:v>
                </c:pt>
                <c:pt idx="5577">
                  <c:v>8.3100845200499833</c:v>
                </c:pt>
                <c:pt idx="5578">
                  <c:v>8.3101923784669172</c:v>
                </c:pt>
                <c:pt idx="5579">
                  <c:v>8.3099304142330581</c:v>
                </c:pt>
                <c:pt idx="5580">
                  <c:v>8.3101024833330008</c:v>
                </c:pt>
                <c:pt idx="5581">
                  <c:v>8.310051808416933</c:v>
                </c:pt>
                <c:pt idx="5582">
                  <c:v>8.310533760850074</c:v>
                </c:pt>
                <c:pt idx="5583">
                  <c:v>8.3107945359330078</c:v>
                </c:pt>
                <c:pt idx="5584">
                  <c:v>8.3105663716999487</c:v>
                </c:pt>
                <c:pt idx="5585">
                  <c:v>8.3105803967830809</c:v>
                </c:pt>
                <c:pt idx="5586">
                  <c:v>8.3106384658830237</c:v>
                </c:pt>
                <c:pt idx="5587">
                  <c:v>8.3103257909669566</c:v>
                </c:pt>
                <c:pt idx="5588">
                  <c:v>8.309984826733098</c:v>
                </c:pt>
                <c:pt idx="5589">
                  <c:v>8.3105850625000386</c:v>
                </c:pt>
                <c:pt idx="5590">
                  <c:v>8.3102176209169727</c:v>
                </c:pt>
                <c:pt idx="5591">
                  <c:v>8.3096929400169159</c:v>
                </c:pt>
                <c:pt idx="5592">
                  <c:v>8.3102641317670471</c:v>
                </c:pt>
                <c:pt idx="5593">
                  <c:v>8.3103064508669906</c:v>
                </c:pt>
                <c:pt idx="5594">
                  <c:v>8.309892659282923</c:v>
                </c:pt>
                <c:pt idx="5595">
                  <c:v>8.3102079783830618</c:v>
                </c:pt>
                <c:pt idx="5596">
                  <c:v>8.3101078034669946</c:v>
                </c:pt>
                <c:pt idx="5597">
                  <c:v>8.3103622392329388</c:v>
                </c:pt>
                <c:pt idx="5598">
                  <c:v>8.3097666250000799</c:v>
                </c:pt>
                <c:pt idx="5599">
                  <c:v>8.3097103000830135</c:v>
                </c:pt>
                <c:pt idx="5600">
                  <c:v>8.3102161691829544</c:v>
                </c:pt>
                <c:pt idx="5601">
                  <c:v>8.3102954776000875</c:v>
                </c:pt>
                <c:pt idx="5602">
                  <c:v>8.3102034300330292</c:v>
                </c:pt>
                <c:pt idx="5603">
                  <c:v>8.3096563384499618</c:v>
                </c:pt>
                <c:pt idx="5604">
                  <c:v>8.3100102242169047</c:v>
                </c:pt>
                <c:pt idx="5605">
                  <c:v>8.309870949300036</c:v>
                </c:pt>
                <c:pt idx="5606">
                  <c:v>8.3098695850669788</c:v>
                </c:pt>
                <c:pt idx="5607">
                  <c:v>8.3099446708329197</c:v>
                </c:pt>
                <c:pt idx="5608">
                  <c:v>8.3100336292500518</c:v>
                </c:pt>
                <c:pt idx="5609">
                  <c:v>8.3100528816829957</c:v>
                </c:pt>
                <c:pt idx="5610">
                  <c:v>8.3102865900999277</c:v>
                </c:pt>
                <c:pt idx="5611">
                  <c:v>8.3095241425330695</c:v>
                </c:pt>
                <c:pt idx="5612">
                  <c:v>8.3098800676170015</c:v>
                </c:pt>
                <c:pt idx="5613">
                  <c:v>8.3094868867169431</c:v>
                </c:pt>
                <c:pt idx="5614">
                  <c:v>8.3097538284670751</c:v>
                </c:pt>
                <c:pt idx="5615">
                  <c:v>8.3099517975670185</c:v>
                </c:pt>
                <c:pt idx="5616">
                  <c:v>8.3098333499999608</c:v>
                </c:pt>
                <c:pt idx="5617">
                  <c:v>8.3098078250830927</c:v>
                </c:pt>
                <c:pt idx="5618">
                  <c:v>8.3096952608500345</c:v>
                </c:pt>
                <c:pt idx="5619">
                  <c:v>8.3094634525999673</c:v>
                </c:pt>
                <c:pt idx="5620">
                  <c:v>8.3096959550329093</c:v>
                </c:pt>
                <c:pt idx="5621">
                  <c:v>8.3096490301170416</c:v>
                </c:pt>
                <c:pt idx="5622">
                  <c:v>8.3097452492169843</c:v>
                </c:pt>
                <c:pt idx="5623">
                  <c:v>8.3091509242999173</c:v>
                </c:pt>
                <c:pt idx="5624">
                  <c:v>8.3095133600670579</c:v>
                </c:pt>
                <c:pt idx="5625">
                  <c:v>8.3097364791670003</c:v>
                </c:pt>
                <c:pt idx="5626">
                  <c:v>8.3102128709169332</c:v>
                </c:pt>
                <c:pt idx="5627">
                  <c:v>8.3112612233500744</c:v>
                </c:pt>
                <c:pt idx="5628">
                  <c:v>8.3109964817670079</c:v>
                </c:pt>
                <c:pt idx="5629">
                  <c:v>8.3113815008669487</c:v>
                </c:pt>
                <c:pt idx="5630">
                  <c:v>8.3112978592830817</c:v>
                </c:pt>
                <c:pt idx="5631">
                  <c:v>8.311416445050023</c:v>
                </c:pt>
                <c:pt idx="5632">
                  <c:v>8.3112410367999559</c:v>
                </c:pt>
                <c:pt idx="5633">
                  <c:v>8.3113507225670986</c:v>
                </c:pt>
                <c:pt idx="5634">
                  <c:v>8.3109858416670388</c:v>
                </c:pt>
                <c:pt idx="5635">
                  <c:v>8.3111247000829742</c:v>
                </c:pt>
                <c:pt idx="5636">
                  <c:v>8.3115820358499146</c:v>
                </c:pt>
                <c:pt idx="5637">
                  <c:v>8.3115576609330457</c:v>
                </c:pt>
                <c:pt idx="5638">
                  <c:v>8.3109891133669898</c:v>
                </c:pt>
                <c:pt idx="5639">
                  <c:v>8.3098981551169224</c:v>
                </c:pt>
                <c:pt idx="5640">
                  <c:v>8.3093200908830642</c:v>
                </c:pt>
                <c:pt idx="5641">
                  <c:v>8.3094041992999959</c:v>
                </c:pt>
                <c:pt idx="5642">
                  <c:v>8.3092714017329374</c:v>
                </c:pt>
                <c:pt idx="5643">
                  <c:v>8.3092140541670805</c:v>
                </c:pt>
                <c:pt idx="5644">
                  <c:v>8.3095106959170124</c:v>
                </c:pt>
                <c:pt idx="5645">
                  <c:v>8.3094515983499555</c:v>
                </c:pt>
                <c:pt idx="5646">
                  <c:v>8.309921056767088</c:v>
                </c:pt>
                <c:pt idx="5647">
                  <c:v>8.3094545425330288</c:v>
                </c:pt>
                <c:pt idx="5648">
                  <c:v>8.3092226176169603</c:v>
                </c:pt>
                <c:pt idx="5649">
                  <c:v>8.3093579200499033</c:v>
                </c:pt>
                <c:pt idx="5650">
                  <c:v>8.3094669451330354</c:v>
                </c:pt>
                <c:pt idx="5651">
                  <c:v>8.3098202475669787</c:v>
                </c:pt>
                <c:pt idx="5652">
                  <c:v>8.3107655666669196</c:v>
                </c:pt>
                <c:pt idx="5653">
                  <c:v>8.311110075083052</c:v>
                </c:pt>
                <c:pt idx="5654">
                  <c:v>8.3108201775169945</c:v>
                </c:pt>
                <c:pt idx="5655">
                  <c:v>8.3109107859329274</c:v>
                </c:pt>
                <c:pt idx="5656">
                  <c:v>8.3108831717000697</c:v>
                </c:pt>
                <c:pt idx="5657">
                  <c:v>8.3109594467830021</c:v>
                </c:pt>
                <c:pt idx="5658">
                  <c:v>8.3113008658829433</c:v>
                </c:pt>
                <c:pt idx="5659">
                  <c:v>8.3112005743000772</c:v>
                </c:pt>
                <c:pt idx="5660">
                  <c:v>8.3108612267330173</c:v>
                </c:pt>
                <c:pt idx="5661">
                  <c:v>8.3104708791669601</c:v>
                </c:pt>
                <c:pt idx="5662">
                  <c:v>8.3112270709170915</c:v>
                </c:pt>
                <c:pt idx="5663">
                  <c:v>8.3107757066830334</c:v>
                </c:pt>
                <c:pt idx="5664">
                  <c:v>8.3108866984329683</c:v>
                </c:pt>
                <c:pt idx="5665">
                  <c:v>8.3108882841999083</c:v>
                </c:pt>
                <c:pt idx="5666">
                  <c:v>8.3103037259500407</c:v>
                </c:pt>
                <c:pt idx="5667">
                  <c:v>8.3107356283829841</c:v>
                </c:pt>
                <c:pt idx="5668">
                  <c:v>8.3107214534669165</c:v>
                </c:pt>
                <c:pt idx="5669">
                  <c:v>8.3105423892330581</c:v>
                </c:pt>
                <c:pt idx="5670">
                  <c:v>8.310675475</c:v>
                </c:pt>
                <c:pt idx="5671">
                  <c:v>8.3108445500829315</c:v>
                </c:pt>
                <c:pt idx="5672">
                  <c:v>8.310830019183074</c:v>
                </c:pt>
                <c:pt idx="5673">
                  <c:v>8.3109762609330069</c:v>
                </c:pt>
                <c:pt idx="5674">
                  <c:v>8.3111151966999497</c:v>
                </c:pt>
                <c:pt idx="5675">
                  <c:v>8.311075788450081</c:v>
                </c:pt>
                <c:pt idx="5676">
                  <c:v>8.310959507550022</c:v>
                </c:pt>
                <c:pt idx="5677">
                  <c:v>8.3093771492999551</c:v>
                </c:pt>
                <c:pt idx="5678">
                  <c:v>8.3090467184000971</c:v>
                </c:pt>
                <c:pt idx="5679">
                  <c:v>8.3091148708330405</c:v>
                </c:pt>
                <c:pt idx="5680">
                  <c:v>8.3086289792499723</c:v>
                </c:pt>
                <c:pt idx="5681">
                  <c:v>8.3083117316829149</c:v>
                </c:pt>
                <c:pt idx="5682">
                  <c:v>8.3085612734330478</c:v>
                </c:pt>
                <c:pt idx="5683">
                  <c:v>8.3090829258669885</c:v>
                </c:pt>
                <c:pt idx="5684">
                  <c:v>8.3087711676169214</c:v>
                </c:pt>
                <c:pt idx="5685">
                  <c:v>8.3083908200500645</c:v>
                </c:pt>
                <c:pt idx="5686">
                  <c:v>8.3086302617999959</c:v>
                </c:pt>
                <c:pt idx="5687">
                  <c:v>8.308662064232939</c:v>
                </c:pt>
                <c:pt idx="5688">
                  <c:v>8.3084008500000799</c:v>
                </c:pt>
                <c:pt idx="5689">
                  <c:v>8.3086628584170121</c:v>
                </c:pt>
                <c:pt idx="5690">
                  <c:v>8.3089919608499549</c:v>
                </c:pt>
                <c:pt idx="5691">
                  <c:v>8.308018302600086</c:v>
                </c:pt>
                <c:pt idx="5692">
                  <c:v>8.3083686050330297</c:v>
                </c:pt>
                <c:pt idx="5693">
                  <c:v>8.3089311134499617</c:v>
                </c:pt>
                <c:pt idx="5694">
                  <c:v>8.3078046492169033</c:v>
                </c:pt>
                <c:pt idx="5695">
                  <c:v>8.3080353743000348</c:v>
                </c:pt>
                <c:pt idx="5696">
                  <c:v>8.3084075933999788</c:v>
                </c:pt>
                <c:pt idx="5697">
                  <c:v>8.3083889458329221</c:v>
                </c:pt>
                <c:pt idx="5698">
                  <c:v>8.3077637042500534</c:v>
                </c:pt>
                <c:pt idx="5699">
                  <c:v>8.3075110066829936</c:v>
                </c:pt>
                <c:pt idx="5700">
                  <c:v>8.3085612984329273</c:v>
                </c:pt>
                <c:pt idx="5701">
                  <c:v>8.308059584200068</c:v>
                </c:pt>
                <c:pt idx="5702">
                  <c:v>8.3098213092830022</c:v>
                </c:pt>
                <c:pt idx="5703">
                  <c:v>8.3093346783829443</c:v>
                </c:pt>
                <c:pt idx="5704">
                  <c:v>8.3100321701330753</c:v>
                </c:pt>
                <c:pt idx="5705">
                  <c:v>8.3094614059000165</c:v>
                </c:pt>
                <c:pt idx="5706">
                  <c:v>8.3090742916669598</c:v>
                </c:pt>
                <c:pt idx="5707">
                  <c:v>8.3092371834170926</c:v>
                </c:pt>
                <c:pt idx="5708">
                  <c:v>8.3090003525170353</c:v>
                </c:pt>
                <c:pt idx="5709">
                  <c:v>8.3088023609329671</c:v>
                </c:pt>
                <c:pt idx="5710">
                  <c:v>8.3090908800329082</c:v>
                </c:pt>
                <c:pt idx="5711">
                  <c:v>8.3081015551170427</c:v>
                </c:pt>
                <c:pt idx="5712">
                  <c:v>8.3083997908829836</c:v>
                </c:pt>
                <c:pt idx="5713">
                  <c:v>8.3083412992999168</c:v>
                </c:pt>
                <c:pt idx="5714">
                  <c:v>8.308012918400058</c:v>
                </c:pt>
                <c:pt idx="5715">
                  <c:v>8.3084951708329999</c:v>
                </c:pt>
                <c:pt idx="5716">
                  <c:v>8.3083210459169337</c:v>
                </c:pt>
                <c:pt idx="5717">
                  <c:v>8.3081735983500735</c:v>
                </c:pt>
                <c:pt idx="5718">
                  <c:v>8.3083418067670074</c:v>
                </c:pt>
                <c:pt idx="5719">
                  <c:v>8.3092188758669501</c:v>
                </c:pt>
                <c:pt idx="5720">
                  <c:v>8.3083788676170816</c:v>
                </c:pt>
                <c:pt idx="5721">
                  <c:v>8.3081274367170241</c:v>
                </c:pt>
                <c:pt idx="5722">
                  <c:v>8.3082905784669574</c:v>
                </c:pt>
                <c:pt idx="5723">
                  <c:v>8.3082302309000973</c:v>
                </c:pt>
                <c:pt idx="5724">
                  <c:v>8.3082677833330401</c:v>
                </c:pt>
                <c:pt idx="5725">
                  <c:v>8.3084124584169725</c:v>
                </c:pt>
                <c:pt idx="5726">
                  <c:v>8.3082290441829159</c:v>
                </c:pt>
                <c:pt idx="5727">
                  <c:v>8.3081875526000477</c:v>
                </c:pt>
                <c:pt idx="5728">
                  <c:v>8.3082728883669894</c:v>
                </c:pt>
                <c:pt idx="5729">
                  <c:v>8.307830230116922</c:v>
                </c:pt>
                <c:pt idx="5730">
                  <c:v>8.3080108992170629</c:v>
                </c:pt>
                <c:pt idx="5731">
                  <c:v>8.3080342076329963</c:v>
                </c:pt>
                <c:pt idx="5732">
                  <c:v>8.307956143399938</c:v>
                </c:pt>
                <c:pt idx="5733">
                  <c:v>8.3082539458330782</c:v>
                </c:pt>
                <c:pt idx="5734">
                  <c:v>8.3084637875830119</c:v>
                </c:pt>
                <c:pt idx="5735">
                  <c:v>8.3079205900169555</c:v>
                </c:pt>
                <c:pt idx="5736">
                  <c:v>8.3077552151000855</c:v>
                </c:pt>
                <c:pt idx="5737">
                  <c:v>8.3081696508670291</c:v>
                </c:pt>
                <c:pt idx="5738">
                  <c:v>8.3084872592829626</c:v>
                </c:pt>
                <c:pt idx="5739">
                  <c:v>8.3079272617169035</c:v>
                </c:pt>
                <c:pt idx="5740">
                  <c:v>8.3081404034670374</c:v>
                </c:pt>
                <c:pt idx="5741">
                  <c:v>8.3080008058999777</c:v>
                </c:pt>
                <c:pt idx="5742">
                  <c:v>8.3082782249999205</c:v>
                </c:pt>
                <c:pt idx="5743">
                  <c:v>8.3073019500830529</c:v>
                </c:pt>
                <c:pt idx="5744">
                  <c:v>8.3076678025169937</c:v>
                </c:pt>
                <c:pt idx="5745">
                  <c:v>8.3079948609329275</c:v>
                </c:pt>
                <c:pt idx="5746">
                  <c:v>8.3083765800330678</c:v>
                </c:pt>
                <c:pt idx="5747">
                  <c:v>8.3081008217830004</c:v>
                </c:pt>
                <c:pt idx="5748">
                  <c:v>8.3080842408829447</c:v>
                </c:pt>
                <c:pt idx="5749">
                  <c:v>8.3073792493000749</c:v>
                </c:pt>
                <c:pt idx="5750">
                  <c:v>8.3077793684000181</c:v>
                </c:pt>
                <c:pt idx="5751">
                  <c:v>8.3081729541669596</c:v>
                </c:pt>
                <c:pt idx="5752">
                  <c:v>8.3082971292500911</c:v>
                </c:pt>
                <c:pt idx="5753">
                  <c:v>8.3076102650170345</c:v>
                </c:pt>
                <c:pt idx="5754">
                  <c:v>8.3079287734329679</c:v>
                </c:pt>
                <c:pt idx="5755">
                  <c:v>8.3078680091999093</c:v>
                </c:pt>
                <c:pt idx="5756">
                  <c:v>8.3079236009500423</c:v>
                </c:pt>
                <c:pt idx="5757">
                  <c:v>8.3078656867169833</c:v>
                </c:pt>
                <c:pt idx="5758">
                  <c:v>8.3076245451329154</c:v>
                </c:pt>
                <c:pt idx="5759">
                  <c:v>8.3076475809000581</c:v>
                </c:pt>
                <c:pt idx="5760">
                  <c:v>8.3080449000000005</c:v>
                </c:pt>
                <c:pt idx="5761">
                  <c:v>8.307736541749934</c:v>
                </c:pt>
                <c:pt idx="5762">
                  <c:v>8.307375144183073</c:v>
                </c:pt>
                <c:pt idx="5763">
                  <c:v>8.3073119859330085</c:v>
                </c:pt>
                <c:pt idx="5764">
                  <c:v>8.307016755032949</c:v>
                </c:pt>
                <c:pt idx="5765">
                  <c:v>8.3059486801170817</c:v>
                </c:pt>
                <c:pt idx="5766">
                  <c:v>8.3055515325500231</c:v>
                </c:pt>
                <c:pt idx="5767">
                  <c:v>8.305966974299956</c:v>
                </c:pt>
                <c:pt idx="5768">
                  <c:v>8.3059269767330992</c:v>
                </c:pt>
                <c:pt idx="5769">
                  <c:v>8.3053305291670405</c:v>
                </c:pt>
                <c:pt idx="5770">
                  <c:v>8.3055527542499732</c:v>
                </c:pt>
                <c:pt idx="5771">
                  <c:v>8.3060721733499161</c:v>
                </c:pt>
                <c:pt idx="5772">
                  <c:v>8.3057604651000467</c:v>
                </c:pt>
                <c:pt idx="5773">
                  <c:v>8.3059376341999904</c:v>
                </c:pt>
                <c:pt idx="5774">
                  <c:v>8.3060986759499222</c:v>
                </c:pt>
                <c:pt idx="5775">
                  <c:v>8.3056812283830634</c:v>
                </c:pt>
                <c:pt idx="5776">
                  <c:v>8.3053727201329952</c:v>
                </c:pt>
                <c:pt idx="5777">
                  <c:v>8.3059951058999388</c:v>
                </c:pt>
                <c:pt idx="5778">
                  <c:v>8.3052674416670804</c:v>
                </c:pt>
                <c:pt idx="5779">
                  <c:v>8.3053251167500139</c:v>
                </c:pt>
                <c:pt idx="5780">
                  <c:v>8.3059605691829539</c:v>
                </c:pt>
                <c:pt idx="5781">
                  <c:v>8.305836560933086</c:v>
                </c:pt>
                <c:pt idx="5782">
                  <c:v>8.3057179800330285</c:v>
                </c:pt>
                <c:pt idx="5783">
                  <c:v>8.3053693051169617</c:v>
                </c:pt>
                <c:pt idx="5784">
                  <c:v>8.3057694075499047</c:v>
                </c:pt>
                <c:pt idx="5785">
                  <c:v>8.3057305993000359</c:v>
                </c:pt>
                <c:pt idx="5786">
                  <c:v>8.3056553850669772</c:v>
                </c:pt>
                <c:pt idx="5787">
                  <c:v>8.3056737708329198</c:v>
                </c:pt>
                <c:pt idx="5788">
                  <c:v>8.3058295625830514</c:v>
                </c:pt>
                <c:pt idx="5789">
                  <c:v>8.3061106316829942</c:v>
                </c:pt>
                <c:pt idx="5790">
                  <c:v>8.3071984067669273</c:v>
                </c:pt>
                <c:pt idx="5791">
                  <c:v>8.3074632092000673</c:v>
                </c:pt>
                <c:pt idx="5792">
                  <c:v>8.3073224009500031</c:v>
                </c:pt>
                <c:pt idx="5793">
                  <c:v>8.3078651700499435</c:v>
                </c:pt>
                <c:pt idx="5794">
                  <c:v>8.3068473784670758</c:v>
                </c:pt>
                <c:pt idx="5795">
                  <c:v>8.3071043642330178</c:v>
                </c:pt>
                <c:pt idx="5796">
                  <c:v>8.3066201999999603</c:v>
                </c:pt>
                <c:pt idx="5797">
                  <c:v>8.3071645584170923</c:v>
                </c:pt>
                <c:pt idx="5798">
                  <c:v>8.3071969775170338</c:v>
                </c:pt>
                <c:pt idx="5799">
                  <c:v>8.307218602599967</c:v>
                </c:pt>
                <c:pt idx="5800">
                  <c:v>8.3071648716999089</c:v>
                </c:pt>
                <c:pt idx="5801">
                  <c:v>8.3069794301170408</c:v>
                </c:pt>
                <c:pt idx="5802">
                  <c:v>8.3070620325499842</c:v>
                </c:pt>
                <c:pt idx="5803">
                  <c:v>8.3066909409669165</c:v>
                </c:pt>
                <c:pt idx="5804">
                  <c:v>8.3072409934000575</c:v>
                </c:pt>
                <c:pt idx="5805">
                  <c:v>8.3071301625</c:v>
                </c:pt>
                <c:pt idx="5806">
                  <c:v>8.3076403209169332</c:v>
                </c:pt>
                <c:pt idx="5807">
                  <c:v>8.3071092066830747</c:v>
                </c:pt>
                <c:pt idx="5808">
                  <c:v>8.3071892151000082</c:v>
                </c:pt>
                <c:pt idx="5809">
                  <c:v>8.3076417008669488</c:v>
                </c:pt>
                <c:pt idx="5810">
                  <c:v>8.3074456926170797</c:v>
                </c:pt>
                <c:pt idx="5811">
                  <c:v>8.3075403950500242</c:v>
                </c:pt>
                <c:pt idx="5812">
                  <c:v>8.3071885867999562</c:v>
                </c:pt>
                <c:pt idx="5813">
                  <c:v>8.3069769392330972</c:v>
                </c:pt>
                <c:pt idx="5814">
                  <c:v>8.3073248416670395</c:v>
                </c:pt>
                <c:pt idx="5815">
                  <c:v>8.3077533000829717</c:v>
                </c:pt>
                <c:pt idx="5816">
                  <c:v>8.307736469182915</c:v>
                </c:pt>
                <c:pt idx="5817">
                  <c:v>8.3074467942670474</c:v>
                </c:pt>
                <c:pt idx="5818">
                  <c:v>8.3077031633669893</c:v>
                </c:pt>
                <c:pt idx="5819">
                  <c:v>8.3077269884499216</c:v>
                </c:pt>
                <c:pt idx="5820">
                  <c:v>8.3074181742170623</c:v>
                </c:pt>
                <c:pt idx="5821">
                  <c:v>8.3076284992999962</c:v>
                </c:pt>
                <c:pt idx="5822">
                  <c:v>8.3075394683999377</c:v>
                </c:pt>
                <c:pt idx="5823">
                  <c:v>8.3070447708330803</c:v>
                </c:pt>
                <c:pt idx="5824">
                  <c:v>8.3074920959170129</c:v>
                </c:pt>
                <c:pt idx="5825">
                  <c:v>8.3076215150169546</c:v>
                </c:pt>
                <c:pt idx="5826">
                  <c:v>8.307730873433087</c:v>
                </c:pt>
                <c:pt idx="5827">
                  <c:v>8.3075642592000278</c:v>
                </c:pt>
                <c:pt idx="5828">
                  <c:v>8.306942667616962</c:v>
                </c:pt>
                <c:pt idx="5829">
                  <c:v>8.3070606033829044</c:v>
                </c:pt>
                <c:pt idx="5830">
                  <c:v>8.3074203451330355</c:v>
                </c:pt>
                <c:pt idx="5831">
                  <c:v>8.307639064232978</c:v>
                </c:pt>
                <c:pt idx="5832">
                  <c:v>8.3071612166669198</c:v>
                </c:pt>
                <c:pt idx="5833">
                  <c:v>8.3079164084170518</c:v>
                </c:pt>
                <c:pt idx="5834">
                  <c:v>8.3080952608499938</c:v>
                </c:pt>
                <c:pt idx="5835">
                  <c:v>8.3079566025999281</c:v>
                </c:pt>
                <c:pt idx="5836">
                  <c:v>8.3077535550330701</c:v>
                </c:pt>
                <c:pt idx="5837">
                  <c:v>8.3082062301170012</c:v>
                </c:pt>
                <c:pt idx="5838">
                  <c:v>8.307180499216944</c:v>
                </c:pt>
                <c:pt idx="5839">
                  <c:v>8.3083957743000774</c:v>
                </c:pt>
                <c:pt idx="5840">
                  <c:v>8.3084765267330187</c:v>
                </c:pt>
                <c:pt idx="5841">
                  <c:v>8.3087800291669609</c:v>
                </c:pt>
                <c:pt idx="5842">
                  <c:v>8.3079186375830929</c:v>
                </c:pt>
                <c:pt idx="5843">
                  <c:v>8.3071908733500344</c:v>
                </c:pt>
                <c:pt idx="5844">
                  <c:v>8.3072105817669666</c:v>
                </c:pt>
                <c:pt idx="5845">
                  <c:v>8.30756770086691</c:v>
                </c:pt>
                <c:pt idx="5846">
                  <c:v>8.3077178926170419</c:v>
                </c:pt>
                <c:pt idx="5847">
                  <c:v>8.3079762783829842</c:v>
                </c:pt>
                <c:pt idx="5848">
                  <c:v>8.3074213367999175</c:v>
                </c:pt>
                <c:pt idx="5849">
                  <c:v>8.3071071725670578</c:v>
                </c:pt>
                <c:pt idx="5850">
                  <c:v>8.3081302916670001</c:v>
                </c:pt>
                <c:pt idx="5851">
                  <c:v>8.3075652834169329</c:v>
                </c:pt>
                <c:pt idx="5852">
                  <c:v>8.3074733025170744</c:v>
                </c:pt>
                <c:pt idx="5853">
                  <c:v>8.3073407942670077</c:v>
                </c:pt>
                <c:pt idx="5854">
                  <c:v>8.3074617466999499</c:v>
                </c:pt>
                <c:pt idx="5855">
                  <c:v>8.3084598384500818</c:v>
                </c:pt>
                <c:pt idx="5856">
                  <c:v>8.3082872908830225</c:v>
                </c:pt>
                <c:pt idx="5857">
                  <c:v>8.308485165966955</c:v>
                </c:pt>
                <c:pt idx="5858">
                  <c:v>8.3085135350670978</c:v>
                </c:pt>
                <c:pt idx="5859">
                  <c:v>8.3077167875000413</c:v>
                </c:pt>
                <c:pt idx="5860">
                  <c:v>8.3080588959169734</c:v>
                </c:pt>
                <c:pt idx="5861">
                  <c:v>8.3085005150169149</c:v>
                </c:pt>
                <c:pt idx="5862">
                  <c:v>8.3081456567670458</c:v>
                </c:pt>
                <c:pt idx="5863">
                  <c:v>8.3086044425329888</c:v>
                </c:pt>
                <c:pt idx="5864">
                  <c:v>8.3086991176169214</c:v>
                </c:pt>
                <c:pt idx="5865">
                  <c:v>8.3080926700500637</c:v>
                </c:pt>
                <c:pt idx="5866">
                  <c:v>8.3083013951329967</c:v>
                </c:pt>
                <c:pt idx="5867">
                  <c:v>8.3078471808999375</c:v>
                </c:pt>
                <c:pt idx="5868">
                  <c:v>8.3080512333330798</c:v>
                </c:pt>
                <c:pt idx="5869">
                  <c:v>8.3087222584170117</c:v>
                </c:pt>
                <c:pt idx="5870">
                  <c:v>8.3086246608499561</c:v>
                </c:pt>
                <c:pt idx="5871">
                  <c:v>8.3081579859330876</c:v>
                </c:pt>
                <c:pt idx="5872">
                  <c:v>8.3083695883670288</c:v>
                </c:pt>
                <c:pt idx="5873">
                  <c:v>8.3078568967829618</c:v>
                </c:pt>
                <c:pt idx="5874">
                  <c:v>8.3080230325499045</c:v>
                </c:pt>
                <c:pt idx="5875">
                  <c:v>8.3081004076330363</c:v>
                </c:pt>
                <c:pt idx="5876">
                  <c:v>8.3080559433999781</c:v>
                </c:pt>
                <c:pt idx="5877">
                  <c:v>8.3074429124999192</c:v>
                </c:pt>
                <c:pt idx="5878">
                  <c:v>8.3080695875830539</c:v>
                </c:pt>
                <c:pt idx="5879">
                  <c:v>8.3074132566829935</c:v>
                </c:pt>
                <c:pt idx="5880">
                  <c:v>8.3078779150999278</c:v>
                </c:pt>
                <c:pt idx="5881">
                  <c:v>8.3075496175330681</c:v>
                </c:pt>
                <c:pt idx="5882">
                  <c:v>8.307735309283002</c:v>
                </c:pt>
                <c:pt idx="5883">
                  <c:v>8.3070638450499441</c:v>
                </c:pt>
                <c:pt idx="5884">
                  <c:v>8.3075366201330763</c:v>
                </c:pt>
                <c:pt idx="5885">
                  <c:v>8.3081444392330166</c:v>
                </c:pt>
                <c:pt idx="5886">
                  <c:v>8.3074490749999601</c:v>
                </c:pt>
                <c:pt idx="5887">
                  <c:v>8.3077062834170921</c:v>
                </c:pt>
                <c:pt idx="5888">
                  <c:v>8.3073448691830354</c:v>
                </c:pt>
                <c:pt idx="5889">
                  <c:v>8.3077184275999674</c:v>
                </c:pt>
                <c:pt idx="5890">
                  <c:v>8.3072966300329085</c:v>
                </c:pt>
                <c:pt idx="5891">
                  <c:v>8.3074945717830406</c:v>
                </c:pt>
                <c:pt idx="5892">
                  <c:v>8.3078174242169833</c:v>
                </c:pt>
                <c:pt idx="5893">
                  <c:v>8.3080265159669171</c:v>
                </c:pt>
                <c:pt idx="5894">
                  <c:v>8.3078127517330582</c:v>
                </c:pt>
                <c:pt idx="5895">
                  <c:v>8.3080611874999999</c:v>
                </c:pt>
                <c:pt idx="5896">
                  <c:v>8.3080275959169327</c:v>
                </c:pt>
                <c:pt idx="5897">
                  <c:v>8.3078642150170747</c:v>
                </c:pt>
                <c:pt idx="5898">
                  <c:v>8.307951640100006</c:v>
                </c:pt>
                <c:pt idx="5899">
                  <c:v>8.307405959199949</c:v>
                </c:pt>
                <c:pt idx="5900">
                  <c:v>8.3075892342830819</c:v>
                </c:pt>
                <c:pt idx="5901">
                  <c:v>8.3074838033830218</c:v>
                </c:pt>
                <c:pt idx="5902">
                  <c:v>8.3073048451329576</c:v>
                </c:pt>
                <c:pt idx="5903">
                  <c:v>8.306772247567098</c:v>
                </c:pt>
                <c:pt idx="5904">
                  <c:v>8.3066720833330407</c:v>
                </c:pt>
                <c:pt idx="5905">
                  <c:v>8.3071991417499724</c:v>
                </c:pt>
                <c:pt idx="5906">
                  <c:v>8.3075015941829147</c:v>
                </c:pt>
                <c:pt idx="5907">
                  <c:v>8.3083231359330476</c:v>
                </c:pt>
                <c:pt idx="5908">
                  <c:v>8.3081203383669884</c:v>
                </c:pt>
                <c:pt idx="5909">
                  <c:v>8.3081506801169223</c:v>
                </c:pt>
                <c:pt idx="5910">
                  <c:v>8.3080211325500635</c:v>
                </c:pt>
                <c:pt idx="5911">
                  <c:v>8.3080601576329958</c:v>
                </c:pt>
                <c:pt idx="5912">
                  <c:v>8.3082114267329388</c:v>
                </c:pt>
                <c:pt idx="5913">
                  <c:v>8.3089401291670786</c:v>
                </c:pt>
                <c:pt idx="5914">
                  <c:v>8.3076314042500119</c:v>
                </c:pt>
                <c:pt idx="5915">
                  <c:v>8.3072145400169557</c:v>
                </c:pt>
                <c:pt idx="5916">
                  <c:v>8.306779465100087</c:v>
                </c:pt>
                <c:pt idx="5917">
                  <c:v>8.3067257842000295</c:v>
                </c:pt>
                <c:pt idx="5918">
                  <c:v>8.3065228092829617</c:v>
                </c:pt>
                <c:pt idx="5919">
                  <c:v>8.3066791283829033</c:v>
                </c:pt>
                <c:pt idx="5920">
                  <c:v>8.3068849034670365</c:v>
                </c:pt>
                <c:pt idx="5921">
                  <c:v>8.3071783558999783</c:v>
                </c:pt>
                <c:pt idx="5922">
                  <c:v>8.3069206249999219</c:v>
                </c:pt>
                <c:pt idx="5923">
                  <c:v>8.3063334667500524</c:v>
                </c:pt>
                <c:pt idx="5924">
                  <c:v>8.3065101025169934</c:v>
                </c:pt>
                <c:pt idx="5925">
                  <c:v>8.3066720109329282</c:v>
                </c:pt>
                <c:pt idx="5926">
                  <c:v>8.3065929633670681</c:v>
                </c:pt>
                <c:pt idx="5927">
                  <c:v>8.3080593384500006</c:v>
                </c:pt>
                <c:pt idx="5928">
                  <c:v>8.3082309408829449</c:v>
                </c:pt>
                <c:pt idx="5929">
                  <c:v>8.307950582633076</c:v>
                </c:pt>
                <c:pt idx="5930">
                  <c:v>8.3078633184000186</c:v>
                </c:pt>
                <c:pt idx="5931">
                  <c:v>8.3087249374999601</c:v>
                </c:pt>
                <c:pt idx="5932">
                  <c:v>8.3082481625830908</c:v>
                </c:pt>
                <c:pt idx="5933">
                  <c:v>8.3081223316830339</c:v>
                </c:pt>
                <c:pt idx="5934">
                  <c:v>8.3080721734329668</c:v>
                </c:pt>
                <c:pt idx="5935">
                  <c:v>8.308213209199911</c:v>
                </c:pt>
                <c:pt idx="5936">
                  <c:v>8.3079483342830418</c:v>
                </c:pt>
                <c:pt idx="5937">
                  <c:v>8.3082662033829831</c:v>
                </c:pt>
                <c:pt idx="5938">
                  <c:v>8.3082514617999159</c:v>
                </c:pt>
                <c:pt idx="5939">
                  <c:v>8.3080821975670585</c:v>
                </c:pt>
                <c:pt idx="5940">
                  <c:v>8.3086074166670016</c:v>
                </c:pt>
                <c:pt idx="5941">
                  <c:v>8.3086794584169343</c:v>
                </c:pt>
                <c:pt idx="5942">
                  <c:v>8.3085581775170745</c:v>
                </c:pt>
                <c:pt idx="5943">
                  <c:v>8.3078442026000072</c:v>
                </c:pt>
                <c:pt idx="5944">
                  <c:v>8.3084616716999502</c:v>
                </c:pt>
                <c:pt idx="5945">
                  <c:v>8.3084955967830805</c:v>
                </c:pt>
                <c:pt idx="5946">
                  <c:v>8.3085269158830233</c:v>
                </c:pt>
                <c:pt idx="5947">
                  <c:v>8.3084390242999575</c:v>
                </c:pt>
                <c:pt idx="5948">
                  <c:v>8.308608693400096</c:v>
                </c:pt>
                <c:pt idx="5949">
                  <c:v>8.3091378958330395</c:v>
                </c:pt>
                <c:pt idx="5950">
                  <c:v>8.3090365042499723</c:v>
                </c:pt>
                <c:pt idx="5951">
                  <c:v>8.308861540016915</c:v>
                </c:pt>
                <c:pt idx="5952">
                  <c:v>8.3084536817670465</c:v>
                </c:pt>
                <c:pt idx="5953">
                  <c:v>8.3083632508669876</c:v>
                </c:pt>
                <c:pt idx="5954">
                  <c:v>8.309360025949923</c:v>
                </c:pt>
                <c:pt idx="5955">
                  <c:v>8.3082922117170632</c:v>
                </c:pt>
                <c:pt idx="5956">
                  <c:v>8.3088491534669959</c:v>
                </c:pt>
                <c:pt idx="5957">
                  <c:v>8.3084684225669392</c:v>
                </c:pt>
                <c:pt idx="5958">
                  <c:v>8.308942525000079</c:v>
                </c:pt>
                <c:pt idx="5959">
                  <c:v>8.3095082834170135</c:v>
                </c:pt>
                <c:pt idx="5960">
                  <c:v>8.309075785849954</c:v>
                </c:pt>
                <c:pt idx="5961">
                  <c:v>8.3089319609330854</c:v>
                </c:pt>
                <c:pt idx="5962">
                  <c:v>8.3090037133670283</c:v>
                </c:pt>
                <c:pt idx="5963">
                  <c:v>8.3096393717829624</c:v>
                </c:pt>
                <c:pt idx="5964">
                  <c:v>8.308929857549904</c:v>
                </c:pt>
                <c:pt idx="5965">
                  <c:v>8.3098621159670358</c:v>
                </c:pt>
                <c:pt idx="5966">
                  <c:v>8.3095213017329783</c:v>
                </c:pt>
                <c:pt idx="5967">
                  <c:v>8.309334787499921</c:v>
                </c:pt>
                <c:pt idx="5968">
                  <c:v>8.309715645917052</c:v>
                </c:pt>
                <c:pt idx="5969">
                  <c:v>8.3102268316829946</c:v>
                </c:pt>
                <c:pt idx="5970">
                  <c:v>8.3097480734329281</c:v>
                </c:pt>
                <c:pt idx="5971">
                  <c:v>8.3095884092000674</c:v>
                </c:pt>
                <c:pt idx="5972">
                  <c:v>8.3095910842830012</c:v>
                </c:pt>
                <c:pt idx="5973">
                  <c:v>8.3099813367169446</c:v>
                </c:pt>
                <c:pt idx="5974">
                  <c:v>8.3097274451330758</c:v>
                </c:pt>
                <c:pt idx="5975">
                  <c:v>8.3105959809000183</c:v>
                </c:pt>
                <c:pt idx="5976">
                  <c:v>8.3100494166669598</c:v>
                </c:pt>
                <c:pt idx="5977">
                  <c:v>8.3096745084170909</c:v>
                </c:pt>
                <c:pt idx="5978">
                  <c:v>8.3097979275170335</c:v>
                </c:pt>
                <c:pt idx="5979">
                  <c:v>8.3099467192669678</c:v>
                </c:pt>
                <c:pt idx="5980">
                  <c:v>8.3099497383669103</c:v>
                </c:pt>
                <c:pt idx="5981">
                  <c:v>8.3099258301170416</c:v>
                </c:pt>
                <c:pt idx="5982">
                  <c:v>8.3097424325499833</c:v>
                </c:pt>
                <c:pt idx="5983">
                  <c:v>8.3098588242999174</c:v>
                </c:pt>
                <c:pt idx="5984">
                  <c:v>8.3099637434000577</c:v>
                </c:pt>
                <c:pt idx="5985">
                  <c:v>8.3099785624999996</c:v>
                </c:pt>
                <c:pt idx="5986">
                  <c:v>8.3099994542499331</c:v>
                </c:pt>
                <c:pt idx="5987">
                  <c:v>8.3100680400170734</c:v>
                </c:pt>
                <c:pt idx="5988">
                  <c:v>8.310293381767007</c:v>
                </c:pt>
                <c:pt idx="5989">
                  <c:v>8.3103519508669486</c:v>
                </c:pt>
                <c:pt idx="5990">
                  <c:v>8.3098632926170808</c:v>
                </c:pt>
                <c:pt idx="5991">
                  <c:v>8.309618828383023</c:v>
                </c:pt>
                <c:pt idx="5992">
                  <c:v>8.3100289034669554</c:v>
                </c:pt>
                <c:pt idx="5993">
                  <c:v>8.3107606892330974</c:v>
                </c:pt>
                <c:pt idx="5994">
                  <c:v>8.3098769416670386</c:v>
                </c:pt>
                <c:pt idx="5995">
                  <c:v>8.3101715667499718</c:v>
                </c:pt>
                <c:pt idx="5996">
                  <c:v>8.3098875858499159</c:v>
                </c:pt>
                <c:pt idx="5997">
                  <c:v>8.3097597109330472</c:v>
                </c:pt>
                <c:pt idx="5998">
                  <c:v>8.3105727133669891</c:v>
                </c:pt>
                <c:pt idx="5999">
                  <c:v>8.3101736551169232</c:v>
                </c:pt>
                <c:pt idx="6000">
                  <c:v>8.3104447242170618</c:v>
                </c:pt>
                <c:pt idx="6001">
                  <c:v>8.3101913326329946</c:v>
                </c:pt>
                <c:pt idx="6002">
                  <c:v>8.3103578183999378</c:v>
                </c:pt>
                <c:pt idx="6003">
                  <c:v>8.3104747375000798</c:v>
                </c:pt>
                <c:pt idx="6004">
                  <c:v>8.3107152625830132</c:v>
                </c:pt>
                <c:pt idx="6005">
                  <c:v>8.3102862816829539</c:v>
                </c:pt>
                <c:pt idx="6006">
                  <c:v>8.3106623234330872</c:v>
                </c:pt>
                <c:pt idx="6007">
                  <c:v>8.3111207425330296</c:v>
                </c:pt>
                <c:pt idx="6008">
                  <c:v>8.3106102009499612</c:v>
                </c:pt>
                <c:pt idx="6009">
                  <c:v>8.3110525367169039</c:v>
                </c:pt>
                <c:pt idx="6010">
                  <c:v>8.3106269118000355</c:v>
                </c:pt>
                <c:pt idx="6011">
                  <c:v>8.3107855642329795</c:v>
                </c:pt>
                <c:pt idx="6012">
                  <c:v>8.3108409499999194</c:v>
                </c:pt>
                <c:pt idx="6013">
                  <c:v>8.3115602750830515</c:v>
                </c:pt>
                <c:pt idx="6014">
                  <c:v>8.311048527516995</c:v>
                </c:pt>
                <c:pt idx="6015">
                  <c:v>8.3109117859329285</c:v>
                </c:pt>
                <c:pt idx="6016">
                  <c:v>8.3112433050330701</c:v>
                </c:pt>
                <c:pt idx="6017">
                  <c:v>8.3110907801170022</c:v>
                </c:pt>
                <c:pt idx="6018">
                  <c:v>8.3114079492169441</c:v>
                </c:pt>
                <c:pt idx="6019">
                  <c:v>8.3111663409670751</c:v>
                </c:pt>
                <c:pt idx="6020">
                  <c:v>8.3107166600670173</c:v>
                </c:pt>
                <c:pt idx="6021">
                  <c:v>8.3104811124999607</c:v>
                </c:pt>
                <c:pt idx="6022">
                  <c:v>8.3111785042500923</c:v>
                </c:pt>
                <c:pt idx="6023">
                  <c:v>8.3109726066830341</c:v>
                </c:pt>
                <c:pt idx="6024">
                  <c:v>8.3109872317669673</c:v>
                </c:pt>
                <c:pt idx="6025">
                  <c:v>8.3116948508669104</c:v>
                </c:pt>
                <c:pt idx="6026">
                  <c:v>8.3114605092830409</c:v>
                </c:pt>
                <c:pt idx="6027">
                  <c:v>8.3118722450499849</c:v>
                </c:pt>
                <c:pt idx="6028">
                  <c:v>8.3114102034669166</c:v>
                </c:pt>
                <c:pt idx="6029">
                  <c:v>8.3111618225670565</c:v>
                </c:pt>
                <c:pt idx="6030">
                  <c:v>8.3114496916670006</c:v>
                </c:pt>
                <c:pt idx="6031">
                  <c:v>8.3115299500829334</c:v>
                </c:pt>
                <c:pt idx="6032">
                  <c:v>8.3110186191830753</c:v>
                </c:pt>
                <c:pt idx="6033">
                  <c:v>8.3110456942670066</c:v>
                </c:pt>
                <c:pt idx="6034">
                  <c:v>8.3108366466999488</c:v>
                </c:pt>
                <c:pt idx="6035">
                  <c:v>8.3113022884500811</c:v>
                </c:pt>
                <c:pt idx="6036">
                  <c:v>8.3113929242170226</c:v>
                </c:pt>
                <c:pt idx="6037">
                  <c:v>8.3110497992999566</c:v>
                </c:pt>
                <c:pt idx="6038">
                  <c:v>8.3117880184000974</c:v>
                </c:pt>
                <c:pt idx="6039">
                  <c:v>8.3109870541670396</c:v>
                </c:pt>
                <c:pt idx="6040">
                  <c:v>8.3090532959169732</c:v>
                </c:pt>
                <c:pt idx="6041">
                  <c:v>8.3093642983499141</c:v>
                </c:pt>
                <c:pt idx="6042">
                  <c:v>8.3093672567670467</c:v>
                </c:pt>
                <c:pt idx="6043">
                  <c:v>8.309448092532989</c:v>
                </c:pt>
                <c:pt idx="6044">
                  <c:v>8.3093508009499217</c:v>
                </c:pt>
                <c:pt idx="6045">
                  <c:v>8.3095382033830631</c:v>
                </c:pt>
                <c:pt idx="6046">
                  <c:v>8.3096427951329961</c:v>
                </c:pt>
                <c:pt idx="6047">
                  <c:v>8.3093685475669385</c:v>
                </c:pt>
                <c:pt idx="6048">
                  <c:v>8.3097140000000795</c:v>
                </c:pt>
                <c:pt idx="6049">
                  <c:v>8.3097873584170117</c:v>
                </c:pt>
                <c:pt idx="6050">
                  <c:v>8.3094857441829557</c:v>
                </c:pt>
                <c:pt idx="6051">
                  <c:v>8.3097455359330876</c:v>
                </c:pt>
                <c:pt idx="6052">
                  <c:v>8.3113579550330279</c:v>
                </c:pt>
                <c:pt idx="6053">
                  <c:v>8.3116442967829602</c:v>
                </c:pt>
                <c:pt idx="6054">
                  <c:v>8.3115551158829035</c:v>
                </c:pt>
                <c:pt idx="6055">
                  <c:v>8.3116384409670356</c:v>
                </c:pt>
                <c:pt idx="6056">
                  <c:v>8.3116683600669781</c:v>
                </c:pt>
                <c:pt idx="6057">
                  <c:v>8.311706212499919</c:v>
                </c:pt>
                <c:pt idx="6058">
                  <c:v>8.3117898542500512</c:v>
                </c:pt>
                <c:pt idx="6059">
                  <c:v>8.3121096566829937</c:v>
                </c:pt>
                <c:pt idx="6060">
                  <c:v>8.3115512317669271</c:v>
                </c:pt>
                <c:pt idx="6061">
                  <c:v>8.3119888508670687</c:v>
                </c:pt>
                <c:pt idx="6062">
                  <c:v>8.3123015092830013</c:v>
                </c:pt>
                <c:pt idx="6063">
                  <c:v>8.3119529950499427</c:v>
                </c:pt>
                <c:pt idx="6064">
                  <c:v>8.3123813368000761</c:v>
                </c:pt>
                <c:pt idx="6065">
                  <c:v>8.3122702392330172</c:v>
                </c:pt>
                <c:pt idx="6066">
                  <c:v>8.3115535416669601</c:v>
                </c:pt>
                <c:pt idx="6067">
                  <c:v>8.3113848167500919</c:v>
                </c:pt>
                <c:pt idx="6068">
                  <c:v>8.3123894858500336</c:v>
                </c:pt>
                <c:pt idx="6069">
                  <c:v>8.3123621942669672</c:v>
                </c:pt>
                <c:pt idx="6070">
                  <c:v>8.3125536800329094</c:v>
                </c:pt>
                <c:pt idx="6071">
                  <c:v>8.3115605551170404</c:v>
                </c:pt>
                <c:pt idx="6072">
                  <c:v>8.3115501075499836</c:v>
                </c:pt>
                <c:pt idx="6073">
                  <c:v>8.3117388326329174</c:v>
                </c:pt>
                <c:pt idx="6074">
                  <c:v>8.3119412850670589</c:v>
                </c:pt>
                <c:pt idx="6075">
                  <c:v>8.3133911208329998</c:v>
                </c:pt>
                <c:pt idx="6076">
                  <c:v>8.3120663125829317</c:v>
                </c:pt>
                <c:pt idx="6077">
                  <c:v>8.3122360650170748</c:v>
                </c:pt>
                <c:pt idx="6078">
                  <c:v>8.3122559901000077</c:v>
                </c:pt>
                <c:pt idx="6079">
                  <c:v>8.3124029591999502</c:v>
                </c:pt>
                <c:pt idx="6080">
                  <c:v>8.3119131176170811</c:v>
                </c:pt>
                <c:pt idx="6081">
                  <c:v>8.3122929533830234</c:v>
                </c:pt>
                <c:pt idx="6082">
                  <c:v>8.3126346784669547</c:v>
                </c:pt>
                <c:pt idx="6083">
                  <c:v>8.3125025475670977</c:v>
                </c:pt>
                <c:pt idx="6084">
                  <c:v>8.3120558000000404</c:v>
                </c:pt>
                <c:pt idx="6085">
                  <c:v>8.3125053250829737</c:v>
                </c:pt>
                <c:pt idx="6086">
                  <c:v>8.3123536441829149</c:v>
                </c:pt>
                <c:pt idx="6087">
                  <c:v>8.3125930526000484</c:v>
                </c:pt>
                <c:pt idx="6088">
                  <c:v>8.3128681050329885</c:v>
                </c:pt>
                <c:pt idx="6089">
                  <c:v>8.3118056967829208</c:v>
                </c:pt>
                <c:pt idx="6090">
                  <c:v>8.3107206825500644</c:v>
                </c:pt>
                <c:pt idx="6091">
                  <c:v>8.3112609076329971</c:v>
                </c:pt>
                <c:pt idx="6092">
                  <c:v>8.3111950933999399</c:v>
                </c:pt>
                <c:pt idx="6093">
                  <c:v>8.3112983958330791</c:v>
                </c:pt>
                <c:pt idx="6094">
                  <c:v>8.311068870917012</c:v>
                </c:pt>
                <c:pt idx="6095">
                  <c:v>8.3110594900169552</c:v>
                </c:pt>
                <c:pt idx="6096">
                  <c:v>8.3115235317670866</c:v>
                </c:pt>
                <c:pt idx="6097">
                  <c:v>8.3112225008670304</c:v>
                </c:pt>
                <c:pt idx="6098">
                  <c:v>8.3113254926169624</c:v>
                </c:pt>
                <c:pt idx="6099">
                  <c:v>8.3109458283829039</c:v>
                </c:pt>
                <c:pt idx="6100">
                  <c:v>8.3106229701330356</c:v>
                </c:pt>
                <c:pt idx="6101">
                  <c:v>8.3108528892329776</c:v>
                </c:pt>
                <c:pt idx="6102">
                  <c:v>8.3132763583329208</c:v>
                </c:pt>
                <c:pt idx="6103">
                  <c:v>8.3132446834170537</c:v>
                </c:pt>
                <c:pt idx="6104">
                  <c:v>8.3132672858499941</c:v>
                </c:pt>
                <c:pt idx="6105">
                  <c:v>8.3132702109329273</c:v>
                </c:pt>
                <c:pt idx="6106">
                  <c:v>8.3130116800330693</c:v>
                </c:pt>
                <c:pt idx="6107">
                  <c:v>8.3135026884500007</c:v>
                </c:pt>
                <c:pt idx="6108">
                  <c:v>8.3131617575499437</c:v>
                </c:pt>
                <c:pt idx="6109">
                  <c:v>8.3134407826330765</c:v>
                </c:pt>
                <c:pt idx="6110">
                  <c:v>8.3131553184000175</c:v>
                </c:pt>
                <c:pt idx="6111">
                  <c:v>8.3127262374999606</c:v>
                </c:pt>
                <c:pt idx="6112">
                  <c:v>8.3137635125830922</c:v>
                </c:pt>
                <c:pt idx="6113">
                  <c:v>8.3138804983500343</c:v>
                </c:pt>
                <c:pt idx="6114">
                  <c:v>8.3136481234329676</c:v>
                </c:pt>
                <c:pt idx="6115">
                  <c:v>8.3139052258669093</c:v>
                </c:pt>
                <c:pt idx="6116">
                  <c:v>8.3141619509500426</c:v>
                </c:pt>
                <c:pt idx="6117">
                  <c:v>8.3143560533829834</c:v>
                </c:pt>
                <c:pt idx="6118">
                  <c:v>8.3140113117999164</c:v>
                </c:pt>
                <c:pt idx="6119">
                  <c:v>8.3139769309000577</c:v>
                </c:pt>
                <c:pt idx="6120">
                  <c:v>8.3134963833329998</c:v>
                </c:pt>
                <c:pt idx="6121">
                  <c:v>8.3137308250829332</c:v>
                </c:pt>
                <c:pt idx="6122">
                  <c:v>8.3135485108500742</c:v>
                </c:pt>
                <c:pt idx="6123">
                  <c:v>8.3137334692670066</c:v>
                </c:pt>
                <c:pt idx="6124">
                  <c:v>8.3137995383669487</c:v>
                </c:pt>
                <c:pt idx="6125">
                  <c:v>8.3146285467830818</c:v>
                </c:pt>
                <c:pt idx="6126">
                  <c:v>8.3134564992170237</c:v>
                </c:pt>
                <c:pt idx="6127">
                  <c:v>8.3138876909669577</c:v>
                </c:pt>
                <c:pt idx="6128">
                  <c:v>8.3135331434000967</c:v>
                </c:pt>
                <c:pt idx="6129">
                  <c:v>8.3135288625000392</c:v>
                </c:pt>
                <c:pt idx="6130">
                  <c:v>8.3136429375829728</c:v>
                </c:pt>
                <c:pt idx="6131">
                  <c:v>8.3136601900169165</c:v>
                </c:pt>
                <c:pt idx="6132">
                  <c:v>8.3138559817670465</c:v>
                </c:pt>
                <c:pt idx="6133">
                  <c:v>8.3138823841999887</c:v>
                </c:pt>
                <c:pt idx="6134">
                  <c:v>8.3137899426169213</c:v>
                </c:pt>
                <c:pt idx="6135">
                  <c:v>8.313696245050064</c:v>
                </c:pt>
                <c:pt idx="6136">
                  <c:v>8.3137722034669963</c:v>
                </c:pt>
                <c:pt idx="6137">
                  <c:v>8.3135651725669391</c:v>
                </c:pt>
                <c:pt idx="6138">
                  <c:v>8.3138433750000793</c:v>
                </c:pt>
                <c:pt idx="6139">
                  <c:v>8.3123412834170125</c:v>
                </c:pt>
                <c:pt idx="6140">
                  <c:v>8.3120270858499552</c:v>
                </c:pt>
                <c:pt idx="6141">
                  <c:v>8.3112681442670855</c:v>
                </c:pt>
                <c:pt idx="6142">
                  <c:v>8.311636213367029</c:v>
                </c:pt>
                <c:pt idx="6143">
                  <c:v>8.3114783217829622</c:v>
                </c:pt>
                <c:pt idx="6144">
                  <c:v>8.3118011242169025</c:v>
                </c:pt>
                <c:pt idx="6145">
                  <c:v>8.3122055826330374</c:v>
                </c:pt>
                <c:pt idx="6146">
                  <c:v>8.3121603350669773</c:v>
                </c:pt>
                <c:pt idx="6147">
                  <c:v>8.3116005041669201</c:v>
                </c:pt>
                <c:pt idx="6148">
                  <c:v>8.3112091625830526</c:v>
                </c:pt>
                <c:pt idx="6149">
                  <c:v>8.3119810483499936</c:v>
                </c:pt>
                <c:pt idx="6150">
                  <c:v>8.3119125734329273</c:v>
                </c:pt>
                <c:pt idx="6151">
                  <c:v>8.3112909758670686</c:v>
                </c:pt>
                <c:pt idx="6152">
                  <c:v>8.3114288009500008</c:v>
                </c:pt>
                <c:pt idx="6153">
                  <c:v>8.3116031367169434</c:v>
                </c:pt>
                <c:pt idx="6154">
                  <c:v>8.3117561451330761</c:v>
                </c:pt>
                <c:pt idx="6155">
                  <c:v>8.3120728642330182</c:v>
                </c:pt>
                <c:pt idx="6156">
                  <c:v>8.3119669166669592</c:v>
                </c:pt>
                <c:pt idx="6157">
                  <c:v>8.3116826917500912</c:v>
                </c:pt>
                <c:pt idx="6158">
                  <c:v>8.311928794183034</c:v>
                </c:pt>
                <c:pt idx="6159">
                  <c:v>8.3116587692669679</c:v>
                </c:pt>
                <c:pt idx="6160">
                  <c:v>8.3115809050329101</c:v>
                </c:pt>
                <c:pt idx="6161">
                  <c:v>8.3116037467830424</c:v>
                </c:pt>
                <c:pt idx="6162">
                  <c:v>8.3117271992169837</c:v>
                </c:pt>
                <c:pt idx="6163">
                  <c:v>8.3105449909669158</c:v>
                </c:pt>
                <c:pt idx="6164">
                  <c:v>8.3114316767330578</c:v>
                </c:pt>
                <c:pt idx="6165">
                  <c:v>8.3118067458330014</c:v>
                </c:pt>
                <c:pt idx="6166">
                  <c:v>8.3108834875829327</c:v>
                </c:pt>
                <c:pt idx="6167">
                  <c:v>8.3117774400170727</c:v>
                </c:pt>
                <c:pt idx="6168">
                  <c:v>8.3115233151000076</c:v>
                </c:pt>
                <c:pt idx="6169">
                  <c:v>8.3119193008669487</c:v>
                </c:pt>
                <c:pt idx="6170">
                  <c:v>8.3112921592830808</c:v>
                </c:pt>
                <c:pt idx="6171">
                  <c:v>8.3119176283830232</c:v>
                </c:pt>
                <c:pt idx="6172">
                  <c:v>8.3117237867999574</c:v>
                </c:pt>
                <c:pt idx="6173">
                  <c:v>8.3112522725670992</c:v>
                </c:pt>
                <c:pt idx="6174">
                  <c:v>8.3117359583330401</c:v>
                </c:pt>
                <c:pt idx="6175">
                  <c:v>8.3114075334169719</c:v>
                </c:pt>
                <c:pt idx="6176">
                  <c:v>8.3116086858499152</c:v>
                </c:pt>
                <c:pt idx="6177">
                  <c:v>8.311164377600047</c:v>
                </c:pt>
                <c:pt idx="6178">
                  <c:v>8.3111253800329905</c:v>
                </c:pt>
                <c:pt idx="6179">
                  <c:v>8.3116616551169233</c:v>
                </c:pt>
                <c:pt idx="6180">
                  <c:v>8.3109933408830621</c:v>
                </c:pt>
                <c:pt idx="6181">
                  <c:v>8.3108579826329958</c:v>
                </c:pt>
                <c:pt idx="6182">
                  <c:v>8.3112549350669394</c:v>
                </c:pt>
                <c:pt idx="6183">
                  <c:v>8.3113256041670809</c:v>
                </c:pt>
                <c:pt idx="6184">
                  <c:v>8.3109140792500131</c:v>
                </c:pt>
                <c:pt idx="6185">
                  <c:v>8.3115310316829536</c:v>
                </c:pt>
                <c:pt idx="6186">
                  <c:v>8.3122981734330867</c:v>
                </c:pt>
                <c:pt idx="6187">
                  <c:v>8.3120234425330288</c:v>
                </c:pt>
                <c:pt idx="6188">
                  <c:v>8.3113482342829617</c:v>
                </c:pt>
                <c:pt idx="6189">
                  <c:v>8.3117817700499046</c:v>
                </c:pt>
                <c:pt idx="6190">
                  <c:v>8.3116658284670368</c:v>
                </c:pt>
                <c:pt idx="6191">
                  <c:v>8.3111275975669781</c:v>
                </c:pt>
                <c:pt idx="6192">
                  <c:v>8.3100518833329211</c:v>
                </c:pt>
                <c:pt idx="6193">
                  <c:v>8.311420008417052</c:v>
                </c:pt>
                <c:pt idx="6194">
                  <c:v>8.3110497275169948</c:v>
                </c:pt>
                <c:pt idx="6195">
                  <c:v>8.3113146192669269</c:v>
                </c:pt>
                <c:pt idx="6196">
                  <c:v>8.3113112550330683</c:v>
                </c:pt>
                <c:pt idx="6197">
                  <c:v>8.3115053801170031</c:v>
                </c:pt>
                <c:pt idx="6198">
                  <c:v>8.311452932549944</c:v>
                </c:pt>
                <c:pt idx="6199">
                  <c:v>8.3113385076330761</c:v>
                </c:pt>
                <c:pt idx="6200">
                  <c:v>8.3114538267330182</c:v>
                </c:pt>
                <c:pt idx="6201">
                  <c:v>8.3115171791669589</c:v>
                </c:pt>
                <c:pt idx="6202">
                  <c:v>8.3113739542500937</c:v>
                </c:pt>
                <c:pt idx="6203">
                  <c:v>8.3113147400170337</c:v>
                </c:pt>
                <c:pt idx="6204">
                  <c:v>8.3118119317669663</c:v>
                </c:pt>
                <c:pt idx="6205">
                  <c:v>8.3114393008669101</c:v>
                </c:pt>
                <c:pt idx="6206">
                  <c:v>8.3110957926170421</c:v>
                </c:pt>
                <c:pt idx="6207">
                  <c:v>8.3112831950499846</c:v>
                </c:pt>
                <c:pt idx="6208">
                  <c:v>8.3113852201329177</c:v>
                </c:pt>
                <c:pt idx="6209">
                  <c:v>8.3112057392330581</c:v>
                </c:pt>
                <c:pt idx="6210">
                  <c:v>8.3114617749999997</c:v>
                </c:pt>
                <c:pt idx="6211">
                  <c:v>8.3113475167499331</c:v>
                </c:pt>
                <c:pt idx="6212">
                  <c:v>8.3112999025170744</c:v>
                </c:pt>
                <c:pt idx="6213">
                  <c:v>8.3119894609330078</c:v>
                </c:pt>
                <c:pt idx="6214">
                  <c:v>8.3113104800329491</c:v>
                </c:pt>
                <c:pt idx="6215">
                  <c:v>8.31148748845008</c:v>
                </c:pt>
                <c:pt idx="6216">
                  <c:v>8.3110246408830228</c:v>
                </c:pt>
                <c:pt idx="6217">
                  <c:v>8.3106526492999553</c:v>
                </c:pt>
                <c:pt idx="6218">
                  <c:v>8.3106636017330988</c:v>
                </c:pt>
                <c:pt idx="6219">
                  <c:v>8.3107309708330384</c:v>
                </c:pt>
                <c:pt idx="6220">
                  <c:v>8.3106592459169715</c:v>
                </c:pt>
                <c:pt idx="6221">
                  <c:v>8.3108170316829142</c:v>
                </c:pt>
                <c:pt idx="6222">
                  <c:v>8.3109199234330458</c:v>
                </c:pt>
                <c:pt idx="6223">
                  <c:v>8.3109917591999896</c:v>
                </c:pt>
                <c:pt idx="6224">
                  <c:v>8.3106154676169215</c:v>
                </c:pt>
                <c:pt idx="6225">
                  <c:v>8.3105058867170616</c:v>
                </c:pt>
                <c:pt idx="6226">
                  <c:v>8.310900261799997</c:v>
                </c:pt>
                <c:pt idx="6227">
                  <c:v>8.3108527642329388</c:v>
                </c:pt>
                <c:pt idx="6228">
                  <c:v>8.3115763166670806</c:v>
                </c:pt>
                <c:pt idx="6229">
                  <c:v>8.3112493417500133</c:v>
                </c:pt>
                <c:pt idx="6230">
                  <c:v>8.3110933775169542</c:v>
                </c:pt>
                <c:pt idx="6231">
                  <c:v>8.3108277359330867</c:v>
                </c:pt>
                <c:pt idx="6232">
                  <c:v>8.3110492217000278</c:v>
                </c:pt>
                <c:pt idx="6233">
                  <c:v>8.3111170301169608</c:v>
                </c:pt>
                <c:pt idx="6234">
                  <c:v>8.3113648492169041</c:v>
                </c:pt>
                <c:pt idx="6235">
                  <c:v>8.3113199576330352</c:v>
                </c:pt>
                <c:pt idx="6236">
                  <c:v>8.3106550767329797</c:v>
                </c:pt>
                <c:pt idx="6237">
                  <c:v>8.3110389624999197</c:v>
                </c:pt>
                <c:pt idx="6238">
                  <c:v>8.3108785375830525</c:v>
                </c:pt>
                <c:pt idx="6239">
                  <c:v>8.3107747900169944</c:v>
                </c:pt>
                <c:pt idx="6240">
                  <c:v>8.3110380317669268</c:v>
                </c:pt>
                <c:pt idx="6241">
                  <c:v>8.3108795842000696</c:v>
                </c:pt>
                <c:pt idx="6242">
                  <c:v>8.3106832092830025</c:v>
                </c:pt>
                <c:pt idx="6243">
                  <c:v>8.3106485283829432</c:v>
                </c:pt>
                <c:pt idx="6244">
                  <c:v>8.3104586368000763</c:v>
                </c:pt>
                <c:pt idx="6245">
                  <c:v>8.3111489059000174</c:v>
                </c:pt>
                <c:pt idx="6246">
                  <c:v>8.3109035249999614</c:v>
                </c:pt>
                <c:pt idx="6247">
                  <c:v>8.3109696000830926</c:v>
                </c:pt>
                <c:pt idx="6248">
                  <c:v>8.310780752517033</c:v>
                </c:pt>
                <c:pt idx="6249">
                  <c:v>8.3115574275999684</c:v>
                </c:pt>
                <c:pt idx="6250">
                  <c:v>8.3115147300329095</c:v>
                </c:pt>
                <c:pt idx="6251">
                  <c:v>8.3108273551170413</c:v>
                </c:pt>
                <c:pt idx="6252">
                  <c:v>8.3110582408829838</c:v>
                </c:pt>
                <c:pt idx="6253">
                  <c:v>8.3104271492999171</c:v>
                </c:pt>
                <c:pt idx="6254">
                  <c:v>8.3112048684000595</c:v>
                </c:pt>
                <c:pt idx="6255">
                  <c:v>8.3117182874999997</c:v>
                </c:pt>
                <c:pt idx="6256">
                  <c:v>8.3111268459169327</c:v>
                </c:pt>
                <c:pt idx="6257">
                  <c:v>8.3110597483500737</c:v>
                </c:pt>
                <c:pt idx="6258">
                  <c:v>8.3119701901000074</c:v>
                </c:pt>
                <c:pt idx="6259">
                  <c:v>8.3116864258669505</c:v>
                </c:pt>
                <c:pt idx="6260">
                  <c:v>8.3119553509500825</c:v>
                </c:pt>
                <c:pt idx="6261">
                  <c:v>8.3117194200500233</c:v>
                </c:pt>
                <c:pt idx="6262">
                  <c:v>8.3114784617999558</c:v>
                </c:pt>
                <c:pt idx="6263">
                  <c:v>8.311924947567098</c:v>
                </c:pt>
                <c:pt idx="6264">
                  <c:v>8.311788933333041</c:v>
                </c:pt>
                <c:pt idx="6265">
                  <c:v>8.3115325750829729</c:v>
                </c:pt>
                <c:pt idx="6266">
                  <c:v>8.3119647775169145</c:v>
                </c:pt>
                <c:pt idx="6267">
                  <c:v>8.3119093359330467</c:v>
                </c:pt>
                <c:pt idx="6268">
                  <c:v>8.3110967883669886</c:v>
                </c:pt>
                <c:pt idx="6269">
                  <c:v>8.3119088801169223</c:v>
                </c:pt>
                <c:pt idx="6270">
                  <c:v>8.3123584825500636</c:v>
                </c:pt>
                <c:pt idx="6271">
                  <c:v>8.311692057632996</c:v>
                </c:pt>
                <c:pt idx="6272">
                  <c:v>8.3108353267329385</c:v>
                </c:pt>
                <c:pt idx="6273">
                  <c:v>8.31131777916708</c:v>
                </c:pt>
                <c:pt idx="6274">
                  <c:v>8.3115609375830122</c:v>
                </c:pt>
                <c:pt idx="6275">
                  <c:v>8.3114704400169561</c:v>
                </c:pt>
                <c:pt idx="6276">
                  <c:v>8.3120384817670878</c:v>
                </c:pt>
                <c:pt idx="6277">
                  <c:v>8.311628300867028</c:v>
                </c:pt>
                <c:pt idx="6278">
                  <c:v>8.3119965092829631</c:v>
                </c:pt>
                <c:pt idx="6279">
                  <c:v>8.3118354283829046</c:v>
                </c:pt>
                <c:pt idx="6280">
                  <c:v>8.311594686800035</c:v>
                </c:pt>
                <c:pt idx="6281">
                  <c:v>8.310994589232978</c:v>
                </c:pt>
                <c:pt idx="6282">
                  <c:v>8.3118110583329194</c:v>
                </c:pt>
                <c:pt idx="6283">
                  <c:v>8.3119135500830534</c:v>
                </c:pt>
                <c:pt idx="6284">
                  <c:v>8.3117351525169951</c:v>
                </c:pt>
                <c:pt idx="6285">
                  <c:v>8.3116668942669278</c:v>
                </c:pt>
                <c:pt idx="6286">
                  <c:v>8.3120764300330681</c:v>
                </c:pt>
                <c:pt idx="6287">
                  <c:v>8.3116382717830017</c:v>
                </c:pt>
                <c:pt idx="6288">
                  <c:v>8.3118238408829441</c:v>
                </c:pt>
                <c:pt idx="6289">
                  <c:v>8.3119220493000761</c:v>
                </c:pt>
                <c:pt idx="6290">
                  <c:v>8.310673318400017</c:v>
                </c:pt>
                <c:pt idx="6291">
                  <c:v>8.3113491041669612</c:v>
                </c:pt>
                <c:pt idx="6292">
                  <c:v>8.3113747292500921</c:v>
                </c:pt>
                <c:pt idx="6293">
                  <c:v>8.3109178483500354</c:v>
                </c:pt>
                <c:pt idx="6294">
                  <c:v>8.3112961900999682</c:v>
                </c:pt>
                <c:pt idx="6295">
                  <c:v>8.3114985591999098</c:v>
                </c:pt>
                <c:pt idx="6296">
                  <c:v>8.3111569676170411</c:v>
                </c:pt>
                <c:pt idx="6297">
                  <c:v>8.3113643700499829</c:v>
                </c:pt>
                <c:pt idx="6298">
                  <c:v>8.3113778117999164</c:v>
                </c:pt>
                <c:pt idx="6299">
                  <c:v>8.3109424975670585</c:v>
                </c:pt>
                <c:pt idx="6300">
                  <c:v>8.3115360999999996</c:v>
                </c:pt>
                <c:pt idx="6301">
                  <c:v>8.311095025082933</c:v>
                </c:pt>
                <c:pt idx="6302">
                  <c:v>8.3114232441830733</c:v>
                </c:pt>
                <c:pt idx="6303">
                  <c:v>8.3115559192670077</c:v>
                </c:pt>
                <c:pt idx="6304">
                  <c:v>8.3112751550329502</c:v>
                </c:pt>
                <c:pt idx="6305">
                  <c:v>8.3116909467830808</c:v>
                </c:pt>
                <c:pt idx="6306">
                  <c:v>8.3113424658830226</c:v>
                </c:pt>
                <c:pt idx="6307">
                  <c:v>8.3110309909669571</c:v>
                </c:pt>
                <c:pt idx="6308">
                  <c:v>8.3108155267330979</c:v>
                </c:pt>
                <c:pt idx="6309">
                  <c:v>8.3109815625000394</c:v>
                </c:pt>
                <c:pt idx="6310">
                  <c:v>8.3110723042499721</c:v>
                </c:pt>
                <c:pt idx="6311">
                  <c:v>8.3114184066829147</c:v>
                </c:pt>
                <c:pt idx="6312">
                  <c:v>8.3111512484330472</c:v>
                </c:pt>
                <c:pt idx="6313">
                  <c:v>8.3108963675329885</c:v>
                </c:pt>
                <c:pt idx="6314">
                  <c:v>8.3110179592829212</c:v>
                </c:pt>
                <c:pt idx="6315">
                  <c:v>8.3112000950500633</c:v>
                </c:pt>
                <c:pt idx="6316">
                  <c:v>8.3116025701329956</c:v>
                </c:pt>
                <c:pt idx="6317">
                  <c:v>8.3111538225669399</c:v>
                </c:pt>
                <c:pt idx="6318">
                  <c:v>8.3110509916670789</c:v>
                </c:pt>
                <c:pt idx="6319">
                  <c:v>8.3110719667500117</c:v>
                </c:pt>
                <c:pt idx="6320">
                  <c:v>8.3109179691829542</c:v>
                </c:pt>
                <c:pt idx="6321">
                  <c:v>8.3110997942670863</c:v>
                </c:pt>
                <c:pt idx="6322">
                  <c:v>8.3110363633670303</c:v>
                </c:pt>
                <c:pt idx="6323">
                  <c:v>8.3109436884499619</c:v>
                </c:pt>
                <c:pt idx="6324">
                  <c:v>8.3120839575499037</c:v>
                </c:pt>
                <c:pt idx="6325">
                  <c:v>8.3120009826330374</c:v>
                </c:pt>
                <c:pt idx="6326">
                  <c:v>8.3117436517329786</c:v>
                </c:pt>
                <c:pt idx="6327">
                  <c:v>8.3114707541669208</c:v>
                </c:pt>
                <c:pt idx="6328">
                  <c:v>8.3117036625830529</c:v>
                </c:pt>
                <c:pt idx="6329">
                  <c:v>8.3122190316829947</c:v>
                </c:pt>
                <c:pt idx="6330">
                  <c:v>8.311390123432929</c:v>
                </c:pt>
                <c:pt idx="6331">
                  <c:v>8.310939042533068</c:v>
                </c:pt>
                <c:pt idx="6332">
                  <c:v>8.311568967617001</c:v>
                </c:pt>
                <c:pt idx="6333">
                  <c:v>8.3113882700499442</c:v>
                </c:pt>
                <c:pt idx="6334">
                  <c:v>8.3114366951330751</c:v>
                </c:pt>
                <c:pt idx="6335">
                  <c:v>8.3116407642330188</c:v>
                </c:pt>
                <c:pt idx="6336">
                  <c:v>8.3118559166669606</c:v>
                </c:pt>
                <c:pt idx="6337">
                  <c:v>8.3114559084170914</c:v>
                </c:pt>
                <c:pt idx="6338">
                  <c:v>8.311882577517034</c:v>
                </c:pt>
                <c:pt idx="6339">
                  <c:v>8.3114569025999678</c:v>
                </c:pt>
                <c:pt idx="6340">
                  <c:v>8.3120424716999111</c:v>
                </c:pt>
                <c:pt idx="6341">
                  <c:v>8.3120772301170422</c:v>
                </c:pt>
                <c:pt idx="6342">
                  <c:v>8.3118612492169834</c:v>
                </c:pt>
                <c:pt idx="6343">
                  <c:v>8.3116915576329156</c:v>
                </c:pt>
                <c:pt idx="6344">
                  <c:v>8.3121786767330583</c:v>
                </c:pt>
                <c:pt idx="6345">
                  <c:v>8.3116561458330001</c:v>
                </c:pt>
                <c:pt idx="6346">
                  <c:v>8.3118098042499327</c:v>
                </c:pt>
                <c:pt idx="6347">
                  <c:v>8.3118701066830738</c:v>
                </c:pt>
                <c:pt idx="6348">
                  <c:v>8.3120917317670067</c:v>
                </c:pt>
                <c:pt idx="6349">
                  <c:v>8.3118758341999488</c:v>
                </c:pt>
                <c:pt idx="6350">
                  <c:v>8.3114861759500815</c:v>
                </c:pt>
                <c:pt idx="6351">
                  <c:v>8.3120821450500237</c:v>
                </c:pt>
                <c:pt idx="6352">
                  <c:v>8.3120617867999567</c:v>
                </c:pt>
                <c:pt idx="6353">
                  <c:v>8.3120465725670964</c:v>
                </c:pt>
                <c:pt idx="6354">
                  <c:v>8.3117598416670404</c:v>
                </c:pt>
                <c:pt idx="6355">
                  <c:v>8.3116091000829719</c:v>
                </c:pt>
                <c:pt idx="6356">
                  <c:v>8.3118807025169161</c:v>
                </c:pt>
                <c:pt idx="6357">
                  <c:v>8.3119511776000472</c:v>
                </c:pt>
                <c:pt idx="6358">
                  <c:v>8.3115789133669882</c:v>
                </c:pt>
                <c:pt idx="6359">
                  <c:v>8.3120792217829234</c:v>
                </c:pt>
                <c:pt idx="6360">
                  <c:v>8.3118540075500622</c:v>
                </c:pt>
                <c:pt idx="6361">
                  <c:v>8.3118271492999956</c:v>
                </c:pt>
                <c:pt idx="6362">
                  <c:v>8.3120440850669386</c:v>
                </c:pt>
                <c:pt idx="6363">
                  <c:v>8.3121733541670793</c:v>
                </c:pt>
                <c:pt idx="6364">
                  <c:v>8.3119896125830142</c:v>
                </c:pt>
                <c:pt idx="6365">
                  <c:v>8.3124474983499539</c:v>
                </c:pt>
                <c:pt idx="6366">
                  <c:v>8.311832973433086</c:v>
                </c:pt>
                <c:pt idx="6367">
                  <c:v>8.3113879258670291</c:v>
                </c:pt>
                <c:pt idx="6368">
                  <c:v>8.3116075676169618</c:v>
                </c:pt>
                <c:pt idx="6369">
                  <c:v>8.3117020200499052</c:v>
                </c:pt>
                <c:pt idx="6370">
                  <c:v>8.311574645133037</c:v>
                </c:pt>
                <c:pt idx="6371">
                  <c:v>8.3113930308999784</c:v>
                </c:pt>
                <c:pt idx="6372">
                  <c:v>8.3122004333329205</c:v>
                </c:pt>
                <c:pt idx="6373">
                  <c:v>8.3121989250830524</c:v>
                </c:pt>
                <c:pt idx="6374">
                  <c:v>8.3120675608499948</c:v>
                </c:pt>
                <c:pt idx="6375">
                  <c:v>8.3119334192669285</c:v>
                </c:pt>
                <c:pt idx="6376">
                  <c:v>8.311445138367068</c:v>
                </c:pt>
                <c:pt idx="6377">
                  <c:v>8.3114203634500008</c:v>
                </c:pt>
                <c:pt idx="6378">
                  <c:v>8.311803915882944</c:v>
                </c:pt>
                <c:pt idx="6379">
                  <c:v>8.3119856743000753</c:v>
                </c:pt>
                <c:pt idx="6380">
                  <c:v>8.3118601267330181</c:v>
                </c:pt>
                <c:pt idx="6381">
                  <c:v>8.3118295791669592</c:v>
                </c:pt>
                <c:pt idx="6382">
                  <c:v>8.3115749042500919</c:v>
                </c:pt>
                <c:pt idx="6383">
                  <c:v>8.3113911733500334</c:v>
                </c:pt>
                <c:pt idx="6384">
                  <c:v>8.3113936484329667</c:v>
                </c:pt>
                <c:pt idx="6385">
                  <c:v>8.3117146508669091</c:v>
                </c:pt>
                <c:pt idx="6386">
                  <c:v>8.3115818092830409</c:v>
                </c:pt>
                <c:pt idx="6387">
                  <c:v>8.3114861117169827</c:v>
                </c:pt>
                <c:pt idx="6388">
                  <c:v>8.3112484867999168</c:v>
                </c:pt>
                <c:pt idx="6389">
                  <c:v>8.3109346725670576</c:v>
                </c:pt>
                <c:pt idx="6390">
                  <c:v>8.3118925250000011</c:v>
                </c:pt>
                <c:pt idx="6391">
                  <c:v>8.3115595834169334</c:v>
                </c:pt>
                <c:pt idx="6392">
                  <c:v>8.3110756358500737</c:v>
                </c:pt>
                <c:pt idx="6393">
                  <c:v>8.3116322442670079</c:v>
                </c:pt>
                <c:pt idx="6394">
                  <c:v>8.311246780032949</c:v>
                </c:pt>
                <c:pt idx="6395">
                  <c:v>8.3111637884500809</c:v>
                </c:pt>
                <c:pt idx="6396">
                  <c:v>8.3112378242170237</c:v>
                </c:pt>
                <c:pt idx="6397">
                  <c:v>8.3107029492999569</c:v>
                </c:pt>
                <c:pt idx="6398">
                  <c:v>8.3116666850670988</c:v>
                </c:pt>
                <c:pt idx="6399">
                  <c:v>8.31074707083304</c:v>
                </c:pt>
                <c:pt idx="6400">
                  <c:v>8.3112991125829723</c:v>
                </c:pt>
                <c:pt idx="6401">
                  <c:v>8.3115659650169142</c:v>
                </c:pt>
                <c:pt idx="6402">
                  <c:v>8.3105281067670465</c:v>
                </c:pt>
                <c:pt idx="6403">
                  <c:v>8.3110455258669891</c:v>
                </c:pt>
                <c:pt idx="6404">
                  <c:v>8.3105433176169221</c:v>
                </c:pt>
                <c:pt idx="6405">
                  <c:v>8.3111219700500634</c:v>
                </c:pt>
                <c:pt idx="6406">
                  <c:v>8.3109325617999978</c:v>
                </c:pt>
                <c:pt idx="6407">
                  <c:v>8.3105305808999379</c:v>
                </c:pt>
                <c:pt idx="6408">
                  <c:v>8.3111358333330809</c:v>
                </c:pt>
                <c:pt idx="6409">
                  <c:v>8.3109421584170136</c:v>
                </c:pt>
                <c:pt idx="6410">
                  <c:v>8.3106799941829532</c:v>
                </c:pt>
                <c:pt idx="6411">
                  <c:v>8.3106356859330877</c:v>
                </c:pt>
                <c:pt idx="6412">
                  <c:v>8.3105573217000295</c:v>
                </c:pt>
                <c:pt idx="6413">
                  <c:v>8.3100917801169611</c:v>
                </c:pt>
                <c:pt idx="6414">
                  <c:v>8.3105352992169053</c:v>
                </c:pt>
                <c:pt idx="6415">
                  <c:v>8.3106769076330362</c:v>
                </c:pt>
                <c:pt idx="6416">
                  <c:v>8.3109794767329799</c:v>
                </c:pt>
                <c:pt idx="6417">
                  <c:v>8.3108442458329197</c:v>
                </c:pt>
                <c:pt idx="6418">
                  <c:v>8.3109665542500526</c:v>
                </c:pt>
                <c:pt idx="6419">
                  <c:v>8.310371273349995</c:v>
                </c:pt>
                <c:pt idx="6420">
                  <c:v>8.3103097150999279</c:v>
                </c:pt>
                <c:pt idx="6421">
                  <c:v>8.3098777342000698</c:v>
                </c:pt>
                <c:pt idx="6422">
                  <c:v>8.3096796759500027</c:v>
                </c:pt>
                <c:pt idx="6423">
                  <c:v>8.3101285783829439</c:v>
                </c:pt>
                <c:pt idx="6424">
                  <c:v>8.3099324368000751</c:v>
                </c:pt>
                <c:pt idx="6425">
                  <c:v>8.3099176059000186</c:v>
                </c:pt>
                <c:pt idx="6426">
                  <c:v>8.3101583083329604</c:v>
                </c:pt>
                <c:pt idx="6427">
                  <c:v>8.3101503000830927</c:v>
                </c:pt>
                <c:pt idx="6428">
                  <c:v>8.3100616358500332</c:v>
                </c:pt>
                <c:pt idx="6429">
                  <c:v>8.3101372942669673</c:v>
                </c:pt>
                <c:pt idx="6430">
                  <c:v>8.3101202133669094</c:v>
                </c:pt>
                <c:pt idx="6431">
                  <c:v>8.3095805551170407</c:v>
                </c:pt>
                <c:pt idx="6432">
                  <c:v>8.309628174216984</c:v>
                </c:pt>
                <c:pt idx="6433">
                  <c:v>8.3095314326329177</c:v>
                </c:pt>
                <c:pt idx="6434">
                  <c:v>8.3098285684000572</c:v>
                </c:pt>
                <c:pt idx="6435">
                  <c:v>8.3096995375000002</c:v>
                </c:pt>
                <c:pt idx="6436">
                  <c:v>8.3091491125829329</c:v>
                </c:pt>
                <c:pt idx="6437">
                  <c:v>8.309589731683074</c:v>
                </c:pt>
                <c:pt idx="6438">
                  <c:v>8.309336956767007</c:v>
                </c:pt>
                <c:pt idx="6439">
                  <c:v>8.3090583258669479</c:v>
                </c:pt>
                <c:pt idx="6440">
                  <c:v>8.3093138842830818</c:v>
                </c:pt>
                <c:pt idx="6441">
                  <c:v>8.3094542700500238</c:v>
                </c:pt>
                <c:pt idx="6442">
                  <c:v>8.3092938451329559</c:v>
                </c:pt>
                <c:pt idx="6443">
                  <c:v>8.3086632142330981</c:v>
                </c:pt>
                <c:pt idx="6444">
                  <c:v>8.3089104500000381</c:v>
                </c:pt>
                <c:pt idx="6445">
                  <c:v>8.3097880250829732</c:v>
                </c:pt>
                <c:pt idx="6446">
                  <c:v>8.3096456108499144</c:v>
                </c:pt>
                <c:pt idx="6447">
                  <c:v>8.3094961192670471</c:v>
                </c:pt>
                <c:pt idx="6448">
                  <c:v>8.3091308383669897</c:v>
                </c:pt>
                <c:pt idx="6449">
                  <c:v>8.3091902634499224</c:v>
                </c:pt>
                <c:pt idx="6450">
                  <c:v>8.3091666325500633</c:v>
                </c:pt>
                <c:pt idx="6451">
                  <c:v>8.3092080076329964</c:v>
                </c:pt>
                <c:pt idx="6452">
                  <c:v>8.3092300600669375</c:v>
                </c:pt>
                <c:pt idx="6453">
                  <c:v>8.3087672625000799</c:v>
                </c:pt>
                <c:pt idx="6454">
                  <c:v>8.3088604875830132</c:v>
                </c:pt>
                <c:pt idx="6455">
                  <c:v>8.3079682566829547</c:v>
                </c:pt>
                <c:pt idx="6456">
                  <c:v>8.3087205651000868</c:v>
                </c:pt>
                <c:pt idx="6457">
                  <c:v>8.3084348008670279</c:v>
                </c:pt>
                <c:pt idx="6458">
                  <c:v>8.3086303259499612</c:v>
                </c:pt>
                <c:pt idx="6459">
                  <c:v>8.3094496283829038</c:v>
                </c:pt>
                <c:pt idx="6460">
                  <c:v>8.3088451534670362</c:v>
                </c:pt>
                <c:pt idx="6461">
                  <c:v>8.3083487558999778</c:v>
                </c:pt>
                <c:pt idx="6462">
                  <c:v>8.3088441249999203</c:v>
                </c:pt>
                <c:pt idx="6463">
                  <c:v>8.3085161000830521</c:v>
                </c:pt>
                <c:pt idx="6464">
                  <c:v>8.3084893358499947</c:v>
                </c:pt>
                <c:pt idx="6465">
                  <c:v>8.3088413275999269</c:v>
                </c:pt>
                <c:pt idx="6466">
                  <c:v>8.3088138633670692</c:v>
                </c:pt>
                <c:pt idx="6467">
                  <c:v>8.3090385217830018</c:v>
                </c:pt>
                <c:pt idx="6468">
                  <c:v>8.3086324242169436</c:v>
                </c:pt>
                <c:pt idx="6469">
                  <c:v>8.3083894659670765</c:v>
                </c:pt>
                <c:pt idx="6470">
                  <c:v>8.308381368400017</c:v>
                </c:pt>
                <c:pt idx="6471">
                  <c:v>8.308566470832961</c:v>
                </c:pt>
                <c:pt idx="6472">
                  <c:v>8.3088266125830916</c:v>
                </c:pt>
                <c:pt idx="6473">
                  <c:v>8.3086919983500334</c:v>
                </c:pt>
                <c:pt idx="6474">
                  <c:v>8.3084038400999685</c:v>
                </c:pt>
                <c:pt idx="6475">
                  <c:v>8.3086695925329099</c:v>
                </c:pt>
                <c:pt idx="6476">
                  <c:v>8.3081093176170402</c:v>
                </c:pt>
                <c:pt idx="6477">
                  <c:v>8.3085150867169837</c:v>
                </c:pt>
                <c:pt idx="6478">
                  <c:v>8.3083318451329173</c:v>
                </c:pt>
                <c:pt idx="6479">
                  <c:v>8.3079450309000578</c:v>
                </c:pt>
                <c:pt idx="6480">
                  <c:v>8.3080197166669993</c:v>
                </c:pt>
                <c:pt idx="6481">
                  <c:v>8.3088321250829331</c:v>
                </c:pt>
                <c:pt idx="6482">
                  <c:v>8.3090163775170751</c:v>
                </c:pt>
                <c:pt idx="6483">
                  <c:v>8.3090994859330074</c:v>
                </c:pt>
                <c:pt idx="6484">
                  <c:v>8.3087519716999498</c:v>
                </c:pt>
                <c:pt idx="6485">
                  <c:v>8.307871046783081</c:v>
                </c:pt>
                <c:pt idx="6486">
                  <c:v>8.3082578658830233</c:v>
                </c:pt>
                <c:pt idx="6487">
                  <c:v>8.3084041242999547</c:v>
                </c:pt>
                <c:pt idx="6488">
                  <c:v>8.3082768600670978</c:v>
                </c:pt>
                <c:pt idx="6489">
                  <c:v>8.3077987791670402</c:v>
                </c:pt>
                <c:pt idx="6490">
                  <c:v>8.3081209042499733</c:v>
                </c:pt>
                <c:pt idx="6491">
                  <c:v>8.3078728733499148</c:v>
                </c:pt>
                <c:pt idx="6492">
                  <c:v>8.3082419484330483</c:v>
                </c:pt>
                <c:pt idx="6493">
                  <c:v>8.3075888175329897</c:v>
                </c:pt>
                <c:pt idx="6494">
                  <c:v>8.3089035426169211</c:v>
                </c:pt>
                <c:pt idx="6495">
                  <c:v>8.3090233950500636</c:v>
                </c:pt>
                <c:pt idx="6496">
                  <c:v>8.3078145867999957</c:v>
                </c:pt>
                <c:pt idx="6497">
                  <c:v>8.3078497725669394</c:v>
                </c:pt>
                <c:pt idx="6498">
                  <c:v>8.3080145583330793</c:v>
                </c:pt>
                <c:pt idx="6499">
                  <c:v>8.3073859334170113</c:v>
                </c:pt>
                <c:pt idx="6500">
                  <c:v>8.3079934858499556</c:v>
                </c:pt>
                <c:pt idx="6501">
                  <c:v>8.3081073609330875</c:v>
                </c:pt>
                <c:pt idx="6502">
                  <c:v>8.3078081800330299</c:v>
                </c:pt>
                <c:pt idx="6503">
                  <c:v>8.3079035717829619</c:v>
                </c:pt>
                <c:pt idx="6504">
                  <c:v>8.3079655075499037</c:v>
                </c:pt>
                <c:pt idx="6505">
                  <c:v>8.307548749300036</c:v>
                </c:pt>
                <c:pt idx="6506">
                  <c:v>8.3078222517329774</c:v>
                </c:pt>
                <c:pt idx="6507">
                  <c:v>8.3082834541669204</c:v>
                </c:pt>
                <c:pt idx="6508">
                  <c:v>8.3083268959170535</c:v>
                </c:pt>
                <c:pt idx="6509">
                  <c:v>8.3077273316829938</c:v>
                </c:pt>
                <c:pt idx="6510">
                  <c:v>8.3081231400999265</c:v>
                </c:pt>
                <c:pt idx="6511">
                  <c:v>8.3079648425330692</c:v>
                </c:pt>
                <c:pt idx="6512">
                  <c:v>8.3079598509500006</c:v>
                </c:pt>
                <c:pt idx="6513">
                  <c:v>8.3078242367169448</c:v>
                </c:pt>
                <c:pt idx="6514">
                  <c:v>8.3071830451330761</c:v>
                </c:pt>
                <c:pt idx="6515">
                  <c:v>8.3080269809000171</c:v>
                </c:pt>
                <c:pt idx="6516">
                  <c:v>8.3080745499999598</c:v>
                </c:pt>
                <c:pt idx="6517">
                  <c:v>8.307650191750092</c:v>
                </c:pt>
                <c:pt idx="6518">
                  <c:v>8.3080176275170352</c:v>
                </c:pt>
                <c:pt idx="6519">
                  <c:v>8.308278469266968</c:v>
                </c:pt>
                <c:pt idx="6520">
                  <c:v>8.308318671699908</c:v>
                </c:pt>
                <c:pt idx="6521">
                  <c:v>8.3081763467830427</c:v>
                </c:pt>
                <c:pt idx="6522">
                  <c:v>8.3088011658829828</c:v>
                </c:pt>
                <c:pt idx="6523">
                  <c:v>8.3089115909669164</c:v>
                </c:pt>
                <c:pt idx="6524">
                  <c:v>8.3087283600670574</c:v>
                </c:pt>
                <c:pt idx="6525">
                  <c:v>8.3090253124999993</c:v>
                </c:pt>
                <c:pt idx="6526">
                  <c:v>8.3082809209169337</c:v>
                </c:pt>
                <c:pt idx="6527">
                  <c:v>8.3082471900170738</c:v>
                </c:pt>
                <c:pt idx="6528">
                  <c:v>8.3086756651000062</c:v>
                </c:pt>
                <c:pt idx="6529">
                  <c:v>8.30930673419995</c:v>
                </c:pt>
                <c:pt idx="6530">
                  <c:v>8.3088140926170819</c:v>
                </c:pt>
                <c:pt idx="6531">
                  <c:v>8.3083871783830237</c:v>
                </c:pt>
                <c:pt idx="6532">
                  <c:v>8.3085829034669576</c:v>
                </c:pt>
                <c:pt idx="6533">
                  <c:v>8.3087449059000971</c:v>
                </c:pt>
                <c:pt idx="6534">
                  <c:v>8.3089615083330397</c:v>
                </c:pt>
                <c:pt idx="6535">
                  <c:v>8.3084048500829724</c:v>
                </c:pt>
                <c:pt idx="6536">
                  <c:v>8.308577752516916</c:v>
                </c:pt>
                <c:pt idx="6537">
                  <c:v>8.3083928776000473</c:v>
                </c:pt>
                <c:pt idx="6538">
                  <c:v>8.3088535966999881</c:v>
                </c:pt>
                <c:pt idx="6539">
                  <c:v>8.3088121717829218</c:v>
                </c:pt>
                <c:pt idx="6540">
                  <c:v>8.308297590883063</c:v>
                </c:pt>
                <c:pt idx="6541">
                  <c:v>8.3086080492999965</c:v>
                </c:pt>
                <c:pt idx="6542">
                  <c:v>8.3084503683999387</c:v>
                </c:pt>
                <c:pt idx="6543">
                  <c:v>8.3093542541670793</c:v>
                </c:pt>
                <c:pt idx="6544">
                  <c:v>8.3090498292500126</c:v>
                </c:pt>
                <c:pt idx="6545">
                  <c:v>8.3091122150169543</c:v>
                </c:pt>
                <c:pt idx="6546">
                  <c:v>8.3091616567670865</c:v>
                </c:pt>
                <c:pt idx="6547">
                  <c:v>8.3088933092000286</c:v>
                </c:pt>
                <c:pt idx="6548">
                  <c:v>8.3094295676169612</c:v>
                </c:pt>
                <c:pt idx="6549">
                  <c:v>8.3099077367169034</c:v>
                </c:pt>
                <c:pt idx="6550">
                  <c:v>8.3090054118000367</c:v>
                </c:pt>
                <c:pt idx="6551">
                  <c:v>8.3083105808999775</c:v>
                </c:pt>
                <c:pt idx="6552">
                  <c:v>8.3089714666669217</c:v>
                </c:pt>
                <c:pt idx="6553">
                  <c:v>8.3095390417500532</c:v>
                </c:pt>
                <c:pt idx="6554">
                  <c:v>8.3095959275169928</c:v>
                </c:pt>
                <c:pt idx="6555">
                  <c:v>8.3094214692669279</c:v>
                </c:pt>
                <c:pt idx="6556">
                  <c:v>8.3102381383670689</c:v>
                </c:pt>
                <c:pt idx="6557">
                  <c:v>8.3090681801170003</c:v>
                </c:pt>
                <c:pt idx="6558">
                  <c:v>8.3091276492169435</c:v>
                </c:pt>
                <c:pt idx="6559">
                  <c:v>8.3092009576330756</c:v>
                </c:pt>
                <c:pt idx="6560">
                  <c:v>8.3094512934000182</c:v>
                </c:pt>
                <c:pt idx="6561">
                  <c:v>8.3100505124999593</c:v>
                </c:pt>
                <c:pt idx="6562">
                  <c:v>8.3095864875830916</c:v>
                </c:pt>
                <c:pt idx="6563">
                  <c:v>8.3101720233500345</c:v>
                </c:pt>
                <c:pt idx="6564">
                  <c:v>8.3100506650999666</c:v>
                </c:pt>
                <c:pt idx="6565">
                  <c:v>8.3100622508669097</c:v>
                </c:pt>
                <c:pt idx="6566">
                  <c:v>8.309908009283042</c:v>
                </c:pt>
                <c:pt idx="6567">
                  <c:v>8.3095280283829833</c:v>
                </c:pt>
                <c:pt idx="6568">
                  <c:v>8.3092642201329152</c:v>
                </c:pt>
                <c:pt idx="6569">
                  <c:v>8.3096728892330578</c:v>
                </c:pt>
                <c:pt idx="6570">
                  <c:v>8.3098166083330014</c:v>
                </c:pt>
                <c:pt idx="6571">
                  <c:v>8.3102960000829338</c:v>
                </c:pt>
                <c:pt idx="6572">
                  <c:v>8.3103253525170739</c:v>
                </c:pt>
                <c:pt idx="6573">
                  <c:v>8.3103434109330081</c:v>
                </c:pt>
                <c:pt idx="6574">
                  <c:v>8.3105890633669492</c:v>
                </c:pt>
                <c:pt idx="6575">
                  <c:v>8.3101278384500805</c:v>
                </c:pt>
                <c:pt idx="6576">
                  <c:v>8.3096254742170235</c:v>
                </c:pt>
                <c:pt idx="6577">
                  <c:v>8.3100073326329564</c:v>
                </c:pt>
                <c:pt idx="6578">
                  <c:v>8.3100632684000981</c:v>
                </c:pt>
                <c:pt idx="6579">
                  <c:v>8.3102860041670397</c:v>
                </c:pt>
                <c:pt idx="6580">
                  <c:v>8.3104453125829725</c:v>
                </c:pt>
                <c:pt idx="6581">
                  <c:v>8.3100638150169157</c:v>
                </c:pt>
                <c:pt idx="6582">
                  <c:v>8.3102918067670473</c:v>
                </c:pt>
                <c:pt idx="6583">
                  <c:v>8.3106712758669907</c:v>
                </c:pt>
                <c:pt idx="6584">
                  <c:v>8.3097770842829224</c:v>
                </c:pt>
                <c:pt idx="6585">
                  <c:v>8.3098134033830622</c:v>
                </c:pt>
                <c:pt idx="6586">
                  <c:v>8.3098125951329962</c:v>
                </c:pt>
                <c:pt idx="6587">
                  <c:v>8.3104021975669387</c:v>
                </c:pt>
                <c:pt idx="6588">
                  <c:v>8.3103976333330802</c:v>
                </c:pt>
                <c:pt idx="6589">
                  <c:v>8.3097481250830132</c:v>
                </c:pt>
                <c:pt idx="6590">
                  <c:v>8.3105320775169549</c:v>
                </c:pt>
                <c:pt idx="6591">
                  <c:v>8.3101855859330858</c:v>
                </c:pt>
                <c:pt idx="6592">
                  <c:v>8.3102852883670284</c:v>
                </c:pt>
                <c:pt idx="6593">
                  <c:v>8.3109454801169615</c:v>
                </c:pt>
                <c:pt idx="6594">
                  <c:v>8.3107047158829044</c:v>
                </c:pt>
                <c:pt idx="6595">
                  <c:v>8.3104896743000367</c:v>
                </c:pt>
                <c:pt idx="6596">
                  <c:v>8.3105811767329776</c:v>
                </c:pt>
                <c:pt idx="6597">
                  <c:v>8.3108083791669198</c:v>
                </c:pt>
                <c:pt idx="6598">
                  <c:v>8.3109275209170512</c:v>
                </c:pt>
                <c:pt idx="6599">
                  <c:v>8.3109786566829946</c:v>
                </c:pt>
                <c:pt idx="6600">
                  <c:v>8.3103525484329275</c:v>
                </c:pt>
                <c:pt idx="6601">
                  <c:v>8.3115360008670685</c:v>
                </c:pt>
                <c:pt idx="6602">
                  <c:v>8.3107818426170024</c:v>
                </c:pt>
                <c:pt idx="6603">
                  <c:v>8.3106826950499428</c:v>
                </c:pt>
                <c:pt idx="6604">
                  <c:v>8.3111723201330747</c:v>
                </c:pt>
                <c:pt idx="6605">
                  <c:v>8.3111258892330184</c:v>
                </c:pt>
                <c:pt idx="6606">
                  <c:v>8.3108193583329601</c:v>
                </c:pt>
                <c:pt idx="6607">
                  <c:v>8.3105878000830931</c:v>
                </c:pt>
                <c:pt idx="6608">
                  <c:v>8.3110210691830346</c:v>
                </c:pt>
                <c:pt idx="6609">
                  <c:v>8.3110835275999673</c:v>
                </c:pt>
                <c:pt idx="6610">
                  <c:v>8.3106928466999097</c:v>
                </c:pt>
                <c:pt idx="6611">
                  <c:v>8.3108760717830421</c:v>
                </c:pt>
                <c:pt idx="6612">
                  <c:v>8.311074974216984</c:v>
                </c:pt>
                <c:pt idx="6613">
                  <c:v>8.3108916326329165</c:v>
                </c:pt>
                <c:pt idx="6614">
                  <c:v>8.3106530350670571</c:v>
                </c:pt>
                <c:pt idx="6615">
                  <c:v>8.3109854708329998</c:v>
                </c:pt>
                <c:pt idx="6616">
                  <c:v>8.3104423959169331</c:v>
                </c:pt>
                <c:pt idx="6617">
                  <c:v>8.3109430650170744</c:v>
                </c:pt>
                <c:pt idx="6618">
                  <c:v>8.3105722734330083</c:v>
                </c:pt>
                <c:pt idx="6619">
                  <c:v>8.3102048091999485</c:v>
                </c:pt>
                <c:pt idx="6620">
                  <c:v>8.3101661176170811</c:v>
                </c:pt>
                <c:pt idx="6621">
                  <c:v>8.3101968200500238</c:v>
                </c:pt>
                <c:pt idx="6622">
                  <c:v>8.3110741617999562</c:v>
                </c:pt>
                <c:pt idx="6623">
                  <c:v>8.3106328142330987</c:v>
                </c:pt>
                <c:pt idx="6624">
                  <c:v>8.31019445000004</c:v>
                </c:pt>
                <c:pt idx="6625">
                  <c:v>8.3108185917499711</c:v>
                </c:pt>
                <c:pt idx="6626">
                  <c:v>8.3101272941829141</c:v>
                </c:pt>
                <c:pt idx="6627">
                  <c:v>8.3109058359330472</c:v>
                </c:pt>
                <c:pt idx="6628">
                  <c:v>8.3104658216999887</c:v>
                </c:pt>
                <c:pt idx="6629">
                  <c:v>8.3107116967829224</c:v>
                </c:pt>
                <c:pt idx="6630">
                  <c:v>8.3108490325500632</c:v>
                </c:pt>
                <c:pt idx="6631">
                  <c:v>8.3109194076329977</c:v>
                </c:pt>
                <c:pt idx="6632">
                  <c:v>8.3103677267329381</c:v>
                </c:pt>
                <c:pt idx="6633">
                  <c:v>8.3104064791670798</c:v>
                </c:pt>
                <c:pt idx="6634">
                  <c:v>8.310160720917013</c:v>
                </c:pt>
                <c:pt idx="6635">
                  <c:v>8.3104739566829533</c:v>
                </c:pt>
                <c:pt idx="6636">
                  <c:v>8.3105058317670881</c:v>
                </c:pt>
                <c:pt idx="6637">
                  <c:v>8.3100977675330281</c:v>
                </c:pt>
                <c:pt idx="6638">
                  <c:v>8.3104687092829614</c:v>
                </c:pt>
                <c:pt idx="6639">
                  <c:v>8.3107483950499041</c:v>
                </c:pt>
                <c:pt idx="6640">
                  <c:v>8.3105736201330362</c:v>
                </c:pt>
                <c:pt idx="6641">
                  <c:v>8.3100214892329785</c:v>
                </c:pt>
                <c:pt idx="6642">
                  <c:v>8.3103495583329199</c:v>
                </c:pt>
                <c:pt idx="6643">
                  <c:v>8.3108685667500524</c:v>
                </c:pt>
                <c:pt idx="6644">
                  <c:v>8.3105654358499947</c:v>
                </c:pt>
                <c:pt idx="6645">
                  <c:v>8.3107269442669267</c:v>
                </c:pt>
                <c:pt idx="6646">
                  <c:v>8.3101100467000695</c:v>
                </c:pt>
                <c:pt idx="6647">
                  <c:v>8.3100551384500019</c:v>
                </c:pt>
                <c:pt idx="6648">
                  <c:v>8.3103338242169436</c:v>
                </c:pt>
                <c:pt idx="6649">
                  <c:v>8.3103820993000763</c:v>
                </c:pt>
                <c:pt idx="6650">
                  <c:v>8.310826018400018</c:v>
                </c:pt>
                <c:pt idx="6651">
                  <c:v>8.3107913374999605</c:v>
                </c:pt>
                <c:pt idx="6652">
                  <c:v>8.3108682459170922</c:v>
                </c:pt>
                <c:pt idx="6653">
                  <c:v>8.310678231683033</c:v>
                </c:pt>
                <c:pt idx="6654">
                  <c:v>8.3110172234329678</c:v>
                </c:pt>
                <c:pt idx="6655">
                  <c:v>8.3110946758669098</c:v>
                </c:pt>
                <c:pt idx="6656">
                  <c:v>8.3107708676170411</c:v>
                </c:pt>
                <c:pt idx="6657">
                  <c:v>8.3103989700499845</c:v>
                </c:pt>
                <c:pt idx="6658">
                  <c:v>8.3106331284669164</c:v>
                </c:pt>
                <c:pt idx="6659">
                  <c:v>8.3105612475670583</c:v>
                </c:pt>
                <c:pt idx="6660">
                  <c:v>8.3104005500000007</c:v>
                </c:pt>
                <c:pt idx="6661">
                  <c:v>8.3110903250829331</c:v>
                </c:pt>
                <c:pt idx="6662">
                  <c:v>8.3108605941830742</c:v>
                </c:pt>
                <c:pt idx="6663">
                  <c:v>8.3108330359330065</c:v>
                </c:pt>
                <c:pt idx="6664">
                  <c:v>8.3104532550329502</c:v>
                </c:pt>
                <c:pt idx="6665">
                  <c:v>8.3099113301170817</c:v>
                </c:pt>
                <c:pt idx="6666">
                  <c:v>8.3108688158830226</c:v>
                </c:pt>
                <c:pt idx="6667">
                  <c:v>8.3106610409669557</c:v>
                </c:pt>
                <c:pt idx="6668">
                  <c:v>8.310514326733097</c:v>
                </c:pt>
                <c:pt idx="6669">
                  <c:v>8.3108261791670408</c:v>
                </c:pt>
                <c:pt idx="6670">
                  <c:v>8.3107117209169736</c:v>
                </c:pt>
                <c:pt idx="6671">
                  <c:v>8.3104192733499147</c:v>
                </c:pt>
                <c:pt idx="6672">
                  <c:v>8.3108913317670456</c:v>
                </c:pt>
                <c:pt idx="6673">
                  <c:v>8.3109543841999898</c:v>
                </c:pt>
                <c:pt idx="6674">
                  <c:v>8.3106315092829224</c:v>
                </c:pt>
                <c:pt idx="6675">
                  <c:v>8.3112245783830634</c:v>
                </c:pt>
                <c:pt idx="6676">
                  <c:v>8.3106733367999972</c:v>
                </c:pt>
                <c:pt idx="6677">
                  <c:v>8.3112139058999368</c:v>
                </c:pt>
                <c:pt idx="6678">
                  <c:v>8.3108850250000792</c:v>
                </c:pt>
                <c:pt idx="6679">
                  <c:v>8.3110123167500127</c:v>
                </c:pt>
                <c:pt idx="6680">
                  <c:v>8.3110525025169562</c:v>
                </c:pt>
                <c:pt idx="6681">
                  <c:v>8.3108558276000863</c:v>
                </c:pt>
                <c:pt idx="6682">
                  <c:v>8.3105298633670284</c:v>
                </c:pt>
                <c:pt idx="6683">
                  <c:v>8.3113483884499626</c:v>
                </c:pt>
                <c:pt idx="6684">
                  <c:v>8.3111171908829036</c:v>
                </c:pt>
                <c:pt idx="6685">
                  <c:v>8.3113223326330363</c:v>
                </c:pt>
                <c:pt idx="6686">
                  <c:v>8.3113522517329788</c:v>
                </c:pt>
                <c:pt idx="6687">
                  <c:v>8.3109703041669203</c:v>
                </c:pt>
                <c:pt idx="6688">
                  <c:v>8.3112205459170525</c:v>
                </c:pt>
                <c:pt idx="6689">
                  <c:v>8.3117005816829934</c:v>
                </c:pt>
                <c:pt idx="6690">
                  <c:v>8.3108534234329277</c:v>
                </c:pt>
                <c:pt idx="6691">
                  <c:v>8.3107249758670694</c:v>
                </c:pt>
                <c:pt idx="6692">
                  <c:v>8.3106701509500009</c:v>
                </c:pt>
                <c:pt idx="6693">
                  <c:v>8.3114329867169445</c:v>
                </c:pt>
                <c:pt idx="6694">
                  <c:v>8.3112264784670771</c:v>
                </c:pt>
                <c:pt idx="6695">
                  <c:v>8.311263264233018</c:v>
                </c:pt>
                <c:pt idx="6696">
                  <c:v>8.3111125999999604</c:v>
                </c:pt>
                <c:pt idx="6697">
                  <c:v>8.3112882417500913</c:v>
                </c:pt>
                <c:pt idx="6698">
                  <c:v>8.3116258441830357</c:v>
                </c:pt>
                <c:pt idx="6699">
                  <c:v>8.311175252599968</c:v>
                </c:pt>
                <c:pt idx="6700">
                  <c:v>8.3116037050329084</c:v>
                </c:pt>
                <c:pt idx="6701">
                  <c:v>8.3111179467830407</c:v>
                </c:pt>
                <c:pt idx="6702">
                  <c:v>8.3109066658829835</c:v>
                </c:pt>
                <c:pt idx="6703">
                  <c:v>8.3109774242999155</c:v>
                </c:pt>
                <c:pt idx="6704">
                  <c:v>8.3116286100670589</c:v>
                </c:pt>
                <c:pt idx="6705">
                  <c:v>8.3115717624999998</c:v>
                </c:pt>
                <c:pt idx="6706">
                  <c:v>8.3114416209169324</c:v>
                </c:pt>
                <c:pt idx="6707">
                  <c:v>8.3115554900170743</c:v>
                </c:pt>
                <c:pt idx="6708">
                  <c:v>8.3114419984330059</c:v>
                </c:pt>
                <c:pt idx="6709">
                  <c:v>8.3118245508669499</c:v>
                </c:pt>
                <c:pt idx="6710">
                  <c:v>8.3115478926170816</c:v>
                </c:pt>
                <c:pt idx="6711">
                  <c:v>8.3113522950500229</c:v>
                </c:pt>
                <c:pt idx="6712">
                  <c:v>8.3114996367999563</c:v>
                </c:pt>
                <c:pt idx="6713">
                  <c:v>8.3122556892330977</c:v>
                </c:pt>
                <c:pt idx="6714">
                  <c:v>8.3116657083330399</c:v>
                </c:pt>
                <c:pt idx="6715">
                  <c:v>8.3120158500829735</c:v>
                </c:pt>
                <c:pt idx="6716">
                  <c:v>8.3118215525169141</c:v>
                </c:pt>
                <c:pt idx="6717">
                  <c:v>8.3119654942670476</c:v>
                </c:pt>
                <c:pt idx="6718">
                  <c:v>8.3115659300329892</c:v>
                </c:pt>
                <c:pt idx="6719">
                  <c:v>8.3112651551169208</c:v>
                </c:pt>
                <c:pt idx="6720">
                  <c:v>8.3110629742170641</c:v>
                </c:pt>
                <c:pt idx="6721">
                  <c:v>8.3117091492999968</c:v>
                </c:pt>
                <c:pt idx="6722">
                  <c:v>8.3114616850669396</c:v>
                </c:pt>
                <c:pt idx="6723">
                  <c:v>8.3124272041670793</c:v>
                </c:pt>
                <c:pt idx="6724">
                  <c:v>8.3125477792500124</c:v>
                </c:pt>
                <c:pt idx="6725">
                  <c:v>8.3126539816829546</c:v>
                </c:pt>
                <c:pt idx="6726">
                  <c:v>8.3122096067670874</c:v>
                </c:pt>
                <c:pt idx="6727">
                  <c:v>8.3119023592000296</c:v>
                </c:pt>
                <c:pt idx="6728">
                  <c:v>8.3123771342829631</c:v>
                </c:pt>
                <c:pt idx="6729">
                  <c:v>8.3121814867169039</c:v>
                </c:pt>
                <c:pt idx="6730">
                  <c:v>8.312461361800036</c:v>
                </c:pt>
                <c:pt idx="6731">
                  <c:v>8.3120854808999773</c:v>
                </c:pt>
                <c:pt idx="6732">
                  <c:v>8.3114957499999207</c:v>
                </c:pt>
                <c:pt idx="6733">
                  <c:v>8.3120768250830519</c:v>
                </c:pt>
                <c:pt idx="6734">
                  <c:v>8.3121067275169942</c:v>
                </c:pt>
                <c:pt idx="6735">
                  <c:v>8.3120079859329259</c:v>
                </c:pt>
                <c:pt idx="6736">
                  <c:v>8.3124057717000692</c:v>
                </c:pt>
                <c:pt idx="6737">
                  <c:v>8.3120832467830006</c:v>
                </c:pt>
                <c:pt idx="6738">
                  <c:v>8.3120317658829439</c:v>
                </c:pt>
                <c:pt idx="6739">
                  <c:v>8.3121288243000766</c:v>
                </c:pt>
                <c:pt idx="6740">
                  <c:v>8.3115690100670196</c:v>
                </c:pt>
                <c:pt idx="6741">
                  <c:v>8.3115897124999591</c:v>
                </c:pt>
                <c:pt idx="6742">
                  <c:v>8.311338304250091</c:v>
                </c:pt>
                <c:pt idx="6743">
                  <c:v>8.3120281900170347</c:v>
                </c:pt>
                <c:pt idx="6744">
                  <c:v>8.311232248432967</c:v>
                </c:pt>
                <c:pt idx="6745">
                  <c:v>8.31173160086691</c:v>
                </c:pt>
                <c:pt idx="6746">
                  <c:v>8.3121279259500422</c:v>
                </c:pt>
                <c:pt idx="6747">
                  <c:v>8.3121039617169838</c:v>
                </c:pt>
                <c:pt idx="6748">
                  <c:v>8.3120846867999152</c:v>
                </c:pt>
                <c:pt idx="6749">
                  <c:v>8.3119615392330584</c:v>
                </c:pt>
                <c:pt idx="6750">
                  <c:v>8.312578975000001</c:v>
                </c:pt>
                <c:pt idx="6751">
                  <c:v>8.3120560667499337</c:v>
                </c:pt>
                <c:pt idx="6752">
                  <c:v>8.3117155858500738</c:v>
                </c:pt>
                <c:pt idx="6753">
                  <c:v>8.3114535609330069</c:v>
                </c:pt>
                <c:pt idx="6754">
                  <c:v>8.3117823633669499</c:v>
                </c:pt>
                <c:pt idx="6755">
                  <c:v>8.3115204884500802</c:v>
                </c:pt>
                <c:pt idx="6756">
                  <c:v>8.3111851408830244</c:v>
                </c:pt>
                <c:pt idx="6757">
                  <c:v>8.3116205492999562</c:v>
                </c:pt>
                <c:pt idx="6758">
                  <c:v>8.3111358350670965</c:v>
                </c:pt>
                <c:pt idx="6759">
                  <c:v>8.3116475708330402</c:v>
                </c:pt>
                <c:pt idx="6760">
                  <c:v>8.3111559292499724</c:v>
                </c:pt>
                <c:pt idx="6761">
                  <c:v>8.3119696650169157</c:v>
                </c:pt>
                <c:pt idx="6762">
                  <c:v>8.3115585901000468</c:v>
                </c:pt>
                <c:pt idx="6763">
                  <c:v>8.3119680425329889</c:v>
                </c:pt>
                <c:pt idx="6764">
                  <c:v>8.311429134282923</c:v>
                </c:pt>
                <c:pt idx="6765">
                  <c:v>8.3112821033830624</c:v>
                </c:pt>
                <c:pt idx="6766">
                  <c:v>8.3106573617999953</c:v>
                </c:pt>
                <c:pt idx="6767">
                  <c:v>8.3113597475669394</c:v>
                </c:pt>
                <c:pt idx="6768">
                  <c:v>8.3112985000000794</c:v>
                </c:pt>
                <c:pt idx="6769">
                  <c:v>8.3109364417500124</c:v>
                </c:pt>
                <c:pt idx="6770">
                  <c:v>8.3113993441829539</c:v>
                </c:pt>
                <c:pt idx="6771">
                  <c:v>8.3110844859330868</c:v>
                </c:pt>
                <c:pt idx="6772">
                  <c:v>8.3113336217000295</c:v>
                </c:pt>
                <c:pt idx="6773">
                  <c:v>8.3108543301169622</c:v>
                </c:pt>
                <c:pt idx="6774">
                  <c:v>8.3112614325499052</c:v>
                </c:pt>
                <c:pt idx="6775">
                  <c:v>8.3111902743000368</c:v>
                </c:pt>
                <c:pt idx="6776">
                  <c:v>8.3109687267329768</c:v>
                </c:pt>
                <c:pt idx="6777">
                  <c:v>8.3115487958329215</c:v>
                </c:pt>
                <c:pt idx="6778">
                  <c:v>8.3117033042500523</c:v>
                </c:pt>
                <c:pt idx="6779">
                  <c:v>8.3115430900169951</c:v>
                </c:pt>
                <c:pt idx="6780">
                  <c:v>8.3112400650999287</c:v>
                </c:pt>
                <c:pt idx="6781">
                  <c:v>8.3116235342000682</c:v>
                </c:pt>
                <c:pt idx="6782">
                  <c:v>8.3113194759500004</c:v>
                </c:pt>
                <c:pt idx="6783">
                  <c:v>8.3105075783829445</c:v>
                </c:pt>
                <c:pt idx="6784">
                  <c:v>8.3109540868000753</c:v>
                </c:pt>
                <c:pt idx="6785">
                  <c:v>8.310981989233019</c:v>
                </c:pt>
                <c:pt idx="6786">
                  <c:v>8.3113105083329604</c:v>
                </c:pt>
                <c:pt idx="6787">
                  <c:v>8.3106261834170905</c:v>
                </c:pt>
                <c:pt idx="6788">
                  <c:v>8.3109808358500334</c:v>
                </c:pt>
                <c:pt idx="6789">
                  <c:v>8.3109191775999669</c:v>
                </c:pt>
                <c:pt idx="6790">
                  <c:v>8.3105985966999096</c:v>
                </c:pt>
                <c:pt idx="6791">
                  <c:v>8.3103773884500409</c:v>
                </c:pt>
                <c:pt idx="6792">
                  <c:v>8.3103083408829832</c:v>
                </c:pt>
                <c:pt idx="6793">
                  <c:v>8.3102985992999177</c:v>
                </c:pt>
                <c:pt idx="6794">
                  <c:v>8.310458085067058</c:v>
                </c:pt>
                <c:pt idx="6795">
                  <c:v>8.310130454167</c:v>
                </c:pt>
                <c:pt idx="6796">
                  <c:v>8.3104099959169329</c:v>
                </c:pt>
                <c:pt idx="6797">
                  <c:v>8.3106770150170739</c:v>
                </c:pt>
                <c:pt idx="6798">
                  <c:v>8.310616090100007</c:v>
                </c:pt>
                <c:pt idx="6799">
                  <c:v>8.3103629758669495</c:v>
                </c:pt>
                <c:pt idx="6800">
                  <c:v>8.3094525676170807</c:v>
                </c:pt>
                <c:pt idx="6801">
                  <c:v>8.3097213367170237</c:v>
                </c:pt>
                <c:pt idx="6802">
                  <c:v>8.3097058451329566</c:v>
                </c:pt>
                <c:pt idx="6803">
                  <c:v>8.3102346642330982</c:v>
                </c:pt>
                <c:pt idx="6804">
                  <c:v>8.3100579166670396</c:v>
                </c:pt>
                <c:pt idx="6805">
                  <c:v>8.3105440250829723</c:v>
                </c:pt>
                <c:pt idx="6806">
                  <c:v>8.3108013608499149</c:v>
                </c:pt>
                <c:pt idx="6807">
                  <c:v>8.309976902600047</c:v>
                </c:pt>
                <c:pt idx="6808">
                  <c:v>8.309652005032989</c:v>
                </c:pt>
                <c:pt idx="6809">
                  <c:v>8.3101618134499233</c:v>
                </c:pt>
                <c:pt idx="6810">
                  <c:v>8.3094550992170628</c:v>
                </c:pt>
                <c:pt idx="6811">
                  <c:v>8.3094957409669945</c:v>
                </c:pt>
                <c:pt idx="6812">
                  <c:v>8.3094722767329383</c:v>
                </c:pt>
                <c:pt idx="6813">
                  <c:v>8.3094071625000794</c:v>
                </c:pt>
                <c:pt idx="6814">
                  <c:v>8.3095285875830136</c:v>
                </c:pt>
                <c:pt idx="6815">
                  <c:v>8.3094686066829535</c:v>
                </c:pt>
                <c:pt idx="6816">
                  <c:v>8.309292881767087</c:v>
                </c:pt>
                <c:pt idx="6817">
                  <c:v>8.3092084342000287</c:v>
                </c:pt>
                <c:pt idx="6818">
                  <c:v>8.3098124759499612</c:v>
                </c:pt>
                <c:pt idx="6819">
                  <c:v>8.3100933117169049</c:v>
                </c:pt>
                <c:pt idx="6820">
                  <c:v>8.3099658368000355</c:v>
                </c:pt>
                <c:pt idx="6821">
                  <c:v>8.3098867725669798</c:v>
                </c:pt>
                <c:pt idx="6822">
                  <c:v>8.3099579083329207</c:v>
                </c:pt>
                <c:pt idx="6823">
                  <c:v>8.3096569500830526</c:v>
                </c:pt>
                <c:pt idx="6824">
                  <c:v>8.3098373191829946</c:v>
                </c:pt>
                <c:pt idx="6825">
                  <c:v>8.3097204609329278</c:v>
                </c:pt>
                <c:pt idx="6826">
                  <c:v>8.3094236133670698</c:v>
                </c:pt>
                <c:pt idx="6827">
                  <c:v>8.309534771783003</c:v>
                </c:pt>
                <c:pt idx="6828">
                  <c:v>8.3097243575499427</c:v>
                </c:pt>
                <c:pt idx="6829">
                  <c:v>8.3096597993000749</c:v>
                </c:pt>
                <c:pt idx="6830">
                  <c:v>8.3095310017330188</c:v>
                </c:pt>
                <c:pt idx="6831">
                  <c:v>8.3093778374999605</c:v>
                </c:pt>
                <c:pt idx="6832">
                  <c:v>8.3092929125830928</c:v>
                </c:pt>
                <c:pt idx="6833">
                  <c:v>8.3093219316830336</c:v>
                </c:pt>
                <c:pt idx="6834">
                  <c:v>8.3091920900999661</c:v>
                </c:pt>
                <c:pt idx="6835">
                  <c:v>8.3089814925329097</c:v>
                </c:pt>
                <c:pt idx="6836">
                  <c:v>8.3096614009500414</c:v>
                </c:pt>
                <c:pt idx="6837">
                  <c:v>8.3093345200499851</c:v>
                </c:pt>
                <c:pt idx="6838">
                  <c:v>8.3093691117999171</c:v>
                </c:pt>
                <c:pt idx="6839">
                  <c:v>8.3087330142330575</c:v>
                </c:pt>
                <c:pt idx="6840">
                  <c:v>8.3077946499999999</c:v>
                </c:pt>
                <c:pt idx="6841">
                  <c:v>8.3080453084169328</c:v>
                </c:pt>
                <c:pt idx="6842">
                  <c:v>8.307915910850074</c:v>
                </c:pt>
                <c:pt idx="6843">
                  <c:v>8.3079199859330082</c:v>
                </c:pt>
                <c:pt idx="6844">
                  <c:v>8.3081409550329486</c:v>
                </c:pt>
                <c:pt idx="6845">
                  <c:v>8.3079242301170826</c:v>
                </c:pt>
                <c:pt idx="6846">
                  <c:v>8.3079652825500236</c:v>
                </c:pt>
                <c:pt idx="6847">
                  <c:v>8.3079435576329566</c:v>
                </c:pt>
                <c:pt idx="6848">
                  <c:v>8.3086286767330986</c:v>
                </c:pt>
                <c:pt idx="6849">
                  <c:v>8.3085956291670389</c:v>
                </c:pt>
                <c:pt idx="6850">
                  <c:v>8.307935670916974</c:v>
                </c:pt>
                <c:pt idx="6851">
                  <c:v>8.3083021066829144</c:v>
                </c:pt>
                <c:pt idx="6852">
                  <c:v>8.3085440317670471</c:v>
                </c:pt>
                <c:pt idx="6853">
                  <c:v>8.3100475675329886</c:v>
                </c:pt>
                <c:pt idx="6854">
                  <c:v>8.3101556092829227</c:v>
                </c:pt>
                <c:pt idx="6855">
                  <c:v>8.3103027450500644</c:v>
                </c:pt>
                <c:pt idx="6856">
                  <c:v>8.3098108534669972</c:v>
                </c:pt>
                <c:pt idx="6857">
                  <c:v>8.3103282392329376</c:v>
                </c:pt>
                <c:pt idx="6858">
                  <c:v>8.310353591667079</c:v>
                </c:pt>
                <c:pt idx="6859">
                  <c:v>8.3104977667500126</c:v>
                </c:pt>
                <c:pt idx="6860">
                  <c:v>8.3102919025169548</c:v>
                </c:pt>
                <c:pt idx="6861">
                  <c:v>8.310092510933087</c:v>
                </c:pt>
                <c:pt idx="6862">
                  <c:v>8.3107856967000284</c:v>
                </c:pt>
                <c:pt idx="6863">
                  <c:v>8.3104398717829611</c:v>
                </c:pt>
                <c:pt idx="6864">
                  <c:v>8.3108246242169042</c:v>
                </c:pt>
                <c:pt idx="6865">
                  <c:v>8.3105372159670363</c:v>
                </c:pt>
                <c:pt idx="6866">
                  <c:v>8.3107498183999784</c:v>
                </c:pt>
                <c:pt idx="6867">
                  <c:v>8.3108852874999197</c:v>
                </c:pt>
                <c:pt idx="6868">
                  <c:v>8.3099492292500514</c:v>
                </c:pt>
                <c:pt idx="6869">
                  <c:v>8.3106595316829939</c:v>
                </c:pt>
                <c:pt idx="6870">
                  <c:v>8.3106482067669276</c:v>
                </c:pt>
                <c:pt idx="6871">
                  <c:v>8.3102010758670684</c:v>
                </c:pt>
                <c:pt idx="6872">
                  <c:v>8.310481450950002</c:v>
                </c:pt>
                <c:pt idx="6873">
                  <c:v>8.3104937533829428</c:v>
                </c:pt>
                <c:pt idx="6874">
                  <c:v>8.3103475284670765</c:v>
                </c:pt>
                <c:pt idx="6875">
                  <c:v>8.3102776142330175</c:v>
                </c:pt>
                <c:pt idx="6876">
                  <c:v>8.3101735666669612</c:v>
                </c:pt>
                <c:pt idx="6877">
                  <c:v>8.3104311084170917</c:v>
                </c:pt>
                <c:pt idx="6878">
                  <c:v>8.3103001608500335</c:v>
                </c:pt>
                <c:pt idx="6879">
                  <c:v>8.3106106859329678</c:v>
                </c:pt>
                <c:pt idx="6880">
                  <c:v>8.3100936716999083</c:v>
                </c:pt>
                <c:pt idx="6881">
                  <c:v>8.3099625301170406</c:v>
                </c:pt>
                <c:pt idx="6882">
                  <c:v>8.309967615882984</c:v>
                </c:pt>
                <c:pt idx="6883">
                  <c:v>8.3100252909669159</c:v>
                </c:pt>
                <c:pt idx="6884">
                  <c:v>8.3103419600670581</c:v>
                </c:pt>
                <c:pt idx="6885">
                  <c:v>8.3102773291670005</c:v>
                </c:pt>
                <c:pt idx="6886">
                  <c:v>8.3112612042499325</c:v>
                </c:pt>
                <c:pt idx="6887">
                  <c:v>8.3109685400170736</c:v>
                </c:pt>
                <c:pt idx="6888">
                  <c:v>8.3105032151000078</c:v>
                </c:pt>
                <c:pt idx="6889">
                  <c:v>8.3103766508669494</c:v>
                </c:pt>
                <c:pt idx="6890">
                  <c:v>8.3099993926170814</c:v>
                </c:pt>
                <c:pt idx="6891">
                  <c:v>8.3095365117170221</c:v>
                </c:pt>
                <c:pt idx="6892">
                  <c:v>8.3096090534669553</c:v>
                </c:pt>
                <c:pt idx="6893">
                  <c:v>8.3100811225670981</c:v>
                </c:pt>
                <c:pt idx="6894">
                  <c:v>8.3100429416670405</c:v>
                </c:pt>
                <c:pt idx="6895">
                  <c:v>8.309835516749974</c:v>
                </c:pt>
                <c:pt idx="6896">
                  <c:v>8.3102932691829139</c:v>
                </c:pt>
                <c:pt idx="6897">
                  <c:v>8.3104123442670481</c:v>
                </c:pt>
                <c:pt idx="6898">
                  <c:v>8.3107227466999891</c:v>
                </c:pt>
                <c:pt idx="6899">
                  <c:v>8.3106657717829222</c:v>
                </c:pt>
                <c:pt idx="6900">
                  <c:v>8.3104602742170641</c:v>
                </c:pt>
                <c:pt idx="6901">
                  <c:v>8.3103772659669968</c:v>
                </c:pt>
                <c:pt idx="6902">
                  <c:v>8.3101124017329386</c:v>
                </c:pt>
                <c:pt idx="6903">
                  <c:v>8.3099234208330799</c:v>
                </c:pt>
                <c:pt idx="6904">
                  <c:v>8.3101495792500124</c:v>
                </c:pt>
                <c:pt idx="6905">
                  <c:v>8.3103198650169556</c:v>
                </c:pt>
                <c:pt idx="6906">
                  <c:v>8.3106552901000867</c:v>
                </c:pt>
                <c:pt idx="6907">
                  <c:v>8.309870142533029</c:v>
                </c:pt>
                <c:pt idx="6908">
                  <c:v>8.3101928676169621</c:v>
                </c:pt>
                <c:pt idx="6909">
                  <c:v>8.309902320049904</c:v>
                </c:pt>
                <c:pt idx="6910">
                  <c:v>8.3103311284670358</c:v>
                </c:pt>
                <c:pt idx="6911">
                  <c:v>8.3099309808999777</c:v>
                </c:pt>
                <c:pt idx="6912">
                  <c:v>8.3104933166669213</c:v>
                </c:pt>
                <c:pt idx="6913">
                  <c:v>8.3102036750830521</c:v>
                </c:pt>
                <c:pt idx="6914">
                  <c:v>8.3101709275169942</c:v>
                </c:pt>
                <c:pt idx="6915">
                  <c:v>8.3098886859329273</c:v>
                </c:pt>
                <c:pt idx="6916">
                  <c:v>8.3098254383670689</c:v>
                </c:pt>
                <c:pt idx="6917">
                  <c:v>8.3098248801170023</c:v>
                </c:pt>
                <c:pt idx="6918">
                  <c:v>8.3105811492169437</c:v>
                </c:pt>
                <c:pt idx="6919">
                  <c:v>8.3097488409670763</c:v>
                </c:pt>
                <c:pt idx="6920">
                  <c:v>8.3101124600670175</c:v>
                </c:pt>
                <c:pt idx="6921">
                  <c:v>8.3097302624999596</c:v>
                </c:pt>
                <c:pt idx="6922">
                  <c:v>8.3100710875830917</c:v>
                </c:pt>
                <c:pt idx="6923">
                  <c:v>8.3104299733500344</c:v>
                </c:pt>
                <c:pt idx="6924">
                  <c:v>8.3100719484329684</c:v>
                </c:pt>
                <c:pt idx="6925">
                  <c:v>8.3103872175329094</c:v>
                </c:pt>
                <c:pt idx="6926">
                  <c:v>8.3106340092830422</c:v>
                </c:pt>
                <c:pt idx="6927">
                  <c:v>8.310546828382984</c:v>
                </c:pt>
                <c:pt idx="6928">
                  <c:v>8.311164670132916</c:v>
                </c:pt>
                <c:pt idx="6929">
                  <c:v>8.3110630892330573</c:v>
                </c:pt>
                <c:pt idx="6930">
                  <c:v>8.3108283749999998</c:v>
                </c:pt>
                <c:pt idx="6931">
                  <c:v>8.3110459167499329</c:v>
                </c:pt>
                <c:pt idx="6932">
                  <c:v>8.3109513025170738</c:v>
                </c:pt>
                <c:pt idx="6933">
                  <c:v>8.3112468109330067</c:v>
                </c:pt>
                <c:pt idx="6934">
                  <c:v>8.3106346300329488</c:v>
                </c:pt>
                <c:pt idx="6935">
                  <c:v>8.3109065884500808</c:v>
                </c:pt>
                <c:pt idx="6936">
                  <c:v>8.3106091908830244</c:v>
                </c:pt>
                <c:pt idx="6937">
                  <c:v>8.3108476159669564</c:v>
                </c:pt>
                <c:pt idx="6938">
                  <c:v>8.3107916684000962</c:v>
                </c:pt>
                <c:pt idx="6939">
                  <c:v>8.3098029875000403</c:v>
                </c:pt>
                <c:pt idx="6940">
                  <c:v>8.3098667125829735</c:v>
                </c:pt>
                <c:pt idx="6941">
                  <c:v>8.310671631682915</c:v>
                </c:pt>
                <c:pt idx="6942">
                  <c:v>8.3101740401000477</c:v>
                </c:pt>
                <c:pt idx="6943">
                  <c:v>8.3107392425329891</c:v>
                </c:pt>
                <c:pt idx="6944">
                  <c:v>8.3109955009499217</c:v>
                </c:pt>
                <c:pt idx="6945">
                  <c:v>8.3105602033830639</c:v>
                </c:pt>
                <c:pt idx="6946">
                  <c:v>8.3101411617999954</c:v>
                </c:pt>
                <c:pt idx="6947">
                  <c:v>8.3106487975669392</c:v>
                </c:pt>
                <c:pt idx="6948">
                  <c:v>8.3105137333330799</c:v>
                </c:pt>
                <c:pt idx="6949">
                  <c:v>8.3103442250830124</c:v>
                </c:pt>
                <c:pt idx="6950">
                  <c:v>8.3104207775169545</c:v>
                </c:pt>
                <c:pt idx="6951">
                  <c:v>8.310905135933087</c:v>
                </c:pt>
                <c:pt idx="6952">
                  <c:v>8.3109651217000291</c:v>
                </c:pt>
                <c:pt idx="6953">
                  <c:v>8.3108538134499614</c:v>
                </c:pt>
                <c:pt idx="6954">
                  <c:v>8.3106378158829024</c:v>
                </c:pt>
                <c:pt idx="6955">
                  <c:v>8.3107649743000369</c:v>
                </c:pt>
                <c:pt idx="6956">
                  <c:v>8.3106243267329774</c:v>
                </c:pt>
                <c:pt idx="6957">
                  <c:v>8.3105741791669203</c:v>
                </c:pt>
                <c:pt idx="6958">
                  <c:v>8.3107220875830521</c:v>
                </c:pt>
                <c:pt idx="6959">
                  <c:v>8.310139523349994</c:v>
                </c:pt>
                <c:pt idx="6960">
                  <c:v>8.3106257650999282</c:v>
                </c:pt>
                <c:pt idx="6961">
                  <c:v>8.3106432508670682</c:v>
                </c:pt>
                <c:pt idx="6962">
                  <c:v>8.3110768926170007</c:v>
                </c:pt>
                <c:pt idx="6963">
                  <c:v>8.3114318283829434</c:v>
                </c:pt>
                <c:pt idx="6964">
                  <c:v>8.3107648868000759</c:v>
                </c:pt>
                <c:pt idx="6965">
                  <c:v>8.3104877392330181</c:v>
                </c:pt>
                <c:pt idx="6966">
                  <c:v>8.3106960583329599</c:v>
                </c:pt>
                <c:pt idx="6967">
                  <c:v>8.3105025500830916</c:v>
                </c:pt>
                <c:pt idx="6968">
                  <c:v>8.3106445691830348</c:v>
                </c:pt>
                <c:pt idx="6969">
                  <c:v>8.3103426775999676</c:v>
                </c:pt>
                <c:pt idx="6970">
                  <c:v>8.3107861466999093</c:v>
                </c:pt>
                <c:pt idx="6971">
                  <c:v>8.3105875217830416</c:v>
                </c:pt>
                <c:pt idx="6972">
                  <c:v>8.3105432408829838</c:v>
                </c:pt>
                <c:pt idx="6973">
                  <c:v>8.3104984492999154</c:v>
                </c:pt>
                <c:pt idx="6974">
                  <c:v>8.3101922017330576</c:v>
                </c:pt>
                <c:pt idx="6975">
                  <c:v>8.3103958708330001</c:v>
                </c:pt>
                <c:pt idx="6976">
                  <c:v>8.3109469292499334</c:v>
                </c:pt>
                <c:pt idx="6977">
                  <c:v>8.3099424650170732</c:v>
                </c:pt>
                <c:pt idx="6978">
                  <c:v>8.3086044901000076</c:v>
                </c:pt>
                <c:pt idx="6979">
                  <c:v>8.3090575758669498</c:v>
                </c:pt>
                <c:pt idx="6980">
                  <c:v>8.3092145176170806</c:v>
                </c:pt>
                <c:pt idx="6981">
                  <c:v>8.3087312867170233</c:v>
                </c:pt>
                <c:pt idx="6982">
                  <c:v>8.3091953451329559</c:v>
                </c:pt>
                <c:pt idx="6983">
                  <c:v>8.3092213475670977</c:v>
                </c:pt>
                <c:pt idx="6984">
                  <c:v>8.3091167500000402</c:v>
                </c:pt>
                <c:pt idx="6985">
                  <c:v>8.3085729917499727</c:v>
                </c:pt>
                <c:pt idx="6986">
                  <c:v>8.3082879108499146</c:v>
                </c:pt>
                <c:pt idx="6987">
                  <c:v>8.3085653859330471</c:v>
                </c:pt>
                <c:pt idx="6988">
                  <c:v>8.3078585883669902</c:v>
                </c:pt>
                <c:pt idx="6989">
                  <c:v>8.3085152301169227</c:v>
                </c:pt>
                <c:pt idx="6990">
                  <c:v>8.3085427992170633</c:v>
                </c:pt>
                <c:pt idx="6991">
                  <c:v>8.3081630909669961</c:v>
                </c:pt>
                <c:pt idx="6992">
                  <c:v>8.3085262600669392</c:v>
                </c:pt>
                <c:pt idx="6993">
                  <c:v>8.3082665125000812</c:v>
                </c:pt>
                <c:pt idx="6994">
                  <c:v>8.3086248875830133</c:v>
                </c:pt>
                <c:pt idx="6995">
                  <c:v>8.3084838233499543</c:v>
                </c:pt>
                <c:pt idx="6996">
                  <c:v>8.3082652817670866</c:v>
                </c:pt>
                <c:pt idx="6997">
                  <c:v>8.3082518675330288</c:v>
                </c:pt>
                <c:pt idx="6998">
                  <c:v>8.308128992616961</c:v>
                </c:pt>
                <c:pt idx="6999">
                  <c:v>8.3082302117169053</c:v>
                </c:pt>
                <c:pt idx="7000">
                  <c:v>8.3081048868000362</c:v>
                </c:pt>
                <c:pt idx="7001">
                  <c:v>8.3083647892329768</c:v>
                </c:pt>
                <c:pt idx="7002">
                  <c:v>8.3080157749999213</c:v>
                </c:pt>
                <c:pt idx="7003">
                  <c:v>8.3078500334170524</c:v>
                </c:pt>
                <c:pt idx="7004">
                  <c:v>8.3079998858499948</c:v>
                </c:pt>
                <c:pt idx="7005">
                  <c:v>8.3083732109329276</c:v>
                </c:pt>
                <c:pt idx="7006">
                  <c:v>8.3082476133670671</c:v>
                </c:pt>
                <c:pt idx="7007">
                  <c:v>8.3081676717830018</c:v>
                </c:pt>
                <c:pt idx="7008">
                  <c:v>8.3081300742169439</c:v>
                </c:pt>
                <c:pt idx="7009">
                  <c:v>8.3079872493000746</c:v>
                </c:pt>
                <c:pt idx="7010">
                  <c:v>8.3083059850670189</c:v>
                </c:pt>
                <c:pt idx="7011">
                  <c:v>8.3084353208329595</c:v>
                </c:pt>
                <c:pt idx="7012">
                  <c:v>8.3076104125830934</c:v>
                </c:pt>
                <c:pt idx="7013">
                  <c:v>8.3077694316830346</c:v>
                </c:pt>
                <c:pt idx="7014">
                  <c:v>8.3078354900999667</c:v>
                </c:pt>
                <c:pt idx="7015">
                  <c:v>8.3078327591999095</c:v>
                </c:pt>
                <c:pt idx="7016">
                  <c:v>8.3077382176170413</c:v>
                </c:pt>
                <c:pt idx="7017">
                  <c:v>8.3080483700499848</c:v>
                </c:pt>
                <c:pt idx="7018">
                  <c:v>8.3087329284669167</c:v>
                </c:pt>
                <c:pt idx="7019">
                  <c:v>8.3084569309000571</c:v>
                </c:pt>
                <c:pt idx="7020">
                  <c:v>8.3080788000000005</c:v>
                </c:pt>
                <c:pt idx="7021">
                  <c:v>8.3081641584169326</c:v>
                </c:pt>
                <c:pt idx="7022">
                  <c:v>8.3083773941830756</c:v>
                </c:pt>
                <c:pt idx="7023">
                  <c:v>8.3083703359330077</c:v>
                </c:pt>
                <c:pt idx="7024">
                  <c:v>8.3082654383669485</c:v>
                </c:pt>
                <c:pt idx="7025">
                  <c:v>8.3085984967830804</c:v>
                </c:pt>
                <c:pt idx="7026">
                  <c:v>8.3086430492170233</c:v>
                </c:pt>
                <c:pt idx="7027">
                  <c:v>8.3092623742999567</c:v>
                </c:pt>
                <c:pt idx="7028">
                  <c:v>8.3095140934000984</c:v>
                </c:pt>
                <c:pt idx="7029">
                  <c:v>8.3096073125000398</c:v>
                </c:pt>
                <c:pt idx="7030">
                  <c:v>8.3092732042499726</c:v>
                </c:pt>
                <c:pt idx="7031">
                  <c:v>8.3099559066829141</c:v>
                </c:pt>
                <c:pt idx="7032">
                  <c:v>8.309834165100046</c:v>
                </c:pt>
                <c:pt idx="7033">
                  <c:v>8.3100531175329895</c:v>
                </c:pt>
                <c:pt idx="7034">
                  <c:v>8.3092855926169218</c:v>
                </c:pt>
                <c:pt idx="7035">
                  <c:v>8.3096263783830615</c:v>
                </c:pt>
                <c:pt idx="7036">
                  <c:v>8.3101317201329969</c:v>
                </c:pt>
                <c:pt idx="7037">
                  <c:v>8.3097292892329389</c:v>
                </c:pt>
                <c:pt idx="7038">
                  <c:v>8.3097035250000797</c:v>
                </c:pt>
                <c:pt idx="7039">
                  <c:v>8.3096289667500134</c:v>
                </c:pt>
                <c:pt idx="7040">
                  <c:v>8.3094392191829538</c:v>
                </c:pt>
                <c:pt idx="7041">
                  <c:v>8.3092400776000872</c:v>
                </c:pt>
                <c:pt idx="7042">
                  <c:v>8.3096333800330289</c:v>
                </c:pt>
                <c:pt idx="7043">
                  <c:v>8.3096848551169611</c:v>
                </c:pt>
                <c:pt idx="7044">
                  <c:v>8.3095603575499037</c:v>
                </c:pt>
                <c:pt idx="7045">
                  <c:v>8.3094670826330361</c:v>
                </c:pt>
                <c:pt idx="7046">
                  <c:v>8.3094956017329782</c:v>
                </c:pt>
                <c:pt idx="7047">
                  <c:v>8.3094726041669205</c:v>
                </c:pt>
                <c:pt idx="7048">
                  <c:v>8.3099484459170512</c:v>
                </c:pt>
                <c:pt idx="7049">
                  <c:v>8.3095606150169949</c:v>
                </c:pt>
                <c:pt idx="7050">
                  <c:v>8.3093982567669276</c:v>
                </c:pt>
                <c:pt idx="7051">
                  <c:v>8.3096271925330694</c:v>
                </c:pt>
                <c:pt idx="7052">
                  <c:v>8.308536534283002</c:v>
                </c:pt>
                <c:pt idx="7053">
                  <c:v>8.3086028533829435</c:v>
                </c:pt>
                <c:pt idx="7054">
                  <c:v>8.3082339784670758</c:v>
                </c:pt>
                <c:pt idx="7055">
                  <c:v>8.3082411809000174</c:v>
                </c:pt>
                <c:pt idx="7056">
                  <c:v>8.3080251166669612</c:v>
                </c:pt>
                <c:pt idx="7057">
                  <c:v>8.3080852250830919</c:v>
                </c:pt>
                <c:pt idx="7058">
                  <c:v>8.3078949775170337</c:v>
                </c:pt>
                <c:pt idx="7059">
                  <c:v>8.3080646692669688</c:v>
                </c:pt>
                <c:pt idx="7060">
                  <c:v>8.3082719550329092</c:v>
                </c:pt>
                <c:pt idx="7061">
                  <c:v>8.3083018967830409</c:v>
                </c:pt>
                <c:pt idx="7062">
                  <c:v>8.3082474825499837</c:v>
                </c:pt>
                <c:pt idx="7063">
                  <c:v>8.3082011409669168</c:v>
                </c:pt>
                <c:pt idx="7064">
                  <c:v>8.3082625600670585</c:v>
                </c:pt>
                <c:pt idx="7065">
                  <c:v>8.3085177958329997</c:v>
                </c:pt>
                <c:pt idx="7066">
                  <c:v>8.3082048375829327</c:v>
                </c:pt>
                <c:pt idx="7067">
                  <c:v>8.3079852233500748</c:v>
                </c:pt>
                <c:pt idx="7068">
                  <c:v>8.3080402651000078</c:v>
                </c:pt>
                <c:pt idx="7069">
                  <c:v>8.3080830508669496</c:v>
                </c:pt>
                <c:pt idx="7070">
                  <c:v>8.3076126092830815</c:v>
                </c:pt>
                <c:pt idx="7071">
                  <c:v>8.3082229950500235</c:v>
                </c:pt>
                <c:pt idx="7072">
                  <c:v>8.308013270132955</c:v>
                </c:pt>
                <c:pt idx="7073">
                  <c:v>8.3085682559000968</c:v>
                </c:pt>
                <c:pt idx="7074">
                  <c:v>8.3085747083330403</c:v>
                </c:pt>
                <c:pt idx="7075">
                  <c:v>8.3079329500829733</c:v>
                </c:pt>
                <c:pt idx="7076">
                  <c:v>8.308239302516915</c:v>
                </c:pt>
                <c:pt idx="7077">
                  <c:v>8.307666327600046</c:v>
                </c:pt>
                <c:pt idx="7078">
                  <c:v>8.3076216466999888</c:v>
                </c:pt>
                <c:pt idx="7079">
                  <c:v>8.3073312051169221</c:v>
                </c:pt>
                <c:pt idx="7080">
                  <c:v>8.3078232742170641</c:v>
                </c:pt>
                <c:pt idx="7081">
                  <c:v>8.3078361492999964</c:v>
                </c:pt>
                <c:pt idx="7082">
                  <c:v>8.3082532850669377</c:v>
                </c:pt>
                <c:pt idx="7083">
                  <c:v>8.30772040416708</c:v>
                </c:pt>
                <c:pt idx="7084">
                  <c:v>8.3079064459170127</c:v>
                </c:pt>
                <c:pt idx="7085">
                  <c:v>8.3075763983499549</c:v>
                </c:pt>
                <c:pt idx="7086">
                  <c:v>8.3080057901000863</c:v>
                </c:pt>
                <c:pt idx="7087">
                  <c:v>8.3077132758670285</c:v>
                </c:pt>
                <c:pt idx="7088">
                  <c:v>8.308104150949962</c:v>
                </c:pt>
                <c:pt idx="7089">
                  <c:v>8.3090923700499033</c:v>
                </c:pt>
                <c:pt idx="7090">
                  <c:v>8.3094382451330357</c:v>
                </c:pt>
                <c:pt idx="7091">
                  <c:v>8.3092703475669776</c:v>
                </c:pt>
                <c:pt idx="7092">
                  <c:v>8.3093155333329189</c:v>
                </c:pt>
                <c:pt idx="7093">
                  <c:v>8.3095164417500538</c:v>
                </c:pt>
                <c:pt idx="7094">
                  <c:v>8.310090810849994</c:v>
                </c:pt>
                <c:pt idx="7095">
                  <c:v>8.3094234192669276</c:v>
                </c:pt>
                <c:pt idx="7096">
                  <c:v>8.3097325050330682</c:v>
                </c:pt>
                <c:pt idx="7097">
                  <c:v>8.309552380117001</c:v>
                </c:pt>
                <c:pt idx="7098">
                  <c:v>8.3098855158829448</c:v>
                </c:pt>
                <c:pt idx="7099">
                  <c:v>8.3096750409670754</c:v>
                </c:pt>
                <c:pt idx="7100">
                  <c:v>8.3095397934000168</c:v>
                </c:pt>
                <c:pt idx="7101">
                  <c:v>8.3099771791669603</c:v>
                </c:pt>
                <c:pt idx="7102">
                  <c:v>8.3093883209170922</c:v>
                </c:pt>
                <c:pt idx="7103">
                  <c:v>8.3093683733500345</c:v>
                </c:pt>
                <c:pt idx="7104">
                  <c:v>8.3088934817669671</c:v>
                </c:pt>
                <c:pt idx="7105">
                  <c:v>8.3090485341999099</c:v>
                </c:pt>
                <c:pt idx="7106">
                  <c:v>8.3090757259500414</c:v>
                </c:pt>
                <c:pt idx="7107">
                  <c:v>8.3090963617169837</c:v>
                </c:pt>
                <c:pt idx="7108">
                  <c:v>8.3092963701329161</c:v>
                </c:pt>
                <c:pt idx="7109">
                  <c:v>8.3091563559000576</c:v>
                </c:pt>
                <c:pt idx="7110">
                  <c:v>8.3095525083329989</c:v>
                </c:pt>
                <c:pt idx="7111">
                  <c:v>8.3095646834169319</c:v>
                </c:pt>
                <c:pt idx="7112">
                  <c:v>8.3093092358500744</c:v>
                </c:pt>
                <c:pt idx="7113">
                  <c:v>8.3096645776000067</c:v>
                </c:pt>
                <c:pt idx="7114">
                  <c:v>8.3096591800329502</c:v>
                </c:pt>
                <c:pt idx="7115">
                  <c:v>8.3097918551170817</c:v>
                </c:pt>
                <c:pt idx="7116">
                  <c:v>8.3089470742170217</c:v>
                </c:pt>
                <c:pt idx="7117">
                  <c:v>8.3093519992999578</c:v>
                </c:pt>
                <c:pt idx="7118">
                  <c:v>8.3090137684000975</c:v>
                </c:pt>
                <c:pt idx="7119">
                  <c:v>8.3089189041670402</c:v>
                </c:pt>
                <c:pt idx="7120">
                  <c:v>8.3081327792499735</c:v>
                </c:pt>
                <c:pt idx="7121">
                  <c:v>8.3082475816829149</c:v>
                </c:pt>
                <c:pt idx="7122">
                  <c:v>8.3084456567670468</c:v>
                </c:pt>
                <c:pt idx="7123">
                  <c:v>8.3086078591999879</c:v>
                </c:pt>
                <c:pt idx="7124">
                  <c:v>8.3081225509499212</c:v>
                </c:pt>
                <c:pt idx="7125">
                  <c:v>8.3082728033830637</c:v>
                </c:pt>
                <c:pt idx="7126">
                  <c:v>8.3085447451329966</c:v>
                </c:pt>
                <c:pt idx="7127">
                  <c:v>8.3086885475669394</c:v>
                </c:pt>
                <c:pt idx="7128">
                  <c:v>8.3087949666670795</c:v>
                </c:pt>
                <c:pt idx="7129">
                  <c:v>8.3094517417500118</c:v>
                </c:pt>
                <c:pt idx="7130">
                  <c:v>8.3085845275169543</c:v>
                </c:pt>
                <c:pt idx="7131">
                  <c:v>8.3085557859330859</c:v>
                </c:pt>
                <c:pt idx="7132">
                  <c:v>8.3089198383670304</c:v>
                </c:pt>
                <c:pt idx="7133">
                  <c:v>8.3088041634499614</c:v>
                </c:pt>
                <c:pt idx="7134">
                  <c:v>8.3081441658829043</c:v>
                </c:pt>
                <c:pt idx="7135">
                  <c:v>8.3077648076330366</c:v>
                </c:pt>
                <c:pt idx="7136">
                  <c:v>8.3081013600669777</c:v>
                </c:pt>
                <c:pt idx="7137">
                  <c:v>8.3083888958329215</c:v>
                </c:pt>
                <c:pt idx="7138">
                  <c:v>8.308282387583052</c:v>
                </c:pt>
                <c:pt idx="7139">
                  <c:v>8.3071332900169939</c:v>
                </c:pt>
                <c:pt idx="7140">
                  <c:v>8.3065307150999281</c:v>
                </c:pt>
                <c:pt idx="7141">
                  <c:v>8.3062851342000688</c:v>
                </c:pt>
                <c:pt idx="7142">
                  <c:v>8.3060806426170011</c:v>
                </c:pt>
                <c:pt idx="7143">
                  <c:v>8.3061164450499447</c:v>
                </c:pt>
                <c:pt idx="7144">
                  <c:v>8.3056483701330759</c:v>
                </c:pt>
                <c:pt idx="7145">
                  <c:v>8.3064762059000188</c:v>
                </c:pt>
                <c:pt idx="7146">
                  <c:v>8.3064483916669598</c:v>
                </c:pt>
                <c:pt idx="7147">
                  <c:v>8.3058624667500922</c:v>
                </c:pt>
                <c:pt idx="7148">
                  <c:v>8.3053002858500342</c:v>
                </c:pt>
                <c:pt idx="7149">
                  <c:v>8.3054235775999672</c:v>
                </c:pt>
                <c:pt idx="7150">
                  <c:v>8.3058835466999099</c:v>
                </c:pt>
                <c:pt idx="7151">
                  <c:v>8.3056664884500417</c:v>
                </c:pt>
                <c:pt idx="7152">
                  <c:v>8.3070037408829833</c:v>
                </c:pt>
                <c:pt idx="7153">
                  <c:v>8.3070028826329168</c:v>
                </c:pt>
                <c:pt idx="7154">
                  <c:v>8.3072209850670582</c:v>
                </c:pt>
                <c:pt idx="7155">
                  <c:v>8.3070324041670016</c:v>
                </c:pt>
                <c:pt idx="7156">
                  <c:v>8.3068709625829342</c:v>
                </c:pt>
                <c:pt idx="7157">
                  <c:v>8.3069767316830738</c:v>
                </c:pt>
                <c:pt idx="7158">
                  <c:v>8.307146923433006</c:v>
                </c:pt>
                <c:pt idx="7159">
                  <c:v>8.3069052758669493</c:v>
                </c:pt>
                <c:pt idx="7160">
                  <c:v>8.3067410676170805</c:v>
                </c:pt>
                <c:pt idx="7161">
                  <c:v>8.3068026533830235</c:v>
                </c:pt>
                <c:pt idx="7162">
                  <c:v>8.3066090951329574</c:v>
                </c:pt>
                <c:pt idx="7163">
                  <c:v>8.305886880900097</c:v>
                </c:pt>
                <c:pt idx="7164">
                  <c:v>8.3070689500000405</c:v>
                </c:pt>
                <c:pt idx="7165">
                  <c:v>8.3068018917499717</c:v>
                </c:pt>
                <c:pt idx="7166">
                  <c:v>8.3067712108499148</c:v>
                </c:pt>
                <c:pt idx="7167">
                  <c:v>8.3072253692670479</c:v>
                </c:pt>
                <c:pt idx="7168">
                  <c:v>8.3066802550329886</c:v>
                </c:pt>
                <c:pt idx="7169">
                  <c:v>8.3066334634499235</c:v>
                </c:pt>
                <c:pt idx="7170">
                  <c:v>8.3068557158830636</c:v>
                </c:pt>
                <c:pt idx="7171">
                  <c:v>8.3062023742999962</c:v>
                </c:pt>
                <c:pt idx="7172">
                  <c:v>8.3060618767329384</c:v>
                </c:pt>
                <c:pt idx="7173">
                  <c:v>8.3060802791670785</c:v>
                </c:pt>
                <c:pt idx="7174">
                  <c:v>8.3059753542500125</c:v>
                </c:pt>
                <c:pt idx="7175">
                  <c:v>8.305559206682954</c:v>
                </c:pt>
                <c:pt idx="7176">
                  <c:v>8.3065754817670854</c:v>
                </c:pt>
                <c:pt idx="7177">
                  <c:v>8.3061742508670289</c:v>
                </c:pt>
                <c:pt idx="7178">
                  <c:v>8.3058906426169621</c:v>
                </c:pt>
                <c:pt idx="7179">
                  <c:v>8.3058961283829049</c:v>
                </c:pt>
                <c:pt idx="7180">
                  <c:v>8.3061641534670372</c:v>
                </c:pt>
                <c:pt idx="7181">
                  <c:v>8.3058506392329772</c:v>
                </c:pt>
                <c:pt idx="7182">
                  <c:v>8.3062944916669199</c:v>
                </c:pt>
                <c:pt idx="7183">
                  <c:v>8.306300533417053</c:v>
                </c:pt>
                <c:pt idx="7184">
                  <c:v>8.3058069691829957</c:v>
                </c:pt>
                <c:pt idx="7185">
                  <c:v>8.3059846609329284</c:v>
                </c:pt>
                <c:pt idx="7186">
                  <c:v>8.3057736967000686</c:v>
                </c:pt>
                <c:pt idx="7187">
                  <c:v>8.3059129051170011</c:v>
                </c:pt>
                <c:pt idx="7188">
                  <c:v>8.3057522075499435</c:v>
                </c:pt>
                <c:pt idx="7189">
                  <c:v>8.3060427993000747</c:v>
                </c:pt>
                <c:pt idx="7190">
                  <c:v>8.3058247850670188</c:v>
                </c:pt>
                <c:pt idx="7191">
                  <c:v>8.3057011708329593</c:v>
                </c:pt>
                <c:pt idx="7192">
                  <c:v>8.3059254959170907</c:v>
                </c:pt>
                <c:pt idx="7193">
                  <c:v>8.305901831683034</c:v>
                </c:pt>
                <c:pt idx="7194">
                  <c:v>8.3058922400999666</c:v>
                </c:pt>
                <c:pt idx="7195">
                  <c:v>8.3057323758669099</c:v>
                </c:pt>
                <c:pt idx="7196">
                  <c:v>8.3060755842830414</c:v>
                </c:pt>
                <c:pt idx="7197">
                  <c:v>8.3059070367169827</c:v>
                </c:pt>
                <c:pt idx="7198">
                  <c:v>8.3055036117999173</c:v>
                </c:pt>
                <c:pt idx="7199">
                  <c:v>8.3058545642330568</c:v>
                </c:pt>
                <c:pt idx="7200">
                  <c:v>8.3058479166670001</c:v>
                </c:pt>
                <c:pt idx="7201">
                  <c:v>8.3057659417499323</c:v>
                </c:pt>
                <c:pt idx="7202">
                  <c:v>8.3051273941830726</c:v>
                </c:pt>
                <c:pt idx="7203">
                  <c:v>8.3057990526000083</c:v>
                </c:pt>
                <c:pt idx="7204">
                  <c:v>8.3058950383669483</c:v>
                </c:pt>
                <c:pt idx="7205">
                  <c:v>8.306036796783081</c:v>
                </c:pt>
                <c:pt idx="7206">
                  <c:v>8.3066709492170236</c:v>
                </c:pt>
                <c:pt idx="7207">
                  <c:v>8.3062985409669565</c:v>
                </c:pt>
                <c:pt idx="7208">
                  <c:v>8.3058839600670975</c:v>
                </c:pt>
                <c:pt idx="7209">
                  <c:v>8.3061997458330392</c:v>
                </c:pt>
                <c:pt idx="7210">
                  <c:v>8.3060402209169713</c:v>
                </c:pt>
                <c:pt idx="7211">
                  <c:v>8.3058829733499149</c:v>
                </c:pt>
                <c:pt idx="7212">
                  <c:v>8.306058265100047</c:v>
                </c:pt>
                <c:pt idx="7213">
                  <c:v>8.3055686175329893</c:v>
                </c:pt>
                <c:pt idx="7214">
                  <c:v>8.3054478592829231</c:v>
                </c:pt>
                <c:pt idx="7215">
                  <c:v>8.3054095617170631</c:v>
                </c:pt>
                <c:pt idx="7216">
                  <c:v>8.3059277867999945</c:v>
                </c:pt>
                <c:pt idx="7217">
                  <c:v>8.3061006058999389</c:v>
                </c:pt>
                <c:pt idx="7218">
                  <c:v>8.3059713250000797</c:v>
                </c:pt>
                <c:pt idx="7219">
                  <c:v>8.3059543500830131</c:v>
                </c:pt>
                <c:pt idx="7220">
                  <c:v>8.3058202858499541</c:v>
                </c:pt>
                <c:pt idx="7221">
                  <c:v>8.3064376942670872</c:v>
                </c:pt>
                <c:pt idx="7222">
                  <c:v>8.3061767300330285</c:v>
                </c:pt>
                <c:pt idx="7223">
                  <c:v>8.3066121217829618</c:v>
                </c:pt>
                <c:pt idx="7224">
                  <c:v>8.3057683408829046</c:v>
                </c:pt>
                <c:pt idx="7225">
                  <c:v>8.3065184826330363</c:v>
                </c:pt>
                <c:pt idx="7226">
                  <c:v>8.3059806683999788</c:v>
                </c:pt>
                <c:pt idx="7227">
                  <c:v>8.30495175416692</c:v>
                </c:pt>
                <c:pt idx="7228">
                  <c:v>8.3045667292500518</c:v>
                </c:pt>
                <c:pt idx="7229">
                  <c:v>8.3049399150169947</c:v>
                </c:pt>
                <c:pt idx="7230">
                  <c:v>8.3050463067669273</c:v>
                </c:pt>
                <c:pt idx="7231">
                  <c:v>8.3052326758670691</c:v>
                </c:pt>
                <c:pt idx="7232">
                  <c:v>8.3044225342830025</c:v>
                </c:pt>
                <c:pt idx="7233">
                  <c:v>8.3046717533829426</c:v>
                </c:pt>
                <c:pt idx="7234">
                  <c:v>8.3047683784670756</c:v>
                </c:pt>
                <c:pt idx="7235">
                  <c:v>8.304859864233018</c:v>
                </c:pt>
                <c:pt idx="7236">
                  <c:v>8.3044791666669617</c:v>
                </c:pt>
                <c:pt idx="7237">
                  <c:v>8.3049118584170927</c:v>
                </c:pt>
                <c:pt idx="7238">
                  <c:v>8.3047477775170346</c:v>
                </c:pt>
                <c:pt idx="7239">
                  <c:v>8.3043570192669662</c:v>
                </c:pt>
                <c:pt idx="7240">
                  <c:v>8.30492880503291</c:v>
                </c:pt>
                <c:pt idx="7241">
                  <c:v>8.3050325467830408</c:v>
                </c:pt>
                <c:pt idx="7242">
                  <c:v>8.3048779325499851</c:v>
                </c:pt>
                <c:pt idx="7243">
                  <c:v>8.3046396076329163</c:v>
                </c:pt>
                <c:pt idx="7244">
                  <c:v>8.3049042934000568</c:v>
                </c:pt>
                <c:pt idx="7245">
                  <c:v>8.3050774124999993</c:v>
                </c:pt>
                <c:pt idx="7246">
                  <c:v>8.3048798042499321</c:v>
                </c:pt>
                <c:pt idx="7247">
                  <c:v>8.3050277066830738</c:v>
                </c:pt>
                <c:pt idx="7248">
                  <c:v>8.3042348817670071</c:v>
                </c:pt>
                <c:pt idx="7249">
                  <c:v>8.3046376675329494</c:v>
                </c:pt>
                <c:pt idx="7250">
                  <c:v>8.3050013592830823</c:v>
                </c:pt>
                <c:pt idx="7251">
                  <c:v>8.3045369117170225</c:v>
                </c:pt>
                <c:pt idx="7252">
                  <c:v>8.3049351201329564</c:v>
                </c:pt>
                <c:pt idx="7253">
                  <c:v>8.3049076392330985</c:v>
                </c:pt>
                <c:pt idx="7254">
                  <c:v>8.3050222916670382</c:v>
                </c:pt>
                <c:pt idx="7255">
                  <c:v>8.3048395500829741</c:v>
                </c:pt>
                <c:pt idx="7256">
                  <c:v>8.3051834525169141</c:v>
                </c:pt>
                <c:pt idx="7257">
                  <c:v>8.3048900942670461</c:v>
                </c:pt>
                <c:pt idx="7258">
                  <c:v>8.3049705633669895</c:v>
                </c:pt>
                <c:pt idx="7259">
                  <c:v>8.3046996384499217</c:v>
                </c:pt>
                <c:pt idx="7260">
                  <c:v>8.3051597575500633</c:v>
                </c:pt>
                <c:pt idx="7261">
                  <c:v>8.3041740159669963</c:v>
                </c:pt>
                <c:pt idx="7262">
                  <c:v>8.3050453683999379</c:v>
                </c:pt>
                <c:pt idx="7263">
                  <c:v>8.3044318875000798</c:v>
                </c:pt>
                <c:pt idx="7264">
                  <c:v>8.3042752292500133</c:v>
                </c:pt>
                <c:pt idx="7265">
                  <c:v>8.304951415016955</c:v>
                </c:pt>
                <c:pt idx="7266">
                  <c:v>8.3047251067670871</c:v>
                </c:pt>
                <c:pt idx="7267">
                  <c:v>8.3050224758670286</c:v>
                </c:pt>
                <c:pt idx="7268">
                  <c:v>8.3041637842829612</c:v>
                </c:pt>
                <c:pt idx="7269">
                  <c:v>8.3047681867169043</c:v>
                </c:pt>
                <c:pt idx="7270">
                  <c:v>8.3051639784670357</c:v>
                </c:pt>
                <c:pt idx="7271">
                  <c:v>8.3051143308999791</c:v>
                </c:pt>
                <c:pt idx="7272">
                  <c:v>8.3048964499999194</c:v>
                </c:pt>
                <c:pt idx="7273">
                  <c:v>8.3048887084170513</c:v>
                </c:pt>
                <c:pt idx="7274">
                  <c:v>8.3044904941829945</c:v>
                </c:pt>
                <c:pt idx="7275">
                  <c:v>8.3053805192669277</c:v>
                </c:pt>
                <c:pt idx="7276">
                  <c:v>8.3053944717000689</c:v>
                </c:pt>
                <c:pt idx="7277">
                  <c:v>8.3058988467830019</c:v>
                </c:pt>
                <c:pt idx="7278">
                  <c:v>8.3056015825499436</c:v>
                </c:pt>
                <c:pt idx="7279">
                  <c:v>8.3051746743000763</c:v>
                </c:pt>
                <c:pt idx="7280">
                  <c:v>8.3048480434000176</c:v>
                </c:pt>
                <c:pt idx="7281">
                  <c:v>8.3052901958329599</c:v>
                </c:pt>
                <c:pt idx="7282">
                  <c:v>8.3056367209170929</c:v>
                </c:pt>
                <c:pt idx="7283">
                  <c:v>8.3058471400170326</c:v>
                </c:pt>
                <c:pt idx="7284">
                  <c:v>8.3053692150999687</c:v>
                </c:pt>
                <c:pt idx="7285">
                  <c:v>8.3046597841999095</c:v>
                </c:pt>
                <c:pt idx="7286">
                  <c:v>8.3051927926170404</c:v>
                </c:pt>
                <c:pt idx="7287">
                  <c:v>8.3045922283829832</c:v>
                </c:pt>
                <c:pt idx="7288">
                  <c:v>8.3047390534669159</c:v>
                </c:pt>
                <c:pt idx="7289">
                  <c:v>8.3047700559000592</c:v>
                </c:pt>
                <c:pt idx="7290">
                  <c:v>8.3045063416670004</c:v>
                </c:pt>
                <c:pt idx="7291">
                  <c:v>8.305037350082932</c:v>
                </c:pt>
                <c:pt idx="7292">
                  <c:v>8.3055168358500744</c:v>
                </c:pt>
                <c:pt idx="7293">
                  <c:v>8.3056042609330074</c:v>
                </c:pt>
                <c:pt idx="7294">
                  <c:v>8.3052186300329502</c:v>
                </c:pt>
                <c:pt idx="7295">
                  <c:v>8.3047831884500809</c:v>
                </c:pt>
                <c:pt idx="7296">
                  <c:v>8.3047504075500225</c:v>
                </c:pt>
                <c:pt idx="7297">
                  <c:v>8.3046548492999559</c:v>
                </c:pt>
                <c:pt idx="7298">
                  <c:v>8.3046143350670967</c:v>
                </c:pt>
                <c:pt idx="7299">
                  <c:v>8.3050603541670398</c:v>
                </c:pt>
                <c:pt idx="7300">
                  <c:v>8.3053592125829727</c:v>
                </c:pt>
                <c:pt idx="7301">
                  <c:v>8.304489765016914</c:v>
                </c:pt>
                <c:pt idx="7302">
                  <c:v>8.3047404234330475</c:v>
                </c:pt>
                <c:pt idx="7303">
                  <c:v>8.3049788758669898</c:v>
                </c:pt>
                <c:pt idx="7304">
                  <c:v>8.304578750949922</c:v>
                </c:pt>
                <c:pt idx="7305">
                  <c:v>8.3051253533830636</c:v>
                </c:pt>
                <c:pt idx="7306">
                  <c:v>8.3052113284669957</c:v>
                </c:pt>
                <c:pt idx="7307">
                  <c:v>8.3049923808999395</c:v>
                </c:pt>
                <c:pt idx="7308">
                  <c:v>8.3049654833330795</c:v>
                </c:pt>
                <c:pt idx="7309">
                  <c:v>8.3048590584170121</c:v>
                </c:pt>
                <c:pt idx="7310">
                  <c:v>8.3047237275169543</c:v>
                </c:pt>
                <c:pt idx="7311">
                  <c:v>8.3045444526000871</c:v>
                </c:pt>
                <c:pt idx="7312">
                  <c:v>8.3053947550330296</c:v>
                </c:pt>
                <c:pt idx="7313">
                  <c:v>8.3054611634499622</c:v>
                </c:pt>
                <c:pt idx="7314">
                  <c:v>8.3051548325499045</c:v>
                </c:pt>
                <c:pt idx="7315">
                  <c:v>8.305544857633036</c:v>
                </c:pt>
                <c:pt idx="7316">
                  <c:v>8.3048548600669783</c:v>
                </c:pt>
                <c:pt idx="7317">
                  <c:v>8.3045908791669216</c:v>
                </c:pt>
                <c:pt idx="7318">
                  <c:v>8.3049503375830529</c:v>
                </c:pt>
                <c:pt idx="7319">
                  <c:v>8.3047370566829937</c:v>
                </c:pt>
                <c:pt idx="7320">
                  <c:v>8.3049030150999261</c:v>
                </c:pt>
                <c:pt idx="7321">
                  <c:v>8.3050226508670679</c:v>
                </c:pt>
                <c:pt idx="7322">
                  <c:v>8.3051205092830021</c:v>
                </c:pt>
                <c:pt idx="7323">
                  <c:v>8.3048636783829437</c:v>
                </c:pt>
                <c:pt idx="7324">
                  <c:v>8.3050369368000769</c:v>
                </c:pt>
                <c:pt idx="7325">
                  <c:v>8.304929089233017</c:v>
                </c:pt>
                <c:pt idx="7326">
                  <c:v>8.3046998416669595</c:v>
                </c:pt>
                <c:pt idx="7327">
                  <c:v>8.3046589667500914</c:v>
                </c:pt>
                <c:pt idx="7328">
                  <c:v>8.3053956691830351</c:v>
                </c:pt>
                <c:pt idx="7329">
                  <c:v>8.3048695442669676</c:v>
                </c:pt>
                <c:pt idx="7330">
                  <c:v>8.3053131633669093</c:v>
                </c:pt>
                <c:pt idx="7331">
                  <c:v>8.3053183217830426</c:v>
                </c:pt>
                <c:pt idx="7332">
                  <c:v>8.3053072742169842</c:v>
                </c:pt>
                <c:pt idx="7333">
                  <c:v>8.3050588159669161</c:v>
                </c:pt>
                <c:pt idx="7334">
                  <c:v>8.3050568850670583</c:v>
                </c:pt>
                <c:pt idx="7335">
                  <c:v>8.3041751208329995</c:v>
                </c:pt>
                <c:pt idx="7336">
                  <c:v>8.3048047459169343</c:v>
                </c:pt>
                <c:pt idx="7337">
                  <c:v>8.3040969650170737</c:v>
                </c:pt>
                <c:pt idx="7338">
                  <c:v>8.3042177567670059</c:v>
                </c:pt>
                <c:pt idx="7339">
                  <c:v>8.3038221758669497</c:v>
                </c:pt>
                <c:pt idx="7340">
                  <c:v>8.3051468689830816</c:v>
                </c:pt>
                <c:pt idx="7341">
                  <c:v>8.3055328175080234</c:v>
                </c:pt>
                <c:pt idx="7342">
                  <c:v>8.3055690117999568</c:v>
                </c:pt>
                <c:pt idx="7343">
                  <c:v>8.3059982309000979</c:v>
                </c:pt>
                <c:pt idx="7344">
                  <c:v>8.3062469166670407</c:v>
                </c:pt>
                <c:pt idx="7345">
                  <c:v>8.305777391749972</c:v>
                </c:pt>
                <c:pt idx="7346">
                  <c:v>8.3058023275169148</c:v>
                </c:pt>
                <c:pt idx="7347">
                  <c:v>8.3059427692670482</c:v>
                </c:pt>
                <c:pt idx="7348">
                  <c:v>8.3066563050329894</c:v>
                </c:pt>
                <c:pt idx="7349">
                  <c:v>8.3064369301169219</c:v>
                </c:pt>
                <c:pt idx="7350">
                  <c:v>8.3063049992170637</c:v>
                </c:pt>
                <c:pt idx="7351">
                  <c:v>8.3066021742999965</c:v>
                </c:pt>
                <c:pt idx="7352">
                  <c:v>8.306229743399939</c:v>
                </c:pt>
                <c:pt idx="7353">
                  <c:v>8.3056293958330798</c:v>
                </c:pt>
                <c:pt idx="7354">
                  <c:v>8.3054422042500118</c:v>
                </c:pt>
                <c:pt idx="7355">
                  <c:v>8.3054287900169541</c:v>
                </c:pt>
                <c:pt idx="7356">
                  <c:v>8.3059075484330869</c:v>
                </c:pt>
                <c:pt idx="7357">
                  <c:v>8.3057481842000289</c:v>
                </c:pt>
                <c:pt idx="7358">
                  <c:v>8.3060596426169617</c:v>
                </c:pt>
                <c:pt idx="7359">
                  <c:v>8.3053619283829025</c:v>
                </c:pt>
                <c:pt idx="7360">
                  <c:v>8.3053086701330372</c:v>
                </c:pt>
                <c:pt idx="7361">
                  <c:v>8.3060103725669787</c:v>
                </c:pt>
                <c:pt idx="7362">
                  <c:v>8.3058336249999201</c:v>
                </c:pt>
                <c:pt idx="7363">
                  <c:v>8.3057973500830524</c:v>
                </c:pt>
                <c:pt idx="7364">
                  <c:v>8.3056288691829945</c:v>
                </c:pt>
                <c:pt idx="7365">
                  <c:v>8.3053514942669278</c:v>
                </c:pt>
                <c:pt idx="7366">
                  <c:v>8.3054594300330677</c:v>
                </c:pt>
                <c:pt idx="7367">
                  <c:v>8.3058433217830014</c:v>
                </c:pt>
                <c:pt idx="7368">
                  <c:v>8.3055091242169432</c:v>
                </c:pt>
                <c:pt idx="7369">
                  <c:v>8.3054959659670757</c:v>
                </c:pt>
                <c:pt idx="7370">
                  <c:v>8.305764001733019</c:v>
                </c:pt>
                <c:pt idx="7371">
                  <c:v>8.3052199708329599</c:v>
                </c:pt>
                <c:pt idx="7372">
                  <c:v>8.3059609625830912</c:v>
                </c:pt>
                <c:pt idx="7373">
                  <c:v>8.3055751983500343</c:v>
                </c:pt>
                <c:pt idx="7374">
                  <c:v>8.3058344900999668</c:v>
                </c:pt>
                <c:pt idx="7375">
                  <c:v>8.3060408591999106</c:v>
                </c:pt>
                <c:pt idx="7376">
                  <c:v>8.3059984342830422</c:v>
                </c:pt>
                <c:pt idx="7377">
                  <c:v>8.3061398367169836</c:v>
                </c:pt>
                <c:pt idx="7378">
                  <c:v>8.3061522451329157</c:v>
                </c:pt>
                <c:pt idx="7379">
                  <c:v>8.3052938642330574</c:v>
                </c:pt>
                <c:pt idx="7380">
                  <c:v>8.3060397000000012</c:v>
                </c:pt>
                <c:pt idx="7381">
                  <c:v>8.3062414250829342</c:v>
                </c:pt>
                <c:pt idx="7382">
                  <c:v>8.3061430441830737</c:v>
                </c:pt>
                <c:pt idx="7383">
                  <c:v>8.3058331526000071</c:v>
                </c:pt>
                <c:pt idx="7384">
                  <c:v>8.3062809883669484</c:v>
                </c:pt>
                <c:pt idx="7385">
                  <c:v>8.3062795301170809</c:v>
                </c:pt>
                <c:pt idx="7386">
                  <c:v>8.3064904325500244</c:v>
                </c:pt>
                <c:pt idx="7387">
                  <c:v>8.3057417742999569</c:v>
                </c:pt>
                <c:pt idx="7388">
                  <c:v>8.3056953434000977</c:v>
                </c:pt>
                <c:pt idx="7389">
                  <c:v>8.3060326791670391</c:v>
                </c:pt>
                <c:pt idx="7390">
                  <c:v>8.3062607375829725</c:v>
                </c:pt>
                <c:pt idx="7391">
                  <c:v>8.3063127733499158</c:v>
                </c:pt>
                <c:pt idx="7392">
                  <c:v>8.3059684651000474</c:v>
                </c:pt>
                <c:pt idx="7393">
                  <c:v>8.3063198675329897</c:v>
                </c:pt>
                <c:pt idx="7394">
                  <c:v>8.3061126926169226</c:v>
                </c:pt>
                <c:pt idx="7395">
                  <c:v>8.3067032450500626</c:v>
                </c:pt>
                <c:pt idx="7396">
                  <c:v>8.3066295201329954</c:v>
                </c:pt>
                <c:pt idx="7397">
                  <c:v>8.3065991392329384</c:v>
                </c:pt>
                <c:pt idx="7398">
                  <c:v>8.3062787250000802</c:v>
                </c:pt>
                <c:pt idx="7399">
                  <c:v>8.3065046334170134</c:v>
                </c:pt>
                <c:pt idx="7400">
                  <c:v>8.3068185025169541</c:v>
                </c:pt>
                <c:pt idx="7401">
                  <c:v>8.3072242609330864</c:v>
                </c:pt>
                <c:pt idx="7402">
                  <c:v>8.3065270800330282</c:v>
                </c:pt>
                <c:pt idx="7403">
                  <c:v>8.3061347717829612</c:v>
                </c:pt>
                <c:pt idx="7404">
                  <c:v>8.3062093742169054</c:v>
                </c:pt>
                <c:pt idx="7405">
                  <c:v>8.3065696493000356</c:v>
                </c:pt>
                <c:pt idx="7406">
                  <c:v>8.3070730517329778</c:v>
                </c:pt>
                <c:pt idx="7407">
                  <c:v>8.3068817874999201</c:v>
                </c:pt>
                <c:pt idx="7408">
                  <c:v>8.3071292959170524</c:v>
                </c:pt>
                <c:pt idx="7409">
                  <c:v>8.3068714816829949</c:v>
                </c:pt>
                <c:pt idx="7410">
                  <c:v>8.3069028234329281</c:v>
                </c:pt>
                <c:pt idx="7411">
                  <c:v>8.3075254092000677</c:v>
                </c:pt>
                <c:pt idx="7412">
                  <c:v>8.3070233342830022</c:v>
                </c:pt>
                <c:pt idx="7413">
                  <c:v>8.3070556700499445</c:v>
                </c:pt>
                <c:pt idx="7414">
                  <c:v>8.3066101951330751</c:v>
                </c:pt>
                <c:pt idx="7415">
                  <c:v>8.3067225642330182</c:v>
                </c:pt>
                <c:pt idx="7416">
                  <c:v>8.3066925833329588</c:v>
                </c:pt>
                <c:pt idx="7417">
                  <c:v>8.3073034750830921</c:v>
                </c:pt>
                <c:pt idx="7418">
                  <c:v>8.3073245108500338</c:v>
                </c:pt>
                <c:pt idx="7419">
                  <c:v>8.3068740525999676</c:v>
                </c:pt>
                <c:pt idx="7420">
                  <c:v>8.3064724550329103</c:v>
                </c:pt>
                <c:pt idx="7421">
                  <c:v>8.3066198134500411</c:v>
                </c:pt>
                <c:pt idx="7422">
                  <c:v>8.3069848658829848</c:v>
                </c:pt>
                <c:pt idx="7423">
                  <c:v>8.3068503742999162</c:v>
                </c:pt>
                <c:pt idx="7424">
                  <c:v>8.306580876733058</c:v>
                </c:pt>
                <c:pt idx="7425">
                  <c:v>8.306772795833</c:v>
                </c:pt>
                <c:pt idx="7426">
                  <c:v>8.3066624375829328</c:v>
                </c:pt>
                <c:pt idx="7427">
                  <c:v>8.3069169900170756</c:v>
                </c:pt>
                <c:pt idx="7428">
                  <c:v>8.3070787984330074</c:v>
                </c:pt>
                <c:pt idx="7429">
                  <c:v>8.307336950866949</c:v>
                </c:pt>
                <c:pt idx="7430">
                  <c:v>8.3062900592830804</c:v>
                </c:pt>
                <c:pt idx="7431">
                  <c:v>8.3070432283830229</c:v>
                </c:pt>
                <c:pt idx="7432">
                  <c:v>8.3071369201329563</c:v>
                </c:pt>
                <c:pt idx="7433">
                  <c:v>8.306944622567098</c:v>
                </c:pt>
                <c:pt idx="7434">
                  <c:v>8.3066466416670384</c:v>
                </c:pt>
                <c:pt idx="7435">
                  <c:v>8.3063538667499728</c:v>
                </c:pt>
                <c:pt idx="7436">
                  <c:v>8.3067178525169147</c:v>
                </c:pt>
                <c:pt idx="7437">
                  <c:v>8.3069506776000459</c:v>
                </c:pt>
                <c:pt idx="7438">
                  <c:v>8.3073800966999887</c:v>
                </c:pt>
                <c:pt idx="7439">
                  <c:v>8.3070641884499228</c:v>
                </c:pt>
                <c:pt idx="7440">
                  <c:v>8.3070251742170615</c:v>
                </c:pt>
                <c:pt idx="7441">
                  <c:v>8.3077555326329975</c:v>
                </c:pt>
                <c:pt idx="7442">
                  <c:v>8.3073960683999388</c:v>
                </c:pt>
                <c:pt idx="7443">
                  <c:v>8.3081051041670797</c:v>
                </c:pt>
                <c:pt idx="7444">
                  <c:v>8.307199495917013</c:v>
                </c:pt>
                <c:pt idx="7445">
                  <c:v>8.3070309483499543</c:v>
                </c:pt>
                <c:pt idx="7446">
                  <c:v>8.3075459901000865</c:v>
                </c:pt>
                <c:pt idx="7447">
                  <c:v>8.3082533425330283</c:v>
                </c:pt>
                <c:pt idx="7448">
                  <c:v>8.3082169176169618</c:v>
                </c:pt>
                <c:pt idx="7449">
                  <c:v>8.3076329367169048</c:v>
                </c:pt>
                <c:pt idx="7450">
                  <c:v>8.307859295133035</c:v>
                </c:pt>
                <c:pt idx="7451">
                  <c:v>8.3074312642329797</c:v>
                </c:pt>
                <c:pt idx="7452">
                  <c:v>8.3064779999999203</c:v>
                </c:pt>
                <c:pt idx="7453">
                  <c:v>8.3064064250830523</c:v>
                </c:pt>
                <c:pt idx="7454">
                  <c:v>8.307146760849994</c:v>
                </c:pt>
                <c:pt idx="7455">
                  <c:v>8.3068350359329273</c:v>
                </c:pt>
                <c:pt idx="7456">
                  <c:v>8.3069017883670693</c:v>
                </c:pt>
                <c:pt idx="7457">
                  <c:v>8.3065060467830012</c:v>
                </c:pt>
                <c:pt idx="7458">
                  <c:v>8.306987365882943</c:v>
                </c:pt>
                <c:pt idx="7459">
                  <c:v>8.3075246576330759</c:v>
                </c:pt>
                <c:pt idx="7460">
                  <c:v>8.3071065600670178</c:v>
                </c:pt>
                <c:pt idx="7461">
                  <c:v>8.3072953458329604</c:v>
                </c:pt>
                <c:pt idx="7462">
                  <c:v>8.3073372042500928</c:v>
                </c:pt>
                <c:pt idx="7463">
                  <c:v>8.3076531566830329</c:v>
                </c:pt>
                <c:pt idx="7464">
                  <c:v>8.3073234150999689</c:v>
                </c:pt>
                <c:pt idx="7465">
                  <c:v>8.3080335675329096</c:v>
                </c:pt>
                <c:pt idx="7466">
                  <c:v>8.3077420259500414</c:v>
                </c:pt>
                <c:pt idx="7467">
                  <c:v>8.3088901283829841</c:v>
                </c:pt>
                <c:pt idx="7468">
                  <c:v>8.308823703466917</c:v>
                </c:pt>
                <c:pt idx="7469">
                  <c:v>8.3084619892330593</c:v>
                </c:pt>
                <c:pt idx="7470">
                  <c:v>8.3079418749999991</c:v>
                </c:pt>
                <c:pt idx="7471">
                  <c:v>8.3078531334169323</c:v>
                </c:pt>
                <c:pt idx="7472">
                  <c:v>8.3087788358500738</c:v>
                </c:pt>
                <c:pt idx="7473">
                  <c:v>8.3085071942670066</c:v>
                </c:pt>
                <c:pt idx="7474">
                  <c:v>8.3082894466999502</c:v>
                </c:pt>
                <c:pt idx="7475">
                  <c:v>8.3089187051170814</c:v>
                </c:pt>
                <c:pt idx="7476">
                  <c:v>8.3083998075500229</c:v>
                </c:pt>
                <c:pt idx="7477">
                  <c:v>8.3097235159669562</c:v>
                </c:pt>
                <c:pt idx="7478">
                  <c:v>8.3098491017330982</c:v>
                </c:pt>
                <c:pt idx="7479">
                  <c:v>8.3095136375000411</c:v>
                </c:pt>
                <c:pt idx="7480">
                  <c:v>8.3095774459169736</c:v>
                </c:pt>
                <c:pt idx="7481">
                  <c:v>8.3093431650169141</c:v>
                </c:pt>
                <c:pt idx="7482">
                  <c:v>8.3094740067670454</c:v>
                </c:pt>
                <c:pt idx="7483">
                  <c:v>8.3105264925329898</c:v>
                </c:pt>
                <c:pt idx="7484">
                  <c:v>8.3099946509499212</c:v>
                </c:pt>
                <c:pt idx="7485">
                  <c:v>8.3104080367170639</c:v>
                </c:pt>
                <c:pt idx="7486">
                  <c:v>8.3101697784669959</c:v>
                </c:pt>
                <c:pt idx="7487">
                  <c:v>8.3101952475669378</c:v>
                </c:pt>
                <c:pt idx="7488">
                  <c:v>8.3102157333330791</c:v>
                </c:pt>
                <c:pt idx="7489">
                  <c:v>8.3104454750830126</c:v>
                </c:pt>
                <c:pt idx="7490">
                  <c:v>8.310739427516955</c:v>
                </c:pt>
                <c:pt idx="7491">
                  <c:v>8.3100358026000869</c:v>
                </c:pt>
                <c:pt idx="7492">
                  <c:v>8.3102164883670273</c:v>
                </c:pt>
                <c:pt idx="7493">
                  <c:v>8.3108451634499634</c:v>
                </c:pt>
                <c:pt idx="7494">
                  <c:v>8.3106289658829038</c:v>
                </c:pt>
                <c:pt idx="7495">
                  <c:v>8.3110481409670349</c:v>
                </c:pt>
                <c:pt idx="7496">
                  <c:v>8.3111448267329777</c:v>
                </c:pt>
                <c:pt idx="7497">
                  <c:v>8.3108920458329205</c:v>
                </c:pt>
                <c:pt idx="7498">
                  <c:v>8.3110422209170522</c:v>
                </c:pt>
                <c:pt idx="7499">
                  <c:v>8.3105801566829935</c:v>
                </c:pt>
                <c:pt idx="7500">
                  <c:v>8.3110563817669263</c:v>
                </c:pt>
                <c:pt idx="7501">
                  <c:v>8.3108488675330694</c:v>
                </c:pt>
                <c:pt idx="7502">
                  <c:v>8.3105145426170015</c:v>
                </c:pt>
                <c:pt idx="7503">
                  <c:v>8.3109501283829452</c:v>
                </c:pt>
                <c:pt idx="7504">
                  <c:v>8.3114701034670766</c:v>
                </c:pt>
                <c:pt idx="7505">
                  <c:v>8.311121505900017</c:v>
                </c:pt>
                <c:pt idx="7506">
                  <c:v>8.31138130833296</c:v>
                </c:pt>
                <c:pt idx="7507">
                  <c:v>8.3111600834170929</c:v>
                </c:pt>
                <c:pt idx="7508">
                  <c:v>8.3105217191830345</c:v>
                </c:pt>
                <c:pt idx="7509">
                  <c:v>8.3112604942669677</c:v>
                </c:pt>
                <c:pt idx="7510">
                  <c:v>8.3110637466999098</c:v>
                </c:pt>
                <c:pt idx="7511">
                  <c:v>8.3112435717830415</c:v>
                </c:pt>
                <c:pt idx="7512">
                  <c:v>8.3114757575499834</c:v>
                </c:pt>
                <c:pt idx="7513">
                  <c:v>8.311111015966917</c:v>
                </c:pt>
                <c:pt idx="7514">
                  <c:v>8.3109928850670585</c:v>
                </c:pt>
                <c:pt idx="7515">
                  <c:v>8.3113307041670001</c:v>
                </c:pt>
                <c:pt idx="7516">
                  <c:v>8.3112968625829318</c:v>
                </c:pt>
                <c:pt idx="7517">
                  <c:v>8.3113935650170738</c:v>
                </c:pt>
                <c:pt idx="7518">
                  <c:v>8.3114783067670075</c:v>
                </c:pt>
                <c:pt idx="7519">
                  <c:v>8.3115970925329492</c:v>
                </c:pt>
                <c:pt idx="7520">
                  <c:v>8.3111995509500822</c:v>
                </c:pt>
                <c:pt idx="7521">
                  <c:v>8.3115384033830217</c:v>
                </c:pt>
                <c:pt idx="7522">
                  <c:v>8.3112050451329562</c:v>
                </c:pt>
                <c:pt idx="7523">
                  <c:v>8.3112733809000972</c:v>
                </c:pt>
                <c:pt idx="7524">
                  <c:v>8.3109467166670399</c:v>
                </c:pt>
                <c:pt idx="7525">
                  <c:v>8.3116762084169729</c:v>
                </c:pt>
                <c:pt idx="7526">
                  <c:v>8.3112640108499143</c:v>
                </c:pt>
                <c:pt idx="7527">
                  <c:v>8.3120649859330484</c:v>
                </c:pt>
                <c:pt idx="7528">
                  <c:v>8.3116331216999892</c:v>
                </c:pt>
                <c:pt idx="7529">
                  <c:v>8.3115537467829217</c:v>
                </c:pt>
                <c:pt idx="7530">
                  <c:v>8.3110986325500633</c:v>
                </c:pt>
                <c:pt idx="7531">
                  <c:v>8.3110741409669959</c:v>
                </c:pt>
                <c:pt idx="7532">
                  <c:v>8.3119387267329383</c:v>
                </c:pt>
                <c:pt idx="7533">
                  <c:v>8.3119059458330788</c:v>
                </c:pt>
                <c:pt idx="7534">
                  <c:v>8.3117716542500126</c:v>
                </c:pt>
                <c:pt idx="7535">
                  <c:v>8.3115049733499546</c:v>
                </c:pt>
                <c:pt idx="7536">
                  <c:v>8.311021648433087</c:v>
                </c:pt>
                <c:pt idx="7537">
                  <c:v>8.3115534342000288</c:v>
                </c:pt>
                <c:pt idx="7538">
                  <c:v>8.3116443092829631</c:v>
                </c:pt>
                <c:pt idx="7539">
                  <c:v>8.3112325283829041</c:v>
                </c:pt>
                <c:pt idx="7540">
                  <c:v>8.310496770133037</c:v>
                </c:pt>
                <c:pt idx="7541">
                  <c:v>8.3105214725669789</c:v>
                </c:pt>
                <c:pt idx="7542">
                  <c:v>8.3103727416669209</c:v>
                </c:pt>
                <c:pt idx="7543">
                  <c:v>8.3101529000830521</c:v>
                </c:pt>
                <c:pt idx="7544">
                  <c:v>8.3105052025169943</c:v>
                </c:pt>
                <c:pt idx="7545">
                  <c:v>8.3104381275999284</c:v>
                </c:pt>
                <c:pt idx="7546">
                  <c:v>8.3108299133670691</c:v>
                </c:pt>
                <c:pt idx="7547">
                  <c:v>8.3106033717830012</c:v>
                </c:pt>
                <c:pt idx="7548">
                  <c:v>8.3106973742169448</c:v>
                </c:pt>
                <c:pt idx="7549">
                  <c:v>8.3106034326330764</c:v>
                </c:pt>
                <c:pt idx="7550">
                  <c:v>8.3106568850670186</c:v>
                </c:pt>
                <c:pt idx="7551">
                  <c:v>8.31060843749996</c:v>
                </c:pt>
                <c:pt idx="7552">
                  <c:v>8.3112221625830909</c:v>
                </c:pt>
                <c:pt idx="7553">
                  <c:v>8.3105147983500345</c:v>
                </c:pt>
                <c:pt idx="7554">
                  <c:v>8.310809973432967</c:v>
                </c:pt>
                <c:pt idx="7555">
                  <c:v>8.3108852591999103</c:v>
                </c:pt>
                <c:pt idx="7556">
                  <c:v>8.3109959842830428</c:v>
                </c:pt>
                <c:pt idx="7557">
                  <c:v>8.3114883200499836</c:v>
                </c:pt>
                <c:pt idx="7558">
                  <c:v>8.3117256284669168</c:v>
                </c:pt>
                <c:pt idx="7559">
                  <c:v>8.3112651975670584</c:v>
                </c:pt>
                <c:pt idx="7560">
                  <c:v>8.3112580166670007</c:v>
                </c:pt>
                <c:pt idx="7561">
                  <c:v>8.3115434084169344</c:v>
                </c:pt>
                <c:pt idx="7562">
                  <c:v>8.3111543441830733</c:v>
                </c:pt>
                <c:pt idx="7563">
                  <c:v>8.3117057192670067</c:v>
                </c:pt>
                <c:pt idx="7564">
                  <c:v>8.3116990550329497</c:v>
                </c:pt>
                <c:pt idx="7565">
                  <c:v>8.3115273301170802</c:v>
                </c:pt>
                <c:pt idx="7566">
                  <c:v>8.3118812825500239</c:v>
                </c:pt>
                <c:pt idx="7567">
                  <c:v>8.3118783576329562</c:v>
                </c:pt>
                <c:pt idx="7568">
                  <c:v>8.3118413100670967</c:v>
                </c:pt>
                <c:pt idx="7569">
                  <c:v>8.3120038125000395</c:v>
                </c:pt>
                <c:pt idx="7570">
                  <c:v>8.3122416875829721</c:v>
                </c:pt>
                <c:pt idx="7571">
                  <c:v>8.3119601400169163</c:v>
                </c:pt>
                <c:pt idx="7572">
                  <c:v>8.3123314151000471</c:v>
                </c:pt>
                <c:pt idx="7573">
                  <c:v>8.3122651508669883</c:v>
                </c:pt>
                <c:pt idx="7574">
                  <c:v>8.312254525949923</c:v>
                </c:pt>
                <c:pt idx="7575">
                  <c:v>8.3121138617170622</c:v>
                </c:pt>
                <c:pt idx="7576">
                  <c:v>8.3114959367999965</c:v>
                </c:pt>
                <c:pt idx="7577">
                  <c:v>8.3120141558999379</c:v>
                </c:pt>
                <c:pt idx="7578">
                  <c:v>8.3120667250000793</c:v>
                </c:pt>
                <c:pt idx="7579">
                  <c:v>8.3116762167500138</c:v>
                </c:pt>
                <c:pt idx="7580">
                  <c:v>8.3113634358499553</c:v>
                </c:pt>
                <c:pt idx="7581">
                  <c:v>8.311895144267087</c:v>
                </c:pt>
                <c:pt idx="7582">
                  <c:v>8.3114454967000295</c:v>
                </c:pt>
                <c:pt idx="7583">
                  <c:v>8.3116125051169618</c:v>
                </c:pt>
                <c:pt idx="7584">
                  <c:v>8.311778690882905</c:v>
                </c:pt>
                <c:pt idx="7585">
                  <c:v>8.3118508659670365</c:v>
                </c:pt>
                <c:pt idx="7586">
                  <c:v>8.3123641183999784</c:v>
                </c:pt>
                <c:pt idx="7587">
                  <c:v>8.3118148874999207</c:v>
                </c:pt>
                <c:pt idx="7588">
                  <c:v>8.3118093959170523</c:v>
                </c:pt>
                <c:pt idx="7589">
                  <c:v>8.3119737650169956</c:v>
                </c:pt>
                <c:pt idx="7590">
                  <c:v>8.3115175900999283</c:v>
                </c:pt>
                <c:pt idx="7591">
                  <c:v>8.3119986925330682</c:v>
                </c:pt>
                <c:pt idx="7592">
                  <c:v>8.3118878842830011</c:v>
                </c:pt>
                <c:pt idx="7593">
                  <c:v>8.3118875700499437</c:v>
                </c:pt>
                <c:pt idx="7594">
                  <c:v>8.3117787118000752</c:v>
                </c:pt>
                <c:pt idx="7595">
                  <c:v>8.3118517975670176</c:v>
                </c:pt>
                <c:pt idx="7596">
                  <c:v>8.3119293833329593</c:v>
                </c:pt>
                <c:pt idx="7597">
                  <c:v>8.311221791750091</c:v>
                </c:pt>
                <c:pt idx="7598">
                  <c:v>8.3120657108500335</c:v>
                </c:pt>
                <c:pt idx="7599">
                  <c:v>8.3108288359329663</c:v>
                </c:pt>
                <c:pt idx="7600">
                  <c:v>8.3116078216999103</c:v>
                </c:pt>
                <c:pt idx="7601">
                  <c:v>8.3113251801170414</c:v>
                </c:pt>
                <c:pt idx="7602">
                  <c:v>8.3106267158829823</c:v>
                </c:pt>
                <c:pt idx="7603">
                  <c:v>8.3107741576329168</c:v>
                </c:pt>
                <c:pt idx="7604">
                  <c:v>8.3105612100670569</c:v>
                </c:pt>
                <c:pt idx="7605">
                  <c:v>8.3105892291670003</c:v>
                </c:pt>
                <c:pt idx="7606">
                  <c:v>8.3104792209169336</c:v>
                </c:pt>
                <c:pt idx="7607">
                  <c:v>8.3107621733500725</c:v>
                </c:pt>
                <c:pt idx="7608">
                  <c:v>8.3104773817670079</c:v>
                </c:pt>
                <c:pt idx="7609">
                  <c:v>8.3106741341999495</c:v>
                </c:pt>
                <c:pt idx="7610">
                  <c:v>8.3108195092830801</c:v>
                </c:pt>
                <c:pt idx="7611">
                  <c:v>8.3109727950500236</c:v>
                </c:pt>
                <c:pt idx="7612">
                  <c:v>8.3112277201329565</c:v>
                </c:pt>
                <c:pt idx="7613">
                  <c:v>8.3105165059000985</c:v>
                </c:pt>
                <c:pt idx="7614">
                  <c:v>8.3110985250000393</c:v>
                </c:pt>
                <c:pt idx="7615">
                  <c:v>8.3110630334169713</c:v>
                </c:pt>
                <c:pt idx="7616">
                  <c:v>8.3110994025169145</c:v>
                </c:pt>
                <c:pt idx="7617">
                  <c:v>8.3110008442670473</c:v>
                </c:pt>
                <c:pt idx="7618">
                  <c:v>8.3108663633669906</c:v>
                </c:pt>
                <c:pt idx="7619">
                  <c:v>8.3111074384499233</c:v>
                </c:pt>
                <c:pt idx="7620">
                  <c:v>8.3112461242170621</c:v>
                </c:pt>
                <c:pt idx="7621">
                  <c:v>8.3113236326329947</c:v>
                </c:pt>
                <c:pt idx="7622">
                  <c:v>8.3116874683999384</c:v>
                </c:pt>
                <c:pt idx="7623">
                  <c:v>8.3112982375000808</c:v>
                </c:pt>
                <c:pt idx="7624">
                  <c:v>8.3111798959170127</c:v>
                </c:pt>
                <c:pt idx="7625">
                  <c:v>8.3107425150169547</c:v>
                </c:pt>
                <c:pt idx="7626">
                  <c:v>8.3109972067670874</c:v>
                </c:pt>
                <c:pt idx="7627">
                  <c:v>8.311092025867028</c:v>
                </c:pt>
                <c:pt idx="7628">
                  <c:v>8.3104019842829615</c:v>
                </c:pt>
                <c:pt idx="7629">
                  <c:v>8.3117430533829051</c:v>
                </c:pt>
                <c:pt idx="7630">
                  <c:v>8.3110243451330366</c:v>
                </c:pt>
                <c:pt idx="7631">
                  <c:v>8.3116780975669791</c:v>
                </c:pt>
                <c:pt idx="7632">
                  <c:v>8.3113983666669196</c:v>
                </c:pt>
                <c:pt idx="7633">
                  <c:v>8.3115833417500511</c:v>
                </c:pt>
                <c:pt idx="7634">
                  <c:v>8.311427477516995</c:v>
                </c:pt>
                <c:pt idx="7635">
                  <c:v>8.311500069266927</c:v>
                </c:pt>
                <c:pt idx="7636">
                  <c:v>8.3117992383670689</c:v>
                </c:pt>
                <c:pt idx="7637">
                  <c:v>8.3116112967830027</c:v>
                </c:pt>
                <c:pt idx="7638">
                  <c:v>8.3117052158829434</c:v>
                </c:pt>
                <c:pt idx="7639">
                  <c:v>8.3119790576330743</c:v>
                </c:pt>
                <c:pt idx="7640">
                  <c:v>8.3115352934000182</c:v>
                </c:pt>
                <c:pt idx="7641">
                  <c:v>8.3110294291669611</c:v>
                </c:pt>
                <c:pt idx="7642">
                  <c:v>8.3112098875830931</c:v>
                </c:pt>
                <c:pt idx="7643">
                  <c:v>8.3112561233500344</c:v>
                </c:pt>
                <c:pt idx="7644">
                  <c:v>8.3109030317669674</c:v>
                </c:pt>
                <c:pt idx="7645">
                  <c:v>8.3113946675329089</c:v>
                </c:pt>
                <c:pt idx="7646">
                  <c:v>8.3108633592830419</c:v>
                </c:pt>
                <c:pt idx="7647">
                  <c:v>8.310971311716985</c:v>
                </c:pt>
                <c:pt idx="7648">
                  <c:v>8.3110105701329164</c:v>
                </c:pt>
                <c:pt idx="7649">
                  <c:v>8.3111053559000574</c:v>
                </c:pt>
                <c:pt idx="7650">
                  <c:v>8.3110004750000002</c:v>
                </c:pt>
                <c:pt idx="7651">
                  <c:v>8.3110767167499322</c:v>
                </c:pt>
                <c:pt idx="7652">
                  <c:v>8.3105274525170749</c:v>
                </c:pt>
                <c:pt idx="7653">
                  <c:v>8.3100577609330077</c:v>
                </c:pt>
                <c:pt idx="7654">
                  <c:v>8.3095009466999485</c:v>
                </c:pt>
                <c:pt idx="7655">
                  <c:v>8.3098548884500811</c:v>
                </c:pt>
                <c:pt idx="7656">
                  <c:v>8.3095211242170226</c:v>
                </c:pt>
                <c:pt idx="7657">
                  <c:v>8.3104109992999557</c:v>
                </c:pt>
                <c:pt idx="7658">
                  <c:v>8.3105818017330986</c:v>
                </c:pt>
                <c:pt idx="7659">
                  <c:v>8.3102299041670395</c:v>
                </c:pt>
                <c:pt idx="7660">
                  <c:v>8.3100054959169736</c:v>
                </c:pt>
                <c:pt idx="7661">
                  <c:v>8.3094627650169155</c:v>
                </c:pt>
                <c:pt idx="7662">
                  <c:v>8.309477340100047</c:v>
                </c:pt>
                <c:pt idx="7663">
                  <c:v>8.3098181425329898</c:v>
                </c:pt>
                <c:pt idx="7664">
                  <c:v>8.3104929509499215</c:v>
                </c:pt>
                <c:pt idx="7665">
                  <c:v>8.3099383033830634</c:v>
                </c:pt>
                <c:pt idx="7666">
                  <c:v>8.310296561799996</c:v>
                </c:pt>
                <c:pt idx="7667">
                  <c:v>8.3104049308999386</c:v>
                </c:pt>
                <c:pt idx="7668">
                  <c:v>8.3102659833330801</c:v>
                </c:pt>
                <c:pt idx="7669">
                  <c:v>8.3102293917500116</c:v>
                </c:pt>
                <c:pt idx="7670">
                  <c:v>8.3100608275169563</c:v>
                </c:pt>
                <c:pt idx="7671">
                  <c:v>8.3102006192670874</c:v>
                </c:pt>
                <c:pt idx="7672">
                  <c:v>8.3097452717000291</c:v>
                </c:pt>
                <c:pt idx="7673">
                  <c:v>8.3097089634499604</c:v>
                </c:pt>
                <c:pt idx="7674">
                  <c:v>8.3095953825499045</c:v>
                </c:pt>
                <c:pt idx="7675">
                  <c:v>8.3096069576330365</c:v>
                </c:pt>
                <c:pt idx="7676">
                  <c:v>8.3096259767329794</c:v>
                </c:pt>
                <c:pt idx="7677">
                  <c:v>8.3105936624999206</c:v>
                </c:pt>
                <c:pt idx="7678">
                  <c:v>8.3100305375830512</c:v>
                </c:pt>
                <c:pt idx="7679">
                  <c:v>8.3103654233499942</c:v>
                </c:pt>
                <c:pt idx="7680">
                  <c:v>8.3100305817669273</c:v>
                </c:pt>
                <c:pt idx="7681">
                  <c:v>8.3095354508670685</c:v>
                </c:pt>
                <c:pt idx="7682">
                  <c:v>8.3098921592830024</c:v>
                </c:pt>
                <c:pt idx="7683">
                  <c:v>8.3101431450499437</c:v>
                </c:pt>
                <c:pt idx="7684">
                  <c:v>8.3103376368000763</c:v>
                </c:pt>
                <c:pt idx="7685">
                  <c:v>8.3101692892330181</c:v>
                </c:pt>
                <c:pt idx="7686">
                  <c:v>8.3100240916669605</c:v>
                </c:pt>
                <c:pt idx="7687">
                  <c:v>8.3091211167500916</c:v>
                </c:pt>
                <c:pt idx="7688">
                  <c:v>8.309657369183034</c:v>
                </c:pt>
                <c:pt idx="7689">
                  <c:v>8.3097206275999671</c:v>
                </c:pt>
                <c:pt idx="7690">
                  <c:v>8.3100430800329086</c:v>
                </c:pt>
                <c:pt idx="7691">
                  <c:v>8.3106217717830404</c:v>
                </c:pt>
                <c:pt idx="7692">
                  <c:v>8.3099322075499842</c:v>
                </c:pt>
                <c:pt idx="7693">
                  <c:v>8.3097423326329167</c:v>
                </c:pt>
                <c:pt idx="7694">
                  <c:v>8.3098200017330583</c:v>
                </c:pt>
                <c:pt idx="7695">
                  <c:v>8.309736070832999</c:v>
                </c:pt>
                <c:pt idx="7696">
                  <c:v>8.310223345916933</c:v>
                </c:pt>
                <c:pt idx="7697">
                  <c:v>8.3099731150170744</c:v>
                </c:pt>
                <c:pt idx="7698">
                  <c:v>8.3100920734330064</c:v>
                </c:pt>
                <c:pt idx="7699">
                  <c:v>8.3102244925329494</c:v>
                </c:pt>
                <c:pt idx="7700">
                  <c:v>8.3101900009500813</c:v>
                </c:pt>
                <c:pt idx="7701">
                  <c:v>8.309346953383022</c:v>
                </c:pt>
                <c:pt idx="7702">
                  <c:v>8.3094216117999551</c:v>
                </c:pt>
                <c:pt idx="7703">
                  <c:v>8.3100365475670976</c:v>
                </c:pt>
                <c:pt idx="7704">
                  <c:v>8.3102358666670408</c:v>
                </c:pt>
                <c:pt idx="7705">
                  <c:v>8.3101955750829735</c:v>
                </c:pt>
                <c:pt idx="7706">
                  <c:v>8.3105774941829136</c:v>
                </c:pt>
                <c:pt idx="7707">
                  <c:v>8.3102148026000471</c:v>
                </c:pt>
                <c:pt idx="7708">
                  <c:v>8.3091996050329886</c:v>
                </c:pt>
                <c:pt idx="7709">
                  <c:v>8.3097510301169208</c:v>
                </c:pt>
                <c:pt idx="7710">
                  <c:v>8.3098431658830627</c:v>
                </c:pt>
                <c:pt idx="7711">
                  <c:v>8.3094915576329971</c:v>
                </c:pt>
                <c:pt idx="7712">
                  <c:v>8.3096504267329401</c:v>
                </c:pt>
                <c:pt idx="7713">
                  <c:v>8.3102051291670787</c:v>
                </c:pt>
                <c:pt idx="7714">
                  <c:v>8.3110293375830118</c:v>
                </c:pt>
                <c:pt idx="7715">
                  <c:v>8.3107421566829558</c:v>
                </c:pt>
                <c:pt idx="7716">
                  <c:v>8.3111686651000873</c:v>
                </c:pt>
                <c:pt idx="7717">
                  <c:v>8.3110286342000297</c:v>
                </c:pt>
                <c:pt idx="7718">
                  <c:v>8.3113123926169621</c:v>
                </c:pt>
                <c:pt idx="7719">
                  <c:v>8.310897111716903</c:v>
                </c:pt>
                <c:pt idx="7720">
                  <c:v>8.311108270133035</c:v>
                </c:pt>
                <c:pt idx="7721">
                  <c:v>8.3114546558999791</c:v>
                </c:pt>
                <c:pt idx="7722">
                  <c:v>8.3110816083329215</c:v>
                </c:pt>
                <c:pt idx="7723">
                  <c:v>8.311308066750053</c:v>
                </c:pt>
                <c:pt idx="7724">
                  <c:v>8.3104562858499946</c:v>
                </c:pt>
                <c:pt idx="7725">
                  <c:v>8.3109054109329268</c:v>
                </c:pt>
                <c:pt idx="7726">
                  <c:v>8.3103497467000693</c:v>
                </c:pt>
                <c:pt idx="7727">
                  <c:v>8.3096467884500012</c:v>
                </c:pt>
                <c:pt idx="7728">
                  <c:v>8.3092447242169438</c:v>
                </c:pt>
                <c:pt idx="7729">
                  <c:v>8.3091297493000766</c:v>
                </c:pt>
                <c:pt idx="7730">
                  <c:v>8.3088181517330177</c:v>
                </c:pt>
                <c:pt idx="7731">
                  <c:v>8.3088565874999603</c:v>
                </c:pt>
                <c:pt idx="7732">
                  <c:v>8.3091206959170911</c:v>
                </c:pt>
                <c:pt idx="7733">
                  <c:v>8.3091097816830342</c:v>
                </c:pt>
                <c:pt idx="7734">
                  <c:v>8.3092445734329683</c:v>
                </c:pt>
                <c:pt idx="7735">
                  <c:v>8.3088477591999084</c:v>
                </c:pt>
                <c:pt idx="7736">
                  <c:v>8.3093269509500427</c:v>
                </c:pt>
                <c:pt idx="7737">
                  <c:v>8.3090403367169827</c:v>
                </c:pt>
                <c:pt idx="7738">
                  <c:v>8.3096682784669156</c:v>
                </c:pt>
                <c:pt idx="7739">
                  <c:v>8.3099944975670574</c:v>
                </c:pt>
                <c:pt idx="7740">
                  <c:v>8.3112161499999999</c:v>
                </c:pt>
                <c:pt idx="7741">
                  <c:v>8.3114402584169333</c:v>
                </c:pt>
                <c:pt idx="7742">
                  <c:v>8.3109189608500742</c:v>
                </c:pt>
                <c:pt idx="7743">
                  <c:v>8.3111456359330074</c:v>
                </c:pt>
                <c:pt idx="7744">
                  <c:v>8.3108690550329491</c:v>
                </c:pt>
                <c:pt idx="7745">
                  <c:v>8.3112829301170805</c:v>
                </c:pt>
                <c:pt idx="7746">
                  <c:v>8.3114979158830238</c:v>
                </c:pt>
                <c:pt idx="7747">
                  <c:v>8.3113993576329577</c:v>
                </c:pt>
                <c:pt idx="7748">
                  <c:v>8.3112582767330974</c:v>
                </c:pt>
                <c:pt idx="7749">
                  <c:v>8.3112004625000395</c:v>
                </c:pt>
                <c:pt idx="7750">
                  <c:v>8.3106828209169734</c:v>
                </c:pt>
                <c:pt idx="7751">
                  <c:v>8.311190573349915</c:v>
                </c:pt>
                <c:pt idx="7752">
                  <c:v>8.3114921484330466</c:v>
                </c:pt>
                <c:pt idx="7753">
                  <c:v>8.311120000866989</c:v>
                </c:pt>
                <c:pt idx="7754">
                  <c:v>8.3114762092829206</c:v>
                </c:pt>
                <c:pt idx="7755">
                  <c:v>8.3113445450500638</c:v>
                </c:pt>
                <c:pt idx="7756">
                  <c:v>8.311165953466995</c:v>
                </c:pt>
                <c:pt idx="7757">
                  <c:v>8.3116060058999395</c:v>
                </c:pt>
                <c:pt idx="7758">
                  <c:v>8.311572075000079</c:v>
                </c:pt>
                <c:pt idx="7759">
                  <c:v>8.3117027167500126</c:v>
                </c:pt>
                <c:pt idx="7760">
                  <c:v>8.3115282191829554</c:v>
                </c:pt>
                <c:pt idx="7761">
                  <c:v>8.311320260933087</c:v>
                </c:pt>
                <c:pt idx="7762">
                  <c:v>8.3116273633670286</c:v>
                </c:pt>
                <c:pt idx="7763">
                  <c:v>8.3112902384499616</c:v>
                </c:pt>
                <c:pt idx="7764">
                  <c:v>8.3110690075499036</c:v>
                </c:pt>
                <c:pt idx="7765">
                  <c:v>8.310322099300036</c:v>
                </c:pt>
                <c:pt idx="7766">
                  <c:v>8.3102896017329773</c:v>
                </c:pt>
                <c:pt idx="7767">
                  <c:v>8.31021117083292</c:v>
                </c:pt>
                <c:pt idx="7768">
                  <c:v>8.3103037125830532</c:v>
                </c:pt>
                <c:pt idx="7769">
                  <c:v>8.310172815016994</c:v>
                </c:pt>
                <c:pt idx="7770">
                  <c:v>8.3101185234329282</c:v>
                </c:pt>
                <c:pt idx="7771">
                  <c:v>8.3106110258670682</c:v>
                </c:pt>
                <c:pt idx="7772">
                  <c:v>8.3108771509500006</c:v>
                </c:pt>
                <c:pt idx="7773">
                  <c:v>8.3109852033829448</c:v>
                </c:pt>
                <c:pt idx="7774">
                  <c:v>8.3110896951330755</c:v>
                </c:pt>
                <c:pt idx="7775">
                  <c:v>8.3109868642330191</c:v>
                </c:pt>
                <c:pt idx="7776">
                  <c:v>8.3104356333329594</c:v>
                </c:pt>
                <c:pt idx="7777">
                  <c:v>8.3118522750830923</c:v>
                </c:pt>
                <c:pt idx="7778">
                  <c:v>8.3120139441830343</c:v>
                </c:pt>
                <c:pt idx="7779">
                  <c:v>8.3116192192669676</c:v>
                </c:pt>
                <c:pt idx="7780">
                  <c:v>8.3116596550329103</c:v>
                </c:pt>
                <c:pt idx="7781">
                  <c:v>8.3115393967830418</c:v>
                </c:pt>
                <c:pt idx="7782">
                  <c:v>8.311336032549983</c:v>
                </c:pt>
                <c:pt idx="7783">
                  <c:v>8.3114099576329163</c:v>
                </c:pt>
                <c:pt idx="7784">
                  <c:v>8.3123238600670568</c:v>
                </c:pt>
                <c:pt idx="7785">
                  <c:v>8.3121386458330004</c:v>
                </c:pt>
                <c:pt idx="7786">
                  <c:v>8.3115185875829329</c:v>
                </c:pt>
                <c:pt idx="7787">
                  <c:v>8.3121022066830736</c:v>
                </c:pt>
                <c:pt idx="7788">
                  <c:v>8.3115901651000073</c:v>
                </c:pt>
                <c:pt idx="7789">
                  <c:v>8.3121022175329493</c:v>
                </c:pt>
                <c:pt idx="7790">
                  <c:v>8.3119857592830808</c:v>
                </c:pt>
                <c:pt idx="7791">
                  <c:v>8.3120073283830234</c:v>
                </c:pt>
                <c:pt idx="7792">
                  <c:v>8.3122217201329569</c:v>
                </c:pt>
                <c:pt idx="7793">
                  <c:v>8.3119278225670978</c:v>
                </c:pt>
                <c:pt idx="7794">
                  <c:v>8.311784808333039</c:v>
                </c:pt>
                <c:pt idx="7795">
                  <c:v>8.3123435834169719</c:v>
                </c:pt>
                <c:pt idx="7796">
                  <c:v>8.3121964691829149</c:v>
                </c:pt>
                <c:pt idx="7797">
                  <c:v>8.3124044442670471</c:v>
                </c:pt>
                <c:pt idx="7798">
                  <c:v>8.3125789133669894</c:v>
                </c:pt>
                <c:pt idx="7799">
                  <c:v>8.312906321782922</c:v>
                </c:pt>
                <c:pt idx="7800">
                  <c:v>8.3126709408830628</c:v>
                </c:pt>
                <c:pt idx="7801">
                  <c:v>8.311848165966996</c:v>
                </c:pt>
                <c:pt idx="7802">
                  <c:v>8.310707835066939</c:v>
                </c:pt>
                <c:pt idx="7803">
                  <c:v>8.3101196208330812</c:v>
                </c:pt>
                <c:pt idx="7804">
                  <c:v>8.3107039125830138</c:v>
                </c:pt>
                <c:pt idx="7805">
                  <c:v>8.3105082650169546</c:v>
                </c:pt>
                <c:pt idx="7806">
                  <c:v>8.3105072901000856</c:v>
                </c:pt>
                <c:pt idx="7807">
                  <c:v>8.3100572092000284</c:v>
                </c:pt>
                <c:pt idx="7808">
                  <c:v>8.3109219009499622</c:v>
                </c:pt>
                <c:pt idx="7809">
                  <c:v>8.3103773533829042</c:v>
                </c:pt>
                <c:pt idx="7810">
                  <c:v>8.309943378467036</c:v>
                </c:pt>
                <c:pt idx="7811">
                  <c:v>8.3099376642329776</c:v>
                </c:pt>
                <c:pt idx="7812">
                  <c:v>8.3103056499999202</c:v>
                </c:pt>
                <c:pt idx="7813">
                  <c:v>8.3101420084170528</c:v>
                </c:pt>
                <c:pt idx="7814">
                  <c:v>8.3101721775169946</c:v>
                </c:pt>
                <c:pt idx="7815">
                  <c:v>8.3102439025999271</c:v>
                </c:pt>
                <c:pt idx="7816">
                  <c:v>8.3100815883670673</c:v>
                </c:pt>
                <c:pt idx="7817">
                  <c:v>8.3102844967830016</c:v>
                </c:pt>
                <c:pt idx="7818">
                  <c:v>8.3102325992169437</c:v>
                </c:pt>
                <c:pt idx="7819">
                  <c:v>8.310346657633076</c:v>
                </c:pt>
                <c:pt idx="7820">
                  <c:v>8.3098781600670186</c:v>
                </c:pt>
                <c:pt idx="7821">
                  <c:v>8.3104444124999599</c:v>
                </c:pt>
                <c:pt idx="7822">
                  <c:v>8.3104533209170928</c:v>
                </c:pt>
                <c:pt idx="7823">
                  <c:v>8.3106027066830332</c:v>
                </c:pt>
                <c:pt idx="7824">
                  <c:v>8.3106727317669673</c:v>
                </c:pt>
                <c:pt idx="7825">
                  <c:v>8.309743284199909</c:v>
                </c:pt>
                <c:pt idx="7826">
                  <c:v>8.3104539092830407</c:v>
                </c:pt>
                <c:pt idx="7827">
                  <c:v>8.3104565283829839</c:v>
                </c:pt>
                <c:pt idx="7828">
                  <c:v>8.3105552534669176</c:v>
                </c:pt>
                <c:pt idx="7829">
                  <c:v>8.3102322225670573</c:v>
                </c:pt>
                <c:pt idx="7830">
                  <c:v>8.3110952083330005</c:v>
                </c:pt>
                <c:pt idx="7831">
                  <c:v>8.3108094334169333</c:v>
                </c:pt>
                <c:pt idx="7832">
                  <c:v>8.3111129691830747</c:v>
                </c:pt>
                <c:pt idx="7833">
                  <c:v>8.3108297276000069</c:v>
                </c:pt>
                <c:pt idx="7834">
                  <c:v>8.3110970966999496</c:v>
                </c:pt>
                <c:pt idx="7835">
                  <c:v>8.3101589217830796</c:v>
                </c:pt>
                <c:pt idx="7836">
                  <c:v>8.3103206075500236</c:v>
                </c:pt>
                <c:pt idx="7837">
                  <c:v>8.3108375659669562</c:v>
                </c:pt>
                <c:pt idx="7838">
                  <c:v>8.3101156350670973</c:v>
                </c:pt>
                <c:pt idx="7839">
                  <c:v>8.3106028875000391</c:v>
                </c:pt>
                <c:pt idx="7840">
                  <c:v>8.3106853792499713</c:v>
                </c:pt>
                <c:pt idx="7841">
                  <c:v>8.3111256483499147</c:v>
                </c:pt>
                <c:pt idx="7842">
                  <c:v>8.310603006767046</c:v>
                </c:pt>
                <c:pt idx="7843">
                  <c:v>8.3108643758669896</c:v>
                </c:pt>
                <c:pt idx="7844">
                  <c:v>8.3110092176169221</c:v>
                </c:pt>
                <c:pt idx="7845">
                  <c:v>8.3109765033830616</c:v>
                </c:pt>
                <c:pt idx="7846">
                  <c:v>8.3104334284669967</c:v>
                </c:pt>
                <c:pt idx="7847">
                  <c:v>8.3107150642329373</c:v>
                </c:pt>
                <c:pt idx="7848">
                  <c:v>8.3098930000000806</c:v>
                </c:pt>
                <c:pt idx="7849">
                  <c:v>8.3101326084170122</c:v>
                </c:pt>
                <c:pt idx="7850">
                  <c:v>8.3107632775169531</c:v>
                </c:pt>
                <c:pt idx="7851">
                  <c:v>8.310426552600088</c:v>
                </c:pt>
                <c:pt idx="7852">
                  <c:v>8.3099920217000278</c:v>
                </c:pt>
                <c:pt idx="7853">
                  <c:v>8.3103927301169609</c:v>
                </c:pt>
                <c:pt idx="7854">
                  <c:v>8.3110066325499048</c:v>
                </c:pt>
                <c:pt idx="7855">
                  <c:v>8.3103324909670366</c:v>
                </c:pt>
                <c:pt idx="7856">
                  <c:v>8.3100751267329791</c:v>
                </c:pt>
                <c:pt idx="7857">
                  <c:v>8.3098919791669204</c:v>
                </c:pt>
                <c:pt idx="7858">
                  <c:v>8.3097472542500519</c:v>
                </c:pt>
                <c:pt idx="7859">
                  <c:v>8.3103906566829941</c:v>
                </c:pt>
                <c:pt idx="7860">
                  <c:v>8.3099515484329274</c:v>
                </c:pt>
                <c:pt idx="7861">
                  <c:v>8.30936351753307</c:v>
                </c:pt>
                <c:pt idx="7862">
                  <c:v>8.3101219259500017</c:v>
                </c:pt>
                <c:pt idx="7863">
                  <c:v>8.3103672450499424</c:v>
                </c:pt>
                <c:pt idx="7864">
                  <c:v>8.3099458034670768</c:v>
                </c:pt>
                <c:pt idx="7865">
                  <c:v>8.3101155059000185</c:v>
                </c:pt>
                <c:pt idx="7866">
                  <c:v>8.3100549749999608</c:v>
                </c:pt>
                <c:pt idx="7867">
                  <c:v>8.3097851834170928</c:v>
                </c:pt>
                <c:pt idx="7868">
                  <c:v>8.3102933191830335</c:v>
                </c:pt>
                <c:pt idx="7869">
                  <c:v>8.3094161775999673</c:v>
                </c:pt>
                <c:pt idx="7870">
                  <c:v>8.3103745966999085</c:v>
                </c:pt>
                <c:pt idx="7871">
                  <c:v>8.3098373884500418</c:v>
                </c:pt>
                <c:pt idx="7872">
                  <c:v>8.3091042908829849</c:v>
                </c:pt>
                <c:pt idx="7873">
                  <c:v>8.3097206659669158</c:v>
                </c:pt>
                <c:pt idx="7874">
                  <c:v>8.3100820184000579</c:v>
                </c:pt>
                <c:pt idx="7875">
                  <c:v>8.3095105541669998</c:v>
                </c:pt>
                <c:pt idx="7876">
                  <c:v>8.3095494792499327</c:v>
                </c:pt>
                <c:pt idx="7877">
                  <c:v>8.3100578983500739</c:v>
                </c:pt>
                <c:pt idx="7878">
                  <c:v>8.3092428067670063</c:v>
                </c:pt>
                <c:pt idx="7879">
                  <c:v>8.3093200758669497</c:v>
                </c:pt>
                <c:pt idx="7880">
                  <c:v>8.309193200950082</c:v>
                </c:pt>
                <c:pt idx="7881">
                  <c:v>8.3095996367170226</c:v>
                </c:pt>
                <c:pt idx="7882">
                  <c:v>8.309393628466955</c:v>
                </c:pt>
                <c:pt idx="7883">
                  <c:v>8.3098074809000977</c:v>
                </c:pt>
                <c:pt idx="7884">
                  <c:v>8.3091859666670409</c:v>
                </c:pt>
                <c:pt idx="7885">
                  <c:v>8.3093606417499739</c:v>
                </c:pt>
                <c:pt idx="7886">
                  <c:v>8.3099779941829137</c:v>
                </c:pt>
                <c:pt idx="7887">
                  <c:v>8.308946369267046</c:v>
                </c:pt>
                <c:pt idx="7888">
                  <c:v>8.3094420883669891</c:v>
                </c:pt>
                <c:pt idx="7889">
                  <c:v>8.3089358301169227</c:v>
                </c:pt>
                <c:pt idx="7890">
                  <c:v>8.3089706992170633</c:v>
                </c:pt>
                <c:pt idx="7891">
                  <c:v>8.3081665409669974</c:v>
                </c:pt>
                <c:pt idx="7892">
                  <c:v>8.308583626732938</c:v>
                </c:pt>
                <c:pt idx="7893">
                  <c:v>8.30817444583308</c:v>
                </c:pt>
                <c:pt idx="7894">
                  <c:v>8.308973104250013</c:v>
                </c:pt>
                <c:pt idx="7895">
                  <c:v>8.3085292566829558</c:v>
                </c:pt>
                <c:pt idx="7896">
                  <c:v>8.3080322651000866</c:v>
                </c:pt>
                <c:pt idx="7897">
                  <c:v>8.3082003675330274</c:v>
                </c:pt>
                <c:pt idx="7898">
                  <c:v>8.3089742426169622</c:v>
                </c:pt>
                <c:pt idx="7899">
                  <c:v>8.3085674450499045</c:v>
                </c:pt>
                <c:pt idx="7900">
                  <c:v>8.3091818868000349</c:v>
                </c:pt>
                <c:pt idx="7901">
                  <c:v>8.3088225392329793</c:v>
                </c:pt>
                <c:pt idx="7902">
                  <c:v>8.3085315083329192</c:v>
                </c:pt>
                <c:pt idx="7903">
                  <c:v>8.3084990334170534</c:v>
                </c:pt>
                <c:pt idx="7904">
                  <c:v>8.3086906691829938</c:v>
                </c:pt>
                <c:pt idx="7905">
                  <c:v>8.3079966609329272</c:v>
                </c:pt>
                <c:pt idx="7906">
                  <c:v>8.3084947300330683</c:v>
                </c:pt>
                <c:pt idx="7907">
                  <c:v>8.3088970884500011</c:v>
                </c:pt>
                <c:pt idx="7908">
                  <c:v>8.3086418575499454</c:v>
                </c:pt>
                <c:pt idx="7909">
                  <c:v>8.3084643159670755</c:v>
                </c:pt>
                <c:pt idx="7910">
                  <c:v>8.3078563350670169</c:v>
                </c:pt>
                <c:pt idx="7911">
                  <c:v>8.3084482041669609</c:v>
                </c:pt>
                <c:pt idx="7912">
                  <c:v>8.3085306292500913</c:v>
                </c:pt>
                <c:pt idx="7913">
                  <c:v>8.3088301150170345</c:v>
                </c:pt>
                <c:pt idx="7914">
                  <c:v>8.3079288734329673</c:v>
                </c:pt>
                <c:pt idx="7915">
                  <c:v>8.3078734758669093</c:v>
                </c:pt>
                <c:pt idx="7916">
                  <c:v>8.3075822176170409</c:v>
                </c:pt>
                <c:pt idx="7917">
                  <c:v>8.3078870200499839</c:v>
                </c:pt>
                <c:pt idx="7918">
                  <c:v>8.3083028117999156</c:v>
                </c:pt>
                <c:pt idx="7919">
                  <c:v>8.3082189809000582</c:v>
                </c:pt>
                <c:pt idx="7920">
                  <c:v>8.3076349833329992</c:v>
                </c:pt>
                <c:pt idx="7921">
                  <c:v>8.3072186084169317</c:v>
                </c:pt>
                <c:pt idx="7922">
                  <c:v>8.3079739608500738</c:v>
                </c:pt>
                <c:pt idx="7923">
                  <c:v>8.307829285933007</c:v>
                </c:pt>
                <c:pt idx="7924">
                  <c:v>8.3077689216999495</c:v>
                </c:pt>
                <c:pt idx="7925">
                  <c:v>8.3073187634500822</c:v>
                </c:pt>
                <c:pt idx="7926">
                  <c:v>8.307889832550023</c:v>
                </c:pt>
                <c:pt idx="7927">
                  <c:v>8.3076813076329579</c:v>
                </c:pt>
                <c:pt idx="7928">
                  <c:v>8.3087005434000964</c:v>
                </c:pt>
                <c:pt idx="7929">
                  <c:v>8.30883939583304</c:v>
                </c:pt>
                <c:pt idx="7930">
                  <c:v>8.3081289542499732</c:v>
                </c:pt>
                <c:pt idx="7931">
                  <c:v>8.3091355900169148</c:v>
                </c:pt>
                <c:pt idx="7932">
                  <c:v>8.3084032817670472</c:v>
                </c:pt>
                <c:pt idx="7933">
                  <c:v>8.307904017532989</c:v>
                </c:pt>
                <c:pt idx="7934">
                  <c:v>8.3086587759499206</c:v>
                </c:pt>
                <c:pt idx="7935">
                  <c:v>8.3084519283830627</c:v>
                </c:pt>
                <c:pt idx="7936">
                  <c:v>8.3079368034669958</c:v>
                </c:pt>
                <c:pt idx="7937">
                  <c:v>8.3085653558999386</c:v>
                </c:pt>
                <c:pt idx="7938">
                  <c:v>8.3087808583330798</c:v>
                </c:pt>
                <c:pt idx="7939">
                  <c:v>8.308632366750011</c:v>
                </c:pt>
                <c:pt idx="7940">
                  <c:v>8.3085571525169541</c:v>
                </c:pt>
                <c:pt idx="7941">
                  <c:v>8.3083186109330871</c:v>
                </c:pt>
                <c:pt idx="7942">
                  <c:v>8.308873963367029</c:v>
                </c:pt>
                <c:pt idx="7943">
                  <c:v>8.3087286384499617</c:v>
                </c:pt>
                <c:pt idx="7944">
                  <c:v>8.3081349075499027</c:v>
                </c:pt>
                <c:pt idx="7945">
                  <c:v>8.3077734326330361</c:v>
                </c:pt>
                <c:pt idx="7946">
                  <c:v>8.3083602350669779</c:v>
                </c:pt>
                <c:pt idx="7947">
                  <c:v>8.3082220874999209</c:v>
                </c:pt>
                <c:pt idx="7948">
                  <c:v>8.308511762583052</c:v>
                </c:pt>
                <c:pt idx="7949">
                  <c:v>8.3077091983499933</c:v>
                </c:pt>
                <c:pt idx="7950">
                  <c:v>8.308469690099928</c:v>
                </c:pt>
                <c:pt idx="7951">
                  <c:v>8.3078737258670685</c:v>
                </c:pt>
                <c:pt idx="7952">
                  <c:v>8.3077679009500009</c:v>
                </c:pt>
                <c:pt idx="7953">
                  <c:v>8.3079918367169441</c:v>
                </c:pt>
                <c:pt idx="7954">
                  <c:v>8.3079086618000755</c:v>
                </c:pt>
                <c:pt idx="7955">
                  <c:v>8.308122297567019</c:v>
                </c:pt>
                <c:pt idx="7956">
                  <c:v>8.3076673833329604</c:v>
                </c:pt>
                <c:pt idx="7957">
                  <c:v>8.3078829250830921</c:v>
                </c:pt>
                <c:pt idx="7958">
                  <c:v>8.3081515441830351</c:v>
                </c:pt>
                <c:pt idx="7959">
                  <c:v>8.3088713192669665</c:v>
                </c:pt>
                <c:pt idx="7960">
                  <c:v>8.3086152883669104</c:v>
                </c:pt>
                <c:pt idx="7961">
                  <c:v>8.3087573467830413</c:v>
                </c:pt>
                <c:pt idx="7962">
                  <c:v>8.3082473158829835</c:v>
                </c:pt>
                <c:pt idx="7963">
                  <c:v>8.3080643076329164</c:v>
                </c:pt>
                <c:pt idx="7964">
                  <c:v>8.3090027600670577</c:v>
                </c:pt>
                <c:pt idx="7965">
                  <c:v>8.3095267958330012</c:v>
                </c:pt>
                <c:pt idx="7966">
                  <c:v>8.3097840042499342</c:v>
                </c:pt>
                <c:pt idx="7967">
                  <c:v>8.3089524400170731</c:v>
                </c:pt>
                <c:pt idx="7968">
                  <c:v>8.3096083151000055</c:v>
                </c:pt>
                <c:pt idx="7969">
                  <c:v>8.3086485341999499</c:v>
                </c:pt>
                <c:pt idx="7970">
                  <c:v>8.3083716592830807</c:v>
                </c:pt>
                <c:pt idx="7971">
                  <c:v>8.3091752950500233</c:v>
                </c:pt>
                <c:pt idx="7972">
                  <c:v>8.308494236799957</c:v>
                </c:pt>
                <c:pt idx="7973">
                  <c:v>8.3088702725670966</c:v>
                </c:pt>
                <c:pt idx="7974">
                  <c:v>8.3088962083330404</c:v>
                </c:pt>
                <c:pt idx="7975">
                  <c:v>8.3089040167499721</c:v>
                </c:pt>
                <c:pt idx="7976">
                  <c:v>8.3089212191829152</c:v>
                </c:pt>
                <c:pt idx="7977">
                  <c:v>8.3081926109330464</c:v>
                </c:pt>
                <c:pt idx="7978">
                  <c:v>8.3085937800329877</c:v>
                </c:pt>
                <c:pt idx="7979">
                  <c:v>8.309337521782922</c:v>
                </c:pt>
                <c:pt idx="7980">
                  <c:v>8.3088102242170638</c:v>
                </c:pt>
                <c:pt idx="7981">
                  <c:v>8.3089203492999957</c:v>
                </c:pt>
                <c:pt idx="7982">
                  <c:v>8.3090730850669381</c:v>
                </c:pt>
                <c:pt idx="7983">
                  <c:v>8.3085598375000789</c:v>
                </c:pt>
                <c:pt idx="7984">
                  <c:v>8.3097588292500131</c:v>
                </c:pt>
                <c:pt idx="7985">
                  <c:v>8.3092680316829544</c:v>
                </c:pt>
                <c:pt idx="7986">
                  <c:v>8.3084490567670866</c:v>
                </c:pt>
                <c:pt idx="7987">
                  <c:v>8.3086563425330286</c:v>
                </c:pt>
                <c:pt idx="7988">
                  <c:v>8.3086786176169625</c:v>
                </c:pt>
                <c:pt idx="7989">
                  <c:v>8.3081516700499041</c:v>
                </c:pt>
                <c:pt idx="7990">
                  <c:v>8.3077190951330362</c:v>
                </c:pt>
                <c:pt idx="7991">
                  <c:v>8.3079266808999783</c:v>
                </c:pt>
                <c:pt idx="7992">
                  <c:v>8.3078674499999199</c:v>
                </c:pt>
                <c:pt idx="7993">
                  <c:v>8.307853341750052</c:v>
                </c:pt>
                <c:pt idx="7994">
                  <c:v>8.3072709941829945</c:v>
                </c:pt>
                <c:pt idx="7995">
                  <c:v>8.3073470859329284</c:v>
                </c:pt>
                <c:pt idx="7996">
                  <c:v>8.3070380550330682</c:v>
                </c:pt>
                <c:pt idx="7997">
                  <c:v>8.3076903134500011</c:v>
                </c:pt>
                <c:pt idx="7998">
                  <c:v>8.3075135992169447</c:v>
                </c:pt>
                <c:pt idx="7999">
                  <c:v>8.308178440967076</c:v>
                </c:pt>
                <c:pt idx="8000">
                  <c:v>8.307529160067018</c:v>
                </c:pt>
                <c:pt idx="8001">
                  <c:v>8.3077653624999588</c:v>
                </c:pt>
                <c:pt idx="8002">
                  <c:v>8.3075987875830908</c:v>
                </c:pt>
                <c:pt idx="8003">
                  <c:v>8.3074151400170351</c:v>
                </c:pt>
                <c:pt idx="8004">
                  <c:v>8.3072037650999668</c:v>
                </c:pt>
                <c:pt idx="8005">
                  <c:v>8.30721018419991</c:v>
                </c:pt>
                <c:pt idx="8006">
                  <c:v>8.3080346926170421</c:v>
                </c:pt>
                <c:pt idx="8007">
                  <c:v>8.308017361716983</c:v>
                </c:pt>
                <c:pt idx="8008">
                  <c:v>8.3082488034669169</c:v>
                </c:pt>
                <c:pt idx="8009">
                  <c:v>8.3089733225670575</c:v>
                </c:pt>
                <c:pt idx="8010">
                  <c:v>8.3091124083330001</c:v>
                </c:pt>
                <c:pt idx="8011">
                  <c:v>8.3082105500829329</c:v>
                </c:pt>
                <c:pt idx="8012">
                  <c:v>8.3085473025170735</c:v>
                </c:pt>
                <c:pt idx="8013">
                  <c:v>8.3084105942670075</c:v>
                </c:pt>
                <c:pt idx="8014">
                  <c:v>8.3079696466999486</c:v>
                </c:pt>
                <c:pt idx="8015">
                  <c:v>8.3073821551170806</c:v>
                </c:pt>
                <c:pt idx="8016">
                  <c:v>8.307127674217023</c:v>
                </c:pt>
                <c:pt idx="8017">
                  <c:v>8.3082203326329562</c:v>
                </c:pt>
                <c:pt idx="8018">
                  <c:v>8.3077744850670978</c:v>
                </c:pt>
                <c:pt idx="8019">
                  <c:v>8.3081135208330394</c:v>
                </c:pt>
                <c:pt idx="8020">
                  <c:v>8.3076616125829723</c:v>
                </c:pt>
                <c:pt idx="8021">
                  <c:v>8.307155881682915</c:v>
                </c:pt>
                <c:pt idx="8022">
                  <c:v>8.3069945734330464</c:v>
                </c:pt>
                <c:pt idx="8023">
                  <c:v>8.3075079591999899</c:v>
                </c:pt>
                <c:pt idx="8024">
                  <c:v>8.307769050949922</c:v>
                </c:pt>
                <c:pt idx="8025">
                  <c:v>8.3073855200500617</c:v>
                </c:pt>
                <c:pt idx="8026">
                  <c:v>8.307785811799997</c:v>
                </c:pt>
                <c:pt idx="8027">
                  <c:v>8.3078525975669386</c:v>
                </c:pt>
                <c:pt idx="8028">
                  <c:v>8.307804016667081</c:v>
                </c:pt>
                <c:pt idx="8029">
                  <c:v>8.3076045750830136</c:v>
                </c:pt>
                <c:pt idx="8030">
                  <c:v>8.3077349108499536</c:v>
                </c:pt>
                <c:pt idx="8031">
                  <c:v>8.3072956526000876</c:v>
                </c:pt>
                <c:pt idx="8032">
                  <c:v>8.3075855217000285</c:v>
                </c:pt>
                <c:pt idx="8033">
                  <c:v>8.3076490634499613</c:v>
                </c:pt>
                <c:pt idx="8034">
                  <c:v>8.3082342325499052</c:v>
                </c:pt>
                <c:pt idx="8035">
                  <c:v>8.307584474300036</c:v>
                </c:pt>
                <c:pt idx="8036">
                  <c:v>8.3082436933999784</c:v>
                </c:pt>
                <c:pt idx="8037">
                  <c:v>8.3083794624999197</c:v>
                </c:pt>
                <c:pt idx="8038">
                  <c:v>8.3076941542500524</c:v>
                </c:pt>
                <c:pt idx="8039">
                  <c:v>8.3083684233499948</c:v>
                </c:pt>
                <c:pt idx="8040">
                  <c:v>8.3083958984329271</c:v>
                </c:pt>
                <c:pt idx="8041">
                  <c:v>8.3081550342000696</c:v>
                </c:pt>
                <c:pt idx="8042">
                  <c:v>8.3078771259500019</c:v>
                </c:pt>
                <c:pt idx="8043">
                  <c:v>8.3079177117169429</c:v>
                </c:pt>
                <c:pt idx="8044">
                  <c:v>8.3076011034670749</c:v>
                </c:pt>
                <c:pt idx="8045">
                  <c:v>8.3077982059000188</c:v>
                </c:pt>
                <c:pt idx="8046">
                  <c:v>8.3073868416669612</c:v>
                </c:pt>
                <c:pt idx="8047">
                  <c:v>8.3077460500830931</c:v>
                </c:pt>
                <c:pt idx="8048">
                  <c:v>8.3086367025170347</c:v>
                </c:pt>
                <c:pt idx="8049">
                  <c:v>8.3081091609329665</c:v>
                </c:pt>
                <c:pt idx="8050">
                  <c:v>8.3085688300329092</c:v>
                </c:pt>
                <c:pt idx="8051">
                  <c:v>8.308324338450042</c:v>
                </c:pt>
                <c:pt idx="8052">
                  <c:v>8.3087816908829843</c:v>
                </c:pt>
                <c:pt idx="8053">
                  <c:v>8.3086499326329175</c:v>
                </c:pt>
                <c:pt idx="8054">
                  <c:v>8.3083842517330577</c:v>
                </c:pt>
                <c:pt idx="8055">
                  <c:v>8.3079877541669997</c:v>
                </c:pt>
                <c:pt idx="8056">
                  <c:v>8.3083893459169325</c:v>
                </c:pt>
                <c:pt idx="8057">
                  <c:v>8.3082734316830749</c:v>
                </c:pt>
                <c:pt idx="8058">
                  <c:v>8.3080912234330082</c:v>
                </c:pt>
                <c:pt idx="8059">
                  <c:v>8.3087020091999477</c:v>
                </c:pt>
                <c:pt idx="8060">
                  <c:v>8.3084500009500815</c:v>
                </c:pt>
                <c:pt idx="8061">
                  <c:v>8.3082685867170234</c:v>
                </c:pt>
                <c:pt idx="8062">
                  <c:v>8.3079329784669564</c:v>
                </c:pt>
                <c:pt idx="8063">
                  <c:v>8.3086034475670978</c:v>
                </c:pt>
                <c:pt idx="8064">
                  <c:v>8.3085635666670399</c:v>
                </c:pt>
                <c:pt idx="8065">
                  <c:v>8.3087574417499734</c:v>
                </c:pt>
                <c:pt idx="8066">
                  <c:v>8.3094268275169139</c:v>
                </c:pt>
                <c:pt idx="8067">
                  <c:v>8.3089809859330472</c:v>
                </c:pt>
                <c:pt idx="8068">
                  <c:v>8.30908237169999</c:v>
                </c:pt>
                <c:pt idx="8069">
                  <c:v>8.3091138801169215</c:v>
                </c:pt>
                <c:pt idx="8070">
                  <c:v>8.3093824992170635</c:v>
                </c:pt>
                <c:pt idx="8071">
                  <c:v>8.3090338742999972</c:v>
                </c:pt>
                <c:pt idx="8072">
                  <c:v>8.3096181433999377</c:v>
                </c:pt>
                <c:pt idx="8073">
                  <c:v>8.3092282958330799</c:v>
                </c:pt>
                <c:pt idx="8074">
                  <c:v>8.3090166542500121</c:v>
                </c:pt>
                <c:pt idx="8075">
                  <c:v>8.309255856682956</c:v>
                </c:pt>
                <c:pt idx="8076">
                  <c:v>8.3091676317670871</c:v>
                </c:pt>
                <c:pt idx="8077">
                  <c:v>8.3088630508670285</c:v>
                </c:pt>
                <c:pt idx="8078">
                  <c:v>8.3097161426169617</c:v>
                </c:pt>
                <c:pt idx="8079">
                  <c:v>8.3096045283829039</c:v>
                </c:pt>
                <c:pt idx="8080">
                  <c:v>8.3095284868000352</c:v>
                </c:pt>
                <c:pt idx="8081">
                  <c:v>8.3098674892329782</c:v>
                </c:pt>
                <c:pt idx="8082">
                  <c:v>8.3089435916669192</c:v>
                </c:pt>
                <c:pt idx="8083">
                  <c:v>8.3090963834170513</c:v>
                </c:pt>
                <c:pt idx="8084">
                  <c:v>8.3089749525169943</c:v>
                </c:pt>
                <c:pt idx="8085">
                  <c:v>8.3098306942669264</c:v>
                </c:pt>
                <c:pt idx="8086">
                  <c:v>8.3099338133670688</c:v>
                </c:pt>
                <c:pt idx="8087">
                  <c:v>8.3103831884500021</c:v>
                </c:pt>
                <c:pt idx="8088">
                  <c:v>8.309568890882943</c:v>
                </c:pt>
                <c:pt idx="8089">
                  <c:v>8.3094414159670773</c:v>
                </c:pt>
                <c:pt idx="8090">
                  <c:v>8.309014718400018</c:v>
                </c:pt>
                <c:pt idx="8091">
                  <c:v>8.3094333874999613</c:v>
                </c:pt>
                <c:pt idx="8092">
                  <c:v>8.3096057959170917</c:v>
                </c:pt>
                <c:pt idx="8093">
                  <c:v>8.3093901650170334</c:v>
                </c:pt>
                <c:pt idx="8094">
                  <c:v>8.3096594900999676</c:v>
                </c:pt>
                <c:pt idx="8095">
                  <c:v>8.3098570591999099</c:v>
                </c:pt>
                <c:pt idx="8096">
                  <c:v>8.3094511342830408</c:v>
                </c:pt>
                <c:pt idx="8097">
                  <c:v>8.3099865867169846</c:v>
                </c:pt>
                <c:pt idx="8098">
                  <c:v>8.309671445132917</c:v>
                </c:pt>
                <c:pt idx="8099">
                  <c:v>8.3092228809000588</c:v>
                </c:pt>
                <c:pt idx="8100">
                  <c:v>8.3099419999999995</c:v>
                </c:pt>
                <c:pt idx="8101">
                  <c:v>8.3094489250829326</c:v>
                </c:pt>
                <c:pt idx="8102">
                  <c:v>8.3106376275170746</c:v>
                </c:pt>
                <c:pt idx="8103">
                  <c:v>8.3100545359330074</c:v>
                </c:pt>
                <c:pt idx="8104">
                  <c:v>8.3104965550329499</c:v>
                </c:pt>
                <c:pt idx="8105">
                  <c:v>8.3099252301170807</c:v>
                </c:pt>
                <c:pt idx="8106">
                  <c:v>8.3106447825500229</c:v>
                </c:pt>
                <c:pt idx="8107">
                  <c:v>8.3106373242999574</c:v>
                </c:pt>
                <c:pt idx="8108">
                  <c:v>8.3108163767330971</c:v>
                </c:pt>
                <c:pt idx="8109">
                  <c:v>8.3111895458330398</c:v>
                </c:pt>
                <c:pt idx="8110">
                  <c:v>8.3102603042499723</c:v>
                </c:pt>
                <c:pt idx="8111">
                  <c:v>8.3109157066829145</c:v>
                </c:pt>
                <c:pt idx="8112">
                  <c:v>8.3110156817670475</c:v>
                </c:pt>
                <c:pt idx="8113">
                  <c:v>8.3109274508669895</c:v>
                </c:pt>
                <c:pt idx="8114">
                  <c:v>8.3107916426169215</c:v>
                </c:pt>
                <c:pt idx="8115">
                  <c:v>8.3113825450500638</c:v>
                </c:pt>
                <c:pt idx="8116">
                  <c:v>8.3107719534669968</c:v>
                </c:pt>
                <c:pt idx="8117">
                  <c:v>8.3111146392329385</c:v>
                </c:pt>
                <c:pt idx="8118">
                  <c:v>8.3105105583330801</c:v>
                </c:pt>
                <c:pt idx="8119">
                  <c:v>8.3104084667500118</c:v>
                </c:pt>
                <c:pt idx="8120">
                  <c:v>8.3103741691829551</c:v>
                </c:pt>
                <c:pt idx="8121">
                  <c:v>8.3112943609330863</c:v>
                </c:pt>
                <c:pt idx="8122">
                  <c:v>8.3109742133670306</c:v>
                </c:pt>
                <c:pt idx="8123">
                  <c:v>8.3109272717829619</c:v>
                </c:pt>
                <c:pt idx="8124">
                  <c:v>8.3110215908829037</c:v>
                </c:pt>
                <c:pt idx="8125">
                  <c:v>8.3105993993000347</c:v>
                </c:pt>
                <c:pt idx="8126">
                  <c:v>8.3108978683999783</c:v>
                </c:pt>
                <c:pt idx="8127">
                  <c:v>8.310732020832921</c:v>
                </c:pt>
                <c:pt idx="8128">
                  <c:v>8.310685229250053</c:v>
                </c:pt>
                <c:pt idx="8129">
                  <c:v>8.3110579316829938</c:v>
                </c:pt>
                <c:pt idx="8130">
                  <c:v>8.3109416234329263</c:v>
                </c:pt>
                <c:pt idx="8131">
                  <c:v>8.311063225867068</c:v>
                </c:pt>
                <c:pt idx="8132">
                  <c:v>8.3105211842830009</c:v>
                </c:pt>
                <c:pt idx="8133">
                  <c:v>8.3104475367169446</c:v>
                </c:pt>
                <c:pt idx="8134">
                  <c:v>8.3103829951330752</c:v>
                </c:pt>
                <c:pt idx="8135">
                  <c:v>8.3113933975670165</c:v>
                </c:pt>
                <c:pt idx="8136">
                  <c:v>8.3108137333329601</c:v>
                </c:pt>
                <c:pt idx="8137">
                  <c:v>8.311257141750092</c:v>
                </c:pt>
                <c:pt idx="8138">
                  <c:v>8.3110041108500354</c:v>
                </c:pt>
                <c:pt idx="8139">
                  <c:v>8.310970869266967</c:v>
                </c:pt>
                <c:pt idx="8140">
                  <c:v>8.3113544216999085</c:v>
                </c:pt>
                <c:pt idx="8141">
                  <c:v>8.311420396783042</c:v>
                </c:pt>
                <c:pt idx="8142">
                  <c:v>8.3108250492169837</c:v>
                </c:pt>
                <c:pt idx="8143">
                  <c:v>8.3111459409669166</c:v>
                </c:pt>
                <c:pt idx="8144">
                  <c:v>8.3105385100670581</c:v>
                </c:pt>
                <c:pt idx="8145">
                  <c:v>8.3108756791669993</c:v>
                </c:pt>
                <c:pt idx="8146">
                  <c:v>8.3106484542499341</c:v>
                </c:pt>
                <c:pt idx="8147">
                  <c:v>8.3107539733500744</c:v>
                </c:pt>
                <c:pt idx="8148">
                  <c:v>8.3105139484330071</c:v>
                </c:pt>
                <c:pt idx="8149">
                  <c:v>8.3110858008669499</c:v>
                </c:pt>
                <c:pt idx="8150">
                  <c:v>8.3109117426170815</c:v>
                </c:pt>
                <c:pt idx="8151">
                  <c:v>8.3111614117170234</c:v>
                </c:pt>
                <c:pt idx="8152">
                  <c:v>8.311127436799957</c:v>
                </c:pt>
                <c:pt idx="8153">
                  <c:v>8.3111599892330972</c:v>
                </c:pt>
                <c:pt idx="8154">
                  <c:v>8.3109641583330394</c:v>
                </c:pt>
                <c:pt idx="8155">
                  <c:v>8.3109175000829723</c:v>
                </c:pt>
                <c:pt idx="8156">
                  <c:v>8.3111117358499165</c:v>
                </c:pt>
                <c:pt idx="8157">
                  <c:v>8.3110136442670477</c:v>
                </c:pt>
                <c:pt idx="8158">
                  <c:v>8.3106672633669891</c:v>
                </c:pt>
                <c:pt idx="8159">
                  <c:v>8.3110790384499218</c:v>
                </c:pt>
                <c:pt idx="8160">
                  <c:v>8.3114806742170639</c:v>
                </c:pt>
                <c:pt idx="8161">
                  <c:v>8.3116656992999953</c:v>
                </c:pt>
                <c:pt idx="8162">
                  <c:v>8.311794751732938</c:v>
                </c:pt>
                <c:pt idx="8163">
                  <c:v>8.3110327541670799</c:v>
                </c:pt>
                <c:pt idx="8164">
                  <c:v>8.311450479250011</c:v>
                </c:pt>
                <c:pt idx="8165">
                  <c:v>8.3114474316829554</c:v>
                </c:pt>
                <c:pt idx="8166">
                  <c:v>8.3120137734330868</c:v>
                </c:pt>
                <c:pt idx="8167">
                  <c:v>8.3110362092000294</c:v>
                </c:pt>
                <c:pt idx="8168">
                  <c:v>8.3109012176169621</c:v>
                </c:pt>
                <c:pt idx="8169">
                  <c:v>8.3111964033829029</c:v>
                </c:pt>
                <c:pt idx="8170">
                  <c:v>8.3109195451330375</c:v>
                </c:pt>
                <c:pt idx="8171">
                  <c:v>8.3106914475669775</c:v>
                </c:pt>
                <c:pt idx="8172">
                  <c:v>8.3110080166669213</c:v>
                </c:pt>
                <c:pt idx="8173">
                  <c:v>8.3109068584170522</c:v>
                </c:pt>
                <c:pt idx="8174">
                  <c:v>8.3117126608499934</c:v>
                </c:pt>
                <c:pt idx="8175">
                  <c:v>8.3108776859329279</c:v>
                </c:pt>
                <c:pt idx="8176">
                  <c:v>8.3111223717000691</c:v>
                </c:pt>
                <c:pt idx="8177">
                  <c:v>8.3117037801170017</c:v>
                </c:pt>
                <c:pt idx="8178">
                  <c:v>8.3113086492169437</c:v>
                </c:pt>
                <c:pt idx="8179">
                  <c:v>8.311257840967075</c:v>
                </c:pt>
                <c:pt idx="8180">
                  <c:v>8.3109069600670189</c:v>
                </c:pt>
                <c:pt idx="8181">
                  <c:v>8.3115839958329598</c:v>
                </c:pt>
                <c:pt idx="8182">
                  <c:v>8.3110977542500919</c:v>
                </c:pt>
                <c:pt idx="8183">
                  <c:v>8.311131223350035</c:v>
                </c:pt>
                <c:pt idx="8184">
                  <c:v>8.3116749650999679</c:v>
                </c:pt>
                <c:pt idx="8185">
                  <c:v>8.3113115175329106</c:v>
                </c:pt>
                <c:pt idx="8186">
                  <c:v>8.3116075759500418</c:v>
                </c:pt>
                <c:pt idx="8187">
                  <c:v>8.3117570283829831</c:v>
                </c:pt>
                <c:pt idx="8188">
                  <c:v>8.3115642534669156</c:v>
                </c:pt>
                <c:pt idx="8189">
                  <c:v>8.3113817059000574</c:v>
                </c:pt>
                <c:pt idx="8190">
                  <c:v>8.3110190250000002</c:v>
                </c:pt>
                <c:pt idx="8191">
                  <c:v>8.311832866749933</c:v>
                </c:pt>
                <c:pt idx="8192">
                  <c:v>8.311399435850074</c:v>
                </c:pt>
                <c:pt idx="8193">
                  <c:v>8.3114985942670074</c:v>
                </c:pt>
                <c:pt idx="8194">
                  <c:v>8.3110091133669499</c:v>
                </c:pt>
                <c:pt idx="8195">
                  <c:v>8.3106522717830806</c:v>
                </c:pt>
                <c:pt idx="8196">
                  <c:v>8.3108878908830235</c:v>
                </c:pt>
                <c:pt idx="8197">
                  <c:v>8.3114099159669568</c:v>
                </c:pt>
                <c:pt idx="8198">
                  <c:v>8.3110556850670978</c:v>
                </c:pt>
                <c:pt idx="8199">
                  <c:v>8.311243587500039</c:v>
                </c:pt>
                <c:pt idx="8200">
                  <c:v>8.3112983625829724</c:v>
                </c:pt>
                <c:pt idx="8201">
                  <c:v>8.3113206816829148</c:v>
                </c:pt>
                <c:pt idx="8202">
                  <c:v>8.310985390100047</c:v>
                </c:pt>
                <c:pt idx="8203">
                  <c:v>8.3109725091999902</c:v>
                </c:pt>
                <c:pt idx="8204">
                  <c:v>8.3107778342829235</c:v>
                </c:pt>
                <c:pt idx="8205">
                  <c:v>8.3109627200500622</c:v>
                </c:pt>
                <c:pt idx="8206">
                  <c:v>8.3110245284669961</c:v>
                </c:pt>
                <c:pt idx="8207">
                  <c:v>8.3110630975669384</c:v>
                </c:pt>
                <c:pt idx="8208">
                  <c:v>8.3113346166670805</c:v>
                </c:pt>
                <c:pt idx="8209">
                  <c:v>8.3110984750830124</c:v>
                </c:pt>
                <c:pt idx="8210">
                  <c:v>8.3117715608499552</c:v>
                </c:pt>
                <c:pt idx="8211">
                  <c:v>8.3113560192670857</c:v>
                </c:pt>
                <c:pt idx="8212">
                  <c:v>8.3112412383670282</c:v>
                </c:pt>
                <c:pt idx="8213">
                  <c:v>8.3115177967829617</c:v>
                </c:pt>
                <c:pt idx="8214">
                  <c:v>8.3115379825499041</c:v>
                </c:pt>
                <c:pt idx="8215">
                  <c:v>8.311501140967037</c:v>
                </c:pt>
                <c:pt idx="8216">
                  <c:v>8.3114631767329783</c:v>
                </c:pt>
                <c:pt idx="8217">
                  <c:v>8.3114041791669209</c:v>
                </c:pt>
                <c:pt idx="8218">
                  <c:v>8.3111320875830526</c:v>
                </c:pt>
                <c:pt idx="8219">
                  <c:v>8.3112105566829957</c:v>
                </c:pt>
                <c:pt idx="8220">
                  <c:v>8.3120411317669269</c:v>
                </c:pt>
                <c:pt idx="8221">
                  <c:v>8.3117515675330687</c:v>
                </c:pt>
                <c:pt idx="8222">
                  <c:v>8.3119233926170022</c:v>
                </c:pt>
                <c:pt idx="8223">
                  <c:v>8.3111380283829437</c:v>
                </c:pt>
                <c:pt idx="8224">
                  <c:v>8.3112074701330751</c:v>
                </c:pt>
                <c:pt idx="8225">
                  <c:v>8.3109365225670189</c:v>
                </c:pt>
                <c:pt idx="8226">
                  <c:v>8.3115382583329591</c:v>
                </c:pt>
                <c:pt idx="8227">
                  <c:v>8.3107183334170927</c:v>
                </c:pt>
                <c:pt idx="8228">
                  <c:v>8.3106187691830335</c:v>
                </c:pt>
                <c:pt idx="8229">
                  <c:v>8.3100576942669662</c:v>
                </c:pt>
                <c:pt idx="8230">
                  <c:v>8.3102437300329104</c:v>
                </c:pt>
                <c:pt idx="8231">
                  <c:v>8.3106277051170423</c:v>
                </c:pt>
                <c:pt idx="8232">
                  <c:v>8.3104494742169841</c:v>
                </c:pt>
                <c:pt idx="8233">
                  <c:v>8.3109218659669164</c:v>
                </c:pt>
                <c:pt idx="8234">
                  <c:v>8.3105269350670579</c:v>
                </c:pt>
                <c:pt idx="8235">
                  <c:v>8.3106858708329998</c:v>
                </c:pt>
                <c:pt idx="8236">
                  <c:v>8.3103674292499328</c:v>
                </c:pt>
                <c:pt idx="8237">
                  <c:v>8.309662931683075</c:v>
                </c:pt>
                <c:pt idx="8238">
                  <c:v>8.3099589401000067</c:v>
                </c:pt>
                <c:pt idx="8239">
                  <c:v>8.310889325866949</c:v>
                </c:pt>
                <c:pt idx="8240">
                  <c:v>8.3111540676170801</c:v>
                </c:pt>
                <c:pt idx="8241">
                  <c:v>8.3117230033830225</c:v>
                </c:pt>
                <c:pt idx="8242">
                  <c:v>8.3112955951329557</c:v>
                </c:pt>
                <c:pt idx="8243">
                  <c:v>8.310762714233098</c:v>
                </c:pt>
                <c:pt idx="8244">
                  <c:v>8.3108683333330386</c:v>
                </c:pt>
                <c:pt idx="8245">
                  <c:v>8.3110050584169723</c:v>
                </c:pt>
                <c:pt idx="8246">
                  <c:v>8.3110998441829143</c:v>
                </c:pt>
                <c:pt idx="8247">
                  <c:v>8.3108890859330469</c:v>
                </c:pt>
                <c:pt idx="8248">
                  <c:v>8.3111171716999888</c:v>
                </c:pt>
                <c:pt idx="8249">
                  <c:v>8.311388013449923</c:v>
                </c:pt>
                <c:pt idx="8250">
                  <c:v>8.311633215883063</c:v>
                </c:pt>
                <c:pt idx="8251">
                  <c:v>8.3113317742999975</c:v>
                </c:pt>
                <c:pt idx="8252">
                  <c:v>8.3117356267329381</c:v>
                </c:pt>
                <c:pt idx="8253">
                  <c:v>8.3115353458330805</c:v>
                </c:pt>
                <c:pt idx="8254">
                  <c:v>8.3118184375830122</c:v>
                </c:pt>
                <c:pt idx="8255">
                  <c:v>8.3114527900169541</c:v>
                </c:pt>
                <c:pt idx="8256">
                  <c:v>8.311325281767088</c:v>
                </c:pt>
                <c:pt idx="8257">
                  <c:v>8.3109720342000291</c:v>
                </c:pt>
                <c:pt idx="8258">
                  <c:v>8.3114240759499616</c:v>
                </c:pt>
                <c:pt idx="8259">
                  <c:v>8.3118975950499046</c:v>
                </c:pt>
                <c:pt idx="8260">
                  <c:v>8.3116675534670357</c:v>
                </c:pt>
                <c:pt idx="8261">
                  <c:v>8.3113076892329794</c:v>
                </c:pt>
                <c:pt idx="8262">
                  <c:v>8.3116954583329203</c:v>
                </c:pt>
                <c:pt idx="8263">
                  <c:v>8.3117352500830517</c:v>
                </c:pt>
                <c:pt idx="8264">
                  <c:v>8.3117691191829941</c:v>
                </c:pt>
                <c:pt idx="8265">
                  <c:v>8.3111803109329276</c:v>
                </c:pt>
                <c:pt idx="8266">
                  <c:v>8.3116132967000684</c:v>
                </c:pt>
                <c:pt idx="8267">
                  <c:v>8.3115229051170019</c:v>
                </c:pt>
                <c:pt idx="8268">
                  <c:v>8.3114659075499429</c:v>
                </c:pt>
                <c:pt idx="8269">
                  <c:v>8.3112405493000772</c:v>
                </c:pt>
                <c:pt idx="8270">
                  <c:v>8.3116199184000177</c:v>
                </c:pt>
                <c:pt idx="8271">
                  <c:v>8.3115157374999615</c:v>
                </c:pt>
                <c:pt idx="8272">
                  <c:v>8.3117244125830929</c:v>
                </c:pt>
                <c:pt idx="8273">
                  <c:v>8.3116837650170332</c:v>
                </c:pt>
                <c:pt idx="8274">
                  <c:v>8.3112223734329689</c:v>
                </c:pt>
                <c:pt idx="8275">
                  <c:v>8.3110136425329095</c:v>
                </c:pt>
                <c:pt idx="8276">
                  <c:v>8.3113594509500412</c:v>
                </c:pt>
                <c:pt idx="8277">
                  <c:v>8.3109847533829839</c:v>
                </c:pt>
                <c:pt idx="8278">
                  <c:v>8.3101618284669172</c:v>
                </c:pt>
                <c:pt idx="8279">
                  <c:v>8.3103528142330578</c:v>
                </c:pt>
                <c:pt idx="8280">
                  <c:v>8.3103000500000004</c:v>
                </c:pt>
                <c:pt idx="8281">
                  <c:v>8.3101797250829321</c:v>
                </c:pt>
                <c:pt idx="8282">
                  <c:v>8.3102874608500752</c:v>
                </c:pt>
                <c:pt idx="8283">
                  <c:v>8.3107812859330075</c:v>
                </c:pt>
                <c:pt idx="8284">
                  <c:v>8.3106072883669508</c:v>
                </c:pt>
                <c:pt idx="8285">
                  <c:v>8.3103947634500823</c:v>
                </c:pt>
                <c:pt idx="8286">
                  <c:v>8.3099480325500235</c:v>
                </c:pt>
                <c:pt idx="8287">
                  <c:v>8.3098431409669562</c:v>
                </c:pt>
                <c:pt idx="8288">
                  <c:v>8.3107811934000981</c:v>
                </c:pt>
                <c:pt idx="8289">
                  <c:v>8.3108093791670399</c:v>
                </c:pt>
                <c:pt idx="8290">
                  <c:v>8.3103102709169736</c:v>
                </c:pt>
                <c:pt idx="8291">
                  <c:v>8.3106008733499142</c:v>
                </c:pt>
                <c:pt idx="8292">
                  <c:v>8.3101982651000466</c:v>
                </c:pt>
                <c:pt idx="8293">
                  <c:v>8.3110318341999889</c:v>
                </c:pt>
                <c:pt idx="8294">
                  <c:v>8.3103841259499216</c:v>
                </c:pt>
                <c:pt idx="8295">
                  <c:v>8.3102838783830641</c:v>
                </c:pt>
                <c:pt idx="8296">
                  <c:v>8.3105952701329961</c:v>
                </c:pt>
                <c:pt idx="8297">
                  <c:v>8.3100228225669373</c:v>
                </c:pt>
                <c:pt idx="8298">
                  <c:v>8.3108385916670802</c:v>
                </c:pt>
                <c:pt idx="8299">
                  <c:v>8.3100211834170121</c:v>
                </c:pt>
                <c:pt idx="8300">
                  <c:v>8.3102128858499551</c:v>
                </c:pt>
                <c:pt idx="8301">
                  <c:v>8.3097269109330867</c:v>
                </c:pt>
                <c:pt idx="8302">
                  <c:v>8.3106042133670286</c:v>
                </c:pt>
                <c:pt idx="8303">
                  <c:v>8.311293921782962</c:v>
                </c:pt>
                <c:pt idx="8304">
                  <c:v>8.3114236742169041</c:v>
                </c:pt>
                <c:pt idx="8305">
                  <c:v>8.3114927493000348</c:v>
                </c:pt>
                <c:pt idx="8306">
                  <c:v>8.3113380183999777</c:v>
                </c:pt>
                <c:pt idx="8307">
                  <c:v>8.31114873749992</c:v>
                </c:pt>
                <c:pt idx="8308">
                  <c:v>8.3118898292500525</c:v>
                </c:pt>
                <c:pt idx="8309">
                  <c:v>8.311700015016994</c:v>
                </c:pt>
                <c:pt idx="8310">
                  <c:v>8.3115871567669277</c:v>
                </c:pt>
                <c:pt idx="8311">
                  <c:v>8.3118764092000692</c:v>
                </c:pt>
                <c:pt idx="8312">
                  <c:v>8.3119347342830014</c:v>
                </c:pt>
                <c:pt idx="8313">
                  <c:v>8.3117447367169444</c:v>
                </c:pt>
                <c:pt idx="8314">
                  <c:v>8.3118264118000766</c:v>
                </c:pt>
                <c:pt idx="8315">
                  <c:v>8.3119412975670173</c:v>
                </c:pt>
                <c:pt idx="8316">
                  <c:v>8.3111473333329613</c:v>
                </c:pt>
                <c:pt idx="8317">
                  <c:v>8.3115655917500924</c:v>
                </c:pt>
                <c:pt idx="8318">
                  <c:v>8.3116664775170346</c:v>
                </c:pt>
                <c:pt idx="8319">
                  <c:v>8.311698669266967</c:v>
                </c:pt>
                <c:pt idx="8320">
                  <c:v>8.3116991216999097</c:v>
                </c:pt>
                <c:pt idx="8321">
                  <c:v>8.3114710301170405</c:v>
                </c:pt>
                <c:pt idx="8322">
                  <c:v>8.3118446992169837</c:v>
                </c:pt>
                <c:pt idx="8323">
                  <c:v>8.312548607632916</c:v>
                </c:pt>
                <c:pt idx="8324">
                  <c:v>8.3124665100670576</c:v>
                </c:pt>
                <c:pt idx="8325">
                  <c:v>8.3118248791670002</c:v>
                </c:pt>
                <c:pt idx="8326">
                  <c:v>8.3117119375829329</c:v>
                </c:pt>
                <c:pt idx="8327">
                  <c:v>8.3111771900170748</c:v>
                </c:pt>
                <c:pt idx="8328">
                  <c:v>8.3106948484330072</c:v>
                </c:pt>
                <c:pt idx="8329">
                  <c:v>8.3107788008669505</c:v>
                </c:pt>
                <c:pt idx="8330">
                  <c:v>8.3102430592830814</c:v>
                </c:pt>
                <c:pt idx="8331">
                  <c:v>8.3100019117170234</c:v>
                </c:pt>
                <c:pt idx="8332">
                  <c:v>8.3105503534669563</c:v>
                </c:pt>
                <c:pt idx="8333">
                  <c:v>8.3102460892330967</c:v>
                </c:pt>
                <c:pt idx="8334">
                  <c:v>8.3105395250000402</c:v>
                </c:pt>
                <c:pt idx="8335">
                  <c:v>8.3110756834169734</c:v>
                </c:pt>
                <c:pt idx="8336">
                  <c:v>8.311195885849914</c:v>
                </c:pt>
                <c:pt idx="8337">
                  <c:v>8.310596027600047</c:v>
                </c:pt>
                <c:pt idx="8338">
                  <c:v>8.310775396699988</c:v>
                </c:pt>
                <c:pt idx="8339">
                  <c:v>8.3109940717829218</c:v>
                </c:pt>
                <c:pt idx="8340">
                  <c:v>8.3118245742170629</c:v>
                </c:pt>
                <c:pt idx="8341">
                  <c:v>8.3119304159669962</c:v>
                </c:pt>
                <c:pt idx="8342">
                  <c:v>8.3111761017329382</c:v>
                </c:pt>
                <c:pt idx="8343">
                  <c:v>8.3107755041670792</c:v>
                </c:pt>
                <c:pt idx="8344">
                  <c:v>8.3109963959170123</c:v>
                </c:pt>
                <c:pt idx="8345">
                  <c:v>8.3112407150169556</c:v>
                </c:pt>
                <c:pt idx="8346">
                  <c:v>8.3120389567670863</c:v>
                </c:pt>
                <c:pt idx="8347">
                  <c:v>8.31129010920003</c:v>
                </c:pt>
                <c:pt idx="8348">
                  <c:v>8.3115347009499629</c:v>
                </c:pt>
                <c:pt idx="8349">
                  <c:v>8.3114299867169041</c:v>
                </c:pt>
                <c:pt idx="8350">
                  <c:v>8.3116539784670369</c:v>
                </c:pt>
                <c:pt idx="8351">
                  <c:v>8.3109476975669789</c:v>
                </c:pt>
                <c:pt idx="8352">
                  <c:v>8.3109553666669207</c:v>
                </c:pt>
                <c:pt idx="8353">
                  <c:v>8.311421991750052</c:v>
                </c:pt>
                <c:pt idx="8354">
                  <c:v>8.3113670941829945</c:v>
                </c:pt>
                <c:pt idx="8355">
                  <c:v>8.3106360192669282</c:v>
                </c:pt>
                <c:pt idx="8356">
                  <c:v>8.3110901550330691</c:v>
                </c:pt>
                <c:pt idx="8357">
                  <c:v>8.3109817467830016</c:v>
                </c:pt>
                <c:pt idx="8358">
                  <c:v>8.3109967325499436</c:v>
                </c:pt>
                <c:pt idx="8359">
                  <c:v>8.311588390967076</c:v>
                </c:pt>
                <c:pt idx="8360">
                  <c:v>8.3115107934000196</c:v>
                </c:pt>
                <c:pt idx="8361">
                  <c:v>8.3112992791669598</c:v>
                </c:pt>
                <c:pt idx="8362">
                  <c:v>8.3113692042500915</c:v>
                </c:pt>
                <c:pt idx="8363">
                  <c:v>8.3115775066830349</c:v>
                </c:pt>
                <c:pt idx="8364">
                  <c:v>8.3128699317669668</c:v>
                </c:pt>
                <c:pt idx="8365">
                  <c:v>8.3128675675329102</c:v>
                </c:pt>
                <c:pt idx="8366">
                  <c:v>8.3125771592830429</c:v>
                </c:pt>
                <c:pt idx="8367">
                  <c:v>8.3121211617169823</c:v>
                </c:pt>
                <c:pt idx="8368">
                  <c:v>8.3125474034669153</c:v>
                </c:pt>
                <c:pt idx="8369">
                  <c:v>8.3128522392330577</c:v>
                </c:pt>
                <c:pt idx="8370">
                  <c:v>8.3119730250000003</c:v>
                </c:pt>
                <c:pt idx="8371">
                  <c:v>8.312394916749934</c:v>
                </c:pt>
                <c:pt idx="8372">
                  <c:v>8.3121118525170736</c:v>
                </c:pt>
                <c:pt idx="8373">
                  <c:v>8.3119554442670065</c:v>
                </c:pt>
                <c:pt idx="8374">
                  <c:v>8.3125661633669488</c:v>
                </c:pt>
                <c:pt idx="8375">
                  <c:v>8.3116635051170817</c:v>
                </c:pt>
                <c:pt idx="8376">
                  <c:v>8.3125635742170232</c:v>
                </c:pt>
                <c:pt idx="8377">
                  <c:v>8.3122550826329569</c:v>
                </c:pt>
                <c:pt idx="8378">
                  <c:v>8.3119946850670967</c:v>
                </c:pt>
                <c:pt idx="8379">
                  <c:v>8.3125637875000393</c:v>
                </c:pt>
                <c:pt idx="8380">
                  <c:v>8.3126960292499721</c:v>
                </c:pt>
                <c:pt idx="8381">
                  <c:v>8.3123523983499155</c:v>
                </c:pt>
                <c:pt idx="8382">
                  <c:v>8.3122711734330466</c:v>
                </c:pt>
                <c:pt idx="8383">
                  <c:v>8.3128423258669883</c:v>
                </c:pt>
                <c:pt idx="8384">
                  <c:v>8.3124651676169226</c:v>
                </c:pt>
                <c:pt idx="8385">
                  <c:v>8.3124605700500638</c:v>
                </c:pt>
                <c:pt idx="8386">
                  <c:v>8.312250211799995</c:v>
                </c:pt>
                <c:pt idx="8387">
                  <c:v>8.3124845308999387</c:v>
                </c:pt>
                <c:pt idx="8388">
                  <c:v>8.3126764333330794</c:v>
                </c:pt>
                <c:pt idx="8389">
                  <c:v>8.3126665417500138</c:v>
                </c:pt>
                <c:pt idx="8390">
                  <c:v>8.3126939441829553</c:v>
                </c:pt>
                <c:pt idx="8391">
                  <c:v>8.3125726526000854</c:v>
                </c:pt>
                <c:pt idx="8392">
                  <c:v>8.3125088383670285</c:v>
                </c:pt>
                <c:pt idx="8393">
                  <c:v>8.3125514801169622</c:v>
                </c:pt>
                <c:pt idx="8394">
                  <c:v>8.3121279492169045</c:v>
                </c:pt>
                <c:pt idx="8395">
                  <c:v>8.3120953909670359</c:v>
                </c:pt>
                <c:pt idx="8396">
                  <c:v>8.3119840433999777</c:v>
                </c:pt>
                <c:pt idx="8397">
                  <c:v>8.3116653624999213</c:v>
                </c:pt>
                <c:pt idx="8398">
                  <c:v>8.3124536042500523</c:v>
                </c:pt>
                <c:pt idx="8399">
                  <c:v>8.312753740016996</c:v>
                </c:pt>
                <c:pt idx="8400">
                  <c:v>8.3126117150999281</c:v>
                </c:pt>
                <c:pt idx="8401">
                  <c:v>8.3119053008670676</c:v>
                </c:pt>
                <c:pt idx="8402">
                  <c:v>8.3110107926170009</c:v>
                </c:pt>
                <c:pt idx="8403">
                  <c:v>8.3107512450499446</c:v>
                </c:pt>
                <c:pt idx="8404">
                  <c:v>8.3109890701330755</c:v>
                </c:pt>
                <c:pt idx="8405">
                  <c:v>8.310873672567018</c:v>
                </c:pt>
                <c:pt idx="8406">
                  <c:v>8.31112244166696</c:v>
                </c:pt>
                <c:pt idx="8407">
                  <c:v>8.3117238834170912</c:v>
                </c:pt>
                <c:pt idx="8408">
                  <c:v>8.3112237025170348</c:v>
                </c:pt>
                <c:pt idx="8409">
                  <c:v>8.3111101609329676</c:v>
                </c:pt>
                <c:pt idx="8410">
                  <c:v>8.3110128966999106</c:v>
                </c:pt>
                <c:pt idx="8411">
                  <c:v>8.3107919551170415</c:v>
                </c:pt>
                <c:pt idx="8412">
                  <c:v>8.3114807075499826</c:v>
                </c:pt>
                <c:pt idx="8413">
                  <c:v>8.3111857159669178</c:v>
                </c:pt>
                <c:pt idx="8414">
                  <c:v>8.3105013017330567</c:v>
                </c:pt>
                <c:pt idx="8415">
                  <c:v>8.3104795874999997</c:v>
                </c:pt>
                <c:pt idx="8416">
                  <c:v>8.3104033459169333</c:v>
                </c:pt>
                <c:pt idx="8417">
                  <c:v>8.3102171983500739</c:v>
                </c:pt>
                <c:pt idx="8418">
                  <c:v>8.3111202067670078</c:v>
                </c:pt>
                <c:pt idx="8419">
                  <c:v>8.310876109199949</c:v>
                </c:pt>
                <c:pt idx="8420">
                  <c:v>8.3105890509500799</c:v>
                </c:pt>
                <c:pt idx="8421">
                  <c:v>8.3100478367170236</c:v>
                </c:pt>
                <c:pt idx="8422">
                  <c:v>8.3102688284669561</c:v>
                </c:pt>
                <c:pt idx="8423">
                  <c:v>8.310356180900099</c:v>
                </c:pt>
                <c:pt idx="8424">
                  <c:v>8.3101071833330398</c:v>
                </c:pt>
                <c:pt idx="8425">
                  <c:v>8.3106885584169721</c:v>
                </c:pt>
                <c:pt idx="8426">
                  <c:v>8.3107771275169142</c:v>
                </c:pt>
                <c:pt idx="8427">
                  <c:v>8.310401219267046</c:v>
                </c:pt>
                <c:pt idx="8428">
                  <c:v>8.3108198383669905</c:v>
                </c:pt>
                <c:pt idx="8429">
                  <c:v>8.3103537134499224</c:v>
                </c:pt>
                <c:pt idx="8430">
                  <c:v>8.3104596658830623</c:v>
                </c:pt>
                <c:pt idx="8431">
                  <c:v>8.310688290966997</c:v>
                </c:pt>
                <c:pt idx="8432">
                  <c:v>8.3099728767329388</c:v>
                </c:pt>
                <c:pt idx="8433">
                  <c:v>8.3099244625000797</c:v>
                </c:pt>
                <c:pt idx="8434">
                  <c:v>8.3097094042500128</c:v>
                </c:pt>
                <c:pt idx="8435">
                  <c:v>8.3101562733499534</c:v>
                </c:pt>
                <c:pt idx="8436">
                  <c:v>8.3105666817670869</c:v>
                </c:pt>
                <c:pt idx="8437">
                  <c:v>8.3103426842000285</c:v>
                </c:pt>
                <c:pt idx="8438">
                  <c:v>8.3101462426169608</c:v>
                </c:pt>
                <c:pt idx="8439">
                  <c:v>8.3099937783829052</c:v>
                </c:pt>
                <c:pt idx="8440">
                  <c:v>8.3106071701330357</c:v>
                </c:pt>
                <c:pt idx="8441">
                  <c:v>8.3104515225669786</c:v>
                </c:pt>
                <c:pt idx="8442">
                  <c:v>8.3108306249999195</c:v>
                </c:pt>
                <c:pt idx="8443">
                  <c:v>8.3102714667500521</c:v>
                </c:pt>
                <c:pt idx="8444">
                  <c:v>8.3101699025169946</c:v>
                </c:pt>
                <c:pt idx="8445">
                  <c:v>8.3100526775999271</c:v>
                </c:pt>
                <c:pt idx="8446">
                  <c:v>8.3101450633670702</c:v>
                </c:pt>
                <c:pt idx="8447">
                  <c:v>8.3104108217830017</c:v>
                </c:pt>
                <c:pt idx="8448">
                  <c:v>8.3100167575499437</c:v>
                </c:pt>
                <c:pt idx="8449">
                  <c:v>8.3102257826330757</c:v>
                </c:pt>
                <c:pt idx="8450">
                  <c:v>8.3100986350670176</c:v>
                </c:pt>
                <c:pt idx="8451">
                  <c:v>8.3100899041669614</c:v>
                </c:pt>
                <c:pt idx="8452">
                  <c:v>8.3101670459170922</c:v>
                </c:pt>
                <c:pt idx="8453">
                  <c:v>8.3099404483500336</c:v>
                </c:pt>
                <c:pt idx="8454">
                  <c:v>8.3107479734329672</c:v>
                </c:pt>
                <c:pt idx="8455">
                  <c:v>8.3107757425329094</c:v>
                </c:pt>
                <c:pt idx="8456">
                  <c:v>8.3100421342830408</c:v>
                </c:pt>
                <c:pt idx="8457">
                  <c:v>8.3100989867169837</c:v>
                </c:pt>
                <c:pt idx="8458">
                  <c:v>8.3103662951329174</c:v>
                </c:pt>
                <c:pt idx="8459">
                  <c:v>8.3105132809000573</c:v>
                </c:pt>
                <c:pt idx="8460">
                  <c:v>8.3099156833329992</c:v>
                </c:pt>
                <c:pt idx="8461">
                  <c:v>8.3101629750829336</c:v>
                </c:pt>
                <c:pt idx="8462">
                  <c:v>8.3098590275170743</c:v>
                </c:pt>
                <c:pt idx="8463">
                  <c:v>8.3101704192670081</c:v>
                </c:pt>
                <c:pt idx="8464">
                  <c:v>8.3101988550329491</c:v>
                </c:pt>
                <c:pt idx="8465">
                  <c:v>8.309540763450082</c:v>
                </c:pt>
                <c:pt idx="8466">
                  <c:v>8.3094862158830232</c:v>
                </c:pt>
                <c:pt idx="8467">
                  <c:v>8.3092954409669559</c:v>
                </c:pt>
                <c:pt idx="8468">
                  <c:v>8.3093610934000974</c:v>
                </c:pt>
                <c:pt idx="8469">
                  <c:v>8.3096270125000391</c:v>
                </c:pt>
                <c:pt idx="8470">
                  <c:v>8.3088995375829739</c:v>
                </c:pt>
                <c:pt idx="8471">
                  <c:v>8.3096961066829138</c:v>
                </c:pt>
                <c:pt idx="8472">
                  <c:v>8.3092545317670456</c:v>
                </c:pt>
                <c:pt idx="8473">
                  <c:v>8.3094752175329898</c:v>
                </c:pt>
                <c:pt idx="8474">
                  <c:v>8.3094331426169212</c:v>
                </c:pt>
                <c:pt idx="8475">
                  <c:v>8.3094821283830633</c:v>
                </c:pt>
                <c:pt idx="8476">
                  <c:v>8.3094512201329973</c:v>
                </c:pt>
                <c:pt idx="8477">
                  <c:v>8.3090814558999373</c:v>
                </c:pt>
                <c:pt idx="8478">
                  <c:v>8.3092524250000803</c:v>
                </c:pt>
                <c:pt idx="8480">
                  <c:v>8.3057894000000001</c:v>
                </c:pt>
                <c:pt idx="8481">
                  <c:v>8.305384158416933</c:v>
                </c:pt>
                <c:pt idx="8482">
                  <c:v>8.3013753441830751</c:v>
                </c:pt>
                <c:pt idx="8483">
                  <c:v>8.3060367192670075</c:v>
                </c:pt>
                <c:pt idx="8484">
                  <c:v>8.3067884883669496</c:v>
                </c:pt>
                <c:pt idx="8485">
                  <c:v>8.3065658301170799</c:v>
                </c:pt>
                <c:pt idx="8486">
                  <c:v>8.3062269992170226</c:v>
                </c:pt>
                <c:pt idx="8487">
                  <c:v>8.3062141742999565</c:v>
                </c:pt>
                <c:pt idx="8488">
                  <c:v>8.3060789767330974</c:v>
                </c:pt>
                <c:pt idx="8489">
                  <c:v>8.3060172291670398</c:v>
                </c:pt>
                <c:pt idx="8490">
                  <c:v>8.3056731209169712</c:v>
                </c:pt>
                <c:pt idx="8491">
                  <c:v>8.3057342066829154</c:v>
                </c:pt>
                <c:pt idx="8492">
                  <c:v>8.3061725817670471</c:v>
                </c:pt>
                <c:pt idx="8493">
                  <c:v>8.306399767532989</c:v>
                </c:pt>
                <c:pt idx="8494">
                  <c:v>8.3065307092829226</c:v>
                </c:pt>
                <c:pt idx="8495">
                  <c:v>8.3058237283830625</c:v>
                </c:pt>
                <c:pt idx="8496">
                  <c:v>8.3055801701329965</c:v>
                </c:pt>
                <c:pt idx="8497">
                  <c:v>8.3059072725669374</c:v>
                </c:pt>
                <c:pt idx="8498">
                  <c:v>8.3059034416670805</c:v>
                </c:pt>
                <c:pt idx="8499">
                  <c:v>8.3055755834170135</c:v>
                </c:pt>
                <c:pt idx="8500">
                  <c:v>8.3053286358499534</c:v>
                </c:pt>
                <c:pt idx="8501">
                  <c:v>8.3056539442670871</c:v>
                </c:pt>
                <c:pt idx="8502">
                  <c:v>8.3051866633670279</c:v>
                </c:pt>
                <c:pt idx="8503">
                  <c:v>8.3058333717829615</c:v>
                </c:pt>
                <c:pt idx="8504">
                  <c:v>8.3057199742169043</c:v>
                </c:pt>
                <c:pt idx="8505">
                  <c:v>8.3054032659670352</c:v>
                </c:pt>
                <c:pt idx="8506">
                  <c:v>8.3060055850669787</c:v>
                </c:pt>
                <c:pt idx="8507">
                  <c:v>8.3059163541669196</c:v>
                </c:pt>
                <c:pt idx="8508">
                  <c:v>8.3052740459170522</c:v>
                </c:pt>
                <c:pt idx="8509">
                  <c:v>8.305395048349995</c:v>
                </c:pt>
                <c:pt idx="8510">
                  <c:v>8.3051892234329276</c:v>
                </c:pt>
                <c:pt idx="8511">
                  <c:v>8.3058587925330691</c:v>
                </c:pt>
                <c:pt idx="8512">
                  <c:v>8.3055533176170027</c:v>
                </c:pt>
                <c:pt idx="8513">
                  <c:v>8.3055211200499439</c:v>
                </c:pt>
                <c:pt idx="8514">
                  <c:v>8.3055646284670761</c:v>
                </c:pt>
                <c:pt idx="8515">
                  <c:v>8.3054370142330178</c:v>
                </c:pt>
                <c:pt idx="8516">
                  <c:v>8.3058814833329606</c:v>
                </c:pt>
                <c:pt idx="8517">
                  <c:v>8.3051227584170917</c:v>
                </c:pt>
                <c:pt idx="8518">
                  <c:v>8.3048912441830343</c:v>
                </c:pt>
                <c:pt idx="8519">
                  <c:v>8.3046902025999678</c:v>
                </c:pt>
                <c:pt idx="8520">
                  <c:v>8.3045418383669087</c:v>
                </c:pt>
                <c:pt idx="8521">
                  <c:v>8.3048112801170415</c:v>
                </c:pt>
                <c:pt idx="8522">
                  <c:v>8.3047311825499843</c:v>
                </c:pt>
                <c:pt idx="8523">
                  <c:v>8.3048473909669163</c:v>
                </c:pt>
                <c:pt idx="8524">
                  <c:v>8.3037229600670592</c:v>
                </c:pt>
                <c:pt idx="8525">
                  <c:v>8.3039286291670003</c:v>
                </c:pt>
                <c:pt idx="8526">
                  <c:v>8.3046306709169322</c:v>
                </c:pt>
                <c:pt idx="8527">
                  <c:v>8.3043450733500741</c:v>
                </c:pt>
                <c:pt idx="8528">
                  <c:v>8.3044955151000064</c:v>
                </c:pt>
                <c:pt idx="8529">
                  <c:v>8.3046320175329509</c:v>
                </c:pt>
                <c:pt idx="8530">
                  <c:v>8.3043376259500814</c:v>
                </c:pt>
                <c:pt idx="8531">
                  <c:v>8.3046700283830237</c:v>
                </c:pt>
                <c:pt idx="8532">
                  <c:v>8.3046176367999553</c:v>
                </c:pt>
                <c:pt idx="8533">
                  <c:v>8.304305805900098</c:v>
                </c:pt>
                <c:pt idx="8534">
                  <c:v>8.3045621250000412</c:v>
                </c:pt>
                <c:pt idx="8535">
                  <c:v>8.3040298167499724</c:v>
                </c:pt>
                <c:pt idx="8536">
                  <c:v>8.304176552516914</c:v>
                </c:pt>
                <c:pt idx="8537">
                  <c:v>8.3035259442670455</c:v>
                </c:pt>
                <c:pt idx="8538">
                  <c:v>8.3046819133669896</c:v>
                </c:pt>
                <c:pt idx="8539">
                  <c:v>8.3036951717829215</c:v>
                </c:pt>
                <c:pt idx="8540">
                  <c:v>8.3041421908830646</c:v>
                </c:pt>
                <c:pt idx="8541">
                  <c:v>8.3043134326329966</c:v>
                </c:pt>
                <c:pt idx="8542">
                  <c:v>8.304552485066937</c:v>
                </c:pt>
                <c:pt idx="8543">
                  <c:v>8.3036923708330797</c:v>
                </c:pt>
                <c:pt idx="8544">
                  <c:v>8.3033958625830131</c:v>
                </c:pt>
                <c:pt idx="8545">
                  <c:v>8.3038386983499546</c:v>
                </c:pt>
                <c:pt idx="8546">
                  <c:v>8.3039490401000862</c:v>
                </c:pt>
                <c:pt idx="8547">
                  <c:v>8.3041157592000285</c:v>
                </c:pt>
                <c:pt idx="8548">
                  <c:v>8.3044062842829618</c:v>
                </c:pt>
                <c:pt idx="8549">
                  <c:v>8.3043415367169047</c:v>
                </c:pt>
                <c:pt idx="8550">
                  <c:v>8.3043441784670353</c:v>
                </c:pt>
                <c:pt idx="8551">
                  <c:v>8.3043212142329779</c:v>
                </c:pt>
                <c:pt idx="8552">
                  <c:v>8.3046302833329193</c:v>
                </c:pt>
                <c:pt idx="8553">
                  <c:v>8.3048276417500535</c:v>
                </c:pt>
                <c:pt idx="8554">
                  <c:v>8.305198044182994</c:v>
                </c:pt>
                <c:pt idx="8555">
                  <c:v>8.304261852599927</c:v>
                </c:pt>
                <c:pt idx="8556">
                  <c:v>8.3042040883670687</c:v>
                </c:pt>
                <c:pt idx="8557">
                  <c:v>8.3039565967830011</c:v>
                </c:pt>
                <c:pt idx="8558">
                  <c:v>8.3043146992169454</c:v>
                </c:pt>
                <c:pt idx="8559">
                  <c:v>8.3045404576330757</c:v>
                </c:pt>
                <c:pt idx="8560">
                  <c:v>8.3041268434000166</c:v>
                </c:pt>
                <c:pt idx="8561">
                  <c:v>8.3035897458329604</c:v>
                </c:pt>
                <c:pt idx="8562">
                  <c:v>8.3040144542500922</c:v>
                </c:pt>
                <c:pt idx="8563">
                  <c:v>8.3043187233500344</c:v>
                </c:pt>
                <c:pt idx="8564">
                  <c:v>8.3037074317669681</c:v>
                </c:pt>
                <c:pt idx="8565">
                  <c:v>8.3033909008669085</c:v>
                </c:pt>
                <c:pt idx="8566">
                  <c:v>8.3032054926170407</c:v>
                </c:pt>
                <c:pt idx="8567">
                  <c:v>8.3044615450499837</c:v>
                </c:pt>
                <c:pt idx="8568">
                  <c:v>8.3045090534669157</c:v>
                </c:pt>
                <c:pt idx="8569">
                  <c:v>8.3053194892330584</c:v>
                </c:pt>
                <c:pt idx="8570">
                  <c:v>8.3056196916669993</c:v>
                </c:pt>
                <c:pt idx="8571">
                  <c:v>8.3053331334169318</c:v>
                </c:pt>
                <c:pt idx="8572">
                  <c:v>8.3054287858500739</c:v>
                </c:pt>
                <c:pt idx="8573">
                  <c:v>8.3052681442670071</c:v>
                </c:pt>
                <c:pt idx="8574">
                  <c:v>8.3053390466999506</c:v>
                </c:pt>
                <c:pt idx="8575">
                  <c:v>8.3051666884500808</c:v>
                </c:pt>
                <c:pt idx="8576">
                  <c:v>8.3050847908830221</c:v>
                </c:pt>
                <c:pt idx="8577">
                  <c:v>8.3051398159669567</c:v>
                </c:pt>
                <c:pt idx="8578">
                  <c:v>8.3054264850670965</c:v>
                </c:pt>
                <c:pt idx="8579">
                  <c:v>8.304664487500041</c:v>
                </c:pt>
                <c:pt idx="8580">
                  <c:v>8.303700845916973</c:v>
                </c:pt>
                <c:pt idx="8581">
                  <c:v>8.3044683483499142</c:v>
                </c:pt>
                <c:pt idx="8582">
                  <c:v>8.3044979734330475</c:v>
                </c:pt>
                <c:pt idx="8583">
                  <c:v>8.3039581091999892</c:v>
                </c:pt>
                <c:pt idx="8584">
                  <c:v>8.3043154009499212</c:v>
                </c:pt>
                <c:pt idx="8585">
                  <c:v>8.3041257367170633</c:v>
                </c:pt>
                <c:pt idx="8586">
                  <c:v>8.3043210284669957</c:v>
                </c:pt>
                <c:pt idx="8587">
                  <c:v>8.3037832475669386</c:v>
                </c:pt>
                <c:pt idx="8588">
                  <c:v>8.3041587333330789</c:v>
                </c:pt>
                <c:pt idx="8589">
                  <c:v>8.3044488417500126</c:v>
                </c:pt>
                <c:pt idx="8590">
                  <c:v>8.3047203441829556</c:v>
                </c:pt>
                <c:pt idx="8591">
                  <c:v>8.3049098026000863</c:v>
                </c:pt>
                <c:pt idx="8592">
                  <c:v>8.3039176550330289</c:v>
                </c:pt>
                <c:pt idx="8593">
                  <c:v>8.3044441634499631</c:v>
                </c:pt>
                <c:pt idx="8594">
                  <c:v>8.304165232549904</c:v>
                </c:pt>
                <c:pt idx="8595">
                  <c:v>8.3043844743000363</c:v>
                </c:pt>
                <c:pt idx="8596">
                  <c:v>8.3038006267329774</c:v>
                </c:pt>
                <c:pt idx="8597">
                  <c:v>8.3043876791669202</c:v>
                </c:pt>
                <c:pt idx="8598">
                  <c:v>8.3042954209170521</c:v>
                </c:pt>
                <c:pt idx="8599">
                  <c:v>8.3047079233499943</c:v>
                </c:pt>
                <c:pt idx="8600">
                  <c:v>8.3044680817669292</c:v>
                </c:pt>
                <c:pt idx="8601">
                  <c:v>8.3051332175330685</c:v>
                </c:pt>
                <c:pt idx="8602">
                  <c:v>8.3045542426170016</c:v>
                </c:pt>
                <c:pt idx="8603">
                  <c:v>8.3049261617169439</c:v>
                </c:pt>
                <c:pt idx="8604">
                  <c:v>8.305007070133076</c:v>
                </c:pt>
                <c:pt idx="8605">
                  <c:v>8.304762355900019</c:v>
                </c:pt>
                <c:pt idx="8606">
                  <c:v>8.3055347583329606</c:v>
                </c:pt>
                <c:pt idx="8607">
                  <c:v>8.3049789500830915</c:v>
                </c:pt>
                <c:pt idx="8608">
                  <c:v>8.3049981025170343</c:v>
                </c:pt>
                <c:pt idx="8609">
                  <c:v>8.304857577599968</c:v>
                </c:pt>
                <c:pt idx="8610">
                  <c:v>8.3045411966999101</c:v>
                </c:pt>
                <c:pt idx="8611">
                  <c:v>8.3040035384500417</c:v>
                </c:pt>
                <c:pt idx="8612">
                  <c:v>8.3040755075499835</c:v>
                </c:pt>
                <c:pt idx="8613">
                  <c:v>8.3036825159669156</c:v>
                </c:pt>
                <c:pt idx="8614">
                  <c:v>8.3040110017330573</c:v>
                </c:pt>
                <c:pt idx="8615">
                  <c:v>8.3035804375000009</c:v>
                </c:pt>
                <c:pt idx="8616">
                  <c:v>8.3034624959169339</c:v>
                </c:pt>
                <c:pt idx="8617">
                  <c:v>8.3053036316830742</c:v>
                </c:pt>
                <c:pt idx="8618">
                  <c:v>8.305545173433007</c:v>
                </c:pt>
                <c:pt idx="8619">
                  <c:v>8.3056413925329498</c:v>
                </c:pt>
                <c:pt idx="8620">
                  <c:v>8.3054491842830807</c:v>
                </c:pt>
                <c:pt idx="8621">
                  <c:v>8.3051224033830238</c:v>
                </c:pt>
                <c:pt idx="8622">
                  <c:v>8.3049158451329568</c:v>
                </c:pt>
                <c:pt idx="8623">
                  <c:v>8.3051247642330974</c:v>
                </c:pt>
                <c:pt idx="8624">
                  <c:v>8.3055596666670404</c:v>
                </c:pt>
                <c:pt idx="8625">
                  <c:v>8.3058620750829721</c:v>
                </c:pt>
                <c:pt idx="8626">
                  <c:v>8.3060195941829154</c:v>
                </c:pt>
                <c:pt idx="8627">
                  <c:v>8.3059716692670467</c:v>
                </c:pt>
                <c:pt idx="8628">
                  <c:v>8.3061536383669878</c:v>
                </c:pt>
                <c:pt idx="8629">
                  <c:v>8.3052420634499224</c:v>
                </c:pt>
                <c:pt idx="8630">
                  <c:v>8.3043687158830632</c:v>
                </c:pt>
                <c:pt idx="8631">
                  <c:v>8.3046573909669963</c:v>
                </c:pt>
                <c:pt idx="8632">
                  <c:v>8.3050301600669378</c:v>
                </c:pt>
                <c:pt idx="8633">
                  <c:v>8.3043402791670786</c:v>
                </c:pt>
                <c:pt idx="8634">
                  <c:v>8.3049741875830136</c:v>
                </c:pt>
                <c:pt idx="8635">
                  <c:v>8.3041730233499553</c:v>
                </c:pt>
                <c:pt idx="8636">
                  <c:v>8.3045389984330864</c:v>
                </c:pt>
                <c:pt idx="8637">
                  <c:v>8.3048193008670292</c:v>
                </c:pt>
                <c:pt idx="8638">
                  <c:v>8.3045077092829622</c:v>
                </c:pt>
                <c:pt idx="8639">
                  <c:v>8.3042147783829048</c:v>
                </c:pt>
                <c:pt idx="8640">
                  <c:v>8.3043172034670363</c:v>
                </c:pt>
                <c:pt idx="8641">
                  <c:v>8.3043405892329769</c:v>
                </c:pt>
                <c:pt idx="8642">
                  <c:v>8.3044280749999206</c:v>
                </c:pt>
                <c:pt idx="8643">
                  <c:v>8.3047370334170516</c:v>
                </c:pt>
                <c:pt idx="8644">
                  <c:v>8.3043352858499961</c:v>
                </c:pt>
                <c:pt idx="8645">
                  <c:v>8.3045152275999286</c:v>
                </c:pt>
                <c:pt idx="8646">
                  <c:v>8.3045204967000679</c:v>
                </c:pt>
                <c:pt idx="8647">
                  <c:v>8.3049724217830008</c:v>
                </c:pt>
                <c:pt idx="8648">
                  <c:v>8.3048082408829433</c:v>
                </c:pt>
                <c:pt idx="8649">
                  <c:v>8.3049936493000747</c:v>
                </c:pt>
                <c:pt idx="8650">
                  <c:v>8.3047936850670183</c:v>
                </c:pt>
                <c:pt idx="8651">
                  <c:v>8.3048609208329598</c:v>
                </c:pt>
                <c:pt idx="8652">
                  <c:v>8.305139429250092</c:v>
                </c:pt>
                <c:pt idx="8653">
                  <c:v>8.3053574816830338</c:v>
                </c:pt>
                <c:pt idx="8654">
                  <c:v>8.3055397567669669</c:v>
                </c:pt>
                <c:pt idx="8655">
                  <c:v>8.3043597925329102</c:v>
                </c:pt>
                <c:pt idx="8656">
                  <c:v>8.3045287676170414</c:v>
                </c:pt>
                <c:pt idx="8657">
                  <c:v>8.3048553533829832</c:v>
                </c:pt>
                <c:pt idx="8658">
                  <c:v>8.3040863284669175</c:v>
                </c:pt>
                <c:pt idx="8659">
                  <c:v>8.3044955975670582</c:v>
                </c:pt>
                <c:pt idx="8660">
                  <c:v>8.3049455000000005</c:v>
                </c:pt>
                <c:pt idx="8661">
                  <c:v>8.3047833917499325</c:v>
                </c:pt>
                <c:pt idx="8662">
                  <c:v>8.304911060850074</c:v>
                </c:pt>
                <c:pt idx="8663">
                  <c:v>8.3052405859330083</c:v>
                </c:pt>
                <c:pt idx="8664">
                  <c:v>8.3051017883669491</c:v>
                </c:pt>
                <c:pt idx="8665">
                  <c:v>8.3056062134500799</c:v>
                </c:pt>
                <c:pt idx="8666">
                  <c:v>8.3052926658830231</c:v>
                </c:pt>
                <c:pt idx="8667">
                  <c:v>8.3059150909669555</c:v>
                </c:pt>
                <c:pt idx="8668">
                  <c:v>8.3053473434000988</c:v>
                </c:pt>
                <c:pt idx="8669">
                  <c:v>8.3053944958330401</c:v>
                </c:pt>
                <c:pt idx="8670">
                  <c:v>8.3054873042499722</c:v>
                </c:pt>
                <c:pt idx="8671">
                  <c:v>8.3057320566829151</c:v>
                </c:pt>
                <c:pt idx="8672">
                  <c:v>8.3059505984330464</c:v>
                </c:pt>
                <c:pt idx="8673">
                  <c:v>8.3055732841999905</c:v>
                </c:pt>
                <c:pt idx="8674">
                  <c:v>8.3053731592829223</c:v>
                </c:pt>
                <c:pt idx="8675">
                  <c:v>8.305659145050063</c:v>
                </c:pt>
                <c:pt idx="8676">
                  <c:v>8.3056116201329964</c:v>
                </c:pt>
                <c:pt idx="8677">
                  <c:v>8.3060689892329389</c:v>
                </c:pt>
                <c:pt idx="8678">
                  <c:v>8.3058088083330794</c:v>
                </c:pt>
                <c:pt idx="8679">
                  <c:v>8.3053981167500126</c:v>
                </c:pt>
                <c:pt idx="8680">
                  <c:v>8.3055829691829537</c:v>
                </c:pt>
                <c:pt idx="8681">
                  <c:v>8.3060018942670872</c:v>
                </c:pt>
                <c:pt idx="8682">
                  <c:v>8.305547613367029</c:v>
                </c:pt>
                <c:pt idx="8683">
                  <c:v>8.3054254551169606</c:v>
                </c:pt>
                <c:pt idx="8684">
                  <c:v>8.3059764242169045</c:v>
                </c:pt>
                <c:pt idx="8685">
                  <c:v>8.3058407326330368</c:v>
                </c:pt>
                <c:pt idx="8686">
                  <c:v>8.3058087850669793</c:v>
                </c:pt>
                <c:pt idx="8687">
                  <c:v>8.3064868208329194</c:v>
                </c:pt>
                <c:pt idx="8688">
                  <c:v>8.3062461292500522</c:v>
                </c:pt>
                <c:pt idx="8689">
                  <c:v>8.3063975483499952</c:v>
                </c:pt>
                <c:pt idx="8690">
                  <c:v>8.3057197400999279</c:v>
                </c:pt>
                <c:pt idx="8691">
                  <c:v>8.3066376758670692</c:v>
                </c:pt>
                <c:pt idx="8692">
                  <c:v>8.306609700950002</c:v>
                </c:pt>
                <c:pt idx="8693">
                  <c:v>8.3063527867169427</c:v>
                </c:pt>
                <c:pt idx="8694">
                  <c:v>8.3058734284670752</c:v>
                </c:pt>
                <c:pt idx="8695">
                  <c:v>8.3060961475670183</c:v>
                </c:pt>
                <c:pt idx="8696">
                  <c:v>8.3061076333329602</c:v>
                </c:pt>
                <c:pt idx="8697">
                  <c:v>8.3057427750830932</c:v>
                </c:pt>
                <c:pt idx="8698">
                  <c:v>8.3057737441830337</c:v>
                </c:pt>
                <c:pt idx="8699">
                  <c:v>8.3060106525999657</c:v>
                </c:pt>
                <c:pt idx="8700">
                  <c:v>8.3054502716999092</c:v>
                </c:pt>
                <c:pt idx="8701">
                  <c:v>8.3056639801170409</c:v>
                </c:pt>
                <c:pt idx="8702">
                  <c:v>8.3060850158829833</c:v>
                </c:pt>
                <c:pt idx="8703">
                  <c:v>8.3063450576329174</c:v>
                </c:pt>
                <c:pt idx="8704">
                  <c:v>8.3061830267330574</c:v>
                </c:pt>
                <c:pt idx="8705">
                  <c:v>8.3062174291670008</c:v>
                </c:pt>
                <c:pt idx="8706">
                  <c:v>8.3058170542499319</c:v>
                </c:pt>
                <c:pt idx="8707">
                  <c:v>8.3057521066830748</c:v>
                </c:pt>
                <c:pt idx="8708">
                  <c:v>8.3063223651000069</c:v>
                </c:pt>
                <c:pt idx="8709">
                  <c:v>8.3055767008669488</c:v>
                </c:pt>
                <c:pt idx="8710">
                  <c:v>8.3055323759500812</c:v>
                </c:pt>
                <c:pt idx="8711">
                  <c:v>8.3057800950500233</c:v>
                </c:pt>
                <c:pt idx="8712">
                  <c:v>8.3062548534669567</c:v>
                </c:pt>
                <c:pt idx="8713">
                  <c:v>8.3055549559000976</c:v>
                </c:pt>
                <c:pt idx="8714">
                  <c:v>8.3058759583330382</c:v>
                </c:pt>
                <c:pt idx="8715">
                  <c:v>8.3057665834169736</c:v>
                </c:pt>
                <c:pt idx="8716">
                  <c:v>8.305853635849914</c:v>
                </c:pt>
                <c:pt idx="8717">
                  <c:v>8.3059525109330465</c:v>
                </c:pt>
                <c:pt idx="8718">
                  <c:v>8.3057541633669896</c:v>
                </c:pt>
                <c:pt idx="8719">
                  <c:v>8.3068080384499225</c:v>
                </c:pt>
                <c:pt idx="8720">
                  <c:v>8.3054300408830635</c:v>
                </c:pt>
                <c:pt idx="8721">
                  <c:v>8.305471599299997</c:v>
                </c:pt>
                <c:pt idx="8722">
                  <c:v>8.3060189350669376</c:v>
                </c:pt>
                <c:pt idx="8723">
                  <c:v>8.3068510041670791</c:v>
                </c:pt>
                <c:pt idx="8724">
                  <c:v>8.3066838625830126</c:v>
                </c:pt>
                <c:pt idx="8725">
                  <c:v>8.3060393650169555</c:v>
                </c:pt>
                <c:pt idx="8726">
                  <c:v>8.3061562567670872</c:v>
                </c:pt>
                <c:pt idx="8727">
                  <c:v>8.3061004758670283</c:v>
                </c:pt>
                <c:pt idx="8728">
                  <c:v>8.3058755842829619</c:v>
                </c:pt>
                <c:pt idx="8729">
                  <c:v>8.3057960533829043</c:v>
                </c:pt>
                <c:pt idx="8730">
                  <c:v>8.3067597284670356</c:v>
                </c:pt>
                <c:pt idx="8731">
                  <c:v>8.3061652475669785</c:v>
                </c:pt>
                <c:pt idx="8732">
                  <c:v>8.3062049499999198</c:v>
                </c:pt>
                <c:pt idx="8733">
                  <c:v>8.305237841750051</c:v>
                </c:pt>
                <c:pt idx="8734">
                  <c:v>8.3063047441829951</c:v>
                </c:pt>
                <c:pt idx="8735">
                  <c:v>8.3061488359329267</c:v>
                </c:pt>
                <c:pt idx="8736">
                  <c:v>8.3066414883670685</c:v>
                </c:pt>
                <c:pt idx="8737">
                  <c:v>8.3067909134500013</c:v>
                </c:pt>
                <c:pt idx="8738">
                  <c:v>8.306353499216943</c:v>
                </c:pt>
                <c:pt idx="8739">
                  <c:v>8.3065040243000769</c:v>
                </c:pt>
                <c:pt idx="8740">
                  <c:v>8.3063582267330176</c:v>
                </c:pt>
                <c:pt idx="8741">
                  <c:v>8.30657921249996</c:v>
                </c:pt>
                <c:pt idx="8742">
                  <c:v>8.306560470917093</c:v>
                </c:pt>
                <c:pt idx="8743">
                  <c:v>8.3071171733500329</c:v>
                </c:pt>
                <c:pt idx="8744">
                  <c:v>8.3071438484329683</c:v>
                </c:pt>
                <c:pt idx="8745">
                  <c:v>8.3071765841999099</c:v>
                </c:pt>
                <c:pt idx="8746">
                  <c:v>8.3061952926170406</c:v>
                </c:pt>
                <c:pt idx="8747">
                  <c:v>8.3066093617169834</c:v>
                </c:pt>
                <c:pt idx="8748">
                  <c:v>8.3073691201329165</c:v>
                </c:pt>
                <c:pt idx="8749">
                  <c:v>8.3067419892330587</c:v>
                </c:pt>
                <c:pt idx="8750">
                  <c:v>8.3068707583329999</c:v>
                </c:pt>
                <c:pt idx="8751">
                  <c:v>8.3064762667499323</c:v>
                </c:pt>
                <c:pt idx="8752">
                  <c:v>8.3063583858500749</c:v>
                </c:pt>
                <c:pt idx="8753">
                  <c:v>8.3073528776000067</c:v>
                </c:pt>
                <c:pt idx="8754">
                  <c:v>8.3069877966999499</c:v>
                </c:pt>
                <c:pt idx="8755">
                  <c:v>8.3077751884500817</c:v>
                </c:pt>
                <c:pt idx="8756">
                  <c:v>8.3075475075500229</c:v>
                </c:pt>
                <c:pt idx="8757">
                  <c:v>8.3079082326329576</c:v>
                </c:pt>
                <c:pt idx="8758">
                  <c:v>8.3080688184000966</c:v>
                </c:pt>
                <c:pt idx="8759">
                  <c:v>8.3088080041670409</c:v>
                </c:pt>
                <c:pt idx="8760">
                  <c:v>8.3088469959169728</c:v>
                </c:pt>
                <c:pt idx="8761">
                  <c:v>8.3090103983499137</c:v>
                </c:pt>
                <c:pt idx="8762">
                  <c:v>8.3084239067670485</c:v>
                </c:pt>
                <c:pt idx="8763">
                  <c:v>8.3083624258669886</c:v>
                </c:pt>
                <c:pt idx="8764">
                  <c:v>8.3087571842829213</c:v>
                </c:pt>
                <c:pt idx="8765">
                  <c:v>8.308929253383063</c:v>
                </c:pt>
                <c:pt idx="8766">
                  <c:v>8.3089521617999971</c:v>
                </c:pt>
                <c:pt idx="8767">
                  <c:v>8.3081638142329393</c:v>
                </c:pt>
                <c:pt idx="8768">
                  <c:v>8.3081208000000792</c:v>
                </c:pt>
                <c:pt idx="8769">
                  <c:v>8.3079991584170116</c:v>
                </c:pt>
                <c:pt idx="8770">
                  <c:v>8.3073986608499553</c:v>
                </c:pt>
                <c:pt idx="8771">
                  <c:v>8.3086801192670876</c:v>
                </c:pt>
                <c:pt idx="8772">
                  <c:v>8.3081756217000304</c:v>
                </c:pt>
                <c:pt idx="8773">
                  <c:v>8.3084811634499616</c:v>
                </c:pt>
                <c:pt idx="8774">
                  <c:v>8.308322049216903</c:v>
                </c:pt>
                <c:pt idx="8775">
                  <c:v>8.3080942576330354</c:v>
                </c:pt>
                <c:pt idx="8776">
                  <c:v>8.3080561100669783</c:v>
                </c:pt>
                <c:pt idx="8777">
                  <c:v>8.3083577458329216</c:v>
                </c:pt>
                <c:pt idx="8778">
                  <c:v>8.3084804042500533</c:v>
                </c:pt>
                <c:pt idx="8779">
                  <c:v>8.3090528566829942</c:v>
                </c:pt>
                <c:pt idx="8780">
                  <c:v>8.308959131766926</c:v>
                </c:pt>
                <c:pt idx="8781">
                  <c:v>8.3090977675330695</c:v>
                </c:pt>
                <c:pt idx="8782">
                  <c:v>8.309450242617002</c:v>
                </c:pt>
                <c:pt idx="8783">
                  <c:v>8.3091854950499435</c:v>
                </c:pt>
                <c:pt idx="8784">
                  <c:v>8.3085998034670769</c:v>
                </c:pt>
                <c:pt idx="8785">
                  <c:v>8.308920155900017</c:v>
                </c:pt>
                <c:pt idx="8786">
                  <c:v>8.3084932249999603</c:v>
                </c:pt>
                <c:pt idx="8787">
                  <c:v>8.3089096167500927</c:v>
                </c:pt>
                <c:pt idx="8788">
                  <c:v>8.308949402517035</c:v>
                </c:pt>
                <c:pt idx="8789">
                  <c:v>8.3086871609329673</c:v>
                </c:pt>
                <c:pt idx="8790">
                  <c:v>8.3098844800329079</c:v>
                </c:pt>
                <c:pt idx="8791">
                  <c:v>8.3090692051170425</c:v>
                </c:pt>
                <c:pt idx="8792">
                  <c:v>8.3093837242169837</c:v>
                </c:pt>
                <c:pt idx="8793">
                  <c:v>8.3098963492999154</c:v>
                </c:pt>
                <c:pt idx="8794">
                  <c:v>8.3093270850670589</c:v>
                </c:pt>
                <c:pt idx="8795">
                  <c:v>8.3099457041669993</c:v>
                </c:pt>
                <c:pt idx="8796">
                  <c:v>8.3094736125829343</c:v>
                </c:pt>
                <c:pt idx="8797">
                  <c:v>8.3099714983500732</c:v>
                </c:pt>
                <c:pt idx="8798">
                  <c:v>8.3096827401000066</c:v>
                </c:pt>
                <c:pt idx="8799">
                  <c:v>8.3095747758669489</c:v>
                </c:pt>
                <c:pt idx="8800">
                  <c:v>8.3095350176170815</c:v>
                </c:pt>
                <c:pt idx="8801">
                  <c:v>8.3095694033830245</c:v>
                </c:pt>
                <c:pt idx="8802">
                  <c:v>8.3100315284669577</c:v>
                </c:pt>
                <c:pt idx="8803">
                  <c:v>8.3100087809000964</c:v>
                </c:pt>
                <c:pt idx="8804">
                  <c:v>8.31090295000004</c:v>
                </c:pt>
                <c:pt idx="8805">
                  <c:v>8.3109538250829722</c:v>
                </c:pt>
                <c:pt idx="8806">
                  <c:v>8.3107906441829158</c:v>
                </c:pt>
                <c:pt idx="8807">
                  <c:v>8.3105989192670471</c:v>
                </c:pt>
                <c:pt idx="8808">
                  <c:v>8.3116079050329894</c:v>
                </c:pt>
                <c:pt idx="8809">
                  <c:v>8.3113587134499216</c:v>
                </c:pt>
                <c:pt idx="8810">
                  <c:v>8.3109707992170634</c:v>
                </c:pt>
                <c:pt idx="8811">
                  <c:v>8.3110089076329956</c:v>
                </c:pt>
                <c:pt idx="8812">
                  <c:v>8.3106498433999381</c:v>
                </c:pt>
                <c:pt idx="8813">
                  <c:v>8.3114900791670792</c:v>
                </c:pt>
                <c:pt idx="8814">
                  <c:v>8.3109633042500111</c:v>
                </c:pt>
                <c:pt idx="8815">
                  <c:v>8.311370390016954</c:v>
                </c:pt>
                <c:pt idx="8816">
                  <c:v>8.3112645484330869</c:v>
                </c:pt>
                <c:pt idx="8817">
                  <c:v>8.3106790842000287</c:v>
                </c:pt>
                <c:pt idx="8818">
                  <c:v>8.3104511926169629</c:v>
                </c:pt>
                <c:pt idx="8819">
                  <c:v>8.3102894117169033</c:v>
                </c:pt>
                <c:pt idx="8820">
                  <c:v>8.3105353368000365</c:v>
                </c:pt>
                <c:pt idx="8821">
                  <c:v>8.3103889892329779</c:v>
                </c:pt>
                <c:pt idx="8822">
                  <c:v>8.3106482083329212</c:v>
                </c:pt>
                <c:pt idx="8823">
                  <c:v>8.3104716667500522</c:v>
                </c:pt>
                <c:pt idx="8824">
                  <c:v>8.3103918358499929</c:v>
                </c:pt>
                <c:pt idx="8825">
                  <c:v>8.3105443942669286</c:v>
                </c:pt>
                <c:pt idx="8826">
                  <c:v>8.3100821633670687</c:v>
                </c:pt>
                <c:pt idx="8827">
                  <c:v>8.3102942217830016</c:v>
                </c:pt>
                <c:pt idx="8828">
                  <c:v>8.3102272742169436</c:v>
                </c:pt>
                <c:pt idx="8829">
                  <c:v>8.3098137326330761</c:v>
                </c:pt>
                <c:pt idx="8830">
                  <c:v>8.3101511184000181</c:v>
                </c:pt>
                <c:pt idx="8831">
                  <c:v>8.3104649874999605</c:v>
                </c:pt>
                <c:pt idx="8832">
                  <c:v>8.3098094125830908</c:v>
                </c:pt>
                <c:pt idx="8833">
                  <c:v>8.3101232483500347</c:v>
                </c:pt>
                <c:pt idx="8834">
                  <c:v>8.3108809067669664</c:v>
                </c:pt>
                <c:pt idx="8835">
                  <c:v>8.3100223925329093</c:v>
                </c:pt>
                <c:pt idx="8836">
                  <c:v>8.3104623009500411</c:v>
                </c:pt>
                <c:pt idx="8837">
                  <c:v>8.3104787533829825</c:v>
                </c:pt>
                <c:pt idx="8838">
                  <c:v>8.3107687784669153</c:v>
                </c:pt>
                <c:pt idx="8839">
                  <c:v>8.3103411642330585</c:v>
                </c:pt>
                <c:pt idx="8840">
                  <c:v>8.3101745833330014</c:v>
                </c:pt>
                <c:pt idx="8841">
                  <c:v>8.3101107917499331</c:v>
                </c:pt>
                <c:pt idx="8842">
                  <c:v>8.3107491775170743</c:v>
                </c:pt>
                <c:pt idx="8843">
                  <c:v>8.3109894692670085</c:v>
                </c:pt>
                <c:pt idx="8844">
                  <c:v>8.3103050716999487</c:v>
                </c:pt>
                <c:pt idx="8845">
                  <c:v>8.3111029301170802</c:v>
                </c:pt>
                <c:pt idx="8846">
                  <c:v>8.3105517825500232</c:v>
                </c:pt>
                <c:pt idx="8847">
                  <c:v>8.3110455742999569</c:v>
                </c:pt>
                <c:pt idx="8848">
                  <c:v>8.3109242434000983</c:v>
                </c:pt>
                <c:pt idx="8849">
                  <c:v>8.310595895833039</c:v>
                </c:pt>
                <c:pt idx="8850">
                  <c:v>8.3109848042499728</c:v>
                </c:pt>
                <c:pt idx="8851">
                  <c:v>8.3110337733499158</c:v>
                </c:pt>
                <c:pt idx="8852">
                  <c:v>8.3104504484330466</c:v>
                </c:pt>
                <c:pt idx="8853">
                  <c:v>8.3105591175329891</c:v>
                </c:pt>
                <c:pt idx="8854">
                  <c:v>8.3111110092829232</c:v>
                </c:pt>
                <c:pt idx="8855">
                  <c:v>8.3104613450500633</c:v>
                </c:pt>
                <c:pt idx="8856">
                  <c:v>8.3107019701329961</c:v>
                </c:pt>
                <c:pt idx="8857">
                  <c:v>8.3107427058999388</c:v>
                </c:pt>
                <c:pt idx="8858">
                  <c:v>8.3108677083330811</c:v>
                </c:pt>
                <c:pt idx="8859">
                  <c:v>8.310803783417013</c:v>
                </c:pt>
                <c:pt idx="8860">
                  <c:v>8.3105385358499539</c:v>
                </c:pt>
                <c:pt idx="8861">
                  <c:v>8.3103307776000861</c:v>
                </c:pt>
                <c:pt idx="8862">
                  <c:v>8.3102627800330282</c:v>
                </c:pt>
                <c:pt idx="8863">
                  <c:v>8.3106282051169611</c:v>
                </c:pt>
                <c:pt idx="8864">
                  <c:v>8.3105758408829047</c:v>
                </c:pt>
                <c:pt idx="8865">
                  <c:v>8.3108881493000357</c:v>
                </c:pt>
                <c:pt idx="8866">
                  <c:v>8.3104790850669783</c:v>
                </c:pt>
                <c:pt idx="8867">
                  <c:v>8.3106231541669207</c:v>
                </c:pt>
                <c:pt idx="8868">
                  <c:v>8.3091244625830516</c:v>
                </c:pt>
                <c:pt idx="8869">
                  <c:v>8.3094685650169957</c:v>
                </c:pt>
                <c:pt idx="8870">
                  <c:v>8.3091362067669277</c:v>
                </c:pt>
                <c:pt idx="8871">
                  <c:v>8.3090455092000681</c:v>
                </c:pt>
                <c:pt idx="8872">
                  <c:v>8.3093398676170018</c:v>
                </c:pt>
                <c:pt idx="8873">
                  <c:v>8.3082911533829442</c:v>
                </c:pt>
                <c:pt idx="8874">
                  <c:v>8.3093240118000757</c:v>
                </c:pt>
                <c:pt idx="8875">
                  <c:v>8.3085813809000175</c:v>
                </c:pt>
                <c:pt idx="8876">
                  <c:v>8.3089377833329596</c:v>
                </c:pt>
                <c:pt idx="8877">
                  <c:v>8.3089826417500934</c:v>
                </c:pt>
                <c:pt idx="8878">
                  <c:v>8.3089692275170339</c:v>
                </c:pt>
                <c:pt idx="8879">
                  <c:v>8.3097970525999667</c:v>
                </c:pt>
                <c:pt idx="8880">
                  <c:v>8.3092263050329098</c:v>
                </c:pt>
                <c:pt idx="8881">
                  <c:v>8.3090960967830423</c:v>
                </c:pt>
                <c:pt idx="8882">
                  <c:v>8.3094394158829843</c:v>
                </c:pt>
                <c:pt idx="8883">
                  <c:v>8.3096505576329172</c:v>
                </c:pt>
                <c:pt idx="8884">
                  <c:v>8.3093847600670578</c:v>
                </c:pt>
                <c:pt idx="8885">
                  <c:v>8.3099917958329996</c:v>
                </c:pt>
                <c:pt idx="8886">
                  <c:v>8.3102806709169332</c:v>
                </c:pt>
                <c:pt idx="8887">
                  <c:v>8.3094069400170749</c:v>
                </c:pt>
                <c:pt idx="8888">
                  <c:v>8.309799665100007</c:v>
                </c:pt>
                <c:pt idx="8889">
                  <c:v>8.3091091508669486</c:v>
                </c:pt>
                <c:pt idx="8890">
                  <c:v>8.3098026259500806</c:v>
                </c:pt>
                <c:pt idx="8891">
                  <c:v>8.3096940450500227</c:v>
                </c:pt>
                <c:pt idx="8892">
                  <c:v>8.3095937534669559</c:v>
                </c:pt>
                <c:pt idx="8893">
                  <c:v>8.3100508392330976</c:v>
                </c:pt>
                <c:pt idx="8894">
                  <c:v>8.3096648083330393</c:v>
                </c:pt>
                <c:pt idx="8895">
                  <c:v>8.3105826167499721</c:v>
                </c:pt>
                <c:pt idx="8896">
                  <c:v>8.3100785525169147</c:v>
                </c:pt>
                <c:pt idx="8897">
                  <c:v>8.3100818276000474</c:v>
                </c:pt>
                <c:pt idx="8898">
                  <c:v>8.3104591633669891</c:v>
                </c:pt>
                <c:pt idx="8899">
                  <c:v>8.3106589717829227</c:v>
                </c:pt>
                <c:pt idx="8900">
                  <c:v>8.3102011242170626</c:v>
                </c:pt>
                <c:pt idx="8901">
                  <c:v>8.3097922992999962</c:v>
                </c:pt>
                <c:pt idx="8902">
                  <c:v>8.3097980183999383</c:v>
                </c:pt>
                <c:pt idx="8903">
                  <c:v>8.3101704541670802</c:v>
                </c:pt>
                <c:pt idx="8904">
                  <c:v>8.3094422125830132</c:v>
                </c:pt>
                <c:pt idx="8905">
                  <c:v>8.3100916483499532</c:v>
                </c:pt>
                <c:pt idx="8906">
                  <c:v>8.3096709067670869</c:v>
                </c:pt>
                <c:pt idx="8907">
                  <c:v>8.3095657758670285</c:v>
                </c:pt>
                <c:pt idx="8908">
                  <c:v>8.3106173009499607</c:v>
                </c:pt>
                <c:pt idx="8909">
                  <c:v>8.3103781533829046</c:v>
                </c:pt>
                <c:pt idx="8910">
                  <c:v>8.3102314451330361</c:v>
                </c:pt>
                <c:pt idx="8911">
                  <c:v>8.3096144142329784</c:v>
                </c:pt>
                <c:pt idx="8912">
                  <c:v>8.3096731166669198</c:v>
                </c:pt>
                <c:pt idx="8913">
                  <c:v>8.3105213750830522</c:v>
                </c:pt>
                <c:pt idx="8914">
                  <c:v>8.3108716775169942</c:v>
                </c:pt>
                <c:pt idx="8915">
                  <c:v>8.3111492192669267</c:v>
                </c:pt>
                <c:pt idx="8916">
                  <c:v>8.3104170550330689</c:v>
                </c:pt>
                <c:pt idx="8917">
                  <c:v>8.3102324134500023</c:v>
                </c:pt>
                <c:pt idx="8918">
                  <c:v>8.3103306825499423</c:v>
                </c:pt>
                <c:pt idx="8919">
                  <c:v>8.3106565076330767</c:v>
                </c:pt>
                <c:pt idx="8920">
                  <c:v>8.3100305600670179</c:v>
                </c:pt>
                <c:pt idx="8921">
                  <c:v>8.3103988624999605</c:v>
                </c:pt>
                <c:pt idx="8922">
                  <c:v>8.310357420917093</c:v>
                </c:pt>
                <c:pt idx="8923">
                  <c:v>8.3102653733500329</c:v>
                </c:pt>
                <c:pt idx="8924">
                  <c:v>8.3106941484329688</c:v>
                </c:pt>
                <c:pt idx="8925">
                  <c:v>8.3106069508669087</c:v>
                </c:pt>
                <c:pt idx="8926">
                  <c:v>8.3109567926170413</c:v>
                </c:pt>
                <c:pt idx="8927">
                  <c:v>8.3104692117169847</c:v>
                </c:pt>
                <c:pt idx="8928">
                  <c:v>8.3102583201329168</c:v>
                </c:pt>
                <c:pt idx="8929">
                  <c:v>8.3098026725670593</c:v>
                </c:pt>
                <c:pt idx="8930">
                  <c:v>8.3098654083329997</c:v>
                </c:pt>
                <c:pt idx="8931">
                  <c:v>8.309216833416933</c:v>
                </c:pt>
                <c:pt idx="8932">
                  <c:v>8.3099528025170741</c:v>
                </c:pt>
                <c:pt idx="8933">
                  <c:v>8.3106545109330074</c:v>
                </c:pt>
                <c:pt idx="8934">
                  <c:v>8.3108016133669498</c:v>
                </c:pt>
                <c:pt idx="8935">
                  <c:v>8.3112531384500823</c:v>
                </c:pt>
                <c:pt idx="8936">
                  <c:v>8.3101686242170238</c:v>
                </c:pt>
                <c:pt idx="8937">
                  <c:v>8.3096565826329556</c:v>
                </c:pt>
                <c:pt idx="8938">
                  <c:v>8.3098054850670984</c:v>
                </c:pt>
                <c:pt idx="8939">
                  <c:v>8.3104949708330409</c:v>
                </c:pt>
                <c:pt idx="8940">
                  <c:v>8.3103188125829739</c:v>
                </c:pt>
                <c:pt idx="8941">
                  <c:v>8.3104939650169136</c:v>
                </c:pt>
                <c:pt idx="8942">
                  <c:v>8.3101568901000462</c:v>
                </c:pt>
                <c:pt idx="8943">
                  <c:v>8.3099307258669892</c:v>
                </c:pt>
                <c:pt idx="8944">
                  <c:v>8.3099784342829217</c:v>
                </c:pt>
                <c:pt idx="8945">
                  <c:v>8.3101306533830641</c:v>
                </c:pt>
                <c:pt idx="8946">
                  <c:v>8.3103477451329972</c:v>
                </c:pt>
                <c:pt idx="8947">
                  <c:v>8.3099940308999383</c:v>
                </c:pt>
                <c:pt idx="8948">
                  <c:v>8.3100741666670803</c:v>
                </c:pt>
                <c:pt idx="8949">
                  <c:v>8.3097564584170129</c:v>
                </c:pt>
                <c:pt idx="8950">
                  <c:v>8.3097279441829546</c:v>
                </c:pt>
                <c:pt idx="8951">
                  <c:v>8.3100608526000865</c:v>
                </c:pt>
                <c:pt idx="8952">
                  <c:v>8.3098659050330284</c:v>
                </c:pt>
                <c:pt idx="8953">
                  <c:v>8.3100246134499631</c:v>
                </c:pt>
                <c:pt idx="8954">
                  <c:v>8.3097014492169041</c:v>
                </c:pt>
                <c:pt idx="8955">
                  <c:v>8.3100027076330356</c:v>
                </c:pt>
                <c:pt idx="8956">
                  <c:v>8.3096384100669791</c:v>
                </c:pt>
                <c:pt idx="8957">
                  <c:v>8.3097508124999191</c:v>
                </c:pt>
                <c:pt idx="8958">
                  <c:v>8.3100845375830534</c:v>
                </c:pt>
                <c:pt idx="8959">
                  <c:v>8.3100969400169937</c:v>
                </c:pt>
                <c:pt idx="8960">
                  <c:v>8.3106614150999274</c:v>
                </c:pt>
                <c:pt idx="8961">
                  <c:v>8.3103114842000689</c:v>
                </c:pt>
                <c:pt idx="8962">
                  <c:v>8.3096677092830014</c:v>
                </c:pt>
                <c:pt idx="8963">
                  <c:v>8.3097170617169454</c:v>
                </c:pt>
                <c:pt idx="8964">
                  <c:v>8.309487136800076</c:v>
                </c:pt>
                <c:pt idx="8965">
                  <c:v>8.3095707225670168</c:v>
                </c:pt>
                <c:pt idx="8966">
                  <c:v>8.3095452583329603</c:v>
                </c:pt>
                <c:pt idx="8967">
                  <c:v>8.3104214334170923</c:v>
                </c:pt>
                <c:pt idx="8968">
                  <c:v>8.3098003525170352</c:v>
                </c:pt>
                <c:pt idx="8969">
                  <c:v>8.3093600442669686</c:v>
                </c:pt>
                <c:pt idx="8970">
                  <c:v>8.3094336466999081</c:v>
                </c:pt>
                <c:pt idx="8971">
                  <c:v>8.3099471384500401</c:v>
                </c:pt>
                <c:pt idx="8972">
                  <c:v>8.3099985242169829</c:v>
                </c:pt>
                <c:pt idx="8973">
                  <c:v>8.3098462659669163</c:v>
                </c:pt>
                <c:pt idx="8974">
                  <c:v>8.3105628184000579</c:v>
                </c:pt>
                <c:pt idx="8975">
                  <c:v>8.3099619374999989</c:v>
                </c:pt>
                <c:pt idx="8976">
                  <c:v>8.3098436459169314</c:v>
                </c:pt>
                <c:pt idx="8977">
                  <c:v>8.3095258483500736</c:v>
                </c:pt>
                <c:pt idx="8978">
                  <c:v>8.3098728401000059</c:v>
                </c:pt>
                <c:pt idx="8979">
                  <c:v>8.3099940758669497</c:v>
                </c:pt>
                <c:pt idx="8980">
                  <c:v>8.3111568676170808</c:v>
                </c:pt>
                <c:pt idx="8981">
                  <c:v>8.3114660367170234</c:v>
                </c:pt>
                <c:pt idx="8982">
                  <c:v>8.3113159951329578</c:v>
                </c:pt>
                <c:pt idx="8983">
                  <c:v>8.3111688809000981</c:v>
                </c:pt>
                <c:pt idx="8984">
                  <c:v>8.3112709000000393</c:v>
                </c:pt>
                <c:pt idx="8985">
                  <c:v>8.3122006917499736</c:v>
                </c:pt>
                <c:pt idx="8986">
                  <c:v>8.3117104108499138</c:v>
                </c:pt>
                <c:pt idx="8987">
                  <c:v>8.3116819026000481</c:v>
                </c:pt>
                <c:pt idx="8988">
                  <c:v>8.3111659883669891</c:v>
                </c:pt>
                <c:pt idx="8989">
                  <c:v>8.3116257134499207</c:v>
                </c:pt>
                <c:pt idx="8990">
                  <c:v>8.3115713825500634</c:v>
                </c:pt>
                <c:pt idx="8991">
                  <c:v>8.311386524299996</c:v>
                </c:pt>
                <c:pt idx="8992">
                  <c:v>8.3118178767329383</c:v>
                </c:pt>
                <c:pt idx="8993">
                  <c:v>8.3105910958330789</c:v>
                </c:pt>
                <c:pt idx="8994">
                  <c:v>8.3114190375830113</c:v>
                </c:pt>
                <c:pt idx="8995">
                  <c:v>8.3121123066829554</c:v>
                </c:pt>
                <c:pt idx="8996">
                  <c:v>8.3115849984330872</c:v>
                </c:pt>
                <c:pt idx="8997">
                  <c:v>8.3119147342000304</c:v>
                </c:pt>
                <c:pt idx="8998">
                  <c:v>8.3119007759499617</c:v>
                </c:pt>
                <c:pt idx="8999">
                  <c:v>8.3111496450499036</c:v>
                </c:pt>
                <c:pt idx="9000">
                  <c:v>8.3111829201330369</c:v>
                </c:pt>
                <c:pt idx="9001">
                  <c:v>8.3112023725669779</c:v>
                </c:pt>
                <c:pt idx="9002">
                  <c:v>8.3109627249999214</c:v>
                </c:pt>
                <c:pt idx="9003">
                  <c:v>8.3112386167500532</c:v>
                </c:pt>
                <c:pt idx="9004">
                  <c:v>8.3110658025169943</c:v>
                </c:pt>
                <c:pt idx="9005">
                  <c:v>8.3115631609329288</c:v>
                </c:pt>
                <c:pt idx="9006">
                  <c:v>8.3112172467000693</c:v>
                </c:pt>
                <c:pt idx="9007">
                  <c:v>8.3109324217830007</c:v>
                </c:pt>
                <c:pt idx="9008">
                  <c:v>8.3112510408829436</c:v>
                </c:pt>
                <c:pt idx="9009">
                  <c:v>8.3114512493000756</c:v>
                </c:pt>
                <c:pt idx="9010">
                  <c:v>8.3115524850670184</c:v>
                </c:pt>
                <c:pt idx="9011">
                  <c:v>8.3110984541669595</c:v>
                </c:pt>
                <c:pt idx="9012">
                  <c:v>8.3110566792500915</c:v>
                </c:pt>
                <c:pt idx="9013">
                  <c:v>8.3113689316830346</c:v>
                </c:pt>
                <c:pt idx="9014">
                  <c:v>8.3115270234329675</c:v>
                </c:pt>
                <c:pt idx="9015">
                  <c:v>8.3115834425329105</c:v>
                </c:pt>
                <c:pt idx="9016">
                  <c:v>8.3114348176170427</c:v>
                </c:pt>
                <c:pt idx="9017">
                  <c:v>8.3109108700499839</c:v>
                </c:pt>
                <c:pt idx="9018">
                  <c:v>8.3103029117999156</c:v>
                </c:pt>
                <c:pt idx="9019">
                  <c:v>8.3108473809000571</c:v>
                </c:pt>
                <c:pt idx="9020">
                  <c:v>8.310025583333001</c:v>
                </c:pt>
                <c:pt idx="9021">
                  <c:v>8.3100964417499341</c:v>
                </c:pt>
                <c:pt idx="9022">
                  <c:v>8.3102929275170734</c:v>
                </c:pt>
                <c:pt idx="9023">
                  <c:v>8.3105289359330072</c:v>
                </c:pt>
                <c:pt idx="9024">
                  <c:v>8.3104844383669487</c:v>
                </c:pt>
                <c:pt idx="9025">
                  <c:v>8.3099294467830802</c:v>
                </c:pt>
                <c:pt idx="9026">
                  <c:v>8.3099292992170248</c:v>
                </c:pt>
                <c:pt idx="9027">
                  <c:v>8.3100830909669572</c:v>
                </c:pt>
                <c:pt idx="9028">
                  <c:v>8.310177093400096</c:v>
                </c:pt>
                <c:pt idx="9029">
                  <c:v>8.3096655625000402</c:v>
                </c:pt>
                <c:pt idx="9030">
                  <c:v>8.309678487582973</c:v>
                </c:pt>
                <c:pt idx="9031">
                  <c:v>8.3099246233499162</c:v>
                </c:pt>
                <c:pt idx="9032">
                  <c:v>8.3095399484330468</c:v>
                </c:pt>
                <c:pt idx="9033">
                  <c:v>8.3099565008669884</c:v>
                </c:pt>
                <c:pt idx="9034">
                  <c:v>8.3101641926169236</c:v>
                </c:pt>
                <c:pt idx="9035">
                  <c:v>8.3102222783830637</c:v>
                </c:pt>
                <c:pt idx="9036">
                  <c:v>8.3104936701329954</c:v>
                </c:pt>
                <c:pt idx="9037">
                  <c:v>8.3106266725669382</c:v>
                </c:pt>
                <c:pt idx="9038">
                  <c:v>8.3107660083330792</c:v>
                </c:pt>
                <c:pt idx="9039">
                  <c:v>8.3107748167500137</c:v>
                </c:pt>
                <c:pt idx="9040">
                  <c:v>8.3102969525169552</c:v>
                </c:pt>
                <c:pt idx="9041">
                  <c:v>8.3108237442670863</c:v>
                </c:pt>
                <c:pt idx="9042">
                  <c:v>8.3109887633670283</c:v>
                </c:pt>
                <c:pt idx="9043">
                  <c:v>8.3111860884499613</c:v>
                </c:pt>
                <c:pt idx="9044">
                  <c:v>8.3119127742169052</c:v>
                </c:pt>
                <c:pt idx="9045">
                  <c:v>8.3114398159670362</c:v>
                </c:pt>
                <c:pt idx="9046">
                  <c:v>8.311535051732978</c:v>
                </c:pt>
                <c:pt idx="9047">
                  <c:v>8.3116708041669209</c:v>
                </c:pt>
                <c:pt idx="9048">
                  <c:v>8.311959945917053</c:v>
                </c:pt>
                <c:pt idx="9049">
                  <c:v>8.3116425316829954</c:v>
                </c:pt>
                <c:pt idx="9050">
                  <c:v>8.3117924900999274</c:v>
                </c:pt>
                <c:pt idx="9051">
                  <c:v>8.3126751092000681</c:v>
                </c:pt>
                <c:pt idx="9052">
                  <c:v>8.31210835095</c:v>
                </c:pt>
                <c:pt idx="9053">
                  <c:v>8.3121470867169442</c:v>
                </c:pt>
                <c:pt idx="9054">
                  <c:v>8.3113396118000757</c:v>
                </c:pt>
                <c:pt idx="9055">
                  <c:v>8.3099747642330186</c:v>
                </c:pt>
                <c:pt idx="9056">
                  <c:v>8.3105438833329597</c:v>
                </c:pt>
                <c:pt idx="9057">
                  <c:v>8.3106875417500916</c:v>
                </c:pt>
                <c:pt idx="9058">
                  <c:v>8.3106808108500339</c:v>
                </c:pt>
                <c:pt idx="9059">
                  <c:v>8.3103661525999666</c:v>
                </c:pt>
                <c:pt idx="9060">
                  <c:v>8.31121835503291</c:v>
                </c:pt>
                <c:pt idx="9061">
                  <c:v>8.3108055801170408</c:v>
                </c:pt>
                <c:pt idx="9062">
                  <c:v>8.3107062658829829</c:v>
                </c:pt>
                <c:pt idx="9063">
                  <c:v>8.3111197409669177</c:v>
                </c:pt>
                <c:pt idx="9064">
                  <c:v>8.3100601434000581</c:v>
                </c:pt>
                <c:pt idx="9065">
                  <c:v>8.3106808291669996</c:v>
                </c:pt>
                <c:pt idx="9066">
                  <c:v>8.3103120042499334</c:v>
                </c:pt>
                <c:pt idx="9067">
                  <c:v>8.310872723350073</c:v>
                </c:pt>
                <c:pt idx="9068">
                  <c:v>8.3106248151000077</c:v>
                </c:pt>
                <c:pt idx="9069">
                  <c:v>8.3109339508669482</c:v>
                </c:pt>
                <c:pt idx="9070">
                  <c:v>8.31072525928308</c:v>
                </c:pt>
                <c:pt idx="9071">
                  <c:v>8.3110267117170231</c:v>
                </c:pt>
                <c:pt idx="9072">
                  <c:v>8.3110212867999564</c:v>
                </c:pt>
                <c:pt idx="9073">
                  <c:v>8.3110215892330981</c:v>
                </c:pt>
                <c:pt idx="9074">
                  <c:v>8.3112108250000389</c:v>
                </c:pt>
                <c:pt idx="9075">
                  <c:v>8.3112019834169715</c:v>
                </c:pt>
                <c:pt idx="9076">
                  <c:v>8.3114860691829158</c:v>
                </c:pt>
                <c:pt idx="9077">
                  <c:v>8.3109798276000468</c:v>
                </c:pt>
                <c:pt idx="9078">
                  <c:v>8.3114557800329898</c:v>
                </c:pt>
                <c:pt idx="9079">
                  <c:v>8.3108821051169226</c:v>
                </c:pt>
                <c:pt idx="9080">
                  <c:v>8.3113770575500627</c:v>
                </c:pt>
                <c:pt idx="9081">
                  <c:v>8.310806249299997</c:v>
                </c:pt>
                <c:pt idx="9082">
                  <c:v>8.3104650183999382</c:v>
                </c:pt>
                <c:pt idx="9083">
                  <c:v>8.3105352541670801</c:v>
                </c:pt>
                <c:pt idx="9084">
                  <c:v>8.3110685959170123</c:v>
                </c:pt>
                <c:pt idx="9085">
                  <c:v>8.3107720483499534</c:v>
                </c:pt>
                <c:pt idx="9086">
                  <c:v>8.3108508901000882</c:v>
                </c:pt>
                <c:pt idx="9087">
                  <c:v>8.3106534092000288</c:v>
                </c:pt>
                <c:pt idx="9088">
                  <c:v>8.3110600342829617</c:v>
                </c:pt>
                <c:pt idx="9089">
                  <c:v>8.3108901867169038</c:v>
                </c:pt>
                <c:pt idx="9090">
                  <c:v>8.3101915618000355</c:v>
                </c:pt>
                <c:pt idx="9091">
                  <c:v>8.3108966975669798</c:v>
                </c:pt>
                <c:pt idx="9092">
                  <c:v>8.3108267833329208</c:v>
                </c:pt>
                <c:pt idx="9093">
                  <c:v>8.3107982750830516</c:v>
                </c:pt>
                <c:pt idx="9094">
                  <c:v>8.3108128275169957</c:v>
                </c:pt>
                <c:pt idx="9095">
                  <c:v>8.3109484859329275</c:v>
                </c:pt>
                <c:pt idx="9096">
                  <c:v>8.31087255503307</c:v>
                </c:pt>
                <c:pt idx="9097">
                  <c:v>8.3116945634500023</c:v>
                </c:pt>
                <c:pt idx="9098">
                  <c:v>8.3107825658829437</c:v>
                </c:pt>
                <c:pt idx="9099">
                  <c:v>8.310994874300075</c:v>
                </c:pt>
                <c:pt idx="9100">
                  <c:v>8.3115002267330187</c:v>
                </c:pt>
                <c:pt idx="9101">
                  <c:v>8.3106406291669614</c:v>
                </c:pt>
                <c:pt idx="9102">
                  <c:v>8.310848104250093</c:v>
                </c:pt>
                <c:pt idx="9103">
                  <c:v>8.3113538066830337</c:v>
                </c:pt>
                <c:pt idx="9104">
                  <c:v>8.311261031766966</c:v>
                </c:pt>
                <c:pt idx="9105">
                  <c:v>8.3109440341999097</c:v>
                </c:pt>
                <c:pt idx="9106">
                  <c:v>8.311062192617042</c:v>
                </c:pt>
                <c:pt idx="9107">
                  <c:v>8.3110291283829838</c:v>
                </c:pt>
                <c:pt idx="9108">
                  <c:v>8.3110671034669164</c:v>
                </c:pt>
                <c:pt idx="9109">
                  <c:v>8.3110605559000579</c:v>
                </c:pt>
                <c:pt idx="9110">
                  <c:v>8.311452525</c:v>
                </c:pt>
                <c:pt idx="9111">
                  <c:v>8.3105273834169324</c:v>
                </c:pt>
                <c:pt idx="9112">
                  <c:v>8.3106023691830746</c:v>
                </c:pt>
                <c:pt idx="9113">
                  <c:v>8.3106235276000078</c:v>
                </c:pt>
                <c:pt idx="9114">
                  <c:v>8.3104322800329484</c:v>
                </c:pt>
                <c:pt idx="9115">
                  <c:v>8.3107555217830829</c:v>
                </c:pt>
                <c:pt idx="9116">
                  <c:v>8.3102691242170224</c:v>
                </c:pt>
                <c:pt idx="9117">
                  <c:v>8.3114324659669556</c:v>
                </c:pt>
                <c:pt idx="9118">
                  <c:v>8.3111144850670975</c:v>
                </c:pt>
                <c:pt idx="9119">
                  <c:v>8.3105191375000391</c:v>
                </c:pt>
                <c:pt idx="9120">
                  <c:v>8.3112789792499733</c:v>
                </c:pt>
                <c:pt idx="9121">
                  <c:v>8.3114940150169154</c:v>
                </c:pt>
                <c:pt idx="9122">
                  <c:v>8.311064740100047</c:v>
                </c:pt>
                <c:pt idx="9123">
                  <c:v>8.3117278925329892</c:v>
                </c:pt>
                <c:pt idx="9124">
                  <c:v>8.3112655342829225</c:v>
                </c:pt>
                <c:pt idx="9125">
                  <c:v>8.3115823533830646</c:v>
                </c:pt>
                <c:pt idx="9126">
                  <c:v>8.3121741117999974</c:v>
                </c:pt>
                <c:pt idx="9127">
                  <c:v>8.3115454642329372</c:v>
                </c:pt>
                <c:pt idx="9128">
                  <c:v>8.3111532500000802</c:v>
                </c:pt>
                <c:pt idx="9129">
                  <c:v>8.3123110250830123</c:v>
                </c:pt>
                <c:pt idx="9130">
                  <c:v>8.3132069608499553</c:v>
                </c:pt>
                <c:pt idx="9131">
                  <c:v>8.3126127526000868</c:v>
                </c:pt>
                <c:pt idx="9132">
                  <c:v>8.3124229883670289</c:v>
                </c:pt>
                <c:pt idx="9133">
                  <c:v>8.3122096467829607</c:v>
                </c:pt>
                <c:pt idx="9134">
                  <c:v>8.3129168325499041</c:v>
                </c:pt>
                <c:pt idx="9135">
                  <c:v>8.3123509409670362</c:v>
                </c:pt>
                <c:pt idx="9136">
                  <c:v>8.3123345100669788</c:v>
                </c:pt>
                <c:pt idx="9137">
                  <c:v>8.3115215791669197</c:v>
                </c:pt>
                <c:pt idx="9138">
                  <c:v>8.3118501875830511</c:v>
                </c:pt>
                <c:pt idx="9139">
                  <c:v>8.3117725566829943</c:v>
                </c:pt>
                <c:pt idx="9140">
                  <c:v>8.3115234317669273</c:v>
                </c:pt>
                <c:pt idx="9141">
                  <c:v>8.3119979508670685</c:v>
                </c:pt>
                <c:pt idx="9142">
                  <c:v>8.3117586259500023</c:v>
                </c:pt>
                <c:pt idx="9143">
                  <c:v>8.3121884617169428</c:v>
                </c:pt>
                <c:pt idx="9144">
                  <c:v>8.312203720133077</c:v>
                </c:pt>
                <c:pt idx="9145">
                  <c:v>8.3119108559000168</c:v>
                </c:pt>
                <c:pt idx="9146">
                  <c:v>8.31208312499996</c:v>
                </c:pt>
                <c:pt idx="9147">
                  <c:v>8.3116464500830922</c:v>
                </c:pt>
                <c:pt idx="9148">
                  <c:v>8.3107579191830343</c:v>
                </c:pt>
                <c:pt idx="9149">
                  <c:v>8.3116851942669676</c:v>
                </c:pt>
                <c:pt idx="9150">
                  <c:v>8.3115850466999088</c:v>
                </c:pt>
                <c:pt idx="9151">
                  <c:v>8.3114445051170414</c:v>
                </c:pt>
                <c:pt idx="9152">
                  <c:v>8.3117585242169838</c:v>
                </c:pt>
                <c:pt idx="9153">
                  <c:v>8.3116404992999158</c:v>
                </c:pt>
                <c:pt idx="9154">
                  <c:v>8.3107244017330579</c:v>
                </c:pt>
                <c:pt idx="9155">
                  <c:v>8.3102437375000004</c:v>
                </c:pt>
                <c:pt idx="9156">
                  <c:v>8.3091854125829325</c:v>
                </c:pt>
                <c:pt idx="9157">
                  <c:v>8.3103712483500747</c:v>
                </c:pt>
                <c:pt idx="9158">
                  <c:v>8.3100547234330069</c:v>
                </c:pt>
                <c:pt idx="9159">
                  <c:v>8.3102039091999504</c:v>
                </c:pt>
                <c:pt idx="9160">
                  <c:v>8.3100875342830811</c:v>
                </c:pt>
                <c:pt idx="9161">
                  <c:v>8.3104687700500222</c:v>
                </c:pt>
                <c:pt idx="9162">
                  <c:v>8.3110856451329571</c:v>
                </c:pt>
                <c:pt idx="9163">
                  <c:v>8.3099890809000971</c:v>
                </c:pt>
                <c:pt idx="9164">
                  <c:v>8.3099982500000404</c:v>
                </c:pt>
                <c:pt idx="9165">
                  <c:v>8.3104056917499722</c:v>
                </c:pt>
                <c:pt idx="9166">
                  <c:v>8.3096643941829136</c:v>
                </c:pt>
                <c:pt idx="9167">
                  <c:v>8.3090907526000475</c:v>
                </c:pt>
                <c:pt idx="9168">
                  <c:v>8.3100206883669898</c:v>
                </c:pt>
                <c:pt idx="9169">
                  <c:v>8.310093663449921</c:v>
                </c:pt>
                <c:pt idx="9170">
                  <c:v>8.3095792658830643</c:v>
                </c:pt>
                <c:pt idx="9171">
                  <c:v>8.3097930909669966</c:v>
                </c:pt>
                <c:pt idx="9172">
                  <c:v>8.3099852100669391</c:v>
                </c:pt>
                <c:pt idx="9173">
                  <c:v>8.3101101291670787</c:v>
                </c:pt>
                <c:pt idx="9174">
                  <c:v>8.3104623375830116</c:v>
                </c:pt>
                <c:pt idx="9175">
                  <c:v>8.3100389900169542</c:v>
                </c:pt>
                <c:pt idx="9176">
                  <c:v>8.3097624484330872</c:v>
                </c:pt>
                <c:pt idx="9177">
                  <c:v>8.3099159175330293</c:v>
                </c:pt>
                <c:pt idx="9178">
                  <c:v>8.3100949926169623</c:v>
                </c:pt>
                <c:pt idx="9179">
                  <c:v>8.310086461716903</c:v>
                </c:pt>
                <c:pt idx="9180">
                  <c:v>8.3100795034670352</c:v>
                </c:pt>
                <c:pt idx="9181">
                  <c:v>8.3099009725669788</c:v>
                </c:pt>
                <c:pt idx="9182">
                  <c:v>8.3099981249999217</c:v>
                </c:pt>
                <c:pt idx="9183">
                  <c:v>8.3101041167500522</c:v>
                </c:pt>
                <c:pt idx="9184">
                  <c:v>8.3103186358499936</c:v>
                </c:pt>
                <c:pt idx="9185">
                  <c:v>8.3101710942669271</c:v>
                </c:pt>
                <c:pt idx="9186">
                  <c:v>8.3098128133670688</c:v>
                </c:pt>
                <c:pt idx="9187">
                  <c:v>8.3099927051170006</c:v>
                </c:pt>
                <c:pt idx="9188">
                  <c:v>8.3100247408829446</c:v>
                </c:pt>
                <c:pt idx="9189">
                  <c:v>8.3101028659670764</c:v>
                </c:pt>
                <c:pt idx="9190">
                  <c:v>8.3100965517330181</c:v>
                </c:pt>
                <c:pt idx="9191">
                  <c:v>8.3096431208329609</c:v>
                </c:pt>
                <c:pt idx="9192">
                  <c:v>8.3095394459170926</c:v>
                </c:pt>
                <c:pt idx="9193">
                  <c:v>8.3101611150170349</c:v>
                </c:pt>
                <c:pt idx="9194">
                  <c:v>8.3101595067669667</c:v>
                </c:pt>
                <c:pt idx="9195">
                  <c:v>8.3098672925329087</c:v>
                </c:pt>
                <c:pt idx="9196">
                  <c:v>8.3095489509500418</c:v>
                </c:pt>
                <c:pt idx="9197">
                  <c:v>8.309137953382983</c:v>
                </c:pt>
                <c:pt idx="9198">
                  <c:v>8.310411861799917</c:v>
                </c:pt>
                <c:pt idx="9199">
                  <c:v>8.3104423809000583</c:v>
                </c:pt>
                <c:pt idx="9200">
                  <c:v>8.3103294666669996</c:v>
                </c:pt>
                <c:pt idx="9201">
                  <c:v>8.3094533750829331</c:v>
                </c:pt>
                <c:pt idx="9202">
                  <c:v>8.3094999441830737</c:v>
                </c:pt>
                <c:pt idx="9203">
                  <c:v>8.3091716859330074</c:v>
                </c:pt>
                <c:pt idx="9204">
                  <c:v>8.3103497383669502</c:v>
                </c:pt>
                <c:pt idx="9205">
                  <c:v>8.3102513301170813</c:v>
                </c:pt>
                <c:pt idx="9206">
                  <c:v>8.3097379158830247</c:v>
                </c:pt>
                <c:pt idx="9207">
                  <c:v>8.3099495242999577</c:v>
                </c:pt>
                <c:pt idx="9208">
                  <c:v>8.3099104434000974</c:v>
                </c:pt>
                <c:pt idx="9209">
                  <c:v>8.3104431958330398</c:v>
                </c:pt>
                <c:pt idx="9210">
                  <c:v>8.3104748542499731</c:v>
                </c:pt>
                <c:pt idx="9211">
                  <c:v>8.3106626066829161</c:v>
                </c:pt>
                <c:pt idx="9212">
                  <c:v>8.3100663151000465</c:v>
                </c:pt>
                <c:pt idx="9213">
                  <c:v>8.3099781675329893</c:v>
                </c:pt>
                <c:pt idx="9214">
                  <c:v>8.3098642592829215</c:v>
                </c:pt>
                <c:pt idx="9215">
                  <c:v>8.3102812450500636</c:v>
                </c:pt>
                <c:pt idx="9216">
                  <c:v>8.3096331367999952</c:v>
                </c:pt>
                <c:pt idx="9217">
                  <c:v>8.3100250058999396</c:v>
                </c:pt>
                <c:pt idx="9218">
                  <c:v>8.3105069416670787</c:v>
                </c:pt>
                <c:pt idx="9219">
                  <c:v>8.3102828000830122</c:v>
                </c:pt>
                <c:pt idx="9220">
                  <c:v>8.3100102025169544</c:v>
                </c:pt>
                <c:pt idx="9221">
                  <c:v>8.3097751942670861</c:v>
                </c:pt>
                <c:pt idx="9222">
                  <c:v>8.3104974633670299</c:v>
                </c:pt>
                <c:pt idx="9223">
                  <c:v>8.3109441884499624</c:v>
                </c:pt>
                <c:pt idx="9224">
                  <c:v>8.3105319075499029</c:v>
                </c:pt>
                <c:pt idx="9225">
                  <c:v>8.310016349300037</c:v>
                </c:pt>
                <c:pt idx="9226">
                  <c:v>8.3107461850669786</c:v>
                </c:pt>
                <c:pt idx="9227">
                  <c:v>8.3097370041669212</c:v>
                </c:pt>
                <c:pt idx="9228">
                  <c:v>8.3104801459170528</c:v>
                </c:pt>
                <c:pt idx="9229">
                  <c:v>8.3100015150169941</c:v>
                </c:pt>
                <c:pt idx="9230">
                  <c:v>8.3099296234329287</c:v>
                </c:pt>
                <c:pt idx="9231">
                  <c:v>8.3105839758670683</c:v>
                </c:pt>
                <c:pt idx="9232">
                  <c:v>8.3104203509500003</c:v>
                </c:pt>
                <c:pt idx="9233">
                  <c:v>8.309726370049944</c:v>
                </c:pt>
                <c:pt idx="9234">
                  <c:v>8.309782328467076</c:v>
                </c:pt>
                <c:pt idx="9235">
                  <c:v>8.3098592309000185</c:v>
                </c:pt>
                <c:pt idx="9236">
                  <c:v>8.3101581333329602</c:v>
                </c:pt>
                <c:pt idx="9237">
                  <c:v>8.3105535417500906</c:v>
                </c:pt>
                <c:pt idx="9238">
                  <c:v>8.3095049441830344</c:v>
                </c:pt>
                <c:pt idx="9239">
                  <c:v>8.3098147525999675</c:v>
                </c:pt>
                <c:pt idx="9240">
                  <c:v>8.3102368216999096</c:v>
                </c:pt>
                <c:pt idx="9241">
                  <c:v>8.310185713450041</c:v>
                </c:pt>
                <c:pt idx="9242">
                  <c:v>8.3114820158829836</c:v>
                </c:pt>
                <c:pt idx="9243">
                  <c:v>8.3110169576329156</c:v>
                </c:pt>
                <c:pt idx="9244">
                  <c:v>8.3113381767330576</c:v>
                </c:pt>
                <c:pt idx="9245">
                  <c:v>8.3112331125000001</c:v>
                </c:pt>
                <c:pt idx="9246">
                  <c:v>8.3108946209169332</c:v>
                </c:pt>
                <c:pt idx="9247">
                  <c:v>8.3109905733500735</c:v>
                </c:pt>
                <c:pt idx="9248">
                  <c:v>8.3106676151000087</c:v>
                </c:pt>
                <c:pt idx="9249">
                  <c:v>8.3108078675329491</c:v>
                </c:pt>
                <c:pt idx="9250">
                  <c:v>8.31096329261708</c:v>
                </c:pt>
                <c:pt idx="9251">
                  <c:v>8.3110603117170232</c:v>
                </c:pt>
                <c:pt idx="9252">
                  <c:v>8.3108299867999573</c:v>
                </c:pt>
                <c:pt idx="9253">
                  <c:v>8.3103737059000977</c:v>
                </c:pt>
                <c:pt idx="9254">
                  <c:v>8.3101408750000392</c:v>
                </c:pt>
                <c:pt idx="9255">
                  <c:v>8.3109695667499714</c:v>
                </c:pt>
                <c:pt idx="9256">
                  <c:v>8.3109348858499157</c:v>
                </c:pt>
                <c:pt idx="9257">
                  <c:v>8.3110238109330474</c:v>
                </c:pt>
                <c:pt idx="9258">
                  <c:v>8.3112578966999902</c:v>
                </c:pt>
                <c:pt idx="9259">
                  <c:v>8.3107895884499232</c:v>
                </c:pt>
                <c:pt idx="9260">
                  <c:v>8.3111527575500634</c:v>
                </c:pt>
                <c:pt idx="9261">
                  <c:v>8.3109925492999963</c:v>
                </c:pt>
                <c:pt idx="9262">
                  <c:v>8.3108300683999392</c:v>
                </c:pt>
                <c:pt idx="9263">
                  <c:v>8.3103576875000797</c:v>
                </c:pt>
                <c:pt idx="9264">
                  <c:v>8.3101253959170123</c:v>
                </c:pt>
                <c:pt idx="9265">
                  <c:v>8.3104944816829551</c:v>
                </c:pt>
                <c:pt idx="9266">
                  <c:v>8.3106118567670855</c:v>
                </c:pt>
                <c:pt idx="9267">
                  <c:v>8.3091194425330297</c:v>
                </c:pt>
                <c:pt idx="9268">
                  <c:v>8.3097105176169617</c:v>
                </c:pt>
                <c:pt idx="9269">
                  <c:v>8.3090912867169049</c:v>
                </c:pt>
                <c:pt idx="9270">
                  <c:v>8.3088661618000366</c:v>
                </c:pt>
                <c:pt idx="9271">
                  <c:v>8.3094740808999781</c:v>
                </c:pt>
                <c:pt idx="9272">
                  <c:v>8.3088904333329197</c:v>
                </c:pt>
                <c:pt idx="9273">
                  <c:v>8.309415358417052</c:v>
                </c:pt>
                <c:pt idx="9274">
                  <c:v>8.3092872941829956</c:v>
                </c:pt>
                <c:pt idx="9275">
                  <c:v>8.3096054525999286</c:v>
                </c:pt>
                <c:pt idx="9276">
                  <c:v>8.3092698883670675</c:v>
                </c:pt>
                <c:pt idx="9277">
                  <c:v>8.3092224801170023</c:v>
                </c:pt>
                <c:pt idx="9278">
                  <c:v>8.3099263825499428</c:v>
                </c:pt>
                <c:pt idx="9279">
                  <c:v>8.3095733909670759</c:v>
                </c:pt>
                <c:pt idx="9280">
                  <c:v>8.3091041767330189</c:v>
                </c:pt>
                <c:pt idx="9281">
                  <c:v>8.3088090958329595</c:v>
                </c:pt>
                <c:pt idx="9282">
                  <c:v>8.3093934875830922</c:v>
                </c:pt>
                <c:pt idx="9283">
                  <c:v>8.3093847233500338</c:v>
                </c:pt>
                <c:pt idx="9284">
                  <c:v>8.309909031766967</c:v>
                </c:pt>
                <c:pt idx="9285">
                  <c:v>8.3104693841999104</c:v>
                </c:pt>
                <c:pt idx="9286">
                  <c:v>8.3095227592830412</c:v>
                </c:pt>
                <c:pt idx="9287">
                  <c:v>8.3091823617169851</c:v>
                </c:pt>
                <c:pt idx="9288">
                  <c:v>8.3089089367999165</c:v>
                </c:pt>
                <c:pt idx="9289">
                  <c:v>8.3092308225670575</c:v>
                </c:pt>
                <c:pt idx="9290">
                  <c:v>8.3095778249999999</c:v>
                </c:pt>
                <c:pt idx="9291">
                  <c:v>8.3094468334169331</c:v>
                </c:pt>
                <c:pt idx="9292">
                  <c:v>8.3091893025170744</c:v>
                </c:pt>
                <c:pt idx="9293">
                  <c:v>8.3098112609330084</c:v>
                </c:pt>
                <c:pt idx="9294">
                  <c:v>8.3092612300329485</c:v>
                </c:pt>
                <c:pt idx="9295">
                  <c:v>8.3097771551170805</c:v>
                </c:pt>
                <c:pt idx="9296">
                  <c:v>8.3093148408830242</c:v>
                </c:pt>
                <c:pt idx="9297">
                  <c:v>8.3089405826329568</c:v>
                </c:pt>
                <c:pt idx="9298">
                  <c:v>8.3089182850670973</c:v>
                </c:pt>
                <c:pt idx="9299">
                  <c:v>8.308946170833039</c:v>
                </c:pt>
                <c:pt idx="9300">
                  <c:v>8.3091069459169713</c:v>
                </c:pt>
                <c:pt idx="9301">
                  <c:v>8.3091687650169153</c:v>
                </c:pt>
                <c:pt idx="9302">
                  <c:v>8.3090799401000464</c:v>
                </c:pt>
                <c:pt idx="9303">
                  <c:v>8.3089688091999889</c:v>
                </c:pt>
                <c:pt idx="9304">
                  <c:v>8.3095229009499221</c:v>
                </c:pt>
                <c:pt idx="9305">
                  <c:v>8.3093855367170626</c:v>
                </c:pt>
                <c:pt idx="9306">
                  <c:v>8.3091616284669971</c:v>
                </c:pt>
                <c:pt idx="9307">
                  <c:v>8.3087200142329376</c:v>
                </c:pt>
                <c:pt idx="9308">
                  <c:v>8.3089977166670792</c:v>
                </c:pt>
                <c:pt idx="9309">
                  <c:v>8.3089226417500122</c:v>
                </c:pt>
                <c:pt idx="9310">
                  <c:v>8.3089319775169539</c:v>
                </c:pt>
                <c:pt idx="9311">
                  <c:v>8.308781152600087</c:v>
                </c:pt>
                <c:pt idx="9312">
                  <c:v>8.3095838550330292</c:v>
                </c:pt>
                <c:pt idx="9313">
                  <c:v>8.3098620801169609</c:v>
                </c:pt>
                <c:pt idx="9314">
                  <c:v>8.3094757658829046</c:v>
                </c:pt>
                <c:pt idx="9315">
                  <c:v>8.3093731576330363</c:v>
                </c:pt>
                <c:pt idx="9316">
                  <c:v>8.309708543399978</c:v>
                </c:pt>
                <c:pt idx="9317">
                  <c:v>8.3089292458329194</c:v>
                </c:pt>
                <c:pt idx="9318">
                  <c:v>8.3085991209170516</c:v>
                </c:pt>
                <c:pt idx="9319">
                  <c:v>8.3093597566829942</c:v>
                </c:pt>
                <c:pt idx="9320">
                  <c:v>8.3087825150999279</c:v>
                </c:pt>
                <c:pt idx="9321">
                  <c:v>8.3094655842000691</c:v>
                </c:pt>
                <c:pt idx="9322">
                  <c:v>8.3093410592830015</c:v>
                </c:pt>
                <c:pt idx="9323">
                  <c:v>8.3085387117169436</c:v>
                </c:pt>
                <c:pt idx="9324">
                  <c:v>8.3094137701330766</c:v>
                </c:pt>
                <c:pt idx="9325">
                  <c:v>8.3093206392330181</c:v>
                </c:pt>
                <c:pt idx="9326">
                  <c:v>8.309351508332961</c:v>
                </c:pt>
                <c:pt idx="9327">
                  <c:v>8.309869866750093</c:v>
                </c:pt>
                <c:pt idx="9328">
                  <c:v>8.3092512858500331</c:v>
                </c:pt>
                <c:pt idx="9329">
                  <c:v>8.3092320775999688</c:v>
                </c:pt>
                <c:pt idx="9330">
                  <c:v>8.3092506133669097</c:v>
                </c:pt>
                <c:pt idx="9331">
                  <c:v>8.3094055384500418</c:v>
                </c:pt>
                <c:pt idx="9332">
                  <c:v>8.3099178242169831</c:v>
                </c:pt>
                <c:pt idx="9333">
                  <c:v>8.3094082992999159</c:v>
                </c:pt>
                <c:pt idx="9334">
                  <c:v>8.3089634350670583</c:v>
                </c:pt>
                <c:pt idx="9335">
                  <c:v>8.3094712874999992</c:v>
                </c:pt>
                <c:pt idx="9336">
                  <c:v>8.3094782292499332</c:v>
                </c:pt>
                <c:pt idx="9337">
                  <c:v>8.3095070316830739</c:v>
                </c:pt>
                <c:pt idx="9338">
                  <c:v>8.3090292067670077</c:v>
                </c:pt>
                <c:pt idx="9339">
                  <c:v>8.3092089425329494</c:v>
                </c:pt>
                <c:pt idx="9340">
                  <c:v>8.3096279842830825</c:v>
                </c:pt>
                <c:pt idx="9341">
                  <c:v>8.3093328367170223</c:v>
                </c:pt>
                <c:pt idx="9342">
                  <c:v>8.3098763117999557</c:v>
                </c:pt>
                <c:pt idx="9343">
                  <c:v>8.309764947567098</c:v>
                </c:pt>
                <c:pt idx="9344">
                  <c:v>8.3094608500000398</c:v>
                </c:pt>
                <c:pt idx="9345">
                  <c:v>8.309316875082974</c:v>
                </c:pt>
                <c:pt idx="9346">
                  <c:v>8.3092411608499148</c:v>
                </c:pt>
                <c:pt idx="9347">
                  <c:v>8.3096160526000453</c:v>
                </c:pt>
                <c:pt idx="9348">
                  <c:v>8.3094985216999895</c:v>
                </c:pt>
                <c:pt idx="9349">
                  <c:v>8.3092967634499217</c:v>
                </c:pt>
                <c:pt idx="9350">
                  <c:v>8.3091822492170646</c:v>
                </c:pt>
                <c:pt idx="9351">
                  <c:v>8.3097333576329966</c:v>
                </c:pt>
                <c:pt idx="9352">
                  <c:v>8.3093115267329374</c:v>
                </c:pt>
                <c:pt idx="9353">
                  <c:v>8.3097064958330797</c:v>
                </c:pt>
                <c:pt idx="9354">
                  <c:v>8.3094837209170116</c:v>
                </c:pt>
                <c:pt idx="9355">
                  <c:v>8.3096585566829546</c:v>
                </c:pt>
                <c:pt idx="9356">
                  <c:v>8.3096441984330873</c:v>
                </c:pt>
                <c:pt idx="9357">
                  <c:v>8.3095969675330288</c:v>
                </c:pt>
                <c:pt idx="9358">
                  <c:v>8.3089234592829619</c:v>
                </c:pt>
                <c:pt idx="9359">
                  <c:v>8.3092946117169042</c:v>
                </c:pt>
                <c:pt idx="9360">
                  <c:v>8.3097513868000359</c:v>
                </c:pt>
                <c:pt idx="9361">
                  <c:v>8.3102220725669778</c:v>
                </c:pt>
                <c:pt idx="9362">
                  <c:v>8.3096013583329196</c:v>
                </c:pt>
                <c:pt idx="9363">
                  <c:v>8.3102845500830522</c:v>
                </c:pt>
                <c:pt idx="9364">
                  <c:v>8.3099874191829937</c:v>
                </c:pt>
                <c:pt idx="9365">
                  <c:v>8.3102545109329267</c:v>
                </c:pt>
                <c:pt idx="9366">
                  <c:v>8.3102831300330688</c:v>
                </c:pt>
                <c:pt idx="9367">
                  <c:v>8.3100387717830024</c:v>
                </c:pt>
                <c:pt idx="9368">
                  <c:v>8.3102930242169446</c:v>
                </c:pt>
                <c:pt idx="9369">
                  <c:v>8.3100099493000759</c:v>
                </c:pt>
                <c:pt idx="9370">
                  <c:v>8.310057235067017</c:v>
                </c:pt>
                <c:pt idx="9371">
                  <c:v>8.3105524541669595</c:v>
                </c:pt>
                <c:pt idx="9372">
                  <c:v>8.3102731125830918</c:v>
                </c:pt>
                <c:pt idx="9373">
                  <c:v>8.3101414483500342</c:v>
                </c:pt>
                <c:pt idx="9374">
                  <c:v>8.3101632400999677</c:v>
                </c:pt>
                <c:pt idx="9375">
                  <c:v>8.3105976425329082</c:v>
                </c:pt>
                <c:pt idx="9376">
                  <c:v>8.3106645509500403</c:v>
                </c:pt>
                <c:pt idx="9377">
                  <c:v>8.3101168867169832</c:v>
                </c:pt>
                <c:pt idx="9378">
                  <c:v>8.3104784617999155</c:v>
                </c:pt>
                <c:pt idx="9379">
                  <c:v>8.3109051309000588</c:v>
                </c:pt>
                <c:pt idx="9380">
                  <c:v>8.3119560499999992</c:v>
                </c:pt>
                <c:pt idx="9381">
                  <c:v>8.3115343584169317</c:v>
                </c:pt>
                <c:pt idx="9382">
                  <c:v>8.3121258941830742</c:v>
                </c:pt>
                <c:pt idx="9383">
                  <c:v>8.3117703526000071</c:v>
                </c:pt>
                <c:pt idx="9384">
                  <c:v>8.3118367550329495</c:v>
                </c:pt>
                <c:pt idx="9385">
                  <c:v>8.3122256301170818</c:v>
                </c:pt>
                <c:pt idx="9386">
                  <c:v>8.3117067825500222</c:v>
                </c:pt>
                <c:pt idx="9387">
                  <c:v>8.3117839242999576</c:v>
                </c:pt>
                <c:pt idx="9388">
                  <c:v>8.311928826733098</c:v>
                </c:pt>
                <c:pt idx="9389">
                  <c:v>8.3115093958330402</c:v>
                </c:pt>
                <c:pt idx="9390">
                  <c:v>8.311604770916972</c:v>
                </c:pt>
                <c:pt idx="9391">
                  <c:v>8.3118624233499148</c:v>
                </c:pt>
                <c:pt idx="9392">
                  <c:v>8.3108128151000482</c:v>
                </c:pt>
                <c:pt idx="9393">
                  <c:v>8.3108746841999892</c:v>
                </c:pt>
                <c:pt idx="9394">
                  <c:v>8.3111435426169216</c:v>
                </c:pt>
                <c:pt idx="9395">
                  <c:v>8.3108130283830626</c:v>
                </c:pt>
                <c:pt idx="9396">
                  <c:v>8.3105986201329962</c:v>
                </c:pt>
                <c:pt idx="9397">
                  <c:v>8.3107364058999398</c:v>
                </c:pt>
                <c:pt idx="9398">
                  <c:v>8.3112473083330798</c:v>
                </c:pt>
                <c:pt idx="9399">
                  <c:v>8.3111793834170111</c:v>
                </c:pt>
                <c:pt idx="9400">
                  <c:v>8.3110690858499545</c:v>
                </c:pt>
                <c:pt idx="9401">
                  <c:v>8.3112675442670874</c:v>
                </c:pt>
                <c:pt idx="9402">
                  <c:v>8.3108142300330297</c:v>
                </c:pt>
                <c:pt idx="9403">
                  <c:v>8.3112066217829614</c:v>
                </c:pt>
                <c:pt idx="9404">
                  <c:v>8.3115003242169028</c:v>
                </c:pt>
                <c:pt idx="9405">
                  <c:v>8.3113507826330366</c:v>
                </c:pt>
                <c:pt idx="9406">
                  <c:v>8.3112703350669772</c:v>
                </c:pt>
                <c:pt idx="9407">
                  <c:v>8.3113022874999203</c:v>
                </c:pt>
                <c:pt idx="9408">
                  <c:v>8.3112226125830535</c:v>
                </c:pt>
                <c:pt idx="9409">
                  <c:v>8.3111403816829945</c:v>
                </c:pt>
                <c:pt idx="9410">
                  <c:v>8.3107989067669283</c:v>
                </c:pt>
                <c:pt idx="9411">
                  <c:v>8.3115785592000684</c:v>
                </c:pt>
                <c:pt idx="9412">
                  <c:v>8.3114860509500019</c:v>
                </c:pt>
                <c:pt idx="9413">
                  <c:v>8.3112760867169442</c:v>
                </c:pt>
                <c:pt idx="9414">
                  <c:v>8.3113263451330752</c:v>
                </c:pt>
                <c:pt idx="9415">
                  <c:v>8.3116106309000184</c:v>
                </c:pt>
                <c:pt idx="9416">
                  <c:v>8.3116595833329594</c:v>
                </c:pt>
                <c:pt idx="9417">
                  <c:v>8.3115628417500922</c:v>
                </c:pt>
                <c:pt idx="9418">
                  <c:v>8.3111382775170348</c:v>
                </c:pt>
                <c:pt idx="9419">
                  <c:v>8.3113814525999672</c:v>
                </c:pt>
                <c:pt idx="9420">
                  <c:v>8.3113902383669096</c:v>
                </c:pt>
                <c:pt idx="9421">
                  <c:v>8.311671813450042</c:v>
                </c:pt>
                <c:pt idx="9422">
                  <c:v>8.3119348658829839</c:v>
                </c:pt>
                <c:pt idx="9423">
                  <c:v>8.3117942076329161</c:v>
                </c:pt>
                <c:pt idx="9424">
                  <c:v>8.3118657600670574</c:v>
                </c:pt>
                <c:pt idx="9425">
                  <c:v>8.3118075791670005</c:v>
                </c:pt>
                <c:pt idx="9426">
                  <c:v>8.3118077875829339</c:v>
                </c:pt>
                <c:pt idx="9427">
                  <c:v>8.3125709066830744</c:v>
                </c:pt>
                <c:pt idx="9428">
                  <c:v>8.3115808651000069</c:v>
                </c:pt>
                <c:pt idx="9429">
                  <c:v>8.3119391508669498</c:v>
                </c:pt>
                <c:pt idx="9430">
                  <c:v>8.3114889759500805</c:v>
                </c:pt>
                <c:pt idx="9431">
                  <c:v>8.3112078117170238</c:v>
                </c:pt>
                <c:pt idx="9432">
                  <c:v>8.3119295034669562</c:v>
                </c:pt>
                <c:pt idx="9433">
                  <c:v>8.3119438892330972</c:v>
                </c:pt>
                <c:pt idx="9434">
                  <c:v>8.3117727583330403</c:v>
                </c:pt>
                <c:pt idx="9435">
                  <c:v>8.3120884834169733</c:v>
                </c:pt>
                <c:pt idx="9436">
                  <c:v>8.3121950358499159</c:v>
                </c:pt>
                <c:pt idx="9437">
                  <c:v>8.3122877442670475</c:v>
                </c:pt>
                <c:pt idx="9438">
                  <c:v>8.3119513966999889</c:v>
                </c:pt>
                <c:pt idx="9439">
                  <c:v>8.3111069051169224</c:v>
                </c:pt>
                <c:pt idx="9440">
                  <c:v>8.3118992908830638</c:v>
                </c:pt>
                <c:pt idx="9441">
                  <c:v>8.3122303826329951</c:v>
                </c:pt>
                <c:pt idx="9442">
                  <c:v>8.312801635066938</c:v>
                </c:pt>
                <c:pt idx="9443">
                  <c:v>8.3114214708330785</c:v>
                </c:pt>
                <c:pt idx="9444">
                  <c:v>8.3120256959170131</c:v>
                </c:pt>
                <c:pt idx="9445">
                  <c:v>8.3119562816829546</c:v>
                </c:pt>
                <c:pt idx="9446">
                  <c:v>8.3119108401000865</c:v>
                </c:pt>
                <c:pt idx="9447">
                  <c:v>8.3121462592000288</c:v>
                </c:pt>
                <c:pt idx="9448">
                  <c:v>8.3125339842829611</c:v>
                </c:pt>
                <c:pt idx="9449">
                  <c:v>8.3121353867169052</c:v>
                </c:pt>
                <c:pt idx="9450">
                  <c:v>8.3120820618000373</c:v>
                </c:pt>
                <c:pt idx="9451">
                  <c:v>8.3120820975669769</c:v>
                </c:pt>
                <c:pt idx="9452">
                  <c:v>8.311503833332921</c:v>
                </c:pt>
                <c:pt idx="9453">
                  <c:v>8.3123997250830524</c:v>
                </c:pt>
                <c:pt idx="9454">
                  <c:v>8.3119284108499958</c:v>
                </c:pt>
                <c:pt idx="9455">
                  <c:v>8.3119294692669285</c:v>
                </c:pt>
                <c:pt idx="9456">
                  <c:v>8.3117755383670673</c:v>
                </c:pt>
                <c:pt idx="9457">
                  <c:v>8.3121554134500002</c:v>
                </c:pt>
                <c:pt idx="9458">
                  <c:v>8.3118297825499443</c:v>
                </c:pt>
                <c:pt idx="9459">
                  <c:v>8.3116796243000763</c:v>
                </c:pt>
                <c:pt idx="9460">
                  <c:v>8.3121621267330177</c:v>
                </c:pt>
                <c:pt idx="9461">
                  <c:v>8.31209702916696</c:v>
                </c:pt>
                <c:pt idx="9462">
                  <c:v>8.3126929209170921</c:v>
                </c:pt>
                <c:pt idx="9463">
                  <c:v>8.3119216066830344</c:v>
                </c:pt>
                <c:pt idx="9464">
                  <c:v>8.3125016650999672</c:v>
                </c:pt>
                <c:pt idx="9465">
                  <c:v>8.31232458419991</c:v>
                </c:pt>
                <c:pt idx="9466">
                  <c:v>8.3118771592830409</c:v>
                </c:pt>
                <c:pt idx="9467">
                  <c:v>8.3124794617169826</c:v>
                </c:pt>
                <c:pt idx="9468">
                  <c:v>8.312698270132918</c:v>
                </c:pt>
                <c:pt idx="9469">
                  <c:v>8.3126310225670572</c:v>
                </c:pt>
                <c:pt idx="9470">
                  <c:v>8.3117292916669996</c:v>
                </c:pt>
                <c:pt idx="9471">
                  <c:v>8.3114456500829323</c:v>
                </c:pt>
                <c:pt idx="9472">
                  <c:v>8.3120693358500759</c:v>
                </c:pt>
                <c:pt idx="9473">
                  <c:v>8.3122240109330079</c:v>
                </c:pt>
                <c:pt idx="9474">
                  <c:v>8.3120416633669496</c:v>
                </c:pt>
                <c:pt idx="9475">
                  <c:v>8.3120612884500797</c:v>
                </c:pt>
                <c:pt idx="9476">
                  <c:v>8.3122981075500242</c:v>
                </c:pt>
                <c:pt idx="9477">
                  <c:v>8.3119084159669558</c:v>
                </c:pt>
                <c:pt idx="9478">
                  <c:v>8.3120334684000987</c:v>
                </c:pt>
                <c:pt idx="9479">
                  <c:v>8.3121879708330386</c:v>
                </c:pt>
                <c:pt idx="9480">
                  <c:v>8.3124851125829728</c:v>
                </c:pt>
                <c:pt idx="9481">
                  <c:v>8.311969148349915</c:v>
                </c:pt>
                <c:pt idx="9482">
                  <c:v>8.312118506767046</c:v>
                </c:pt>
                <c:pt idx="9483">
                  <c:v>8.3119765758669892</c:v>
                </c:pt>
                <c:pt idx="9484">
                  <c:v>8.3124850009499216</c:v>
                </c:pt>
                <c:pt idx="9485">
                  <c:v>8.3123737033830629</c:v>
                </c:pt>
                <c:pt idx="9486">
                  <c:v>8.3117451951329979</c:v>
                </c:pt>
                <c:pt idx="9487">
                  <c:v>8.3118289308999387</c:v>
                </c:pt>
                <c:pt idx="9488">
                  <c:v>8.3116918666670809</c:v>
                </c:pt>
                <c:pt idx="9489">
                  <c:v>8.3119896584170121</c:v>
                </c:pt>
                <c:pt idx="9490">
                  <c:v>8.3114936608499548</c:v>
                </c:pt>
                <c:pt idx="9491">
                  <c:v>8.3116084359330884</c:v>
                </c:pt>
                <c:pt idx="9492">
                  <c:v>8.312015321700029</c:v>
                </c:pt>
                <c:pt idx="9493">
                  <c:v>8.3119173467829608</c:v>
                </c:pt>
                <c:pt idx="9494">
                  <c:v>8.3120666992169046</c:v>
                </c:pt>
                <c:pt idx="9495">
                  <c:v>8.3119036076330364</c:v>
                </c:pt>
                <c:pt idx="9496">
                  <c:v>8.3126650267329794</c:v>
                </c:pt>
                <c:pt idx="9497">
                  <c:v>8.3119502958329203</c:v>
                </c:pt>
                <c:pt idx="9498">
                  <c:v>8.3121249709170524</c:v>
                </c:pt>
                <c:pt idx="9499">
                  <c:v>8.3117987066829944</c:v>
                </c:pt>
                <c:pt idx="9500">
                  <c:v>8.3117809650999277</c:v>
                </c:pt>
                <c:pt idx="9501">
                  <c:v>8.3116474508670688</c:v>
                </c:pt>
                <c:pt idx="9502">
                  <c:v>8.3116543426170022</c:v>
                </c:pt>
                <c:pt idx="9503">
                  <c:v>8.3113797117169437</c:v>
                </c:pt>
                <c:pt idx="9504">
                  <c:v>8.3116301701330748</c:v>
                </c:pt>
                <c:pt idx="9505">
                  <c:v>8.3115228225670172</c:v>
                </c:pt>
                <c:pt idx="9506">
                  <c:v>8.3115663416669605</c:v>
                </c:pt>
                <c:pt idx="9507">
                  <c:v>8.3113854167500918</c:v>
                </c:pt>
                <c:pt idx="9508">
                  <c:v>8.3118826691830332</c:v>
                </c:pt>
                <c:pt idx="9509">
                  <c:v>8.312112194266966</c:v>
                </c:pt>
                <c:pt idx="9510">
                  <c:v>8.3114714800329104</c:v>
                </c:pt>
                <c:pt idx="9511">
                  <c:v>8.3115211551170418</c:v>
                </c:pt>
                <c:pt idx="9512">
                  <c:v>8.3112796408829848</c:v>
                </c:pt>
                <c:pt idx="9513">
                  <c:v>8.3114307826329163</c:v>
                </c:pt>
                <c:pt idx="9514">
                  <c:v>8.3113802184000569</c:v>
                </c:pt>
                <c:pt idx="9515">
                  <c:v>8.3115192541670009</c:v>
                </c:pt>
                <c:pt idx="9516">
                  <c:v>8.311381179249933</c:v>
                </c:pt>
                <c:pt idx="9517">
                  <c:v>8.3117094816830743</c:v>
                </c:pt>
                <c:pt idx="9518">
                  <c:v>8.3121666567670065</c:v>
                </c:pt>
                <c:pt idx="9519">
                  <c:v>8.3119130591999486</c:v>
                </c:pt>
                <c:pt idx="9520">
                  <c:v>8.3115512509500817</c:v>
                </c:pt>
                <c:pt idx="9521">
                  <c:v>8.3117657867170234</c:v>
                </c:pt>
                <c:pt idx="9522">
                  <c:v>8.311712645132955</c:v>
                </c:pt>
                <c:pt idx="9523">
                  <c:v>8.3115171309000981</c:v>
                </c:pt>
                <c:pt idx="9524">
                  <c:v>8.3120841333330393</c:v>
                </c:pt>
                <c:pt idx="9525">
                  <c:v>8.3119538584169739</c:v>
                </c:pt>
                <c:pt idx="9526">
                  <c:v>8.3120119108499146</c:v>
                </c:pt>
                <c:pt idx="9527">
                  <c:v>8.3117348859330455</c:v>
                </c:pt>
                <c:pt idx="9528">
                  <c:v>8.3116937383669889</c:v>
                </c:pt>
                <c:pt idx="9529">
                  <c:v>8.3118407967829224</c:v>
                </c:pt>
                <c:pt idx="9530">
                  <c:v>8.3123525658830637</c:v>
                </c:pt>
                <c:pt idx="9531">
                  <c:v>8.3122998242999966</c:v>
                </c:pt>
                <c:pt idx="9532">
                  <c:v>8.3120901267329383</c:v>
                </c:pt>
                <c:pt idx="9533">
                  <c:v>8.3116316791670801</c:v>
                </c:pt>
                <c:pt idx="9534">
                  <c:v>8.3121309042500133</c:v>
                </c:pt>
                <c:pt idx="9535">
                  <c:v>8.3122204566829563</c:v>
                </c:pt>
                <c:pt idx="9536">
                  <c:v>8.3121177317670867</c:v>
                </c:pt>
                <c:pt idx="9537">
                  <c:v>8.3120268508670279</c:v>
                </c:pt>
                <c:pt idx="9538">
                  <c:v>8.3119047759499605</c:v>
                </c:pt>
                <c:pt idx="9539">
                  <c:v>8.3117450117169032</c:v>
                </c:pt>
                <c:pt idx="9540">
                  <c:v>8.3124920868000363</c:v>
                </c:pt>
                <c:pt idx="9541">
                  <c:v>8.3117959725669781</c:v>
                </c:pt>
                <c:pt idx="9542">
                  <c:v>8.3114647583329191</c:v>
                </c:pt>
                <c:pt idx="9543">
                  <c:v>8.311781250083051</c:v>
                </c:pt>
                <c:pt idx="9544">
                  <c:v>8.3121719025169938</c:v>
                </c:pt>
                <c:pt idx="9545">
                  <c:v>8.3118786442669279</c:v>
                </c:pt>
                <c:pt idx="9546">
                  <c:v>8.3120331633670688</c:v>
                </c:pt>
                <c:pt idx="9547">
                  <c:v>8.3118122384500026</c:v>
                </c:pt>
                <c:pt idx="9548">
                  <c:v>8.3120246075499438</c:v>
                </c:pt>
                <c:pt idx="9549">
                  <c:v>8.312329265967076</c:v>
                </c:pt>
                <c:pt idx="9550">
                  <c:v>8.3118344184000179</c:v>
                </c:pt>
                <c:pt idx="9551">
                  <c:v>8.3114032208329611</c:v>
                </c:pt>
                <c:pt idx="9552">
                  <c:v>8.311539729250093</c:v>
                </c:pt>
                <c:pt idx="9553">
                  <c:v>8.3115305816830336</c:v>
                </c:pt>
                <c:pt idx="9554">
                  <c:v>8.3118387900999675</c:v>
                </c:pt>
                <c:pt idx="9555">
                  <c:v>8.3123029591999096</c:v>
                </c:pt>
                <c:pt idx="9556">
                  <c:v>8.3120616176170401</c:v>
                </c:pt>
                <c:pt idx="9557">
                  <c:v>8.3118150200499841</c:v>
                </c:pt>
                <c:pt idx="9558">
                  <c:v>8.3117940451329169</c:v>
                </c:pt>
                <c:pt idx="9559">
                  <c:v>8.3116629142330591</c:v>
                </c:pt>
                <c:pt idx="9560">
                  <c:v>8.3116934833330003</c:v>
                </c:pt>
                <c:pt idx="9561">
                  <c:v>8.311761725082933</c:v>
                </c:pt>
                <c:pt idx="9562">
                  <c:v>8.3114745941830748</c:v>
                </c:pt>
                <c:pt idx="9563">
                  <c:v>8.3119274026000074</c:v>
                </c:pt>
                <c:pt idx="9564">
                  <c:v>8.3120371050329496</c:v>
                </c:pt>
                <c:pt idx="9565">
                  <c:v>8.3122948634500808</c:v>
                </c:pt>
                <c:pt idx="9566">
                  <c:v>8.3125792992170222</c:v>
                </c:pt>
                <c:pt idx="9567">
                  <c:v>8.312137224299958</c:v>
                </c:pt>
                <c:pt idx="9568">
                  <c:v>8.3125088600670978</c:v>
                </c:pt>
                <c:pt idx="9569">
                  <c:v>8.3123420791670402</c:v>
                </c:pt>
                <c:pt idx="9570">
                  <c:v>8.3122503709169724</c:v>
                </c:pt>
                <c:pt idx="9571">
                  <c:v>8.3117028066829146</c:v>
                </c:pt>
                <c:pt idx="9572">
                  <c:v>8.3123654984330475</c:v>
                </c:pt>
                <c:pt idx="9573">
                  <c:v>8.3122751508669896</c:v>
                </c:pt>
                <c:pt idx="9574">
                  <c:v>8.3122741759499217</c:v>
                </c:pt>
                <c:pt idx="9575">
                  <c:v>8.3126326450500638</c:v>
                </c:pt>
                <c:pt idx="9576">
                  <c:v>8.3128827034669968</c:v>
                </c:pt>
                <c:pt idx="9577">
                  <c:v>8.3122273725669391</c:v>
                </c:pt>
                <c:pt idx="9578">
                  <c:v>8.3122462750000796</c:v>
                </c:pt>
                <c:pt idx="9579">
                  <c:v>8.3129593500830126</c:v>
                </c:pt>
                <c:pt idx="9580">
                  <c:v>8.3129610691829559</c:v>
                </c:pt>
                <c:pt idx="9581">
                  <c:v>8.3125830109330874</c:v>
                </c:pt>
                <c:pt idx="9582">
                  <c:v>8.3125107300330292</c:v>
                </c:pt>
                <c:pt idx="9583">
                  <c:v>8.312683488449963</c:v>
                </c:pt>
                <c:pt idx="9584">
                  <c:v>8.3129771408829036</c:v>
                </c:pt>
                <c:pt idx="9585">
                  <c:v>8.3126223159670349</c:v>
                </c:pt>
                <c:pt idx="9586">
                  <c:v>8.3123844183999775</c:v>
                </c:pt>
                <c:pt idx="9587">
                  <c:v>8.3128062708329207</c:v>
                </c:pt>
                <c:pt idx="9588">
                  <c:v>8.3130823792500532</c:v>
                </c:pt>
                <c:pt idx="9589">
                  <c:v>8.3129599816829938</c:v>
                </c:pt>
                <c:pt idx="9590">
                  <c:v>8.3128297400999269</c:v>
                </c:pt>
                <c:pt idx="9591">
                  <c:v>8.3127319758670684</c:v>
                </c:pt>
                <c:pt idx="9592">
                  <c:v>8.313256384283001</c:v>
                </c:pt>
                <c:pt idx="9593">
                  <c:v>8.3129621200499439</c:v>
                </c:pt>
                <c:pt idx="9594">
                  <c:v>8.3130007618000761</c:v>
                </c:pt>
                <c:pt idx="9595">
                  <c:v>8.3129749809000177</c:v>
                </c:pt>
                <c:pt idx="9596">
                  <c:v>8.3132830333329597</c:v>
                </c:pt>
                <c:pt idx="9597">
                  <c:v>8.3132269084170911</c:v>
                </c:pt>
                <c:pt idx="9598">
                  <c:v>8.313506310850034</c:v>
                </c:pt>
                <c:pt idx="9599">
                  <c:v>8.3135479192669681</c:v>
                </c:pt>
                <c:pt idx="9600">
                  <c:v>8.3134458216999079</c:v>
                </c:pt>
                <c:pt idx="9601">
                  <c:v>8.3136564301170424</c:v>
                </c:pt>
                <c:pt idx="9602">
                  <c:v>8.3132367492169834</c:v>
                </c:pt>
                <c:pt idx="9603">
                  <c:v>8.3134832076329168</c:v>
                </c:pt>
                <c:pt idx="9604">
                  <c:v>8.3126919934000583</c:v>
                </c:pt>
                <c:pt idx="9605">
                  <c:v>8.3131518291669995</c:v>
                </c:pt>
                <c:pt idx="9606">
                  <c:v>8.313496270916934</c:v>
                </c:pt>
                <c:pt idx="9607">
                  <c:v>8.3133194733500737</c:v>
                </c:pt>
                <c:pt idx="9608">
                  <c:v>8.3129735817670074</c:v>
                </c:pt>
                <c:pt idx="9609">
                  <c:v>8.3133227175329498</c:v>
                </c:pt>
                <c:pt idx="9610">
                  <c:v>8.313813792617081</c:v>
                </c:pt>
                <c:pt idx="9611">
                  <c:v>8.3136841450500238</c:v>
                </c:pt>
                <c:pt idx="9612">
                  <c:v>8.3132465867999574</c:v>
                </c:pt>
                <c:pt idx="9613">
                  <c:v>8.3132791892330964</c:v>
                </c:pt>
                <c:pt idx="9614">
                  <c:v>8.3142494583330393</c:v>
                </c:pt>
                <c:pt idx="9615">
                  <c:v>8.3139535334169725</c:v>
                </c:pt>
                <c:pt idx="9616">
                  <c:v>8.3136777691829149</c:v>
                </c:pt>
                <c:pt idx="9617">
                  <c:v>8.3135953776000466</c:v>
                </c:pt>
                <c:pt idx="9618">
                  <c:v>8.3131104633669892</c:v>
                </c:pt>
                <c:pt idx="9619">
                  <c:v>8.3130198884499205</c:v>
                </c:pt>
                <c:pt idx="9620">
                  <c:v>8.3134263742170624</c:v>
                </c:pt>
                <c:pt idx="9621">
                  <c:v>8.3139844492999959</c:v>
                </c:pt>
                <c:pt idx="9622">
                  <c:v>8.3142280683999381</c:v>
                </c:pt>
                <c:pt idx="9623">
                  <c:v>8.3138934708330794</c:v>
                </c:pt>
                <c:pt idx="9624">
                  <c:v>8.3140121125830113</c:v>
                </c:pt>
                <c:pt idx="9625">
                  <c:v>8.3141252150169542</c:v>
                </c:pt>
                <c:pt idx="9626">
                  <c:v>8.3140766234330865</c:v>
                </c:pt>
                <c:pt idx="9627">
                  <c:v>8.3140368425330298</c:v>
                </c:pt>
                <c:pt idx="9628">
                  <c:v>8.3136907509499629</c:v>
                </c:pt>
                <c:pt idx="9629">
                  <c:v>8.3138863533829035</c:v>
                </c:pt>
                <c:pt idx="9630">
                  <c:v>8.3145130784670371</c:v>
                </c:pt>
                <c:pt idx="9631">
                  <c:v>8.3139998308999772</c:v>
                </c:pt>
                <c:pt idx="9632">
                  <c:v>8.3146682166669201</c:v>
                </c:pt>
                <c:pt idx="9633">
                  <c:v>8.3140934584170516</c:v>
                </c:pt>
                <c:pt idx="9634">
                  <c:v>8.3138936608499936</c:v>
                </c:pt>
                <c:pt idx="9635">
                  <c:v>8.3150241192669281</c:v>
                </c:pt>
                <c:pt idx="9636">
                  <c:v>8.3146874550330683</c:v>
                </c:pt>
                <c:pt idx="9637">
                  <c:v>8.3148346467830017</c:v>
                </c:pt>
                <c:pt idx="9638">
                  <c:v>8.3143879158829446</c:v>
                </c:pt>
                <c:pt idx="9639">
                  <c:v>8.3139027076330763</c:v>
                </c:pt>
                <c:pt idx="9640">
                  <c:v>8.314793610067019</c:v>
                </c:pt>
                <c:pt idx="9641">
                  <c:v>8.3150671624999593</c:v>
                </c:pt>
                <c:pt idx="9642">
                  <c:v>8.3148558875830911</c:v>
                </c:pt>
                <c:pt idx="9643">
                  <c:v>8.3142560900170341</c:v>
                </c:pt>
                <c:pt idx="9644">
                  <c:v>8.3140254150999677</c:v>
                </c:pt>
                <c:pt idx="9645">
                  <c:v>8.3146087175329093</c:v>
                </c:pt>
                <c:pt idx="9646">
                  <c:v>8.3141367926170417</c:v>
                </c:pt>
                <c:pt idx="9647">
                  <c:v>8.3142824617169833</c:v>
                </c:pt>
                <c:pt idx="9648">
                  <c:v>8.3141834201329168</c:v>
                </c:pt>
                <c:pt idx="9649">
                  <c:v>8.3140477225670573</c:v>
                </c:pt>
                <c:pt idx="9650">
                  <c:v>8.3141362083330002</c:v>
                </c:pt>
                <c:pt idx="9651">
                  <c:v>8.3139124667499331</c:v>
                </c:pt>
                <c:pt idx="9652">
                  <c:v>8.3140785691830743</c:v>
                </c:pt>
                <c:pt idx="9653">
                  <c:v>8.3142307109330087</c:v>
                </c:pt>
                <c:pt idx="9654">
                  <c:v>8.3139347300329494</c:v>
                </c:pt>
                <c:pt idx="9655">
                  <c:v>8.3143451217830808</c:v>
                </c:pt>
                <c:pt idx="9656">
                  <c:v>8.3146977408830232</c:v>
                </c:pt>
                <c:pt idx="9657">
                  <c:v>8.314655265966957</c:v>
                </c:pt>
                <c:pt idx="9658">
                  <c:v>8.3143866850670989</c:v>
                </c:pt>
                <c:pt idx="9659">
                  <c:v>8.3149909708330387</c:v>
                </c:pt>
                <c:pt idx="9660">
                  <c:v>8.3149061125829729</c:v>
                </c:pt>
                <c:pt idx="9661">
                  <c:v>8.3145735150169156</c:v>
                </c:pt>
                <c:pt idx="9662">
                  <c:v>8.3142177401000463</c:v>
                </c:pt>
                <c:pt idx="9663">
                  <c:v>8.3148105925329894</c:v>
                </c:pt>
                <c:pt idx="9664">
                  <c:v>8.314663517616923</c:v>
                </c:pt>
                <c:pt idx="9665">
                  <c:v>8.314585086717063</c:v>
                </c:pt>
                <c:pt idx="9666">
                  <c:v>8.3146264784669963</c:v>
                </c:pt>
                <c:pt idx="9667">
                  <c:v>8.3144671808999391</c:v>
                </c:pt>
                <c:pt idx="9668">
                  <c:v>8.3139814666670802</c:v>
                </c:pt>
                <c:pt idx="9669">
                  <c:v>8.3140979750830137</c:v>
                </c:pt>
                <c:pt idx="9670">
                  <c:v>8.3142095275169545</c:v>
                </c:pt>
                <c:pt idx="9671">
                  <c:v>8.3148483026000868</c:v>
                </c:pt>
                <c:pt idx="9672">
                  <c:v>8.3146199050330285</c:v>
                </c:pt>
                <c:pt idx="9673">
                  <c:v>8.3144441301169625</c:v>
                </c:pt>
                <c:pt idx="9674">
                  <c:v>8.3147983658829041</c:v>
                </c:pt>
                <c:pt idx="9675">
                  <c:v>8.313735857633036</c:v>
                </c:pt>
                <c:pt idx="9676">
                  <c:v>8.3135156267329773</c:v>
                </c:pt>
                <c:pt idx="9677">
                  <c:v>8.3137877291669202</c:v>
                </c:pt>
                <c:pt idx="9678">
                  <c:v>8.3137767875830519</c:v>
                </c:pt>
                <c:pt idx="9679">
                  <c:v>8.3141117566829958</c:v>
                </c:pt>
                <c:pt idx="9680">
                  <c:v>8.3147594484329286</c:v>
                </c:pt>
                <c:pt idx="9681">
                  <c:v>8.3147161008670682</c:v>
                </c:pt>
                <c:pt idx="9682">
                  <c:v>8.3148393759500028</c:v>
                </c:pt>
                <c:pt idx="9683">
                  <c:v>8.3153157617169438</c:v>
                </c:pt>
                <c:pt idx="9684">
                  <c:v>8.314641503467076</c:v>
                </c:pt>
                <c:pt idx="9685">
                  <c:v>8.315066605900018</c:v>
                </c:pt>
                <c:pt idx="9686">
                  <c:v>8.3149465416669592</c:v>
                </c:pt>
                <c:pt idx="9687">
                  <c:v>8.3142767334170937</c:v>
                </c:pt>
                <c:pt idx="9688">
                  <c:v>8.3151653525170346</c:v>
                </c:pt>
                <c:pt idx="9689">
                  <c:v>8.3147903442669673</c:v>
                </c:pt>
                <c:pt idx="9690">
                  <c:v>8.3134184633669097</c:v>
                </c:pt>
                <c:pt idx="9691">
                  <c:v>8.3136736884500415</c:v>
                </c:pt>
                <c:pt idx="9692">
                  <c:v>8.3136771908829843</c:v>
                </c:pt>
                <c:pt idx="9693">
                  <c:v>8.3137465326329174</c:v>
                </c:pt>
                <c:pt idx="9694">
                  <c:v>8.314580651733058</c:v>
                </c:pt>
                <c:pt idx="9695">
                  <c:v>8.3134812374999996</c:v>
                </c:pt>
                <c:pt idx="9696">
                  <c:v>8.3138294792499323</c:v>
                </c:pt>
                <c:pt idx="9697">
                  <c:v>8.3140817316830748</c:v>
                </c:pt>
                <c:pt idx="9698">
                  <c:v>8.3139432401000075</c:v>
                </c:pt>
                <c:pt idx="9699">
                  <c:v>8.3140879425329484</c:v>
                </c:pt>
                <c:pt idx="9700">
                  <c:v>8.3134668509500802</c:v>
                </c:pt>
                <c:pt idx="9701">
                  <c:v>8.313885720050024</c:v>
                </c:pt>
                <c:pt idx="9702">
                  <c:v>8.3137894451329561</c:v>
                </c:pt>
                <c:pt idx="9703">
                  <c:v>8.313505964233098</c:v>
                </c:pt>
                <c:pt idx="9704">
                  <c:v>8.3130777500000388</c:v>
                </c:pt>
                <c:pt idx="9705">
                  <c:v>8.3131379917499721</c:v>
                </c:pt>
                <c:pt idx="9706">
                  <c:v>8.3132585275169149</c:v>
                </c:pt>
                <c:pt idx="9707">
                  <c:v>8.3133170526000466</c:v>
                </c:pt>
                <c:pt idx="9708">
                  <c:v>8.3135416050329898</c:v>
                </c:pt>
                <c:pt idx="9709">
                  <c:v>8.3132209801169221</c:v>
                </c:pt>
                <c:pt idx="9710">
                  <c:v>8.3133684658830624</c:v>
                </c:pt>
                <c:pt idx="9711">
                  <c:v>8.3131967409669976</c:v>
                </c:pt>
                <c:pt idx="9712">
                  <c:v>8.3136590600669376</c:v>
                </c:pt>
                <c:pt idx="9713">
                  <c:v>8.3135133958330805</c:v>
                </c:pt>
                <c:pt idx="9714">
                  <c:v>8.3133883875830126</c:v>
                </c:pt>
                <c:pt idx="9715">
                  <c:v>8.3132095233499541</c:v>
                </c:pt>
                <c:pt idx="9716">
                  <c:v>8.3130691317670866</c:v>
                </c:pt>
                <c:pt idx="9717">
                  <c:v>8.3127986508670286</c:v>
                </c:pt>
                <c:pt idx="9718">
                  <c:v>8.3126462926169609</c:v>
                </c:pt>
                <c:pt idx="9719">
                  <c:v>8.3124890783829049</c:v>
                </c:pt>
                <c:pt idx="9720">
                  <c:v>8.3129370868000354</c:v>
                </c:pt>
                <c:pt idx="9721">
                  <c:v>8.3127167225669787</c:v>
                </c:pt>
                <c:pt idx="9722">
                  <c:v>8.3129061749999202</c:v>
                </c:pt>
                <c:pt idx="9723">
                  <c:v>8.3133091167500517</c:v>
                </c:pt>
                <c:pt idx="9724">
                  <c:v>8.3125101691829943</c:v>
                </c:pt>
                <c:pt idx="9725">
                  <c:v>8.3124413275999274</c:v>
                </c:pt>
                <c:pt idx="9726">
                  <c:v>8.3123427300330697</c:v>
                </c:pt>
                <c:pt idx="9727">
                  <c:v>8.3123669551170014</c:v>
                </c:pt>
                <c:pt idx="9728">
                  <c:v>8.3125120075499428</c:v>
                </c:pt>
                <c:pt idx="9729">
                  <c:v>8.3127071326330775</c:v>
                </c:pt>
                <c:pt idx="9730">
                  <c:v>8.313048501733018</c:v>
                </c:pt>
                <c:pt idx="9731">
                  <c:v>8.3134799708329616</c:v>
                </c:pt>
                <c:pt idx="9732">
                  <c:v>8.3126340959170921</c:v>
                </c:pt>
                <c:pt idx="9733">
                  <c:v>8.3130593650170344</c:v>
                </c:pt>
                <c:pt idx="9734">
                  <c:v>8.3128330567669675</c:v>
                </c:pt>
                <c:pt idx="9735">
                  <c:v>8.3131746591999089</c:v>
                </c:pt>
                <c:pt idx="9736">
                  <c:v>8.3125265176170409</c:v>
                </c:pt>
                <c:pt idx="9737">
                  <c:v>8.3126812867169839</c:v>
                </c:pt>
                <c:pt idx="9738">
                  <c:v>8.3125939451329174</c:v>
                </c:pt>
                <c:pt idx="9739">
                  <c:v>8.3128178309000589</c:v>
                </c:pt>
                <c:pt idx="9740">
                  <c:v>8.3128338833329991</c:v>
                </c:pt>
                <c:pt idx="9741">
                  <c:v>8.3127106750829327</c:v>
                </c:pt>
                <c:pt idx="9742">
                  <c:v>8.3129363608500739</c:v>
                </c:pt>
                <c:pt idx="9743">
                  <c:v>8.3129440526000078</c:v>
                </c:pt>
                <c:pt idx="9744">
                  <c:v>8.3126010716999499</c:v>
                </c:pt>
                <c:pt idx="9745">
                  <c:v>8.3123846634500822</c:v>
                </c:pt>
                <c:pt idx="9746">
                  <c:v>8.3127000158830224</c:v>
                </c:pt>
                <c:pt idx="9747">
                  <c:v>8.3128256909669549</c:v>
                </c:pt>
                <c:pt idx="9748">
                  <c:v>8.3128608767330974</c:v>
                </c:pt>
                <c:pt idx="9749">
                  <c:v>8.3127265125000402</c:v>
                </c:pt>
                <c:pt idx="9750">
                  <c:v>8.3123081375829742</c:v>
                </c:pt>
                <c:pt idx="9751">
                  <c:v>8.3122961233499151</c:v>
                </c:pt>
                <c:pt idx="9752">
                  <c:v>8.3127958651000462</c:v>
                </c:pt>
                <c:pt idx="9753">
                  <c:v>8.3127639675329892</c:v>
                </c:pt>
                <c:pt idx="9754">
                  <c:v>8.3123769759499222</c:v>
                </c:pt>
                <c:pt idx="9755">
                  <c:v>8.3121378117170632</c:v>
                </c:pt>
                <c:pt idx="9756">
                  <c:v>8.3117876201329963</c:v>
                </c:pt>
                <c:pt idx="9757">
                  <c:v>8.3125845725669372</c:v>
                </c:pt>
                <c:pt idx="9758">
                  <c:v>8.3124391916670799</c:v>
                </c:pt>
                <c:pt idx="9759">
                  <c:v>8.3124208167500129</c:v>
                </c:pt>
                <c:pt idx="9760">
                  <c:v>8.3124182858499545</c:v>
                </c:pt>
                <c:pt idx="9761">
                  <c:v>8.3119441109330872</c:v>
                </c:pt>
                <c:pt idx="9762">
                  <c:v>8.312104546700029</c:v>
                </c:pt>
                <c:pt idx="9763">
                  <c:v>8.3124296551169632</c:v>
                </c:pt>
                <c:pt idx="9764">
                  <c:v>8.3127909075499034</c:v>
                </c:pt>
                <c:pt idx="9765">
                  <c:v>8.3130127493000359</c:v>
                </c:pt>
                <c:pt idx="9766">
                  <c:v>8.3126054517329777</c:v>
                </c:pt>
                <c:pt idx="9767">
                  <c:v>8.3123151708329193</c:v>
                </c:pt>
                <c:pt idx="9768">
                  <c:v>8.3125886625830532</c:v>
                </c:pt>
                <c:pt idx="9769">
                  <c:v>8.312065748349994</c:v>
                </c:pt>
                <c:pt idx="9770">
                  <c:v>8.3121023067669277</c:v>
                </c:pt>
                <c:pt idx="9771">
                  <c:v>8.3117669758670694</c:v>
                </c:pt>
                <c:pt idx="9772">
                  <c:v>8.3126122342830016</c:v>
                </c:pt>
                <c:pt idx="9773">
                  <c:v>8.3122097033829441</c:v>
                </c:pt>
                <c:pt idx="9774">
                  <c:v>8.3121887618000763</c:v>
                </c:pt>
                <c:pt idx="9775">
                  <c:v>8.3123128975670166</c:v>
                </c:pt>
                <c:pt idx="9776">
                  <c:v>8.3122349666669599</c:v>
                </c:pt>
                <c:pt idx="9777">
                  <c:v>8.3128317584170919</c:v>
                </c:pt>
                <c:pt idx="9778">
                  <c:v>8.3129108608500353</c:v>
                </c:pt>
                <c:pt idx="9779">
                  <c:v>8.3120560525999672</c:v>
                </c:pt>
                <c:pt idx="9780">
                  <c:v>8.3119091716999094</c:v>
                </c:pt>
                <c:pt idx="9781">
                  <c:v>8.3116920467830404</c:v>
                </c:pt>
                <c:pt idx="9782">
                  <c:v>8.3117564325499842</c:v>
                </c:pt>
                <c:pt idx="9783">
                  <c:v>8.3124428742999168</c:v>
                </c:pt>
                <c:pt idx="9784">
                  <c:v>8.3119975100670587</c:v>
                </c:pt>
                <c:pt idx="9785">
                  <c:v>8.3127454291670002</c:v>
                </c:pt>
                <c:pt idx="9786">
                  <c:v>8.3119915875829324</c:v>
                </c:pt>
                <c:pt idx="9787">
                  <c:v>8.3122426900170741</c:v>
                </c:pt>
                <c:pt idx="9788">
                  <c:v>8.3119824317670066</c:v>
                </c:pt>
                <c:pt idx="9789">
                  <c:v>8.3112855508669501</c:v>
                </c:pt>
                <c:pt idx="9790">
                  <c:v>8.312022492617082</c:v>
                </c:pt>
                <c:pt idx="9791">
                  <c:v>8.3117751283830223</c:v>
                </c:pt>
                <c:pt idx="9792">
                  <c:v>8.3116936701329571</c:v>
                </c:pt>
                <c:pt idx="9793">
                  <c:v>8.3123899225670979</c:v>
                </c:pt>
                <c:pt idx="9794">
                  <c:v>8.3124435916670407</c:v>
                </c:pt>
                <c:pt idx="9795">
                  <c:v>8.3122267334169724</c:v>
                </c:pt>
                <c:pt idx="9796">
                  <c:v>8.3119482858499136</c:v>
                </c:pt>
                <c:pt idx="9797">
                  <c:v>8.312043277600047</c:v>
                </c:pt>
                <c:pt idx="9798">
                  <c:v>8.3117156633669893</c:v>
                </c:pt>
                <c:pt idx="9799">
                  <c:v>8.3112364051169223</c:v>
                </c:pt>
                <c:pt idx="9800">
                  <c:v>8.3115967908830637</c:v>
                </c:pt>
                <c:pt idx="9801">
                  <c:v>8.3116004659669969</c:v>
                </c:pt>
                <c:pt idx="9802">
                  <c:v>8.311511335066939</c:v>
                </c:pt>
                <c:pt idx="9803">
                  <c:v>8.3119439375000788</c:v>
                </c:pt>
                <c:pt idx="9804">
                  <c:v>8.3109946292500112</c:v>
                </c:pt>
                <c:pt idx="9805">
                  <c:v>8.3118427650169551</c:v>
                </c:pt>
                <c:pt idx="9806">
                  <c:v>8.3120898734330861</c:v>
                </c:pt>
                <c:pt idx="9807">
                  <c:v>8.3111487925330287</c:v>
                </c:pt>
                <c:pt idx="9808">
                  <c:v>8.3111383342829619</c:v>
                </c:pt>
                <c:pt idx="9809">
                  <c:v>8.311428220049903</c:v>
                </c:pt>
                <c:pt idx="9810">
                  <c:v>8.3116145118000375</c:v>
                </c:pt>
                <c:pt idx="9811">
                  <c:v>8.3113693308999785</c:v>
                </c:pt>
                <c:pt idx="9812">
                  <c:v>8.3112299499999214</c:v>
                </c:pt>
                <c:pt idx="9813">
                  <c:v>8.3109336584170528</c:v>
                </c:pt>
                <c:pt idx="9814">
                  <c:v>8.3109725608499936</c:v>
                </c:pt>
                <c:pt idx="9815">
                  <c:v>8.3111162192669283</c:v>
                </c:pt>
                <c:pt idx="9816">
                  <c:v>8.3108757550330683</c:v>
                </c:pt>
                <c:pt idx="9817">
                  <c:v>8.3113510467830007</c:v>
                </c:pt>
                <c:pt idx="9818">
                  <c:v>8.311767282549944</c:v>
                </c:pt>
                <c:pt idx="9819">
                  <c:v>8.3116809909670764</c:v>
                </c:pt>
                <c:pt idx="9820">
                  <c:v>8.3114955267330188</c:v>
                </c:pt>
                <c:pt idx="9821">
                  <c:v>8.3120641124999608</c:v>
                </c:pt>
                <c:pt idx="9822">
                  <c:v>8.3119584709170908</c:v>
                </c:pt>
                <c:pt idx="9823">
                  <c:v>8.3119031400170353</c:v>
                </c:pt>
                <c:pt idx="9824">
                  <c:v>8.3114876484329674</c:v>
                </c:pt>
                <c:pt idx="9825">
                  <c:v>8.3117008175329108</c:v>
                </c:pt>
                <c:pt idx="9826">
                  <c:v>8.3111352426170413</c:v>
                </c:pt>
                <c:pt idx="9827">
                  <c:v>8.3114578450499828</c:v>
                </c:pt>
                <c:pt idx="9828">
                  <c:v>8.3106840701329165</c:v>
                </c:pt>
                <c:pt idx="9829">
                  <c:v>8.310924522567058</c:v>
                </c:pt>
                <c:pt idx="9830">
                  <c:v>8.3111774750000009</c:v>
                </c:pt>
                <c:pt idx="9831">
                  <c:v>8.3112890167499334</c:v>
                </c:pt>
                <c:pt idx="9832">
                  <c:v>8.3111206358500738</c:v>
                </c:pt>
                <c:pt idx="9833">
                  <c:v>8.3111980942670058</c:v>
                </c:pt>
                <c:pt idx="9834">
                  <c:v>8.3113417633669489</c:v>
                </c:pt>
                <c:pt idx="9835">
                  <c:v>8.3110992884500803</c:v>
                </c:pt>
                <c:pt idx="9836">
                  <c:v>8.3104065742170246</c:v>
                </c:pt>
                <c:pt idx="9837">
                  <c:v>8.3109256826329574</c:v>
                </c:pt>
                <c:pt idx="9838">
                  <c:v>8.3114313017330961</c:v>
                </c:pt>
                <c:pt idx="9839">
                  <c:v>8.310578104167039</c:v>
                </c:pt>
                <c:pt idx="9840">
                  <c:v>8.3106776792499719</c:v>
                </c:pt>
                <c:pt idx="9841">
                  <c:v>8.3107170983499152</c:v>
                </c:pt>
                <c:pt idx="9842">
                  <c:v>8.3102803067670479</c:v>
                </c:pt>
                <c:pt idx="9843">
                  <c:v>8.3106131425329881</c:v>
                </c:pt>
                <c:pt idx="9844">
                  <c:v>8.3110089509499225</c:v>
                </c:pt>
                <c:pt idx="9845">
                  <c:v>8.3112392533830626</c:v>
                </c:pt>
                <c:pt idx="9846">
                  <c:v>8.3110244117999965</c:v>
                </c:pt>
                <c:pt idx="9847">
                  <c:v>8.3111589642329378</c:v>
                </c:pt>
                <c:pt idx="9848">
                  <c:v>8.3106324166670795</c:v>
                </c:pt>
                <c:pt idx="9849">
                  <c:v>8.3104193750830131</c:v>
                </c:pt>
                <c:pt idx="9850">
                  <c:v>8.3109173941829546</c:v>
                </c:pt>
                <c:pt idx="9851">
                  <c:v>8.3102536859330858</c:v>
                </c:pt>
                <c:pt idx="9852">
                  <c:v>8.3106011883670288</c:v>
                </c:pt>
                <c:pt idx="9853">
                  <c:v>8.3107239134499622</c:v>
                </c:pt>
                <c:pt idx="9854">
                  <c:v>8.3105438658829041</c:v>
                </c:pt>
                <c:pt idx="9855">
                  <c:v>8.3108220243000357</c:v>
                </c:pt>
                <c:pt idx="9856">
                  <c:v>8.3107762767329785</c:v>
                </c:pt>
                <c:pt idx="9857">
                  <c:v>8.3107460624999199</c:v>
                </c:pt>
                <c:pt idx="9858">
                  <c:v>8.3104423542500516</c:v>
                </c:pt>
                <c:pt idx="9859">
                  <c:v>8.310419306682995</c:v>
                </c:pt>
                <c:pt idx="9860">
                  <c:v>8.3095673484329282</c:v>
                </c:pt>
                <c:pt idx="9861">
                  <c:v>8.3103130342000675</c:v>
                </c:pt>
                <c:pt idx="9862">
                  <c:v>8.3106880259500002</c:v>
                </c:pt>
                <c:pt idx="9863">
                  <c:v>8.3104987617169446</c:v>
                </c:pt>
                <c:pt idx="9864">
                  <c:v>8.310214553467075</c:v>
                </c:pt>
                <c:pt idx="9865">
                  <c:v>8.3105443892330193</c:v>
                </c:pt>
                <c:pt idx="9866">
                  <c:v>8.3105105583329593</c:v>
                </c:pt>
                <c:pt idx="9867">
                  <c:v>8.310294333417092</c:v>
                </c:pt>
                <c:pt idx="9868">
                  <c:v>8.3100953525170347</c:v>
                </c:pt>
                <c:pt idx="9869">
                  <c:v>8.310024327599967</c:v>
                </c:pt>
                <c:pt idx="9870">
                  <c:v>8.3099095800329099</c:v>
                </c:pt>
                <c:pt idx="9871">
                  <c:v>8.3105628884500415</c:v>
                </c:pt>
                <c:pt idx="9872">
                  <c:v>8.3101422408829819</c:v>
                </c:pt>
                <c:pt idx="9873">
                  <c:v>8.3102549826329177</c:v>
                </c:pt>
                <c:pt idx="9874">
                  <c:v>8.3100183517330581</c:v>
                </c:pt>
                <c:pt idx="9875">
                  <c:v>8.3095061875000003</c:v>
                </c:pt>
                <c:pt idx="9876">
                  <c:v>8.3100273459169323</c:v>
                </c:pt>
                <c:pt idx="9877">
                  <c:v>8.3101207150170744</c:v>
                </c:pt>
                <c:pt idx="9878">
                  <c:v>8.3098779734330073</c:v>
                </c:pt>
                <c:pt idx="9879">
                  <c:v>8.3103562258669488</c:v>
                </c:pt>
                <c:pt idx="9880">
                  <c:v>8.3099310009500797</c:v>
                </c:pt>
                <c:pt idx="9881">
                  <c:v>8.3098967700500239</c:v>
                </c:pt>
                <c:pt idx="9882">
                  <c:v>8.3097357951329567</c:v>
                </c:pt>
                <c:pt idx="9883">
                  <c:v>8.3099333142330973</c:v>
                </c:pt>
                <c:pt idx="9884">
                  <c:v>8.3095695333330397</c:v>
                </c:pt>
                <c:pt idx="9885">
                  <c:v>8.3099696250829727</c:v>
                </c:pt>
                <c:pt idx="9886">
                  <c:v>8.3094511775169142</c:v>
                </c:pt>
                <c:pt idx="9887">
                  <c:v>8.3092987692670466</c:v>
                </c:pt>
                <c:pt idx="9888">
                  <c:v>8.3100366716999901</c:v>
                </c:pt>
                <c:pt idx="9889">
                  <c:v>8.3101655634499227</c:v>
                </c:pt>
                <c:pt idx="9890">
                  <c:v>8.3101139325500633</c:v>
                </c:pt>
                <c:pt idx="9891">
                  <c:v>8.3100993909669967</c:v>
                </c:pt>
                <c:pt idx="9892">
                  <c:v>8.3096370600669385</c:v>
                </c:pt>
                <c:pt idx="9893">
                  <c:v>8.3103389291670808</c:v>
                </c:pt>
                <c:pt idx="9894">
                  <c:v>8.3102986875830123</c:v>
                </c:pt>
                <c:pt idx="9895">
                  <c:v>8.3102252733499533</c:v>
                </c:pt>
                <c:pt idx="9896">
                  <c:v>8.309578581767088</c:v>
                </c:pt>
                <c:pt idx="9897">
                  <c:v>8.3097293508670287</c:v>
                </c:pt>
                <c:pt idx="9898">
                  <c:v>8.3099717426169608</c:v>
                </c:pt>
                <c:pt idx="9899">
                  <c:v>8.3098894283829043</c:v>
                </c:pt>
                <c:pt idx="9900">
                  <c:v>8.3096742701330353</c:v>
                </c:pt>
                <c:pt idx="9901">
                  <c:v>8.3098328892329789</c:v>
                </c:pt>
                <c:pt idx="9902">
                  <c:v>8.3095336749999209</c:v>
                </c:pt>
                <c:pt idx="9903">
                  <c:v>8.309520700083052</c:v>
                </c:pt>
                <c:pt idx="9904">
                  <c:v>8.3098108691829946</c:v>
                </c:pt>
                <c:pt idx="9905">
                  <c:v>8.3101024275999276</c:v>
                </c:pt>
                <c:pt idx="9906">
                  <c:v>8.309729230033069</c:v>
                </c:pt>
                <c:pt idx="9907">
                  <c:v>8.3099192884500024</c:v>
                </c:pt>
                <c:pt idx="9908">
                  <c:v>8.3095173242169427</c:v>
                </c:pt>
                <c:pt idx="9909">
                  <c:v>8.3094996159670753</c:v>
                </c:pt>
                <c:pt idx="9910">
                  <c:v>8.3090703184000176</c:v>
                </c:pt>
                <c:pt idx="9911">
                  <c:v>8.3099519374999602</c:v>
                </c:pt>
                <c:pt idx="9912">
                  <c:v>8.3099325792500931</c:v>
                </c:pt>
                <c:pt idx="9913">
                  <c:v>8.3098915816830345</c:v>
                </c:pt>
                <c:pt idx="9914">
                  <c:v>8.3088697900999673</c:v>
                </c:pt>
                <c:pt idx="9915">
                  <c:v>8.3097368591999103</c:v>
                </c:pt>
                <c:pt idx="9916">
                  <c:v>8.3095166509500409</c:v>
                </c:pt>
                <c:pt idx="9917">
                  <c:v>8.3096575367169834</c:v>
                </c:pt>
                <c:pt idx="9918">
                  <c:v>8.3097526451329173</c:v>
                </c:pt>
                <c:pt idx="9919">
                  <c:v>8.3098894309000571</c:v>
                </c:pt>
                <c:pt idx="9920">
                  <c:v>8.3095338833329997</c:v>
                </c:pt>
                <c:pt idx="9921">
                  <c:v>8.3095759084169334</c:v>
                </c:pt>
                <c:pt idx="9922">
                  <c:v>8.3095683941830742</c:v>
                </c:pt>
                <c:pt idx="9923">
                  <c:v>8.3091988192670065</c:v>
                </c:pt>
                <c:pt idx="9924">
                  <c:v>8.3093269883669478</c:v>
                </c:pt>
                <c:pt idx="9925">
                  <c:v>8.3089582134500812</c:v>
                </c:pt>
                <c:pt idx="9926">
                  <c:v>8.3090019825500239</c:v>
                </c:pt>
                <c:pt idx="9927">
                  <c:v>8.3093074409669558</c:v>
                </c:pt>
                <c:pt idx="9928">
                  <c:v>8.3092464267330985</c:v>
                </c:pt>
                <c:pt idx="9929">
                  <c:v>8.3091333625000399</c:v>
                </c:pt>
                <c:pt idx="9930">
                  <c:v>8.3094809209169735</c:v>
                </c:pt>
                <c:pt idx="9931">
                  <c:v>8.3087797566829149</c:v>
                </c:pt>
                <c:pt idx="9932">
                  <c:v>8.3092824984330456</c:v>
                </c:pt>
                <c:pt idx="9933">
                  <c:v>8.3097573675329901</c:v>
                </c:pt>
                <c:pt idx="9934">
                  <c:v>8.3089226092829218</c:v>
                </c:pt>
                <c:pt idx="9935">
                  <c:v>8.3091602950500647</c:v>
                </c:pt>
                <c:pt idx="9936">
                  <c:v>8.3092666701329971</c:v>
                </c:pt>
                <c:pt idx="9937">
                  <c:v>8.3093176225669385</c:v>
                </c:pt>
                <c:pt idx="9938">
                  <c:v>8.3088939250000795</c:v>
                </c:pt>
                <c:pt idx="9939">
                  <c:v>8.3094419500830128</c:v>
                </c:pt>
                <c:pt idx="9940">
                  <c:v>8.309399185849955</c:v>
                </c:pt>
                <c:pt idx="9941">
                  <c:v>8.3088618442670867</c:v>
                </c:pt>
                <c:pt idx="9942">
                  <c:v>8.3092845967000279</c:v>
                </c:pt>
                <c:pt idx="9943">
                  <c:v>8.3091327717829611</c:v>
                </c:pt>
                <c:pt idx="9944">
                  <c:v>8.3093684908829033</c:v>
                </c:pt>
                <c:pt idx="9945">
                  <c:v>8.3087137493000363</c:v>
                </c:pt>
                <c:pt idx="9946">
                  <c:v>8.3087325183999781</c:v>
                </c:pt>
                <c:pt idx="9947">
                  <c:v>8.3091851374999202</c:v>
                </c:pt>
                <c:pt idx="9948">
                  <c:v>8.3083748292500523</c:v>
                </c:pt>
                <c:pt idx="9949">
                  <c:v>8.3087597983499943</c:v>
                </c:pt>
                <c:pt idx="9950">
                  <c:v>8.3092510400999267</c:v>
                </c:pt>
                <c:pt idx="9951">
                  <c:v>8.3089425425330692</c:v>
                </c:pt>
                <c:pt idx="9952">
                  <c:v>8.3093916509500012</c:v>
                </c:pt>
                <c:pt idx="9953">
                  <c:v>8.3095253033829426</c:v>
                </c:pt>
                <c:pt idx="9954">
                  <c:v>8.3091845951330772</c:v>
                </c:pt>
                <c:pt idx="9955">
                  <c:v>8.3086737475670169</c:v>
                </c:pt>
                <c:pt idx="9956">
                  <c:v>8.3087709833329608</c:v>
                </c:pt>
                <c:pt idx="9957">
                  <c:v>8.3086630417500924</c:v>
                </c:pt>
                <c:pt idx="9958">
                  <c:v>8.3088518108500331</c:v>
                </c:pt>
                <c:pt idx="9959">
                  <c:v>8.3084804525999676</c:v>
                </c:pt>
                <c:pt idx="9960">
                  <c:v>8.3083534883669099</c:v>
                </c:pt>
                <c:pt idx="9961">
                  <c:v>8.3085028967830414</c:v>
                </c:pt>
                <c:pt idx="9962">
                  <c:v>8.3093114825499832</c:v>
                </c:pt>
                <c:pt idx="9963">
                  <c:v>8.3086209742999166</c:v>
                </c:pt>
                <c:pt idx="9964">
                  <c:v>8.3089295267330581</c:v>
                </c:pt>
                <c:pt idx="9965">
                  <c:v>8.3087438791670003</c:v>
                </c:pt>
                <c:pt idx="9966">
                  <c:v>8.3084593375829332</c:v>
                </c:pt>
                <c:pt idx="9967">
                  <c:v>8.3091202066830743</c:v>
                </c:pt>
                <c:pt idx="9968">
                  <c:v>8.3085434984330071</c:v>
                </c:pt>
                <c:pt idx="9969">
                  <c:v>8.3083290841999506</c:v>
                </c:pt>
                <c:pt idx="9970">
                  <c:v>8.3078112592830813</c:v>
                </c:pt>
                <c:pt idx="9971">
                  <c:v>8.3081124283830228</c:v>
                </c:pt>
                <c:pt idx="9972">
                  <c:v>8.3079014201329571</c:v>
                </c:pt>
                <c:pt idx="9973">
                  <c:v>8.3076208892330978</c:v>
                </c:pt>
                <c:pt idx="9974">
                  <c:v>8.308819491667041</c:v>
                </c:pt>
                <c:pt idx="9975">
                  <c:v>8.3077836334169728</c:v>
                </c:pt>
                <c:pt idx="9976">
                  <c:v>8.3073452191829151</c:v>
                </c:pt>
                <c:pt idx="9977">
                  <c:v>8.3082148442670469</c:v>
                </c:pt>
                <c:pt idx="9978">
                  <c:v>8.3081051633669887</c:v>
                </c:pt>
                <c:pt idx="9979">
                  <c:v>8.3075964551169221</c:v>
                </c:pt>
                <c:pt idx="9980">
                  <c:v>8.3070295242170644</c:v>
                </c:pt>
                <c:pt idx="9981">
                  <c:v>8.3076241659669972</c:v>
                </c:pt>
                <c:pt idx="9982">
                  <c:v>8.3076760017329399</c:v>
                </c:pt>
                <c:pt idx="9983">
                  <c:v>8.3080929208330794</c:v>
                </c:pt>
                <c:pt idx="9984">
                  <c:v>8.3079420125830126</c:v>
                </c:pt>
                <c:pt idx="9985">
                  <c:v>8.307975115016955</c:v>
                </c:pt>
                <c:pt idx="9986">
                  <c:v>8.3078800401000858</c:v>
                </c:pt>
                <c:pt idx="9987">
                  <c:v>8.3082101758670301</c:v>
                </c:pt>
                <c:pt idx="9988">
                  <c:v>8.3081073842829625</c:v>
                </c:pt>
                <c:pt idx="9989">
                  <c:v>8.3079849867169031</c:v>
                </c:pt>
                <c:pt idx="9990">
                  <c:v>8.3079508784670359</c:v>
                </c:pt>
                <c:pt idx="9991">
                  <c:v>8.3079754142329776</c:v>
                </c:pt>
                <c:pt idx="9992">
                  <c:v>8.3073109833329219</c:v>
                </c:pt>
                <c:pt idx="9993">
                  <c:v>8.3076562084170522</c:v>
                </c:pt>
                <c:pt idx="9994">
                  <c:v>8.3079824775169939</c:v>
                </c:pt>
                <c:pt idx="9995">
                  <c:v>8.307938569266927</c:v>
                </c:pt>
                <c:pt idx="9996">
                  <c:v>8.3081699050330684</c:v>
                </c:pt>
                <c:pt idx="9997">
                  <c:v>8.3074756801170011</c:v>
                </c:pt>
                <c:pt idx="9998">
                  <c:v>8.307834065882945</c:v>
                </c:pt>
                <c:pt idx="9999">
                  <c:v>8.3077146409670757</c:v>
                </c:pt>
                <c:pt idx="10000">
                  <c:v>8.3082104934000167</c:v>
                </c:pt>
                <c:pt idx="10001">
                  <c:v>8.3078973624999595</c:v>
                </c:pt>
                <c:pt idx="10002">
                  <c:v>8.3076021542500911</c:v>
                </c:pt>
                <c:pt idx="10003">
                  <c:v>8.3082958733500352</c:v>
                </c:pt>
                <c:pt idx="10004">
                  <c:v>8.3079516817669674</c:v>
                </c:pt>
                <c:pt idx="10005">
                  <c:v>8.3079542841999086</c:v>
                </c:pt>
                <c:pt idx="10006">
                  <c:v>8.307468242617043</c:v>
                </c:pt>
                <c:pt idx="10007">
                  <c:v>8.307680295049984</c:v>
                </c:pt>
                <c:pt idx="10008">
                  <c:v>8.3075479534669157</c:v>
                </c:pt>
                <c:pt idx="10009">
                  <c:v>8.3074104725670583</c:v>
                </c:pt>
                <c:pt idx="10010">
                  <c:v>8.3078223416669985</c:v>
                </c:pt>
                <c:pt idx="10011">
                  <c:v>8.3074248167499345</c:v>
                </c:pt>
                <c:pt idx="10012">
                  <c:v>8.3078314525170747</c:v>
                </c:pt>
                <c:pt idx="10013">
                  <c:v>8.3075055609330057</c:v>
                </c:pt>
                <c:pt idx="10014">
                  <c:v>8.3075948466999492</c:v>
                </c:pt>
                <c:pt idx="10015">
                  <c:v>8.307095821783081</c:v>
                </c:pt>
                <c:pt idx="10016">
                  <c:v>8.3077303575500245</c:v>
                </c:pt>
                <c:pt idx="10017">
                  <c:v>8.3076086159669575</c:v>
                </c:pt>
                <c:pt idx="10018">
                  <c:v>8.3076263517330968</c:v>
                </c:pt>
                <c:pt idx="10019">
                  <c:v>8.3070848041670402</c:v>
                </c:pt>
                <c:pt idx="10020">
                  <c:v>8.3072090792499722</c:v>
                </c:pt>
                <c:pt idx="10021">
                  <c:v>8.3068218483499159</c:v>
                </c:pt>
                <c:pt idx="10022">
                  <c:v>8.3075118901000469</c:v>
                </c:pt>
                <c:pt idx="10023">
                  <c:v>8.3072330925329894</c:v>
                </c:pt>
                <c:pt idx="10024">
                  <c:v>8.3074238342829219</c:v>
                </c:pt>
                <c:pt idx="10025">
                  <c:v>8.3073568033830636</c:v>
                </c:pt>
                <c:pt idx="10026">
                  <c:v>8.3072142117999963</c:v>
                </c:pt>
                <c:pt idx="10027">
                  <c:v>8.3072522975669383</c:v>
                </c:pt>
                <c:pt idx="10028">
                  <c:v>8.3068048833330792</c:v>
                </c:pt>
                <c:pt idx="10029">
                  <c:v>8.307089958417011</c:v>
                </c:pt>
                <c:pt idx="10030">
                  <c:v>8.3073641608499553</c:v>
                </c:pt>
                <c:pt idx="10031">
                  <c:v>8.3078003526000863</c:v>
                </c:pt>
                <c:pt idx="10032">
                  <c:v>8.3068772717000297</c:v>
                </c:pt>
                <c:pt idx="10033">
                  <c:v>8.3074520134499625</c:v>
                </c:pt>
                <c:pt idx="10034">
                  <c:v>8.3071366158829036</c:v>
                </c:pt>
                <c:pt idx="10035">
                  <c:v>8.3071301076330375</c:v>
                </c:pt>
                <c:pt idx="10036">
                  <c:v>8.3066603100669774</c:v>
                </c:pt>
                <c:pt idx="10037">
                  <c:v>8.3071687791669202</c:v>
                </c:pt>
                <c:pt idx="10038">
                  <c:v>8.3072613375830517</c:v>
                </c:pt>
                <c:pt idx="10039">
                  <c:v>8.3072040066829942</c:v>
                </c:pt>
                <c:pt idx="10040">
                  <c:v>8.3066661984329286</c:v>
                </c:pt>
                <c:pt idx="10041">
                  <c:v>8.3067490342000685</c:v>
                </c:pt>
                <c:pt idx="10042">
                  <c:v>8.3073518592830009</c:v>
                </c:pt>
                <c:pt idx="10043">
                  <c:v>8.3071825450499439</c:v>
                </c:pt>
                <c:pt idx="10044">
                  <c:v>8.3070958868000755</c:v>
                </c:pt>
                <c:pt idx="10045">
                  <c:v>8.3065543392330188</c:v>
                </c:pt>
                <c:pt idx="10046">
                  <c:v>8.3065530416669606</c:v>
                </c:pt>
                <c:pt idx="10047">
                  <c:v>8.3059175334170909</c:v>
                </c:pt>
                <c:pt idx="10048">
                  <c:v>8.3063233691830352</c:v>
                </c:pt>
                <c:pt idx="10049">
                  <c:v>8.3063457442669666</c:v>
                </c:pt>
                <c:pt idx="10050">
                  <c:v>8.3060440300329095</c:v>
                </c:pt>
                <c:pt idx="10051">
                  <c:v>8.3055407551170415</c:v>
                </c:pt>
                <c:pt idx="10052">
                  <c:v>8.3053540408829836</c:v>
                </c:pt>
                <c:pt idx="10053">
                  <c:v>8.306014949299918</c:v>
                </c:pt>
                <c:pt idx="10054">
                  <c:v>8.3064192350670574</c:v>
                </c:pt>
                <c:pt idx="10055">
                  <c:v>8.3063773208330005</c:v>
                </c:pt>
                <c:pt idx="10056">
                  <c:v>8.3053744792499327</c:v>
                </c:pt>
                <c:pt idx="10057">
                  <c:v>8.3054232816830726</c:v>
                </c:pt>
                <c:pt idx="10058">
                  <c:v>8.3055029901000079</c:v>
                </c:pt>
                <c:pt idx="10059">
                  <c:v>8.30560720919995</c:v>
                </c:pt>
                <c:pt idx="10060">
                  <c:v>8.3054395009500812</c:v>
                </c:pt>
                <c:pt idx="10061">
                  <c:v>8.3058602200500236</c:v>
                </c:pt>
                <c:pt idx="10062">
                  <c:v>8.3062687284669572</c:v>
                </c:pt>
                <c:pt idx="10063">
                  <c:v>8.3060807975670983</c:v>
                </c:pt>
                <c:pt idx="10064">
                  <c:v>8.3057964666670401</c:v>
                </c:pt>
                <c:pt idx="10065">
                  <c:v>8.3060012750829717</c:v>
                </c:pt>
                <c:pt idx="10066">
                  <c:v>8.3052278941829147</c:v>
                </c:pt>
                <c:pt idx="10067">
                  <c:v>8.3059353026000462</c:v>
                </c:pt>
                <c:pt idx="10068">
                  <c:v>8.3060394050329904</c:v>
                </c:pt>
                <c:pt idx="10069">
                  <c:v>8.305682080116922</c:v>
                </c:pt>
                <c:pt idx="10070">
                  <c:v>8.3059304492170636</c:v>
                </c:pt>
                <c:pt idx="10071">
                  <c:v>8.3056560742999963</c:v>
                </c:pt>
                <c:pt idx="10072">
                  <c:v>8.3057546433999381</c:v>
                </c:pt>
                <c:pt idx="10073">
                  <c:v>8.3057308125000802</c:v>
                </c:pt>
                <c:pt idx="10074">
                  <c:v>8.3054593875830136</c:v>
                </c:pt>
                <c:pt idx="10075">
                  <c:v>8.3054892233499551</c:v>
                </c:pt>
                <c:pt idx="10076">
                  <c:v>8.3057134317670851</c:v>
                </c:pt>
                <c:pt idx="10077">
                  <c:v>8.3057078842000287</c:v>
                </c:pt>
                <c:pt idx="10078">
                  <c:v>8.3059275426169616</c:v>
                </c:pt>
                <c:pt idx="10079">
                  <c:v>8.3060419117169051</c:v>
                </c:pt>
                <c:pt idx="10080">
                  <c:v>8.3055580701330367</c:v>
                </c:pt>
                <c:pt idx="10081">
                  <c:v>8.3059357058999783</c:v>
                </c:pt>
                <c:pt idx="10082">
                  <c:v>8.3057772083329198</c:v>
                </c:pt>
                <c:pt idx="10083">
                  <c:v>8.3056521000830514</c:v>
                </c:pt>
                <c:pt idx="10084">
                  <c:v>8.3057346191829957</c:v>
                </c:pt>
                <c:pt idx="10085">
                  <c:v>8.3061746109329277</c:v>
                </c:pt>
                <c:pt idx="10086">
                  <c:v>8.3059646467000672</c:v>
                </c:pt>
                <c:pt idx="10087">
                  <c:v>8.306185471783003</c:v>
                </c:pt>
                <c:pt idx="10088">
                  <c:v>8.3063191242169427</c:v>
                </c:pt>
                <c:pt idx="10089">
                  <c:v>8.306398665967075</c:v>
                </c:pt>
                <c:pt idx="10090">
                  <c:v>8.3061232017330191</c:v>
                </c:pt>
                <c:pt idx="10091">
                  <c:v>8.3055932541669595</c:v>
                </c:pt>
                <c:pt idx="10092">
                  <c:v>8.3057959959170926</c:v>
                </c:pt>
                <c:pt idx="10093">
                  <c:v>8.3060095316830349</c:v>
                </c:pt>
                <c:pt idx="10094">
                  <c:v>8.3055498234329672</c:v>
                </c:pt>
                <c:pt idx="10095">
                  <c:v>8.3061801258669092</c:v>
                </c:pt>
                <c:pt idx="10096">
                  <c:v>8.3063444176170407</c:v>
                </c:pt>
                <c:pt idx="10097">
                  <c:v>8.3060328700499841</c:v>
                </c:pt>
                <c:pt idx="10098">
                  <c:v>8.3058850451329178</c:v>
                </c:pt>
                <c:pt idx="10099">
                  <c:v>8.3062877142330578</c:v>
                </c:pt>
                <c:pt idx="10100">
                  <c:v>8.3061355666670007</c:v>
                </c:pt>
                <c:pt idx="10101">
                  <c:v>8.3066110917499323</c:v>
                </c:pt>
                <c:pt idx="10102">
                  <c:v>8.3062872775170753</c:v>
                </c:pt>
                <c:pt idx="10103">
                  <c:v>8.3065377526000077</c:v>
                </c:pt>
                <c:pt idx="10104">
                  <c:v>8.3061703050329481</c:v>
                </c:pt>
                <c:pt idx="10105">
                  <c:v>8.3067530301170809</c:v>
                </c:pt>
                <c:pt idx="10106">
                  <c:v>8.3062839492170237</c:v>
                </c:pt>
                <c:pt idx="10107">
                  <c:v>8.3064070409669561</c:v>
                </c:pt>
                <c:pt idx="10108">
                  <c:v>8.3065908100670978</c:v>
                </c:pt>
                <c:pt idx="10109">
                  <c:v>8.3064610791670397</c:v>
                </c:pt>
                <c:pt idx="10110">
                  <c:v>8.3068662209169712</c:v>
                </c:pt>
                <c:pt idx="10111">
                  <c:v>8.3069814733499143</c:v>
                </c:pt>
                <c:pt idx="10112">
                  <c:v>8.3065637317670458</c:v>
                </c:pt>
                <c:pt idx="10113">
                  <c:v>8.3072435841999894</c:v>
                </c:pt>
                <c:pt idx="10114">
                  <c:v>8.3069207426169225</c:v>
                </c:pt>
                <c:pt idx="10115">
                  <c:v>8.3069900950500628</c:v>
                </c:pt>
                <c:pt idx="10116">
                  <c:v>8.3069437201329972</c:v>
                </c:pt>
                <c:pt idx="10117">
                  <c:v>8.3065911892329378</c:v>
                </c:pt>
                <c:pt idx="10118">
                  <c:v>8.3071390750000802</c:v>
                </c:pt>
                <c:pt idx="10119">
                  <c:v>8.306902616750012</c:v>
                </c:pt>
                <c:pt idx="10120">
                  <c:v>8.3073637191829537</c:v>
                </c:pt>
                <c:pt idx="10121">
                  <c:v>8.306779927600088</c:v>
                </c:pt>
                <c:pt idx="10122">
                  <c:v>8.3069853633670281</c:v>
                </c:pt>
                <c:pt idx="10123">
                  <c:v>8.3077001884499619</c:v>
                </c:pt>
                <c:pt idx="10124">
                  <c:v>8.3069990075499049</c:v>
                </c:pt>
                <c:pt idx="10125">
                  <c:v>8.3072963159670365</c:v>
                </c:pt>
                <c:pt idx="10126">
                  <c:v>8.3069087350669797</c:v>
                </c:pt>
                <c:pt idx="10127">
                  <c:v>8.3075920708329196</c:v>
                </c:pt>
                <c:pt idx="10128">
                  <c:v>8.3071888625830521</c:v>
                </c:pt>
                <c:pt idx="10129">
                  <c:v>8.307357515016994</c:v>
                </c:pt>
                <c:pt idx="10130">
                  <c:v>8.3070245400999276</c:v>
                </c:pt>
                <c:pt idx="10131">
                  <c:v>8.3072419425330697</c:v>
                </c:pt>
                <c:pt idx="10132">
                  <c:v>8.3072040009500014</c:v>
                </c:pt>
                <c:pt idx="10133">
                  <c:v>8.3069525867169425</c:v>
                </c:pt>
                <c:pt idx="10134">
                  <c:v>8.3073337284670767</c:v>
                </c:pt>
                <c:pt idx="10135">
                  <c:v>8.3068612309000187</c:v>
                </c:pt>
                <c:pt idx="10136">
                  <c:v>8.3067103333329602</c:v>
                </c:pt>
                <c:pt idx="10137">
                  <c:v>8.3071670417500929</c:v>
                </c:pt>
                <c:pt idx="10138">
                  <c:v>8.3069517775170336</c:v>
                </c:pt>
                <c:pt idx="10139">
                  <c:v>8.3069724192669678</c:v>
                </c:pt>
                <c:pt idx="10140">
                  <c:v>8.3072381383669089</c:v>
                </c:pt>
                <c:pt idx="10141">
                  <c:v>8.3075906467830407</c:v>
                </c:pt>
                <c:pt idx="10142">
                  <c:v>8.3073252325499833</c:v>
                </c:pt>
                <c:pt idx="10143">
                  <c:v>8.306820190966917</c:v>
                </c:pt>
                <c:pt idx="10144">
                  <c:v>8.307990660067059</c:v>
                </c:pt>
                <c:pt idx="10145">
                  <c:v>8.3079148625000006</c:v>
                </c:pt>
                <c:pt idx="10146">
                  <c:v>8.3070439209169322</c:v>
                </c:pt>
                <c:pt idx="10147">
                  <c:v>8.3069497900170752</c:v>
                </c:pt>
                <c:pt idx="10148">
                  <c:v>8.3076438317670078</c:v>
                </c:pt>
                <c:pt idx="10149">
                  <c:v>8.307262334199951</c:v>
                </c:pt>
                <c:pt idx="10150">
                  <c:v>8.3072273926170812</c:v>
                </c:pt>
                <c:pt idx="10151">
                  <c:v>8.3073686283830224</c:v>
                </c:pt>
                <c:pt idx="10152">
                  <c:v>8.3076422534669554</c:v>
                </c:pt>
                <c:pt idx="10153">
                  <c:v>8.3080825892330967</c:v>
                </c:pt>
                <c:pt idx="10154">
                  <c:v>8.30772435833304</c:v>
                </c:pt>
                <c:pt idx="10155">
                  <c:v>8.3078630667499738</c:v>
                </c:pt>
                <c:pt idx="10156">
                  <c:v>8.3071065858499153</c:v>
                </c:pt>
                <c:pt idx="10157">
                  <c:v>8.3072770776000464</c:v>
                </c:pt>
                <c:pt idx="10158">
                  <c:v>8.3076257466999888</c:v>
                </c:pt>
                <c:pt idx="10159">
                  <c:v>8.3073376217829225</c:v>
                </c:pt>
                <c:pt idx="10160">
                  <c:v>8.3074923408830639</c:v>
                </c:pt>
                <c:pt idx="10161">
                  <c:v>8.306969082632996</c:v>
                </c:pt>
                <c:pt idx="10162">
                  <c:v>8.3074445183999384</c:v>
                </c:pt>
                <c:pt idx="10163">
                  <c:v>8.306917120833079</c:v>
                </c:pt>
                <c:pt idx="10164">
                  <c:v>8.307133379250013</c:v>
                </c:pt>
                <c:pt idx="10165">
                  <c:v>8.3073827316829547</c:v>
                </c:pt>
                <c:pt idx="10166">
                  <c:v>8.3076095401000867</c:v>
                </c:pt>
                <c:pt idx="10167">
                  <c:v>8.3072960092000283</c:v>
                </c:pt>
                <c:pt idx="10168">
                  <c:v>8.3070858009499631</c:v>
                </c:pt>
                <c:pt idx="10169">
                  <c:v>8.3072147867169033</c:v>
                </c:pt>
                <c:pt idx="10170">
                  <c:v>8.3079864784670363</c:v>
                </c:pt>
                <c:pt idx="10171">
                  <c:v>8.3082374642329793</c:v>
                </c:pt>
                <c:pt idx="10172">
                  <c:v>8.3082222999999189</c:v>
                </c:pt>
                <c:pt idx="10173">
                  <c:v>8.3085757417500528</c:v>
                </c:pt>
                <c:pt idx="10174">
                  <c:v>8.3085085941829941</c:v>
                </c:pt>
                <c:pt idx="10175">
                  <c:v>8.3085520859329272</c:v>
                </c:pt>
                <c:pt idx="10176">
                  <c:v>8.3085301050330695</c:v>
                </c:pt>
                <c:pt idx="10177">
                  <c:v>8.3088611967830008</c:v>
                </c:pt>
                <c:pt idx="10178">
                  <c:v>8.3083026992169451</c:v>
                </c:pt>
                <c:pt idx="10179">
                  <c:v>8.3085114243000771</c:v>
                </c:pt>
                <c:pt idx="10180">
                  <c:v>8.3095644434000171</c:v>
                </c:pt>
                <c:pt idx="10181">
                  <c:v>8.3084431624999606</c:v>
                </c:pt>
                <c:pt idx="10182">
                  <c:v>8.3081985375830918</c:v>
                </c:pt>
                <c:pt idx="10183">
                  <c:v>8.3084861400170347</c:v>
                </c:pt>
                <c:pt idx="10184">
                  <c:v>8.3086209817669676</c:v>
                </c:pt>
                <c:pt idx="10185">
                  <c:v>8.3091047341999094</c:v>
                </c:pt>
                <c:pt idx="10186">
                  <c:v>8.3090828926170399</c:v>
                </c:pt>
                <c:pt idx="10187">
                  <c:v>8.3087567283829831</c:v>
                </c:pt>
                <c:pt idx="10188">
                  <c:v>8.3087723034669168</c:v>
                </c:pt>
                <c:pt idx="10189">
                  <c:v>8.309809189233059</c:v>
                </c:pt>
                <c:pt idx="10190">
                  <c:v>8.3097813416669997</c:v>
                </c:pt>
                <c:pt idx="10191">
                  <c:v>8.308983116749932</c:v>
                </c:pt>
                <c:pt idx="10192">
                  <c:v>8.3089663691830733</c:v>
                </c:pt>
                <c:pt idx="10193">
                  <c:v>8.3097006609330073</c:v>
                </c:pt>
                <c:pt idx="10194">
                  <c:v>8.309701180032949</c:v>
                </c:pt>
                <c:pt idx="10195">
                  <c:v>8.3099684551170814</c:v>
                </c:pt>
                <c:pt idx="10196">
                  <c:v>8.3095906575500234</c:v>
                </c:pt>
                <c:pt idx="10197">
                  <c:v>8.3091745326329569</c:v>
                </c:pt>
                <c:pt idx="10198">
                  <c:v>8.3102814850670974</c:v>
                </c:pt>
                <c:pt idx="10199">
                  <c:v>8.3098901708330395</c:v>
                </c:pt>
                <c:pt idx="10200">
                  <c:v>8.3100144459169734</c:v>
                </c:pt>
                <c:pt idx="10201">
                  <c:v>8.3101811816829141</c:v>
                </c:pt>
                <c:pt idx="10202">
                  <c:v>8.3100913401000476</c:v>
                </c:pt>
                <c:pt idx="10203">
                  <c:v>8.3101209925329886</c:v>
                </c:pt>
                <c:pt idx="10204">
                  <c:v>8.3099939009499213</c:v>
                </c:pt>
                <c:pt idx="10205">
                  <c:v>8.3102159533830626</c:v>
                </c:pt>
                <c:pt idx="10206">
                  <c:v>8.3096476784669964</c:v>
                </c:pt>
                <c:pt idx="10207">
                  <c:v>8.3106223642329393</c:v>
                </c:pt>
                <c:pt idx="10208">
                  <c:v>8.3100081500000798</c:v>
                </c:pt>
                <c:pt idx="10209">
                  <c:v>8.3099341417500128</c:v>
                </c:pt>
                <c:pt idx="10210">
                  <c:v>8.3099790108499541</c:v>
                </c:pt>
                <c:pt idx="10211">
                  <c:v>8.3100435526000869</c:v>
                </c:pt>
                <c:pt idx="10212">
                  <c:v>8.3106004717000292</c:v>
                </c:pt>
                <c:pt idx="10213">
                  <c:v>8.3099148801169616</c:v>
                </c:pt>
                <c:pt idx="10214">
                  <c:v>8.3102819658829041</c:v>
                </c:pt>
                <c:pt idx="10215">
                  <c:v>8.3104988076330368</c:v>
                </c:pt>
                <c:pt idx="10216">
                  <c:v>8.3105302767329778</c:v>
                </c:pt>
                <c:pt idx="10217">
                  <c:v>8.3107643458329203</c:v>
                </c:pt>
                <c:pt idx="10218">
                  <c:v>8.3104483709170527</c:v>
                </c:pt>
                <c:pt idx="10219">
                  <c:v>8.3107845233499944</c:v>
                </c:pt>
                <c:pt idx="10220">
                  <c:v>8.3106224484329285</c:v>
                </c:pt>
                <c:pt idx="10221">
                  <c:v>8.3107393675330687</c:v>
                </c:pt>
                <c:pt idx="10222">
                  <c:v>8.3105998926170006</c:v>
                </c:pt>
                <c:pt idx="10223">
                  <c:v>8.3105195617169443</c:v>
                </c:pt>
                <c:pt idx="10224">
                  <c:v>8.3110440534670751</c:v>
                </c:pt>
                <c:pt idx="10225">
                  <c:v>8.3103796725670183</c:v>
                </c:pt>
                <c:pt idx="10226">
                  <c:v>8.3108312749999609</c:v>
                </c:pt>
                <c:pt idx="10227">
                  <c:v>8.3110996334170917</c:v>
                </c:pt>
                <c:pt idx="10228">
                  <c:v>8.3111960358500347</c:v>
                </c:pt>
                <c:pt idx="10229">
                  <c:v>8.3115272442669674</c:v>
                </c:pt>
                <c:pt idx="10230">
                  <c:v>8.3109933466999095</c:v>
                </c:pt>
                <c:pt idx="10231">
                  <c:v>8.3110854217830425</c:v>
                </c:pt>
                <c:pt idx="10232">
                  <c:v>8.3109393408829835</c:v>
                </c:pt>
                <c:pt idx="10233">
                  <c:v>8.310745115966915</c:v>
                </c:pt>
                <c:pt idx="10234">
                  <c:v>8.3109398184000582</c:v>
                </c:pt>
                <c:pt idx="10235">
                  <c:v>8.3108991208330014</c:v>
                </c:pt>
                <c:pt idx="10236">
                  <c:v>8.3102591125829335</c:v>
                </c:pt>
                <c:pt idx="10237">
                  <c:v>8.3093612816830742</c:v>
                </c:pt>
                <c:pt idx="10238">
                  <c:v>8.3095712401000057</c:v>
                </c:pt>
                <c:pt idx="10239">
                  <c:v>8.3096387591999488</c:v>
                </c:pt>
                <c:pt idx="10240">
                  <c:v>8.3095146009500809</c:v>
                </c:pt>
                <c:pt idx="10241">
                  <c:v>8.3088838033830239</c:v>
                </c:pt>
                <c:pt idx="10242">
                  <c:v>8.3091786117999575</c:v>
                </c:pt>
                <c:pt idx="10243">
                  <c:v>8.3090041975670967</c:v>
                </c:pt>
                <c:pt idx="10244">
                  <c:v>8.3097293000000398</c:v>
                </c:pt>
                <c:pt idx="10245">
                  <c:v>8.3094130584169719</c:v>
                </c:pt>
                <c:pt idx="10246">
                  <c:v>8.309147927516916</c:v>
                </c:pt>
                <c:pt idx="10247">
                  <c:v>8.3093812859330463</c:v>
                </c:pt>
                <c:pt idx="10248">
                  <c:v>8.3092667716999884</c:v>
                </c:pt>
                <c:pt idx="10249">
                  <c:v>8.3098105301169234</c:v>
                </c:pt>
                <c:pt idx="10250">
                  <c:v>8.3094195158830626</c:v>
                </c:pt>
                <c:pt idx="10251">
                  <c:v>8.3094032242999951</c:v>
                </c:pt>
                <c:pt idx="10252">
                  <c:v>8.3099054267329393</c:v>
                </c:pt>
                <c:pt idx="10253">
                  <c:v>8.3096241791670789</c:v>
                </c:pt>
                <c:pt idx="10254">
                  <c:v>8.3097413209170128</c:v>
                </c:pt>
                <c:pt idx="10255">
                  <c:v>8.3097671900169541</c:v>
                </c:pt>
                <c:pt idx="10256">
                  <c:v>8.3099934151000863</c:v>
                </c:pt>
                <c:pt idx="10257">
                  <c:v>8.3100306675330291</c:v>
                </c:pt>
                <c:pt idx="10258">
                  <c:v>8.309945859282962</c:v>
                </c:pt>
                <c:pt idx="10259">
                  <c:v>8.3102388283829054</c:v>
                </c:pt>
                <c:pt idx="10260">
                  <c:v>8.3097186868000357</c:v>
                </c:pt>
                <c:pt idx="10261">
                  <c:v>8.3097072892329784</c:v>
                </c:pt>
                <c:pt idx="10262">
                  <c:v>8.3097345083329213</c:v>
                </c:pt>
                <c:pt idx="10263">
                  <c:v>8.309936066750053</c:v>
                </c:pt>
                <c:pt idx="10264">
                  <c:v>8.3090248691829949</c:v>
                </c:pt>
                <c:pt idx="10265">
                  <c:v>8.3091315275999271</c:v>
                </c:pt>
                <c:pt idx="10266">
                  <c:v>8.3098207967000679</c:v>
                </c:pt>
                <c:pt idx="10267">
                  <c:v>8.3093788717830002</c:v>
                </c:pt>
                <c:pt idx="10268">
                  <c:v>8.3097524075499436</c:v>
                </c:pt>
                <c:pt idx="10269">
                  <c:v>8.3100971993000758</c:v>
                </c:pt>
                <c:pt idx="10270">
                  <c:v>8.3104759850670185</c:v>
                </c:pt>
                <c:pt idx="10271">
                  <c:v>8.3098858541669589</c:v>
                </c:pt>
                <c:pt idx="10272">
                  <c:v>8.3096664792500921</c:v>
                </c:pt>
                <c:pt idx="10273">
                  <c:v>8.3097924150170339</c:v>
                </c:pt>
                <c:pt idx="10274">
                  <c:v>8.3101420067669665</c:v>
                </c:pt>
                <c:pt idx="10275">
                  <c:v>8.3092142758669105</c:v>
                </c:pt>
                <c:pt idx="10276">
                  <c:v>8.3093978509500417</c:v>
                </c:pt>
                <c:pt idx="10277">
                  <c:v>8.3099924200499835</c:v>
                </c:pt>
                <c:pt idx="10278">
                  <c:v>8.3097480451329169</c:v>
                </c:pt>
                <c:pt idx="10279">
                  <c:v>8.3100932809000572</c:v>
                </c:pt>
                <c:pt idx="10280">
                  <c:v>8.3101499333330011</c:v>
                </c:pt>
                <c:pt idx="10281">
                  <c:v>8.3107536084169329</c:v>
                </c:pt>
                <c:pt idx="10282">
                  <c:v>8.310589627517075</c:v>
                </c:pt>
                <c:pt idx="10283">
                  <c:v>8.3111035192670073</c:v>
                </c:pt>
                <c:pt idx="10284">
                  <c:v>8.3102089716999483</c:v>
                </c:pt>
                <c:pt idx="10285">
                  <c:v>8.31026338011708</c:v>
                </c:pt>
                <c:pt idx="10286">
                  <c:v>8.3106930992170227</c:v>
                </c:pt>
                <c:pt idx="10287">
                  <c:v>8.3103460242999567</c:v>
                </c:pt>
                <c:pt idx="10288">
                  <c:v>8.3102805100670984</c:v>
                </c:pt>
                <c:pt idx="10289">
                  <c:v>8.3102137958330395</c:v>
                </c:pt>
                <c:pt idx="10290">
                  <c:v>8.3104178042499726</c:v>
                </c:pt>
                <c:pt idx="10291">
                  <c:v>8.3101609066829152</c:v>
                </c:pt>
                <c:pt idx="10292">
                  <c:v>8.310100565100047</c:v>
                </c:pt>
                <c:pt idx="10293">
                  <c:v>8.310445250866989</c:v>
                </c:pt>
                <c:pt idx="10294">
                  <c:v>8.3103305259499223</c:v>
                </c:pt>
                <c:pt idx="10295">
                  <c:v>8.310172961717063</c:v>
                </c:pt>
                <c:pt idx="10296">
                  <c:v>8.3103660201329976</c:v>
                </c:pt>
                <c:pt idx="10297">
                  <c:v>8.3104599558999386</c:v>
                </c:pt>
                <c:pt idx="10298">
                  <c:v>8.3108894250000809</c:v>
                </c:pt>
                <c:pt idx="10299">
                  <c:v>8.3105696667500126</c:v>
                </c:pt>
                <c:pt idx="10300">
                  <c:v>8.3100769025169541</c:v>
                </c:pt>
                <c:pt idx="10301">
                  <c:v>8.3103302776000874</c:v>
                </c:pt>
                <c:pt idx="10302">
                  <c:v>8.3105707133670279</c:v>
                </c:pt>
                <c:pt idx="10303">
                  <c:v>8.3107872884499621</c:v>
                </c:pt>
                <c:pt idx="10304">
                  <c:v>8.3104689908829048</c:v>
                </c:pt>
                <c:pt idx="10305">
                  <c:v>8.3105003326330369</c:v>
                </c:pt>
                <c:pt idx="10306">
                  <c:v>8.310513501732979</c:v>
                </c:pt>
                <c:pt idx="10307">
                  <c:v>8.310675020832921</c:v>
                </c:pt>
                <c:pt idx="10308">
                  <c:v>8.3108622459170522</c:v>
                </c:pt>
                <c:pt idx="10309">
                  <c:v>8.3104948150169946</c:v>
                </c:pt>
                <c:pt idx="10310">
                  <c:v>8.3110254900999276</c:v>
                </c:pt>
                <c:pt idx="10311">
                  <c:v>8.3101286092000688</c:v>
                </c:pt>
                <c:pt idx="10312">
                  <c:v>8.3106352676170019</c:v>
                </c:pt>
                <c:pt idx="10313">
                  <c:v>8.3106280533829437</c:v>
                </c:pt>
                <c:pt idx="10314">
                  <c:v>8.3100999284670749</c:v>
                </c:pt>
                <c:pt idx="10315">
                  <c:v>8.3106437975670175</c:v>
                </c:pt>
                <c:pt idx="10316">
                  <c:v>8.3098630999999603</c:v>
                </c:pt>
                <c:pt idx="10317">
                  <c:v>8.3100658584170919</c:v>
                </c:pt>
                <c:pt idx="10318">
                  <c:v>8.3102944275170341</c:v>
                </c:pt>
                <c:pt idx="10319">
                  <c:v>8.3104383692669668</c:v>
                </c:pt>
                <c:pt idx="10320">
                  <c:v>8.3101596383669101</c:v>
                </c:pt>
                <c:pt idx="10321">
                  <c:v>8.3104599467830411</c:v>
                </c:pt>
                <c:pt idx="10322">
                  <c:v>8.3101693992169849</c:v>
                </c:pt>
                <c:pt idx="10323">
                  <c:v>8.3098991242999176</c:v>
                </c:pt>
                <c:pt idx="10324">
                  <c:v>8.3100641767330572</c:v>
                </c:pt>
                <c:pt idx="10325">
                  <c:v>8.3100016791669997</c:v>
                </c:pt>
                <c:pt idx="10326">
                  <c:v>8.3100604709169321</c:v>
                </c:pt>
                <c:pt idx="10327">
                  <c:v>8.3103703566830749</c:v>
                </c:pt>
                <c:pt idx="10328">
                  <c:v>8.3097161817670067</c:v>
                </c:pt>
                <c:pt idx="10329">
                  <c:v>8.3105934675329483</c:v>
                </c:pt>
                <c:pt idx="10330">
                  <c:v>8.3101363592830815</c:v>
                </c:pt>
                <c:pt idx="10331">
                  <c:v>8.3110464450500228</c:v>
                </c:pt>
                <c:pt idx="10332">
                  <c:v>8.3106328867999562</c:v>
                </c:pt>
                <c:pt idx="10333">
                  <c:v>8.3106193392330976</c:v>
                </c:pt>
                <c:pt idx="10334">
                  <c:v>8.3108119416670387</c:v>
                </c:pt>
                <c:pt idx="10335">
                  <c:v>8.3101270167499734</c:v>
                </c:pt>
                <c:pt idx="10336">
                  <c:v>8.3103442691829148</c:v>
                </c:pt>
                <c:pt idx="10337">
                  <c:v>8.3100197276000465</c:v>
                </c:pt>
                <c:pt idx="10338">
                  <c:v>8.3096636133669897</c:v>
                </c:pt>
                <c:pt idx="10339">
                  <c:v>8.3094554217829213</c:v>
                </c:pt>
                <c:pt idx="10340">
                  <c:v>8.3095800075500641</c:v>
                </c:pt>
                <c:pt idx="10341">
                  <c:v>8.3103088659669968</c:v>
                </c:pt>
                <c:pt idx="10342">
                  <c:v>8.3095382517329384</c:v>
                </c:pt>
                <c:pt idx="10343">
                  <c:v>8.3098983541670801</c:v>
                </c:pt>
                <c:pt idx="10344">
                  <c:v>8.3097755959170119</c:v>
                </c:pt>
                <c:pt idx="10345">
                  <c:v>8.3097078650169554</c:v>
                </c:pt>
                <c:pt idx="10346">
                  <c:v>8.3097203401000872</c:v>
                </c:pt>
                <c:pt idx="10347">
                  <c:v>8.3093848258670278</c:v>
                </c:pt>
                <c:pt idx="10348">
                  <c:v>8.3096186009499604</c:v>
                </c:pt>
                <c:pt idx="10349">
                  <c:v>8.3096990033829048</c:v>
                </c:pt>
                <c:pt idx="10350">
                  <c:v>8.3103927951330352</c:v>
                </c:pt>
                <c:pt idx="10351">
                  <c:v>8.3096376142329778</c:v>
                </c:pt>
                <c:pt idx="10352">
                  <c:v>8.3097311333329191</c:v>
                </c:pt>
                <c:pt idx="10353">
                  <c:v>8.3099514084170512</c:v>
                </c:pt>
                <c:pt idx="10354">
                  <c:v>8.309733527516995</c:v>
                </c:pt>
                <c:pt idx="10355">
                  <c:v>8.3098434192669277</c:v>
                </c:pt>
                <c:pt idx="10356">
                  <c:v>8.308883321700069</c:v>
                </c:pt>
                <c:pt idx="10357">
                  <c:v>8.3095883801170025</c:v>
                </c:pt>
                <c:pt idx="10358">
                  <c:v>8.3094806825499425</c:v>
                </c:pt>
                <c:pt idx="10359">
                  <c:v>8.3093492409670766</c:v>
                </c:pt>
                <c:pt idx="10360">
                  <c:v>8.309849443400017</c:v>
                </c:pt>
                <c:pt idx="10361">
                  <c:v>8.309977695832961</c:v>
                </c:pt>
                <c:pt idx="10362">
                  <c:v>8.3097165375830926</c:v>
                </c:pt>
                <c:pt idx="10363">
                  <c:v>8.3093927733500355</c:v>
                </c:pt>
                <c:pt idx="10364">
                  <c:v>8.3094736484329683</c:v>
                </c:pt>
                <c:pt idx="10365">
                  <c:v>8.3089581341999086</c:v>
                </c:pt>
                <c:pt idx="10366">
                  <c:v>8.3098347759500406</c:v>
                </c:pt>
                <c:pt idx="10367">
                  <c:v>8.3093701283829837</c:v>
                </c:pt>
                <c:pt idx="10368">
                  <c:v>8.3092850701329173</c:v>
                </c:pt>
                <c:pt idx="10369">
                  <c:v>8.309375205900059</c:v>
                </c:pt>
                <c:pt idx="10370">
                  <c:v>8.3098013416669989</c:v>
                </c:pt>
                <c:pt idx="10371">
                  <c:v>8.309486200082933</c:v>
                </c:pt>
                <c:pt idx="10372">
                  <c:v>8.309458402517075</c:v>
                </c:pt>
                <c:pt idx="10373">
                  <c:v>8.3092828109330075</c:v>
                </c:pt>
                <c:pt idx="10374">
                  <c:v>8.3096301633669505</c:v>
                </c:pt>
                <c:pt idx="10375">
                  <c:v>8.3098864717830807</c:v>
                </c:pt>
                <c:pt idx="10376">
                  <c:v>8.3097003408830226</c:v>
                </c:pt>
                <c:pt idx="10377">
                  <c:v>8.3095304826329581</c:v>
                </c:pt>
                <c:pt idx="10378">
                  <c:v>8.3096419517330968</c:v>
                </c:pt>
                <c:pt idx="10379">
                  <c:v>8.3092775541670409</c:v>
                </c:pt>
                <c:pt idx="10380">
                  <c:v>8.3095056625829731</c:v>
                </c:pt>
                <c:pt idx="10381">
                  <c:v>8.3098405483499143</c:v>
                </c:pt>
                <c:pt idx="10382">
                  <c:v>8.309821256767048</c:v>
                </c:pt>
                <c:pt idx="10383">
                  <c:v>8.3097644425329893</c:v>
                </c:pt>
                <c:pt idx="10384">
                  <c:v>8.309263034282921</c:v>
                </c:pt>
                <c:pt idx="10385">
                  <c:v>8.3096507700500641</c:v>
                </c:pt>
                <c:pt idx="10386">
                  <c:v>8.3096186784669968</c:v>
                </c:pt>
                <c:pt idx="10387">
                  <c:v>8.31018889756694</c:v>
                </c:pt>
                <c:pt idx="10388">
                  <c:v>8.3095313000000797</c:v>
                </c:pt>
                <c:pt idx="10389">
                  <c:v>8.3097946750830118</c:v>
                </c:pt>
                <c:pt idx="10390">
                  <c:v>8.3090297441829559</c:v>
                </c:pt>
                <c:pt idx="10391">
                  <c:v>8.3094028526000869</c:v>
                </c:pt>
                <c:pt idx="10392">
                  <c:v>8.3088451883670302</c:v>
                </c:pt>
                <c:pt idx="10393">
                  <c:v>8.3096211967829632</c:v>
                </c:pt>
                <c:pt idx="10394">
                  <c:v>8.3100150658829044</c:v>
                </c:pt>
                <c:pt idx="10395">
                  <c:v>8.3093135576330361</c:v>
                </c:pt>
                <c:pt idx="10396">
                  <c:v>8.3096176767329784</c:v>
                </c:pt>
                <c:pt idx="10397">
                  <c:v>8.3096722958329217</c:v>
                </c:pt>
                <c:pt idx="10398">
                  <c:v>8.3093090875830526</c:v>
                </c:pt>
                <c:pt idx="10399">
                  <c:v>8.3093848233499941</c:v>
                </c:pt>
                <c:pt idx="10400">
                  <c:v>8.3097503650999265</c:v>
                </c:pt>
                <c:pt idx="10401">
                  <c:v>8.3097163675330687</c:v>
                </c:pt>
                <c:pt idx="10402">
                  <c:v>8.3095799592830009</c:v>
                </c:pt>
                <c:pt idx="10403">
                  <c:v>8.3095901283829452</c:v>
                </c:pt>
                <c:pt idx="10404">
                  <c:v>8.3095060034670762</c:v>
                </c:pt>
                <c:pt idx="10405">
                  <c:v>8.3089988225670179</c:v>
                </c:pt>
                <c:pt idx="10406">
                  <c:v>8.3091873749999596</c:v>
                </c:pt>
                <c:pt idx="10407">
                  <c:v>8.3094900834170922</c:v>
                </c:pt>
                <c:pt idx="10408">
                  <c:v>8.3094777525170347</c:v>
                </c:pt>
                <c:pt idx="10409">
                  <c:v>8.3097328275999676</c:v>
                </c:pt>
                <c:pt idx="10410">
                  <c:v>8.3099374966999093</c:v>
                </c:pt>
                <c:pt idx="10411">
                  <c:v>8.3103218717830423</c:v>
                </c:pt>
                <c:pt idx="10412">
                  <c:v>8.3099019742169826</c:v>
                </c:pt>
                <c:pt idx="10413">
                  <c:v>8.3095629492999166</c:v>
                </c:pt>
                <c:pt idx="10414">
                  <c:v>8.3100793350670585</c:v>
                </c:pt>
                <c:pt idx="10415">
                  <c:v>8.3096022541669985</c:v>
                </c:pt>
                <c:pt idx="10416">
                  <c:v>8.3099397625829337</c:v>
                </c:pt>
                <c:pt idx="10417">
                  <c:v>8.3102025150170746</c:v>
                </c:pt>
                <c:pt idx="10418">
                  <c:v>8.3103859234330066</c:v>
                </c:pt>
                <c:pt idx="10419">
                  <c:v>8.3100069258669489</c:v>
                </c:pt>
                <c:pt idx="10420">
                  <c:v>8.3095031676170805</c:v>
                </c:pt>
                <c:pt idx="10421">
                  <c:v>8.3104273033830243</c:v>
                </c:pt>
                <c:pt idx="10422">
                  <c:v>8.3105383617999564</c:v>
                </c:pt>
                <c:pt idx="10423">
                  <c:v>8.3100787142330965</c:v>
                </c:pt>
                <c:pt idx="10424">
                  <c:v>8.3102512166670408</c:v>
                </c:pt>
                <c:pt idx="10425">
                  <c:v>8.3101547584169726</c:v>
                </c:pt>
                <c:pt idx="10426">
                  <c:v>8.3107112108499148</c:v>
                </c:pt>
                <c:pt idx="10427">
                  <c:v>8.310361335933047</c:v>
                </c:pt>
                <c:pt idx="10428">
                  <c:v>8.3102692550329884</c:v>
                </c:pt>
                <c:pt idx="10429">
                  <c:v>8.3103365634499209</c:v>
                </c:pt>
                <c:pt idx="10430">
                  <c:v>8.310575399217063</c:v>
                </c:pt>
                <c:pt idx="10431">
                  <c:v>8.3106321409669963</c:v>
                </c:pt>
                <c:pt idx="10432">
                  <c:v>8.3104363100669385</c:v>
                </c:pt>
                <c:pt idx="10433">
                  <c:v>8.3103896291670782</c:v>
                </c:pt>
                <c:pt idx="10434">
                  <c:v>8.3104009375830117</c:v>
                </c:pt>
                <c:pt idx="10435">
                  <c:v>8.3107219066829554</c:v>
                </c:pt>
                <c:pt idx="10436">
                  <c:v>8.3104912484330864</c:v>
                </c:pt>
                <c:pt idx="10437">
                  <c:v>8.310516017533029</c:v>
                </c:pt>
                <c:pt idx="10438">
                  <c:v>8.3102697926169622</c:v>
                </c:pt>
                <c:pt idx="10439">
                  <c:v>8.3108371450499039</c:v>
                </c:pt>
                <c:pt idx="10440">
                  <c:v>8.3106698701330366</c:v>
                </c:pt>
                <c:pt idx="10441">
                  <c:v>8.3106362725669776</c:v>
                </c:pt>
                <c:pt idx="10442">
                  <c:v>8.3110835249999209</c:v>
                </c:pt>
                <c:pt idx="10443">
                  <c:v>8.3104043667500527</c:v>
                </c:pt>
                <c:pt idx="10444">
                  <c:v>8.3109188858499934</c:v>
                </c:pt>
                <c:pt idx="10445">
                  <c:v>8.310587294266929</c:v>
                </c:pt>
                <c:pt idx="10446">
                  <c:v>8.3101754133670678</c:v>
                </c:pt>
                <c:pt idx="10447">
                  <c:v>8.3106617051170009</c:v>
                </c:pt>
                <c:pt idx="10448">
                  <c:v>8.3107944075499436</c:v>
                </c:pt>
                <c:pt idx="10449">
                  <c:v>8.3106794659670751</c:v>
                </c:pt>
                <c:pt idx="10450">
                  <c:v>8.3108350184000184</c:v>
                </c:pt>
                <c:pt idx="10451">
                  <c:v>8.3110407041669596</c:v>
                </c:pt>
                <c:pt idx="10452">
                  <c:v>8.3109713959170914</c:v>
                </c:pt>
                <c:pt idx="10453">
                  <c:v>8.3108295816830342</c:v>
                </c:pt>
                <c:pt idx="10454">
                  <c:v>8.3106339900999675</c:v>
                </c:pt>
                <c:pt idx="10455">
                  <c:v>8.3107280425329098</c:v>
                </c:pt>
                <c:pt idx="10456">
                  <c:v>8.3106997009500425</c:v>
                </c:pt>
                <c:pt idx="10457">
                  <c:v>8.3108680200499823</c:v>
                </c:pt>
                <c:pt idx="10458">
                  <c:v>8.3105516617999182</c:v>
                </c:pt>
                <c:pt idx="10459">
                  <c:v>8.3110132309000573</c:v>
                </c:pt>
                <c:pt idx="10460">
                  <c:v>8.3109318500000011</c:v>
                </c:pt>
                <c:pt idx="10461">
                  <c:v>8.3104223084169337</c:v>
                </c:pt>
                <c:pt idx="10462">
                  <c:v>8.3105929441830728</c:v>
                </c:pt>
                <c:pt idx="10463">
                  <c:v>8.3107691526000078</c:v>
                </c:pt>
                <c:pt idx="10464">
                  <c:v>8.3112826383669489</c:v>
                </c:pt>
                <c:pt idx="10465">
                  <c:v>8.3108291301170816</c:v>
                </c:pt>
                <c:pt idx="10466">
                  <c:v>8.3107409325500239</c:v>
                </c:pt>
                <c:pt idx="10467">
                  <c:v>8.3102705909669563</c:v>
                </c:pt>
                <c:pt idx="10468">
                  <c:v>8.3105374100670986</c:v>
                </c:pt>
                <c:pt idx="10469">
                  <c:v>8.310326529167039</c:v>
                </c:pt>
                <c:pt idx="10470">
                  <c:v>8.3105041375829725</c:v>
                </c:pt>
                <c:pt idx="10471">
                  <c:v>8.3104772400169153</c:v>
                </c:pt>
                <c:pt idx="10472">
                  <c:v>8.3110639984330472</c:v>
                </c:pt>
                <c:pt idx="10473">
                  <c:v>8.3103865175329901</c:v>
                </c:pt>
                <c:pt idx="10474">
                  <c:v>8.3108470592829224</c:v>
                </c:pt>
                <c:pt idx="10475">
                  <c:v>8.3108883617170619</c:v>
                </c:pt>
                <c:pt idx="10476">
                  <c:v>8.3109981201329948</c:v>
                </c:pt>
                <c:pt idx="10477">
                  <c:v>8.3107536725669391</c:v>
                </c:pt>
                <c:pt idx="10478">
                  <c:v>8.3104633083330803</c:v>
                </c:pt>
                <c:pt idx="10479">
                  <c:v>8.3104143167500126</c:v>
                </c:pt>
                <c:pt idx="10480">
                  <c:v>8.3110200858499539</c:v>
                </c:pt>
                <c:pt idx="10481">
                  <c:v>8.3105217942670855</c:v>
                </c:pt>
                <c:pt idx="10482">
                  <c:v>8.3108570133670288</c:v>
                </c:pt>
                <c:pt idx="10483">
                  <c:v>8.3112814384499618</c:v>
                </c:pt>
                <c:pt idx="10484">
                  <c:v>8.3108642242169051</c:v>
                </c:pt>
                <c:pt idx="10485">
                  <c:v>8.3110168326330367</c:v>
                </c:pt>
                <c:pt idx="10486">
                  <c:v>8.3114591350669773</c:v>
                </c:pt>
                <c:pt idx="10487">
                  <c:v>8.31157283749992</c:v>
                </c:pt>
                <c:pt idx="10488">
                  <c:v>8.3112898125830519</c:v>
                </c:pt>
                <c:pt idx="10489">
                  <c:v>8.3112637983499944</c:v>
                </c:pt>
                <c:pt idx="10490">
                  <c:v>8.3109954567669284</c:v>
                </c:pt>
                <c:pt idx="10491">
                  <c:v>8.3111053925330687</c:v>
                </c:pt>
                <c:pt idx="10492">
                  <c:v>8.3107894842830028</c:v>
                </c:pt>
                <c:pt idx="10493">
                  <c:v>8.3115842867169434</c:v>
                </c:pt>
                <c:pt idx="10494">
                  <c:v>8.3113042284670744</c:v>
                </c:pt>
                <c:pt idx="10495">
                  <c:v>8.3112287475670179</c:v>
                </c:pt>
                <c:pt idx="10496">
                  <c:v>8.3119314499999586</c:v>
                </c:pt>
                <c:pt idx="10497">
                  <c:v>8.3113925917500922</c:v>
                </c:pt>
                <c:pt idx="10498">
                  <c:v>8.3112708108500346</c:v>
                </c:pt>
                <c:pt idx="10499">
                  <c:v>8.3115290192669669</c:v>
                </c:pt>
                <c:pt idx="10500">
                  <c:v>8.3110694383669106</c:v>
                </c:pt>
                <c:pt idx="10501">
                  <c:v>8.3115855634500413</c:v>
                </c:pt>
                <c:pt idx="10502">
                  <c:v>8.3109686825499836</c:v>
                </c:pt>
                <c:pt idx="10503">
                  <c:v>8.3114366242999171</c:v>
                </c:pt>
                <c:pt idx="10504">
                  <c:v>8.3113871434000579</c:v>
                </c:pt>
                <c:pt idx="10505">
                  <c:v>8.311717179167001</c:v>
                </c:pt>
                <c:pt idx="10506">
                  <c:v>8.3112690042499331</c:v>
                </c:pt>
                <c:pt idx="10507">
                  <c:v>8.3114069900170744</c:v>
                </c:pt>
                <c:pt idx="10508">
                  <c:v>8.3117891651000075</c:v>
                </c:pt>
                <c:pt idx="10509">
                  <c:v>8.3113533508669484</c:v>
                </c:pt>
                <c:pt idx="10510">
                  <c:v>8.3118092759500808</c:v>
                </c:pt>
                <c:pt idx="10511">
                  <c:v>8.3120202283830231</c:v>
                </c:pt>
                <c:pt idx="10512">
                  <c:v>8.3122006534669559</c:v>
                </c:pt>
                <c:pt idx="10513">
                  <c:v>8.3115343225670983</c:v>
                </c:pt>
                <c:pt idx="10514">
                  <c:v>8.3122316750000387</c:v>
                </c:pt>
                <c:pt idx="10515">
                  <c:v>8.3116439000829718</c:v>
                </c:pt>
                <c:pt idx="10516">
                  <c:v>8.3116746858499155</c:v>
                </c:pt>
                <c:pt idx="10517">
                  <c:v>8.3116474942670457</c:v>
                </c:pt>
                <c:pt idx="10518">
                  <c:v>8.3111438133669893</c:v>
                </c:pt>
                <c:pt idx="10519">
                  <c:v>8.3111199551169221</c:v>
                </c:pt>
                <c:pt idx="10520">
                  <c:v>8.3122606742170628</c:v>
                </c:pt>
                <c:pt idx="10521">
                  <c:v>8.3117232826329968</c:v>
                </c:pt>
                <c:pt idx="10522">
                  <c:v>8.311907685066938</c:v>
                </c:pt>
                <c:pt idx="10523">
                  <c:v>8.3115609375000794</c:v>
                </c:pt>
                <c:pt idx="10524">
                  <c:v>8.3113491459170135</c:v>
                </c:pt>
                <c:pt idx="10525">
                  <c:v>8.3112779483499537</c:v>
                </c:pt>
                <c:pt idx="10526">
                  <c:v>8.3114186559169845</c:v>
                </c:pt>
                <c:pt idx="10527">
                  <c:v>8.3113971592000286</c:v>
                </c:pt>
                <c:pt idx="10528">
                  <c:v>8.3114048009499619</c:v>
                </c:pt>
                <c:pt idx="10529">
                  <c:v>8.311397903382904</c:v>
                </c:pt>
                <c:pt idx="10530">
                  <c:v>8.3115288951330353</c:v>
                </c:pt>
                <c:pt idx="10531">
                  <c:v>8.3115597142329793</c:v>
                </c:pt>
                <c:pt idx="10532">
                  <c:v>8.3111337333329196</c:v>
                </c:pt>
                <c:pt idx="10533">
                  <c:v>8.3115486584170508</c:v>
                </c:pt>
                <c:pt idx="10534">
                  <c:v>8.3109639108499955</c:v>
                </c:pt>
                <c:pt idx="10535">
                  <c:v>8.3109942192669273</c:v>
                </c:pt>
                <c:pt idx="10536">
                  <c:v>8.3113972050330691</c:v>
                </c:pt>
                <c:pt idx="10537">
                  <c:v>8.3110330301170023</c:v>
                </c:pt>
                <c:pt idx="10538">
                  <c:v>8.3109850325499437</c:v>
                </c:pt>
                <c:pt idx="10539">
                  <c:v>8.3112211576330761</c:v>
                </c:pt>
                <c:pt idx="10540">
                  <c:v>8.3115582767330185</c:v>
                </c:pt>
                <c:pt idx="10541">
                  <c:v>8.3110760458329604</c:v>
                </c:pt>
                <c:pt idx="10542">
                  <c:v>8.3113683542500922</c:v>
                </c:pt>
                <c:pt idx="10543">
                  <c:v>8.3116279400170345</c:v>
                </c:pt>
                <c:pt idx="10544">
                  <c:v>8.3113395817669673</c:v>
                </c:pt>
                <c:pt idx="10545">
                  <c:v>8.3109394341999092</c:v>
                </c:pt>
                <c:pt idx="10546">
                  <c:v>8.3109358759500402</c:v>
                </c:pt>
                <c:pt idx="10547">
                  <c:v>8.3106817450499832</c:v>
                </c:pt>
                <c:pt idx="10548">
                  <c:v>8.3106928701329164</c:v>
                </c:pt>
                <c:pt idx="10549">
                  <c:v>8.3110780225670577</c:v>
                </c:pt>
                <c:pt idx="10550">
                  <c:v>8.3109525583329997</c:v>
                </c:pt>
                <c:pt idx="10551">
                  <c:v>8.3107092167499328</c:v>
                </c:pt>
                <c:pt idx="10552">
                  <c:v>8.3105263191830741</c:v>
                </c:pt>
                <c:pt idx="10553">
                  <c:v>8.3107154442670073</c:v>
                </c:pt>
                <c:pt idx="10554">
                  <c:v>8.3104514800329508</c:v>
                </c:pt>
                <c:pt idx="10555">
                  <c:v>8.3108984384500815</c:v>
                </c:pt>
                <c:pt idx="10556">
                  <c:v>8.3101535408830234</c:v>
                </c:pt>
                <c:pt idx="10557">
                  <c:v>8.310631432632956</c:v>
                </c:pt>
                <c:pt idx="10558">
                  <c:v>8.3103911517330982</c:v>
                </c:pt>
                <c:pt idx="10559">
                  <c:v>8.3108716708330412</c:v>
                </c:pt>
                <c:pt idx="10560">
                  <c:v>8.3102922959169732</c:v>
                </c:pt>
                <c:pt idx="10561">
                  <c:v>8.3103573816829144</c:v>
                </c:pt>
                <c:pt idx="10562">
                  <c:v>8.3106423901000461</c:v>
                </c:pt>
                <c:pt idx="10563">
                  <c:v>8.3097489925329899</c:v>
                </c:pt>
                <c:pt idx="10564">
                  <c:v>8.3101273509499212</c:v>
                </c:pt>
                <c:pt idx="10565">
                  <c:v>8.3105127867170641</c:v>
                </c:pt>
                <c:pt idx="10566">
                  <c:v>8.3100436117999958</c:v>
                </c:pt>
                <c:pt idx="10567">
                  <c:v>8.3095491142329383</c:v>
                </c:pt>
                <c:pt idx="10568">
                  <c:v>8.3099849500000804</c:v>
                </c:pt>
                <c:pt idx="10569">
                  <c:v>8.3094601417500122</c:v>
                </c:pt>
                <c:pt idx="10570">
                  <c:v>8.3100273108499554</c:v>
                </c:pt>
                <c:pt idx="10571">
                  <c:v>8.3096017026000872</c:v>
                </c:pt>
                <c:pt idx="10572">
                  <c:v>8.3092888550330279</c:v>
                </c:pt>
                <c:pt idx="10573">
                  <c:v>8.3092936134499631</c:v>
                </c:pt>
                <c:pt idx="10574">
                  <c:v>8.3095662158829047</c:v>
                </c:pt>
                <c:pt idx="10575">
                  <c:v>8.309658140967036</c:v>
                </c:pt>
                <c:pt idx="10576">
                  <c:v>8.3090160267329782</c:v>
                </c:pt>
                <c:pt idx="10577">
                  <c:v>8.3091918291669202</c:v>
                </c:pt>
                <c:pt idx="10578">
                  <c:v>8.3094339375830533</c:v>
                </c:pt>
                <c:pt idx="10579">
                  <c:v>8.309395306682994</c:v>
                </c:pt>
                <c:pt idx="10580">
                  <c:v>8.3094668150999276</c:v>
                </c:pt>
                <c:pt idx="10581">
                  <c:v>8.3093949342000695</c:v>
                </c:pt>
                <c:pt idx="10582">
                  <c:v>8.309110875950001</c:v>
                </c:pt>
                <c:pt idx="10583">
                  <c:v>8.3092887950499446</c:v>
                </c:pt>
                <c:pt idx="10584">
                  <c:v>8.3084905701330758</c:v>
                </c:pt>
                <c:pt idx="10585">
                  <c:v>8.3085811392330182</c:v>
                </c:pt>
                <c:pt idx="10586">
                  <c:v>8.3085387583329595</c:v>
                </c:pt>
                <c:pt idx="10587">
                  <c:v>8.3082225500830926</c:v>
                </c:pt>
                <c:pt idx="10588">
                  <c:v>8.3084346858500346</c:v>
                </c:pt>
                <c:pt idx="10589">
                  <c:v>8.3085275109329686</c:v>
                </c:pt>
                <c:pt idx="10590">
                  <c:v>8.3085320633669095</c:v>
                </c:pt>
                <c:pt idx="10591">
                  <c:v>8.3085217217830412</c:v>
                </c:pt>
                <c:pt idx="10592">
                  <c:v>8.3082089075499841</c:v>
                </c:pt>
                <c:pt idx="10593">
                  <c:v>8.3088538992999155</c:v>
                </c:pt>
                <c:pt idx="10594">
                  <c:v>8.3088367850670579</c:v>
                </c:pt>
                <c:pt idx="10595">
                  <c:v>8.3090640874999995</c:v>
                </c:pt>
                <c:pt idx="10596">
                  <c:v>8.3088478792499316</c:v>
                </c:pt>
                <c:pt idx="10597">
                  <c:v>8.3088699983500742</c:v>
                </c:pt>
                <c:pt idx="10598">
                  <c:v>8.3089438067670063</c:v>
                </c:pt>
                <c:pt idx="10599">
                  <c:v>8.3077710425329503</c:v>
                </c:pt>
                <c:pt idx="10600">
                  <c:v>8.3086279676170811</c:v>
                </c:pt>
                <c:pt idx="10601">
                  <c:v>8.3082939200500228</c:v>
                </c:pt>
                <c:pt idx="10602">
                  <c:v>8.3081960284669574</c:v>
                </c:pt>
                <c:pt idx="10603">
                  <c:v>8.3080153809000965</c:v>
                </c:pt>
                <c:pt idx="10604">
                  <c:v>8.3087437833330409</c:v>
                </c:pt>
                <c:pt idx="10605">
                  <c:v>8.3079404584169723</c:v>
                </c:pt>
                <c:pt idx="10606">
                  <c:v>8.3076784108499133</c:v>
                </c:pt>
                <c:pt idx="10607">
                  <c:v>8.3077628526000478</c:v>
                </c:pt>
                <c:pt idx="10608">
                  <c:v>8.3080486883669895</c:v>
                </c:pt>
                <c:pt idx="10609">
                  <c:v>8.3077969134499217</c:v>
                </c:pt>
                <c:pt idx="10610">
                  <c:v>8.3081341492170626</c:v>
                </c:pt>
                <c:pt idx="10611">
                  <c:v>8.3080422076329956</c:v>
                </c:pt>
                <c:pt idx="10612">
                  <c:v>8.3079387267329388</c:v>
                </c:pt>
                <c:pt idx="10613">
                  <c:v>8.3078856958330789</c:v>
                </c:pt>
                <c:pt idx="10614">
                  <c:v>8.3083293709170114</c:v>
                </c:pt>
                <c:pt idx="10615">
                  <c:v>8.3077660400169542</c:v>
                </c:pt>
                <c:pt idx="10616">
                  <c:v>8.3079910984330869</c:v>
                </c:pt>
                <c:pt idx="10617">
                  <c:v>8.3075758842000287</c:v>
                </c:pt>
                <c:pt idx="10618">
                  <c:v>8.308145342616962</c:v>
                </c:pt>
                <c:pt idx="10619">
                  <c:v>8.3079305283829026</c:v>
                </c:pt>
                <c:pt idx="10620">
                  <c:v>8.3078063034670375</c:v>
                </c:pt>
                <c:pt idx="10621">
                  <c:v>8.3081086392329784</c:v>
                </c:pt>
                <c:pt idx="10622">
                  <c:v>8.307718274999921</c:v>
                </c:pt>
                <c:pt idx="10623">
                  <c:v>8.3079621500830534</c:v>
                </c:pt>
                <c:pt idx="10624">
                  <c:v>8.3078580858499933</c:v>
                </c:pt>
                <c:pt idx="10625">
                  <c:v>8.307880677599929</c:v>
                </c:pt>
                <c:pt idx="10626">
                  <c:v>8.307932213367069</c:v>
                </c:pt>
                <c:pt idx="10627">
                  <c:v>8.3076783051170011</c:v>
                </c:pt>
                <c:pt idx="10628">
                  <c:v>8.3077773242169446</c:v>
                </c:pt>
                <c:pt idx="10629">
                  <c:v>8.3079433159670764</c:v>
                </c:pt>
                <c:pt idx="10630">
                  <c:v>8.3079041684000181</c:v>
                </c:pt>
                <c:pt idx="10631">
                  <c:v>8.3074158708329602</c:v>
                </c:pt>
                <c:pt idx="10632">
                  <c:v>8.3075533959170915</c:v>
                </c:pt>
                <c:pt idx="10633">
                  <c:v>8.3074659316830353</c:v>
                </c:pt>
                <c:pt idx="10634">
                  <c:v>8.3080143067669674</c:v>
                </c:pt>
                <c:pt idx="10635">
                  <c:v>8.3073635091999112</c:v>
                </c:pt>
                <c:pt idx="10636">
                  <c:v>8.3076116009500414</c:v>
                </c:pt>
                <c:pt idx="10637">
                  <c:v>8.307703320049983</c:v>
                </c:pt>
                <c:pt idx="10638">
                  <c:v>8.3074521951329157</c:v>
                </c:pt>
                <c:pt idx="10639">
                  <c:v>8.3067726975670571</c:v>
                </c:pt>
                <c:pt idx="10640">
                  <c:v>8.307694566667001</c:v>
                </c:pt>
                <c:pt idx="10641">
                  <c:v>8.3079808250829341</c:v>
                </c:pt>
                <c:pt idx="10642">
                  <c:v>8.3078391441830739</c:v>
                </c:pt>
                <c:pt idx="10643">
                  <c:v>8.3075307359330068</c:v>
                </c:pt>
                <c:pt idx="10644">
                  <c:v>8.3078136216999496</c:v>
                </c:pt>
                <c:pt idx="10645">
                  <c:v>8.3079979467830807</c:v>
                </c:pt>
                <c:pt idx="10646">
                  <c:v>8.308079015883024</c:v>
                </c:pt>
                <c:pt idx="10647">
                  <c:v>8.3083184742999574</c:v>
                </c:pt>
                <c:pt idx="10648">
                  <c:v>8.3077973934000973</c:v>
                </c:pt>
                <c:pt idx="10649">
                  <c:v>8.3075682458330391</c:v>
                </c:pt>
                <c:pt idx="10650">
                  <c:v>8.3075956209169721</c:v>
                </c:pt>
                <c:pt idx="10651">
                  <c:v>8.3076105400169151</c:v>
                </c:pt>
                <c:pt idx="10652">
                  <c:v>8.3075821317670471</c:v>
                </c:pt>
                <c:pt idx="10653">
                  <c:v>8.3074722008669877</c:v>
                </c:pt>
                <c:pt idx="10654">
                  <c:v>8.3076783592829226</c:v>
                </c:pt>
                <c:pt idx="10655">
                  <c:v>8.3080099617170635</c:v>
                </c:pt>
                <c:pt idx="10656">
                  <c:v>8.3074976201329953</c:v>
                </c:pt>
                <c:pt idx="10657">
                  <c:v>8.3071716058999385</c:v>
                </c:pt>
                <c:pt idx="10658">
                  <c:v>8.3077938250000791</c:v>
                </c:pt>
                <c:pt idx="10659">
                  <c:v>8.3084608000830134</c:v>
                </c:pt>
                <c:pt idx="10660">
                  <c:v>8.3080427858499544</c:v>
                </c:pt>
                <c:pt idx="10661">
                  <c:v>8.3083534442670857</c:v>
                </c:pt>
                <c:pt idx="10662">
                  <c:v>8.3079690133670283</c:v>
                </c:pt>
                <c:pt idx="10663">
                  <c:v>8.3082175717829614</c:v>
                </c:pt>
                <c:pt idx="10664">
                  <c:v>8.3078267242169055</c:v>
                </c:pt>
                <c:pt idx="10665">
                  <c:v>8.3082262493000361</c:v>
                </c:pt>
                <c:pt idx="10666">
                  <c:v>8.308173201732977</c:v>
                </c:pt>
                <c:pt idx="10667">
                  <c:v>8.3076709041669208</c:v>
                </c:pt>
                <c:pt idx="10668">
                  <c:v>8.3082979125830523</c:v>
                </c:pt>
                <c:pt idx="10669">
                  <c:v>8.3084340650169946</c:v>
                </c:pt>
                <c:pt idx="10670">
                  <c:v>8.3080025567669278</c:v>
                </c:pt>
                <c:pt idx="10671">
                  <c:v>8.3088784925330685</c:v>
                </c:pt>
                <c:pt idx="10672">
                  <c:v>8.3080662009500017</c:v>
                </c:pt>
                <c:pt idx="10673">
                  <c:v>8.3084567867169437</c:v>
                </c:pt>
                <c:pt idx="10674">
                  <c:v>8.308368445133075</c:v>
                </c:pt>
                <c:pt idx="10675">
                  <c:v>8.307568080900019</c:v>
                </c:pt>
                <c:pt idx="10676">
                  <c:v>8.3078071999999601</c:v>
                </c:pt>
                <c:pt idx="10677">
                  <c:v>8.3082325584170906</c:v>
                </c:pt>
                <c:pt idx="10678">
                  <c:v>8.3084133108500335</c:v>
                </c:pt>
                <c:pt idx="10679">
                  <c:v>8.308106919266967</c:v>
                </c:pt>
                <c:pt idx="10680">
                  <c:v>8.3084044050329098</c:v>
                </c:pt>
                <c:pt idx="10681">
                  <c:v>8.3079586801170411</c:v>
                </c:pt>
                <c:pt idx="10682">
                  <c:v>8.3080504325499831</c:v>
                </c:pt>
                <c:pt idx="10683">
                  <c:v>8.3084504242999166</c:v>
                </c:pt>
                <c:pt idx="10684">
                  <c:v>8.3078920934000582</c:v>
                </c:pt>
                <c:pt idx="10685">
                  <c:v>8.3078219625000003</c:v>
                </c:pt>
                <c:pt idx="10686">
                  <c:v>8.3082668875829331</c:v>
                </c:pt>
                <c:pt idx="10687">
                  <c:v>8.307876556683075</c:v>
                </c:pt>
                <c:pt idx="10688">
                  <c:v>8.3079914317670074</c:v>
                </c:pt>
                <c:pt idx="10689">
                  <c:v>8.3073919008669481</c:v>
                </c:pt>
                <c:pt idx="10690">
                  <c:v>8.3077187926170808</c:v>
                </c:pt>
                <c:pt idx="10691">
                  <c:v>8.3084539283830239</c:v>
                </c:pt>
                <c:pt idx="10692">
                  <c:v>8.3080412201329565</c:v>
                </c:pt>
                <c:pt idx="10693">
                  <c:v>8.3082646892330985</c:v>
                </c:pt>
                <c:pt idx="10694">
                  <c:v>8.3084564916670391</c:v>
                </c:pt>
                <c:pt idx="10695">
                  <c:v>8.3080314167499729</c:v>
                </c:pt>
                <c:pt idx="10696">
                  <c:v>8.3087441358499152</c:v>
                </c:pt>
                <c:pt idx="10697">
                  <c:v>8.3080776776000462</c:v>
                </c:pt>
                <c:pt idx="10698">
                  <c:v>8.3078175133669898</c:v>
                </c:pt>
                <c:pt idx="10699">
                  <c:v>8.3073249384499217</c:v>
                </c:pt>
                <c:pt idx="10700">
                  <c:v>8.3072173575500621</c:v>
                </c:pt>
                <c:pt idx="10701">
                  <c:v>8.3076323492999968</c:v>
                </c:pt>
                <c:pt idx="10702">
                  <c:v>8.3085013350669374</c:v>
                </c:pt>
                <c:pt idx="10703">
                  <c:v>8.3079463041670802</c:v>
                </c:pt>
                <c:pt idx="10704">
                  <c:v>8.3085326959170125</c:v>
                </c:pt>
                <c:pt idx="10705">
                  <c:v>8.3081874150169543</c:v>
                </c:pt>
                <c:pt idx="10706">
                  <c:v>8.3082550567670879</c:v>
                </c:pt>
                <c:pt idx="10707">
                  <c:v>8.3088151758670286</c:v>
                </c:pt>
                <c:pt idx="10708">
                  <c:v>8.3082559509499614</c:v>
                </c:pt>
                <c:pt idx="10709">
                  <c:v>8.3087070867169039</c:v>
                </c:pt>
                <c:pt idx="10710">
                  <c:v>8.3086052618000359</c:v>
                </c:pt>
                <c:pt idx="10711">
                  <c:v>8.3085663975669792</c:v>
                </c:pt>
                <c:pt idx="10712">
                  <c:v>8.3081006166669198</c:v>
                </c:pt>
                <c:pt idx="10713">
                  <c:v>8.3088636250830525</c:v>
                </c:pt>
                <c:pt idx="10714">
                  <c:v>8.3084818441829942</c:v>
                </c:pt>
                <c:pt idx="10715">
                  <c:v>8.3081793859329274</c:v>
                </c:pt>
                <c:pt idx="10716">
                  <c:v>8.3081589717000703</c:v>
                </c:pt>
                <c:pt idx="10717">
                  <c:v>8.3082970301170018</c:v>
                </c:pt>
                <c:pt idx="10718">
                  <c:v>8.308546582549944</c:v>
                </c:pt>
                <c:pt idx="10719">
                  <c:v>8.3077993576330744</c:v>
                </c:pt>
                <c:pt idx="10720">
                  <c:v>8.3082316434000187</c:v>
                </c:pt>
                <c:pt idx="10721">
                  <c:v>8.3087314791669602</c:v>
                </c:pt>
                <c:pt idx="10722">
                  <c:v>8.3081594542500934</c:v>
                </c:pt>
                <c:pt idx="10723">
                  <c:v>8.308203056683034</c:v>
                </c:pt>
                <c:pt idx="10724">
                  <c:v>8.3087551150999666</c:v>
                </c:pt>
                <c:pt idx="10725">
                  <c:v>8.3083009175329092</c:v>
                </c:pt>
                <c:pt idx="10726">
                  <c:v>8.308473442617041</c:v>
                </c:pt>
                <c:pt idx="10727">
                  <c:v>8.308589145049984</c:v>
                </c:pt>
                <c:pt idx="10728">
                  <c:v>8.3082144201329164</c:v>
                </c:pt>
                <c:pt idx="10729">
                  <c:v>8.3077880725670568</c:v>
                </c:pt>
                <c:pt idx="10730">
                  <c:v>8.3086701416669992</c:v>
                </c:pt>
                <c:pt idx="10731">
                  <c:v>8.3092001334169332</c:v>
                </c:pt>
                <c:pt idx="10732">
                  <c:v>8.3087386025170744</c:v>
                </c:pt>
                <c:pt idx="10733">
                  <c:v>8.3085074776000081</c:v>
                </c:pt>
                <c:pt idx="10734">
                  <c:v>8.308668663366948</c:v>
                </c:pt>
                <c:pt idx="10735">
                  <c:v>8.3089487884500812</c:v>
                </c:pt>
                <c:pt idx="10736">
                  <c:v>8.3086870242170239</c:v>
                </c:pt>
                <c:pt idx="10737">
                  <c:v>8.3086710326329563</c:v>
                </c:pt>
                <c:pt idx="10738">
                  <c:v>8.3089486850670973</c:v>
                </c:pt>
                <c:pt idx="10739">
                  <c:v>8.3085626375000388</c:v>
                </c:pt>
                <c:pt idx="10740">
                  <c:v>8.3085196292499734</c:v>
                </c:pt>
                <c:pt idx="10741">
                  <c:v>8.3086760483499145</c:v>
                </c:pt>
                <c:pt idx="10742">
                  <c:v>8.3087528901000471</c:v>
                </c:pt>
                <c:pt idx="10743">
                  <c:v>8.3085083425329902</c:v>
                </c:pt>
                <c:pt idx="10744">
                  <c:v>8.3090185176169218</c:v>
                </c:pt>
                <c:pt idx="10745">
                  <c:v>8.3087273867170648</c:v>
                </c:pt>
                <c:pt idx="10746">
                  <c:v>8.3091174784669963</c:v>
                </c:pt>
                <c:pt idx="10747">
                  <c:v>8.3088485642329371</c:v>
                </c:pt>
                <c:pt idx="10748">
                  <c:v>8.3093085833330793</c:v>
                </c:pt>
                <c:pt idx="10749">
                  <c:v>8.309017025083012</c:v>
                </c:pt>
                <c:pt idx="10750">
                  <c:v>8.3090472441829561</c:v>
                </c:pt>
                <c:pt idx="10751">
                  <c:v>8.3091297526000876</c:v>
                </c:pt>
                <c:pt idx="10752">
                  <c:v>8.309518838367028</c:v>
                </c:pt>
                <c:pt idx="10753">
                  <c:v>8.3090877801169611</c:v>
                </c:pt>
                <c:pt idx="10754">
                  <c:v>8.3086989325499037</c:v>
                </c:pt>
                <c:pt idx="10755">
                  <c:v>8.3092305909670365</c:v>
                </c:pt>
                <c:pt idx="10756">
                  <c:v>8.3088144767329783</c:v>
                </c:pt>
                <c:pt idx="10757">
                  <c:v>8.3090876624999197</c:v>
                </c:pt>
                <c:pt idx="10758">
                  <c:v>8.3088419042500519</c:v>
                </c:pt>
                <c:pt idx="10759">
                  <c:v>8.3085827066829943</c:v>
                </c:pt>
                <c:pt idx="10760">
                  <c:v>8.3086158984329277</c:v>
                </c:pt>
                <c:pt idx="10761">
                  <c:v>8.3089837342000692</c:v>
                </c:pt>
                <c:pt idx="10762">
                  <c:v>8.3090681259500023</c:v>
                </c:pt>
                <c:pt idx="10763">
                  <c:v>8.3096587117169438</c:v>
                </c:pt>
                <c:pt idx="10764">
                  <c:v>8.3088081701330765</c:v>
                </c:pt>
                <c:pt idx="10765">
                  <c:v>8.3096667392330179</c:v>
                </c:pt>
                <c:pt idx="10766">
                  <c:v>8.3090346916669606</c:v>
                </c:pt>
                <c:pt idx="10767">
                  <c:v>8.3091896834170917</c:v>
                </c:pt>
                <c:pt idx="10768">
                  <c:v>8.3090970191830351</c:v>
                </c:pt>
                <c:pt idx="10769">
                  <c:v>8.3090254442669682</c:v>
                </c:pt>
                <c:pt idx="10770">
                  <c:v>8.3090872633669086</c:v>
                </c:pt>
                <c:pt idx="10771">
                  <c:v>8.3097614051170403</c:v>
                </c:pt>
                <c:pt idx="10772">
                  <c:v>8.3102516742169836</c:v>
                </c:pt>
                <c:pt idx="10773">
                  <c:v>8.3095772159669163</c:v>
                </c:pt>
                <c:pt idx="10774">
                  <c:v>8.3095271017330585</c:v>
                </c:pt>
                <c:pt idx="10775">
                  <c:v>8.3095105041669992</c:v>
                </c:pt>
                <c:pt idx="10776">
                  <c:v>8.3099632292499326</c:v>
                </c:pt>
                <c:pt idx="10777">
                  <c:v>8.309810898350074</c:v>
                </c:pt>
                <c:pt idx="10778">
                  <c:v>8.3095736901000077</c:v>
                </c:pt>
                <c:pt idx="10779">
                  <c:v>8.3095232925329494</c:v>
                </c:pt>
                <c:pt idx="10780">
                  <c:v>8.309875467617081</c:v>
                </c:pt>
                <c:pt idx="10781">
                  <c:v>8.3095163867170232</c:v>
                </c:pt>
                <c:pt idx="10782">
                  <c:v>8.3092463951329574</c:v>
                </c:pt>
                <c:pt idx="10783">
                  <c:v>8.3097260475670982</c:v>
                </c:pt>
                <c:pt idx="10784">
                  <c:v>8.3101003000000411</c:v>
                </c:pt>
                <c:pt idx="10785">
                  <c:v>8.3096927417499735</c:v>
                </c:pt>
                <c:pt idx="10786">
                  <c:v>8.3093752275169148</c:v>
                </c:pt>
                <c:pt idx="10787">
                  <c:v>8.3095736526000472</c:v>
                </c:pt>
                <c:pt idx="10788">
                  <c:v>8.3092610216999887</c:v>
                </c:pt>
                <c:pt idx="10789">
                  <c:v>8.3097514467829221</c:v>
                </c:pt>
                <c:pt idx="10790">
                  <c:v>8.3098477158830644</c:v>
                </c:pt>
                <c:pt idx="10791">
                  <c:v>8.3105103909669964</c:v>
                </c:pt>
                <c:pt idx="10792">
                  <c:v>8.3102309433999384</c:v>
                </c:pt>
                <c:pt idx="10793">
                  <c:v>8.3105393791670785</c:v>
                </c:pt>
                <c:pt idx="10794">
                  <c:v>8.3106085209170129</c:v>
                </c:pt>
                <c:pt idx="10795">
                  <c:v>8.310473790016955</c:v>
                </c:pt>
                <c:pt idx="10796">
                  <c:v>8.3111082317670864</c:v>
                </c:pt>
                <c:pt idx="10797">
                  <c:v>8.310599767533029</c:v>
                </c:pt>
                <c:pt idx="10798">
                  <c:v>8.3106921926169619</c:v>
                </c:pt>
                <c:pt idx="10799">
                  <c:v>8.311056195049904</c:v>
                </c:pt>
                <c:pt idx="10800">
                  <c:v>8.3110880534670351</c:v>
                </c:pt>
                <c:pt idx="10801">
                  <c:v>8.3111780058999774</c:v>
                </c:pt>
                <c:pt idx="10802">
                  <c:v>8.3109587916669216</c:v>
                </c:pt>
                <c:pt idx="10803">
                  <c:v>8.3110607667500531</c:v>
                </c:pt>
                <c:pt idx="10804">
                  <c:v>8.3108159191829944</c:v>
                </c:pt>
                <c:pt idx="10805">
                  <c:v>8.3108754942669272</c:v>
                </c:pt>
                <c:pt idx="10806">
                  <c:v>8.3110494800330681</c:v>
                </c:pt>
                <c:pt idx="10807">
                  <c:v>8.3108331884500011</c:v>
                </c:pt>
                <c:pt idx="10808">
                  <c:v>8.310819524216944</c:v>
                </c:pt>
                <c:pt idx="10809">
                  <c:v>8.3103763326330764</c:v>
                </c:pt>
                <c:pt idx="10810">
                  <c:v>8.3110064684000164</c:v>
                </c:pt>
                <c:pt idx="10811">
                  <c:v>8.3111661541669601</c:v>
                </c:pt>
                <c:pt idx="10812">
                  <c:v>8.3111940625830911</c:v>
                </c:pt>
                <c:pt idx="10813">
                  <c:v>8.3107094483500354</c:v>
                </c:pt>
                <c:pt idx="10814">
                  <c:v>8.3115092234329673</c:v>
                </c:pt>
                <c:pt idx="10815">
                  <c:v>8.3112985091999079</c:v>
                </c:pt>
                <c:pt idx="10816">
                  <c:v>8.3114343676170428</c:v>
                </c:pt>
                <c:pt idx="10817">
                  <c:v>8.3112519367169835</c:v>
                </c:pt>
                <c:pt idx="10818">
                  <c:v>8.3115200951329165</c:v>
                </c:pt>
                <c:pt idx="10819">
                  <c:v>8.3115625475670587</c:v>
                </c:pt>
                <c:pt idx="10820">
                  <c:v>8.3112470499999986</c:v>
                </c:pt>
                <c:pt idx="10821">
                  <c:v>8.3115425917499337</c:v>
                </c:pt>
                <c:pt idx="10822">
                  <c:v>8.310852060850074</c:v>
                </c:pt>
                <c:pt idx="10823">
                  <c:v>8.3110114692670063</c:v>
                </c:pt>
                <c:pt idx="10824">
                  <c:v>8.3112360550329498</c:v>
                </c:pt>
                <c:pt idx="10825">
                  <c:v>8.311193746783081</c:v>
                </c:pt>
                <c:pt idx="10826">
                  <c:v>8.311045415883024</c:v>
                </c:pt>
                <c:pt idx="10827">
                  <c:v>8.3114879909669561</c:v>
                </c:pt>
                <c:pt idx="10828">
                  <c:v>8.3110474934000962</c:v>
                </c:pt>
                <c:pt idx="10829">
                  <c:v>8.3110985458330404</c:v>
                </c:pt>
                <c:pt idx="10830">
                  <c:v>8.3117008042499734</c:v>
                </c:pt>
                <c:pt idx="10831">
                  <c:v>8.3110681733499163</c:v>
                </c:pt>
                <c:pt idx="10832">
                  <c:v>8.3110415984330466</c:v>
                </c:pt>
                <c:pt idx="10833">
                  <c:v>8.3117478008669892</c:v>
                </c:pt>
                <c:pt idx="10834">
                  <c:v>8.3111100759499212</c:v>
                </c:pt>
                <c:pt idx="10835">
                  <c:v>8.3109793617170631</c:v>
                </c:pt>
                <c:pt idx="10836">
                  <c:v>8.3112437201329961</c:v>
                </c:pt>
                <c:pt idx="10837">
                  <c:v>8.3110353558999392</c:v>
                </c:pt>
                <c:pt idx="10838">
                  <c:v>8.3105851916670783</c:v>
                </c:pt>
                <c:pt idx="10839">
                  <c:v>8.311535066750011</c:v>
                </c:pt>
                <c:pt idx="10840">
                  <c:v>8.3111793358499551</c:v>
                </c:pt>
                <c:pt idx="10841">
                  <c:v>8.3114081109330868</c:v>
                </c:pt>
                <c:pt idx="10842">
                  <c:v>8.3116873633670298</c:v>
                </c:pt>
                <c:pt idx="10843">
                  <c:v>8.3116043884499629</c:v>
                </c:pt>
                <c:pt idx="10844">
                  <c:v>8.3117334408829038</c:v>
                </c:pt>
                <c:pt idx="10845">
                  <c:v>8.3111400659670363</c:v>
                </c:pt>
                <c:pt idx="10846">
                  <c:v>8.3108737517329772</c:v>
                </c:pt>
                <c:pt idx="10847">
                  <c:v>8.3107861874999216</c:v>
                </c:pt>
                <c:pt idx="10848">
                  <c:v>8.3120012625830526</c:v>
                </c:pt>
                <c:pt idx="10849">
                  <c:v>8.3115469650169942</c:v>
                </c:pt>
                <c:pt idx="10850">
                  <c:v>8.3111543734329274</c:v>
                </c:pt>
                <c:pt idx="10851">
                  <c:v>8.3115251758670681</c:v>
                </c:pt>
                <c:pt idx="10852">
                  <c:v>8.3107143342830003</c:v>
                </c:pt>
                <c:pt idx="10853">
                  <c:v>8.3119336367169439</c:v>
                </c:pt>
                <c:pt idx="10854">
                  <c:v>8.3116271784670754</c:v>
                </c:pt>
                <c:pt idx="10855">
                  <c:v>8.311143114233019</c:v>
                </c:pt>
                <c:pt idx="10856">
                  <c:v>8.3110816833329597</c:v>
                </c:pt>
                <c:pt idx="10857">
                  <c:v>8.3109003917500921</c:v>
                </c:pt>
                <c:pt idx="10858">
                  <c:v>8.3103339441830339</c:v>
                </c:pt>
                <c:pt idx="10859">
                  <c:v>8.3106016525999671</c:v>
                </c:pt>
                <c:pt idx="10860">
                  <c:v>8.3108534383669106</c:v>
                </c:pt>
                <c:pt idx="10861">
                  <c:v>8.3108629801170419</c:v>
                </c:pt>
                <c:pt idx="10862">
                  <c:v>8.3100880158829824</c:v>
                </c:pt>
                <c:pt idx="10863">
                  <c:v>8.3104380576329167</c:v>
                </c:pt>
                <c:pt idx="10864">
                  <c:v>8.3102131434000572</c:v>
                </c:pt>
                <c:pt idx="10865">
                  <c:v>8.3096768125000011</c:v>
                </c:pt>
                <c:pt idx="10866">
                  <c:v>8.3097077209169328</c:v>
                </c:pt>
                <c:pt idx="10867">
                  <c:v>8.3107043566830736</c:v>
                </c:pt>
                <c:pt idx="10868">
                  <c:v>8.3111094651000084</c:v>
                </c:pt>
                <c:pt idx="10869">
                  <c:v>8.3101736008669498</c:v>
                </c:pt>
                <c:pt idx="10870">
                  <c:v>8.31007907595008</c:v>
                </c:pt>
                <c:pt idx="10871">
                  <c:v>8.3106538950500237</c:v>
                </c:pt>
                <c:pt idx="10872">
                  <c:v>8.3107638701329556</c:v>
                </c:pt>
                <c:pt idx="10873">
                  <c:v>8.3107880225670989</c:v>
                </c:pt>
                <c:pt idx="10874">
                  <c:v>8.3109875750000395</c:v>
                </c:pt>
                <c:pt idx="10875">
                  <c:v>8.3102523500829726</c:v>
                </c:pt>
                <c:pt idx="10876">
                  <c:v>8.3104579358499144</c:v>
                </c:pt>
                <c:pt idx="10877">
                  <c:v>8.3111840109330473</c:v>
                </c:pt>
                <c:pt idx="10878">
                  <c:v>8.3109209300329905</c:v>
                </c:pt>
                <c:pt idx="10879">
                  <c:v>8.3103514551169226</c:v>
                </c:pt>
                <c:pt idx="10880">
                  <c:v>8.3108960242170635</c:v>
                </c:pt>
                <c:pt idx="10881">
                  <c:v>8.3109385826329962</c:v>
                </c:pt>
                <c:pt idx="10882">
                  <c:v>8.3110072350669384</c:v>
                </c:pt>
                <c:pt idx="10883">
                  <c:v>8.3110093041670812</c:v>
                </c:pt>
                <c:pt idx="10884">
                  <c:v>8.3112029625830139</c:v>
                </c:pt>
                <c:pt idx="10885">
                  <c:v>8.3108292816829543</c:v>
                </c:pt>
                <c:pt idx="10886">
                  <c:v>8.3109897067670868</c:v>
                </c:pt>
                <c:pt idx="10887">
                  <c:v>8.3108211258670295</c:v>
                </c:pt>
                <c:pt idx="10888">
                  <c:v>8.3104630342829608</c:v>
                </c:pt>
                <c:pt idx="10889">
                  <c:v>8.3111117033829043</c:v>
                </c:pt>
                <c:pt idx="10890">
                  <c:v>8.3107874284670356</c:v>
                </c:pt>
                <c:pt idx="10891">
                  <c:v>8.3108008142329766</c:v>
                </c:pt>
                <c:pt idx="10892">
                  <c:v>8.3098866333329209</c:v>
                </c:pt>
                <c:pt idx="10893">
                  <c:v>8.3102630584170516</c:v>
                </c:pt>
                <c:pt idx="10894">
                  <c:v>8.3111118941829947</c:v>
                </c:pt>
                <c:pt idx="10895">
                  <c:v>8.310955369266928</c:v>
                </c:pt>
                <c:pt idx="10896">
                  <c:v>8.3106873217000672</c:v>
                </c:pt>
                <c:pt idx="10897">
                  <c:v>8.3111891801170028</c:v>
                </c:pt>
                <c:pt idx="10898">
                  <c:v>8.310740632549944</c:v>
                </c:pt>
                <c:pt idx="10899">
                  <c:v>8.3110821076330748</c:v>
                </c:pt>
                <c:pt idx="10900">
                  <c:v>8.3104657100670174</c:v>
                </c:pt>
                <c:pt idx="10901">
                  <c:v>8.31081896249996</c:v>
                </c:pt>
                <c:pt idx="10902">
                  <c:v>8.3107255375830924</c:v>
                </c:pt>
                <c:pt idx="10903">
                  <c:v>8.3110239066830349</c:v>
                </c:pt>
                <c:pt idx="10904">
                  <c:v>8.3114391317669671</c:v>
                </c:pt>
                <c:pt idx="10905">
                  <c:v>8.31118316753291</c:v>
                </c:pt>
                <c:pt idx="10906">
                  <c:v>8.3111921426170419</c:v>
                </c:pt>
                <c:pt idx="10907">
                  <c:v>8.3104072283829851</c:v>
                </c:pt>
                <c:pt idx="10908">
                  <c:v>8.3111381367999169</c:v>
                </c:pt>
                <c:pt idx="10909">
                  <c:v>8.3110271892330569</c:v>
                </c:pt>
                <c:pt idx="10910">
                  <c:v>8.3107890250000001</c:v>
                </c:pt>
                <c:pt idx="10911">
                  <c:v>8.3110396667499327</c:v>
                </c:pt>
                <c:pt idx="10912">
                  <c:v>8.3107281691830757</c:v>
                </c:pt>
                <c:pt idx="10913">
                  <c:v>8.3108184609330067</c:v>
                </c:pt>
                <c:pt idx="10914">
                  <c:v>8.3104105966999491</c:v>
                </c:pt>
                <c:pt idx="10915">
                  <c:v>8.3111926217830803</c:v>
                </c:pt>
                <c:pt idx="10916">
                  <c:v>8.3108958075500237</c:v>
                </c:pt>
                <c:pt idx="10917">
                  <c:v>8.3110787326329554</c:v>
                </c:pt>
                <c:pt idx="10918">
                  <c:v>8.310734968400098</c:v>
                </c:pt>
                <c:pt idx="10919">
                  <c:v>8.3104876041670384</c:v>
                </c:pt>
                <c:pt idx="10920">
                  <c:v>8.3108460959169719</c:v>
                </c:pt>
                <c:pt idx="10921">
                  <c:v>8.3110520316829142</c:v>
                </c:pt>
                <c:pt idx="10922">
                  <c:v>8.3110291567670469</c:v>
                </c:pt>
                <c:pt idx="10923">
                  <c:v>8.311159975866989</c:v>
                </c:pt>
                <c:pt idx="10924">
                  <c:v>8.3106120842829228</c:v>
                </c:pt>
                <c:pt idx="10925">
                  <c:v>8.3109351033830627</c:v>
                </c:pt>
                <c:pt idx="10926">
                  <c:v>8.3107496784669976</c:v>
                </c:pt>
                <c:pt idx="10927">
                  <c:v>8.3106834975669379</c:v>
                </c:pt>
                <c:pt idx="10928">
                  <c:v>8.3113010333330806</c:v>
                </c:pt>
                <c:pt idx="10929">
                  <c:v>8.311347658417013</c:v>
                </c:pt>
                <c:pt idx="10930">
                  <c:v>8.3109676275169537</c:v>
                </c:pt>
                <c:pt idx="10931">
                  <c:v>8.310295135933087</c:v>
                </c:pt>
                <c:pt idx="10932">
                  <c:v>8.3112510717000276</c:v>
                </c:pt>
                <c:pt idx="10933">
                  <c:v>8.3109040301169621</c:v>
                </c:pt>
                <c:pt idx="10934">
                  <c:v>8.311284215882905</c:v>
                </c:pt>
                <c:pt idx="10935">
                  <c:v>8.3110885576330364</c:v>
                </c:pt>
                <c:pt idx="10936">
                  <c:v>8.311050910066978</c:v>
                </c:pt>
                <c:pt idx="10937">
                  <c:v>8.31082481249992</c:v>
                </c:pt>
                <c:pt idx="10938">
                  <c:v>8.3105672542500511</c:v>
                </c:pt>
                <c:pt idx="10939">
                  <c:v>8.3110602566829943</c:v>
                </c:pt>
                <c:pt idx="10940">
                  <c:v>8.3112861317669271</c:v>
                </c:pt>
                <c:pt idx="10941">
                  <c:v>8.3113574008670685</c:v>
                </c:pt>
                <c:pt idx="10942">
                  <c:v>8.3120078259500012</c:v>
                </c:pt>
                <c:pt idx="10943">
                  <c:v>8.3120244783829431</c:v>
                </c:pt>
                <c:pt idx="10944">
                  <c:v>8.3122494034670762</c:v>
                </c:pt>
                <c:pt idx="10945">
                  <c:v>8.3124405392330178</c:v>
                </c:pt>
                <c:pt idx="10946">
                  <c:v>8.3115209416669611</c:v>
                </c:pt>
                <c:pt idx="10947">
                  <c:v>8.3111446500830919</c:v>
                </c:pt>
                <c:pt idx="10948">
                  <c:v>8.3106697858500329</c:v>
                </c:pt>
                <c:pt idx="10949">
                  <c:v>8.3112133275999689</c:v>
                </c:pt>
                <c:pt idx="10950">
                  <c:v>8.3117339966999086</c:v>
                </c:pt>
                <c:pt idx="10951">
                  <c:v>8.3116453884500405</c:v>
                </c:pt>
                <c:pt idx="10952">
                  <c:v>8.3113165908829831</c:v>
                </c:pt>
                <c:pt idx="10953">
                  <c:v>8.3118396992999166</c:v>
                </c:pt>
                <c:pt idx="10954">
                  <c:v>8.3122266350670593</c:v>
                </c:pt>
                <c:pt idx="10955">
                  <c:v>8.3110656874999993</c:v>
                </c:pt>
                <c:pt idx="10956">
                  <c:v>8.310976079249933</c:v>
                </c:pt>
                <c:pt idx="10957">
                  <c:v>8.3116333150170743</c:v>
                </c:pt>
                <c:pt idx="10958">
                  <c:v>8.3109018234330065</c:v>
                </c:pt>
                <c:pt idx="10959">
                  <c:v>8.31075474253295</c:v>
                </c:pt>
                <c:pt idx="10960">
                  <c:v>8.3111604842830822</c:v>
                </c:pt>
                <c:pt idx="10961">
                  <c:v>8.3106529700500236</c:v>
                </c:pt>
                <c:pt idx="10962">
                  <c:v>8.3114001451329553</c:v>
                </c:pt>
                <c:pt idx="10963">
                  <c:v>8.3110032309000967</c:v>
                </c:pt>
                <c:pt idx="10964">
                  <c:v>8.3114881500000397</c:v>
                </c:pt>
                <c:pt idx="10965">
                  <c:v>8.3109527750829741</c:v>
                </c:pt>
                <c:pt idx="10966">
                  <c:v>8.3119358275169137</c:v>
                </c:pt>
                <c:pt idx="10967">
                  <c:v>8.3118821526000453</c:v>
                </c:pt>
                <c:pt idx="10968">
                  <c:v>8.3120655383669888</c:v>
                </c:pt>
                <c:pt idx="10969">
                  <c:v>8.3115132467829227</c:v>
                </c:pt>
                <c:pt idx="10970">
                  <c:v>8.3115144492170643</c:v>
                </c:pt>
                <c:pt idx="10971">
                  <c:v>8.3123351076329968</c:v>
                </c:pt>
                <c:pt idx="10972">
                  <c:v>8.3120326600669383</c:v>
                </c:pt>
                <c:pt idx="10973">
                  <c:v>8.3119475125000797</c:v>
                </c:pt>
                <c:pt idx="10974">
                  <c:v>8.3120320375830126</c:v>
                </c:pt>
                <c:pt idx="10975">
                  <c:v>8.3117308900169551</c:v>
                </c:pt>
                <c:pt idx="10976">
                  <c:v>8.3119241317670873</c:v>
                </c:pt>
                <c:pt idx="10977">
                  <c:v>8.3116088675330282</c:v>
                </c:pt>
                <c:pt idx="10978">
                  <c:v>8.3118822092829632</c:v>
                </c:pt>
                <c:pt idx="10979">
                  <c:v>8.3118373950499045</c:v>
                </c:pt>
                <c:pt idx="10980">
                  <c:v>8.3121713701330346</c:v>
                </c:pt>
                <c:pt idx="10981">
                  <c:v>8.3118223725669793</c:v>
                </c:pt>
                <c:pt idx="10982">
                  <c:v>8.3118979083329201</c:v>
                </c:pt>
                <c:pt idx="10983">
                  <c:v>8.3120437334170525</c:v>
                </c:pt>
                <c:pt idx="10984">
                  <c:v>8.3119377025169943</c:v>
                </c:pt>
                <c:pt idx="10985">
                  <c:v>8.3119340275999267</c:v>
                </c:pt>
                <c:pt idx="10986">
                  <c:v>8.3116503800330683</c:v>
                </c:pt>
                <c:pt idx="10987">
                  <c:v>8.3120607551170025</c:v>
                </c:pt>
                <c:pt idx="10988">
                  <c:v>8.3118105242169449</c:v>
                </c:pt>
                <c:pt idx="10989">
                  <c:v>8.3118003159670764</c:v>
                </c:pt>
                <c:pt idx="10990">
                  <c:v>8.3119991017330168</c:v>
                </c:pt>
                <c:pt idx="10991">
                  <c:v>8.312299887499961</c:v>
                </c:pt>
                <c:pt idx="10992">
                  <c:v>8.3125416459170918</c:v>
                </c:pt>
                <c:pt idx="10993">
                  <c:v>8.3125772483500349</c:v>
                </c:pt>
                <c:pt idx="10994">
                  <c:v>8.3122684900999673</c:v>
                </c:pt>
                <c:pt idx="10995">
                  <c:v>8.3124787925329091</c:v>
                </c:pt>
                <c:pt idx="10996">
                  <c:v>8.3124609676170405</c:v>
                </c:pt>
                <c:pt idx="10997">
                  <c:v>8.3122617867169843</c:v>
                </c:pt>
                <c:pt idx="10998">
                  <c:v>8.3119152617999159</c:v>
                </c:pt>
                <c:pt idx="10999">
                  <c:v>8.3123243642330582</c:v>
                </c:pt>
                <c:pt idx="11000">
                  <c:v>8.3126145833329996</c:v>
                </c:pt>
                <c:pt idx="11001">
                  <c:v>8.3126934250829319</c:v>
                </c:pt>
                <c:pt idx="11002">
                  <c:v>8.3128060441830733</c:v>
                </c:pt>
                <c:pt idx="11003">
                  <c:v>8.3126840026000064</c:v>
                </c:pt>
                <c:pt idx="11004">
                  <c:v>8.3128301716999502</c:v>
                </c:pt>
                <c:pt idx="11005">
                  <c:v>8.312787463450082</c:v>
                </c:pt>
                <c:pt idx="11006">
                  <c:v>8.3127547992170232</c:v>
                </c:pt>
                <c:pt idx="11007">
                  <c:v>8.3123352409669575</c:v>
                </c:pt>
                <c:pt idx="11008">
                  <c:v>8.3128159267330979</c:v>
                </c:pt>
                <c:pt idx="11009">
                  <c:v>8.3125509958330408</c:v>
                </c:pt>
                <c:pt idx="11010">
                  <c:v>8.3126214542499728</c:v>
                </c:pt>
                <c:pt idx="11011">
                  <c:v>8.3128431566829146</c:v>
                </c:pt>
                <c:pt idx="11012">
                  <c:v>8.3127002651000481</c:v>
                </c:pt>
                <c:pt idx="11013">
                  <c:v>8.3124827175329887</c:v>
                </c:pt>
                <c:pt idx="11014">
                  <c:v>8.3129083592829218</c:v>
                </c:pt>
                <c:pt idx="11015">
                  <c:v>8.3129958117170641</c:v>
                </c:pt>
                <c:pt idx="11016">
                  <c:v>8.3127889201329968</c:v>
                </c:pt>
                <c:pt idx="11017">
                  <c:v>8.3131938725669396</c:v>
                </c:pt>
                <c:pt idx="11018">
                  <c:v>8.31299524166708</c:v>
                </c:pt>
                <c:pt idx="11019">
                  <c:v>8.3130460667500117</c:v>
                </c:pt>
                <c:pt idx="11020">
                  <c:v>8.3127852191829543</c:v>
                </c:pt>
                <c:pt idx="11021">
                  <c:v>8.3129624109330873</c:v>
                </c:pt>
                <c:pt idx="11022">
                  <c:v>8.3120217133670291</c:v>
                </c:pt>
                <c:pt idx="11023">
                  <c:v>8.3130984884499615</c:v>
                </c:pt>
                <c:pt idx="11024">
                  <c:v>8.3128198575499042</c:v>
                </c:pt>
                <c:pt idx="11025">
                  <c:v>8.3128623493000369</c:v>
                </c:pt>
                <c:pt idx="11026">
                  <c:v>8.312463351732978</c:v>
                </c:pt>
                <c:pt idx="11027">
                  <c:v>8.3128871874999213</c:v>
                </c:pt>
                <c:pt idx="11028">
                  <c:v>8.3126753125830533</c:v>
                </c:pt>
                <c:pt idx="11029">
                  <c:v>8.3130159816829945</c:v>
                </c:pt>
                <c:pt idx="11030">
                  <c:v>8.3132801400999288</c:v>
                </c:pt>
                <c:pt idx="11031">
                  <c:v>8.3128443092000683</c:v>
                </c:pt>
                <c:pt idx="11032">
                  <c:v>8.3131020176170018</c:v>
                </c:pt>
                <c:pt idx="11033">
                  <c:v>8.3127979200499436</c:v>
                </c:pt>
                <c:pt idx="11034">
                  <c:v>8.3136740618000751</c:v>
                </c:pt>
                <c:pt idx="11035">
                  <c:v>8.3134078309000188</c:v>
                </c:pt>
                <c:pt idx="11036">
                  <c:v>8.3138975166669606</c:v>
                </c:pt>
                <c:pt idx="11037">
                  <c:v>8.3134512084170922</c:v>
                </c:pt>
                <c:pt idx="11038">
                  <c:v>8.3130798275170346</c:v>
                </c:pt>
                <c:pt idx="11039">
                  <c:v>8.3126978192669672</c:v>
                </c:pt>
                <c:pt idx="11040">
                  <c:v>8.312577071699911</c:v>
                </c:pt>
                <c:pt idx="11041">
                  <c:v>8.3128194134500415</c:v>
                </c:pt>
                <c:pt idx="11042">
                  <c:v>8.3131526492169829</c:v>
                </c:pt>
                <c:pt idx="11043">
                  <c:v>8.3124646076329167</c:v>
                </c:pt>
                <c:pt idx="11044">
                  <c:v>8.3125555100670585</c:v>
                </c:pt>
                <c:pt idx="11045">
                  <c:v>8.3126381958330011</c:v>
                </c:pt>
                <c:pt idx="11046">
                  <c:v>8.3130480542499328</c:v>
                </c:pt>
                <c:pt idx="11047">
                  <c:v>8.3134256233500743</c:v>
                </c:pt>
                <c:pt idx="11048">
                  <c:v>8.3130474484330055</c:v>
                </c:pt>
                <c:pt idx="11049">
                  <c:v>8.3130145341999491</c:v>
                </c:pt>
                <c:pt idx="11050">
                  <c:v>8.3136076926170812</c:v>
                </c:pt>
                <c:pt idx="11051">
                  <c:v>8.3131920617170234</c:v>
                </c:pt>
                <c:pt idx="11052">
                  <c:v>8.3137259367999565</c:v>
                </c:pt>
                <c:pt idx="11053">
                  <c:v>8.3133140559000971</c:v>
                </c:pt>
                <c:pt idx="11054">
                  <c:v>8.3129297083330389</c:v>
                </c:pt>
                <c:pt idx="11055">
                  <c:v>8.3126383834169726</c:v>
                </c:pt>
                <c:pt idx="11056">
                  <c:v>8.3133798191829147</c:v>
                </c:pt>
                <c:pt idx="11057">
                  <c:v>8.3132663442670474</c:v>
                </c:pt>
                <c:pt idx="11058">
                  <c:v>8.3133041133669892</c:v>
                </c:pt>
                <c:pt idx="11059">
                  <c:v>8.3133946717829232</c:v>
                </c:pt>
                <c:pt idx="11060">
                  <c:v>8.3136859575500637</c:v>
                </c:pt>
                <c:pt idx="11061">
                  <c:v>8.3137076826329963</c:v>
                </c:pt>
                <c:pt idx="11062">
                  <c:v>8.313477685066939</c:v>
                </c:pt>
                <c:pt idx="11063">
                  <c:v>8.3131276541670793</c:v>
                </c:pt>
                <c:pt idx="11064">
                  <c:v>8.3132766792500128</c:v>
                </c:pt>
                <c:pt idx="11065">
                  <c:v>8.3135894316829546</c:v>
                </c:pt>
                <c:pt idx="11066">
                  <c:v>8.3135315567670869</c:v>
                </c:pt>
                <c:pt idx="11067">
                  <c:v>8.3128290258670283</c:v>
                </c:pt>
                <c:pt idx="11068">
                  <c:v>8.3140711676169623</c:v>
                </c:pt>
                <c:pt idx="11069">
                  <c:v>8.3130437700499051</c:v>
                </c:pt>
                <c:pt idx="11070">
                  <c:v>8.3129242284670362</c:v>
                </c:pt>
                <c:pt idx="11071">
                  <c:v>8.3136928975669768</c:v>
                </c:pt>
                <c:pt idx="11072">
                  <c:v>8.3131340833329208</c:v>
                </c:pt>
                <c:pt idx="11073">
                  <c:v>8.3131709084170531</c:v>
                </c:pt>
                <c:pt idx="11074">
                  <c:v>8.3126761441829959</c:v>
                </c:pt>
                <c:pt idx="11075">
                  <c:v>8.3131328192669276</c:v>
                </c:pt>
                <c:pt idx="11076">
                  <c:v>8.3135927717000673</c:v>
                </c:pt>
                <c:pt idx="11077">
                  <c:v>8.3140508801170014</c:v>
                </c:pt>
                <c:pt idx="11078">
                  <c:v>8.313415182549944</c:v>
                </c:pt>
                <c:pt idx="11079">
                  <c:v>8.3132164743000754</c:v>
                </c:pt>
                <c:pt idx="11080">
                  <c:v>8.3139105934000188</c:v>
                </c:pt>
                <c:pt idx="11081">
                  <c:v>8.313632512499959</c:v>
                </c:pt>
                <c:pt idx="11082">
                  <c:v>8.3126547375830917</c:v>
                </c:pt>
                <c:pt idx="11083">
                  <c:v>8.3130980066830347</c:v>
                </c:pt>
                <c:pt idx="11084">
                  <c:v>8.3134294984329671</c:v>
                </c:pt>
                <c:pt idx="11085">
                  <c:v>8.31301575086691</c:v>
                </c:pt>
                <c:pt idx="11086">
                  <c:v>8.3130262426170418</c:v>
                </c:pt>
                <c:pt idx="11087">
                  <c:v>8.3131542783829833</c:v>
                </c:pt>
                <c:pt idx="11088">
                  <c:v>8.3132129034669173</c:v>
                </c:pt>
                <c:pt idx="11089">
                  <c:v>8.3132395225670574</c:v>
                </c:pt>
                <c:pt idx="11090">
                  <c:v>8.3127954083330007</c:v>
                </c:pt>
                <c:pt idx="11091">
                  <c:v>8.3133201500829337</c:v>
                </c:pt>
                <c:pt idx="11092">
                  <c:v>8.3131017525170758</c:v>
                </c:pt>
                <c:pt idx="11093">
                  <c:v>8.3133271609330084</c:v>
                </c:pt>
                <c:pt idx="11094">
                  <c:v>8.3129751966999486</c:v>
                </c:pt>
                <c:pt idx="11095">
                  <c:v>8.3135507551170811</c:v>
                </c:pt>
                <c:pt idx="11096">
                  <c:v>8.312740274217024</c:v>
                </c:pt>
                <c:pt idx="11097">
                  <c:v>8.312140015966957</c:v>
                </c:pt>
                <c:pt idx="11098">
                  <c:v>8.3122794684000976</c:v>
                </c:pt>
                <c:pt idx="11099">
                  <c:v>8.3129910708330392</c:v>
                </c:pt>
                <c:pt idx="11100">
                  <c:v>8.312478045916972</c:v>
                </c:pt>
                <c:pt idx="11101">
                  <c:v>8.3125211483499157</c:v>
                </c:pt>
                <c:pt idx="11102">
                  <c:v>8.3127975067670459</c:v>
                </c:pt>
                <c:pt idx="11103">
                  <c:v>8.3126956758669905</c:v>
                </c:pt>
                <c:pt idx="11104">
                  <c:v>8.3125239842829224</c:v>
                </c:pt>
                <c:pt idx="11105">
                  <c:v>8.312427370050063</c:v>
                </c:pt>
                <c:pt idx="11106">
                  <c:v>8.3121789951329976</c:v>
                </c:pt>
                <c:pt idx="11107">
                  <c:v>8.3126231808999389</c:v>
                </c:pt>
                <c:pt idx="11108">
                  <c:v>8.3126540500000807</c:v>
                </c:pt>
                <c:pt idx="11109">
                  <c:v>8.3123368417500121</c:v>
                </c:pt>
                <c:pt idx="11110">
                  <c:v>8.3128800775169545</c:v>
                </c:pt>
                <c:pt idx="11111">
                  <c:v>8.3127359359330875</c:v>
                </c:pt>
                <c:pt idx="11112">
                  <c:v>8.3122736717000283</c:v>
                </c:pt>
                <c:pt idx="11113">
                  <c:v>8.3120859634499613</c:v>
                </c:pt>
                <c:pt idx="11114">
                  <c:v>8.3114672492169053</c:v>
                </c:pt>
                <c:pt idx="11115">
                  <c:v>8.3122780243000367</c:v>
                </c:pt>
                <c:pt idx="11116">
                  <c:v>8.3120627767329793</c:v>
                </c:pt>
                <c:pt idx="11117">
                  <c:v>8.3123896291669208</c:v>
                </c:pt>
                <c:pt idx="11118">
                  <c:v>8.3122660542500526</c:v>
                </c:pt>
                <c:pt idx="11119">
                  <c:v>8.3129983233499942</c:v>
                </c:pt>
                <c:pt idx="11120">
                  <c:v>8.3122683150999279</c:v>
                </c:pt>
                <c:pt idx="11121">
                  <c:v>8.3122733508670699</c:v>
                </c:pt>
                <c:pt idx="11122">
                  <c:v>8.3121563426170013</c:v>
                </c:pt>
                <c:pt idx="11123">
                  <c:v>8.3129143450499434</c:v>
                </c:pt>
                <c:pt idx="11124">
                  <c:v>8.3122620201330744</c:v>
                </c:pt>
                <c:pt idx="11125">
                  <c:v>8.312441005900018</c:v>
                </c:pt>
                <c:pt idx="11126">
                  <c:v>8.3121394583329611</c:v>
                </c:pt>
                <c:pt idx="11127">
                  <c:v>8.3117062000830924</c:v>
                </c:pt>
                <c:pt idx="11128">
                  <c:v>8.311655185850034</c:v>
                </c:pt>
                <c:pt idx="11129">
                  <c:v>8.311502194266966</c:v>
                </c:pt>
                <c:pt idx="11130">
                  <c:v>8.3121068800329088</c:v>
                </c:pt>
                <c:pt idx="11131">
                  <c:v>8.3117325384500411</c:v>
                </c:pt>
                <c:pt idx="11132">
                  <c:v>8.3122466908829846</c:v>
                </c:pt>
                <c:pt idx="11133">
                  <c:v>8.3114213659669165</c:v>
                </c:pt>
                <c:pt idx="11134">
                  <c:v>8.3118545684000562</c:v>
                </c:pt>
                <c:pt idx="11135">
                  <c:v>8.3115405874999997</c:v>
                </c:pt>
                <c:pt idx="11136">
                  <c:v>8.311374712582932</c:v>
                </c:pt>
                <c:pt idx="11137">
                  <c:v>8.311863281683074</c:v>
                </c:pt>
                <c:pt idx="11138">
                  <c:v>8.3115830734330078</c:v>
                </c:pt>
                <c:pt idx="11139">
                  <c:v>8.310959409199949</c:v>
                </c:pt>
                <c:pt idx="11140">
                  <c:v>8.3117948509500827</c:v>
                </c:pt>
                <c:pt idx="11141">
                  <c:v>8.3117433367170239</c:v>
                </c:pt>
                <c:pt idx="11142">
                  <c:v>8.3114968284669555</c:v>
                </c:pt>
                <c:pt idx="11143">
                  <c:v>8.3116554975670986</c:v>
                </c:pt>
                <c:pt idx="11144">
                  <c:v>8.3109807500000397</c:v>
                </c:pt>
                <c:pt idx="11145">
                  <c:v>8.3112285750829731</c:v>
                </c:pt>
                <c:pt idx="11146">
                  <c:v>8.3111662275169138</c:v>
                </c:pt>
                <c:pt idx="11147">
                  <c:v>8.3109380692670456</c:v>
                </c:pt>
                <c:pt idx="11148">
                  <c:v>8.3111140383669895</c:v>
                </c:pt>
                <c:pt idx="11149">
                  <c:v>8.3109409634499212</c:v>
                </c:pt>
                <c:pt idx="11150">
                  <c:v>8.3104611992170643</c:v>
                </c:pt>
                <c:pt idx="11151">
                  <c:v>8.3110151909669963</c:v>
                </c:pt>
                <c:pt idx="11152">
                  <c:v>8.3110209767329373</c:v>
                </c:pt>
                <c:pt idx="11153">
                  <c:v>8.3106387625000799</c:v>
                </c:pt>
                <c:pt idx="11154">
                  <c:v>8.3106371209170131</c:v>
                </c:pt>
                <c:pt idx="11155">
                  <c:v>8.3100945233499548</c:v>
                </c:pt>
                <c:pt idx="11156">
                  <c:v>8.3095702651000867</c:v>
                </c:pt>
                <c:pt idx="11157">
                  <c:v>8.3101992675330276</c:v>
                </c:pt>
                <c:pt idx="11158">
                  <c:v>8.3101605759499613</c:v>
                </c:pt>
                <c:pt idx="11159">
                  <c:v>8.3103139950499045</c:v>
                </c:pt>
                <c:pt idx="11160">
                  <c:v>8.3096867701330357</c:v>
                </c:pt>
                <c:pt idx="11161">
                  <c:v>8.3099557392329793</c:v>
                </c:pt>
                <c:pt idx="11162">
                  <c:v>8.3099606416669189</c:v>
                </c:pt>
                <c:pt idx="11163">
                  <c:v>8.3098051500830508</c:v>
                </c:pt>
                <c:pt idx="11164">
                  <c:v>8.3098947858499947</c:v>
                </c:pt>
                <c:pt idx="11165">
                  <c:v>8.3101550942669267</c:v>
                </c:pt>
                <c:pt idx="11166">
                  <c:v>8.3101508633670687</c:v>
                </c:pt>
                <c:pt idx="11167">
                  <c:v>8.3103263551170024</c:v>
                </c:pt>
                <c:pt idx="11168">
                  <c:v>8.3100794242169425</c:v>
                </c:pt>
                <c:pt idx="11169">
                  <c:v>8.3104790826330763</c:v>
                </c:pt>
                <c:pt idx="11170">
                  <c:v>8.3107963684000179</c:v>
                </c:pt>
                <c:pt idx="11171">
                  <c:v>8.3110102874999612</c:v>
                </c:pt>
                <c:pt idx="11172">
                  <c:v>8.3104169459170922</c:v>
                </c:pt>
                <c:pt idx="11173">
                  <c:v>8.3105321816830351</c:v>
                </c:pt>
                <c:pt idx="11174">
                  <c:v>8.3102167567669678</c:v>
                </c:pt>
                <c:pt idx="11175">
                  <c:v>8.3101358591999084</c:v>
                </c:pt>
                <c:pt idx="11176">
                  <c:v>8.3103504009500409</c:v>
                </c:pt>
                <c:pt idx="11177">
                  <c:v>8.3102277367169837</c:v>
                </c:pt>
                <c:pt idx="11178">
                  <c:v>8.3100855117999171</c:v>
                </c:pt>
                <c:pt idx="11179">
                  <c:v>8.310074197567058</c:v>
                </c:pt>
                <c:pt idx="11180">
                  <c:v>8.3096089833329998</c:v>
                </c:pt>
                <c:pt idx="11181">
                  <c:v>8.3098897250829324</c:v>
                </c:pt>
                <c:pt idx="11182">
                  <c:v>8.309466760850075</c:v>
                </c:pt>
                <c:pt idx="11183">
                  <c:v>8.3093713692670068</c:v>
                </c:pt>
                <c:pt idx="11184">
                  <c:v>8.3097949716999491</c:v>
                </c:pt>
                <c:pt idx="11185">
                  <c:v>8.3096527134500811</c:v>
                </c:pt>
                <c:pt idx="11186">
                  <c:v>8.3096866658830226</c:v>
                </c:pt>
                <c:pt idx="11187">
                  <c:v>8.3094300409669568</c:v>
                </c:pt>
                <c:pt idx="11188">
                  <c:v>8.3096548267330981</c:v>
                </c:pt>
                <c:pt idx="11189">
                  <c:v>8.3093163458330412</c:v>
                </c:pt>
                <c:pt idx="11190">
                  <c:v>8.3091732209169731</c:v>
                </c:pt>
                <c:pt idx="11191">
                  <c:v>8.3093087233499148</c:v>
                </c:pt>
                <c:pt idx="11192">
                  <c:v>8.3093243817670484</c:v>
                </c:pt>
                <c:pt idx="11193">
                  <c:v>8.3092064675329897</c:v>
                </c:pt>
                <c:pt idx="11194">
                  <c:v>8.3095984259499218</c:v>
                </c:pt>
                <c:pt idx="11195">
                  <c:v>8.3097426117170627</c:v>
                </c:pt>
                <c:pt idx="11196">
                  <c:v>8.3094737701329962</c:v>
                </c:pt>
                <c:pt idx="11197">
                  <c:v>8.3089688725669397</c:v>
                </c:pt>
                <c:pt idx="11198">
                  <c:v>8.3090516416670788</c:v>
                </c:pt>
                <c:pt idx="11199">
                  <c:v>8.3093159667500114</c:v>
                </c:pt>
                <c:pt idx="11200">
                  <c:v>8.3093588191829557</c:v>
                </c:pt>
                <c:pt idx="11201">
                  <c:v>8.3098158276000866</c:v>
                </c:pt>
                <c:pt idx="11202">
                  <c:v>8.308900413367029</c:v>
                </c:pt>
                <c:pt idx="11203">
                  <c:v>8.3087608717829617</c:v>
                </c:pt>
                <c:pt idx="11204">
                  <c:v>8.3086719242169043</c:v>
                </c:pt>
                <c:pt idx="11205">
                  <c:v>8.3089076993000361</c:v>
                </c:pt>
                <c:pt idx="11206">
                  <c:v>8.3086780517329775</c:v>
                </c:pt>
                <c:pt idx="11207">
                  <c:v>8.3081953708329213</c:v>
                </c:pt>
                <c:pt idx="11208">
                  <c:v>8.3088310292500527</c:v>
                </c:pt>
                <c:pt idx="11209">
                  <c:v>8.3087557650169934</c:v>
                </c:pt>
                <c:pt idx="11210">
                  <c:v>8.3085156400999267</c:v>
                </c:pt>
                <c:pt idx="11211">
                  <c:v>8.3086160592000695</c:v>
                </c:pt>
                <c:pt idx="11212">
                  <c:v>8.3085381509500014</c:v>
                </c:pt>
                <c:pt idx="11213">
                  <c:v>8.3085063867169442</c:v>
                </c:pt>
                <c:pt idx="11214">
                  <c:v>8.308373995133076</c:v>
                </c:pt>
                <c:pt idx="11215">
                  <c:v>8.3084302142330166</c:v>
                </c:pt>
                <c:pt idx="11216">
                  <c:v>8.3080370333329601</c:v>
                </c:pt>
                <c:pt idx="11217">
                  <c:v>8.3081564917500916</c:v>
                </c:pt>
                <c:pt idx="11218">
                  <c:v>8.3080927275170353</c:v>
                </c:pt>
                <c:pt idx="11219">
                  <c:v>8.3078503192669668</c:v>
                </c:pt>
                <c:pt idx="11220">
                  <c:v>8.3081348716999095</c:v>
                </c:pt>
                <c:pt idx="11221">
                  <c:v>8.3081031134500414</c:v>
                </c:pt>
                <c:pt idx="11222">
                  <c:v>8.3075092492169826</c:v>
                </c:pt>
                <c:pt idx="11223">
                  <c:v>8.3075132409669159</c:v>
                </c:pt>
                <c:pt idx="11224">
                  <c:v>8.3077814267330581</c:v>
                </c:pt>
                <c:pt idx="11225">
                  <c:v>8.3072938458329997</c:v>
                </c:pt>
                <c:pt idx="11226">
                  <c:v>8.3079094709169343</c:v>
                </c:pt>
                <c:pt idx="11227">
                  <c:v>8.3080560233500744</c:v>
                </c:pt>
                <c:pt idx="11228">
                  <c:v>8.3080030817670067</c:v>
                </c:pt>
                <c:pt idx="11229">
                  <c:v>8.3083375008669496</c:v>
                </c:pt>
                <c:pt idx="11230">
                  <c:v>8.3083524926170806</c:v>
                </c:pt>
                <c:pt idx="11231">
                  <c:v>8.3077726117170236</c:v>
                </c:pt>
                <c:pt idx="11232">
                  <c:v>8.3076053534669576</c:v>
                </c:pt>
                <c:pt idx="11233">
                  <c:v>8.3082754892330968</c:v>
                </c:pt>
                <c:pt idx="11234">
                  <c:v>8.3081960416670402</c:v>
                </c:pt>
                <c:pt idx="11235">
                  <c:v>8.3073736167499721</c:v>
                </c:pt>
                <c:pt idx="11236">
                  <c:v>8.3078373191829158</c:v>
                </c:pt>
                <c:pt idx="11237">
                  <c:v>8.3083169609330465</c:v>
                </c:pt>
                <c:pt idx="11238">
                  <c:v>8.3077680966999878</c:v>
                </c:pt>
                <c:pt idx="11239">
                  <c:v>8.3084730551169219</c:v>
                </c:pt>
                <c:pt idx="11240">
                  <c:v>8.3079267242170634</c:v>
                </c:pt>
                <c:pt idx="11241">
                  <c:v>8.3089670826329964</c:v>
                </c:pt>
                <c:pt idx="11242">
                  <c:v>8.3090256517329397</c:v>
                </c:pt>
                <c:pt idx="11243">
                  <c:v>8.3081010208330781</c:v>
                </c:pt>
                <c:pt idx="11244">
                  <c:v>8.308171562583011</c:v>
                </c:pt>
                <c:pt idx="11245">
                  <c:v>8.3080812483499553</c:v>
                </c:pt>
                <c:pt idx="11246">
                  <c:v>8.3086707567670857</c:v>
                </c:pt>
                <c:pt idx="11247">
                  <c:v>8.3084321258670286</c:v>
                </c:pt>
                <c:pt idx="11248">
                  <c:v>8.3080409676169626</c:v>
                </c:pt>
                <c:pt idx="11249">
                  <c:v>8.3077691700499035</c:v>
                </c:pt>
                <c:pt idx="11250">
                  <c:v>8.3071679118000361</c:v>
                </c:pt>
                <c:pt idx="11251">
                  <c:v>8.3077322808999785</c:v>
                </c:pt>
                <c:pt idx="11252">
                  <c:v>8.3075063499999207</c:v>
                </c:pt>
                <c:pt idx="11253">
                  <c:v>8.3076812917500522</c:v>
                </c:pt>
                <c:pt idx="11254">
                  <c:v>8.307948827516995</c:v>
                </c:pt>
                <c:pt idx="11255">
                  <c:v>8.3072660692669285</c:v>
                </c:pt>
                <c:pt idx="11256">
                  <c:v>8.3079800883670689</c:v>
                </c:pt>
                <c:pt idx="11257">
                  <c:v>8.3086696634500008</c:v>
                </c:pt>
                <c:pt idx="11258">
                  <c:v>8.3085643492169439</c:v>
                </c:pt>
                <c:pt idx="11259">
                  <c:v>8.3078269743000757</c:v>
                </c:pt>
                <c:pt idx="11260">
                  <c:v>8.3077547100670195</c:v>
                </c:pt>
                <c:pt idx="11261">
                  <c:v>8.3078844291669594</c:v>
                </c:pt>
                <c:pt idx="11262">
                  <c:v>8.3076985875830918</c:v>
                </c:pt>
                <c:pt idx="11263">
                  <c:v>8.3079166566830338</c:v>
                </c:pt>
                <c:pt idx="11264">
                  <c:v>8.3076389317669666</c:v>
                </c:pt>
                <c:pt idx="11265">
                  <c:v>8.3075449675329107</c:v>
                </c:pt>
                <c:pt idx="11266">
                  <c:v>8.3079798592830425</c:v>
                </c:pt>
                <c:pt idx="11267">
                  <c:v>8.3078203783829832</c:v>
                </c:pt>
                <c:pt idx="11268">
                  <c:v>8.3081317367999183</c:v>
                </c:pt>
                <c:pt idx="11269">
                  <c:v>8.307576289233058</c:v>
                </c:pt>
                <c:pt idx="11270">
                  <c:v>8.3076529083330009</c:v>
                </c:pt>
                <c:pt idx="11271">
                  <c:v>8.3078920500829341</c:v>
                </c:pt>
                <c:pt idx="11272">
                  <c:v>8.3076295025170737</c:v>
                </c:pt>
                <c:pt idx="11273">
                  <c:v>8.3081025942670088</c:v>
                </c:pt>
                <c:pt idx="11274">
                  <c:v>8.308354096699949</c:v>
                </c:pt>
                <c:pt idx="11275">
                  <c:v>8.3076143384500813</c:v>
                </c:pt>
                <c:pt idx="11276">
                  <c:v>8.3078063408830243</c:v>
                </c:pt>
                <c:pt idx="11277">
                  <c:v>8.3080960159669566</c:v>
                </c:pt>
                <c:pt idx="11278">
                  <c:v>8.3078243184000993</c:v>
                </c:pt>
                <c:pt idx="11279">
                  <c:v>8.3075478541670389</c:v>
                </c:pt>
                <c:pt idx="11280">
                  <c:v>8.3078185959169719</c:v>
                </c:pt>
                <c:pt idx="11281">
                  <c:v>8.3081124983499155</c:v>
                </c:pt>
                <c:pt idx="11282">
                  <c:v>8.3079550567670477</c:v>
                </c:pt>
                <c:pt idx="11283">
                  <c:v>8.3080484758669897</c:v>
                </c:pt>
                <c:pt idx="11284">
                  <c:v>8.3085660009499218</c:v>
                </c:pt>
                <c:pt idx="11285">
                  <c:v>8.3081820033830631</c:v>
                </c:pt>
                <c:pt idx="11286">
                  <c:v>8.3086392951329948</c:v>
                </c:pt>
                <c:pt idx="11287">
                  <c:v>8.3080243808999388</c:v>
                </c:pt>
                <c:pt idx="11288">
                  <c:v>8.30810110000008</c:v>
                </c:pt>
                <c:pt idx="11289">
                  <c:v>8.3080663917500139</c:v>
                </c:pt>
                <c:pt idx="11290">
                  <c:v>8.307856627516955</c:v>
                </c:pt>
                <c:pt idx="11291">
                  <c:v>8.3079413359330854</c:v>
                </c:pt>
                <c:pt idx="11292">
                  <c:v>8.3072258717000285</c:v>
                </c:pt>
                <c:pt idx="11293">
                  <c:v>8.3075532467829625</c:v>
                </c:pt>
                <c:pt idx="11294">
                  <c:v>8.3073363325499052</c:v>
                </c:pt>
                <c:pt idx="11295">
                  <c:v>8.3070282743000359</c:v>
                </c:pt>
                <c:pt idx="11296">
                  <c:v>8.3066467933999775</c:v>
                </c:pt>
                <c:pt idx="11297">
                  <c:v>8.3072101291669203</c:v>
                </c:pt>
                <c:pt idx="11298">
                  <c:v>8.3070934542500527</c:v>
                </c:pt>
                <c:pt idx="11299">
                  <c:v>8.3067700066829957</c:v>
                </c:pt>
                <c:pt idx="11300">
                  <c:v>8.3066140650999269</c:v>
                </c:pt>
                <c:pt idx="11301">
                  <c:v>8.3065270342000677</c:v>
                </c:pt>
                <c:pt idx="11302">
                  <c:v>8.3063483759500016</c:v>
                </c:pt>
                <c:pt idx="11303">
                  <c:v>8.3069487783829441</c:v>
                </c:pt>
                <c:pt idx="11304">
                  <c:v>8.3069127868000745</c:v>
                </c:pt>
                <c:pt idx="11305">
                  <c:v>8.3069613725670184</c:v>
                </c:pt>
                <c:pt idx="11306">
                  <c:v>8.3069269083329598</c:v>
                </c:pt>
                <c:pt idx="11307">
                  <c:v>8.3070412334170936</c:v>
                </c:pt>
                <c:pt idx="11308">
                  <c:v>8.3075452691830343</c:v>
                </c:pt>
                <c:pt idx="11309">
                  <c:v>8.3074200609329676</c:v>
                </c:pt>
                <c:pt idx="11310">
                  <c:v>8.3068890966999103</c:v>
                </c:pt>
                <c:pt idx="11311">
                  <c:v>8.3066582551170409</c:v>
                </c:pt>
                <c:pt idx="11312">
                  <c:v>8.3069116242169851</c:v>
                </c:pt>
                <c:pt idx="11313">
                  <c:v>8.3067262326329168</c:v>
                </c:pt>
                <c:pt idx="11314">
                  <c:v>8.3066717517330577</c:v>
                </c:pt>
                <c:pt idx="11315">
                  <c:v>8.3069321708330008</c:v>
                </c:pt>
                <c:pt idx="11316">
                  <c:v>8.3062081959169323</c:v>
                </c:pt>
                <c:pt idx="11317">
                  <c:v>8.3066787983500756</c:v>
                </c:pt>
                <c:pt idx="11318">
                  <c:v>8.3069055734330082</c:v>
                </c:pt>
                <c:pt idx="11319">
                  <c:v>8.3067712258669495</c:v>
                </c:pt>
                <c:pt idx="11320">
                  <c:v>8.3066251676170797</c:v>
                </c:pt>
                <c:pt idx="11321">
                  <c:v>8.3068790200500242</c:v>
                </c:pt>
                <c:pt idx="11322">
                  <c:v>8.3071678284669552</c:v>
                </c:pt>
                <c:pt idx="11323">
                  <c:v>8.3066190642330984</c:v>
                </c:pt>
                <c:pt idx="11324">
                  <c:v>8.30707756666704</c:v>
                </c:pt>
                <c:pt idx="11325">
                  <c:v>8.3078620917499713</c:v>
                </c:pt>
                <c:pt idx="11326">
                  <c:v>8.3069114441829157</c:v>
                </c:pt>
                <c:pt idx="11327">
                  <c:v>8.3073331526000462</c:v>
                </c:pt>
                <c:pt idx="11328">
                  <c:v>8.3072467050329895</c:v>
                </c:pt>
                <c:pt idx="11329">
                  <c:v>8.3074970134499218</c:v>
                </c:pt>
                <c:pt idx="11330">
                  <c:v>8.3075110158830618</c:v>
                </c:pt>
                <c:pt idx="11331">
                  <c:v>8.3069209409669966</c:v>
                </c:pt>
                <c:pt idx="11332">
                  <c:v>8.3066315100669375</c:v>
                </c:pt>
                <c:pt idx="11333">
                  <c:v>8.3068755791670803</c:v>
                </c:pt>
                <c:pt idx="11334">
                  <c:v>8.3067878209170125</c:v>
                </c:pt>
                <c:pt idx="11335">
                  <c:v>8.3062884066829543</c:v>
                </c:pt>
                <c:pt idx="11336">
                  <c:v>8.306938248433088</c:v>
                </c:pt>
                <c:pt idx="11337">
                  <c:v>8.3064575675330286</c:v>
                </c:pt>
                <c:pt idx="11338">
                  <c:v>8.3061058092829612</c:v>
                </c:pt>
                <c:pt idx="11339">
                  <c:v>8.306135845049905</c:v>
                </c:pt>
                <c:pt idx="11340">
                  <c:v>8.3057652034670362</c:v>
                </c:pt>
                <c:pt idx="11341">
                  <c:v>8.3062321058999782</c:v>
                </c:pt>
                <c:pt idx="11342">
                  <c:v>8.3062298916669199</c:v>
                </c:pt>
                <c:pt idx="11343">
                  <c:v>8.3061398167500524</c:v>
                </c:pt>
                <c:pt idx="11344">
                  <c:v>8.3061541025169952</c:v>
                </c:pt>
                <c:pt idx="11345">
                  <c:v>8.3064556942669281</c:v>
                </c:pt>
                <c:pt idx="11346">
                  <c:v>8.3058038133670689</c:v>
                </c:pt>
                <c:pt idx="11347">
                  <c:v>8.3064533551170019</c:v>
                </c:pt>
                <c:pt idx="11348">
                  <c:v>8.3060979408829425</c:v>
                </c:pt>
                <c:pt idx="11349">
                  <c:v>8.3060234993000766</c:v>
                </c:pt>
                <c:pt idx="11350">
                  <c:v>8.3058703684000186</c:v>
                </c:pt>
                <c:pt idx="11351">
                  <c:v>8.3065958541669609</c:v>
                </c:pt>
                <c:pt idx="11352">
                  <c:v>8.3059425959170916</c:v>
                </c:pt>
                <c:pt idx="11353">
                  <c:v>8.3062605816830342</c:v>
                </c:pt>
                <c:pt idx="11354">
                  <c:v>8.3068604234329673</c:v>
                </c:pt>
                <c:pt idx="11355">
                  <c:v>8.3065664591999102</c:v>
                </c:pt>
                <c:pt idx="11356">
                  <c:v>8.3067971509500413</c:v>
                </c:pt>
                <c:pt idx="11357">
                  <c:v>8.3066973867169835</c:v>
                </c:pt>
                <c:pt idx="11358">
                  <c:v>8.3064022451329169</c:v>
                </c:pt>
                <c:pt idx="11359">
                  <c:v>8.305980464233059</c:v>
                </c:pt>
                <c:pt idx="11360">
                  <c:v>8.3058469333329992</c:v>
                </c:pt>
                <c:pt idx="11361">
                  <c:v>8.3060013250829332</c:v>
                </c:pt>
                <c:pt idx="11362">
                  <c:v>8.3061735608500751</c:v>
                </c:pt>
                <c:pt idx="11363">
                  <c:v>8.3061326192670073</c:v>
                </c:pt>
                <c:pt idx="11364">
                  <c:v>8.3061595050329498</c:v>
                </c:pt>
                <c:pt idx="11365">
                  <c:v>8.3066801467830818</c:v>
                </c:pt>
                <c:pt idx="11366">
                  <c:v>8.3063606992170236</c:v>
                </c:pt>
                <c:pt idx="11367">
                  <c:v>8.3057520409669561</c:v>
                </c:pt>
                <c:pt idx="11368">
                  <c:v>8.3058019934000971</c:v>
                </c:pt>
                <c:pt idx="11369">
                  <c:v>8.3060172291670398</c:v>
                </c:pt>
                <c:pt idx="11370">
                  <c:v>8.3057993209169734</c:v>
                </c:pt>
                <c:pt idx="11371">
                  <c:v>8.3063255233499138</c:v>
                </c:pt>
                <c:pt idx="11372">
                  <c:v>8.3061074817670466</c:v>
                </c:pt>
                <c:pt idx="11373">
                  <c:v>8.3062591341999887</c:v>
                </c:pt>
                <c:pt idx="11374">
                  <c:v>8.3054338092829223</c:v>
                </c:pt>
                <c:pt idx="11375">
                  <c:v>8.3064985617170635</c:v>
                </c:pt>
                <c:pt idx="11376">
                  <c:v>8.3060739201329969</c:v>
                </c:pt>
                <c:pt idx="11377">
                  <c:v>8.3058244558999377</c:v>
                </c:pt>
                <c:pt idx="11378">
                  <c:v>8.3063898083330798</c:v>
                </c:pt>
                <c:pt idx="11379">
                  <c:v>8.3061999500830126</c:v>
                </c:pt>
                <c:pt idx="11380">
                  <c:v>8.3057515358499554</c:v>
                </c:pt>
                <c:pt idx="11381">
                  <c:v>8.3059739442670875</c:v>
                </c:pt>
                <c:pt idx="11382">
                  <c:v>8.3057993300330288</c:v>
                </c:pt>
                <c:pt idx="11383">
                  <c:v>8.3067348217829622</c:v>
                </c:pt>
                <c:pt idx="11384">
                  <c:v>8.306312924216904</c:v>
                </c:pt>
                <c:pt idx="11385">
                  <c:v>8.3063946826330355</c:v>
                </c:pt>
                <c:pt idx="11386">
                  <c:v>8.3058573850669788</c:v>
                </c:pt>
                <c:pt idx="11387">
                  <c:v>8.3056026374999199</c:v>
                </c:pt>
                <c:pt idx="11388">
                  <c:v>8.3061034292500526</c:v>
                </c:pt>
                <c:pt idx="11389">
                  <c:v>8.3065858816829934</c:v>
                </c:pt>
                <c:pt idx="11390">
                  <c:v>8.3063717567669269</c:v>
                </c:pt>
                <c:pt idx="11391">
                  <c:v>8.306084959200069</c:v>
                </c:pt>
                <c:pt idx="11392">
                  <c:v>8.3059140009500023</c:v>
                </c:pt>
                <c:pt idx="11393">
                  <c:v>8.3062538200499443</c:v>
                </c:pt>
                <c:pt idx="11394">
                  <c:v>8.3059439118000764</c:v>
                </c:pt>
                <c:pt idx="11395">
                  <c:v>8.3065613475670173</c:v>
                </c:pt>
                <c:pt idx="11396">
                  <c:v>8.3059369666669607</c:v>
                </c:pt>
                <c:pt idx="11397">
                  <c:v>8.3059278750830927</c:v>
                </c:pt>
                <c:pt idx="11398">
                  <c:v>8.3064933941830343</c:v>
                </c:pt>
                <c:pt idx="11399">
                  <c:v>8.3059553859329682</c:v>
                </c:pt>
                <c:pt idx="11400">
                  <c:v>8.3064135550329095</c:v>
                </c:pt>
                <c:pt idx="11401">
                  <c:v>8.3059792801170413</c:v>
                </c:pt>
                <c:pt idx="11402">
                  <c:v>8.3057075158829843</c:v>
                </c:pt>
                <c:pt idx="11403">
                  <c:v>8.3061770242999167</c:v>
                </c:pt>
                <c:pt idx="11404">
                  <c:v>8.3062906767330578</c:v>
                </c:pt>
                <c:pt idx="11405">
                  <c:v>8.3058756458329999</c:v>
                </c:pt>
                <c:pt idx="11406">
                  <c:v>8.3062081042499329</c:v>
                </c:pt>
                <c:pt idx="11407">
                  <c:v>8.3057476400170742</c:v>
                </c:pt>
                <c:pt idx="11408">
                  <c:v>8.3056723651000066</c:v>
                </c:pt>
                <c:pt idx="11409">
                  <c:v>8.3056631008669495</c:v>
                </c:pt>
                <c:pt idx="11410">
                  <c:v>8.3064765926170807</c:v>
                </c:pt>
                <c:pt idx="11411">
                  <c:v>8.306245811717023</c:v>
                </c:pt>
                <c:pt idx="11412">
                  <c:v>8.3060433867999564</c:v>
                </c:pt>
                <c:pt idx="11413">
                  <c:v>8.3064097059000979</c:v>
                </c:pt>
                <c:pt idx="11414">
                  <c:v>8.30675850833304</c:v>
                </c:pt>
                <c:pt idx="11415">
                  <c:v>8.305976150082973</c:v>
                </c:pt>
                <c:pt idx="11416">
                  <c:v>8.3053969525169133</c:v>
                </c:pt>
                <c:pt idx="11417">
                  <c:v>8.3063240109330483</c:v>
                </c:pt>
                <c:pt idx="11418">
                  <c:v>8.3060415133669885</c:v>
                </c:pt>
                <c:pt idx="11419">
                  <c:v>8.3059073384499218</c:v>
                </c:pt>
                <c:pt idx="11420">
                  <c:v>8.3062387908830626</c:v>
                </c:pt>
                <c:pt idx="11421">
                  <c:v>8.3060650326329952</c:v>
                </c:pt>
                <c:pt idx="11422">
                  <c:v>8.3063094850669383</c:v>
                </c:pt>
                <c:pt idx="11423">
                  <c:v>8.3060131875000796</c:v>
                </c:pt>
                <c:pt idx="11424">
                  <c:v>8.3065759625830111</c:v>
                </c:pt>
                <c:pt idx="11425">
                  <c:v>8.3066234816829549</c:v>
                </c:pt>
                <c:pt idx="11426">
                  <c:v>8.3063241901000868</c:v>
                </c:pt>
                <c:pt idx="11427">
                  <c:v>8.3062487425330289</c:v>
                </c:pt>
                <c:pt idx="11428">
                  <c:v>8.3061613676169621</c:v>
                </c:pt>
                <c:pt idx="11429">
                  <c:v>8.3061044700499043</c:v>
                </c:pt>
                <c:pt idx="11430">
                  <c:v>8.3059782284670369</c:v>
                </c:pt>
                <c:pt idx="11431">
                  <c:v>8.3054962475669782</c:v>
                </c:pt>
                <c:pt idx="11432">
                  <c:v>8.3061618166669202</c:v>
                </c:pt>
                <c:pt idx="11433">
                  <c:v>8.3056711917500525</c:v>
                </c:pt>
                <c:pt idx="11434">
                  <c:v>8.3058042275169939</c:v>
                </c:pt>
                <c:pt idx="11435">
                  <c:v>8.3054233692669275</c:v>
                </c:pt>
                <c:pt idx="11436">
                  <c:v>8.3060890383670678</c:v>
                </c:pt>
                <c:pt idx="11437">
                  <c:v>8.3052870134500019</c:v>
                </c:pt>
                <c:pt idx="11438">
                  <c:v>8.3052890825499439</c:v>
                </c:pt>
                <c:pt idx="11439">
                  <c:v>8.3053803576330765</c:v>
                </c:pt>
                <c:pt idx="11440">
                  <c:v>8.3055990600670189</c:v>
                </c:pt>
                <c:pt idx="11441">
                  <c:v>8.3052981624999607</c:v>
                </c:pt>
                <c:pt idx="11442">
                  <c:v>8.3053693542500913</c:v>
                </c:pt>
                <c:pt idx="11443">
                  <c:v>8.3047683733500346</c:v>
                </c:pt>
                <c:pt idx="11444">
                  <c:v>8.3046672484329669</c:v>
                </c:pt>
                <c:pt idx="11445">
                  <c:v>8.3038971341999108</c:v>
                </c:pt>
                <c:pt idx="11446">
                  <c:v>8.3050527592830417</c:v>
                </c:pt>
                <c:pt idx="11447">
                  <c:v>8.305339478382983</c:v>
                </c:pt>
                <c:pt idx="11448">
                  <c:v>8.305303470132916</c:v>
                </c:pt>
                <c:pt idx="11449">
                  <c:v>8.3050867225670579</c:v>
                </c:pt>
                <c:pt idx="11450">
                  <c:v>8.3048813750000008</c:v>
                </c:pt>
                <c:pt idx="11451">
                  <c:v>8.304626650082934</c:v>
                </c:pt>
                <c:pt idx="11452">
                  <c:v>8.3051182358500739</c:v>
                </c:pt>
                <c:pt idx="11453">
                  <c:v>8.3057341442670065</c:v>
                </c:pt>
                <c:pt idx="11454">
                  <c:v>8.3053263466999496</c:v>
                </c:pt>
                <c:pt idx="11455">
                  <c:v>8.3048903051170804</c:v>
                </c:pt>
                <c:pt idx="11456">
                  <c:v>8.3052660075500242</c:v>
                </c:pt>
                <c:pt idx="11457">
                  <c:v>8.3049615659669573</c:v>
                </c:pt>
                <c:pt idx="11458">
                  <c:v>8.3050942684000972</c:v>
                </c:pt>
                <c:pt idx="11459">
                  <c:v>8.3046563875000405</c:v>
                </c:pt>
                <c:pt idx="11460">
                  <c:v>8.3058720792499727</c:v>
                </c:pt>
                <c:pt idx="11461">
                  <c:v>8.3059376650169163</c:v>
                </c:pt>
                <c:pt idx="11462">
                  <c:v>8.3054865401000466</c:v>
                </c:pt>
                <c:pt idx="11463">
                  <c:v>8.3052488925329886</c:v>
                </c:pt>
                <c:pt idx="11464">
                  <c:v>8.3050373176169234</c:v>
                </c:pt>
                <c:pt idx="11465">
                  <c:v>8.3053284700500623</c:v>
                </c:pt>
                <c:pt idx="11466">
                  <c:v>8.304672711799995</c:v>
                </c:pt>
                <c:pt idx="11467">
                  <c:v>8.3046195975669388</c:v>
                </c:pt>
                <c:pt idx="11468">
                  <c:v>8.3046905000000795</c:v>
                </c:pt>
                <c:pt idx="11469">
                  <c:v>8.305406508417013</c:v>
                </c:pt>
                <c:pt idx="11470">
                  <c:v>8.3049671608499551</c:v>
                </c:pt>
                <c:pt idx="11471">
                  <c:v>8.3051206026000859</c:v>
                </c:pt>
                <c:pt idx="11472">
                  <c:v>8.3049821717000292</c:v>
                </c:pt>
                <c:pt idx="11473">
                  <c:v>8.3051405967829623</c:v>
                </c:pt>
                <c:pt idx="11474">
                  <c:v>8.3049017992169052</c:v>
                </c:pt>
                <c:pt idx="11475">
                  <c:v>8.3048056243000357</c:v>
                </c:pt>
                <c:pt idx="11476">
                  <c:v>8.3051990600669772</c:v>
                </c:pt>
                <c:pt idx="11477">
                  <c:v>8.3048623958329202</c:v>
                </c:pt>
                <c:pt idx="11478">
                  <c:v>8.3056852709170528</c:v>
                </c:pt>
                <c:pt idx="11479">
                  <c:v>8.3053326566829959</c:v>
                </c:pt>
                <c:pt idx="11480">
                  <c:v>8.3052932484329283</c:v>
                </c:pt>
                <c:pt idx="11481">
                  <c:v>8.3051776508670674</c:v>
                </c:pt>
                <c:pt idx="11482">
                  <c:v>8.3050965092830005</c:v>
                </c:pt>
                <c:pt idx="11483">
                  <c:v>8.3053329117169437</c:v>
                </c:pt>
                <c:pt idx="11484">
                  <c:v>8.305016403467075</c:v>
                </c:pt>
                <c:pt idx="11485">
                  <c:v>8.3045126059000189</c:v>
                </c:pt>
                <c:pt idx="11486">
                  <c:v>8.3045331416669601</c:v>
                </c:pt>
                <c:pt idx="11487">
                  <c:v>8.304413283417091</c:v>
                </c:pt>
                <c:pt idx="11488">
                  <c:v>8.3043471358500334</c:v>
                </c:pt>
                <c:pt idx="11489">
                  <c:v>8.3043143109329662</c:v>
                </c:pt>
                <c:pt idx="11490">
                  <c:v>8.3048119300329102</c:v>
                </c:pt>
                <c:pt idx="11491">
                  <c:v>8.3051197884500407</c:v>
                </c:pt>
                <c:pt idx="11492">
                  <c:v>8.3042582242169836</c:v>
                </c:pt>
                <c:pt idx="11493">
                  <c:v>8.3044958992999174</c:v>
                </c:pt>
                <c:pt idx="11494">
                  <c:v>8.3044099017330577</c:v>
                </c:pt>
                <c:pt idx="11495">
                  <c:v>8.3052209041670011</c:v>
                </c:pt>
                <c:pt idx="11496">
                  <c:v>8.3049503792499326</c:v>
                </c:pt>
                <c:pt idx="11497">
                  <c:v>8.3050376816830749</c:v>
                </c:pt>
                <c:pt idx="11498">
                  <c:v>8.305265023433007</c:v>
                </c:pt>
                <c:pt idx="11499">
                  <c:v>8.3051324758669498</c:v>
                </c:pt>
                <c:pt idx="11500">
                  <c:v>8.3050051676170806</c:v>
                </c:pt>
                <c:pt idx="11501">
                  <c:v>8.3052240867170237</c:v>
                </c:pt>
                <c:pt idx="11502">
                  <c:v>8.3047887117999561</c:v>
                </c:pt>
                <c:pt idx="11503">
                  <c:v>8.3048551142330975</c:v>
                </c:pt>
                <c:pt idx="11504">
                  <c:v>8.3049514000000393</c:v>
                </c:pt>
                <c:pt idx="11505">
                  <c:v>8.3045644917499715</c:v>
                </c:pt>
                <c:pt idx="11506">
                  <c:v>8.3053795441829159</c:v>
                </c:pt>
                <c:pt idx="11507">
                  <c:v>8.3048310526000471</c:v>
                </c:pt>
                <c:pt idx="11508">
                  <c:v>8.3049546383669899</c:v>
                </c:pt>
                <c:pt idx="11509">
                  <c:v>8.304829330116922</c:v>
                </c:pt>
                <c:pt idx="11510">
                  <c:v>8.304906549217062</c:v>
                </c:pt>
                <c:pt idx="11511">
                  <c:v>8.3044938076329977</c:v>
                </c:pt>
                <c:pt idx="11512">
                  <c:v>8.3054353433999388</c:v>
                </c:pt>
                <c:pt idx="11513">
                  <c:v>8.3047331958330801</c:v>
                </c:pt>
                <c:pt idx="11514">
                  <c:v>8.305065487583013</c:v>
                </c:pt>
                <c:pt idx="11515">
                  <c:v>8.3051510900169543</c:v>
                </c:pt>
                <c:pt idx="11516">
                  <c:v>8.3048413984330871</c:v>
                </c:pt>
                <c:pt idx="11517">
                  <c:v>8.3053569175330288</c:v>
                </c:pt>
                <c:pt idx="11518">
                  <c:v>8.305442825949962</c:v>
                </c:pt>
                <c:pt idx="11519">
                  <c:v>8.3055779783829049</c:v>
                </c:pt>
                <c:pt idx="11520">
                  <c:v>8.3058812701330353</c:v>
                </c:pt>
                <c:pt idx="11521">
                  <c:v>8.3061888225669787</c:v>
                </c:pt>
                <c:pt idx="11522">
                  <c:v>8.3060559583329194</c:v>
                </c:pt>
                <c:pt idx="11523">
                  <c:v>8.3054869000830518</c:v>
                </c:pt>
                <c:pt idx="11524">
                  <c:v>8.3062645858499948</c:v>
                </c:pt>
                <c:pt idx="11525">
                  <c:v>8.3060135942669273</c:v>
                </c:pt>
                <c:pt idx="11526">
                  <c:v>8.3059048967000688</c:v>
                </c:pt>
                <c:pt idx="11527">
                  <c:v>8.3059088384500015</c:v>
                </c:pt>
                <c:pt idx="11528">
                  <c:v>8.3057864242169437</c:v>
                </c:pt>
                <c:pt idx="11529">
                  <c:v>8.3060329659670753</c:v>
                </c:pt>
                <c:pt idx="11530">
                  <c:v>8.3057955684000184</c:v>
                </c:pt>
                <c:pt idx="11531">
                  <c:v>8.3063506874999611</c:v>
                </c:pt>
                <c:pt idx="11532">
                  <c:v>8.3063403459170928</c:v>
                </c:pt>
                <c:pt idx="11533">
                  <c:v>8.3063912150170331</c:v>
                </c:pt>
                <c:pt idx="11534">
                  <c:v>8.3062943400999671</c:v>
                </c:pt>
                <c:pt idx="11535">
                  <c:v>8.3068933425329092</c:v>
                </c:pt>
                <c:pt idx="11536">
                  <c:v>8.3064209676170417</c:v>
                </c:pt>
                <c:pt idx="11537">
                  <c:v>8.3072231367169849</c:v>
                </c:pt>
                <c:pt idx="11538">
                  <c:v>8.3071534951329173</c:v>
                </c:pt>
                <c:pt idx="11539">
                  <c:v>8.3071506975670566</c:v>
                </c:pt>
                <c:pt idx="11540">
                  <c:v>8.3065840333329994</c:v>
                </c:pt>
                <c:pt idx="11541">
                  <c:v>8.3068334417499319</c:v>
                </c:pt>
                <c:pt idx="11542">
                  <c:v>8.3070938275170754</c:v>
                </c:pt>
                <c:pt idx="11543">
                  <c:v>8.3067810192670066</c:v>
                </c:pt>
                <c:pt idx="11544">
                  <c:v>8.3071147550329485</c:v>
                </c:pt>
                <c:pt idx="11545">
                  <c:v>8.3069787801170811</c:v>
                </c:pt>
                <c:pt idx="11546">
                  <c:v>8.3065945825500229</c:v>
                </c:pt>
                <c:pt idx="11547">
                  <c:v>8.3070555909669554</c:v>
                </c:pt>
                <c:pt idx="11548">
                  <c:v>8.3072081767330985</c:v>
                </c:pt>
                <c:pt idx="11549">
                  <c:v>8.3071019958330385</c:v>
                </c:pt>
                <c:pt idx="11550">
                  <c:v>8.306523754249973</c:v>
                </c:pt>
                <c:pt idx="11551">
                  <c:v>8.3070340233499138</c:v>
                </c:pt>
                <c:pt idx="11552">
                  <c:v>8.3070457484330458</c:v>
                </c:pt>
                <c:pt idx="11553">
                  <c:v>8.307213900866989</c:v>
                </c:pt>
                <c:pt idx="11554">
                  <c:v>8.3077617759499223</c:v>
                </c:pt>
                <c:pt idx="11555">
                  <c:v>8.3080311283830639</c:v>
                </c:pt>
                <c:pt idx="11556">
                  <c:v>8.308127070132997</c:v>
                </c:pt>
                <c:pt idx="11557">
                  <c:v>8.3078639225669377</c:v>
                </c:pt>
                <c:pt idx="11558">
                  <c:v>8.3076318583330799</c:v>
                </c:pt>
                <c:pt idx="11559">
                  <c:v>8.3082304000830121</c:v>
                </c:pt>
                <c:pt idx="11560">
                  <c:v>8.3080012025169552</c:v>
                </c:pt>
                <c:pt idx="11561">
                  <c:v>8.3079451442670873</c:v>
                </c:pt>
                <c:pt idx="11562">
                  <c:v>8.3079928633670281</c:v>
                </c:pt>
                <c:pt idx="11563">
                  <c:v>8.3080149717829617</c:v>
                </c:pt>
                <c:pt idx="11564">
                  <c:v>8.3080627408829049</c:v>
                </c:pt>
                <c:pt idx="11565">
                  <c:v>8.3084665826330362</c:v>
                </c:pt>
                <c:pt idx="11566">
                  <c:v>8.3083686683999787</c:v>
                </c:pt>
                <c:pt idx="11567">
                  <c:v>8.3083292874999195</c:v>
                </c:pt>
                <c:pt idx="11568">
                  <c:v>8.3080205625830512</c:v>
                </c:pt>
                <c:pt idx="11569">
                  <c:v>8.3077504150169936</c:v>
                </c:pt>
                <c:pt idx="11570">
                  <c:v>8.3081171567669276</c:v>
                </c:pt>
                <c:pt idx="11571">
                  <c:v>8.3080523258670684</c:v>
                </c:pt>
                <c:pt idx="11572">
                  <c:v>8.3080529342830012</c:v>
                </c:pt>
                <c:pt idx="11573">
                  <c:v>8.3081500033829432</c:v>
                </c:pt>
                <c:pt idx="11574">
                  <c:v>8.3076939951330768</c:v>
                </c:pt>
                <c:pt idx="11575">
                  <c:v>8.3083250809000173</c:v>
                </c:pt>
                <c:pt idx="11576">
                  <c:v>8.3085752999999603</c:v>
                </c:pt>
                <c:pt idx="11577">
                  <c:v>8.3079628250830915</c:v>
                </c:pt>
                <c:pt idx="11578">
                  <c:v>8.307926260850035</c:v>
                </c:pt>
                <c:pt idx="11579">
                  <c:v>8.3075142525999688</c:v>
                </c:pt>
                <c:pt idx="11580">
                  <c:v>8.3077480716999084</c:v>
                </c:pt>
                <c:pt idx="11581">
                  <c:v>8.3084254967830411</c:v>
                </c:pt>
                <c:pt idx="11582">
                  <c:v>8.3082915825499839</c:v>
                </c:pt>
                <c:pt idx="11583">
                  <c:v>8.3079665242999159</c:v>
                </c:pt>
                <c:pt idx="11584">
                  <c:v>8.3079901600670585</c:v>
                </c:pt>
                <c:pt idx="11585">
                  <c:v>8.3082899791670002</c:v>
                </c:pt>
                <c:pt idx="11586">
                  <c:v>8.308108554249932</c:v>
                </c:pt>
                <c:pt idx="11587">
                  <c:v>8.3088717066830746</c:v>
                </c:pt>
                <c:pt idx="11588">
                  <c:v>8.3084664984330061</c:v>
                </c:pt>
                <c:pt idx="11589">
                  <c:v>8.3087349008669502</c:v>
                </c:pt>
                <c:pt idx="11590">
                  <c:v>8.3090184759500811</c:v>
                </c:pt>
                <c:pt idx="11591">
                  <c:v>8.3083696783830234</c:v>
                </c:pt>
                <c:pt idx="11592">
                  <c:v>8.3078090534669577</c:v>
                </c:pt>
                <c:pt idx="11593">
                  <c:v>8.3075034059000981</c:v>
                </c:pt>
                <c:pt idx="11594">
                  <c:v>8.3080419250000404</c:v>
                </c:pt>
                <c:pt idx="11595">
                  <c:v>8.3085121167499736</c:v>
                </c:pt>
                <c:pt idx="11596">
                  <c:v>8.3083589858499138</c:v>
                </c:pt>
                <c:pt idx="11597">
                  <c:v>8.3079482609330473</c:v>
                </c:pt>
                <c:pt idx="11598">
                  <c:v>8.3078858133669886</c:v>
                </c:pt>
                <c:pt idx="11599">
                  <c:v>8.3079827717829211</c:v>
                </c:pt>
                <c:pt idx="11600">
                  <c:v>8.3080092242170629</c:v>
                </c:pt>
                <c:pt idx="11601">
                  <c:v>8.3081939826329965</c:v>
                </c:pt>
                <c:pt idx="11602">
                  <c:v>8.30823935173294</c:v>
                </c:pt>
                <c:pt idx="11603">
                  <c:v>8.3080668875000789</c:v>
                </c:pt>
                <c:pt idx="11604">
                  <c:v>8.3079438125830123</c:v>
                </c:pt>
                <c:pt idx="11605">
                  <c:v>8.3080811650169544</c:v>
                </c:pt>
                <c:pt idx="11606">
                  <c:v>8.3081466067670871</c:v>
                </c:pt>
                <c:pt idx="11607">
                  <c:v>8.3080575925330304</c:v>
                </c:pt>
                <c:pt idx="11608">
                  <c:v>8.3087286009499621</c:v>
                </c:pt>
                <c:pt idx="11609">
                  <c:v>8.3088993867169041</c:v>
                </c:pt>
                <c:pt idx="11610">
                  <c:v>8.3084458451330345</c:v>
                </c:pt>
                <c:pt idx="11611">
                  <c:v>8.3086475142329785</c:v>
                </c:pt>
                <c:pt idx="11612">
                  <c:v>8.3083573333329213</c:v>
                </c:pt>
                <c:pt idx="11613">
                  <c:v>8.3083253917500528</c:v>
                </c:pt>
                <c:pt idx="11614">
                  <c:v>8.3082178108499942</c:v>
                </c:pt>
                <c:pt idx="11615">
                  <c:v>8.3080591025999269</c:v>
                </c:pt>
                <c:pt idx="11616">
                  <c:v>8.3083885550330692</c:v>
                </c:pt>
                <c:pt idx="11617">
                  <c:v>8.307916946783001</c:v>
                </c:pt>
                <c:pt idx="11618">
                  <c:v>8.307279082549945</c:v>
                </c:pt>
                <c:pt idx="11619">
                  <c:v>8.3082122409670767</c:v>
                </c:pt>
                <c:pt idx="11620">
                  <c:v>8.3076490600670176</c:v>
                </c:pt>
                <c:pt idx="11621">
                  <c:v>8.3081195291669605</c:v>
                </c:pt>
                <c:pt idx="11622">
                  <c:v>8.3081023209170919</c:v>
                </c:pt>
                <c:pt idx="11623">
                  <c:v>8.307694223350035</c:v>
                </c:pt>
                <c:pt idx="11624">
                  <c:v>8.3078115984329681</c:v>
                </c:pt>
                <c:pt idx="11625">
                  <c:v>8.3086347508669096</c:v>
                </c:pt>
                <c:pt idx="11626">
                  <c:v>8.3082932426170419</c:v>
                </c:pt>
                <c:pt idx="11627">
                  <c:v>8.3083196950499829</c:v>
                </c:pt>
                <c:pt idx="11628">
                  <c:v>8.3080800367999164</c:v>
                </c:pt>
                <c:pt idx="11629">
                  <c:v>8.3088281225670588</c:v>
                </c:pt>
                <c:pt idx="11630">
                  <c:v>8.308721191666999</c:v>
                </c:pt>
                <c:pt idx="11631">
                  <c:v>8.3088721834169341</c:v>
                </c:pt>
                <c:pt idx="11632">
                  <c:v>8.3086295358500735</c:v>
                </c:pt>
                <c:pt idx="11633">
                  <c:v>8.3084354276000063</c:v>
                </c:pt>
                <c:pt idx="11634">
                  <c:v>8.3086379466999496</c:v>
                </c:pt>
                <c:pt idx="11635">
                  <c:v>8.3083645717830805</c:v>
                </c:pt>
                <c:pt idx="11636">
                  <c:v>8.3091404408830236</c:v>
                </c:pt>
                <c:pt idx="11637">
                  <c:v>8.3092872659669563</c:v>
                </c:pt>
                <c:pt idx="11638">
                  <c:v>8.3090559184000963</c:v>
                </c:pt>
                <c:pt idx="11639">
                  <c:v>8.3089908041670402</c:v>
                </c:pt>
                <c:pt idx="11640">
                  <c:v>8.3085763792499723</c:v>
                </c:pt>
                <c:pt idx="11641">
                  <c:v>8.3093562150169156</c:v>
                </c:pt>
                <c:pt idx="11642">
                  <c:v>8.3088964401000478</c:v>
                </c:pt>
                <c:pt idx="11643">
                  <c:v>8.3097571591999877</c:v>
                </c:pt>
                <c:pt idx="11644">
                  <c:v>8.3092927842829205</c:v>
                </c:pt>
                <c:pt idx="11645">
                  <c:v>8.3098568533830637</c:v>
                </c:pt>
                <c:pt idx="11646">
                  <c:v>8.3096675451329958</c:v>
                </c:pt>
                <c:pt idx="11647">
                  <c:v>8.3090914142329382</c:v>
                </c:pt>
                <c:pt idx="11648">
                  <c:v>8.3092504000000798</c:v>
                </c:pt>
                <c:pt idx="11649">
                  <c:v>8.309037758417011</c:v>
                </c:pt>
                <c:pt idx="11650">
                  <c:v>8.3090400275169554</c:v>
                </c:pt>
                <c:pt idx="11651">
                  <c:v>8.3092013859330862</c:v>
                </c:pt>
                <c:pt idx="11652">
                  <c:v>8.3093908050330292</c:v>
                </c:pt>
                <c:pt idx="11653">
                  <c:v>8.3094889967829619</c:v>
                </c:pt>
                <c:pt idx="11654">
                  <c:v>8.3096670158829031</c:v>
                </c:pt>
                <c:pt idx="11655">
                  <c:v>8.309479990967036</c:v>
                </c:pt>
                <c:pt idx="11656">
                  <c:v>8.3093741267329779</c:v>
                </c:pt>
                <c:pt idx="11657">
                  <c:v>8.3090884124999214</c:v>
                </c:pt>
                <c:pt idx="11658">
                  <c:v>8.309953387583052</c:v>
                </c:pt>
                <c:pt idx="11659">
                  <c:v>8.309358973349994</c:v>
                </c:pt>
                <c:pt idx="11660">
                  <c:v>8.3098745484329282</c:v>
                </c:pt>
                <c:pt idx="11661">
                  <c:v>8.3095461508670692</c:v>
                </c:pt>
                <c:pt idx="11662">
                  <c:v>8.309777725950001</c:v>
                </c:pt>
                <c:pt idx="11663">
                  <c:v>8.3097132950499439</c:v>
                </c:pt>
                <c:pt idx="11664">
                  <c:v>8.310027370133076</c:v>
                </c:pt>
                <c:pt idx="11665">
                  <c:v>8.3097016892330178</c:v>
                </c:pt>
                <c:pt idx="11666">
                  <c:v>8.3095690749999598</c:v>
                </c:pt>
                <c:pt idx="11667">
                  <c:v>8.3099617000830914</c:v>
                </c:pt>
                <c:pt idx="11668">
                  <c:v>8.3097065358500348</c:v>
                </c:pt>
                <c:pt idx="11669">
                  <c:v>8.3100330609329678</c:v>
                </c:pt>
                <c:pt idx="11670">
                  <c:v>8.3098740300329101</c:v>
                </c:pt>
                <c:pt idx="11671">
                  <c:v>8.3096484717830421</c:v>
                </c:pt>
                <c:pt idx="11672">
                  <c:v>8.3100627075499833</c:v>
                </c:pt>
                <c:pt idx="11673">
                  <c:v>8.310239499299918</c:v>
                </c:pt>
                <c:pt idx="11674">
                  <c:v>8.3099766684000578</c:v>
                </c:pt>
                <c:pt idx="11675">
                  <c:v>8.3098538708330008</c:v>
                </c:pt>
                <c:pt idx="11676">
                  <c:v>8.3099314459169324</c:v>
                </c:pt>
                <c:pt idx="11677">
                  <c:v>8.3098922983500731</c:v>
                </c:pt>
                <c:pt idx="11678">
                  <c:v>8.3102344067670071</c:v>
                </c:pt>
                <c:pt idx="11679">
                  <c:v>8.309996909199949</c:v>
                </c:pt>
                <c:pt idx="11680">
                  <c:v>8.3106556842830805</c:v>
                </c:pt>
                <c:pt idx="11681">
                  <c:v>8.310347020050024</c:v>
                </c:pt>
                <c:pt idx="11682">
                  <c:v>8.3098669617999565</c:v>
                </c:pt>
                <c:pt idx="11683">
                  <c:v>8.3099403475670979</c:v>
                </c:pt>
                <c:pt idx="11684">
                  <c:v>8.3099641500000399</c:v>
                </c:pt>
                <c:pt idx="11685">
                  <c:v>8.310675108416973</c:v>
                </c:pt>
                <c:pt idx="11686">
                  <c:v>8.3106727275169145</c:v>
                </c:pt>
                <c:pt idx="11687">
                  <c:v>8.3101257859330477</c:v>
                </c:pt>
                <c:pt idx="11688">
                  <c:v>8.3105545383669899</c:v>
                </c:pt>
                <c:pt idx="11689">
                  <c:v>8.3102755801169224</c:v>
                </c:pt>
                <c:pt idx="11690">
                  <c:v>8.3104810158830631</c:v>
                </c:pt>
                <c:pt idx="11691">
                  <c:v>8.3095233409669955</c:v>
                </c:pt>
                <c:pt idx="11692">
                  <c:v>8.3098929600669376</c:v>
                </c:pt>
                <c:pt idx="11693">
                  <c:v>8.31009489583308</c:v>
                </c:pt>
                <c:pt idx="11694">
                  <c:v>8.3101617542500126</c:v>
                </c:pt>
                <c:pt idx="11695">
                  <c:v>8.3106762233499545</c:v>
                </c:pt>
                <c:pt idx="11696">
                  <c:v>8.3103527151000858</c:v>
                </c:pt>
                <c:pt idx="11697">
                  <c:v>8.3098649342000286</c:v>
                </c:pt>
                <c:pt idx="11698">
                  <c:v>8.3099251926169622</c:v>
                </c:pt>
                <c:pt idx="11699">
                  <c:v>8.3101630117169041</c:v>
                </c:pt>
                <c:pt idx="11700">
                  <c:v>8.3097477201330356</c:v>
                </c:pt>
                <c:pt idx="11701">
                  <c:v>8.3099978392329774</c:v>
                </c:pt>
                <c:pt idx="11702">
                  <c:v>8.30999995833292</c:v>
                </c:pt>
                <c:pt idx="11703">
                  <c:v>8.3096958500830524</c:v>
                </c:pt>
                <c:pt idx="11704">
                  <c:v>8.3096232025169954</c:v>
                </c:pt>
                <c:pt idx="11705">
                  <c:v>8.3099773442669278</c:v>
                </c:pt>
                <c:pt idx="11706">
                  <c:v>8.3100509300330678</c:v>
                </c:pt>
                <c:pt idx="11707">
                  <c:v>8.3097457551170031</c:v>
                </c:pt>
                <c:pt idx="11708">
                  <c:v>8.3095616075499432</c:v>
                </c:pt>
                <c:pt idx="11709">
                  <c:v>8.3097368993000753</c:v>
                </c:pt>
                <c:pt idx="11710">
                  <c:v>8.3098247184000176</c:v>
                </c:pt>
                <c:pt idx="11711">
                  <c:v>8.3093057708329603</c:v>
                </c:pt>
                <c:pt idx="11712">
                  <c:v>8.3095254792500928</c:v>
                </c:pt>
                <c:pt idx="11713">
                  <c:v>8.3098897983500333</c:v>
                </c:pt>
                <c:pt idx="11714">
                  <c:v>8.3096080400999668</c:v>
                </c:pt>
                <c:pt idx="11715">
                  <c:v>8.309764259199909</c:v>
                </c:pt>
                <c:pt idx="11716">
                  <c:v>8.3096052676170409</c:v>
                </c:pt>
                <c:pt idx="11717">
                  <c:v>8.3099068367169835</c:v>
                </c:pt>
                <c:pt idx="11718">
                  <c:v>8.3097193617999174</c:v>
                </c:pt>
                <c:pt idx="11719">
                  <c:v>8.3106471809000571</c:v>
                </c:pt>
                <c:pt idx="11720">
                  <c:v>8.3102354666670006</c:v>
                </c:pt>
                <c:pt idx="11721">
                  <c:v>8.3103018917499334</c:v>
                </c:pt>
                <c:pt idx="11722">
                  <c:v>8.310566144183074</c:v>
                </c:pt>
                <c:pt idx="11723">
                  <c:v>8.3103254026000073</c:v>
                </c:pt>
                <c:pt idx="11724">
                  <c:v>8.3099220883669496</c:v>
                </c:pt>
                <c:pt idx="11725">
                  <c:v>8.3103812967830812</c:v>
                </c:pt>
                <c:pt idx="11726">
                  <c:v>8.310188165883023</c:v>
                </c:pt>
                <c:pt idx="11727">
                  <c:v>8.3102864409669568</c:v>
                </c:pt>
                <c:pt idx="11728">
                  <c:v>8.3104484267330978</c:v>
                </c:pt>
                <c:pt idx="11729">
                  <c:v>8.3105524458330393</c:v>
                </c:pt>
                <c:pt idx="11730">
                  <c:v>8.3105857542499724</c:v>
                </c:pt>
                <c:pt idx="11731">
                  <c:v>8.3102692566829148</c:v>
                </c:pt>
                <c:pt idx="11732">
                  <c:v>8.3108897651000468</c:v>
                </c:pt>
                <c:pt idx="11733">
                  <c:v>8.3105233508669887</c:v>
                </c:pt>
                <c:pt idx="11734">
                  <c:v>8.310756659282923</c:v>
                </c:pt>
                <c:pt idx="11735">
                  <c:v>8.3105546950500617</c:v>
                </c:pt>
                <c:pt idx="11736">
                  <c:v>8.3101942201329972</c:v>
                </c:pt>
                <c:pt idx="11737">
                  <c:v>8.3107239225669378</c:v>
                </c:pt>
                <c:pt idx="11738">
                  <c:v>8.3109287416670803</c:v>
                </c:pt>
                <c:pt idx="11739">
                  <c:v>8.3105414667500135</c:v>
                </c:pt>
                <c:pt idx="11740">
                  <c:v>8.3105990025169536</c:v>
                </c:pt>
                <c:pt idx="11741">
                  <c:v>8.3107946609330874</c:v>
                </c:pt>
                <c:pt idx="11742">
                  <c:v>8.3105712800330291</c:v>
                </c:pt>
                <c:pt idx="11743">
                  <c:v>8.310725871782962</c:v>
                </c:pt>
                <c:pt idx="11744">
                  <c:v>8.3109436575499043</c:v>
                </c:pt>
                <c:pt idx="11745">
                  <c:v>8.3108974826330364</c:v>
                </c:pt>
                <c:pt idx="11746">
                  <c:v>8.311002268399978</c:v>
                </c:pt>
                <c:pt idx="11747">
                  <c:v>8.3102212541669207</c:v>
                </c:pt>
                <c:pt idx="11748">
                  <c:v>8.3103992125830519</c:v>
                </c:pt>
                <c:pt idx="11749">
                  <c:v>8.3106507816829946</c:v>
                </c:pt>
                <c:pt idx="11750">
                  <c:v>8.3100752900999275</c:v>
                </c:pt>
                <c:pt idx="11751">
                  <c:v>8.3107964592000698</c:v>
                </c:pt>
                <c:pt idx="11752">
                  <c:v>8.3102067009500011</c:v>
                </c:pt>
                <c:pt idx="11753">
                  <c:v>8.3100601533829437</c:v>
                </c:pt>
                <c:pt idx="11754">
                  <c:v>8.3102347451330765</c:v>
                </c:pt>
                <c:pt idx="11755">
                  <c:v>8.3107870642330184</c:v>
                </c:pt>
                <c:pt idx="11756">
                  <c:v>8.3104264333329603</c:v>
                </c:pt>
                <c:pt idx="11757">
                  <c:v>8.3105746417500921</c:v>
                </c:pt>
                <c:pt idx="11758">
                  <c:v>8.3107463608500343</c:v>
                </c:pt>
                <c:pt idx="11759">
                  <c:v>8.3105381692669678</c:v>
                </c:pt>
                <c:pt idx="11760">
                  <c:v>8.3109148716999091</c:v>
                </c:pt>
                <c:pt idx="11761">
                  <c:v>8.3100615634500414</c:v>
                </c:pt>
                <c:pt idx="11762">
                  <c:v>8.310699215882984</c:v>
                </c:pt>
                <c:pt idx="11763">
                  <c:v>8.3108013242999164</c:v>
                </c:pt>
                <c:pt idx="11764">
                  <c:v>8.3104245434000585</c:v>
                </c:pt>
                <c:pt idx="11765">
                  <c:v>8.3104164791669994</c:v>
                </c:pt>
                <c:pt idx="11766">
                  <c:v>8.3103805542499334</c:v>
                </c:pt>
                <c:pt idx="11767">
                  <c:v>8.3115822900170748</c:v>
                </c:pt>
                <c:pt idx="11768">
                  <c:v>8.3113242484330065</c:v>
                </c:pt>
                <c:pt idx="11769">
                  <c:v>8.3113645008669508</c:v>
                </c:pt>
                <c:pt idx="11770">
                  <c:v>8.3113296926170825</c:v>
                </c:pt>
                <c:pt idx="11771">
                  <c:v>8.3110101450500231</c:v>
                </c:pt>
                <c:pt idx="11772">
                  <c:v>8.311273036799955</c:v>
                </c:pt>
                <c:pt idx="11773">
                  <c:v>8.3106141892330978</c:v>
                </c:pt>
                <c:pt idx="11774">
                  <c:v>8.3104099583330413</c:v>
                </c:pt>
                <c:pt idx="11775">
                  <c:v>8.3101962834169729</c:v>
                </c:pt>
                <c:pt idx="11776">
                  <c:v>8.3099142025169144</c:v>
                </c:pt>
                <c:pt idx="11777">
                  <c:v>8.3104068776000464</c:v>
                </c:pt>
                <c:pt idx="11778">
                  <c:v>8.3101164966999885</c:v>
                </c:pt>
                <c:pt idx="11779">
                  <c:v>8.3104561051169217</c:v>
                </c:pt>
                <c:pt idx="11780">
                  <c:v>8.3109176075500635</c:v>
                </c:pt>
                <c:pt idx="11781">
                  <c:v>8.3104865492999966</c:v>
                </c:pt>
                <c:pt idx="11782">
                  <c:v>8.3098188683999368</c:v>
                </c:pt>
                <c:pt idx="11783">
                  <c:v>8.3102808041670801</c:v>
                </c:pt>
                <c:pt idx="11784">
                  <c:v>8.3104496792500129</c:v>
                </c:pt>
                <c:pt idx="11785">
                  <c:v>8.3106007983499559</c:v>
                </c:pt>
                <c:pt idx="11786">
                  <c:v>8.3109380067670866</c:v>
                </c:pt>
                <c:pt idx="11787">
                  <c:v>8.310605759200028</c:v>
                </c:pt>
                <c:pt idx="11788">
                  <c:v>8.3102351342829621</c:v>
                </c:pt>
                <c:pt idx="11789">
                  <c:v>8.3099104200499045</c:v>
                </c:pt>
                <c:pt idx="11790">
                  <c:v>8.3095433784670352</c:v>
                </c:pt>
                <c:pt idx="11791">
                  <c:v>8.3096114975669781</c:v>
                </c:pt>
                <c:pt idx="11792">
                  <c:v>8.30936699999992</c:v>
                </c:pt>
                <c:pt idx="11793">
                  <c:v>8.3098204417500536</c:v>
                </c:pt>
                <c:pt idx="11794">
                  <c:v>8.3090947608499945</c:v>
                </c:pt>
                <c:pt idx="11795">
                  <c:v>8.309289302599927</c:v>
                </c:pt>
                <c:pt idx="11796">
                  <c:v>8.3097901383670685</c:v>
                </c:pt>
                <c:pt idx="11797">
                  <c:v>8.309915063450001</c:v>
                </c:pt>
                <c:pt idx="11798">
                  <c:v>8.310279832549945</c:v>
                </c:pt>
                <c:pt idx="11799">
                  <c:v>8.3096062909670767</c:v>
                </c:pt>
                <c:pt idx="11800">
                  <c:v>8.3093903934000171</c:v>
                </c:pt>
                <c:pt idx="11801">
                  <c:v>8.3093056458329606</c:v>
                </c:pt>
                <c:pt idx="11802">
                  <c:v>8.3089381209170927</c:v>
                </c:pt>
                <c:pt idx="11803">
                  <c:v>8.3087820400170358</c:v>
                </c:pt>
                <c:pt idx="11804">
                  <c:v>8.3093534150999684</c:v>
                </c:pt>
                <c:pt idx="11805">
                  <c:v>8.3095568341999098</c:v>
                </c:pt>
                <c:pt idx="11806">
                  <c:v>8.3102248926170414</c:v>
                </c:pt>
                <c:pt idx="11807">
                  <c:v>8.3094244950499832</c:v>
                </c:pt>
                <c:pt idx="11808">
                  <c:v>8.3091608034669164</c:v>
                </c:pt>
                <c:pt idx="11809">
                  <c:v>8.3086860892330581</c:v>
                </c:pt>
                <c:pt idx="11810">
                  <c:v>8.3093483916669992</c:v>
                </c:pt>
                <c:pt idx="11811">
                  <c:v>8.3096327834169319</c:v>
                </c:pt>
                <c:pt idx="11812">
                  <c:v>8.3092654191830739</c:v>
                </c:pt>
                <c:pt idx="11813">
                  <c:v>8.3095278776000061</c:v>
                </c:pt>
                <c:pt idx="11814">
                  <c:v>8.3097523633669503</c:v>
                </c:pt>
                <c:pt idx="11815">
                  <c:v>8.3093371384500809</c:v>
                </c:pt>
                <c:pt idx="11816">
                  <c:v>8.3091130575500234</c:v>
                </c:pt>
                <c:pt idx="11817">
                  <c:v>8.3094561159669578</c:v>
                </c:pt>
                <c:pt idx="11818">
                  <c:v>8.3093346350670974</c:v>
                </c:pt>
                <c:pt idx="11819">
                  <c:v>8.3092905875000405</c:v>
                </c:pt>
                <c:pt idx="11820">
                  <c:v>8.3089816459169725</c:v>
                </c:pt>
                <c:pt idx="11821">
                  <c:v>8.3090536150169143</c:v>
                </c:pt>
                <c:pt idx="11822">
                  <c:v>8.3092976567670469</c:v>
                </c:pt>
                <c:pt idx="11823">
                  <c:v>8.3093021591999889</c:v>
                </c:pt>
                <c:pt idx="11824">
                  <c:v>8.308623084282921</c:v>
                </c:pt>
                <c:pt idx="11825">
                  <c:v>8.3088416700500627</c:v>
                </c:pt>
                <c:pt idx="11826">
                  <c:v>8.3088256117999961</c:v>
                </c:pt>
                <c:pt idx="11827">
                  <c:v>8.3086071475669385</c:v>
                </c:pt>
                <c:pt idx="11828">
                  <c:v>8.3083185666670794</c:v>
                </c:pt>
                <c:pt idx="11829">
                  <c:v>8.308575358417011</c:v>
                </c:pt>
                <c:pt idx="11830">
                  <c:v>8.3091069441829557</c:v>
                </c:pt>
                <c:pt idx="11831">
                  <c:v>8.3089174526000864</c:v>
                </c:pt>
                <c:pt idx="11832">
                  <c:v>8.3089714217000292</c:v>
                </c:pt>
                <c:pt idx="11833">
                  <c:v>8.3088546467829616</c:v>
                </c:pt>
                <c:pt idx="11834">
                  <c:v>8.3089867825499031</c:v>
                </c:pt>
                <c:pt idx="11835">
                  <c:v>8.308400074300037</c:v>
                </c:pt>
                <c:pt idx="11836">
                  <c:v>8.3088254767329772</c:v>
                </c:pt>
                <c:pt idx="11837">
                  <c:v>8.3083784458329202</c:v>
                </c:pt>
                <c:pt idx="11838">
                  <c:v>8.3084313375830519</c:v>
                </c:pt>
                <c:pt idx="11839">
                  <c:v>8.3086098400169934</c:v>
                </c:pt>
                <c:pt idx="11840">
                  <c:v>8.3081681484329284</c:v>
                </c:pt>
                <c:pt idx="11841">
                  <c:v>8.3075963175330685</c:v>
                </c:pt>
                <c:pt idx="11842">
                  <c:v>8.307336592617002</c:v>
                </c:pt>
                <c:pt idx="11843">
                  <c:v>8.3078721783829437</c:v>
                </c:pt>
                <c:pt idx="11844">
                  <c:v>8.3077486201330757</c:v>
                </c:pt>
                <c:pt idx="11845">
                  <c:v>8.3078451225670182</c:v>
                </c:pt>
                <c:pt idx="11846">
                  <c:v>8.3078187749999604</c:v>
                </c:pt>
                <c:pt idx="11847">
                  <c:v>8.3077862667500924</c:v>
                </c:pt>
                <c:pt idx="11848">
                  <c:v>8.3077276358500338</c:v>
                </c:pt>
                <c:pt idx="11849">
                  <c:v>8.3076938775999665</c:v>
                </c:pt>
                <c:pt idx="11850">
                  <c:v>8.3080640966999102</c:v>
                </c:pt>
                <c:pt idx="11851">
                  <c:v>8.3073664384500425</c:v>
                </c:pt>
                <c:pt idx="11852">
                  <c:v>8.3077193075499824</c:v>
                </c:pt>
                <c:pt idx="11853">
                  <c:v>8.3078219659669159</c:v>
                </c:pt>
                <c:pt idx="11854">
                  <c:v>8.3077281184000586</c:v>
                </c:pt>
                <c:pt idx="11855">
                  <c:v>8.3071980708330013</c:v>
                </c:pt>
                <c:pt idx="11856">
                  <c:v>8.3075706625829326</c:v>
                </c:pt>
                <c:pt idx="11857">
                  <c:v>8.3079461983500735</c:v>
                </c:pt>
                <c:pt idx="11858">
                  <c:v>8.3081564734330069</c:v>
                </c:pt>
                <c:pt idx="11859">
                  <c:v>8.3076487425329493</c:v>
                </c:pt>
                <c:pt idx="11860">
                  <c:v>8.3075959676170807</c:v>
                </c:pt>
                <c:pt idx="11861">
                  <c:v>8.3073998367170248</c:v>
                </c:pt>
                <c:pt idx="11862">
                  <c:v>8.3078826451329562</c:v>
                </c:pt>
                <c:pt idx="11863">
                  <c:v>8.3074780309000964</c:v>
                </c:pt>
                <c:pt idx="11864">
                  <c:v>8.3075477333330401</c:v>
                </c:pt>
                <c:pt idx="11865">
                  <c:v>8.3071173584169724</c:v>
                </c:pt>
                <c:pt idx="11866">
                  <c:v>8.3073479108499146</c:v>
                </c:pt>
                <c:pt idx="11867">
                  <c:v>8.3075930026000471</c:v>
                </c:pt>
                <c:pt idx="11868">
                  <c:v>8.3080621883669892</c:v>
                </c:pt>
                <c:pt idx="11869">
                  <c:v>8.3082299801169235</c:v>
                </c:pt>
                <c:pt idx="11870">
                  <c:v>8.3083231492170633</c:v>
                </c:pt>
                <c:pt idx="11871">
                  <c:v>8.3079241242999959</c:v>
                </c:pt>
                <c:pt idx="11872">
                  <c:v>8.307899443399938</c:v>
                </c:pt>
                <c:pt idx="11873">
                  <c:v>8.3085576791670785</c:v>
                </c:pt>
                <c:pt idx="11874">
                  <c:v>8.307996854250014</c:v>
                </c:pt>
                <c:pt idx="11875">
                  <c:v>8.3082382733499536</c:v>
                </c:pt>
                <c:pt idx="11876">
                  <c:v>8.3082949651000852</c:v>
                </c:pt>
                <c:pt idx="11877">
                  <c:v>8.308422734200029</c:v>
                </c:pt>
                <c:pt idx="11878">
                  <c:v>8.3083058592829619</c:v>
                </c:pt>
                <c:pt idx="11879">
                  <c:v>8.3078674450499044</c:v>
                </c:pt>
                <c:pt idx="11880">
                  <c:v>8.3086121534670365</c:v>
                </c:pt>
                <c:pt idx="11881">
                  <c:v>8.3083847392329773</c:v>
                </c:pt>
                <c:pt idx="11882">
                  <c:v>8.3075420416669203</c:v>
                </c:pt>
                <c:pt idx="11883">
                  <c:v>8.3080602667500525</c:v>
                </c:pt>
                <c:pt idx="11884">
                  <c:v>8.3084330858499946</c:v>
                </c:pt>
                <c:pt idx="11885">
                  <c:v>8.3077593775999272</c:v>
                </c:pt>
                <c:pt idx="11886">
                  <c:v>8.3084544800330686</c:v>
                </c:pt>
                <c:pt idx="11887">
                  <c:v>8.3081751717830006</c:v>
                </c:pt>
                <c:pt idx="11888">
                  <c:v>8.3078850742169443</c:v>
                </c:pt>
                <c:pt idx="11889">
                  <c:v>8.3086358993000751</c:v>
                </c:pt>
                <c:pt idx="11890">
                  <c:v>8.308694368400019</c:v>
                </c:pt>
                <c:pt idx="11891">
                  <c:v>8.3086259374999596</c:v>
                </c:pt>
                <c:pt idx="11892">
                  <c:v>8.3083564125830911</c:v>
                </c:pt>
                <c:pt idx="11893">
                  <c:v>8.3086233650170342</c:v>
                </c:pt>
                <c:pt idx="11894">
                  <c:v>8.3084110234329671</c:v>
                </c:pt>
                <c:pt idx="11895">
                  <c:v>8.3085026425329094</c:v>
                </c:pt>
                <c:pt idx="11896">
                  <c:v>8.308631684283041</c:v>
                </c:pt>
                <c:pt idx="11897">
                  <c:v>8.308706253382983</c:v>
                </c:pt>
                <c:pt idx="11898">
                  <c:v>8.3089881284669165</c:v>
                </c:pt>
                <c:pt idx="11899">
                  <c:v>8.3087797142330579</c:v>
                </c:pt>
                <c:pt idx="11900">
                  <c:v>8.308568450000001</c:v>
                </c:pt>
                <c:pt idx="11901">
                  <c:v>8.3088889917499333</c:v>
                </c:pt>
                <c:pt idx="11902">
                  <c:v>8.3086063775170746</c:v>
                </c:pt>
                <c:pt idx="11903">
                  <c:v>8.3083497192670084</c:v>
                </c:pt>
                <c:pt idx="11904">
                  <c:v>8.309039955032949</c:v>
                </c:pt>
                <c:pt idx="11905">
                  <c:v>8.3087602301170804</c:v>
                </c:pt>
                <c:pt idx="11906">
                  <c:v>8.3084709158830243</c:v>
                </c:pt>
                <c:pt idx="11907">
                  <c:v>8.3087614909669565</c:v>
                </c:pt>
                <c:pt idx="11908">
                  <c:v>8.3091112100670976</c:v>
                </c:pt>
                <c:pt idx="11909">
                  <c:v>8.3092932458330395</c:v>
                </c:pt>
                <c:pt idx="11910">
                  <c:v>8.3091202542499722</c:v>
                </c:pt>
                <c:pt idx="11911">
                  <c:v>8.3087001400169154</c:v>
                </c:pt>
                <c:pt idx="11912">
                  <c:v>8.3087690151000473</c:v>
                </c:pt>
                <c:pt idx="11913">
                  <c:v>8.3092969508669903</c:v>
                </c:pt>
                <c:pt idx="11914">
                  <c:v>8.3094400426169219</c:v>
                </c:pt>
                <c:pt idx="11915">
                  <c:v>8.3088758617170626</c:v>
                </c:pt>
                <c:pt idx="11916">
                  <c:v>8.3094306201329964</c:v>
                </c:pt>
                <c:pt idx="11917">
                  <c:v>8.3089581058999382</c:v>
                </c:pt>
                <c:pt idx="11918">
                  <c:v>8.3089040083330801</c:v>
                </c:pt>
                <c:pt idx="11919">
                  <c:v>8.3092107000830122</c:v>
                </c:pt>
                <c:pt idx="11920">
                  <c:v>8.3092196025169542</c:v>
                </c:pt>
                <c:pt idx="11921">
                  <c:v>8.3091258609330882</c:v>
                </c:pt>
                <c:pt idx="11922">
                  <c:v>8.3092475467000284</c:v>
                </c:pt>
                <c:pt idx="11923">
                  <c:v>8.3094291551169608</c:v>
                </c:pt>
                <c:pt idx="11924">
                  <c:v>8.3096176408829052</c:v>
                </c:pt>
                <c:pt idx="11925">
                  <c:v>8.3098505326330354</c:v>
                </c:pt>
                <c:pt idx="11926">
                  <c:v>8.3098424517329796</c:v>
                </c:pt>
                <c:pt idx="11927">
                  <c:v>8.3098478208329194</c:v>
                </c:pt>
                <c:pt idx="11928">
                  <c:v>8.3094386125830511</c:v>
                </c:pt>
                <c:pt idx="11929">
                  <c:v>8.309788781682995</c:v>
                </c:pt>
                <c:pt idx="11930">
                  <c:v>8.3096648400999271</c:v>
                </c:pt>
                <c:pt idx="11931">
                  <c:v>8.309561192533069</c:v>
                </c:pt>
                <c:pt idx="11932">
                  <c:v>8.310236650950003</c:v>
                </c:pt>
                <c:pt idx="11933">
                  <c:v>8.3096205867169441</c:v>
                </c:pt>
                <c:pt idx="11934">
                  <c:v>8.3098438951330742</c:v>
                </c:pt>
                <c:pt idx="11935">
                  <c:v>8.3103292642330189</c:v>
                </c:pt>
                <c:pt idx="11936">
                  <c:v>8.3097587166669609</c:v>
                </c:pt>
                <c:pt idx="11937">
                  <c:v>8.3096382250830931</c:v>
                </c:pt>
                <c:pt idx="11938">
                  <c:v>8.309478977517033</c:v>
                </c:pt>
                <c:pt idx="11939">
                  <c:v>8.309901269266966</c:v>
                </c:pt>
                <c:pt idx="11940">
                  <c:v>8.309862071699909</c:v>
                </c:pt>
                <c:pt idx="11941">
                  <c:v>8.3099704301170405</c:v>
                </c:pt>
                <c:pt idx="11942">
                  <c:v>8.3097998492169847</c:v>
                </c:pt>
                <c:pt idx="11943">
                  <c:v>8.3102988742999173</c:v>
                </c:pt>
                <c:pt idx="11944">
                  <c:v>8.3100453934000562</c:v>
                </c:pt>
                <c:pt idx="11945">
                  <c:v>8.3102624625000008</c:v>
                </c:pt>
                <c:pt idx="11946">
                  <c:v>8.3102930542499323</c:v>
                </c:pt>
                <c:pt idx="11947">
                  <c:v>8.3105130900170749</c:v>
                </c:pt>
                <c:pt idx="11948">
                  <c:v>8.3103008817670077</c:v>
                </c:pt>
                <c:pt idx="11949">
                  <c:v>8.3103670841999477</c:v>
                </c:pt>
                <c:pt idx="11950">
                  <c:v>8.3102404592830812</c:v>
                </c:pt>
                <c:pt idx="11951">
                  <c:v>8.3103434450500231</c:v>
                </c:pt>
                <c:pt idx="11952">
                  <c:v>8.3098345534669562</c:v>
                </c:pt>
                <c:pt idx="11953">
                  <c:v>8.3105532725670983</c:v>
                </c:pt>
                <c:pt idx="11954">
                  <c:v>8.3097917750000398</c:v>
                </c:pt>
                <c:pt idx="11955">
                  <c:v>8.3104289167499736</c:v>
                </c:pt>
                <c:pt idx="11956">
                  <c:v>8.3110423858499143</c:v>
                </c:pt>
                <c:pt idx="11957">
                  <c:v>8.3102686609330458</c:v>
                </c:pt>
                <c:pt idx="11958">
                  <c:v>8.3105674466999897</c:v>
                </c:pt>
                <c:pt idx="11959">
                  <c:v>8.3103541551169222</c:v>
                </c:pt>
                <c:pt idx="11960">
                  <c:v>8.3100781075500638</c:v>
                </c:pt>
                <c:pt idx="11961">
                  <c:v>8.3098270992999961</c:v>
                </c:pt>
                <c:pt idx="11962">
                  <c:v>8.3095263683999381</c:v>
                </c:pt>
                <c:pt idx="11963">
                  <c:v>8.3094427541670797</c:v>
                </c:pt>
                <c:pt idx="11964">
                  <c:v>8.3099253792500125</c:v>
                </c:pt>
                <c:pt idx="11965">
                  <c:v>8.3099689483499546</c:v>
                </c:pt>
                <c:pt idx="11966">
                  <c:v>8.3102754067670865</c:v>
                </c:pt>
                <c:pt idx="11967">
                  <c:v>8.3101629592000279</c:v>
                </c:pt>
                <c:pt idx="11968">
                  <c:v>8.3103118842829602</c:v>
                </c:pt>
                <c:pt idx="11969">
                  <c:v>8.3106125867169034</c:v>
                </c:pt>
                <c:pt idx="11970">
                  <c:v>8.3100409618000359</c:v>
                </c:pt>
                <c:pt idx="11971">
                  <c:v>8.3102687142329792</c:v>
                </c:pt>
                <c:pt idx="11972">
                  <c:v>8.3104898499999198</c:v>
                </c:pt>
                <c:pt idx="11973">
                  <c:v>8.3103158084170516</c:v>
                </c:pt>
                <c:pt idx="11974">
                  <c:v>8.3102454941829951</c:v>
                </c:pt>
                <c:pt idx="11975">
                  <c:v>8.310262985932928</c:v>
                </c:pt>
                <c:pt idx="11976">
                  <c:v>8.3103180550330684</c:v>
                </c:pt>
                <c:pt idx="11977">
                  <c:v>8.3097976967830025</c:v>
                </c:pt>
                <c:pt idx="11978">
                  <c:v>8.3100417158829423</c:v>
                </c:pt>
                <c:pt idx="11979">
                  <c:v>8.3104939409670759</c:v>
                </c:pt>
                <c:pt idx="11980">
                  <c:v>8.3103839934000181</c:v>
                </c:pt>
                <c:pt idx="11981">
                  <c:v>8.310341295832961</c:v>
                </c:pt>
                <c:pt idx="11982">
                  <c:v>8.3107680209170915</c:v>
                </c:pt>
                <c:pt idx="11983">
                  <c:v>8.3102341400170356</c:v>
                </c:pt>
                <c:pt idx="11984">
                  <c:v>8.3095388817669686</c:v>
                </c:pt>
                <c:pt idx="11985">
                  <c:v>8.3098058675329085</c:v>
                </c:pt>
                <c:pt idx="11986">
                  <c:v>8.3097489426170412</c:v>
                </c:pt>
                <c:pt idx="11987">
                  <c:v>8.3102901617169831</c:v>
                </c:pt>
                <c:pt idx="11988">
                  <c:v>8.3100306867999159</c:v>
                </c:pt>
                <c:pt idx="11989">
                  <c:v>8.310110072567058</c:v>
                </c:pt>
                <c:pt idx="11990">
                  <c:v>8.3096156416669995</c:v>
                </c:pt>
                <c:pt idx="11991">
                  <c:v>8.3100418000829315</c:v>
                </c:pt>
                <c:pt idx="11992">
                  <c:v>8.3095702691830748</c:v>
                </c:pt>
                <c:pt idx="11993">
                  <c:v>8.3096465276000071</c:v>
                </c:pt>
                <c:pt idx="11994">
                  <c:v>8.3092254633669498</c:v>
                </c:pt>
                <c:pt idx="11995">
                  <c:v>8.3095081384500808</c:v>
                </c:pt>
                <c:pt idx="11996">
                  <c:v>8.3090933408830221</c:v>
                </c:pt>
                <c:pt idx="11997">
                  <c:v>8.3092599326329566</c:v>
                </c:pt>
                <c:pt idx="11998">
                  <c:v>8.3095567184000974</c:v>
                </c:pt>
                <c:pt idx="11999">
                  <c:v>8.3089562708330398</c:v>
                </c:pt>
                <c:pt idx="12000">
                  <c:v>8.3095191459169726</c:v>
                </c:pt>
                <c:pt idx="12001">
                  <c:v>8.3093677316829151</c:v>
                </c:pt>
                <c:pt idx="12002">
                  <c:v>8.3089622401000476</c:v>
                </c:pt>
                <c:pt idx="12003">
                  <c:v>8.3088009425329883</c:v>
                </c:pt>
                <c:pt idx="12004">
                  <c:v>8.3087161176169211</c:v>
                </c:pt>
                <c:pt idx="12005">
                  <c:v>8.3084877533830639</c:v>
                </c:pt>
                <c:pt idx="12006">
                  <c:v>8.3084453951329955</c:v>
                </c:pt>
                <c:pt idx="12007">
                  <c:v>8.30805564756694</c:v>
                </c:pt>
                <c:pt idx="12008">
                  <c:v>8.3078368166670788</c:v>
                </c:pt>
                <c:pt idx="12009">
                  <c:v>8.3074491917500115</c:v>
                </c:pt>
                <c:pt idx="12010">
                  <c:v>8.3077924941829551</c:v>
                </c:pt>
                <c:pt idx="12011">
                  <c:v>8.3079380859330865</c:v>
                </c:pt>
                <c:pt idx="12012">
                  <c:v>8.3076233883670305</c:v>
                </c:pt>
                <c:pt idx="12013">
                  <c:v>8.3078798301169616</c:v>
                </c:pt>
                <c:pt idx="12014">
                  <c:v>8.3080817825499036</c:v>
                </c:pt>
                <c:pt idx="12015">
                  <c:v>8.3080169409670361</c:v>
                </c:pt>
                <c:pt idx="12016">
                  <c:v>8.3086138433999785</c:v>
                </c:pt>
                <c:pt idx="12017">
                  <c:v>8.3085682791669218</c:v>
                </c:pt>
                <c:pt idx="12018">
                  <c:v>8.3082991542500526</c:v>
                </c:pt>
                <c:pt idx="12019">
                  <c:v>8.3079909900169948</c:v>
                </c:pt>
                <c:pt idx="12020">
                  <c:v>8.3076346650999273</c:v>
                </c:pt>
                <c:pt idx="12021">
                  <c:v>8.3082408008670683</c:v>
                </c:pt>
                <c:pt idx="12022">
                  <c:v>8.3085965592830018</c:v>
                </c:pt>
                <c:pt idx="12023">
                  <c:v>8.3077958117169448</c:v>
                </c:pt>
                <c:pt idx="12024">
                  <c:v>8.3086575868000754</c:v>
                </c:pt>
                <c:pt idx="12025">
                  <c:v>8.3081266392330164</c:v>
                </c:pt>
                <c:pt idx="12026">
                  <c:v>8.3075790749999605</c:v>
                </c:pt>
                <c:pt idx="12027">
                  <c:v>8.3078716500830918</c:v>
                </c:pt>
                <c:pt idx="12028">
                  <c:v>8.3076815858500357</c:v>
                </c:pt>
                <c:pt idx="12029">
                  <c:v>8.3079593442669672</c:v>
                </c:pt>
                <c:pt idx="12030">
                  <c:v>8.3082620800329092</c:v>
                </c:pt>
                <c:pt idx="12031">
                  <c:v>8.3080847384500416</c:v>
                </c:pt>
                <c:pt idx="12032">
                  <c:v>8.307976790882984</c:v>
                </c:pt>
                <c:pt idx="12033">
                  <c:v>8.3079065492999167</c:v>
                </c:pt>
                <c:pt idx="12034">
                  <c:v>8.3081806850670574</c:v>
                </c:pt>
                <c:pt idx="12035">
                  <c:v>8.3082203374999999</c:v>
                </c:pt>
                <c:pt idx="12036">
                  <c:v>8.3080794625829331</c:v>
                </c:pt>
                <c:pt idx="12037">
                  <c:v>8.3079614316830739</c:v>
                </c:pt>
                <c:pt idx="12038">
                  <c:v>8.3075631401000063</c:v>
                </c:pt>
                <c:pt idx="12039">
                  <c:v>8.3074666925329499</c:v>
                </c:pt>
                <c:pt idx="12040">
                  <c:v>8.3083062342830818</c:v>
                </c:pt>
                <c:pt idx="12041">
                  <c:v>8.3084915033830242</c:v>
                </c:pt>
                <c:pt idx="12042">
                  <c:v>8.307827995132957</c:v>
                </c:pt>
                <c:pt idx="12043">
                  <c:v>8.3077920475670979</c:v>
                </c:pt>
                <c:pt idx="12044">
                  <c:v>8.3075298666670392</c:v>
                </c:pt>
                <c:pt idx="12045">
                  <c:v>8.3074807250829732</c:v>
                </c:pt>
                <c:pt idx="12046">
                  <c:v>8.3076706108499163</c:v>
                </c:pt>
                <c:pt idx="12047">
                  <c:v>8.3074850359330465</c:v>
                </c:pt>
                <c:pt idx="12048">
                  <c:v>8.3075520883669878</c:v>
                </c:pt>
                <c:pt idx="12049">
                  <c:v>8.307801046782922</c:v>
                </c:pt>
                <c:pt idx="12050">
                  <c:v>8.3077927658830628</c:v>
                </c:pt>
                <c:pt idx="12051">
                  <c:v>8.3072876409669956</c:v>
                </c:pt>
                <c:pt idx="12052">
                  <c:v>8.3078204267329383</c:v>
                </c:pt>
                <c:pt idx="12053">
                  <c:v>8.3074147958330791</c:v>
                </c:pt>
                <c:pt idx="12054">
                  <c:v>8.3074399375830108</c:v>
                </c:pt>
                <c:pt idx="12055">
                  <c:v>8.3080074066829539</c:v>
                </c:pt>
                <c:pt idx="12056">
                  <c:v>8.3076720651000855</c:v>
                </c:pt>
                <c:pt idx="12057">
                  <c:v>8.3075229008670295</c:v>
                </c:pt>
                <c:pt idx="12058">
                  <c:v>8.3070013092829615</c:v>
                </c:pt>
                <c:pt idx="12059">
                  <c:v>8.3074817950499025</c:v>
                </c:pt>
                <c:pt idx="12060">
                  <c:v>8.3074034701330373</c:v>
                </c:pt>
                <c:pt idx="12061">
                  <c:v>8.3073861558999784</c:v>
                </c:pt>
                <c:pt idx="12062">
                  <c:v>8.3075213249999216</c:v>
                </c:pt>
                <c:pt idx="12063">
                  <c:v>8.3070432667500533</c:v>
                </c:pt>
                <c:pt idx="12064">
                  <c:v>8.3071206191829958</c:v>
                </c:pt>
                <c:pt idx="12065">
                  <c:v>8.3068650442669281</c:v>
                </c:pt>
                <c:pt idx="12066">
                  <c:v>8.3072119133670679</c:v>
                </c:pt>
                <c:pt idx="12067">
                  <c:v>8.3069746217830005</c:v>
                </c:pt>
                <c:pt idx="12068">
                  <c:v>8.3065594408829444</c:v>
                </c:pt>
                <c:pt idx="12069">
                  <c:v>8.3067079493000762</c:v>
                </c:pt>
                <c:pt idx="12070">
                  <c:v>8.3071844184000181</c:v>
                </c:pt>
                <c:pt idx="12071">
                  <c:v>8.3072247874999601</c:v>
                </c:pt>
                <c:pt idx="12072">
                  <c:v>8.3074364792500912</c:v>
                </c:pt>
                <c:pt idx="12073">
                  <c:v>8.3067894483500346</c:v>
                </c:pt>
                <c:pt idx="12074">
                  <c:v>8.3074737567669672</c:v>
                </c:pt>
                <c:pt idx="12075">
                  <c:v>8.3067088258669095</c:v>
                </c:pt>
                <c:pt idx="12076">
                  <c:v>8.306605984283042</c:v>
                </c:pt>
                <c:pt idx="12077">
                  <c:v>8.3072153367169825</c:v>
                </c:pt>
                <c:pt idx="12078">
                  <c:v>8.3076228117999182</c:v>
                </c:pt>
                <c:pt idx="12079">
                  <c:v>8.3068978475670576</c:v>
                </c:pt>
                <c:pt idx="12080">
                  <c:v>8.3072708333329999</c:v>
                </c:pt>
                <c:pt idx="12081">
                  <c:v>8.3065752417499326</c:v>
                </c:pt>
                <c:pt idx="12082">
                  <c:v>8.3065171941830727</c:v>
                </c:pt>
                <c:pt idx="12083">
                  <c:v>8.3064421359330076</c:v>
                </c:pt>
                <c:pt idx="12084">
                  <c:v>8.3063597716999489</c:v>
                </c:pt>
                <c:pt idx="12085">
                  <c:v>8.3068400301170815</c:v>
                </c:pt>
                <c:pt idx="12086">
                  <c:v>8.3067456325500242</c:v>
                </c:pt>
                <c:pt idx="12087">
                  <c:v>8.3067554576329563</c:v>
                </c:pt>
                <c:pt idx="12088">
                  <c:v>8.3066064434000992</c:v>
                </c:pt>
                <c:pt idx="12089">
                  <c:v>8.3062270291670401</c:v>
                </c:pt>
                <c:pt idx="12090">
                  <c:v>8.3067009375829723</c:v>
                </c:pt>
                <c:pt idx="12091">
                  <c:v>8.3072752400169154</c:v>
                </c:pt>
                <c:pt idx="12092">
                  <c:v>8.3068179484330464</c:v>
                </c:pt>
                <c:pt idx="12093">
                  <c:v>8.3066566675329891</c:v>
                </c:pt>
                <c:pt idx="12094">
                  <c:v>8.3071244259499224</c:v>
                </c:pt>
                <c:pt idx="12095">
                  <c:v>8.3068817283830629</c:v>
                </c:pt>
                <c:pt idx="12096">
                  <c:v>8.3067029201329952</c:v>
                </c:pt>
                <c:pt idx="12097">
                  <c:v>8.3065917225669388</c:v>
                </c:pt>
                <c:pt idx="12098">
                  <c:v>8.3068863083330804</c:v>
                </c:pt>
                <c:pt idx="12099">
                  <c:v>8.3070568834170135</c:v>
                </c:pt>
                <c:pt idx="12100">
                  <c:v>8.3070596858499535</c:v>
                </c:pt>
                <c:pt idx="12101">
                  <c:v>8.3070762609330853</c:v>
                </c:pt>
                <c:pt idx="12102">
                  <c:v>8.3075658300330293</c:v>
                </c:pt>
                <c:pt idx="12103">
                  <c:v>8.3075391384499611</c:v>
                </c:pt>
                <c:pt idx="12104">
                  <c:v>8.3072353575499047</c:v>
                </c:pt>
                <c:pt idx="12105">
                  <c:v>8.3071991159670358</c:v>
                </c:pt>
                <c:pt idx="12106">
                  <c:v>8.3070775850669776</c:v>
                </c:pt>
                <c:pt idx="12107">
                  <c:v>8.3075229041669196</c:v>
                </c:pt>
                <c:pt idx="12108">
                  <c:v>8.3071514959170525</c:v>
                </c:pt>
                <c:pt idx="12109">
                  <c:v>8.3071815983499953</c:v>
                </c:pt>
                <c:pt idx="12110">
                  <c:v>8.3067613067669281</c:v>
                </c:pt>
                <c:pt idx="12111">
                  <c:v>8.3064403092000685</c:v>
                </c:pt>
                <c:pt idx="12112">
                  <c:v>8.3068261676170021</c:v>
                </c:pt>
                <c:pt idx="12113">
                  <c:v>8.307048403382943</c:v>
                </c:pt>
                <c:pt idx="12114">
                  <c:v>8.3067525284670758</c:v>
                </c:pt>
                <c:pt idx="12115">
                  <c:v>8.3063711975670174</c:v>
                </c:pt>
                <c:pt idx="12116">
                  <c:v>8.3072095166669602</c:v>
                </c:pt>
                <c:pt idx="12117">
                  <c:v>8.3064989417500925</c:v>
                </c:pt>
                <c:pt idx="12118">
                  <c:v>8.3072174441830349</c:v>
                </c:pt>
                <c:pt idx="12119">
                  <c:v>8.3073241859329663</c:v>
                </c:pt>
                <c:pt idx="12120">
                  <c:v>8.3069902883669098</c:v>
                </c:pt>
                <c:pt idx="12121">
                  <c:v>8.3068313634500406</c:v>
                </c:pt>
                <c:pt idx="12122">
                  <c:v>8.3069425825499845</c:v>
                </c:pt>
                <c:pt idx="12123">
                  <c:v>8.3065115076329175</c:v>
                </c:pt>
                <c:pt idx="12124">
                  <c:v>8.3062099600670578</c:v>
                </c:pt>
                <c:pt idx="12125">
                  <c:v>8.3058724958330004</c:v>
                </c:pt>
                <c:pt idx="12126">
                  <c:v>8.3058819375829334</c:v>
                </c:pt>
                <c:pt idx="12127">
                  <c:v>8.3069982900170753</c:v>
                </c:pt>
                <c:pt idx="12128">
                  <c:v>8.3066009151000078</c:v>
                </c:pt>
                <c:pt idx="12129">
                  <c:v>8.3066478008669495</c:v>
                </c:pt>
                <c:pt idx="12130">
                  <c:v>8.3067950092830802</c:v>
                </c:pt>
                <c:pt idx="12131">
                  <c:v>8.3067724950500228</c:v>
                </c:pt>
                <c:pt idx="12132">
                  <c:v>8.3066478367999554</c:v>
                </c:pt>
                <c:pt idx="12133">
                  <c:v>8.3067126892330982</c:v>
                </c:pt>
                <c:pt idx="12134">
                  <c:v>8.3059432916670399</c:v>
                </c:pt>
                <c:pt idx="12135">
                  <c:v>8.3059736167499718</c:v>
                </c:pt>
                <c:pt idx="12136">
                  <c:v>8.305685602516915</c:v>
                </c:pt>
                <c:pt idx="12137">
                  <c:v>8.3063889276000467</c:v>
                </c:pt>
                <c:pt idx="12138">
                  <c:v>8.3065425133669901</c:v>
                </c:pt>
                <c:pt idx="12139">
                  <c:v>8.3065338884499216</c:v>
                </c:pt>
                <c:pt idx="12140">
                  <c:v>8.3064141075500615</c:v>
                </c:pt>
                <c:pt idx="12141">
                  <c:v>8.306484565966997</c:v>
                </c:pt>
                <c:pt idx="12142">
                  <c:v>8.3066226017329381</c:v>
                </c:pt>
                <c:pt idx="12143">
                  <c:v>8.3069239708330791</c:v>
                </c:pt>
                <c:pt idx="12144">
                  <c:v>8.3066557292500125</c:v>
                </c:pt>
                <c:pt idx="12145">
                  <c:v>8.3066255983499531</c:v>
                </c:pt>
                <c:pt idx="12146">
                  <c:v>8.3067768234330881</c:v>
                </c:pt>
                <c:pt idx="12147">
                  <c:v>8.3068973092000284</c:v>
                </c:pt>
                <c:pt idx="12148">
                  <c:v>8.3072113509499612</c:v>
                </c:pt>
                <c:pt idx="12149">
                  <c:v>8.307365420049905</c:v>
                </c:pt>
                <c:pt idx="12150">
                  <c:v>8.3072194784670366</c:v>
                </c:pt>
                <c:pt idx="12151">
                  <c:v>8.3066126308999788</c:v>
                </c:pt>
                <c:pt idx="12152">
                  <c:v>8.3069815999999204</c:v>
                </c:pt>
                <c:pt idx="12153">
                  <c:v>8.307235958417051</c:v>
                </c:pt>
                <c:pt idx="12154">
                  <c:v>8.3068307441829941</c:v>
                </c:pt>
                <c:pt idx="12155">
                  <c:v>8.3065083859329274</c:v>
                </c:pt>
                <c:pt idx="12156">
                  <c:v>8.3070798050330694</c:v>
                </c:pt>
                <c:pt idx="12157">
                  <c:v>8.3076217301170026</c:v>
                </c:pt>
                <c:pt idx="12158">
                  <c:v>8.3069221825499433</c:v>
                </c:pt>
                <c:pt idx="12159">
                  <c:v>8.3068996743000767</c:v>
                </c:pt>
                <c:pt idx="12160">
                  <c:v>8.3067214100670181</c:v>
                </c:pt>
                <c:pt idx="12161">
                  <c:v>8.3069727124999613</c:v>
                </c:pt>
                <c:pt idx="12162">
                  <c:v>8.3072479875830929</c:v>
                </c:pt>
                <c:pt idx="12163">
                  <c:v>8.3073409733500334</c:v>
                </c:pt>
                <c:pt idx="12164">
                  <c:v>8.3068625984329678</c:v>
                </c:pt>
                <c:pt idx="12165">
                  <c:v>8.3069571841999092</c:v>
                </c:pt>
                <c:pt idx="12166">
                  <c:v>8.3072191759500402</c:v>
                </c:pt>
                <c:pt idx="12167">
                  <c:v>8.307202695049984</c:v>
                </c:pt>
                <c:pt idx="12168">
                  <c:v>8.3067047367999169</c:v>
                </c:pt>
                <c:pt idx="12169">
                  <c:v>8.3060225559000589</c:v>
                </c:pt>
                <c:pt idx="12170">
                  <c:v>8.306668358332999</c:v>
                </c:pt>
                <c:pt idx="12171">
                  <c:v>8.3070380834169324</c:v>
                </c:pt>
                <c:pt idx="12172">
                  <c:v>8.3066116525170752</c:v>
                </c:pt>
                <c:pt idx="12173">
                  <c:v>8.3068699442670066</c:v>
                </c:pt>
                <c:pt idx="12174">
                  <c:v>8.3071245966999498</c:v>
                </c:pt>
                <c:pt idx="12175">
                  <c:v>8.3071499717830815</c:v>
                </c:pt>
                <c:pt idx="12176">
                  <c:v>8.3073938575500232</c:v>
                </c:pt>
                <c:pt idx="12177">
                  <c:v>8.3070113992999559</c:v>
                </c:pt>
                <c:pt idx="12178">
                  <c:v>8.3069806350670969</c:v>
                </c:pt>
                <c:pt idx="12179">
                  <c:v>8.3065875875000401</c:v>
                </c:pt>
                <c:pt idx="12180">
                  <c:v>8.3069620792499741</c:v>
                </c:pt>
                <c:pt idx="12181">
                  <c:v>8.3066207316829139</c:v>
                </c:pt>
                <c:pt idx="12182">
                  <c:v>8.306607840100046</c:v>
                </c:pt>
                <c:pt idx="12183">
                  <c:v>8.3064305258669897</c:v>
                </c:pt>
                <c:pt idx="12184">
                  <c:v>8.3069048009499227</c:v>
                </c:pt>
                <c:pt idx="12185">
                  <c:v>8.3068547367170638</c:v>
                </c:pt>
                <c:pt idx="12186">
                  <c:v>8.3068961451329972</c:v>
                </c:pt>
                <c:pt idx="12187">
                  <c:v>8.3065545475669378</c:v>
                </c:pt>
                <c:pt idx="12188">
                  <c:v>8.3070023833330797</c:v>
                </c:pt>
                <c:pt idx="12189">
                  <c:v>8.3065288250830118</c:v>
                </c:pt>
                <c:pt idx="12190">
                  <c:v>8.3066620108499549</c:v>
                </c:pt>
                <c:pt idx="12191">
                  <c:v>8.3070539692670877</c:v>
                </c:pt>
                <c:pt idx="12192">
                  <c:v>8.3065172383670287</c:v>
                </c:pt>
                <c:pt idx="12193">
                  <c:v>8.3071768801169625</c:v>
                </c:pt>
                <c:pt idx="12194">
                  <c:v>8.3071219325499044</c:v>
                </c:pt>
                <c:pt idx="12195">
                  <c:v>8.306855974300035</c:v>
                </c:pt>
                <c:pt idx="12196">
                  <c:v>8.3069115100669784</c:v>
                </c:pt>
                <c:pt idx="12197">
                  <c:v>8.3076554291669193</c:v>
                </c:pt>
                <c:pt idx="12198">
                  <c:v>8.307527454250053</c:v>
                </c:pt>
                <c:pt idx="12199">
                  <c:v>8.3074674400169943</c:v>
                </c:pt>
                <c:pt idx="12200">
                  <c:v>8.3076461317669263</c:v>
                </c:pt>
                <c:pt idx="12201">
                  <c:v>8.307460384200068</c:v>
                </c:pt>
                <c:pt idx="12202">
                  <c:v>8.3074269092830022</c:v>
                </c:pt>
                <c:pt idx="12203">
                  <c:v>8.3073967617169444</c:v>
                </c:pt>
                <c:pt idx="12204">
                  <c:v>8.3078663034670761</c:v>
                </c:pt>
                <c:pt idx="12205">
                  <c:v>8.3075167059000172</c:v>
                </c:pt>
                <c:pt idx="12206">
                  <c:v>8.3072925249999603</c:v>
                </c:pt>
                <c:pt idx="12207">
                  <c:v>8.3076014334170925</c:v>
                </c:pt>
                <c:pt idx="12208">
                  <c:v>8.3076584358500352</c:v>
                </c:pt>
                <c:pt idx="12209">
                  <c:v>8.3073774609329671</c:v>
                </c:pt>
                <c:pt idx="12210">
                  <c:v>8.3075933133669082</c:v>
                </c:pt>
                <c:pt idx="12211">
                  <c:v>8.3079591884500399</c:v>
                </c:pt>
                <c:pt idx="12212">
                  <c:v>8.307849557549984</c:v>
                </c:pt>
                <c:pt idx="12213">
                  <c:v>8.3081073659669169</c:v>
                </c:pt>
                <c:pt idx="12214">
                  <c:v>8.3075799850670577</c:v>
                </c:pt>
                <c:pt idx="12215">
                  <c:v>8.3074108041669987</c:v>
                </c:pt>
                <c:pt idx="12216">
                  <c:v>8.3078841459169315</c:v>
                </c:pt>
                <c:pt idx="12217">
                  <c:v>8.3070464483500732</c:v>
                </c:pt>
                <c:pt idx="12218">
                  <c:v>8.3076503734330061</c:v>
                </c:pt>
                <c:pt idx="12219">
                  <c:v>8.3081754591999495</c:v>
                </c:pt>
                <c:pt idx="12220">
                  <c:v>8.3080243509500811</c:v>
                </c:pt>
                <c:pt idx="12221">
                  <c:v>8.3077241867170226</c:v>
                </c:pt>
                <c:pt idx="12222">
                  <c:v>8.3079804451329569</c:v>
                </c:pt>
                <c:pt idx="12223">
                  <c:v>8.3073862642330969</c:v>
                </c:pt>
                <c:pt idx="12224">
                  <c:v>8.30767251666704</c:v>
                </c:pt>
                <c:pt idx="12225">
                  <c:v>8.3077400084169728</c:v>
                </c:pt>
                <c:pt idx="12226">
                  <c:v>8.3078589941829133</c:v>
                </c:pt>
                <c:pt idx="12227">
                  <c:v>8.3080850692670474</c:v>
                </c:pt>
                <c:pt idx="12228">
                  <c:v>8.3086389716999882</c:v>
                </c:pt>
                <c:pt idx="12229">
                  <c:v>8.3083161301169213</c:v>
                </c:pt>
                <c:pt idx="12230">
                  <c:v>8.3081348658830638</c:v>
                </c:pt>
                <c:pt idx="12231">
                  <c:v>8.3084476076329956</c:v>
                </c:pt>
                <c:pt idx="12232">
                  <c:v>8.3089680600669382</c:v>
                </c:pt>
                <c:pt idx="12233">
                  <c:v>8.3088240625000793</c:v>
                </c:pt>
                <c:pt idx="12234">
                  <c:v>8.308739387583012</c:v>
                </c:pt>
                <c:pt idx="12235">
                  <c:v>8.308735456682955</c:v>
                </c:pt>
                <c:pt idx="12236">
                  <c:v>8.3089804817670867</c:v>
                </c:pt>
                <c:pt idx="12237">
                  <c:v>8.308469700867029</c:v>
                </c:pt>
                <c:pt idx="12238">
                  <c:v>8.308635409282962</c:v>
                </c:pt>
                <c:pt idx="12239">
                  <c:v>8.3086632117169028</c:v>
                </c:pt>
                <c:pt idx="12240">
                  <c:v>8.3086516701330364</c:v>
                </c:pt>
                <c:pt idx="12241">
                  <c:v>8.3084834725669783</c:v>
                </c:pt>
                <c:pt idx="12242">
                  <c:v>8.3086830749999212</c:v>
                </c:pt>
                <c:pt idx="12243">
                  <c:v>8.3085516167500533</c:v>
                </c:pt>
                <c:pt idx="12244">
                  <c:v>8.3086066691829945</c:v>
                </c:pt>
                <c:pt idx="12245">
                  <c:v>8.3086121775999278</c:v>
                </c:pt>
                <c:pt idx="12246">
                  <c:v>8.3087083800330692</c:v>
                </c:pt>
                <c:pt idx="12247">
                  <c:v>8.3089709051170004</c:v>
                </c:pt>
                <c:pt idx="12248">
                  <c:v>8.3091626242169436</c:v>
                </c:pt>
                <c:pt idx="12249">
                  <c:v>8.3084556326330752</c:v>
                </c:pt>
                <c:pt idx="12250">
                  <c:v>8.3088316017330186</c:v>
                </c:pt>
                <c:pt idx="12251">
                  <c:v>8.3085213541669596</c:v>
                </c:pt>
                <c:pt idx="12252">
                  <c:v>8.3085172959170919</c:v>
                </c:pt>
                <c:pt idx="12253">
                  <c:v>8.3093273650170349</c:v>
                </c:pt>
                <c:pt idx="12254">
                  <c:v>8.3090085567669671</c:v>
                </c:pt>
                <c:pt idx="12255">
                  <c:v>8.30848870919991</c:v>
                </c:pt>
                <c:pt idx="12256">
                  <c:v>8.3085466509500421</c:v>
                </c:pt>
                <c:pt idx="12257">
                  <c:v>8.3089144200499838</c:v>
                </c:pt>
                <c:pt idx="12258">
                  <c:v>8.3088852284669166</c:v>
                </c:pt>
                <c:pt idx="12259">
                  <c:v>8.3089455142330575</c:v>
                </c:pt>
                <c:pt idx="12260">
                  <c:v>8.3086279833330003</c:v>
                </c:pt>
                <c:pt idx="12261">
                  <c:v>8.308881975082933</c:v>
                </c:pt>
                <c:pt idx="12262">
                  <c:v>8.3089010108500734</c:v>
                </c:pt>
                <c:pt idx="12263">
                  <c:v>8.3089412192670071</c:v>
                </c:pt>
                <c:pt idx="12264">
                  <c:v>8.3087968716999487</c:v>
                </c:pt>
                <c:pt idx="12265">
                  <c:v>8.3092029301170811</c:v>
                </c:pt>
                <c:pt idx="12266">
                  <c:v>8.3087687492170232</c:v>
                </c:pt>
                <c:pt idx="12267">
                  <c:v>8.3086524576329559</c:v>
                </c:pt>
                <c:pt idx="12268">
                  <c:v>8.3087074267330969</c:v>
                </c:pt>
                <c:pt idx="12269">
                  <c:v>8.3086018291670403</c:v>
                </c:pt>
                <c:pt idx="12270">
                  <c:v>8.3083498375829716</c:v>
                </c:pt>
                <c:pt idx="12271">
                  <c:v>8.3084247566829159</c:v>
                </c:pt>
                <c:pt idx="12272">
                  <c:v>8.3090087651000477</c:v>
                </c:pt>
                <c:pt idx="12273">
                  <c:v>8.3086043675329879</c:v>
                </c:pt>
                <c:pt idx="12274">
                  <c:v>8.3084058259499223</c:v>
                </c:pt>
                <c:pt idx="12275">
                  <c:v>8.3089287450500624</c:v>
                </c:pt>
                <c:pt idx="12276">
                  <c:v>8.3082113034669955</c:v>
                </c:pt>
                <c:pt idx="12277">
                  <c:v>8.3083211558999395</c:v>
                </c:pt>
                <c:pt idx="12278">
                  <c:v>8.3087608916670792</c:v>
                </c:pt>
                <c:pt idx="12279">
                  <c:v>8.3091477334170136</c:v>
                </c:pt>
                <c:pt idx="12280">
                  <c:v>8.3087914858499552</c:v>
                </c:pt>
                <c:pt idx="12281">
                  <c:v>8.3088855776000869</c:v>
                </c:pt>
                <c:pt idx="12282">
                  <c:v>8.3083235467000289</c:v>
                </c:pt>
                <c:pt idx="12283">
                  <c:v>8.3088341384499618</c:v>
                </c:pt>
                <c:pt idx="12284">
                  <c:v>8.3087452408829048</c:v>
                </c:pt>
                <c:pt idx="12285">
                  <c:v>8.3091908326330373</c:v>
                </c:pt>
                <c:pt idx="12286">
                  <c:v>8.3085236350669778</c:v>
                </c:pt>
                <c:pt idx="12287">
                  <c:v>8.3088577208329202</c:v>
                </c:pt>
                <c:pt idx="12288">
                  <c:v>8.3079375959170516</c:v>
                </c:pt>
                <c:pt idx="12289">
                  <c:v>8.3089792650169958</c:v>
                </c:pt>
                <c:pt idx="12290">
                  <c:v>8.3090444067669278</c:v>
                </c:pt>
                <c:pt idx="12291">
                  <c:v>8.3085245092000672</c:v>
                </c:pt>
                <c:pt idx="12292">
                  <c:v>8.3085066009500004</c:v>
                </c:pt>
                <c:pt idx="12293">
                  <c:v>8.3091550867169435</c:v>
                </c:pt>
                <c:pt idx="12294">
                  <c:v>8.3090602618000755</c:v>
                </c:pt>
                <c:pt idx="12295">
                  <c:v>8.3092545309000183</c:v>
                </c:pt>
                <c:pt idx="12296">
                  <c:v>8.3087149833329601</c:v>
                </c:pt>
                <c:pt idx="12297">
                  <c:v>8.3086448750830915</c:v>
                </c:pt>
                <c:pt idx="12298">
                  <c:v>8.3086617775170346</c:v>
                </c:pt>
                <c:pt idx="12299">
                  <c:v>8.3087197025999675</c:v>
                </c:pt>
                <c:pt idx="12300">
                  <c:v>8.3078713883669106</c:v>
                </c:pt>
                <c:pt idx="12301">
                  <c:v>8.3080295301170413</c:v>
                </c:pt>
                <c:pt idx="12302">
                  <c:v>8.3079571492169819</c:v>
                </c:pt>
                <c:pt idx="12303">
                  <c:v>8.3082248409669166</c:v>
                </c:pt>
                <c:pt idx="12304">
                  <c:v>8.3083507100670566</c:v>
                </c:pt>
                <c:pt idx="12305">
                  <c:v>8.3081745125000008</c:v>
                </c:pt>
                <c:pt idx="12306">
                  <c:v>8.3079213375829326</c:v>
                </c:pt>
                <c:pt idx="12307">
                  <c:v>8.3084647733500745</c:v>
                </c:pt>
                <c:pt idx="12308">
                  <c:v>8.3082944651000084</c:v>
                </c:pt>
                <c:pt idx="12309">
                  <c:v>8.3085613841999493</c:v>
                </c:pt>
                <c:pt idx="12310">
                  <c:v>8.3082832592830798</c:v>
                </c:pt>
                <c:pt idx="12311">
                  <c:v>8.3077020617170234</c:v>
                </c:pt>
                <c:pt idx="12312">
                  <c:v>8.3086534701329562</c:v>
                </c:pt>
                <c:pt idx="12313">
                  <c:v>8.308354022567098</c:v>
                </c:pt>
                <c:pt idx="12314">
                  <c:v>8.3083947916670393</c:v>
                </c:pt>
                <c:pt idx="12315">
                  <c:v>8.3079650834169723</c:v>
                </c:pt>
                <c:pt idx="12316">
                  <c:v>8.3083322191829154</c:v>
                </c:pt>
                <c:pt idx="12317">
                  <c:v>8.3086392109330465</c:v>
                </c:pt>
                <c:pt idx="12318">
                  <c:v>8.3088411800329904</c:v>
                </c:pt>
                <c:pt idx="12319">
                  <c:v>8.3090302717829232</c:v>
                </c:pt>
                <c:pt idx="12320">
                  <c:v>8.3087483908830624</c:v>
                </c:pt>
                <c:pt idx="12321">
                  <c:v>8.309109099299997</c:v>
                </c:pt>
                <c:pt idx="12322">
                  <c:v>8.3088477183999387</c:v>
                </c:pt>
                <c:pt idx="12323">
                  <c:v>8.3088360875000795</c:v>
                </c:pt>
                <c:pt idx="12324">
                  <c:v>8.3086965959170129</c:v>
                </c:pt>
                <c:pt idx="12325">
                  <c:v>8.3084841316829543</c:v>
                </c:pt>
                <c:pt idx="12326">
                  <c:v>8.3085029234330872</c:v>
                </c:pt>
                <c:pt idx="12327">
                  <c:v>8.3084919758670281</c:v>
                </c:pt>
                <c:pt idx="12328">
                  <c:v>8.3084851009499623</c:v>
                </c:pt>
                <c:pt idx="12329">
                  <c:v>8.3082417700499036</c:v>
                </c:pt>
                <c:pt idx="12330">
                  <c:v>8.3077365784670363</c:v>
                </c:pt>
                <c:pt idx="12331">
                  <c:v>8.3082801308999787</c:v>
                </c:pt>
                <c:pt idx="12332">
                  <c:v>8.3084783499999197</c:v>
                </c:pt>
                <c:pt idx="12333">
                  <c:v>8.3079527750830522</c:v>
                </c:pt>
                <c:pt idx="12334">
                  <c:v>8.3083874775169946</c:v>
                </c:pt>
                <c:pt idx="12335">
                  <c:v>8.3083989692669267</c:v>
                </c:pt>
                <c:pt idx="12336">
                  <c:v>8.308052305033069</c:v>
                </c:pt>
                <c:pt idx="12337">
                  <c:v>8.3082911801170027</c:v>
                </c:pt>
                <c:pt idx="12338">
                  <c:v>8.3079310992169439</c:v>
                </c:pt>
                <c:pt idx="12339">
                  <c:v>8.3081329576330756</c:v>
                </c:pt>
                <c:pt idx="12340">
                  <c:v>8.3080580100670183</c:v>
                </c:pt>
                <c:pt idx="12341">
                  <c:v>8.3083507624999609</c:v>
                </c:pt>
                <c:pt idx="12342">
                  <c:v>8.3081300209170923</c:v>
                </c:pt>
                <c:pt idx="12343">
                  <c:v>8.308133040017033</c:v>
                </c:pt>
                <c:pt idx="12344">
                  <c:v>8.3080114984329665</c:v>
                </c:pt>
                <c:pt idx="12345">
                  <c:v>8.30820901753291</c:v>
                </c:pt>
                <c:pt idx="12346">
                  <c:v>8.3082804759500419</c:v>
                </c:pt>
                <c:pt idx="12347">
                  <c:v>8.308743661716985</c:v>
                </c:pt>
                <c:pt idx="12348">
                  <c:v>8.3080693201329172</c:v>
                </c:pt>
                <c:pt idx="12349">
                  <c:v>8.3073082559000575</c:v>
                </c:pt>
                <c:pt idx="12350">
                  <c:v>8.3078256249999995</c:v>
                </c:pt>
                <c:pt idx="12351">
                  <c:v>8.3077937500829329</c:v>
                </c:pt>
                <c:pt idx="12352">
                  <c:v>8.3083274691830749</c:v>
                </c:pt>
                <c:pt idx="12353">
                  <c:v>8.3082328109330081</c:v>
                </c:pt>
                <c:pt idx="12354">
                  <c:v>8.3084993133669478</c:v>
                </c:pt>
                <c:pt idx="12355">
                  <c:v>8.3084325551170828</c:v>
                </c:pt>
                <c:pt idx="12356">
                  <c:v>8.3083998242170232</c:v>
                </c:pt>
                <c:pt idx="12357">
                  <c:v>8.3078129492999562</c:v>
                </c:pt>
                <c:pt idx="12358">
                  <c:v>8.3078887850670977</c:v>
                </c:pt>
                <c:pt idx="12359">
                  <c:v>8.3083619875000387</c:v>
                </c:pt>
                <c:pt idx="12360">
                  <c:v>8.3083944959169731</c:v>
                </c:pt>
                <c:pt idx="12361">
                  <c:v>8.3083751316829151</c:v>
                </c:pt>
                <c:pt idx="12362">
                  <c:v>8.3084697901000464</c:v>
                </c:pt>
                <c:pt idx="12363">
                  <c:v>8.3083470091999896</c:v>
                </c:pt>
                <c:pt idx="12364">
                  <c:v>8.3088931509499222</c:v>
                </c:pt>
                <c:pt idx="12365">
                  <c:v>8.3089174533830636</c:v>
                </c:pt>
                <c:pt idx="12366">
                  <c:v>8.3085044617999966</c:v>
                </c:pt>
                <c:pt idx="12367">
                  <c:v>8.3083507642329373</c:v>
                </c:pt>
                <c:pt idx="12368">
                  <c:v>8.3092568333330803</c:v>
                </c:pt>
                <c:pt idx="12369">
                  <c:v>8.308697508417012</c:v>
                </c:pt>
                <c:pt idx="12370">
                  <c:v>8.3086263608499547</c:v>
                </c:pt>
                <c:pt idx="12371">
                  <c:v>8.3084927526000865</c:v>
                </c:pt>
                <c:pt idx="12372">
                  <c:v>8.3083107217000283</c:v>
                </c:pt>
                <c:pt idx="12373">
                  <c:v>8.3084595134499608</c:v>
                </c:pt>
                <c:pt idx="12374">
                  <c:v>8.3083709158829038</c:v>
                </c:pt>
                <c:pt idx="12375">
                  <c:v>8.3085935743000352</c:v>
                </c:pt>
                <c:pt idx="12376">
                  <c:v>8.3085624767329787</c:v>
                </c:pt>
                <c:pt idx="12377">
                  <c:v>8.3083604124999191</c:v>
                </c:pt>
                <c:pt idx="12378">
                  <c:v>8.3086426209170519</c:v>
                </c:pt>
                <c:pt idx="12379">
                  <c:v>8.3084495900169948</c:v>
                </c:pt>
                <c:pt idx="12380">
                  <c:v>8.3090104817669275</c:v>
                </c:pt>
                <c:pt idx="12381">
                  <c:v>8.3091691508670689</c:v>
                </c:pt>
                <c:pt idx="12382">
                  <c:v>8.3087210926170023</c:v>
                </c:pt>
                <c:pt idx="12383">
                  <c:v>8.3089214283829431</c:v>
                </c:pt>
                <c:pt idx="12384">
                  <c:v>8.308155253467076</c:v>
                </c:pt>
                <c:pt idx="12385">
                  <c:v>8.3079549892330178</c:v>
                </c:pt>
                <c:pt idx="12386">
                  <c:v>8.3085235249999609</c:v>
                </c:pt>
                <c:pt idx="12387">
                  <c:v>8.308655950083093</c:v>
                </c:pt>
                <c:pt idx="12388">
                  <c:v>8.3079431191830349</c:v>
                </c:pt>
                <c:pt idx="12389">
                  <c:v>8.3080838942669679</c:v>
                </c:pt>
                <c:pt idx="12390">
                  <c:v>8.3085229800329099</c:v>
                </c:pt>
                <c:pt idx="12391">
                  <c:v>8.3083011051170406</c:v>
                </c:pt>
                <c:pt idx="12392">
                  <c:v>8.308299257549983</c:v>
                </c:pt>
                <c:pt idx="12393">
                  <c:v>8.3080135659669168</c:v>
                </c:pt>
                <c:pt idx="12394">
                  <c:v>8.3083341350670583</c:v>
                </c:pt>
                <c:pt idx="12395">
                  <c:v>8.3079223874999997</c:v>
                </c:pt>
                <c:pt idx="12396">
                  <c:v>8.3080845959169327</c:v>
                </c:pt>
                <c:pt idx="12397">
                  <c:v>8.3081329316830743</c:v>
                </c:pt>
                <c:pt idx="12398">
                  <c:v>8.3082860234330074</c:v>
                </c:pt>
                <c:pt idx="12399">
                  <c:v>8.3077068091999493</c:v>
                </c:pt>
                <c:pt idx="12400">
                  <c:v>8.3080264176170822</c:v>
                </c:pt>
                <c:pt idx="12401">
                  <c:v>8.3079724033830225</c:v>
                </c:pt>
                <c:pt idx="12402">
                  <c:v>8.3078552951329581</c:v>
                </c:pt>
                <c:pt idx="12403">
                  <c:v>8.3086603642330967</c:v>
                </c:pt>
                <c:pt idx="12404">
                  <c:v>8.3083392500000404</c:v>
                </c:pt>
                <c:pt idx="12405">
                  <c:v>8.3080512917499725</c:v>
                </c:pt>
                <c:pt idx="12406">
                  <c:v>8.3078778108499147</c:v>
                </c:pt>
                <c:pt idx="12407">
                  <c:v>8.3085099692670479</c:v>
                </c:pt>
                <c:pt idx="12408">
                  <c:v>8.3082248383669892</c:v>
                </c:pt>
                <c:pt idx="12409">
                  <c:v>8.3082295634499221</c:v>
                </c:pt>
                <c:pt idx="12410">
                  <c:v>8.3084078325500634</c:v>
                </c:pt>
                <c:pt idx="12411">
                  <c:v>8.3079312576329958</c:v>
                </c:pt>
                <c:pt idx="12412">
                  <c:v>8.3076821100669385</c:v>
                </c:pt>
                <c:pt idx="12413">
                  <c:v>8.307617712500079</c:v>
                </c:pt>
                <c:pt idx="12414">
                  <c:v>8.3078901542500123</c:v>
                </c:pt>
                <c:pt idx="12415">
                  <c:v>8.3074886566829544</c:v>
                </c:pt>
                <c:pt idx="12416">
                  <c:v>8.3076792151000873</c:v>
                </c:pt>
                <c:pt idx="12417">
                  <c:v>8.3075479675330293</c:v>
                </c:pt>
                <c:pt idx="12418">
                  <c:v>8.3076736259499633</c:v>
                </c:pt>
                <c:pt idx="12419">
                  <c:v>8.3078081283829039</c:v>
                </c:pt>
                <c:pt idx="12420">
                  <c:v>8.3078590201330353</c:v>
                </c:pt>
                <c:pt idx="12421">
                  <c:v>8.3080730225669779</c:v>
                </c:pt>
                <c:pt idx="12422">
                  <c:v>8.3079921083329218</c:v>
                </c:pt>
                <c:pt idx="12423">
                  <c:v>8.3078982834170532</c:v>
                </c:pt>
                <c:pt idx="12424">
                  <c:v>8.3078606025169943</c:v>
                </c:pt>
                <c:pt idx="12425">
                  <c:v>8.3078360775999265</c:v>
                </c:pt>
                <c:pt idx="12426">
                  <c:v>8.3075850300330689</c:v>
                </c:pt>
                <c:pt idx="12427">
                  <c:v>8.307714555117002</c:v>
                </c:pt>
                <c:pt idx="12428">
                  <c:v>8.3075914408829448</c:v>
                </c:pt>
                <c:pt idx="12429">
                  <c:v>8.3084875159670766</c:v>
                </c:pt>
                <c:pt idx="12430">
                  <c:v>8.3096731350670172</c:v>
                </c:pt>
                <c:pt idx="12431">
                  <c:v>8.3096375541669598</c:v>
                </c:pt>
                <c:pt idx="12432">
                  <c:v>8.3097856125830916</c:v>
                </c:pt>
                <c:pt idx="12433">
                  <c:v>8.3095685650170346</c:v>
                </c:pt>
                <c:pt idx="12434">
                  <c:v>8.3094352567669674</c:v>
                </c:pt>
                <c:pt idx="12435">
                  <c:v>8.3097173258669095</c:v>
                </c:pt>
                <c:pt idx="12436">
                  <c:v>8.3099156342830423</c:v>
                </c:pt>
                <c:pt idx="12437">
                  <c:v>8.3102915200499829</c:v>
                </c:pt>
                <c:pt idx="12438">
                  <c:v>8.3094097451329159</c:v>
                </c:pt>
                <c:pt idx="12439">
                  <c:v>8.3094162975670578</c:v>
                </c:pt>
                <c:pt idx="12440">
                  <c:v>8.309970766667</c:v>
                </c:pt>
                <c:pt idx="12441">
                  <c:v>8.3098152584169345</c:v>
                </c:pt>
                <c:pt idx="12442">
                  <c:v>8.3094625441830736</c:v>
                </c:pt>
                <c:pt idx="12443">
                  <c:v>8.3097593026000069</c:v>
                </c:pt>
                <c:pt idx="12444">
                  <c:v>8.3094613050329489</c:v>
                </c:pt>
                <c:pt idx="12445">
                  <c:v>8.3095565967830805</c:v>
                </c:pt>
                <c:pt idx="12446">
                  <c:v>8.3091483325500235</c:v>
                </c:pt>
                <c:pt idx="12447">
                  <c:v>8.3094140076329577</c:v>
                </c:pt>
                <c:pt idx="12448">
                  <c:v>8.3088291434000965</c:v>
                </c:pt>
                <c:pt idx="12449">
                  <c:v>8.3095443791670398</c:v>
                </c:pt>
                <c:pt idx="12450">
                  <c:v>8.3090935542499729</c:v>
                </c:pt>
                <c:pt idx="12451">
                  <c:v>8.3088677900169152</c:v>
                </c:pt>
                <c:pt idx="12452">
                  <c:v>8.3093363984330466</c:v>
                </c:pt>
                <c:pt idx="12453">
                  <c:v>8.309328984199988</c:v>
                </c:pt>
                <c:pt idx="12454">
                  <c:v>8.3083893926169221</c:v>
                </c:pt>
                <c:pt idx="12455">
                  <c:v>8.307333645050063</c:v>
                </c:pt>
                <c:pt idx="12456">
                  <c:v>8.3074058867999963</c:v>
                </c:pt>
                <c:pt idx="12457">
                  <c:v>8.3080224058999388</c:v>
                </c:pt>
                <c:pt idx="12458">
                  <c:v>8.3073173250000796</c:v>
                </c:pt>
                <c:pt idx="12459">
                  <c:v>8.3075484334170113</c:v>
                </c:pt>
                <c:pt idx="12460">
                  <c:v>8.3077299191829539</c:v>
                </c:pt>
                <c:pt idx="12461">
                  <c:v>8.307560394267087</c:v>
                </c:pt>
                <c:pt idx="12462">
                  <c:v>8.3074347133670301</c:v>
                </c:pt>
                <c:pt idx="12463">
                  <c:v>8.3076259551169613</c:v>
                </c:pt>
                <c:pt idx="12464">
                  <c:v>8.3073363075499032</c:v>
                </c:pt>
                <c:pt idx="12465">
                  <c:v>8.3077473493000369</c:v>
                </c:pt>
                <c:pt idx="12466">
                  <c:v>8.307493968399978</c:v>
                </c:pt>
                <c:pt idx="12467">
                  <c:v>8.3070529541669202</c:v>
                </c:pt>
                <c:pt idx="12468">
                  <c:v>8.3071545292500524</c:v>
                </c:pt>
                <c:pt idx="12469">
                  <c:v>8.307166615016996</c:v>
                </c:pt>
                <c:pt idx="12470">
                  <c:v>8.3072938400999288</c:v>
                </c:pt>
                <c:pt idx="12471">
                  <c:v>8.307040542533068</c:v>
                </c:pt>
                <c:pt idx="12472">
                  <c:v>8.307974784283001</c:v>
                </c:pt>
                <c:pt idx="12473">
                  <c:v>8.3075353700499441</c:v>
                </c:pt>
                <c:pt idx="12474">
                  <c:v>8.3072255618000757</c:v>
                </c:pt>
                <c:pt idx="12475">
                  <c:v>8.3073501475670177</c:v>
                </c:pt>
                <c:pt idx="12476">
                  <c:v>8.3074610166669594</c:v>
                </c:pt>
                <c:pt idx="12477">
                  <c:v>8.3076210250830922</c:v>
                </c:pt>
                <c:pt idx="12478">
                  <c:v>8.3071181275170343</c:v>
                </c:pt>
                <c:pt idx="12479">
                  <c:v>8.3070065359329668</c:v>
                </c:pt>
                <c:pt idx="12480">
                  <c:v>8.3071078050329099</c:v>
                </c:pt>
                <c:pt idx="12481">
                  <c:v>8.3072092134500419</c:v>
                </c:pt>
                <c:pt idx="12482">
                  <c:v>8.3074350825499828</c:v>
                </c:pt>
                <c:pt idx="12483">
                  <c:v>8.3082144576329178</c:v>
                </c:pt>
                <c:pt idx="12484">
                  <c:v>8.3077697600670568</c:v>
                </c:pt>
                <c:pt idx="12485">
                  <c:v>8.307304295833001</c:v>
                </c:pt>
                <c:pt idx="12486">
                  <c:v>8.307528587582933</c:v>
                </c:pt>
                <c:pt idx="12487">
                  <c:v>8.3077198400170733</c:v>
                </c:pt>
                <c:pt idx="12488">
                  <c:v>8.308107015100008</c:v>
                </c:pt>
                <c:pt idx="12489">
                  <c:v>8.3072862008669492</c:v>
                </c:pt>
                <c:pt idx="12490">
                  <c:v>8.3076017092830803</c:v>
                </c:pt>
                <c:pt idx="12491">
                  <c:v>8.3072325950500243</c:v>
                </c:pt>
                <c:pt idx="12492">
                  <c:v>8.3076046367999563</c:v>
                </c:pt>
                <c:pt idx="12493">
                  <c:v>8.3071710059000985</c:v>
                </c:pt>
                <c:pt idx="12494">
                  <c:v>8.3075542083330394</c:v>
                </c:pt>
                <c:pt idx="12495">
                  <c:v>8.3073316834169724</c:v>
                </c:pt>
                <c:pt idx="12496">
                  <c:v>8.3076459191829155</c:v>
                </c:pt>
                <c:pt idx="12497">
                  <c:v>8.3076742609330463</c:v>
                </c:pt>
                <c:pt idx="12498">
                  <c:v>8.30758588003299</c:v>
                </c:pt>
                <c:pt idx="12499">
                  <c:v>8.3071898051169217</c:v>
                </c:pt>
                <c:pt idx="12500">
                  <c:v>8.307171374217063</c:v>
                </c:pt>
                <c:pt idx="12501">
                  <c:v>8.3074155492999946</c:v>
                </c:pt>
                <c:pt idx="12502">
                  <c:v>8.3072752683999376</c:v>
                </c:pt>
                <c:pt idx="12503">
                  <c:v>8.3071105208330795</c:v>
                </c:pt>
                <c:pt idx="12504">
                  <c:v>8.3076797459170137</c:v>
                </c:pt>
                <c:pt idx="12505">
                  <c:v>8.3076390816829537</c:v>
                </c:pt>
                <c:pt idx="12506">
                  <c:v>8.3078655401000852</c:v>
                </c:pt>
                <c:pt idx="12507">
                  <c:v>8.3079169425330281</c:v>
                </c:pt>
                <c:pt idx="12508">
                  <c:v>8.3074864842829612</c:v>
                </c:pt>
                <c:pt idx="12509">
                  <c:v>8.3078255200499047</c:v>
                </c:pt>
                <c:pt idx="12510">
                  <c:v>8.3073336451330366</c:v>
                </c:pt>
                <c:pt idx="12511">
                  <c:v>8.3072591308999773</c:v>
                </c:pt>
                <c:pt idx="12512">
                  <c:v>8.3078511833329198</c:v>
                </c:pt>
                <c:pt idx="12513">
                  <c:v>8.3080288250830527</c:v>
                </c:pt>
                <c:pt idx="12514">
                  <c:v>8.3074962775169947</c:v>
                </c:pt>
                <c:pt idx="12515">
                  <c:v>8.3076536359329278</c:v>
                </c:pt>
                <c:pt idx="12516">
                  <c:v>8.3076606050330675</c:v>
                </c:pt>
                <c:pt idx="12517">
                  <c:v>8.3072785967830018</c:v>
                </c:pt>
                <c:pt idx="12518">
                  <c:v>8.3065690158829444</c:v>
                </c:pt>
                <c:pt idx="12519">
                  <c:v>8.3066275076330758</c:v>
                </c:pt>
                <c:pt idx="12520">
                  <c:v>8.3066690267330188</c:v>
                </c:pt>
                <c:pt idx="12521">
                  <c:v>8.3070192958329603</c:v>
                </c:pt>
                <c:pt idx="12522">
                  <c:v>8.3066671209170924</c:v>
                </c:pt>
                <c:pt idx="12523">
                  <c:v>8.3066810400170343</c:v>
                </c:pt>
                <c:pt idx="12524">
                  <c:v>8.3062338317669671</c:v>
                </c:pt>
                <c:pt idx="12525">
                  <c:v>8.3065768841999095</c:v>
                </c:pt>
                <c:pt idx="12526">
                  <c:v>8.3063607592830415</c:v>
                </c:pt>
                <c:pt idx="12527">
                  <c:v>8.3066873117169848</c:v>
                </c:pt>
                <c:pt idx="12528">
                  <c:v>8.3068223367999163</c:v>
                </c:pt>
                <c:pt idx="12529">
                  <c:v>8.3068752225670579</c:v>
                </c:pt>
                <c:pt idx="12530">
                  <c:v>8.3066333583330003</c:v>
                </c:pt>
                <c:pt idx="12531">
                  <c:v>8.3070126334169334</c:v>
                </c:pt>
                <c:pt idx="12532">
                  <c:v>8.3065443525170757</c:v>
                </c:pt>
                <c:pt idx="12533">
                  <c:v>8.3064267942670078</c:v>
                </c:pt>
                <c:pt idx="12534">
                  <c:v>8.3061891633669482</c:v>
                </c:pt>
                <c:pt idx="12535">
                  <c:v>8.3060932217830796</c:v>
                </c:pt>
                <c:pt idx="12536">
                  <c:v>8.3060861075500227</c:v>
                </c:pt>
                <c:pt idx="12537">
                  <c:v>8.3068562492999565</c:v>
                </c:pt>
                <c:pt idx="12538">
                  <c:v>8.3063356017330978</c:v>
                </c:pt>
                <c:pt idx="12539">
                  <c:v>8.3065169708330391</c:v>
                </c:pt>
                <c:pt idx="12540">
                  <c:v>8.3060125792499715</c:v>
                </c:pt>
                <c:pt idx="12541">
                  <c:v>8.3061266150169146</c:v>
                </c:pt>
                <c:pt idx="12542">
                  <c:v>8.3060757067670465</c:v>
                </c:pt>
                <c:pt idx="12543">
                  <c:v>8.30608079253299</c:v>
                </c:pt>
                <c:pt idx="12544">
                  <c:v>8.3058799842829227</c:v>
                </c:pt>
                <c:pt idx="12545">
                  <c:v>8.306083786717064</c:v>
                </c:pt>
                <c:pt idx="12546">
                  <c:v>8.3066603784669972</c:v>
                </c:pt>
                <c:pt idx="12547">
                  <c:v>8.305960380899938</c:v>
                </c:pt>
                <c:pt idx="12548">
                  <c:v>8.3052572666670805</c:v>
                </c:pt>
                <c:pt idx="12549">
                  <c:v>8.3052668250830131</c:v>
                </c:pt>
                <c:pt idx="12550">
                  <c:v>8.3050683441829563</c:v>
                </c:pt>
                <c:pt idx="12551">
                  <c:v>8.3049409359330877</c:v>
                </c:pt>
                <c:pt idx="12552">
                  <c:v>8.305863255033028</c:v>
                </c:pt>
                <c:pt idx="12553">
                  <c:v>8.3056878467829609</c:v>
                </c:pt>
                <c:pt idx="12554">
                  <c:v>8.3066652492169037</c:v>
                </c:pt>
                <c:pt idx="12555">
                  <c:v>8.3081965909670359</c:v>
                </c:pt>
                <c:pt idx="12556">
                  <c:v>8.3068926100669795</c:v>
                </c:pt>
                <c:pt idx="12557">
                  <c:v>8.3071959791669201</c:v>
                </c:pt>
                <c:pt idx="12558">
                  <c:v>8.3074301375830508</c:v>
                </c:pt>
                <c:pt idx="12559">
                  <c:v>8.3075896066829955</c:v>
                </c:pt>
                <c:pt idx="12560">
                  <c:v>8.3072856817669276</c:v>
                </c:pt>
                <c:pt idx="12561">
                  <c:v>8.3071853675330694</c:v>
                </c:pt>
                <c:pt idx="12562">
                  <c:v>8.3066827759500015</c:v>
                </c:pt>
                <c:pt idx="12563">
                  <c:v>8.3069236283829433</c:v>
                </c:pt>
                <c:pt idx="12564">
                  <c:v>8.307106503467077</c:v>
                </c:pt>
                <c:pt idx="12565">
                  <c:v>8.3074107725670174</c:v>
                </c:pt>
                <c:pt idx="12566">
                  <c:v>8.3069627583329613</c:v>
                </c:pt>
                <c:pt idx="12567">
                  <c:v>8.3072427334170929</c:v>
                </c:pt>
                <c:pt idx="12568">
                  <c:v>8.3070739025170344</c:v>
                </c:pt>
                <c:pt idx="12569">
                  <c:v>8.3066803109329683</c:v>
                </c:pt>
                <c:pt idx="12570">
                  <c:v>8.30695914669991</c:v>
                </c:pt>
                <c:pt idx="12571">
                  <c:v>8.3069075217830406</c:v>
                </c:pt>
                <c:pt idx="12572">
                  <c:v>8.3074291908829831</c:v>
                </c:pt>
                <c:pt idx="12573">
                  <c:v>8.3073386492999166</c:v>
                </c:pt>
                <c:pt idx="12574">
                  <c:v>8.3069173850670595</c:v>
                </c:pt>
                <c:pt idx="12575">
                  <c:v>8.3067159041669996</c:v>
                </c:pt>
                <c:pt idx="12576">
                  <c:v>8.3068910459169327</c:v>
                </c:pt>
                <c:pt idx="12577">
                  <c:v>8.3068008816830741</c:v>
                </c:pt>
                <c:pt idx="12578">
                  <c:v>8.3069263567670077</c:v>
                </c:pt>
                <c:pt idx="12579">
                  <c:v>8.3066203925329507</c:v>
                </c:pt>
                <c:pt idx="12580">
                  <c:v>8.3067592509500816</c:v>
                </c:pt>
                <c:pt idx="12581">
                  <c:v>8.3072028700500233</c:v>
                </c:pt>
                <c:pt idx="12582">
                  <c:v>8.3071262451329559</c:v>
                </c:pt>
                <c:pt idx="12583">
                  <c:v>8.3069444642330978</c:v>
                </c:pt>
                <c:pt idx="12584">
                  <c:v>8.3072101333330401</c:v>
                </c:pt>
                <c:pt idx="12585">
                  <c:v>8.3064342084169738</c:v>
                </c:pt>
                <c:pt idx="12586">
                  <c:v>8.3063699608499153</c:v>
                </c:pt>
                <c:pt idx="12587">
                  <c:v>8.306423002600047</c:v>
                </c:pt>
                <c:pt idx="12588">
                  <c:v>8.3063324716999887</c:v>
                </c:pt>
                <c:pt idx="12589">
                  <c:v>8.3066820801169214</c:v>
                </c:pt>
                <c:pt idx="12590">
                  <c:v>8.3061169825500638</c:v>
                </c:pt>
                <c:pt idx="12591">
                  <c:v>8.3060541742999963</c:v>
                </c:pt>
                <c:pt idx="12592">
                  <c:v>8.3064388933999371</c:v>
                </c:pt>
                <c:pt idx="12593">
                  <c:v>8.3060838458330792</c:v>
                </c:pt>
                <c:pt idx="12594">
                  <c:v>8.3057383709170125</c:v>
                </c:pt>
                <c:pt idx="12595">
                  <c:v>8.3061564733499544</c:v>
                </c:pt>
                <c:pt idx="12596">
                  <c:v>8.3058728151000878</c:v>
                </c:pt>
                <c:pt idx="12597">
                  <c:v>8.3057629175330288</c:v>
                </c:pt>
                <c:pt idx="12598">
                  <c:v>8.3060924759499635</c:v>
                </c:pt>
                <c:pt idx="12599">
                  <c:v>8.3063639117169039</c:v>
                </c:pt>
                <c:pt idx="12600">
                  <c:v>8.3061665868000354</c:v>
                </c:pt>
                <c:pt idx="12601">
                  <c:v>8.3063152892329786</c:v>
                </c:pt>
                <c:pt idx="12602">
                  <c:v>8.3063415416669191</c:v>
                </c:pt>
                <c:pt idx="12603">
                  <c:v>8.3063488334170525</c:v>
                </c:pt>
                <c:pt idx="12604">
                  <c:v>8.3060981691829934</c:v>
                </c:pt>
                <c:pt idx="12605">
                  <c:v>8.3065673942669278</c:v>
                </c:pt>
                <c:pt idx="12606">
                  <c:v>8.3063399633670691</c:v>
                </c:pt>
                <c:pt idx="12607">
                  <c:v>8.3068274717830022</c:v>
                </c:pt>
                <c:pt idx="12608">
                  <c:v>8.3060782908829438</c:v>
                </c:pt>
                <c:pt idx="12609">
                  <c:v>8.3065028993000762</c:v>
                </c:pt>
                <c:pt idx="12610">
                  <c:v>8.3060848350670167</c:v>
                </c:pt>
                <c:pt idx="12611">
                  <c:v>8.3063377208329605</c:v>
                </c:pt>
                <c:pt idx="12612">
                  <c:v>8.3061925959170928</c:v>
                </c:pt>
                <c:pt idx="12613">
                  <c:v>8.3063519816830347</c:v>
                </c:pt>
                <c:pt idx="12614">
                  <c:v>8.3063313400999679</c:v>
                </c:pt>
                <c:pt idx="12615">
                  <c:v>8.3058094591999083</c:v>
                </c:pt>
                <c:pt idx="12616">
                  <c:v>8.3061784676170412</c:v>
                </c:pt>
                <c:pt idx="12617">
                  <c:v>8.3061961533829844</c:v>
                </c:pt>
                <c:pt idx="12618">
                  <c:v>8.306097478466917</c:v>
                </c:pt>
                <c:pt idx="12619">
                  <c:v>8.3061353975670578</c:v>
                </c:pt>
                <c:pt idx="12620">
                  <c:v>8.3060098833329992</c:v>
                </c:pt>
                <c:pt idx="12621">
                  <c:v>8.3062134584169325</c:v>
                </c:pt>
                <c:pt idx="12622">
                  <c:v>8.3062216275170737</c:v>
                </c:pt>
                <c:pt idx="12623">
                  <c:v>8.3062271192670067</c:v>
                </c:pt>
                <c:pt idx="12624">
                  <c:v>8.3060883550329496</c:v>
                </c:pt>
                <c:pt idx="12625">
                  <c:v>8.3065793134500812</c:v>
                </c:pt>
                <c:pt idx="12626">
                  <c:v>8.3063509658830235</c:v>
                </c:pt>
                <c:pt idx="12627">
                  <c:v>8.3060687742999573</c:v>
                </c:pt>
                <c:pt idx="12628">
                  <c:v>8.3059390767330967</c:v>
                </c:pt>
                <c:pt idx="12629">
                  <c:v>8.3058572458330406</c:v>
                </c:pt>
                <c:pt idx="12630">
                  <c:v>8.3060194375829735</c:v>
                </c:pt>
                <c:pt idx="12631">
                  <c:v>8.3058902566829147</c:v>
                </c:pt>
                <c:pt idx="12632">
                  <c:v>8.3061941484330468</c:v>
                </c:pt>
                <c:pt idx="12633">
                  <c:v>8.3058877175329879</c:v>
                </c:pt>
                <c:pt idx="12634">
                  <c:v>8.3058852426169221</c:v>
                </c:pt>
                <c:pt idx="12635">
                  <c:v>8.3063541950500639</c:v>
                </c:pt>
                <c:pt idx="12636">
                  <c:v>8.3058971867999958</c:v>
                </c:pt>
                <c:pt idx="12637">
                  <c:v>8.3060011892329388</c:v>
                </c:pt>
                <c:pt idx="12638">
                  <c:v>8.305758458333079</c:v>
                </c:pt>
                <c:pt idx="12639">
                  <c:v>8.3056248000830113</c:v>
                </c:pt>
                <c:pt idx="12640">
                  <c:v>8.305717752516955</c:v>
                </c:pt>
                <c:pt idx="12641">
                  <c:v>8.3054902442670873</c:v>
                </c:pt>
                <c:pt idx="12642">
                  <c:v>8.3055487800330301</c:v>
                </c:pt>
                <c:pt idx="12643">
                  <c:v>8.3061565884499622</c:v>
                </c:pt>
                <c:pt idx="12644">
                  <c:v>8.3059067575499039</c:v>
                </c:pt>
                <c:pt idx="12645">
                  <c:v>8.3064382659670368</c:v>
                </c:pt>
                <c:pt idx="12646">
                  <c:v>8.3057692017329785</c:v>
                </c:pt>
                <c:pt idx="12647">
                  <c:v>8.3061115208329213</c:v>
                </c:pt>
                <c:pt idx="12648">
                  <c:v>8.3062265292500523</c:v>
                </c:pt>
                <c:pt idx="12649">
                  <c:v>8.3060646816829937</c:v>
                </c:pt>
                <c:pt idx="12650">
                  <c:v>8.3059404567669279</c:v>
                </c:pt>
                <c:pt idx="12651">
                  <c:v>8.3059517592000685</c:v>
                </c:pt>
                <c:pt idx="12652">
                  <c:v>8.3058230342830015</c:v>
                </c:pt>
                <c:pt idx="12653">
                  <c:v>8.3057414533829448</c:v>
                </c:pt>
                <c:pt idx="12654">
                  <c:v>8.3059029618000757</c:v>
                </c:pt>
                <c:pt idx="12655">
                  <c:v>8.3061107475670184</c:v>
                </c:pt>
                <c:pt idx="12656">
                  <c:v>8.3061380499999604</c:v>
                </c:pt>
                <c:pt idx="12657">
                  <c:v>8.3053504250830912</c:v>
                </c:pt>
                <c:pt idx="12658">
                  <c:v>8.3054698608500352</c:v>
                </c:pt>
                <c:pt idx="12659">
                  <c:v>8.3057497359329666</c:v>
                </c:pt>
                <c:pt idx="12660">
                  <c:v>8.3060613883669099</c:v>
                </c:pt>
                <c:pt idx="12661">
                  <c:v>8.3055123467830416</c:v>
                </c:pt>
                <c:pt idx="12662">
                  <c:v>8.3061507158829837</c:v>
                </c:pt>
                <c:pt idx="12663">
                  <c:v>8.3059008076329164</c:v>
                </c:pt>
                <c:pt idx="12664">
                  <c:v>8.3051845100670576</c:v>
                </c:pt>
                <c:pt idx="12665">
                  <c:v>8.3061274791670012</c:v>
                </c:pt>
                <c:pt idx="12666">
                  <c:v>8.3061809042499331</c:v>
                </c:pt>
                <c:pt idx="12667">
                  <c:v>8.3057138066830731</c:v>
                </c:pt>
                <c:pt idx="12668">
                  <c:v>8.3055373984330068</c:v>
                </c:pt>
                <c:pt idx="12669">
                  <c:v>8.306262117532949</c:v>
                </c:pt>
                <c:pt idx="12670">
                  <c:v>8.3062065926170803</c:v>
                </c:pt>
                <c:pt idx="12671">
                  <c:v>8.3053762117170233</c:v>
                </c:pt>
                <c:pt idx="12672">
                  <c:v>8.305823036799957</c:v>
                </c:pt>
                <c:pt idx="12673">
                  <c:v>8.3061045892330974</c:v>
                </c:pt>
                <c:pt idx="12674">
                  <c:v>8.3060843250000396</c:v>
                </c:pt>
                <c:pt idx="12675">
                  <c:v>8.3063216667499731</c:v>
                </c:pt>
                <c:pt idx="12676">
                  <c:v>8.3055474191829148</c:v>
                </c:pt>
                <c:pt idx="12677">
                  <c:v>8.3063432276000473</c:v>
                </c:pt>
                <c:pt idx="12678">
                  <c:v>8.3064659300329886</c:v>
                </c:pt>
                <c:pt idx="12679">
                  <c:v>8.3050994384499219</c:v>
                </c:pt>
                <c:pt idx="12680">
                  <c:v>8.3047137742170634</c:v>
                </c:pt>
                <c:pt idx="12681">
                  <c:v>8.3045219492999962</c:v>
                </c:pt>
                <c:pt idx="12682">
                  <c:v>8.3045737683999388</c:v>
                </c:pt>
                <c:pt idx="12683">
                  <c:v>8.3044194375000782</c:v>
                </c:pt>
                <c:pt idx="12684">
                  <c:v>8.3043366292500131</c:v>
                </c:pt>
                <c:pt idx="12685">
                  <c:v>8.3037713816829548</c:v>
                </c:pt>
                <c:pt idx="12686">
                  <c:v>8.3037168567670854</c:v>
                </c:pt>
                <c:pt idx="12687">
                  <c:v>8.3043107092000295</c:v>
                </c:pt>
                <c:pt idx="12688">
                  <c:v>8.3040298676169613</c:v>
                </c:pt>
                <c:pt idx="12689">
                  <c:v>8.3039238700499052</c:v>
                </c:pt>
                <c:pt idx="12690">
                  <c:v>8.3045699618000359</c:v>
                </c:pt>
                <c:pt idx="12691">
                  <c:v>8.3041701975669771</c:v>
                </c:pt>
                <c:pt idx="12692">
                  <c:v>8.3061806833329204</c:v>
                </c:pt>
                <c:pt idx="12693">
                  <c:v>8.3064878917500522</c:v>
                </c:pt>
                <c:pt idx="12694">
                  <c:v>8.3062816275169951</c:v>
                </c:pt>
                <c:pt idx="12695">
                  <c:v>8.3061032692669272</c:v>
                </c:pt>
                <c:pt idx="12696">
                  <c:v>8.3058380050330687</c:v>
                </c:pt>
                <c:pt idx="12697">
                  <c:v>8.3061547967830016</c:v>
                </c:pt>
                <c:pt idx="12698">
                  <c:v>8.3063118825499433</c:v>
                </c:pt>
                <c:pt idx="12699">
                  <c:v>8.305930790967075</c:v>
                </c:pt>
                <c:pt idx="12700">
                  <c:v>8.3059413100670181</c:v>
                </c:pt>
                <c:pt idx="12701">
                  <c:v>8.30555119583296</c:v>
                </c:pt>
                <c:pt idx="12702">
                  <c:v>8.3059090209170918</c:v>
                </c:pt>
                <c:pt idx="12703">
                  <c:v>8.3056562566830348</c:v>
                </c:pt>
                <c:pt idx="12704">
                  <c:v>8.3048283484329666</c:v>
                </c:pt>
                <c:pt idx="12705">
                  <c:v>8.3033207675329095</c:v>
                </c:pt>
                <c:pt idx="12706">
                  <c:v>8.3033720759500422</c:v>
                </c:pt>
                <c:pt idx="12707">
                  <c:v>8.3040615783829832</c:v>
                </c:pt>
                <c:pt idx="12708">
                  <c:v>8.3037042034669177</c:v>
                </c:pt>
                <c:pt idx="12709">
                  <c:v>8.3039213725670571</c:v>
                </c:pt>
                <c:pt idx="12710">
                  <c:v>8.3040077750000005</c:v>
                </c:pt>
                <c:pt idx="12711">
                  <c:v>8.3036645500829334</c:v>
                </c:pt>
                <c:pt idx="12712">
                  <c:v>8.3039984191830758</c:v>
                </c:pt>
                <c:pt idx="12713">
                  <c:v>8.3043133776000069</c:v>
                </c:pt>
                <c:pt idx="12714">
                  <c:v>8.3038399300329484</c:v>
                </c:pt>
                <c:pt idx="12715">
                  <c:v>8.3040104551170799</c:v>
                </c:pt>
                <c:pt idx="12716">
                  <c:v>8.3040531242170239</c:v>
                </c:pt>
                <c:pt idx="12717">
                  <c:v>8.3045905492999559</c:v>
                </c:pt>
                <c:pt idx="12718">
                  <c:v>8.3040557350670987</c:v>
                </c:pt>
                <c:pt idx="12719">
                  <c:v>8.3039723041670399</c:v>
                </c:pt>
                <c:pt idx="12720">
                  <c:v>8.3040034959169713</c:v>
                </c:pt>
                <c:pt idx="12721">
                  <c:v>8.3037059316829147</c:v>
                </c:pt>
                <c:pt idx="12722">
                  <c:v>8.3038265901000461</c:v>
                </c:pt>
                <c:pt idx="12723">
                  <c:v>8.3038931425329903</c:v>
                </c:pt>
                <c:pt idx="12724">
                  <c:v>8.3037615676169221</c:v>
                </c:pt>
                <c:pt idx="12725">
                  <c:v>8.3035602867170617</c:v>
                </c:pt>
                <c:pt idx="12726">
                  <c:v>8.3041281117999972</c:v>
                </c:pt>
                <c:pt idx="12727">
                  <c:v>8.303992814232938</c:v>
                </c:pt>
                <c:pt idx="12728">
                  <c:v>8.303680250000081</c:v>
                </c:pt>
                <c:pt idx="12729">
                  <c:v>8.3035502250830131</c:v>
                </c:pt>
                <c:pt idx="12730">
                  <c:v>8.3031948441829542</c:v>
                </c:pt>
                <c:pt idx="12731">
                  <c:v>8.3033292192670878</c:v>
                </c:pt>
                <c:pt idx="12732">
                  <c:v>8.3024430883670295</c:v>
                </c:pt>
                <c:pt idx="12733">
                  <c:v>8.3032731801169621</c:v>
                </c:pt>
                <c:pt idx="12734">
                  <c:v>8.3031839992169036</c:v>
                </c:pt>
                <c:pt idx="12735">
                  <c:v>8.3032916076330352</c:v>
                </c:pt>
                <c:pt idx="12736">
                  <c:v>8.303339276732979</c:v>
                </c:pt>
                <c:pt idx="12737">
                  <c:v>8.3033244291669206</c:v>
                </c:pt>
                <c:pt idx="12738">
                  <c:v>8.3034689375830517</c:v>
                </c:pt>
                <c:pt idx="12739">
                  <c:v>8.3033796233499952</c:v>
                </c:pt>
                <c:pt idx="12740">
                  <c:v>8.3035463650999279</c:v>
                </c:pt>
                <c:pt idx="12741">
                  <c:v>8.3036164175330693</c:v>
                </c:pt>
                <c:pt idx="12742">
                  <c:v>8.3031650259500029</c:v>
                </c:pt>
                <c:pt idx="12743">
                  <c:v>8.3033555783829431</c:v>
                </c:pt>
                <c:pt idx="12744">
                  <c:v>8.3034624701330753</c:v>
                </c:pt>
                <c:pt idx="12745">
                  <c:v>8.3035331559000181</c:v>
                </c:pt>
                <c:pt idx="12746">
                  <c:v>8.3032115749999615</c:v>
                </c:pt>
                <c:pt idx="12747">
                  <c:v>8.303017283417093</c:v>
                </c:pt>
                <c:pt idx="12748">
                  <c:v>8.3034096358500342</c:v>
                </c:pt>
                <c:pt idx="12749">
                  <c:v>8.3039238442669667</c:v>
                </c:pt>
                <c:pt idx="12750">
                  <c:v>8.3030165300329095</c:v>
                </c:pt>
                <c:pt idx="12751">
                  <c:v>8.303749255117042</c:v>
                </c:pt>
                <c:pt idx="12752">
                  <c:v>8.3030242075499849</c:v>
                </c:pt>
                <c:pt idx="12753">
                  <c:v>8.3032708826329173</c:v>
                </c:pt>
                <c:pt idx="12754">
                  <c:v>8.3027944184000564</c:v>
                </c:pt>
                <c:pt idx="12755">
                  <c:v>8.3032387541669994</c:v>
                </c:pt>
                <c:pt idx="12756">
                  <c:v>8.3025869459169321</c:v>
                </c:pt>
                <c:pt idx="12757">
                  <c:v>8.3029922316830742</c:v>
                </c:pt>
                <c:pt idx="12758">
                  <c:v>8.3024885234330075</c:v>
                </c:pt>
                <c:pt idx="12759">
                  <c:v>8.3028712258669479</c:v>
                </c:pt>
                <c:pt idx="12760">
                  <c:v>8.3031070176170818</c:v>
                </c:pt>
                <c:pt idx="12761">
                  <c:v>8.3033973533830228</c:v>
                </c:pt>
                <c:pt idx="12762">
                  <c:v>8.3033273617999566</c:v>
                </c:pt>
                <c:pt idx="12763">
                  <c:v>8.3030671142330981</c:v>
                </c:pt>
                <c:pt idx="12764">
                  <c:v>8.3034130166670383</c:v>
                </c:pt>
                <c:pt idx="12765">
                  <c:v>8.303220825082974</c:v>
                </c:pt>
                <c:pt idx="12766">
                  <c:v>8.3031421608499141</c:v>
                </c:pt>
                <c:pt idx="12767">
                  <c:v>8.3030451526000455</c:v>
                </c:pt>
                <c:pt idx="12768">
                  <c:v>8.3029809716999896</c:v>
                </c:pt>
                <c:pt idx="12769">
                  <c:v>8.3026392634499224</c:v>
                </c:pt>
                <c:pt idx="12770">
                  <c:v>8.3031851658830647</c:v>
                </c:pt>
                <c:pt idx="12771">
                  <c:v>8.302975874299996</c:v>
                </c:pt>
                <c:pt idx="12772">
                  <c:v>8.3031644767329382</c:v>
                </c:pt>
                <c:pt idx="12773">
                  <c:v>8.3025374291670797</c:v>
                </c:pt>
                <c:pt idx="12774">
                  <c:v>8.3031415542500131</c:v>
                </c:pt>
                <c:pt idx="12775">
                  <c:v>8.3027984566829556</c:v>
                </c:pt>
                <c:pt idx="12776">
                  <c:v>8.302654865100088</c:v>
                </c:pt>
                <c:pt idx="12777">
                  <c:v>8.3032319175330276</c:v>
                </c:pt>
                <c:pt idx="12778">
                  <c:v>8.3032737259499605</c:v>
                </c:pt>
                <c:pt idx="12779">
                  <c:v>8.3030762617169032</c:v>
                </c:pt>
                <c:pt idx="12780">
                  <c:v>8.3029233701330352</c:v>
                </c:pt>
                <c:pt idx="12781">
                  <c:v>8.3026662058999783</c:v>
                </c:pt>
                <c:pt idx="12782">
                  <c:v>8.3026663749999194</c:v>
                </c:pt>
                <c:pt idx="12783">
                  <c:v>8.3035148167500523</c:v>
                </c:pt>
                <c:pt idx="12784">
                  <c:v>8.303428019182995</c:v>
                </c:pt>
                <c:pt idx="12785">
                  <c:v>8.3030474275999264</c:v>
                </c:pt>
                <c:pt idx="12786">
                  <c:v>8.3027697800330689</c:v>
                </c:pt>
                <c:pt idx="12787">
                  <c:v>8.303522455117001</c:v>
                </c:pt>
                <c:pt idx="12788">
                  <c:v>8.302620540882943</c:v>
                </c:pt>
                <c:pt idx="12789">
                  <c:v>8.3030352326330767</c:v>
                </c:pt>
                <c:pt idx="12790">
                  <c:v>8.3036461517330178</c:v>
                </c:pt>
                <c:pt idx="12791">
                  <c:v>8.3034358374999613</c:v>
                </c:pt>
                <c:pt idx="12792">
                  <c:v>8.3032001625830922</c:v>
                </c:pt>
                <c:pt idx="12793">
                  <c:v>8.3035578983500358</c:v>
                </c:pt>
                <c:pt idx="12794">
                  <c:v>8.3037307567669671</c:v>
                </c:pt>
                <c:pt idx="12795">
                  <c:v>8.3031306091999095</c:v>
                </c:pt>
                <c:pt idx="12796">
                  <c:v>8.3030006509500414</c:v>
                </c:pt>
                <c:pt idx="12797">
                  <c:v>8.3027492700499845</c:v>
                </c:pt>
                <c:pt idx="12798">
                  <c:v>8.302928761799917</c:v>
                </c:pt>
                <c:pt idx="12799">
                  <c:v>8.3033375142330588</c:v>
                </c:pt>
                <c:pt idx="12800">
                  <c:v>8.303820216666999</c:v>
                </c:pt>
                <c:pt idx="12801">
                  <c:v>8.303185541749933</c:v>
                </c:pt>
                <c:pt idx="12802">
                  <c:v>8.3025990108500736</c:v>
                </c:pt>
                <c:pt idx="12803">
                  <c:v>8.3028673192670066</c:v>
                </c:pt>
                <c:pt idx="12804">
                  <c:v>8.3034502883669496</c:v>
                </c:pt>
                <c:pt idx="12805">
                  <c:v>8.303593446783081</c:v>
                </c:pt>
                <c:pt idx="12806">
                  <c:v>8.3033514658830221</c:v>
                </c:pt>
                <c:pt idx="12807">
                  <c:v>8.3036403409669575</c:v>
                </c:pt>
                <c:pt idx="12808">
                  <c:v>8.3037327100670968</c:v>
                </c:pt>
                <c:pt idx="12809">
                  <c:v>8.3031835791670403</c:v>
                </c:pt>
                <c:pt idx="12810">
                  <c:v>8.3028665042499732</c:v>
                </c:pt>
                <c:pt idx="12811">
                  <c:v>8.3037356733499141</c:v>
                </c:pt>
                <c:pt idx="12812">
                  <c:v>8.3039497484330482</c:v>
                </c:pt>
                <c:pt idx="12813">
                  <c:v>8.3035608841999888</c:v>
                </c:pt>
                <c:pt idx="12814">
                  <c:v>8.303772359282922</c:v>
                </c:pt>
                <c:pt idx="12815">
                  <c:v>8.3034369450500627</c:v>
                </c:pt>
                <c:pt idx="12816">
                  <c:v>8.3034858367999966</c:v>
                </c:pt>
                <c:pt idx="12817">
                  <c:v>8.3037887892329394</c:v>
                </c:pt>
                <c:pt idx="12818">
                  <c:v>8.3034860083330795</c:v>
                </c:pt>
                <c:pt idx="12819">
                  <c:v>8.303650150083012</c:v>
                </c:pt>
                <c:pt idx="12820">
                  <c:v>8.3031916858499546</c:v>
                </c:pt>
                <c:pt idx="12821">
                  <c:v>8.3032329276000869</c:v>
                </c:pt>
                <c:pt idx="12822">
                  <c:v>8.3051118800330297</c:v>
                </c:pt>
                <c:pt idx="12823">
                  <c:v>8.3054083551169615</c:v>
                </c:pt>
                <c:pt idx="12824">
                  <c:v>8.3056694575499037</c:v>
                </c:pt>
                <c:pt idx="12825">
                  <c:v>8.3062954493000358</c:v>
                </c:pt>
                <c:pt idx="12826">
                  <c:v>8.306284001732978</c:v>
                </c:pt>
                <c:pt idx="12827">
                  <c:v>8.3059122874999218</c:v>
                </c:pt>
                <c:pt idx="12828">
                  <c:v>8.3056405292500521</c:v>
                </c:pt>
                <c:pt idx="12829">
                  <c:v>8.3064184816829947</c:v>
                </c:pt>
                <c:pt idx="12830">
                  <c:v>8.306019123432927</c:v>
                </c:pt>
                <c:pt idx="12831">
                  <c:v>8.3063240592000689</c:v>
                </c:pt>
                <c:pt idx="12832">
                  <c:v>8.3057319842830015</c:v>
                </c:pt>
                <c:pt idx="12833">
                  <c:v>8.3055993867169438</c:v>
                </c:pt>
                <c:pt idx="12834">
                  <c:v>8.3052413451330764</c:v>
                </c:pt>
                <c:pt idx="12835">
                  <c:v>8.3039121475670168</c:v>
                </c:pt>
                <c:pt idx="12836">
                  <c:v>8.3041613999999608</c:v>
                </c:pt>
                <c:pt idx="12837">
                  <c:v>8.3042123917500916</c:v>
                </c:pt>
                <c:pt idx="12838">
                  <c:v>8.3034519275170346</c:v>
                </c:pt>
                <c:pt idx="12839">
                  <c:v>8.3046243692669677</c:v>
                </c:pt>
                <c:pt idx="12840">
                  <c:v>8.3045540050329087</c:v>
                </c:pt>
                <c:pt idx="12841">
                  <c:v>8.3035922801170425</c:v>
                </c:pt>
                <c:pt idx="12842">
                  <c:v>8.3037194658829829</c:v>
                </c:pt>
                <c:pt idx="12843">
                  <c:v>8.3037364909669158</c:v>
                </c:pt>
                <c:pt idx="12844">
                  <c:v>8.3038535934000581</c:v>
                </c:pt>
                <c:pt idx="12845">
                  <c:v>8.3038073458329986</c:v>
                </c:pt>
                <c:pt idx="12846">
                  <c:v>8.3038776209169338</c:v>
                </c:pt>
                <c:pt idx="12847">
                  <c:v>8.3037189900170745</c:v>
                </c:pt>
                <c:pt idx="12848">
                  <c:v>8.3040930984330057</c:v>
                </c:pt>
                <c:pt idx="12849">
                  <c:v>8.3043403175329491</c:v>
                </c:pt>
                <c:pt idx="12850">
                  <c:v>8.3043912259500807</c:v>
                </c:pt>
                <c:pt idx="12851">
                  <c:v>8.3044123783830237</c:v>
                </c:pt>
                <c:pt idx="12852">
                  <c:v>8.303363036799956</c:v>
                </c:pt>
                <c:pt idx="12853">
                  <c:v>8.3039588892330976</c:v>
                </c:pt>
                <c:pt idx="12854">
                  <c:v>8.3037272416670405</c:v>
                </c:pt>
                <c:pt idx="12855">
                  <c:v>8.3041198834169734</c:v>
                </c:pt>
                <c:pt idx="12856">
                  <c:v>8.3041129858499154</c:v>
                </c:pt>
                <c:pt idx="12857">
                  <c:v>8.3042561776000472</c:v>
                </c:pt>
                <c:pt idx="12858">
                  <c:v>8.3035198300329878</c:v>
                </c:pt>
                <c:pt idx="12859">
                  <c:v>8.3043576884499206</c:v>
                </c:pt>
                <c:pt idx="12860">
                  <c:v>8.3044506075500628</c:v>
                </c:pt>
                <c:pt idx="12861">
                  <c:v>8.3047044492999955</c:v>
                </c:pt>
                <c:pt idx="12862">
                  <c:v>8.3043745183999391</c:v>
                </c:pt>
                <c:pt idx="12863">
                  <c:v>8.3043208875000794</c:v>
                </c:pt>
                <c:pt idx="12864">
                  <c:v>8.3043099125830118</c:v>
                </c:pt>
                <c:pt idx="12865">
                  <c:v>8.3038425650169554</c:v>
                </c:pt>
                <c:pt idx="12866">
                  <c:v>8.3040769401000869</c:v>
                </c:pt>
                <c:pt idx="12867">
                  <c:v>8.3038127925330301</c:v>
                </c:pt>
                <c:pt idx="12868">
                  <c:v>8.3044286842829624</c:v>
                </c:pt>
                <c:pt idx="12869">
                  <c:v>8.3037250200499031</c:v>
                </c:pt>
                <c:pt idx="12870">
                  <c:v>8.304229561800037</c:v>
                </c:pt>
                <c:pt idx="12871">
                  <c:v>8.3038256142329772</c:v>
                </c:pt>
                <c:pt idx="12872">
                  <c:v>8.30432951666692</c:v>
                </c:pt>
                <c:pt idx="12873">
                  <c:v>8.3039254917500518</c:v>
                </c:pt>
                <c:pt idx="12874">
                  <c:v>8.303730510849995</c:v>
                </c:pt>
                <c:pt idx="12875">
                  <c:v>8.303993735932929</c:v>
                </c:pt>
                <c:pt idx="12876">
                  <c:v>8.3041999717000685</c:v>
                </c:pt>
                <c:pt idx="12877">
                  <c:v>8.3041483301170018</c:v>
                </c:pt>
                <c:pt idx="12878">
                  <c:v>8.3042699492169447</c:v>
                </c:pt>
                <c:pt idx="12879">
                  <c:v>8.3040961409670757</c:v>
                </c:pt>
                <c:pt idx="12880">
                  <c:v>8.304404910067019</c:v>
                </c:pt>
                <c:pt idx="12881">
                  <c:v>8.3040034124999593</c:v>
                </c:pt>
                <c:pt idx="12882">
                  <c:v>8.3042036209170913</c:v>
                </c:pt>
                <c:pt idx="12883">
                  <c:v>8.3043455733500338</c:v>
                </c:pt>
                <c:pt idx="12884">
                  <c:v>8.3054494817669671</c:v>
                </c:pt>
                <c:pt idx="12885">
                  <c:v>8.3069974675329092</c:v>
                </c:pt>
                <c:pt idx="12886">
                  <c:v>8.3063549092830424</c:v>
                </c:pt>
                <c:pt idx="12887">
                  <c:v>8.3061551117169827</c:v>
                </c:pt>
                <c:pt idx="12888">
                  <c:v>8.3065825367999171</c:v>
                </c:pt>
                <c:pt idx="12889">
                  <c:v>8.3070057892330578</c:v>
                </c:pt>
                <c:pt idx="12890">
                  <c:v>8.3069438916670002</c:v>
                </c:pt>
                <c:pt idx="12891">
                  <c:v>8.3066228000829341</c:v>
                </c:pt>
                <c:pt idx="12892">
                  <c:v>8.3070366025170728</c:v>
                </c:pt>
                <c:pt idx="12893">
                  <c:v>8.3064479776000084</c:v>
                </c:pt>
                <c:pt idx="12894">
                  <c:v>8.3066378633669498</c:v>
                </c:pt>
                <c:pt idx="12895">
                  <c:v>8.3068969384500804</c:v>
                </c:pt>
                <c:pt idx="12896">
                  <c:v>8.307230424217023</c:v>
                </c:pt>
                <c:pt idx="12897">
                  <c:v>8.3071625659669568</c:v>
                </c:pt>
                <c:pt idx="12898">
                  <c:v>8.3073496850670985</c:v>
                </c:pt>
                <c:pt idx="12899">
                  <c:v>8.3071867041670391</c:v>
                </c:pt>
                <c:pt idx="12900">
                  <c:v>8.3069507959169719</c:v>
                </c:pt>
                <c:pt idx="12901">
                  <c:v>8.3072286483499145</c:v>
                </c:pt>
                <c:pt idx="12902">
                  <c:v>8.3068972234330474</c:v>
                </c:pt>
                <c:pt idx="12903">
                  <c:v>8.3066692925329892</c:v>
                </c:pt>
                <c:pt idx="12904">
                  <c:v>8.3071957176169224</c:v>
                </c:pt>
                <c:pt idx="12905">
                  <c:v>8.3075494200500621</c:v>
                </c:pt>
                <c:pt idx="12906">
                  <c:v>8.3069141117999958</c:v>
                </c:pt>
                <c:pt idx="12907">
                  <c:v>8.3071805975669388</c:v>
                </c:pt>
                <c:pt idx="12908">
                  <c:v>8.3068522500000803</c:v>
                </c:pt>
                <c:pt idx="12909">
                  <c:v>8.3072309417500136</c:v>
                </c:pt>
                <c:pt idx="12910">
                  <c:v>8.3065952441829545</c:v>
                </c:pt>
                <c:pt idx="12911">
                  <c:v>8.3070359526000868</c:v>
                </c:pt>
                <c:pt idx="12912">
                  <c:v>8.307022838367029</c:v>
                </c:pt>
                <c:pt idx="12913">
                  <c:v>8.3072827467829615</c:v>
                </c:pt>
                <c:pt idx="12914">
                  <c:v>8.3080209325499048</c:v>
                </c:pt>
                <c:pt idx="12915">
                  <c:v>8.3074549576330359</c:v>
                </c:pt>
                <c:pt idx="12916">
                  <c:v>8.3071335433999778</c:v>
                </c:pt>
                <c:pt idx="12917">
                  <c:v>8.3068853124999205</c:v>
                </c:pt>
                <c:pt idx="12918">
                  <c:v>8.3077605709170523</c:v>
                </c:pt>
                <c:pt idx="12919">
                  <c:v>8.3069712400169955</c:v>
                </c:pt>
                <c:pt idx="12920">
                  <c:v>8.3073225984329273</c:v>
                </c:pt>
                <c:pt idx="12921">
                  <c:v>8.3071127175330677</c:v>
                </c:pt>
                <c:pt idx="12922">
                  <c:v>8.3072052259500015</c:v>
                </c:pt>
                <c:pt idx="12923">
                  <c:v>8.3078595450499435</c:v>
                </c:pt>
                <c:pt idx="12924">
                  <c:v>8.3077292368000748</c:v>
                </c:pt>
                <c:pt idx="12925">
                  <c:v>8.3074125392330185</c:v>
                </c:pt>
                <c:pt idx="12926">
                  <c:v>8.3081893749999587</c:v>
                </c:pt>
                <c:pt idx="12927">
                  <c:v>8.3079699000830924</c:v>
                </c:pt>
                <c:pt idx="12928">
                  <c:v>8.3072194025170347</c:v>
                </c:pt>
                <c:pt idx="12929">
                  <c:v>8.3070505275999675</c:v>
                </c:pt>
                <c:pt idx="12930">
                  <c:v>8.3073509466999091</c:v>
                </c:pt>
                <c:pt idx="12931">
                  <c:v>8.308420171783041</c:v>
                </c:pt>
                <c:pt idx="12932">
                  <c:v>8.3079754242169841</c:v>
                </c:pt>
                <c:pt idx="12933">
                  <c:v>8.3078031492999163</c:v>
                </c:pt>
                <c:pt idx="12934">
                  <c:v>8.3069266684000578</c:v>
                </c:pt>
                <c:pt idx="12935">
                  <c:v>8.3058434875000007</c:v>
                </c:pt>
                <c:pt idx="12936">
                  <c:v>8.3054415459169331</c:v>
                </c:pt>
                <c:pt idx="12937">
                  <c:v>8.3056857316830754</c:v>
                </c:pt>
                <c:pt idx="12938">
                  <c:v>8.3049390567670081</c:v>
                </c:pt>
                <c:pt idx="12939">
                  <c:v>8.3054147425329479</c:v>
                </c:pt>
                <c:pt idx="12940">
                  <c:v>8.3056303509500804</c:v>
                </c:pt>
                <c:pt idx="12941">
                  <c:v>8.3053670700500231</c:v>
                </c:pt>
                <c:pt idx="12942">
                  <c:v>8.3056886784669555</c:v>
                </c:pt>
                <c:pt idx="12943">
                  <c:v>8.3052151475670986</c:v>
                </c:pt>
                <c:pt idx="12944">
                  <c:v>8.3056334333330391</c:v>
                </c:pt>
                <c:pt idx="12945">
                  <c:v>8.3054894250829712</c:v>
                </c:pt>
                <c:pt idx="12946">
                  <c:v>8.3055886608499154</c:v>
                </c:pt>
                <c:pt idx="12947">
                  <c:v>8.3053577359330468</c:v>
                </c:pt>
                <c:pt idx="12948">
                  <c:v>8.3056588050329889</c:v>
                </c:pt>
                <c:pt idx="12949">
                  <c:v>8.3052745301169217</c:v>
                </c:pt>
                <c:pt idx="12950">
                  <c:v>8.305470599217065</c:v>
                </c:pt>
                <c:pt idx="12951">
                  <c:v>8.3053768242999961</c:v>
                </c:pt>
                <c:pt idx="12952">
                  <c:v>8.3055627433999373</c:v>
                </c:pt>
                <c:pt idx="12953">
                  <c:v>8.3052856458330808</c:v>
                </c:pt>
                <c:pt idx="12954">
                  <c:v>8.3055799875830125</c:v>
                </c:pt>
                <c:pt idx="12955">
                  <c:v>8.3055641400169549</c:v>
                </c:pt>
                <c:pt idx="12956">
                  <c:v>8.3058923651000871</c:v>
                </c:pt>
                <c:pt idx="12957">
                  <c:v>8.3055879508670287</c:v>
                </c:pt>
                <c:pt idx="12958">
                  <c:v>8.3060595426169606</c:v>
                </c:pt>
                <c:pt idx="12959">
                  <c:v>8.3063002117169038</c:v>
                </c:pt>
                <c:pt idx="12960">
                  <c:v>8.3058655534670365</c:v>
                </c:pt>
                <c:pt idx="12961">
                  <c:v>8.3062191558999796</c:v>
                </c:pt>
                <c:pt idx="12962">
                  <c:v>8.3058370749999195</c:v>
                </c:pt>
                <c:pt idx="12963">
                  <c:v>8.3060123334170513</c:v>
                </c:pt>
                <c:pt idx="12964">
                  <c:v>8.3055294025169939</c:v>
                </c:pt>
                <c:pt idx="12965">
                  <c:v>8.305975194266928</c:v>
                </c:pt>
                <c:pt idx="12966">
                  <c:v>8.3056818133670696</c:v>
                </c:pt>
                <c:pt idx="12967">
                  <c:v>8.3060369884500016</c:v>
                </c:pt>
                <c:pt idx="12968">
                  <c:v>8.3057496908829425</c:v>
                </c:pt>
                <c:pt idx="12969">
                  <c:v>8.3060437826330773</c:v>
                </c:pt>
                <c:pt idx="12970">
                  <c:v>8.3062758517330177</c:v>
                </c:pt>
                <c:pt idx="12971">
                  <c:v>8.3063167541669607</c:v>
                </c:pt>
                <c:pt idx="12972">
                  <c:v>8.306188662583093</c:v>
                </c:pt>
                <c:pt idx="12973">
                  <c:v>8.3065298983500337</c:v>
                </c:pt>
                <c:pt idx="12974">
                  <c:v>8.3058664900999677</c:v>
                </c:pt>
                <c:pt idx="12975">
                  <c:v>8.30657039253291</c:v>
                </c:pt>
                <c:pt idx="12976">
                  <c:v>8.3063393676170403</c:v>
                </c:pt>
                <c:pt idx="12977">
                  <c:v>8.3062927700499838</c:v>
                </c:pt>
                <c:pt idx="12978">
                  <c:v>8.3063230284669167</c:v>
                </c:pt>
                <c:pt idx="12979">
                  <c:v>8.3060972309000594</c:v>
                </c:pt>
                <c:pt idx="12980">
                  <c:v>8.3062581666669999</c:v>
                </c:pt>
                <c:pt idx="12981">
                  <c:v>8.3064907250829325</c:v>
                </c:pt>
                <c:pt idx="12982">
                  <c:v>8.306217477517075</c:v>
                </c:pt>
                <c:pt idx="12983">
                  <c:v>8.3064791526000068</c:v>
                </c:pt>
                <c:pt idx="12984">
                  <c:v>8.3072213216999504</c:v>
                </c:pt>
                <c:pt idx="12985">
                  <c:v>8.3084106634500809</c:v>
                </c:pt>
                <c:pt idx="12986">
                  <c:v>8.3078874658830237</c:v>
                </c:pt>
                <c:pt idx="12987">
                  <c:v>8.3082506909669558</c:v>
                </c:pt>
                <c:pt idx="12988">
                  <c:v>8.3077868434000983</c:v>
                </c:pt>
                <c:pt idx="12989">
                  <c:v>8.3079520458330407</c:v>
                </c:pt>
                <c:pt idx="12990">
                  <c:v>8.3084539709169736</c:v>
                </c:pt>
                <c:pt idx="12991">
                  <c:v>8.3080100233499152</c:v>
                </c:pt>
                <c:pt idx="12992">
                  <c:v>8.3080767151000465</c:v>
                </c:pt>
                <c:pt idx="12993">
                  <c:v>8.3087625008669885</c:v>
                </c:pt>
                <c:pt idx="12994">
                  <c:v>8.3086143092829214</c:v>
                </c:pt>
                <c:pt idx="12995">
                  <c:v>8.3088210617170635</c:v>
                </c:pt>
                <c:pt idx="12996">
                  <c:v>8.3090132701329971</c:v>
                </c:pt>
                <c:pt idx="12997">
                  <c:v>8.309449672566938</c:v>
                </c:pt>
                <c:pt idx="12998">
                  <c:v>8.3085688750000788</c:v>
                </c:pt>
                <c:pt idx="12999">
                  <c:v>8.3088772334170127</c:v>
                </c:pt>
                <c:pt idx="13000">
                  <c:v>8.3089392691829556</c:v>
                </c:pt>
                <c:pt idx="13001">
                  <c:v>8.3093216442670865</c:v>
                </c:pt>
                <c:pt idx="13002">
                  <c:v>8.3093690633670274</c:v>
                </c:pt>
                <c:pt idx="13003">
                  <c:v>8.3087107051169617</c:v>
                </c:pt>
                <c:pt idx="13004">
                  <c:v>8.3082143575499039</c:v>
                </c:pt>
                <c:pt idx="13005">
                  <c:v>8.3087566159670363</c:v>
                </c:pt>
                <c:pt idx="13006">
                  <c:v>8.308999218399979</c:v>
                </c:pt>
                <c:pt idx="13007">
                  <c:v>8.3090325874999191</c:v>
                </c:pt>
                <c:pt idx="13008">
                  <c:v>8.3090238792500539</c:v>
                </c:pt>
                <c:pt idx="13009">
                  <c:v>8.3093078816829937</c:v>
                </c:pt>
                <c:pt idx="13010">
                  <c:v>8.3094046234329273</c:v>
                </c:pt>
                <c:pt idx="13011">
                  <c:v>8.3091539758670692</c:v>
                </c:pt>
                <c:pt idx="13012">
                  <c:v>8.3093885342830021</c:v>
                </c:pt>
                <c:pt idx="13013">
                  <c:v>8.3091007700499446</c:v>
                </c:pt>
                <c:pt idx="13014">
                  <c:v>8.3090599618000756</c:v>
                </c:pt>
                <c:pt idx="13015">
                  <c:v>8.3087337475670182</c:v>
                </c:pt>
                <c:pt idx="13016">
                  <c:v>8.3088630499999603</c:v>
                </c:pt>
                <c:pt idx="13017">
                  <c:v>8.3092444084170918</c:v>
                </c:pt>
                <c:pt idx="13018">
                  <c:v>8.3094441775170349</c:v>
                </c:pt>
                <c:pt idx="13019">
                  <c:v>8.309036219266968</c:v>
                </c:pt>
                <c:pt idx="13020">
                  <c:v>8.3093585050329093</c:v>
                </c:pt>
                <c:pt idx="13021">
                  <c:v>8.3086250467830407</c:v>
                </c:pt>
                <c:pt idx="13022">
                  <c:v>8.3091066492169841</c:v>
                </c:pt>
                <c:pt idx="13023">
                  <c:v>8.3096545409669158</c:v>
                </c:pt>
                <c:pt idx="13024">
                  <c:v>8.3091329767330588</c:v>
                </c:pt>
                <c:pt idx="13025">
                  <c:v>8.309124245832999</c:v>
                </c:pt>
                <c:pt idx="13026">
                  <c:v>8.3095923209169325</c:v>
                </c:pt>
                <c:pt idx="13027">
                  <c:v>8.3095944733500744</c:v>
                </c:pt>
                <c:pt idx="13028">
                  <c:v>8.3094866651000068</c:v>
                </c:pt>
                <c:pt idx="13029">
                  <c:v>8.3093355341999491</c:v>
                </c:pt>
                <c:pt idx="13030">
                  <c:v>8.3101288426170807</c:v>
                </c:pt>
                <c:pt idx="13031">
                  <c:v>8.3104066783830248</c:v>
                </c:pt>
                <c:pt idx="13032">
                  <c:v>8.3097403034669579</c:v>
                </c:pt>
                <c:pt idx="13033">
                  <c:v>8.3092616225670977</c:v>
                </c:pt>
                <c:pt idx="13034">
                  <c:v>8.3093866083330408</c:v>
                </c:pt>
                <c:pt idx="13035">
                  <c:v>8.3092198834169722</c:v>
                </c:pt>
                <c:pt idx="13036">
                  <c:v>8.3093232025169144</c:v>
                </c:pt>
                <c:pt idx="13037">
                  <c:v>8.3088042609330479</c:v>
                </c:pt>
                <c:pt idx="13038">
                  <c:v>8.309300113366989</c:v>
                </c:pt>
                <c:pt idx="13039">
                  <c:v>8.3097119384499223</c:v>
                </c:pt>
                <c:pt idx="13040">
                  <c:v>8.3091768408830635</c:v>
                </c:pt>
                <c:pt idx="13041">
                  <c:v>8.3088661738899958</c:v>
                </c:pt>
                <c:pt idx="13042">
                  <c:v>8.3094091260269387</c:v>
                </c:pt>
                <c:pt idx="13043">
                  <c:v>8.3094235875000795</c:v>
                </c:pt>
                <c:pt idx="13044">
                  <c:v>8.3094207292500126</c:v>
                </c:pt>
                <c:pt idx="13045">
                  <c:v>8.3097991983499551</c:v>
                </c:pt>
                <c:pt idx="13046">
                  <c:v>8.3091822401000872</c:v>
                </c:pt>
                <c:pt idx="13047">
                  <c:v>8.3092591092000294</c:v>
                </c:pt>
                <c:pt idx="13048">
                  <c:v>8.3087743509499621</c:v>
                </c:pt>
                <c:pt idx="13049">
                  <c:v>8.3088187367169031</c:v>
                </c:pt>
                <c:pt idx="13050">
                  <c:v>8.3089079284670362</c:v>
                </c:pt>
                <c:pt idx="13051">
                  <c:v>8.3086820142329785</c:v>
                </c:pt>
                <c:pt idx="13052">
                  <c:v>8.3094514166669207</c:v>
                </c:pt>
                <c:pt idx="13053">
                  <c:v>8.3087696250830518</c:v>
                </c:pt>
                <c:pt idx="13054">
                  <c:v>8.3085027441829933</c:v>
                </c:pt>
                <c:pt idx="13055">
                  <c:v>8.3087604525999286</c:v>
                </c:pt>
                <c:pt idx="13056">
                  <c:v>8.3092494883670689</c:v>
                </c:pt>
                <c:pt idx="13057">
                  <c:v>8.309155496783001</c:v>
                </c:pt>
                <c:pt idx="13058">
                  <c:v>8.3090457825499442</c:v>
                </c:pt>
                <c:pt idx="13059">
                  <c:v>8.308084657633076</c:v>
                </c:pt>
                <c:pt idx="13060">
                  <c:v>8.3073035600670195</c:v>
                </c:pt>
                <c:pt idx="13061">
                  <c:v>8.3075788624999607</c:v>
                </c:pt>
                <c:pt idx="13062">
                  <c:v>8.3075725542500916</c:v>
                </c:pt>
                <c:pt idx="13063">
                  <c:v>8.3072428233500339</c:v>
                </c:pt>
                <c:pt idx="13064">
                  <c:v>8.3073146317669675</c:v>
                </c:pt>
                <c:pt idx="13065">
                  <c:v>8.3073470341999105</c:v>
                </c:pt>
                <c:pt idx="13066">
                  <c:v>8.3074735926170415</c:v>
                </c:pt>
                <c:pt idx="13067">
                  <c:v>8.3080339950499837</c:v>
                </c:pt>
                <c:pt idx="13068">
                  <c:v>8.3076681034669164</c:v>
                </c:pt>
                <c:pt idx="13069">
                  <c:v>8.3076065892330586</c:v>
                </c:pt>
                <c:pt idx="13070">
                  <c:v>8.3077088083330004</c:v>
                </c:pt>
                <c:pt idx="13071">
                  <c:v>8.307660450082933</c:v>
                </c:pt>
                <c:pt idx="13072">
                  <c:v>8.3096013691830741</c:v>
                </c:pt>
                <c:pt idx="13073">
                  <c:v>8.3100571942670065</c:v>
                </c:pt>
                <c:pt idx="13074">
                  <c:v>8.3099093633669501</c:v>
                </c:pt>
                <c:pt idx="13075">
                  <c:v>8.3101678717830811</c:v>
                </c:pt>
                <c:pt idx="13076">
                  <c:v>8.3102288075500237</c:v>
                </c:pt>
                <c:pt idx="13077">
                  <c:v>8.3099520992999558</c:v>
                </c:pt>
                <c:pt idx="13078">
                  <c:v>8.3098441850670977</c:v>
                </c:pt>
                <c:pt idx="13079">
                  <c:v>8.31052513750004</c:v>
                </c:pt>
                <c:pt idx="13080">
                  <c:v>8.309842195916973</c:v>
                </c:pt>
                <c:pt idx="13081">
                  <c:v>8.3100005316829151</c:v>
                </c:pt>
                <c:pt idx="13082">
                  <c:v>8.3106603234330478</c:v>
                </c:pt>
                <c:pt idx="13083">
                  <c:v>8.3106102758669884</c:v>
                </c:pt>
                <c:pt idx="13084">
                  <c:v>8.3108656009499224</c:v>
                </c:pt>
                <c:pt idx="13085">
                  <c:v>8.3108894200500636</c:v>
                </c:pt>
                <c:pt idx="13086">
                  <c:v>8.3104811451329965</c:v>
                </c:pt>
                <c:pt idx="13087">
                  <c:v>8.3116245975669383</c:v>
                </c:pt>
                <c:pt idx="13088">
                  <c:v>8.3111089166670791</c:v>
                </c:pt>
                <c:pt idx="13089">
                  <c:v>8.3111598084170133</c:v>
                </c:pt>
                <c:pt idx="13090">
                  <c:v>8.3113164608499552</c:v>
                </c:pt>
                <c:pt idx="13091">
                  <c:v>8.3112975359330861</c:v>
                </c:pt>
                <c:pt idx="13092">
                  <c:v>8.3113187883670285</c:v>
                </c:pt>
                <c:pt idx="13093">
                  <c:v>8.3107659467829613</c:v>
                </c:pt>
                <c:pt idx="13094">
                  <c:v>8.311400649216905</c:v>
                </c:pt>
                <c:pt idx="13095">
                  <c:v>8.3109611076330356</c:v>
                </c:pt>
                <c:pt idx="13096">
                  <c:v>8.3109465767329773</c:v>
                </c:pt>
                <c:pt idx="13097">
                  <c:v>8.310817145832921</c:v>
                </c:pt>
                <c:pt idx="13098">
                  <c:v>8.3110260542500516</c:v>
                </c:pt>
                <c:pt idx="13099">
                  <c:v>8.3114823066829953</c:v>
                </c:pt>
                <c:pt idx="13100">
                  <c:v>8.3111207984329276</c:v>
                </c:pt>
                <c:pt idx="13101">
                  <c:v>8.3109723508670683</c:v>
                </c:pt>
                <c:pt idx="13102">
                  <c:v>8.3108992092830007</c:v>
                </c:pt>
                <c:pt idx="13103">
                  <c:v>8.3111358783829434</c:v>
                </c:pt>
                <c:pt idx="13104">
                  <c:v>8.3110762701330749</c:v>
                </c:pt>
                <c:pt idx="13105">
                  <c:v>8.3112372559000178</c:v>
                </c:pt>
                <c:pt idx="13106">
                  <c:v>8.3111508916669603</c:v>
                </c:pt>
                <c:pt idx="13107">
                  <c:v>8.311418333417091</c:v>
                </c:pt>
                <c:pt idx="13108">
                  <c:v>8.311152952517034</c:v>
                </c:pt>
                <c:pt idx="13109">
                  <c:v>8.3114914775999669</c:v>
                </c:pt>
                <c:pt idx="13110">
                  <c:v>8.3113552133669106</c:v>
                </c:pt>
                <c:pt idx="13111">
                  <c:v>8.3118566884500424</c:v>
                </c:pt>
                <c:pt idx="13112">
                  <c:v>8.3112238408829828</c:v>
                </c:pt>
                <c:pt idx="13113">
                  <c:v>8.3113946992999175</c:v>
                </c:pt>
                <c:pt idx="13114">
                  <c:v>8.3116288517330581</c:v>
                </c:pt>
                <c:pt idx="13115">
                  <c:v>8.3116638041670008</c:v>
                </c:pt>
                <c:pt idx="13116">
                  <c:v>8.3120774792499326</c:v>
                </c:pt>
                <c:pt idx="13117">
                  <c:v>8.3121447650170754</c:v>
                </c:pt>
                <c:pt idx="13118">
                  <c:v>8.3109934067670075</c:v>
                </c:pt>
                <c:pt idx="13119">
                  <c:v>8.3109946425329486</c:v>
                </c:pt>
                <c:pt idx="13120">
                  <c:v>8.3118096176170813</c:v>
                </c:pt>
                <c:pt idx="13121">
                  <c:v>8.3120764533830229</c:v>
                </c:pt>
                <c:pt idx="13122">
                  <c:v>8.3120387284669555</c:v>
                </c:pt>
                <c:pt idx="13123">
                  <c:v>8.3116073475670973</c:v>
                </c:pt>
                <c:pt idx="13124">
                  <c:v>8.3112931000000394</c:v>
                </c:pt>
                <c:pt idx="13125">
                  <c:v>8.3120534084169719</c:v>
                </c:pt>
                <c:pt idx="13126">
                  <c:v>8.3119577608499142</c:v>
                </c:pt>
                <c:pt idx="13127">
                  <c:v>8.3116125026000471</c:v>
                </c:pt>
                <c:pt idx="13128">
                  <c:v>8.3119215550329901</c:v>
                </c:pt>
                <c:pt idx="13129">
                  <c:v>8.3122684634499215</c:v>
                </c:pt>
                <c:pt idx="13130">
                  <c:v>8.311801482550063</c:v>
                </c:pt>
                <c:pt idx="13131">
                  <c:v>8.3115069576329965</c:v>
                </c:pt>
                <c:pt idx="13132">
                  <c:v>8.3118081933999388</c:v>
                </c:pt>
                <c:pt idx="13133">
                  <c:v>8.3118131125000794</c:v>
                </c:pt>
                <c:pt idx="13134">
                  <c:v>8.3120085375830133</c:v>
                </c:pt>
                <c:pt idx="13135">
                  <c:v>8.3121390233499532</c:v>
                </c:pt>
                <c:pt idx="13136">
                  <c:v>8.3111313817670869</c:v>
                </c:pt>
                <c:pt idx="13137">
                  <c:v>8.3119600008670282</c:v>
                </c:pt>
                <c:pt idx="13138">
                  <c:v>8.3121495592829611</c:v>
                </c:pt>
                <c:pt idx="13139">
                  <c:v>8.311673428382905</c:v>
                </c:pt>
                <c:pt idx="13140">
                  <c:v>8.3116133368000362</c:v>
                </c:pt>
                <c:pt idx="13141">
                  <c:v>8.3121681392329787</c:v>
                </c:pt>
                <c:pt idx="13142">
                  <c:v>8.3106272749999199</c:v>
                </c:pt>
                <c:pt idx="13143">
                  <c:v>8.3104969667500512</c:v>
                </c:pt>
                <c:pt idx="13144">
                  <c:v>8.3102601525169941</c:v>
                </c:pt>
                <c:pt idx="13145">
                  <c:v>8.3102183942669274</c:v>
                </c:pt>
                <c:pt idx="13146">
                  <c:v>8.3099505467000689</c:v>
                </c:pt>
                <c:pt idx="13147">
                  <c:v>8.3101686717830017</c:v>
                </c:pt>
                <c:pt idx="13148">
                  <c:v>8.3102535075499429</c:v>
                </c:pt>
                <c:pt idx="13149">
                  <c:v>8.3105338993000757</c:v>
                </c:pt>
                <c:pt idx="13150">
                  <c:v>8.3101033684000178</c:v>
                </c:pt>
                <c:pt idx="13151">
                  <c:v>8.3107653374999604</c:v>
                </c:pt>
                <c:pt idx="13152">
                  <c:v>8.3106867125830934</c:v>
                </c:pt>
                <c:pt idx="13153">
                  <c:v>8.3107338816830332</c:v>
                </c:pt>
                <c:pt idx="13154">
                  <c:v>8.3111026734329663</c:v>
                </c:pt>
                <c:pt idx="13155">
                  <c:v>8.3116261425329103</c:v>
                </c:pt>
                <c:pt idx="13156">
                  <c:v>8.3106197509500408</c:v>
                </c:pt>
                <c:pt idx="13157">
                  <c:v>8.3103271200499833</c:v>
                </c:pt>
                <c:pt idx="13158">
                  <c:v>8.3103385284669162</c:v>
                </c:pt>
                <c:pt idx="13159">
                  <c:v>8.3098961309000572</c:v>
                </c:pt>
                <c:pt idx="13160">
                  <c:v>8.3099348499999994</c:v>
                </c:pt>
                <c:pt idx="13161">
                  <c:v>8.3101655250829332</c:v>
                </c:pt>
                <c:pt idx="13162">
                  <c:v>8.310423944183075</c:v>
                </c:pt>
                <c:pt idx="13163">
                  <c:v>8.3096701526000079</c:v>
                </c:pt>
                <c:pt idx="13164">
                  <c:v>8.3103630550329477</c:v>
                </c:pt>
                <c:pt idx="13165">
                  <c:v>8.3098384801170813</c:v>
                </c:pt>
                <c:pt idx="13166">
                  <c:v>8.3102930992170236</c:v>
                </c:pt>
                <c:pt idx="13167">
                  <c:v>8.3098027076329561</c:v>
                </c:pt>
                <c:pt idx="13168">
                  <c:v>8.3098414600670978</c:v>
                </c:pt>
                <c:pt idx="13169">
                  <c:v>8.3099052791670385</c:v>
                </c:pt>
                <c:pt idx="13170">
                  <c:v>8.3097653375829736</c:v>
                </c:pt>
                <c:pt idx="13171">
                  <c:v>8.3103172900169149</c:v>
                </c:pt>
                <c:pt idx="13172">
                  <c:v>8.3106733651000457</c:v>
                </c:pt>
                <c:pt idx="13173">
                  <c:v>8.3106722675329898</c:v>
                </c:pt>
                <c:pt idx="13174">
                  <c:v>8.3107140259499221</c:v>
                </c:pt>
                <c:pt idx="13175">
                  <c:v>8.3102762283830636</c:v>
                </c:pt>
                <c:pt idx="13176">
                  <c:v>8.3103092201329964</c:v>
                </c:pt>
                <c:pt idx="13177">
                  <c:v>8.3102859892329377</c:v>
                </c:pt>
                <c:pt idx="13178">
                  <c:v>8.3100436083330802</c:v>
                </c:pt>
                <c:pt idx="13179">
                  <c:v>8.3102183834170127</c:v>
                </c:pt>
                <c:pt idx="13180">
                  <c:v>8.3103185025169548</c:v>
                </c:pt>
                <c:pt idx="13181">
                  <c:v>8.3105456442670871</c:v>
                </c:pt>
                <c:pt idx="13182">
                  <c:v>8.3104269467000282</c:v>
                </c:pt>
                <c:pt idx="13183">
                  <c:v>8.3102175717829603</c:v>
                </c:pt>
                <c:pt idx="13184">
                  <c:v>8.3102171075499047</c:v>
                </c:pt>
                <c:pt idx="13185">
                  <c:v>8.310008432633035</c:v>
                </c:pt>
                <c:pt idx="13186">
                  <c:v>8.3096478350669791</c:v>
                </c:pt>
                <c:pt idx="13187">
                  <c:v>8.3098967041669205</c:v>
                </c:pt>
                <c:pt idx="13188">
                  <c:v>8.3094206792500511</c:v>
                </c:pt>
                <c:pt idx="13189">
                  <c:v>8.3092574150169938</c:v>
                </c:pt>
                <c:pt idx="13190">
                  <c:v>8.3097005734329272</c:v>
                </c:pt>
                <c:pt idx="13191">
                  <c:v>8.3095973258670686</c:v>
                </c:pt>
                <c:pt idx="13192">
                  <c:v>8.3095928509500023</c:v>
                </c:pt>
                <c:pt idx="13193">
                  <c:v>8.3101173033829436</c:v>
                </c:pt>
                <c:pt idx="13194">
                  <c:v>8.3101872784670761</c:v>
                </c:pt>
                <c:pt idx="13195">
                  <c:v>8.3098325142330172</c:v>
                </c:pt>
                <c:pt idx="13196">
                  <c:v>8.3101752833329599</c:v>
                </c:pt>
                <c:pt idx="13197">
                  <c:v>8.3094103584170931</c:v>
                </c:pt>
                <c:pt idx="13198">
                  <c:v>8.3098829108500354</c:v>
                </c:pt>
                <c:pt idx="13199">
                  <c:v>8.3096076192669681</c:v>
                </c:pt>
                <c:pt idx="13200">
                  <c:v>8.3097119050329091</c:v>
                </c:pt>
                <c:pt idx="13201">
                  <c:v>8.3097632301170403</c:v>
                </c:pt>
                <c:pt idx="13202">
                  <c:v>8.3100272492169829</c:v>
                </c:pt>
                <c:pt idx="13203">
                  <c:v>8.3098361742999156</c:v>
                </c:pt>
                <c:pt idx="13204">
                  <c:v>8.3098303767330588</c:v>
                </c:pt>
                <c:pt idx="13205">
                  <c:v>8.3100135291669996</c:v>
                </c:pt>
                <c:pt idx="13206">
                  <c:v>8.3100270709169326</c:v>
                </c:pt>
                <c:pt idx="13207">
                  <c:v>8.3100441066830744</c:v>
                </c:pt>
                <c:pt idx="13208">
                  <c:v>8.3099701651000064</c:v>
                </c:pt>
                <c:pt idx="13209">
                  <c:v>8.30979740086695</c:v>
                </c:pt>
                <c:pt idx="13210">
                  <c:v>8.309586592617082</c:v>
                </c:pt>
                <c:pt idx="13211">
                  <c:v>8.3094734617170225</c:v>
                </c:pt>
                <c:pt idx="13212">
                  <c:v>8.3089859701329569</c:v>
                </c:pt>
                <c:pt idx="13213">
                  <c:v>8.3097493225670966</c:v>
                </c:pt>
                <c:pt idx="13214">
                  <c:v>8.3094338250000401</c:v>
                </c:pt>
                <c:pt idx="13215">
                  <c:v>8.3095053834169725</c:v>
                </c:pt>
                <c:pt idx="13216">
                  <c:v>8.3098455025169145</c:v>
                </c:pt>
                <c:pt idx="13217">
                  <c:v>8.3095724109330469</c:v>
                </c:pt>
                <c:pt idx="13218">
                  <c:v>8.3094561133669895</c:v>
                </c:pt>
                <c:pt idx="13219">
                  <c:v>8.3100094217829223</c:v>
                </c:pt>
                <c:pt idx="13220">
                  <c:v>8.3094961408830628</c:v>
                </c:pt>
                <c:pt idx="13221">
                  <c:v>8.3105345992999968</c:v>
                </c:pt>
                <c:pt idx="13222">
                  <c:v>8.3099875017329392</c:v>
                </c:pt>
                <c:pt idx="13223">
                  <c:v>8.3099809041670802</c:v>
                </c:pt>
                <c:pt idx="13224">
                  <c:v>8.3098847292500118</c:v>
                </c:pt>
                <c:pt idx="13225">
                  <c:v>8.3094793150169544</c:v>
                </c:pt>
                <c:pt idx="13226">
                  <c:v>8.3096415567670867</c:v>
                </c:pt>
                <c:pt idx="13227">
                  <c:v>8.3096804758670295</c:v>
                </c:pt>
                <c:pt idx="13228">
                  <c:v>8.3089057342829626</c:v>
                </c:pt>
                <c:pt idx="13229">
                  <c:v>8.3099568367169034</c:v>
                </c:pt>
                <c:pt idx="13230">
                  <c:v>8.3097691451330356</c:v>
                </c:pt>
                <c:pt idx="13231">
                  <c:v>8.3096155308999791</c:v>
                </c:pt>
                <c:pt idx="13232">
                  <c:v>8.3100502499999216</c:v>
                </c:pt>
                <c:pt idx="13233">
                  <c:v>8.3102340917500523</c:v>
                </c:pt>
                <c:pt idx="13234">
                  <c:v>8.3095540275169935</c:v>
                </c:pt>
                <c:pt idx="13235">
                  <c:v>8.3071793525999276</c:v>
                </c:pt>
                <c:pt idx="13236">
                  <c:v>8.3077142883670678</c:v>
                </c:pt>
                <c:pt idx="13237">
                  <c:v>8.3069269134500008</c:v>
                </c:pt>
                <c:pt idx="13238">
                  <c:v>8.3068635492169438</c:v>
                </c:pt>
                <c:pt idx="13239">
                  <c:v>8.3068883409670757</c:v>
                </c:pt>
                <c:pt idx="13240">
                  <c:v>8.3072844600670166</c:v>
                </c:pt>
                <c:pt idx="13241">
                  <c:v>8.3078994791669594</c:v>
                </c:pt>
                <c:pt idx="13242">
                  <c:v>8.3075969542500925</c:v>
                </c:pt>
                <c:pt idx="13243">
                  <c:v>8.3076142066830343</c:v>
                </c:pt>
                <c:pt idx="13244">
                  <c:v>8.3072221317669683</c:v>
                </c:pt>
                <c:pt idx="13245">
                  <c:v>8.3070344175329094</c:v>
                </c:pt>
                <c:pt idx="13246">
                  <c:v>8.3075188259500425</c:v>
                </c:pt>
                <c:pt idx="13247">
                  <c:v>8.3091199283829837</c:v>
                </c:pt>
                <c:pt idx="13248">
                  <c:v>8.3102573867999165</c:v>
                </c:pt>
                <c:pt idx="13249">
                  <c:v>8.3102970725670584</c:v>
                </c:pt>
                <c:pt idx="13250">
                  <c:v>8.3098415249999995</c:v>
                </c:pt>
                <c:pt idx="13251">
                  <c:v>8.3097241500829337</c:v>
                </c:pt>
                <c:pt idx="13252">
                  <c:v>8.3098933358500737</c:v>
                </c:pt>
                <c:pt idx="13253">
                  <c:v>8.3100780276000066</c:v>
                </c:pt>
                <c:pt idx="13254">
                  <c:v>8.3105671633669491</c:v>
                </c:pt>
                <c:pt idx="13255">
                  <c:v>8.3102261884500805</c:v>
                </c:pt>
                <c:pt idx="13256">
                  <c:v>8.3091907742170239</c:v>
                </c:pt>
                <c:pt idx="13257">
                  <c:v>8.3098665492999562</c:v>
                </c:pt>
                <c:pt idx="13258">
                  <c:v>8.3093384350670974</c:v>
                </c:pt>
                <c:pt idx="13259">
                  <c:v>8.3097150375000393</c:v>
                </c:pt>
                <c:pt idx="13260">
                  <c:v>8.3088640625829733</c:v>
                </c:pt>
                <c:pt idx="13261">
                  <c:v>8.3091736816829158</c:v>
                </c:pt>
                <c:pt idx="13262">
                  <c:v>8.3093704401000466</c:v>
                </c:pt>
                <c:pt idx="13263">
                  <c:v>8.3088798591999886</c:v>
                </c:pt>
                <c:pt idx="13264">
                  <c:v>8.308980300949921</c:v>
                </c:pt>
                <c:pt idx="13265">
                  <c:v>8.3093253367170625</c:v>
                </c:pt>
                <c:pt idx="13266">
                  <c:v>8.3091416284669961</c:v>
                </c:pt>
                <c:pt idx="13267">
                  <c:v>8.3090528475669387</c:v>
                </c:pt>
                <c:pt idx="13268">
                  <c:v>8.3092377000000788</c:v>
                </c:pt>
                <c:pt idx="13269">
                  <c:v>8.3092249584170119</c:v>
                </c:pt>
                <c:pt idx="13270">
                  <c:v>8.3090013441829544</c:v>
                </c:pt>
                <c:pt idx="13271">
                  <c:v>8.3091831526000863</c:v>
                </c:pt>
                <c:pt idx="13272">
                  <c:v>8.3070304717000294</c:v>
                </c:pt>
                <c:pt idx="13273">
                  <c:v>8.3070313801169622</c:v>
                </c:pt>
                <c:pt idx="13274">
                  <c:v>8.306982732549903</c:v>
                </c:pt>
                <c:pt idx="13275">
                  <c:v>8.3069907743000364</c:v>
                </c:pt>
                <c:pt idx="13276">
                  <c:v>8.3067623767329781</c:v>
                </c:pt>
                <c:pt idx="13277">
                  <c:v>8.3067570958329213</c:v>
                </c:pt>
                <c:pt idx="13278">
                  <c:v>8.3068119042500523</c:v>
                </c:pt>
                <c:pt idx="13279">
                  <c:v>8.307052156682996</c:v>
                </c:pt>
                <c:pt idx="13280">
                  <c:v>8.3069476817669283</c:v>
                </c:pt>
                <c:pt idx="13281">
                  <c:v>8.3071025675330681</c:v>
                </c:pt>
                <c:pt idx="13282">
                  <c:v>8.3072197592830008</c:v>
                </c:pt>
                <c:pt idx="13283">
                  <c:v>8.3074438117169436</c:v>
                </c:pt>
                <c:pt idx="13284">
                  <c:v>8.3079559034670751</c:v>
                </c:pt>
                <c:pt idx="13285">
                  <c:v>8.3090928059000184</c:v>
                </c:pt>
                <c:pt idx="13286">
                  <c:v>8.3098083416669599</c:v>
                </c:pt>
                <c:pt idx="13287">
                  <c:v>8.3090806167500908</c:v>
                </c:pt>
                <c:pt idx="13288">
                  <c:v>8.3091075191830353</c:v>
                </c:pt>
                <c:pt idx="13289">
                  <c:v>8.3093476942669664</c:v>
                </c:pt>
                <c:pt idx="13290">
                  <c:v>8.30882456336691</c:v>
                </c:pt>
                <c:pt idx="13291">
                  <c:v>8.3090035384500425</c:v>
                </c:pt>
                <c:pt idx="13292">
                  <c:v>8.3091522575499823</c:v>
                </c:pt>
                <c:pt idx="13293">
                  <c:v>8.3092485826329181</c:v>
                </c:pt>
                <c:pt idx="13294">
                  <c:v>8.309671918400058</c:v>
                </c:pt>
                <c:pt idx="13295">
                  <c:v>8.3088599375000012</c:v>
                </c:pt>
                <c:pt idx="13296">
                  <c:v>8.3090911959169329</c:v>
                </c:pt>
                <c:pt idx="13297">
                  <c:v>8.3080346316830731</c:v>
                </c:pt>
                <c:pt idx="13298">
                  <c:v>8.3080614901000072</c:v>
                </c:pt>
                <c:pt idx="13299">
                  <c:v>8.3069813758669486</c:v>
                </c:pt>
                <c:pt idx="13300">
                  <c:v>8.3068046342830808</c:v>
                </c:pt>
                <c:pt idx="13301">
                  <c:v>8.3065630700500233</c:v>
                </c:pt>
                <c:pt idx="13302">
                  <c:v>8.3069893784669571</c:v>
                </c:pt>
                <c:pt idx="13303">
                  <c:v>8.3071653642330983</c:v>
                </c:pt>
                <c:pt idx="13304">
                  <c:v>8.307474516667039</c:v>
                </c:pt>
                <c:pt idx="13305">
                  <c:v>8.3071894917499716</c:v>
                </c:pt>
                <c:pt idx="13306">
                  <c:v>8.307230677516916</c:v>
                </c:pt>
                <c:pt idx="13307">
                  <c:v>8.3066964692670471</c:v>
                </c:pt>
                <c:pt idx="13308">
                  <c:v>8.3067779383669897</c:v>
                </c:pt>
                <c:pt idx="13309">
                  <c:v>8.3070240801169231</c:v>
                </c:pt>
                <c:pt idx="13310">
                  <c:v>8.3072125325500625</c:v>
                </c:pt>
                <c:pt idx="13311">
                  <c:v>8.3075444409669963</c:v>
                </c:pt>
                <c:pt idx="13312">
                  <c:v>8.3071427433999379</c:v>
                </c:pt>
                <c:pt idx="13313">
                  <c:v>8.3075126625000806</c:v>
                </c:pt>
                <c:pt idx="13314">
                  <c:v>8.3075211375830129</c:v>
                </c:pt>
                <c:pt idx="13315">
                  <c:v>8.3066218566829537</c:v>
                </c:pt>
                <c:pt idx="13316">
                  <c:v>8.3070200317670864</c:v>
                </c:pt>
                <c:pt idx="13317">
                  <c:v>8.3068964508670291</c:v>
                </c:pt>
                <c:pt idx="13318">
                  <c:v>8.306718309282962</c:v>
                </c:pt>
                <c:pt idx="13319">
                  <c:v>8.3070642450499044</c:v>
                </c:pt>
                <c:pt idx="13320">
                  <c:v>8.3068722201330356</c:v>
                </c:pt>
                <c:pt idx="13321">
                  <c:v>8.3071853558999766</c:v>
                </c:pt>
                <c:pt idx="13322">
                  <c:v>8.3074374249999199</c:v>
                </c:pt>
                <c:pt idx="13323">
                  <c:v>8.3074313334170515</c:v>
                </c:pt>
                <c:pt idx="13324">
                  <c:v>8.3068761358499952</c:v>
                </c:pt>
                <c:pt idx="13325">
                  <c:v>8.3070613275999285</c:v>
                </c:pt>
                <c:pt idx="13326">
                  <c:v>8.3074142133670676</c:v>
                </c:pt>
                <c:pt idx="13327">
                  <c:v>8.3073477551170019</c:v>
                </c:pt>
                <c:pt idx="13328">
                  <c:v>8.3068327908829431</c:v>
                </c:pt>
                <c:pt idx="13329">
                  <c:v>8.3077249659670755</c:v>
                </c:pt>
                <c:pt idx="13330">
                  <c:v>8.3073146017330188</c:v>
                </c:pt>
                <c:pt idx="13331">
                  <c:v>8.3076241041669601</c:v>
                </c:pt>
                <c:pt idx="13332">
                  <c:v>8.3073223625830934</c:v>
                </c:pt>
                <c:pt idx="13333">
                  <c:v>8.3071934650170345</c:v>
                </c:pt>
                <c:pt idx="13334">
                  <c:v>8.3072916067669667</c:v>
                </c:pt>
                <c:pt idx="13335">
                  <c:v>8.307343409199909</c:v>
                </c:pt>
                <c:pt idx="13336">
                  <c:v>8.3075741509500407</c:v>
                </c:pt>
                <c:pt idx="13337">
                  <c:v>8.3077499033829838</c:v>
                </c:pt>
                <c:pt idx="13338">
                  <c:v>8.3076343117999176</c:v>
                </c:pt>
                <c:pt idx="13339">
                  <c:v>8.307261847567057</c:v>
                </c:pt>
                <c:pt idx="13340">
                  <c:v>8.3077464333329996</c:v>
                </c:pt>
                <c:pt idx="13341">
                  <c:v>8.3072541250829328</c:v>
                </c:pt>
                <c:pt idx="13342">
                  <c:v>8.3072651941830742</c:v>
                </c:pt>
                <c:pt idx="13343">
                  <c:v>8.3081115692670071</c:v>
                </c:pt>
                <c:pt idx="13344">
                  <c:v>8.3082472216999488</c:v>
                </c:pt>
                <c:pt idx="13345">
                  <c:v>8.3081380634500803</c:v>
                </c:pt>
                <c:pt idx="13346">
                  <c:v>8.3080798492170231</c:v>
                </c:pt>
                <c:pt idx="13347">
                  <c:v>8.3100126242999561</c:v>
                </c:pt>
                <c:pt idx="13348">
                  <c:v>8.3107213600670988</c:v>
                </c:pt>
                <c:pt idx="13349">
                  <c:v>8.3103240125000397</c:v>
                </c:pt>
                <c:pt idx="13350">
                  <c:v>8.3105902375829714</c:v>
                </c:pt>
                <c:pt idx="13351">
                  <c:v>8.3102140733499148</c:v>
                </c:pt>
                <c:pt idx="13352">
                  <c:v>8.3108214984330466</c:v>
                </c:pt>
                <c:pt idx="13353">
                  <c:v>8.3106893841999891</c:v>
                </c:pt>
                <c:pt idx="13354">
                  <c:v>8.3105033426169221</c:v>
                </c:pt>
                <c:pt idx="13355">
                  <c:v>8.3114705617170639</c:v>
                </c:pt>
                <c:pt idx="13356">
                  <c:v>8.3111992367999967</c:v>
                </c:pt>
                <c:pt idx="13357">
                  <c:v>8.3110671892329382</c:v>
                </c:pt>
                <c:pt idx="13358">
                  <c:v>8.3116490916670802</c:v>
                </c:pt>
                <c:pt idx="13359">
                  <c:v>8.310508750083013</c:v>
                </c:pt>
                <c:pt idx="13360">
                  <c:v>8.3091636691829542</c:v>
                </c:pt>
                <c:pt idx="13361">
                  <c:v>8.3092438776000872</c:v>
                </c:pt>
                <c:pt idx="13362">
                  <c:v>8.308654013367029</c:v>
                </c:pt>
                <c:pt idx="13363">
                  <c:v>8.3088755551169609</c:v>
                </c:pt>
                <c:pt idx="13364">
                  <c:v>8.308902890882905</c:v>
                </c:pt>
                <c:pt idx="13365">
                  <c:v>8.3088235993000357</c:v>
                </c:pt>
                <c:pt idx="13366">
                  <c:v>8.3093215517329782</c:v>
                </c:pt>
                <c:pt idx="13367">
                  <c:v>8.3085774374999204</c:v>
                </c:pt>
                <c:pt idx="13368">
                  <c:v>8.309688195917051</c:v>
                </c:pt>
                <c:pt idx="13369">
                  <c:v>8.3089585150169949</c:v>
                </c:pt>
                <c:pt idx="13370">
                  <c:v>8.3090291067669266</c:v>
                </c:pt>
                <c:pt idx="13371">
                  <c:v>8.3087575925330697</c:v>
                </c:pt>
                <c:pt idx="13372">
                  <c:v>8.3089409342830027</c:v>
                </c:pt>
                <c:pt idx="13373">
                  <c:v>8.3089018700499437</c:v>
                </c:pt>
                <c:pt idx="13374">
                  <c:v>8.3090130118000758</c:v>
                </c:pt>
                <c:pt idx="13375">
                  <c:v>8.3090815975670171</c:v>
                </c:pt>
                <c:pt idx="13376">
                  <c:v>8.3092760833329606</c:v>
                </c:pt>
                <c:pt idx="13377">
                  <c:v>8.3086762250830919</c:v>
                </c:pt>
                <c:pt idx="13378">
                  <c:v>8.3094041108500338</c:v>
                </c:pt>
                <c:pt idx="13379">
                  <c:v>8.3098329525999688</c:v>
                </c:pt>
                <c:pt idx="13380">
                  <c:v>8.3091715550329095</c:v>
                </c:pt>
                <c:pt idx="13381">
                  <c:v>8.3090244801170403</c:v>
                </c:pt>
                <c:pt idx="13382">
                  <c:v>8.3091062492169847</c:v>
                </c:pt>
                <c:pt idx="13383">
                  <c:v>8.3089764076329171</c:v>
                </c:pt>
                <c:pt idx="13384">
                  <c:v>8.3103870767330594</c:v>
                </c:pt>
                <c:pt idx="13385">
                  <c:v>8.3124209958329995</c:v>
                </c:pt>
                <c:pt idx="13386">
                  <c:v>8.3119466875829318</c:v>
                </c:pt>
                <c:pt idx="13387">
                  <c:v>8.3118353900170749</c:v>
                </c:pt>
                <c:pt idx="13388">
                  <c:v>8.3115502651000064</c:v>
                </c:pt>
                <c:pt idx="13389">
                  <c:v>8.3121406841999494</c:v>
                </c:pt>
                <c:pt idx="13390">
                  <c:v>8.3120130926170823</c:v>
                </c:pt>
                <c:pt idx="13391">
                  <c:v>8.3121472783830228</c:v>
                </c:pt>
                <c:pt idx="13392">
                  <c:v>8.3123304034669552</c:v>
                </c:pt>
                <c:pt idx="13393">
                  <c:v>8.3119914392330969</c:v>
                </c:pt>
                <c:pt idx="13394">
                  <c:v>8.3121366083330397</c:v>
                </c:pt>
                <c:pt idx="13395">
                  <c:v>8.3120256500829726</c:v>
                </c:pt>
                <c:pt idx="13396">
                  <c:v>8.3116710858499143</c:v>
                </c:pt>
                <c:pt idx="13397">
                  <c:v>8.3116111276000453</c:v>
                </c:pt>
                <c:pt idx="13398">
                  <c:v>8.3124407800329898</c:v>
                </c:pt>
                <c:pt idx="13399">
                  <c:v>8.3115853051169211</c:v>
                </c:pt>
                <c:pt idx="13400">
                  <c:v>8.312135590883063</c:v>
                </c:pt>
                <c:pt idx="13401">
                  <c:v>8.3120211159669957</c:v>
                </c:pt>
                <c:pt idx="13402">
                  <c:v>8.3121010850669368</c:v>
                </c:pt>
                <c:pt idx="13403">
                  <c:v>8.3119207041670791</c:v>
                </c:pt>
                <c:pt idx="13404">
                  <c:v>8.3117191792500122</c:v>
                </c:pt>
                <c:pt idx="13405">
                  <c:v>8.3128195650169552</c:v>
                </c:pt>
                <c:pt idx="13406">
                  <c:v>8.3122441067670874</c:v>
                </c:pt>
                <c:pt idx="13407">
                  <c:v>8.3124525758670273</c:v>
                </c:pt>
                <c:pt idx="13408">
                  <c:v>8.3125676176169634</c:v>
                </c:pt>
                <c:pt idx="13409">
                  <c:v>8.3125293700499032</c:v>
                </c:pt>
                <c:pt idx="13410">
                  <c:v>8.3120629118000355</c:v>
                </c:pt>
                <c:pt idx="13411">
                  <c:v>8.3124480975669783</c:v>
                </c:pt>
                <c:pt idx="13412">
                  <c:v>8.3124227166669193</c:v>
                </c:pt>
                <c:pt idx="13413">
                  <c:v>8.3120279417500527</c:v>
                </c:pt>
                <c:pt idx="13414">
                  <c:v>8.311908044182994</c:v>
                </c:pt>
                <c:pt idx="13415">
                  <c:v>8.3122095192669274</c:v>
                </c:pt>
                <c:pt idx="13416">
                  <c:v>8.3118758050330683</c:v>
                </c:pt>
                <c:pt idx="13417">
                  <c:v>8.3117294467830014</c:v>
                </c:pt>
                <c:pt idx="13418">
                  <c:v>8.3122278825499443</c:v>
                </c:pt>
                <c:pt idx="13419">
                  <c:v>8.3123041909670761</c:v>
                </c:pt>
                <c:pt idx="13420">
                  <c:v>8.3117379600670169</c:v>
                </c:pt>
                <c:pt idx="13421">
                  <c:v>8.3124626791669609</c:v>
                </c:pt>
                <c:pt idx="13422">
                  <c:v>8.3121427542500914</c:v>
                </c:pt>
                <c:pt idx="13423">
                  <c:v>8.3125431733500346</c:v>
                </c:pt>
                <c:pt idx="13424">
                  <c:v>8.3119372150999684</c:v>
                </c:pt>
                <c:pt idx="13425">
                  <c:v>8.3115936008669085</c:v>
                </c:pt>
                <c:pt idx="13426">
                  <c:v>8.3113134592830402</c:v>
                </c:pt>
                <c:pt idx="13427">
                  <c:v>8.3120040783829836</c:v>
                </c:pt>
                <c:pt idx="13428">
                  <c:v>8.3117850534669167</c:v>
                </c:pt>
                <c:pt idx="13429">
                  <c:v>8.3128679392330582</c:v>
                </c:pt>
                <c:pt idx="13430">
                  <c:v>8.3123012583329992</c:v>
                </c:pt>
                <c:pt idx="13431">
                  <c:v>8.3122340834169322</c:v>
                </c:pt>
                <c:pt idx="13432">
                  <c:v>8.3115005858500748</c:v>
                </c:pt>
                <c:pt idx="13433">
                  <c:v>8.3124820776000075</c:v>
                </c:pt>
                <c:pt idx="13434">
                  <c:v>8.3122346466999488</c:v>
                </c:pt>
                <c:pt idx="13435">
                  <c:v>8.3120050717830818</c:v>
                </c:pt>
                <c:pt idx="13436">
                  <c:v>8.3119370408830235</c:v>
                </c:pt>
                <c:pt idx="13437">
                  <c:v>8.3117804992999567</c:v>
                </c:pt>
                <c:pt idx="13438">
                  <c:v>8.3117000350670978</c:v>
                </c:pt>
                <c:pt idx="13439">
                  <c:v>8.3118789208330401</c:v>
                </c:pt>
                <c:pt idx="13440">
                  <c:v>8.3117513625829726</c:v>
                </c:pt>
                <c:pt idx="13441">
                  <c:v>8.3113693150169148</c:v>
                </c:pt>
                <c:pt idx="13442">
                  <c:v>8.3113131567670475</c:v>
                </c:pt>
                <c:pt idx="13443">
                  <c:v>8.311458975866989</c:v>
                </c:pt>
                <c:pt idx="13444">
                  <c:v>8.3113482342829208</c:v>
                </c:pt>
                <c:pt idx="13445">
                  <c:v>8.3112258033830635</c:v>
                </c:pt>
                <c:pt idx="13446">
                  <c:v>8.3112299617999952</c:v>
                </c:pt>
                <c:pt idx="13447">
                  <c:v>8.3108651642329399</c:v>
                </c:pt>
                <c:pt idx="13448">
                  <c:v>8.3108761166670799</c:v>
                </c:pt>
                <c:pt idx="13449">
                  <c:v>8.3114833417500122</c:v>
                </c:pt>
                <c:pt idx="13450">
                  <c:v>8.3106998941829548</c:v>
                </c:pt>
                <c:pt idx="13451">
                  <c:v>8.3113616359330873</c:v>
                </c:pt>
                <c:pt idx="13452">
                  <c:v>8.3110385383670291</c:v>
                </c:pt>
                <c:pt idx="13453">
                  <c:v>8.3107298967829628</c:v>
                </c:pt>
                <c:pt idx="13454">
                  <c:v>8.3107809158829031</c:v>
                </c:pt>
                <c:pt idx="13455">
                  <c:v>8.310881724300037</c:v>
                </c:pt>
                <c:pt idx="13456">
                  <c:v>8.3095817433999777</c:v>
                </c:pt>
                <c:pt idx="13457">
                  <c:v>8.3113444624999211</c:v>
                </c:pt>
                <c:pt idx="13458">
                  <c:v>8.3110199375830529</c:v>
                </c:pt>
                <c:pt idx="13459">
                  <c:v>8.3108978233499933</c:v>
                </c:pt>
                <c:pt idx="13460">
                  <c:v>8.3111730484329289</c:v>
                </c:pt>
                <c:pt idx="13461">
                  <c:v>8.3109598342000677</c:v>
                </c:pt>
                <c:pt idx="13462">
                  <c:v>8.3102826592830006</c:v>
                </c:pt>
                <c:pt idx="13463">
                  <c:v>8.3105972617169446</c:v>
                </c:pt>
                <c:pt idx="13464">
                  <c:v>8.3105516534670762</c:v>
                </c:pt>
                <c:pt idx="13465">
                  <c:v>8.3109379225670192</c:v>
                </c:pt>
                <c:pt idx="13466">
                  <c:v>8.3108604583329608</c:v>
                </c:pt>
                <c:pt idx="13467">
                  <c:v>8.3108882167500919</c:v>
                </c:pt>
                <c:pt idx="13468">
                  <c:v>8.3102773525170353</c:v>
                </c:pt>
                <c:pt idx="13469">
                  <c:v>8.3105911442669669</c:v>
                </c:pt>
                <c:pt idx="13470">
                  <c:v>8.3107693133669098</c:v>
                </c:pt>
                <c:pt idx="13471">
                  <c:v>8.3101977051170426</c:v>
                </c:pt>
                <c:pt idx="13472">
                  <c:v>8.3103564242169838</c:v>
                </c:pt>
                <c:pt idx="13473">
                  <c:v>8.3096734326329162</c:v>
                </c:pt>
                <c:pt idx="13474">
                  <c:v>8.3100071017330581</c:v>
                </c:pt>
                <c:pt idx="13475">
                  <c:v>8.3105534708330016</c:v>
                </c:pt>
                <c:pt idx="13476">
                  <c:v>8.3106954459169327</c:v>
                </c:pt>
                <c:pt idx="13477">
                  <c:v>8.3106350150170734</c:v>
                </c:pt>
                <c:pt idx="13478">
                  <c:v>8.3099650567670071</c:v>
                </c:pt>
                <c:pt idx="13479">
                  <c:v>8.31002115919995</c:v>
                </c:pt>
                <c:pt idx="13480">
                  <c:v>8.3098810509500804</c:v>
                </c:pt>
                <c:pt idx="13481">
                  <c:v>8.3101421033830238</c:v>
                </c:pt>
                <c:pt idx="13482">
                  <c:v>8.3100147617999571</c:v>
                </c:pt>
                <c:pt idx="13483">
                  <c:v>8.3103276142330973</c:v>
                </c:pt>
                <c:pt idx="13484">
                  <c:v>8.3096510666670405</c:v>
                </c:pt>
                <c:pt idx="13485">
                  <c:v>8.3103170250829717</c:v>
                </c:pt>
                <c:pt idx="13486">
                  <c:v>8.3100462941829161</c:v>
                </c:pt>
                <c:pt idx="13487">
                  <c:v>8.3098155359330477</c:v>
                </c:pt>
                <c:pt idx="13488">
                  <c:v>8.3097897383669874</c:v>
                </c:pt>
                <c:pt idx="13489">
                  <c:v>8.3096278967829225</c:v>
                </c:pt>
                <c:pt idx="13490">
                  <c:v>8.3098728658830634</c:v>
                </c:pt>
                <c:pt idx="13491">
                  <c:v>8.3103380742999953</c:v>
                </c:pt>
                <c:pt idx="13492">
                  <c:v>8.3097113100669393</c:v>
                </c:pt>
                <c:pt idx="13493">
                  <c:v>8.310043879167079</c:v>
                </c:pt>
                <c:pt idx="13494">
                  <c:v>8.3095739542500127</c:v>
                </c:pt>
                <c:pt idx="13495">
                  <c:v>8.309335640016954</c:v>
                </c:pt>
                <c:pt idx="13496">
                  <c:v>8.3102139484330859</c:v>
                </c:pt>
                <c:pt idx="13497">
                  <c:v>8.3096950342000291</c:v>
                </c:pt>
                <c:pt idx="13498">
                  <c:v>8.3094728259499622</c:v>
                </c:pt>
                <c:pt idx="13499">
                  <c:v>8.3095196450499049</c:v>
                </c:pt>
                <c:pt idx="13500">
                  <c:v>8.3098280201330361</c:v>
                </c:pt>
                <c:pt idx="13501">
                  <c:v>8.3094697225669769</c:v>
                </c:pt>
                <c:pt idx="13502">
                  <c:v>8.3095498083329211</c:v>
                </c:pt>
                <c:pt idx="13503">
                  <c:v>8.3096994500830519</c:v>
                </c:pt>
                <c:pt idx="13504">
                  <c:v>8.3096598525169956</c:v>
                </c:pt>
                <c:pt idx="13505">
                  <c:v>8.3099556942669288</c:v>
                </c:pt>
                <c:pt idx="13506">
                  <c:v>8.309702846700068</c:v>
                </c:pt>
                <c:pt idx="13507">
                  <c:v>8.3095953384500003</c:v>
                </c:pt>
                <c:pt idx="13508">
                  <c:v>8.3091318742169431</c:v>
                </c:pt>
                <c:pt idx="13509">
                  <c:v>8.3091190659670762</c:v>
                </c:pt>
                <c:pt idx="13510">
                  <c:v>8.3093584184000182</c:v>
                </c:pt>
                <c:pt idx="13511">
                  <c:v>8.3088746374999598</c:v>
                </c:pt>
                <c:pt idx="13512">
                  <c:v>8.308657462583092</c:v>
                </c:pt>
                <c:pt idx="13513">
                  <c:v>8.3092972983500335</c:v>
                </c:pt>
                <c:pt idx="13514">
                  <c:v>8.3098506734329671</c:v>
                </c:pt>
                <c:pt idx="13515">
                  <c:v>8.3093038925329097</c:v>
                </c:pt>
                <c:pt idx="13516">
                  <c:v>8.309496750950041</c:v>
                </c:pt>
                <c:pt idx="13517">
                  <c:v>8.3089668867169841</c:v>
                </c:pt>
                <c:pt idx="13518">
                  <c:v>8.3091283451329172</c:v>
                </c:pt>
                <c:pt idx="13519">
                  <c:v>8.3089969142330578</c:v>
                </c:pt>
                <c:pt idx="13520">
                  <c:v>8.308936150000001</c:v>
                </c:pt>
                <c:pt idx="13521">
                  <c:v>8.308960708416933</c:v>
                </c:pt>
                <c:pt idx="13522">
                  <c:v>8.3086508608500758</c:v>
                </c:pt>
                <c:pt idx="13523">
                  <c:v>8.3085594692670082</c:v>
                </c:pt>
                <c:pt idx="13524">
                  <c:v>8.3086483383669485</c:v>
                </c:pt>
                <c:pt idx="13525">
                  <c:v>8.3084156134500802</c:v>
                </c:pt>
                <c:pt idx="13526">
                  <c:v>8.3091127492170234</c:v>
                </c:pt>
                <c:pt idx="13527">
                  <c:v>8.3088095409669567</c:v>
                </c:pt>
                <c:pt idx="13528">
                  <c:v>8.3085472100670987</c:v>
                </c:pt>
                <c:pt idx="13529">
                  <c:v>8.3084178291670394</c:v>
                </c:pt>
                <c:pt idx="13530">
                  <c:v>8.3085422375829729</c:v>
                </c:pt>
                <c:pt idx="13531">
                  <c:v>8.3089952400169143</c:v>
                </c:pt>
                <c:pt idx="13532">
                  <c:v>8.3089394651000461</c:v>
                </c:pt>
                <c:pt idx="13533">
                  <c:v>8.3083331341999891</c:v>
                </c:pt>
                <c:pt idx="13534">
                  <c:v>8.3087703259499222</c:v>
                </c:pt>
                <c:pt idx="13535">
                  <c:v>8.3080653950500629</c:v>
                </c:pt>
                <c:pt idx="13536">
                  <c:v>8.3081907201329965</c:v>
                </c:pt>
                <c:pt idx="13537">
                  <c:v>8.3089118392329375</c:v>
                </c:pt>
                <c:pt idx="13538">
                  <c:v>8.3082795916670804</c:v>
                </c:pt>
                <c:pt idx="13539">
                  <c:v>8.308832183417012</c:v>
                </c:pt>
                <c:pt idx="13540">
                  <c:v>8.308238235849954</c:v>
                </c:pt>
                <c:pt idx="13541">
                  <c:v>8.3085635276000875</c:v>
                </c:pt>
                <c:pt idx="13542">
                  <c:v>8.3082078133670283</c:v>
                </c:pt>
                <c:pt idx="13543">
                  <c:v>8.3081524384499605</c:v>
                </c:pt>
                <c:pt idx="13544">
                  <c:v>8.3082294742169047</c:v>
                </c:pt>
                <c:pt idx="13545">
                  <c:v>8.3087165659670355</c:v>
                </c:pt>
                <c:pt idx="13546">
                  <c:v>8.3088865350669785</c:v>
                </c:pt>
                <c:pt idx="13547">
                  <c:v>8.3083190874999193</c:v>
                </c:pt>
                <c:pt idx="13548">
                  <c:v>8.3080979459170514</c:v>
                </c:pt>
                <c:pt idx="13549">
                  <c:v>8.3081063316829944</c:v>
                </c:pt>
                <c:pt idx="13550">
                  <c:v>8.3077163234329277</c:v>
                </c:pt>
                <c:pt idx="13551">
                  <c:v>8.3080857925330687</c:v>
                </c:pt>
                <c:pt idx="13552">
                  <c:v>8.3085050342830016</c:v>
                </c:pt>
                <c:pt idx="13553">
                  <c:v>8.3089690367169435</c:v>
                </c:pt>
                <c:pt idx="13554">
                  <c:v>8.3092559618000745</c:v>
                </c:pt>
                <c:pt idx="13555">
                  <c:v>8.3090941809000185</c:v>
                </c:pt>
                <c:pt idx="13556">
                  <c:v>8.3090817666669619</c:v>
                </c:pt>
                <c:pt idx="13557">
                  <c:v>8.3083856417500925</c:v>
                </c:pt>
                <c:pt idx="13558">
                  <c:v>8.3083656441830342</c:v>
                </c:pt>
                <c:pt idx="13559">
                  <c:v>8.3082042859329661</c:v>
                </c:pt>
                <c:pt idx="13560">
                  <c:v>8.3083995716999102</c:v>
                </c:pt>
                <c:pt idx="13561">
                  <c:v>8.3082750467830415</c:v>
                </c:pt>
                <c:pt idx="13562">
                  <c:v>8.3084535992169837</c:v>
                </c:pt>
                <c:pt idx="13563">
                  <c:v>8.3086219076329169</c:v>
                </c:pt>
                <c:pt idx="13564">
                  <c:v>8.3085833267330571</c:v>
                </c:pt>
                <c:pt idx="13565">
                  <c:v>8.3090160624999996</c:v>
                </c:pt>
                <c:pt idx="13566">
                  <c:v>8.3093940375829334</c:v>
                </c:pt>
                <c:pt idx="13567">
                  <c:v>8.3091009233500746</c:v>
                </c:pt>
                <c:pt idx="13568">
                  <c:v>8.3090326317670069</c:v>
                </c:pt>
                <c:pt idx="13569">
                  <c:v>8.3094346508669492</c:v>
                </c:pt>
                <c:pt idx="13570">
                  <c:v>8.3084546759500828</c:v>
                </c:pt>
                <c:pt idx="13571">
                  <c:v>8.3087693117170236</c:v>
                </c:pt>
                <c:pt idx="13572">
                  <c:v>8.3084182701329556</c:v>
                </c:pt>
                <c:pt idx="13573">
                  <c:v>8.3088377559000985</c:v>
                </c:pt>
                <c:pt idx="13574">
                  <c:v>8.3090085250000385</c:v>
                </c:pt>
                <c:pt idx="13575">
                  <c:v>8.3091656834169729</c:v>
                </c:pt>
                <c:pt idx="13576">
                  <c:v>8.3092397025169138</c:v>
                </c:pt>
                <c:pt idx="13577">
                  <c:v>8.3088566109330468</c:v>
                </c:pt>
                <c:pt idx="13578">
                  <c:v>8.3089770633669886</c:v>
                </c:pt>
                <c:pt idx="13579">
                  <c:v>8.3086270051169215</c:v>
                </c:pt>
                <c:pt idx="13580">
                  <c:v>8.3082451742170633</c:v>
                </c:pt>
                <c:pt idx="13581">
                  <c:v>8.3094415326329969</c:v>
                </c:pt>
                <c:pt idx="13582">
                  <c:v>8.308814735066937</c:v>
                </c:pt>
                <c:pt idx="13583">
                  <c:v>8.3085778541670798</c:v>
                </c:pt>
                <c:pt idx="13584">
                  <c:v>8.3091236125830132</c:v>
                </c:pt>
                <c:pt idx="13585">
                  <c:v>8.3094187983499559</c:v>
                </c:pt>
                <c:pt idx="13586">
                  <c:v>8.3095584234330868</c:v>
                </c:pt>
                <c:pt idx="13587">
                  <c:v>8.3091424092000281</c:v>
                </c:pt>
                <c:pt idx="13588">
                  <c:v>8.3091846176169604</c:v>
                </c:pt>
                <c:pt idx="13589">
                  <c:v>8.3092357867169042</c:v>
                </c:pt>
                <c:pt idx="13590">
                  <c:v>8.3089351451330362</c:v>
                </c:pt>
                <c:pt idx="13591">
                  <c:v>8.3095873808999787</c:v>
                </c:pt>
                <c:pt idx="13592">
                  <c:v>8.3098338166669201</c:v>
                </c:pt>
                <c:pt idx="13593">
                  <c:v>8.3100295584170514</c:v>
                </c:pt>
                <c:pt idx="13594">
                  <c:v>8.3088235775169945</c:v>
                </c:pt>
                <c:pt idx="13595">
                  <c:v>8.3094365192669279</c:v>
                </c:pt>
                <c:pt idx="13596">
                  <c:v>8.309049155033069</c:v>
                </c:pt>
                <c:pt idx="13597">
                  <c:v>8.3094243301170021</c:v>
                </c:pt>
                <c:pt idx="13598">
                  <c:v>8.3095248325499433</c:v>
                </c:pt>
                <c:pt idx="13599">
                  <c:v>8.3096999076330764</c:v>
                </c:pt>
                <c:pt idx="13600">
                  <c:v>8.3090517934000179</c:v>
                </c:pt>
                <c:pt idx="13601">
                  <c:v>8.3090138791669599</c:v>
                </c:pt>
                <c:pt idx="13602">
                  <c:v>8.3094092042500929</c:v>
                </c:pt>
                <c:pt idx="13603">
                  <c:v>8.3091572233500344</c:v>
                </c:pt>
                <c:pt idx="13604">
                  <c:v>8.3086135150999674</c:v>
                </c:pt>
                <c:pt idx="13605">
                  <c:v>8.3081662008669088</c:v>
                </c:pt>
                <c:pt idx="13606">
                  <c:v>8.309036475950041</c:v>
                </c:pt>
                <c:pt idx="13607">
                  <c:v>8.3092402117169843</c:v>
                </c:pt>
                <c:pt idx="13608">
                  <c:v>8.3090113201329157</c:v>
                </c:pt>
                <c:pt idx="13609">
                  <c:v>8.3089419892330589</c:v>
                </c:pt>
                <c:pt idx="13610">
                  <c:v>8.3092019083329998</c:v>
                </c:pt>
                <c:pt idx="13611">
                  <c:v>8.3090187000829321</c:v>
                </c:pt>
                <c:pt idx="13612">
                  <c:v>8.3093181858500742</c:v>
                </c:pt>
                <c:pt idx="13613">
                  <c:v>8.3096397609330062</c:v>
                </c:pt>
                <c:pt idx="13614">
                  <c:v>8.3090953966999503</c:v>
                </c:pt>
                <c:pt idx="13615">
                  <c:v>8.3088650551170815</c:v>
                </c:pt>
                <c:pt idx="13616">
                  <c:v>8.3095367742170225</c:v>
                </c:pt>
                <c:pt idx="13617">
                  <c:v>8.3090340326329564</c:v>
                </c:pt>
                <c:pt idx="13618">
                  <c:v>8.309575385067097</c:v>
                </c:pt>
                <c:pt idx="13619">
                  <c:v>8.3094649375000404</c:v>
                </c:pt>
                <c:pt idx="13620">
                  <c:v>8.309382379249973</c:v>
                </c:pt>
                <c:pt idx="13621">
                  <c:v>8.3089835650169146</c:v>
                </c:pt>
                <c:pt idx="13622">
                  <c:v>8.3095012234330472</c:v>
                </c:pt>
                <c:pt idx="13623">
                  <c:v>8.3091376258669882</c:v>
                </c:pt>
                <c:pt idx="13624">
                  <c:v>8.3096377176169209</c:v>
                </c:pt>
                <c:pt idx="13625">
                  <c:v>8.309411203383064</c:v>
                </c:pt>
                <c:pt idx="13626">
                  <c:v>8.3091687951329956</c:v>
                </c:pt>
                <c:pt idx="13627">
                  <c:v>8.3091770475669389</c:v>
                </c:pt>
                <c:pt idx="13628">
                  <c:v>8.3088747000000787</c:v>
                </c:pt>
                <c:pt idx="13629">
                  <c:v>8.3094109250830126</c:v>
                </c:pt>
                <c:pt idx="13630">
                  <c:v>8.3090952275169556</c:v>
                </c:pt>
                <c:pt idx="13631">
                  <c:v>8.3087712859330871</c:v>
                </c:pt>
                <c:pt idx="13632">
                  <c:v>8.3090103383670293</c:v>
                </c:pt>
                <c:pt idx="13633">
                  <c:v>8.3093370634499628</c:v>
                </c:pt>
                <c:pt idx="13634">
                  <c:v>8.3090006992169041</c:v>
                </c:pt>
                <c:pt idx="13635">
                  <c:v>8.3089987243000358</c:v>
                </c:pt>
                <c:pt idx="13636">
                  <c:v>8.3081253600669775</c:v>
                </c:pt>
                <c:pt idx="13637">
                  <c:v>8.3080342458329213</c:v>
                </c:pt>
                <c:pt idx="13638">
                  <c:v>8.3083879542500529</c:v>
                </c:pt>
                <c:pt idx="13639">
                  <c:v>8.3080738233499947</c:v>
                </c:pt>
                <c:pt idx="13640">
                  <c:v>8.308137698432926</c:v>
                </c:pt>
                <c:pt idx="13641">
                  <c:v>8.3083941008670692</c:v>
                </c:pt>
                <c:pt idx="13642">
                  <c:v>8.3078488426170018</c:v>
                </c:pt>
                <c:pt idx="13643">
                  <c:v>8.308370411716945</c:v>
                </c:pt>
                <c:pt idx="13644">
                  <c:v>8.3085946368000752</c:v>
                </c:pt>
                <c:pt idx="13645">
                  <c:v>8.3082117559000164</c:v>
                </c:pt>
                <c:pt idx="13646">
                  <c:v>8.3080959083329606</c:v>
                </c:pt>
                <c:pt idx="13647">
                  <c:v>8.3079922500830925</c:v>
                </c:pt>
                <c:pt idx="13648">
                  <c:v>8.3083969191830356</c:v>
                </c:pt>
                <c:pt idx="13649">
                  <c:v>8.3084143775999681</c:v>
                </c:pt>
                <c:pt idx="13650">
                  <c:v>8.3084040466999092</c:v>
                </c:pt>
                <c:pt idx="13651">
                  <c:v>8.3074179384500422</c:v>
                </c:pt>
                <c:pt idx="13652">
                  <c:v>8.3084795075499827</c:v>
                </c:pt>
                <c:pt idx="13653">
                  <c:v>8.3074872326329157</c:v>
                </c:pt>
                <c:pt idx="13654">
                  <c:v>8.3083094684000578</c:v>
                </c:pt>
                <c:pt idx="13655">
                  <c:v>8.3085101041669986</c:v>
                </c:pt>
                <c:pt idx="13656">
                  <c:v>8.3086981625829335</c:v>
                </c:pt>
                <c:pt idx="13657">
                  <c:v>8.3081400650170742</c:v>
                </c:pt>
                <c:pt idx="13658">
                  <c:v>8.3085166234330057</c:v>
                </c:pt>
                <c:pt idx="13659">
                  <c:v>8.3082275258669487</c:v>
                </c:pt>
                <c:pt idx="13660">
                  <c:v>8.3081089009500815</c:v>
                </c:pt>
                <c:pt idx="13661">
                  <c:v>8.3082765533830241</c:v>
                </c:pt>
                <c:pt idx="13662">
                  <c:v>8.3081626784669567</c:v>
                </c:pt>
                <c:pt idx="13663">
                  <c:v>8.3084471309000971</c:v>
                </c:pt>
                <c:pt idx="13664">
                  <c:v>8.3088395500000392</c:v>
                </c:pt>
                <c:pt idx="13665">
                  <c:v>8.3082269250829732</c:v>
                </c:pt>
                <c:pt idx="13666">
                  <c:v>8.3082983275169155</c:v>
                </c:pt>
                <c:pt idx="13667">
                  <c:v>8.3085128359330476</c:v>
                </c:pt>
                <c:pt idx="13668">
                  <c:v>8.3081432883669883</c:v>
                </c:pt>
                <c:pt idx="13669">
                  <c:v>8.3085643634499213</c:v>
                </c:pt>
                <c:pt idx="13670">
                  <c:v>8.3083354325500629</c:v>
                </c:pt>
                <c:pt idx="13671">
                  <c:v>8.3082586076329967</c:v>
                </c:pt>
                <c:pt idx="13672">
                  <c:v>8.3089198267329394</c:v>
                </c:pt>
                <c:pt idx="13673">
                  <c:v>8.3082763458330788</c:v>
                </c:pt>
                <c:pt idx="13674">
                  <c:v>8.3084612875830111</c:v>
                </c:pt>
                <c:pt idx="13675">
                  <c:v>8.3083664233499555</c:v>
                </c:pt>
                <c:pt idx="13676">
                  <c:v>8.3081947651000867</c:v>
                </c:pt>
                <c:pt idx="13677">
                  <c:v>8.30814708420003</c:v>
                </c:pt>
                <c:pt idx="13678">
                  <c:v>8.308394325949962</c:v>
                </c:pt>
                <c:pt idx="13679">
                  <c:v>8.3084371450499024</c:v>
                </c:pt>
                <c:pt idx="13680">
                  <c:v>8.3087322701330368</c:v>
                </c:pt>
                <c:pt idx="13681">
                  <c:v>8.3081044558999775</c:v>
                </c:pt>
                <c:pt idx="13682">
                  <c:v>8.3081461916669213</c:v>
                </c:pt>
                <c:pt idx="13683">
                  <c:v>8.3081023334170521</c:v>
                </c:pt>
                <c:pt idx="13684">
                  <c:v>8.3083044858499946</c:v>
                </c:pt>
                <c:pt idx="13685">
                  <c:v>8.3076805609329281</c:v>
                </c:pt>
                <c:pt idx="13686">
                  <c:v>8.3088635300330687</c:v>
                </c:pt>
                <c:pt idx="13687">
                  <c:v>8.3074747051170004</c:v>
                </c:pt>
                <c:pt idx="13688">
                  <c:v>8.3077824075499436</c:v>
                </c:pt>
                <c:pt idx="13689">
                  <c:v>8.3080016159670755</c:v>
                </c:pt>
                <c:pt idx="13690">
                  <c:v>8.3077248517330187</c:v>
                </c:pt>
                <c:pt idx="13691">
                  <c:v>8.3075191374999591</c:v>
                </c:pt>
                <c:pt idx="13692">
                  <c:v>8.3075906459170916</c:v>
                </c:pt>
                <c:pt idx="13693">
                  <c:v>8.3080098316830338</c:v>
                </c:pt>
                <c:pt idx="13694">
                  <c:v>8.3078995900999679</c:v>
                </c:pt>
                <c:pt idx="13695">
                  <c:v>8.3080178258669104</c:v>
                </c:pt>
                <c:pt idx="13696">
                  <c:v>8.3078643509500409</c:v>
                </c:pt>
                <c:pt idx="13697">
                  <c:v>8.3078561533829838</c:v>
                </c:pt>
                <c:pt idx="13698">
                  <c:v>8.3079997951329183</c:v>
                </c:pt>
                <c:pt idx="13699">
                  <c:v>8.3075665975670567</c:v>
                </c:pt>
                <c:pt idx="13700">
                  <c:v>8.3079206166670012</c:v>
                </c:pt>
                <c:pt idx="13701">
                  <c:v>8.3081203917499327</c:v>
                </c:pt>
                <c:pt idx="13702">
                  <c:v>8.3084878441830732</c:v>
                </c:pt>
                <c:pt idx="13703">
                  <c:v>8.3081642192670078</c:v>
                </c:pt>
                <c:pt idx="13704">
                  <c:v>8.3075518050329489</c:v>
                </c:pt>
                <c:pt idx="13705">
                  <c:v>8.30787704678308</c:v>
                </c:pt>
                <c:pt idx="13706">
                  <c:v>8.3074996825500236</c:v>
                </c:pt>
                <c:pt idx="13707">
                  <c:v>8.3076640076329564</c:v>
                </c:pt>
                <c:pt idx="13708">
                  <c:v>8.3081042767330988</c:v>
                </c:pt>
                <c:pt idx="13709">
                  <c:v>8.3078003291670388</c:v>
                </c:pt>
                <c:pt idx="13710">
                  <c:v>8.3075697209169714</c:v>
                </c:pt>
                <c:pt idx="13711">
                  <c:v>8.3078790066829153</c:v>
                </c:pt>
                <c:pt idx="13712">
                  <c:v>8.3072467317670462</c:v>
                </c:pt>
                <c:pt idx="13713">
                  <c:v>8.3073557341999891</c:v>
                </c:pt>
                <c:pt idx="13714">
                  <c:v>8.3073521759499229</c:v>
                </c:pt>
                <c:pt idx="13715">
                  <c:v>8.3074927117170621</c:v>
                </c:pt>
                <c:pt idx="13716">
                  <c:v>8.3076547867999953</c:v>
                </c:pt>
                <c:pt idx="13717">
                  <c:v>8.3075746558999377</c:v>
                </c:pt>
                <c:pt idx="13718">
                  <c:v>8.3074936916670801</c:v>
                </c:pt>
                <c:pt idx="13719">
                  <c:v>8.3075558500830127</c:v>
                </c:pt>
                <c:pt idx="13720">
                  <c:v>8.3076188191829541</c:v>
                </c:pt>
                <c:pt idx="13721">
                  <c:v>8.3076530609330863</c:v>
                </c:pt>
                <c:pt idx="13722">
                  <c:v>8.3070231300330288</c:v>
                </c:pt>
                <c:pt idx="13723">
                  <c:v>8.3071396884499613</c:v>
                </c:pt>
                <c:pt idx="13724">
                  <c:v>8.3069995075499037</c:v>
                </c:pt>
                <c:pt idx="13725">
                  <c:v>8.3076533659670364</c:v>
                </c:pt>
                <c:pt idx="13726">
                  <c:v>8.3078339517329773</c:v>
                </c:pt>
                <c:pt idx="13727">
                  <c:v>8.3075856874999197</c:v>
                </c:pt>
                <c:pt idx="13728">
                  <c:v>8.3078456459170518</c:v>
                </c:pt>
                <c:pt idx="13729">
                  <c:v>8.3077735150169953</c:v>
                </c:pt>
                <c:pt idx="13730">
                  <c:v>8.3080506734329269</c:v>
                </c:pt>
                <c:pt idx="13731">
                  <c:v>8.3076673758670676</c:v>
                </c:pt>
                <c:pt idx="13732">
                  <c:v>8.3081656842830025</c:v>
                </c:pt>
                <c:pt idx="13733">
                  <c:v>8.308534103382943</c:v>
                </c:pt>
                <c:pt idx="13734">
                  <c:v>8.3081664618000755</c:v>
                </c:pt>
                <c:pt idx="13735">
                  <c:v>8.307906447567019</c:v>
                </c:pt>
                <c:pt idx="13736">
                  <c:v>8.3074471499999589</c:v>
                </c:pt>
                <c:pt idx="13737">
                  <c:v>8.3075200250830932</c:v>
                </c:pt>
                <c:pt idx="13738">
                  <c:v>8.3076940775170343</c:v>
                </c:pt>
                <c:pt idx="13739">
                  <c:v>8.3077156192669666</c:v>
                </c:pt>
                <c:pt idx="13740">
                  <c:v>8.3083368716999093</c:v>
                </c:pt>
                <c:pt idx="13741">
                  <c:v>8.3076651967830415</c:v>
                </c:pt>
                <c:pt idx="13742">
                  <c:v>8.3079084825499852</c:v>
                </c:pt>
                <c:pt idx="13743">
                  <c:v>8.3078450076329169</c:v>
                </c:pt>
                <c:pt idx="13744">
                  <c:v>8.308043843400057</c:v>
                </c:pt>
                <c:pt idx="13745">
                  <c:v>8.3082147791670007</c:v>
                </c:pt>
                <c:pt idx="13746">
                  <c:v>8.3083910209169325</c:v>
                </c:pt>
                <c:pt idx="13747">
                  <c:v>8.307452673350074</c:v>
                </c:pt>
                <c:pt idx="13748">
                  <c:v>8.3075892317670075</c:v>
                </c:pt>
                <c:pt idx="13749">
                  <c:v>8.3075993508669495</c:v>
                </c:pt>
                <c:pt idx="13750">
                  <c:v>8.3077327259500802</c:v>
                </c:pt>
                <c:pt idx="13751">
                  <c:v>8.3072941450500242</c:v>
                </c:pt>
                <c:pt idx="13752">
                  <c:v>8.3079632367999565</c:v>
                </c:pt>
                <c:pt idx="13753">
                  <c:v>8.3076406892330983</c:v>
                </c:pt>
                <c:pt idx="13754">
                  <c:v>8.3073499083330393</c:v>
                </c:pt>
                <c:pt idx="13755">
                  <c:v>8.3078185834169727</c:v>
                </c:pt>
                <c:pt idx="13756">
                  <c:v>8.3071167025169146</c:v>
                </c:pt>
                <c:pt idx="13757">
                  <c:v>8.3075092609330472</c:v>
                </c:pt>
                <c:pt idx="13758">
                  <c:v>8.3073926966999903</c:v>
                </c:pt>
                <c:pt idx="13759">
                  <c:v>8.3076044217829228</c:v>
                </c:pt>
                <c:pt idx="13760">
                  <c:v>8.3078176908830645</c:v>
                </c:pt>
                <c:pt idx="13761">
                  <c:v>8.3082828826329962</c:v>
                </c:pt>
                <c:pt idx="13762">
                  <c:v>8.3084801850669372</c:v>
                </c:pt>
                <c:pt idx="13763">
                  <c:v>8.3077281208330795</c:v>
                </c:pt>
                <c:pt idx="13764">
                  <c:v>8.3081785459170128</c:v>
                </c:pt>
                <c:pt idx="13765">
                  <c:v>8.3082473150169562</c:v>
                </c:pt>
                <c:pt idx="13766">
                  <c:v>8.308150490100088</c:v>
                </c:pt>
                <c:pt idx="13767">
                  <c:v>8.3087352092000284</c:v>
                </c:pt>
                <c:pt idx="13768">
                  <c:v>8.3087317676169619</c:v>
                </c:pt>
                <c:pt idx="13769">
                  <c:v>8.3084475700499034</c:v>
                </c:pt>
                <c:pt idx="13770">
                  <c:v>8.3089370784670358</c:v>
                </c:pt>
                <c:pt idx="13771">
                  <c:v>8.3084576808999788</c:v>
                </c:pt>
                <c:pt idx="13772">
                  <c:v>8.3078185666669206</c:v>
                </c:pt>
                <c:pt idx="13773">
                  <c:v>8.3081922084170525</c:v>
                </c:pt>
                <c:pt idx="13774">
                  <c:v>8.3084964441829943</c:v>
                </c:pt>
                <c:pt idx="13775">
                  <c:v>8.3082696025999265</c:v>
                </c:pt>
                <c:pt idx="13776">
                  <c:v>8.3079889883670699</c:v>
                </c:pt>
                <c:pt idx="13777">
                  <c:v>8.3085271634500018</c:v>
                </c:pt>
                <c:pt idx="13778">
                  <c:v>8.3082473658829432</c:v>
                </c:pt>
                <c:pt idx="13779">
                  <c:v>8.3080683409670772</c:v>
                </c:pt>
                <c:pt idx="13780">
                  <c:v>8.3079951434000172</c:v>
                </c:pt>
                <c:pt idx="13781">
                  <c:v>8.3079438958329614</c:v>
                </c:pt>
                <c:pt idx="13782">
                  <c:v>8.3081788042500921</c:v>
                </c:pt>
                <c:pt idx="13783">
                  <c:v>8.308426340017034</c:v>
                </c:pt>
                <c:pt idx="13784">
                  <c:v>8.3085192984329677</c:v>
                </c:pt>
                <c:pt idx="13785">
                  <c:v>8.3081290008669093</c:v>
                </c:pt>
                <c:pt idx="13786">
                  <c:v>8.3081084092830402</c:v>
                </c:pt>
                <c:pt idx="13787">
                  <c:v>8.3082500283829841</c:v>
                </c:pt>
                <c:pt idx="13788">
                  <c:v>8.3085976534669168</c:v>
                </c:pt>
                <c:pt idx="13789">
                  <c:v>8.3087318725670585</c:v>
                </c:pt>
                <c:pt idx="13790">
                  <c:v>8.3087537083330005</c:v>
                </c:pt>
                <c:pt idx="13791">
                  <c:v>8.3084276500829333</c:v>
                </c:pt>
                <c:pt idx="13792">
                  <c:v>8.3082626691830743</c:v>
                </c:pt>
                <c:pt idx="13793">
                  <c:v>8.3080691942670075</c:v>
                </c:pt>
                <c:pt idx="13794">
                  <c:v>8.3086409300329507</c:v>
                </c:pt>
                <c:pt idx="13795">
                  <c:v>8.308547471783081</c:v>
                </c:pt>
                <c:pt idx="13796">
                  <c:v>8.3089817242170234</c:v>
                </c:pt>
                <c:pt idx="13797">
                  <c:v>8.3082251992999563</c:v>
                </c:pt>
                <c:pt idx="13798">
                  <c:v>8.3082865350670971</c:v>
                </c:pt>
                <c:pt idx="13799">
                  <c:v>8.3082697875000413</c:v>
                </c:pt>
                <c:pt idx="13800">
                  <c:v>8.3089030792499727</c:v>
                </c:pt>
                <c:pt idx="13801">
                  <c:v>8.3087100983499145</c:v>
                </c:pt>
                <c:pt idx="13802">
                  <c:v>8.3086798234330459</c:v>
                </c:pt>
                <c:pt idx="13803">
                  <c:v>8.3083242091999896</c:v>
                </c:pt>
                <c:pt idx="13804">
                  <c:v>8.3091912009499218</c:v>
                </c:pt>
                <c:pt idx="13805">
                  <c:v>8.3092634033830635</c:v>
                </c:pt>
                <c:pt idx="13806">
                  <c:v>8.3087102784669966</c:v>
                </c:pt>
                <c:pt idx="13807">
                  <c:v>8.3083581975669372</c:v>
                </c:pt>
                <c:pt idx="13808">
                  <c:v>8.3085293333330803</c:v>
                </c:pt>
                <c:pt idx="13809">
                  <c:v>8.3085741417500127</c:v>
                </c:pt>
                <c:pt idx="13810">
                  <c:v>8.3091017608499556</c:v>
                </c:pt>
                <c:pt idx="13811">
                  <c:v>8.3089712359330861</c:v>
                </c:pt>
                <c:pt idx="13812">
                  <c:v>8.3086870717000281</c:v>
                </c:pt>
                <c:pt idx="13813">
                  <c:v>8.3089572967829621</c:v>
                </c:pt>
                <c:pt idx="13814">
                  <c:v>8.3087405492169033</c:v>
                </c:pt>
                <c:pt idx="13815">
                  <c:v>8.308807274300035</c:v>
                </c:pt>
                <c:pt idx="13816">
                  <c:v>8.3091888933999787</c:v>
                </c:pt>
                <c:pt idx="13817">
                  <c:v>8.3090905124999193</c:v>
                </c:pt>
                <c:pt idx="13818">
                  <c:v>8.3089842209170524</c:v>
                </c:pt>
                <c:pt idx="13819">
                  <c:v>8.3092338566829937</c:v>
                </c:pt>
                <c:pt idx="13820">
                  <c:v>8.3087467484329274</c:v>
                </c:pt>
                <c:pt idx="13821">
                  <c:v>8.3084372675330691</c:v>
                </c:pt>
                <c:pt idx="13822">
                  <c:v>8.3088152426170012</c:v>
                </c:pt>
                <c:pt idx="13823">
                  <c:v>8.3088867950499452</c:v>
                </c:pt>
                <c:pt idx="13824">
                  <c:v>8.3083020368000771</c:v>
                </c:pt>
                <c:pt idx="13825">
                  <c:v>8.3082702559000179</c:v>
                </c:pt>
                <c:pt idx="13826">
                  <c:v>8.3087344749999605</c:v>
                </c:pt>
                <c:pt idx="13827">
                  <c:v>8.3086343167500925</c:v>
                </c:pt>
                <c:pt idx="13828">
                  <c:v>8.3085628358500347</c:v>
                </c:pt>
                <c:pt idx="13829">
                  <c:v>8.3091904275999671</c:v>
                </c:pt>
                <c:pt idx="13830">
                  <c:v>8.3090454466999084</c:v>
                </c:pt>
                <c:pt idx="13831">
                  <c:v>8.3089733551170397</c:v>
                </c:pt>
                <c:pt idx="13832">
                  <c:v>8.3088718408829827</c:v>
                </c:pt>
                <c:pt idx="13833">
                  <c:v>8.3090783659669167</c:v>
                </c:pt>
                <c:pt idx="13834">
                  <c:v>8.3095511517330589</c:v>
                </c:pt>
                <c:pt idx="13835">
                  <c:v>8.3089742374999993</c:v>
                </c:pt>
                <c:pt idx="13836">
                  <c:v>8.309129579249932</c:v>
                </c:pt>
                <c:pt idx="13837">
                  <c:v>8.3090924650170734</c:v>
                </c:pt>
                <c:pt idx="13838">
                  <c:v>8.3088197734330063</c:v>
                </c:pt>
                <c:pt idx="13839">
                  <c:v>8.3092651591999491</c:v>
                </c:pt>
                <c:pt idx="13840">
                  <c:v>8.3094012676170816</c:v>
                </c:pt>
                <c:pt idx="13841">
                  <c:v>8.3087513200500247</c:v>
                </c:pt>
                <c:pt idx="13842">
                  <c:v>8.3092217284669569</c:v>
                </c:pt>
                <c:pt idx="13843">
                  <c:v>8.309160114233098</c:v>
                </c:pt>
                <c:pt idx="13844">
                  <c:v>8.3093545000000404</c:v>
                </c:pt>
                <c:pt idx="13845">
                  <c:v>8.3090832584169725</c:v>
                </c:pt>
                <c:pt idx="13846">
                  <c:v>8.3091304608499144</c:v>
                </c:pt>
                <c:pt idx="13847">
                  <c:v>8.309140352600048</c:v>
                </c:pt>
                <c:pt idx="13848">
                  <c:v>8.3095454383669889</c:v>
                </c:pt>
                <c:pt idx="13849">
                  <c:v>8.3091493967829209</c:v>
                </c:pt>
                <c:pt idx="13850">
                  <c:v>8.3091919825500629</c:v>
                </c:pt>
                <c:pt idx="13851">
                  <c:v>8.3092153742999955</c:v>
                </c:pt>
                <c:pt idx="13852">
                  <c:v>8.3096667433999389</c:v>
                </c:pt>
                <c:pt idx="13853">
                  <c:v>8.3090764291670798</c:v>
                </c:pt>
                <c:pt idx="13854">
                  <c:v>8.3088984542500111</c:v>
                </c:pt>
                <c:pt idx="13855">
                  <c:v>8.3095487066829552</c:v>
                </c:pt>
                <c:pt idx="13856">
                  <c:v>8.3092076984330863</c:v>
                </c:pt>
                <c:pt idx="13857">
                  <c:v>8.3096661675330292</c:v>
                </c:pt>
                <c:pt idx="13858">
                  <c:v>8.3093208259499622</c:v>
                </c:pt>
                <c:pt idx="13859">
                  <c:v>8.3089994783829031</c:v>
                </c:pt>
                <c:pt idx="13860">
                  <c:v>8.308942270133036</c:v>
                </c:pt>
                <c:pt idx="13861">
                  <c:v>8.3089519225669779</c:v>
                </c:pt>
                <c:pt idx="13862">
                  <c:v>8.3086188916669208</c:v>
                </c:pt>
                <c:pt idx="13863">
                  <c:v>8.3088626167500532</c:v>
                </c:pt>
                <c:pt idx="13864">
                  <c:v>8.308737652516994</c:v>
                </c:pt>
                <c:pt idx="13865">
                  <c:v>8.308987194266928</c:v>
                </c:pt>
                <c:pt idx="13866">
                  <c:v>8.3085201467000687</c:v>
                </c:pt>
                <c:pt idx="13867">
                  <c:v>8.3090420717830007</c:v>
                </c:pt>
                <c:pt idx="13868">
                  <c:v>8.3093071408829449</c:v>
                </c:pt>
                <c:pt idx="13869">
                  <c:v>8.3092206993000755</c:v>
                </c:pt>
                <c:pt idx="13870">
                  <c:v>8.3090194184000197</c:v>
                </c:pt>
                <c:pt idx="13871">
                  <c:v>8.3088218208329607</c:v>
                </c:pt>
                <c:pt idx="13872">
                  <c:v>8.3099124459170923</c:v>
                </c:pt>
                <c:pt idx="13873">
                  <c:v>8.3097688816830342</c:v>
                </c:pt>
                <c:pt idx="13874">
                  <c:v>8.3089124734329669</c:v>
                </c:pt>
                <c:pt idx="13875">
                  <c:v>8.3091781091999106</c:v>
                </c:pt>
                <c:pt idx="13876">
                  <c:v>8.3097943842830428</c:v>
                </c:pt>
                <c:pt idx="13877">
                  <c:v>8.3097159700499823</c:v>
                </c:pt>
                <c:pt idx="13878">
                  <c:v>8.3092394617999155</c:v>
                </c:pt>
                <c:pt idx="13879">
                  <c:v>8.3095543975670569</c:v>
                </c:pt>
                <c:pt idx="13880">
                  <c:v>8.3099557833330007</c:v>
                </c:pt>
                <c:pt idx="13881">
                  <c:v>8.3098081917499336</c:v>
                </c:pt>
                <c:pt idx="13882">
                  <c:v>8.309982044183073</c:v>
                </c:pt>
                <c:pt idx="13883">
                  <c:v>8.3098626359330066</c:v>
                </c:pt>
                <c:pt idx="13884">
                  <c:v>8.3091857050329487</c:v>
                </c:pt>
                <c:pt idx="13885">
                  <c:v>8.3092202301170808</c:v>
                </c:pt>
                <c:pt idx="13886">
                  <c:v>8.3088620825500232</c:v>
                </c:pt>
                <c:pt idx="13887">
                  <c:v>8.3090397242999572</c:v>
                </c:pt>
                <c:pt idx="13888">
                  <c:v>8.3090965767330971</c:v>
                </c:pt>
                <c:pt idx="13889">
                  <c:v>8.3093177958330404</c:v>
                </c:pt>
                <c:pt idx="13890">
                  <c:v>8.3093092042499723</c:v>
                </c:pt>
                <c:pt idx="13891">
                  <c:v>8.3090293066829162</c:v>
                </c:pt>
                <c:pt idx="13892">
                  <c:v>8.3088714151000467</c:v>
                </c:pt>
                <c:pt idx="13893">
                  <c:v>8.3092794008669877</c:v>
                </c:pt>
                <c:pt idx="13894">
                  <c:v>8.3086483759499234</c:v>
                </c:pt>
                <c:pt idx="13895">
                  <c:v>8.3093927950500621</c:v>
                </c:pt>
                <c:pt idx="13896">
                  <c:v>8.309472686799996</c:v>
                </c:pt>
                <c:pt idx="13897">
                  <c:v>8.3092255725669393</c:v>
                </c:pt>
                <c:pt idx="13898">
                  <c:v>8.3095608583330787</c:v>
                </c:pt>
                <c:pt idx="13899">
                  <c:v>8.3090999334170128</c:v>
                </c:pt>
                <c:pt idx="13900">
                  <c:v>8.3090923691829541</c:v>
                </c:pt>
                <c:pt idx="13901">
                  <c:v>8.3092602942670855</c:v>
                </c:pt>
                <c:pt idx="13902">
                  <c:v>8.3089513133670287</c:v>
                </c:pt>
                <c:pt idx="13903">
                  <c:v>8.3089206884499625</c:v>
                </c:pt>
                <c:pt idx="13904">
                  <c:v>8.308900607549905</c:v>
                </c:pt>
                <c:pt idx="13905">
                  <c:v>8.3092112326330358</c:v>
                </c:pt>
                <c:pt idx="13906">
                  <c:v>8.3093055850669781</c:v>
                </c:pt>
                <c:pt idx="13907">
                  <c:v>8.3096604374999199</c:v>
                </c:pt>
                <c:pt idx="13908">
                  <c:v>8.3102269959170521</c:v>
                </c:pt>
                <c:pt idx="13909">
                  <c:v>8.3095337816829957</c:v>
                </c:pt>
                <c:pt idx="13910">
                  <c:v>8.3096689734329274</c:v>
                </c:pt>
                <c:pt idx="13911">
                  <c:v>8.3092476592000679</c:v>
                </c:pt>
                <c:pt idx="13912">
                  <c:v>8.3093530342830011</c:v>
                </c:pt>
                <c:pt idx="13913">
                  <c:v>8.3092714033829438</c:v>
                </c:pt>
                <c:pt idx="13914">
                  <c:v>8.3097328118000746</c:v>
                </c:pt>
                <c:pt idx="13915">
                  <c:v>8.3090453309000178</c:v>
                </c:pt>
                <c:pt idx="13916">
                  <c:v>8.3091168666669599</c:v>
                </c:pt>
                <c:pt idx="13917">
                  <c:v>8.3095470417500934</c:v>
                </c:pt>
                <c:pt idx="13918">
                  <c:v>8.3098369275170345</c:v>
                </c:pt>
                <c:pt idx="13919">
                  <c:v>8.3097997692669665</c:v>
                </c:pt>
                <c:pt idx="13920">
                  <c:v>8.3096409716999098</c:v>
                </c:pt>
                <c:pt idx="13921">
                  <c:v>8.3097838301170412</c:v>
                </c:pt>
                <c:pt idx="13922">
                  <c:v>8.3089726325499846</c:v>
                </c:pt>
                <c:pt idx="13923">
                  <c:v>8.3088578409669172</c:v>
                </c:pt>
                <c:pt idx="13924">
                  <c:v>8.3088703434000575</c:v>
                </c:pt>
                <c:pt idx="13925">
                  <c:v>8.3087738958330011</c:v>
                </c:pt>
                <c:pt idx="13926">
                  <c:v>8.3088291209169327</c:v>
                </c:pt>
                <c:pt idx="13927">
                  <c:v>8.3091010566830743</c:v>
                </c:pt>
                <c:pt idx="13928">
                  <c:v>8.3093165817670069</c:v>
                </c:pt>
                <c:pt idx="13929">
                  <c:v>8.3090439008669481</c:v>
                </c:pt>
                <c:pt idx="13930">
                  <c:v>8.3092621759500798</c:v>
                </c:pt>
                <c:pt idx="13931">
                  <c:v>8.3085378617170242</c:v>
                </c:pt>
                <c:pt idx="13932">
                  <c:v>8.3089401534669562</c:v>
                </c:pt>
                <c:pt idx="13933">
                  <c:v>8.3088896392330973</c:v>
                </c:pt>
                <c:pt idx="13934">
                  <c:v>8.3085788083330385</c:v>
                </c:pt>
                <c:pt idx="13935">
                  <c:v>8.3086389667499727</c:v>
                </c:pt>
                <c:pt idx="13936">
                  <c:v>8.3083031858499155</c:v>
                </c:pt>
                <c:pt idx="13937">
                  <c:v>8.3087139276000475</c:v>
                </c:pt>
                <c:pt idx="13938">
                  <c:v>8.308522446699989</c:v>
                </c:pt>
                <c:pt idx="13939">
                  <c:v>8.308568455116923</c:v>
                </c:pt>
                <c:pt idx="13940">
                  <c:v>8.308906374217063</c:v>
                </c:pt>
                <c:pt idx="13941">
                  <c:v>8.3090855159669967</c:v>
                </c:pt>
                <c:pt idx="13942">
                  <c:v>8.3090533683999386</c:v>
                </c:pt>
                <c:pt idx="13943">
                  <c:v>8.3092845708330803</c:v>
                </c:pt>
                <c:pt idx="13944">
                  <c:v>8.3090893625830127</c:v>
                </c:pt>
                <c:pt idx="13945">
                  <c:v>8.3095128483499536</c:v>
                </c:pt>
                <c:pt idx="13946">
                  <c:v>8.3088660234330867</c:v>
                </c:pt>
                <c:pt idx="13947">
                  <c:v>8.3085934092000286</c:v>
                </c:pt>
                <c:pt idx="13948">
                  <c:v>8.3088284176169616</c:v>
                </c:pt>
                <c:pt idx="13949">
                  <c:v>8.3085128533829042</c:v>
                </c:pt>
                <c:pt idx="13950">
                  <c:v>8.3085331118000365</c:v>
                </c:pt>
                <c:pt idx="13951">
                  <c:v>8.3082450142329787</c:v>
                </c:pt>
                <c:pt idx="13952">
                  <c:v>8.3084113333329199</c:v>
                </c:pt>
                <c:pt idx="13953">
                  <c:v>8.3086540417500512</c:v>
                </c:pt>
                <c:pt idx="13954">
                  <c:v>8.308874910849994</c:v>
                </c:pt>
                <c:pt idx="13955">
                  <c:v>8.3086870025999282</c:v>
                </c:pt>
                <c:pt idx="13956">
                  <c:v>8.3083393883670702</c:v>
                </c:pt>
                <c:pt idx="13957">
                  <c:v>8.3082897134500016</c:v>
                </c:pt>
                <c:pt idx="13958">
                  <c:v>8.3079928325499441</c:v>
                </c:pt>
                <c:pt idx="13959">
                  <c:v>8.308235207633075</c:v>
                </c:pt>
                <c:pt idx="13960">
                  <c:v>8.3082224767330182</c:v>
                </c:pt>
                <c:pt idx="13961">
                  <c:v>8.3085814291669617</c:v>
                </c:pt>
                <c:pt idx="13962">
                  <c:v>8.3085728209170924</c:v>
                </c:pt>
                <c:pt idx="13963">
                  <c:v>8.3083647733500339</c:v>
                </c:pt>
                <c:pt idx="13964">
                  <c:v>8.3087616984329671</c:v>
                </c:pt>
                <c:pt idx="13965">
                  <c:v>8.308233400866909</c:v>
                </c:pt>
                <c:pt idx="13966">
                  <c:v>8.3079480926170408</c:v>
                </c:pt>
                <c:pt idx="13967">
                  <c:v>8.3087393117169839</c:v>
                </c:pt>
                <c:pt idx="13968">
                  <c:v>8.3080181034669174</c:v>
                </c:pt>
                <c:pt idx="13969">
                  <c:v>8.3079907559000574</c:v>
                </c:pt>
                <c:pt idx="13970">
                  <c:v>8.3080036750000001</c:v>
                </c:pt>
                <c:pt idx="13971">
                  <c:v>8.3075802167499333</c:v>
                </c:pt>
                <c:pt idx="13972">
                  <c:v>8.3079323691830744</c:v>
                </c:pt>
                <c:pt idx="13973">
                  <c:v>8.3078445109330072</c:v>
                </c:pt>
                <c:pt idx="13974">
                  <c:v>8.308649513366948</c:v>
                </c:pt>
                <c:pt idx="13975">
                  <c:v>8.3079776217830812</c:v>
                </c:pt>
                <c:pt idx="13976">
                  <c:v>8.3080969575500223</c:v>
                </c:pt>
                <c:pt idx="13977">
                  <c:v>8.308502499299955</c:v>
                </c:pt>
                <c:pt idx="13978">
                  <c:v>8.3084401850670986</c:v>
                </c:pt>
                <c:pt idx="13979">
                  <c:v>8.3077748708330397</c:v>
                </c:pt>
                <c:pt idx="13980">
                  <c:v>8.3077011459169743</c:v>
                </c:pt>
                <c:pt idx="13981">
                  <c:v>8.3077964150169148</c:v>
                </c:pt>
                <c:pt idx="13982">
                  <c:v>8.3082237401000469</c:v>
                </c:pt>
                <c:pt idx="13983">
                  <c:v>8.3081462425329899</c:v>
                </c:pt>
                <c:pt idx="13984">
                  <c:v>8.3070822176169212</c:v>
                </c:pt>
                <c:pt idx="13985">
                  <c:v>8.3075404700500641</c:v>
                </c:pt>
                <c:pt idx="13986">
                  <c:v>8.3077642451329972</c:v>
                </c:pt>
                <c:pt idx="13987">
                  <c:v>8.3073505142329385</c:v>
                </c:pt>
                <c:pt idx="13988">
                  <c:v>8.30731021666708</c:v>
                </c:pt>
                <c:pt idx="13989">
                  <c:v>8.3076587250830123</c:v>
                </c:pt>
                <c:pt idx="13990">
                  <c:v>8.3073372441829552</c:v>
                </c:pt>
                <c:pt idx="13991">
                  <c:v>8.3074661192670867</c:v>
                </c:pt>
                <c:pt idx="13992">
                  <c:v>8.3074723383670275</c:v>
                </c:pt>
                <c:pt idx="13993">
                  <c:v>8.3074370967829605</c:v>
                </c:pt>
                <c:pt idx="13994">
                  <c:v>8.3071836825499048</c:v>
                </c:pt>
                <c:pt idx="13995">
                  <c:v>8.307263740967036</c:v>
                </c:pt>
                <c:pt idx="13996">
                  <c:v>8.3072982267329785</c:v>
                </c:pt>
                <c:pt idx="13997">
                  <c:v>8.3070143458329202</c:v>
                </c:pt>
                <c:pt idx="13998">
                  <c:v>8.3068708209170516</c:v>
                </c:pt>
                <c:pt idx="13999">
                  <c:v>8.306861673349994</c:v>
                </c:pt>
                <c:pt idx="14000">
                  <c:v>8.3064645317669275</c:v>
                </c:pt>
                <c:pt idx="14001">
                  <c:v>8.3067539842000695</c:v>
                </c:pt>
                <c:pt idx="14002">
                  <c:v>8.306649442617001</c:v>
                </c:pt>
                <c:pt idx="14003">
                  <c:v>8.3068083117169422</c:v>
                </c:pt>
                <c:pt idx="14004">
                  <c:v>8.3067001868000769</c:v>
                </c:pt>
                <c:pt idx="14005">
                  <c:v>8.3061234059000171</c:v>
                </c:pt>
                <c:pt idx="14006">
                  <c:v>8.3061146749999608</c:v>
                </c:pt>
                <c:pt idx="14007">
                  <c:v>8.3065895667500929</c:v>
                </c:pt>
                <c:pt idx="14008">
                  <c:v>8.306197185850035</c:v>
                </c:pt>
                <c:pt idx="14009">
                  <c:v>8.3063686942669683</c:v>
                </c:pt>
                <c:pt idx="14010">
                  <c:v>8.3061009800329089</c:v>
                </c:pt>
                <c:pt idx="14011">
                  <c:v>8.3060728551170406</c:v>
                </c:pt>
                <c:pt idx="14012">
                  <c:v>8.3058621075499843</c:v>
                </c:pt>
                <c:pt idx="14013">
                  <c:v>8.3059067159669162</c:v>
                </c:pt>
                <c:pt idx="14014">
                  <c:v>8.3061297517330583</c:v>
                </c:pt>
                <c:pt idx="14015">
                  <c:v>8.3063769875000002</c:v>
                </c:pt>
                <c:pt idx="14016">
                  <c:v>8.3061641125829322</c:v>
                </c:pt>
                <c:pt idx="14017">
                  <c:v>8.3055561983500734</c:v>
                </c:pt>
                <c:pt idx="14018">
                  <c:v>8.3059263067670077</c:v>
                </c:pt>
                <c:pt idx="14019">
                  <c:v>8.3057218091999498</c:v>
                </c:pt>
                <c:pt idx="14020">
                  <c:v>8.3057849009500817</c:v>
                </c:pt>
                <c:pt idx="14021">
                  <c:v>8.3060107867170228</c:v>
                </c:pt>
                <c:pt idx="14022">
                  <c:v>8.3054674784669569</c:v>
                </c:pt>
                <c:pt idx="14023">
                  <c:v>8.3064517809000975</c:v>
                </c:pt>
                <c:pt idx="14024">
                  <c:v>8.3056959833330399</c:v>
                </c:pt>
                <c:pt idx="14025">
                  <c:v>8.3059056750829736</c:v>
                </c:pt>
                <c:pt idx="14026">
                  <c:v>8.3054432941829148</c:v>
                </c:pt>
                <c:pt idx="14027">
                  <c:v>8.305925185933047</c:v>
                </c:pt>
                <c:pt idx="14028">
                  <c:v>8.3056431883669894</c:v>
                </c:pt>
                <c:pt idx="14029">
                  <c:v>8.305409996782922</c:v>
                </c:pt>
                <c:pt idx="14030">
                  <c:v>8.305500615883064</c:v>
                </c:pt>
                <c:pt idx="14031">
                  <c:v>8.3057016909669965</c:v>
                </c:pt>
                <c:pt idx="14032">
                  <c:v>8.3052975100669393</c:v>
                </c:pt>
                <c:pt idx="14033">
                  <c:v>8.3052849291670796</c:v>
                </c:pt>
                <c:pt idx="14034">
                  <c:v>8.3053890875830128</c:v>
                </c:pt>
                <c:pt idx="14035">
                  <c:v>8.3056128900169544</c:v>
                </c:pt>
                <c:pt idx="14036">
                  <c:v>8.3056294651000862</c:v>
                </c:pt>
                <c:pt idx="14037">
                  <c:v>8.3055358175330305</c:v>
                </c:pt>
                <c:pt idx="14038">
                  <c:v>8.3058513759499633</c:v>
                </c:pt>
                <c:pt idx="14039">
                  <c:v>8.3058386783829032</c:v>
                </c:pt>
                <c:pt idx="14040">
                  <c:v>8.3050337201330358</c:v>
                </c:pt>
                <c:pt idx="14041">
                  <c:v>8.3054235392329776</c:v>
                </c:pt>
                <c:pt idx="14042">
                  <c:v>8.3057270416669216</c:v>
                </c:pt>
                <c:pt idx="14043">
                  <c:v>8.3056217834170525</c:v>
                </c:pt>
                <c:pt idx="14044">
                  <c:v>8.3054917525169945</c:v>
                </c:pt>
                <c:pt idx="14045">
                  <c:v>8.305165527599927</c:v>
                </c:pt>
                <c:pt idx="14046">
                  <c:v>8.3049057467000686</c:v>
                </c:pt>
                <c:pt idx="14047">
                  <c:v>8.3045962884500018</c:v>
                </c:pt>
                <c:pt idx="14048">
                  <c:v>8.3043665908829443</c:v>
                </c:pt>
                <c:pt idx="14049">
                  <c:v>8.3039914493000762</c:v>
                </c:pt>
                <c:pt idx="14050">
                  <c:v>8.3040494017330175</c:v>
                </c:pt>
                <c:pt idx="14051">
                  <c:v>8.3042815041669602</c:v>
                </c:pt>
                <c:pt idx="14052">
                  <c:v>8.3040207959170917</c:v>
                </c:pt>
                <c:pt idx="14053">
                  <c:v>8.3047330150170353</c:v>
                </c:pt>
                <c:pt idx="14054">
                  <c:v>8.3045004234329678</c:v>
                </c:pt>
                <c:pt idx="14055">
                  <c:v>8.3048474258669085</c:v>
                </c:pt>
                <c:pt idx="14056">
                  <c:v>8.3041331009500414</c:v>
                </c:pt>
                <c:pt idx="14057">
                  <c:v>8.304210003382984</c:v>
                </c:pt>
                <c:pt idx="14058">
                  <c:v>8.3044111117999169</c:v>
                </c:pt>
                <c:pt idx="14059">
                  <c:v>8.3046473475670588</c:v>
                </c:pt>
                <c:pt idx="14060">
                  <c:v>8.304420799999999</c:v>
                </c:pt>
                <c:pt idx="14061">
                  <c:v>8.3041810084169345</c:v>
                </c:pt>
                <c:pt idx="14062">
                  <c:v>8.3043590275170747</c:v>
                </c:pt>
                <c:pt idx="14063">
                  <c:v>8.3038308526000062</c:v>
                </c:pt>
                <c:pt idx="14064">
                  <c:v>8.3037638716999496</c:v>
                </c:pt>
                <c:pt idx="14065">
                  <c:v>8.3040244967830805</c:v>
                </c:pt>
                <c:pt idx="14066">
                  <c:v>8.3041851825500235</c:v>
                </c:pt>
                <c:pt idx="14067">
                  <c:v>8.3045811576329562</c:v>
                </c:pt>
                <c:pt idx="14068">
                  <c:v>8.3039415600670967</c:v>
                </c:pt>
                <c:pt idx="14069">
                  <c:v>8.3047892958330394</c:v>
                </c:pt>
                <c:pt idx="14070">
                  <c:v>8.3038415542499724</c:v>
                </c:pt>
                <c:pt idx="14071">
                  <c:v>8.3045110400169158</c:v>
                </c:pt>
                <c:pt idx="14072">
                  <c:v>8.3040472817670477</c:v>
                </c:pt>
                <c:pt idx="14073">
                  <c:v>8.3042333008669882</c:v>
                </c:pt>
                <c:pt idx="14074">
                  <c:v>8.3040813926169204</c:v>
                </c:pt>
                <c:pt idx="14075">
                  <c:v>8.304316028383063</c:v>
                </c:pt>
                <c:pt idx="14076">
                  <c:v>8.3044004534669966</c:v>
                </c:pt>
                <c:pt idx="14077">
                  <c:v>8.3034425558999381</c:v>
                </c:pt>
                <c:pt idx="14078">
                  <c:v>8.3035615916670782</c:v>
                </c:pt>
                <c:pt idx="14079">
                  <c:v>8.3042412334170113</c:v>
                </c:pt>
                <c:pt idx="14080">
                  <c:v>8.304274769182955</c:v>
                </c:pt>
                <c:pt idx="14081">
                  <c:v>8.3043790942670856</c:v>
                </c:pt>
                <c:pt idx="14082">
                  <c:v>8.3045697467000288</c:v>
                </c:pt>
                <c:pt idx="14083">
                  <c:v>8.3045490051169626</c:v>
                </c:pt>
                <c:pt idx="14084">
                  <c:v>8.3044823908829031</c:v>
                </c:pt>
                <c:pt idx="14085">
                  <c:v>8.304465249300037</c:v>
                </c:pt>
                <c:pt idx="14086">
                  <c:v>8.3043420517329771</c:v>
                </c:pt>
                <c:pt idx="14087">
                  <c:v>8.3046247208329209</c:v>
                </c:pt>
                <c:pt idx="14088">
                  <c:v>8.3043672792500516</c:v>
                </c:pt>
                <c:pt idx="14089">
                  <c:v>8.3040185316829955</c:v>
                </c:pt>
                <c:pt idx="14090">
                  <c:v>8.3042448900999286</c:v>
                </c:pt>
                <c:pt idx="14091">
                  <c:v>8.3044451425330674</c:v>
                </c:pt>
                <c:pt idx="14092">
                  <c:v>8.3042645676170004</c:v>
                </c:pt>
                <c:pt idx="14093">
                  <c:v>8.3046660200499431</c:v>
                </c:pt>
                <c:pt idx="14094">
                  <c:v>8.3045696451330748</c:v>
                </c:pt>
                <c:pt idx="14095">
                  <c:v>8.3043850975670193</c:v>
                </c:pt>
                <c:pt idx="14096">
                  <c:v>8.304487299999959</c:v>
                </c:pt>
                <c:pt idx="14097">
                  <c:v>8.3041233084170916</c:v>
                </c:pt>
                <c:pt idx="14098">
                  <c:v>8.3041528441830348</c:v>
                </c:pt>
                <c:pt idx="14099">
                  <c:v>8.3043465025999676</c:v>
                </c:pt>
                <c:pt idx="14100">
                  <c:v>8.3044066716999101</c:v>
                </c:pt>
                <c:pt idx="14101">
                  <c:v>8.3049144967830415</c:v>
                </c:pt>
                <c:pt idx="14102">
                  <c:v>8.3045905658829824</c:v>
                </c:pt>
                <c:pt idx="14103">
                  <c:v>8.3043237076329177</c:v>
                </c:pt>
                <c:pt idx="14104">
                  <c:v>8.3039863100670583</c:v>
                </c:pt>
                <c:pt idx="14105">
                  <c:v>8.3042114791669999</c:v>
                </c:pt>
                <c:pt idx="14106">
                  <c:v>8.3048114709169329</c:v>
                </c:pt>
                <c:pt idx="14107">
                  <c:v>8.3039951066830735</c:v>
                </c:pt>
                <c:pt idx="14108">
                  <c:v>8.304870048433008</c:v>
                </c:pt>
                <c:pt idx="14109">
                  <c:v>8.3051685508669486</c:v>
                </c:pt>
                <c:pt idx="14110">
                  <c:v>8.3048169259500799</c:v>
                </c:pt>
                <c:pt idx="14111">
                  <c:v>8.305217578383024</c:v>
                </c:pt>
                <c:pt idx="14112">
                  <c:v>8.3049747867999564</c:v>
                </c:pt>
                <c:pt idx="14113">
                  <c:v>8.3048614892330992</c:v>
                </c:pt>
                <c:pt idx="14114">
                  <c:v>8.3049978416670402</c:v>
                </c:pt>
                <c:pt idx="14115">
                  <c:v>8.3049127500829716</c:v>
                </c:pt>
                <c:pt idx="14116">
                  <c:v>8.3057642191829153</c:v>
                </c:pt>
                <c:pt idx="14117">
                  <c:v>8.3055986609330468</c:v>
                </c:pt>
                <c:pt idx="14118">
                  <c:v>8.3056712633669907</c:v>
                </c:pt>
                <c:pt idx="14119">
                  <c:v>8.305293405116922</c:v>
                </c:pt>
                <c:pt idx="14120">
                  <c:v>8.3055050242170623</c:v>
                </c:pt>
                <c:pt idx="14121">
                  <c:v>8.3056429826329961</c:v>
                </c:pt>
                <c:pt idx="14122">
                  <c:v>8.3046237850669389</c:v>
                </c:pt>
                <c:pt idx="14123">
                  <c:v>8.3052322041670799</c:v>
                </c:pt>
                <c:pt idx="14124">
                  <c:v>8.3053572625830139</c:v>
                </c:pt>
                <c:pt idx="14125">
                  <c:v>8.3053651650169549</c:v>
                </c:pt>
                <c:pt idx="14126">
                  <c:v>8.3054253567670866</c:v>
                </c:pt>
                <c:pt idx="14127">
                  <c:v>8.3050385425330298</c:v>
                </c:pt>
                <c:pt idx="14128">
                  <c:v>8.3050091676169622</c:v>
                </c:pt>
                <c:pt idx="14129">
                  <c:v>8.3049775367169048</c:v>
                </c:pt>
                <c:pt idx="14130">
                  <c:v>8.3049137784670357</c:v>
                </c:pt>
                <c:pt idx="14131">
                  <c:v>8.3048911142329782</c:v>
                </c:pt>
                <c:pt idx="14132">
                  <c:v>8.3047648999999204</c:v>
                </c:pt>
                <c:pt idx="14133">
                  <c:v>8.3048020750830513</c:v>
                </c:pt>
                <c:pt idx="14134">
                  <c:v>8.3051481441829953</c:v>
                </c:pt>
                <c:pt idx="14135">
                  <c:v>8.3045733359329272</c:v>
                </c:pt>
                <c:pt idx="14136">
                  <c:v>8.3045657383670672</c:v>
                </c:pt>
                <c:pt idx="14137">
                  <c:v>8.3048549134500025</c:v>
                </c:pt>
                <c:pt idx="14138">
                  <c:v>8.3053027825499441</c:v>
                </c:pt>
                <c:pt idx="14139">
                  <c:v>8.3054645743000748</c:v>
                </c:pt>
                <c:pt idx="14140">
                  <c:v>8.3054383767330187</c:v>
                </c:pt>
                <c:pt idx="14141">
                  <c:v>8.3050531624999593</c:v>
                </c:pt>
                <c:pt idx="14142">
                  <c:v>8.3049589042500926</c:v>
                </c:pt>
                <c:pt idx="14143">
                  <c:v>8.3054521733500337</c:v>
                </c:pt>
                <c:pt idx="14144">
                  <c:v>8.3051222650999659</c:v>
                </c:pt>
                <c:pt idx="14145">
                  <c:v>8.3058041175329098</c:v>
                </c:pt>
                <c:pt idx="14146">
                  <c:v>8.3048995592830419</c:v>
                </c:pt>
                <c:pt idx="14147">
                  <c:v>8.3047518450499851</c:v>
                </c:pt>
                <c:pt idx="14148">
                  <c:v>8.3051189034669175</c:v>
                </c:pt>
                <c:pt idx="14149">
                  <c:v>8.3060185059000577</c:v>
                </c:pt>
                <c:pt idx="14150">
                  <c:v>8.3056992916670005</c:v>
                </c:pt>
                <c:pt idx="14151">
                  <c:v>8.3055364334169326</c:v>
                </c:pt>
                <c:pt idx="14152">
                  <c:v>8.3060018191830753</c:v>
                </c:pt>
                <c:pt idx="14153">
                  <c:v>8.3059183109330075</c:v>
                </c:pt>
                <c:pt idx="14154">
                  <c:v>8.3060284300329492</c:v>
                </c:pt>
                <c:pt idx="14155">
                  <c:v>8.3058310551170802</c:v>
                </c:pt>
                <c:pt idx="14156">
                  <c:v>8.3061302908830239</c:v>
                </c:pt>
                <c:pt idx="14157">
                  <c:v>8.3061219159669566</c:v>
                </c:pt>
                <c:pt idx="14158">
                  <c:v>8.3063618017330985</c:v>
                </c:pt>
                <c:pt idx="14159">
                  <c:v>8.3060415875000384</c:v>
                </c:pt>
                <c:pt idx="14160">
                  <c:v>8.306096529249972</c:v>
                </c:pt>
                <c:pt idx="14161">
                  <c:v>8.3061273483499143</c:v>
                </c:pt>
                <c:pt idx="14162">
                  <c:v>8.3065890567670468</c:v>
                </c:pt>
                <c:pt idx="14163">
                  <c:v>8.3063885091999889</c:v>
                </c:pt>
                <c:pt idx="14164">
                  <c:v>8.3059724842829219</c:v>
                </c:pt>
                <c:pt idx="14165">
                  <c:v>8.3060943700500633</c:v>
                </c:pt>
                <c:pt idx="14166">
                  <c:v>8.305892878466997</c:v>
                </c:pt>
                <c:pt idx="14167">
                  <c:v>8.3057477308999381</c:v>
                </c:pt>
                <c:pt idx="14168">
                  <c:v>8.3055759333330794</c:v>
                </c:pt>
                <c:pt idx="14169">
                  <c:v>8.3061079917500127</c:v>
                </c:pt>
                <c:pt idx="14170">
                  <c:v>8.3064903608499563</c:v>
                </c:pt>
                <c:pt idx="14171">
                  <c:v>8.3064465359330875</c:v>
                </c:pt>
                <c:pt idx="14172">
                  <c:v>8.3061826217000281</c:v>
                </c:pt>
                <c:pt idx="14173">
                  <c:v>8.3061825801169604</c:v>
                </c:pt>
                <c:pt idx="14174">
                  <c:v>8.3061979492169034</c:v>
                </c:pt>
                <c:pt idx="14175">
                  <c:v>8.3065075243000361</c:v>
                </c:pt>
                <c:pt idx="14176">
                  <c:v>8.3065777433999788</c:v>
                </c:pt>
                <c:pt idx="14177">
                  <c:v>8.30662656249992</c:v>
                </c:pt>
                <c:pt idx="14178">
                  <c:v>8.3066777709170516</c:v>
                </c:pt>
                <c:pt idx="14179">
                  <c:v>8.3065255566829954</c:v>
                </c:pt>
                <c:pt idx="14180">
                  <c:v>8.3066311650999278</c:v>
                </c:pt>
                <c:pt idx="14181">
                  <c:v>8.3065918008670696</c:v>
                </c:pt>
                <c:pt idx="14182">
                  <c:v>8.3058193926170016</c:v>
                </c:pt>
                <c:pt idx="14183">
                  <c:v>8.3059135617169435</c:v>
                </c:pt>
                <c:pt idx="14184">
                  <c:v>8.306365170133077</c:v>
                </c:pt>
                <c:pt idx="14185">
                  <c:v>8.3066029392330183</c:v>
                </c:pt>
                <c:pt idx="14186">
                  <c:v>8.3067887083329612</c:v>
                </c:pt>
                <c:pt idx="14187">
                  <c:v>8.3071056500830931</c:v>
                </c:pt>
                <c:pt idx="14188">
                  <c:v>8.3070134525170332</c:v>
                </c:pt>
                <c:pt idx="14189">
                  <c:v>8.3067358109329685</c:v>
                </c:pt>
                <c:pt idx="14190">
                  <c:v>8.3061336966999093</c:v>
                </c:pt>
                <c:pt idx="14191">
                  <c:v>8.3067433051170418</c:v>
                </c:pt>
                <c:pt idx="14192">
                  <c:v>8.3065191408829833</c:v>
                </c:pt>
                <c:pt idx="14193">
                  <c:v>8.3072636826329163</c:v>
                </c:pt>
                <c:pt idx="14194">
                  <c:v>8.3070399350670581</c:v>
                </c:pt>
                <c:pt idx="14195">
                  <c:v>8.3072773375000004</c:v>
                </c:pt>
                <c:pt idx="14196">
                  <c:v>8.3071215625829318</c:v>
                </c:pt>
                <c:pt idx="14197">
                  <c:v>8.3074524483500749</c:v>
                </c:pt>
                <c:pt idx="14198">
                  <c:v>8.3075525901000074</c:v>
                </c:pt>
                <c:pt idx="14199">
                  <c:v>8.3075660091999506</c:v>
                </c:pt>
                <c:pt idx="14200">
                  <c:v>8.3077367009500822</c:v>
                </c:pt>
                <c:pt idx="14201">
                  <c:v>8.3078781033830236</c:v>
                </c:pt>
                <c:pt idx="14202">
                  <c:v>8.3081930284669561</c:v>
                </c:pt>
                <c:pt idx="14203">
                  <c:v>8.3078878142330979</c:v>
                </c:pt>
                <c:pt idx="14204">
                  <c:v>8.3082930666670407</c:v>
                </c:pt>
                <c:pt idx="14205">
                  <c:v>8.3077614750829731</c:v>
                </c:pt>
                <c:pt idx="14206">
                  <c:v>8.307861794182914</c:v>
                </c:pt>
                <c:pt idx="14207">
                  <c:v>8.308288185933046</c:v>
                </c:pt>
                <c:pt idx="14208">
                  <c:v>8.3080504550329888</c:v>
                </c:pt>
                <c:pt idx="14209">
                  <c:v>8.3083031634499225</c:v>
                </c:pt>
                <c:pt idx="14210">
                  <c:v>8.3080878992170639</c:v>
                </c:pt>
                <c:pt idx="14211">
                  <c:v>8.3085402576329965</c:v>
                </c:pt>
                <c:pt idx="14212">
                  <c:v>8.3084424267329382</c:v>
                </c:pt>
                <c:pt idx="14213">
                  <c:v>8.3084846625000797</c:v>
                </c:pt>
                <c:pt idx="14214">
                  <c:v>8.3084225875830118</c:v>
                </c:pt>
                <c:pt idx="14215">
                  <c:v>8.3088418400169548</c:v>
                </c:pt>
                <c:pt idx="14216">
                  <c:v>8.3079630651000862</c:v>
                </c:pt>
                <c:pt idx="14217">
                  <c:v>8.3084112675330282</c:v>
                </c:pt>
                <c:pt idx="14218">
                  <c:v>8.3084917092829631</c:v>
                </c:pt>
                <c:pt idx="14219">
                  <c:v>8.3087824617169037</c:v>
                </c:pt>
                <c:pt idx="14220">
                  <c:v>8.3082608201330359</c:v>
                </c:pt>
                <c:pt idx="14221">
                  <c:v>8.3087175558999782</c:v>
                </c:pt>
                <c:pt idx="14222">
                  <c:v>8.3087045249999196</c:v>
                </c:pt>
                <c:pt idx="14223">
                  <c:v>8.3088808000830525</c:v>
                </c:pt>
                <c:pt idx="14224">
                  <c:v>8.3086538191829948</c:v>
                </c:pt>
                <c:pt idx="14225">
                  <c:v>8.3090375609329268</c:v>
                </c:pt>
                <c:pt idx="14226">
                  <c:v>8.3090202633670689</c:v>
                </c:pt>
                <c:pt idx="14227">
                  <c:v>8.3087947551170007</c:v>
                </c:pt>
                <c:pt idx="14228">
                  <c:v>8.3091077742169439</c:v>
                </c:pt>
                <c:pt idx="14229">
                  <c:v>8.309287782633076</c:v>
                </c:pt>
                <c:pt idx="14230">
                  <c:v>8.3089797184000176</c:v>
                </c:pt>
                <c:pt idx="14231">
                  <c:v>8.3093706041669595</c:v>
                </c:pt>
                <c:pt idx="14232">
                  <c:v>8.3089301292500917</c:v>
                </c:pt>
                <c:pt idx="14233">
                  <c:v>8.3090907483500356</c:v>
                </c:pt>
                <c:pt idx="14234">
                  <c:v>8.3088829567669684</c:v>
                </c:pt>
                <c:pt idx="14235">
                  <c:v>8.3090013758669095</c:v>
                </c:pt>
                <c:pt idx="14236">
                  <c:v>8.3093389509500408</c:v>
                </c:pt>
                <c:pt idx="14237">
                  <c:v>8.3088867533829838</c:v>
                </c:pt>
                <c:pt idx="14238">
                  <c:v>8.3087548617999154</c:v>
                </c:pt>
                <c:pt idx="14239">
                  <c:v>8.3088064642330579</c:v>
                </c:pt>
                <c:pt idx="14240">
                  <c:v>8.3093332999999987</c:v>
                </c:pt>
                <c:pt idx="14241">
                  <c:v>8.3093401750829319</c:v>
                </c:pt>
                <c:pt idx="14242">
                  <c:v>8.3095089441830741</c:v>
                </c:pt>
                <c:pt idx="14243">
                  <c:v>8.3092273859330064</c:v>
                </c:pt>
                <c:pt idx="14244">
                  <c:v>8.3095495883669503</c:v>
                </c:pt>
                <c:pt idx="14245">
                  <c:v>8.309017563450082</c:v>
                </c:pt>
                <c:pt idx="14246">
                  <c:v>8.3091275658830241</c:v>
                </c:pt>
                <c:pt idx="14247">
                  <c:v>8.3097301742999576</c:v>
                </c:pt>
                <c:pt idx="14248">
                  <c:v>8.3093964934000972</c:v>
                </c:pt>
                <c:pt idx="14249">
                  <c:v>8.3096149625000404</c:v>
                </c:pt>
                <c:pt idx="14250">
                  <c:v>8.3098114209169722</c:v>
                </c:pt>
                <c:pt idx="14251">
                  <c:v>8.3091701400169136</c:v>
                </c:pt>
                <c:pt idx="14252">
                  <c:v>8.3092943484330473</c:v>
                </c:pt>
                <c:pt idx="14253">
                  <c:v>8.3096250508669893</c:v>
                </c:pt>
                <c:pt idx="14254">
                  <c:v>8.3094605926169223</c:v>
                </c:pt>
                <c:pt idx="14255">
                  <c:v>8.3093872283830628</c:v>
                </c:pt>
                <c:pt idx="14256">
                  <c:v>8.3094644534669957</c:v>
                </c:pt>
                <c:pt idx="14257">
                  <c:v>8.3093959392329388</c:v>
                </c:pt>
                <c:pt idx="14258">
                  <c:v>8.3095897083330783</c:v>
                </c:pt>
                <c:pt idx="14259">
                  <c:v>8.309194866750012</c:v>
                </c:pt>
                <c:pt idx="14260">
                  <c:v>8.3093403191829545</c:v>
                </c:pt>
                <c:pt idx="14261">
                  <c:v>8.3095155276000874</c:v>
                </c:pt>
                <c:pt idx="14262">
                  <c:v>8.30963348003303</c:v>
                </c:pt>
                <c:pt idx="14263">
                  <c:v>8.3090792884499614</c:v>
                </c:pt>
                <c:pt idx="14264">
                  <c:v>8.3092671742169042</c:v>
                </c:pt>
                <c:pt idx="14265">
                  <c:v>8.3095873993000371</c:v>
                </c:pt>
                <c:pt idx="14266">
                  <c:v>8.3091147517329773</c:v>
                </c:pt>
                <c:pt idx="14267">
                  <c:v>8.3089300041669212</c:v>
                </c:pt>
                <c:pt idx="14268">
                  <c:v>8.3089664959170531</c:v>
                </c:pt>
                <c:pt idx="14269">
                  <c:v>8.3091134150169932</c:v>
                </c:pt>
                <c:pt idx="14270">
                  <c:v>8.3087603900999287</c:v>
                </c:pt>
                <c:pt idx="14271">
                  <c:v>8.3096517425330685</c:v>
                </c:pt>
                <c:pt idx="14272">
                  <c:v>8.3091420509500011</c:v>
                </c:pt>
                <c:pt idx="14273">
                  <c:v>8.3086462700499446</c:v>
                </c:pt>
                <c:pt idx="14274">
                  <c:v>8.3089411451330761</c:v>
                </c:pt>
                <c:pt idx="14275">
                  <c:v>8.3094652475670188</c:v>
                </c:pt>
                <c:pt idx="14276">
                  <c:v>8.3096202333329607</c:v>
                </c:pt>
                <c:pt idx="14277">
                  <c:v>8.3089717750830925</c:v>
                </c:pt>
                <c:pt idx="14278">
                  <c:v>8.3089178441830338</c:v>
                </c:pt>
                <c:pt idx="14279">
                  <c:v>8.3086531859329682</c:v>
                </c:pt>
                <c:pt idx="14280">
                  <c:v>8.3087938216999095</c:v>
                </c:pt>
                <c:pt idx="14281">
                  <c:v>8.308829146783042</c:v>
                </c:pt>
                <c:pt idx="14282">
                  <c:v>8.3086125658829832</c:v>
                </c:pt>
                <c:pt idx="14283">
                  <c:v>8.3084625576329163</c:v>
                </c:pt>
                <c:pt idx="14284">
                  <c:v>8.3094194267330579</c:v>
                </c:pt>
                <c:pt idx="14285">
                  <c:v>8.3087590291670015</c:v>
                </c:pt>
                <c:pt idx="14286">
                  <c:v>8.3086870875829337</c:v>
                </c:pt>
                <c:pt idx="14287">
                  <c:v>8.3088234566830739</c:v>
                </c:pt>
                <c:pt idx="14288">
                  <c:v>8.3081217151000057</c:v>
                </c:pt>
                <c:pt idx="14289">
                  <c:v>8.30878428419995</c:v>
                </c:pt>
                <c:pt idx="14290">
                  <c:v>8.3092706259500808</c:v>
                </c:pt>
                <c:pt idx="14291">
                  <c:v>8.3082984117170238</c:v>
                </c:pt>
                <c:pt idx="14292">
                  <c:v>8.3083251034669559</c:v>
                </c:pt>
                <c:pt idx="14293">
                  <c:v>8.3089357892330966</c:v>
                </c:pt>
                <c:pt idx="14294">
                  <c:v>8.3085455416670406</c:v>
                </c:pt>
                <c:pt idx="14295">
                  <c:v>8.308872533416972</c:v>
                </c:pt>
                <c:pt idx="14296">
                  <c:v>8.3086727025169154</c:v>
                </c:pt>
                <c:pt idx="14297">
                  <c:v>8.3094598276000475</c:v>
                </c:pt>
                <c:pt idx="14298">
                  <c:v>8.3088858800329888</c:v>
                </c:pt>
                <c:pt idx="14299">
                  <c:v>8.3081029217829236</c:v>
                </c:pt>
                <c:pt idx="14300">
                  <c:v>8.3093588408830623</c:v>
                </c:pt>
                <c:pt idx="14301">
                  <c:v>8.3090311159669952</c:v>
                </c:pt>
                <c:pt idx="14302">
                  <c:v>8.3091867517329394</c:v>
                </c:pt>
                <c:pt idx="14303">
                  <c:v>8.308821754167079</c:v>
                </c:pt>
                <c:pt idx="14304">
                  <c:v>8.309185145917013</c:v>
                </c:pt>
                <c:pt idx="14305">
                  <c:v>8.3083309483499548</c:v>
                </c:pt>
                <c:pt idx="14306">
                  <c:v>8.3092466401000866</c:v>
                </c:pt>
                <c:pt idx="14307">
                  <c:v>8.3087721092000297</c:v>
                </c:pt>
                <c:pt idx="14308">
                  <c:v>8.3082621676169612</c:v>
                </c:pt>
                <c:pt idx="14309">
                  <c:v>8.308655653382905</c:v>
                </c:pt>
                <c:pt idx="14310">
                  <c:v>8.3085814784670369</c:v>
                </c:pt>
                <c:pt idx="14311">
                  <c:v>8.3090382308999775</c:v>
                </c:pt>
                <c:pt idx="14312">
                  <c:v>8.3094076499999208</c:v>
                </c:pt>
                <c:pt idx="14313">
                  <c:v>8.3090571250830525</c:v>
                </c:pt>
                <c:pt idx="14314">
                  <c:v>8.3090364108499948</c:v>
                </c:pt>
                <c:pt idx="14315">
                  <c:v>8.3087099025999276</c:v>
                </c:pt>
                <c:pt idx="14316">
                  <c:v>8.3084909717000688</c:v>
                </c:pt>
                <c:pt idx="14317">
                  <c:v>8.3085205134500004</c:v>
                </c:pt>
                <c:pt idx="14318">
                  <c:v>8.3083614658829443</c:v>
                </c:pt>
                <c:pt idx="14319">
                  <c:v>8.3085050409670753</c:v>
                </c:pt>
                <c:pt idx="14320">
                  <c:v>8.3084009434000183</c:v>
                </c:pt>
                <c:pt idx="14321">
                  <c:v>8.308553679166959</c:v>
                </c:pt>
                <c:pt idx="14322">
                  <c:v>8.3084018209170907</c:v>
                </c:pt>
                <c:pt idx="14323">
                  <c:v>8.3075877400170342</c:v>
                </c:pt>
                <c:pt idx="14324">
                  <c:v>8.3078755984329664</c:v>
                </c:pt>
                <c:pt idx="14325">
                  <c:v>8.30780985086691</c:v>
                </c:pt>
                <c:pt idx="14326">
                  <c:v>8.308485909283041</c:v>
                </c:pt>
                <c:pt idx="14327">
                  <c:v>8.3080001950499849</c:v>
                </c:pt>
                <c:pt idx="14328">
                  <c:v>8.3080115701329174</c:v>
                </c:pt>
                <c:pt idx="14329">
                  <c:v>8.3078788725670574</c:v>
                </c:pt>
                <c:pt idx="14330">
                  <c:v>8.3080695083330003</c:v>
                </c:pt>
                <c:pt idx="14331">
                  <c:v>8.308213150082933</c:v>
                </c:pt>
                <c:pt idx="14332">
                  <c:v>8.3080333025170745</c:v>
                </c:pt>
                <c:pt idx="14333">
                  <c:v>8.3079238442670071</c:v>
                </c:pt>
                <c:pt idx="14334">
                  <c:v>8.3083178466999481</c:v>
                </c:pt>
                <c:pt idx="14335">
                  <c:v>8.3079249051170798</c:v>
                </c:pt>
                <c:pt idx="14336">
                  <c:v>8.3081976575500232</c:v>
                </c:pt>
                <c:pt idx="14337">
                  <c:v>8.3084803492999555</c:v>
                </c:pt>
                <c:pt idx="14338">
                  <c:v>8.3078302350670974</c:v>
                </c:pt>
                <c:pt idx="14339">
                  <c:v>8.3076938875000401</c:v>
                </c:pt>
                <c:pt idx="14340">
                  <c:v>8.3077720292499713</c:v>
                </c:pt>
                <c:pt idx="14341">
                  <c:v>8.3081269650169158</c:v>
                </c:pt>
                <c:pt idx="14342">
                  <c:v>8.3077978401000472</c:v>
                </c:pt>
                <c:pt idx="14343">
                  <c:v>8.3080630758669898</c:v>
                </c:pt>
                <c:pt idx="14344">
                  <c:v>8.3077933342829215</c:v>
                </c:pt>
                <c:pt idx="14345">
                  <c:v>8.3080047200500626</c:v>
                </c:pt>
                <c:pt idx="14346">
                  <c:v>8.3077309617999973</c:v>
                </c:pt>
                <c:pt idx="14347">
                  <c:v>8.3080343142329376</c:v>
                </c:pt>
                <c:pt idx="14348">
                  <c:v>8.3079022333330794</c:v>
                </c:pt>
                <c:pt idx="14349">
                  <c:v>8.3077354750830121</c:v>
                </c:pt>
                <c:pt idx="14350">
                  <c:v>8.3080479441829542</c:v>
                </c:pt>
                <c:pt idx="14351">
                  <c:v>8.3079153359330871</c:v>
                </c:pt>
                <c:pt idx="14352">
                  <c:v>8.3080118217000294</c:v>
                </c:pt>
                <c:pt idx="14353">
                  <c:v>8.3081154467829617</c:v>
                </c:pt>
                <c:pt idx="14354">
                  <c:v>8.3078615158829052</c:v>
                </c:pt>
                <c:pt idx="14355">
                  <c:v>8.3076348576330368</c:v>
                </c:pt>
                <c:pt idx="14356">
                  <c:v>8.3071052600669795</c:v>
                </c:pt>
                <c:pt idx="14357">
                  <c:v>8.3070796124999209</c:v>
                </c:pt>
                <c:pt idx="14358">
                  <c:v>8.3066057709170522</c:v>
                </c:pt>
                <c:pt idx="14359">
                  <c:v>8.3072175733499947</c:v>
                </c:pt>
                <c:pt idx="14360">
                  <c:v>8.3073749650999282</c:v>
                </c:pt>
                <c:pt idx="14361">
                  <c:v>8.3069872675330689</c:v>
                </c:pt>
                <c:pt idx="14362">
                  <c:v>8.3073780426170014</c:v>
                </c:pt>
                <c:pt idx="14363">
                  <c:v>8.3072909617169426</c:v>
                </c:pt>
                <c:pt idx="14364">
                  <c:v>8.3072757368000758</c:v>
                </c:pt>
                <c:pt idx="14365">
                  <c:v>8.3071267559000184</c:v>
                </c:pt>
                <c:pt idx="14366">
                  <c:v>8.3067322249999602</c:v>
                </c:pt>
                <c:pt idx="14367">
                  <c:v>8.3080923167500931</c:v>
                </c:pt>
                <c:pt idx="14368">
                  <c:v>8.3069981191830333</c:v>
                </c:pt>
                <c:pt idx="14369">
                  <c:v>8.3074248609329668</c:v>
                </c:pt>
                <c:pt idx="14370">
                  <c:v>8.3078436300329095</c:v>
                </c:pt>
                <c:pt idx="14371">
                  <c:v>8.3081667217830404</c:v>
                </c:pt>
                <c:pt idx="14372">
                  <c:v>8.3080960075499846</c:v>
                </c:pt>
                <c:pt idx="14373">
                  <c:v>8.3074038326329163</c:v>
                </c:pt>
                <c:pt idx="14374">
                  <c:v>8.3071527517330566</c:v>
                </c:pt>
                <c:pt idx="14375">
                  <c:v>8.3071421541669999</c:v>
                </c:pt>
                <c:pt idx="14376">
                  <c:v>8.3073348125829334</c:v>
                </c:pt>
                <c:pt idx="14377">
                  <c:v>8.3075191650170748</c:v>
                </c:pt>
                <c:pt idx="14378">
                  <c:v>8.3074493067670065</c:v>
                </c:pt>
                <c:pt idx="14379">
                  <c:v>8.3075950091999484</c:v>
                </c:pt>
                <c:pt idx="14380">
                  <c:v>8.3075194009500812</c:v>
                </c:pt>
                <c:pt idx="14381">
                  <c:v>8.3072544533830239</c:v>
                </c:pt>
                <c:pt idx="14382">
                  <c:v>8.307483828466955</c:v>
                </c:pt>
                <c:pt idx="14383">
                  <c:v>8.3070740309000985</c:v>
                </c:pt>
                <c:pt idx="14384">
                  <c:v>8.3072394333330397</c:v>
                </c:pt>
                <c:pt idx="14385">
                  <c:v>8.3070921584169728</c:v>
                </c:pt>
                <c:pt idx="14386">
                  <c:v>8.3074339275169145</c:v>
                </c:pt>
                <c:pt idx="14387">
                  <c:v>8.3073450026000462</c:v>
                </c:pt>
                <c:pt idx="14388">
                  <c:v>8.3071460050329886</c:v>
                </c:pt>
                <c:pt idx="14389">
                  <c:v>8.3069144301169224</c:v>
                </c:pt>
                <c:pt idx="14390">
                  <c:v>8.3076325992170634</c:v>
                </c:pt>
                <c:pt idx="14391">
                  <c:v>8.306895207632996</c:v>
                </c:pt>
                <c:pt idx="14392">
                  <c:v>8.3073468267329371</c:v>
                </c:pt>
                <c:pt idx="14393">
                  <c:v>8.30733096250008</c:v>
                </c:pt>
                <c:pt idx="14394">
                  <c:v>8.3074174542500128</c:v>
                </c:pt>
                <c:pt idx="14395">
                  <c:v>8.3074028066829548</c:v>
                </c:pt>
                <c:pt idx="14396">
                  <c:v>8.3073013151000872</c:v>
                </c:pt>
                <c:pt idx="14397">
                  <c:v>8.307632917533029</c:v>
                </c:pt>
                <c:pt idx="14398">
                  <c:v>8.3069517759499618</c:v>
                </c:pt>
                <c:pt idx="14399">
                  <c:v>8.3075574450499037</c:v>
                </c:pt>
                <c:pt idx="14400">
                  <c:v>8.3074132701330363</c:v>
                </c:pt>
                <c:pt idx="14401">
                  <c:v>8.3073334058999784</c:v>
                </c:pt>
                <c:pt idx="14402">
                  <c:v>8.3072175083329203</c:v>
                </c:pt>
                <c:pt idx="14403">
                  <c:v>8.3077253167500515</c:v>
                </c:pt>
                <c:pt idx="14404">
                  <c:v>8.3072269691829952</c:v>
                </c:pt>
                <c:pt idx="14405">
                  <c:v>8.3073688442669269</c:v>
                </c:pt>
                <c:pt idx="14406">
                  <c:v>8.3071463133670687</c:v>
                </c:pt>
                <c:pt idx="14407">
                  <c:v>8.3075479217830015</c:v>
                </c:pt>
                <c:pt idx="14408">
                  <c:v>8.307144240882943</c:v>
                </c:pt>
                <c:pt idx="14409">
                  <c:v>8.307192682633076</c:v>
                </c:pt>
                <c:pt idx="14410">
                  <c:v>8.3070790184000174</c:v>
                </c:pt>
                <c:pt idx="14411">
                  <c:v>8.3078256874999603</c:v>
                </c:pt>
                <c:pt idx="14412">
                  <c:v>8.3077251959170919</c:v>
                </c:pt>
                <c:pt idx="14413">
                  <c:v>8.3077726316830347</c:v>
                </c:pt>
                <c:pt idx="14414">
                  <c:v>8.307657756766968</c:v>
                </c:pt>
                <c:pt idx="14415">
                  <c:v>8.3079814758669084</c:v>
                </c:pt>
                <c:pt idx="14416">
                  <c:v>8.307623584283041</c:v>
                </c:pt>
                <c:pt idx="14417">
                  <c:v>8.3074852700499839</c:v>
                </c:pt>
                <c:pt idx="14418">
                  <c:v>8.3079290117999172</c:v>
                </c:pt>
                <c:pt idx="14419">
                  <c:v>8.3078194975670581</c:v>
                </c:pt>
                <c:pt idx="14420">
                  <c:v>8.307663016667</c:v>
                </c:pt>
                <c:pt idx="14421">
                  <c:v>8.3080210584169318</c:v>
                </c:pt>
                <c:pt idx="14422">
                  <c:v>8.3076435941830749</c:v>
                </c:pt>
                <c:pt idx="14423">
                  <c:v>8.3079000026000074</c:v>
                </c:pt>
                <c:pt idx="14424">
                  <c:v>8.3074306383669505</c:v>
                </c:pt>
                <c:pt idx="14425">
                  <c:v>8.3077724967830822</c:v>
                </c:pt>
                <c:pt idx="14426">
                  <c:v>8.3079669492170236</c:v>
                </c:pt>
                <c:pt idx="14427">
                  <c:v>8.3076081576329575</c:v>
                </c:pt>
                <c:pt idx="14428">
                  <c:v>8.3081152600670976</c:v>
                </c:pt>
                <c:pt idx="14429">
                  <c:v>8.3082067625000402</c:v>
                </c:pt>
                <c:pt idx="14430">
                  <c:v>8.3077598875829732</c:v>
                </c:pt>
                <c:pt idx="14431">
                  <c:v>8.3081206400169147</c:v>
                </c:pt>
                <c:pt idx="14432">
                  <c:v>8.3082281651000471</c:v>
                </c:pt>
                <c:pt idx="14433">
                  <c:v>8.3077450508669894</c:v>
                </c:pt>
                <c:pt idx="14434">
                  <c:v>8.3078504092829224</c:v>
                </c:pt>
                <c:pt idx="14435">
                  <c:v>8.308085311717063</c:v>
                </c:pt>
                <c:pt idx="14436">
                  <c:v>8.3079424701329962</c:v>
                </c:pt>
                <c:pt idx="14437">
                  <c:v>8.3082858892329394</c:v>
                </c:pt>
                <c:pt idx="14438">
                  <c:v>8.3082005750000789</c:v>
                </c:pt>
                <c:pt idx="14439">
                  <c:v>8.3077647500830114</c:v>
                </c:pt>
                <c:pt idx="14440">
                  <c:v>8.3081879525169544</c:v>
                </c:pt>
                <c:pt idx="14441">
                  <c:v>8.3081667109330866</c:v>
                </c:pt>
                <c:pt idx="14442">
                  <c:v>8.3084948467000288</c:v>
                </c:pt>
                <c:pt idx="14443">
                  <c:v>8.3085451051169628</c:v>
                </c:pt>
                <c:pt idx="14444">
                  <c:v>8.3084937742169043</c:v>
                </c:pt>
                <c:pt idx="14445">
                  <c:v>8.3088070159670355</c:v>
                </c:pt>
                <c:pt idx="14446">
                  <c:v>8.3082316683999782</c:v>
                </c:pt>
                <c:pt idx="14447">
                  <c:v>8.3086090874999208</c:v>
                </c:pt>
                <c:pt idx="14448">
                  <c:v>8.3089068292500521</c:v>
                </c:pt>
                <c:pt idx="14449">
                  <c:v>8.3076003150169946</c:v>
                </c:pt>
                <c:pt idx="14450">
                  <c:v>8.307992156766927</c:v>
                </c:pt>
                <c:pt idx="14451">
                  <c:v>8.3078335758670683</c:v>
                </c:pt>
                <c:pt idx="14452">
                  <c:v>8.308190334283001</c:v>
                </c:pt>
                <c:pt idx="14453">
                  <c:v>8.3081066533829446</c:v>
                </c:pt>
                <c:pt idx="14454">
                  <c:v>8.3081317284670764</c:v>
                </c:pt>
                <c:pt idx="14455">
                  <c:v>8.3078897642330176</c:v>
                </c:pt>
                <c:pt idx="14456">
                  <c:v>8.3079906666669601</c:v>
                </c:pt>
                <c:pt idx="14457">
                  <c:v>8.3083841750830913</c:v>
                </c:pt>
                <c:pt idx="14458">
                  <c:v>8.3088147108500348</c:v>
                </c:pt>
                <c:pt idx="14459">
                  <c:v>8.3084688192669667</c:v>
                </c:pt>
                <c:pt idx="14460">
                  <c:v>8.3085245216999084</c:v>
                </c:pt>
                <c:pt idx="14461">
                  <c:v>8.3085307134500415</c:v>
                </c:pt>
                <c:pt idx="14462">
                  <c:v>8.3086322158829837</c:v>
                </c:pt>
                <c:pt idx="14463">
                  <c:v>8.3083824409669162</c:v>
                </c:pt>
                <c:pt idx="14464">
                  <c:v>8.3087450100670583</c:v>
                </c:pt>
                <c:pt idx="14465">
                  <c:v>8.3092472791669998</c:v>
                </c:pt>
                <c:pt idx="14466">
                  <c:v>8.3089572875829329</c:v>
                </c:pt>
                <c:pt idx="14467">
                  <c:v>8.3086196733500746</c:v>
                </c:pt>
                <c:pt idx="14468">
                  <c:v>8.3088732817670063</c:v>
                </c:pt>
                <c:pt idx="14469">
                  <c:v>8.3085830008669497</c:v>
                </c:pt>
                <c:pt idx="14470">
                  <c:v>8.3085500426170817</c:v>
                </c:pt>
                <c:pt idx="14471">
                  <c:v>8.3083804617170234</c:v>
                </c:pt>
                <c:pt idx="14472">
                  <c:v>8.3078211201329566</c:v>
                </c:pt>
                <c:pt idx="14473">
                  <c:v>8.3074988225670978</c:v>
                </c:pt>
                <c:pt idx="14474">
                  <c:v>8.3084517916670393</c:v>
                </c:pt>
                <c:pt idx="14475">
                  <c:v>8.3077956000829722</c:v>
                </c:pt>
                <c:pt idx="14476">
                  <c:v>8.3077760858499161</c:v>
                </c:pt>
                <c:pt idx="14477">
                  <c:v>8.3080185942670468</c:v>
                </c:pt>
                <c:pt idx="14478">
                  <c:v>8.308295263366988</c:v>
                </c:pt>
                <c:pt idx="14479">
                  <c:v>8.3084840217829203</c:v>
                </c:pt>
                <c:pt idx="14480">
                  <c:v>8.3084224408830636</c:v>
                </c:pt>
                <c:pt idx="14481">
                  <c:v>8.3088982826329953</c:v>
                </c:pt>
                <c:pt idx="14482">
                  <c:v>8.3092509517329383</c:v>
                </c:pt>
                <c:pt idx="14483">
                  <c:v>8.3092948208330792</c:v>
                </c:pt>
                <c:pt idx="14484">
                  <c:v>8.3093962292500123</c:v>
                </c:pt>
                <c:pt idx="14485">
                  <c:v>8.3092706483499548</c:v>
                </c:pt>
                <c:pt idx="14486">
                  <c:v>8.3097017067670862</c:v>
                </c:pt>
                <c:pt idx="14487">
                  <c:v>8.3088995425330285</c:v>
                </c:pt>
                <c:pt idx="14488">
                  <c:v>8.3096627009499624</c:v>
                </c:pt>
                <c:pt idx="14489">
                  <c:v>8.309182936716903</c:v>
                </c:pt>
                <c:pt idx="14490">
                  <c:v>8.3090922451330371</c:v>
                </c:pt>
                <c:pt idx="14491">
                  <c:v>8.3090903975669779</c:v>
                </c:pt>
                <c:pt idx="14492">
                  <c:v>8.309646016666921</c:v>
                </c:pt>
                <c:pt idx="14493">
                  <c:v>8.3098210917500523</c:v>
                </c:pt>
                <c:pt idx="14494">
                  <c:v>8.3094563608499961</c:v>
                </c:pt>
                <c:pt idx="14495">
                  <c:v>8.3094972525999289</c:v>
                </c:pt>
                <c:pt idx="14496">
                  <c:v>8.3097612883670688</c:v>
                </c:pt>
                <c:pt idx="14497">
                  <c:v>8.3091065634500012</c:v>
                </c:pt>
                <c:pt idx="14498">
                  <c:v>8.3094758992169435</c:v>
                </c:pt>
                <c:pt idx="14499">
                  <c:v>8.3091940409670748</c:v>
                </c:pt>
                <c:pt idx="14500">
                  <c:v>8.3092498100670191</c:v>
                </c:pt>
                <c:pt idx="14501">
                  <c:v>8.3092879458329598</c:v>
                </c:pt>
                <c:pt idx="14502">
                  <c:v>8.3094619542500912</c:v>
                </c:pt>
                <c:pt idx="14503">
                  <c:v>8.3096090233500348</c:v>
                </c:pt>
                <c:pt idx="14504">
                  <c:v>8.3106288317669677</c:v>
                </c:pt>
                <c:pt idx="14505">
                  <c:v>8.3100003675329095</c:v>
                </c:pt>
                <c:pt idx="14506">
                  <c:v>8.3098032259500414</c:v>
                </c:pt>
                <c:pt idx="14507">
                  <c:v>8.3099981950499835</c:v>
                </c:pt>
                <c:pt idx="14508">
                  <c:v>8.3098805534669182</c:v>
                </c:pt>
                <c:pt idx="14509">
                  <c:v>8.309613922567058</c:v>
                </c:pt>
                <c:pt idx="14510">
                  <c:v>8.3098410750000014</c:v>
                </c:pt>
                <c:pt idx="14511">
                  <c:v>8.3103195167499333</c:v>
                </c:pt>
                <c:pt idx="14512">
                  <c:v>8.3104594691830727</c:v>
                </c:pt>
                <c:pt idx="14513">
                  <c:v>8.310249310933008</c:v>
                </c:pt>
                <c:pt idx="14514">
                  <c:v>8.3102186800329498</c:v>
                </c:pt>
                <c:pt idx="14515">
                  <c:v>8.3107235384500804</c:v>
                </c:pt>
                <c:pt idx="14516">
                  <c:v>8.3103887408830239</c:v>
                </c:pt>
                <c:pt idx="14517">
                  <c:v>8.3103839826329562</c:v>
                </c:pt>
                <c:pt idx="14518">
                  <c:v>8.3103994350670991</c:v>
                </c:pt>
                <c:pt idx="14519">
                  <c:v>8.3104421875000387</c:v>
                </c:pt>
                <c:pt idx="14520">
                  <c:v>8.3103081959169725</c:v>
                </c:pt>
                <c:pt idx="14521">
                  <c:v>8.3103452983499153</c:v>
                </c:pt>
                <c:pt idx="14522">
                  <c:v>8.3103955234330478</c:v>
                </c:pt>
                <c:pt idx="14523">
                  <c:v>8.3111916758669899</c:v>
                </c:pt>
                <c:pt idx="14524">
                  <c:v>8.3114984009499224</c:v>
                </c:pt>
                <c:pt idx="14525">
                  <c:v>8.311217853383063</c:v>
                </c:pt>
                <c:pt idx="14526">
                  <c:v>8.3116897117999962</c:v>
                </c:pt>
                <c:pt idx="14527">
                  <c:v>8.3113164142329392</c:v>
                </c:pt>
                <c:pt idx="14528">
                  <c:v>8.3111477333330797</c:v>
                </c:pt>
                <c:pt idx="14529">
                  <c:v>8.3108895417500133</c:v>
                </c:pt>
                <c:pt idx="14530">
                  <c:v>8.3113127275169543</c:v>
                </c:pt>
                <c:pt idx="14531">
                  <c:v>8.3114182526000864</c:v>
                </c:pt>
                <c:pt idx="14532">
                  <c:v>8.3114467050330294</c:v>
                </c:pt>
                <c:pt idx="14533">
                  <c:v>8.3113413801169624</c:v>
                </c:pt>
                <c:pt idx="14534">
                  <c:v>8.3114755825499049</c:v>
                </c:pt>
                <c:pt idx="14535">
                  <c:v>8.3113843409670363</c:v>
                </c:pt>
                <c:pt idx="14536">
                  <c:v>8.311041243399977</c:v>
                </c:pt>
                <c:pt idx="14537">
                  <c:v>8.3107689124999204</c:v>
                </c:pt>
                <c:pt idx="14538">
                  <c:v>8.3113905042500527</c:v>
                </c:pt>
                <c:pt idx="14539">
                  <c:v>8.3111563566829947</c:v>
                </c:pt>
                <c:pt idx="14540">
                  <c:v>8.3112885650999271</c:v>
                </c:pt>
                <c:pt idx="14541">
                  <c:v>8.3113358842000675</c:v>
                </c:pt>
                <c:pt idx="14542">
                  <c:v>8.3112990092830028</c:v>
                </c:pt>
                <c:pt idx="14543">
                  <c:v>8.3108101450499436</c:v>
                </c:pt>
                <c:pt idx="14544">
                  <c:v>8.3112684868000759</c:v>
                </c:pt>
                <c:pt idx="14545">
                  <c:v>8.3110556559000184</c:v>
                </c:pt>
                <c:pt idx="14546">
                  <c:v>8.3113002416669595</c:v>
                </c:pt>
                <c:pt idx="14547">
                  <c:v>8.3117267000830921</c:v>
                </c:pt>
                <c:pt idx="14548">
                  <c:v>8.3117256358500349</c:v>
                </c:pt>
                <c:pt idx="14549">
                  <c:v>8.3117471442669668</c:v>
                </c:pt>
                <c:pt idx="14550">
                  <c:v>8.3112910966999092</c:v>
                </c:pt>
                <c:pt idx="14551">
                  <c:v>8.3113033717830422</c:v>
                </c:pt>
                <c:pt idx="14552">
                  <c:v>8.3120358742169849</c:v>
                </c:pt>
                <c:pt idx="14553">
                  <c:v>8.3115450826329162</c:v>
                </c:pt>
                <c:pt idx="14554">
                  <c:v>8.311793918400058</c:v>
                </c:pt>
                <c:pt idx="14555">
                  <c:v>8.3116171208330005</c:v>
                </c:pt>
                <c:pt idx="14556">
                  <c:v>8.3115973125829328</c:v>
                </c:pt>
                <c:pt idx="14557">
                  <c:v>8.3117675983500749</c:v>
                </c:pt>
                <c:pt idx="14558">
                  <c:v>8.3111421401000083</c:v>
                </c:pt>
                <c:pt idx="14559">
                  <c:v>8.308495092532949</c:v>
                </c:pt>
                <c:pt idx="14560">
                  <c:v>8.3091942176170797</c:v>
                </c:pt>
                <c:pt idx="14561">
                  <c:v>8.3096716867170226</c:v>
                </c:pt>
                <c:pt idx="14562">
                  <c:v>8.3092134117999557</c:v>
                </c:pt>
                <c:pt idx="14563">
                  <c:v>8.3093614642330973</c:v>
                </c:pt>
                <c:pt idx="14564">
                  <c:v>8.3095593500000398</c:v>
                </c:pt>
                <c:pt idx="14565">
                  <c:v>8.309553075082972</c:v>
                </c:pt>
                <c:pt idx="14566">
                  <c:v>8.3088508108499148</c:v>
                </c:pt>
                <c:pt idx="14567">
                  <c:v>8.3090870026000463</c:v>
                </c:pt>
                <c:pt idx="14568">
                  <c:v>8.3093044216999896</c:v>
                </c:pt>
                <c:pt idx="14569">
                  <c:v>8.3087400634499229</c:v>
                </c:pt>
                <c:pt idx="14570">
                  <c:v>8.3092589992170645</c:v>
                </c:pt>
                <c:pt idx="14571">
                  <c:v>8.3096958909669976</c:v>
                </c:pt>
                <c:pt idx="14572">
                  <c:v>8.3098717100669379</c:v>
                </c:pt>
                <c:pt idx="14573">
                  <c:v>8.3103269625000795</c:v>
                </c:pt>
                <c:pt idx="14574">
                  <c:v>8.310170820917012</c:v>
                </c:pt>
                <c:pt idx="14575">
                  <c:v>8.3098490233499565</c:v>
                </c:pt>
                <c:pt idx="14576">
                  <c:v>8.3094128317670872</c:v>
                </c:pt>
                <c:pt idx="14577">
                  <c:v>8.3095383842000281</c:v>
                </c:pt>
                <c:pt idx="14578">
                  <c:v>8.3100727092829612</c:v>
                </c:pt>
                <c:pt idx="14579">
                  <c:v>8.3096748283829047</c:v>
                </c:pt>
                <c:pt idx="14580">
                  <c:v>8.3099904868000358</c:v>
                </c:pt>
                <c:pt idx="14581">
                  <c:v>8.3098192725669779</c:v>
                </c:pt>
                <c:pt idx="14582">
                  <c:v>8.3097120916669205</c:v>
                </c:pt>
                <c:pt idx="14583">
                  <c:v>8.3095790000830512</c:v>
                </c:pt>
                <c:pt idx="14584">
                  <c:v>8.3095438525169953</c:v>
                </c:pt>
                <c:pt idx="14585">
                  <c:v>8.3098479942669279</c:v>
                </c:pt>
                <c:pt idx="14586">
                  <c:v>8.3100454967000701</c:v>
                </c:pt>
                <c:pt idx="14587">
                  <c:v>8.3098041217830012</c:v>
                </c:pt>
                <c:pt idx="14588">
                  <c:v>8.3095450575499434</c:v>
                </c:pt>
                <c:pt idx="14589">
                  <c:v>8.3093997826330774</c:v>
                </c:pt>
                <c:pt idx="14590">
                  <c:v>8.3101951184000171</c:v>
                </c:pt>
                <c:pt idx="14591">
                  <c:v>8.3105935208329615</c:v>
                </c:pt>
                <c:pt idx="14592">
                  <c:v>8.3102972792500918</c:v>
                </c:pt>
                <c:pt idx="14593">
                  <c:v>8.3099749316830334</c:v>
                </c:pt>
                <c:pt idx="14594">
                  <c:v>8.3099738400999676</c:v>
                </c:pt>
                <c:pt idx="14595">
                  <c:v>8.310035742532909</c:v>
                </c:pt>
                <c:pt idx="14596">
                  <c:v>8.3094790676170405</c:v>
                </c:pt>
                <c:pt idx="14597">
                  <c:v>8.3098125533829847</c:v>
                </c:pt>
                <c:pt idx="14598">
                  <c:v>8.3104347617999164</c:v>
                </c:pt>
                <c:pt idx="14599">
                  <c:v>8.3096915475670592</c:v>
                </c:pt>
                <c:pt idx="14600">
                  <c:v>8.3101708333330002</c:v>
                </c:pt>
                <c:pt idx="14601">
                  <c:v>8.3106894250829324</c:v>
                </c:pt>
                <c:pt idx="14602">
                  <c:v>8.3107547608500738</c:v>
                </c:pt>
                <c:pt idx="14603">
                  <c:v>8.3097133859330068</c:v>
                </c:pt>
                <c:pt idx="14604">
                  <c:v>8.3097212883669496</c:v>
                </c:pt>
                <c:pt idx="14605">
                  <c:v>8.310006663450082</c:v>
                </c:pt>
                <c:pt idx="14606">
                  <c:v>8.3101409158830233</c:v>
                </c:pt>
                <c:pt idx="14607">
                  <c:v>8.3100286576329552</c:v>
                </c:pt>
                <c:pt idx="14608">
                  <c:v>8.3098759767330979</c:v>
                </c:pt>
                <c:pt idx="14609">
                  <c:v>8.3101553791670408</c:v>
                </c:pt>
                <c:pt idx="14610">
                  <c:v>8.3106495375829734</c:v>
                </c:pt>
                <c:pt idx="14611">
                  <c:v>8.3099590400169152</c:v>
                </c:pt>
                <c:pt idx="14612">
                  <c:v>8.3100728817670468</c:v>
                </c:pt>
                <c:pt idx="14613">
                  <c:v>8.3098674341999885</c:v>
                </c:pt>
                <c:pt idx="14614">
                  <c:v>8.3093785092829222</c:v>
                </c:pt>
                <c:pt idx="14615">
                  <c:v>8.3094602117170631</c:v>
                </c:pt>
                <c:pt idx="14616">
                  <c:v>8.3099410867999968</c:v>
                </c:pt>
                <c:pt idx="14617">
                  <c:v>8.3103848725669369</c:v>
                </c:pt>
                <c:pt idx="14618">
                  <c:v>8.3097491750000803</c:v>
                </c:pt>
                <c:pt idx="14619">
                  <c:v>8.3097619000830125</c:v>
                </c:pt>
                <c:pt idx="14620">
                  <c:v>8.3103051691829553</c:v>
                </c:pt>
                <c:pt idx="14621">
                  <c:v>8.3098682109330877</c:v>
                </c:pt>
                <c:pt idx="14622">
                  <c:v>8.3104463633670278</c:v>
                </c:pt>
                <c:pt idx="14623">
                  <c:v>8.3099836384499621</c:v>
                </c:pt>
                <c:pt idx="14624">
                  <c:v>8.309857857549904</c:v>
                </c:pt>
                <c:pt idx="14625">
                  <c:v>8.3101263326330361</c:v>
                </c:pt>
                <c:pt idx="14626">
                  <c:v>8.3103792850669791</c:v>
                </c:pt>
                <c:pt idx="14627">
                  <c:v>8.3101069208329204</c:v>
                </c:pt>
                <c:pt idx="14628">
                  <c:v>8.310149712583053</c:v>
                </c:pt>
                <c:pt idx="14629">
                  <c:v>8.310348015016995</c:v>
                </c:pt>
                <c:pt idx="14630">
                  <c:v>8.3096936567669264</c:v>
                </c:pt>
                <c:pt idx="14631">
                  <c:v>8.3098331925330697</c:v>
                </c:pt>
                <c:pt idx="14632">
                  <c:v>8.3100845509500019</c:v>
                </c:pt>
                <c:pt idx="14633">
                  <c:v>8.309524903382945</c:v>
                </c:pt>
                <c:pt idx="14634">
                  <c:v>8.3096477618000755</c:v>
                </c:pt>
                <c:pt idx="14635">
                  <c:v>8.3103695809000175</c:v>
                </c:pt>
                <c:pt idx="14636">
                  <c:v>8.3096975833329605</c:v>
                </c:pt>
                <c:pt idx="14637">
                  <c:v>8.3097930084170919</c:v>
                </c:pt>
                <c:pt idx="14638">
                  <c:v>8.3099538275170346</c:v>
                </c:pt>
                <c:pt idx="14639">
                  <c:v>8.3099082692669679</c:v>
                </c:pt>
                <c:pt idx="14640">
                  <c:v>8.3100526716999088</c:v>
                </c:pt>
                <c:pt idx="14641">
                  <c:v>8.3101476634500404</c:v>
                </c:pt>
                <c:pt idx="14642">
                  <c:v>8.310589832549983</c:v>
                </c:pt>
                <c:pt idx="14643">
                  <c:v>8.3102670076329161</c:v>
                </c:pt>
                <c:pt idx="14644">
                  <c:v>8.3105610434000585</c:v>
                </c:pt>
                <c:pt idx="14645">
                  <c:v>8.3101707624999985</c:v>
                </c:pt>
                <c:pt idx="14646">
                  <c:v>8.3099122375829317</c:v>
                </c:pt>
                <c:pt idx="14647">
                  <c:v>8.3095129400170737</c:v>
                </c:pt>
                <c:pt idx="14648">
                  <c:v>8.3097711484330059</c:v>
                </c:pt>
                <c:pt idx="14649">
                  <c:v>8.3106514341999489</c:v>
                </c:pt>
                <c:pt idx="14650">
                  <c:v>8.3100427759500821</c:v>
                </c:pt>
                <c:pt idx="14651">
                  <c:v>8.3098283450500237</c:v>
                </c:pt>
                <c:pt idx="14652">
                  <c:v>8.3107860867999577</c:v>
                </c:pt>
                <c:pt idx="14653">
                  <c:v>8.3097265725670972</c:v>
                </c:pt>
                <c:pt idx="14654">
                  <c:v>8.3097969083330394</c:v>
                </c:pt>
                <c:pt idx="14655">
                  <c:v>8.3101756667499735</c:v>
                </c:pt>
                <c:pt idx="14656">
                  <c:v>8.3105424191829158</c:v>
                </c:pt>
                <c:pt idx="14657">
                  <c:v>8.3106957942670476</c:v>
                </c:pt>
                <c:pt idx="14658">
                  <c:v>8.3103560300329882</c:v>
                </c:pt>
                <c:pt idx="14659">
                  <c:v>8.3108861217829215</c:v>
                </c:pt>
                <c:pt idx="14660">
                  <c:v>8.3104910575500632</c:v>
                </c:pt>
                <c:pt idx="14661">
                  <c:v>8.3098477492999958</c:v>
                </c:pt>
                <c:pt idx="14662">
                  <c:v>8.3098079850669393</c:v>
                </c:pt>
                <c:pt idx="14663">
                  <c:v>8.3101868208330796</c:v>
                </c:pt>
                <c:pt idx="14664">
                  <c:v>8.3100445959170113</c:v>
                </c:pt>
                <c:pt idx="14665">
                  <c:v>8.3104863816829546</c:v>
                </c:pt>
                <c:pt idx="14666">
                  <c:v>8.3103530734330864</c:v>
                </c:pt>
                <c:pt idx="14667">
                  <c:v>8.31037275920003</c:v>
                </c:pt>
                <c:pt idx="14668">
                  <c:v>8.3105452676169627</c:v>
                </c:pt>
                <c:pt idx="14669">
                  <c:v>8.3102941200499032</c:v>
                </c:pt>
                <c:pt idx="14670">
                  <c:v>8.3103458618000374</c:v>
                </c:pt>
                <c:pt idx="14671">
                  <c:v>8.3109002975669775</c:v>
                </c:pt>
                <c:pt idx="14672">
                  <c:v>8.310412433332921</c:v>
                </c:pt>
                <c:pt idx="14673">
                  <c:v>8.3105245084170534</c:v>
                </c:pt>
                <c:pt idx="14674">
                  <c:v>8.3104878608499941</c:v>
                </c:pt>
                <c:pt idx="14675">
                  <c:v>8.3104426192669276</c:v>
                </c:pt>
                <c:pt idx="14676">
                  <c:v>8.3105394050330688</c:v>
                </c:pt>
                <c:pt idx="14677">
                  <c:v>8.3110224634500014</c:v>
                </c:pt>
                <c:pt idx="14678">
                  <c:v>8.3113898992169446</c:v>
                </c:pt>
                <c:pt idx="14679">
                  <c:v>8.3109676243000763</c:v>
                </c:pt>
                <c:pt idx="14680">
                  <c:v>8.3104887600670185</c:v>
                </c:pt>
                <c:pt idx="14681">
                  <c:v>8.3106667958329599</c:v>
                </c:pt>
                <c:pt idx="14682">
                  <c:v>8.3108596875830916</c:v>
                </c:pt>
                <c:pt idx="14683">
                  <c:v>8.3109604566830342</c:v>
                </c:pt>
                <c:pt idx="14684">
                  <c:v>8.311328698432968</c:v>
                </c:pt>
                <c:pt idx="14685">
                  <c:v>8.3114305008669103</c:v>
                </c:pt>
                <c:pt idx="14686">
                  <c:v>8.3113400092830414</c:v>
                </c:pt>
                <c:pt idx="14687">
                  <c:v>8.3107035617169824</c:v>
                </c:pt>
                <c:pt idx="14688">
                  <c:v>8.3114785034669154</c:v>
                </c:pt>
                <c:pt idx="14689">
                  <c:v>8.3113359392330572</c:v>
                </c:pt>
                <c:pt idx="14690">
                  <c:v>8.3115808583330004</c:v>
                </c:pt>
                <c:pt idx="14691">
                  <c:v>8.3112732500829338</c:v>
                </c:pt>
                <c:pt idx="14692">
                  <c:v>8.3110148191830735</c:v>
                </c:pt>
                <c:pt idx="14693">
                  <c:v>8.3109664942670065</c:v>
                </c:pt>
                <c:pt idx="14694">
                  <c:v>8.3115888633669499</c:v>
                </c:pt>
                <c:pt idx="14695">
                  <c:v>8.3108013551170803</c:v>
                </c:pt>
                <c:pt idx="14696">
                  <c:v>8.3102402742170245</c:v>
                </c:pt>
                <c:pt idx="14697">
                  <c:v>8.3108027659669563</c:v>
                </c:pt>
                <c:pt idx="14698">
                  <c:v>8.3113476684000975</c:v>
                </c:pt>
                <c:pt idx="14699">
                  <c:v>8.3109868541670391</c:v>
                </c:pt>
                <c:pt idx="14700">
                  <c:v>8.310875745916972</c:v>
                </c:pt>
                <c:pt idx="14701">
                  <c:v>8.3114202983499155</c:v>
                </c:pt>
                <c:pt idx="14702">
                  <c:v>8.3107519401000474</c:v>
                </c:pt>
                <c:pt idx="14703">
                  <c:v>8.3114821258669878</c:v>
                </c:pt>
                <c:pt idx="14704">
                  <c:v>8.3117463009499222</c:v>
                </c:pt>
                <c:pt idx="14705">
                  <c:v>8.3114308200500631</c:v>
                </c:pt>
                <c:pt idx="14706">
                  <c:v>8.310978978466995</c:v>
                </c:pt>
                <c:pt idx="14707">
                  <c:v>8.3109459142329385</c:v>
                </c:pt>
                <c:pt idx="14708">
                  <c:v>8.310956516667078</c:v>
                </c:pt>
                <c:pt idx="14709">
                  <c:v>8.3105954584170139</c:v>
                </c:pt>
                <c:pt idx="14710">
                  <c:v>8.3109755108499552</c:v>
                </c:pt>
                <c:pt idx="14711">
                  <c:v>8.3109544859330864</c:v>
                </c:pt>
                <c:pt idx="14712">
                  <c:v>8.3113787050330288</c:v>
                </c:pt>
                <c:pt idx="14713">
                  <c:v>8.3108929134499618</c:v>
                </c:pt>
                <c:pt idx="14714">
                  <c:v>8.3110680158829044</c:v>
                </c:pt>
                <c:pt idx="14715">
                  <c:v>8.3110508076330358</c:v>
                </c:pt>
                <c:pt idx="14716">
                  <c:v>8.311046410066977</c:v>
                </c:pt>
                <c:pt idx="14717">
                  <c:v>8.3115799958329202</c:v>
                </c:pt>
                <c:pt idx="14718">
                  <c:v>8.311437654250053</c:v>
                </c:pt>
                <c:pt idx="14719">
                  <c:v>8.3116385066829945</c:v>
                </c:pt>
                <c:pt idx="14720">
                  <c:v>8.3112245650999288</c:v>
                </c:pt>
                <c:pt idx="14721">
                  <c:v>8.3109102842000677</c:v>
                </c:pt>
                <c:pt idx="14722">
                  <c:v>8.3116874092830013</c:v>
                </c:pt>
                <c:pt idx="14723">
                  <c:v>8.311184261716944</c:v>
                </c:pt>
                <c:pt idx="14724">
                  <c:v>8.3119458868000748</c:v>
                </c:pt>
                <c:pt idx="14725">
                  <c:v>8.3117893225670176</c:v>
                </c:pt>
                <c:pt idx="14726">
                  <c:v>8.311034041666959</c:v>
                </c:pt>
                <c:pt idx="14727">
                  <c:v>8.3109285167500921</c:v>
                </c:pt>
                <c:pt idx="14728">
                  <c:v>8.3121263191830348</c:v>
                </c:pt>
                <c:pt idx="14729">
                  <c:v>8.3117674775999664</c:v>
                </c:pt>
                <c:pt idx="14730">
                  <c:v>8.311568646699909</c:v>
                </c:pt>
                <c:pt idx="14731">
                  <c:v>8.3117454384500409</c:v>
                </c:pt>
                <c:pt idx="14732">
                  <c:v>8.3114447908829838</c:v>
                </c:pt>
                <c:pt idx="14733">
                  <c:v>8.3118093492999172</c:v>
                </c:pt>
                <c:pt idx="14734">
                  <c:v>8.3114512684000577</c:v>
                </c:pt>
                <c:pt idx="14735">
                  <c:v>8.3109730708330005</c:v>
                </c:pt>
                <c:pt idx="14736">
                  <c:v>8.3116024459169324</c:v>
                </c:pt>
                <c:pt idx="14737">
                  <c:v>8.3114860150170742</c:v>
                </c:pt>
                <c:pt idx="14738">
                  <c:v>8.3115778234330069</c:v>
                </c:pt>
                <c:pt idx="14739">
                  <c:v>8.311493559199949</c:v>
                </c:pt>
                <c:pt idx="14740">
                  <c:v>8.3118478009500798</c:v>
                </c:pt>
                <c:pt idx="14741">
                  <c:v>8.3121280533830237</c:v>
                </c:pt>
                <c:pt idx="14742">
                  <c:v>8.3119701951329557</c:v>
                </c:pt>
                <c:pt idx="14743">
                  <c:v>8.3116522309000977</c:v>
                </c:pt>
                <c:pt idx="14744">
                  <c:v>8.3120675500000392</c:v>
                </c:pt>
                <c:pt idx="14745">
                  <c:v>8.3117765250829727</c:v>
                </c:pt>
                <c:pt idx="14746">
                  <c:v>8.3113988941829149</c:v>
                </c:pt>
                <c:pt idx="14747">
                  <c:v>8.3115562859330474</c:v>
                </c:pt>
                <c:pt idx="14748">
                  <c:v>8.31163820503299</c:v>
                </c:pt>
                <c:pt idx="14749">
                  <c:v>8.3118068967829224</c:v>
                </c:pt>
                <c:pt idx="14750">
                  <c:v>8.3118081992170634</c:v>
                </c:pt>
                <c:pt idx="14751">
                  <c:v>8.3115480409669971</c:v>
                </c:pt>
                <c:pt idx="14752">
                  <c:v>8.3118870933999389</c:v>
                </c:pt>
                <c:pt idx="14753">
                  <c:v>8.31194799583308</c:v>
                </c:pt>
                <c:pt idx="14754">
                  <c:v>8.3111741375830128</c:v>
                </c:pt>
                <c:pt idx="14755">
                  <c:v>8.3119630066829533</c:v>
                </c:pt>
                <c:pt idx="14756">
                  <c:v>8.3119448984330884</c:v>
                </c:pt>
                <c:pt idx="14757">
                  <c:v>8.3120402175330295</c:v>
                </c:pt>
                <c:pt idx="14758">
                  <c:v>8.3117204092829606</c:v>
                </c:pt>
                <c:pt idx="14759">
                  <c:v>8.3119535450499047</c:v>
                </c:pt>
                <c:pt idx="14760">
                  <c:v>8.3114669034670356</c:v>
                </c:pt>
                <c:pt idx="14761">
                  <c:v>8.3117689892329789</c:v>
                </c:pt>
                <c:pt idx="14762">
                  <c:v>8.3114342083329209</c:v>
                </c:pt>
                <c:pt idx="14763">
                  <c:v>8.3115449500830518</c:v>
                </c:pt>
                <c:pt idx="14764">
                  <c:v>8.3111388858499939</c:v>
                </c:pt>
                <c:pt idx="14765">
                  <c:v>8.3122578775999276</c:v>
                </c:pt>
                <c:pt idx="14766">
                  <c:v>8.3120070800330694</c:v>
                </c:pt>
                <c:pt idx="14767">
                  <c:v>8.3117288384500014</c:v>
                </c:pt>
                <c:pt idx="14768">
                  <c:v>8.3117936575499431</c:v>
                </c:pt>
                <c:pt idx="14769">
                  <c:v>8.311506215967075</c:v>
                </c:pt>
                <c:pt idx="14770">
                  <c:v>8.3115419517330178</c:v>
                </c:pt>
                <c:pt idx="14771">
                  <c:v>8.3119618208329609</c:v>
                </c:pt>
                <c:pt idx="14772">
                  <c:v>8.3115696459170927</c:v>
                </c:pt>
                <c:pt idx="14773">
                  <c:v>8.3119438983500338</c:v>
                </c:pt>
                <c:pt idx="14774">
                  <c:v>8.3119970734329662</c:v>
                </c:pt>
                <c:pt idx="14775">
                  <c:v>8.3116679591999088</c:v>
                </c:pt>
                <c:pt idx="14776">
                  <c:v>8.3116320342830416</c:v>
                </c:pt>
                <c:pt idx="14777">
                  <c:v>8.3117178200499833</c:v>
                </c:pt>
                <c:pt idx="14778">
                  <c:v>8.3121307617999172</c:v>
                </c:pt>
                <c:pt idx="14779">
                  <c:v>8.3122859975670575</c:v>
                </c:pt>
                <c:pt idx="14780">
                  <c:v>8.3118596</c:v>
                </c:pt>
                <c:pt idx="14781">
                  <c:v>8.3120639250829331</c:v>
                </c:pt>
                <c:pt idx="14782">
                  <c:v>8.3120619275170746</c:v>
                </c:pt>
                <c:pt idx="14783">
                  <c:v>8.3120425692670068</c:v>
                </c:pt>
                <c:pt idx="14784">
                  <c:v>8.312379371699949</c:v>
                </c:pt>
                <c:pt idx="14785">
                  <c:v>8.3120928134500822</c:v>
                </c:pt>
                <c:pt idx="14786">
                  <c:v>8.3123248992170229</c:v>
                </c:pt>
                <c:pt idx="14787">
                  <c:v>8.3120032742999559</c:v>
                </c:pt>
                <c:pt idx="14788">
                  <c:v>8.3121527934000969</c:v>
                </c:pt>
                <c:pt idx="14789">
                  <c:v>8.3122925958330391</c:v>
                </c:pt>
                <c:pt idx="14790">
                  <c:v>8.3123614042499732</c:v>
                </c:pt>
                <c:pt idx="14791">
                  <c:v>8.3119639566829147</c:v>
                </c:pt>
                <c:pt idx="14792">
                  <c:v>8.312163431767047</c:v>
                </c:pt>
                <c:pt idx="14793">
                  <c:v>8.3121610175329899</c:v>
                </c:pt>
                <c:pt idx="14794">
                  <c:v>8.3125562759499214</c:v>
                </c:pt>
                <c:pt idx="14795">
                  <c:v>8.3122843283830647</c:v>
                </c:pt>
                <c:pt idx="14796">
                  <c:v>8.3130371034669963</c:v>
                </c:pt>
                <c:pt idx="14797">
                  <c:v>8.3131960558999385</c:v>
                </c:pt>
                <c:pt idx="14798">
                  <c:v>8.3126493083330804</c:v>
                </c:pt>
                <c:pt idx="14799">
                  <c:v>8.3128582834170128</c:v>
                </c:pt>
                <c:pt idx="14800">
                  <c:v>8.3128629525169551</c:v>
                </c:pt>
                <c:pt idx="14801">
                  <c:v>8.3124821776000868</c:v>
                </c:pt>
                <c:pt idx="14802">
                  <c:v>8.3128140467000282</c:v>
                </c:pt>
                <c:pt idx="14803">
                  <c:v>8.3129442884499607</c:v>
                </c:pt>
                <c:pt idx="14804">
                  <c:v>8.3136181908829041</c:v>
                </c:pt>
                <c:pt idx="14805">
                  <c:v>8.3130141159670359</c:v>
                </c:pt>
                <c:pt idx="14806">
                  <c:v>8.3131227183999794</c:v>
                </c:pt>
                <c:pt idx="14807">
                  <c:v>8.3125822541669194</c:v>
                </c:pt>
                <c:pt idx="14808">
                  <c:v>8.3126576459170529</c:v>
                </c:pt>
                <c:pt idx="14809">
                  <c:v>8.3129377316829949</c:v>
                </c:pt>
                <c:pt idx="14810">
                  <c:v>8.3129939234329271</c:v>
                </c:pt>
                <c:pt idx="14811">
                  <c:v>8.3132319925330691</c:v>
                </c:pt>
                <c:pt idx="14812">
                  <c:v>8.3123924342830016</c:v>
                </c:pt>
                <c:pt idx="14813">
                  <c:v>8.3133269700499426</c:v>
                </c:pt>
                <c:pt idx="14814">
                  <c:v>8.3131331618000761</c:v>
                </c:pt>
                <c:pt idx="14815">
                  <c:v>8.312994464233018</c:v>
                </c:pt>
                <c:pt idx="14816">
                  <c:v>8.3129298666669609</c:v>
                </c:pt>
                <c:pt idx="14817">
                  <c:v>8.313192108417093</c:v>
                </c:pt>
                <c:pt idx="14818">
                  <c:v>8.3134143775170344</c:v>
                </c:pt>
                <c:pt idx="14819">
                  <c:v>8.3132555525999674</c:v>
                </c:pt>
                <c:pt idx="14820">
                  <c:v>8.3133740050329088</c:v>
                </c:pt>
                <c:pt idx="14821">
                  <c:v>8.3136662967830404</c:v>
                </c:pt>
                <c:pt idx="14822">
                  <c:v>8.3121439325499846</c:v>
                </c:pt>
                <c:pt idx="14823">
                  <c:v>8.3127541242999161</c:v>
                </c:pt>
                <c:pt idx="14824">
                  <c:v>8.3125678100670584</c:v>
                </c:pt>
                <c:pt idx="14825">
                  <c:v>8.3132030291669992</c:v>
                </c:pt>
                <c:pt idx="14826">
                  <c:v>8.3125658542499323</c:v>
                </c:pt>
                <c:pt idx="14827">
                  <c:v>8.3132037400170748</c:v>
                </c:pt>
                <c:pt idx="14828">
                  <c:v>8.3137514984330068</c:v>
                </c:pt>
                <c:pt idx="14829">
                  <c:v>8.3128184841999495</c:v>
                </c:pt>
                <c:pt idx="14830">
                  <c:v>8.313216959283082</c:v>
                </c:pt>
                <c:pt idx="14831">
                  <c:v>8.3128738617170228</c:v>
                </c:pt>
                <c:pt idx="14832">
                  <c:v>8.312895503466958</c:v>
                </c:pt>
                <c:pt idx="14833">
                  <c:v>8.3126800892330976</c:v>
                </c:pt>
                <c:pt idx="14834">
                  <c:v>8.3131223416670412</c:v>
                </c:pt>
                <c:pt idx="14835">
                  <c:v>8.3123854667499728</c:v>
                </c:pt>
                <c:pt idx="14836">
                  <c:v>8.3131882691829144</c:v>
                </c:pt>
                <c:pt idx="14837">
                  <c:v>8.312841160933047</c:v>
                </c:pt>
                <c:pt idx="14838">
                  <c:v>8.312985196699989</c:v>
                </c:pt>
                <c:pt idx="14839">
                  <c:v>8.3128397717829223</c:v>
                </c:pt>
                <c:pt idx="14840">
                  <c:v>8.313218024217063</c:v>
                </c:pt>
                <c:pt idx="14841">
                  <c:v>8.3134388159669967</c:v>
                </c:pt>
                <c:pt idx="14842">
                  <c:v>8.3131847683999389</c:v>
                </c:pt>
                <c:pt idx="14843">
                  <c:v>8.3131295708330786</c:v>
                </c:pt>
                <c:pt idx="14844">
                  <c:v>8.3128121292500126</c:v>
                </c:pt>
                <c:pt idx="14845">
                  <c:v>8.3132960816829549</c:v>
                </c:pt>
                <c:pt idx="14846">
                  <c:v>8.3135625067670862</c:v>
                </c:pt>
                <c:pt idx="14847">
                  <c:v>8.3135977092000299</c:v>
                </c:pt>
                <c:pt idx="14848">
                  <c:v>8.3134339509499622</c:v>
                </c:pt>
                <c:pt idx="14849">
                  <c:v>8.3132719700499038</c:v>
                </c:pt>
                <c:pt idx="14850">
                  <c:v>8.312524961800035</c:v>
                </c:pt>
                <c:pt idx="14851">
                  <c:v>8.3135146808999778</c:v>
                </c:pt>
                <c:pt idx="14852">
                  <c:v>8.3131835499999216</c:v>
                </c:pt>
                <c:pt idx="14853">
                  <c:v>8.3128702417500531</c:v>
                </c:pt>
                <c:pt idx="14854">
                  <c:v>8.3138532941829943</c:v>
                </c:pt>
                <c:pt idx="14855">
                  <c:v>8.3131662525999275</c:v>
                </c:pt>
                <c:pt idx="14856">
                  <c:v>8.3132975383670686</c:v>
                </c:pt>
                <c:pt idx="14857">
                  <c:v>8.312995163450001</c:v>
                </c:pt>
                <c:pt idx="14858">
                  <c:v>8.3131109325499448</c:v>
                </c:pt>
                <c:pt idx="14859">
                  <c:v>8.3133873243000753</c:v>
                </c:pt>
                <c:pt idx="14860">
                  <c:v>8.3138630767330177</c:v>
                </c:pt>
                <c:pt idx="14861">
                  <c:v>8.3139211958329593</c:v>
                </c:pt>
                <c:pt idx="14862">
                  <c:v>8.3132398875830926</c:v>
                </c:pt>
                <c:pt idx="14863">
                  <c:v>8.313536873350035</c:v>
                </c:pt>
                <c:pt idx="14864">
                  <c:v>8.3135693484329671</c:v>
                </c:pt>
                <c:pt idx="14865">
                  <c:v>8.3134412341999084</c:v>
                </c:pt>
                <c:pt idx="14866">
                  <c:v>8.3135405926170414</c:v>
                </c:pt>
                <c:pt idx="14867">
                  <c:v>8.3139952617169826</c:v>
                </c:pt>
                <c:pt idx="14868">
                  <c:v>8.3136148867999164</c:v>
                </c:pt>
                <c:pt idx="14869">
                  <c:v>8.3138984392330588</c:v>
                </c:pt>
                <c:pt idx="14870">
                  <c:v>8.3135848416669997</c:v>
                </c:pt>
                <c:pt idx="14871">
                  <c:v>8.313253816749933</c:v>
                </c:pt>
                <c:pt idx="14872">
                  <c:v>8.313606935850073</c:v>
                </c:pt>
                <c:pt idx="14873">
                  <c:v>8.3140849609330072</c:v>
                </c:pt>
                <c:pt idx="14874">
                  <c:v>8.3132719800329493</c:v>
                </c:pt>
                <c:pt idx="14875">
                  <c:v>8.3134725051170815</c:v>
                </c:pt>
                <c:pt idx="14876">
                  <c:v>8.3137018408830237</c:v>
                </c:pt>
                <c:pt idx="14877">
                  <c:v>8.3136167326329566</c:v>
                </c:pt>
                <c:pt idx="14878">
                  <c:v>8.3137223517330963</c:v>
                </c:pt>
                <c:pt idx="14879">
                  <c:v>8.3134738708330396</c:v>
                </c:pt>
                <c:pt idx="14880">
                  <c:v>8.3135828959169729</c:v>
                </c:pt>
                <c:pt idx="14881">
                  <c:v>8.3133697983499157</c:v>
                </c:pt>
                <c:pt idx="14882">
                  <c:v>8.3137241401000477</c:v>
                </c:pt>
                <c:pt idx="14883">
                  <c:v>8.3134113758669876</c:v>
                </c:pt>
                <c:pt idx="14884">
                  <c:v>8.3125370509499206</c:v>
                </c:pt>
                <c:pt idx="14885">
                  <c:v>8.3127696033830638</c:v>
                </c:pt>
                <c:pt idx="14886">
                  <c:v>8.3127469617999967</c:v>
                </c:pt>
                <c:pt idx="14887">
                  <c:v>8.3122982975669384</c:v>
                </c:pt>
                <c:pt idx="14888">
                  <c:v>8.312320550000079</c:v>
                </c:pt>
                <c:pt idx="14889">
                  <c:v>8.3124926584170122</c:v>
                </c:pt>
                <c:pt idx="14890">
                  <c:v>8.3124441608499549</c:v>
                </c:pt>
                <c:pt idx="14891">
                  <c:v>8.3114770526000861</c:v>
                </c:pt>
                <c:pt idx="14892">
                  <c:v>8.3108658883670294</c:v>
                </c:pt>
                <c:pt idx="14893">
                  <c:v>8.311995580116962</c:v>
                </c:pt>
                <c:pt idx="14894">
                  <c:v>8.3120540825499027</c:v>
                </c:pt>
                <c:pt idx="14895">
                  <c:v>8.3117089909670359</c:v>
                </c:pt>
                <c:pt idx="14896">
                  <c:v>8.3119435933999775</c:v>
                </c:pt>
                <c:pt idx="14897">
                  <c:v>8.3125218291669203</c:v>
                </c:pt>
                <c:pt idx="14898">
                  <c:v>8.3125766042500526</c:v>
                </c:pt>
                <c:pt idx="14899">
                  <c:v>8.312987906682995</c:v>
                </c:pt>
                <c:pt idx="14900">
                  <c:v>8.3126223317669279</c:v>
                </c:pt>
                <c:pt idx="14901">
                  <c:v>8.3125737008670679</c:v>
                </c:pt>
                <c:pt idx="14902">
                  <c:v>8.3130814759500016</c:v>
                </c:pt>
                <c:pt idx="14903">
                  <c:v>8.3134941617169442</c:v>
                </c:pt>
                <c:pt idx="14904">
                  <c:v>8.3130881368000757</c:v>
                </c:pt>
                <c:pt idx="14905">
                  <c:v>8.3131528892330184</c:v>
                </c:pt>
                <c:pt idx="14906">
                  <c:v>8.3131982583329602</c:v>
                </c:pt>
                <c:pt idx="14907">
                  <c:v>8.3133762834170906</c:v>
                </c:pt>
                <c:pt idx="14908">
                  <c:v>8.3129290858500351</c:v>
                </c:pt>
                <c:pt idx="14909">
                  <c:v>8.3126736942669677</c:v>
                </c:pt>
                <c:pt idx="14910">
                  <c:v>8.3108763800329104</c:v>
                </c:pt>
                <c:pt idx="14911">
                  <c:v>8.3109104217830421</c:v>
                </c:pt>
                <c:pt idx="14912">
                  <c:v>8.3116582742169829</c:v>
                </c:pt>
                <c:pt idx="14913">
                  <c:v>8.3117381492999183</c:v>
                </c:pt>
                <c:pt idx="14914">
                  <c:v>8.3113131350670582</c:v>
                </c:pt>
                <c:pt idx="14915">
                  <c:v>8.3114161041669998</c:v>
                </c:pt>
                <c:pt idx="14916">
                  <c:v>8.3113588792499336</c:v>
                </c:pt>
                <c:pt idx="14917">
                  <c:v>8.3116657316830729</c:v>
                </c:pt>
                <c:pt idx="14918">
                  <c:v>8.3117793901000088</c:v>
                </c:pt>
                <c:pt idx="14919">
                  <c:v>8.3112748758669497</c:v>
                </c:pt>
                <c:pt idx="14920">
                  <c:v>8.3113184176170805</c:v>
                </c:pt>
                <c:pt idx="14921">
                  <c:v>8.311323420050023</c:v>
                </c:pt>
                <c:pt idx="14922">
                  <c:v>8.3109493784669564</c:v>
                </c:pt>
                <c:pt idx="14923">
                  <c:v>8.3108991142330986</c:v>
                </c:pt>
                <c:pt idx="14924">
                  <c:v>8.3111824000000389</c:v>
                </c:pt>
                <c:pt idx="14925">
                  <c:v>8.3114653750829728</c:v>
                </c:pt>
                <c:pt idx="14926">
                  <c:v>8.3114652941829146</c:v>
                </c:pt>
                <c:pt idx="14927">
                  <c:v>8.3117100526000467</c:v>
                </c:pt>
                <c:pt idx="14928">
                  <c:v>8.3116593383669901</c:v>
                </c:pt>
                <c:pt idx="14929">
                  <c:v>8.3114954134499222</c:v>
                </c:pt>
                <c:pt idx="14930">
                  <c:v>8.3111587658830626</c:v>
                </c:pt>
                <c:pt idx="14931">
                  <c:v>8.3111494242999946</c:v>
                </c:pt>
                <c:pt idx="14932">
                  <c:v>8.3113269767329392</c:v>
                </c:pt>
                <c:pt idx="14933">
                  <c:v>8.310573795833081</c:v>
                </c:pt>
                <c:pt idx="14934">
                  <c:v>8.3118265209170126</c:v>
                </c:pt>
                <c:pt idx="14935">
                  <c:v>8.3132359233499535</c:v>
                </c:pt>
                <c:pt idx="14936">
                  <c:v>8.3136046151000862</c:v>
                </c:pt>
                <c:pt idx="14937">
                  <c:v>8.3133114508670296</c:v>
                </c:pt>
                <c:pt idx="14938">
                  <c:v>8.3136824426169618</c:v>
                </c:pt>
                <c:pt idx="14939">
                  <c:v>8.3136638617169041</c:v>
                </c:pt>
                <c:pt idx="14940">
                  <c:v>8.3133224701330359</c:v>
                </c:pt>
                <c:pt idx="14941">
                  <c:v>8.3135156225669782</c:v>
                </c:pt>
                <c:pt idx="14942">
                  <c:v>8.3135588249999213</c:v>
                </c:pt>
                <c:pt idx="14943">
                  <c:v>8.3136766834170519</c:v>
                </c:pt>
                <c:pt idx="14944">
                  <c:v>8.3135873191829948</c:v>
                </c:pt>
                <c:pt idx="14945">
                  <c:v>8.3135193275999271</c:v>
                </c:pt>
                <c:pt idx="14946">
                  <c:v>8.3135412967000679</c:v>
                </c:pt>
                <c:pt idx="14947">
                  <c:v>8.3116237051170021</c:v>
                </c:pt>
                <c:pt idx="14948">
                  <c:v>8.3103695742169439</c:v>
                </c:pt>
                <c:pt idx="14949">
                  <c:v>8.3113927659670761</c:v>
                </c:pt>
                <c:pt idx="14950">
                  <c:v>8.3110407017330186</c:v>
                </c:pt>
                <c:pt idx="14951">
                  <c:v>8.3110966874999601</c:v>
                </c:pt>
                <c:pt idx="14952">
                  <c:v>8.310811012583093</c:v>
                </c:pt>
                <c:pt idx="14953">
                  <c:v>8.3105401816830344</c:v>
                </c:pt>
                <c:pt idx="14954">
                  <c:v>8.3103943234329662</c:v>
                </c:pt>
                <c:pt idx="14955">
                  <c:v>8.3104114591999103</c:v>
                </c:pt>
                <c:pt idx="14956">
                  <c:v>8.310777484283042</c:v>
                </c:pt>
                <c:pt idx="14957">
                  <c:v>8.3111154867169841</c:v>
                </c:pt>
                <c:pt idx="14958">
                  <c:v>8.3107250284669174</c:v>
                </c:pt>
                <c:pt idx="14959">
                  <c:v>8.3106590975670578</c:v>
                </c:pt>
                <c:pt idx="14960">
                  <c:v>8.3102396499999998</c:v>
                </c:pt>
                <c:pt idx="14961">
                  <c:v>8.3098733250829326</c:v>
                </c:pt>
                <c:pt idx="14962">
                  <c:v>8.3103320775170744</c:v>
                </c:pt>
                <c:pt idx="14963">
                  <c:v>8.3104965026000084</c:v>
                </c:pt>
                <c:pt idx="14964">
                  <c:v>8.3101642383669478</c:v>
                </c:pt>
                <c:pt idx="14965">
                  <c:v>8.3107209801170807</c:v>
                </c:pt>
                <c:pt idx="14966">
                  <c:v>8.3102384992170233</c:v>
                </c:pt>
                <c:pt idx="14967">
                  <c:v>8.3100486242999558</c:v>
                </c:pt>
                <c:pt idx="14968">
                  <c:v>8.3103701434000978</c:v>
                </c:pt>
                <c:pt idx="14969">
                  <c:v>8.3096013958330399</c:v>
                </c:pt>
                <c:pt idx="14970">
                  <c:v>8.3100236375829724</c:v>
                </c:pt>
                <c:pt idx="14971">
                  <c:v>8.3102541733499145</c:v>
                </c:pt>
                <c:pt idx="14972">
                  <c:v>8.3103312817670467</c:v>
                </c:pt>
                <c:pt idx="14973">
                  <c:v>8.3096843508669895</c:v>
                </c:pt>
                <c:pt idx="14974">
                  <c:v>8.3101482259499218</c:v>
                </c:pt>
                <c:pt idx="14975">
                  <c:v>8.3104903783830633</c:v>
                </c:pt>
                <c:pt idx="14976">
                  <c:v>8.3099601201329971</c:v>
                </c:pt>
                <c:pt idx="14977">
                  <c:v>8.3100723225669384</c:v>
                </c:pt>
                <c:pt idx="14978">
                  <c:v>8.3098031916670791</c:v>
                </c:pt>
                <c:pt idx="14979">
                  <c:v>8.3105561167500124</c:v>
                </c:pt>
                <c:pt idx="14980">
                  <c:v>8.3103056691829558</c:v>
                </c:pt>
                <c:pt idx="14981">
                  <c:v>8.3104242776000881</c:v>
                </c:pt>
                <c:pt idx="14982">
                  <c:v>8.3104453467000283</c:v>
                </c:pt>
                <c:pt idx="14983">
                  <c:v>8.3104574051169617</c:v>
                </c:pt>
                <c:pt idx="14984">
                  <c:v>8.3107335408829037</c:v>
                </c:pt>
                <c:pt idx="14985">
                  <c:v>8.3095465493000358</c:v>
                </c:pt>
                <c:pt idx="14986">
                  <c:v>8.3098720183999788</c:v>
                </c:pt>
                <c:pt idx="14987">
                  <c:v>8.31089883749992</c:v>
                </c:pt>
                <c:pt idx="14988">
                  <c:v>8.3102110792500525</c:v>
                </c:pt>
                <c:pt idx="14989">
                  <c:v>8.310776515016995</c:v>
                </c:pt>
                <c:pt idx="14990">
                  <c:v>8.3112931067669269</c:v>
                </c:pt>
                <c:pt idx="14991">
                  <c:v>8.3112189092000701</c:v>
                </c:pt>
                <c:pt idx="14992">
                  <c:v>8.3112958842830018</c:v>
                </c:pt>
                <c:pt idx="14993">
                  <c:v>8.3095412033829437</c:v>
                </c:pt>
                <c:pt idx="14994">
                  <c:v>8.3103612284670767</c:v>
                </c:pt>
                <c:pt idx="14995">
                  <c:v>8.3106543975670171</c:v>
                </c:pt>
                <c:pt idx="14996">
                  <c:v>8.3103610166669615</c:v>
                </c:pt>
                <c:pt idx="14997">
                  <c:v>8.3109998250830923</c:v>
                </c:pt>
                <c:pt idx="14998">
                  <c:v>8.3106970275170333</c:v>
                </c:pt>
                <c:pt idx="14999">
                  <c:v>8.3111162859329681</c:v>
                </c:pt>
                <c:pt idx="15000">
                  <c:v>8.3108821550329086</c:v>
                </c:pt>
                <c:pt idx="15001">
                  <c:v>8.3110619634500402</c:v>
                </c:pt>
                <c:pt idx="15002">
                  <c:v>8.3109108158829841</c:v>
                </c:pt>
                <c:pt idx="15003">
                  <c:v>8.3107960242999166</c:v>
                </c:pt>
                <c:pt idx="15004">
                  <c:v>8.3104611434000581</c:v>
                </c:pt>
                <c:pt idx="15005">
                  <c:v>8.3110322291669991</c:v>
                </c:pt>
                <c:pt idx="15006">
                  <c:v>8.310113054249932</c:v>
                </c:pt>
                <c:pt idx="15007">
                  <c:v>8.310538390017074</c:v>
                </c:pt>
                <c:pt idx="15008">
                  <c:v>8.3097416984330064</c:v>
                </c:pt>
                <c:pt idx="15009">
                  <c:v>8.3103761175329502</c:v>
                </c:pt>
                <c:pt idx="15010">
                  <c:v>8.3101078759500826</c:v>
                </c:pt>
                <c:pt idx="15011">
                  <c:v>8.3110893617170234</c:v>
                </c:pt>
                <c:pt idx="15012">
                  <c:v>8.3105154534669552</c:v>
                </c:pt>
                <c:pt idx="15013">
                  <c:v>8.3106391059000977</c:v>
                </c:pt>
                <c:pt idx="15014">
                  <c:v>8.3104701750000398</c:v>
                </c:pt>
                <c:pt idx="15015">
                  <c:v>8.3102317834169739</c:v>
                </c:pt>
                <c:pt idx="15016">
                  <c:v>8.310472185849914</c:v>
                </c:pt>
                <c:pt idx="15017">
                  <c:v>8.3111286609330453</c:v>
                </c:pt>
                <c:pt idx="15018">
                  <c:v>8.3106881633669882</c:v>
                </c:pt>
                <c:pt idx="15019">
                  <c:v>8.3110040217829226</c:v>
                </c:pt>
                <c:pt idx="15020">
                  <c:v>8.310623890883063</c:v>
                </c:pt>
                <c:pt idx="15021">
                  <c:v>8.3110420326329972</c:v>
                </c:pt>
                <c:pt idx="15022">
                  <c:v>8.3106108017329383</c:v>
                </c:pt>
                <c:pt idx="15023">
                  <c:v>8.3105903708330793</c:v>
                </c:pt>
                <c:pt idx="15024">
                  <c:v>8.3103387125830128</c:v>
                </c:pt>
                <c:pt idx="15025">
                  <c:v>8.3106827150169558</c:v>
                </c:pt>
                <c:pt idx="15026">
                  <c:v>8.3104499234330866</c:v>
                </c:pt>
                <c:pt idx="15027">
                  <c:v>8.3109486758670279</c:v>
                </c:pt>
                <c:pt idx="15028">
                  <c:v>8.3109377342829625</c:v>
                </c:pt>
                <c:pt idx="15029">
                  <c:v>8.310892703382903</c:v>
                </c:pt>
                <c:pt idx="15030">
                  <c:v>8.3106259618000351</c:v>
                </c:pt>
                <c:pt idx="15031">
                  <c:v>8.3104774142329791</c:v>
                </c:pt>
                <c:pt idx="15032">
                  <c:v>8.31017263333292</c:v>
                </c:pt>
                <c:pt idx="15033">
                  <c:v>8.3110014084170523</c:v>
                </c:pt>
                <c:pt idx="15034">
                  <c:v>8.3110268775169942</c:v>
                </c:pt>
                <c:pt idx="15035">
                  <c:v>8.3116668359329271</c:v>
                </c:pt>
                <c:pt idx="15036">
                  <c:v>8.3113700217000694</c:v>
                </c:pt>
                <c:pt idx="15037">
                  <c:v>8.3115277967830021</c:v>
                </c:pt>
                <c:pt idx="15038">
                  <c:v>8.3116200658829449</c:v>
                </c:pt>
                <c:pt idx="15039">
                  <c:v>8.3111689909670758</c:v>
                </c:pt>
                <c:pt idx="15040">
                  <c:v>8.3116165600670175</c:v>
                </c:pt>
                <c:pt idx="15041">
                  <c:v>8.3105076291669597</c:v>
                </c:pt>
                <c:pt idx="15042">
                  <c:v>8.3108344542500916</c:v>
                </c:pt>
                <c:pt idx="15043">
                  <c:v>8.3113416733500358</c:v>
                </c:pt>
                <c:pt idx="15044">
                  <c:v>8.3106236817669679</c:v>
                </c:pt>
                <c:pt idx="15045">
                  <c:v>8.3108771341999095</c:v>
                </c:pt>
                <c:pt idx="15046">
                  <c:v>8.31097127595004</c:v>
                </c:pt>
                <c:pt idx="15047">
                  <c:v>8.3112182950499829</c:v>
                </c:pt>
                <c:pt idx="15048">
                  <c:v>8.3114341201329154</c:v>
                </c:pt>
                <c:pt idx="15049">
                  <c:v>8.310941939233059</c:v>
                </c:pt>
                <c:pt idx="15050">
                  <c:v>8.3105988416669998</c:v>
                </c:pt>
                <c:pt idx="15051">
                  <c:v>8.3106371334169324</c:v>
                </c:pt>
                <c:pt idx="15052">
                  <c:v>8.3109789025170748</c:v>
                </c:pt>
                <c:pt idx="15053">
                  <c:v>8.3106973609330073</c:v>
                </c:pt>
                <c:pt idx="15054">
                  <c:v>8.3112855300329489</c:v>
                </c:pt>
                <c:pt idx="15055">
                  <c:v>8.3116676384500821</c:v>
                </c:pt>
                <c:pt idx="15056">
                  <c:v>8.3118766242170246</c:v>
                </c:pt>
                <c:pt idx="15057">
                  <c:v>8.3117125659669568</c:v>
                </c:pt>
                <c:pt idx="15058">
                  <c:v>8.3119162850670971</c:v>
                </c:pt>
                <c:pt idx="15059">
                  <c:v>8.31144553750004</c:v>
                </c:pt>
                <c:pt idx="15060">
                  <c:v>8.3113152292499723</c:v>
                </c:pt>
                <c:pt idx="15061">
                  <c:v>8.3111400150169157</c:v>
                </c:pt>
                <c:pt idx="15062">
                  <c:v>8.3106523901000475</c:v>
                </c:pt>
                <c:pt idx="15063">
                  <c:v>8.3108877091999886</c:v>
                </c:pt>
                <c:pt idx="15064">
                  <c:v>8.3106515176169218</c:v>
                </c:pt>
                <c:pt idx="15065">
                  <c:v>8.3109376867170628</c:v>
                </c:pt>
                <c:pt idx="15066">
                  <c:v>8.3111140784669963</c:v>
                </c:pt>
                <c:pt idx="15067">
                  <c:v>8.3103768975669396</c:v>
                </c:pt>
                <c:pt idx="15068">
                  <c:v>8.3107134166670793</c:v>
                </c:pt>
                <c:pt idx="15069">
                  <c:v>8.3105831917500126</c:v>
                </c:pt>
                <c:pt idx="15070">
                  <c:v>8.3107953441829547</c:v>
                </c:pt>
                <c:pt idx="15071">
                  <c:v>8.3110154859330869</c:v>
                </c:pt>
                <c:pt idx="15072">
                  <c:v>8.31373125503303</c:v>
                </c:pt>
                <c:pt idx="15073">
                  <c:v>8.3152042634499619</c:v>
                </c:pt>
                <c:pt idx="15074">
                  <c:v>8.3149252992169025</c:v>
                </c:pt>
                <c:pt idx="15075">
                  <c:v>8.3154884576330375</c:v>
                </c:pt>
                <c:pt idx="15076">
                  <c:v>8.3158396100669787</c:v>
                </c:pt>
                <c:pt idx="15077">
                  <c:v>8.3153347458329208</c:v>
                </c:pt>
                <c:pt idx="15078">
                  <c:v>8.315330987583053</c:v>
                </c:pt>
                <c:pt idx="15079">
                  <c:v>8.3162672400169946</c:v>
                </c:pt>
                <c:pt idx="15080">
                  <c:v>8.3155150317669282</c:v>
                </c:pt>
                <c:pt idx="15081">
                  <c:v>8.3148718008670688</c:v>
                </c:pt>
                <c:pt idx="15082">
                  <c:v>8.3149834259500004</c:v>
                </c:pt>
                <c:pt idx="15083">
                  <c:v>8.3151454117169443</c:v>
                </c:pt>
                <c:pt idx="15084">
                  <c:v>8.3146843534670758</c:v>
                </c:pt>
                <c:pt idx="15085">
                  <c:v>8.3121399225670185</c:v>
                </c:pt>
                <c:pt idx="15086">
                  <c:v>8.3121442583329603</c:v>
                </c:pt>
                <c:pt idx="15087">
                  <c:v>8.3118810000830923</c:v>
                </c:pt>
                <c:pt idx="15088">
                  <c:v>8.3121708025170342</c:v>
                </c:pt>
                <c:pt idx="15089">
                  <c:v>8.3114632609329675</c:v>
                </c:pt>
                <c:pt idx="15090">
                  <c:v>8.3116209466999109</c:v>
                </c:pt>
                <c:pt idx="15091">
                  <c:v>8.3121575717830414</c:v>
                </c:pt>
                <c:pt idx="15092">
                  <c:v>8.3122544408829828</c:v>
                </c:pt>
                <c:pt idx="15093">
                  <c:v>8.3119353326329151</c:v>
                </c:pt>
                <c:pt idx="15094">
                  <c:v>8.3122428684000571</c:v>
                </c:pt>
                <c:pt idx="15095">
                  <c:v>8.3120957375</c:v>
                </c:pt>
                <c:pt idx="15096">
                  <c:v>8.3119221625829329</c:v>
                </c:pt>
                <c:pt idx="15097">
                  <c:v>8.311796248350074</c:v>
                </c:pt>
                <c:pt idx="15098">
                  <c:v>8.3119029067670063</c:v>
                </c:pt>
                <c:pt idx="15099">
                  <c:v>8.3123334591999498</c:v>
                </c:pt>
                <c:pt idx="15100">
                  <c:v>8.3120592676170801</c:v>
                </c:pt>
                <c:pt idx="15101">
                  <c:v>8.3122543033830247</c:v>
                </c:pt>
                <c:pt idx="15102">
                  <c:v>8.312497228466956</c:v>
                </c:pt>
                <c:pt idx="15103">
                  <c:v>8.3121057642330971</c:v>
                </c:pt>
                <c:pt idx="15104">
                  <c:v>8.3122883833330405</c:v>
                </c:pt>
                <c:pt idx="15105">
                  <c:v>8.3125413917499724</c:v>
                </c:pt>
                <c:pt idx="15106">
                  <c:v>8.3121690108499156</c:v>
                </c:pt>
                <c:pt idx="15107">
                  <c:v>8.3119160692670473</c:v>
                </c:pt>
                <c:pt idx="15108">
                  <c:v>8.3125339050329892</c:v>
                </c:pt>
                <c:pt idx="15109">
                  <c:v>8.3118977301169235</c:v>
                </c:pt>
                <c:pt idx="15110">
                  <c:v>8.3121072825500626</c:v>
                </c:pt>
                <c:pt idx="15111">
                  <c:v>8.3123496742999965</c:v>
                </c:pt>
                <c:pt idx="15112">
                  <c:v>8.3122960933999384</c:v>
                </c:pt>
                <c:pt idx="15113">
                  <c:v>8.3123273625000795</c:v>
                </c:pt>
                <c:pt idx="15114">
                  <c:v>8.3124312375830129</c:v>
                </c:pt>
                <c:pt idx="15115">
                  <c:v>8.3129105233499541</c:v>
                </c:pt>
                <c:pt idx="15116">
                  <c:v>8.3125880484330867</c:v>
                </c:pt>
                <c:pt idx="15117">
                  <c:v>8.3123887842000297</c:v>
                </c:pt>
                <c:pt idx="15118">
                  <c:v>8.3123955426169616</c:v>
                </c:pt>
                <c:pt idx="15119">
                  <c:v>8.312162428382905</c:v>
                </c:pt>
                <c:pt idx="15120">
                  <c:v>8.3125972034670372</c:v>
                </c:pt>
                <c:pt idx="15121">
                  <c:v>8.3119618558999768</c:v>
                </c:pt>
                <c:pt idx="15122">
                  <c:v>8.312691158332921</c:v>
                </c:pt>
                <c:pt idx="15123">
                  <c:v>8.3123443834170523</c:v>
                </c:pt>
                <c:pt idx="15124">
                  <c:v>8.3123786530909953</c:v>
                </c:pt>
                <c:pt idx="15125">
                  <c:v>8.3121090442669274</c:v>
                </c:pt>
                <c:pt idx="15126">
                  <c:v>8.3122440633670678</c:v>
                </c:pt>
                <c:pt idx="15127">
                  <c:v>8.3125375051170014</c:v>
                </c:pt>
                <c:pt idx="15128">
                  <c:v>8.3127027575499444</c:v>
                </c:pt>
                <c:pt idx="15129">
                  <c:v>8.312462882633076</c:v>
                </c:pt>
                <c:pt idx="15130">
                  <c:v>8.312963218400018</c:v>
                </c:pt>
                <c:pt idx="15131">
                  <c:v>8.3122308541669589</c:v>
                </c:pt>
                <c:pt idx="15132">
                  <c:v>8.3127190185360931</c:v>
                </c:pt>
                <c:pt idx="15133">
                  <c:v>8.3127428150170335</c:v>
                </c:pt>
                <c:pt idx="15134">
                  <c:v>8.3132118234329671</c:v>
                </c:pt>
                <c:pt idx="15135">
                  <c:v>8.3161910591999106</c:v>
                </c:pt>
                <c:pt idx="15136">
                  <c:v>8.316314217617041</c:v>
                </c:pt>
                <c:pt idx="15137">
                  <c:v>8.3163893533829842</c:v>
                </c:pt>
                <c:pt idx="15138">
                  <c:v>8.3165198617999181</c:v>
                </c:pt>
                <c:pt idx="15139">
                  <c:v>8.3166550142330582</c:v>
                </c:pt>
                <c:pt idx="15140">
                  <c:v>8.3163830166670003</c:v>
                </c:pt>
                <c:pt idx="15141">
                  <c:v>8.316717275082933</c:v>
                </c:pt>
                <c:pt idx="15142">
                  <c:v>8.3164053941830751</c:v>
                </c:pt>
                <c:pt idx="15143">
                  <c:v>8.3161733359330086</c:v>
                </c:pt>
                <c:pt idx="15144">
                  <c:v>8.3165157216999486</c:v>
                </c:pt>
                <c:pt idx="15145">
                  <c:v>8.3163346301170797</c:v>
                </c:pt>
                <c:pt idx="15146">
                  <c:v>8.3161079158830233</c:v>
                </c:pt>
                <c:pt idx="15147">
                  <c:v>8.3139868576329565</c:v>
                </c:pt>
                <c:pt idx="15148">
                  <c:v>8.3127378100670981</c:v>
                </c:pt>
                <c:pt idx="15149">
                  <c:v>8.3126674958330398</c:v>
                </c:pt>
                <c:pt idx="15150">
                  <c:v>8.3125864042499717</c:v>
                </c:pt>
                <c:pt idx="15151">
                  <c:v>8.3130745900169156</c:v>
                </c:pt>
                <c:pt idx="15152">
                  <c:v>8.3127663651000461</c:v>
                </c:pt>
                <c:pt idx="15153">
                  <c:v>8.3125816675329904</c:v>
                </c:pt>
                <c:pt idx="15154">
                  <c:v>8.3122568259499232</c:v>
                </c:pt>
                <c:pt idx="15155">
                  <c:v>8.3123913117170627</c:v>
                </c:pt>
                <c:pt idx="15156">
                  <c:v>8.312621886799997</c:v>
                </c:pt>
                <c:pt idx="15157">
                  <c:v>8.3127829392329389</c:v>
                </c:pt>
                <c:pt idx="15158">
                  <c:v>8.3127366083330809</c:v>
                </c:pt>
                <c:pt idx="15159">
                  <c:v>8.313706950083013</c:v>
                </c:pt>
                <c:pt idx="15160">
                  <c:v>8.3153185525169544</c:v>
                </c:pt>
                <c:pt idx="15161">
                  <c:v>8.3163915109330873</c:v>
                </c:pt>
                <c:pt idx="15162">
                  <c:v>8.3162707800330296</c:v>
                </c:pt>
                <c:pt idx="15163">
                  <c:v>8.316165255116962</c:v>
                </c:pt>
                <c:pt idx="15164">
                  <c:v>8.316165124216905</c:v>
                </c:pt>
                <c:pt idx="15165">
                  <c:v>8.3163433493000358</c:v>
                </c:pt>
                <c:pt idx="15166">
                  <c:v>8.3163640683999791</c:v>
                </c:pt>
                <c:pt idx="15167">
                  <c:v>8.3166667374999204</c:v>
                </c:pt>
                <c:pt idx="15168">
                  <c:v>8.316567229250051</c:v>
                </c:pt>
                <c:pt idx="15169">
                  <c:v>8.3160574816829946</c:v>
                </c:pt>
                <c:pt idx="15170">
                  <c:v>8.3162729734329268</c:v>
                </c:pt>
                <c:pt idx="15171">
                  <c:v>8.3158908925330692</c:v>
                </c:pt>
                <c:pt idx="15172">
                  <c:v>8.3132820176170021</c:v>
                </c:pt>
                <c:pt idx="15173">
                  <c:v>8.311423586716943</c:v>
                </c:pt>
                <c:pt idx="15174">
                  <c:v>8.3118399951330755</c:v>
                </c:pt>
                <c:pt idx="15175">
                  <c:v>8.3115674642330184</c:v>
                </c:pt>
                <c:pt idx="15176">
                  <c:v>8.3120822499999605</c:v>
                </c:pt>
                <c:pt idx="15177">
                  <c:v>8.3124718750830926</c:v>
                </c:pt>
                <c:pt idx="15178">
                  <c:v>8.3124146608500347</c:v>
                </c:pt>
                <c:pt idx="15179">
                  <c:v>8.3120633692669657</c:v>
                </c:pt>
                <c:pt idx="15180">
                  <c:v>8.3118768050329095</c:v>
                </c:pt>
                <c:pt idx="15181">
                  <c:v>8.3123725301170417</c:v>
                </c:pt>
                <c:pt idx="15182">
                  <c:v>8.3123416658829843</c:v>
                </c:pt>
                <c:pt idx="15183">
                  <c:v>8.3118795242999166</c:v>
                </c:pt>
                <c:pt idx="15184">
                  <c:v>8.3115315934000567</c:v>
                </c:pt>
                <c:pt idx="15185">
                  <c:v>8.3112907958329991</c:v>
                </c:pt>
                <c:pt idx="15186">
                  <c:v>8.3116745542499331</c:v>
                </c:pt>
                <c:pt idx="15187">
                  <c:v>8.3111747566830747</c:v>
                </c:pt>
                <c:pt idx="15188">
                  <c:v>8.3115619984330067</c:v>
                </c:pt>
                <c:pt idx="15189">
                  <c:v>8.3115776341999492</c:v>
                </c:pt>
                <c:pt idx="15190">
                  <c:v>8.3115521926170821</c:v>
                </c:pt>
                <c:pt idx="15191">
                  <c:v>8.3117159117170232</c:v>
                </c:pt>
                <c:pt idx="15192">
                  <c:v>8.311469053466956</c:v>
                </c:pt>
                <c:pt idx="15193">
                  <c:v>8.3110657559000973</c:v>
                </c:pt>
                <c:pt idx="15194">
                  <c:v>8.311109591667039</c:v>
                </c:pt>
                <c:pt idx="15195">
                  <c:v>8.3111858500829729</c:v>
                </c:pt>
                <c:pt idx="15196">
                  <c:v>8.3108384025169144</c:v>
                </c:pt>
                <c:pt idx="15197">
                  <c:v>8.3113090776000469</c:v>
                </c:pt>
                <c:pt idx="15198">
                  <c:v>8.3108421122169887</c:v>
                </c:pt>
                <c:pt idx="15199">
                  <c:v>8.3115556384499225</c:v>
                </c:pt>
                <c:pt idx="15200">
                  <c:v>8.3118583575500633</c:v>
                </c:pt>
                <c:pt idx="15201">
                  <c:v>8.3121854159669972</c:v>
                </c:pt>
                <c:pt idx="15202">
                  <c:v>8.3116740350669378</c:v>
                </c:pt>
                <c:pt idx="15203">
                  <c:v>8.3120641541670803</c:v>
                </c:pt>
                <c:pt idx="15204">
                  <c:v>8.3118179125830132</c:v>
                </c:pt>
                <c:pt idx="15205">
                  <c:v>8.3120285316829552</c:v>
                </c:pt>
                <c:pt idx="15206">
                  <c:v>8.3117613734330877</c:v>
                </c:pt>
                <c:pt idx="15207">
                  <c:v>8.3122073258670284</c:v>
                </c:pt>
                <c:pt idx="15208">
                  <c:v>8.3121551342829605</c:v>
                </c:pt>
                <c:pt idx="15209">
                  <c:v>8.3128498367169037</c:v>
                </c:pt>
                <c:pt idx="15210">
                  <c:v>8.315974061800036</c:v>
                </c:pt>
                <c:pt idx="15211">
                  <c:v>8.3166357808999791</c:v>
                </c:pt>
                <c:pt idx="15212">
                  <c:v>8.3162070166669206</c:v>
                </c:pt>
                <c:pt idx="15213">
                  <c:v>8.3158572750830508</c:v>
                </c:pt>
                <c:pt idx="15214">
                  <c:v>8.3158484108499948</c:v>
                </c:pt>
                <c:pt idx="15215">
                  <c:v>8.3159208692669271</c:v>
                </c:pt>
                <c:pt idx="15216">
                  <c:v>8.3162576383670697</c:v>
                </c:pt>
                <c:pt idx="15217">
                  <c:v>8.3162856301170009</c:v>
                </c:pt>
                <c:pt idx="15218">
                  <c:v>8.3162816658829435</c:v>
                </c:pt>
                <c:pt idx="15219">
                  <c:v>8.3161163576330761</c:v>
                </c:pt>
                <c:pt idx="15220">
                  <c:v>8.3158817600670183</c:v>
                </c:pt>
                <c:pt idx="15221">
                  <c:v>8.3164289958329611</c:v>
                </c:pt>
                <c:pt idx="15222">
                  <c:v>8.3160816542500928</c:v>
                </c:pt>
                <c:pt idx="15223">
                  <c:v>8.3162642233500357</c:v>
                </c:pt>
                <c:pt idx="15224">
                  <c:v>8.3160019150999673</c:v>
                </c:pt>
                <c:pt idx="15225">
                  <c:v>8.3160251508669099</c:v>
                </c:pt>
                <c:pt idx="15226">
                  <c:v>8.3162150426170403</c:v>
                </c:pt>
                <c:pt idx="15227">
                  <c:v>8.315785478382983</c:v>
                </c:pt>
                <c:pt idx="15228">
                  <c:v>8.3158394701329161</c:v>
                </c:pt>
                <c:pt idx="15229">
                  <c:v>8.3161255059000592</c:v>
                </c:pt>
                <c:pt idx="15230">
                  <c:v>8.3162290416670004</c:v>
                </c:pt>
                <c:pt idx="15231">
                  <c:v>8.3160075834169316</c:v>
                </c:pt>
                <c:pt idx="15232">
                  <c:v>8.3161550525170735</c:v>
                </c:pt>
                <c:pt idx="15233">
                  <c:v>8.3163041776000064</c:v>
                </c:pt>
                <c:pt idx="15234">
                  <c:v>8.3158200466999492</c:v>
                </c:pt>
                <c:pt idx="15235">
                  <c:v>8.3156256551170813</c:v>
                </c:pt>
                <c:pt idx="15236">
                  <c:v>8.3160208242170235</c:v>
                </c:pt>
                <c:pt idx="15237">
                  <c:v>8.3159484492999578</c:v>
                </c:pt>
                <c:pt idx="15238">
                  <c:v>8.3159327184000968</c:v>
                </c:pt>
                <c:pt idx="15239">
                  <c:v>8.3163575208330407</c:v>
                </c:pt>
                <c:pt idx="15240">
                  <c:v>8.3164033390859728</c:v>
                </c:pt>
                <c:pt idx="15241">
                  <c:v>8.3171135650169141</c:v>
                </c:pt>
                <c:pt idx="15242">
                  <c:v>8.3169748723030477</c:v>
                </c:pt>
                <c:pt idx="15243">
                  <c:v>8.316958859199989</c:v>
                </c:pt>
                <c:pt idx="15244">
                  <c:v>8.3166844688069208</c:v>
                </c:pt>
                <c:pt idx="15245">
                  <c:v>8.3163784200500643</c:v>
                </c:pt>
                <c:pt idx="15246">
                  <c:v>8.3161329451329955</c:v>
                </c:pt>
                <c:pt idx="15247">
                  <c:v>8.314150697566939</c:v>
                </c:pt>
                <c:pt idx="15248">
                  <c:v>8.3117421833330791</c:v>
                </c:pt>
                <c:pt idx="15249">
                  <c:v>8.3113663917500116</c:v>
                </c:pt>
                <c:pt idx="15250">
                  <c:v>8.3114381608499546</c:v>
                </c:pt>
                <c:pt idx="15251">
                  <c:v>8.3112789192670871</c:v>
                </c:pt>
                <c:pt idx="15252">
                  <c:v>8.311482238367029</c:v>
                </c:pt>
                <c:pt idx="15253">
                  <c:v>8.312544713449963</c:v>
                </c:pt>
                <c:pt idx="15254">
                  <c:v>8.3122617158829044</c:v>
                </c:pt>
                <c:pt idx="15255">
                  <c:v>8.312336090967035</c:v>
                </c:pt>
                <c:pt idx="15256">
                  <c:v>8.3124024100669782</c:v>
                </c:pt>
                <c:pt idx="15257">
                  <c:v>8.3117664124999209</c:v>
                </c:pt>
                <c:pt idx="15258">
                  <c:v>8.3116161209170532</c:v>
                </c:pt>
                <c:pt idx="15259">
                  <c:v>8.3116349900169944</c:v>
                </c:pt>
                <c:pt idx="15260">
                  <c:v>8.3120157150999265</c:v>
                </c:pt>
                <c:pt idx="15261">
                  <c:v>8.3128011675330686</c:v>
                </c:pt>
                <c:pt idx="15262">
                  <c:v>8.3131042890650022</c:v>
                </c:pt>
                <c:pt idx="15263">
                  <c:v>8.3124595865749438</c:v>
                </c:pt>
                <c:pt idx="15264">
                  <c:v>8.3124126701330763</c:v>
                </c:pt>
                <c:pt idx="15265">
                  <c:v>8.312349105900017</c:v>
                </c:pt>
                <c:pt idx="15266">
                  <c:v>8.3122871749999607</c:v>
                </c:pt>
                <c:pt idx="15267">
                  <c:v>8.3125786834170921</c:v>
                </c:pt>
                <c:pt idx="15268">
                  <c:v>8.3132052525170348</c:v>
                </c:pt>
                <c:pt idx="15269">
                  <c:v>8.3125133442669679</c:v>
                </c:pt>
                <c:pt idx="15270">
                  <c:v>8.3125042800329094</c:v>
                </c:pt>
                <c:pt idx="15271">
                  <c:v>8.3120585384500423</c:v>
                </c:pt>
                <c:pt idx="15272">
                  <c:v>8.3118687575499841</c:v>
                </c:pt>
                <c:pt idx="15273">
                  <c:v>8.311962465966916</c:v>
                </c:pt>
                <c:pt idx="15274">
                  <c:v>8.3120978517330588</c:v>
                </c:pt>
                <c:pt idx="15275">
                  <c:v>8.3126324874999984</c:v>
                </c:pt>
                <c:pt idx="15276">
                  <c:v>8.3117722959169331</c:v>
                </c:pt>
                <c:pt idx="15277">
                  <c:v>8.3115415150170744</c:v>
                </c:pt>
                <c:pt idx="15278">
                  <c:v>8.3111334067670057</c:v>
                </c:pt>
                <c:pt idx="15279">
                  <c:v>8.3120528591999499</c:v>
                </c:pt>
                <c:pt idx="15280">
                  <c:v>8.3116932509500803</c:v>
                </c:pt>
                <c:pt idx="15281">
                  <c:v>8.3121738367170241</c:v>
                </c:pt>
                <c:pt idx="15282">
                  <c:v>8.3117212635239568</c:v>
                </c:pt>
                <c:pt idx="15283">
                  <c:v>8.3116731642330972</c:v>
                </c:pt>
                <c:pt idx="15284">
                  <c:v>8.3121692333330408</c:v>
                </c:pt>
                <c:pt idx="15285">
                  <c:v>8.3121002584169723</c:v>
                </c:pt>
                <c:pt idx="15286">
                  <c:v>8.3122308108499148</c:v>
                </c:pt>
                <c:pt idx="15287">
                  <c:v>8.3125909859330473</c:v>
                </c:pt>
                <c:pt idx="15288">
                  <c:v>8.3126297383669883</c:v>
                </c:pt>
                <c:pt idx="15289">
                  <c:v>8.3124464801169218</c:v>
                </c:pt>
                <c:pt idx="15290">
                  <c:v>8.3118422158830629</c:v>
                </c:pt>
                <c:pt idx="15291">
                  <c:v>8.311873390966996</c:v>
                </c:pt>
                <c:pt idx="15292">
                  <c:v>8.3117404767329379</c:v>
                </c:pt>
                <c:pt idx="15293">
                  <c:v>8.3124890791670794</c:v>
                </c:pt>
                <c:pt idx="15294">
                  <c:v>8.3120330375830136</c:v>
                </c:pt>
                <c:pt idx="15295">
                  <c:v>8.3121694733499538</c:v>
                </c:pt>
                <c:pt idx="15296">
                  <c:v>8.3126357817670868</c:v>
                </c:pt>
                <c:pt idx="15297">
                  <c:v>8.3136620342000285</c:v>
                </c:pt>
                <c:pt idx="15298">
                  <c:v>8.3149393259499611</c:v>
                </c:pt>
                <c:pt idx="15299">
                  <c:v>8.315861711716904</c:v>
                </c:pt>
                <c:pt idx="15300">
                  <c:v>8.3159461868000371</c:v>
                </c:pt>
                <c:pt idx="15301">
                  <c:v>8.316159905899978</c:v>
                </c:pt>
                <c:pt idx="15302">
                  <c:v>8.3156751749999209</c:v>
                </c:pt>
                <c:pt idx="15303">
                  <c:v>8.3161205500830526</c:v>
                </c:pt>
                <c:pt idx="15304">
                  <c:v>8.3156480525169947</c:v>
                </c:pt>
                <c:pt idx="15305">
                  <c:v>8.3154827775999287</c:v>
                </c:pt>
                <c:pt idx="15306">
                  <c:v>8.3149926967000685</c:v>
                </c:pt>
                <c:pt idx="15307">
                  <c:v>8.3153677384500018</c:v>
                </c:pt>
                <c:pt idx="15308">
                  <c:v>8.3158020575499432</c:v>
                </c:pt>
                <c:pt idx="15309">
                  <c:v>8.3154678159670752</c:v>
                </c:pt>
                <c:pt idx="15310">
                  <c:v>8.315288235067019</c:v>
                </c:pt>
                <c:pt idx="15311">
                  <c:v>8.3148467874999596</c:v>
                </c:pt>
                <c:pt idx="15312">
                  <c:v>8.3153792459170912</c:v>
                </c:pt>
                <c:pt idx="15313">
                  <c:v>8.3155003150170348</c:v>
                </c:pt>
                <c:pt idx="15314">
                  <c:v>8.3151944234329669</c:v>
                </c:pt>
                <c:pt idx="15315">
                  <c:v>8.3156055091999104</c:v>
                </c:pt>
                <c:pt idx="15316">
                  <c:v>8.3156610176170425</c:v>
                </c:pt>
                <c:pt idx="15317">
                  <c:v>8.3155055867169825</c:v>
                </c:pt>
                <c:pt idx="15318">
                  <c:v>8.3153244284669174</c:v>
                </c:pt>
                <c:pt idx="15319">
                  <c:v>8.3155303642330569</c:v>
                </c:pt>
                <c:pt idx="15320">
                  <c:v>8.3154370166670013</c:v>
                </c:pt>
                <c:pt idx="15321">
                  <c:v>8.3154250917499333</c:v>
                </c:pt>
                <c:pt idx="15322">
                  <c:v>8.3141378108500739</c:v>
                </c:pt>
                <c:pt idx="15323">
                  <c:v>8.3119910026000081</c:v>
                </c:pt>
                <c:pt idx="15324">
                  <c:v>8.3121557550329488</c:v>
                </c:pt>
                <c:pt idx="15325">
                  <c:v>8.3129159301170805</c:v>
                </c:pt>
                <c:pt idx="15326">
                  <c:v>8.3122405825500234</c:v>
                </c:pt>
                <c:pt idx="15327">
                  <c:v>8.312405640966956</c:v>
                </c:pt>
                <c:pt idx="15328">
                  <c:v>8.3126245934000984</c:v>
                </c:pt>
                <c:pt idx="15329">
                  <c:v>8.3128593958330388</c:v>
                </c:pt>
                <c:pt idx="15330">
                  <c:v>8.3122999709169729</c:v>
                </c:pt>
                <c:pt idx="15331">
                  <c:v>8.3125725900169147</c:v>
                </c:pt>
                <c:pt idx="15332">
                  <c:v>8.3127730317670476</c:v>
                </c:pt>
                <c:pt idx="15333">
                  <c:v>8.3120750175329903</c:v>
                </c:pt>
                <c:pt idx="15334">
                  <c:v>8.3133743759499232</c:v>
                </c:pt>
                <c:pt idx="15335">
                  <c:v>8.3152012950500627</c:v>
                </c:pt>
                <c:pt idx="15336">
                  <c:v>8.3153555034669946</c:v>
                </c:pt>
                <c:pt idx="15337">
                  <c:v>8.3160625558999381</c:v>
                </c:pt>
                <c:pt idx="15338">
                  <c:v>8.3156411583330812</c:v>
                </c:pt>
                <c:pt idx="15339">
                  <c:v>8.3155980667500131</c:v>
                </c:pt>
                <c:pt idx="15340">
                  <c:v>8.3157657025169538</c:v>
                </c:pt>
                <c:pt idx="15341">
                  <c:v>8.3154380942670851</c:v>
                </c:pt>
                <c:pt idx="15342">
                  <c:v>8.3160068633670292</c:v>
                </c:pt>
                <c:pt idx="15343">
                  <c:v>8.3164706217829618</c:v>
                </c:pt>
                <c:pt idx="15344">
                  <c:v>8.3169125742169054</c:v>
                </c:pt>
                <c:pt idx="15345">
                  <c:v>8.3159013159670359</c:v>
                </c:pt>
                <c:pt idx="15346">
                  <c:v>8.3151813183999774</c:v>
                </c:pt>
                <c:pt idx="15347">
                  <c:v>8.3129189874999199</c:v>
                </c:pt>
                <c:pt idx="15348">
                  <c:v>8.3117654292500518</c:v>
                </c:pt>
                <c:pt idx="15349">
                  <c:v>8.3124100483499959</c:v>
                </c:pt>
                <c:pt idx="15350">
                  <c:v>8.3119010067669272</c:v>
                </c:pt>
                <c:pt idx="15351">
                  <c:v>8.311650192533067</c:v>
                </c:pt>
                <c:pt idx="15352">
                  <c:v>8.3115933509500017</c:v>
                </c:pt>
                <c:pt idx="15353">
                  <c:v>8.3121149867169439</c:v>
                </c:pt>
                <c:pt idx="15354">
                  <c:v>8.3123373451330753</c:v>
                </c:pt>
                <c:pt idx="15355">
                  <c:v>8.3127098975670179</c:v>
                </c:pt>
                <c:pt idx="15356">
                  <c:v>8.3120760499999591</c:v>
                </c:pt>
                <c:pt idx="15357">
                  <c:v>8.3122643084170935</c:v>
                </c:pt>
                <c:pt idx="15358">
                  <c:v>8.3129795941830338</c:v>
                </c:pt>
                <c:pt idx="15359">
                  <c:v>8.3133238192669658</c:v>
                </c:pt>
                <c:pt idx="15360">
                  <c:v>8.3163151883669091</c:v>
                </c:pt>
                <c:pt idx="15361">
                  <c:v>8.3166314967830406</c:v>
                </c:pt>
                <c:pt idx="15362">
                  <c:v>8.3163591658829841</c:v>
                </c:pt>
                <c:pt idx="15363">
                  <c:v>8.3165265576329173</c:v>
                </c:pt>
                <c:pt idx="15364">
                  <c:v>8.3165990934000575</c:v>
                </c:pt>
                <c:pt idx="15365">
                  <c:v>8.3170360624999997</c:v>
                </c:pt>
                <c:pt idx="15366">
                  <c:v>8.3169743875829329</c:v>
                </c:pt>
                <c:pt idx="15367">
                  <c:v>8.3166259733500745</c:v>
                </c:pt>
                <c:pt idx="15368">
                  <c:v>8.3168814984330073</c:v>
                </c:pt>
                <c:pt idx="15369">
                  <c:v>8.3173637341999491</c:v>
                </c:pt>
                <c:pt idx="15370">
                  <c:v>8.3169600426170796</c:v>
                </c:pt>
                <c:pt idx="15371">
                  <c:v>8.3168766450500229</c:v>
                </c:pt>
                <c:pt idx="15372">
                  <c:v>8.3170233034669554</c:v>
                </c:pt>
                <c:pt idx="15373">
                  <c:v>8.317069139233098</c:v>
                </c:pt>
                <c:pt idx="15374">
                  <c:v>8.3165530083330399</c:v>
                </c:pt>
                <c:pt idx="15375">
                  <c:v>8.3162391334169712</c:v>
                </c:pt>
                <c:pt idx="15376">
                  <c:v>8.3162021858499156</c:v>
                </c:pt>
                <c:pt idx="15377">
                  <c:v>8.316440810933047</c:v>
                </c:pt>
                <c:pt idx="15378">
                  <c:v>8.3167123300329902</c:v>
                </c:pt>
                <c:pt idx="15379">
                  <c:v>8.3166226551169213</c:v>
                </c:pt>
                <c:pt idx="15380">
                  <c:v>8.3165202575500636</c:v>
                </c:pt>
                <c:pt idx="15381">
                  <c:v>8.3168153659669972</c:v>
                </c:pt>
                <c:pt idx="15382">
                  <c:v>8.3170665017329384</c:v>
                </c:pt>
                <c:pt idx="15383">
                  <c:v>8.3170235375000807</c:v>
                </c:pt>
                <c:pt idx="15384">
                  <c:v>8.3164326125830126</c:v>
                </c:pt>
                <c:pt idx="15385">
                  <c:v>8.3132213483499555</c:v>
                </c:pt>
                <c:pt idx="15386">
                  <c:v>8.3130450234330873</c:v>
                </c:pt>
                <c:pt idx="15387">
                  <c:v>8.3130451092000293</c:v>
                </c:pt>
                <c:pt idx="15388">
                  <c:v>8.3125331676169605</c:v>
                </c:pt>
                <c:pt idx="15389">
                  <c:v>8.3129204533829046</c:v>
                </c:pt>
                <c:pt idx="15390">
                  <c:v>8.3125706451330359</c:v>
                </c:pt>
                <c:pt idx="15391">
                  <c:v>8.3130903642329788</c:v>
                </c:pt>
                <c:pt idx="15392">
                  <c:v>8.3123642999999205</c:v>
                </c:pt>
                <c:pt idx="15393">
                  <c:v>8.312617058417052</c:v>
                </c:pt>
                <c:pt idx="15394">
                  <c:v>8.3123991608499939</c:v>
                </c:pt>
                <c:pt idx="15395">
                  <c:v>8.3127968025999266</c:v>
                </c:pt>
                <c:pt idx="15396">
                  <c:v>8.3132574550330691</c:v>
                </c:pt>
                <c:pt idx="15397">
                  <c:v>8.3126522134500025</c:v>
                </c:pt>
                <c:pt idx="15398">
                  <c:v>8.3126765325499434</c:v>
                </c:pt>
                <c:pt idx="15399">
                  <c:v>8.3130637576330759</c:v>
                </c:pt>
                <c:pt idx="15400">
                  <c:v>8.3128157934000182</c:v>
                </c:pt>
                <c:pt idx="15401">
                  <c:v>8.31272314583296</c:v>
                </c:pt>
                <c:pt idx="15402">
                  <c:v>8.3129869042500921</c:v>
                </c:pt>
                <c:pt idx="15403">
                  <c:v>8.3134187066830343</c:v>
                </c:pt>
                <c:pt idx="15404">
                  <c:v>8.3129987317669674</c:v>
                </c:pt>
                <c:pt idx="15405">
                  <c:v>8.3125117508669089</c:v>
                </c:pt>
                <c:pt idx="15406">
                  <c:v>8.3124926259500409</c:v>
                </c:pt>
                <c:pt idx="15407">
                  <c:v>8.3126600950499832</c:v>
                </c:pt>
                <c:pt idx="15408">
                  <c:v>8.312566853466917</c:v>
                </c:pt>
                <c:pt idx="15409">
                  <c:v>8.3141312059000594</c:v>
                </c:pt>
                <c:pt idx="15410">
                  <c:v>8.3168439583329992</c:v>
                </c:pt>
                <c:pt idx="15411">
                  <c:v>8.316811516749933</c:v>
                </c:pt>
                <c:pt idx="15412">
                  <c:v>8.3164997358500745</c:v>
                </c:pt>
                <c:pt idx="15413">
                  <c:v>8.3168269942670072</c:v>
                </c:pt>
                <c:pt idx="15414">
                  <c:v>8.3167174300329503</c:v>
                </c:pt>
                <c:pt idx="15415">
                  <c:v>8.317354088450081</c:v>
                </c:pt>
                <c:pt idx="15416">
                  <c:v>8.3170632742170234</c:v>
                </c:pt>
                <c:pt idx="15417">
                  <c:v>8.3174320326329561</c:v>
                </c:pt>
                <c:pt idx="15418">
                  <c:v>8.3174924350670985</c:v>
                </c:pt>
                <c:pt idx="15419">
                  <c:v>8.317071820833041</c:v>
                </c:pt>
                <c:pt idx="15420">
                  <c:v>8.3164607792499741</c:v>
                </c:pt>
                <c:pt idx="15421">
                  <c:v>8.3167109983499152</c:v>
                </c:pt>
                <c:pt idx="15422">
                  <c:v>8.3163950734330463</c:v>
                </c:pt>
                <c:pt idx="15423">
                  <c:v>8.3168740258669889</c:v>
                </c:pt>
                <c:pt idx="15424">
                  <c:v>8.3168045676169218</c:v>
                </c:pt>
                <c:pt idx="15425">
                  <c:v>8.3168554867170634</c:v>
                </c:pt>
                <c:pt idx="15426">
                  <c:v>8.3163976117999958</c:v>
                </c:pt>
                <c:pt idx="15427">
                  <c:v>8.3169909642329376</c:v>
                </c:pt>
                <c:pt idx="15428">
                  <c:v>8.3167927666670796</c:v>
                </c:pt>
                <c:pt idx="15429">
                  <c:v>8.316344475083012</c:v>
                </c:pt>
                <c:pt idx="15430">
                  <c:v>8.3163720441829554</c:v>
                </c:pt>
                <c:pt idx="15431">
                  <c:v>8.3160742359330868</c:v>
                </c:pt>
                <c:pt idx="15432">
                  <c:v>8.315819188367028</c:v>
                </c:pt>
                <c:pt idx="15433">
                  <c:v>8.3158760801169631</c:v>
                </c:pt>
                <c:pt idx="15434">
                  <c:v>8.3158012158829031</c:v>
                </c:pt>
                <c:pt idx="15435">
                  <c:v>8.3126315409670362</c:v>
                </c:pt>
                <c:pt idx="15436">
                  <c:v>8.3127636933999778</c:v>
                </c:pt>
                <c:pt idx="15437">
                  <c:v>8.3129342124999202</c:v>
                </c:pt>
                <c:pt idx="15438">
                  <c:v>8.3129753875830534</c:v>
                </c:pt>
                <c:pt idx="15439">
                  <c:v>8.313486090016994</c:v>
                </c:pt>
                <c:pt idx="15440">
                  <c:v>8.3128245317669265</c:v>
                </c:pt>
                <c:pt idx="15441">
                  <c:v>8.3126809675330691</c:v>
                </c:pt>
                <c:pt idx="15442">
                  <c:v>8.3125667426170011</c:v>
                </c:pt>
                <c:pt idx="15443">
                  <c:v>8.3128156450499446</c:v>
                </c:pt>
                <c:pt idx="15444">
                  <c:v>8.3127091034670766</c:v>
                </c:pt>
                <c:pt idx="15445">
                  <c:v>8.3123800392330178</c:v>
                </c:pt>
                <c:pt idx="15446">
                  <c:v>8.3124048916669597</c:v>
                </c:pt>
                <c:pt idx="15447">
                  <c:v>8.3143701334170927</c:v>
                </c:pt>
                <c:pt idx="15448">
                  <c:v>8.3164367525170348</c:v>
                </c:pt>
                <c:pt idx="15449">
                  <c:v>8.3161863609329671</c:v>
                </c:pt>
                <c:pt idx="15450">
                  <c:v>8.3163925633669091</c:v>
                </c:pt>
                <c:pt idx="15451">
                  <c:v>8.3160121384500414</c:v>
                </c:pt>
                <c:pt idx="15452">
                  <c:v>8.3163819075499834</c:v>
                </c:pt>
                <c:pt idx="15453">
                  <c:v>8.3160080159669167</c:v>
                </c:pt>
                <c:pt idx="15454">
                  <c:v>8.3159332684000589</c:v>
                </c:pt>
                <c:pt idx="15455">
                  <c:v>8.3165066874999987</c:v>
                </c:pt>
                <c:pt idx="15456">
                  <c:v>8.3168955125829314</c:v>
                </c:pt>
                <c:pt idx="15457">
                  <c:v>8.3162507316830734</c:v>
                </c:pt>
                <c:pt idx="15458">
                  <c:v>8.3160947401000076</c:v>
                </c:pt>
                <c:pt idx="15459">
                  <c:v>8.3156057258669502</c:v>
                </c:pt>
                <c:pt idx="15460">
                  <c:v>8.3154933509500815</c:v>
                </c:pt>
                <c:pt idx="15461">
                  <c:v>8.3156756200500244</c:v>
                </c:pt>
                <c:pt idx="15462">
                  <c:v>8.3158952617999571</c:v>
                </c:pt>
                <c:pt idx="15463">
                  <c:v>8.3149607475670972</c:v>
                </c:pt>
                <c:pt idx="15464">
                  <c:v>8.3154143333330399</c:v>
                </c:pt>
                <c:pt idx="15465">
                  <c:v>8.3154289417499729</c:v>
                </c:pt>
                <c:pt idx="15466">
                  <c:v>8.3150624108499152</c:v>
                </c:pt>
                <c:pt idx="15467">
                  <c:v>8.3154285692670467</c:v>
                </c:pt>
                <c:pt idx="15468">
                  <c:v>8.3156067050329892</c:v>
                </c:pt>
                <c:pt idx="15469">
                  <c:v>8.3153586967829209</c:v>
                </c:pt>
                <c:pt idx="15470">
                  <c:v>8.314793265883063</c:v>
                </c:pt>
                <c:pt idx="15471">
                  <c:v>8.3148940242999956</c:v>
                </c:pt>
                <c:pt idx="15472">
                  <c:v>8.3148790600669393</c:v>
                </c:pt>
                <c:pt idx="15473">
                  <c:v>8.3146454791670799</c:v>
                </c:pt>
                <c:pt idx="15474">
                  <c:v>8.3153188542500125</c:v>
                </c:pt>
                <c:pt idx="15475">
                  <c:v>8.3157577066829553</c:v>
                </c:pt>
                <c:pt idx="15476">
                  <c:v>8.3150943151000867</c:v>
                </c:pt>
                <c:pt idx="15477">
                  <c:v>8.3155106675330295</c:v>
                </c:pt>
                <c:pt idx="15478">
                  <c:v>8.3158635092829627</c:v>
                </c:pt>
                <c:pt idx="15479">
                  <c:v>8.3157551783829042</c:v>
                </c:pt>
                <c:pt idx="15480">
                  <c:v>8.3153060201330362</c:v>
                </c:pt>
                <c:pt idx="15481">
                  <c:v>8.3156805392329787</c:v>
                </c:pt>
                <c:pt idx="15482">
                  <c:v>8.3153899249999217</c:v>
                </c:pt>
                <c:pt idx="15483">
                  <c:v>8.3153741667500523</c:v>
                </c:pt>
                <c:pt idx="15484">
                  <c:v>8.3159158025169937</c:v>
                </c:pt>
                <c:pt idx="15485">
                  <c:v>8.3157711109329284</c:v>
                </c:pt>
                <c:pt idx="15486">
                  <c:v>8.3153096633670689</c:v>
                </c:pt>
                <c:pt idx="15487">
                  <c:v>8.3156522717830015</c:v>
                </c:pt>
                <c:pt idx="15488">
                  <c:v>8.3152297075499444</c:v>
                </c:pt>
                <c:pt idx="15489">
                  <c:v>8.3155262826330762</c:v>
                </c:pt>
                <c:pt idx="15490">
                  <c:v>8.3152749684000185</c:v>
                </c:pt>
                <c:pt idx="15491">
                  <c:v>8.3158917708329607</c:v>
                </c:pt>
                <c:pt idx="15492">
                  <c:v>8.3153241959170909</c:v>
                </c:pt>
                <c:pt idx="15493">
                  <c:v>8.3152873816830351</c:v>
                </c:pt>
                <c:pt idx="15494">
                  <c:v>8.3154681567669666</c:v>
                </c:pt>
                <c:pt idx="15495">
                  <c:v>8.31563314253291</c:v>
                </c:pt>
                <c:pt idx="15496">
                  <c:v>8.3159094842830417</c:v>
                </c:pt>
                <c:pt idx="15497">
                  <c:v>8.3152790367169835</c:v>
                </c:pt>
                <c:pt idx="15498">
                  <c:v>8.3150069617999165</c:v>
                </c:pt>
                <c:pt idx="15499">
                  <c:v>8.314989530900057</c:v>
                </c:pt>
                <c:pt idx="15500">
                  <c:v>8.3153155833330015</c:v>
                </c:pt>
                <c:pt idx="15501">
                  <c:v>8.3146305250829329</c:v>
                </c:pt>
                <c:pt idx="15502">
                  <c:v>8.3154045941830734</c:v>
                </c:pt>
                <c:pt idx="15503">
                  <c:v>8.3153030026000057</c:v>
                </c:pt>
                <c:pt idx="15504">
                  <c:v>8.3152165716999491</c:v>
                </c:pt>
                <c:pt idx="15505">
                  <c:v>8.3154176134500801</c:v>
                </c:pt>
                <c:pt idx="15506">
                  <c:v>8.3151921492170242</c:v>
                </c:pt>
                <c:pt idx="15507">
                  <c:v>8.3155272576329562</c:v>
                </c:pt>
                <c:pt idx="15508">
                  <c:v>8.3149710767330962</c:v>
                </c:pt>
                <c:pt idx="15509">
                  <c:v>8.3151348291670395</c:v>
                </c:pt>
                <c:pt idx="15510">
                  <c:v>8.3147778709169717</c:v>
                </c:pt>
                <c:pt idx="15511">
                  <c:v>8.3152739733499157</c:v>
                </c:pt>
                <c:pt idx="15512">
                  <c:v>8.3148044984330465</c:v>
                </c:pt>
                <c:pt idx="15513">
                  <c:v>8.3146192175329876</c:v>
                </c:pt>
                <c:pt idx="15514">
                  <c:v>8.3147761259499227</c:v>
                </c:pt>
                <c:pt idx="15515">
                  <c:v>8.3150250617170638</c:v>
                </c:pt>
                <c:pt idx="15516">
                  <c:v>8.3150666034669953</c:v>
                </c:pt>
                <c:pt idx="15517">
                  <c:v>8.3152540058999378</c:v>
                </c:pt>
                <c:pt idx="15518">
                  <c:v>8.3154639916670785</c:v>
                </c:pt>
                <c:pt idx="15519">
                  <c:v>8.3154435334170138</c:v>
                </c:pt>
                <c:pt idx="15520">
                  <c:v>8.3156521858499541</c:v>
                </c:pt>
                <c:pt idx="15521">
                  <c:v>8.3160503609330867</c:v>
                </c:pt>
                <c:pt idx="15522">
                  <c:v>8.3155015633670288</c:v>
                </c:pt>
                <c:pt idx="15523">
                  <c:v>8.3160613217829624</c:v>
                </c:pt>
                <c:pt idx="15524">
                  <c:v>8.3155202408829041</c:v>
                </c:pt>
                <c:pt idx="15525">
                  <c:v>8.314964299300037</c:v>
                </c:pt>
                <c:pt idx="15526">
                  <c:v>8.3149714350669779</c:v>
                </c:pt>
                <c:pt idx="15527">
                  <c:v>8.3153708374999198</c:v>
                </c:pt>
                <c:pt idx="15528">
                  <c:v>8.3152049125830523</c:v>
                </c:pt>
                <c:pt idx="15529">
                  <c:v>8.3153696483499946</c:v>
                </c:pt>
                <c:pt idx="15530">
                  <c:v>8.3148980567669284</c:v>
                </c:pt>
                <c:pt idx="15531">
                  <c:v>8.3153730592000681</c:v>
                </c:pt>
                <c:pt idx="15532">
                  <c:v>8.3148840176170005</c:v>
                </c:pt>
                <c:pt idx="15533">
                  <c:v>8.3144347367169438</c:v>
                </c:pt>
                <c:pt idx="15534">
                  <c:v>8.3149222118000754</c:v>
                </c:pt>
                <c:pt idx="15535">
                  <c:v>8.3146713309000191</c:v>
                </c:pt>
                <c:pt idx="15536">
                  <c:v>8.3149172333329595</c:v>
                </c:pt>
                <c:pt idx="15537">
                  <c:v>8.3156562250830923</c:v>
                </c:pt>
                <c:pt idx="15538">
                  <c:v>8.315261977517034</c:v>
                </c:pt>
                <c:pt idx="15539">
                  <c:v>8.3144089525999672</c:v>
                </c:pt>
                <c:pt idx="15540">
                  <c:v>8.3143410716999107</c:v>
                </c:pt>
                <c:pt idx="15541">
                  <c:v>8.3149878134500419</c:v>
                </c:pt>
                <c:pt idx="15542">
                  <c:v>8.3146361825499842</c:v>
                </c:pt>
                <c:pt idx="15543">
                  <c:v>8.3141842576329168</c:v>
                </c:pt>
                <c:pt idx="15544">
                  <c:v>8.3145677600670567</c:v>
                </c:pt>
                <c:pt idx="15545">
                  <c:v>8.3145879291670006</c:v>
                </c:pt>
                <c:pt idx="15546">
                  <c:v>8.3145037875829324</c:v>
                </c:pt>
                <c:pt idx="15547">
                  <c:v>8.3151221400170758</c:v>
                </c:pt>
                <c:pt idx="15548">
                  <c:v>8.3147602560529048</c:v>
                </c:pt>
                <c:pt idx="15549">
                  <c:v>8.3145687341999484</c:v>
                </c:pt>
                <c:pt idx="15550">
                  <c:v>8.3142247708650814</c:v>
                </c:pt>
                <c:pt idx="15551">
                  <c:v>8.3143300117170238</c:v>
                </c:pt>
                <c:pt idx="15552">
                  <c:v>8.3138698701329563</c:v>
                </c:pt>
                <c:pt idx="15553">
                  <c:v>8.3139826059000974</c:v>
                </c:pt>
                <c:pt idx="15554">
                  <c:v>8.3139979583330401</c:v>
                </c:pt>
                <c:pt idx="15555">
                  <c:v>8.3141932167499721</c:v>
                </c:pt>
                <c:pt idx="15556">
                  <c:v>8.3141221358499156</c:v>
                </c:pt>
                <c:pt idx="15557">
                  <c:v>8.3135126521900471</c:v>
                </c:pt>
                <c:pt idx="15558">
                  <c:v>8.3143437399199893</c:v>
                </c:pt>
                <c:pt idx="15559">
                  <c:v>8.3137154007449219</c:v>
                </c:pt>
                <c:pt idx="15560">
                  <c:v>8.3134913600389666</c:v>
                </c:pt>
                <c:pt idx="15561">
                  <c:v>8.3135131024999094</c:v>
                </c:pt>
                <c:pt idx="15562">
                  <c:v>8.3142051132670485</c:v>
                </c:pt>
                <c:pt idx="15563">
                  <c:v>8.31319232083308</c:v>
                </c:pt>
                <c:pt idx="15564">
                  <c:v>8.3139609792500124</c:v>
                </c:pt>
                <c:pt idx="15565">
                  <c:v>8.313954948349954</c:v>
                </c:pt>
                <c:pt idx="15566">
                  <c:v>8.3134840567670878</c:v>
                </c:pt>
                <c:pt idx="15567">
                  <c:v>8.3136223258670281</c:v>
                </c:pt>
                <c:pt idx="15568">
                  <c:v>8.3138452342829616</c:v>
                </c:pt>
                <c:pt idx="15569">
                  <c:v>8.3132934867169048</c:v>
                </c:pt>
                <c:pt idx="15570">
                  <c:v>8.3135998118000352</c:v>
                </c:pt>
                <c:pt idx="15571">
                  <c:v>8.3129257308999787</c:v>
                </c:pt>
                <c:pt idx="15572">
                  <c:v>8.3132257833329195</c:v>
                </c:pt>
                <c:pt idx="15573">
                  <c:v>8.3131288750830521</c:v>
                </c:pt>
                <c:pt idx="15574">
                  <c:v>8.3135222941829952</c:v>
                </c:pt>
                <c:pt idx="15575">
                  <c:v>8.3131604692669274</c:v>
                </c:pt>
                <c:pt idx="15576">
                  <c:v>8.3130635050330692</c:v>
                </c:pt>
                <c:pt idx="15577">
                  <c:v>8.312537030117003</c:v>
                </c:pt>
                <c:pt idx="15578">
                  <c:v>8.312804032549943</c:v>
                </c:pt>
                <c:pt idx="15579">
                  <c:v>8.3126378576330744</c:v>
                </c:pt>
                <c:pt idx="15580">
                  <c:v>8.3126340267330185</c:v>
                </c:pt>
                <c:pt idx="15581">
                  <c:v>8.3131145291669615</c:v>
                </c:pt>
                <c:pt idx="15582">
                  <c:v>8.3122302709170928</c:v>
                </c:pt>
                <c:pt idx="15583">
                  <c:v>8.3119721733500338</c:v>
                </c:pt>
                <c:pt idx="15584">
                  <c:v>8.3119814817669671</c:v>
                </c:pt>
                <c:pt idx="15585">
                  <c:v>8.3120955341999103</c:v>
                </c:pt>
                <c:pt idx="15586">
                  <c:v>8.311979392617042</c:v>
                </c:pt>
                <c:pt idx="15587">
                  <c:v>8.3122928117169845</c:v>
                </c:pt>
                <c:pt idx="15588">
                  <c:v>8.3118028201329164</c:v>
                </c:pt>
                <c:pt idx="15589">
                  <c:v>8.3123706059000568</c:v>
                </c:pt>
                <c:pt idx="15590">
                  <c:v>8.3120605083329995</c:v>
                </c:pt>
                <c:pt idx="15591">
                  <c:v>8.311829066749933</c:v>
                </c:pt>
                <c:pt idx="15592">
                  <c:v>8.3127501858500743</c:v>
                </c:pt>
                <c:pt idx="15593">
                  <c:v>8.3123531609330072</c:v>
                </c:pt>
                <c:pt idx="15594">
                  <c:v>8.3127170133669477</c:v>
                </c:pt>
                <c:pt idx="15595">
                  <c:v>8.3125220384500818</c:v>
                </c:pt>
                <c:pt idx="15596">
                  <c:v>8.312836107550023</c:v>
                </c:pt>
                <c:pt idx="15597">
                  <c:v>8.3107545826329563</c:v>
                </c:pt>
                <c:pt idx="15598">
                  <c:v>8.3089844517330977</c:v>
                </c:pt>
                <c:pt idx="15599">
                  <c:v>8.3089422708330396</c:v>
                </c:pt>
                <c:pt idx="15600">
                  <c:v>8.3092385459169726</c:v>
                </c:pt>
                <c:pt idx="15601">
                  <c:v>8.309215781682914</c:v>
                </c:pt>
                <c:pt idx="15602">
                  <c:v>8.3084733901000458</c:v>
                </c:pt>
                <c:pt idx="15603">
                  <c:v>8.3086742591999894</c:v>
                </c:pt>
                <c:pt idx="15604">
                  <c:v>8.3081653842829226</c:v>
                </c:pt>
                <c:pt idx="15605">
                  <c:v>8.3092353200500639</c:v>
                </c:pt>
                <c:pt idx="15606">
                  <c:v>8.3083008617999958</c:v>
                </c:pt>
                <c:pt idx="15607">
                  <c:v>8.308452430899937</c:v>
                </c:pt>
                <c:pt idx="15608">
                  <c:v>8.30851730000008</c:v>
                </c:pt>
                <c:pt idx="15609">
                  <c:v>8.3082262084170129</c:v>
                </c:pt>
                <c:pt idx="15610">
                  <c:v>8.3107206941829546</c:v>
                </c:pt>
                <c:pt idx="15611">
                  <c:v>8.3114504192670875</c:v>
                </c:pt>
                <c:pt idx="15612">
                  <c:v>8.3115323050330279</c:v>
                </c:pt>
                <c:pt idx="15613">
                  <c:v>8.3108141634499617</c:v>
                </c:pt>
                <c:pt idx="15614">
                  <c:v>8.3110357992169046</c:v>
                </c:pt>
                <c:pt idx="15615">
                  <c:v>8.3108173409670361</c:v>
                </c:pt>
                <c:pt idx="15616">
                  <c:v>8.3105972267329786</c:v>
                </c:pt>
                <c:pt idx="15617">
                  <c:v>8.3108379958329195</c:v>
                </c:pt>
                <c:pt idx="15618">
                  <c:v>8.3111092375830538</c:v>
                </c:pt>
                <c:pt idx="15619">
                  <c:v>8.3112890733499949</c:v>
                </c:pt>
                <c:pt idx="15620">
                  <c:v>8.3108340984329274</c:v>
                </c:pt>
                <c:pt idx="15621">
                  <c:v>8.3109030175330698</c:v>
                </c:pt>
                <c:pt idx="15622">
                  <c:v>8.3112015592830026</c:v>
                </c:pt>
                <c:pt idx="15623">
                  <c:v>8.3113299283829427</c:v>
                </c:pt>
                <c:pt idx="15624">
                  <c:v>8.3109783034670759</c:v>
                </c:pt>
                <c:pt idx="15625">
                  <c:v>8.3109311725670167</c:v>
                </c:pt>
                <c:pt idx="15626">
                  <c:v>8.3108593749999606</c:v>
                </c:pt>
                <c:pt idx="15627">
                  <c:v>8.3111972834170924</c:v>
                </c:pt>
                <c:pt idx="15628">
                  <c:v>8.3102559358500354</c:v>
                </c:pt>
                <c:pt idx="15629">
                  <c:v>8.3109528275999676</c:v>
                </c:pt>
                <c:pt idx="15630">
                  <c:v>8.3102172300329098</c:v>
                </c:pt>
                <c:pt idx="15631">
                  <c:v>8.3102893384500405</c:v>
                </c:pt>
                <c:pt idx="15632">
                  <c:v>8.3107171908829844</c:v>
                </c:pt>
                <c:pt idx="15633">
                  <c:v>8.310605563092917</c:v>
                </c:pt>
                <c:pt idx="15634">
                  <c:v>8.3105048184000587</c:v>
                </c:pt>
                <c:pt idx="15635">
                  <c:v>8.3104772208330004</c:v>
                </c:pt>
                <c:pt idx="15636">
                  <c:v>8.3105649125829331</c:v>
                </c:pt>
                <c:pt idx="15637">
                  <c:v>8.3103169316830741</c:v>
                </c:pt>
                <c:pt idx="15638">
                  <c:v>8.3106074567670074</c:v>
                </c:pt>
                <c:pt idx="15639">
                  <c:v>8.3102923925329506</c:v>
                </c:pt>
                <c:pt idx="15640">
                  <c:v>8.3101913176170807</c:v>
                </c:pt>
                <c:pt idx="15641">
                  <c:v>8.3101607700500235</c:v>
                </c:pt>
                <c:pt idx="15642">
                  <c:v>8.3103264284669578</c:v>
                </c:pt>
                <c:pt idx="15643">
                  <c:v>8.3103756309000971</c:v>
                </c:pt>
                <c:pt idx="15644">
                  <c:v>8.3104642833330402</c:v>
                </c:pt>
                <c:pt idx="15645">
                  <c:v>8.3103312417499726</c:v>
                </c:pt>
                <c:pt idx="15646">
                  <c:v>8.3101151441829142</c:v>
                </c:pt>
                <c:pt idx="15647">
                  <c:v>8.3093856859330479</c:v>
                </c:pt>
                <c:pt idx="15648">
                  <c:v>8.3089401050329883</c:v>
                </c:pt>
                <c:pt idx="15649">
                  <c:v>8.3092555134499211</c:v>
                </c:pt>
                <c:pt idx="15650">
                  <c:v>8.3096324722050632</c:v>
                </c:pt>
                <c:pt idx="15651">
                  <c:v>8.309067457632997</c:v>
                </c:pt>
                <c:pt idx="15652">
                  <c:v>8.3091975267329392</c:v>
                </c:pt>
                <c:pt idx="15653">
                  <c:v>8.3091261958330787</c:v>
                </c:pt>
                <c:pt idx="15654">
                  <c:v>8.3092271375830116</c:v>
                </c:pt>
                <c:pt idx="15655">
                  <c:v>8.3092563733499549</c:v>
                </c:pt>
                <c:pt idx="15656">
                  <c:v>8.3092667151000867</c:v>
                </c:pt>
                <c:pt idx="15657">
                  <c:v>8.3089323675330302</c:v>
                </c:pt>
                <c:pt idx="15658">
                  <c:v>8.3088910592829617</c:v>
                </c:pt>
                <c:pt idx="15659">
                  <c:v>8.3092147450499034</c:v>
                </c:pt>
                <c:pt idx="15660">
                  <c:v>8.3087020534670355</c:v>
                </c:pt>
                <c:pt idx="15661">
                  <c:v>8.3092610225669787</c:v>
                </c:pt>
                <c:pt idx="15662">
                  <c:v>8.3089609416669212</c:v>
                </c:pt>
                <c:pt idx="15663">
                  <c:v>8.3094115834170523</c:v>
                </c:pt>
                <c:pt idx="15664">
                  <c:v>8.3087583025169938</c:v>
                </c:pt>
                <c:pt idx="15665">
                  <c:v>8.3089232942669273</c:v>
                </c:pt>
                <c:pt idx="15666">
                  <c:v>8.3089159633670686</c:v>
                </c:pt>
                <c:pt idx="15667">
                  <c:v>8.3086162217830015</c:v>
                </c:pt>
                <c:pt idx="15668">
                  <c:v>8.3084790742169439</c:v>
                </c:pt>
                <c:pt idx="15669">
                  <c:v>8.3093228159670769</c:v>
                </c:pt>
                <c:pt idx="15670">
                  <c:v>8.3090733017330169</c:v>
                </c:pt>
                <c:pt idx="15671">
                  <c:v>8.3092219708329598</c:v>
                </c:pt>
                <c:pt idx="15672">
                  <c:v>8.3094817292500913</c:v>
                </c:pt>
                <c:pt idx="15673">
                  <c:v>8.3093609150170344</c:v>
                </c:pt>
                <c:pt idx="15674">
                  <c:v>8.3094503234329675</c:v>
                </c:pt>
                <c:pt idx="15675">
                  <c:v>8.3092476425329096</c:v>
                </c:pt>
                <c:pt idx="15676">
                  <c:v>8.309561667617043</c:v>
                </c:pt>
                <c:pt idx="15677">
                  <c:v>8.3093227367169842</c:v>
                </c:pt>
                <c:pt idx="15678">
                  <c:v>8.3092251951329157</c:v>
                </c:pt>
                <c:pt idx="15679">
                  <c:v>8.3099133642330578</c:v>
                </c:pt>
                <c:pt idx="15680">
                  <c:v>8.3098434499999989</c:v>
                </c:pt>
                <c:pt idx="15681">
                  <c:v>8.3098855750829337</c:v>
                </c:pt>
                <c:pt idx="15682">
                  <c:v>8.3093335608500745</c:v>
                </c:pt>
                <c:pt idx="15683">
                  <c:v>8.3095537859330069</c:v>
                </c:pt>
                <c:pt idx="15684">
                  <c:v>8.3099927883669498</c:v>
                </c:pt>
                <c:pt idx="15685">
                  <c:v>8.3094871467830806</c:v>
                </c:pt>
                <c:pt idx="15686">
                  <c:v>8.3100381825500236</c:v>
                </c:pt>
                <c:pt idx="15687">
                  <c:v>8.3094413242999572</c:v>
                </c:pt>
                <c:pt idx="15688">
                  <c:v>8.3093467934000973</c:v>
                </c:pt>
                <c:pt idx="15689">
                  <c:v>8.3098503958330401</c:v>
                </c:pt>
                <c:pt idx="15690">
                  <c:v>8.3093606709169734</c:v>
                </c:pt>
                <c:pt idx="15691">
                  <c:v>8.3098697066829157</c:v>
                </c:pt>
                <c:pt idx="15692">
                  <c:v>8.309769798433047</c:v>
                </c:pt>
                <c:pt idx="15693">
                  <c:v>8.3097762675329889</c:v>
                </c:pt>
                <c:pt idx="15694">
                  <c:v>8.3097731759499212</c:v>
                </c:pt>
                <c:pt idx="15695">
                  <c:v>8.3093591450500632</c:v>
                </c:pt>
                <c:pt idx="15696">
                  <c:v>8.3097602534669956</c:v>
                </c:pt>
                <c:pt idx="15697">
                  <c:v>8.3097856392329383</c:v>
                </c:pt>
                <c:pt idx="15698">
                  <c:v>8.3103478583330794</c:v>
                </c:pt>
                <c:pt idx="15699">
                  <c:v>8.3097744834170122</c:v>
                </c:pt>
                <c:pt idx="15700">
                  <c:v>8.3096138025169548</c:v>
                </c:pt>
                <c:pt idx="15701">
                  <c:v>8.3101439442670859</c:v>
                </c:pt>
                <c:pt idx="15702">
                  <c:v>8.3097738800330294</c:v>
                </c:pt>
                <c:pt idx="15703">
                  <c:v>8.3096526384499612</c:v>
                </c:pt>
                <c:pt idx="15704">
                  <c:v>8.3098028075499037</c:v>
                </c:pt>
                <c:pt idx="15705">
                  <c:v>8.3096302159670365</c:v>
                </c:pt>
                <c:pt idx="15706">
                  <c:v>8.3101716683999776</c:v>
                </c:pt>
                <c:pt idx="15707">
                  <c:v>8.3098483374999201</c:v>
                </c:pt>
                <c:pt idx="15708">
                  <c:v>8.3098471459170522</c:v>
                </c:pt>
                <c:pt idx="15709">
                  <c:v>8.3098992150169959</c:v>
                </c:pt>
                <c:pt idx="15710">
                  <c:v>8.3095238900999284</c:v>
                </c:pt>
                <c:pt idx="15711">
                  <c:v>8.3105494758670684</c:v>
                </c:pt>
                <c:pt idx="15712">
                  <c:v>8.3104096676170016</c:v>
                </c:pt>
                <c:pt idx="15713">
                  <c:v>8.3101273700499441</c:v>
                </c:pt>
                <c:pt idx="15714">
                  <c:v>8.3098377618000754</c:v>
                </c:pt>
                <c:pt idx="15715">
                  <c:v>8.3103714642330182</c:v>
                </c:pt>
                <c:pt idx="15716">
                  <c:v>8.3100990833329593</c:v>
                </c:pt>
                <c:pt idx="15717">
                  <c:v>8.3097053750830909</c:v>
                </c:pt>
                <c:pt idx="15718">
                  <c:v>8.3106551608500343</c:v>
                </c:pt>
                <c:pt idx="15719">
                  <c:v>8.3099369692669676</c:v>
                </c:pt>
                <c:pt idx="15720">
                  <c:v>8.3099852550329096</c:v>
                </c:pt>
                <c:pt idx="15721">
                  <c:v>8.3102706634500425</c:v>
                </c:pt>
                <c:pt idx="15722">
                  <c:v>8.310820882549983</c:v>
                </c:pt>
                <c:pt idx="15723">
                  <c:v>8.3103535909669173</c:v>
                </c:pt>
                <c:pt idx="15724">
                  <c:v>8.3097487600670572</c:v>
                </c:pt>
                <c:pt idx="15725">
                  <c:v>8.3100942624999998</c:v>
                </c:pt>
                <c:pt idx="15726">
                  <c:v>8.3102904875829324</c:v>
                </c:pt>
                <c:pt idx="15727">
                  <c:v>8.3108203566830738</c:v>
                </c:pt>
                <c:pt idx="15728">
                  <c:v>8.3104176651000081</c:v>
                </c:pt>
                <c:pt idx="15729">
                  <c:v>8.311266150866949</c:v>
                </c:pt>
                <c:pt idx="15730">
                  <c:v>8.3104066092830813</c:v>
                </c:pt>
                <c:pt idx="15731">
                  <c:v>8.3111770950500237</c:v>
                </c:pt>
                <c:pt idx="15732">
                  <c:v>8.3109133201329559</c:v>
                </c:pt>
                <c:pt idx="15733">
                  <c:v>8.3112743392330977</c:v>
                </c:pt>
                <c:pt idx="15734">
                  <c:v>8.3107859583330388</c:v>
                </c:pt>
                <c:pt idx="15735">
                  <c:v>8.311302050082972</c:v>
                </c:pt>
                <c:pt idx="15736">
                  <c:v>8.3115314025169145</c:v>
                </c:pt>
                <c:pt idx="15737">
                  <c:v>8.3111272442670465</c:v>
                </c:pt>
                <c:pt idx="15738">
                  <c:v>8.3112451800329907</c:v>
                </c:pt>
                <c:pt idx="15739">
                  <c:v>8.3108470717829217</c:v>
                </c:pt>
                <c:pt idx="15740">
                  <c:v>8.3111904908830621</c:v>
                </c:pt>
                <c:pt idx="15741">
                  <c:v>8.3106639159669946</c:v>
                </c:pt>
                <c:pt idx="15742">
                  <c:v>8.3109052850669389</c:v>
                </c:pt>
                <c:pt idx="15743">
                  <c:v>8.3105157208330809</c:v>
                </c:pt>
                <c:pt idx="15744">
                  <c:v>8.3107157959170124</c:v>
                </c:pt>
                <c:pt idx="15745">
                  <c:v>8.3105350150169546</c:v>
                </c:pt>
                <c:pt idx="15746">
                  <c:v>8.3103209401000857</c:v>
                </c:pt>
                <c:pt idx="15747">
                  <c:v>8.3101024425330294</c:v>
                </c:pt>
                <c:pt idx="15748">
                  <c:v>8.3101813342829622</c:v>
                </c:pt>
                <c:pt idx="15749">
                  <c:v>8.3097601533829053</c:v>
                </c:pt>
                <c:pt idx="15750">
                  <c:v>8.3099663451330361</c:v>
                </c:pt>
                <c:pt idx="15751">
                  <c:v>8.310140530899977</c:v>
                </c:pt>
                <c:pt idx="15752">
                  <c:v>8.3104169499999205</c:v>
                </c:pt>
                <c:pt idx="15753">
                  <c:v>8.3101492084170516</c:v>
                </c:pt>
                <c:pt idx="15754">
                  <c:v>8.3098665941829957</c:v>
                </c:pt>
                <c:pt idx="15755">
                  <c:v>8.3101748025999278</c:v>
                </c:pt>
                <c:pt idx="15756">
                  <c:v>8.3102545550330671</c:v>
                </c:pt>
                <c:pt idx="15757">
                  <c:v>8.3099943134500016</c:v>
                </c:pt>
                <c:pt idx="15758">
                  <c:v>8.3103227825499442</c:v>
                </c:pt>
                <c:pt idx="15759">
                  <c:v>8.3103316409670747</c:v>
                </c:pt>
                <c:pt idx="15760">
                  <c:v>8.310705476733018</c:v>
                </c:pt>
                <c:pt idx="15761">
                  <c:v>8.3106980791669596</c:v>
                </c:pt>
                <c:pt idx="15762">
                  <c:v>8.3111484209170925</c:v>
                </c:pt>
                <c:pt idx="15763">
                  <c:v>8.3108191400170348</c:v>
                </c:pt>
                <c:pt idx="15764">
                  <c:v>8.3107279484329659</c:v>
                </c:pt>
                <c:pt idx="15765">
                  <c:v>8.3111322675329102</c:v>
                </c:pt>
                <c:pt idx="15766">
                  <c:v>8.3112728426170417</c:v>
                </c:pt>
                <c:pt idx="15767">
                  <c:v>8.3117930617169851</c:v>
                </c:pt>
                <c:pt idx="15768">
                  <c:v>8.3116322201329176</c:v>
                </c:pt>
                <c:pt idx="15769">
                  <c:v>8.3109393559000573</c:v>
                </c:pt>
                <c:pt idx="15770">
                  <c:v>8.3113492916669998</c:v>
                </c:pt>
                <c:pt idx="15771">
                  <c:v>8.3116373167499322</c:v>
                </c:pt>
                <c:pt idx="15772">
                  <c:v>8.3114630858500753</c:v>
                </c:pt>
                <c:pt idx="15773">
                  <c:v>8.3115012776000068</c:v>
                </c:pt>
                <c:pt idx="15774">
                  <c:v>8.3115805133669483</c:v>
                </c:pt>
                <c:pt idx="15775">
                  <c:v>8.3110064884500829</c:v>
                </c:pt>
                <c:pt idx="15776">
                  <c:v>8.3110043408830236</c:v>
                </c:pt>
                <c:pt idx="15777">
                  <c:v>8.3110987826329552</c:v>
                </c:pt>
                <c:pt idx="15778">
                  <c:v>8.3109957017330984</c:v>
                </c:pt>
                <c:pt idx="15779">
                  <c:v>8.3111848208330397</c:v>
                </c:pt>
                <c:pt idx="15780">
                  <c:v>8.3111349125829719</c:v>
                </c:pt>
                <c:pt idx="15781">
                  <c:v>8.3112578816829146</c:v>
                </c:pt>
                <c:pt idx="15782">
                  <c:v>8.3112252401000468</c:v>
                </c:pt>
                <c:pt idx="15783">
                  <c:v>8.3110978591999896</c:v>
                </c:pt>
                <c:pt idx="15784">
                  <c:v>8.3115587676169227</c:v>
                </c:pt>
                <c:pt idx="15785">
                  <c:v>8.3112877033830639</c:v>
                </c:pt>
                <c:pt idx="15786">
                  <c:v>8.3124487784669974</c:v>
                </c:pt>
                <c:pt idx="15787">
                  <c:v>8.3120389142329376</c:v>
                </c:pt>
                <c:pt idx="15788">
                  <c:v>8.3116847666670797</c:v>
                </c:pt>
                <c:pt idx="15789">
                  <c:v>8.3108755084170127</c:v>
                </c:pt>
                <c:pt idx="15790">
                  <c:v>8.3117809108499561</c:v>
                </c:pt>
                <c:pt idx="15791">
                  <c:v>8.3118136026000879</c:v>
                </c:pt>
                <c:pt idx="15792">
                  <c:v>8.3114799383670288</c:v>
                </c:pt>
                <c:pt idx="15793">
                  <c:v>8.3104188967829611</c:v>
                </c:pt>
                <c:pt idx="15794">
                  <c:v>8.3100223825499047</c:v>
                </c:pt>
                <c:pt idx="15795">
                  <c:v>8.3107562576330363</c:v>
                </c:pt>
                <c:pt idx="15796">
                  <c:v>8.3114188767329793</c:v>
                </c:pt>
                <c:pt idx="15797">
                  <c:v>8.3112890291669199</c:v>
                </c:pt>
                <c:pt idx="15798">
                  <c:v>8.3119650209170519</c:v>
                </c:pt>
                <c:pt idx="15799">
                  <c:v>8.3116021900169947</c:v>
                </c:pt>
                <c:pt idx="15800">
                  <c:v>8.3117183984329266</c:v>
                </c:pt>
                <c:pt idx="15801">
                  <c:v>8.3105522342000686</c:v>
                </c:pt>
                <c:pt idx="15802">
                  <c:v>8.3110883341470014</c:v>
                </c:pt>
                <c:pt idx="15803">
                  <c:v>8.3120063365749424</c:v>
                </c:pt>
                <c:pt idx="15804">
                  <c:v>8.3108452868000757</c:v>
                </c:pt>
                <c:pt idx="15805">
                  <c:v>8.3110755559000182</c:v>
                </c:pt>
                <c:pt idx="15806">
                  <c:v>8.3117814416669606</c:v>
                </c:pt>
                <c:pt idx="15807">
                  <c:v>8.3118105716680919</c:v>
                </c:pt>
                <c:pt idx="15808">
                  <c:v>8.311480546867033</c:v>
                </c:pt>
                <c:pt idx="15809">
                  <c:v>8.3122044109329689</c:v>
                </c:pt>
                <c:pt idx="15810">
                  <c:v>8.3110863966999098</c:v>
                </c:pt>
                <c:pt idx="15811">
                  <c:v>8.3112072818930418</c:v>
                </c:pt>
                <c:pt idx="15812">
                  <c:v>8.3105612634819845</c:v>
                </c:pt>
                <c:pt idx="15813">
                  <c:v>8.3109097159669165</c:v>
                </c:pt>
                <c:pt idx="15814">
                  <c:v>8.3112861850670594</c:v>
                </c:pt>
                <c:pt idx="15815">
                  <c:v>8.3103707571720005</c:v>
                </c:pt>
                <c:pt idx="15816">
                  <c:v>8.3111558953519324</c:v>
                </c:pt>
                <c:pt idx="15817">
                  <c:v>8.3107840316830739</c:v>
                </c:pt>
                <c:pt idx="15818">
                  <c:v>8.3110204734330075</c:v>
                </c:pt>
                <c:pt idx="15819">
                  <c:v>8.3118526091999509</c:v>
                </c:pt>
                <c:pt idx="15820">
                  <c:v>8.311940017617081</c:v>
                </c:pt>
                <c:pt idx="15821">
                  <c:v>8.3107820367170238</c:v>
                </c:pt>
                <c:pt idx="15822">
                  <c:v>8.3090507784669558</c:v>
                </c:pt>
                <c:pt idx="15823">
                  <c:v>8.3086914309000974</c:v>
                </c:pt>
                <c:pt idx="15824">
                  <c:v>8.3088625333330413</c:v>
                </c:pt>
                <c:pt idx="15825">
                  <c:v>8.3084096250829731</c:v>
                </c:pt>
                <c:pt idx="15826">
                  <c:v>8.3086676108499145</c:v>
                </c:pt>
                <c:pt idx="15827">
                  <c:v>8.308335152600046</c:v>
                </c:pt>
                <c:pt idx="15828">
                  <c:v>8.3085529716999886</c:v>
                </c:pt>
                <c:pt idx="15829">
                  <c:v>8.3085191967829211</c:v>
                </c:pt>
                <c:pt idx="15830">
                  <c:v>8.3090171992170632</c:v>
                </c:pt>
                <c:pt idx="15831">
                  <c:v>8.3088301242999965</c:v>
                </c:pt>
                <c:pt idx="15832">
                  <c:v>8.3088524767329375</c:v>
                </c:pt>
                <c:pt idx="15833">
                  <c:v>8.3091236958330796</c:v>
                </c:pt>
                <c:pt idx="15834">
                  <c:v>8.308847004250012</c:v>
                </c:pt>
                <c:pt idx="15835">
                  <c:v>8.3091010900169557</c:v>
                </c:pt>
                <c:pt idx="15836">
                  <c:v>8.3094399151000875</c:v>
                </c:pt>
                <c:pt idx="15837">
                  <c:v>8.3092476008670282</c:v>
                </c:pt>
                <c:pt idx="15838">
                  <c:v>8.3088136259499628</c:v>
                </c:pt>
                <c:pt idx="15839">
                  <c:v>8.3090626617169043</c:v>
                </c:pt>
                <c:pt idx="15840">
                  <c:v>8.308911020133035</c:v>
                </c:pt>
                <c:pt idx="15841">
                  <c:v>8.309188539232979</c:v>
                </c:pt>
                <c:pt idx="15842">
                  <c:v>8.3093339416669192</c:v>
                </c:pt>
                <c:pt idx="15843">
                  <c:v>8.3097968834170537</c:v>
                </c:pt>
                <c:pt idx="15844">
                  <c:v>8.3091001025169948</c:v>
                </c:pt>
                <c:pt idx="15845">
                  <c:v>8.3092021275999262</c:v>
                </c:pt>
                <c:pt idx="15846">
                  <c:v>8.3092382133670686</c:v>
                </c:pt>
                <c:pt idx="15847">
                  <c:v>8.3100701051170009</c:v>
                </c:pt>
                <c:pt idx="15848">
                  <c:v>8.3100877242169453</c:v>
                </c:pt>
                <c:pt idx="15849">
                  <c:v>8.3104848493000762</c:v>
                </c:pt>
                <c:pt idx="15850">
                  <c:v>8.3099042017330174</c:v>
                </c:pt>
                <c:pt idx="15851">
                  <c:v>8.3099273374999605</c:v>
                </c:pt>
                <c:pt idx="15852">
                  <c:v>8.3101450792500913</c:v>
                </c:pt>
                <c:pt idx="15853">
                  <c:v>8.3101783483500355</c:v>
                </c:pt>
                <c:pt idx="15854">
                  <c:v>8.3103199734329678</c:v>
                </c:pt>
                <c:pt idx="15855">
                  <c:v>8.3104442591999081</c:v>
                </c:pt>
                <c:pt idx="15856">
                  <c:v>8.3100881509500404</c:v>
                </c:pt>
                <c:pt idx="15857">
                  <c:v>8.3108152367169836</c:v>
                </c:pt>
                <c:pt idx="15858">
                  <c:v>8.3101723451329157</c:v>
                </c:pt>
                <c:pt idx="15859">
                  <c:v>8.3105543809000579</c:v>
                </c:pt>
                <c:pt idx="15860">
                  <c:v>8.3103075999999998</c:v>
                </c:pt>
                <c:pt idx="15861">
                  <c:v>8.310376708416932</c:v>
                </c:pt>
                <c:pt idx="15862">
                  <c:v>8.3105686775170735</c:v>
                </c:pt>
                <c:pt idx="15863">
                  <c:v>8.3104234692670076</c:v>
                </c:pt>
                <c:pt idx="15864">
                  <c:v>8.31061892169995</c:v>
                </c:pt>
                <c:pt idx="15865">
                  <c:v>8.3106476134500813</c:v>
                </c:pt>
                <c:pt idx="15866">
                  <c:v>8.310768149217024</c:v>
                </c:pt>
                <c:pt idx="15867">
                  <c:v>8.3104421076329569</c:v>
                </c:pt>
                <c:pt idx="15868">
                  <c:v>8.3109242767330969</c:v>
                </c:pt>
                <c:pt idx="15869">
                  <c:v>8.31081972916704</c:v>
                </c:pt>
                <c:pt idx="15870">
                  <c:v>8.3102323209169722</c:v>
                </c:pt>
                <c:pt idx="15871">
                  <c:v>8.3103371733499163</c:v>
                </c:pt>
                <c:pt idx="15872">
                  <c:v>8.3105812317670473</c:v>
                </c:pt>
                <c:pt idx="15873">
                  <c:v>8.3107075675329884</c:v>
                </c:pt>
                <c:pt idx="15874">
                  <c:v>8.3109614092829212</c:v>
                </c:pt>
                <c:pt idx="15875">
                  <c:v>8.3106853950500632</c:v>
                </c:pt>
                <c:pt idx="15876">
                  <c:v>8.3103790701329956</c:v>
                </c:pt>
                <c:pt idx="15877">
                  <c:v>8.3106232558999391</c:v>
                </c:pt>
                <c:pt idx="15878">
                  <c:v>8.3098906916670785</c:v>
                </c:pt>
                <c:pt idx="15879">
                  <c:v>8.3102571834170114</c:v>
                </c:pt>
                <c:pt idx="15880">
                  <c:v>8.3102182191829552</c:v>
                </c:pt>
                <c:pt idx="15881">
                  <c:v>8.3101951442670856</c:v>
                </c:pt>
                <c:pt idx="15882">
                  <c:v>8.3099975467000302</c:v>
                </c:pt>
                <c:pt idx="15883">
                  <c:v>8.3107967384499624</c:v>
                </c:pt>
                <c:pt idx="15884">
                  <c:v>8.3106988908829038</c:v>
                </c:pt>
                <c:pt idx="15885">
                  <c:v>8.3100437326330372</c:v>
                </c:pt>
                <c:pt idx="15886">
                  <c:v>8.3109206017329775</c:v>
                </c:pt>
                <c:pt idx="15887">
                  <c:v>8.3101125374999203</c:v>
                </c:pt>
                <c:pt idx="15888">
                  <c:v>8.3104341459170534</c:v>
                </c:pt>
                <c:pt idx="15889">
                  <c:v>8.3105113483499942</c:v>
                </c:pt>
                <c:pt idx="15890">
                  <c:v>8.3109173234329283</c:v>
                </c:pt>
                <c:pt idx="15891">
                  <c:v>8.3104816092000693</c:v>
                </c:pt>
                <c:pt idx="15892">
                  <c:v>8.3102535842830019</c:v>
                </c:pt>
                <c:pt idx="15893">
                  <c:v>8.309936753382944</c:v>
                </c:pt>
                <c:pt idx="15894">
                  <c:v>8.310906945133075</c:v>
                </c:pt>
                <c:pt idx="15895">
                  <c:v>8.3106265309000182</c:v>
                </c:pt>
                <c:pt idx="15896">
                  <c:v>8.3102171666669591</c:v>
                </c:pt>
                <c:pt idx="15897">
                  <c:v>8.3096815917500919</c:v>
                </c:pt>
                <c:pt idx="15898">
                  <c:v>8.3104570441830354</c:v>
                </c:pt>
                <c:pt idx="15899">
                  <c:v>8.3098717525999675</c:v>
                </c:pt>
                <c:pt idx="15900">
                  <c:v>8.3097958883669101</c:v>
                </c:pt>
                <c:pt idx="15901">
                  <c:v>8.3105465634500426</c:v>
                </c:pt>
                <c:pt idx="15902">
                  <c:v>8.3113927825499836</c:v>
                </c:pt>
                <c:pt idx="15903">
                  <c:v>8.3104742909669156</c:v>
                </c:pt>
                <c:pt idx="15904">
                  <c:v>8.3105228934000586</c:v>
                </c:pt>
                <c:pt idx="15905">
                  <c:v>8.3099211958330006</c:v>
                </c:pt>
                <c:pt idx="15906">
                  <c:v>8.3094218042499328</c:v>
                </c:pt>
                <c:pt idx="15907">
                  <c:v>8.307384273350074</c:v>
                </c:pt>
                <c:pt idx="15908">
                  <c:v>8.3096159484330059</c:v>
                </c:pt>
                <c:pt idx="15909">
                  <c:v>8.3098730508669494</c:v>
                </c:pt>
                <c:pt idx="15910">
                  <c:v>8.3094098426170806</c:v>
                </c:pt>
                <c:pt idx="15911">
                  <c:v>8.3096264950500238</c:v>
                </c:pt>
                <c:pt idx="15912">
                  <c:v>8.3101190367999571</c:v>
                </c:pt>
                <c:pt idx="15913">
                  <c:v>8.3096190559000966</c:v>
                </c:pt>
                <c:pt idx="15914">
                  <c:v>8.3101826416670406</c:v>
                </c:pt>
                <c:pt idx="15915">
                  <c:v>8.3100635334169723</c:v>
                </c:pt>
                <c:pt idx="15916">
                  <c:v>8.3109138358499148</c:v>
                </c:pt>
                <c:pt idx="15917">
                  <c:v>8.3105577442670473</c:v>
                </c:pt>
                <c:pt idx="15918">
                  <c:v>8.310425180032988</c:v>
                </c:pt>
                <c:pt idx="15919">
                  <c:v>8.3111432217829222</c:v>
                </c:pt>
                <c:pt idx="15920">
                  <c:v>8.3105295742170622</c:v>
                </c:pt>
                <c:pt idx="15921">
                  <c:v>8.3107347326329961</c:v>
                </c:pt>
                <c:pt idx="15922">
                  <c:v>8.3102699850669381</c:v>
                </c:pt>
                <c:pt idx="15923">
                  <c:v>8.3105859708330794</c:v>
                </c:pt>
                <c:pt idx="15924">
                  <c:v>8.310496512583013</c:v>
                </c:pt>
                <c:pt idx="15925">
                  <c:v>8.3099245650169546</c:v>
                </c:pt>
                <c:pt idx="15926">
                  <c:v>8.3100853234330856</c:v>
                </c:pt>
                <c:pt idx="15927">
                  <c:v>8.3098966092000293</c:v>
                </c:pt>
                <c:pt idx="15928">
                  <c:v>8.3098528509499623</c:v>
                </c:pt>
                <c:pt idx="15929">
                  <c:v>8.3111147700499046</c:v>
                </c:pt>
                <c:pt idx="15930">
                  <c:v>8.3104976284670364</c:v>
                </c:pt>
                <c:pt idx="15931">
                  <c:v>8.3103085808999779</c:v>
                </c:pt>
                <c:pt idx="15932">
                  <c:v>8.3105187833329204</c:v>
                </c:pt>
                <c:pt idx="15933">
                  <c:v>8.311270591750052</c:v>
                </c:pt>
                <c:pt idx="15934">
                  <c:v>8.3107856775169946</c:v>
                </c:pt>
                <c:pt idx="15935">
                  <c:v>8.3105921859329275</c:v>
                </c:pt>
                <c:pt idx="15936">
                  <c:v>8.3109071550330675</c:v>
                </c:pt>
                <c:pt idx="15937">
                  <c:v>8.3112648301170005</c:v>
                </c:pt>
                <c:pt idx="15938">
                  <c:v>8.3113438158829442</c:v>
                </c:pt>
                <c:pt idx="15939">
                  <c:v>8.3114515409670755</c:v>
                </c:pt>
                <c:pt idx="15940">
                  <c:v>8.311393843400019</c:v>
                </c:pt>
                <c:pt idx="15941">
                  <c:v>8.3112393791669597</c:v>
                </c:pt>
                <c:pt idx="15942">
                  <c:v>8.3114242375830933</c:v>
                </c:pt>
                <c:pt idx="15943">
                  <c:v>8.3119999066830346</c:v>
                </c:pt>
                <c:pt idx="15944">
                  <c:v>8.3115091317669663</c:v>
                </c:pt>
                <c:pt idx="15945">
                  <c:v>8.3116844175329092</c:v>
                </c:pt>
                <c:pt idx="15946">
                  <c:v>8.3117043092830407</c:v>
                </c:pt>
                <c:pt idx="15947">
                  <c:v>8.3118834617169846</c:v>
                </c:pt>
                <c:pt idx="15948">
                  <c:v>8.3115647534669179</c:v>
                </c:pt>
                <c:pt idx="15949">
                  <c:v>8.3117245059000577</c:v>
                </c:pt>
                <c:pt idx="15950">
                  <c:v>8.3116785416669998</c:v>
                </c:pt>
                <c:pt idx="15951">
                  <c:v>8.3124478500829326</c:v>
                </c:pt>
                <c:pt idx="15952">
                  <c:v>8.3120173525170742</c:v>
                </c:pt>
                <c:pt idx="15953">
                  <c:v>8.3122219776000072</c:v>
                </c:pt>
                <c:pt idx="15954">
                  <c:v>8.3117852633669482</c:v>
                </c:pt>
                <c:pt idx="15955">
                  <c:v>8.31164785511708</c:v>
                </c:pt>
                <c:pt idx="15956">
                  <c:v>8.3117402742170228</c:v>
                </c:pt>
                <c:pt idx="15957">
                  <c:v>8.312219982632957</c:v>
                </c:pt>
                <c:pt idx="15958">
                  <c:v>8.3119295350670974</c:v>
                </c:pt>
                <c:pt idx="15959">
                  <c:v>8.3118457041670393</c:v>
                </c:pt>
                <c:pt idx="15960">
                  <c:v>8.312006829249972</c:v>
                </c:pt>
                <c:pt idx="15961">
                  <c:v>8.3121846816829148</c:v>
                </c:pt>
                <c:pt idx="15962">
                  <c:v>8.3122038067670463</c:v>
                </c:pt>
                <c:pt idx="15963">
                  <c:v>8.3113697591999891</c:v>
                </c:pt>
                <c:pt idx="15964">
                  <c:v>8.3110954676169229</c:v>
                </c:pt>
                <c:pt idx="15965">
                  <c:v>8.3107178533830623</c:v>
                </c:pt>
                <c:pt idx="15966">
                  <c:v>8.3120419117999962</c:v>
                </c:pt>
                <c:pt idx="15967">
                  <c:v>8.3114299475669391</c:v>
                </c:pt>
                <c:pt idx="15968">
                  <c:v>8.3113180166670801</c:v>
                </c:pt>
                <c:pt idx="15969">
                  <c:v>8.311337391750012</c:v>
                </c:pt>
                <c:pt idx="15970">
                  <c:v>8.3110976275169541</c:v>
                </c:pt>
                <c:pt idx="15971">
                  <c:v>8.3120307192670868</c:v>
                </c:pt>
                <c:pt idx="15972">
                  <c:v>8.3115693217000288</c:v>
                </c:pt>
                <c:pt idx="15973">
                  <c:v>8.3112151301169614</c:v>
                </c:pt>
                <c:pt idx="15974">
                  <c:v>8.3116085158829041</c:v>
                </c:pt>
                <c:pt idx="15975">
                  <c:v>8.3114454909670368</c:v>
                </c:pt>
                <c:pt idx="15976">
                  <c:v>8.3115814433999784</c:v>
                </c:pt>
                <c:pt idx="15977">
                  <c:v>8.3113844124999208</c:v>
                </c:pt>
                <c:pt idx="15978">
                  <c:v>8.310892320917052</c:v>
                </c:pt>
                <c:pt idx="15979">
                  <c:v>8.3115770733499943</c:v>
                </c:pt>
                <c:pt idx="15980">
                  <c:v>8.3116115650999269</c:v>
                </c:pt>
                <c:pt idx="15981">
                  <c:v>8.3115278175330687</c:v>
                </c:pt>
                <c:pt idx="15982">
                  <c:v>8.3110322926170017</c:v>
                </c:pt>
                <c:pt idx="15983">
                  <c:v>8.3114974117169442</c:v>
                </c:pt>
                <c:pt idx="15984">
                  <c:v>8.3113922034670757</c:v>
                </c:pt>
                <c:pt idx="15985">
                  <c:v>8.3107400059000174</c:v>
                </c:pt>
                <c:pt idx="15986">
                  <c:v>8.3112228416669609</c:v>
                </c:pt>
                <c:pt idx="15987">
                  <c:v>8.3120332667500918</c:v>
                </c:pt>
                <c:pt idx="15988">
                  <c:v>8.3120303858500346</c:v>
                </c:pt>
                <c:pt idx="15989">
                  <c:v>8.3124728942669659</c:v>
                </c:pt>
                <c:pt idx="15990">
                  <c:v>8.3121006966999094</c:v>
                </c:pt>
                <c:pt idx="15991">
                  <c:v>8.311763621783042</c:v>
                </c:pt>
                <c:pt idx="15992">
                  <c:v>8.3116515908829847</c:v>
                </c:pt>
                <c:pt idx="15993">
                  <c:v>8.3119655659669167</c:v>
                </c:pt>
                <c:pt idx="15994">
                  <c:v>8.3119020850670573</c:v>
                </c:pt>
                <c:pt idx="15995">
                  <c:v>8.3117471875</c:v>
                </c:pt>
                <c:pt idx="15996">
                  <c:v>8.3115783792499318</c:v>
                </c:pt>
                <c:pt idx="15997">
                  <c:v>8.312053531683075</c:v>
                </c:pt>
                <c:pt idx="15998">
                  <c:v>8.3117153901000069</c:v>
                </c:pt>
                <c:pt idx="15999">
                  <c:v>8.3116143258669481</c:v>
                </c:pt>
                <c:pt idx="16000">
                  <c:v>8.3116343342830827</c:v>
                </c:pt>
                <c:pt idx="16001">
                  <c:v>8.311921036717024</c:v>
                </c:pt>
                <c:pt idx="16002">
                  <c:v>8.3115256951329552</c:v>
                </c:pt>
                <c:pt idx="16003">
                  <c:v>8.3114331309000971</c:v>
                </c:pt>
                <c:pt idx="16004">
                  <c:v>8.3123261833330382</c:v>
                </c:pt>
                <c:pt idx="16005">
                  <c:v>8.3124862750829731</c:v>
                </c:pt>
                <c:pt idx="16006">
                  <c:v>8.3120280108499145</c:v>
                </c:pt>
                <c:pt idx="16007">
                  <c:v>8.3118974526000464</c:v>
                </c:pt>
                <c:pt idx="16008">
                  <c:v>8.3113667716999888</c:v>
                </c:pt>
                <c:pt idx="16009">
                  <c:v>8.3116175634499214</c:v>
                </c:pt>
                <c:pt idx="16010">
                  <c:v>8.312080799217064</c:v>
                </c:pt>
                <c:pt idx="16011">
                  <c:v>8.3109819409669967</c:v>
                </c:pt>
                <c:pt idx="16012">
                  <c:v>8.3112196100669387</c:v>
                </c:pt>
                <c:pt idx="16013">
                  <c:v>8.3115876125000803</c:v>
                </c:pt>
                <c:pt idx="16014">
                  <c:v>8.311844104250012</c:v>
                </c:pt>
                <c:pt idx="16015">
                  <c:v>8.312120106682956</c:v>
                </c:pt>
                <c:pt idx="16016">
                  <c:v>8.3114949317670863</c:v>
                </c:pt>
                <c:pt idx="16017">
                  <c:v>8.3119328842000275</c:v>
                </c:pt>
                <c:pt idx="16018">
                  <c:v>8.3124921592829608</c:v>
                </c:pt>
                <c:pt idx="16019">
                  <c:v>8.3118975783829043</c:v>
                </c:pt>
                <c:pt idx="16020">
                  <c:v>8.3121506701330361</c:v>
                </c:pt>
                <c:pt idx="16021">
                  <c:v>8.3121792725669792</c:v>
                </c:pt>
                <c:pt idx="16022">
                  <c:v>8.31163249166692</c:v>
                </c:pt>
                <c:pt idx="16023">
                  <c:v>8.3122816500830528</c:v>
                </c:pt>
                <c:pt idx="16024">
                  <c:v>8.3123133858499951</c:v>
                </c:pt>
                <c:pt idx="16025">
                  <c:v>8.3115641942669267</c:v>
                </c:pt>
                <c:pt idx="16026">
                  <c:v>8.3117923467000683</c:v>
                </c:pt>
                <c:pt idx="16027">
                  <c:v>8.3123801551170011</c:v>
                </c:pt>
                <c:pt idx="16028">
                  <c:v>8.3123613242169441</c:v>
                </c:pt>
                <c:pt idx="16029">
                  <c:v>8.3126965826330768</c:v>
                </c:pt>
                <c:pt idx="16030">
                  <c:v>8.3128887017330175</c:v>
                </c:pt>
                <c:pt idx="16031">
                  <c:v>8.3125230041669607</c:v>
                </c:pt>
                <c:pt idx="16032">
                  <c:v>8.3126459959170926</c:v>
                </c:pt>
                <c:pt idx="16033">
                  <c:v>8.3124913150170343</c:v>
                </c:pt>
                <c:pt idx="16034">
                  <c:v>8.3122779400999676</c:v>
                </c:pt>
                <c:pt idx="16035">
                  <c:v>8.3118920925329096</c:v>
                </c:pt>
                <c:pt idx="16036">
                  <c:v>8.3121891009500413</c:v>
                </c:pt>
                <c:pt idx="16037">
                  <c:v>8.3122423533829846</c:v>
                </c:pt>
                <c:pt idx="16038">
                  <c:v>8.3124565117999172</c:v>
                </c:pt>
                <c:pt idx="16039">
                  <c:v>8.3122821475670587</c:v>
                </c:pt>
                <c:pt idx="16040">
                  <c:v>8.3128584166669999</c:v>
                </c:pt>
                <c:pt idx="16041">
                  <c:v>8.3125550584169314</c:v>
                </c:pt>
                <c:pt idx="16042">
                  <c:v>8.3118776775170744</c:v>
                </c:pt>
                <c:pt idx="16043">
                  <c:v>8.3122736026000066</c:v>
                </c:pt>
                <c:pt idx="16044">
                  <c:v>8.3122373716999505</c:v>
                </c:pt>
                <c:pt idx="16045">
                  <c:v>8.3123075634500818</c:v>
                </c:pt>
                <c:pt idx="16046">
                  <c:v>8.3121569325500229</c:v>
                </c:pt>
                <c:pt idx="16047">
                  <c:v>8.3124402909669577</c:v>
                </c:pt>
                <c:pt idx="16048">
                  <c:v>8.3127652767330975</c:v>
                </c:pt>
                <c:pt idx="16049">
                  <c:v>8.31298747916704</c:v>
                </c:pt>
                <c:pt idx="16050">
                  <c:v>8.3127092209169735</c:v>
                </c:pt>
                <c:pt idx="16051">
                  <c:v>8.3131155733499149</c:v>
                </c:pt>
                <c:pt idx="16052">
                  <c:v>8.3129881817670483</c:v>
                </c:pt>
                <c:pt idx="16053">
                  <c:v>8.3131234008669885</c:v>
                </c:pt>
                <c:pt idx="16054">
                  <c:v>8.3127146759499215</c:v>
                </c:pt>
                <c:pt idx="16055">
                  <c:v>8.3123956117170632</c:v>
                </c:pt>
                <c:pt idx="16056">
                  <c:v>8.3131495034669971</c:v>
                </c:pt>
                <c:pt idx="16057">
                  <c:v>8.3131072058999393</c:v>
                </c:pt>
                <c:pt idx="16058">
                  <c:v>8.3130774250000794</c:v>
                </c:pt>
                <c:pt idx="16059">
                  <c:v>8.3128099167500125</c:v>
                </c:pt>
                <c:pt idx="16060">
                  <c:v>8.3127951358499548</c:v>
                </c:pt>
                <c:pt idx="16061">
                  <c:v>8.312686644267087</c:v>
                </c:pt>
                <c:pt idx="16062">
                  <c:v>8.3123750633670301</c:v>
                </c:pt>
                <c:pt idx="16063">
                  <c:v>8.3116375551169632</c:v>
                </c:pt>
                <c:pt idx="16064">
                  <c:v>8.3119003242169036</c:v>
                </c:pt>
                <c:pt idx="16065">
                  <c:v>8.3121949493000358</c:v>
                </c:pt>
                <c:pt idx="16066">
                  <c:v>8.3121382350669784</c:v>
                </c:pt>
                <c:pt idx="16067">
                  <c:v>8.3114999708329211</c:v>
                </c:pt>
                <c:pt idx="16068">
                  <c:v>8.3116280459170522</c:v>
                </c:pt>
                <c:pt idx="16069">
                  <c:v>8.3112834316829947</c:v>
                </c:pt>
                <c:pt idx="16070">
                  <c:v>8.3113855567669273</c:v>
                </c:pt>
                <c:pt idx="16071">
                  <c:v>8.3111412425330684</c:v>
                </c:pt>
                <c:pt idx="16072">
                  <c:v>8.3110720842830013</c:v>
                </c:pt>
                <c:pt idx="16073">
                  <c:v>8.3113419659519447</c:v>
                </c:pt>
                <c:pt idx="16074">
                  <c:v>8.3115056440030752</c:v>
                </c:pt>
                <c:pt idx="16075">
                  <c:v>8.3114090142330177</c:v>
                </c:pt>
                <c:pt idx="16076">
                  <c:v>8.3114664666669604</c:v>
                </c:pt>
                <c:pt idx="16077">
                  <c:v>8.3113836250830921</c:v>
                </c:pt>
                <c:pt idx="16078">
                  <c:v>8.3117263941830348</c:v>
                </c:pt>
                <c:pt idx="16079">
                  <c:v>8.3112966859329678</c:v>
                </c:pt>
                <c:pt idx="16080">
                  <c:v>8.311836238366908</c:v>
                </c:pt>
                <c:pt idx="16081">
                  <c:v>8.3105649134500421</c:v>
                </c:pt>
                <c:pt idx="16082">
                  <c:v>8.3108209992169826</c:v>
                </c:pt>
                <c:pt idx="16083">
                  <c:v>8.3106078076329162</c:v>
                </c:pt>
                <c:pt idx="16084">
                  <c:v>8.3112429767330571</c:v>
                </c:pt>
                <c:pt idx="16085">
                  <c:v>8.3114729958329985</c:v>
                </c:pt>
                <c:pt idx="16086">
                  <c:v>8.3103867042499342</c:v>
                </c:pt>
                <c:pt idx="16087">
                  <c:v>8.3113542400170743</c:v>
                </c:pt>
                <c:pt idx="16088">
                  <c:v>8.3113777651000067</c:v>
                </c:pt>
                <c:pt idx="16089">
                  <c:v>8.3105838675329498</c:v>
                </c:pt>
                <c:pt idx="16090">
                  <c:v>8.3104290592830807</c:v>
                </c:pt>
                <c:pt idx="16091">
                  <c:v>8.3105408450500242</c:v>
                </c:pt>
                <c:pt idx="16092">
                  <c:v>8.3097825201329574</c:v>
                </c:pt>
                <c:pt idx="16093">
                  <c:v>8.3103895225670978</c:v>
                </c:pt>
                <c:pt idx="16094">
                  <c:v>8.3104197416670402</c:v>
                </c:pt>
                <c:pt idx="16095">
                  <c:v>8.3103907167499731</c:v>
                </c:pt>
                <c:pt idx="16096">
                  <c:v>8.3110954691829164</c:v>
                </c:pt>
                <c:pt idx="16097">
                  <c:v>8.3103736942670476</c:v>
                </c:pt>
                <c:pt idx="16098">
                  <c:v>8.3111375633669891</c:v>
                </c:pt>
                <c:pt idx="16099">
                  <c:v>8.3110336384499206</c:v>
                </c:pt>
                <c:pt idx="16100">
                  <c:v>8.3103104742170633</c:v>
                </c:pt>
                <c:pt idx="16101">
                  <c:v>8.3111052659669955</c:v>
                </c:pt>
                <c:pt idx="16102">
                  <c:v>8.3101706850669395</c:v>
                </c:pt>
                <c:pt idx="16103">
                  <c:v>8.3105622708330795</c:v>
                </c:pt>
                <c:pt idx="16104">
                  <c:v>8.3107957625830124</c:v>
                </c:pt>
                <c:pt idx="16105">
                  <c:v>8.3103521983499551</c:v>
                </c:pt>
                <c:pt idx="16106">
                  <c:v>8.3109183234330857</c:v>
                </c:pt>
                <c:pt idx="16107">
                  <c:v>8.3106664425330301</c:v>
                </c:pt>
                <c:pt idx="16108">
                  <c:v>8.3105646009499612</c:v>
                </c:pt>
                <c:pt idx="16109">
                  <c:v>8.310579286716905</c:v>
                </c:pt>
                <c:pt idx="16110">
                  <c:v>8.3111071784670365</c:v>
                </c:pt>
                <c:pt idx="16111">
                  <c:v>8.3103508308999778</c:v>
                </c:pt>
                <c:pt idx="16112">
                  <c:v>8.3106896833329209</c:v>
                </c:pt>
                <c:pt idx="16113">
                  <c:v>8.3102690084170519</c:v>
                </c:pt>
                <c:pt idx="16114">
                  <c:v>8.3107366108499949</c:v>
                </c:pt>
                <c:pt idx="16115">
                  <c:v>8.310253035932929</c:v>
                </c:pt>
                <c:pt idx="16116">
                  <c:v>8.3103799217000685</c:v>
                </c:pt>
                <c:pt idx="16117">
                  <c:v>8.3101623467830006</c:v>
                </c:pt>
                <c:pt idx="16118">
                  <c:v>8.3105827992169434</c:v>
                </c:pt>
                <c:pt idx="16119">
                  <c:v>8.3101678576330755</c:v>
                </c:pt>
                <c:pt idx="16120">
                  <c:v>8.3100485767330188</c:v>
                </c:pt>
                <c:pt idx="16121">
                  <c:v>8.3104804124999596</c:v>
                </c:pt>
                <c:pt idx="16122">
                  <c:v>8.3106909709170917</c:v>
                </c:pt>
                <c:pt idx="16123">
                  <c:v>8.3101995066830341</c:v>
                </c:pt>
                <c:pt idx="16124">
                  <c:v>8.3105363650999671</c:v>
                </c:pt>
                <c:pt idx="16125">
                  <c:v>8.3105228841999104</c:v>
                </c:pt>
                <c:pt idx="16126">
                  <c:v>8.3100827092830425</c:v>
                </c:pt>
                <c:pt idx="16127">
                  <c:v>8.3105493450499832</c:v>
                </c:pt>
                <c:pt idx="16128">
                  <c:v>8.3103902534669167</c:v>
                </c:pt>
                <c:pt idx="16129">
                  <c:v>8.3108409225670581</c:v>
                </c:pt>
                <c:pt idx="16130">
                  <c:v>8.3105155083330011</c:v>
                </c:pt>
                <c:pt idx="16131">
                  <c:v>8.3105856834169334</c:v>
                </c:pt>
                <c:pt idx="16132">
                  <c:v>8.3101795691830738</c:v>
                </c:pt>
                <c:pt idx="16133">
                  <c:v>8.3099626609330084</c:v>
                </c:pt>
                <c:pt idx="16134">
                  <c:v>8.310106730032949</c:v>
                </c:pt>
                <c:pt idx="16135">
                  <c:v>8.309111721783081</c:v>
                </c:pt>
                <c:pt idx="16136">
                  <c:v>8.3090579075500237</c:v>
                </c:pt>
                <c:pt idx="16137">
                  <c:v>8.3089901492999569</c:v>
                </c:pt>
                <c:pt idx="16138">
                  <c:v>8.3099701517330988</c:v>
                </c:pt>
                <c:pt idx="16139">
                  <c:v>8.3091720208330404</c:v>
                </c:pt>
                <c:pt idx="16140">
                  <c:v>8.3089036125829718</c:v>
                </c:pt>
                <c:pt idx="16141">
                  <c:v>8.3099674316829155</c:v>
                </c:pt>
                <c:pt idx="16142">
                  <c:v>8.3100036901000465</c:v>
                </c:pt>
                <c:pt idx="16143">
                  <c:v>8.3097446091999903</c:v>
                </c:pt>
                <c:pt idx="16144">
                  <c:v>8.3097629842829228</c:v>
                </c:pt>
                <c:pt idx="16145">
                  <c:v>8.3097086033830632</c:v>
                </c:pt>
                <c:pt idx="16146">
                  <c:v>8.3096965784669958</c:v>
                </c:pt>
                <c:pt idx="16147">
                  <c:v>8.3102193308999386</c:v>
                </c:pt>
                <c:pt idx="16148">
                  <c:v>8.3097058000000796</c:v>
                </c:pt>
                <c:pt idx="16149">
                  <c:v>8.3096540584170135</c:v>
                </c:pt>
                <c:pt idx="16150">
                  <c:v>8.3098194275169543</c:v>
                </c:pt>
                <c:pt idx="16151">
                  <c:v>8.3099670692670866</c:v>
                </c:pt>
                <c:pt idx="16152">
                  <c:v>8.3099071883670295</c:v>
                </c:pt>
                <c:pt idx="16153">
                  <c:v>8.3101501634499613</c:v>
                </c:pt>
                <c:pt idx="16154">
                  <c:v>8.3098493325499039</c:v>
                </c:pt>
                <c:pt idx="16155">
                  <c:v>8.3101532576330364</c:v>
                </c:pt>
                <c:pt idx="16156">
                  <c:v>8.3099280600669783</c:v>
                </c:pt>
                <c:pt idx="16157">
                  <c:v>8.3103039291669205</c:v>
                </c:pt>
                <c:pt idx="16158">
                  <c:v>8.3107289875830528</c:v>
                </c:pt>
                <c:pt idx="16159">
                  <c:v>8.3107258733499947</c:v>
                </c:pt>
                <c:pt idx="16160">
                  <c:v>8.3100334984329276</c:v>
                </c:pt>
                <c:pt idx="16161">
                  <c:v>8.3110975675330678</c:v>
                </c:pt>
                <c:pt idx="16162">
                  <c:v>8.3105823426170016</c:v>
                </c:pt>
                <c:pt idx="16163">
                  <c:v>8.3103720783829438</c:v>
                </c:pt>
                <c:pt idx="16164">
                  <c:v>8.310673453467075</c:v>
                </c:pt>
                <c:pt idx="16165">
                  <c:v>8.3106291059000181</c:v>
                </c:pt>
                <c:pt idx="16166">
                  <c:v>8.3107403416669587</c:v>
                </c:pt>
                <c:pt idx="16167">
                  <c:v>8.3104705500830924</c:v>
                </c:pt>
                <c:pt idx="16168">
                  <c:v>8.3105231358500333</c:v>
                </c:pt>
                <c:pt idx="16169">
                  <c:v>8.3105193442669663</c:v>
                </c:pt>
                <c:pt idx="16170">
                  <c:v>8.311220246699909</c:v>
                </c:pt>
                <c:pt idx="16171">
                  <c:v>8.3105378551170421</c:v>
                </c:pt>
                <c:pt idx="16172">
                  <c:v>8.3110366908829842</c:v>
                </c:pt>
                <c:pt idx="16173">
                  <c:v>8.3109369326329166</c:v>
                </c:pt>
                <c:pt idx="16174">
                  <c:v>8.3108694517330566</c:v>
                </c:pt>
                <c:pt idx="16175">
                  <c:v>8.310242570833001</c:v>
                </c:pt>
                <c:pt idx="16176">
                  <c:v>8.3114643292499331</c:v>
                </c:pt>
                <c:pt idx="16177">
                  <c:v>8.311137298350074</c:v>
                </c:pt>
                <c:pt idx="16178">
                  <c:v>8.3113555901000069</c:v>
                </c:pt>
                <c:pt idx="16179">
                  <c:v>8.3110195591999485</c:v>
                </c:pt>
                <c:pt idx="16180">
                  <c:v>8.3112789509500828</c:v>
                </c:pt>
                <c:pt idx="16181">
                  <c:v>8.3116945367170239</c:v>
                </c:pt>
                <c:pt idx="16182">
                  <c:v>8.3110075784669561</c:v>
                </c:pt>
                <c:pt idx="16183">
                  <c:v>8.3114032642330979</c:v>
                </c:pt>
                <c:pt idx="16184">
                  <c:v>8.3116662000000385</c:v>
                </c:pt>
                <c:pt idx="16185">
                  <c:v>8.3110111750829727</c:v>
                </c:pt>
                <c:pt idx="16186">
                  <c:v>8.311244827516914</c:v>
                </c:pt>
                <c:pt idx="16187">
                  <c:v>8.3117774692670459</c:v>
                </c:pt>
                <c:pt idx="16188">
                  <c:v>8.3117040550329886</c:v>
                </c:pt>
                <c:pt idx="16189">
                  <c:v>8.3122258134499223</c:v>
                </c:pt>
                <c:pt idx="16190">
                  <c:v>8.3106460325500642</c:v>
                </c:pt>
                <c:pt idx="16191">
                  <c:v>8.310711390966997</c:v>
                </c:pt>
                <c:pt idx="16192">
                  <c:v>8.3110211267329372</c:v>
                </c:pt>
                <c:pt idx="16193">
                  <c:v>8.3113108291670805</c:v>
                </c:pt>
                <c:pt idx="16194">
                  <c:v>8.3108794375830133</c:v>
                </c:pt>
                <c:pt idx="16195">
                  <c:v>8.3113711900169562</c:v>
                </c:pt>
                <c:pt idx="16196">
                  <c:v>8.3113381317670871</c:v>
                </c:pt>
                <c:pt idx="16197">
                  <c:v>8.3109505342000283</c:v>
                </c:pt>
                <c:pt idx="16198">
                  <c:v>8.3106584092829614</c:v>
                </c:pt>
                <c:pt idx="16199">
                  <c:v>8.3104806117169048</c:v>
                </c:pt>
                <c:pt idx="16200">
                  <c:v>8.3103165368000358</c:v>
                </c:pt>
                <c:pt idx="16201">
                  <c:v>8.3104786558999795</c:v>
                </c:pt>
                <c:pt idx="16202">
                  <c:v>8.3102082916669193</c:v>
                </c:pt>
                <c:pt idx="16203">
                  <c:v>8.3104311334170511</c:v>
                </c:pt>
                <c:pt idx="16204">
                  <c:v>8.3106804191829955</c:v>
                </c:pt>
                <c:pt idx="16205">
                  <c:v>8.3105108775999277</c:v>
                </c:pt>
                <c:pt idx="16206">
                  <c:v>8.3109689467000685</c:v>
                </c:pt>
                <c:pt idx="16207">
                  <c:v>8.3111109384500015</c:v>
                </c:pt>
                <c:pt idx="16208">
                  <c:v>8.3111715408829436</c:v>
                </c:pt>
                <c:pt idx="16209">
                  <c:v>8.3112114326330762</c:v>
                </c:pt>
                <c:pt idx="16210">
                  <c:v>8.3115556017330174</c:v>
                </c:pt>
                <c:pt idx="16211">
                  <c:v>8.3116836874999613</c:v>
                </c:pt>
                <c:pt idx="16212">
                  <c:v>8.3112169292500919</c:v>
                </c:pt>
                <c:pt idx="16213">
                  <c:v>8.3111678983500337</c:v>
                </c:pt>
                <c:pt idx="16214">
                  <c:v>8.3109638067669689</c:v>
                </c:pt>
                <c:pt idx="16215">
                  <c:v>8.3115844425329097</c:v>
                </c:pt>
                <c:pt idx="16216">
                  <c:v>8.3124944676170411</c:v>
                </c:pt>
                <c:pt idx="16217">
                  <c:v>8.3119740200499841</c:v>
                </c:pt>
                <c:pt idx="16218">
                  <c:v>8.3119092117999163</c:v>
                </c:pt>
                <c:pt idx="16219">
                  <c:v>8.3120515642330588</c:v>
                </c:pt>
                <c:pt idx="16220">
                  <c:v>8.3119380833330005</c:v>
                </c:pt>
                <c:pt idx="16221">
                  <c:v>8.3119975584169321</c:v>
                </c:pt>
                <c:pt idx="16222">
                  <c:v>8.3120219275170744</c:v>
                </c:pt>
                <c:pt idx="16223">
                  <c:v>8.3117410526000075</c:v>
                </c:pt>
                <c:pt idx="16224">
                  <c:v>8.31201053836695</c:v>
                </c:pt>
                <c:pt idx="16225">
                  <c:v>8.3117323967830821</c:v>
                </c:pt>
                <c:pt idx="16226">
                  <c:v>8.3117010992170233</c:v>
                </c:pt>
                <c:pt idx="16227">
                  <c:v>8.3119059242999551</c:v>
                </c:pt>
                <c:pt idx="16228">
                  <c:v>8.3113661434000967</c:v>
                </c:pt>
                <c:pt idx="16229">
                  <c:v>8.31186446250004</c:v>
                </c:pt>
                <c:pt idx="16230">
                  <c:v>8.3120107875829738</c:v>
                </c:pt>
                <c:pt idx="16231">
                  <c:v>8.3120637233499153</c:v>
                </c:pt>
                <c:pt idx="16232">
                  <c:v>8.3119812651000462</c:v>
                </c:pt>
                <c:pt idx="16233">
                  <c:v>8.3121455008669898</c:v>
                </c:pt>
                <c:pt idx="16234">
                  <c:v>8.312211275949922</c:v>
                </c:pt>
                <c:pt idx="16235">
                  <c:v>8.3121770617170636</c:v>
                </c:pt>
                <c:pt idx="16236">
                  <c:v>8.3122057201329973</c:v>
                </c:pt>
                <c:pt idx="16237">
                  <c:v>8.3117413392329382</c:v>
                </c:pt>
                <c:pt idx="16238">
                  <c:v>8.3126032750000789</c:v>
                </c:pt>
                <c:pt idx="16239">
                  <c:v>8.3120894167500126</c:v>
                </c:pt>
                <c:pt idx="16240">
                  <c:v>8.3123759858499557</c:v>
                </c:pt>
                <c:pt idx="16241">
                  <c:v>8.3125938109330875</c:v>
                </c:pt>
                <c:pt idx="16242">
                  <c:v>8.3129521800330277</c:v>
                </c:pt>
                <c:pt idx="16243">
                  <c:v>8.3128412217829624</c:v>
                </c:pt>
                <c:pt idx="16244">
                  <c:v>8.3121344075499035</c:v>
                </c:pt>
                <c:pt idx="16245">
                  <c:v>8.3120664326330349</c:v>
                </c:pt>
                <c:pt idx="16246">
                  <c:v>8.3125244183999776</c:v>
                </c:pt>
                <c:pt idx="16247">
                  <c:v>8.3125323541669189</c:v>
                </c:pt>
                <c:pt idx="16248">
                  <c:v>8.3123988792500523</c:v>
                </c:pt>
                <c:pt idx="16249">
                  <c:v>8.3126764816829937</c:v>
                </c:pt>
                <c:pt idx="16250">
                  <c:v>8.3126504234329275</c:v>
                </c:pt>
                <c:pt idx="16251">
                  <c:v>8.313211375867068</c:v>
                </c:pt>
                <c:pt idx="16252">
                  <c:v>8.3126580842830009</c:v>
                </c:pt>
                <c:pt idx="16253">
                  <c:v>8.3125517867169449</c:v>
                </c:pt>
                <c:pt idx="16254">
                  <c:v>8.3129269784670754</c:v>
                </c:pt>
                <c:pt idx="16255">
                  <c:v>8.3130828309000169</c:v>
                </c:pt>
                <c:pt idx="16256">
                  <c:v>8.3125671666669607</c:v>
                </c:pt>
                <c:pt idx="16257">
                  <c:v>8.3127552584170914</c:v>
                </c:pt>
                <c:pt idx="16258">
                  <c:v>8.3128733775170343</c:v>
                </c:pt>
                <c:pt idx="16259">
                  <c:v>8.3129737525999676</c:v>
                </c:pt>
                <c:pt idx="16260">
                  <c:v>8.311961038366908</c:v>
                </c:pt>
                <c:pt idx="16261">
                  <c:v>8.3118243801170397</c:v>
                </c:pt>
                <c:pt idx="16262">
                  <c:v>8.3112796325499829</c:v>
                </c:pt>
                <c:pt idx="16263">
                  <c:v>8.3116053242999168</c:v>
                </c:pt>
                <c:pt idx="16264">
                  <c:v>8.3122350934000586</c:v>
                </c:pt>
                <c:pt idx="16265">
                  <c:v>8.3116541625</c:v>
                </c:pt>
                <c:pt idx="16266">
                  <c:v>8.311502087582932</c:v>
                </c:pt>
                <c:pt idx="16267">
                  <c:v>8.3120878233500743</c:v>
                </c:pt>
                <c:pt idx="16268">
                  <c:v>8.3117174151000075</c:v>
                </c:pt>
                <c:pt idx="16269">
                  <c:v>8.3119685508669505</c:v>
                </c:pt>
                <c:pt idx="16270">
                  <c:v>8.3121081092830806</c:v>
                </c:pt>
                <c:pt idx="16271">
                  <c:v>8.3126490783830249</c:v>
                </c:pt>
                <c:pt idx="16272">
                  <c:v>8.3129349201329568</c:v>
                </c:pt>
                <c:pt idx="16273">
                  <c:v>8.3123785559000964</c:v>
                </c:pt>
                <c:pt idx="16274">
                  <c:v>8.3124367583330407</c:v>
                </c:pt>
                <c:pt idx="16275">
                  <c:v>8.3124368500829728</c:v>
                </c:pt>
                <c:pt idx="16276">
                  <c:v>8.3129102525169163</c:v>
                </c:pt>
                <c:pt idx="16277">
                  <c:v>8.3125803609330475</c:v>
                </c:pt>
                <c:pt idx="16278">
                  <c:v>8.3128615466999882</c:v>
                </c:pt>
                <c:pt idx="16279">
                  <c:v>8.312389805116922</c:v>
                </c:pt>
                <c:pt idx="16280">
                  <c:v>8.3116511242170628</c:v>
                </c:pt>
                <c:pt idx="16281">
                  <c:v>8.3120580826329959</c:v>
                </c:pt>
                <c:pt idx="16282">
                  <c:v>8.3124397028829389</c:v>
                </c:pt>
                <c:pt idx="16283">
                  <c:v>8.3131049041670799</c:v>
                </c:pt>
                <c:pt idx="16284">
                  <c:v>8.3126002459170127</c:v>
                </c:pt>
                <c:pt idx="16285">
                  <c:v>8.3125690150169547</c:v>
                </c:pt>
                <c:pt idx="16286">
                  <c:v>8.3129337401000871</c:v>
                </c:pt>
                <c:pt idx="16287">
                  <c:v>8.3120180925330303</c:v>
                </c:pt>
                <c:pt idx="16288">
                  <c:v>8.311737334282963</c:v>
                </c:pt>
                <c:pt idx="16289">
                  <c:v>8.3123836033829033</c:v>
                </c:pt>
                <c:pt idx="16290">
                  <c:v>8.3126004618000362</c:v>
                </c:pt>
                <c:pt idx="16291">
                  <c:v>8.3128857975669774</c:v>
                </c:pt>
                <c:pt idx="16292">
                  <c:v>8.3121952999999209</c:v>
                </c:pt>
                <c:pt idx="16293">
                  <c:v>8.312718841750053</c:v>
                </c:pt>
                <c:pt idx="16294">
                  <c:v>8.312390810849994</c:v>
                </c:pt>
                <c:pt idx="16295">
                  <c:v>8.3128097692669289</c:v>
                </c:pt>
                <c:pt idx="16296">
                  <c:v>8.3122177550330676</c:v>
                </c:pt>
                <c:pt idx="16297">
                  <c:v>8.3119050134500014</c:v>
                </c:pt>
                <c:pt idx="16298">
                  <c:v>8.3121857992169446</c:v>
                </c:pt>
                <c:pt idx="16299">
                  <c:v>8.3129519743000753</c:v>
                </c:pt>
                <c:pt idx="16300">
                  <c:v>8.3121928267330194</c:v>
                </c:pt>
                <c:pt idx="16301">
                  <c:v>8.3127369458329596</c:v>
                </c:pt>
                <c:pt idx="16302">
                  <c:v>8.312601104250092</c:v>
                </c:pt>
                <c:pt idx="16303">
                  <c:v>8.3125082233500347</c:v>
                </c:pt>
                <c:pt idx="16304">
                  <c:v>8.3121376484329677</c:v>
                </c:pt>
                <c:pt idx="16305">
                  <c:v>8.3127734841999104</c:v>
                </c:pt>
                <c:pt idx="16306">
                  <c:v>8.3124095092830412</c:v>
                </c:pt>
                <c:pt idx="16307">
                  <c:v>8.3123302783829836</c:v>
                </c:pt>
                <c:pt idx="16308">
                  <c:v>8.3125878367999153</c:v>
                </c:pt>
                <c:pt idx="16309">
                  <c:v>8.3124579392330578</c:v>
                </c:pt>
                <c:pt idx="16310">
                  <c:v>8.3123503916670014</c:v>
                </c:pt>
                <c:pt idx="16311">
                  <c:v>8.3133231667499334</c:v>
                </c:pt>
                <c:pt idx="16312">
                  <c:v>8.3130871191830735</c:v>
                </c:pt>
                <c:pt idx="16313">
                  <c:v>8.3125573276000058</c:v>
                </c:pt>
                <c:pt idx="16314">
                  <c:v>8.3130261633669491</c:v>
                </c:pt>
                <c:pt idx="16315">
                  <c:v>8.3118946051170806</c:v>
                </c:pt>
                <c:pt idx="16316">
                  <c:v>8.311511457550024</c:v>
                </c:pt>
                <c:pt idx="16317">
                  <c:v>8.3119393826329571</c:v>
                </c:pt>
                <c:pt idx="16318">
                  <c:v>8.3115718184000968</c:v>
                </c:pt>
                <c:pt idx="16319">
                  <c:v>8.3124152541670391</c:v>
                </c:pt>
                <c:pt idx="16320">
                  <c:v>8.3112988125829723</c:v>
                </c:pt>
                <c:pt idx="16321">
                  <c:v>8.312141065016915</c:v>
                </c:pt>
                <c:pt idx="16322">
                  <c:v>8.3126390435480477</c:v>
                </c:pt>
                <c:pt idx="16323">
                  <c:v>8.3120089091999887</c:v>
                </c:pt>
                <c:pt idx="16324">
                  <c:v>8.3119795842829234</c:v>
                </c:pt>
                <c:pt idx="16325">
                  <c:v>8.3124492700500632</c:v>
                </c:pt>
                <c:pt idx="16326">
                  <c:v>8.3117974784669961</c:v>
                </c:pt>
                <c:pt idx="16327">
                  <c:v>8.3108880475669391</c:v>
                </c:pt>
                <c:pt idx="16328">
                  <c:v>8.3105771666670787</c:v>
                </c:pt>
                <c:pt idx="16329">
                  <c:v>8.3112307084170141</c:v>
                </c:pt>
                <c:pt idx="16330">
                  <c:v>8.3108312608499553</c:v>
                </c:pt>
                <c:pt idx="16331">
                  <c:v>8.3113097526000868</c:v>
                </c:pt>
                <c:pt idx="16332">
                  <c:v>8.3115696550330291</c:v>
                </c:pt>
                <c:pt idx="16333">
                  <c:v>8.3113938301169625</c:v>
                </c:pt>
                <c:pt idx="16334">
                  <c:v>8.310696015882904</c:v>
                </c:pt>
                <c:pt idx="16335">
                  <c:v>8.3108644909670364</c:v>
                </c:pt>
                <c:pt idx="16336">
                  <c:v>8.3105449267329767</c:v>
                </c:pt>
                <c:pt idx="16337">
                  <c:v>8.3108898624999199</c:v>
                </c:pt>
                <c:pt idx="16338">
                  <c:v>8.3106316542500522</c:v>
                </c:pt>
                <c:pt idx="16339">
                  <c:v>8.3108246733499946</c:v>
                </c:pt>
                <c:pt idx="16340">
                  <c:v>8.3105861817669275</c:v>
                </c:pt>
                <c:pt idx="16341">
                  <c:v>8.3111444175330682</c:v>
                </c:pt>
                <c:pt idx="16342">
                  <c:v>8.3107466592830015</c:v>
                </c:pt>
                <c:pt idx="16343">
                  <c:v>8.3105707450499438</c:v>
                </c:pt>
                <c:pt idx="16344">
                  <c:v>8.3109982201330759</c:v>
                </c:pt>
                <c:pt idx="16345">
                  <c:v>8.3107427892330179</c:v>
                </c:pt>
                <c:pt idx="16346">
                  <c:v>8.3106767749999602</c:v>
                </c:pt>
                <c:pt idx="16347">
                  <c:v>8.3105082167500939</c:v>
                </c:pt>
                <c:pt idx="16348">
                  <c:v>8.3107768525170336</c:v>
                </c:pt>
                <c:pt idx="16349">
                  <c:v>8.3106945442669673</c:v>
                </c:pt>
                <c:pt idx="16350">
                  <c:v>8.3104234633669094</c:v>
                </c:pt>
                <c:pt idx="16351">
                  <c:v>8.3110205551170413</c:v>
                </c:pt>
                <c:pt idx="16352">
                  <c:v>8.3112647408829847</c:v>
                </c:pt>
                <c:pt idx="16353">
                  <c:v>8.3109310992999177</c:v>
                </c:pt>
                <c:pt idx="16354">
                  <c:v>8.3106997350670575</c:v>
                </c:pt>
                <c:pt idx="16355">
                  <c:v>8.3110539208330003</c:v>
                </c:pt>
                <c:pt idx="16356">
                  <c:v>8.3108399459169338</c:v>
                </c:pt>
                <c:pt idx="16357">
                  <c:v>8.3115599983500754</c:v>
                </c:pt>
                <c:pt idx="16358">
                  <c:v>8.3105093901000071</c:v>
                </c:pt>
                <c:pt idx="16359">
                  <c:v>8.3109211925329483</c:v>
                </c:pt>
                <c:pt idx="16360">
                  <c:v>8.3109674342830804</c:v>
                </c:pt>
                <c:pt idx="16361">
                  <c:v>8.3109888200500244</c:v>
                </c:pt>
                <c:pt idx="16362">
                  <c:v>8.3111548951329564</c:v>
                </c:pt>
                <c:pt idx="16363">
                  <c:v>8.3109203142330976</c:v>
                </c:pt>
                <c:pt idx="16364">
                  <c:v>8.3111550666670393</c:v>
                </c:pt>
                <c:pt idx="16365">
                  <c:v>8.3112384917499718</c:v>
                </c:pt>
                <c:pt idx="16366">
                  <c:v>8.3108127941829153</c:v>
                </c:pt>
                <c:pt idx="16367">
                  <c:v>8.3111470192670467</c:v>
                </c:pt>
                <c:pt idx="16368">
                  <c:v>8.3106722883669892</c:v>
                </c:pt>
                <c:pt idx="16369">
                  <c:v>8.3101240467829225</c:v>
                </c:pt>
                <c:pt idx="16370">
                  <c:v>8.3107093992170622</c:v>
                </c:pt>
                <c:pt idx="16371">
                  <c:v>8.3105307409669962</c:v>
                </c:pt>
                <c:pt idx="16372">
                  <c:v>8.3110731267329374</c:v>
                </c:pt>
                <c:pt idx="16373">
                  <c:v>8.3102593291670797</c:v>
                </c:pt>
                <c:pt idx="16374">
                  <c:v>8.3103896375830129</c:v>
                </c:pt>
                <c:pt idx="16375">
                  <c:v>8.3104348066829541</c:v>
                </c:pt>
                <c:pt idx="16376">
                  <c:v>8.3098039151000869</c:v>
                </c:pt>
                <c:pt idx="16377">
                  <c:v>8.3105901175330281</c:v>
                </c:pt>
                <c:pt idx="16378">
                  <c:v>8.3097330759499606</c:v>
                </c:pt>
                <c:pt idx="16379">
                  <c:v>8.3101268783829045</c:v>
                </c:pt>
                <c:pt idx="16380">
                  <c:v>8.3106777034670358</c:v>
                </c:pt>
                <c:pt idx="16381">
                  <c:v>8.3101261058999789</c:v>
                </c:pt>
                <c:pt idx="16382">
                  <c:v>8.31009525833292</c:v>
                </c:pt>
                <c:pt idx="16383">
                  <c:v>8.310443066750052</c:v>
                </c:pt>
                <c:pt idx="16384">
                  <c:v>8.3103678358499948</c:v>
                </c:pt>
                <c:pt idx="16385">
                  <c:v>8.3116778109329275</c:v>
                </c:pt>
                <c:pt idx="16386">
                  <c:v>8.3126458133670695</c:v>
                </c:pt>
                <c:pt idx="16387">
                  <c:v>8.3120308717830014</c:v>
                </c:pt>
                <c:pt idx="16388">
                  <c:v>8.3115653908829437</c:v>
                </c:pt>
                <c:pt idx="16389">
                  <c:v>8.3113301326330742</c:v>
                </c:pt>
                <c:pt idx="16390">
                  <c:v>8.3107964850670175</c:v>
                </c:pt>
                <c:pt idx="16391">
                  <c:v>8.3112141541669615</c:v>
                </c:pt>
                <c:pt idx="16392">
                  <c:v>8.3120236625830923</c:v>
                </c:pt>
                <c:pt idx="16393">
                  <c:v>8.3109367483500343</c:v>
                </c:pt>
                <c:pt idx="16394">
                  <c:v>8.3108314567669659</c:v>
                </c:pt>
                <c:pt idx="16395">
                  <c:v>8.3112043425329087</c:v>
                </c:pt>
                <c:pt idx="16396">
                  <c:v>8.3111225842830407</c:v>
                </c:pt>
                <c:pt idx="16397">
                  <c:v>8.3107679367169833</c:v>
                </c:pt>
                <c:pt idx="16398">
                  <c:v>8.3116427617999165</c:v>
                </c:pt>
                <c:pt idx="16399">
                  <c:v>8.3110344309000563</c:v>
                </c:pt>
                <c:pt idx="16400">
                  <c:v>8.3116209666670002</c:v>
                </c:pt>
                <c:pt idx="16401">
                  <c:v>8.3115300750829331</c:v>
                </c:pt>
                <c:pt idx="16402">
                  <c:v>8.3108779775170749</c:v>
                </c:pt>
                <c:pt idx="16403">
                  <c:v>8.3117131359330081</c:v>
                </c:pt>
                <c:pt idx="16404">
                  <c:v>8.3113966216999486</c:v>
                </c:pt>
                <c:pt idx="16405">
                  <c:v>8.3111961801170811</c:v>
                </c:pt>
                <c:pt idx="16406">
                  <c:v>8.3109459658830236</c:v>
                </c:pt>
                <c:pt idx="16407">
                  <c:v>8.311217024299955</c:v>
                </c:pt>
                <c:pt idx="16408">
                  <c:v>8.3110318934000986</c:v>
                </c:pt>
                <c:pt idx="16409">
                  <c:v>8.3099181791670382</c:v>
                </c:pt>
                <c:pt idx="16410">
                  <c:v>8.310931920916973</c:v>
                </c:pt>
                <c:pt idx="16411">
                  <c:v>8.3103708400169154</c:v>
                </c:pt>
                <c:pt idx="16412">
                  <c:v>8.3098350484330457</c:v>
                </c:pt>
                <c:pt idx="16413">
                  <c:v>8.3101694008669895</c:v>
                </c:pt>
                <c:pt idx="16414">
                  <c:v>8.3103444092829228</c:v>
                </c:pt>
                <c:pt idx="16415">
                  <c:v>8.3105708117170636</c:v>
                </c:pt>
                <c:pt idx="16416">
                  <c:v>8.3103606201329967</c:v>
                </c:pt>
                <c:pt idx="16417">
                  <c:v>8.3106270725669376</c:v>
                </c:pt>
                <c:pt idx="16418">
                  <c:v>8.3106496416670801</c:v>
                </c:pt>
                <c:pt idx="16419">
                  <c:v>8.310216050083012</c:v>
                </c:pt>
                <c:pt idx="16420">
                  <c:v>8.3099257858499556</c:v>
                </c:pt>
                <c:pt idx="16421">
                  <c:v>8.3100078276000868</c:v>
                </c:pt>
                <c:pt idx="16422">
                  <c:v>8.3094219967000278</c:v>
                </c:pt>
                <c:pt idx="16423">
                  <c:v>8.3101082551169618</c:v>
                </c:pt>
                <c:pt idx="16424">
                  <c:v>8.3103126408829038</c:v>
                </c:pt>
                <c:pt idx="16425">
                  <c:v>8.3106790493000364</c:v>
                </c:pt>
                <c:pt idx="16426">
                  <c:v>8.3107325517329791</c:v>
                </c:pt>
                <c:pt idx="16427">
                  <c:v>8.3104709041669196</c:v>
                </c:pt>
                <c:pt idx="16428">
                  <c:v>8.3106566125830525</c:v>
                </c:pt>
                <c:pt idx="16429">
                  <c:v>8.3098064650169938</c:v>
                </c:pt>
                <c:pt idx="16430">
                  <c:v>8.3103752567669265</c:v>
                </c:pt>
                <c:pt idx="16431">
                  <c:v>8.3105008425330684</c:v>
                </c:pt>
                <c:pt idx="16432">
                  <c:v>8.3099152009500017</c:v>
                </c:pt>
                <c:pt idx="16433">
                  <c:v>8.3106211200499445</c:v>
                </c:pt>
                <c:pt idx="16434">
                  <c:v>8.3106296083520768</c:v>
                </c:pt>
                <c:pt idx="16435">
                  <c:v>8.3111315309000169</c:v>
                </c:pt>
                <c:pt idx="16436">
                  <c:v>8.3109618666669611</c:v>
                </c:pt>
                <c:pt idx="16437">
                  <c:v>8.3107416750830918</c:v>
                </c:pt>
                <c:pt idx="16438">
                  <c:v>8.3109193108500357</c:v>
                </c:pt>
                <c:pt idx="16439">
                  <c:v>8.3112588859329684</c:v>
                </c:pt>
                <c:pt idx="16440">
                  <c:v>8.3111637216999092</c:v>
                </c:pt>
                <c:pt idx="16441">
                  <c:v>8.3119743967830413</c:v>
                </c:pt>
                <c:pt idx="16442">
                  <c:v>8.3109781992169829</c:v>
                </c:pt>
                <c:pt idx="16443">
                  <c:v>8.310544557632916</c:v>
                </c:pt>
                <c:pt idx="16444">
                  <c:v>8.3107032434000576</c:v>
                </c:pt>
                <c:pt idx="16445">
                  <c:v>8.3111072791670004</c:v>
                </c:pt>
                <c:pt idx="16446">
                  <c:v>8.3107213209169331</c:v>
                </c:pt>
                <c:pt idx="16447">
                  <c:v>8.3111258400170733</c:v>
                </c:pt>
                <c:pt idx="16448">
                  <c:v>8.3120345817670067</c:v>
                </c:pt>
                <c:pt idx="16449">
                  <c:v>8.3116457508669495</c:v>
                </c:pt>
                <c:pt idx="16450">
                  <c:v>8.3111537092830812</c:v>
                </c:pt>
                <c:pt idx="16451">
                  <c:v>8.3113423283830219</c:v>
                </c:pt>
                <c:pt idx="16452">
                  <c:v>8.3110143867999575</c:v>
                </c:pt>
                <c:pt idx="16453">
                  <c:v>8.3111227559000973</c:v>
                </c:pt>
                <c:pt idx="16454">
                  <c:v>8.3111821916670401</c:v>
                </c:pt>
                <c:pt idx="16455">
                  <c:v>8.3113372834169734</c:v>
                </c:pt>
                <c:pt idx="16456">
                  <c:v>8.3105984025169146</c:v>
                </c:pt>
                <c:pt idx="16457">
                  <c:v>8.3111331276000477</c:v>
                </c:pt>
                <c:pt idx="16458">
                  <c:v>8.3112090466999895</c:v>
                </c:pt>
                <c:pt idx="16459">
                  <c:v>8.3107161551169213</c:v>
                </c:pt>
                <c:pt idx="16460">
                  <c:v>8.3111487742170631</c:v>
                </c:pt>
                <c:pt idx="16461">
                  <c:v>8.3118245492999954</c:v>
                </c:pt>
                <c:pt idx="16462">
                  <c:v>8.3116474850669384</c:v>
                </c:pt>
                <c:pt idx="16463">
                  <c:v>8.3115579041670795</c:v>
                </c:pt>
                <c:pt idx="16464">
                  <c:v>8.3117436625830123</c:v>
                </c:pt>
                <c:pt idx="16465">
                  <c:v>8.3104323650169558</c:v>
                </c:pt>
                <c:pt idx="16466">
                  <c:v>8.3108153067670862</c:v>
                </c:pt>
                <c:pt idx="16467">
                  <c:v>8.3109876758670289</c:v>
                </c:pt>
                <c:pt idx="16468">
                  <c:v>8.3104968509499617</c:v>
                </c:pt>
                <c:pt idx="16469">
                  <c:v>8.3114001200499033</c:v>
                </c:pt>
                <c:pt idx="16470">
                  <c:v>8.3113443451330351</c:v>
                </c:pt>
                <c:pt idx="16471">
                  <c:v>8.3116310142329777</c:v>
                </c:pt>
                <c:pt idx="16472">
                  <c:v>8.3119606833329218</c:v>
                </c:pt>
                <c:pt idx="16473">
                  <c:v>8.3108802084170534</c:v>
                </c:pt>
                <c:pt idx="16474">
                  <c:v>8.3114408108499944</c:v>
                </c:pt>
                <c:pt idx="16475">
                  <c:v>8.311256102599927</c:v>
                </c:pt>
                <c:pt idx="16476">
                  <c:v>8.3117265217000682</c:v>
                </c:pt>
                <c:pt idx="16477">
                  <c:v>8.3109178467830009</c:v>
                </c:pt>
                <c:pt idx="16478">
                  <c:v>8.3112741658829439</c:v>
                </c:pt>
                <c:pt idx="16479">
                  <c:v>8.3110644576330763</c:v>
                </c:pt>
                <c:pt idx="16480">
                  <c:v>8.3113906767330175</c:v>
                </c:pt>
                <c:pt idx="16481">
                  <c:v>8.3108962291669606</c:v>
                </c:pt>
                <c:pt idx="16482">
                  <c:v>8.3113036709170913</c:v>
                </c:pt>
                <c:pt idx="16483">
                  <c:v>8.3114711066830349</c:v>
                </c:pt>
                <c:pt idx="16484">
                  <c:v>8.311698531766968</c:v>
                </c:pt>
                <c:pt idx="16485">
                  <c:v>8.3117687175329085</c:v>
                </c:pt>
                <c:pt idx="16486">
                  <c:v>8.3121396259500422</c:v>
                </c:pt>
                <c:pt idx="16487">
                  <c:v>8.3124116450499841</c:v>
                </c:pt>
                <c:pt idx="16488">
                  <c:v>8.3119190201329154</c:v>
                </c:pt>
                <c:pt idx="16489">
                  <c:v>8.3114180392330574</c:v>
                </c:pt>
                <c:pt idx="16490">
                  <c:v>8.312096641666999</c:v>
                </c:pt>
                <c:pt idx="16491">
                  <c:v>8.3117594834169335</c:v>
                </c:pt>
                <c:pt idx="16492">
                  <c:v>8.3121075191830744</c:v>
                </c:pt>
                <c:pt idx="16493">
                  <c:v>8.3122255776000067</c:v>
                </c:pt>
                <c:pt idx="16494">
                  <c:v>8.3117942466999502</c:v>
                </c:pt>
                <c:pt idx="16495">
                  <c:v>8.3121085384500812</c:v>
                </c:pt>
                <c:pt idx="16496">
                  <c:v>8.3121413075500232</c:v>
                </c:pt>
                <c:pt idx="16497">
                  <c:v>8.3111883492999574</c:v>
                </c:pt>
                <c:pt idx="16498">
                  <c:v>8.3112988235720966</c:v>
                </c:pt>
                <c:pt idx="16499">
                  <c:v>8.3108416541670405</c:v>
                </c:pt>
                <c:pt idx="16500">
                  <c:v>8.3117758292499726</c:v>
                </c:pt>
                <c:pt idx="16501">
                  <c:v>8.3113427483499152</c:v>
                </c:pt>
                <c:pt idx="16502">
                  <c:v>8.3112470401000476</c:v>
                </c:pt>
                <c:pt idx="16503">
                  <c:v>8.3113622091999879</c:v>
                </c:pt>
                <c:pt idx="16504">
                  <c:v>8.3120587842829217</c:v>
                </c:pt>
                <c:pt idx="16505">
                  <c:v>8.3115033700500636</c:v>
                </c:pt>
                <c:pt idx="16506">
                  <c:v>8.3117760117999957</c:v>
                </c:pt>
                <c:pt idx="16507">
                  <c:v>8.3116342475669391</c:v>
                </c:pt>
                <c:pt idx="16508">
                  <c:v>8.3112635833330781</c:v>
                </c:pt>
                <c:pt idx="16509">
                  <c:v>8.3116025250830141</c:v>
                </c:pt>
                <c:pt idx="16510">
                  <c:v>8.3113089775169549</c:v>
                </c:pt>
                <c:pt idx="16511">
                  <c:v>8.3115229192670856</c:v>
                </c:pt>
                <c:pt idx="16512">
                  <c:v>8.3120634050330295</c:v>
                </c:pt>
                <c:pt idx="16513">
                  <c:v>8.3118114967829619</c:v>
                </c:pt>
                <c:pt idx="16514">
                  <c:v>8.3116089492169039</c:v>
                </c:pt>
                <c:pt idx="16515">
                  <c:v>8.3123162243000372</c:v>
                </c:pt>
                <c:pt idx="16516">
                  <c:v>8.3118786933999775</c:v>
                </c:pt>
                <c:pt idx="16517">
                  <c:v>8.311663212499921</c:v>
                </c:pt>
                <c:pt idx="16518">
                  <c:v>8.3111910875830528</c:v>
                </c:pt>
                <c:pt idx="16519">
                  <c:v>8.3123638733499963</c:v>
                </c:pt>
                <c:pt idx="16520">
                  <c:v>8.3127127317669274</c:v>
                </c:pt>
                <c:pt idx="16521">
                  <c:v>8.3126704342000686</c:v>
                </c:pt>
                <c:pt idx="16522">
                  <c:v>8.312294492617001</c:v>
                </c:pt>
                <c:pt idx="16523">
                  <c:v>8.3130353117169431</c:v>
                </c:pt>
                <c:pt idx="16524">
                  <c:v>8.3129600534670764</c:v>
                </c:pt>
                <c:pt idx="16525">
                  <c:v>8.3123024225670186</c:v>
                </c:pt>
                <c:pt idx="16526">
                  <c:v>8.3120354249999604</c:v>
                </c:pt>
                <c:pt idx="16527">
                  <c:v>8.3125233334170918</c:v>
                </c:pt>
                <c:pt idx="16528">
                  <c:v>8.3124535858500348</c:v>
                </c:pt>
                <c:pt idx="16529">
                  <c:v>8.3127872775999663</c:v>
                </c:pt>
                <c:pt idx="16530">
                  <c:v>8.3130406133669101</c:v>
                </c:pt>
                <c:pt idx="16531">
                  <c:v>8.3120150717830423</c:v>
                </c:pt>
                <c:pt idx="16532">
                  <c:v>8.3121327408829835</c:v>
                </c:pt>
                <c:pt idx="16533">
                  <c:v>8.3125582492999168</c:v>
                </c:pt>
                <c:pt idx="16534">
                  <c:v>8.3122577517330569</c:v>
                </c:pt>
                <c:pt idx="16535">
                  <c:v>8.3122109374999997</c:v>
                </c:pt>
                <c:pt idx="16536">
                  <c:v>8.3130613792499339</c:v>
                </c:pt>
                <c:pt idx="16537">
                  <c:v>8.3125993483500729</c:v>
                </c:pt>
                <c:pt idx="16538">
                  <c:v>8.3131539401000083</c:v>
                </c:pt>
                <c:pt idx="16539">
                  <c:v>8.3130897258669485</c:v>
                </c:pt>
                <c:pt idx="16540">
                  <c:v>8.3131399176170806</c:v>
                </c:pt>
                <c:pt idx="16541">
                  <c:v>8.3129715200500236</c:v>
                </c:pt>
                <c:pt idx="16542">
                  <c:v>8.3129561617999563</c:v>
                </c:pt>
                <c:pt idx="16543">
                  <c:v>8.3126807642330984</c:v>
                </c:pt>
                <c:pt idx="16544">
                  <c:v>8.3134002500000399</c:v>
                </c:pt>
                <c:pt idx="16545">
                  <c:v>8.3129511417499717</c:v>
                </c:pt>
                <c:pt idx="16546">
                  <c:v>8.3131841275169158</c:v>
                </c:pt>
                <c:pt idx="16547">
                  <c:v>8.313242602600047</c:v>
                </c:pt>
                <c:pt idx="16548">
                  <c:v>8.3132446216999902</c:v>
                </c:pt>
                <c:pt idx="16549">
                  <c:v>8.3133838634499231</c:v>
                </c:pt>
                <c:pt idx="16550">
                  <c:v>8.3132448325500619</c:v>
                </c:pt>
                <c:pt idx="16551">
                  <c:v>8.3134841909669959</c:v>
                </c:pt>
                <c:pt idx="16552">
                  <c:v>8.3128551767329384</c:v>
                </c:pt>
                <c:pt idx="16553">
                  <c:v>8.31339447916708</c:v>
                </c:pt>
                <c:pt idx="16554">
                  <c:v>8.3130294875830124</c:v>
                </c:pt>
                <c:pt idx="16555">
                  <c:v>8.3130139233499545</c:v>
                </c:pt>
                <c:pt idx="16556">
                  <c:v>8.3140606984330852</c:v>
                </c:pt>
                <c:pt idx="16557">
                  <c:v>8.3134024342000288</c:v>
                </c:pt>
                <c:pt idx="16558">
                  <c:v>8.313673642616962</c:v>
                </c:pt>
                <c:pt idx="16559">
                  <c:v>8.3130538617169041</c:v>
                </c:pt>
                <c:pt idx="16560">
                  <c:v>8.3134579868000369</c:v>
                </c:pt>
                <c:pt idx="16561">
                  <c:v>8.3131794225669768</c:v>
                </c:pt>
                <c:pt idx="16562">
                  <c:v>8.3127645583329208</c:v>
                </c:pt>
                <c:pt idx="16563">
                  <c:v>8.3137018667500513</c:v>
                </c:pt>
                <c:pt idx="16564">
                  <c:v>8.3134256358499954</c:v>
                </c:pt>
                <c:pt idx="16565">
                  <c:v>8.3134218442669283</c:v>
                </c:pt>
                <c:pt idx="16566">
                  <c:v>8.3141339467000677</c:v>
                </c:pt>
                <c:pt idx="16567">
                  <c:v>8.3134711884500021</c:v>
                </c:pt>
                <c:pt idx="16568">
                  <c:v>8.3140879242169436</c:v>
                </c:pt>
                <c:pt idx="16569">
                  <c:v>8.3139842826330757</c:v>
                </c:pt>
                <c:pt idx="16570">
                  <c:v>8.3133110184000181</c:v>
                </c:pt>
                <c:pt idx="16571">
                  <c:v>8.3138592541669603</c:v>
                </c:pt>
                <c:pt idx="16572">
                  <c:v>8.3140285792500936</c:v>
                </c:pt>
                <c:pt idx="16573">
                  <c:v>8.3141470650170337</c:v>
                </c:pt>
                <c:pt idx="16574">
                  <c:v>8.3137338900999662</c:v>
                </c:pt>
                <c:pt idx="16575">
                  <c:v>8.3140821925329096</c:v>
                </c:pt>
                <c:pt idx="16576">
                  <c:v>8.3137208342830409</c:v>
                </c:pt>
                <c:pt idx="16577">
                  <c:v>8.3144504367169851</c:v>
                </c:pt>
                <c:pt idx="16578">
                  <c:v>8.3142375117999165</c:v>
                </c:pt>
                <c:pt idx="16579">
                  <c:v>8.3140425142330567</c:v>
                </c:pt>
                <c:pt idx="16580">
                  <c:v>8.3138198499999998</c:v>
                </c:pt>
                <c:pt idx="16581">
                  <c:v>8.3139507917499333</c:v>
                </c:pt>
                <c:pt idx="16582">
                  <c:v>8.3138202108500749</c:v>
                </c:pt>
                <c:pt idx="16583">
                  <c:v>8.3136710692670075</c:v>
                </c:pt>
                <c:pt idx="16584">
                  <c:v>8.3134391716999492</c:v>
                </c:pt>
                <c:pt idx="16585">
                  <c:v>8.3140840467830799</c:v>
                </c:pt>
                <c:pt idx="16586">
                  <c:v>8.3143675325500226</c:v>
                </c:pt>
                <c:pt idx="16587">
                  <c:v>8.3150250076329559</c:v>
                </c:pt>
                <c:pt idx="16588">
                  <c:v>8.3143332934000984</c:v>
                </c:pt>
                <c:pt idx="16589">
                  <c:v>8.3144121125000385</c:v>
                </c:pt>
                <c:pt idx="16590">
                  <c:v>8.3139784042499727</c:v>
                </c:pt>
                <c:pt idx="16591">
                  <c:v>8.3137967733499156</c:v>
                </c:pt>
                <c:pt idx="16592">
                  <c:v>8.3140060984330457</c:v>
                </c:pt>
                <c:pt idx="16593">
                  <c:v>8.3145760008669889</c:v>
                </c:pt>
                <c:pt idx="16594">
                  <c:v>8.3150839426169227</c:v>
                </c:pt>
                <c:pt idx="16595">
                  <c:v>8.315048645050064</c:v>
                </c:pt>
                <c:pt idx="16596">
                  <c:v>8.3139155867999968</c:v>
                </c:pt>
                <c:pt idx="16597">
                  <c:v>8.3149643392329384</c:v>
                </c:pt>
                <c:pt idx="16598">
                  <c:v>8.3153460416670804</c:v>
                </c:pt>
                <c:pt idx="16599">
                  <c:v>8.3150968500830125</c:v>
                </c:pt>
                <c:pt idx="16600">
                  <c:v>8.315285702516956</c:v>
                </c:pt>
                <c:pt idx="16601">
                  <c:v>8.315590260933087</c:v>
                </c:pt>
                <c:pt idx="16602">
                  <c:v>8.3154136967000287</c:v>
                </c:pt>
                <c:pt idx="16603">
                  <c:v>8.3161928051169607</c:v>
                </c:pt>
                <c:pt idx="16604">
                  <c:v>8.3153079242169046</c:v>
                </c:pt>
                <c:pt idx="16605">
                  <c:v>8.3153067159670364</c:v>
                </c:pt>
                <c:pt idx="16606">
                  <c:v>8.3153874350669792</c:v>
                </c:pt>
                <c:pt idx="16607">
                  <c:v>8.3154899874999195</c:v>
                </c:pt>
                <c:pt idx="16608">
                  <c:v>8.3150109959170511</c:v>
                </c:pt>
                <c:pt idx="16609">
                  <c:v>8.3148626150169953</c:v>
                </c:pt>
                <c:pt idx="16610">
                  <c:v>8.3162186567669281</c:v>
                </c:pt>
                <c:pt idx="16611">
                  <c:v>8.3161846592000686</c:v>
                </c:pt>
                <c:pt idx="16612">
                  <c:v>8.316399650950002</c:v>
                </c:pt>
                <c:pt idx="16613">
                  <c:v>8.3166410867169436</c:v>
                </c:pt>
                <c:pt idx="16614">
                  <c:v>8.3165905451330762</c:v>
                </c:pt>
                <c:pt idx="16615">
                  <c:v>8.3167970309000179</c:v>
                </c:pt>
                <c:pt idx="16616">
                  <c:v>8.3167327333329606</c:v>
                </c:pt>
                <c:pt idx="16617">
                  <c:v>8.3168188417500932</c:v>
                </c:pt>
                <c:pt idx="16618">
                  <c:v>8.3164758775170338</c:v>
                </c:pt>
                <c:pt idx="16619">
                  <c:v>8.3159007859329677</c:v>
                </c:pt>
                <c:pt idx="16620">
                  <c:v>8.3163805216999087</c:v>
                </c:pt>
                <c:pt idx="16621">
                  <c:v>8.3164186634500403</c:v>
                </c:pt>
                <c:pt idx="16622">
                  <c:v>8.3165760492169838</c:v>
                </c:pt>
                <c:pt idx="16623">
                  <c:v>8.3165010576329159</c:v>
                </c:pt>
                <c:pt idx="16624">
                  <c:v>8.316442876733058</c:v>
                </c:pt>
                <c:pt idx="16625">
                  <c:v>8.3169235291669992</c:v>
                </c:pt>
                <c:pt idx="16626">
                  <c:v>8.3166888542499322</c:v>
                </c:pt>
                <c:pt idx="16627">
                  <c:v>8.3171344733500749</c:v>
                </c:pt>
                <c:pt idx="16628">
                  <c:v>8.3163812151000069</c:v>
                </c:pt>
                <c:pt idx="16629">
                  <c:v>8.3165997841999495</c:v>
                </c:pt>
                <c:pt idx="16630">
                  <c:v>8.3165221592830818</c:v>
                </c:pt>
                <c:pt idx="16631">
                  <c:v>8.3171037450500229</c:v>
                </c:pt>
                <c:pt idx="16632">
                  <c:v>8.3167151701329551</c:v>
                </c:pt>
                <c:pt idx="16633">
                  <c:v>8.3170840059000977</c:v>
                </c:pt>
                <c:pt idx="16634">
                  <c:v>8.3158085916670412</c:v>
                </c:pt>
                <c:pt idx="16635">
                  <c:v>8.3160070500829733</c:v>
                </c:pt>
                <c:pt idx="16636">
                  <c:v>8.3161256358499145</c:v>
                </c:pt>
                <c:pt idx="16637">
                  <c:v>8.3165138442670461</c:v>
                </c:pt>
                <c:pt idx="16638">
                  <c:v>8.3160357800329887</c:v>
                </c:pt>
                <c:pt idx="16639">
                  <c:v>8.3166591884499219</c:v>
                </c:pt>
                <c:pt idx="16640">
                  <c:v>8.3159709742170644</c:v>
                </c:pt>
                <c:pt idx="16641">
                  <c:v>8.3164637826329972</c:v>
                </c:pt>
                <c:pt idx="16642">
                  <c:v>8.3165864850669369</c:v>
                </c:pt>
                <c:pt idx="16643">
                  <c:v>8.3163386541670796</c:v>
                </c:pt>
                <c:pt idx="16644">
                  <c:v>8.3157441625830124</c:v>
                </c:pt>
                <c:pt idx="16645">
                  <c:v>8.3155801150169548</c:v>
                </c:pt>
                <c:pt idx="16646">
                  <c:v>8.3163875401000862</c:v>
                </c:pt>
                <c:pt idx="16647">
                  <c:v>8.3166436092000282</c:v>
                </c:pt>
                <c:pt idx="16648">
                  <c:v>8.3164326176169627</c:v>
                </c:pt>
                <c:pt idx="16649">
                  <c:v>8.3162598367169043</c:v>
                </c:pt>
                <c:pt idx="16650">
                  <c:v>8.3162333284670353</c:v>
                </c:pt>
                <c:pt idx="16651">
                  <c:v>8.3162979975669789</c:v>
                </c:pt>
                <c:pt idx="16652">
                  <c:v>8.3163097666669188</c:v>
                </c:pt>
                <c:pt idx="16653">
                  <c:v>8.3161288584170538</c:v>
                </c:pt>
                <c:pt idx="16654">
                  <c:v>8.3159244441829934</c:v>
                </c:pt>
                <c:pt idx="16655">
                  <c:v>8.3161641025999273</c:v>
                </c:pt>
                <c:pt idx="16656">
                  <c:v>8.3163932050330693</c:v>
                </c:pt>
                <c:pt idx="16657">
                  <c:v>8.3170769467830024</c:v>
                </c:pt>
                <c:pt idx="16658">
                  <c:v>8.3172693825499451</c:v>
                </c:pt>
                <c:pt idx="16659">
                  <c:v>8.3166249409670758</c:v>
                </c:pt>
                <c:pt idx="16660">
                  <c:v>8.316759576733018</c:v>
                </c:pt>
                <c:pt idx="16661">
                  <c:v>8.3162948291669601</c:v>
                </c:pt>
                <c:pt idx="16662">
                  <c:v>8.3173462042500912</c:v>
                </c:pt>
                <c:pt idx="16663">
                  <c:v>8.3171876400170355</c:v>
                </c:pt>
                <c:pt idx="16664">
                  <c:v>8.3171185650999675</c:v>
                </c:pt>
                <c:pt idx="16665">
                  <c:v>8.3163884341999097</c:v>
                </c:pt>
                <c:pt idx="16666">
                  <c:v>8.3167761759500429</c:v>
                </c:pt>
                <c:pt idx="16667">
                  <c:v>8.3175087783829831</c:v>
                </c:pt>
                <c:pt idx="16668">
                  <c:v>8.3169551701329159</c:v>
                </c:pt>
                <c:pt idx="16669">
                  <c:v>8.3174327392330589</c:v>
                </c:pt>
                <c:pt idx="16670">
                  <c:v>8.3166019249999987</c:v>
                </c:pt>
                <c:pt idx="16671">
                  <c:v>8.3163001167499324</c:v>
                </c:pt>
                <c:pt idx="16672">
                  <c:v>8.3173647358500737</c:v>
                </c:pt>
                <c:pt idx="16673">
                  <c:v>8.3168867609330075</c:v>
                </c:pt>
                <c:pt idx="16674">
                  <c:v>8.3171485133669503</c:v>
                </c:pt>
                <c:pt idx="16675">
                  <c:v>8.3171722717830807</c:v>
                </c:pt>
                <c:pt idx="16676">
                  <c:v>8.3176992408830248</c:v>
                </c:pt>
                <c:pt idx="16677">
                  <c:v>8.3173911659669564</c:v>
                </c:pt>
                <c:pt idx="16678">
                  <c:v>8.3170669517330964</c:v>
                </c:pt>
                <c:pt idx="16679">
                  <c:v>8.3164314708330398</c:v>
                </c:pt>
                <c:pt idx="16680">
                  <c:v>8.3171139292499721</c:v>
                </c:pt>
                <c:pt idx="16681">
                  <c:v>8.317393881682916</c:v>
                </c:pt>
                <c:pt idx="16682">
                  <c:v>8.3167907567670483</c:v>
                </c:pt>
                <c:pt idx="16683">
                  <c:v>8.3165141425329878</c:v>
                </c:pt>
                <c:pt idx="16684">
                  <c:v>8.3163909509499216</c:v>
                </c:pt>
                <c:pt idx="16685">
                  <c:v>8.3159668367170632</c:v>
                </c:pt>
                <c:pt idx="16686">
                  <c:v>8.3155680784669954</c:v>
                </c:pt>
                <c:pt idx="16687">
                  <c:v>8.3160091975669381</c:v>
                </c:pt>
                <c:pt idx="16688">
                  <c:v>8.3156155500000786</c:v>
                </c:pt>
                <c:pt idx="16689">
                  <c:v>8.3163814250830121</c:v>
                </c:pt>
                <c:pt idx="16690">
                  <c:v>8.316245694182955</c:v>
                </c:pt>
                <c:pt idx="16691">
                  <c:v>8.3162471026000873</c:v>
                </c:pt>
                <c:pt idx="16692">
                  <c:v>8.3157332717000294</c:v>
                </c:pt>
                <c:pt idx="16693">
                  <c:v>8.3160083301169614</c:v>
                </c:pt>
                <c:pt idx="16694">
                  <c:v>8.3157273492169033</c:v>
                </c:pt>
                <c:pt idx="16695">
                  <c:v>8.3163034076330362</c:v>
                </c:pt>
                <c:pt idx="16696">
                  <c:v>8.3159853600669784</c:v>
                </c:pt>
                <c:pt idx="16697">
                  <c:v>8.3166896958329204</c:v>
                </c:pt>
                <c:pt idx="16698">
                  <c:v>8.3141642042500532</c:v>
                </c:pt>
                <c:pt idx="16699">
                  <c:v>8.3165519233499943</c:v>
                </c:pt>
                <c:pt idx="16700">
                  <c:v>8.3170868984329278</c:v>
                </c:pt>
                <c:pt idx="16701">
                  <c:v>8.3165167175330676</c:v>
                </c:pt>
                <c:pt idx="16702">
                  <c:v>8.3171242426170018</c:v>
                </c:pt>
                <c:pt idx="16703">
                  <c:v>8.3173387283829445</c:v>
                </c:pt>
                <c:pt idx="16704">
                  <c:v>8.317261786800076</c:v>
                </c:pt>
                <c:pt idx="16705">
                  <c:v>8.3168309559000182</c:v>
                </c:pt>
                <c:pt idx="16706">
                  <c:v>8.31718839166696</c:v>
                </c:pt>
                <c:pt idx="16707">
                  <c:v>8.3169175167500917</c:v>
                </c:pt>
                <c:pt idx="16708">
                  <c:v>8.3172280691830345</c:v>
                </c:pt>
                <c:pt idx="16709">
                  <c:v>8.317715677599967</c:v>
                </c:pt>
                <c:pt idx="16710">
                  <c:v>8.3177313133669095</c:v>
                </c:pt>
                <c:pt idx="16711">
                  <c:v>8.3174803551170413</c:v>
                </c:pt>
                <c:pt idx="16712">
                  <c:v>8.3170151575499833</c:v>
                </c:pt>
                <c:pt idx="16713">
                  <c:v>8.3169064159669155</c:v>
                </c:pt>
                <c:pt idx="16714">
                  <c:v>8.3168970350670577</c:v>
                </c:pt>
                <c:pt idx="16715">
                  <c:v>8.3168990875000013</c:v>
                </c:pt>
                <c:pt idx="16716">
                  <c:v>8.3172763459169339</c:v>
                </c:pt>
                <c:pt idx="16717">
                  <c:v>8.3171463816830737</c:v>
                </c:pt>
                <c:pt idx="16718">
                  <c:v>8.3165875401000058</c:v>
                </c:pt>
                <c:pt idx="16719">
                  <c:v>8.3166524091999499</c:v>
                </c:pt>
                <c:pt idx="16720">
                  <c:v>8.3169236676170808</c:v>
                </c:pt>
                <c:pt idx="16721">
                  <c:v>8.3172560533830246</c:v>
                </c:pt>
                <c:pt idx="16722">
                  <c:v>8.3160996784669567</c:v>
                </c:pt>
                <c:pt idx="16723">
                  <c:v>8.3159257642330964</c:v>
                </c:pt>
                <c:pt idx="16724">
                  <c:v>8.3162445833330398</c:v>
                </c:pt>
                <c:pt idx="16725">
                  <c:v>8.3158230750829727</c:v>
                </c:pt>
                <c:pt idx="16726">
                  <c:v>8.3164213608499153</c:v>
                </c:pt>
                <c:pt idx="16727">
                  <c:v>8.3161129859330476</c:v>
                </c:pt>
                <c:pt idx="16728">
                  <c:v>8.3164302050329884</c:v>
                </c:pt>
                <c:pt idx="16729">
                  <c:v>8.3164617967829226</c:v>
                </c:pt>
                <c:pt idx="16730">
                  <c:v>8.3161723992170629</c:v>
                </c:pt>
                <c:pt idx="16731">
                  <c:v>8.3162305409669948</c:v>
                </c:pt>
                <c:pt idx="16732">
                  <c:v>8.3160423600669393</c:v>
                </c:pt>
                <c:pt idx="16733">
                  <c:v>8.3157073458330792</c:v>
                </c:pt>
                <c:pt idx="16734">
                  <c:v>8.3155302542500138</c:v>
                </c:pt>
                <c:pt idx="16735">
                  <c:v>8.3158671566829536</c:v>
                </c:pt>
                <c:pt idx="16736">
                  <c:v>8.3153035317670856</c:v>
                </c:pt>
                <c:pt idx="16737">
                  <c:v>8.3154290175330292</c:v>
                </c:pt>
                <c:pt idx="16738">
                  <c:v>8.3158744759499612</c:v>
                </c:pt>
                <c:pt idx="16739">
                  <c:v>8.3156009617169051</c:v>
                </c:pt>
                <c:pt idx="16740">
                  <c:v>8.3159260868000366</c:v>
                </c:pt>
                <c:pt idx="16741">
                  <c:v>8.3157336392329775</c:v>
                </c:pt>
                <c:pt idx="16742">
                  <c:v>8.3159255749999197</c:v>
                </c:pt>
                <c:pt idx="16743">
                  <c:v>8.3166600167500526</c:v>
                </c:pt>
                <c:pt idx="16744">
                  <c:v>8.3160067691829944</c:v>
                </c:pt>
                <c:pt idx="16745">
                  <c:v>8.3158859609329276</c:v>
                </c:pt>
                <c:pt idx="16746">
                  <c:v>8.3160822467000681</c:v>
                </c:pt>
                <c:pt idx="16747">
                  <c:v>8.3161527217830002</c:v>
                </c:pt>
                <c:pt idx="16748">
                  <c:v>8.3163312242169436</c:v>
                </c:pt>
                <c:pt idx="16749">
                  <c:v>8.3160307159670754</c:v>
                </c:pt>
                <c:pt idx="16750">
                  <c:v>8.3160529184000183</c:v>
                </c:pt>
                <c:pt idx="16751">
                  <c:v>8.3159788541669588</c:v>
                </c:pt>
                <c:pt idx="16752">
                  <c:v>8.3158724792500927</c:v>
                </c:pt>
                <c:pt idx="16753">
                  <c:v>8.3159686150170344</c:v>
                </c:pt>
                <c:pt idx="16754">
                  <c:v>8.3162226234329673</c:v>
                </c:pt>
                <c:pt idx="16755">
                  <c:v>8.3163187425329106</c:v>
                </c:pt>
                <c:pt idx="16756">
                  <c:v>8.3161885509500415</c:v>
                </c:pt>
                <c:pt idx="16757">
                  <c:v>8.3163647200499842</c:v>
                </c:pt>
                <c:pt idx="16758">
                  <c:v>8.3163690284669176</c:v>
                </c:pt>
                <c:pt idx="16759">
                  <c:v>8.3150246475670571</c:v>
                </c:pt>
                <c:pt idx="16760">
                  <c:v>8.3169003666670012</c:v>
                </c:pt>
                <c:pt idx="16761">
                  <c:v>8.3164956250829327</c:v>
                </c:pt>
                <c:pt idx="16762">
                  <c:v>8.3155180775170745</c:v>
                </c:pt>
                <c:pt idx="16763">
                  <c:v>8.3164366192670069</c:v>
                </c:pt>
                <c:pt idx="16764">
                  <c:v>8.316512938366948</c:v>
                </c:pt>
                <c:pt idx="16765">
                  <c:v>8.3156462967830809</c:v>
                </c:pt>
                <c:pt idx="16766">
                  <c:v>8.3159009825500227</c:v>
                </c:pt>
                <c:pt idx="16767">
                  <c:v>8.3162435409669566</c:v>
                </c:pt>
                <c:pt idx="16768">
                  <c:v>8.3164287767330975</c:v>
                </c:pt>
                <c:pt idx="16769">
                  <c:v>8.3162638125000399</c:v>
                </c:pt>
                <c:pt idx="16770">
                  <c:v>8.3160667709169722</c:v>
                </c:pt>
                <c:pt idx="16771">
                  <c:v>8.315909906682915</c:v>
                </c:pt>
                <c:pt idx="16772">
                  <c:v>8.3164317317670466</c:v>
                </c:pt>
                <c:pt idx="16773">
                  <c:v>8.3161934508669901</c:v>
                </c:pt>
                <c:pt idx="16774">
                  <c:v>8.316255625949923</c:v>
                </c:pt>
                <c:pt idx="16775">
                  <c:v>8.3157110117170632</c:v>
                </c:pt>
                <c:pt idx="16776">
                  <c:v>8.3157158701329976</c:v>
                </c:pt>
                <c:pt idx="16777">
                  <c:v>8.316396439232939</c:v>
                </c:pt>
                <c:pt idx="16778">
                  <c:v>8.3170006583330807</c:v>
                </c:pt>
                <c:pt idx="16779">
                  <c:v>8.3163478334170122</c:v>
                </c:pt>
                <c:pt idx="16780">
                  <c:v>8.3169425858499544</c:v>
                </c:pt>
                <c:pt idx="16781">
                  <c:v>8.3165124609330867</c:v>
                </c:pt>
                <c:pt idx="16782">
                  <c:v>8.3160726467000288</c:v>
                </c:pt>
                <c:pt idx="16783">
                  <c:v>8.3161507551169613</c:v>
                </c:pt>
                <c:pt idx="16784">
                  <c:v>8.3163241075499048</c:v>
                </c:pt>
                <c:pt idx="16785">
                  <c:v>8.3162763993000368</c:v>
                </c:pt>
                <c:pt idx="16786">
                  <c:v>8.3170151850669782</c:v>
                </c:pt>
                <c:pt idx="16787">
                  <c:v>8.3163174874999211</c:v>
                </c:pt>
                <c:pt idx="16788">
                  <c:v>8.3163113792500525</c:v>
                </c:pt>
                <c:pt idx="16789">
                  <c:v>8.3167275776599947</c:v>
                </c:pt>
                <c:pt idx="16790">
                  <c:v>8.3168039567669272</c:v>
                </c:pt>
                <c:pt idx="16791">
                  <c:v>8.3169813092000702</c:v>
                </c:pt>
                <c:pt idx="16792">
                  <c:v>8.3169923842830027</c:v>
                </c:pt>
                <c:pt idx="16793">
                  <c:v>8.3171807033829435</c:v>
                </c:pt>
                <c:pt idx="16794">
                  <c:v>8.3170776451330752</c:v>
                </c:pt>
                <c:pt idx="16795">
                  <c:v>8.3176040642330182</c:v>
                </c:pt>
                <c:pt idx="16796">
                  <c:v>8.3171529166669611</c:v>
                </c:pt>
                <c:pt idx="16797">
                  <c:v>8.3172199750830931</c:v>
                </c:pt>
                <c:pt idx="16798">
                  <c:v>8.3167210441830335</c:v>
                </c:pt>
                <c:pt idx="16799">
                  <c:v>8.3171302359329662</c:v>
                </c:pt>
                <c:pt idx="16800">
                  <c:v>8.3163603383669091</c:v>
                </c:pt>
                <c:pt idx="16801">
                  <c:v>8.3170906634500419</c:v>
                </c:pt>
                <c:pt idx="16802">
                  <c:v>8.3172872825499837</c:v>
                </c:pt>
                <c:pt idx="16803">
                  <c:v>8.3169544576329173</c:v>
                </c:pt>
                <c:pt idx="16804">
                  <c:v>8.3170441600670575</c:v>
                </c:pt>
                <c:pt idx="16805">
                  <c:v>8.3168939458329998</c:v>
                </c:pt>
                <c:pt idx="16806">
                  <c:v>8.3168237042499324</c:v>
                </c:pt>
                <c:pt idx="16807">
                  <c:v>8.3167761900170749</c:v>
                </c:pt>
                <c:pt idx="16808">
                  <c:v>8.3165122651000072</c:v>
                </c:pt>
                <c:pt idx="16809">
                  <c:v>8.3174042008669478</c:v>
                </c:pt>
                <c:pt idx="16810">
                  <c:v>8.3161045592830813</c:v>
                </c:pt>
                <c:pt idx="16811">
                  <c:v>8.3171955783830231</c:v>
                </c:pt>
                <c:pt idx="16812">
                  <c:v>8.3170701201329553</c:v>
                </c:pt>
                <c:pt idx="16813">
                  <c:v>8.3171822392330981</c:v>
                </c:pt>
                <c:pt idx="16814">
                  <c:v>8.3178659416670389</c:v>
                </c:pt>
                <c:pt idx="16815">
                  <c:v>8.3174227834169727</c:v>
                </c:pt>
                <c:pt idx="16816">
                  <c:v>8.3178627691829146</c:v>
                </c:pt>
                <c:pt idx="16817">
                  <c:v>8.317637094267047</c:v>
                </c:pt>
                <c:pt idx="16818">
                  <c:v>8.3172600466999889</c:v>
                </c:pt>
                <c:pt idx="16819">
                  <c:v>8.3171716551169226</c:v>
                </c:pt>
                <c:pt idx="16820">
                  <c:v>8.3167785242170638</c:v>
                </c:pt>
                <c:pt idx="16821">
                  <c:v>8.3167784492999974</c:v>
                </c:pt>
                <c:pt idx="16822">
                  <c:v>8.3174093683999377</c:v>
                </c:pt>
                <c:pt idx="16823">
                  <c:v>8.3183530208330794</c:v>
                </c:pt>
                <c:pt idx="16824">
                  <c:v>8.318569762583012</c:v>
                </c:pt>
                <c:pt idx="16825">
                  <c:v>8.318468248349955</c:v>
                </c:pt>
                <c:pt idx="16826">
                  <c:v>8.3181455401000868</c:v>
                </c:pt>
                <c:pt idx="16827">
                  <c:v>8.3182909592000289</c:v>
                </c:pt>
                <c:pt idx="16828">
                  <c:v>8.3184154342829615</c:v>
                </c:pt>
                <c:pt idx="16829">
                  <c:v>8.3181768533829032</c:v>
                </c:pt>
                <c:pt idx="16830">
                  <c:v>8.3179347618000357</c:v>
                </c:pt>
                <c:pt idx="16831">
                  <c:v>8.3183015308999781</c:v>
                </c:pt>
                <c:pt idx="16832">
                  <c:v>8.3181031833329193</c:v>
                </c:pt>
                <c:pt idx="16833">
                  <c:v>8.3180553417500533</c:v>
                </c:pt>
                <c:pt idx="16834">
                  <c:v>8.3182397608499947</c:v>
                </c:pt>
                <c:pt idx="16835">
                  <c:v>8.3186885359329263</c:v>
                </c:pt>
                <c:pt idx="16836">
                  <c:v>8.3187995550330687</c:v>
                </c:pt>
                <c:pt idx="16837">
                  <c:v>8.318561163450001</c:v>
                </c:pt>
                <c:pt idx="16838">
                  <c:v>8.3185344658829443</c:v>
                </c:pt>
                <c:pt idx="16839">
                  <c:v>8.3185193909670758</c:v>
                </c:pt>
                <c:pt idx="16840">
                  <c:v>8.3181194100670179</c:v>
                </c:pt>
                <c:pt idx="16841">
                  <c:v>8.3177475791669604</c:v>
                </c:pt>
                <c:pt idx="16842">
                  <c:v>8.318672370917092</c:v>
                </c:pt>
                <c:pt idx="16843">
                  <c:v>8.3183644566830353</c:v>
                </c:pt>
                <c:pt idx="16844">
                  <c:v>8.3179987650999685</c:v>
                </c:pt>
                <c:pt idx="16845">
                  <c:v>8.3186567175329085</c:v>
                </c:pt>
                <c:pt idx="16846">
                  <c:v>8.3185687926170413</c:v>
                </c:pt>
                <c:pt idx="16847">
                  <c:v>8.3172634450499832</c:v>
                </c:pt>
                <c:pt idx="16848">
                  <c:v>8.3169909701329168</c:v>
                </c:pt>
                <c:pt idx="16849">
                  <c:v>8.317208689233059</c:v>
                </c:pt>
                <c:pt idx="16850">
                  <c:v>8.3165261416669995</c:v>
                </c:pt>
                <c:pt idx="16851">
                  <c:v>8.3172413500829325</c:v>
                </c:pt>
                <c:pt idx="16852">
                  <c:v>8.3171255691830748</c:v>
                </c:pt>
                <c:pt idx="16853">
                  <c:v>8.3174913442670064</c:v>
                </c:pt>
                <c:pt idx="16854">
                  <c:v>8.3177142633669501</c:v>
                </c:pt>
                <c:pt idx="16855">
                  <c:v>8.316878855117082</c:v>
                </c:pt>
                <c:pt idx="16856">
                  <c:v>8.3162699742170219</c:v>
                </c:pt>
                <c:pt idx="16857">
                  <c:v>8.3165324159669574</c:v>
                </c:pt>
                <c:pt idx="16858">
                  <c:v>8.3171593850670966</c:v>
                </c:pt>
                <c:pt idx="16859">
                  <c:v>8.316821620833041</c:v>
                </c:pt>
                <c:pt idx="16860">
                  <c:v>8.316466312582973</c:v>
                </c:pt>
                <c:pt idx="16861">
                  <c:v>8.3162502150169146</c:v>
                </c:pt>
                <c:pt idx="16862">
                  <c:v>8.3170440901000475</c:v>
                </c:pt>
                <c:pt idx="16863">
                  <c:v>8.3168783591999897</c:v>
                </c:pt>
                <c:pt idx="16864">
                  <c:v>8.3172028509499221</c:v>
                </c:pt>
                <c:pt idx="16865">
                  <c:v>8.3173955867170637</c:v>
                </c:pt>
                <c:pt idx="16866">
                  <c:v>8.3171852117999965</c:v>
                </c:pt>
                <c:pt idx="16867">
                  <c:v>8.3171730642329393</c:v>
                </c:pt>
                <c:pt idx="16868">
                  <c:v>8.3169031666670801</c:v>
                </c:pt>
                <c:pt idx="16869">
                  <c:v>8.3166613584170115</c:v>
                </c:pt>
                <c:pt idx="16870">
                  <c:v>8.3161099941829555</c:v>
                </c:pt>
                <c:pt idx="16871">
                  <c:v>8.3164998526000868</c:v>
                </c:pt>
                <c:pt idx="16872">
                  <c:v>8.3166459550330298</c:v>
                </c:pt>
                <c:pt idx="16873">
                  <c:v>8.3163853301169617</c:v>
                </c:pt>
                <c:pt idx="16874">
                  <c:v>8.3163088658829043</c:v>
                </c:pt>
                <c:pt idx="16875">
                  <c:v>8.3163599743000347</c:v>
                </c:pt>
                <c:pt idx="16876">
                  <c:v>8.3168451267329786</c:v>
                </c:pt>
                <c:pt idx="16877">
                  <c:v>8.3158566458329215</c:v>
                </c:pt>
                <c:pt idx="16878">
                  <c:v>8.3158895709170526</c:v>
                </c:pt>
                <c:pt idx="16879">
                  <c:v>8.3153627066829934</c:v>
                </c:pt>
                <c:pt idx="16880">
                  <c:v>8.3158622150999264</c:v>
                </c:pt>
                <c:pt idx="16881">
                  <c:v>8.3154975008670693</c:v>
                </c:pt>
                <c:pt idx="16882">
                  <c:v>8.3158508092830008</c:v>
                </c:pt>
                <c:pt idx="16883">
                  <c:v>8.3159546117169452</c:v>
                </c:pt>
                <c:pt idx="16884">
                  <c:v>8.3161832201330768</c:v>
                </c:pt>
                <c:pt idx="16885">
                  <c:v>8.3169473892330164</c:v>
                </c:pt>
                <c:pt idx="16886">
                  <c:v>8.3174811083329594</c:v>
                </c:pt>
                <c:pt idx="16887">
                  <c:v>8.3172772334170926</c:v>
                </c:pt>
                <c:pt idx="16888">
                  <c:v>8.3166710858500341</c:v>
                </c:pt>
                <c:pt idx="16889">
                  <c:v>8.3170861109329675</c:v>
                </c:pt>
                <c:pt idx="16890">
                  <c:v>8.3173068466999087</c:v>
                </c:pt>
                <c:pt idx="16891">
                  <c:v>8.3174483717830423</c:v>
                </c:pt>
                <c:pt idx="16892">
                  <c:v>8.317147374216983</c:v>
                </c:pt>
                <c:pt idx="16893">
                  <c:v>8.3173129159669159</c:v>
                </c:pt>
                <c:pt idx="16894">
                  <c:v>8.3168078684000584</c:v>
                </c:pt>
                <c:pt idx="16895">
                  <c:v>8.3176697874999999</c:v>
                </c:pt>
                <c:pt idx="16896">
                  <c:v>8.3172238625829333</c:v>
                </c:pt>
                <c:pt idx="16897">
                  <c:v>8.3158234983500741</c:v>
                </c:pt>
                <c:pt idx="16898">
                  <c:v>8.3156022901000064</c:v>
                </c:pt>
                <c:pt idx="16899">
                  <c:v>8.3150744591999501</c:v>
                </c:pt>
                <c:pt idx="16900">
                  <c:v>8.3160209009500807</c:v>
                </c:pt>
                <c:pt idx="16901">
                  <c:v>8.3151858700500245</c:v>
                </c:pt>
                <c:pt idx="16902">
                  <c:v>8.3153386284669573</c:v>
                </c:pt>
                <c:pt idx="16903">
                  <c:v>8.3148717642330965</c:v>
                </c:pt>
                <c:pt idx="16904">
                  <c:v>8.3154502333330402</c:v>
                </c:pt>
                <c:pt idx="16905">
                  <c:v>8.3152514250829732</c:v>
                </c:pt>
                <c:pt idx="16906">
                  <c:v>8.3148872441829162</c:v>
                </c:pt>
                <c:pt idx="16907">
                  <c:v>8.3150166359330466</c:v>
                </c:pt>
                <c:pt idx="16908">
                  <c:v>8.315072155032988</c:v>
                </c:pt>
                <c:pt idx="16909">
                  <c:v>8.3153188801169211</c:v>
                </c:pt>
                <c:pt idx="16910">
                  <c:v>8.3153967992170639</c:v>
                </c:pt>
                <c:pt idx="16911">
                  <c:v>8.3151673409669957</c:v>
                </c:pt>
                <c:pt idx="16912">
                  <c:v>8.3146040267329386</c:v>
                </c:pt>
                <c:pt idx="16913">
                  <c:v>8.3151348791670792</c:v>
                </c:pt>
                <c:pt idx="16914">
                  <c:v>8.314810820917014</c:v>
                </c:pt>
                <c:pt idx="16915">
                  <c:v>8.315498656682955</c:v>
                </c:pt>
                <c:pt idx="16916">
                  <c:v>8.315058998433086</c:v>
                </c:pt>
                <c:pt idx="16917">
                  <c:v>8.3154460508670294</c:v>
                </c:pt>
                <c:pt idx="16918">
                  <c:v>8.3149402926169618</c:v>
                </c:pt>
                <c:pt idx="16919">
                  <c:v>8.3153718783829049</c:v>
                </c:pt>
                <c:pt idx="16920">
                  <c:v>8.3156271034670368</c:v>
                </c:pt>
                <c:pt idx="16921">
                  <c:v>8.3155010058999785</c:v>
                </c:pt>
                <c:pt idx="16922">
                  <c:v>8.3152996083329214</c:v>
                </c:pt>
                <c:pt idx="16923">
                  <c:v>8.3153143834170518</c:v>
                </c:pt>
                <c:pt idx="16924">
                  <c:v>8.314550835849996</c:v>
                </c:pt>
                <c:pt idx="16925">
                  <c:v>8.3148247609329289</c:v>
                </c:pt>
                <c:pt idx="16926">
                  <c:v>8.3146365467000685</c:v>
                </c:pt>
                <c:pt idx="16927">
                  <c:v>8.315373905117001</c:v>
                </c:pt>
                <c:pt idx="16928">
                  <c:v>8.3153856575499443</c:v>
                </c:pt>
                <c:pt idx="16929">
                  <c:v>8.3152656326330749</c:v>
                </c:pt>
                <c:pt idx="16930">
                  <c:v>8.3152974350670181</c:v>
                </c:pt>
                <c:pt idx="16931">
                  <c:v>8.315203037499959</c:v>
                </c:pt>
                <c:pt idx="16932">
                  <c:v>8.3152222792500918</c:v>
                </c:pt>
                <c:pt idx="16933">
                  <c:v>8.3154837983500336</c:v>
                </c:pt>
                <c:pt idx="16934">
                  <c:v>8.3155854900999664</c:v>
                </c:pt>
                <c:pt idx="16935">
                  <c:v>8.3164984258669108</c:v>
                </c:pt>
                <c:pt idx="16936">
                  <c:v>8.316146100950041</c:v>
                </c:pt>
                <c:pt idx="16937">
                  <c:v>8.3165297200499833</c:v>
                </c:pt>
                <c:pt idx="16938">
                  <c:v>8.3164565617999173</c:v>
                </c:pt>
                <c:pt idx="16939">
                  <c:v>8.3170010475670573</c:v>
                </c:pt>
                <c:pt idx="16940">
                  <c:v>8.3165600500000014</c:v>
                </c:pt>
                <c:pt idx="16941">
                  <c:v>8.3164633417499338</c:v>
                </c:pt>
                <c:pt idx="16942">
                  <c:v>8.316289844183073</c:v>
                </c:pt>
                <c:pt idx="16943">
                  <c:v>8.3162564192670079</c:v>
                </c:pt>
                <c:pt idx="16944">
                  <c:v>8.3162904383669485</c:v>
                </c:pt>
                <c:pt idx="16945">
                  <c:v>8.3167808301170805</c:v>
                </c:pt>
                <c:pt idx="16946">
                  <c:v>8.3158438158830243</c:v>
                </c:pt>
                <c:pt idx="16947">
                  <c:v>8.3153070242999565</c:v>
                </c:pt>
                <c:pt idx="16948">
                  <c:v>8.3150329767330984</c:v>
                </c:pt>
                <c:pt idx="16949">
                  <c:v>8.3141994125000398</c:v>
                </c:pt>
                <c:pt idx="16950">
                  <c:v>8.3149326209169718</c:v>
                </c:pt>
                <c:pt idx="16951">
                  <c:v>8.3150835900169149</c:v>
                </c:pt>
                <c:pt idx="16952">
                  <c:v>8.3150268317670477</c:v>
                </c:pt>
                <c:pt idx="16953">
                  <c:v>8.3155290508669903</c:v>
                </c:pt>
                <c:pt idx="16954">
                  <c:v>8.315028092616922</c:v>
                </c:pt>
                <c:pt idx="16955">
                  <c:v>8.3161680617170628</c:v>
                </c:pt>
                <c:pt idx="16956">
                  <c:v>8.3156588701329959</c:v>
                </c:pt>
                <c:pt idx="16957">
                  <c:v>8.3159461558999386</c:v>
                </c:pt>
                <c:pt idx="16958">
                  <c:v>8.315160341667081</c:v>
                </c:pt>
                <c:pt idx="16959">
                  <c:v>8.3159423000830124</c:v>
                </c:pt>
                <c:pt idx="16960">
                  <c:v>8.3157859191829537</c:v>
                </c:pt>
                <c:pt idx="16961">
                  <c:v>8.3162050276000858</c:v>
                </c:pt>
                <c:pt idx="16962">
                  <c:v>8.3171678133670284</c:v>
                </c:pt>
                <c:pt idx="16963">
                  <c:v>8.3165784551169608</c:v>
                </c:pt>
                <c:pt idx="16964">
                  <c:v>8.3163820742169037</c:v>
                </c:pt>
                <c:pt idx="16965">
                  <c:v>8.3163823659670371</c:v>
                </c:pt>
                <c:pt idx="16966">
                  <c:v>8.3166406183999779</c:v>
                </c:pt>
                <c:pt idx="16967">
                  <c:v>8.3171634041669211</c:v>
                </c:pt>
                <c:pt idx="16968">
                  <c:v>8.3163378625830529</c:v>
                </c:pt>
                <c:pt idx="16969">
                  <c:v>8.315748481682995</c:v>
                </c:pt>
                <c:pt idx="16970">
                  <c:v>8.3163736067669269</c:v>
                </c:pt>
                <c:pt idx="16971">
                  <c:v>8.316401292533067</c:v>
                </c:pt>
                <c:pt idx="16972">
                  <c:v>8.316970367617003</c:v>
                </c:pt>
                <c:pt idx="16973">
                  <c:v>8.3169906367169428</c:v>
                </c:pt>
                <c:pt idx="16974">
                  <c:v>8.3167011451330755</c:v>
                </c:pt>
                <c:pt idx="16975">
                  <c:v>8.3161490142330177</c:v>
                </c:pt>
                <c:pt idx="16976">
                  <c:v>8.31579251666696</c:v>
                </c:pt>
                <c:pt idx="16977">
                  <c:v>8.3163797250830935</c:v>
                </c:pt>
                <c:pt idx="16978">
                  <c:v>8.316813660850034</c:v>
                </c:pt>
                <c:pt idx="16979">
                  <c:v>8.3158880692669666</c:v>
                </c:pt>
                <c:pt idx="16980">
                  <c:v>8.3171855883669092</c:v>
                </c:pt>
                <c:pt idx="16981">
                  <c:v>8.3164409301170412</c:v>
                </c:pt>
                <c:pt idx="16982">
                  <c:v>8.3161938992169837</c:v>
                </c:pt>
                <c:pt idx="16983">
                  <c:v>8.3163103242999163</c:v>
                </c:pt>
                <c:pt idx="16984">
                  <c:v>8.3167392934000564</c:v>
                </c:pt>
                <c:pt idx="16985">
                  <c:v>8.3162347458330004</c:v>
                </c:pt>
                <c:pt idx="16986">
                  <c:v>8.3157748375829321</c:v>
                </c:pt>
                <c:pt idx="16987">
                  <c:v>8.3159409400170752</c:v>
                </c:pt>
                <c:pt idx="16988">
                  <c:v>8.316517415100007</c:v>
                </c:pt>
                <c:pt idx="16989">
                  <c:v>8.3164710675329481</c:v>
                </c:pt>
                <c:pt idx="16990">
                  <c:v>8.3164363926170815</c:v>
                </c:pt>
                <c:pt idx="16991">
                  <c:v>8.3164579950500226</c:v>
                </c:pt>
                <c:pt idx="16992">
                  <c:v>8.3162366367999567</c:v>
                </c:pt>
                <c:pt idx="16993">
                  <c:v>8.3158572559000987</c:v>
                </c:pt>
                <c:pt idx="16994">
                  <c:v>8.3159530750000386</c:v>
                </c:pt>
                <c:pt idx="16995">
                  <c:v>8.3160526834169737</c:v>
                </c:pt>
                <c:pt idx="16996">
                  <c:v>8.3161797858499149</c:v>
                </c:pt>
                <c:pt idx="16997">
                  <c:v>8.316214927600047</c:v>
                </c:pt>
                <c:pt idx="16998">
                  <c:v>8.3159605800329892</c:v>
                </c:pt>
                <c:pt idx="16999">
                  <c:v>8.315818905116922</c:v>
                </c:pt>
                <c:pt idx="17000">
                  <c:v>8.3156446908830635</c:v>
                </c:pt>
                <c:pt idx="17001">
                  <c:v>8.3156464826329977</c:v>
                </c:pt>
                <c:pt idx="17002">
                  <c:v>8.3153395350669381</c:v>
                </c:pt>
                <c:pt idx="17003">
                  <c:v>8.3150871541670792</c:v>
                </c:pt>
                <c:pt idx="17004">
                  <c:v>8.3150097959170122</c:v>
                </c:pt>
                <c:pt idx="17005">
                  <c:v>8.3151549983499553</c:v>
                </c:pt>
                <c:pt idx="17006">
                  <c:v>8.3150441067670879</c:v>
                </c:pt>
                <c:pt idx="17007">
                  <c:v>8.3148434592000289</c:v>
                </c:pt>
                <c:pt idx="17008">
                  <c:v>8.3148627342829613</c:v>
                </c:pt>
                <c:pt idx="17009">
                  <c:v>8.3149490367169037</c:v>
                </c:pt>
                <c:pt idx="17010">
                  <c:v>8.3152988284670357</c:v>
                </c:pt>
                <c:pt idx="17011">
                  <c:v>8.3146010975669782</c:v>
                </c:pt>
                <c:pt idx="17012">
                  <c:v>8.3153904499999207</c:v>
                </c:pt>
                <c:pt idx="17013">
                  <c:v>8.3150476750830524</c:v>
                </c:pt>
                <c:pt idx="17014">
                  <c:v>8.315004494182995</c:v>
                </c:pt>
                <c:pt idx="17015">
                  <c:v>8.3149255192669269</c:v>
                </c:pt>
                <c:pt idx="17016">
                  <c:v>8.3146691717000696</c:v>
                </c:pt>
                <c:pt idx="17017">
                  <c:v>8.3152790801170013</c:v>
                </c:pt>
                <c:pt idx="17018">
                  <c:v>8.3144040158829426</c:v>
                </c:pt>
                <c:pt idx="17019">
                  <c:v>8.3145507909670773</c:v>
                </c:pt>
                <c:pt idx="17020">
                  <c:v>8.3152894267330186</c:v>
                </c:pt>
                <c:pt idx="17021">
                  <c:v>8.3145846791669609</c:v>
                </c:pt>
                <c:pt idx="17022">
                  <c:v>8.3144188209170924</c:v>
                </c:pt>
                <c:pt idx="17023">
                  <c:v>8.3145195566830328</c:v>
                </c:pt>
                <c:pt idx="17024">
                  <c:v>8.314720798432969</c:v>
                </c:pt>
                <c:pt idx="17025">
                  <c:v>8.314726034199909</c:v>
                </c:pt>
                <c:pt idx="17026">
                  <c:v>8.3148991592830406</c:v>
                </c:pt>
                <c:pt idx="17027">
                  <c:v>8.3141235950499848</c:v>
                </c:pt>
                <c:pt idx="17028">
                  <c:v>8.3144315367999173</c:v>
                </c:pt>
                <c:pt idx="17029">
                  <c:v>8.3149751559000578</c:v>
                </c:pt>
                <c:pt idx="17030">
                  <c:v>8.3145129749999995</c:v>
                </c:pt>
                <c:pt idx="17031">
                  <c:v>8.3143120167499323</c:v>
                </c:pt>
                <c:pt idx="17032">
                  <c:v>8.3142633025170749</c:v>
                </c:pt>
                <c:pt idx="17033">
                  <c:v>8.314226610933007</c:v>
                </c:pt>
                <c:pt idx="17034">
                  <c:v>8.3139623133669502</c:v>
                </c:pt>
                <c:pt idx="17035">
                  <c:v>8.3137057551170823</c:v>
                </c:pt>
                <c:pt idx="17036">
                  <c:v>8.3141758242170223</c:v>
                </c:pt>
                <c:pt idx="17037">
                  <c:v>8.3137908159669553</c:v>
                </c:pt>
                <c:pt idx="17038">
                  <c:v>8.3141135850670977</c:v>
                </c:pt>
                <c:pt idx="17039">
                  <c:v>8.31341583750004</c:v>
                </c:pt>
                <c:pt idx="17040">
                  <c:v>8.3131822459169733</c:v>
                </c:pt>
                <c:pt idx="17041">
                  <c:v>8.3135224483499144</c:v>
                </c:pt>
                <c:pt idx="17042">
                  <c:v>8.3130812401000469</c:v>
                </c:pt>
                <c:pt idx="17043">
                  <c:v>8.3135471925329885</c:v>
                </c:pt>
                <c:pt idx="17044">
                  <c:v>8.313066834282921</c:v>
                </c:pt>
                <c:pt idx="17045">
                  <c:v>8.3133593867170639</c:v>
                </c:pt>
                <c:pt idx="17046">
                  <c:v>8.313229211799996</c:v>
                </c:pt>
                <c:pt idx="17047">
                  <c:v>8.3132708975669374</c:v>
                </c:pt>
                <c:pt idx="17048">
                  <c:v>8.3133366833330804</c:v>
                </c:pt>
                <c:pt idx="17049">
                  <c:v>8.3130471750830122</c:v>
                </c:pt>
                <c:pt idx="17050">
                  <c:v>8.3127930775169556</c:v>
                </c:pt>
                <c:pt idx="17051">
                  <c:v>8.3127762692670863</c:v>
                </c:pt>
                <c:pt idx="17052">
                  <c:v>8.3127230883670276</c:v>
                </c:pt>
                <c:pt idx="17053">
                  <c:v>8.3133346467829625</c:v>
                </c:pt>
                <c:pt idx="17054">
                  <c:v>8.3123036658829044</c:v>
                </c:pt>
                <c:pt idx="17055">
                  <c:v>8.3124429243000346</c:v>
                </c:pt>
                <c:pt idx="17056">
                  <c:v>8.3129791767329788</c:v>
                </c:pt>
                <c:pt idx="17057">
                  <c:v>8.3127360124999203</c:v>
                </c:pt>
                <c:pt idx="17058">
                  <c:v>8.3129110542500531</c:v>
                </c:pt>
                <c:pt idx="17059">
                  <c:v>8.3130943566829938</c:v>
                </c:pt>
                <c:pt idx="17060">
                  <c:v>8.3120151817669274</c:v>
                </c:pt>
                <c:pt idx="17061">
                  <c:v>8.3128337008670687</c:v>
                </c:pt>
                <c:pt idx="17062">
                  <c:v>8.3123603592830015</c:v>
                </c:pt>
                <c:pt idx="17063">
                  <c:v>8.3115919950499446</c:v>
                </c:pt>
                <c:pt idx="17064">
                  <c:v>8.3120705368000767</c:v>
                </c:pt>
                <c:pt idx="17065">
                  <c:v>8.3117175392330171</c:v>
                </c:pt>
                <c:pt idx="17066">
                  <c:v>8.3120627749999603</c:v>
                </c:pt>
                <c:pt idx="17067">
                  <c:v>8.3113299167500916</c:v>
                </c:pt>
                <c:pt idx="17068">
                  <c:v>8.3114113691830358</c:v>
                </c:pt>
                <c:pt idx="17069">
                  <c:v>8.3116828275999683</c:v>
                </c:pt>
                <c:pt idx="17070">
                  <c:v>8.3122585633669086</c:v>
                </c:pt>
                <c:pt idx="17071">
                  <c:v>8.3115975217830425</c:v>
                </c:pt>
                <c:pt idx="17072">
                  <c:v>8.3117898908829844</c:v>
                </c:pt>
                <c:pt idx="17073">
                  <c:v>8.3118802159669158</c:v>
                </c:pt>
                <c:pt idx="17074">
                  <c:v>8.3116332350670579</c:v>
                </c:pt>
                <c:pt idx="17075">
                  <c:v>8.311662370833</c:v>
                </c:pt>
                <c:pt idx="17076">
                  <c:v>8.3114570125829346</c:v>
                </c:pt>
                <c:pt idx="17077">
                  <c:v>8.3116348816830747</c:v>
                </c:pt>
                <c:pt idx="17078">
                  <c:v>8.3115152234330072</c:v>
                </c:pt>
                <c:pt idx="17079">
                  <c:v>8.3117108758669502</c:v>
                </c:pt>
                <c:pt idx="17080">
                  <c:v>8.3115912009500814</c:v>
                </c:pt>
                <c:pt idx="17081">
                  <c:v>8.3113567200500249</c:v>
                </c:pt>
                <c:pt idx="17082">
                  <c:v>8.3109867284669576</c:v>
                </c:pt>
                <c:pt idx="17083">
                  <c:v>8.3110980642330965</c:v>
                </c:pt>
                <c:pt idx="17084">
                  <c:v>8.3106432666670393</c:v>
                </c:pt>
                <c:pt idx="17085">
                  <c:v>8.3113546750829723</c:v>
                </c:pt>
                <c:pt idx="17086">
                  <c:v>8.3111296608499163</c:v>
                </c:pt>
                <c:pt idx="17087">
                  <c:v>8.3107985359330474</c:v>
                </c:pt>
                <c:pt idx="17088">
                  <c:v>8.3113442716999888</c:v>
                </c:pt>
                <c:pt idx="17089">
                  <c:v>8.3110335467829213</c:v>
                </c:pt>
                <c:pt idx="17090">
                  <c:v>8.3108076492170628</c:v>
                </c:pt>
                <c:pt idx="17091">
                  <c:v>8.3112623742999965</c:v>
                </c:pt>
                <c:pt idx="17092">
                  <c:v>8.3107366433999381</c:v>
                </c:pt>
                <c:pt idx="17093">
                  <c:v>8.3109796458330791</c:v>
                </c:pt>
                <c:pt idx="17094">
                  <c:v>8.3104027709170118</c:v>
                </c:pt>
                <c:pt idx="17095">
                  <c:v>8.310734556682954</c:v>
                </c:pt>
                <c:pt idx="17096">
                  <c:v>8.3101954151000861</c:v>
                </c:pt>
                <c:pt idx="17097">
                  <c:v>8.31046563420003</c:v>
                </c:pt>
                <c:pt idx="17098">
                  <c:v>8.3109621926169623</c:v>
                </c:pt>
                <c:pt idx="17099">
                  <c:v>8.3103835783829041</c:v>
                </c:pt>
                <c:pt idx="17100">
                  <c:v>8.3103256868000361</c:v>
                </c:pt>
                <c:pt idx="17101">
                  <c:v>8.3111944558999777</c:v>
                </c:pt>
                <c:pt idx="17102">
                  <c:v>8.3103002083329205</c:v>
                </c:pt>
                <c:pt idx="17103">
                  <c:v>8.3107902167500534</c:v>
                </c:pt>
                <c:pt idx="17104">
                  <c:v>8.3104774025169945</c:v>
                </c:pt>
                <c:pt idx="17105">
                  <c:v>8.310231060932928</c:v>
                </c:pt>
                <c:pt idx="17106">
                  <c:v>8.3103476133670693</c:v>
                </c:pt>
                <c:pt idx="17107">
                  <c:v>8.3099644384500007</c:v>
                </c:pt>
                <c:pt idx="17108">
                  <c:v>8.3106473075499441</c:v>
                </c:pt>
                <c:pt idx="17109">
                  <c:v>8.3107318493000761</c:v>
                </c:pt>
                <c:pt idx="17110">
                  <c:v>8.3099964017330183</c:v>
                </c:pt>
                <c:pt idx="17111">
                  <c:v>8.3099364374999602</c:v>
                </c:pt>
                <c:pt idx="17112">
                  <c:v>8.310497795917092</c:v>
                </c:pt>
                <c:pt idx="17113">
                  <c:v>8.3102822650170349</c:v>
                </c:pt>
                <c:pt idx="17114">
                  <c:v>8.3103080567669672</c:v>
                </c:pt>
                <c:pt idx="17115">
                  <c:v>8.3103529758669108</c:v>
                </c:pt>
                <c:pt idx="17116">
                  <c:v>8.3103164342830418</c:v>
                </c:pt>
                <c:pt idx="17117">
                  <c:v>8.3105053033829837</c:v>
                </c:pt>
                <c:pt idx="17118">
                  <c:v>8.3099716784669155</c:v>
                </c:pt>
                <c:pt idx="17119">
                  <c:v>8.310398580900058</c:v>
                </c:pt>
                <c:pt idx="17120">
                  <c:v>8.3105585051330877</c:v>
                </c:pt>
                <c:pt idx="17121">
                  <c:v>8.3107363020949343</c:v>
                </c:pt>
                <c:pt idx="17122">
                  <c:v>8.3110476315400739</c:v>
                </c:pt>
                <c:pt idx="17123">
                  <c:v>8.3105916692670068</c:v>
                </c:pt>
                <c:pt idx="17124">
                  <c:v>8.31042708836695</c:v>
                </c:pt>
                <c:pt idx="17125">
                  <c:v>8.310577213450081</c:v>
                </c:pt>
                <c:pt idx="17126">
                  <c:v>8.3104942658830243</c:v>
                </c:pt>
                <c:pt idx="17127">
                  <c:v>8.3104459742999559</c:v>
                </c:pt>
                <c:pt idx="17128">
                  <c:v>8.3104699934000976</c:v>
                </c:pt>
                <c:pt idx="17129">
                  <c:v>8.3102927791670389</c:v>
                </c:pt>
                <c:pt idx="17130">
                  <c:v>8.3102432209169717</c:v>
                </c:pt>
                <c:pt idx="17131">
                  <c:v>8.3096892566829155</c:v>
                </c:pt>
                <c:pt idx="17132">
                  <c:v>8.3103081984330469</c:v>
                </c:pt>
                <c:pt idx="17133">
                  <c:v>8.3105240008669874</c:v>
                </c:pt>
                <c:pt idx="17134">
                  <c:v>8.3110648926169226</c:v>
                </c:pt>
                <c:pt idx="17135">
                  <c:v>8.3098392617170624</c:v>
                </c:pt>
                <c:pt idx="17136">
                  <c:v>8.3101105701329949</c:v>
                </c:pt>
                <c:pt idx="17137">
                  <c:v>8.310511289232938</c:v>
                </c:pt>
                <c:pt idx="17138">
                  <c:v>8.310503325000079</c:v>
                </c:pt>
                <c:pt idx="17139">
                  <c:v>8.3103704334170132</c:v>
                </c:pt>
                <c:pt idx="17140">
                  <c:v>8.3101780358499546</c:v>
                </c:pt>
                <c:pt idx="17141">
                  <c:v>8.3101148442670869</c:v>
                </c:pt>
                <c:pt idx="17142">
                  <c:v>8.3105919300330289</c:v>
                </c:pt>
                <c:pt idx="17143">
                  <c:v>8.3101593384499619</c:v>
                </c:pt>
                <c:pt idx="17144">
                  <c:v>8.310489524216905</c:v>
                </c:pt>
                <c:pt idx="17145">
                  <c:v>8.310225665967037</c:v>
                </c:pt>
                <c:pt idx="17146">
                  <c:v>8.3094188683999768</c:v>
                </c:pt>
                <c:pt idx="17147">
                  <c:v>8.30998208749992</c:v>
                </c:pt>
                <c:pt idx="17148">
                  <c:v>8.3098002959170518</c:v>
                </c:pt>
                <c:pt idx="17149">
                  <c:v>8.310090665016995</c:v>
                </c:pt>
                <c:pt idx="17150">
                  <c:v>8.3099405067669281</c:v>
                </c:pt>
                <c:pt idx="17151">
                  <c:v>8.3099872425330688</c:v>
                </c:pt>
                <c:pt idx="17152">
                  <c:v>8.3098218509500015</c:v>
                </c:pt>
                <c:pt idx="17153">
                  <c:v>8.3100056700499429</c:v>
                </c:pt>
                <c:pt idx="17154">
                  <c:v>8.3104419284670747</c:v>
                </c:pt>
                <c:pt idx="17155">
                  <c:v>8.3098637809000184</c:v>
                </c:pt>
                <c:pt idx="17156">
                  <c:v>8.30938789999996</c:v>
                </c:pt>
                <c:pt idx="17157">
                  <c:v>8.3100564250830935</c:v>
                </c:pt>
                <c:pt idx="17158">
                  <c:v>8.3099924608500348</c:v>
                </c:pt>
                <c:pt idx="17159">
                  <c:v>8.3099140859329665</c:v>
                </c:pt>
                <c:pt idx="17160">
                  <c:v>8.3092567383669103</c:v>
                </c:pt>
                <c:pt idx="17161">
                  <c:v>8.3091411467830412</c:v>
                </c:pt>
                <c:pt idx="17162">
                  <c:v>8.3097918492169853</c:v>
                </c:pt>
                <c:pt idx="17163">
                  <c:v>8.3100828242999167</c:v>
                </c:pt>
                <c:pt idx="17164">
                  <c:v>8.3095223100670577</c:v>
                </c:pt>
                <c:pt idx="17165">
                  <c:v>8.3089354125000003</c:v>
                </c:pt>
                <c:pt idx="17166">
                  <c:v>8.3089987042499338</c:v>
                </c:pt>
                <c:pt idx="17167">
                  <c:v>8.3099175566830752</c:v>
                </c:pt>
                <c:pt idx="17168">
                  <c:v>8.3102484151000073</c:v>
                </c:pt>
                <c:pt idx="17169">
                  <c:v>8.3105954675329485</c:v>
                </c:pt>
                <c:pt idx="17170">
                  <c:v>8.3098236759500814</c:v>
                </c:pt>
                <c:pt idx="17171">
                  <c:v>8.3095906283830239</c:v>
                </c:pt>
                <c:pt idx="17172">
                  <c:v>8.3099003201329555</c:v>
                </c:pt>
                <c:pt idx="17173">
                  <c:v>8.3099333225670975</c:v>
                </c:pt>
                <c:pt idx="17174">
                  <c:v>8.3096716250000391</c:v>
                </c:pt>
                <c:pt idx="17175">
                  <c:v>8.3092290167499723</c:v>
                </c:pt>
                <c:pt idx="17176">
                  <c:v>8.3092515358499153</c:v>
                </c:pt>
                <c:pt idx="17177">
                  <c:v>8.3095650276000459</c:v>
                </c:pt>
                <c:pt idx="17178">
                  <c:v>8.3103100466999891</c:v>
                </c:pt>
                <c:pt idx="17179">
                  <c:v>8.3096569884499232</c:v>
                </c:pt>
                <c:pt idx="17180">
                  <c:v>8.3095701742170629</c:v>
                </c:pt>
                <c:pt idx="17181">
                  <c:v>8.3088856826329973</c:v>
                </c:pt>
                <c:pt idx="17182">
                  <c:v>8.3090325183999383</c:v>
                </c:pt>
                <c:pt idx="17183">
                  <c:v>8.3092228875000806</c:v>
                </c:pt>
                <c:pt idx="17184">
                  <c:v>8.3091740292500127</c:v>
                </c:pt>
                <c:pt idx="17185">
                  <c:v>8.3088148816829541</c:v>
                </c:pt>
                <c:pt idx="17186">
                  <c:v>8.3095951234330876</c:v>
                </c:pt>
                <c:pt idx="17187">
                  <c:v>8.3091797592000294</c:v>
                </c:pt>
                <c:pt idx="17188">
                  <c:v>8.3096758342829613</c:v>
                </c:pt>
                <c:pt idx="17189">
                  <c:v>8.3093782533829046</c:v>
                </c:pt>
                <c:pt idx="17190">
                  <c:v>8.3101109951330354</c:v>
                </c:pt>
                <c:pt idx="17191">
                  <c:v>8.3097739642329795</c:v>
                </c:pt>
                <c:pt idx="17192">
                  <c:v>8.3098848499999196</c:v>
                </c:pt>
                <c:pt idx="17193">
                  <c:v>8.3093366584170525</c:v>
                </c:pt>
                <c:pt idx="17194">
                  <c:v>8.3094188608499948</c:v>
                </c:pt>
                <c:pt idx="17195">
                  <c:v>8.3092242192669268</c:v>
                </c:pt>
                <c:pt idx="17196">
                  <c:v>8.3097480717000689</c:v>
                </c:pt>
                <c:pt idx="17197">
                  <c:v>8.3100405134500015</c:v>
                </c:pt>
                <c:pt idx="17198">
                  <c:v>8.3106086825499439</c:v>
                </c:pt>
                <c:pt idx="17199">
                  <c:v>8.3104384076330753</c:v>
                </c:pt>
                <c:pt idx="17200">
                  <c:v>8.3105449100670175</c:v>
                </c:pt>
                <c:pt idx="17201">
                  <c:v>8.3108814458329601</c:v>
                </c:pt>
                <c:pt idx="17202">
                  <c:v>8.3103833209170919</c:v>
                </c:pt>
                <c:pt idx="17203">
                  <c:v>8.310627240017034</c:v>
                </c:pt>
                <c:pt idx="17204">
                  <c:v>8.3108649317669663</c:v>
                </c:pt>
                <c:pt idx="17205">
                  <c:v>8.310742117532909</c:v>
                </c:pt>
                <c:pt idx="17206">
                  <c:v>8.3109863759500406</c:v>
                </c:pt>
                <c:pt idx="17207">
                  <c:v>8.3109039117169843</c:v>
                </c:pt>
                <c:pt idx="17208">
                  <c:v>8.310789970132916</c:v>
                </c:pt>
                <c:pt idx="17209">
                  <c:v>8.310503372567057</c:v>
                </c:pt>
                <c:pt idx="17210">
                  <c:v>8.3111766750000005</c:v>
                </c:pt>
                <c:pt idx="17211">
                  <c:v>8.3104801167499325</c:v>
                </c:pt>
                <c:pt idx="17212">
                  <c:v>8.3104055025170744</c:v>
                </c:pt>
                <c:pt idx="17213">
                  <c:v>8.3105044942670077</c:v>
                </c:pt>
                <c:pt idx="17214">
                  <c:v>8.3106720133669487</c:v>
                </c:pt>
                <c:pt idx="17215">
                  <c:v>8.3106445217830824</c:v>
                </c:pt>
                <c:pt idx="17216">
                  <c:v>8.3104848408830225</c:v>
                </c:pt>
                <c:pt idx="17217">
                  <c:v>8.3102990159669563</c:v>
                </c:pt>
                <c:pt idx="17218">
                  <c:v>8.3104451184000983</c:v>
                </c:pt>
                <c:pt idx="17219">
                  <c:v>8.3108139041670395</c:v>
                </c:pt>
                <c:pt idx="17220">
                  <c:v>8.3108754292499736</c:v>
                </c:pt>
                <c:pt idx="17221">
                  <c:v>8.3109048650169139</c:v>
                </c:pt>
                <c:pt idx="17222">
                  <c:v>8.3117140901000468</c:v>
                </c:pt>
                <c:pt idx="17223">
                  <c:v>8.3108004591999887</c:v>
                </c:pt>
                <c:pt idx="17224">
                  <c:v>8.3103956009499225</c:v>
                </c:pt>
                <c:pt idx="17225">
                  <c:v>8.3108936367170632</c:v>
                </c:pt>
                <c:pt idx="17226">
                  <c:v>8.3107290451329963</c:v>
                </c:pt>
                <c:pt idx="17227">
                  <c:v>8.3104144308999377</c:v>
                </c:pt>
                <c:pt idx="17228">
                  <c:v>8.3108178500000793</c:v>
                </c:pt>
                <c:pt idx="17229">
                  <c:v>8.309903375083012</c:v>
                </c:pt>
                <c:pt idx="17230">
                  <c:v>8.3091337608499547</c:v>
                </c:pt>
                <c:pt idx="17231">
                  <c:v>8.3103292026000872</c:v>
                </c:pt>
                <c:pt idx="17232">
                  <c:v>8.3104224717000275</c:v>
                </c:pt>
                <c:pt idx="17233">
                  <c:v>8.3101318467829604</c:v>
                </c:pt>
                <c:pt idx="17234">
                  <c:v>8.3101734658829045</c:v>
                </c:pt>
                <c:pt idx="17235">
                  <c:v>8.3105014409670357</c:v>
                </c:pt>
                <c:pt idx="17236">
                  <c:v>8.3104897600669787</c:v>
                </c:pt>
                <c:pt idx="17237">
                  <c:v>8.3098170458329204</c:v>
                </c:pt>
                <c:pt idx="17238">
                  <c:v>8.3096925375830537</c:v>
                </c:pt>
                <c:pt idx="17239">
                  <c:v>8.3106746900169952</c:v>
                </c:pt>
                <c:pt idx="17240">
                  <c:v>8.3102300984329265</c:v>
                </c:pt>
                <c:pt idx="17241">
                  <c:v>8.3106298175330693</c:v>
                </c:pt>
                <c:pt idx="17242">
                  <c:v>8.3110981759500024</c:v>
                </c:pt>
                <c:pt idx="17243">
                  <c:v>8.3106487617169442</c:v>
                </c:pt>
                <c:pt idx="17244">
                  <c:v>8.310997320133076</c:v>
                </c:pt>
                <c:pt idx="17245">
                  <c:v>8.3110487059000171</c:v>
                </c:pt>
                <c:pt idx="17246">
                  <c:v>8.3108520083329598</c:v>
                </c:pt>
                <c:pt idx="17247">
                  <c:v>8.3105631334170926</c:v>
                </c:pt>
                <c:pt idx="17248">
                  <c:v>8.310821669183035</c:v>
                </c:pt>
                <c:pt idx="17249">
                  <c:v>8.3110615942669686</c:v>
                </c:pt>
                <c:pt idx="17250">
                  <c:v>8.3105596966999098</c:v>
                </c:pt>
                <c:pt idx="17251">
                  <c:v>8.310757255117041</c:v>
                </c:pt>
                <c:pt idx="17252">
                  <c:v>8.3109332075499829</c:v>
                </c:pt>
                <c:pt idx="17253">
                  <c:v>8.3104438159669165</c:v>
                </c:pt>
                <c:pt idx="17254">
                  <c:v>8.310441001733059</c:v>
                </c:pt>
                <c:pt idx="17255">
                  <c:v>8.3102321874999987</c:v>
                </c:pt>
                <c:pt idx="17256">
                  <c:v>8.3107820292499319</c:v>
                </c:pt>
                <c:pt idx="17257">
                  <c:v>8.3105442483500749</c:v>
                </c:pt>
                <c:pt idx="17258">
                  <c:v>8.3104203234330072</c:v>
                </c:pt>
                <c:pt idx="17259">
                  <c:v>8.3102979925329503</c:v>
                </c:pt>
                <c:pt idx="17260">
                  <c:v>8.3104173842830811</c:v>
                </c:pt>
                <c:pt idx="17261">
                  <c:v>8.3100750867170223</c:v>
                </c:pt>
                <c:pt idx="17262">
                  <c:v>8.3107402617999568</c:v>
                </c:pt>
                <c:pt idx="17263">
                  <c:v>8.3100202809000976</c:v>
                </c:pt>
                <c:pt idx="17264">
                  <c:v>8.3107464166670404</c:v>
                </c:pt>
                <c:pt idx="17265">
                  <c:v>8.3102989750829739</c:v>
                </c:pt>
                <c:pt idx="17266">
                  <c:v>8.3104824775169135</c:v>
                </c:pt>
                <c:pt idx="17267">
                  <c:v>8.3103112692670482</c:v>
                </c:pt>
                <c:pt idx="17268">
                  <c:v>8.3103621883669891</c:v>
                </c:pt>
                <c:pt idx="17269">
                  <c:v>8.3102609967829224</c:v>
                </c:pt>
                <c:pt idx="17270">
                  <c:v>8.3103855658830632</c:v>
                </c:pt>
                <c:pt idx="17271">
                  <c:v>8.3107002076329959</c:v>
                </c:pt>
                <c:pt idx="17272">
                  <c:v>8.3100798433999383</c:v>
                </c:pt>
                <c:pt idx="17273">
                  <c:v>8.31003332916708</c:v>
                </c:pt>
                <c:pt idx="17274">
                  <c:v>8.310091937583012</c:v>
                </c:pt>
                <c:pt idx="17275">
                  <c:v>8.3098748066829558</c:v>
                </c:pt>
                <c:pt idx="17276">
                  <c:v>8.3098149651000863</c:v>
                </c:pt>
                <c:pt idx="17277">
                  <c:v>8.309600934200029</c:v>
                </c:pt>
                <c:pt idx="17278">
                  <c:v>8.309524942616962</c:v>
                </c:pt>
                <c:pt idx="17279">
                  <c:v>8.3101237283829033</c:v>
                </c:pt>
                <c:pt idx="17280">
                  <c:v>8.3102640701330355</c:v>
                </c:pt>
                <c:pt idx="17281">
                  <c:v>8.3096470892329783</c:v>
                </c:pt>
                <c:pt idx="17282">
                  <c:v>8.3100461749999219</c:v>
                </c:pt>
                <c:pt idx="17283">
                  <c:v>8.3104569500830525</c:v>
                </c:pt>
                <c:pt idx="17284">
                  <c:v>8.3104748525169931</c:v>
                </c:pt>
                <c:pt idx="17285">
                  <c:v>8.3102998109329267</c:v>
                </c:pt>
                <c:pt idx="17286">
                  <c:v>8.3101368967000688</c:v>
                </c:pt>
                <c:pt idx="17287">
                  <c:v>8.3104062217830013</c:v>
                </c:pt>
                <c:pt idx="17288">
                  <c:v>8.3099945575499437</c:v>
                </c:pt>
                <c:pt idx="17289">
                  <c:v>8.3100360659670756</c:v>
                </c:pt>
                <c:pt idx="17290">
                  <c:v>8.3099010517330179</c:v>
                </c:pt>
                <c:pt idx="17291">
                  <c:v>8.3098418208329594</c:v>
                </c:pt>
                <c:pt idx="17292">
                  <c:v>8.3103498959170921</c:v>
                </c:pt>
                <c:pt idx="17293">
                  <c:v>8.3098542483500353</c:v>
                </c:pt>
                <c:pt idx="17294">
                  <c:v>8.3096150734329672</c:v>
                </c:pt>
                <c:pt idx="17295">
                  <c:v>8.3098729591999092</c:v>
                </c:pt>
                <c:pt idx="17296">
                  <c:v>8.309402134283042</c:v>
                </c:pt>
                <c:pt idx="17297">
                  <c:v>8.3098794200499828</c:v>
                </c:pt>
                <c:pt idx="17298">
                  <c:v>8.3099787617999166</c:v>
                </c:pt>
                <c:pt idx="17299">
                  <c:v>8.3090657642330576</c:v>
                </c:pt>
                <c:pt idx="17300">
                  <c:v>8.309793383333</c:v>
                </c:pt>
                <c:pt idx="17301">
                  <c:v>8.3099701917499331</c:v>
                </c:pt>
                <c:pt idx="17302">
                  <c:v>8.3096855608500739</c:v>
                </c:pt>
                <c:pt idx="17303">
                  <c:v>8.3100175026000063</c:v>
                </c:pt>
                <c:pt idx="17304">
                  <c:v>8.3098486883669498</c:v>
                </c:pt>
                <c:pt idx="17305">
                  <c:v>8.3097857634500816</c:v>
                </c:pt>
                <c:pt idx="17306">
                  <c:v>8.3097393325500235</c:v>
                </c:pt>
                <c:pt idx="17307">
                  <c:v>8.3087939076329569</c:v>
                </c:pt>
                <c:pt idx="17308">
                  <c:v>8.3092092767330978</c:v>
                </c:pt>
                <c:pt idx="17309">
                  <c:v>8.3093628958330399</c:v>
                </c:pt>
                <c:pt idx="17310">
                  <c:v>8.309128137582972</c:v>
                </c:pt>
                <c:pt idx="17311">
                  <c:v>8.3086790566829158</c:v>
                </c:pt>
                <c:pt idx="17312">
                  <c:v>8.3091615817670466</c:v>
                </c:pt>
                <c:pt idx="17313">
                  <c:v>8.3090759508669887</c:v>
                </c:pt>
                <c:pt idx="17314">
                  <c:v>8.3087807926169219</c:v>
                </c:pt>
                <c:pt idx="17315">
                  <c:v>8.3093798950500624</c:v>
                </c:pt>
                <c:pt idx="17316">
                  <c:v>8.3090492367999964</c:v>
                </c:pt>
                <c:pt idx="17317">
                  <c:v>8.3097645392329387</c:v>
                </c:pt>
                <c:pt idx="17318">
                  <c:v>8.3090045583330792</c:v>
                </c:pt>
                <c:pt idx="17319">
                  <c:v>8.3100437500830111</c:v>
                </c:pt>
                <c:pt idx="17320">
                  <c:v>8.3089009358499553</c:v>
                </c:pt>
                <c:pt idx="17321">
                  <c:v>8.3088502942670868</c:v>
                </c:pt>
                <c:pt idx="17322">
                  <c:v>8.3091942967000296</c:v>
                </c:pt>
                <c:pt idx="17323">
                  <c:v>8.3088243051169623</c:v>
                </c:pt>
                <c:pt idx="17324">
                  <c:v>8.3090162075499023</c:v>
                </c:pt>
                <c:pt idx="17325">
                  <c:v>8.309267332633036</c:v>
                </c:pt>
                <c:pt idx="17326">
                  <c:v>8.3090479350669781</c:v>
                </c:pt>
                <c:pt idx="17327">
                  <c:v>8.3084071874999204</c:v>
                </c:pt>
                <c:pt idx="17328">
                  <c:v>8.3082996792500516</c:v>
                </c:pt>
                <c:pt idx="17329">
                  <c:v>8.3095986983499959</c:v>
                </c:pt>
                <c:pt idx="17330">
                  <c:v>8.309465723432929</c:v>
                </c:pt>
                <c:pt idx="17331">
                  <c:v>8.309214525867068</c:v>
                </c:pt>
                <c:pt idx="17332">
                  <c:v>8.309164384283001</c:v>
                </c:pt>
                <c:pt idx="17333">
                  <c:v>8.3090379533829442</c:v>
                </c:pt>
                <c:pt idx="17334">
                  <c:v>8.3100547784670749</c:v>
                </c:pt>
                <c:pt idx="17335">
                  <c:v>8.3101883309000186</c:v>
                </c:pt>
                <c:pt idx="17336">
                  <c:v>8.3099036833329603</c:v>
                </c:pt>
                <c:pt idx="17337">
                  <c:v>8.310552591750092</c:v>
                </c:pt>
                <c:pt idx="17338">
                  <c:v>8.3101062608500342</c:v>
                </c:pt>
                <c:pt idx="17339">
                  <c:v>8.3098879525999667</c:v>
                </c:pt>
                <c:pt idx="17340">
                  <c:v>8.3097289216999108</c:v>
                </c:pt>
                <c:pt idx="17341">
                  <c:v>8.310062130117041</c:v>
                </c:pt>
                <c:pt idx="17342">
                  <c:v>8.3094291158829829</c:v>
                </c:pt>
                <c:pt idx="17343">
                  <c:v>8.3103852909669182</c:v>
                </c:pt>
                <c:pt idx="17344">
                  <c:v>8.3100128100670574</c:v>
                </c:pt>
                <c:pt idx="17345">
                  <c:v>8.3096509291670007</c:v>
                </c:pt>
                <c:pt idx="17346">
                  <c:v>8.3095652042499335</c:v>
                </c:pt>
                <c:pt idx="17347">
                  <c:v>8.3092444066830726</c:v>
                </c:pt>
                <c:pt idx="17348">
                  <c:v>8.3095777651000073</c:v>
                </c:pt>
                <c:pt idx="17349">
                  <c:v>8.3092476008669482</c:v>
                </c:pt>
                <c:pt idx="17350">
                  <c:v>8.3101657759500807</c:v>
                </c:pt>
                <c:pt idx="17351">
                  <c:v>8.3099569950500243</c:v>
                </c:pt>
                <c:pt idx="17352">
                  <c:v>8.3109157201329555</c:v>
                </c:pt>
                <c:pt idx="17353">
                  <c:v>8.3104452059000984</c:v>
                </c:pt>
                <c:pt idx="17354">
                  <c:v>8.3104904916670392</c:v>
                </c:pt>
                <c:pt idx="17355">
                  <c:v>8.3102020834169714</c:v>
                </c:pt>
                <c:pt idx="17356">
                  <c:v>8.3107928025169144</c:v>
                </c:pt>
                <c:pt idx="17357">
                  <c:v>8.310022727600046</c:v>
                </c:pt>
                <c:pt idx="17358">
                  <c:v>8.3100496633669891</c:v>
                </c:pt>
                <c:pt idx="17359">
                  <c:v>8.3095207051169222</c:v>
                </c:pt>
                <c:pt idx="17360">
                  <c:v>8.3100827242170627</c:v>
                </c:pt>
                <c:pt idx="17361">
                  <c:v>8.3099282826329954</c:v>
                </c:pt>
                <c:pt idx="17362">
                  <c:v>8.3106465350669385</c:v>
                </c:pt>
                <c:pt idx="17363">
                  <c:v>8.3104540375000795</c:v>
                </c:pt>
                <c:pt idx="17364">
                  <c:v>8.3114552292500132</c:v>
                </c:pt>
                <c:pt idx="17365">
                  <c:v>8.3113585816829545</c:v>
                </c:pt>
                <c:pt idx="17366">
                  <c:v>8.3108034734330865</c:v>
                </c:pt>
                <c:pt idx="17367">
                  <c:v>8.3105032258670288</c:v>
                </c:pt>
                <c:pt idx="17368">
                  <c:v>8.3111478842829616</c:v>
                </c:pt>
                <c:pt idx="17369">
                  <c:v>8.3108058867169046</c:v>
                </c:pt>
                <c:pt idx="17370">
                  <c:v>8.3109199284670368</c:v>
                </c:pt>
                <c:pt idx="17371">
                  <c:v>8.3109328142329773</c:v>
                </c:pt>
                <c:pt idx="17372">
                  <c:v>8.3109885499999212</c:v>
                </c:pt>
                <c:pt idx="17373">
                  <c:v>8.3112270584170513</c:v>
                </c:pt>
                <c:pt idx="17374">
                  <c:v>8.3107988441829956</c:v>
                </c:pt>
                <c:pt idx="17375">
                  <c:v>8.3116456692669285</c:v>
                </c:pt>
                <c:pt idx="17376">
                  <c:v>8.3118090050330675</c:v>
                </c:pt>
                <c:pt idx="17377">
                  <c:v>8.3110026134500021</c:v>
                </c:pt>
                <c:pt idx="17378">
                  <c:v>8.3116462658829438</c:v>
                </c:pt>
                <c:pt idx="17379">
                  <c:v>8.3116883743000756</c:v>
                </c:pt>
                <c:pt idx="17380">
                  <c:v>8.3112504434000183</c:v>
                </c:pt>
                <c:pt idx="17381">
                  <c:v>8.3117257624999592</c:v>
                </c:pt>
                <c:pt idx="17382">
                  <c:v>8.3123614209170924</c:v>
                </c:pt>
                <c:pt idx="17383">
                  <c:v>8.3121134233500342</c:v>
                </c:pt>
                <c:pt idx="17384">
                  <c:v>8.3113397484329674</c:v>
                </c:pt>
                <c:pt idx="17385">
                  <c:v>8.3120496841999092</c:v>
                </c:pt>
                <c:pt idx="17386">
                  <c:v>8.3121444592830418</c:v>
                </c:pt>
                <c:pt idx="17387">
                  <c:v>8.3135681450499845</c:v>
                </c:pt>
                <c:pt idx="17388">
                  <c:v>8.3131065034669174</c:v>
                </c:pt>
                <c:pt idx="17389">
                  <c:v>8.312489572567058</c:v>
                </c:pt>
                <c:pt idx="17390">
                  <c:v>8.3122637749999999</c:v>
                </c:pt>
                <c:pt idx="17391">
                  <c:v>8.3125322500829331</c:v>
                </c:pt>
                <c:pt idx="17392">
                  <c:v>8.3125878525170744</c:v>
                </c:pt>
                <c:pt idx="17393">
                  <c:v>8.3130543776000074</c:v>
                </c:pt>
                <c:pt idx="17394">
                  <c:v>8.3132372300329482</c:v>
                </c:pt>
                <c:pt idx="17395">
                  <c:v>8.3128258217830826</c:v>
                </c:pt>
                <c:pt idx="17396">
                  <c:v>8.3135607908830238</c:v>
                </c:pt>
                <c:pt idx="17397">
                  <c:v>8.3130573659669569</c:v>
                </c:pt>
                <c:pt idx="17398">
                  <c:v>8.3134670017330983</c:v>
                </c:pt>
                <c:pt idx="17399">
                  <c:v>8.3132373375000395</c:v>
                </c:pt>
                <c:pt idx="17400">
                  <c:v>8.313560495916974</c:v>
                </c:pt>
                <c:pt idx="17401">
                  <c:v>8.3133169483499145</c:v>
                </c:pt>
                <c:pt idx="17402">
                  <c:v>8.3138600067670456</c:v>
                </c:pt>
                <c:pt idx="17403">
                  <c:v>8.3127452258669887</c:v>
                </c:pt>
                <c:pt idx="17404">
                  <c:v>8.3134559176169223</c:v>
                </c:pt>
                <c:pt idx="17405">
                  <c:v>8.3130955867170648</c:v>
                </c:pt>
                <c:pt idx="17406">
                  <c:v>8.3131454451329976</c:v>
                </c:pt>
                <c:pt idx="17407">
                  <c:v>8.3132449975669385</c:v>
                </c:pt>
                <c:pt idx="17408">
                  <c:v>8.3127836166670797</c:v>
                </c:pt>
                <c:pt idx="17409">
                  <c:v>8.3131095750830131</c:v>
                </c:pt>
                <c:pt idx="17410">
                  <c:v>8.3136605441829552</c:v>
                </c:pt>
                <c:pt idx="17411">
                  <c:v>8.3137021859330869</c:v>
                </c:pt>
                <c:pt idx="17412">
                  <c:v>8.313324921700028</c:v>
                </c:pt>
                <c:pt idx="17413">
                  <c:v>8.3134927134499605</c:v>
                </c:pt>
                <c:pt idx="17414">
                  <c:v>8.3130616992169042</c:v>
                </c:pt>
                <c:pt idx="17415">
                  <c:v>8.3133469576330352</c:v>
                </c:pt>
                <c:pt idx="17416">
                  <c:v>8.3137072267329781</c:v>
                </c:pt>
                <c:pt idx="17417">
                  <c:v>8.3133985458329196</c:v>
                </c:pt>
                <c:pt idx="17418">
                  <c:v>8.3132093375830518</c:v>
                </c:pt>
                <c:pt idx="17419">
                  <c:v>8.313713423349995</c:v>
                </c:pt>
                <c:pt idx="17420">
                  <c:v>8.3136600317669274</c:v>
                </c:pt>
                <c:pt idx="17421">
                  <c:v>8.3129341175330698</c:v>
                </c:pt>
                <c:pt idx="17422">
                  <c:v>8.3136519759500018</c:v>
                </c:pt>
                <c:pt idx="17423">
                  <c:v>8.3135143450499438</c:v>
                </c:pt>
                <c:pt idx="17424">
                  <c:v>8.313288503467076</c:v>
                </c:pt>
                <c:pt idx="17425">
                  <c:v>8.3139632392330185</c:v>
                </c:pt>
                <c:pt idx="17426">
                  <c:v>8.3131522083329603</c:v>
                </c:pt>
                <c:pt idx="17427">
                  <c:v>8.3131651000830917</c:v>
                </c:pt>
                <c:pt idx="17428">
                  <c:v>8.3131791858500339</c:v>
                </c:pt>
                <c:pt idx="17429">
                  <c:v>8.3138069109329678</c:v>
                </c:pt>
                <c:pt idx="17430">
                  <c:v>8.3135654633669098</c:v>
                </c:pt>
                <c:pt idx="17431">
                  <c:v>8.3133604884500407</c:v>
                </c:pt>
                <c:pt idx="17432">
                  <c:v>8.3135398242169831</c:v>
                </c:pt>
                <c:pt idx="17433">
                  <c:v>8.3137589659669171</c:v>
                </c:pt>
                <c:pt idx="17434">
                  <c:v>8.3136571350670589</c:v>
                </c:pt>
                <c:pt idx="17435">
                  <c:v>8.3125699708329996</c:v>
                </c:pt>
                <c:pt idx="17436">
                  <c:v>8.3132292792499332</c:v>
                </c:pt>
                <c:pt idx="17437">
                  <c:v>8.313228598350074</c:v>
                </c:pt>
                <c:pt idx="17438">
                  <c:v>8.3131966901000069</c:v>
                </c:pt>
                <c:pt idx="17439">
                  <c:v>8.3132302091999506</c:v>
                </c:pt>
                <c:pt idx="17440">
                  <c:v>8.3136308842830822</c:v>
                </c:pt>
                <c:pt idx="17441">
                  <c:v>8.3136061533830237</c:v>
                </c:pt>
                <c:pt idx="17442">
                  <c:v>8.3137470117999559</c:v>
                </c:pt>
                <c:pt idx="17443">
                  <c:v>8.3136242809000969</c:v>
                </c:pt>
                <c:pt idx="17444">
                  <c:v>8.3128965666670407</c:v>
                </c:pt>
                <c:pt idx="17445">
                  <c:v>8.3129771250829734</c:v>
                </c:pt>
                <c:pt idx="17446">
                  <c:v>8.3129792108499139</c:v>
                </c:pt>
                <c:pt idx="17447">
                  <c:v>8.3129944192670457</c:v>
                </c:pt>
                <c:pt idx="17448">
                  <c:v>8.3130781716999884</c:v>
                </c:pt>
                <c:pt idx="17449">
                  <c:v>8.3128831134499226</c:v>
                </c:pt>
                <c:pt idx="17450">
                  <c:v>8.3131970992170636</c:v>
                </c:pt>
                <c:pt idx="17451">
                  <c:v>8.313138174299997</c:v>
                </c:pt>
                <c:pt idx="17452">
                  <c:v>8.3129507100669375</c:v>
                </c:pt>
                <c:pt idx="17453">
                  <c:v>8.3133281458330792</c:v>
                </c:pt>
                <c:pt idx="17454">
                  <c:v>8.3127557042500122</c:v>
                </c:pt>
                <c:pt idx="17455">
                  <c:v>8.3126562066829557</c:v>
                </c:pt>
                <c:pt idx="17456">
                  <c:v>8.3132447484330871</c:v>
                </c:pt>
                <c:pt idx="17457">
                  <c:v>8.3130815342000286</c:v>
                </c:pt>
                <c:pt idx="17458">
                  <c:v>8.3129652259499629</c:v>
                </c:pt>
                <c:pt idx="17459">
                  <c:v>8.3128309783829035</c:v>
                </c:pt>
                <c:pt idx="17460">
                  <c:v>8.3130372701330355</c:v>
                </c:pt>
                <c:pt idx="17461">
                  <c:v>8.3127315392329777</c:v>
                </c:pt>
                <c:pt idx="17462">
                  <c:v>8.3131406916669199</c:v>
                </c:pt>
                <c:pt idx="17463">
                  <c:v>8.313117100083053</c:v>
                </c:pt>
                <c:pt idx="17464">
                  <c:v>8.3128705191829937</c:v>
                </c:pt>
                <c:pt idx="17465">
                  <c:v>8.3128194609329267</c:v>
                </c:pt>
                <c:pt idx="17466">
                  <c:v>8.3129624800330681</c:v>
                </c:pt>
                <c:pt idx="17467">
                  <c:v>8.3127851384500016</c:v>
                </c:pt>
                <c:pt idx="17468">
                  <c:v>8.3126882408829452</c:v>
                </c:pt>
                <c:pt idx="17469">
                  <c:v>8.3128510659670756</c:v>
                </c:pt>
                <c:pt idx="17470">
                  <c:v>8.3125567350670178</c:v>
                </c:pt>
                <c:pt idx="17471">
                  <c:v>8.3129925041669601</c:v>
                </c:pt>
                <c:pt idx="17472">
                  <c:v>8.3127265459170925</c:v>
                </c:pt>
                <c:pt idx="17473">
                  <c:v>8.3121220316830353</c:v>
                </c:pt>
                <c:pt idx="17474">
                  <c:v>8.3122887567669679</c:v>
                </c:pt>
                <c:pt idx="17475">
                  <c:v>8.3124462425329089</c:v>
                </c:pt>
                <c:pt idx="17476">
                  <c:v>8.3118970509500407</c:v>
                </c:pt>
                <c:pt idx="17477">
                  <c:v>8.3129080700499838</c:v>
                </c:pt>
                <c:pt idx="17478">
                  <c:v>8.312595195132916</c:v>
                </c:pt>
                <c:pt idx="17479">
                  <c:v>8.3127282809000587</c:v>
                </c:pt>
                <c:pt idx="17480">
                  <c:v>8.312887383332999</c:v>
                </c:pt>
                <c:pt idx="17481">
                  <c:v>8.3127878250829319</c:v>
                </c:pt>
                <c:pt idx="17482">
                  <c:v>8.3129852941830737</c:v>
                </c:pt>
                <c:pt idx="17483">
                  <c:v>8.3125482026000075</c:v>
                </c:pt>
                <c:pt idx="17484">
                  <c:v>8.3130015383669491</c:v>
                </c:pt>
                <c:pt idx="17485">
                  <c:v>8.3138504634500805</c:v>
                </c:pt>
                <c:pt idx="17486">
                  <c:v>8.3130577992170238</c:v>
                </c:pt>
                <c:pt idx="17487">
                  <c:v>8.3131508242999566</c:v>
                </c:pt>
                <c:pt idx="17488">
                  <c:v>8.3133413100670968</c:v>
                </c:pt>
                <c:pt idx="17489">
                  <c:v>8.3132895125000399</c:v>
                </c:pt>
                <c:pt idx="17490">
                  <c:v>8.3133994542499732</c:v>
                </c:pt>
                <c:pt idx="17491">
                  <c:v>8.3129889233499163</c:v>
                </c:pt>
                <c:pt idx="17492">
                  <c:v>8.3129160317670472</c:v>
                </c:pt>
                <c:pt idx="17493">
                  <c:v>8.3131458341999895</c:v>
                </c:pt>
                <c:pt idx="17494">
                  <c:v>8.3125386426169214</c:v>
                </c:pt>
                <c:pt idx="17495">
                  <c:v>8.3126628617170635</c:v>
                </c:pt>
                <c:pt idx="17496">
                  <c:v>8.3126144201329968</c:v>
                </c:pt>
                <c:pt idx="17497">
                  <c:v>8.3127829725669393</c:v>
                </c:pt>
                <c:pt idx="17498">
                  <c:v>8.31309647500008</c:v>
                </c:pt>
                <c:pt idx="17499">
                  <c:v>8.3129856500830126</c:v>
                </c:pt>
                <c:pt idx="17500">
                  <c:v>8.3131821525169549</c:v>
                </c:pt>
                <c:pt idx="17501">
                  <c:v>8.3130123776000868</c:v>
                </c:pt>
                <c:pt idx="17502">
                  <c:v>8.3131682800330289</c:v>
                </c:pt>
                <c:pt idx="17503">
                  <c:v>8.3131815051169617</c:v>
                </c:pt>
                <c:pt idx="17504">
                  <c:v>8.313042840882904</c:v>
                </c:pt>
                <c:pt idx="17505">
                  <c:v>8.3127565493000368</c:v>
                </c:pt>
                <c:pt idx="17506">
                  <c:v>8.3131070683999777</c:v>
                </c:pt>
                <c:pt idx="17507">
                  <c:v>8.3133837874999212</c:v>
                </c:pt>
                <c:pt idx="17508">
                  <c:v>8.3132207792500523</c:v>
                </c:pt>
                <c:pt idx="17509">
                  <c:v>8.3125685316829934</c:v>
                </c:pt>
                <c:pt idx="17510">
                  <c:v>8.3133112734329284</c:v>
                </c:pt>
                <c:pt idx="17511">
                  <c:v>8.3133279425330677</c:v>
                </c:pt>
                <c:pt idx="17512">
                  <c:v>8.3135325176170003</c:v>
                </c:pt>
                <c:pt idx="17513">
                  <c:v>8.3131658533829444</c:v>
                </c:pt>
                <c:pt idx="17514">
                  <c:v>8.3136277451330756</c:v>
                </c:pt>
                <c:pt idx="17515">
                  <c:v>8.3132326975670185</c:v>
                </c:pt>
                <c:pt idx="17516">
                  <c:v>8.3138400833329591</c:v>
                </c:pt>
                <c:pt idx="17517">
                  <c:v>8.3130225584170923</c:v>
                </c:pt>
                <c:pt idx="17518">
                  <c:v>8.3129901608500347</c:v>
                </c:pt>
                <c:pt idx="17519">
                  <c:v>8.3126841025999667</c:v>
                </c:pt>
                <c:pt idx="17520">
                  <c:v>8.3129657383669109</c:v>
                </c:pt>
                <c:pt idx="17521">
                  <c:v>8.3127199467830426</c:v>
                </c:pt>
                <c:pt idx="17522">
                  <c:v>8.3129721492169839</c:v>
                </c:pt>
                <c:pt idx="17523">
                  <c:v>8.313446507632916</c:v>
                </c:pt>
                <c:pt idx="17524">
                  <c:v>8.3135259767330574</c:v>
                </c:pt>
                <c:pt idx="17525">
                  <c:v>8.3134621124999999</c:v>
                </c:pt>
                <c:pt idx="17526">
                  <c:v>8.3130272375829328</c:v>
                </c:pt>
                <c:pt idx="17527">
                  <c:v>8.3133399733500735</c:v>
                </c:pt>
                <c:pt idx="17528">
                  <c:v>8.3132562984330072</c:v>
                </c:pt>
                <c:pt idx="17529">
                  <c:v>8.3136315675329495</c:v>
                </c:pt>
                <c:pt idx="17530">
                  <c:v>8.3137594592830801</c:v>
                </c:pt>
                <c:pt idx="17531">
                  <c:v>8.3131113950500239</c:v>
                </c:pt>
                <c:pt idx="17532">
                  <c:v>8.3131812034669572</c:v>
                </c:pt>
                <c:pt idx="17533">
                  <c:v>8.3127911559000971</c:v>
                </c:pt>
                <c:pt idx="17534">
                  <c:v>8.3123703750000395</c:v>
                </c:pt>
                <c:pt idx="17535">
                  <c:v>8.3126132000829731</c:v>
                </c:pt>
                <c:pt idx="17536">
                  <c:v>8.3126957858499146</c:v>
                </c:pt>
                <c:pt idx="17537">
                  <c:v>8.3126578442670471</c:v>
                </c:pt>
                <c:pt idx="17538">
                  <c:v>8.312609046699988</c:v>
                </c:pt>
                <c:pt idx="17539">
                  <c:v>8.3125531384499229</c:v>
                </c:pt>
                <c:pt idx="17540">
                  <c:v>8.3131634075500624</c:v>
                </c:pt>
                <c:pt idx="17541">
                  <c:v>8.3128549159669962</c:v>
                </c:pt>
                <c:pt idx="17542">
                  <c:v>8.3126230683999385</c:v>
                </c:pt>
                <c:pt idx="17543">
                  <c:v>8.3126929208330793</c:v>
                </c:pt>
                <c:pt idx="17544">
                  <c:v>8.3122444292500131</c:v>
                </c:pt>
                <c:pt idx="17545">
                  <c:v>8.3121600816829542</c:v>
                </c:pt>
                <c:pt idx="17546">
                  <c:v>8.3116687734330856</c:v>
                </c:pt>
                <c:pt idx="17547">
                  <c:v>8.3114350758670295</c:v>
                </c:pt>
                <c:pt idx="17548">
                  <c:v>8.3117962509499623</c:v>
                </c:pt>
                <c:pt idx="17549">
                  <c:v>8.3115421367169056</c:v>
                </c:pt>
                <c:pt idx="17550">
                  <c:v>8.3115683784670367</c:v>
                </c:pt>
                <c:pt idx="17551">
                  <c:v>8.3113141308999783</c:v>
                </c:pt>
                <c:pt idx="17552">
                  <c:v>8.31091441666692</c:v>
                </c:pt>
                <c:pt idx="17553">
                  <c:v>8.3114118750830528</c:v>
                </c:pt>
                <c:pt idx="17554">
                  <c:v>8.311381427516995</c:v>
                </c:pt>
                <c:pt idx="17555">
                  <c:v>8.3115642692669276</c:v>
                </c:pt>
                <c:pt idx="17556">
                  <c:v>8.3121050550330686</c:v>
                </c:pt>
                <c:pt idx="17557">
                  <c:v>8.3120979301170017</c:v>
                </c:pt>
                <c:pt idx="17558">
                  <c:v>8.3120158992169433</c:v>
                </c:pt>
                <c:pt idx="17559">
                  <c:v>8.3113544076330754</c:v>
                </c:pt>
                <c:pt idx="17560">
                  <c:v>8.3114219434000187</c:v>
                </c:pt>
                <c:pt idx="17561">
                  <c:v>8.3109770791669604</c:v>
                </c:pt>
                <c:pt idx="17562">
                  <c:v>8.3116605042500922</c:v>
                </c:pt>
                <c:pt idx="17563">
                  <c:v>8.311000040017035</c:v>
                </c:pt>
                <c:pt idx="17564">
                  <c:v>8.3109920817669671</c:v>
                </c:pt>
                <c:pt idx="17565">
                  <c:v>8.3112310841999104</c:v>
                </c:pt>
                <c:pt idx="17566">
                  <c:v>8.3111564259500419</c:v>
                </c:pt>
                <c:pt idx="17567">
                  <c:v>8.3112826783829838</c:v>
                </c:pt>
                <c:pt idx="17568">
                  <c:v>8.3102701201329179</c:v>
                </c:pt>
                <c:pt idx="17569">
                  <c:v>8.3106430225670582</c:v>
                </c:pt>
                <c:pt idx="17570">
                  <c:v>8.310602591667001</c:v>
                </c:pt>
                <c:pt idx="17571">
                  <c:v>8.3104480000829337</c:v>
                </c:pt>
                <c:pt idx="17572">
                  <c:v>8.3103906025170744</c:v>
                </c:pt>
                <c:pt idx="17573">
                  <c:v>8.310494560933007</c:v>
                </c:pt>
                <c:pt idx="17574">
                  <c:v>8.310603096699948</c:v>
                </c:pt>
                <c:pt idx="17575">
                  <c:v>8.310676171783081</c:v>
                </c:pt>
                <c:pt idx="17576">
                  <c:v>8.3107270742170236</c:v>
                </c:pt>
                <c:pt idx="17577">
                  <c:v>8.3108320326329554</c:v>
                </c:pt>
                <c:pt idx="17578">
                  <c:v>8.3107541517330983</c:v>
                </c:pt>
                <c:pt idx="17579">
                  <c:v>8.3106866875000396</c:v>
                </c:pt>
                <c:pt idx="17580">
                  <c:v>8.3099706959169719</c:v>
                </c:pt>
                <c:pt idx="17581">
                  <c:v>8.3098273816829149</c:v>
                </c:pt>
                <c:pt idx="17582">
                  <c:v>8.3104168234330462</c:v>
                </c:pt>
                <c:pt idx="17583">
                  <c:v>8.3105089258669889</c:v>
                </c:pt>
                <c:pt idx="17584">
                  <c:v>8.3101884676169231</c:v>
                </c:pt>
                <c:pt idx="17585">
                  <c:v>8.3103125533830617</c:v>
                </c:pt>
                <c:pt idx="17586">
                  <c:v>8.3105773284669961</c:v>
                </c:pt>
                <c:pt idx="17587">
                  <c:v>8.3102111808999375</c:v>
                </c:pt>
                <c:pt idx="17588">
                  <c:v>8.3101426166670809</c:v>
                </c:pt>
                <c:pt idx="17589">
                  <c:v>8.3101377250830133</c:v>
                </c:pt>
                <c:pt idx="17590">
                  <c:v>8.3098310941829538</c:v>
                </c:pt>
                <c:pt idx="17591">
                  <c:v>8.3102039026000867</c:v>
                </c:pt>
                <c:pt idx="17592">
                  <c:v>8.3095522217000291</c:v>
                </c:pt>
                <c:pt idx="17593">
                  <c:v>8.3102202801169618</c:v>
                </c:pt>
                <c:pt idx="17594">
                  <c:v>8.3104011658829045</c:v>
                </c:pt>
                <c:pt idx="17595">
                  <c:v>8.3098557909670365</c:v>
                </c:pt>
                <c:pt idx="17596">
                  <c:v>8.3098267100669787</c:v>
                </c:pt>
                <c:pt idx="17597">
                  <c:v>8.3108861291669207</c:v>
                </c:pt>
                <c:pt idx="17598">
                  <c:v>8.3107266709170524</c:v>
                </c:pt>
                <c:pt idx="17599">
                  <c:v>8.3103110566829947</c:v>
                </c:pt>
                <c:pt idx="17600">
                  <c:v>8.3104784650999282</c:v>
                </c:pt>
                <c:pt idx="17601">
                  <c:v>8.3107905175330696</c:v>
                </c:pt>
                <c:pt idx="17602">
                  <c:v>8.3103589259500019</c:v>
                </c:pt>
                <c:pt idx="17603">
                  <c:v>8.3106629283829427</c:v>
                </c:pt>
                <c:pt idx="17604">
                  <c:v>8.3104549701330743</c:v>
                </c:pt>
                <c:pt idx="17605">
                  <c:v>8.3109186725670181</c:v>
                </c:pt>
                <c:pt idx="17606">
                  <c:v>8.3115290916669604</c:v>
                </c:pt>
                <c:pt idx="17607">
                  <c:v>8.3107601167500924</c:v>
                </c:pt>
                <c:pt idx="17608">
                  <c:v>8.3106240858500335</c:v>
                </c:pt>
                <c:pt idx="17609">
                  <c:v>8.3103600109329658</c:v>
                </c:pt>
                <c:pt idx="17610">
                  <c:v>8.3103754633669098</c:v>
                </c:pt>
                <c:pt idx="17611">
                  <c:v>8.3104849217830417</c:v>
                </c:pt>
                <c:pt idx="17612">
                  <c:v>8.3101062908829846</c:v>
                </c:pt>
                <c:pt idx="17613">
                  <c:v>8.3108055659669162</c:v>
                </c:pt>
                <c:pt idx="17614">
                  <c:v>8.3107756017330576</c:v>
                </c:pt>
                <c:pt idx="17615">
                  <c:v>8.3107434708329997</c:v>
                </c:pt>
                <c:pt idx="17616">
                  <c:v>8.3108855625829321</c:v>
                </c:pt>
                <c:pt idx="17617">
                  <c:v>8.3112537816830745</c:v>
                </c:pt>
                <c:pt idx="17618">
                  <c:v>8.3103872901000067</c:v>
                </c:pt>
                <c:pt idx="17619">
                  <c:v>8.3111154425329481</c:v>
                </c:pt>
                <c:pt idx="17620">
                  <c:v>8.3103909009500825</c:v>
                </c:pt>
                <c:pt idx="17621">
                  <c:v>8.3104002700500228</c:v>
                </c:pt>
                <c:pt idx="17622">
                  <c:v>8.3102566951329564</c:v>
                </c:pt>
                <c:pt idx="17623">
                  <c:v>8.310675464233098</c:v>
                </c:pt>
                <c:pt idx="17624">
                  <c:v>8.3104174833330386</c:v>
                </c:pt>
                <c:pt idx="17625">
                  <c:v>8.3110616250829743</c:v>
                </c:pt>
                <c:pt idx="17626">
                  <c:v>8.3101704775169143</c:v>
                </c:pt>
                <c:pt idx="17627">
                  <c:v>8.3107877526000458</c:v>
                </c:pt>
                <c:pt idx="17628">
                  <c:v>8.3109995550329892</c:v>
                </c:pt>
                <c:pt idx="17629">
                  <c:v>8.3106523301169215</c:v>
                </c:pt>
                <c:pt idx="17630">
                  <c:v>8.3105484658830644</c:v>
                </c:pt>
                <c:pt idx="17631">
                  <c:v>8.3103433742999968</c:v>
                </c:pt>
                <c:pt idx="17632">
                  <c:v>8.310412476732937</c:v>
                </c:pt>
                <c:pt idx="17633">
                  <c:v>8.3108831791670799</c:v>
                </c:pt>
                <c:pt idx="17634">
                  <c:v>8.3104024209170131</c:v>
                </c:pt>
                <c:pt idx="17635">
                  <c:v>8.3106510066829546</c:v>
                </c:pt>
                <c:pt idx="17636">
                  <c:v>8.3104565651000879</c:v>
                </c:pt>
                <c:pt idx="17637">
                  <c:v>8.3105643675330274</c:v>
                </c:pt>
                <c:pt idx="17638">
                  <c:v>8.3104365592829605</c:v>
                </c:pt>
                <c:pt idx="17639">
                  <c:v>8.3104854617169046</c:v>
                </c:pt>
                <c:pt idx="17640">
                  <c:v>8.3107858201330362</c:v>
                </c:pt>
                <c:pt idx="17641">
                  <c:v>8.3106415892329792</c:v>
                </c:pt>
                <c:pt idx="17642">
                  <c:v>8.3109222583329192</c:v>
                </c:pt>
                <c:pt idx="17643">
                  <c:v>8.3109866000830532</c:v>
                </c:pt>
                <c:pt idx="17644">
                  <c:v>8.3111946525169937</c:v>
                </c:pt>
                <c:pt idx="17645">
                  <c:v>8.311338644266927</c:v>
                </c:pt>
                <c:pt idx="17646">
                  <c:v>8.3109455300330684</c:v>
                </c:pt>
                <c:pt idx="17647">
                  <c:v>8.3109531384500013</c:v>
                </c:pt>
                <c:pt idx="17648">
                  <c:v>8.3107582742169441</c:v>
                </c:pt>
                <c:pt idx="17649">
                  <c:v>8.3109493826330763</c:v>
                </c:pt>
                <c:pt idx="17650">
                  <c:v>8.3111013350670184</c:v>
                </c:pt>
                <c:pt idx="17651">
                  <c:v>8.3118078708329612</c:v>
                </c:pt>
                <c:pt idx="17652">
                  <c:v>8.3115076959170917</c:v>
                </c:pt>
                <c:pt idx="17653">
                  <c:v>8.3114076150170355</c:v>
                </c:pt>
                <c:pt idx="17654">
                  <c:v>8.3114074900999686</c:v>
                </c:pt>
                <c:pt idx="17655">
                  <c:v>8.3114319758669097</c:v>
                </c:pt>
                <c:pt idx="17656">
                  <c:v>8.3118246176170416</c:v>
                </c:pt>
                <c:pt idx="17657">
                  <c:v>8.3114183200499845</c:v>
                </c:pt>
                <c:pt idx="17658">
                  <c:v>8.3115679617999163</c:v>
                </c:pt>
                <c:pt idx="17659">
                  <c:v>8.3112099475670576</c:v>
                </c:pt>
                <c:pt idx="17660">
                  <c:v>8.3121112333329989</c:v>
                </c:pt>
                <c:pt idx="17661">
                  <c:v>8.3113536750829322</c:v>
                </c:pt>
                <c:pt idx="17662">
                  <c:v>8.3115209108500743</c:v>
                </c:pt>
                <c:pt idx="17663">
                  <c:v>8.3121384859330067</c:v>
                </c:pt>
                <c:pt idx="17664">
                  <c:v>8.3117991216999503</c:v>
                </c:pt>
                <c:pt idx="17665">
                  <c:v>8.312157096783082</c:v>
                </c:pt>
                <c:pt idx="17666">
                  <c:v>8.312120315883023</c:v>
                </c:pt>
                <c:pt idx="17667">
                  <c:v>8.3127013576329567</c:v>
                </c:pt>
                <c:pt idx="17668">
                  <c:v>8.3130255934000967</c:v>
                </c:pt>
                <c:pt idx="17669">
                  <c:v>8.3124523291670407</c:v>
                </c:pt>
                <c:pt idx="17670">
                  <c:v>8.312267454249973</c:v>
                </c:pt>
                <c:pt idx="17671">
                  <c:v>8.3122089400169141</c:v>
                </c:pt>
                <c:pt idx="17672">
                  <c:v>8.3122214651000483</c:v>
                </c:pt>
                <c:pt idx="17673">
                  <c:v>8.3123531008669893</c:v>
                </c:pt>
                <c:pt idx="17674">
                  <c:v>8.3125154426169221</c:v>
                </c:pt>
                <c:pt idx="17675">
                  <c:v>8.3129150783830639</c:v>
                </c:pt>
                <c:pt idx="17676">
                  <c:v>8.3120734201329967</c:v>
                </c:pt>
                <c:pt idx="17677">
                  <c:v>8.3127370725669394</c:v>
                </c:pt>
                <c:pt idx="17678">
                  <c:v>8.3127711416670795</c:v>
                </c:pt>
                <c:pt idx="17679">
                  <c:v>8.3129518667500122</c:v>
                </c:pt>
                <c:pt idx="17680">
                  <c:v>8.3123348025169559</c:v>
                </c:pt>
                <c:pt idx="17681">
                  <c:v>8.3122752109330875</c:v>
                </c:pt>
                <c:pt idx="17682">
                  <c:v>8.3124267467000301</c:v>
                </c:pt>
                <c:pt idx="17683">
                  <c:v>8.3120985217829624</c:v>
                </c:pt>
                <c:pt idx="17684">
                  <c:v>8.3120693575499036</c:v>
                </c:pt>
                <c:pt idx="17685">
                  <c:v>8.3123915326330344</c:v>
                </c:pt>
                <c:pt idx="17686">
                  <c:v>8.3120639183999785</c:v>
                </c:pt>
                <c:pt idx="17687">
                  <c:v>8.311903687499921</c:v>
                </c:pt>
                <c:pt idx="17688">
                  <c:v>8.312183462583052</c:v>
                </c:pt>
                <c:pt idx="17689">
                  <c:v>8.3119493983499932</c:v>
                </c:pt>
                <c:pt idx="17690">
                  <c:v>8.3123112234329266</c:v>
                </c:pt>
                <c:pt idx="17691">
                  <c:v>8.3124317925330686</c:v>
                </c:pt>
                <c:pt idx="17692">
                  <c:v>8.3120577842830006</c:v>
                </c:pt>
                <c:pt idx="17693">
                  <c:v>8.3121818533829437</c:v>
                </c:pt>
                <c:pt idx="17694">
                  <c:v>8.311900078467076</c:v>
                </c:pt>
                <c:pt idx="17695">
                  <c:v>8.3126569975670179</c:v>
                </c:pt>
                <c:pt idx="17696">
                  <c:v>8.3122023666669609</c:v>
                </c:pt>
                <c:pt idx="17697">
                  <c:v>8.3124632584170914</c:v>
                </c:pt>
                <c:pt idx="17698">
                  <c:v>8.3119903441830356</c:v>
                </c:pt>
                <c:pt idx="17699">
                  <c:v>8.312283219266968</c:v>
                </c:pt>
                <c:pt idx="17700">
                  <c:v>8.3124671383669089</c:v>
                </c:pt>
                <c:pt idx="17701">
                  <c:v>8.3122599301170421</c:v>
                </c:pt>
                <c:pt idx="17702">
                  <c:v>8.3125306825499834</c:v>
                </c:pt>
                <c:pt idx="17703">
                  <c:v>8.3128346909669162</c:v>
                </c:pt>
                <c:pt idx="17704">
                  <c:v>8.3123279934000571</c:v>
                </c:pt>
                <c:pt idx="17705">
                  <c:v>8.3123096958329992</c:v>
                </c:pt>
                <c:pt idx="17706">
                  <c:v>8.3128135042499345</c:v>
                </c:pt>
                <c:pt idx="17707">
                  <c:v>8.312064906683073</c:v>
                </c:pt>
                <c:pt idx="17708">
                  <c:v>8.3127347984330058</c:v>
                </c:pt>
                <c:pt idx="17709">
                  <c:v>8.31257136753295</c:v>
                </c:pt>
                <c:pt idx="17710">
                  <c:v>8.312692759283081</c:v>
                </c:pt>
                <c:pt idx="17711">
                  <c:v>8.3123918617170247</c:v>
                </c:pt>
                <c:pt idx="17712">
                  <c:v>8.3130317034669563</c:v>
                </c:pt>
                <c:pt idx="17713">
                  <c:v>8.3126594725670966</c:v>
                </c:pt>
                <c:pt idx="17714">
                  <c:v>8.312417308333039</c:v>
                </c:pt>
                <c:pt idx="17715">
                  <c:v>8.3126936834169722</c:v>
                </c:pt>
                <c:pt idx="17716">
                  <c:v>8.3126004191829157</c:v>
                </c:pt>
                <c:pt idx="17717">
                  <c:v>8.3132175276000471</c:v>
                </c:pt>
                <c:pt idx="17718">
                  <c:v>8.3136938633669892</c:v>
                </c:pt>
                <c:pt idx="17719">
                  <c:v>8.3128393551169211</c:v>
                </c:pt>
                <c:pt idx="17720">
                  <c:v>8.3131652908830631</c:v>
                </c:pt>
                <c:pt idx="17721">
                  <c:v>8.3134507659669961</c:v>
                </c:pt>
                <c:pt idx="17722">
                  <c:v>8.3133134183999395</c:v>
                </c:pt>
                <c:pt idx="17723">
                  <c:v>8.3131524208330791</c:v>
                </c:pt>
                <c:pt idx="17724">
                  <c:v>8.313232595917011</c:v>
                </c:pt>
                <c:pt idx="17725">
                  <c:v>8.3133098150169538</c:v>
                </c:pt>
                <c:pt idx="17726">
                  <c:v>8.3135447234330861</c:v>
                </c:pt>
                <c:pt idx="17727">
                  <c:v>8.3132446092000301</c:v>
                </c:pt>
                <c:pt idx="17728">
                  <c:v>8.3130031176169616</c:v>
                </c:pt>
                <c:pt idx="17729">
                  <c:v>8.3127081867169039</c:v>
                </c:pt>
                <c:pt idx="17730">
                  <c:v>8.3133279284670358</c:v>
                </c:pt>
                <c:pt idx="17731">
                  <c:v>8.3133519975669774</c:v>
                </c:pt>
                <c:pt idx="17732">
                  <c:v>8.3132605499999208</c:v>
                </c:pt>
                <c:pt idx="17733">
                  <c:v>8.3134950084170516</c:v>
                </c:pt>
                <c:pt idx="17734">
                  <c:v>8.3130729275169948</c:v>
                </c:pt>
                <c:pt idx="17735">
                  <c:v>8.3134024525999273</c:v>
                </c:pt>
                <c:pt idx="17736">
                  <c:v>8.3134508050330691</c:v>
                </c:pt>
                <c:pt idx="17737">
                  <c:v>8.3136116634500006</c:v>
                </c:pt>
                <c:pt idx="17738">
                  <c:v>8.3135892992169431</c:v>
                </c:pt>
                <c:pt idx="17739">
                  <c:v>8.3136106909670762</c:v>
                </c:pt>
                <c:pt idx="17740">
                  <c:v>8.3131570934000187</c:v>
                </c:pt>
                <c:pt idx="17741">
                  <c:v>8.3138872291669603</c:v>
                </c:pt>
                <c:pt idx="17742">
                  <c:v>8.3134483542500917</c:v>
                </c:pt>
                <c:pt idx="17743">
                  <c:v>8.3133746900170351</c:v>
                </c:pt>
                <c:pt idx="17744">
                  <c:v>8.3137664317669664</c:v>
                </c:pt>
                <c:pt idx="17745">
                  <c:v>8.3135227008669101</c:v>
                </c:pt>
                <c:pt idx="17746">
                  <c:v>8.3129912092830409</c:v>
                </c:pt>
                <c:pt idx="17747">
                  <c:v>8.3129401283829836</c:v>
                </c:pt>
                <c:pt idx="17748">
                  <c:v>8.3127587867999182</c:v>
                </c:pt>
                <c:pt idx="17749">
                  <c:v>8.3125500559000578</c:v>
                </c:pt>
                <c:pt idx="17750">
                  <c:v>8.3129662416670005</c:v>
                </c:pt>
                <c:pt idx="17751">
                  <c:v>8.3127391000829327</c:v>
                </c:pt>
                <c:pt idx="17752">
                  <c:v>8.3123312858500729</c:v>
                </c:pt>
                <c:pt idx="17753">
                  <c:v>8.312261327600007</c:v>
                </c:pt>
                <c:pt idx="17754">
                  <c:v>8.312006496699949</c:v>
                </c:pt>
                <c:pt idx="17755">
                  <c:v>8.3128366051170808</c:v>
                </c:pt>
                <c:pt idx="17756">
                  <c:v>8.3119489908830229</c:v>
                </c:pt>
                <c:pt idx="17757">
                  <c:v>8.3127410659669572</c:v>
                </c:pt>
                <c:pt idx="17758">
                  <c:v>8.3121307017330981</c:v>
                </c:pt>
                <c:pt idx="17759">
                  <c:v>8.3123312708330399</c:v>
                </c:pt>
                <c:pt idx="17760">
                  <c:v>8.3119297959169725</c:v>
                </c:pt>
                <c:pt idx="17761">
                  <c:v>8.3123202316829143</c:v>
                </c:pt>
                <c:pt idx="17762">
                  <c:v>8.311829090100046</c:v>
                </c:pt>
                <c:pt idx="17763">
                  <c:v>8.3117185758669905</c:v>
                </c:pt>
                <c:pt idx="17764">
                  <c:v>8.3111100509499227</c:v>
                </c:pt>
                <c:pt idx="17765">
                  <c:v>8.3121949867170635</c:v>
                </c:pt>
                <c:pt idx="17766">
                  <c:v>8.3116067284669946</c:v>
                </c:pt>
                <c:pt idx="17767">
                  <c:v>8.3121801475669379</c:v>
                </c:pt>
                <c:pt idx="17768">
                  <c:v>8.3121682833330794</c:v>
                </c:pt>
                <c:pt idx="17769">
                  <c:v>8.3114324250830123</c:v>
                </c:pt>
                <c:pt idx="17770">
                  <c:v>8.3113518441829548</c:v>
                </c:pt>
                <c:pt idx="17771">
                  <c:v>8.3111967526000861</c:v>
                </c:pt>
                <c:pt idx="17772">
                  <c:v>8.3117163383670292</c:v>
                </c:pt>
                <c:pt idx="17773">
                  <c:v>8.3111193634499614</c:v>
                </c:pt>
                <c:pt idx="17774">
                  <c:v>8.3114184825499038</c:v>
                </c:pt>
                <c:pt idx="17775">
                  <c:v>8.311639840967036</c:v>
                </c:pt>
                <c:pt idx="17776">
                  <c:v>8.3118897600669772</c:v>
                </c:pt>
                <c:pt idx="17777">
                  <c:v>8.3125887958329212</c:v>
                </c:pt>
                <c:pt idx="17778">
                  <c:v>8.3116651375830521</c:v>
                </c:pt>
                <c:pt idx="17779">
                  <c:v>8.3116972233499951</c:v>
                </c:pt>
                <c:pt idx="17780">
                  <c:v>8.3121942817669279</c:v>
                </c:pt>
                <c:pt idx="17781">
                  <c:v>8.3118093342000687</c:v>
                </c:pt>
                <c:pt idx="17782">
                  <c:v>8.3113003592830026</c:v>
                </c:pt>
                <c:pt idx="17783">
                  <c:v>8.3118129617169441</c:v>
                </c:pt>
                <c:pt idx="17784">
                  <c:v>8.3118151368000746</c:v>
                </c:pt>
                <c:pt idx="17785">
                  <c:v>8.3121472725670174</c:v>
                </c:pt>
                <c:pt idx="17786">
                  <c:v>8.3112109916669592</c:v>
                </c:pt>
                <c:pt idx="17787">
                  <c:v>8.3116973667500922</c:v>
                </c:pt>
                <c:pt idx="17788">
                  <c:v>8.3117963858500339</c:v>
                </c:pt>
                <c:pt idx="17789">
                  <c:v>8.3108685275999665</c:v>
                </c:pt>
                <c:pt idx="17790">
                  <c:v>8.3115804133669098</c:v>
                </c:pt>
                <c:pt idx="17791">
                  <c:v>8.3113529051170421</c:v>
                </c:pt>
                <c:pt idx="17792">
                  <c:v>8.3110516908829837</c:v>
                </c:pt>
                <c:pt idx="17793">
                  <c:v>8.3114985826329164</c:v>
                </c:pt>
                <c:pt idx="17794">
                  <c:v>8.3111138850670567</c:v>
                </c:pt>
                <c:pt idx="17795">
                  <c:v>8.3117986375000008</c:v>
                </c:pt>
                <c:pt idx="17796">
                  <c:v>8.3107932459169334</c:v>
                </c:pt>
                <c:pt idx="17797">
                  <c:v>8.311329515017075</c:v>
                </c:pt>
                <c:pt idx="17798">
                  <c:v>8.3116694067670078</c:v>
                </c:pt>
                <c:pt idx="17799">
                  <c:v>8.3112126925329495</c:v>
                </c:pt>
                <c:pt idx="17800">
                  <c:v>8.3109063676170827</c:v>
                </c:pt>
                <c:pt idx="17801">
                  <c:v>8.3101433533830225</c:v>
                </c:pt>
                <c:pt idx="17802">
                  <c:v>8.3112440617999557</c:v>
                </c:pt>
                <c:pt idx="17803">
                  <c:v>8.3108797142330975</c:v>
                </c:pt>
                <c:pt idx="17804">
                  <c:v>8.3112399666670385</c:v>
                </c:pt>
                <c:pt idx="17805">
                  <c:v>8.3106644917499715</c:v>
                </c:pt>
                <c:pt idx="17806">
                  <c:v>8.3113052941829153</c:v>
                </c:pt>
                <c:pt idx="17807">
                  <c:v>8.3110343192670459</c:v>
                </c:pt>
                <c:pt idx="17808">
                  <c:v>8.31074395503299</c:v>
                </c:pt>
                <c:pt idx="17809">
                  <c:v>8.310861013449923</c:v>
                </c:pt>
                <c:pt idx="17810">
                  <c:v>8.3117412325500641</c:v>
                </c:pt>
                <c:pt idx="17811">
                  <c:v>8.3112393576329975</c:v>
                </c:pt>
                <c:pt idx="17812">
                  <c:v>8.3109182933999382</c:v>
                </c:pt>
                <c:pt idx="17813">
                  <c:v>8.31039951250008</c:v>
                </c:pt>
                <c:pt idx="17814">
                  <c:v>8.3110319875830125</c:v>
                </c:pt>
                <c:pt idx="17815">
                  <c:v>8.3108708233499549</c:v>
                </c:pt>
                <c:pt idx="17816">
                  <c:v>8.3111269317670864</c:v>
                </c:pt>
                <c:pt idx="17817">
                  <c:v>8.3106575675330276</c:v>
                </c:pt>
                <c:pt idx="17818">
                  <c:v>8.3114807426169612</c:v>
                </c:pt>
                <c:pt idx="17819">
                  <c:v>8.3115129950499043</c:v>
                </c:pt>
                <c:pt idx="17820">
                  <c:v>8.3113236201330363</c:v>
                </c:pt>
                <c:pt idx="17821">
                  <c:v>8.3112994392329789</c:v>
                </c:pt>
                <c:pt idx="17822">
                  <c:v>8.3115808083329199</c:v>
                </c:pt>
                <c:pt idx="17823">
                  <c:v>8.3119386500830519</c:v>
                </c:pt>
                <c:pt idx="17824">
                  <c:v>8.3119046691829954</c:v>
                </c:pt>
                <c:pt idx="17825">
                  <c:v>8.3111966942669273</c:v>
                </c:pt>
                <c:pt idx="17826">
                  <c:v>8.3112237800330693</c:v>
                </c:pt>
                <c:pt idx="17827">
                  <c:v>8.3111455884500014</c:v>
                </c:pt>
                <c:pt idx="17828">
                  <c:v>8.3114296575499438</c:v>
                </c:pt>
                <c:pt idx="17829">
                  <c:v>8.3115871659670759</c:v>
                </c:pt>
                <c:pt idx="17830">
                  <c:v>8.3115639684000175</c:v>
                </c:pt>
                <c:pt idx="17831">
                  <c:v>8.3110507374999614</c:v>
                </c:pt>
                <c:pt idx="17832">
                  <c:v>8.3112009459170917</c:v>
                </c:pt>
                <c:pt idx="17833">
                  <c:v>8.3110760150170329</c:v>
                </c:pt>
                <c:pt idx="17834">
                  <c:v>8.3116997900999685</c:v>
                </c:pt>
                <c:pt idx="17835">
                  <c:v>8.3117470591999094</c:v>
                </c:pt>
                <c:pt idx="17836">
                  <c:v>8.3119748176170418</c:v>
                </c:pt>
                <c:pt idx="17837">
                  <c:v>8.3121487867169837</c:v>
                </c:pt>
                <c:pt idx="17838">
                  <c:v>8.3121828617999167</c:v>
                </c:pt>
                <c:pt idx="17839">
                  <c:v>8.3119702809000593</c:v>
                </c:pt>
                <c:pt idx="17840">
                  <c:v>8.3117779499999997</c:v>
                </c:pt>
                <c:pt idx="17841">
                  <c:v>8.3116845250829332</c:v>
                </c:pt>
                <c:pt idx="17842">
                  <c:v>8.3111050775170749</c:v>
                </c:pt>
                <c:pt idx="17843">
                  <c:v>8.3121027359330064</c:v>
                </c:pt>
                <c:pt idx="17844">
                  <c:v>8.3117119216999509</c:v>
                </c:pt>
                <c:pt idx="17845">
                  <c:v>8.3119474801170821</c:v>
                </c:pt>
                <c:pt idx="17846">
                  <c:v>8.3118668325500238</c:v>
                </c:pt>
                <c:pt idx="17847">
                  <c:v>8.3113516076329557</c:v>
                </c:pt>
                <c:pt idx="17848">
                  <c:v>8.3116149934000969</c:v>
                </c:pt>
                <c:pt idx="17849">
                  <c:v>8.3112646791670404</c:v>
                </c:pt>
                <c:pt idx="17850">
                  <c:v>8.3108592709169731</c:v>
                </c:pt>
                <c:pt idx="17851">
                  <c:v>8.311321606682915</c:v>
                </c:pt>
                <c:pt idx="17852">
                  <c:v>8.3112356151000455</c:v>
                </c:pt>
                <c:pt idx="17853">
                  <c:v>8.3109880175329884</c:v>
                </c:pt>
                <c:pt idx="17854">
                  <c:v>8.3111946759499222</c:v>
                </c:pt>
                <c:pt idx="17855">
                  <c:v>8.310583928383064</c:v>
                </c:pt>
                <c:pt idx="17856">
                  <c:v>8.3113267867999969</c:v>
                </c:pt>
                <c:pt idx="17857">
                  <c:v>8.3108959892329377</c:v>
                </c:pt>
                <c:pt idx="17858">
                  <c:v>8.3101055583330794</c:v>
                </c:pt>
                <c:pt idx="17859">
                  <c:v>8.3114766834170126</c:v>
                </c:pt>
                <c:pt idx="17860">
                  <c:v>8.3108651691829554</c:v>
                </c:pt>
                <c:pt idx="17861">
                  <c:v>8.3112712776000865</c:v>
                </c:pt>
                <c:pt idx="17862">
                  <c:v>8.3117616300330273</c:v>
                </c:pt>
                <c:pt idx="17863">
                  <c:v>8.3110532884499619</c:v>
                </c:pt>
                <c:pt idx="17864">
                  <c:v>8.310981174216904</c:v>
                </c:pt>
                <c:pt idx="17865">
                  <c:v>8.310984999300036</c:v>
                </c:pt>
                <c:pt idx="17866">
                  <c:v>8.3105953850669785</c:v>
                </c:pt>
                <c:pt idx="17867">
                  <c:v>8.3113567541669191</c:v>
                </c:pt>
                <c:pt idx="17868">
                  <c:v>8.3117686459170539</c:v>
                </c:pt>
                <c:pt idx="17869">
                  <c:v>8.3119820983499935</c:v>
                </c:pt>
                <c:pt idx="17870">
                  <c:v>8.3120150900999263</c:v>
                </c:pt>
                <c:pt idx="17871">
                  <c:v>8.3121738258670685</c:v>
                </c:pt>
                <c:pt idx="17872">
                  <c:v>8.3120717676170024</c:v>
                </c:pt>
                <c:pt idx="17873">
                  <c:v>8.3124511200499445</c:v>
                </c:pt>
                <c:pt idx="17874">
                  <c:v>8.3120085284670768</c:v>
                </c:pt>
                <c:pt idx="17875">
                  <c:v>8.3118617642330168</c:v>
                </c:pt>
                <c:pt idx="17876">
                  <c:v>8.3124381833329597</c:v>
                </c:pt>
                <c:pt idx="17877">
                  <c:v>8.3125892084170925</c:v>
                </c:pt>
                <c:pt idx="17878">
                  <c:v>8.3119381441830349</c:v>
                </c:pt>
                <c:pt idx="17879">
                  <c:v>8.3117000692669674</c:v>
                </c:pt>
                <c:pt idx="17880">
                  <c:v>8.3115078550329091</c:v>
                </c:pt>
                <c:pt idx="17881">
                  <c:v>8.3116795134500414</c:v>
                </c:pt>
                <c:pt idx="17882">
                  <c:v>8.3120712658829827</c:v>
                </c:pt>
                <c:pt idx="17883">
                  <c:v>8.3124106076329163</c:v>
                </c:pt>
                <c:pt idx="17884">
                  <c:v>8.3123423267330576</c:v>
                </c:pt>
                <c:pt idx="17885">
                  <c:v>8.3126827791669999</c:v>
                </c:pt>
                <c:pt idx="17886">
                  <c:v>8.3129368209169314</c:v>
                </c:pt>
                <c:pt idx="17887">
                  <c:v>8.3129790566830746</c:v>
                </c:pt>
                <c:pt idx="17888">
                  <c:v>8.3128774984330072</c:v>
                </c:pt>
                <c:pt idx="17889">
                  <c:v>8.3129397341999489</c:v>
                </c:pt>
                <c:pt idx="17890">
                  <c:v>8.3134211592830809</c:v>
                </c:pt>
                <c:pt idx="17891">
                  <c:v>8.3133758950500241</c:v>
                </c:pt>
                <c:pt idx="17892">
                  <c:v>8.3131765701329563</c:v>
                </c:pt>
                <c:pt idx="17893">
                  <c:v>8.3130989225670966</c:v>
                </c:pt>
                <c:pt idx="17894">
                  <c:v>8.3130164583330401</c:v>
                </c:pt>
                <c:pt idx="17895">
                  <c:v>8.312491583416973</c:v>
                </c:pt>
                <c:pt idx="17896">
                  <c:v>8.3131640525169157</c:v>
                </c:pt>
                <c:pt idx="17897">
                  <c:v>8.3127413609330478</c:v>
                </c:pt>
                <c:pt idx="17898">
                  <c:v>8.3126059633669893</c:v>
                </c:pt>
                <c:pt idx="17899">
                  <c:v>8.3124411717829219</c:v>
                </c:pt>
                <c:pt idx="17900">
                  <c:v>8.3129263075500628</c:v>
                </c:pt>
                <c:pt idx="17901">
                  <c:v>8.3127123826329967</c:v>
                </c:pt>
                <c:pt idx="17902">
                  <c:v>8.3128704017329387</c:v>
                </c:pt>
                <c:pt idx="17903">
                  <c:v>8.3128449208330792</c:v>
                </c:pt>
                <c:pt idx="17904">
                  <c:v>8.3123214292500123</c:v>
                </c:pt>
                <c:pt idx="17905">
                  <c:v>8.3133345650169552</c:v>
                </c:pt>
                <c:pt idx="17906">
                  <c:v>8.3129377067670873</c:v>
                </c:pt>
                <c:pt idx="17907">
                  <c:v>8.31325022586703</c:v>
                </c:pt>
                <c:pt idx="17908">
                  <c:v>8.3126547676169622</c:v>
                </c:pt>
                <c:pt idx="17909">
                  <c:v>8.313027320049903</c:v>
                </c:pt>
                <c:pt idx="17910">
                  <c:v>8.313939461800036</c:v>
                </c:pt>
                <c:pt idx="17911">
                  <c:v>8.3138754975669773</c:v>
                </c:pt>
                <c:pt idx="17912">
                  <c:v>8.3137432333329215</c:v>
                </c:pt>
                <c:pt idx="17913">
                  <c:v>8.3135342750830521</c:v>
                </c:pt>
                <c:pt idx="17914">
                  <c:v>8.3139553275169931</c:v>
                </c:pt>
                <c:pt idx="17915">
                  <c:v>8.3130870525999274</c:v>
                </c:pt>
                <c:pt idx="17916">
                  <c:v>8.3137677217000689</c:v>
                </c:pt>
                <c:pt idx="17917">
                  <c:v>8.3133907967830005</c:v>
                </c:pt>
                <c:pt idx="17918">
                  <c:v>8.3130551825499435</c:v>
                </c:pt>
                <c:pt idx="17919">
                  <c:v>8.3132210743000758</c:v>
                </c:pt>
                <c:pt idx="17920">
                  <c:v>8.3133665267330183</c:v>
                </c:pt>
                <c:pt idx="17921">
                  <c:v>8.3132487458329596</c:v>
                </c:pt>
                <c:pt idx="17922">
                  <c:v>8.3123222042500924</c:v>
                </c:pt>
                <c:pt idx="17923">
                  <c:v>8.3122564233500338</c:v>
                </c:pt>
                <c:pt idx="17924">
                  <c:v>8.3124663484329666</c:v>
                </c:pt>
                <c:pt idx="17925">
                  <c:v>8.3124454508669103</c:v>
                </c:pt>
                <c:pt idx="17926">
                  <c:v>8.3131640759500414</c:v>
                </c:pt>
                <c:pt idx="17927">
                  <c:v>8.3128361617169837</c:v>
                </c:pt>
                <c:pt idx="17928">
                  <c:v>8.312918970132916</c:v>
                </c:pt>
                <c:pt idx="17929">
                  <c:v>8.3133836225670574</c:v>
                </c:pt>
                <c:pt idx="17930">
                  <c:v>8.3130935083330009</c:v>
                </c:pt>
                <c:pt idx="17931">
                  <c:v>8.3133451000829339</c:v>
                </c:pt>
                <c:pt idx="17932">
                  <c:v>8.3131831191830727</c:v>
                </c:pt>
                <c:pt idx="17933">
                  <c:v>8.3131685109330071</c:v>
                </c:pt>
                <c:pt idx="17934">
                  <c:v>8.3124562800329489</c:v>
                </c:pt>
                <c:pt idx="17935">
                  <c:v>8.3126831717830818</c:v>
                </c:pt>
                <c:pt idx="17936">
                  <c:v>8.3129111908830247</c:v>
                </c:pt>
                <c:pt idx="17937">
                  <c:v>8.3129660159669569</c:v>
                </c:pt>
                <c:pt idx="17938">
                  <c:v>8.3125680821930974</c:v>
                </c:pt>
                <c:pt idx="17939">
                  <c:v>8.3130099708330398</c:v>
                </c:pt>
                <c:pt idx="17940">
                  <c:v>8.3130724792499731</c:v>
                </c:pt>
                <c:pt idx="17941">
                  <c:v>8.3132655316829158</c:v>
                </c:pt>
                <c:pt idx="17942">
                  <c:v>8.3132312567670468</c:v>
                </c:pt>
                <c:pt idx="17943">
                  <c:v>8.3130271091999877</c:v>
                </c:pt>
                <c:pt idx="17944">
                  <c:v>8.3132794509499224</c:v>
                </c:pt>
                <c:pt idx="17945">
                  <c:v>8.3128225700500629</c:v>
                </c:pt>
                <c:pt idx="17946">
                  <c:v>8.3125489451329955</c:v>
                </c:pt>
                <c:pt idx="17947">
                  <c:v>8.3131839308999389</c:v>
                </c:pt>
                <c:pt idx="17948">
                  <c:v>8.3129507833330791</c:v>
                </c:pt>
                <c:pt idx="17949">
                  <c:v>8.3134360584170128</c:v>
                </c:pt>
                <c:pt idx="17950">
                  <c:v>8.3132688441829536</c:v>
                </c:pt>
                <c:pt idx="17951">
                  <c:v>8.3134093692670863</c:v>
                </c:pt>
                <c:pt idx="17952">
                  <c:v>8.3135983717000297</c:v>
                </c:pt>
                <c:pt idx="17953">
                  <c:v>8.3129538801169609</c:v>
                </c:pt>
                <c:pt idx="17954">
                  <c:v>8.3126567325499039</c:v>
                </c:pt>
                <c:pt idx="17955">
                  <c:v>8.3128946909670365</c:v>
                </c:pt>
                <c:pt idx="17956">
                  <c:v>8.3131783433999775</c:v>
                </c:pt>
                <c:pt idx="17957">
                  <c:v>8.3134108291669211</c:v>
                </c:pt>
                <c:pt idx="17958">
                  <c:v>8.3131624375830526</c:v>
                </c:pt>
                <c:pt idx="17959">
                  <c:v>8.3129345900169955</c:v>
                </c:pt>
                <c:pt idx="17960">
                  <c:v>8.3130648650999284</c:v>
                </c:pt>
                <c:pt idx="17961">
                  <c:v>8.3124631342000672</c:v>
                </c:pt>
                <c:pt idx="17962">
                  <c:v>8.312633392617002</c:v>
                </c:pt>
                <c:pt idx="17963">
                  <c:v>8.3131880617169429</c:v>
                </c:pt>
                <c:pt idx="17964">
                  <c:v>8.3132971868000762</c:v>
                </c:pt>
                <c:pt idx="17965">
                  <c:v>8.3130163725670183</c:v>
                </c:pt>
                <c:pt idx="17966">
                  <c:v>8.3133791749999588</c:v>
                </c:pt>
                <c:pt idx="17967">
                  <c:v>8.3131630334170925</c:v>
                </c:pt>
                <c:pt idx="17968">
                  <c:v>8.313396952517035</c:v>
                </c:pt>
                <c:pt idx="17969">
                  <c:v>8.3139821442669675</c:v>
                </c:pt>
                <c:pt idx="17970">
                  <c:v>8.3136460800329104</c:v>
                </c:pt>
                <c:pt idx="17971">
                  <c:v>8.3137638051170413</c:v>
                </c:pt>
                <c:pt idx="17972">
                  <c:v>8.3140444908829849</c:v>
                </c:pt>
                <c:pt idx="17973">
                  <c:v>8.3140858992999167</c:v>
                </c:pt>
                <c:pt idx="17974">
                  <c:v>8.3140439517330567</c:v>
                </c:pt>
                <c:pt idx="17975">
                  <c:v>8.3143240041670001</c:v>
                </c:pt>
                <c:pt idx="17976">
                  <c:v>8.3136743292499329</c:v>
                </c:pt>
                <c:pt idx="17977">
                  <c:v>8.314213231683075</c:v>
                </c:pt>
                <c:pt idx="17978">
                  <c:v>8.3149299401000079</c:v>
                </c:pt>
                <c:pt idx="17979">
                  <c:v>8.3142026591999496</c:v>
                </c:pt>
                <c:pt idx="17980">
                  <c:v>8.3147732842830813</c:v>
                </c:pt>
                <c:pt idx="17981">
                  <c:v>8.314283520050024</c:v>
                </c:pt>
                <c:pt idx="17982">
                  <c:v>8.3145635117999568</c:v>
                </c:pt>
                <c:pt idx="17983">
                  <c:v>8.3147952309000974</c:v>
                </c:pt>
                <c:pt idx="17984">
                  <c:v>8.3147440333330387</c:v>
                </c:pt>
                <c:pt idx="17985">
                  <c:v>8.3143870917499729</c:v>
                </c:pt>
                <c:pt idx="17986">
                  <c:v>8.3145778275169153</c:v>
                </c:pt>
                <c:pt idx="17987">
                  <c:v>8.3144692192670462</c:v>
                </c:pt>
                <c:pt idx="17988">
                  <c:v>8.3143718550329897</c:v>
                </c:pt>
                <c:pt idx="17989">
                  <c:v>8.3143370467829225</c:v>
                </c:pt>
                <c:pt idx="17990">
                  <c:v>8.314389899217062</c:v>
                </c:pt>
                <c:pt idx="17991">
                  <c:v>8.3140276409669962</c:v>
                </c:pt>
                <c:pt idx="17992">
                  <c:v>8.3144752600669385</c:v>
                </c:pt>
                <c:pt idx="17993">
                  <c:v>8.3147449791670809</c:v>
                </c:pt>
                <c:pt idx="17994">
                  <c:v>8.3151652709170136</c:v>
                </c:pt>
                <c:pt idx="17995">
                  <c:v>8.3148142900169546</c:v>
                </c:pt>
                <c:pt idx="17996">
                  <c:v>8.3150516484330872</c:v>
                </c:pt>
                <c:pt idx="17997">
                  <c:v>8.3151001508670284</c:v>
                </c:pt>
                <c:pt idx="17998">
                  <c:v>8.3150264759499617</c:v>
                </c:pt>
                <c:pt idx="17999">
                  <c:v>8.3146604117169041</c:v>
                </c:pt>
                <c:pt idx="18000">
                  <c:v>8.3148269368000367</c:v>
                </c:pt>
                <c:pt idx="18001">
                  <c:v>8.3150104892329786</c:v>
                </c:pt>
                <c:pt idx="18002">
                  <c:v>8.3153403916669202</c:v>
                </c:pt>
                <c:pt idx="18003">
                  <c:v>8.3150531334170523</c:v>
                </c:pt>
                <c:pt idx="18004">
                  <c:v>8.3149674191829952</c:v>
                </c:pt>
                <c:pt idx="18005">
                  <c:v>8.3150869942669274</c:v>
                </c:pt>
                <c:pt idx="18006">
                  <c:v>8.3149125300330695</c:v>
                </c:pt>
                <c:pt idx="18007">
                  <c:v>8.3154109217830019</c:v>
                </c:pt>
                <c:pt idx="18008">
                  <c:v>8.3155957408829426</c:v>
                </c:pt>
                <c:pt idx="18009">
                  <c:v>8.3153604326330743</c:v>
                </c:pt>
                <c:pt idx="18010">
                  <c:v>8.3149890184000181</c:v>
                </c:pt>
                <c:pt idx="18011">
                  <c:v>8.3151853708329604</c:v>
                </c:pt>
                <c:pt idx="18012">
                  <c:v>8.3151582625830933</c:v>
                </c:pt>
                <c:pt idx="18013">
                  <c:v>8.315695581683034</c:v>
                </c:pt>
                <c:pt idx="18014">
                  <c:v>8.3154117734329667</c:v>
                </c:pt>
                <c:pt idx="18015">
                  <c:v>8.3146843258669101</c:v>
                </c:pt>
                <c:pt idx="18016">
                  <c:v>8.3151097676170416</c:v>
                </c:pt>
                <c:pt idx="18017">
                  <c:v>8.3149480867169849</c:v>
                </c:pt>
                <c:pt idx="18018">
                  <c:v>8.3153506784669169</c:v>
                </c:pt>
                <c:pt idx="18019">
                  <c:v>8.3150189309000577</c:v>
                </c:pt>
                <c:pt idx="18020">
                  <c:v>8.3152390500000006</c:v>
                </c:pt>
                <c:pt idx="18021">
                  <c:v>8.3156421417499331</c:v>
                </c:pt>
                <c:pt idx="18022">
                  <c:v>8.3150734108500739</c:v>
                </c:pt>
                <c:pt idx="18023">
                  <c:v>8.3156154859330069</c:v>
                </c:pt>
                <c:pt idx="18024">
                  <c:v>8.315578338366949</c:v>
                </c:pt>
                <c:pt idx="18025">
                  <c:v>8.3154507467830818</c:v>
                </c:pt>
                <c:pt idx="18026">
                  <c:v>8.3152083325500232</c:v>
                </c:pt>
                <c:pt idx="18027">
                  <c:v>8.315496990966956</c:v>
                </c:pt>
                <c:pt idx="18028">
                  <c:v>8.3150780934000981</c:v>
                </c:pt>
                <c:pt idx="18029">
                  <c:v>8.3150894791670389</c:v>
                </c:pt>
                <c:pt idx="18030">
                  <c:v>8.3153605375829738</c:v>
                </c:pt>
                <c:pt idx="18031">
                  <c:v>8.3158012566829154</c:v>
                </c:pt>
                <c:pt idx="18032">
                  <c:v>8.3153392317670463</c:v>
                </c:pt>
                <c:pt idx="18033">
                  <c:v>8.315672884199989</c:v>
                </c:pt>
                <c:pt idx="18034">
                  <c:v>8.3158590759499216</c:v>
                </c:pt>
                <c:pt idx="18035">
                  <c:v>8.3156327283830631</c:v>
                </c:pt>
                <c:pt idx="18036">
                  <c:v>8.3159470867999961</c:v>
                </c:pt>
                <c:pt idx="18037">
                  <c:v>8.3156393392329377</c:v>
                </c:pt>
                <c:pt idx="18038">
                  <c:v>8.3158126916670803</c:v>
                </c:pt>
                <c:pt idx="18039">
                  <c:v>8.3156427834170117</c:v>
                </c:pt>
                <c:pt idx="18040">
                  <c:v>8.3152456858499555</c:v>
                </c:pt>
                <c:pt idx="18041">
                  <c:v>8.3160622609330872</c:v>
                </c:pt>
                <c:pt idx="18042">
                  <c:v>8.3154250633670284</c:v>
                </c:pt>
                <c:pt idx="18043">
                  <c:v>8.3155930717829616</c:v>
                </c:pt>
                <c:pt idx="18044">
                  <c:v>8.3155160242169046</c:v>
                </c:pt>
                <c:pt idx="18045">
                  <c:v>8.3156935326330359</c:v>
                </c:pt>
                <c:pt idx="18046">
                  <c:v>8.3156635683999784</c:v>
                </c:pt>
                <c:pt idx="18047">
                  <c:v>8.3156893541669206</c:v>
                </c:pt>
                <c:pt idx="18048">
                  <c:v>8.316495962583053</c:v>
                </c:pt>
                <c:pt idx="18049">
                  <c:v>8.3158902816829947</c:v>
                </c:pt>
                <c:pt idx="18050">
                  <c:v>8.3154959234329269</c:v>
                </c:pt>
                <c:pt idx="18051">
                  <c:v>8.3158709758670692</c:v>
                </c:pt>
                <c:pt idx="18052">
                  <c:v>8.3159235509500018</c:v>
                </c:pt>
                <c:pt idx="18053">
                  <c:v>8.3164421367169439</c:v>
                </c:pt>
                <c:pt idx="18054">
                  <c:v>8.3159804784670772</c:v>
                </c:pt>
                <c:pt idx="18055">
                  <c:v>8.3159956475670178</c:v>
                </c:pt>
                <c:pt idx="18056">
                  <c:v>8.316091299999961</c:v>
                </c:pt>
                <c:pt idx="18057">
                  <c:v>8.3164146250830928</c:v>
                </c:pt>
                <c:pt idx="18058">
                  <c:v>8.3157585441830353</c:v>
                </c:pt>
                <c:pt idx="18059">
                  <c:v>8.3157307025999678</c:v>
                </c:pt>
                <c:pt idx="18060">
                  <c:v>8.3162099550329085</c:v>
                </c:pt>
                <c:pt idx="18061">
                  <c:v>8.3160561967830411</c:v>
                </c:pt>
                <c:pt idx="18062">
                  <c:v>8.3167014492169837</c:v>
                </c:pt>
                <c:pt idx="18063">
                  <c:v>8.3166313909669167</c:v>
                </c:pt>
                <c:pt idx="18064">
                  <c:v>8.3159013100670585</c:v>
                </c:pt>
                <c:pt idx="18065">
                  <c:v>8.3160626124999997</c:v>
                </c:pt>
                <c:pt idx="18066">
                  <c:v>8.3162983875829326</c:v>
                </c:pt>
                <c:pt idx="18067">
                  <c:v>8.3163222400170742</c:v>
                </c:pt>
                <c:pt idx="18068">
                  <c:v>8.3167663817670068</c:v>
                </c:pt>
                <c:pt idx="18069">
                  <c:v>8.3161223841999501</c:v>
                </c:pt>
                <c:pt idx="18070">
                  <c:v>8.316383392617082</c:v>
                </c:pt>
                <c:pt idx="18071">
                  <c:v>8.3157467117170221</c:v>
                </c:pt>
                <c:pt idx="18072">
                  <c:v>8.3167362534669564</c:v>
                </c:pt>
                <c:pt idx="18073">
                  <c:v>8.3165755392330976</c:v>
                </c:pt>
                <c:pt idx="18074">
                  <c:v>8.3165408750000402</c:v>
                </c:pt>
                <c:pt idx="18075">
                  <c:v>8.3164519000829724</c:v>
                </c:pt>
                <c:pt idx="18076">
                  <c:v>8.3163875525169146</c:v>
                </c:pt>
                <c:pt idx="18077">
                  <c:v>8.3163668276000475</c:v>
                </c:pt>
                <c:pt idx="18078">
                  <c:v>8.3171639800329888</c:v>
                </c:pt>
                <c:pt idx="18079">
                  <c:v>8.3165374051169216</c:v>
                </c:pt>
                <c:pt idx="18080">
                  <c:v>8.3163686908830634</c:v>
                </c:pt>
                <c:pt idx="18081">
                  <c:v>8.3160294492999967</c:v>
                </c:pt>
                <c:pt idx="18082">
                  <c:v>8.3168185017329392</c:v>
                </c:pt>
                <c:pt idx="18083">
                  <c:v>8.3169239208330801</c:v>
                </c:pt>
                <c:pt idx="18084">
                  <c:v>8.3172454459170115</c:v>
                </c:pt>
                <c:pt idx="18085">
                  <c:v>8.3164888650169555</c:v>
                </c:pt>
                <c:pt idx="18086">
                  <c:v>8.3165061567670868</c:v>
                </c:pt>
                <c:pt idx="18087">
                  <c:v>8.3165916425330302</c:v>
                </c:pt>
                <c:pt idx="18088">
                  <c:v>8.3167139009499618</c:v>
                </c:pt>
                <c:pt idx="18089">
                  <c:v>8.316531753382904</c:v>
                </c:pt>
                <c:pt idx="18090">
                  <c:v>8.316398995133035</c:v>
                </c:pt>
                <c:pt idx="18091">
                  <c:v>8.3171451308999789</c:v>
                </c:pt>
                <c:pt idx="18092">
                  <c:v>8.3166535499999217</c:v>
                </c:pt>
                <c:pt idx="18093">
                  <c:v>8.3166538417500533</c:v>
                </c:pt>
                <c:pt idx="18094">
                  <c:v>8.3166892108499937</c:v>
                </c:pt>
                <c:pt idx="18095">
                  <c:v>8.3167582192669265</c:v>
                </c:pt>
                <c:pt idx="18096">
                  <c:v>8.3165486883670692</c:v>
                </c:pt>
                <c:pt idx="18097">
                  <c:v>8.3160982801170018</c:v>
                </c:pt>
                <c:pt idx="18098">
                  <c:v>8.3165088992169451</c:v>
                </c:pt>
                <c:pt idx="18099">
                  <c:v>8.3168035909670763</c:v>
                </c:pt>
                <c:pt idx="18100">
                  <c:v>8.3165568434000168</c:v>
                </c:pt>
                <c:pt idx="18101">
                  <c:v>8.3161447124999608</c:v>
                </c:pt>
                <c:pt idx="18102">
                  <c:v>8.3168967375830913</c:v>
                </c:pt>
                <c:pt idx="18103">
                  <c:v>8.3166033233500354</c:v>
                </c:pt>
                <c:pt idx="18104">
                  <c:v>8.3166011984329682</c:v>
                </c:pt>
                <c:pt idx="18105">
                  <c:v>8.3166221841999093</c:v>
                </c:pt>
                <c:pt idx="18106">
                  <c:v>8.3159177759500427</c:v>
                </c:pt>
                <c:pt idx="18107">
                  <c:v>8.3168170117169833</c:v>
                </c:pt>
                <c:pt idx="18108">
                  <c:v>8.3170542034669168</c:v>
                </c:pt>
                <c:pt idx="18109">
                  <c:v>8.316714422567058</c:v>
                </c:pt>
                <c:pt idx="18110">
                  <c:v>8.3163350916669998</c:v>
                </c:pt>
                <c:pt idx="18111">
                  <c:v>8.3164709667499341</c:v>
                </c:pt>
                <c:pt idx="18112">
                  <c:v>8.3168868691830742</c:v>
                </c:pt>
                <c:pt idx="18113">
                  <c:v>8.3166804942670058</c:v>
                </c:pt>
                <c:pt idx="18114">
                  <c:v>8.3163149466999489</c:v>
                </c:pt>
                <c:pt idx="18115">
                  <c:v>8.316082405117081</c:v>
                </c:pt>
                <c:pt idx="18116">
                  <c:v>8.3165130575500239</c:v>
                </c:pt>
                <c:pt idx="18117">
                  <c:v>8.3163365326329561</c:v>
                </c:pt>
                <c:pt idx="18118">
                  <c:v>8.3160764350670977</c:v>
                </c:pt>
                <c:pt idx="18119">
                  <c:v>8.3159221541670405</c:v>
                </c:pt>
                <c:pt idx="18120">
                  <c:v>8.3155838459169722</c:v>
                </c:pt>
                <c:pt idx="18121">
                  <c:v>8.3158351316829151</c:v>
                </c:pt>
                <c:pt idx="18122">
                  <c:v>8.3153469401000475</c:v>
                </c:pt>
                <c:pt idx="18123">
                  <c:v>8.3150908758669893</c:v>
                </c:pt>
                <c:pt idx="18124">
                  <c:v>8.3151570176169205</c:v>
                </c:pt>
                <c:pt idx="18125">
                  <c:v>8.3156528700500623</c:v>
                </c:pt>
                <c:pt idx="18126">
                  <c:v>8.3150663784669963</c:v>
                </c:pt>
                <c:pt idx="18127">
                  <c:v>8.3151227975669393</c:v>
                </c:pt>
                <c:pt idx="18128">
                  <c:v>8.3149248000000782</c:v>
                </c:pt>
                <c:pt idx="18129">
                  <c:v>8.3145690084170134</c:v>
                </c:pt>
                <c:pt idx="18130">
                  <c:v>8.3149284608499539</c:v>
                </c:pt>
                <c:pt idx="18131">
                  <c:v>8.3152688692670864</c:v>
                </c:pt>
                <c:pt idx="18132">
                  <c:v>8.3148304050330299</c:v>
                </c:pt>
                <c:pt idx="18133">
                  <c:v>8.3153184134499618</c:v>
                </c:pt>
                <c:pt idx="18134">
                  <c:v>8.3156823492169032</c:v>
                </c:pt>
                <c:pt idx="18135">
                  <c:v>8.3151930576330368</c:v>
                </c:pt>
                <c:pt idx="18136">
                  <c:v>8.3151841433999785</c:v>
                </c:pt>
                <c:pt idx="18137">
                  <c:v>8.3157854791669212</c:v>
                </c:pt>
                <c:pt idx="18138">
                  <c:v>8.3162763042500529</c:v>
                </c:pt>
                <c:pt idx="18139">
                  <c:v>8.3160774900169958</c:v>
                </c:pt>
                <c:pt idx="18140">
                  <c:v>8.3158082484329281</c:v>
                </c:pt>
                <c:pt idx="18141">
                  <c:v>8.3155776008670674</c:v>
                </c:pt>
                <c:pt idx="18142">
                  <c:v>8.315311509283001</c:v>
                </c:pt>
                <c:pt idx="18143">
                  <c:v>8.3151965950499438</c:v>
                </c:pt>
                <c:pt idx="18144">
                  <c:v>8.3157313368000754</c:v>
                </c:pt>
                <c:pt idx="18145">
                  <c:v>8.3157076059000179</c:v>
                </c:pt>
                <c:pt idx="18146">
                  <c:v>8.3158303249999594</c:v>
                </c:pt>
                <c:pt idx="18147">
                  <c:v>8.3157210000830908</c:v>
                </c:pt>
                <c:pt idx="18148">
                  <c:v>8.3153905525170337</c:v>
                </c:pt>
                <c:pt idx="18149">
                  <c:v>8.315458844266967</c:v>
                </c:pt>
                <c:pt idx="18150">
                  <c:v>8.3157200466999104</c:v>
                </c:pt>
                <c:pt idx="18151">
                  <c:v>8.315286821783042</c:v>
                </c:pt>
                <c:pt idx="18152">
                  <c:v>8.3157558075499836</c:v>
                </c:pt>
                <c:pt idx="18153">
                  <c:v>8.3156123159669182</c:v>
                </c:pt>
                <c:pt idx="18154">
                  <c:v>8.3155022017330573</c:v>
                </c:pt>
                <c:pt idx="18155">
                  <c:v>8.3153324708330008</c:v>
                </c:pt>
                <c:pt idx="18156">
                  <c:v>8.3149598625829331</c:v>
                </c:pt>
                <c:pt idx="18157">
                  <c:v>8.3157113483500726</c:v>
                </c:pt>
                <c:pt idx="18158">
                  <c:v>8.3152155401000076</c:v>
                </c:pt>
                <c:pt idx="18159">
                  <c:v>8.3159005925329499</c:v>
                </c:pt>
                <c:pt idx="18160">
                  <c:v>8.31575893428308</c:v>
                </c:pt>
                <c:pt idx="18161">
                  <c:v>8.3153048033830235</c:v>
                </c:pt>
                <c:pt idx="18162">
                  <c:v>8.315389528466957</c:v>
                </c:pt>
                <c:pt idx="18163">
                  <c:v>8.315200530900098</c:v>
                </c:pt>
                <c:pt idx="18164">
                  <c:v>8.3151312666670396</c:v>
                </c:pt>
                <c:pt idx="18165">
                  <c:v>8.3153271917499723</c:v>
                </c:pt>
                <c:pt idx="18166">
                  <c:v>8.3152799608499155</c:v>
                </c:pt>
                <c:pt idx="18167">
                  <c:v>8.3149228859330471</c:v>
                </c:pt>
                <c:pt idx="18168">
                  <c:v>8.3152977216999897</c:v>
                </c:pt>
                <c:pt idx="18169">
                  <c:v>8.3148967301169225</c:v>
                </c:pt>
                <c:pt idx="18170">
                  <c:v>8.3150659992170635</c:v>
                </c:pt>
                <c:pt idx="18172">
                  <c:v>8.3106896629403888</c:v>
                </c:pt>
                <c:pt idx="18173" formatCode="General">
                  <c:v>2.8772135902567593E-3</c:v>
                </c:pt>
              </c:numCache>
            </c:numRef>
          </c:yVal>
          <c:smooth val="0"/>
        </c:ser>
        <c:dLbls>
          <c:showLegendKey val="0"/>
          <c:showVal val="0"/>
          <c:showCatName val="0"/>
          <c:showSerName val="0"/>
          <c:showPercent val="0"/>
          <c:showBubbleSize val="0"/>
        </c:dLbls>
        <c:axId val="324338480"/>
        <c:axId val="324338872"/>
      </c:scatterChart>
      <c:valAx>
        <c:axId val="324338480"/>
        <c:scaling>
          <c:orientation val="minMax"/>
          <c:max val="41150.5"/>
          <c:min val="41138"/>
        </c:scaling>
        <c:delete val="0"/>
        <c:axPos val="b"/>
        <c:numFmt formatCode="m/d/yy\ h:mm;@" sourceLinked="1"/>
        <c:majorTickMark val="out"/>
        <c:minorTickMark val="none"/>
        <c:tickLblPos val="nextTo"/>
        <c:crossAx val="324338872"/>
        <c:crosses val="autoZero"/>
        <c:crossBetween val="midCat"/>
      </c:valAx>
      <c:valAx>
        <c:axId val="324338872"/>
        <c:scaling>
          <c:orientation val="minMax"/>
          <c:max val="8.39"/>
          <c:min val="8.3000000000000007"/>
        </c:scaling>
        <c:delete val="0"/>
        <c:axPos val="l"/>
        <c:majorGridlines/>
        <c:numFmt formatCode="0.00" sourceLinked="0"/>
        <c:majorTickMark val="out"/>
        <c:minorTickMark val="none"/>
        <c:tickLblPos val="nextTo"/>
        <c:crossAx val="324338480"/>
        <c:crosses val="autoZero"/>
        <c:crossBetween val="midCat"/>
        <c:majorUnit val="2.0000000000000004E-2"/>
      </c:valAx>
      <c:spPr>
        <a:ln w="25400">
          <a:solidFill>
            <a:schemeClr val="tx1"/>
          </a:solidFill>
        </a:ln>
      </c:spPr>
    </c:plotArea>
    <c:plotVisOnly val="1"/>
    <c:dispBlanksAs val="gap"/>
    <c:showDLblsOverMax val="0"/>
  </c:chart>
  <c:spPr>
    <a:ln>
      <a:solidFill>
        <a:schemeClr val="tx1"/>
      </a:solidFill>
    </a:ln>
  </c:sp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8.9095891679471725E-2"/>
          <c:y val="1.8392557208715021E-2"/>
          <c:w val="0.8592429253950753"/>
          <c:h val="0.92698505282936539"/>
        </c:manualLayout>
      </c:layout>
      <c:scatterChart>
        <c:scatterStyle val="lineMarker"/>
        <c:varyColors val="0"/>
        <c:ser>
          <c:idx val="0"/>
          <c:order val="0"/>
          <c:tx>
            <c:strRef>
              <c:f>GGAa_A!$K$1:$K$3</c:f>
              <c:strCache>
                <c:ptCount val="1"/>
                <c:pt idx="0">
                  <c:v>1 -0.02</c:v>
                </c:pt>
              </c:strCache>
            </c:strRef>
          </c:tx>
          <c:spPr>
            <a:ln w="1270">
              <a:solidFill>
                <a:srgbClr val="00B0F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GGAa_A!$K$4:$K$18204</c:f>
              <c:numCache>
                <c:formatCode>0.000000</c:formatCode>
                <c:ptCount val="18201"/>
                <c:pt idx="0">
                  <c:v>3.9103388367553074E-2</c:v>
                </c:pt>
                <c:pt idx="1">
                  <c:v>3.9585471701553979E-2</c:v>
                </c:pt>
                <c:pt idx="2">
                  <c:v>4.0417188367553217E-2</c:v>
                </c:pt>
                <c:pt idx="3">
                  <c:v>3.9452888367553521E-2</c:v>
                </c:pt>
                <c:pt idx="4">
                  <c:v>3.9405238367552678E-2</c:v>
                </c:pt>
                <c:pt idx="5">
                  <c:v>3.8534555034554566E-2</c:v>
                </c:pt>
                <c:pt idx="6">
                  <c:v>3.9047305034553184E-2</c:v>
                </c:pt>
                <c:pt idx="7">
                  <c:v>4.0010305034553675E-2</c:v>
                </c:pt>
                <c:pt idx="8">
                  <c:v>3.9984221700552561E-2</c:v>
                </c:pt>
                <c:pt idx="9">
                  <c:v>3.9031855034553822E-2</c:v>
                </c:pt>
                <c:pt idx="10">
                  <c:v>3.8307155034552801E-2</c:v>
                </c:pt>
                <c:pt idx="11">
                  <c:v>3.8815155034552754E-2</c:v>
                </c:pt>
                <c:pt idx="12">
                  <c:v>4.0456405034555012E-2</c:v>
                </c:pt>
                <c:pt idx="13">
                  <c:v>4.0023488367553164E-2</c:v>
                </c:pt>
                <c:pt idx="14">
                  <c:v>4.0195688367554674E-2</c:v>
                </c:pt>
                <c:pt idx="15">
                  <c:v>3.8877438367554043E-2</c:v>
                </c:pt>
                <c:pt idx="16">
                  <c:v>3.890338836755354E-2</c:v>
                </c:pt>
                <c:pt idx="17">
                  <c:v>4.0242405034553522E-2</c:v>
                </c:pt>
                <c:pt idx="18">
                  <c:v>4.0253738367554484E-2</c:v>
                </c:pt>
                <c:pt idx="19">
                  <c:v>3.897305503455413E-2</c:v>
                </c:pt>
                <c:pt idx="20">
                  <c:v>3.8514538367553322E-2</c:v>
                </c:pt>
                <c:pt idx="21">
                  <c:v>3.82268550345541E-2</c:v>
                </c:pt>
                <c:pt idx="22">
                  <c:v>4.0172505034553788E-2</c:v>
                </c:pt>
                <c:pt idx="23">
                  <c:v>3.984632170055398E-2</c:v>
                </c:pt>
                <c:pt idx="24">
                  <c:v>3.8770721701554003E-2</c:v>
                </c:pt>
                <c:pt idx="25">
                  <c:v>3.8274155034552629E-2</c:v>
                </c:pt>
                <c:pt idx="26">
                  <c:v>3.8429138367553642E-2</c:v>
                </c:pt>
                <c:pt idx="27">
                  <c:v>3.9365471701553426E-2</c:v>
                </c:pt>
                <c:pt idx="28">
                  <c:v>3.9772855033553392E-2</c:v>
                </c:pt>
                <c:pt idx="29">
                  <c:v>3.9922638367554122E-2</c:v>
                </c:pt>
                <c:pt idx="30">
                  <c:v>3.908960503355359E-2</c:v>
                </c:pt>
                <c:pt idx="31">
                  <c:v>3.9606871700553506E-2</c:v>
                </c:pt>
                <c:pt idx="32">
                  <c:v>4.0191738367552923E-2</c:v>
                </c:pt>
                <c:pt idx="33">
                  <c:v>4.047312170055313E-2</c:v>
                </c:pt>
                <c:pt idx="34">
                  <c:v>3.9687838367554698E-2</c:v>
                </c:pt>
                <c:pt idx="35">
                  <c:v>3.8605405034554743E-2</c:v>
                </c:pt>
                <c:pt idx="36">
                  <c:v>3.8406488367553629E-2</c:v>
                </c:pt>
                <c:pt idx="37">
                  <c:v>3.9439238367553878E-2</c:v>
                </c:pt>
                <c:pt idx="38">
                  <c:v>3.932572170055422E-2</c:v>
                </c:pt>
                <c:pt idx="39">
                  <c:v>3.8788621700553486E-2</c:v>
                </c:pt>
                <c:pt idx="40">
                  <c:v>3.7924055034554052E-2</c:v>
                </c:pt>
                <c:pt idx="41">
                  <c:v>3.7644571700552867E-2</c:v>
                </c:pt>
                <c:pt idx="42">
                  <c:v>3.9198771700553928E-2</c:v>
                </c:pt>
                <c:pt idx="43">
                  <c:v>3.9387205034553355E-2</c:v>
                </c:pt>
                <c:pt idx="44">
                  <c:v>3.8696771700553037E-2</c:v>
                </c:pt>
                <c:pt idx="45">
                  <c:v>3.9211288367552791E-2</c:v>
                </c:pt>
                <c:pt idx="46">
                  <c:v>3.8794805034552973E-2</c:v>
                </c:pt>
                <c:pt idx="47">
                  <c:v>3.908042170055466E-2</c:v>
                </c:pt>
                <c:pt idx="48">
                  <c:v>3.9017205033554839E-2</c:v>
                </c:pt>
                <c:pt idx="49">
                  <c:v>3.8788421701553014E-2</c:v>
                </c:pt>
                <c:pt idx="50">
                  <c:v>3.854507170055306E-2</c:v>
                </c:pt>
                <c:pt idx="51">
                  <c:v>3.848835503455468E-2</c:v>
                </c:pt>
                <c:pt idx="52">
                  <c:v>4.0232055034555139E-2</c:v>
                </c:pt>
                <c:pt idx="53">
                  <c:v>4.036450503455398E-2</c:v>
                </c:pt>
                <c:pt idx="54">
                  <c:v>3.937583836755372E-2</c:v>
                </c:pt>
                <c:pt idx="55">
                  <c:v>3.8715305034554739E-2</c:v>
                </c:pt>
                <c:pt idx="56">
                  <c:v>3.8874288367554535E-2</c:v>
                </c:pt>
                <c:pt idx="57">
                  <c:v>4.0049171700553068E-2</c:v>
                </c:pt>
                <c:pt idx="58">
                  <c:v>3.9876688367553606E-2</c:v>
                </c:pt>
                <c:pt idx="59">
                  <c:v>3.9302688367555086E-2</c:v>
                </c:pt>
                <c:pt idx="60">
                  <c:v>3.8227838367554903E-2</c:v>
                </c:pt>
                <c:pt idx="61">
                  <c:v>3.8486788367554106E-2</c:v>
                </c:pt>
                <c:pt idx="62">
                  <c:v>3.9821188367553398E-2</c:v>
                </c:pt>
                <c:pt idx="63">
                  <c:v>3.9636988367553763E-2</c:v>
                </c:pt>
                <c:pt idx="64">
                  <c:v>3.8691505033553633E-2</c:v>
                </c:pt>
                <c:pt idx="65">
                  <c:v>3.8136905033552673E-2</c:v>
                </c:pt>
                <c:pt idx="66">
                  <c:v>3.8292388367554289E-2</c:v>
                </c:pt>
                <c:pt idx="67">
                  <c:v>3.9078538367552221E-2</c:v>
                </c:pt>
                <c:pt idx="68">
                  <c:v>3.8972555034553616E-2</c:v>
                </c:pt>
                <c:pt idx="69">
                  <c:v>3.8579555033552773E-2</c:v>
                </c:pt>
                <c:pt idx="70">
                  <c:v>3.8288588367554291E-2</c:v>
                </c:pt>
                <c:pt idx="71">
                  <c:v>3.9421988367554797E-2</c:v>
                </c:pt>
                <c:pt idx="72">
                  <c:v>4.024310503455282E-2</c:v>
                </c:pt>
                <c:pt idx="73">
                  <c:v>4.0228655034554486E-2</c:v>
                </c:pt>
                <c:pt idx="74">
                  <c:v>3.886968836755407E-2</c:v>
                </c:pt>
                <c:pt idx="75">
                  <c:v>3.9715954459553296E-2</c:v>
                </c:pt>
                <c:pt idx="76">
                  <c:v>3.95143050345554E-2</c:v>
                </c:pt>
                <c:pt idx="77">
                  <c:v>4.106320503455492E-2</c:v>
                </c:pt>
                <c:pt idx="78">
                  <c:v>3.9924088367553304E-2</c:v>
                </c:pt>
                <c:pt idx="79">
                  <c:v>3.9053938367554289E-2</c:v>
                </c:pt>
                <c:pt idx="80">
                  <c:v>3.8073655034552581E-2</c:v>
                </c:pt>
                <c:pt idx="81">
                  <c:v>3.8222338367552802E-2</c:v>
                </c:pt>
                <c:pt idx="82">
                  <c:v>3.9047155034554984E-2</c:v>
                </c:pt>
                <c:pt idx="83">
                  <c:v>3.9724021700552961E-2</c:v>
                </c:pt>
                <c:pt idx="84">
                  <c:v>3.8548538367554522E-2</c:v>
                </c:pt>
                <c:pt idx="85">
                  <c:v>3.8126138367553034E-2</c:v>
                </c:pt>
                <c:pt idx="86">
                  <c:v>3.8795905034553393E-2</c:v>
                </c:pt>
                <c:pt idx="87">
                  <c:v>4.0516071701554204E-2</c:v>
                </c:pt>
                <c:pt idx="88">
                  <c:v>3.9558421701554061E-2</c:v>
                </c:pt>
                <c:pt idx="89">
                  <c:v>3.8710405034552545E-2</c:v>
                </c:pt>
                <c:pt idx="90">
                  <c:v>3.8746705034553977E-2</c:v>
                </c:pt>
                <c:pt idx="91">
                  <c:v>3.8324471700554377E-2</c:v>
                </c:pt>
                <c:pt idx="92">
                  <c:v>3.9537555034553543E-2</c:v>
                </c:pt>
                <c:pt idx="93">
                  <c:v>3.8890138367555019E-2</c:v>
                </c:pt>
                <c:pt idx="94">
                  <c:v>3.9037138367555138E-2</c:v>
                </c:pt>
                <c:pt idx="95">
                  <c:v>3.8755888367554683E-2</c:v>
                </c:pt>
                <c:pt idx="96">
                  <c:v>3.906222170055336E-2</c:v>
                </c:pt>
                <c:pt idx="97">
                  <c:v>3.9450538367552704E-2</c:v>
                </c:pt>
                <c:pt idx="98">
                  <c:v>4.0017521700554462E-2</c:v>
                </c:pt>
                <c:pt idx="99">
                  <c:v>3.9325438367554491E-2</c:v>
                </c:pt>
                <c:pt idx="100">
                  <c:v>3.962485503455411E-2</c:v>
                </c:pt>
                <c:pt idx="101">
                  <c:v>3.9763305034553789E-2</c:v>
                </c:pt>
                <c:pt idx="102">
                  <c:v>4.1113071700554962E-2</c:v>
                </c:pt>
                <c:pt idx="103">
                  <c:v>3.9956605034553186E-2</c:v>
                </c:pt>
                <c:pt idx="104">
                  <c:v>3.9275071700553846E-2</c:v>
                </c:pt>
                <c:pt idx="105">
                  <c:v>3.9396538367552261E-2</c:v>
                </c:pt>
                <c:pt idx="106">
                  <c:v>3.9068171700553614E-2</c:v>
                </c:pt>
                <c:pt idx="107">
                  <c:v>4.0227571700554202E-2</c:v>
                </c:pt>
                <c:pt idx="108">
                  <c:v>3.9261438367552651E-2</c:v>
                </c:pt>
                <c:pt idx="109">
                  <c:v>3.8820305033554228E-2</c:v>
                </c:pt>
                <c:pt idx="110">
                  <c:v>3.8757605034553458E-2</c:v>
                </c:pt>
                <c:pt idx="111">
                  <c:v>3.8812005033553157E-2</c:v>
                </c:pt>
                <c:pt idx="112">
                  <c:v>3.93436883675546E-2</c:v>
                </c:pt>
                <c:pt idx="113">
                  <c:v>3.9013221701552817E-2</c:v>
                </c:pt>
                <c:pt idx="114">
                  <c:v>3.8754838367554847E-2</c:v>
                </c:pt>
                <c:pt idx="115">
                  <c:v>3.8248005034554347E-2</c:v>
                </c:pt>
                <c:pt idx="116">
                  <c:v>3.9169188367554633E-2</c:v>
                </c:pt>
                <c:pt idx="117">
                  <c:v>3.9797805034553727E-2</c:v>
                </c:pt>
                <c:pt idx="118">
                  <c:v>4.0357621700553417E-2</c:v>
                </c:pt>
                <c:pt idx="119">
                  <c:v>3.866208836755454E-2</c:v>
                </c:pt>
                <c:pt idx="120">
                  <c:v>3.8604238367553514E-2</c:v>
                </c:pt>
                <c:pt idx="121">
                  <c:v>3.8568521701553629E-2</c:v>
                </c:pt>
                <c:pt idx="122">
                  <c:v>3.9433421701553464E-2</c:v>
                </c:pt>
                <c:pt idx="123">
                  <c:v>3.9751655033554337E-2</c:v>
                </c:pt>
                <c:pt idx="124">
                  <c:v>3.9124205034554785E-2</c:v>
                </c:pt>
                <c:pt idx="125">
                  <c:v>3.8156788367554165E-2</c:v>
                </c:pt>
                <c:pt idx="126">
                  <c:v>3.7874588367555043E-2</c:v>
                </c:pt>
                <c:pt idx="127">
                  <c:v>3.9525488367554609E-2</c:v>
                </c:pt>
                <c:pt idx="128">
                  <c:v>3.9525921700554315E-2</c:v>
                </c:pt>
                <c:pt idx="129">
                  <c:v>3.8975038367554185E-2</c:v>
                </c:pt>
                <c:pt idx="130">
                  <c:v>3.8345855033553769E-2</c:v>
                </c:pt>
                <c:pt idx="131">
                  <c:v>3.8199721700553149E-2</c:v>
                </c:pt>
                <c:pt idx="132">
                  <c:v>3.9777421700553497E-2</c:v>
                </c:pt>
                <c:pt idx="133">
                  <c:v>3.9430805034553054E-2</c:v>
                </c:pt>
                <c:pt idx="134">
                  <c:v>3.8950105034554164E-2</c:v>
                </c:pt>
                <c:pt idx="135">
                  <c:v>3.910542170055549E-2</c:v>
                </c:pt>
                <c:pt idx="136">
                  <c:v>3.9315771701555272E-2</c:v>
                </c:pt>
                <c:pt idx="137">
                  <c:v>3.9968505033553606E-2</c:v>
                </c:pt>
                <c:pt idx="138">
                  <c:v>3.9845855033553826E-2</c:v>
                </c:pt>
                <c:pt idx="139">
                  <c:v>3.905777170155296E-2</c:v>
                </c:pt>
                <c:pt idx="140">
                  <c:v>3.8847255034554842E-2</c:v>
                </c:pt>
                <c:pt idx="141">
                  <c:v>3.8236138367554198E-2</c:v>
                </c:pt>
                <c:pt idx="142">
                  <c:v>4.0075655033553439E-2</c:v>
                </c:pt>
                <c:pt idx="143">
                  <c:v>3.9127421700553236E-2</c:v>
                </c:pt>
                <c:pt idx="144">
                  <c:v>3.872532170055272E-2</c:v>
                </c:pt>
                <c:pt idx="145">
                  <c:v>3.8045905034553365E-2</c:v>
                </c:pt>
                <c:pt idx="146">
                  <c:v>3.8413355034553967E-2</c:v>
                </c:pt>
                <c:pt idx="147">
                  <c:v>3.9588571701552902E-2</c:v>
                </c:pt>
                <c:pt idx="148">
                  <c:v>3.9035555034552652E-2</c:v>
                </c:pt>
                <c:pt idx="149">
                  <c:v>3.8121038367553831E-2</c:v>
                </c:pt>
                <c:pt idx="150">
                  <c:v>3.7694005033553205E-2</c:v>
                </c:pt>
                <c:pt idx="151">
                  <c:v>3.7971638367554086E-2</c:v>
                </c:pt>
                <c:pt idx="152">
                  <c:v>3.9291188367553923E-2</c:v>
                </c:pt>
                <c:pt idx="153">
                  <c:v>3.9854305033553097E-2</c:v>
                </c:pt>
                <c:pt idx="154">
                  <c:v>3.8882871701553648E-2</c:v>
                </c:pt>
                <c:pt idx="155">
                  <c:v>3.8626038367554252E-2</c:v>
                </c:pt>
                <c:pt idx="156">
                  <c:v>3.9119855033553599E-2</c:v>
                </c:pt>
                <c:pt idx="157">
                  <c:v>3.9719671700553641E-2</c:v>
                </c:pt>
                <c:pt idx="158">
                  <c:v>3.9350605034553746E-2</c:v>
                </c:pt>
                <c:pt idx="159">
                  <c:v>3.940798836755284E-2</c:v>
                </c:pt>
                <c:pt idx="160">
                  <c:v>3.8146688367553375E-2</c:v>
                </c:pt>
                <c:pt idx="161">
                  <c:v>3.8044855034555305E-2</c:v>
                </c:pt>
                <c:pt idx="162">
                  <c:v>3.8918421700553332E-2</c:v>
                </c:pt>
                <c:pt idx="163">
                  <c:v>3.8760621700553125E-2</c:v>
                </c:pt>
                <c:pt idx="164">
                  <c:v>3.9227155034553499E-2</c:v>
                </c:pt>
                <c:pt idx="165">
                  <c:v>3.9031938367554767E-2</c:v>
                </c:pt>
                <c:pt idx="166">
                  <c:v>3.898053836755451E-2</c:v>
                </c:pt>
                <c:pt idx="167">
                  <c:v>4.0514438367554598E-2</c:v>
                </c:pt>
                <c:pt idx="168">
                  <c:v>3.9991071701552763E-2</c:v>
                </c:pt>
                <c:pt idx="169">
                  <c:v>3.9388805034554289E-2</c:v>
                </c:pt>
                <c:pt idx="170">
                  <c:v>3.8099805033554326E-2</c:v>
                </c:pt>
                <c:pt idx="171">
                  <c:v>3.9255655033554285E-2</c:v>
                </c:pt>
                <c:pt idx="172">
                  <c:v>4.0542571701553023E-2</c:v>
                </c:pt>
                <c:pt idx="173">
                  <c:v>3.9914738367554173E-2</c:v>
                </c:pt>
                <c:pt idx="174">
                  <c:v>3.8633371700552879E-2</c:v>
                </c:pt>
                <c:pt idx="175">
                  <c:v>3.8565021701553584E-2</c:v>
                </c:pt>
                <c:pt idx="176">
                  <c:v>3.9322988367554282E-2</c:v>
                </c:pt>
                <c:pt idx="177">
                  <c:v>3.9985205033553364E-2</c:v>
                </c:pt>
                <c:pt idx="178">
                  <c:v>3.9655038367553311E-2</c:v>
                </c:pt>
                <c:pt idx="179">
                  <c:v>3.8948905034554351E-2</c:v>
                </c:pt>
                <c:pt idx="180">
                  <c:v>3.8605521700554271E-2</c:v>
                </c:pt>
                <c:pt idx="181">
                  <c:v>3.8319255033553781E-2</c:v>
                </c:pt>
                <c:pt idx="182">
                  <c:v>3.9575105034553595E-2</c:v>
                </c:pt>
                <c:pt idx="183">
                  <c:v>3.9844855034554663E-2</c:v>
                </c:pt>
                <c:pt idx="184">
                  <c:v>3.9032888367553434E-2</c:v>
                </c:pt>
                <c:pt idx="185">
                  <c:v>3.7406021700554029E-2</c:v>
                </c:pt>
                <c:pt idx="186">
                  <c:v>3.880640503355344E-2</c:v>
                </c:pt>
                <c:pt idx="187">
                  <c:v>4.009223836755367E-2</c:v>
                </c:pt>
                <c:pt idx="188">
                  <c:v>3.8957638367555128E-2</c:v>
                </c:pt>
                <c:pt idx="189">
                  <c:v>3.8160788367554724E-2</c:v>
                </c:pt>
                <c:pt idx="190">
                  <c:v>3.7906971701555173E-2</c:v>
                </c:pt>
                <c:pt idx="191">
                  <c:v>3.7994171700554483E-2</c:v>
                </c:pt>
                <c:pt idx="192">
                  <c:v>4.0000438367553806E-2</c:v>
                </c:pt>
                <c:pt idx="193">
                  <c:v>3.9481088367554443E-2</c:v>
                </c:pt>
                <c:pt idx="194">
                  <c:v>3.8258055034554553E-2</c:v>
                </c:pt>
                <c:pt idx="195">
                  <c:v>3.7894605033554421E-2</c:v>
                </c:pt>
                <c:pt idx="196">
                  <c:v>3.8362188367554631E-2</c:v>
                </c:pt>
                <c:pt idx="197">
                  <c:v>3.9638138367554768E-2</c:v>
                </c:pt>
                <c:pt idx="198">
                  <c:v>4.0605138367554042E-2</c:v>
                </c:pt>
                <c:pt idx="199">
                  <c:v>3.9304871700553926E-2</c:v>
                </c:pt>
                <c:pt idx="200">
                  <c:v>3.9068338367553815E-2</c:v>
                </c:pt>
                <c:pt idx="201">
                  <c:v>3.8596805034553719E-2</c:v>
                </c:pt>
                <c:pt idx="202">
                  <c:v>4.0255005033555016E-2</c:v>
                </c:pt>
                <c:pt idx="203">
                  <c:v>3.9569788367553607E-2</c:v>
                </c:pt>
                <c:pt idx="204">
                  <c:v>3.8526188367554462E-2</c:v>
                </c:pt>
                <c:pt idx="205">
                  <c:v>3.8404571700554294E-2</c:v>
                </c:pt>
                <c:pt idx="206">
                  <c:v>3.8875105033555138E-2</c:v>
                </c:pt>
                <c:pt idx="207">
                  <c:v>4.0786738367555267E-2</c:v>
                </c:pt>
                <c:pt idx="208">
                  <c:v>4.0723271701554389E-2</c:v>
                </c:pt>
                <c:pt idx="209">
                  <c:v>3.9466355033552739E-2</c:v>
                </c:pt>
                <c:pt idx="210">
                  <c:v>3.8414955033554812E-2</c:v>
                </c:pt>
                <c:pt idx="211">
                  <c:v>3.8593255034554866E-2</c:v>
                </c:pt>
                <c:pt idx="212">
                  <c:v>4.0298738367554557E-2</c:v>
                </c:pt>
                <c:pt idx="213">
                  <c:v>4.05312050335533E-2</c:v>
                </c:pt>
                <c:pt idx="214">
                  <c:v>3.989837170155304E-2</c:v>
                </c:pt>
                <c:pt idx="215">
                  <c:v>3.8369121701554001E-2</c:v>
                </c:pt>
                <c:pt idx="216">
                  <c:v>3.8528705033553615E-2</c:v>
                </c:pt>
                <c:pt idx="217">
                  <c:v>4.0247205034552772E-2</c:v>
                </c:pt>
                <c:pt idx="218">
                  <c:v>4.0263921701554531E-2</c:v>
                </c:pt>
                <c:pt idx="219">
                  <c:v>3.8908988367553257E-2</c:v>
                </c:pt>
                <c:pt idx="220">
                  <c:v>3.8229005033554267E-2</c:v>
                </c:pt>
                <c:pt idx="221">
                  <c:v>3.8315621701554073E-2</c:v>
                </c:pt>
                <c:pt idx="222">
                  <c:v>3.9244821700553836E-2</c:v>
                </c:pt>
                <c:pt idx="223">
                  <c:v>3.9611038367554266E-2</c:v>
                </c:pt>
                <c:pt idx="224">
                  <c:v>3.890712170055273E-2</c:v>
                </c:pt>
                <c:pt idx="225">
                  <c:v>3.8292955034553836E-2</c:v>
                </c:pt>
                <c:pt idx="226">
                  <c:v>3.8010288367554559E-2</c:v>
                </c:pt>
                <c:pt idx="227">
                  <c:v>3.967352170055434E-2</c:v>
                </c:pt>
                <c:pt idx="228">
                  <c:v>3.9683805034553779E-2</c:v>
                </c:pt>
                <c:pt idx="229">
                  <c:v>3.9330238367553741E-2</c:v>
                </c:pt>
                <c:pt idx="230">
                  <c:v>3.8832521700553138E-2</c:v>
                </c:pt>
                <c:pt idx="231">
                  <c:v>3.8647405034555285E-2</c:v>
                </c:pt>
                <c:pt idx="232">
                  <c:v>3.9908138367553428E-2</c:v>
                </c:pt>
                <c:pt idx="233">
                  <c:v>3.9461838367553306E-2</c:v>
                </c:pt>
                <c:pt idx="234">
                  <c:v>3.8925771701554049E-2</c:v>
                </c:pt>
                <c:pt idx="235">
                  <c:v>3.8509255033553694E-2</c:v>
                </c:pt>
                <c:pt idx="236">
                  <c:v>3.831493836755491E-2</c:v>
                </c:pt>
                <c:pt idx="237">
                  <c:v>3.9401788367553217E-2</c:v>
                </c:pt>
                <c:pt idx="238">
                  <c:v>3.949587170055309E-2</c:v>
                </c:pt>
                <c:pt idx="239">
                  <c:v>3.9904605034554799E-2</c:v>
                </c:pt>
                <c:pt idx="240">
                  <c:v>3.9389671700553699E-2</c:v>
                </c:pt>
                <c:pt idx="241">
                  <c:v>3.8617905034553382E-2</c:v>
                </c:pt>
                <c:pt idx="242">
                  <c:v>3.9325538367553883E-2</c:v>
                </c:pt>
                <c:pt idx="243">
                  <c:v>3.9708371700554815E-2</c:v>
                </c:pt>
                <c:pt idx="244">
                  <c:v>3.9564221700552474E-2</c:v>
                </c:pt>
                <c:pt idx="245">
                  <c:v>3.8797821701552729E-2</c:v>
                </c:pt>
                <c:pt idx="246">
                  <c:v>3.9196671700554256E-2</c:v>
                </c:pt>
                <c:pt idx="247">
                  <c:v>4.0316121701553478E-2</c:v>
                </c:pt>
                <c:pt idx="248">
                  <c:v>4.0713655034553889E-2</c:v>
                </c:pt>
                <c:pt idx="249">
                  <c:v>3.8972238367553438E-2</c:v>
                </c:pt>
                <c:pt idx="250">
                  <c:v>3.8413055034554014E-2</c:v>
                </c:pt>
                <c:pt idx="251">
                  <c:v>3.8749521700554859E-2</c:v>
                </c:pt>
                <c:pt idx="252">
                  <c:v>4.0117121700553107E-2</c:v>
                </c:pt>
                <c:pt idx="253">
                  <c:v>3.9815938367552442E-2</c:v>
                </c:pt>
                <c:pt idx="254">
                  <c:v>3.9651888367553803E-2</c:v>
                </c:pt>
                <c:pt idx="255">
                  <c:v>3.9818171700553642E-2</c:v>
                </c:pt>
                <c:pt idx="256">
                  <c:v>3.901113836755328E-2</c:v>
                </c:pt>
                <c:pt idx="257">
                  <c:v>4.0523455034553416E-2</c:v>
                </c:pt>
                <c:pt idx="258">
                  <c:v>4.0271605034553695E-2</c:v>
                </c:pt>
                <c:pt idx="259">
                  <c:v>3.9965071700554369E-2</c:v>
                </c:pt>
                <c:pt idx="260">
                  <c:v>3.8520471701551665E-2</c:v>
                </c:pt>
                <c:pt idx="261">
                  <c:v>3.9151055034554141E-2</c:v>
                </c:pt>
                <c:pt idx="262">
                  <c:v>4.0085888367554071E-2</c:v>
                </c:pt>
                <c:pt idx="263">
                  <c:v>4.0365488367554783E-2</c:v>
                </c:pt>
                <c:pt idx="264">
                  <c:v>3.9400388367552844E-2</c:v>
                </c:pt>
                <c:pt idx="265">
                  <c:v>3.9246505034554027E-2</c:v>
                </c:pt>
                <c:pt idx="266">
                  <c:v>3.8872538367553625E-2</c:v>
                </c:pt>
                <c:pt idx="267">
                  <c:v>4.0393705034554153E-2</c:v>
                </c:pt>
                <c:pt idx="268">
                  <c:v>4.0303321701554887E-2</c:v>
                </c:pt>
                <c:pt idx="269">
                  <c:v>4.0049305034554686E-2</c:v>
                </c:pt>
                <c:pt idx="270">
                  <c:v>3.9541855033553966E-2</c:v>
                </c:pt>
                <c:pt idx="271">
                  <c:v>3.9332255033554156E-2</c:v>
                </c:pt>
                <c:pt idx="272">
                  <c:v>3.9629138367552622E-2</c:v>
                </c:pt>
                <c:pt idx="273">
                  <c:v>3.9345038367552612E-2</c:v>
                </c:pt>
                <c:pt idx="274">
                  <c:v>3.8821021700553751E-2</c:v>
                </c:pt>
                <c:pt idx="275">
                  <c:v>3.8398438367553703E-2</c:v>
                </c:pt>
                <c:pt idx="276">
                  <c:v>3.8262421700554008E-2</c:v>
                </c:pt>
                <c:pt idx="277">
                  <c:v>3.9649405033554921E-2</c:v>
                </c:pt>
                <c:pt idx="278">
                  <c:v>3.9497771700553977E-2</c:v>
                </c:pt>
                <c:pt idx="279">
                  <c:v>3.9540021700553887E-2</c:v>
                </c:pt>
                <c:pt idx="280">
                  <c:v>3.8956938367554053E-2</c:v>
                </c:pt>
                <c:pt idx="281">
                  <c:v>3.9286121700553303E-2</c:v>
                </c:pt>
                <c:pt idx="282">
                  <c:v>3.9966755033552695E-2</c:v>
                </c:pt>
                <c:pt idx="283">
                  <c:v>3.9518955034554673E-2</c:v>
                </c:pt>
                <c:pt idx="284">
                  <c:v>3.9925805034553855E-2</c:v>
                </c:pt>
                <c:pt idx="285">
                  <c:v>3.7899571701553961E-2</c:v>
                </c:pt>
                <c:pt idx="286">
                  <c:v>3.8597471700552569E-2</c:v>
                </c:pt>
                <c:pt idx="287">
                  <c:v>3.9654155033553587E-2</c:v>
                </c:pt>
                <c:pt idx="288">
                  <c:v>3.8943371700553578E-2</c:v>
                </c:pt>
                <c:pt idx="289">
                  <c:v>3.8428921700554633E-2</c:v>
                </c:pt>
                <c:pt idx="290">
                  <c:v>3.8340455034552925E-2</c:v>
                </c:pt>
                <c:pt idx="291">
                  <c:v>3.8635555034553584E-2</c:v>
                </c:pt>
                <c:pt idx="292">
                  <c:v>3.9395121700555216E-2</c:v>
                </c:pt>
                <c:pt idx="293">
                  <c:v>3.920085503455524E-2</c:v>
                </c:pt>
                <c:pt idx="294">
                  <c:v>3.9351538367553965E-2</c:v>
                </c:pt>
                <c:pt idx="295">
                  <c:v>3.8147321700553641E-2</c:v>
                </c:pt>
                <c:pt idx="296">
                  <c:v>3.926432170155443E-2</c:v>
                </c:pt>
                <c:pt idx="297">
                  <c:v>3.9525705033553529E-2</c:v>
                </c:pt>
                <c:pt idx="298">
                  <c:v>4.0073038367553118E-2</c:v>
                </c:pt>
                <c:pt idx="299">
                  <c:v>3.9899855033554268E-2</c:v>
                </c:pt>
                <c:pt idx="300">
                  <c:v>3.9031021700554683E-2</c:v>
                </c:pt>
                <c:pt idx="301">
                  <c:v>3.9012305034552733E-2</c:v>
                </c:pt>
                <c:pt idx="302">
                  <c:v>4.0146021700553328E-2</c:v>
                </c:pt>
                <c:pt idx="303">
                  <c:v>3.9173605033552897E-2</c:v>
                </c:pt>
                <c:pt idx="304">
                  <c:v>3.8738221700554257E-2</c:v>
                </c:pt>
                <c:pt idx="305">
                  <c:v>3.9010838367553327E-2</c:v>
                </c:pt>
                <c:pt idx="306">
                  <c:v>3.8220188367554322E-2</c:v>
                </c:pt>
                <c:pt idx="307">
                  <c:v>3.9658938367552701E-2</c:v>
                </c:pt>
                <c:pt idx="308">
                  <c:v>3.9995988367553317E-2</c:v>
                </c:pt>
                <c:pt idx="309">
                  <c:v>3.9062555034553761E-2</c:v>
                </c:pt>
                <c:pt idx="310">
                  <c:v>3.8464155033554229E-2</c:v>
                </c:pt>
                <c:pt idx="311">
                  <c:v>3.922493836755421E-2</c:v>
                </c:pt>
                <c:pt idx="312">
                  <c:v>4.0686671700554691E-2</c:v>
                </c:pt>
                <c:pt idx="313">
                  <c:v>4.046087170055386E-2</c:v>
                </c:pt>
                <c:pt idx="314">
                  <c:v>3.9132405033554599E-2</c:v>
                </c:pt>
                <c:pt idx="315">
                  <c:v>3.8945805033553563E-2</c:v>
                </c:pt>
                <c:pt idx="316">
                  <c:v>3.8800388367554242E-2</c:v>
                </c:pt>
                <c:pt idx="317">
                  <c:v>3.977272170055364E-2</c:v>
                </c:pt>
                <c:pt idx="318">
                  <c:v>3.8956655034554324E-2</c:v>
                </c:pt>
                <c:pt idx="319">
                  <c:v>3.9279671700554311E-2</c:v>
                </c:pt>
                <c:pt idx="320">
                  <c:v>3.8945988367553988E-2</c:v>
                </c:pt>
                <c:pt idx="321">
                  <c:v>3.9044505034552437E-2</c:v>
                </c:pt>
                <c:pt idx="322">
                  <c:v>3.9348255034552929E-2</c:v>
                </c:pt>
                <c:pt idx="323">
                  <c:v>3.9482305033554391E-2</c:v>
                </c:pt>
                <c:pt idx="324">
                  <c:v>3.8877938367554557E-2</c:v>
                </c:pt>
                <c:pt idx="325">
                  <c:v>3.8362188367554631E-2</c:v>
                </c:pt>
                <c:pt idx="326">
                  <c:v>3.8380671700553884E-2</c:v>
                </c:pt>
                <c:pt idx="327">
                  <c:v>3.9468105033553649E-2</c:v>
                </c:pt>
                <c:pt idx="328">
                  <c:v>3.9345205034552813E-2</c:v>
                </c:pt>
                <c:pt idx="329">
                  <c:v>3.8663421700554104E-2</c:v>
                </c:pt>
                <c:pt idx="330">
                  <c:v>3.8352905034554532E-2</c:v>
                </c:pt>
                <c:pt idx="331">
                  <c:v>3.8697871700553457E-2</c:v>
                </c:pt>
                <c:pt idx="332">
                  <c:v>3.9710255033553701E-2</c:v>
                </c:pt>
                <c:pt idx="333">
                  <c:v>3.94890383675532E-2</c:v>
                </c:pt>
                <c:pt idx="334">
                  <c:v>3.8828655034554196E-2</c:v>
                </c:pt>
                <c:pt idx="335">
                  <c:v>3.8391755033553701E-2</c:v>
                </c:pt>
                <c:pt idx="336">
                  <c:v>3.8660938367551759E-2</c:v>
                </c:pt>
                <c:pt idx="337">
                  <c:v>3.9678421700552982E-2</c:v>
                </c:pt>
                <c:pt idx="338">
                  <c:v>4.0239338367554958E-2</c:v>
                </c:pt>
                <c:pt idx="339">
                  <c:v>3.8998688367555226E-2</c:v>
                </c:pt>
                <c:pt idx="340">
                  <c:v>3.8331205034553187E-2</c:v>
                </c:pt>
                <c:pt idx="341">
                  <c:v>3.8550855034553203E-2</c:v>
                </c:pt>
                <c:pt idx="342">
                  <c:v>3.9780421700553029E-2</c:v>
                </c:pt>
                <c:pt idx="343">
                  <c:v>4.0112005034553769E-2</c:v>
                </c:pt>
                <c:pt idx="344">
                  <c:v>3.9089171701553974E-2</c:v>
                </c:pt>
                <c:pt idx="345">
                  <c:v>3.8345555034553905E-2</c:v>
                </c:pt>
                <c:pt idx="346">
                  <c:v>3.8734405034554123E-2</c:v>
                </c:pt>
                <c:pt idx="347">
                  <c:v>3.9759121701552894E-2</c:v>
                </c:pt>
                <c:pt idx="348">
                  <c:v>3.9753721700553649E-2</c:v>
                </c:pt>
                <c:pt idx="349">
                  <c:v>3.9303155034553464E-2</c:v>
                </c:pt>
                <c:pt idx="350">
                  <c:v>3.9190688367555418E-2</c:v>
                </c:pt>
                <c:pt idx="351">
                  <c:v>3.9122138367553697E-2</c:v>
                </c:pt>
                <c:pt idx="352">
                  <c:v>3.9914321701552916E-2</c:v>
                </c:pt>
                <c:pt idx="353">
                  <c:v>3.9364355033552692E-2</c:v>
                </c:pt>
                <c:pt idx="354">
                  <c:v>3.8660438367553021E-2</c:v>
                </c:pt>
                <c:pt idx="355">
                  <c:v>3.8983238367554088E-2</c:v>
                </c:pt>
                <c:pt idx="356">
                  <c:v>3.910157170155322E-2</c:v>
                </c:pt>
                <c:pt idx="357">
                  <c:v>4.0485621701553634E-2</c:v>
                </c:pt>
                <c:pt idx="358">
                  <c:v>4.008672170155321E-2</c:v>
                </c:pt>
                <c:pt idx="359">
                  <c:v>3.9153521700554486E-2</c:v>
                </c:pt>
                <c:pt idx="360">
                  <c:v>3.8882038367552732E-2</c:v>
                </c:pt>
                <c:pt idx="361">
                  <c:v>3.8929138367554253E-2</c:v>
                </c:pt>
                <c:pt idx="362">
                  <c:v>3.9265805033553883E-2</c:v>
                </c:pt>
                <c:pt idx="363">
                  <c:v>3.9706205033554334E-2</c:v>
                </c:pt>
                <c:pt idx="364">
                  <c:v>3.9367488367553841E-2</c:v>
                </c:pt>
                <c:pt idx="365">
                  <c:v>3.8785238367553057E-2</c:v>
                </c:pt>
                <c:pt idx="366">
                  <c:v>3.857948836755383E-2</c:v>
                </c:pt>
                <c:pt idx="367">
                  <c:v>3.9578121701553351E-2</c:v>
                </c:pt>
                <c:pt idx="368">
                  <c:v>3.9895205034553308E-2</c:v>
                </c:pt>
                <c:pt idx="369">
                  <c:v>3.9760605033552346E-2</c:v>
                </c:pt>
                <c:pt idx="370">
                  <c:v>3.9346655033553682E-2</c:v>
                </c:pt>
                <c:pt idx="371">
                  <c:v>3.9231521700552954E-2</c:v>
                </c:pt>
                <c:pt idx="372">
                  <c:v>4.0163021700554816E-2</c:v>
                </c:pt>
                <c:pt idx="373">
                  <c:v>4.0563471700553813E-2</c:v>
                </c:pt>
                <c:pt idx="374">
                  <c:v>3.974398836755362E-2</c:v>
                </c:pt>
                <c:pt idx="375">
                  <c:v>3.9394971700553463E-2</c:v>
                </c:pt>
                <c:pt idx="376">
                  <c:v>3.9807988367553684E-2</c:v>
                </c:pt>
                <c:pt idx="377">
                  <c:v>4.0785071700553524E-2</c:v>
                </c:pt>
                <c:pt idx="378">
                  <c:v>4.0945455034553782E-2</c:v>
                </c:pt>
                <c:pt idx="379">
                  <c:v>4.0167621700555281E-2</c:v>
                </c:pt>
                <c:pt idx="380">
                  <c:v>3.9549671700554748E-2</c:v>
                </c:pt>
                <c:pt idx="381">
                  <c:v>3.8811188367554331E-2</c:v>
                </c:pt>
                <c:pt idx="382">
                  <c:v>4.0913238367553853E-2</c:v>
                </c:pt>
                <c:pt idx="383">
                  <c:v>4.1507738367553906E-2</c:v>
                </c:pt>
                <c:pt idx="384">
                  <c:v>4.0504188367553831E-2</c:v>
                </c:pt>
                <c:pt idx="385">
                  <c:v>4.0093205034552562E-2</c:v>
                </c:pt>
                <c:pt idx="386">
                  <c:v>4.0620588367553404E-2</c:v>
                </c:pt>
                <c:pt idx="387">
                  <c:v>4.1522205033554152E-2</c:v>
                </c:pt>
                <c:pt idx="388">
                  <c:v>4.1658488367555216E-2</c:v>
                </c:pt>
                <c:pt idx="389">
                  <c:v>4.1133721701554785E-2</c:v>
                </c:pt>
                <c:pt idx="390">
                  <c:v>4.1054355034554527E-2</c:v>
                </c:pt>
                <c:pt idx="391">
                  <c:v>4.1453138367555334E-2</c:v>
                </c:pt>
                <c:pt idx="392">
                  <c:v>4.1181571701554412E-2</c:v>
                </c:pt>
                <c:pt idx="393">
                  <c:v>4.1563471700553259E-2</c:v>
                </c:pt>
                <c:pt idx="394">
                  <c:v>4.1507071700554968E-2</c:v>
                </c:pt>
                <c:pt idx="395">
                  <c:v>4.0458288367553899E-2</c:v>
                </c:pt>
                <c:pt idx="396">
                  <c:v>4.0500905034552795E-2</c:v>
                </c:pt>
                <c:pt idx="397">
                  <c:v>4.1494505034553833E-2</c:v>
                </c:pt>
                <c:pt idx="398">
                  <c:v>4.1186938367553119E-2</c:v>
                </c:pt>
                <c:pt idx="399">
                  <c:v>4.0616188367553499E-2</c:v>
                </c:pt>
                <c:pt idx="400">
                  <c:v>4.0571005034554866E-2</c:v>
                </c:pt>
                <c:pt idx="401">
                  <c:v>4.0874855034552973E-2</c:v>
                </c:pt>
                <c:pt idx="402">
                  <c:v>4.167468836755446E-2</c:v>
                </c:pt>
                <c:pt idx="403">
                  <c:v>4.1796821701553591E-2</c:v>
                </c:pt>
                <c:pt idx="404">
                  <c:v>4.1621321700552508E-2</c:v>
                </c:pt>
                <c:pt idx="405">
                  <c:v>4.1755555034554484E-2</c:v>
                </c:pt>
                <c:pt idx="406">
                  <c:v>4.1636921700553622E-2</c:v>
                </c:pt>
                <c:pt idx="407">
                  <c:v>4.2205788367554356E-2</c:v>
                </c:pt>
                <c:pt idx="408">
                  <c:v>4.2707371701553989E-2</c:v>
                </c:pt>
                <c:pt idx="409">
                  <c:v>4.174830503355316E-2</c:v>
                </c:pt>
                <c:pt idx="410">
                  <c:v>4.1662805034554176E-2</c:v>
                </c:pt>
                <c:pt idx="411">
                  <c:v>4.1590071700555023E-2</c:v>
                </c:pt>
                <c:pt idx="412">
                  <c:v>4.2238338367552822E-2</c:v>
                </c:pt>
                <c:pt idx="413">
                  <c:v>4.2558221700555302E-2</c:v>
                </c:pt>
                <c:pt idx="414">
                  <c:v>4.1733988367554667E-2</c:v>
                </c:pt>
                <c:pt idx="415">
                  <c:v>4.2095238367553869E-2</c:v>
                </c:pt>
                <c:pt idx="416">
                  <c:v>4.2467338367553745E-2</c:v>
                </c:pt>
                <c:pt idx="417">
                  <c:v>4.3505505034553374E-2</c:v>
                </c:pt>
                <c:pt idx="418">
                  <c:v>4.346563836755464E-2</c:v>
                </c:pt>
                <c:pt idx="419">
                  <c:v>4.3763071700554115E-2</c:v>
                </c:pt>
                <c:pt idx="420">
                  <c:v>4.2993705034553423E-2</c:v>
                </c:pt>
                <c:pt idx="421">
                  <c:v>4.2891988367553105E-2</c:v>
                </c:pt>
                <c:pt idx="422">
                  <c:v>4.4277488367554477E-2</c:v>
                </c:pt>
                <c:pt idx="423">
                  <c:v>4.3925505034553461E-2</c:v>
                </c:pt>
                <c:pt idx="424">
                  <c:v>4.3041038367554088E-2</c:v>
                </c:pt>
                <c:pt idx="425">
                  <c:v>4.3140588367553925E-2</c:v>
                </c:pt>
                <c:pt idx="426">
                  <c:v>4.3585171700553496E-2</c:v>
                </c:pt>
                <c:pt idx="427">
                  <c:v>4.4537805034553693E-2</c:v>
                </c:pt>
                <c:pt idx="428">
                  <c:v>4.4408305034553799E-2</c:v>
                </c:pt>
                <c:pt idx="429">
                  <c:v>4.398248836755321E-2</c:v>
                </c:pt>
                <c:pt idx="430">
                  <c:v>4.3333355033554136E-2</c:v>
                </c:pt>
                <c:pt idx="431">
                  <c:v>4.3561488367553872E-2</c:v>
                </c:pt>
                <c:pt idx="432">
                  <c:v>4.4121238367554619E-2</c:v>
                </c:pt>
                <c:pt idx="433">
                  <c:v>4.4267171700554678E-2</c:v>
                </c:pt>
                <c:pt idx="434">
                  <c:v>4.2934605033553688E-2</c:v>
                </c:pt>
                <c:pt idx="435">
                  <c:v>4.3592421700552955E-2</c:v>
                </c:pt>
                <c:pt idx="436">
                  <c:v>4.3946071700553938E-2</c:v>
                </c:pt>
                <c:pt idx="437">
                  <c:v>4.4742655033552972E-2</c:v>
                </c:pt>
                <c:pt idx="438">
                  <c:v>4.4096771701554752E-2</c:v>
                </c:pt>
                <c:pt idx="439">
                  <c:v>4.3532255034553338E-2</c:v>
                </c:pt>
                <c:pt idx="440">
                  <c:v>4.3409588367553334E-2</c:v>
                </c:pt>
                <c:pt idx="441">
                  <c:v>4.3640121700554382E-2</c:v>
                </c:pt>
                <c:pt idx="442">
                  <c:v>4.4159571700554914E-2</c:v>
                </c:pt>
                <c:pt idx="443">
                  <c:v>4.4758405033554063E-2</c:v>
                </c:pt>
                <c:pt idx="444">
                  <c:v>4.3383571700553028E-2</c:v>
                </c:pt>
                <c:pt idx="445">
                  <c:v>4.3977905034552969E-2</c:v>
                </c:pt>
                <c:pt idx="446">
                  <c:v>4.3294721700553887E-2</c:v>
                </c:pt>
                <c:pt idx="447">
                  <c:v>4.4124638367553495E-2</c:v>
                </c:pt>
                <c:pt idx="448">
                  <c:v>4.3947071700553189E-2</c:v>
                </c:pt>
                <c:pt idx="449">
                  <c:v>4.3214138367553681E-2</c:v>
                </c:pt>
                <c:pt idx="450">
                  <c:v>4.2994655033553777E-2</c:v>
                </c:pt>
                <c:pt idx="451">
                  <c:v>4.2930288367554817E-2</c:v>
                </c:pt>
                <c:pt idx="452">
                  <c:v>4.2463971700553452E-2</c:v>
                </c:pt>
                <c:pt idx="453">
                  <c:v>4.3616638367553542E-2</c:v>
                </c:pt>
                <c:pt idx="454">
                  <c:v>4.3743821700552979E-2</c:v>
                </c:pt>
                <c:pt idx="455">
                  <c:v>4.2086971701553247E-2</c:v>
                </c:pt>
                <c:pt idx="456">
                  <c:v>4.3026121701553913E-2</c:v>
                </c:pt>
                <c:pt idx="457">
                  <c:v>4.2635338367554135E-2</c:v>
                </c:pt>
                <c:pt idx="458">
                  <c:v>4.3014688367553469E-2</c:v>
                </c:pt>
                <c:pt idx="459">
                  <c:v>4.2550271700554768E-2</c:v>
                </c:pt>
                <c:pt idx="460">
                  <c:v>4.1901655034554744E-2</c:v>
                </c:pt>
                <c:pt idx="461">
                  <c:v>4.2171421700554171E-2</c:v>
                </c:pt>
                <c:pt idx="462">
                  <c:v>4.3012805033554494E-2</c:v>
                </c:pt>
                <c:pt idx="463">
                  <c:v>4.157090503455492E-2</c:v>
                </c:pt>
                <c:pt idx="464">
                  <c:v>4.2415805034553736E-2</c:v>
                </c:pt>
                <c:pt idx="465">
                  <c:v>4.1688238367554711E-2</c:v>
                </c:pt>
                <c:pt idx="466">
                  <c:v>4.1726221700552693E-2</c:v>
                </c:pt>
                <c:pt idx="467">
                  <c:v>4.2337555034552346E-2</c:v>
                </c:pt>
                <c:pt idx="468">
                  <c:v>4.2847655034553747E-2</c:v>
                </c:pt>
                <c:pt idx="469">
                  <c:v>4.2347655034553136E-2</c:v>
                </c:pt>
                <c:pt idx="470">
                  <c:v>4.2308105033552715E-2</c:v>
                </c:pt>
                <c:pt idx="471">
                  <c:v>4.1263755034553776E-2</c:v>
                </c:pt>
                <c:pt idx="472">
                  <c:v>4.2928771700553051E-2</c:v>
                </c:pt>
                <c:pt idx="473">
                  <c:v>4.2173355034553731E-2</c:v>
                </c:pt>
                <c:pt idx="474">
                  <c:v>4.2098988367553283E-2</c:v>
                </c:pt>
                <c:pt idx="475">
                  <c:v>4.159283836755541E-2</c:v>
                </c:pt>
                <c:pt idx="476">
                  <c:v>4.1512571701553605E-2</c:v>
                </c:pt>
                <c:pt idx="477">
                  <c:v>4.183572170055512E-2</c:v>
                </c:pt>
                <c:pt idx="478">
                  <c:v>4.1680888367554084E-2</c:v>
                </c:pt>
                <c:pt idx="479">
                  <c:v>4.0485971700554083E-2</c:v>
                </c:pt>
                <c:pt idx="480">
                  <c:v>3.9838938367554769E-2</c:v>
                </c:pt>
                <c:pt idx="481">
                  <c:v>4.0389321700554384E-2</c:v>
                </c:pt>
                <c:pt idx="482">
                  <c:v>4.0851021701553372E-2</c:v>
                </c:pt>
                <c:pt idx="483">
                  <c:v>4.0728688367553681E-2</c:v>
                </c:pt>
                <c:pt idx="484">
                  <c:v>3.9831688367553533E-2</c:v>
                </c:pt>
                <c:pt idx="485">
                  <c:v>3.8856121700555371E-2</c:v>
                </c:pt>
                <c:pt idx="486">
                  <c:v>3.8837321700554164E-2</c:v>
                </c:pt>
                <c:pt idx="487">
                  <c:v>4.0492788367553836E-2</c:v>
                </c:pt>
                <c:pt idx="488">
                  <c:v>4.0725221700553996E-2</c:v>
                </c:pt>
                <c:pt idx="489">
                  <c:v>4.0240571700553354E-2</c:v>
                </c:pt>
                <c:pt idx="490">
                  <c:v>3.8891138367552494E-2</c:v>
                </c:pt>
                <c:pt idx="491">
                  <c:v>3.9377005034553172E-2</c:v>
                </c:pt>
                <c:pt idx="492">
                  <c:v>4.0669421700553834E-2</c:v>
                </c:pt>
                <c:pt idx="493">
                  <c:v>4.0902105033555139E-2</c:v>
                </c:pt>
                <c:pt idx="494">
                  <c:v>3.9484621700553071E-2</c:v>
                </c:pt>
                <c:pt idx="495">
                  <c:v>3.9117055034554718E-2</c:v>
                </c:pt>
                <c:pt idx="496">
                  <c:v>3.9745688367553947E-2</c:v>
                </c:pt>
                <c:pt idx="497">
                  <c:v>4.0143505033554086E-2</c:v>
                </c:pt>
                <c:pt idx="498">
                  <c:v>3.9395055033552631E-2</c:v>
                </c:pt>
                <c:pt idx="499">
                  <c:v>3.9386905034553402E-2</c:v>
                </c:pt>
                <c:pt idx="500">
                  <c:v>3.8888221700553907E-2</c:v>
                </c:pt>
                <c:pt idx="501">
                  <c:v>3.9374105034553034E-2</c:v>
                </c:pt>
                <c:pt idx="502">
                  <c:v>4.0092971700555105E-2</c:v>
                </c:pt>
                <c:pt idx="503">
                  <c:v>3.9593371700553839E-2</c:v>
                </c:pt>
                <c:pt idx="504">
                  <c:v>4.0014805034552972E-2</c:v>
                </c:pt>
                <c:pt idx="505">
                  <c:v>3.9066488367553512E-2</c:v>
                </c:pt>
                <c:pt idx="506">
                  <c:v>3.8542788367553052E-2</c:v>
                </c:pt>
                <c:pt idx="507">
                  <c:v>4.0250805034553985E-2</c:v>
                </c:pt>
                <c:pt idx="508">
                  <c:v>3.9889705034556536E-2</c:v>
                </c:pt>
                <c:pt idx="509">
                  <c:v>3.9421405034553339E-2</c:v>
                </c:pt>
                <c:pt idx="510">
                  <c:v>3.8150905034552943E-2</c:v>
                </c:pt>
                <c:pt idx="511">
                  <c:v>3.8994938367554036E-2</c:v>
                </c:pt>
                <c:pt idx="512">
                  <c:v>4.0336571700552562E-2</c:v>
                </c:pt>
                <c:pt idx="513">
                  <c:v>4.0548188367554652E-2</c:v>
                </c:pt>
                <c:pt idx="514">
                  <c:v>3.939202170055274E-2</c:v>
                </c:pt>
                <c:pt idx="515">
                  <c:v>3.8700888367553213E-2</c:v>
                </c:pt>
                <c:pt idx="516">
                  <c:v>3.9979055033554325E-2</c:v>
                </c:pt>
                <c:pt idx="517">
                  <c:v>4.0107921700553953E-2</c:v>
                </c:pt>
                <c:pt idx="518">
                  <c:v>4.0050255034553353E-2</c:v>
                </c:pt>
                <c:pt idx="519">
                  <c:v>3.9525055033553039E-2</c:v>
                </c:pt>
                <c:pt idx="520">
                  <c:v>3.8532905034554824E-2</c:v>
                </c:pt>
                <c:pt idx="521">
                  <c:v>3.8598771700555326E-2</c:v>
                </c:pt>
                <c:pt idx="522">
                  <c:v>4.0684255034554931E-2</c:v>
                </c:pt>
                <c:pt idx="523">
                  <c:v>4.0253138367552802E-2</c:v>
                </c:pt>
                <c:pt idx="524">
                  <c:v>3.9285821701553439E-2</c:v>
                </c:pt>
                <c:pt idx="525">
                  <c:v>3.8355155033554092E-2</c:v>
                </c:pt>
                <c:pt idx="526">
                  <c:v>3.8609738367553839E-2</c:v>
                </c:pt>
                <c:pt idx="527">
                  <c:v>4.0499821700554287E-2</c:v>
                </c:pt>
                <c:pt idx="528">
                  <c:v>4.0981221700554252E-2</c:v>
                </c:pt>
                <c:pt idx="529">
                  <c:v>3.9487571700553795E-2</c:v>
                </c:pt>
                <c:pt idx="530">
                  <c:v>3.8407638367554633E-2</c:v>
                </c:pt>
                <c:pt idx="531">
                  <c:v>3.929478836755336E-2</c:v>
                </c:pt>
                <c:pt idx="532">
                  <c:v>3.99880050345542E-2</c:v>
                </c:pt>
                <c:pt idx="533">
                  <c:v>4.066282170055309E-2</c:v>
                </c:pt>
                <c:pt idx="534">
                  <c:v>3.9697155034553469E-2</c:v>
                </c:pt>
                <c:pt idx="535">
                  <c:v>3.8673555034553567E-2</c:v>
                </c:pt>
                <c:pt idx="536">
                  <c:v>3.928895503355441E-2</c:v>
                </c:pt>
                <c:pt idx="537">
                  <c:v>4.0875155033552837E-2</c:v>
                </c:pt>
                <c:pt idx="538">
                  <c:v>4.0947471700554197E-2</c:v>
                </c:pt>
                <c:pt idx="539">
                  <c:v>3.9259721700553876E-2</c:v>
                </c:pt>
                <c:pt idx="540">
                  <c:v>3.8397171700553082E-2</c:v>
                </c:pt>
                <c:pt idx="541">
                  <c:v>3.8116888367553295E-2</c:v>
                </c:pt>
                <c:pt idx="542">
                  <c:v>3.9484421700554287E-2</c:v>
                </c:pt>
                <c:pt idx="543">
                  <c:v>4.0102121700553675E-2</c:v>
                </c:pt>
                <c:pt idx="544">
                  <c:v>3.9217355034552662E-2</c:v>
                </c:pt>
                <c:pt idx="545">
                  <c:v>3.8534255034554613E-2</c:v>
                </c:pt>
                <c:pt idx="546">
                  <c:v>3.869792170155413E-2</c:v>
                </c:pt>
                <c:pt idx="547">
                  <c:v>4.0593338367552925E-2</c:v>
                </c:pt>
                <c:pt idx="548">
                  <c:v>4.0310255034554168E-2</c:v>
                </c:pt>
                <c:pt idx="549">
                  <c:v>3.9318321700553008E-2</c:v>
                </c:pt>
                <c:pt idx="550">
                  <c:v>3.8846605033554263E-2</c:v>
                </c:pt>
                <c:pt idx="551">
                  <c:v>3.8812588367552928E-2</c:v>
                </c:pt>
                <c:pt idx="552">
                  <c:v>4.0094738367554464E-2</c:v>
                </c:pt>
                <c:pt idx="553">
                  <c:v>4.0124688367552744E-2</c:v>
                </c:pt>
                <c:pt idx="554">
                  <c:v>3.9343255034554894E-2</c:v>
                </c:pt>
                <c:pt idx="555">
                  <c:v>3.8109588367553252E-2</c:v>
                </c:pt>
                <c:pt idx="556">
                  <c:v>3.8986655034554965E-2</c:v>
                </c:pt>
                <c:pt idx="557">
                  <c:v>4.0181738367553302E-2</c:v>
                </c:pt>
                <c:pt idx="558">
                  <c:v>4.042078836755443E-2</c:v>
                </c:pt>
                <c:pt idx="559">
                  <c:v>3.9568638367554379E-2</c:v>
                </c:pt>
                <c:pt idx="560">
                  <c:v>3.876587170055408E-2</c:v>
                </c:pt>
                <c:pt idx="561">
                  <c:v>3.86495717005539E-2</c:v>
                </c:pt>
                <c:pt idx="562">
                  <c:v>4.0393188367553415E-2</c:v>
                </c:pt>
                <c:pt idx="563">
                  <c:v>4.0456038367554251E-2</c:v>
                </c:pt>
                <c:pt idx="564">
                  <c:v>3.9426571700553262E-2</c:v>
                </c:pt>
                <c:pt idx="565">
                  <c:v>3.8869638367555262E-2</c:v>
                </c:pt>
                <c:pt idx="566">
                  <c:v>3.8641705034552623E-2</c:v>
                </c:pt>
                <c:pt idx="567">
                  <c:v>3.9883288367552575E-2</c:v>
                </c:pt>
                <c:pt idx="568">
                  <c:v>3.9664621701553451E-2</c:v>
                </c:pt>
                <c:pt idx="569">
                  <c:v>3.8978605033553174E-2</c:v>
                </c:pt>
                <c:pt idx="570">
                  <c:v>3.8977705033553314E-2</c:v>
                </c:pt>
                <c:pt idx="571">
                  <c:v>3.9166988367553793E-2</c:v>
                </c:pt>
                <c:pt idx="572">
                  <c:v>4.0387805034552707E-2</c:v>
                </c:pt>
                <c:pt idx="573">
                  <c:v>3.9905721700553579E-2</c:v>
                </c:pt>
                <c:pt idx="574">
                  <c:v>3.9129838367554862E-2</c:v>
                </c:pt>
                <c:pt idx="575">
                  <c:v>3.8548505034554162E-2</c:v>
                </c:pt>
                <c:pt idx="576">
                  <c:v>3.8615005034553243E-2</c:v>
                </c:pt>
                <c:pt idx="577">
                  <c:v>4.0215721701554366E-2</c:v>
                </c:pt>
                <c:pt idx="578">
                  <c:v>4.0315788367553076E-2</c:v>
                </c:pt>
                <c:pt idx="579">
                  <c:v>3.9547921701553926E-2</c:v>
                </c:pt>
                <c:pt idx="580">
                  <c:v>3.8781371701554115E-2</c:v>
                </c:pt>
                <c:pt idx="581">
                  <c:v>3.8927671700553071E-2</c:v>
                </c:pt>
                <c:pt idx="582">
                  <c:v>4.0110505034554003E-2</c:v>
                </c:pt>
                <c:pt idx="583">
                  <c:v>4.0887355034555165E-2</c:v>
                </c:pt>
                <c:pt idx="584">
                  <c:v>3.9358505033553606E-2</c:v>
                </c:pt>
                <c:pt idx="585">
                  <c:v>3.8808655034553177E-2</c:v>
                </c:pt>
                <c:pt idx="586">
                  <c:v>3.9515688367553772E-2</c:v>
                </c:pt>
                <c:pt idx="587">
                  <c:v>4.0759038367554859E-2</c:v>
                </c:pt>
                <c:pt idx="588">
                  <c:v>4.1085638367554148E-2</c:v>
                </c:pt>
                <c:pt idx="589">
                  <c:v>3.9665271700552077E-2</c:v>
                </c:pt>
                <c:pt idx="590">
                  <c:v>3.9215421701553191E-2</c:v>
                </c:pt>
                <c:pt idx="591">
                  <c:v>3.939115503455333E-2</c:v>
                </c:pt>
                <c:pt idx="592">
                  <c:v>4.0075038367553398E-2</c:v>
                </c:pt>
                <c:pt idx="593">
                  <c:v>3.9852855034554005E-2</c:v>
                </c:pt>
                <c:pt idx="594">
                  <c:v>3.9891088367553132E-2</c:v>
                </c:pt>
                <c:pt idx="595">
                  <c:v>3.9594971701554862E-2</c:v>
                </c:pt>
                <c:pt idx="596">
                  <c:v>3.9184188367554065E-2</c:v>
                </c:pt>
                <c:pt idx="597">
                  <c:v>4.0296021700552978E-2</c:v>
                </c:pt>
                <c:pt idx="598">
                  <c:v>4.0565921700554022E-2</c:v>
                </c:pt>
                <c:pt idx="599">
                  <c:v>3.9803805034552789E-2</c:v>
                </c:pt>
                <c:pt idx="600">
                  <c:v>3.8752821700554343E-2</c:v>
                </c:pt>
                <c:pt idx="601">
                  <c:v>3.8248171701554548E-2</c:v>
                </c:pt>
                <c:pt idx="602">
                  <c:v>3.9921838367553655E-2</c:v>
                </c:pt>
                <c:pt idx="603">
                  <c:v>3.9707588367554572E-2</c:v>
                </c:pt>
                <c:pt idx="604">
                  <c:v>3.9547855033553028E-2</c:v>
                </c:pt>
                <c:pt idx="605">
                  <c:v>3.8686038367553757E-2</c:v>
                </c:pt>
                <c:pt idx="606">
                  <c:v>3.9264505034554767E-2</c:v>
                </c:pt>
                <c:pt idx="607">
                  <c:v>4.0196188367553412E-2</c:v>
                </c:pt>
                <c:pt idx="608">
                  <c:v>3.9886305033554018E-2</c:v>
                </c:pt>
                <c:pt idx="609">
                  <c:v>3.9165005034553738E-2</c:v>
                </c:pt>
                <c:pt idx="610">
                  <c:v>3.9619671700553874E-2</c:v>
                </c:pt>
                <c:pt idx="611">
                  <c:v>3.9683138367553064E-2</c:v>
                </c:pt>
                <c:pt idx="612">
                  <c:v>4.0509471700553371E-2</c:v>
                </c:pt>
                <c:pt idx="613">
                  <c:v>4.085262170155253E-2</c:v>
                </c:pt>
                <c:pt idx="614">
                  <c:v>3.9132188367553902E-2</c:v>
                </c:pt>
                <c:pt idx="615">
                  <c:v>3.9066005034553222E-2</c:v>
                </c:pt>
                <c:pt idx="616">
                  <c:v>3.9481871700552909E-2</c:v>
                </c:pt>
                <c:pt idx="617">
                  <c:v>4.0352688367552639E-2</c:v>
                </c:pt>
                <c:pt idx="618">
                  <c:v>4.0403171700554588E-2</c:v>
                </c:pt>
                <c:pt idx="619">
                  <c:v>3.9581838367554092E-2</c:v>
                </c:pt>
                <c:pt idx="620">
                  <c:v>3.8530655034553399E-2</c:v>
                </c:pt>
                <c:pt idx="621">
                  <c:v>3.9248021700553928E-2</c:v>
                </c:pt>
                <c:pt idx="622">
                  <c:v>4.050115503455394E-2</c:v>
                </c:pt>
                <c:pt idx="623">
                  <c:v>4.0509955034553749E-2</c:v>
                </c:pt>
                <c:pt idx="624">
                  <c:v>3.9611571700553364E-2</c:v>
                </c:pt>
                <c:pt idx="625">
                  <c:v>3.9467421700554575E-2</c:v>
                </c:pt>
                <c:pt idx="626">
                  <c:v>3.9588805033553734E-2</c:v>
                </c:pt>
                <c:pt idx="627">
                  <c:v>4.0921471700554116E-2</c:v>
                </c:pt>
                <c:pt idx="628">
                  <c:v>3.9906905033554943E-2</c:v>
                </c:pt>
                <c:pt idx="629">
                  <c:v>3.9257671700553012E-2</c:v>
                </c:pt>
                <c:pt idx="630">
                  <c:v>3.8726621700553701E-2</c:v>
                </c:pt>
                <c:pt idx="631">
                  <c:v>3.9331488367554138E-2</c:v>
                </c:pt>
                <c:pt idx="632">
                  <c:v>4.0173371700553198E-2</c:v>
                </c:pt>
                <c:pt idx="633">
                  <c:v>4.0701471701553651E-2</c:v>
                </c:pt>
                <c:pt idx="634">
                  <c:v>4.0254371701553063E-2</c:v>
                </c:pt>
                <c:pt idx="635">
                  <c:v>3.9415671700553781E-2</c:v>
                </c:pt>
                <c:pt idx="636">
                  <c:v>3.9054855033554284E-2</c:v>
                </c:pt>
                <c:pt idx="637">
                  <c:v>4.0092855034553801E-2</c:v>
                </c:pt>
                <c:pt idx="638">
                  <c:v>4.0321255034553041E-2</c:v>
                </c:pt>
                <c:pt idx="639">
                  <c:v>3.8856321700552379E-2</c:v>
                </c:pt>
                <c:pt idx="640">
                  <c:v>3.880837170055336E-2</c:v>
                </c:pt>
                <c:pt idx="641">
                  <c:v>3.8717871700554476E-2</c:v>
                </c:pt>
                <c:pt idx="642">
                  <c:v>3.9824921700554364E-2</c:v>
                </c:pt>
                <c:pt idx="643">
                  <c:v>4.0291055033553527E-2</c:v>
                </c:pt>
                <c:pt idx="644">
                  <c:v>3.9645171700553442E-2</c:v>
                </c:pt>
                <c:pt idx="645">
                  <c:v>3.9432521700553516E-2</c:v>
                </c:pt>
                <c:pt idx="646">
                  <c:v>3.9485455033553898E-2</c:v>
                </c:pt>
                <c:pt idx="647">
                  <c:v>3.9022021700552537E-2</c:v>
                </c:pt>
                <c:pt idx="648">
                  <c:v>3.9473771701552487E-2</c:v>
                </c:pt>
                <c:pt idx="649">
                  <c:v>4.0025771700554949E-2</c:v>
                </c:pt>
                <c:pt idx="650">
                  <c:v>3.9787321700553727E-2</c:v>
                </c:pt>
                <c:pt idx="651">
                  <c:v>3.8826155034553403E-2</c:v>
                </c:pt>
                <c:pt idx="652">
                  <c:v>4.0387555034553338E-2</c:v>
                </c:pt>
                <c:pt idx="653">
                  <c:v>4.0146838367554019E-2</c:v>
                </c:pt>
                <c:pt idx="654">
                  <c:v>3.8174988367553689E-2</c:v>
                </c:pt>
                <c:pt idx="655">
                  <c:v>3.8818405034555206E-2</c:v>
                </c:pt>
                <c:pt idx="656">
                  <c:v>3.8308571700553309E-2</c:v>
                </c:pt>
                <c:pt idx="657">
                  <c:v>3.9599538367553103E-2</c:v>
                </c:pt>
                <c:pt idx="658">
                  <c:v>3.8739021701554813E-2</c:v>
                </c:pt>
                <c:pt idx="659">
                  <c:v>3.8705255033554445E-2</c:v>
                </c:pt>
                <c:pt idx="660">
                  <c:v>3.8480521700553674E-2</c:v>
                </c:pt>
                <c:pt idx="661">
                  <c:v>3.8849321701552378E-2</c:v>
                </c:pt>
                <c:pt idx="662">
                  <c:v>3.9770021700554062E-2</c:v>
                </c:pt>
                <c:pt idx="663">
                  <c:v>3.8692038367554596E-2</c:v>
                </c:pt>
                <c:pt idx="664">
                  <c:v>3.85567217005542E-2</c:v>
                </c:pt>
                <c:pt idx="665">
                  <c:v>3.7980088367553358E-2</c:v>
                </c:pt>
                <c:pt idx="666">
                  <c:v>3.840578836755433E-2</c:v>
                </c:pt>
                <c:pt idx="667">
                  <c:v>3.9104138367552957E-2</c:v>
                </c:pt>
                <c:pt idx="668">
                  <c:v>3.9120521700554314E-2</c:v>
                </c:pt>
                <c:pt idx="669">
                  <c:v>3.9111805034555538E-2</c:v>
                </c:pt>
                <c:pt idx="670">
                  <c:v>3.7945338367552275E-2</c:v>
                </c:pt>
                <c:pt idx="671">
                  <c:v>3.8012771701555217E-2</c:v>
                </c:pt>
                <c:pt idx="672">
                  <c:v>3.9256805034553602E-2</c:v>
                </c:pt>
                <c:pt idx="673">
                  <c:v>3.9107821700555115E-2</c:v>
                </c:pt>
                <c:pt idx="674">
                  <c:v>3.8279505034554753E-2</c:v>
                </c:pt>
                <c:pt idx="675">
                  <c:v>3.7930605034554213E-2</c:v>
                </c:pt>
                <c:pt idx="676">
                  <c:v>3.7858721701552647E-2</c:v>
                </c:pt>
                <c:pt idx="677">
                  <c:v>3.9941788367552314E-2</c:v>
                </c:pt>
                <c:pt idx="678">
                  <c:v>3.9185305034552934E-2</c:v>
                </c:pt>
                <c:pt idx="679">
                  <c:v>3.905797170155352E-2</c:v>
                </c:pt>
                <c:pt idx="680">
                  <c:v>3.8059755034553569E-2</c:v>
                </c:pt>
                <c:pt idx="681">
                  <c:v>3.7737555033554096E-2</c:v>
                </c:pt>
                <c:pt idx="682">
                  <c:v>3.8580338367553105E-2</c:v>
                </c:pt>
                <c:pt idx="683">
                  <c:v>3.8232221700552807E-2</c:v>
                </c:pt>
                <c:pt idx="684">
                  <c:v>3.717328836755214E-2</c:v>
                </c:pt>
                <c:pt idx="685">
                  <c:v>3.6913188367553709E-2</c:v>
                </c:pt>
                <c:pt idx="686">
                  <c:v>3.7297288367553486E-2</c:v>
                </c:pt>
                <c:pt idx="687">
                  <c:v>3.9361105033553792E-2</c:v>
                </c:pt>
                <c:pt idx="688">
                  <c:v>3.8939421700553603E-2</c:v>
                </c:pt>
                <c:pt idx="689">
                  <c:v>3.8196055034552992E-2</c:v>
                </c:pt>
                <c:pt idx="690">
                  <c:v>3.7828538367553358E-2</c:v>
                </c:pt>
                <c:pt idx="691">
                  <c:v>3.77097050345538E-2</c:v>
                </c:pt>
                <c:pt idx="692">
                  <c:v>3.8387255034552717E-2</c:v>
                </c:pt>
                <c:pt idx="693">
                  <c:v>3.8887671701554674E-2</c:v>
                </c:pt>
                <c:pt idx="694">
                  <c:v>3.82695883675543E-2</c:v>
                </c:pt>
                <c:pt idx="695">
                  <c:v>3.808052170055283E-2</c:v>
                </c:pt>
                <c:pt idx="696">
                  <c:v>3.7696255034554718E-2</c:v>
                </c:pt>
                <c:pt idx="697">
                  <c:v>3.8809455034553644E-2</c:v>
                </c:pt>
                <c:pt idx="698">
                  <c:v>3.889487170055346E-2</c:v>
                </c:pt>
                <c:pt idx="699">
                  <c:v>3.7200421701553091E-2</c:v>
                </c:pt>
                <c:pt idx="700">
                  <c:v>3.7191038367555287E-2</c:v>
                </c:pt>
                <c:pt idx="701">
                  <c:v>3.7161371700553184E-2</c:v>
                </c:pt>
                <c:pt idx="702">
                  <c:v>3.8803688367553726E-2</c:v>
                </c:pt>
                <c:pt idx="703">
                  <c:v>3.8693638367553754E-2</c:v>
                </c:pt>
                <c:pt idx="704">
                  <c:v>3.7504538367554255E-2</c:v>
                </c:pt>
                <c:pt idx="705">
                  <c:v>3.6874221700553059E-2</c:v>
                </c:pt>
                <c:pt idx="706">
                  <c:v>3.7535405034554395E-2</c:v>
                </c:pt>
                <c:pt idx="707">
                  <c:v>3.9164788367552952E-2</c:v>
                </c:pt>
                <c:pt idx="708">
                  <c:v>3.8699255034553695E-2</c:v>
                </c:pt>
                <c:pt idx="709">
                  <c:v>3.8012538367554208E-2</c:v>
                </c:pt>
                <c:pt idx="710">
                  <c:v>3.740270503355432E-2</c:v>
                </c:pt>
                <c:pt idx="711">
                  <c:v>3.8210371700553261E-2</c:v>
                </c:pt>
                <c:pt idx="712">
                  <c:v>3.8511388367553814E-2</c:v>
                </c:pt>
                <c:pt idx="713">
                  <c:v>3.8557971700554597E-2</c:v>
                </c:pt>
                <c:pt idx="714">
                  <c:v>3.7957321701553817E-2</c:v>
                </c:pt>
                <c:pt idx="715">
                  <c:v>3.6954438367552592E-2</c:v>
                </c:pt>
                <c:pt idx="716">
                  <c:v>3.6976088367555129E-2</c:v>
                </c:pt>
                <c:pt idx="717">
                  <c:v>3.8556488367553279E-2</c:v>
                </c:pt>
                <c:pt idx="718">
                  <c:v>3.8486888367553498E-2</c:v>
                </c:pt>
                <c:pt idx="719">
                  <c:v>3.7523088367554316E-2</c:v>
                </c:pt>
                <c:pt idx="720">
                  <c:v>3.747188836755462E-2</c:v>
                </c:pt>
                <c:pt idx="721">
                  <c:v>3.6561038367554269E-2</c:v>
                </c:pt>
                <c:pt idx="722">
                  <c:v>3.8155238367553815E-2</c:v>
                </c:pt>
                <c:pt idx="723">
                  <c:v>3.8028238367554715E-2</c:v>
                </c:pt>
                <c:pt idx="724">
                  <c:v>3.7490088367552368E-2</c:v>
                </c:pt>
                <c:pt idx="725">
                  <c:v>3.7482921700553853E-2</c:v>
                </c:pt>
                <c:pt idx="726">
                  <c:v>3.7723821700553509E-2</c:v>
                </c:pt>
                <c:pt idx="727">
                  <c:v>3.9067238367555171E-2</c:v>
                </c:pt>
                <c:pt idx="728">
                  <c:v>3.9219371700553077E-2</c:v>
                </c:pt>
                <c:pt idx="729">
                  <c:v>3.8174238367553806E-2</c:v>
                </c:pt>
                <c:pt idx="730">
                  <c:v>3.7973321700554188E-2</c:v>
                </c:pt>
                <c:pt idx="731">
                  <c:v>3.8043288367552955E-2</c:v>
                </c:pt>
                <c:pt idx="732">
                  <c:v>3.9798055034553095E-2</c:v>
                </c:pt>
                <c:pt idx="733">
                  <c:v>3.9722705034553621E-2</c:v>
                </c:pt>
                <c:pt idx="734">
                  <c:v>3.8623971701553253E-2</c:v>
                </c:pt>
                <c:pt idx="735">
                  <c:v>3.9226838367553321E-2</c:v>
                </c:pt>
                <c:pt idx="736">
                  <c:v>3.940125503455412E-2</c:v>
                </c:pt>
                <c:pt idx="737">
                  <c:v>4.0822288367553264E-2</c:v>
                </c:pt>
                <c:pt idx="738">
                  <c:v>4.0637921700553428E-2</c:v>
                </c:pt>
                <c:pt idx="739">
                  <c:v>3.988770503455448E-2</c:v>
                </c:pt>
                <c:pt idx="740">
                  <c:v>3.9706238367554783E-2</c:v>
                </c:pt>
                <c:pt idx="741">
                  <c:v>4.0003155034553609E-2</c:v>
                </c:pt>
                <c:pt idx="742">
                  <c:v>4.1210255034553847E-2</c:v>
                </c:pt>
                <c:pt idx="743">
                  <c:v>4.0701238367554418E-2</c:v>
                </c:pt>
                <c:pt idx="744">
                  <c:v>3.9768638367553913E-2</c:v>
                </c:pt>
                <c:pt idx="745">
                  <c:v>3.9049205034554071E-2</c:v>
                </c:pt>
                <c:pt idx="746">
                  <c:v>3.9326005034554037E-2</c:v>
                </c:pt>
                <c:pt idx="747">
                  <c:v>4.0327988367553538E-2</c:v>
                </c:pt>
                <c:pt idx="748">
                  <c:v>4.0211088367553452E-2</c:v>
                </c:pt>
                <c:pt idx="749">
                  <c:v>3.8744338367554712E-2</c:v>
                </c:pt>
                <c:pt idx="750">
                  <c:v>3.8551088367554123E-2</c:v>
                </c:pt>
                <c:pt idx="751">
                  <c:v>3.9171655034555067E-2</c:v>
                </c:pt>
                <c:pt idx="752">
                  <c:v>4.0893755034555349E-2</c:v>
                </c:pt>
                <c:pt idx="753">
                  <c:v>4.1289988367553002E-2</c:v>
                </c:pt>
                <c:pt idx="754">
                  <c:v>4.0091888367553133E-2</c:v>
                </c:pt>
                <c:pt idx="755">
                  <c:v>3.8823488367554185E-2</c:v>
                </c:pt>
                <c:pt idx="756">
                  <c:v>3.9623038367554167E-2</c:v>
                </c:pt>
                <c:pt idx="757">
                  <c:v>4.0923588367554012E-2</c:v>
                </c:pt>
                <c:pt idx="758">
                  <c:v>4.0543121701554122E-2</c:v>
                </c:pt>
                <c:pt idx="759">
                  <c:v>3.975763836755504E-2</c:v>
                </c:pt>
                <c:pt idx="760">
                  <c:v>3.9438505034554219E-2</c:v>
                </c:pt>
                <c:pt idx="761">
                  <c:v>3.973370503455427E-2</c:v>
                </c:pt>
                <c:pt idx="762">
                  <c:v>4.0627921700553807E-2</c:v>
                </c:pt>
                <c:pt idx="763">
                  <c:v>4.096898836755343E-2</c:v>
                </c:pt>
                <c:pt idx="764">
                  <c:v>4.0249088367555211E-2</c:v>
                </c:pt>
                <c:pt idx="765">
                  <c:v>3.9366438367554005E-2</c:v>
                </c:pt>
                <c:pt idx="766">
                  <c:v>3.9712821700553527E-2</c:v>
                </c:pt>
                <c:pt idx="767">
                  <c:v>4.1309471701553371E-2</c:v>
                </c:pt>
                <c:pt idx="768">
                  <c:v>4.082863836755464E-2</c:v>
                </c:pt>
                <c:pt idx="769">
                  <c:v>4.0053655034554006E-2</c:v>
                </c:pt>
                <c:pt idx="770">
                  <c:v>3.9223255034554108E-2</c:v>
                </c:pt>
                <c:pt idx="771">
                  <c:v>3.8728638367554205E-2</c:v>
                </c:pt>
                <c:pt idx="772">
                  <c:v>4.0339638367552902E-2</c:v>
                </c:pt>
                <c:pt idx="773">
                  <c:v>3.9950355034552978E-2</c:v>
                </c:pt>
                <c:pt idx="774">
                  <c:v>4.0119705034554934E-2</c:v>
                </c:pt>
                <c:pt idx="775">
                  <c:v>3.9294938367553336E-2</c:v>
                </c:pt>
                <c:pt idx="776">
                  <c:v>3.9481255033552778E-2</c:v>
                </c:pt>
                <c:pt idx="777">
                  <c:v>4.0180855033553578E-2</c:v>
                </c:pt>
                <c:pt idx="778">
                  <c:v>4.0550005033554506E-2</c:v>
                </c:pt>
                <c:pt idx="779">
                  <c:v>3.900085503455393E-2</c:v>
                </c:pt>
                <c:pt idx="780">
                  <c:v>3.8591738367554876E-2</c:v>
                </c:pt>
                <c:pt idx="781">
                  <c:v>3.9068838367554329E-2</c:v>
                </c:pt>
                <c:pt idx="782">
                  <c:v>4.0654621700554963E-2</c:v>
                </c:pt>
                <c:pt idx="783">
                  <c:v>4.0160438367553078E-2</c:v>
                </c:pt>
                <c:pt idx="784">
                  <c:v>3.9930755034553081E-2</c:v>
                </c:pt>
                <c:pt idx="785">
                  <c:v>3.8405605034553994E-2</c:v>
                </c:pt>
                <c:pt idx="786">
                  <c:v>3.8822471700554709E-2</c:v>
                </c:pt>
                <c:pt idx="787">
                  <c:v>3.9468105034553738E-2</c:v>
                </c:pt>
                <c:pt idx="788">
                  <c:v>3.96668717015531E-2</c:v>
                </c:pt>
                <c:pt idx="789">
                  <c:v>3.918703836755362E-2</c:v>
                </c:pt>
                <c:pt idx="790">
                  <c:v>3.866163836755461E-2</c:v>
                </c:pt>
                <c:pt idx="791">
                  <c:v>3.8449255033554189E-2</c:v>
                </c:pt>
                <c:pt idx="792">
                  <c:v>3.9605838367553894E-2</c:v>
                </c:pt>
                <c:pt idx="793">
                  <c:v>4.0081888367553511E-2</c:v>
                </c:pt>
                <c:pt idx="794">
                  <c:v>4.0083488367554446E-2</c:v>
                </c:pt>
                <c:pt idx="795">
                  <c:v>3.9274855033554837E-2</c:v>
                </c:pt>
                <c:pt idx="796">
                  <c:v>3.9266421701554102E-2</c:v>
                </c:pt>
                <c:pt idx="797">
                  <c:v>4.0850005033553807E-2</c:v>
                </c:pt>
                <c:pt idx="798">
                  <c:v>4.0827355034553883E-2</c:v>
                </c:pt>
                <c:pt idx="799">
                  <c:v>3.9566421700553314E-2</c:v>
                </c:pt>
                <c:pt idx="800">
                  <c:v>3.9093571700553789E-2</c:v>
                </c:pt>
                <c:pt idx="801">
                  <c:v>3.885037170155399E-2</c:v>
                </c:pt>
                <c:pt idx="802">
                  <c:v>3.9703605033554148E-2</c:v>
                </c:pt>
                <c:pt idx="803">
                  <c:v>4.0211088367553452E-2</c:v>
                </c:pt>
                <c:pt idx="804">
                  <c:v>3.9389238367553994E-2</c:v>
                </c:pt>
                <c:pt idx="805">
                  <c:v>3.8559838367555124E-2</c:v>
                </c:pt>
                <c:pt idx="806">
                  <c:v>3.9039555034553211E-2</c:v>
                </c:pt>
                <c:pt idx="807">
                  <c:v>4.0136655034554061E-2</c:v>
                </c:pt>
                <c:pt idx="808">
                  <c:v>4.0004388367555557E-2</c:v>
                </c:pt>
                <c:pt idx="809">
                  <c:v>3.8970688367554865E-2</c:v>
                </c:pt>
                <c:pt idx="810">
                  <c:v>3.7994155034554347E-2</c:v>
                </c:pt>
                <c:pt idx="811">
                  <c:v>3.8830555034553307E-2</c:v>
                </c:pt>
                <c:pt idx="812">
                  <c:v>3.9680938367554E-2</c:v>
                </c:pt>
                <c:pt idx="813">
                  <c:v>4.033318836755391E-2</c:v>
                </c:pt>
                <c:pt idx="814">
                  <c:v>3.9606438367553801E-2</c:v>
                </c:pt>
                <c:pt idx="815">
                  <c:v>3.948423836755395E-2</c:v>
                </c:pt>
                <c:pt idx="816">
                  <c:v>3.9480871700555434E-2</c:v>
                </c:pt>
                <c:pt idx="817">
                  <c:v>4.0060471700553671E-2</c:v>
                </c:pt>
                <c:pt idx="818">
                  <c:v>4.0455755034552746E-2</c:v>
                </c:pt>
                <c:pt idx="819">
                  <c:v>4.0008605034553349E-2</c:v>
                </c:pt>
                <c:pt idx="820">
                  <c:v>3.9442688367553339E-2</c:v>
                </c:pt>
                <c:pt idx="821">
                  <c:v>3.9640121701554912E-2</c:v>
                </c:pt>
                <c:pt idx="822">
                  <c:v>4.0093638367554044E-2</c:v>
                </c:pt>
                <c:pt idx="823">
                  <c:v>3.9801888367553453E-2</c:v>
                </c:pt>
                <c:pt idx="824">
                  <c:v>3.8943755033552699E-2</c:v>
                </c:pt>
                <c:pt idx="825">
                  <c:v>3.7956471700554453E-2</c:v>
                </c:pt>
                <c:pt idx="826">
                  <c:v>3.8587921700554653E-2</c:v>
                </c:pt>
                <c:pt idx="827">
                  <c:v>4.0145471700554006E-2</c:v>
                </c:pt>
                <c:pt idx="828">
                  <c:v>3.9966705033553887E-2</c:v>
                </c:pt>
                <c:pt idx="829">
                  <c:v>3.8653271701554595E-2</c:v>
                </c:pt>
                <c:pt idx="830">
                  <c:v>3.798745503455421E-2</c:v>
                </c:pt>
                <c:pt idx="831">
                  <c:v>3.843290503455328E-2</c:v>
                </c:pt>
                <c:pt idx="832">
                  <c:v>3.9978155034554555E-2</c:v>
                </c:pt>
                <c:pt idx="833">
                  <c:v>4.0471705033554309E-2</c:v>
                </c:pt>
                <c:pt idx="834">
                  <c:v>3.9488005034553589E-2</c:v>
                </c:pt>
                <c:pt idx="835">
                  <c:v>3.8987388367554623E-2</c:v>
                </c:pt>
                <c:pt idx="836">
                  <c:v>3.8579571700554774E-2</c:v>
                </c:pt>
                <c:pt idx="837">
                  <c:v>4.0278521700552752E-2</c:v>
                </c:pt>
                <c:pt idx="838">
                  <c:v>3.9538921700553467E-2</c:v>
                </c:pt>
                <c:pt idx="839">
                  <c:v>3.9428455033553925E-2</c:v>
                </c:pt>
                <c:pt idx="840">
                  <c:v>3.8268105034552982E-2</c:v>
                </c:pt>
                <c:pt idx="841">
                  <c:v>3.8435471701554882E-2</c:v>
                </c:pt>
                <c:pt idx="842">
                  <c:v>4.0124171700553782E-2</c:v>
                </c:pt>
                <c:pt idx="843">
                  <c:v>3.9175505034553873E-2</c:v>
                </c:pt>
                <c:pt idx="844">
                  <c:v>3.8596488367553541E-2</c:v>
                </c:pt>
                <c:pt idx="845">
                  <c:v>3.7503255033555186E-2</c:v>
                </c:pt>
                <c:pt idx="846">
                  <c:v>3.7921171701554138E-2</c:v>
                </c:pt>
                <c:pt idx="847">
                  <c:v>3.9316871700553827E-2</c:v>
                </c:pt>
                <c:pt idx="848">
                  <c:v>3.9487805034553028E-2</c:v>
                </c:pt>
                <c:pt idx="849">
                  <c:v>3.8904055033554166E-2</c:v>
                </c:pt>
                <c:pt idx="850">
                  <c:v>3.8937921700553838E-2</c:v>
                </c:pt>
                <c:pt idx="851">
                  <c:v>3.9009021701553473E-2</c:v>
                </c:pt>
                <c:pt idx="852">
                  <c:v>4.0622205033552697E-2</c:v>
                </c:pt>
                <c:pt idx="853">
                  <c:v>3.995207170055344E-2</c:v>
                </c:pt>
                <c:pt idx="854">
                  <c:v>3.9227688367552596E-2</c:v>
                </c:pt>
                <c:pt idx="855">
                  <c:v>3.8414988367553485E-2</c:v>
                </c:pt>
                <c:pt idx="856">
                  <c:v>3.8569021701554143E-2</c:v>
                </c:pt>
                <c:pt idx="857">
                  <c:v>3.953990503455436E-2</c:v>
                </c:pt>
                <c:pt idx="858">
                  <c:v>4.0027471700553499E-2</c:v>
                </c:pt>
                <c:pt idx="859">
                  <c:v>3.8748038367553542E-2</c:v>
                </c:pt>
                <c:pt idx="860">
                  <c:v>3.8607788367554144E-2</c:v>
                </c:pt>
                <c:pt idx="861">
                  <c:v>3.859110503455461E-2</c:v>
                </c:pt>
                <c:pt idx="862">
                  <c:v>3.96872883675536E-2</c:v>
                </c:pt>
                <c:pt idx="863">
                  <c:v>3.9983855034553664E-2</c:v>
                </c:pt>
                <c:pt idx="864">
                  <c:v>3.9304155033554403E-2</c:v>
                </c:pt>
                <c:pt idx="865">
                  <c:v>3.8871955033553854E-2</c:v>
                </c:pt>
                <c:pt idx="866">
                  <c:v>3.8649671700553292E-2</c:v>
                </c:pt>
                <c:pt idx="867">
                  <c:v>3.9919738367553984E-2</c:v>
                </c:pt>
                <c:pt idx="868">
                  <c:v>4.0192055034553101E-2</c:v>
                </c:pt>
                <c:pt idx="869">
                  <c:v>3.9326538367553135E-2</c:v>
                </c:pt>
                <c:pt idx="870">
                  <c:v>3.9109671700553642E-2</c:v>
                </c:pt>
                <c:pt idx="871">
                  <c:v>3.9051455033555407E-2</c:v>
                </c:pt>
                <c:pt idx="872">
                  <c:v>4.0303505034553447E-2</c:v>
                </c:pt>
                <c:pt idx="873">
                  <c:v>3.9447388367553196E-2</c:v>
                </c:pt>
                <c:pt idx="874">
                  <c:v>3.9243971700554561E-2</c:v>
                </c:pt>
                <c:pt idx="875">
                  <c:v>3.8919288367554608E-2</c:v>
                </c:pt>
                <c:pt idx="876">
                  <c:v>3.8920038367554491E-2</c:v>
                </c:pt>
                <c:pt idx="877">
                  <c:v>3.9597438367553431E-2</c:v>
                </c:pt>
                <c:pt idx="878">
                  <c:v>4.0407655034553749E-2</c:v>
                </c:pt>
                <c:pt idx="879">
                  <c:v>4.0325921700554226E-2</c:v>
                </c:pt>
                <c:pt idx="880">
                  <c:v>3.8826755034553309E-2</c:v>
                </c:pt>
                <c:pt idx="881">
                  <c:v>3.8975721700553259E-2</c:v>
                </c:pt>
                <c:pt idx="882">
                  <c:v>4.0479621700552706E-2</c:v>
                </c:pt>
                <c:pt idx="883">
                  <c:v>4.0231488367553817E-2</c:v>
                </c:pt>
                <c:pt idx="884">
                  <c:v>3.9717671700555138E-2</c:v>
                </c:pt>
                <c:pt idx="885">
                  <c:v>3.8978321700555221E-2</c:v>
                </c:pt>
                <c:pt idx="886">
                  <c:v>3.884907170055292E-2</c:v>
                </c:pt>
                <c:pt idx="887">
                  <c:v>3.9273288367552575E-2</c:v>
                </c:pt>
                <c:pt idx="888">
                  <c:v>3.9546505033553239E-2</c:v>
                </c:pt>
                <c:pt idx="889">
                  <c:v>3.9103855034553228E-2</c:v>
                </c:pt>
                <c:pt idx="890">
                  <c:v>3.8389371700554301E-2</c:v>
                </c:pt>
                <c:pt idx="891">
                  <c:v>3.857093836755339E-2</c:v>
                </c:pt>
                <c:pt idx="892">
                  <c:v>3.9580588367553696E-2</c:v>
                </c:pt>
                <c:pt idx="893">
                  <c:v>4.0667171700554186E-2</c:v>
                </c:pt>
                <c:pt idx="894">
                  <c:v>3.9533971700554241E-2</c:v>
                </c:pt>
                <c:pt idx="895">
                  <c:v>3.940628836755429E-2</c:v>
                </c:pt>
                <c:pt idx="896">
                  <c:v>3.9630121700553425E-2</c:v>
                </c:pt>
                <c:pt idx="897">
                  <c:v>4.0899221700553448E-2</c:v>
                </c:pt>
                <c:pt idx="898">
                  <c:v>4.0730888367554521E-2</c:v>
                </c:pt>
                <c:pt idx="899">
                  <c:v>3.9469471701553752E-2</c:v>
                </c:pt>
                <c:pt idx="900">
                  <c:v>3.8351121700554949E-2</c:v>
                </c:pt>
                <c:pt idx="901">
                  <c:v>3.8177371701553178E-2</c:v>
                </c:pt>
                <c:pt idx="902">
                  <c:v>3.9184188367554065E-2</c:v>
                </c:pt>
                <c:pt idx="903">
                  <c:v>3.9756005033553657E-2</c:v>
                </c:pt>
                <c:pt idx="904">
                  <c:v>3.8598721700552965E-2</c:v>
                </c:pt>
                <c:pt idx="905">
                  <c:v>3.7406405034553239E-2</c:v>
                </c:pt>
                <c:pt idx="906">
                  <c:v>3.818112170055428E-2</c:v>
                </c:pt>
                <c:pt idx="907">
                  <c:v>4.0232355033555003E-2</c:v>
                </c:pt>
                <c:pt idx="908">
                  <c:v>4.0538038367553278E-2</c:v>
                </c:pt>
                <c:pt idx="909">
                  <c:v>4.0010021701553947E-2</c:v>
                </c:pt>
                <c:pt idx="910">
                  <c:v>3.9162638367554473E-2</c:v>
                </c:pt>
                <c:pt idx="911">
                  <c:v>3.9448471701555257E-2</c:v>
                </c:pt>
                <c:pt idx="912">
                  <c:v>4.0525405034553111E-2</c:v>
                </c:pt>
                <c:pt idx="913">
                  <c:v>4.0386838367552039E-2</c:v>
                </c:pt>
                <c:pt idx="914">
                  <c:v>3.9087738367553151E-2</c:v>
                </c:pt>
                <c:pt idx="915">
                  <c:v>3.825948836755351E-2</c:v>
                </c:pt>
                <c:pt idx="916">
                  <c:v>3.7902938367554165E-2</c:v>
                </c:pt>
                <c:pt idx="917">
                  <c:v>3.9217305033553765E-2</c:v>
                </c:pt>
                <c:pt idx="918">
                  <c:v>3.9194371700554023E-2</c:v>
                </c:pt>
                <c:pt idx="919">
                  <c:v>3.8765705033553879E-2</c:v>
                </c:pt>
                <c:pt idx="920">
                  <c:v>3.8015088367553809E-2</c:v>
                </c:pt>
                <c:pt idx="921">
                  <c:v>3.8619938367554021E-2</c:v>
                </c:pt>
                <c:pt idx="922">
                  <c:v>3.9941088367553015E-2</c:v>
                </c:pt>
                <c:pt idx="923">
                  <c:v>4.0710471701554021E-2</c:v>
                </c:pt>
                <c:pt idx="924">
                  <c:v>3.9789171701554119E-2</c:v>
                </c:pt>
                <c:pt idx="925">
                  <c:v>3.9359155034554186E-2</c:v>
                </c:pt>
                <c:pt idx="926">
                  <c:v>3.849840503455311E-2</c:v>
                </c:pt>
                <c:pt idx="927">
                  <c:v>3.9832855033552897E-2</c:v>
                </c:pt>
                <c:pt idx="928">
                  <c:v>3.9648005034552861E-2</c:v>
                </c:pt>
                <c:pt idx="929">
                  <c:v>3.8648155034555168E-2</c:v>
                </c:pt>
                <c:pt idx="930">
                  <c:v>3.833087170155465E-2</c:v>
                </c:pt>
                <c:pt idx="931">
                  <c:v>3.7935771701554225E-2</c:v>
                </c:pt>
                <c:pt idx="932">
                  <c:v>3.9463521700555185E-2</c:v>
                </c:pt>
                <c:pt idx="933">
                  <c:v>3.9366405034553645E-2</c:v>
                </c:pt>
                <c:pt idx="934">
                  <c:v>3.833160503355422E-2</c:v>
                </c:pt>
                <c:pt idx="935">
                  <c:v>3.783832170055397E-2</c:v>
                </c:pt>
                <c:pt idx="936">
                  <c:v>3.9245105033553565E-2</c:v>
                </c:pt>
                <c:pt idx="937">
                  <c:v>3.9978321700554667E-2</c:v>
                </c:pt>
                <c:pt idx="938">
                  <c:v>4.0244171700552792E-2</c:v>
                </c:pt>
                <c:pt idx="939">
                  <c:v>3.921632170155305E-2</c:v>
                </c:pt>
                <c:pt idx="940">
                  <c:v>3.9051871700554977E-2</c:v>
                </c:pt>
                <c:pt idx="941">
                  <c:v>3.9039871701553389E-2</c:v>
                </c:pt>
                <c:pt idx="942">
                  <c:v>4.0062088367553053E-2</c:v>
                </c:pt>
                <c:pt idx="943">
                  <c:v>4.0367588367552679E-2</c:v>
                </c:pt>
                <c:pt idx="944">
                  <c:v>3.8816605033553622E-2</c:v>
                </c:pt>
                <c:pt idx="945">
                  <c:v>3.8442688367553893E-2</c:v>
                </c:pt>
                <c:pt idx="946">
                  <c:v>3.8418588367552922E-2</c:v>
                </c:pt>
                <c:pt idx="947">
                  <c:v>3.9824038367552952E-2</c:v>
                </c:pt>
                <c:pt idx="948">
                  <c:v>3.9753205034554775E-2</c:v>
                </c:pt>
                <c:pt idx="949">
                  <c:v>3.9633438367553134E-2</c:v>
                </c:pt>
                <c:pt idx="950">
                  <c:v>3.9198971700554489E-2</c:v>
                </c:pt>
                <c:pt idx="951">
                  <c:v>3.9907671701553363E-2</c:v>
                </c:pt>
                <c:pt idx="952">
                  <c:v>4.0392621701553957E-2</c:v>
                </c:pt>
                <c:pt idx="953">
                  <c:v>4.0272621700554859E-2</c:v>
                </c:pt>
                <c:pt idx="954">
                  <c:v>3.9889055033552404E-2</c:v>
                </c:pt>
                <c:pt idx="955">
                  <c:v>3.9520921701554593E-2</c:v>
                </c:pt>
                <c:pt idx="956">
                  <c:v>3.8636255034554659E-2</c:v>
                </c:pt>
                <c:pt idx="957">
                  <c:v>4.0238971700554196E-2</c:v>
                </c:pt>
                <c:pt idx="958">
                  <c:v>3.9708888367553777E-2</c:v>
                </c:pt>
                <c:pt idx="959">
                  <c:v>3.9406655034553276E-2</c:v>
                </c:pt>
                <c:pt idx="960">
                  <c:v>3.8836638367553314E-2</c:v>
                </c:pt>
                <c:pt idx="961">
                  <c:v>3.8747405033554963E-2</c:v>
                </c:pt>
                <c:pt idx="962">
                  <c:v>3.999780503455326E-2</c:v>
                </c:pt>
                <c:pt idx="963">
                  <c:v>3.9271538367553441E-2</c:v>
                </c:pt>
                <c:pt idx="964">
                  <c:v>3.9734705034553522E-2</c:v>
                </c:pt>
                <c:pt idx="965">
                  <c:v>3.8897038367553941E-2</c:v>
                </c:pt>
                <c:pt idx="966">
                  <c:v>3.975388836755385E-2</c:v>
                </c:pt>
                <c:pt idx="967">
                  <c:v>4.0227305034554697E-2</c:v>
                </c:pt>
                <c:pt idx="968">
                  <c:v>4.0644755033553318E-2</c:v>
                </c:pt>
                <c:pt idx="969">
                  <c:v>4.0238138367555146E-2</c:v>
                </c:pt>
                <c:pt idx="970">
                  <c:v>3.9003388367553307E-2</c:v>
                </c:pt>
                <c:pt idx="971">
                  <c:v>3.8686905034555033E-2</c:v>
                </c:pt>
                <c:pt idx="972">
                  <c:v>4.0082055034553712E-2</c:v>
                </c:pt>
                <c:pt idx="973">
                  <c:v>4.0252655033552423E-2</c:v>
                </c:pt>
                <c:pt idx="974">
                  <c:v>3.9418438367554168E-2</c:v>
                </c:pt>
                <c:pt idx="975">
                  <c:v>3.9072155034554037E-2</c:v>
                </c:pt>
                <c:pt idx="976">
                  <c:v>3.9127971701554423E-2</c:v>
                </c:pt>
                <c:pt idx="977">
                  <c:v>4.0051388367552357E-2</c:v>
                </c:pt>
                <c:pt idx="978">
                  <c:v>4.0815721700554655E-2</c:v>
                </c:pt>
                <c:pt idx="979">
                  <c:v>4.0702671700553375E-2</c:v>
                </c:pt>
                <c:pt idx="980">
                  <c:v>3.942667170055443E-2</c:v>
                </c:pt>
                <c:pt idx="981">
                  <c:v>3.9944371700554052E-2</c:v>
                </c:pt>
                <c:pt idx="982">
                  <c:v>4.0712605034554053E-2</c:v>
                </c:pt>
                <c:pt idx="983">
                  <c:v>4.0961721700553747E-2</c:v>
                </c:pt>
                <c:pt idx="984">
                  <c:v>4.0372005034554584E-2</c:v>
                </c:pt>
                <c:pt idx="985">
                  <c:v>3.9091521700552925E-2</c:v>
                </c:pt>
                <c:pt idx="986">
                  <c:v>3.9374905034553501E-2</c:v>
                </c:pt>
                <c:pt idx="987">
                  <c:v>3.9702505034553817E-2</c:v>
                </c:pt>
                <c:pt idx="988">
                  <c:v>4.0356355034554661E-2</c:v>
                </c:pt>
                <c:pt idx="989">
                  <c:v>3.9730155034553641E-2</c:v>
                </c:pt>
                <c:pt idx="990">
                  <c:v>3.9282021700553352E-2</c:v>
                </c:pt>
                <c:pt idx="991">
                  <c:v>3.9384671701553978E-2</c:v>
                </c:pt>
                <c:pt idx="992">
                  <c:v>4.0388355034553805E-2</c:v>
                </c:pt>
                <c:pt idx="993">
                  <c:v>4.0358621700552669E-2</c:v>
                </c:pt>
                <c:pt idx="994">
                  <c:v>3.9943488367554417E-2</c:v>
                </c:pt>
                <c:pt idx="995">
                  <c:v>3.9395421700555169E-2</c:v>
                </c:pt>
                <c:pt idx="996">
                  <c:v>3.9602855034552811E-2</c:v>
                </c:pt>
                <c:pt idx="997">
                  <c:v>4.0265838367553777E-2</c:v>
                </c:pt>
                <c:pt idx="998">
                  <c:v>3.9696755034554124E-2</c:v>
                </c:pt>
                <c:pt idx="999">
                  <c:v>3.8763338367552927E-2</c:v>
                </c:pt>
                <c:pt idx="1000">
                  <c:v>3.8826471700553492E-2</c:v>
                </c:pt>
                <c:pt idx="1001">
                  <c:v>3.8517688367554606E-2</c:v>
                </c:pt>
                <c:pt idx="1002">
                  <c:v>4.0113638367553286E-2</c:v>
                </c:pt>
                <c:pt idx="1003">
                  <c:v>4.0904371700553235E-2</c:v>
                </c:pt>
                <c:pt idx="1004">
                  <c:v>3.9656005034553979E-2</c:v>
                </c:pt>
                <c:pt idx="1005">
                  <c:v>3.9086671700554868E-2</c:v>
                </c:pt>
                <c:pt idx="1006">
                  <c:v>3.9499655034552952E-2</c:v>
                </c:pt>
                <c:pt idx="1007">
                  <c:v>4.0353805033553194E-2</c:v>
                </c:pt>
                <c:pt idx="1008">
                  <c:v>4.0185888367553838E-2</c:v>
                </c:pt>
                <c:pt idx="1009">
                  <c:v>4.0319088367554337E-2</c:v>
                </c:pt>
                <c:pt idx="1010">
                  <c:v>3.9645855034554381E-2</c:v>
                </c:pt>
                <c:pt idx="1011">
                  <c:v>3.882260503455455E-2</c:v>
                </c:pt>
                <c:pt idx="1012">
                  <c:v>3.9919055034554909E-2</c:v>
                </c:pt>
                <c:pt idx="1013">
                  <c:v>4.0085405034553781E-2</c:v>
                </c:pt>
                <c:pt idx="1014">
                  <c:v>4.0026588367553864E-2</c:v>
                </c:pt>
                <c:pt idx="1015">
                  <c:v>3.854595503455456E-2</c:v>
                </c:pt>
                <c:pt idx="1016">
                  <c:v>3.7928855034553302E-2</c:v>
                </c:pt>
                <c:pt idx="1017">
                  <c:v>3.9301255034554353E-2</c:v>
                </c:pt>
                <c:pt idx="1018">
                  <c:v>3.9318121700552447E-2</c:v>
                </c:pt>
                <c:pt idx="1019">
                  <c:v>3.916033836755424E-2</c:v>
                </c:pt>
                <c:pt idx="1020">
                  <c:v>3.901968836755372E-2</c:v>
                </c:pt>
                <c:pt idx="1021">
                  <c:v>3.9222288367555216E-2</c:v>
                </c:pt>
                <c:pt idx="1022">
                  <c:v>4.0564721700552434E-2</c:v>
                </c:pt>
                <c:pt idx="1023">
                  <c:v>4.0373938367554055E-2</c:v>
                </c:pt>
                <c:pt idx="1024">
                  <c:v>3.9800605034554473E-2</c:v>
                </c:pt>
                <c:pt idx="1025">
                  <c:v>3.9638371700552136E-2</c:v>
                </c:pt>
                <c:pt idx="1026">
                  <c:v>3.957163836755391E-2</c:v>
                </c:pt>
                <c:pt idx="1027">
                  <c:v>4.0509138367553058E-2</c:v>
                </c:pt>
                <c:pt idx="1028">
                  <c:v>3.9964905034552481E-2</c:v>
                </c:pt>
                <c:pt idx="1029">
                  <c:v>3.8896071700555049E-2</c:v>
                </c:pt>
                <c:pt idx="1030">
                  <c:v>3.8498688367554615E-2</c:v>
                </c:pt>
                <c:pt idx="1031">
                  <c:v>3.8645205034552668E-2</c:v>
                </c:pt>
                <c:pt idx="1032">
                  <c:v>3.9929638367554213E-2</c:v>
                </c:pt>
                <c:pt idx="1033">
                  <c:v>4.0259838367552939E-2</c:v>
                </c:pt>
                <c:pt idx="1034">
                  <c:v>3.8701188367554942E-2</c:v>
                </c:pt>
                <c:pt idx="1035">
                  <c:v>3.8325838367554391E-2</c:v>
                </c:pt>
                <c:pt idx="1036">
                  <c:v>3.8284055033554545E-2</c:v>
                </c:pt>
                <c:pt idx="1037">
                  <c:v>3.9356305034552855E-2</c:v>
                </c:pt>
                <c:pt idx="1038">
                  <c:v>3.9287371701553789E-2</c:v>
                </c:pt>
                <c:pt idx="1039">
                  <c:v>3.877222170055368E-2</c:v>
                </c:pt>
                <c:pt idx="1040">
                  <c:v>3.7606805034553895E-2</c:v>
                </c:pt>
                <c:pt idx="1041">
                  <c:v>3.75209050345537E-2</c:v>
                </c:pt>
                <c:pt idx="1042">
                  <c:v>3.8368588367554815E-2</c:v>
                </c:pt>
                <c:pt idx="1043">
                  <c:v>3.7545588367554353E-2</c:v>
                </c:pt>
                <c:pt idx="1044">
                  <c:v>3.7633155034554513E-2</c:v>
                </c:pt>
                <c:pt idx="1045">
                  <c:v>3.7121838367553076E-2</c:v>
                </c:pt>
                <c:pt idx="1046">
                  <c:v>3.765038836755337E-2</c:v>
                </c:pt>
                <c:pt idx="1047">
                  <c:v>4.0545438367552714E-2</c:v>
                </c:pt>
                <c:pt idx="1048">
                  <c:v>4.1030155034554164E-2</c:v>
                </c:pt>
                <c:pt idx="1049">
                  <c:v>3.9947121700554214E-2</c:v>
                </c:pt>
                <c:pt idx="1050">
                  <c:v>3.9600171701553458E-2</c:v>
                </c:pt>
                <c:pt idx="1051">
                  <c:v>4.000732170055428E-2</c:v>
                </c:pt>
                <c:pt idx="1052">
                  <c:v>4.0983488367554124E-2</c:v>
                </c:pt>
                <c:pt idx="1053">
                  <c:v>4.0600205033554951E-2</c:v>
                </c:pt>
                <c:pt idx="1054">
                  <c:v>3.9759605033554871E-2</c:v>
                </c:pt>
                <c:pt idx="1055">
                  <c:v>3.9006938367553937E-2</c:v>
                </c:pt>
                <c:pt idx="1056">
                  <c:v>3.9640221701554304E-2</c:v>
                </c:pt>
                <c:pt idx="1057">
                  <c:v>4.0592071701554169E-2</c:v>
                </c:pt>
                <c:pt idx="1058">
                  <c:v>4.0467621700552805E-2</c:v>
                </c:pt>
                <c:pt idx="1059">
                  <c:v>3.9171505034553314E-2</c:v>
                </c:pt>
                <c:pt idx="1060">
                  <c:v>3.8082488367554526E-2</c:v>
                </c:pt>
                <c:pt idx="1061">
                  <c:v>3.8623605033552402E-2</c:v>
                </c:pt>
                <c:pt idx="1062">
                  <c:v>4.0140555034553452E-2</c:v>
                </c:pt>
                <c:pt idx="1063">
                  <c:v>4.0229605033553065E-2</c:v>
                </c:pt>
                <c:pt idx="1064">
                  <c:v>4.0198938367553574E-2</c:v>
                </c:pt>
                <c:pt idx="1065">
                  <c:v>3.9641488367554836E-2</c:v>
                </c:pt>
                <c:pt idx="1066">
                  <c:v>3.9642155034553775E-2</c:v>
                </c:pt>
                <c:pt idx="1067">
                  <c:v>4.0116938367552771E-2</c:v>
                </c:pt>
                <c:pt idx="1068">
                  <c:v>4.0634455034553832E-2</c:v>
                </c:pt>
                <c:pt idx="1069">
                  <c:v>3.9284138367555024E-2</c:v>
                </c:pt>
                <c:pt idx="1070">
                  <c:v>3.9173738367554514E-2</c:v>
                </c:pt>
                <c:pt idx="1071">
                  <c:v>3.9108671701554479E-2</c:v>
                </c:pt>
                <c:pt idx="1072">
                  <c:v>4.1024605034555031E-2</c:v>
                </c:pt>
                <c:pt idx="1073">
                  <c:v>4.1023855033553283E-2</c:v>
                </c:pt>
                <c:pt idx="1074">
                  <c:v>4.0232721700553989E-2</c:v>
                </c:pt>
                <c:pt idx="1075">
                  <c:v>3.9408638367553331E-2</c:v>
                </c:pt>
                <c:pt idx="1076">
                  <c:v>3.9925988367554191E-2</c:v>
                </c:pt>
                <c:pt idx="1077">
                  <c:v>4.1621955034554639E-2</c:v>
                </c:pt>
                <c:pt idx="1078">
                  <c:v>4.1507788367552714E-2</c:v>
                </c:pt>
                <c:pt idx="1079">
                  <c:v>4.0173305034552478E-2</c:v>
                </c:pt>
                <c:pt idx="1080">
                  <c:v>3.9865221701552891E-2</c:v>
                </c:pt>
                <c:pt idx="1081">
                  <c:v>4.0102221700553067E-2</c:v>
                </c:pt>
                <c:pt idx="1082">
                  <c:v>4.0483555034554322E-2</c:v>
                </c:pt>
                <c:pt idx="1083">
                  <c:v>4.0199021701554608E-2</c:v>
                </c:pt>
                <c:pt idx="1084">
                  <c:v>3.964307170055377E-2</c:v>
                </c:pt>
                <c:pt idx="1085">
                  <c:v>3.9649671700552738E-2</c:v>
                </c:pt>
                <c:pt idx="1086">
                  <c:v>3.960840503455372E-2</c:v>
                </c:pt>
                <c:pt idx="1087">
                  <c:v>4.0126321700552262E-2</c:v>
                </c:pt>
                <c:pt idx="1088">
                  <c:v>4.0563805034552439E-2</c:v>
                </c:pt>
                <c:pt idx="1089">
                  <c:v>3.9742755033555136E-2</c:v>
                </c:pt>
                <c:pt idx="1090">
                  <c:v>3.9793471700554542E-2</c:v>
                </c:pt>
                <c:pt idx="1091">
                  <c:v>4.0345621700553516E-2</c:v>
                </c:pt>
                <c:pt idx="1092">
                  <c:v>4.1684655034553722E-2</c:v>
                </c:pt>
                <c:pt idx="1093">
                  <c:v>4.1221405033552608E-2</c:v>
                </c:pt>
                <c:pt idx="1094">
                  <c:v>4.0251521700555196E-2</c:v>
                </c:pt>
                <c:pt idx="1095">
                  <c:v>3.9932055033553973E-2</c:v>
                </c:pt>
                <c:pt idx="1096">
                  <c:v>3.9573221700552844E-2</c:v>
                </c:pt>
                <c:pt idx="1097">
                  <c:v>4.0497071700554124E-2</c:v>
                </c:pt>
                <c:pt idx="1098">
                  <c:v>4.0600771700554497E-2</c:v>
                </c:pt>
                <c:pt idx="1099">
                  <c:v>3.9344071701553809E-2</c:v>
                </c:pt>
                <c:pt idx="1100">
                  <c:v>3.8686855034554449E-2</c:v>
                </c:pt>
                <c:pt idx="1101">
                  <c:v>3.9236755034555551E-2</c:v>
                </c:pt>
                <c:pt idx="1102">
                  <c:v>4.0744571700554524E-2</c:v>
                </c:pt>
                <c:pt idx="1103">
                  <c:v>4.0861071700553489E-2</c:v>
                </c:pt>
                <c:pt idx="1104">
                  <c:v>4.0202505033554339E-2</c:v>
                </c:pt>
                <c:pt idx="1105">
                  <c:v>3.985528836755399E-2</c:v>
                </c:pt>
                <c:pt idx="1106">
                  <c:v>3.9700738367554458E-2</c:v>
                </c:pt>
                <c:pt idx="1107">
                  <c:v>4.0706205034553869E-2</c:v>
                </c:pt>
                <c:pt idx="1108">
                  <c:v>4.0269405034554631E-2</c:v>
                </c:pt>
                <c:pt idx="1109">
                  <c:v>4.0028821700553288E-2</c:v>
                </c:pt>
                <c:pt idx="1110">
                  <c:v>3.8679838367554134E-2</c:v>
                </c:pt>
                <c:pt idx="1111">
                  <c:v>3.8515371700554149E-2</c:v>
                </c:pt>
                <c:pt idx="1112">
                  <c:v>4.0095088367553225E-2</c:v>
                </c:pt>
                <c:pt idx="1113">
                  <c:v>3.9290488367552848E-2</c:v>
                </c:pt>
                <c:pt idx="1114">
                  <c:v>3.9771438367552883E-2</c:v>
                </c:pt>
                <c:pt idx="1115">
                  <c:v>3.9564955034553997E-2</c:v>
                </c:pt>
                <c:pt idx="1116">
                  <c:v>3.9649988367552916E-2</c:v>
                </c:pt>
                <c:pt idx="1117">
                  <c:v>4.142873836755441E-2</c:v>
                </c:pt>
                <c:pt idx="1118">
                  <c:v>4.1148421700554175E-2</c:v>
                </c:pt>
                <c:pt idx="1119">
                  <c:v>4.0586255034553667E-2</c:v>
                </c:pt>
                <c:pt idx="1120">
                  <c:v>4.0155488367553852E-2</c:v>
                </c:pt>
                <c:pt idx="1121">
                  <c:v>3.9740021700553421E-2</c:v>
                </c:pt>
                <c:pt idx="1122">
                  <c:v>4.0385538367552834E-2</c:v>
                </c:pt>
                <c:pt idx="1123">
                  <c:v>4.0806171701553276E-2</c:v>
                </c:pt>
                <c:pt idx="1124">
                  <c:v>3.9816655033553652E-2</c:v>
                </c:pt>
                <c:pt idx="1125">
                  <c:v>3.9291021700553722E-2</c:v>
                </c:pt>
                <c:pt idx="1126">
                  <c:v>3.9627955034553033E-2</c:v>
                </c:pt>
                <c:pt idx="1127">
                  <c:v>4.0743821700552865E-2</c:v>
                </c:pt>
                <c:pt idx="1128">
                  <c:v>4.0340188367554E-2</c:v>
                </c:pt>
                <c:pt idx="1129">
                  <c:v>4.0532188367554192E-2</c:v>
                </c:pt>
                <c:pt idx="1130">
                  <c:v>4.004712170155407E-2</c:v>
                </c:pt>
                <c:pt idx="1131">
                  <c:v>4.0120738367554545E-2</c:v>
                </c:pt>
                <c:pt idx="1132">
                  <c:v>4.0841271700553031E-2</c:v>
                </c:pt>
                <c:pt idx="1133">
                  <c:v>4.0534988367553162E-2</c:v>
                </c:pt>
                <c:pt idx="1134">
                  <c:v>4.0266688367554829E-2</c:v>
                </c:pt>
                <c:pt idx="1135">
                  <c:v>3.9296805034553864E-2</c:v>
                </c:pt>
                <c:pt idx="1136">
                  <c:v>3.927708836755435E-2</c:v>
                </c:pt>
                <c:pt idx="1137">
                  <c:v>4.031828836755387E-2</c:v>
                </c:pt>
                <c:pt idx="1138">
                  <c:v>4.0685905033552808E-2</c:v>
                </c:pt>
                <c:pt idx="1139">
                  <c:v>3.9859771700554839E-2</c:v>
                </c:pt>
                <c:pt idx="1140">
                  <c:v>3.9386105033554622E-2</c:v>
                </c:pt>
                <c:pt idx="1141">
                  <c:v>3.9714105033552508E-2</c:v>
                </c:pt>
                <c:pt idx="1142">
                  <c:v>4.1344088367554613E-2</c:v>
                </c:pt>
                <c:pt idx="1143">
                  <c:v>4.11945883675537E-2</c:v>
                </c:pt>
                <c:pt idx="1144">
                  <c:v>4.026442170055318E-2</c:v>
                </c:pt>
                <c:pt idx="1145">
                  <c:v>4.0215621700553109E-2</c:v>
                </c:pt>
                <c:pt idx="1146">
                  <c:v>4.0302221701554466E-2</c:v>
                </c:pt>
                <c:pt idx="1147">
                  <c:v>4.130108836755482E-2</c:v>
                </c:pt>
                <c:pt idx="1148">
                  <c:v>4.0851671701553863E-2</c:v>
                </c:pt>
                <c:pt idx="1149">
                  <c:v>4.0092838367555353E-2</c:v>
                </c:pt>
                <c:pt idx="1150">
                  <c:v>3.9398805033553821E-2</c:v>
                </c:pt>
                <c:pt idx="1151">
                  <c:v>3.941630503455236E-2</c:v>
                </c:pt>
                <c:pt idx="1152">
                  <c:v>4.1128038367554035E-2</c:v>
                </c:pt>
                <c:pt idx="1153">
                  <c:v>4.1090621700553734E-2</c:v>
                </c:pt>
                <c:pt idx="1154">
                  <c:v>4.0120755034552993E-2</c:v>
                </c:pt>
                <c:pt idx="1155">
                  <c:v>4.0263471701552825E-2</c:v>
                </c:pt>
                <c:pt idx="1156">
                  <c:v>4.0651888367555025E-2</c:v>
                </c:pt>
                <c:pt idx="1157">
                  <c:v>4.1463438367553132E-2</c:v>
                </c:pt>
                <c:pt idx="1158">
                  <c:v>4.1770671701555309E-2</c:v>
                </c:pt>
                <c:pt idx="1159">
                  <c:v>4.1175171701552452E-2</c:v>
                </c:pt>
                <c:pt idx="1160">
                  <c:v>4.0344338367554536E-2</c:v>
                </c:pt>
                <c:pt idx="1161">
                  <c:v>4.0497621700553446E-2</c:v>
                </c:pt>
                <c:pt idx="1162">
                  <c:v>4.1024055034553933E-2</c:v>
                </c:pt>
                <c:pt idx="1163">
                  <c:v>4.1464038367553038E-2</c:v>
                </c:pt>
                <c:pt idx="1164">
                  <c:v>4.0611505034553866E-2</c:v>
                </c:pt>
                <c:pt idx="1165">
                  <c:v>4.0115288367553029E-2</c:v>
                </c:pt>
                <c:pt idx="1166">
                  <c:v>3.9581521701554004E-2</c:v>
                </c:pt>
                <c:pt idx="1167">
                  <c:v>4.0964838367554671E-2</c:v>
                </c:pt>
                <c:pt idx="1168">
                  <c:v>4.1081688367554173E-2</c:v>
                </c:pt>
                <c:pt idx="1169">
                  <c:v>4.0715421701553248E-2</c:v>
                </c:pt>
                <c:pt idx="1170">
                  <c:v>4.0357621700553417E-2</c:v>
                </c:pt>
                <c:pt idx="1171">
                  <c:v>4.0007938367552634E-2</c:v>
                </c:pt>
                <c:pt idx="1172">
                  <c:v>4.1371405033554035E-2</c:v>
                </c:pt>
                <c:pt idx="1173">
                  <c:v>4.1121955034552252E-2</c:v>
                </c:pt>
                <c:pt idx="1174">
                  <c:v>4.0119871701553358E-2</c:v>
                </c:pt>
                <c:pt idx="1175">
                  <c:v>3.9656388367554876E-2</c:v>
                </c:pt>
                <c:pt idx="1176">
                  <c:v>3.999065503455497E-2</c:v>
                </c:pt>
                <c:pt idx="1177">
                  <c:v>4.0446221700553189E-2</c:v>
                </c:pt>
                <c:pt idx="1178">
                  <c:v>4.0756355034555505E-2</c:v>
                </c:pt>
                <c:pt idx="1179">
                  <c:v>4.0479155033554329E-2</c:v>
                </c:pt>
                <c:pt idx="1180">
                  <c:v>3.9724571700554059E-2</c:v>
                </c:pt>
                <c:pt idx="1181">
                  <c:v>4.0063188367553473E-2</c:v>
                </c:pt>
                <c:pt idx="1182">
                  <c:v>4.1159355033554015E-2</c:v>
                </c:pt>
                <c:pt idx="1183">
                  <c:v>4.1423621700553206E-2</c:v>
                </c:pt>
                <c:pt idx="1184">
                  <c:v>4.0400605034553075E-2</c:v>
                </c:pt>
                <c:pt idx="1185">
                  <c:v>3.9956171700553392E-2</c:v>
                </c:pt>
                <c:pt idx="1186">
                  <c:v>4.000025503455347E-2</c:v>
                </c:pt>
                <c:pt idx="1187">
                  <c:v>4.1792421700553598E-2</c:v>
                </c:pt>
                <c:pt idx="1188">
                  <c:v>4.1965721700553751E-2</c:v>
                </c:pt>
                <c:pt idx="1189">
                  <c:v>4.0720055034554073E-2</c:v>
                </c:pt>
                <c:pt idx="1190">
                  <c:v>3.9778838367554095E-2</c:v>
                </c:pt>
                <c:pt idx="1191">
                  <c:v>3.9878288367552764E-2</c:v>
                </c:pt>
                <c:pt idx="1192">
                  <c:v>4.0564521701553738E-2</c:v>
                </c:pt>
                <c:pt idx="1193">
                  <c:v>4.0287155033554137E-2</c:v>
                </c:pt>
                <c:pt idx="1194">
                  <c:v>4.012397170155331E-2</c:v>
                </c:pt>
                <c:pt idx="1195">
                  <c:v>4.0134688367554142E-2</c:v>
                </c:pt>
                <c:pt idx="1196">
                  <c:v>4.0597188367555284E-2</c:v>
                </c:pt>
                <c:pt idx="1197">
                  <c:v>4.1573771700552833E-2</c:v>
                </c:pt>
                <c:pt idx="1198">
                  <c:v>4.1901471700554319E-2</c:v>
                </c:pt>
                <c:pt idx="1199">
                  <c:v>4.1266155034553401E-2</c:v>
                </c:pt>
                <c:pt idx="1200">
                  <c:v>4.0262671700554045E-2</c:v>
                </c:pt>
                <c:pt idx="1201">
                  <c:v>4.0473255034552971E-2</c:v>
                </c:pt>
                <c:pt idx="1202">
                  <c:v>4.1070671701553388E-2</c:v>
                </c:pt>
                <c:pt idx="1203">
                  <c:v>4.0897638367552738E-2</c:v>
                </c:pt>
                <c:pt idx="1204">
                  <c:v>3.9679205034553314E-2</c:v>
                </c:pt>
                <c:pt idx="1205">
                  <c:v>3.9403005034553254E-2</c:v>
                </c:pt>
                <c:pt idx="1206">
                  <c:v>3.9739421700555291E-2</c:v>
                </c:pt>
                <c:pt idx="1207">
                  <c:v>4.0397238367554558E-2</c:v>
                </c:pt>
                <c:pt idx="1208">
                  <c:v>4.0490655034553805E-2</c:v>
                </c:pt>
                <c:pt idx="1209">
                  <c:v>4.0177871700554271E-2</c:v>
                </c:pt>
                <c:pt idx="1210">
                  <c:v>3.9703155034554308E-2</c:v>
                </c:pt>
                <c:pt idx="1211">
                  <c:v>4.0092138367554278E-2</c:v>
                </c:pt>
                <c:pt idx="1212">
                  <c:v>4.0927138367552865E-2</c:v>
                </c:pt>
                <c:pt idx="1213">
                  <c:v>4.0237271701553959E-2</c:v>
                </c:pt>
                <c:pt idx="1214">
                  <c:v>3.9976605033554116E-2</c:v>
                </c:pt>
                <c:pt idx="1215">
                  <c:v>3.9672871700553849E-2</c:v>
                </c:pt>
                <c:pt idx="1216">
                  <c:v>3.9438605033555299E-2</c:v>
                </c:pt>
                <c:pt idx="1217">
                  <c:v>4.0142305033554274E-2</c:v>
                </c:pt>
                <c:pt idx="1218">
                  <c:v>4.0131538367554634E-2</c:v>
                </c:pt>
                <c:pt idx="1219">
                  <c:v>3.9228088367553718E-2</c:v>
                </c:pt>
                <c:pt idx="1220">
                  <c:v>3.8827471700552743E-2</c:v>
                </c:pt>
                <c:pt idx="1221">
                  <c:v>3.8810038367555103E-2</c:v>
                </c:pt>
                <c:pt idx="1222">
                  <c:v>4.0114705033555034E-2</c:v>
                </c:pt>
                <c:pt idx="1223">
                  <c:v>4.0474838367553681E-2</c:v>
                </c:pt>
                <c:pt idx="1224">
                  <c:v>3.9236288367553621E-2</c:v>
                </c:pt>
                <c:pt idx="1225">
                  <c:v>3.8508388367554283E-2</c:v>
                </c:pt>
                <c:pt idx="1226">
                  <c:v>3.7638471700552636E-2</c:v>
                </c:pt>
                <c:pt idx="1227">
                  <c:v>3.9008438367553702E-2</c:v>
                </c:pt>
                <c:pt idx="1228">
                  <c:v>3.8970938367554234E-2</c:v>
                </c:pt>
                <c:pt idx="1229">
                  <c:v>3.8365405034553171E-2</c:v>
                </c:pt>
                <c:pt idx="1230">
                  <c:v>3.7709271700554006E-2</c:v>
                </c:pt>
                <c:pt idx="1231">
                  <c:v>3.7997655033552527E-2</c:v>
                </c:pt>
                <c:pt idx="1232">
                  <c:v>3.9109838367553842E-2</c:v>
                </c:pt>
                <c:pt idx="1233">
                  <c:v>3.917982170155461E-2</c:v>
                </c:pt>
                <c:pt idx="1234">
                  <c:v>3.8997105034554516E-2</c:v>
                </c:pt>
                <c:pt idx="1235">
                  <c:v>3.8399921700553244E-2</c:v>
                </c:pt>
                <c:pt idx="1236">
                  <c:v>3.8440905034552622E-2</c:v>
                </c:pt>
                <c:pt idx="1237">
                  <c:v>3.9846605034553798E-2</c:v>
                </c:pt>
                <c:pt idx="1238">
                  <c:v>3.9443355034554053E-2</c:v>
                </c:pt>
                <c:pt idx="1239">
                  <c:v>3.8828338367554019E-2</c:v>
                </c:pt>
                <c:pt idx="1240">
                  <c:v>3.8925071700554661E-2</c:v>
                </c:pt>
                <c:pt idx="1241">
                  <c:v>3.8259055033553716E-2</c:v>
                </c:pt>
                <c:pt idx="1242">
                  <c:v>3.992340503455423E-2</c:v>
                </c:pt>
                <c:pt idx="1243">
                  <c:v>3.9284955034553939E-2</c:v>
                </c:pt>
                <c:pt idx="1244">
                  <c:v>3.8154471701553797E-2</c:v>
                </c:pt>
                <c:pt idx="1245">
                  <c:v>3.7515021700554166E-2</c:v>
                </c:pt>
                <c:pt idx="1246">
                  <c:v>3.7608388367554604E-2</c:v>
                </c:pt>
                <c:pt idx="1247">
                  <c:v>4.0472455033552415E-2</c:v>
                </c:pt>
                <c:pt idx="1248">
                  <c:v>4.0686621700554107E-2</c:v>
                </c:pt>
                <c:pt idx="1249">
                  <c:v>4.0386271701552581E-2</c:v>
                </c:pt>
                <c:pt idx="1250">
                  <c:v>3.9734238367555144E-2</c:v>
                </c:pt>
                <c:pt idx="1251">
                  <c:v>4.0166605034554118E-2</c:v>
                </c:pt>
                <c:pt idx="1252">
                  <c:v>4.1478188367554972E-2</c:v>
                </c:pt>
                <c:pt idx="1253">
                  <c:v>4.1002988367552853E-2</c:v>
                </c:pt>
                <c:pt idx="1254">
                  <c:v>4.0147838367555047E-2</c:v>
                </c:pt>
                <c:pt idx="1255">
                  <c:v>3.8960388367553514E-2</c:v>
                </c:pt>
                <c:pt idx="1256">
                  <c:v>3.9130288367554791E-2</c:v>
                </c:pt>
                <c:pt idx="1257">
                  <c:v>4.0338588367553066E-2</c:v>
                </c:pt>
                <c:pt idx="1258">
                  <c:v>4.0041255033554671E-2</c:v>
                </c:pt>
                <c:pt idx="1259">
                  <c:v>3.9577321700552795E-2</c:v>
                </c:pt>
                <c:pt idx="1260">
                  <c:v>3.9464071701552819E-2</c:v>
                </c:pt>
                <c:pt idx="1261">
                  <c:v>3.981437170055542E-2</c:v>
                </c:pt>
                <c:pt idx="1262">
                  <c:v>4.1225988367554714E-2</c:v>
                </c:pt>
                <c:pt idx="1263">
                  <c:v>4.1483155034552646E-2</c:v>
                </c:pt>
                <c:pt idx="1264">
                  <c:v>4.0054255033553823E-2</c:v>
                </c:pt>
                <c:pt idx="1265">
                  <c:v>3.9668771700553898E-2</c:v>
                </c:pt>
                <c:pt idx="1266">
                  <c:v>3.9795605033554574E-2</c:v>
                </c:pt>
                <c:pt idx="1267">
                  <c:v>4.0650455034554292E-2</c:v>
                </c:pt>
                <c:pt idx="1268">
                  <c:v>4.100948836755243E-2</c:v>
                </c:pt>
                <c:pt idx="1269">
                  <c:v>3.9713355034552714E-2</c:v>
                </c:pt>
                <c:pt idx="1270">
                  <c:v>3.914978836755352E-2</c:v>
                </c:pt>
                <c:pt idx="1271">
                  <c:v>3.97279550345528E-2</c:v>
                </c:pt>
                <c:pt idx="1272">
                  <c:v>4.1251138367553744E-2</c:v>
                </c:pt>
                <c:pt idx="1273">
                  <c:v>4.0856621700553E-2</c:v>
                </c:pt>
                <c:pt idx="1274">
                  <c:v>4.0931888367555083E-2</c:v>
                </c:pt>
                <c:pt idx="1275">
                  <c:v>3.9860671700552922E-2</c:v>
                </c:pt>
                <c:pt idx="1276">
                  <c:v>3.9282771700555011E-2</c:v>
                </c:pt>
                <c:pt idx="1277">
                  <c:v>4.1107005034553404E-2</c:v>
                </c:pt>
                <c:pt idx="1278">
                  <c:v>4.1395671701553519E-2</c:v>
                </c:pt>
                <c:pt idx="1279">
                  <c:v>4.0640238367553885E-2</c:v>
                </c:pt>
                <c:pt idx="1280">
                  <c:v>4.0118038367554967E-2</c:v>
                </c:pt>
                <c:pt idx="1281">
                  <c:v>3.9771138367554706E-2</c:v>
                </c:pt>
                <c:pt idx="1282">
                  <c:v>4.0361655033554336E-2</c:v>
                </c:pt>
                <c:pt idx="1283">
                  <c:v>4.0356955034554567E-2</c:v>
                </c:pt>
                <c:pt idx="1284">
                  <c:v>3.9971371700553385E-2</c:v>
                </c:pt>
                <c:pt idx="1285">
                  <c:v>3.9269455034553993E-2</c:v>
                </c:pt>
                <c:pt idx="1286">
                  <c:v>4.0348888367552641E-2</c:v>
                </c:pt>
                <c:pt idx="1287">
                  <c:v>4.1606888367552622E-2</c:v>
                </c:pt>
                <c:pt idx="1288">
                  <c:v>4.123293836755422E-2</c:v>
                </c:pt>
                <c:pt idx="1289">
                  <c:v>4.0020755034553226E-2</c:v>
                </c:pt>
                <c:pt idx="1290">
                  <c:v>3.887972170155414E-2</c:v>
                </c:pt>
                <c:pt idx="1291">
                  <c:v>4.0115638367553566E-2</c:v>
                </c:pt>
                <c:pt idx="1292">
                  <c:v>4.1311621700553539E-2</c:v>
                </c:pt>
                <c:pt idx="1293">
                  <c:v>4.1094171700554363E-2</c:v>
                </c:pt>
                <c:pt idx="1294">
                  <c:v>4.0195521700552697E-2</c:v>
                </c:pt>
                <c:pt idx="1295">
                  <c:v>3.9700005034553024E-2</c:v>
                </c:pt>
                <c:pt idx="1296">
                  <c:v>3.9826988367553676E-2</c:v>
                </c:pt>
                <c:pt idx="1297">
                  <c:v>4.1875755033553966E-2</c:v>
                </c:pt>
                <c:pt idx="1298">
                  <c:v>4.2216305034552939E-2</c:v>
                </c:pt>
                <c:pt idx="1299">
                  <c:v>4.107345503455391E-2</c:v>
                </c:pt>
                <c:pt idx="1300">
                  <c:v>4.0383488367553746E-2</c:v>
                </c:pt>
                <c:pt idx="1301">
                  <c:v>4.0335355033552525E-2</c:v>
                </c:pt>
                <c:pt idx="1302">
                  <c:v>4.1050955033555561E-2</c:v>
                </c:pt>
                <c:pt idx="1303">
                  <c:v>4.0861455034552699E-2</c:v>
                </c:pt>
                <c:pt idx="1304">
                  <c:v>3.936793836755377E-2</c:v>
                </c:pt>
                <c:pt idx="1305">
                  <c:v>3.8813688367553348E-2</c:v>
                </c:pt>
                <c:pt idx="1306">
                  <c:v>3.9316371700553313E-2</c:v>
                </c:pt>
                <c:pt idx="1307">
                  <c:v>4.088727170155422E-2</c:v>
                </c:pt>
                <c:pt idx="1308">
                  <c:v>4.0534638367554401E-2</c:v>
                </c:pt>
                <c:pt idx="1309">
                  <c:v>4.0002771700552622E-2</c:v>
                </c:pt>
                <c:pt idx="1310">
                  <c:v>3.926495503455292E-2</c:v>
                </c:pt>
                <c:pt idx="1311">
                  <c:v>3.9626455034555044E-2</c:v>
                </c:pt>
                <c:pt idx="1312">
                  <c:v>4.0857338367554299E-2</c:v>
                </c:pt>
                <c:pt idx="1313">
                  <c:v>4.0851121700552676E-2</c:v>
                </c:pt>
                <c:pt idx="1314">
                  <c:v>4.0192055033553012E-2</c:v>
                </c:pt>
                <c:pt idx="1315">
                  <c:v>3.9219971700552983E-2</c:v>
                </c:pt>
                <c:pt idx="1316">
                  <c:v>3.9512071700554111E-2</c:v>
                </c:pt>
                <c:pt idx="1317">
                  <c:v>4.0921405034553396E-2</c:v>
                </c:pt>
                <c:pt idx="1318">
                  <c:v>4.1663005033554648E-2</c:v>
                </c:pt>
                <c:pt idx="1319">
                  <c:v>4.0326288367553212E-2</c:v>
                </c:pt>
                <c:pt idx="1320">
                  <c:v>3.9714855034554256E-2</c:v>
                </c:pt>
                <c:pt idx="1321">
                  <c:v>3.9774405034553831E-2</c:v>
                </c:pt>
                <c:pt idx="1322">
                  <c:v>4.0346588367554184E-2</c:v>
                </c:pt>
                <c:pt idx="1323">
                  <c:v>4.0707105033553639E-2</c:v>
                </c:pt>
                <c:pt idx="1324">
                  <c:v>4.013515503355243E-2</c:v>
                </c:pt>
                <c:pt idx="1325">
                  <c:v>3.933700503455291E-2</c:v>
                </c:pt>
                <c:pt idx="1326">
                  <c:v>3.926280503455444E-2</c:v>
                </c:pt>
                <c:pt idx="1327">
                  <c:v>4.0312921701553386E-2</c:v>
                </c:pt>
                <c:pt idx="1328">
                  <c:v>4.0287021700554385E-2</c:v>
                </c:pt>
                <c:pt idx="1329">
                  <c:v>4.0406738367553666E-2</c:v>
                </c:pt>
                <c:pt idx="1330">
                  <c:v>3.9317455033553508E-2</c:v>
                </c:pt>
                <c:pt idx="1331">
                  <c:v>3.8981371700555337E-2</c:v>
                </c:pt>
                <c:pt idx="1332">
                  <c:v>3.9671805033553789E-2</c:v>
                </c:pt>
                <c:pt idx="1333">
                  <c:v>3.9461971701553147E-2</c:v>
                </c:pt>
                <c:pt idx="1334">
                  <c:v>3.9248055034552601E-2</c:v>
                </c:pt>
                <c:pt idx="1335">
                  <c:v>3.9648038367554997E-2</c:v>
                </c:pt>
                <c:pt idx="1336">
                  <c:v>3.9999705033554059E-2</c:v>
                </c:pt>
                <c:pt idx="1337">
                  <c:v>4.1163405034553471E-2</c:v>
                </c:pt>
                <c:pt idx="1338">
                  <c:v>4.1175055034554611E-2</c:v>
                </c:pt>
                <c:pt idx="1339">
                  <c:v>4.0154121700553838E-2</c:v>
                </c:pt>
                <c:pt idx="1340">
                  <c:v>4.0358771700554422E-2</c:v>
                </c:pt>
                <c:pt idx="1341">
                  <c:v>4.0438688367554002E-2</c:v>
                </c:pt>
                <c:pt idx="1342">
                  <c:v>4.1372888367553665E-2</c:v>
                </c:pt>
                <c:pt idx="1343">
                  <c:v>4.1729455033554921E-2</c:v>
                </c:pt>
                <c:pt idx="1344">
                  <c:v>4.1123305033553728E-2</c:v>
                </c:pt>
                <c:pt idx="1345">
                  <c:v>3.9596788367554717E-2</c:v>
                </c:pt>
                <c:pt idx="1346">
                  <c:v>3.9690288367554907E-2</c:v>
                </c:pt>
                <c:pt idx="1347">
                  <c:v>4.1791071701553897E-2</c:v>
                </c:pt>
                <c:pt idx="1348">
                  <c:v>4.0995355034554273E-2</c:v>
                </c:pt>
                <c:pt idx="1349">
                  <c:v>3.9897488367553316E-2</c:v>
                </c:pt>
                <c:pt idx="1350">
                  <c:v>3.8761388367553232E-2</c:v>
                </c:pt>
                <c:pt idx="1351">
                  <c:v>3.9165355034552499E-2</c:v>
                </c:pt>
                <c:pt idx="1352">
                  <c:v>4.1680755034554332E-2</c:v>
                </c:pt>
                <c:pt idx="1353">
                  <c:v>4.2090588367554596E-2</c:v>
                </c:pt>
                <c:pt idx="1354">
                  <c:v>4.1116771701553881E-2</c:v>
                </c:pt>
                <c:pt idx="1355">
                  <c:v>3.9930538367554072E-2</c:v>
                </c:pt>
                <c:pt idx="1356">
                  <c:v>4.0327805033554889E-2</c:v>
                </c:pt>
                <c:pt idx="1357">
                  <c:v>4.174233836755277E-2</c:v>
                </c:pt>
                <c:pt idx="1358">
                  <c:v>4.149423836755424E-2</c:v>
                </c:pt>
                <c:pt idx="1359">
                  <c:v>3.9575305033554067E-2</c:v>
                </c:pt>
                <c:pt idx="1360">
                  <c:v>3.9625388367553208E-2</c:v>
                </c:pt>
                <c:pt idx="1361">
                  <c:v>3.9685071700554311E-2</c:v>
                </c:pt>
                <c:pt idx="1362">
                  <c:v>4.0888438367553584E-2</c:v>
                </c:pt>
                <c:pt idx="1363">
                  <c:v>4.04488383675536E-2</c:v>
                </c:pt>
                <c:pt idx="1364">
                  <c:v>4.028303836755405E-2</c:v>
                </c:pt>
                <c:pt idx="1365">
                  <c:v>4.0178071701553145E-2</c:v>
                </c:pt>
                <c:pt idx="1366">
                  <c:v>4.03520217005537E-2</c:v>
                </c:pt>
                <c:pt idx="1367">
                  <c:v>4.2504755034554045E-2</c:v>
                </c:pt>
                <c:pt idx="1368">
                  <c:v>4.1926921700553302E-2</c:v>
                </c:pt>
                <c:pt idx="1369">
                  <c:v>4.0983755034553718E-2</c:v>
                </c:pt>
                <c:pt idx="1370">
                  <c:v>4.0509321700553394E-2</c:v>
                </c:pt>
                <c:pt idx="1371">
                  <c:v>4.0070555034554325E-2</c:v>
                </c:pt>
                <c:pt idx="1372">
                  <c:v>4.1542171700553035E-2</c:v>
                </c:pt>
                <c:pt idx="1373">
                  <c:v>4.172377170055426E-2</c:v>
                </c:pt>
                <c:pt idx="1374">
                  <c:v>4.0512905034554472E-2</c:v>
                </c:pt>
                <c:pt idx="1375">
                  <c:v>4.0213938367553007E-2</c:v>
                </c:pt>
                <c:pt idx="1376">
                  <c:v>4.0006921700553158E-2</c:v>
                </c:pt>
                <c:pt idx="1377">
                  <c:v>4.1500438367553863E-2</c:v>
                </c:pt>
                <c:pt idx="1378">
                  <c:v>4.1471705033553755E-2</c:v>
                </c:pt>
                <c:pt idx="1379">
                  <c:v>4.0574821700553224E-2</c:v>
                </c:pt>
                <c:pt idx="1380">
                  <c:v>4.0288305034553454E-2</c:v>
                </c:pt>
                <c:pt idx="1381">
                  <c:v>4.0375338367552652E-2</c:v>
                </c:pt>
                <c:pt idx="1382">
                  <c:v>4.1924121700552555E-2</c:v>
                </c:pt>
                <c:pt idx="1383">
                  <c:v>4.2127655034554359E-2</c:v>
                </c:pt>
                <c:pt idx="1384">
                  <c:v>4.1649571701554103E-2</c:v>
                </c:pt>
                <c:pt idx="1385">
                  <c:v>4.1033988367554522E-2</c:v>
                </c:pt>
                <c:pt idx="1386">
                  <c:v>4.115030503455315E-2</c:v>
                </c:pt>
                <c:pt idx="1387">
                  <c:v>4.2821471701553329E-2</c:v>
                </c:pt>
                <c:pt idx="1388">
                  <c:v>4.1661055033553177E-2</c:v>
                </c:pt>
                <c:pt idx="1389">
                  <c:v>4.0672705033553094E-2</c:v>
                </c:pt>
                <c:pt idx="1390">
                  <c:v>3.9680721701553304E-2</c:v>
                </c:pt>
                <c:pt idx="1391">
                  <c:v>3.9946905034553518E-2</c:v>
                </c:pt>
                <c:pt idx="1392">
                  <c:v>4.0277788367553094E-2</c:v>
                </c:pt>
                <c:pt idx="1393">
                  <c:v>4.1059638367554066E-2</c:v>
                </c:pt>
                <c:pt idx="1394">
                  <c:v>4.0418388367554806E-2</c:v>
                </c:pt>
                <c:pt idx="1395">
                  <c:v>4.0485755033553297E-2</c:v>
                </c:pt>
                <c:pt idx="1396">
                  <c:v>4.0945688367554703E-2</c:v>
                </c:pt>
                <c:pt idx="1397">
                  <c:v>4.2695821700553929E-2</c:v>
                </c:pt>
                <c:pt idx="1398">
                  <c:v>4.3029605033553645E-2</c:v>
                </c:pt>
                <c:pt idx="1399">
                  <c:v>4.1847455034555517E-2</c:v>
                </c:pt>
                <c:pt idx="1400">
                  <c:v>4.1284205033552859E-2</c:v>
                </c:pt>
                <c:pt idx="1401">
                  <c:v>4.1512255034553427E-2</c:v>
                </c:pt>
                <c:pt idx="1402">
                  <c:v>4.1865171700554663E-2</c:v>
                </c:pt>
                <c:pt idx="1403">
                  <c:v>4.2002421700554529E-2</c:v>
                </c:pt>
                <c:pt idx="1404">
                  <c:v>4.1565555034552795E-2</c:v>
                </c:pt>
                <c:pt idx="1405">
                  <c:v>4.0906838367553669E-2</c:v>
                </c:pt>
                <c:pt idx="1406">
                  <c:v>4.0576055033555172E-2</c:v>
                </c:pt>
                <c:pt idx="1407">
                  <c:v>4.1612455034553755E-2</c:v>
                </c:pt>
                <c:pt idx="1408">
                  <c:v>4.1811855034555159E-2</c:v>
                </c:pt>
                <c:pt idx="1409">
                  <c:v>4.0733371700553314E-2</c:v>
                </c:pt>
                <c:pt idx="1410">
                  <c:v>4.0034388367554422E-2</c:v>
                </c:pt>
                <c:pt idx="1411">
                  <c:v>4.0533321700554972E-2</c:v>
                </c:pt>
                <c:pt idx="1412">
                  <c:v>4.1614805034554572E-2</c:v>
                </c:pt>
                <c:pt idx="1413">
                  <c:v>4.2008205033552806E-2</c:v>
                </c:pt>
                <c:pt idx="1414">
                  <c:v>4.0759521700553372E-2</c:v>
                </c:pt>
                <c:pt idx="1415">
                  <c:v>4.0869538367554761E-2</c:v>
                </c:pt>
                <c:pt idx="1416">
                  <c:v>4.0771371701553386E-2</c:v>
                </c:pt>
                <c:pt idx="1417">
                  <c:v>4.1362738367554067E-2</c:v>
                </c:pt>
                <c:pt idx="1418">
                  <c:v>4.0406355033552679E-2</c:v>
                </c:pt>
                <c:pt idx="1419">
                  <c:v>4.0848638367553883E-2</c:v>
                </c:pt>
                <c:pt idx="1420">
                  <c:v>4.0021538367553469E-2</c:v>
                </c:pt>
                <c:pt idx="1421">
                  <c:v>3.9678888367553136E-2</c:v>
                </c:pt>
                <c:pt idx="1422">
                  <c:v>4.1549371700553686E-2</c:v>
                </c:pt>
                <c:pt idx="1423">
                  <c:v>4.1983855033552467E-2</c:v>
                </c:pt>
                <c:pt idx="1424">
                  <c:v>4.1425855033554407E-2</c:v>
                </c:pt>
                <c:pt idx="1425">
                  <c:v>4.092470503455288E-2</c:v>
                </c:pt>
                <c:pt idx="1426">
                  <c:v>4.1222355034554917E-2</c:v>
                </c:pt>
                <c:pt idx="1427">
                  <c:v>4.2756505034554373E-2</c:v>
                </c:pt>
                <c:pt idx="1428">
                  <c:v>4.2870155034553784E-2</c:v>
                </c:pt>
                <c:pt idx="1429">
                  <c:v>4.2177971700552555E-2</c:v>
                </c:pt>
                <c:pt idx="1430">
                  <c:v>4.1227721700553624E-2</c:v>
                </c:pt>
                <c:pt idx="1431">
                  <c:v>4.1106688367553226E-2</c:v>
                </c:pt>
                <c:pt idx="1432">
                  <c:v>4.1898521700553595E-2</c:v>
                </c:pt>
                <c:pt idx="1433">
                  <c:v>4.1902438367554987E-2</c:v>
                </c:pt>
                <c:pt idx="1434">
                  <c:v>4.1536438367553566E-2</c:v>
                </c:pt>
                <c:pt idx="1435">
                  <c:v>4.0933871701555227E-2</c:v>
                </c:pt>
                <c:pt idx="1436">
                  <c:v>4.0893105033554769E-2</c:v>
                </c:pt>
                <c:pt idx="1437">
                  <c:v>4.1757638367553931E-2</c:v>
                </c:pt>
                <c:pt idx="1438">
                  <c:v>4.1614588367553787E-2</c:v>
                </c:pt>
                <c:pt idx="1439">
                  <c:v>4.0986971700553945E-2</c:v>
                </c:pt>
                <c:pt idx="1440">
                  <c:v>4.0541138367553978E-2</c:v>
                </c:pt>
                <c:pt idx="1441">
                  <c:v>4.035070503455436E-2</c:v>
                </c:pt>
                <c:pt idx="1442">
                  <c:v>4.190122170055495E-2</c:v>
                </c:pt>
                <c:pt idx="1443">
                  <c:v>4.2669405034554367E-2</c:v>
                </c:pt>
                <c:pt idx="1444">
                  <c:v>4.1557371700554804E-2</c:v>
                </c:pt>
                <c:pt idx="1445">
                  <c:v>4.1123055034554448E-2</c:v>
                </c:pt>
                <c:pt idx="1446">
                  <c:v>4.0926621700553903E-2</c:v>
                </c:pt>
                <c:pt idx="1447">
                  <c:v>3.9864221700555327E-2</c:v>
                </c:pt>
                <c:pt idx="1448">
                  <c:v>4.0852355034552937E-2</c:v>
                </c:pt>
                <c:pt idx="1449">
                  <c:v>3.9672638367552929E-2</c:v>
                </c:pt>
                <c:pt idx="1450">
                  <c:v>3.9582271701553887E-2</c:v>
                </c:pt>
                <c:pt idx="1451">
                  <c:v>3.8753771701554876E-2</c:v>
                </c:pt>
                <c:pt idx="1452">
                  <c:v>4.0033521701555011E-2</c:v>
                </c:pt>
                <c:pt idx="1453">
                  <c:v>3.986488836755249E-2</c:v>
                </c:pt>
                <c:pt idx="1454">
                  <c:v>3.9809771700553179E-2</c:v>
                </c:pt>
                <c:pt idx="1455">
                  <c:v>3.9155371700553013E-2</c:v>
                </c:pt>
                <c:pt idx="1456">
                  <c:v>3.9448955033553681E-2</c:v>
                </c:pt>
                <c:pt idx="1457">
                  <c:v>4.059663836755241E-2</c:v>
                </c:pt>
                <c:pt idx="1458">
                  <c:v>4.0729071700554578E-2</c:v>
                </c:pt>
                <c:pt idx="1459">
                  <c:v>4.0635271700554434E-2</c:v>
                </c:pt>
                <c:pt idx="1460">
                  <c:v>4.0923805034553021E-2</c:v>
                </c:pt>
                <c:pt idx="1461">
                  <c:v>4.1208388367555096E-2</c:v>
                </c:pt>
                <c:pt idx="1462">
                  <c:v>4.2221371701553559E-2</c:v>
                </c:pt>
                <c:pt idx="1463">
                  <c:v>4.1862955033553598E-2</c:v>
                </c:pt>
                <c:pt idx="1464">
                  <c:v>4.08470050335525E-2</c:v>
                </c:pt>
                <c:pt idx="1465">
                  <c:v>4.0215438367554548E-2</c:v>
                </c:pt>
                <c:pt idx="1466">
                  <c:v>4.0462655034553444E-2</c:v>
                </c:pt>
                <c:pt idx="1467">
                  <c:v>4.1341905033553908E-2</c:v>
                </c:pt>
                <c:pt idx="1468">
                  <c:v>4.0936488367553772E-2</c:v>
                </c:pt>
                <c:pt idx="1469">
                  <c:v>4.0112721701555068E-2</c:v>
                </c:pt>
                <c:pt idx="1470">
                  <c:v>3.988485503355306E-2</c:v>
                </c:pt>
                <c:pt idx="1471">
                  <c:v>4.0373155034553812E-2</c:v>
                </c:pt>
                <c:pt idx="1472">
                  <c:v>4.050530503355261E-2</c:v>
                </c:pt>
                <c:pt idx="1473">
                  <c:v>4.0563521700552621E-2</c:v>
                </c:pt>
                <c:pt idx="1474">
                  <c:v>3.9938855033553503E-2</c:v>
                </c:pt>
                <c:pt idx="1475">
                  <c:v>3.9489838367553667E-2</c:v>
                </c:pt>
                <c:pt idx="1476">
                  <c:v>3.9688988367553926E-2</c:v>
                </c:pt>
                <c:pt idx="1477">
                  <c:v>4.0019171700554204E-2</c:v>
                </c:pt>
                <c:pt idx="1478">
                  <c:v>3.9924205033554608E-2</c:v>
                </c:pt>
                <c:pt idx="1479">
                  <c:v>3.94849050335528E-2</c:v>
                </c:pt>
                <c:pt idx="1480">
                  <c:v>3.8625088367552032E-2</c:v>
                </c:pt>
                <c:pt idx="1481">
                  <c:v>3.8751171701552914E-2</c:v>
                </c:pt>
                <c:pt idx="1482">
                  <c:v>4.0340888367553299E-2</c:v>
                </c:pt>
                <c:pt idx="1483">
                  <c:v>3.9822471701554243E-2</c:v>
                </c:pt>
                <c:pt idx="1484">
                  <c:v>3.9657588367554689E-2</c:v>
                </c:pt>
                <c:pt idx="1485">
                  <c:v>3.8919788367553346E-2</c:v>
                </c:pt>
                <c:pt idx="1486">
                  <c:v>3.9105655034552947E-2</c:v>
                </c:pt>
                <c:pt idx="1487">
                  <c:v>4.0547188367553624E-2</c:v>
                </c:pt>
                <c:pt idx="1488">
                  <c:v>4.0824055033552534E-2</c:v>
                </c:pt>
                <c:pt idx="1489">
                  <c:v>4.0406788367552474E-2</c:v>
                </c:pt>
                <c:pt idx="1490">
                  <c:v>3.9140688367553758E-2</c:v>
                </c:pt>
                <c:pt idx="1491">
                  <c:v>3.9133888367552452E-2</c:v>
                </c:pt>
                <c:pt idx="1492">
                  <c:v>4.033267170155326E-2</c:v>
                </c:pt>
                <c:pt idx="1493">
                  <c:v>4.041442170055283E-2</c:v>
                </c:pt>
                <c:pt idx="1494">
                  <c:v>3.9104955034553648E-2</c:v>
                </c:pt>
                <c:pt idx="1495">
                  <c:v>3.9283305034554197E-2</c:v>
                </c:pt>
                <c:pt idx="1496">
                  <c:v>3.8424188367554415E-2</c:v>
                </c:pt>
                <c:pt idx="1497">
                  <c:v>3.9543688367554133E-2</c:v>
                </c:pt>
                <c:pt idx="1498">
                  <c:v>3.9158471700553713E-2</c:v>
                </c:pt>
                <c:pt idx="1499">
                  <c:v>3.8856938367554286E-2</c:v>
                </c:pt>
                <c:pt idx="1500">
                  <c:v>3.8172188367552942E-2</c:v>
                </c:pt>
                <c:pt idx="1501">
                  <c:v>3.8405221700553008E-2</c:v>
                </c:pt>
                <c:pt idx="1502">
                  <c:v>3.9408621700553106E-2</c:v>
                </c:pt>
                <c:pt idx="1503">
                  <c:v>4.0001705034554427E-2</c:v>
                </c:pt>
                <c:pt idx="1504">
                  <c:v>3.940632170055465E-2</c:v>
                </c:pt>
                <c:pt idx="1505">
                  <c:v>3.8900721700552546E-2</c:v>
                </c:pt>
                <c:pt idx="1506">
                  <c:v>3.8754738367553679E-2</c:v>
                </c:pt>
                <c:pt idx="1507">
                  <c:v>4.025800503455286E-2</c:v>
                </c:pt>
                <c:pt idx="1508">
                  <c:v>4.0041505034552352E-2</c:v>
                </c:pt>
                <c:pt idx="1509">
                  <c:v>3.9384821700553865E-2</c:v>
                </c:pt>
                <c:pt idx="1510">
                  <c:v>3.7986588367554711E-2</c:v>
                </c:pt>
                <c:pt idx="1511">
                  <c:v>3.7820021700555054E-2</c:v>
                </c:pt>
                <c:pt idx="1512">
                  <c:v>3.9497288367553687E-2</c:v>
                </c:pt>
                <c:pt idx="1513">
                  <c:v>3.9909321700554792E-2</c:v>
                </c:pt>
                <c:pt idx="1514">
                  <c:v>3.9423138367554025E-2</c:v>
                </c:pt>
                <c:pt idx="1515">
                  <c:v>3.7995305033553486E-2</c:v>
                </c:pt>
                <c:pt idx="1516">
                  <c:v>3.7765005034553448E-2</c:v>
                </c:pt>
                <c:pt idx="1517">
                  <c:v>3.950445503355389E-2</c:v>
                </c:pt>
                <c:pt idx="1518">
                  <c:v>3.9626721700552772E-2</c:v>
                </c:pt>
                <c:pt idx="1519">
                  <c:v>3.9234205033554084E-2</c:v>
                </c:pt>
                <c:pt idx="1520">
                  <c:v>3.9041088367555113E-2</c:v>
                </c:pt>
                <c:pt idx="1521">
                  <c:v>3.9225688367554093E-2</c:v>
                </c:pt>
                <c:pt idx="1522">
                  <c:v>4.0045405034553519E-2</c:v>
                </c:pt>
                <c:pt idx="1523">
                  <c:v>3.985328836755371E-2</c:v>
                </c:pt>
                <c:pt idx="1524">
                  <c:v>4.0098438367553293E-2</c:v>
                </c:pt>
                <c:pt idx="1525">
                  <c:v>3.91509217005543E-2</c:v>
                </c:pt>
                <c:pt idx="1526">
                  <c:v>3.8038388367552536E-2</c:v>
                </c:pt>
                <c:pt idx="1527">
                  <c:v>3.9563638367552792E-2</c:v>
                </c:pt>
                <c:pt idx="1528">
                  <c:v>3.9018888367553253E-2</c:v>
                </c:pt>
                <c:pt idx="1529">
                  <c:v>3.8651171700553058E-2</c:v>
                </c:pt>
                <c:pt idx="1530">
                  <c:v>3.8429838367554717E-2</c:v>
                </c:pt>
                <c:pt idx="1531">
                  <c:v>3.8366238367552222E-2</c:v>
                </c:pt>
                <c:pt idx="1532">
                  <c:v>3.9310038367553937E-2</c:v>
                </c:pt>
                <c:pt idx="1533">
                  <c:v>3.8969821700553589E-2</c:v>
                </c:pt>
                <c:pt idx="1534">
                  <c:v>3.8581405034553165E-2</c:v>
                </c:pt>
                <c:pt idx="1535">
                  <c:v>3.8512171700554057E-2</c:v>
                </c:pt>
                <c:pt idx="1536">
                  <c:v>3.8894805033554428E-2</c:v>
                </c:pt>
                <c:pt idx="1537">
                  <c:v>3.9982571700552819E-2</c:v>
                </c:pt>
                <c:pt idx="1538">
                  <c:v>3.9843121700553888E-2</c:v>
                </c:pt>
                <c:pt idx="1539">
                  <c:v>3.863883836755462E-2</c:v>
                </c:pt>
                <c:pt idx="1540">
                  <c:v>3.8695538367554641E-2</c:v>
                </c:pt>
                <c:pt idx="1541">
                  <c:v>3.8718438367554023E-2</c:v>
                </c:pt>
                <c:pt idx="1542">
                  <c:v>3.9316321700552728E-2</c:v>
                </c:pt>
                <c:pt idx="1543">
                  <c:v>3.9013805034554275E-2</c:v>
                </c:pt>
                <c:pt idx="1544">
                  <c:v>3.8799438367553798E-2</c:v>
                </c:pt>
                <c:pt idx="1545">
                  <c:v>3.7316355033554197E-2</c:v>
                </c:pt>
                <c:pt idx="1546">
                  <c:v>3.7835321700554439E-2</c:v>
                </c:pt>
                <c:pt idx="1547">
                  <c:v>3.8845638367553684E-2</c:v>
                </c:pt>
                <c:pt idx="1548">
                  <c:v>3.8605821701554313E-2</c:v>
                </c:pt>
                <c:pt idx="1549">
                  <c:v>3.8827638367552944E-2</c:v>
                </c:pt>
                <c:pt idx="1550">
                  <c:v>3.8746188367553239E-2</c:v>
                </c:pt>
                <c:pt idx="1551">
                  <c:v>3.8217255033553735E-2</c:v>
                </c:pt>
                <c:pt idx="1552">
                  <c:v>3.9555655034553674E-2</c:v>
                </c:pt>
                <c:pt idx="1553">
                  <c:v>3.9564855034554605E-2</c:v>
                </c:pt>
                <c:pt idx="1554">
                  <c:v>3.8591838367554268E-2</c:v>
                </c:pt>
                <c:pt idx="1555">
                  <c:v>3.8245005034554816E-2</c:v>
                </c:pt>
                <c:pt idx="1556">
                  <c:v>3.8728605034552069E-2</c:v>
                </c:pt>
                <c:pt idx="1557">
                  <c:v>3.9397505033554617E-2</c:v>
                </c:pt>
                <c:pt idx="1558">
                  <c:v>3.9364605034553926E-2</c:v>
                </c:pt>
                <c:pt idx="1559">
                  <c:v>3.8218355034554244E-2</c:v>
                </c:pt>
                <c:pt idx="1560">
                  <c:v>3.7526138367554432E-2</c:v>
                </c:pt>
                <c:pt idx="1561">
                  <c:v>3.7412321700554821E-2</c:v>
                </c:pt>
                <c:pt idx="1562">
                  <c:v>3.8397655033553371E-2</c:v>
                </c:pt>
                <c:pt idx="1563">
                  <c:v>3.9224638367554257E-2</c:v>
                </c:pt>
                <c:pt idx="1564">
                  <c:v>3.8188171701553267E-2</c:v>
                </c:pt>
                <c:pt idx="1565">
                  <c:v>3.7267388367554014E-2</c:v>
                </c:pt>
                <c:pt idx="1566">
                  <c:v>3.7494721700553194E-2</c:v>
                </c:pt>
                <c:pt idx="1567">
                  <c:v>3.8323138367554813E-2</c:v>
                </c:pt>
                <c:pt idx="1568">
                  <c:v>3.9155188367552676E-2</c:v>
                </c:pt>
                <c:pt idx="1569">
                  <c:v>3.9483038367554138E-2</c:v>
                </c:pt>
                <c:pt idx="1570">
                  <c:v>3.930855503455262E-2</c:v>
                </c:pt>
                <c:pt idx="1571">
                  <c:v>3.8113255033553409E-2</c:v>
                </c:pt>
                <c:pt idx="1572">
                  <c:v>3.9278438367554139E-2</c:v>
                </c:pt>
                <c:pt idx="1573">
                  <c:v>3.9088205033553217E-2</c:v>
                </c:pt>
                <c:pt idx="1574">
                  <c:v>3.8607238367554822E-2</c:v>
                </c:pt>
                <c:pt idx="1575">
                  <c:v>3.8179338367554785E-2</c:v>
                </c:pt>
                <c:pt idx="1576">
                  <c:v>3.8650288367555199E-2</c:v>
                </c:pt>
                <c:pt idx="1577">
                  <c:v>3.8354155034554929E-2</c:v>
                </c:pt>
                <c:pt idx="1578">
                  <c:v>3.9925705033554373E-2</c:v>
                </c:pt>
                <c:pt idx="1579">
                  <c:v>3.838702170055526E-2</c:v>
                </c:pt>
                <c:pt idx="1580">
                  <c:v>3.7336671700553617E-2</c:v>
                </c:pt>
                <c:pt idx="1581">
                  <c:v>3.8394955034553882E-2</c:v>
                </c:pt>
                <c:pt idx="1582">
                  <c:v>4.0678638367553213E-2</c:v>
                </c:pt>
                <c:pt idx="1583">
                  <c:v>4.0178838367554939E-2</c:v>
                </c:pt>
                <c:pt idx="1584">
                  <c:v>3.9662738367554476E-2</c:v>
                </c:pt>
                <c:pt idx="1585">
                  <c:v>3.9037621700553651E-2</c:v>
                </c:pt>
                <c:pt idx="1586">
                  <c:v>3.8813455033554115E-2</c:v>
                </c:pt>
                <c:pt idx="1587">
                  <c:v>4.0069571701555298E-2</c:v>
                </c:pt>
                <c:pt idx="1588">
                  <c:v>4.0239371701553631E-2</c:v>
                </c:pt>
                <c:pt idx="1589">
                  <c:v>3.8912571700554247E-2</c:v>
                </c:pt>
                <c:pt idx="1590">
                  <c:v>3.7716105034553984E-2</c:v>
                </c:pt>
                <c:pt idx="1591">
                  <c:v>3.7928138367555556E-2</c:v>
                </c:pt>
                <c:pt idx="1592">
                  <c:v>3.90826050335535E-2</c:v>
                </c:pt>
                <c:pt idx="1593">
                  <c:v>4.0242338367554489E-2</c:v>
                </c:pt>
                <c:pt idx="1594">
                  <c:v>3.939822170055414E-2</c:v>
                </c:pt>
                <c:pt idx="1595">
                  <c:v>3.8310605034554038E-2</c:v>
                </c:pt>
                <c:pt idx="1596">
                  <c:v>3.8049855033553251E-2</c:v>
                </c:pt>
                <c:pt idx="1597">
                  <c:v>3.9438788367553948E-2</c:v>
                </c:pt>
                <c:pt idx="1598">
                  <c:v>3.9141155033553823E-2</c:v>
                </c:pt>
                <c:pt idx="1599">
                  <c:v>3.8436638367554246E-2</c:v>
                </c:pt>
                <c:pt idx="1600">
                  <c:v>3.7651838367552551E-2</c:v>
                </c:pt>
                <c:pt idx="1601">
                  <c:v>3.7203205034553613E-2</c:v>
                </c:pt>
                <c:pt idx="1602">
                  <c:v>3.9283205034553029E-2</c:v>
                </c:pt>
                <c:pt idx="1603">
                  <c:v>4.0335638367554119E-2</c:v>
                </c:pt>
                <c:pt idx="1604">
                  <c:v>3.9118505034553899E-2</c:v>
                </c:pt>
                <c:pt idx="1605">
                  <c:v>3.8561671700553427E-2</c:v>
                </c:pt>
                <c:pt idx="1606">
                  <c:v>3.8312938367552854E-2</c:v>
                </c:pt>
                <c:pt idx="1607">
                  <c:v>3.9327688367554139E-2</c:v>
                </c:pt>
                <c:pt idx="1608">
                  <c:v>3.9943021700552486E-2</c:v>
                </c:pt>
                <c:pt idx="1609">
                  <c:v>3.959092170055363E-2</c:v>
                </c:pt>
                <c:pt idx="1610">
                  <c:v>3.8826521700554076E-2</c:v>
                </c:pt>
                <c:pt idx="1611">
                  <c:v>3.9138921701552712E-2</c:v>
                </c:pt>
                <c:pt idx="1612">
                  <c:v>4.0683555033553767E-2</c:v>
                </c:pt>
                <c:pt idx="1613">
                  <c:v>4.0545955034553452E-2</c:v>
                </c:pt>
                <c:pt idx="1614">
                  <c:v>3.8657171701553986E-2</c:v>
                </c:pt>
                <c:pt idx="1615">
                  <c:v>3.8672938367553436E-2</c:v>
                </c:pt>
                <c:pt idx="1616">
                  <c:v>3.9186871700553419E-2</c:v>
                </c:pt>
                <c:pt idx="1617">
                  <c:v>4.0376971700553946E-2</c:v>
                </c:pt>
                <c:pt idx="1618">
                  <c:v>4.0124955034554113E-2</c:v>
                </c:pt>
                <c:pt idx="1619">
                  <c:v>3.8960355033554842E-2</c:v>
                </c:pt>
                <c:pt idx="1620">
                  <c:v>3.8851971701554924E-2</c:v>
                </c:pt>
                <c:pt idx="1621">
                  <c:v>3.8882138367553901E-2</c:v>
                </c:pt>
                <c:pt idx="1622">
                  <c:v>4.0063188367553473E-2</c:v>
                </c:pt>
                <c:pt idx="1623">
                  <c:v>3.9916855034554069E-2</c:v>
                </c:pt>
                <c:pt idx="1624">
                  <c:v>3.837733836755404E-2</c:v>
                </c:pt>
                <c:pt idx="1625">
                  <c:v>3.8094805034552828E-2</c:v>
                </c:pt>
                <c:pt idx="1626">
                  <c:v>3.8576771701554116E-2</c:v>
                </c:pt>
                <c:pt idx="1627">
                  <c:v>3.9801288367553547E-2</c:v>
                </c:pt>
                <c:pt idx="1628">
                  <c:v>4.0113305034552973E-2</c:v>
                </c:pt>
                <c:pt idx="1629">
                  <c:v>3.8667871700554593E-2</c:v>
                </c:pt>
                <c:pt idx="1630">
                  <c:v>3.7431021700554859E-2</c:v>
                </c:pt>
                <c:pt idx="1631">
                  <c:v>3.7830105033553843E-2</c:v>
                </c:pt>
                <c:pt idx="1632">
                  <c:v>3.9140121700554212E-2</c:v>
                </c:pt>
                <c:pt idx="1633">
                  <c:v>3.9696638367552731E-2</c:v>
                </c:pt>
                <c:pt idx="1634">
                  <c:v>3.9035638367553596E-2</c:v>
                </c:pt>
                <c:pt idx="1635">
                  <c:v>3.8171105033554434E-2</c:v>
                </c:pt>
                <c:pt idx="1636">
                  <c:v>3.8276221700553628E-2</c:v>
                </c:pt>
                <c:pt idx="1637">
                  <c:v>3.969207170155449E-2</c:v>
                </c:pt>
                <c:pt idx="1638">
                  <c:v>3.9479988367554023E-2</c:v>
                </c:pt>
                <c:pt idx="1639">
                  <c:v>3.8411971701553818E-2</c:v>
                </c:pt>
                <c:pt idx="1640">
                  <c:v>3.7850655033554184E-2</c:v>
                </c:pt>
                <c:pt idx="1641">
                  <c:v>3.8208788367552551E-2</c:v>
                </c:pt>
                <c:pt idx="1642">
                  <c:v>3.9965421701553219E-2</c:v>
                </c:pt>
                <c:pt idx="1643">
                  <c:v>4.0039138367553087E-2</c:v>
                </c:pt>
                <c:pt idx="1644">
                  <c:v>3.8779055034553658E-2</c:v>
                </c:pt>
                <c:pt idx="1645">
                  <c:v>3.815697170155459E-2</c:v>
                </c:pt>
                <c:pt idx="1646">
                  <c:v>3.7813371700553725E-2</c:v>
                </c:pt>
                <c:pt idx="1647">
                  <c:v>3.9194855033552536E-2</c:v>
                </c:pt>
                <c:pt idx="1648">
                  <c:v>3.9129288367553763E-2</c:v>
                </c:pt>
                <c:pt idx="1649">
                  <c:v>3.8282255033554827E-2</c:v>
                </c:pt>
                <c:pt idx="1650">
                  <c:v>3.7455521700553399E-2</c:v>
                </c:pt>
                <c:pt idx="1651">
                  <c:v>3.7908155034552984E-2</c:v>
                </c:pt>
                <c:pt idx="1652">
                  <c:v>3.9914638367553004E-2</c:v>
                </c:pt>
                <c:pt idx="1653">
                  <c:v>3.9767538367553493E-2</c:v>
                </c:pt>
                <c:pt idx="1654">
                  <c:v>3.881995885955454E-2</c:v>
                </c:pt>
                <c:pt idx="1655">
                  <c:v>3.7850651644553104E-2</c:v>
                </c:pt>
                <c:pt idx="1656">
                  <c:v>3.7962355034553988E-2</c:v>
                </c:pt>
                <c:pt idx="1657">
                  <c:v>3.869665503355342E-2</c:v>
                </c:pt>
                <c:pt idx="1658">
                  <c:v>3.8785871700553323E-2</c:v>
                </c:pt>
                <c:pt idx="1659">
                  <c:v>3.8390438367554361E-2</c:v>
                </c:pt>
                <c:pt idx="1660">
                  <c:v>3.7392555034553035E-2</c:v>
                </c:pt>
                <c:pt idx="1661">
                  <c:v>3.8253205034554719E-2</c:v>
                </c:pt>
                <c:pt idx="1662">
                  <c:v>3.9634855033553643E-2</c:v>
                </c:pt>
                <c:pt idx="1663">
                  <c:v>3.9649788367554131E-2</c:v>
                </c:pt>
                <c:pt idx="1664">
                  <c:v>3.8299055033553978E-2</c:v>
                </c:pt>
                <c:pt idx="1665">
                  <c:v>3.8392805034553626E-2</c:v>
                </c:pt>
                <c:pt idx="1666">
                  <c:v>3.8314221700555387E-2</c:v>
                </c:pt>
                <c:pt idx="1667">
                  <c:v>3.9483505033554203E-2</c:v>
                </c:pt>
                <c:pt idx="1668">
                  <c:v>3.9685955034554035E-2</c:v>
                </c:pt>
                <c:pt idx="1669">
                  <c:v>3.9141405034553281E-2</c:v>
                </c:pt>
                <c:pt idx="1670">
                  <c:v>3.810268836755433E-2</c:v>
                </c:pt>
                <c:pt idx="1671">
                  <c:v>3.8042921701552282E-2</c:v>
                </c:pt>
                <c:pt idx="1672">
                  <c:v>3.9304921700552733E-2</c:v>
                </c:pt>
                <c:pt idx="1673">
                  <c:v>3.9885929746554319E-2</c:v>
                </c:pt>
                <c:pt idx="1674">
                  <c:v>3.8797421700553295E-2</c:v>
                </c:pt>
                <c:pt idx="1675">
                  <c:v>3.8401988367554332E-2</c:v>
                </c:pt>
                <c:pt idx="1676">
                  <c:v>3.9077938367554091E-2</c:v>
                </c:pt>
                <c:pt idx="1677">
                  <c:v>3.9411471700554437E-2</c:v>
                </c:pt>
                <c:pt idx="1678">
                  <c:v>3.9568638367552603E-2</c:v>
                </c:pt>
                <c:pt idx="1679">
                  <c:v>3.853788836755441E-2</c:v>
                </c:pt>
                <c:pt idx="1680">
                  <c:v>3.8208021700554221E-2</c:v>
                </c:pt>
                <c:pt idx="1681">
                  <c:v>3.8441355034554328E-2</c:v>
                </c:pt>
                <c:pt idx="1682">
                  <c:v>4.0122655033553792E-2</c:v>
                </c:pt>
                <c:pt idx="1683">
                  <c:v>3.9896855033554737E-2</c:v>
                </c:pt>
                <c:pt idx="1684">
                  <c:v>3.9457755033555267E-2</c:v>
                </c:pt>
                <c:pt idx="1685">
                  <c:v>3.8154938367553862E-2</c:v>
                </c:pt>
                <c:pt idx="1686">
                  <c:v>3.8436321700554069E-2</c:v>
                </c:pt>
                <c:pt idx="1687">
                  <c:v>4.0064321700552477E-2</c:v>
                </c:pt>
                <c:pt idx="1688">
                  <c:v>3.965975503355508E-2</c:v>
                </c:pt>
                <c:pt idx="1689">
                  <c:v>3.9491655033553522E-2</c:v>
                </c:pt>
                <c:pt idx="1690">
                  <c:v>3.862132170055417E-2</c:v>
                </c:pt>
                <c:pt idx="1691">
                  <c:v>3.9361238367553633E-2</c:v>
                </c:pt>
                <c:pt idx="1692">
                  <c:v>4.0670005034553605E-2</c:v>
                </c:pt>
                <c:pt idx="1693">
                  <c:v>4.01459050345538E-2</c:v>
                </c:pt>
                <c:pt idx="1694">
                  <c:v>3.8490005033552557E-2</c:v>
                </c:pt>
                <c:pt idx="1695">
                  <c:v>3.7930771700554325E-2</c:v>
                </c:pt>
                <c:pt idx="1696">
                  <c:v>3.8122121700554026E-2</c:v>
                </c:pt>
                <c:pt idx="1697">
                  <c:v>3.8633688367553057E-2</c:v>
                </c:pt>
                <c:pt idx="1698">
                  <c:v>3.9541321700554868E-2</c:v>
                </c:pt>
                <c:pt idx="1699">
                  <c:v>3.8726155034553636E-2</c:v>
                </c:pt>
                <c:pt idx="1700">
                  <c:v>3.8273171700553513E-2</c:v>
                </c:pt>
                <c:pt idx="1701">
                  <c:v>3.8240905034553088E-2</c:v>
                </c:pt>
                <c:pt idx="1702">
                  <c:v>3.8927621700554263E-2</c:v>
                </c:pt>
                <c:pt idx="1703">
                  <c:v>3.912417170055256E-2</c:v>
                </c:pt>
                <c:pt idx="1704">
                  <c:v>3.967345503455362E-2</c:v>
                </c:pt>
                <c:pt idx="1705">
                  <c:v>3.8647688367555014E-2</c:v>
                </c:pt>
                <c:pt idx="1706">
                  <c:v>3.8931738367552662E-2</c:v>
                </c:pt>
                <c:pt idx="1707">
                  <c:v>3.9939855033552754E-2</c:v>
                </c:pt>
                <c:pt idx="1708">
                  <c:v>3.9453955034553581E-2</c:v>
                </c:pt>
                <c:pt idx="1709">
                  <c:v>3.8907988367552229E-2</c:v>
                </c:pt>
                <c:pt idx="1710">
                  <c:v>4.1424288367553921E-2</c:v>
                </c:pt>
                <c:pt idx="1711">
                  <c:v>3.8685221701553155E-2</c:v>
                </c:pt>
                <c:pt idx="1712">
                  <c:v>3.9283271701553837E-2</c:v>
                </c:pt>
                <c:pt idx="1713">
                  <c:v>3.8916355034554109E-2</c:v>
                </c:pt>
                <c:pt idx="1714">
                  <c:v>3.7673655034553513E-2</c:v>
                </c:pt>
                <c:pt idx="1715">
                  <c:v>3.7266555034553187E-2</c:v>
                </c:pt>
                <c:pt idx="1716">
                  <c:v>3.7803838367554257E-2</c:v>
                </c:pt>
                <c:pt idx="1717">
                  <c:v>3.845162170055523E-2</c:v>
                </c:pt>
                <c:pt idx="1718">
                  <c:v>3.7844371700553617E-2</c:v>
                </c:pt>
                <c:pt idx="1719">
                  <c:v>3.7388505034553668E-2</c:v>
                </c:pt>
                <c:pt idx="1720">
                  <c:v>3.6819355034553206E-2</c:v>
                </c:pt>
                <c:pt idx="1721">
                  <c:v>3.7487971700552472E-2</c:v>
                </c:pt>
                <c:pt idx="1722">
                  <c:v>3.8197655034553926E-2</c:v>
                </c:pt>
                <c:pt idx="1723">
                  <c:v>3.7916555034553448E-2</c:v>
                </c:pt>
                <c:pt idx="1724">
                  <c:v>3.7834338367553635E-2</c:v>
                </c:pt>
                <c:pt idx="1725">
                  <c:v>3.768387170155392E-2</c:v>
                </c:pt>
                <c:pt idx="1726">
                  <c:v>3.800825503455392E-2</c:v>
                </c:pt>
                <c:pt idx="1727">
                  <c:v>3.8924721700552348E-2</c:v>
                </c:pt>
                <c:pt idx="1728">
                  <c:v>3.8826238367554347E-2</c:v>
                </c:pt>
                <c:pt idx="1729">
                  <c:v>3.7758988367552385E-2</c:v>
                </c:pt>
                <c:pt idx="1730">
                  <c:v>3.6970971700553926E-2</c:v>
                </c:pt>
                <c:pt idx="1731">
                  <c:v>3.7162305034553492E-2</c:v>
                </c:pt>
                <c:pt idx="1732">
                  <c:v>3.8246405033553324E-2</c:v>
                </c:pt>
                <c:pt idx="1733">
                  <c:v>3.7883071700554674E-2</c:v>
                </c:pt>
                <c:pt idx="1734">
                  <c:v>3.7564255034552255E-2</c:v>
                </c:pt>
                <c:pt idx="1735">
                  <c:v>3.8012055034553918E-2</c:v>
                </c:pt>
                <c:pt idx="1736">
                  <c:v>3.8310888367553766E-2</c:v>
                </c:pt>
                <c:pt idx="1737">
                  <c:v>3.8943688367553755E-2</c:v>
                </c:pt>
                <c:pt idx="1738">
                  <c:v>3.9358371700553854E-2</c:v>
                </c:pt>
                <c:pt idx="1739">
                  <c:v>3.8770871700552115E-2</c:v>
                </c:pt>
                <c:pt idx="1740">
                  <c:v>3.8103821701553423E-2</c:v>
                </c:pt>
                <c:pt idx="1741">
                  <c:v>3.7919488367553947E-2</c:v>
                </c:pt>
                <c:pt idx="1742">
                  <c:v>3.9236071701554701E-2</c:v>
                </c:pt>
                <c:pt idx="1743">
                  <c:v>3.8676555034554874E-2</c:v>
                </c:pt>
                <c:pt idx="1744">
                  <c:v>3.8516938367554723E-2</c:v>
                </c:pt>
                <c:pt idx="1745">
                  <c:v>3.7905155034553453E-2</c:v>
                </c:pt>
                <c:pt idx="1746">
                  <c:v>3.7249205033552849E-2</c:v>
                </c:pt>
                <c:pt idx="1747">
                  <c:v>3.7967838367554088E-2</c:v>
                </c:pt>
                <c:pt idx="1748">
                  <c:v>3.8755688367554122E-2</c:v>
                </c:pt>
                <c:pt idx="1749">
                  <c:v>3.8421305034554501E-2</c:v>
                </c:pt>
                <c:pt idx="1750">
                  <c:v>3.7985738367553659E-2</c:v>
                </c:pt>
                <c:pt idx="1751">
                  <c:v>3.7982688367553544E-2</c:v>
                </c:pt>
                <c:pt idx="1752">
                  <c:v>3.883988836755399E-2</c:v>
                </c:pt>
                <c:pt idx="1753">
                  <c:v>3.8604155033552481E-2</c:v>
                </c:pt>
                <c:pt idx="1754">
                  <c:v>3.7271021700553811E-2</c:v>
                </c:pt>
                <c:pt idx="1755">
                  <c:v>3.7677438367553287E-2</c:v>
                </c:pt>
                <c:pt idx="1756">
                  <c:v>3.7823155034554426E-2</c:v>
                </c:pt>
                <c:pt idx="1757">
                  <c:v>3.8674855033554459E-2</c:v>
                </c:pt>
                <c:pt idx="1758">
                  <c:v>3.8555638367554004E-2</c:v>
                </c:pt>
                <c:pt idx="1759">
                  <c:v>3.8281388367555416E-2</c:v>
                </c:pt>
                <c:pt idx="1760">
                  <c:v>3.7753055033554042E-2</c:v>
                </c:pt>
                <c:pt idx="1761">
                  <c:v>3.7876438367553569E-2</c:v>
                </c:pt>
                <c:pt idx="1762">
                  <c:v>3.8155355034553431E-2</c:v>
                </c:pt>
                <c:pt idx="1763">
                  <c:v>3.8303905034553901E-2</c:v>
                </c:pt>
                <c:pt idx="1764">
                  <c:v>3.7157455034553658E-2</c:v>
                </c:pt>
                <c:pt idx="1765">
                  <c:v>3.6410738367552889E-2</c:v>
                </c:pt>
                <c:pt idx="1766">
                  <c:v>3.7341671700553428E-2</c:v>
                </c:pt>
                <c:pt idx="1767">
                  <c:v>3.7650988367553276E-2</c:v>
                </c:pt>
                <c:pt idx="1768">
                  <c:v>3.8179838367553523E-2</c:v>
                </c:pt>
                <c:pt idx="1769">
                  <c:v>3.6873638367553377E-2</c:v>
                </c:pt>
                <c:pt idx="1770">
                  <c:v>3.6674955033553183E-2</c:v>
                </c:pt>
                <c:pt idx="1771">
                  <c:v>3.6980338367555057E-2</c:v>
                </c:pt>
                <c:pt idx="1772">
                  <c:v>4.004363836755416E-2</c:v>
                </c:pt>
                <c:pt idx="1773">
                  <c:v>4.0766471700552878E-2</c:v>
                </c:pt>
                <c:pt idx="1774">
                  <c:v>3.9847188367553479E-2</c:v>
                </c:pt>
                <c:pt idx="1775">
                  <c:v>3.9047255033552511E-2</c:v>
                </c:pt>
                <c:pt idx="1776">
                  <c:v>3.9489688367553691E-2</c:v>
                </c:pt>
                <c:pt idx="1777">
                  <c:v>4.066057170155353E-2</c:v>
                </c:pt>
                <c:pt idx="1778">
                  <c:v>4.0459705034554497E-2</c:v>
                </c:pt>
                <c:pt idx="1779">
                  <c:v>3.9843405034553706E-2</c:v>
                </c:pt>
                <c:pt idx="1780">
                  <c:v>3.8792271700553507E-2</c:v>
                </c:pt>
                <c:pt idx="1781">
                  <c:v>3.859700503455428E-2</c:v>
                </c:pt>
                <c:pt idx="1782">
                  <c:v>3.9878371701553797E-2</c:v>
                </c:pt>
                <c:pt idx="1783">
                  <c:v>3.936558836755473E-2</c:v>
                </c:pt>
                <c:pt idx="1784">
                  <c:v>3.9443538367552614E-2</c:v>
                </c:pt>
                <c:pt idx="1785">
                  <c:v>3.9474105033554488E-2</c:v>
                </c:pt>
                <c:pt idx="1786">
                  <c:v>3.9366271700553804E-2</c:v>
                </c:pt>
                <c:pt idx="1787">
                  <c:v>4.0242038367554536E-2</c:v>
                </c:pt>
                <c:pt idx="1788">
                  <c:v>4.0464788367555252E-2</c:v>
                </c:pt>
                <c:pt idx="1789">
                  <c:v>3.9434721700554357E-2</c:v>
                </c:pt>
                <c:pt idx="1790">
                  <c:v>3.882215503455462E-2</c:v>
                </c:pt>
                <c:pt idx="1791">
                  <c:v>3.8988288367554483E-2</c:v>
                </c:pt>
                <c:pt idx="1792">
                  <c:v>4.0294355034554877E-2</c:v>
                </c:pt>
                <c:pt idx="1793">
                  <c:v>4.0120005034554887E-2</c:v>
                </c:pt>
                <c:pt idx="1794">
                  <c:v>3.9611321700552218E-2</c:v>
                </c:pt>
                <c:pt idx="1795">
                  <c:v>3.9405455034553463E-2</c:v>
                </c:pt>
                <c:pt idx="1796">
                  <c:v>3.9838505034555063E-2</c:v>
                </c:pt>
                <c:pt idx="1797">
                  <c:v>4.0472071701553383E-2</c:v>
                </c:pt>
                <c:pt idx="1798">
                  <c:v>4.0375271700555396E-2</c:v>
                </c:pt>
                <c:pt idx="1799">
                  <c:v>4.0100205034554429E-2</c:v>
                </c:pt>
                <c:pt idx="1800">
                  <c:v>3.9960788367554081E-2</c:v>
                </c:pt>
                <c:pt idx="1801">
                  <c:v>3.9436888367554837E-2</c:v>
                </c:pt>
                <c:pt idx="1802">
                  <c:v>4.0444055033554485E-2</c:v>
                </c:pt>
                <c:pt idx="1803">
                  <c:v>4.0344721700553657E-2</c:v>
                </c:pt>
                <c:pt idx="1804">
                  <c:v>3.9435971701553066E-2</c:v>
                </c:pt>
                <c:pt idx="1805">
                  <c:v>3.8636305034555243E-2</c:v>
                </c:pt>
                <c:pt idx="1806">
                  <c:v>3.9161605034554861E-2</c:v>
                </c:pt>
                <c:pt idx="1807">
                  <c:v>4.020092170055363E-2</c:v>
                </c:pt>
                <c:pt idx="1808">
                  <c:v>3.9976638367554565E-2</c:v>
                </c:pt>
                <c:pt idx="1809">
                  <c:v>3.91421883675553E-2</c:v>
                </c:pt>
                <c:pt idx="1810">
                  <c:v>3.9127171701553956E-2</c:v>
                </c:pt>
                <c:pt idx="1811">
                  <c:v>3.8873321700553867E-2</c:v>
                </c:pt>
                <c:pt idx="1812">
                  <c:v>4.0959221701553042E-2</c:v>
                </c:pt>
                <c:pt idx="1813">
                  <c:v>3.983820503455511E-2</c:v>
                </c:pt>
                <c:pt idx="1814">
                  <c:v>3.9502138367553521E-2</c:v>
                </c:pt>
                <c:pt idx="1815">
                  <c:v>3.8711071700554947E-2</c:v>
                </c:pt>
                <c:pt idx="1816">
                  <c:v>3.9808605034553815E-2</c:v>
                </c:pt>
                <c:pt idx="1817">
                  <c:v>4.02933217005534E-2</c:v>
                </c:pt>
                <c:pt idx="1818">
                  <c:v>4.0353505034555107E-2</c:v>
                </c:pt>
                <c:pt idx="1819">
                  <c:v>3.966165503455428E-2</c:v>
                </c:pt>
                <c:pt idx="1820">
                  <c:v>3.9446838367553874E-2</c:v>
                </c:pt>
                <c:pt idx="1821">
                  <c:v>4.0319671700554019E-2</c:v>
                </c:pt>
                <c:pt idx="1822">
                  <c:v>4.1414571700554029E-2</c:v>
                </c:pt>
                <c:pt idx="1823">
                  <c:v>4.1466155033554622E-2</c:v>
                </c:pt>
                <c:pt idx="1824">
                  <c:v>4.091883836755357E-2</c:v>
                </c:pt>
                <c:pt idx="1825">
                  <c:v>4.079353836755302E-2</c:v>
                </c:pt>
                <c:pt idx="1826">
                  <c:v>4.1486305033553841E-2</c:v>
                </c:pt>
                <c:pt idx="1827">
                  <c:v>4.1975338367554252E-2</c:v>
                </c:pt>
                <c:pt idx="1828">
                  <c:v>4.2137405034554612E-2</c:v>
                </c:pt>
                <c:pt idx="1829">
                  <c:v>4.1135555034553087E-2</c:v>
                </c:pt>
                <c:pt idx="1830">
                  <c:v>4.104478836755461E-2</c:v>
                </c:pt>
                <c:pt idx="1831">
                  <c:v>4.1438838367553424E-2</c:v>
                </c:pt>
                <c:pt idx="1832">
                  <c:v>4.1989255033553399E-2</c:v>
                </c:pt>
                <c:pt idx="1833">
                  <c:v>4.2767088367553677E-2</c:v>
                </c:pt>
                <c:pt idx="1834">
                  <c:v>4.2256821700553851E-2</c:v>
                </c:pt>
                <c:pt idx="1835">
                  <c:v>4.1414355033553243E-2</c:v>
                </c:pt>
                <c:pt idx="1836">
                  <c:v>4.1165988367553433E-2</c:v>
                </c:pt>
                <c:pt idx="1837">
                  <c:v>4.3124805034554251E-2</c:v>
                </c:pt>
                <c:pt idx="1838">
                  <c:v>4.2434055033553755E-2</c:v>
                </c:pt>
                <c:pt idx="1839">
                  <c:v>4.249557170055325E-2</c:v>
                </c:pt>
                <c:pt idx="1840">
                  <c:v>4.2241838367554643E-2</c:v>
                </c:pt>
                <c:pt idx="1841">
                  <c:v>4.1356388367554467E-2</c:v>
                </c:pt>
                <c:pt idx="1842">
                  <c:v>4.2152255034554068E-2</c:v>
                </c:pt>
                <c:pt idx="1843">
                  <c:v>4.2532721701554047E-2</c:v>
                </c:pt>
                <c:pt idx="1844">
                  <c:v>4.2240505034553302E-2</c:v>
                </c:pt>
                <c:pt idx="1845">
                  <c:v>4.2781371700553586E-2</c:v>
                </c:pt>
                <c:pt idx="1846">
                  <c:v>4.2508488367553235E-2</c:v>
                </c:pt>
                <c:pt idx="1847">
                  <c:v>4.3072555034552942E-2</c:v>
                </c:pt>
                <c:pt idx="1848">
                  <c:v>4.3005038367554385E-2</c:v>
                </c:pt>
                <c:pt idx="1849">
                  <c:v>4.2737738367553527E-2</c:v>
                </c:pt>
                <c:pt idx="1850">
                  <c:v>4.2382838367553924E-2</c:v>
                </c:pt>
                <c:pt idx="1851">
                  <c:v>4.2371971700553027E-2</c:v>
                </c:pt>
                <c:pt idx="1852">
                  <c:v>4.3908071701552268E-2</c:v>
                </c:pt>
                <c:pt idx="1853">
                  <c:v>4.4104121701553603E-2</c:v>
                </c:pt>
                <c:pt idx="1854">
                  <c:v>4.3188988367552875E-2</c:v>
                </c:pt>
                <c:pt idx="1855">
                  <c:v>4.2078121700554541E-2</c:v>
                </c:pt>
                <c:pt idx="1856">
                  <c:v>4.3053505033554054E-2</c:v>
                </c:pt>
                <c:pt idx="1857">
                  <c:v>4.3352205034552463E-2</c:v>
                </c:pt>
                <c:pt idx="1858">
                  <c:v>4.3689371701554472E-2</c:v>
                </c:pt>
                <c:pt idx="1859">
                  <c:v>4.260687170055362E-2</c:v>
                </c:pt>
                <c:pt idx="1860">
                  <c:v>4.1758488367553206E-2</c:v>
                </c:pt>
                <c:pt idx="1861">
                  <c:v>4.2614771700555346E-2</c:v>
                </c:pt>
                <c:pt idx="1862">
                  <c:v>4.3862021700554046E-2</c:v>
                </c:pt>
                <c:pt idx="1863">
                  <c:v>4.4084505034553481E-2</c:v>
                </c:pt>
                <c:pt idx="1864">
                  <c:v>4.3465655033554776E-2</c:v>
                </c:pt>
                <c:pt idx="1865">
                  <c:v>4.3748138367553716E-2</c:v>
                </c:pt>
                <c:pt idx="1866">
                  <c:v>4.2727755033554041E-2</c:v>
                </c:pt>
                <c:pt idx="1867">
                  <c:v>4.3302388367552916E-2</c:v>
                </c:pt>
                <c:pt idx="1868">
                  <c:v>4.3973588367554009E-2</c:v>
                </c:pt>
                <c:pt idx="1869">
                  <c:v>4.3730071700553944E-2</c:v>
                </c:pt>
                <c:pt idx="1870">
                  <c:v>4.2662805033553533E-2</c:v>
                </c:pt>
                <c:pt idx="1871">
                  <c:v>4.217115503455289E-2</c:v>
                </c:pt>
                <c:pt idx="1872">
                  <c:v>4.268943836755397E-2</c:v>
                </c:pt>
                <c:pt idx="1873">
                  <c:v>4.3372821700553524E-2</c:v>
                </c:pt>
                <c:pt idx="1874">
                  <c:v>4.1845605034553437E-2</c:v>
                </c:pt>
                <c:pt idx="1875">
                  <c:v>4.1931305034554847E-2</c:v>
                </c:pt>
                <c:pt idx="1876">
                  <c:v>4.1855938367553372E-2</c:v>
                </c:pt>
                <c:pt idx="1877">
                  <c:v>4.2299938367555037E-2</c:v>
                </c:pt>
                <c:pt idx="1878">
                  <c:v>4.1694288367554358E-2</c:v>
                </c:pt>
                <c:pt idx="1879">
                  <c:v>4.0851721700554358E-2</c:v>
                </c:pt>
                <c:pt idx="1880">
                  <c:v>4.0825555034554165E-2</c:v>
                </c:pt>
                <c:pt idx="1881">
                  <c:v>4.1016571700553464E-2</c:v>
                </c:pt>
                <c:pt idx="1882">
                  <c:v>4.155360503355339E-2</c:v>
                </c:pt>
                <c:pt idx="1883">
                  <c:v>4.1293705033553743E-2</c:v>
                </c:pt>
                <c:pt idx="1884">
                  <c:v>4.1753905034552966E-2</c:v>
                </c:pt>
                <c:pt idx="1885">
                  <c:v>4.140990503455462E-2</c:v>
                </c:pt>
                <c:pt idx="1886">
                  <c:v>4.02760050345536E-2</c:v>
                </c:pt>
                <c:pt idx="1887">
                  <c:v>4.074577170055256E-2</c:v>
                </c:pt>
                <c:pt idx="1888">
                  <c:v>4.051892170055367E-2</c:v>
                </c:pt>
                <c:pt idx="1889">
                  <c:v>4.0062788367554128E-2</c:v>
                </c:pt>
                <c:pt idx="1890">
                  <c:v>3.9506271700553833E-2</c:v>
                </c:pt>
                <c:pt idx="1891">
                  <c:v>3.9081655034553145E-2</c:v>
                </c:pt>
                <c:pt idx="1892">
                  <c:v>3.9731221700553612E-2</c:v>
                </c:pt>
                <c:pt idx="1893">
                  <c:v>3.9830305033553295E-2</c:v>
                </c:pt>
                <c:pt idx="1894">
                  <c:v>3.9161038367553538E-2</c:v>
                </c:pt>
                <c:pt idx="1895">
                  <c:v>3.9230221701553838E-2</c:v>
                </c:pt>
                <c:pt idx="1896">
                  <c:v>3.8919921701554963E-2</c:v>
                </c:pt>
                <c:pt idx="1897">
                  <c:v>3.974727170055288E-2</c:v>
                </c:pt>
                <c:pt idx="1898">
                  <c:v>4.0152721700553465E-2</c:v>
                </c:pt>
                <c:pt idx="1899">
                  <c:v>3.9698338367553057E-2</c:v>
                </c:pt>
                <c:pt idx="1900">
                  <c:v>3.9197338367553194E-2</c:v>
                </c:pt>
                <c:pt idx="1901">
                  <c:v>4.0088088367553135E-2</c:v>
                </c:pt>
                <c:pt idx="1902">
                  <c:v>4.0635888367554565E-2</c:v>
                </c:pt>
                <c:pt idx="1903">
                  <c:v>4.0113005033552931E-2</c:v>
                </c:pt>
                <c:pt idx="1904">
                  <c:v>4.050640503455312E-2</c:v>
                </c:pt>
                <c:pt idx="1905">
                  <c:v>3.9004521701554176E-2</c:v>
                </c:pt>
                <c:pt idx="1906">
                  <c:v>3.9901655033553987E-2</c:v>
                </c:pt>
                <c:pt idx="1907">
                  <c:v>3.9892238367554136E-2</c:v>
                </c:pt>
                <c:pt idx="1908">
                  <c:v>3.9341105033552773E-2</c:v>
                </c:pt>
                <c:pt idx="1909">
                  <c:v>3.8853771700554554E-2</c:v>
                </c:pt>
                <c:pt idx="1910">
                  <c:v>3.7872605033554899E-2</c:v>
                </c:pt>
                <c:pt idx="1911">
                  <c:v>3.8124271700554282E-2</c:v>
                </c:pt>
                <c:pt idx="1912">
                  <c:v>3.9205605033553817E-2</c:v>
                </c:pt>
                <c:pt idx="1913">
                  <c:v>3.9073421701552882E-2</c:v>
                </c:pt>
                <c:pt idx="1914">
                  <c:v>3.9063505033554116E-2</c:v>
                </c:pt>
                <c:pt idx="1915">
                  <c:v>3.7557921701552879E-2</c:v>
                </c:pt>
                <c:pt idx="1916">
                  <c:v>3.7921655034554427E-2</c:v>
                </c:pt>
                <c:pt idx="1917">
                  <c:v>3.9552255034554798E-2</c:v>
                </c:pt>
                <c:pt idx="1918">
                  <c:v>3.8444455034553252E-2</c:v>
                </c:pt>
                <c:pt idx="1919">
                  <c:v>3.7692105033554094E-2</c:v>
                </c:pt>
                <c:pt idx="1920">
                  <c:v>3.6762405034553816E-2</c:v>
                </c:pt>
                <c:pt idx="1921">
                  <c:v>3.766018836755243E-2</c:v>
                </c:pt>
                <c:pt idx="1922">
                  <c:v>3.9267271700553288E-2</c:v>
                </c:pt>
                <c:pt idx="1923">
                  <c:v>3.9528955034554294E-2</c:v>
                </c:pt>
                <c:pt idx="1924">
                  <c:v>3.8245155033554704E-2</c:v>
                </c:pt>
                <c:pt idx="1925">
                  <c:v>3.8411388367554047E-2</c:v>
                </c:pt>
                <c:pt idx="1926">
                  <c:v>3.8204538367552623E-2</c:v>
                </c:pt>
                <c:pt idx="1927">
                  <c:v>3.9132638367553832E-2</c:v>
                </c:pt>
                <c:pt idx="1928">
                  <c:v>3.8944138367553685E-2</c:v>
                </c:pt>
                <c:pt idx="1929">
                  <c:v>3.7865255033554271E-2</c:v>
                </c:pt>
                <c:pt idx="1930">
                  <c:v>3.6980338367553281E-2</c:v>
                </c:pt>
                <c:pt idx="1931">
                  <c:v>3.7658171700553703E-2</c:v>
                </c:pt>
                <c:pt idx="1932">
                  <c:v>3.814708836755272E-2</c:v>
                </c:pt>
                <c:pt idx="1933">
                  <c:v>3.8119805034553658E-2</c:v>
                </c:pt>
                <c:pt idx="1934">
                  <c:v>3.783767170055348E-2</c:v>
                </c:pt>
                <c:pt idx="1935">
                  <c:v>3.6644105034553356E-2</c:v>
                </c:pt>
                <c:pt idx="1936">
                  <c:v>3.6405638367553686E-2</c:v>
                </c:pt>
                <c:pt idx="1937">
                  <c:v>3.7534788367554264E-2</c:v>
                </c:pt>
                <c:pt idx="1938">
                  <c:v>3.8164821700553866E-2</c:v>
                </c:pt>
                <c:pt idx="1939">
                  <c:v>3.7419838367553873E-2</c:v>
                </c:pt>
                <c:pt idx="1940">
                  <c:v>3.6928555033553814E-2</c:v>
                </c:pt>
                <c:pt idx="1941">
                  <c:v>3.6608955034554705E-2</c:v>
                </c:pt>
                <c:pt idx="1942">
                  <c:v>3.8572321700553538E-2</c:v>
                </c:pt>
                <c:pt idx="1943">
                  <c:v>3.8932638367554298E-2</c:v>
                </c:pt>
                <c:pt idx="1944">
                  <c:v>3.8269155034552818E-2</c:v>
                </c:pt>
                <c:pt idx="1945">
                  <c:v>3.7918388367555303E-2</c:v>
                </c:pt>
                <c:pt idx="1946">
                  <c:v>3.8224838367553596E-2</c:v>
                </c:pt>
                <c:pt idx="1947">
                  <c:v>3.9166338367553302E-2</c:v>
                </c:pt>
                <c:pt idx="1948">
                  <c:v>3.9452805034554353E-2</c:v>
                </c:pt>
                <c:pt idx="1949">
                  <c:v>3.8129088367553757E-2</c:v>
                </c:pt>
                <c:pt idx="1950">
                  <c:v>3.7773638367554832E-2</c:v>
                </c:pt>
                <c:pt idx="1951">
                  <c:v>3.8761338367552647E-2</c:v>
                </c:pt>
                <c:pt idx="1952">
                  <c:v>3.9112388367553444E-2</c:v>
                </c:pt>
                <c:pt idx="1953">
                  <c:v>3.9147655034555265E-2</c:v>
                </c:pt>
                <c:pt idx="1954">
                  <c:v>3.8053755034554507E-2</c:v>
                </c:pt>
                <c:pt idx="1955">
                  <c:v>3.7540188367555197E-2</c:v>
                </c:pt>
                <c:pt idx="1956">
                  <c:v>3.825462170155354E-2</c:v>
                </c:pt>
                <c:pt idx="1957">
                  <c:v>3.9177055034552447E-2</c:v>
                </c:pt>
                <c:pt idx="1958">
                  <c:v>3.9014221700553756E-2</c:v>
                </c:pt>
                <c:pt idx="1959">
                  <c:v>3.7878521700553017E-2</c:v>
                </c:pt>
                <c:pt idx="1960">
                  <c:v>3.6078788367553252E-2</c:v>
                </c:pt>
                <c:pt idx="1961">
                  <c:v>3.6697938367551822E-2</c:v>
                </c:pt>
                <c:pt idx="1962">
                  <c:v>3.8204488367553815E-2</c:v>
                </c:pt>
                <c:pt idx="1963">
                  <c:v>3.75272550345533E-2</c:v>
                </c:pt>
                <c:pt idx="1964">
                  <c:v>3.7411855034554756E-2</c:v>
                </c:pt>
                <c:pt idx="1965">
                  <c:v>3.6627238367553397E-2</c:v>
                </c:pt>
                <c:pt idx="1966">
                  <c:v>3.6797021700553281E-2</c:v>
                </c:pt>
                <c:pt idx="1967">
                  <c:v>3.8069638367553574E-2</c:v>
                </c:pt>
                <c:pt idx="1968">
                  <c:v>3.8259171700553332E-2</c:v>
                </c:pt>
                <c:pt idx="1969">
                  <c:v>3.8170771700554121E-2</c:v>
                </c:pt>
                <c:pt idx="1970">
                  <c:v>3.6954455033552727E-2</c:v>
                </c:pt>
                <c:pt idx="1971">
                  <c:v>3.6858205033554151E-2</c:v>
                </c:pt>
                <c:pt idx="1972">
                  <c:v>3.891593836755454E-2</c:v>
                </c:pt>
                <c:pt idx="1973">
                  <c:v>3.8393521700554836E-2</c:v>
                </c:pt>
                <c:pt idx="1974">
                  <c:v>3.7652038367554888E-2</c:v>
                </c:pt>
                <c:pt idx="1975">
                  <c:v>3.6952671701555098E-2</c:v>
                </c:pt>
                <c:pt idx="1976">
                  <c:v>3.6933505034554906E-2</c:v>
                </c:pt>
                <c:pt idx="1977">
                  <c:v>3.8935438367553268E-2</c:v>
                </c:pt>
                <c:pt idx="1978">
                  <c:v>3.7945405033554772E-2</c:v>
                </c:pt>
                <c:pt idx="1979">
                  <c:v>3.7595838367553605E-2</c:v>
                </c:pt>
                <c:pt idx="1980">
                  <c:v>3.6726955033555123E-2</c:v>
                </c:pt>
                <c:pt idx="1981">
                  <c:v>3.6908271700554843E-2</c:v>
                </c:pt>
                <c:pt idx="1982">
                  <c:v>3.9004888367553073E-2</c:v>
                </c:pt>
                <c:pt idx="1983">
                  <c:v>3.8053538367553721E-2</c:v>
                </c:pt>
                <c:pt idx="1984">
                  <c:v>3.728900503355255E-2</c:v>
                </c:pt>
                <c:pt idx="1985">
                  <c:v>3.6863138367555018E-2</c:v>
                </c:pt>
                <c:pt idx="1986">
                  <c:v>3.6952555034553705E-2</c:v>
                </c:pt>
                <c:pt idx="1987">
                  <c:v>3.8515405034552821E-2</c:v>
                </c:pt>
                <c:pt idx="1988">
                  <c:v>3.8140721700554672E-2</c:v>
                </c:pt>
                <c:pt idx="1989">
                  <c:v>3.7552938367553204E-2</c:v>
                </c:pt>
                <c:pt idx="1990">
                  <c:v>3.7050521701552833E-2</c:v>
                </c:pt>
                <c:pt idx="1991">
                  <c:v>3.6994755033554719E-2</c:v>
                </c:pt>
                <c:pt idx="1992">
                  <c:v>3.8338288367554221E-2</c:v>
                </c:pt>
                <c:pt idx="1993">
                  <c:v>3.895773836755452E-2</c:v>
                </c:pt>
                <c:pt idx="1994">
                  <c:v>3.7435821701552421E-2</c:v>
                </c:pt>
                <c:pt idx="1995">
                  <c:v>3.7144788367553042E-2</c:v>
                </c:pt>
                <c:pt idx="1996">
                  <c:v>3.7375088367553169E-2</c:v>
                </c:pt>
                <c:pt idx="1997">
                  <c:v>3.9341971700554049E-2</c:v>
                </c:pt>
                <c:pt idx="1998">
                  <c:v>3.9717305034554465E-2</c:v>
                </c:pt>
                <c:pt idx="1999">
                  <c:v>3.8023705033553193E-2</c:v>
                </c:pt>
                <c:pt idx="2000">
                  <c:v>3.7241721701554334E-2</c:v>
                </c:pt>
                <c:pt idx="2001">
                  <c:v>3.715075503455352E-2</c:v>
                </c:pt>
                <c:pt idx="2002">
                  <c:v>3.9024738367554115E-2</c:v>
                </c:pt>
                <c:pt idx="2003">
                  <c:v>3.8806088367553351E-2</c:v>
                </c:pt>
                <c:pt idx="2004">
                  <c:v>3.8341705034555099E-2</c:v>
                </c:pt>
                <c:pt idx="2005">
                  <c:v>3.6861555034554308E-2</c:v>
                </c:pt>
                <c:pt idx="2006">
                  <c:v>3.7194855033553645E-2</c:v>
                </c:pt>
                <c:pt idx="2007">
                  <c:v>3.7832921700553038E-2</c:v>
                </c:pt>
                <c:pt idx="2008">
                  <c:v>3.754608836755309E-2</c:v>
                </c:pt>
                <c:pt idx="2009">
                  <c:v>3.7418271700553299E-2</c:v>
                </c:pt>
                <c:pt idx="2010">
                  <c:v>3.6882355033553929E-2</c:v>
                </c:pt>
                <c:pt idx="2011">
                  <c:v>3.7222755034552926E-2</c:v>
                </c:pt>
                <c:pt idx="2012">
                  <c:v>3.8786455033554781E-2</c:v>
                </c:pt>
                <c:pt idx="2013">
                  <c:v>3.8558438367554751E-2</c:v>
                </c:pt>
                <c:pt idx="2014">
                  <c:v>3.7507255034554057E-2</c:v>
                </c:pt>
                <c:pt idx="2015">
                  <c:v>3.6874805034554606E-2</c:v>
                </c:pt>
                <c:pt idx="2016">
                  <c:v>3.6883488367553022E-2</c:v>
                </c:pt>
                <c:pt idx="2017">
                  <c:v>3.8221255034552606E-2</c:v>
                </c:pt>
                <c:pt idx="2018">
                  <c:v>3.8465871701554868E-2</c:v>
                </c:pt>
                <c:pt idx="2019">
                  <c:v>3.8033305034553558E-2</c:v>
                </c:pt>
                <c:pt idx="2020">
                  <c:v>3.8057205033553879E-2</c:v>
                </c:pt>
                <c:pt idx="2021">
                  <c:v>3.7438055034553622E-2</c:v>
                </c:pt>
                <c:pt idx="2022">
                  <c:v>3.9111005034553295E-2</c:v>
                </c:pt>
                <c:pt idx="2023">
                  <c:v>3.9736955033553081E-2</c:v>
                </c:pt>
                <c:pt idx="2024">
                  <c:v>3.8924288367552642E-2</c:v>
                </c:pt>
                <c:pt idx="2025">
                  <c:v>3.764492170155527E-2</c:v>
                </c:pt>
                <c:pt idx="2026">
                  <c:v>3.8552571700553664E-2</c:v>
                </c:pt>
                <c:pt idx="2027">
                  <c:v>3.998142170055359E-2</c:v>
                </c:pt>
                <c:pt idx="2028">
                  <c:v>3.9729488367552926E-2</c:v>
                </c:pt>
                <c:pt idx="2029">
                  <c:v>3.8688421700553158E-2</c:v>
                </c:pt>
                <c:pt idx="2030">
                  <c:v>3.8543838367552888E-2</c:v>
                </c:pt>
                <c:pt idx="2031">
                  <c:v>3.8262455034554457E-2</c:v>
                </c:pt>
                <c:pt idx="2032">
                  <c:v>3.9386871701554818E-2</c:v>
                </c:pt>
                <c:pt idx="2033">
                  <c:v>3.9385605034552421E-2</c:v>
                </c:pt>
                <c:pt idx="2034">
                  <c:v>3.9184855034553004E-2</c:v>
                </c:pt>
                <c:pt idx="2035">
                  <c:v>3.882218836755498E-2</c:v>
                </c:pt>
                <c:pt idx="2036">
                  <c:v>3.8626021701554117E-2</c:v>
                </c:pt>
                <c:pt idx="2037">
                  <c:v>4.0638705034555536E-2</c:v>
                </c:pt>
                <c:pt idx="2038">
                  <c:v>4.0125321700554786E-2</c:v>
                </c:pt>
                <c:pt idx="2039">
                  <c:v>3.9340755033552235E-2</c:v>
                </c:pt>
                <c:pt idx="2040">
                  <c:v>3.917583836755241E-2</c:v>
                </c:pt>
                <c:pt idx="2041">
                  <c:v>3.8455405033555004E-2</c:v>
                </c:pt>
                <c:pt idx="2042">
                  <c:v>4.0096605034551439E-2</c:v>
                </c:pt>
                <c:pt idx="2043">
                  <c:v>3.9244005033553145E-2</c:v>
                </c:pt>
                <c:pt idx="2044">
                  <c:v>3.8690721701555256E-2</c:v>
                </c:pt>
                <c:pt idx="2045">
                  <c:v>3.7928388367553148E-2</c:v>
                </c:pt>
                <c:pt idx="2046">
                  <c:v>3.8089288367554056E-2</c:v>
                </c:pt>
                <c:pt idx="2047">
                  <c:v>3.9235721701554163E-2</c:v>
                </c:pt>
                <c:pt idx="2048">
                  <c:v>3.9397871701553691E-2</c:v>
                </c:pt>
                <c:pt idx="2049">
                  <c:v>3.9472988367553932E-2</c:v>
                </c:pt>
                <c:pt idx="2050">
                  <c:v>3.8609605033553998E-2</c:v>
                </c:pt>
                <c:pt idx="2051">
                  <c:v>3.9026938367553179E-2</c:v>
                </c:pt>
                <c:pt idx="2052">
                  <c:v>3.9937305034553242E-2</c:v>
                </c:pt>
                <c:pt idx="2053">
                  <c:v>3.9938188367554653E-2</c:v>
                </c:pt>
                <c:pt idx="2054">
                  <c:v>3.9303538367552585E-2</c:v>
                </c:pt>
                <c:pt idx="2055">
                  <c:v>3.8719971700554148E-2</c:v>
                </c:pt>
                <c:pt idx="2056">
                  <c:v>3.9182521701554188E-2</c:v>
                </c:pt>
                <c:pt idx="2057">
                  <c:v>4.0508038367552637E-2</c:v>
                </c:pt>
                <c:pt idx="2058">
                  <c:v>4.0509171701553506E-2</c:v>
                </c:pt>
                <c:pt idx="2059">
                  <c:v>4.013390503355381E-2</c:v>
                </c:pt>
                <c:pt idx="2060">
                  <c:v>3.8703588367554567E-2</c:v>
                </c:pt>
                <c:pt idx="2061">
                  <c:v>3.9210555034553132E-2</c:v>
                </c:pt>
                <c:pt idx="2062">
                  <c:v>4.004102170055375E-2</c:v>
                </c:pt>
                <c:pt idx="2063">
                  <c:v>3.9930921700554969E-2</c:v>
                </c:pt>
                <c:pt idx="2064">
                  <c:v>3.8947821700554067E-2</c:v>
                </c:pt>
                <c:pt idx="2065">
                  <c:v>3.9401471701553129E-2</c:v>
                </c:pt>
                <c:pt idx="2066">
                  <c:v>3.840468836755391E-2</c:v>
                </c:pt>
                <c:pt idx="2067">
                  <c:v>3.9762805033554963E-2</c:v>
                </c:pt>
                <c:pt idx="2068">
                  <c:v>3.9556621700554254E-2</c:v>
                </c:pt>
                <c:pt idx="2069">
                  <c:v>3.9792038367553809E-2</c:v>
                </c:pt>
                <c:pt idx="2070">
                  <c:v>3.9327705034554364E-2</c:v>
                </c:pt>
                <c:pt idx="2071">
                  <c:v>3.8777305034554524E-2</c:v>
                </c:pt>
                <c:pt idx="2072">
                  <c:v>3.9569788367553607E-2</c:v>
                </c:pt>
                <c:pt idx="2073">
                  <c:v>3.9416138367553935E-2</c:v>
                </c:pt>
                <c:pt idx="2074">
                  <c:v>3.9332638367553366E-2</c:v>
                </c:pt>
                <c:pt idx="2075">
                  <c:v>3.8539855033554241E-2</c:v>
                </c:pt>
                <c:pt idx="2076">
                  <c:v>3.9016771700555133E-2</c:v>
                </c:pt>
                <c:pt idx="2077">
                  <c:v>3.9395705033554898E-2</c:v>
                </c:pt>
                <c:pt idx="2078">
                  <c:v>4.0095255033555113E-2</c:v>
                </c:pt>
                <c:pt idx="2079">
                  <c:v>3.9654071700554419E-2</c:v>
                </c:pt>
                <c:pt idx="2080">
                  <c:v>3.8849321700554065E-2</c:v>
                </c:pt>
                <c:pt idx="2081">
                  <c:v>3.9131938367554533E-2</c:v>
                </c:pt>
                <c:pt idx="2082">
                  <c:v>4.0253855033554012E-2</c:v>
                </c:pt>
                <c:pt idx="2083">
                  <c:v>3.9539571700553958E-2</c:v>
                </c:pt>
                <c:pt idx="2084">
                  <c:v>3.9179688367552992E-2</c:v>
                </c:pt>
                <c:pt idx="2085">
                  <c:v>3.8941155034552602E-2</c:v>
                </c:pt>
                <c:pt idx="2086">
                  <c:v>3.9165188367554074E-2</c:v>
                </c:pt>
                <c:pt idx="2087">
                  <c:v>4.0074938367554006E-2</c:v>
                </c:pt>
                <c:pt idx="2088">
                  <c:v>4.0487871701555059E-2</c:v>
                </c:pt>
                <c:pt idx="2089">
                  <c:v>4.0081555034553198E-2</c:v>
                </c:pt>
                <c:pt idx="2090">
                  <c:v>3.9317971700554247E-2</c:v>
                </c:pt>
                <c:pt idx="2091">
                  <c:v>3.9556471700554277E-2</c:v>
                </c:pt>
                <c:pt idx="2092">
                  <c:v>4.0169488367552256E-2</c:v>
                </c:pt>
                <c:pt idx="2093">
                  <c:v>3.9621338367553841E-2</c:v>
                </c:pt>
                <c:pt idx="2094">
                  <c:v>3.8551321701553357E-2</c:v>
                </c:pt>
                <c:pt idx="2095">
                  <c:v>3.8924555034554012E-2</c:v>
                </c:pt>
                <c:pt idx="2096">
                  <c:v>3.9321155034554203E-2</c:v>
                </c:pt>
                <c:pt idx="2097">
                  <c:v>3.9929971701554615E-2</c:v>
                </c:pt>
                <c:pt idx="2098">
                  <c:v>3.9926805034553106E-2</c:v>
                </c:pt>
                <c:pt idx="2099">
                  <c:v>3.9290155033552446E-2</c:v>
                </c:pt>
                <c:pt idx="2100">
                  <c:v>3.9412138367553376E-2</c:v>
                </c:pt>
                <c:pt idx="2101">
                  <c:v>3.979087170055258E-2</c:v>
                </c:pt>
                <c:pt idx="2102">
                  <c:v>4.0498721700553866E-2</c:v>
                </c:pt>
                <c:pt idx="2103">
                  <c:v>4.000377170055365E-2</c:v>
                </c:pt>
                <c:pt idx="2104">
                  <c:v>3.9735655034553966E-2</c:v>
                </c:pt>
                <c:pt idx="2105">
                  <c:v>3.9120005033555352E-2</c:v>
                </c:pt>
                <c:pt idx="2106">
                  <c:v>3.9476921700553683E-2</c:v>
                </c:pt>
                <c:pt idx="2107">
                  <c:v>4.0874871701554974E-2</c:v>
                </c:pt>
                <c:pt idx="2108">
                  <c:v>3.9737738367555189E-2</c:v>
                </c:pt>
                <c:pt idx="2109">
                  <c:v>3.9677071701555058E-2</c:v>
                </c:pt>
                <c:pt idx="2110">
                  <c:v>3.8893605034552928E-2</c:v>
                </c:pt>
                <c:pt idx="2111">
                  <c:v>3.9240171701552876E-2</c:v>
                </c:pt>
                <c:pt idx="2112">
                  <c:v>3.9929155033553834E-2</c:v>
                </c:pt>
                <c:pt idx="2113">
                  <c:v>4.0136338367553884E-2</c:v>
                </c:pt>
                <c:pt idx="2114">
                  <c:v>3.9796038367554368E-2</c:v>
                </c:pt>
                <c:pt idx="2115">
                  <c:v>3.9269621700554105E-2</c:v>
                </c:pt>
                <c:pt idx="2116">
                  <c:v>3.926612170055406E-2</c:v>
                </c:pt>
                <c:pt idx="2117">
                  <c:v>4.0002221701553389E-2</c:v>
                </c:pt>
                <c:pt idx="2118">
                  <c:v>4.0215755033554637E-2</c:v>
                </c:pt>
                <c:pt idx="2119">
                  <c:v>3.9997755034554452E-2</c:v>
                </c:pt>
                <c:pt idx="2120">
                  <c:v>3.9362905033553511E-2</c:v>
                </c:pt>
                <c:pt idx="2121">
                  <c:v>3.8966921700555227E-2</c:v>
                </c:pt>
                <c:pt idx="2122">
                  <c:v>3.970967170055402E-2</c:v>
                </c:pt>
                <c:pt idx="2123">
                  <c:v>3.9668438367553585E-2</c:v>
                </c:pt>
                <c:pt idx="2124">
                  <c:v>3.9749021700553791E-2</c:v>
                </c:pt>
                <c:pt idx="2125">
                  <c:v>3.9739188367554371E-2</c:v>
                </c:pt>
                <c:pt idx="2126">
                  <c:v>3.9455555034554515E-2</c:v>
                </c:pt>
                <c:pt idx="2127">
                  <c:v>4.0450855034554103E-2</c:v>
                </c:pt>
                <c:pt idx="2128">
                  <c:v>4.0633738367554309E-2</c:v>
                </c:pt>
                <c:pt idx="2129">
                  <c:v>3.9267588367553466E-2</c:v>
                </c:pt>
                <c:pt idx="2130">
                  <c:v>3.8545438367553822E-2</c:v>
                </c:pt>
                <c:pt idx="2131">
                  <c:v>3.8957305034553039E-2</c:v>
                </c:pt>
                <c:pt idx="2132">
                  <c:v>4.0785871700553991E-2</c:v>
                </c:pt>
                <c:pt idx="2133">
                  <c:v>4.0330071700554762E-2</c:v>
                </c:pt>
                <c:pt idx="2134">
                  <c:v>3.9142988367553991E-2</c:v>
                </c:pt>
                <c:pt idx="2135">
                  <c:v>3.8663021701553071E-2</c:v>
                </c:pt>
                <c:pt idx="2136">
                  <c:v>3.9033655034553541E-2</c:v>
                </c:pt>
                <c:pt idx="2137">
                  <c:v>4.0143105034553053E-2</c:v>
                </c:pt>
                <c:pt idx="2138">
                  <c:v>4.0505105034553915E-2</c:v>
                </c:pt>
                <c:pt idx="2139">
                  <c:v>3.9926971700554995E-2</c:v>
                </c:pt>
                <c:pt idx="2140">
                  <c:v>3.9134671700554471E-2</c:v>
                </c:pt>
                <c:pt idx="2141">
                  <c:v>3.9302805034554703E-2</c:v>
                </c:pt>
                <c:pt idx="2142">
                  <c:v>4.0606571700554775E-2</c:v>
                </c:pt>
                <c:pt idx="2143">
                  <c:v>4.0685738367552696E-2</c:v>
                </c:pt>
                <c:pt idx="2144">
                  <c:v>3.9320555034554297E-2</c:v>
                </c:pt>
                <c:pt idx="2145">
                  <c:v>3.9326321700554126E-2</c:v>
                </c:pt>
                <c:pt idx="2146">
                  <c:v>3.9016405033554372E-2</c:v>
                </c:pt>
                <c:pt idx="2147">
                  <c:v>4.1168121700553464E-2</c:v>
                </c:pt>
                <c:pt idx="2148">
                  <c:v>4.0739355033553928E-2</c:v>
                </c:pt>
                <c:pt idx="2149">
                  <c:v>3.9415755033554725E-2</c:v>
                </c:pt>
                <c:pt idx="2150">
                  <c:v>3.8617338367553836E-2</c:v>
                </c:pt>
                <c:pt idx="2151">
                  <c:v>3.8548605034553554E-2</c:v>
                </c:pt>
                <c:pt idx="2152">
                  <c:v>3.9734455034554153E-2</c:v>
                </c:pt>
                <c:pt idx="2153">
                  <c:v>4.002222170055432E-2</c:v>
                </c:pt>
                <c:pt idx="2154">
                  <c:v>3.982555503355463E-2</c:v>
                </c:pt>
                <c:pt idx="2155">
                  <c:v>3.9284255034552865E-2</c:v>
                </c:pt>
                <c:pt idx="2156">
                  <c:v>3.9063805034552382E-2</c:v>
                </c:pt>
                <c:pt idx="2157">
                  <c:v>4.1177388367553427E-2</c:v>
                </c:pt>
                <c:pt idx="2158">
                  <c:v>4.0527688367553119E-2</c:v>
                </c:pt>
                <c:pt idx="2159">
                  <c:v>3.9667805034553319E-2</c:v>
                </c:pt>
                <c:pt idx="2160">
                  <c:v>3.9449305033554219E-2</c:v>
                </c:pt>
                <c:pt idx="2161">
                  <c:v>4.0257388367554506E-2</c:v>
                </c:pt>
                <c:pt idx="2162">
                  <c:v>4.1240338367555432E-2</c:v>
                </c:pt>
                <c:pt idx="2163">
                  <c:v>4.176715503455504E-2</c:v>
                </c:pt>
                <c:pt idx="2164">
                  <c:v>4.0702938367554745E-2</c:v>
                </c:pt>
                <c:pt idx="2165">
                  <c:v>3.9618538367553094E-2</c:v>
                </c:pt>
                <c:pt idx="2166">
                  <c:v>3.9524021701553516E-2</c:v>
                </c:pt>
                <c:pt idx="2167">
                  <c:v>4.0871588367553849E-2</c:v>
                </c:pt>
                <c:pt idx="2168">
                  <c:v>4.0919838367554598E-2</c:v>
                </c:pt>
                <c:pt idx="2169">
                  <c:v>4.0583671701553706E-2</c:v>
                </c:pt>
                <c:pt idx="2170">
                  <c:v>3.9403305034553207E-2</c:v>
                </c:pt>
                <c:pt idx="2171">
                  <c:v>3.9721705034552593E-2</c:v>
                </c:pt>
                <c:pt idx="2172">
                  <c:v>4.0384155033552596E-2</c:v>
                </c:pt>
                <c:pt idx="2173">
                  <c:v>3.9697388367552613E-2</c:v>
                </c:pt>
                <c:pt idx="2174">
                  <c:v>3.8274538367553526E-2</c:v>
                </c:pt>
                <c:pt idx="2175">
                  <c:v>3.7632988367554313E-2</c:v>
                </c:pt>
                <c:pt idx="2176">
                  <c:v>3.8448905033553651E-2</c:v>
                </c:pt>
                <c:pt idx="2177">
                  <c:v>3.9890938367553155E-2</c:v>
                </c:pt>
                <c:pt idx="2178">
                  <c:v>3.9193055034554683E-2</c:v>
                </c:pt>
                <c:pt idx="2179">
                  <c:v>3.8025121700553791E-2</c:v>
                </c:pt>
                <c:pt idx="2180">
                  <c:v>3.7311271700553442E-2</c:v>
                </c:pt>
                <c:pt idx="2181">
                  <c:v>3.7446721701555455E-2</c:v>
                </c:pt>
                <c:pt idx="2182">
                  <c:v>3.9095871701554111E-2</c:v>
                </c:pt>
                <c:pt idx="2183">
                  <c:v>3.9142938367553406E-2</c:v>
                </c:pt>
                <c:pt idx="2184">
                  <c:v>3.7871271700553558E-2</c:v>
                </c:pt>
                <c:pt idx="2185">
                  <c:v>3.7077371701553966E-2</c:v>
                </c:pt>
                <c:pt idx="2186">
                  <c:v>3.7658771700553609E-2</c:v>
                </c:pt>
                <c:pt idx="2187">
                  <c:v>3.8702021700553993E-2</c:v>
                </c:pt>
                <c:pt idx="2188">
                  <c:v>3.9006405034553063E-2</c:v>
                </c:pt>
                <c:pt idx="2189">
                  <c:v>4.084396614555437E-2</c:v>
                </c:pt>
                <c:pt idx="2190">
                  <c:v>3.6989688367554188E-2</c:v>
                </c:pt>
                <c:pt idx="2191">
                  <c:v>3.7861521701553394E-2</c:v>
                </c:pt>
                <c:pt idx="2192">
                  <c:v>3.9776038367553349E-2</c:v>
                </c:pt>
                <c:pt idx="2193">
                  <c:v>3.9812055034555052E-2</c:v>
                </c:pt>
                <c:pt idx="2194">
                  <c:v>3.9272571700554829E-2</c:v>
                </c:pt>
                <c:pt idx="2195">
                  <c:v>3.8439688367554362E-2</c:v>
                </c:pt>
                <c:pt idx="2196">
                  <c:v>3.8730438367553924E-2</c:v>
                </c:pt>
                <c:pt idx="2197">
                  <c:v>4.0368638367554291E-2</c:v>
                </c:pt>
                <c:pt idx="2198">
                  <c:v>4.0415238367553522E-2</c:v>
                </c:pt>
                <c:pt idx="2199">
                  <c:v>3.9288088367554999E-2</c:v>
                </c:pt>
                <c:pt idx="2200">
                  <c:v>3.8412871700553589E-2</c:v>
                </c:pt>
                <c:pt idx="2201">
                  <c:v>3.8831738367552895E-2</c:v>
                </c:pt>
                <c:pt idx="2202">
                  <c:v>4.0287405034553594E-2</c:v>
                </c:pt>
                <c:pt idx="2203">
                  <c:v>4.0357438367553081E-2</c:v>
                </c:pt>
                <c:pt idx="2204">
                  <c:v>3.9373221700555086E-2</c:v>
                </c:pt>
                <c:pt idx="2205">
                  <c:v>3.8284955034554494E-2</c:v>
                </c:pt>
                <c:pt idx="2206">
                  <c:v>3.8265905034553918E-2</c:v>
                </c:pt>
                <c:pt idx="2207">
                  <c:v>3.9561388367553144E-2</c:v>
                </c:pt>
                <c:pt idx="2208">
                  <c:v>3.9470671700555252E-2</c:v>
                </c:pt>
                <c:pt idx="2209">
                  <c:v>3.9118555034554484E-2</c:v>
                </c:pt>
                <c:pt idx="2210">
                  <c:v>3.8441688367554641E-2</c:v>
                </c:pt>
                <c:pt idx="2211">
                  <c:v>3.825645503355353E-2</c:v>
                </c:pt>
                <c:pt idx="2212">
                  <c:v>3.9680638367554047E-2</c:v>
                </c:pt>
                <c:pt idx="2213">
                  <c:v>3.8928171700553585E-2</c:v>
                </c:pt>
                <c:pt idx="2214">
                  <c:v>3.9002388367554056E-2</c:v>
                </c:pt>
                <c:pt idx="2215">
                  <c:v>3.8164838367554091E-2</c:v>
                </c:pt>
                <c:pt idx="2216">
                  <c:v>3.8271221701553906E-2</c:v>
                </c:pt>
                <c:pt idx="2217">
                  <c:v>4.0436438367554353E-2</c:v>
                </c:pt>
                <c:pt idx="2218">
                  <c:v>3.9893538367555118E-2</c:v>
                </c:pt>
                <c:pt idx="2219">
                  <c:v>3.9520188367554845E-2</c:v>
                </c:pt>
                <c:pt idx="2220">
                  <c:v>3.8617255034554668E-2</c:v>
                </c:pt>
                <c:pt idx="2221">
                  <c:v>3.9067155033552362E-2</c:v>
                </c:pt>
                <c:pt idx="2222">
                  <c:v>3.996788836755534E-2</c:v>
                </c:pt>
                <c:pt idx="2223">
                  <c:v>3.9925638367553654E-2</c:v>
                </c:pt>
                <c:pt idx="2224">
                  <c:v>3.9426771700553823E-2</c:v>
                </c:pt>
                <c:pt idx="2225">
                  <c:v>3.8250721700554061E-2</c:v>
                </c:pt>
                <c:pt idx="2226">
                  <c:v>3.9234471701555543E-2</c:v>
                </c:pt>
                <c:pt idx="2227">
                  <c:v>3.9908071700552619E-2</c:v>
                </c:pt>
                <c:pt idx="2228">
                  <c:v>3.9246671700554139E-2</c:v>
                </c:pt>
                <c:pt idx="2229">
                  <c:v>3.8844088367553334E-2</c:v>
                </c:pt>
                <c:pt idx="2230">
                  <c:v>3.7799088367553815E-2</c:v>
                </c:pt>
                <c:pt idx="2231">
                  <c:v>3.8071955034554031E-2</c:v>
                </c:pt>
                <c:pt idx="2232">
                  <c:v>3.9492221700553068E-2</c:v>
                </c:pt>
                <c:pt idx="2233">
                  <c:v>3.9232771701555216E-2</c:v>
                </c:pt>
                <c:pt idx="2234">
                  <c:v>3.8448388367553002E-2</c:v>
                </c:pt>
                <c:pt idx="2235">
                  <c:v>3.846435503355479E-2</c:v>
                </c:pt>
                <c:pt idx="2236">
                  <c:v>3.7972355034553609E-2</c:v>
                </c:pt>
                <c:pt idx="2237">
                  <c:v>3.9887671700554031E-2</c:v>
                </c:pt>
                <c:pt idx="2238">
                  <c:v>3.9505221701554086E-2</c:v>
                </c:pt>
                <c:pt idx="2239">
                  <c:v>3.8641855034554376E-2</c:v>
                </c:pt>
                <c:pt idx="2240">
                  <c:v>3.849053836755352E-2</c:v>
                </c:pt>
                <c:pt idx="2241">
                  <c:v>3.8616605034554177E-2</c:v>
                </c:pt>
                <c:pt idx="2242">
                  <c:v>3.9953938367553968E-2</c:v>
                </c:pt>
                <c:pt idx="2243">
                  <c:v>3.9692821700554284E-2</c:v>
                </c:pt>
                <c:pt idx="2244">
                  <c:v>3.9376321700554009E-2</c:v>
                </c:pt>
                <c:pt idx="2245">
                  <c:v>3.8678738367553714E-2</c:v>
                </c:pt>
                <c:pt idx="2246">
                  <c:v>3.8984138367553947E-2</c:v>
                </c:pt>
                <c:pt idx="2247">
                  <c:v>4.0255871700552739E-2</c:v>
                </c:pt>
                <c:pt idx="2248">
                  <c:v>3.990305503355436E-2</c:v>
                </c:pt>
                <c:pt idx="2249">
                  <c:v>3.9431005034553615E-2</c:v>
                </c:pt>
                <c:pt idx="2250">
                  <c:v>3.8725038367554768E-2</c:v>
                </c:pt>
                <c:pt idx="2251">
                  <c:v>3.8409455033552711E-2</c:v>
                </c:pt>
                <c:pt idx="2252">
                  <c:v>3.9677321700554338E-2</c:v>
                </c:pt>
                <c:pt idx="2253">
                  <c:v>3.9500888367553125E-2</c:v>
                </c:pt>
                <c:pt idx="2254">
                  <c:v>3.902427170155405E-2</c:v>
                </c:pt>
                <c:pt idx="2255">
                  <c:v>3.8775888367553926E-2</c:v>
                </c:pt>
                <c:pt idx="2256">
                  <c:v>3.8647838367553214E-2</c:v>
                </c:pt>
                <c:pt idx="2257">
                  <c:v>4.0178371700553009E-2</c:v>
                </c:pt>
                <c:pt idx="2258">
                  <c:v>3.9507088367554524E-2</c:v>
                </c:pt>
                <c:pt idx="2259">
                  <c:v>3.8264921701553115E-2</c:v>
                </c:pt>
                <c:pt idx="2260">
                  <c:v>3.6759021700553299E-2</c:v>
                </c:pt>
                <c:pt idx="2261">
                  <c:v>3.7153805034553636E-2</c:v>
                </c:pt>
                <c:pt idx="2262">
                  <c:v>3.7579255034553463E-2</c:v>
                </c:pt>
                <c:pt idx="2263">
                  <c:v>3.7129005034555143E-2</c:v>
                </c:pt>
                <c:pt idx="2264">
                  <c:v>3.7070588367552795E-2</c:v>
                </c:pt>
                <c:pt idx="2265">
                  <c:v>3.7194088367553627E-2</c:v>
                </c:pt>
                <c:pt idx="2266">
                  <c:v>3.7079071700554203E-2</c:v>
                </c:pt>
                <c:pt idx="2267">
                  <c:v>3.878118836755369E-2</c:v>
                </c:pt>
                <c:pt idx="2268">
                  <c:v>3.8889105034553631E-2</c:v>
                </c:pt>
                <c:pt idx="2269">
                  <c:v>3.793378836755408E-2</c:v>
                </c:pt>
                <c:pt idx="2270">
                  <c:v>3.8045455034555212E-2</c:v>
                </c:pt>
                <c:pt idx="2271">
                  <c:v>3.8274205034554989E-2</c:v>
                </c:pt>
                <c:pt idx="2272">
                  <c:v>3.8774255034554408E-2</c:v>
                </c:pt>
                <c:pt idx="2273">
                  <c:v>3.9177221701552647E-2</c:v>
                </c:pt>
                <c:pt idx="2274">
                  <c:v>3.7932155033552697E-2</c:v>
                </c:pt>
                <c:pt idx="2275">
                  <c:v>3.7315021700554632E-2</c:v>
                </c:pt>
                <c:pt idx="2276">
                  <c:v>3.7144055033553294E-2</c:v>
                </c:pt>
                <c:pt idx="2277">
                  <c:v>3.8219571700554192E-2</c:v>
                </c:pt>
                <c:pt idx="2278">
                  <c:v>3.8722705034554175E-2</c:v>
                </c:pt>
                <c:pt idx="2279">
                  <c:v>3.6942071700553705E-2</c:v>
                </c:pt>
                <c:pt idx="2280">
                  <c:v>3.6683871701552698E-2</c:v>
                </c:pt>
                <c:pt idx="2281">
                  <c:v>3.6888521700553192E-2</c:v>
                </c:pt>
                <c:pt idx="2282">
                  <c:v>3.7623705034554214E-2</c:v>
                </c:pt>
                <c:pt idx="2283">
                  <c:v>3.8201671700552844E-2</c:v>
                </c:pt>
                <c:pt idx="2284">
                  <c:v>3.7528688367554033E-2</c:v>
                </c:pt>
                <c:pt idx="2285">
                  <c:v>3.7513371700554424E-2</c:v>
                </c:pt>
                <c:pt idx="2286">
                  <c:v>3.6975971700553736E-2</c:v>
                </c:pt>
                <c:pt idx="2287">
                  <c:v>3.8501421701554642E-2</c:v>
                </c:pt>
                <c:pt idx="2288">
                  <c:v>3.8951855034555075E-2</c:v>
                </c:pt>
                <c:pt idx="2289">
                  <c:v>3.7837955034553297E-2</c:v>
                </c:pt>
                <c:pt idx="2290">
                  <c:v>3.8393955034556407E-2</c:v>
                </c:pt>
                <c:pt idx="2291">
                  <c:v>3.7587871700552847E-2</c:v>
                </c:pt>
                <c:pt idx="2292">
                  <c:v>3.8972305033554158E-2</c:v>
                </c:pt>
                <c:pt idx="2293">
                  <c:v>3.8670871700554124E-2</c:v>
                </c:pt>
                <c:pt idx="2294">
                  <c:v>3.8350405034553739E-2</c:v>
                </c:pt>
                <c:pt idx="2295">
                  <c:v>3.7672771700553789E-2</c:v>
                </c:pt>
                <c:pt idx="2296">
                  <c:v>3.7584805034554372E-2</c:v>
                </c:pt>
                <c:pt idx="2297">
                  <c:v>3.8844771700554184E-2</c:v>
                </c:pt>
                <c:pt idx="2298">
                  <c:v>3.8492971701553594E-2</c:v>
                </c:pt>
                <c:pt idx="2299">
                  <c:v>3.801937170155241E-2</c:v>
                </c:pt>
                <c:pt idx="2300">
                  <c:v>3.6960421701553295E-2</c:v>
                </c:pt>
                <c:pt idx="2301">
                  <c:v>3.6876088367553586E-2</c:v>
                </c:pt>
                <c:pt idx="2302">
                  <c:v>3.8867621701554847E-2</c:v>
                </c:pt>
                <c:pt idx="2303">
                  <c:v>3.8201655033554396E-2</c:v>
                </c:pt>
                <c:pt idx="2304">
                  <c:v>3.740992170055342E-2</c:v>
                </c:pt>
                <c:pt idx="2305">
                  <c:v>3.6485688367553018E-2</c:v>
                </c:pt>
                <c:pt idx="2306">
                  <c:v>3.7413088367554928E-2</c:v>
                </c:pt>
                <c:pt idx="2307">
                  <c:v>3.8726305034553613E-2</c:v>
                </c:pt>
                <c:pt idx="2308">
                  <c:v>3.8752688367552815E-2</c:v>
                </c:pt>
                <c:pt idx="2309">
                  <c:v>3.8185005034553535E-2</c:v>
                </c:pt>
                <c:pt idx="2310">
                  <c:v>3.8096188367554754E-2</c:v>
                </c:pt>
                <c:pt idx="2311">
                  <c:v>3.8219888367552593E-2</c:v>
                </c:pt>
                <c:pt idx="2312">
                  <c:v>3.9415205034553716E-2</c:v>
                </c:pt>
                <c:pt idx="2313">
                  <c:v>3.9006771700553736E-2</c:v>
                </c:pt>
                <c:pt idx="2314">
                  <c:v>3.8453671700552541E-2</c:v>
                </c:pt>
                <c:pt idx="2315">
                  <c:v>3.7296871701554005E-2</c:v>
                </c:pt>
                <c:pt idx="2316">
                  <c:v>3.7455421700554006E-2</c:v>
                </c:pt>
                <c:pt idx="2317">
                  <c:v>3.9541738367552662E-2</c:v>
                </c:pt>
                <c:pt idx="2318">
                  <c:v>3.9265271701554874E-2</c:v>
                </c:pt>
                <c:pt idx="2319">
                  <c:v>3.807772170055386E-2</c:v>
                </c:pt>
                <c:pt idx="2320">
                  <c:v>3.7431488367553237E-2</c:v>
                </c:pt>
                <c:pt idx="2321">
                  <c:v>3.7282321701554502E-2</c:v>
                </c:pt>
                <c:pt idx="2322">
                  <c:v>3.9300438367553661E-2</c:v>
                </c:pt>
                <c:pt idx="2323">
                  <c:v>3.9076721700554054E-2</c:v>
                </c:pt>
                <c:pt idx="2324">
                  <c:v>3.8758538367553677E-2</c:v>
                </c:pt>
                <c:pt idx="2325">
                  <c:v>3.8230855034554659E-2</c:v>
                </c:pt>
                <c:pt idx="2326">
                  <c:v>3.8682371700555288E-2</c:v>
                </c:pt>
                <c:pt idx="2327">
                  <c:v>3.9742671700554191E-2</c:v>
                </c:pt>
                <c:pt idx="2328">
                  <c:v>4.0344871700553633E-2</c:v>
                </c:pt>
                <c:pt idx="2329">
                  <c:v>3.9745155034554849E-2</c:v>
                </c:pt>
                <c:pt idx="2330">
                  <c:v>3.8911271700553265E-2</c:v>
                </c:pt>
                <c:pt idx="2331">
                  <c:v>3.864188836755296E-2</c:v>
                </c:pt>
                <c:pt idx="2332">
                  <c:v>3.9666121701553217E-2</c:v>
                </c:pt>
                <c:pt idx="2333">
                  <c:v>3.9651221700553088E-2</c:v>
                </c:pt>
                <c:pt idx="2334">
                  <c:v>3.8531171700554048E-2</c:v>
                </c:pt>
                <c:pt idx="2335">
                  <c:v>3.8382521701554276E-2</c:v>
                </c:pt>
                <c:pt idx="2336">
                  <c:v>3.8102221701554265E-2</c:v>
                </c:pt>
                <c:pt idx="2337">
                  <c:v>3.9592688367554765E-2</c:v>
                </c:pt>
                <c:pt idx="2338">
                  <c:v>3.9127688367552829E-2</c:v>
                </c:pt>
                <c:pt idx="2339">
                  <c:v>3.9060838367554987E-2</c:v>
                </c:pt>
                <c:pt idx="2340">
                  <c:v>3.812852170055421E-2</c:v>
                </c:pt>
                <c:pt idx="2341">
                  <c:v>3.8057288367554912E-2</c:v>
                </c:pt>
                <c:pt idx="2342">
                  <c:v>3.9526071700552515E-2</c:v>
                </c:pt>
                <c:pt idx="2343">
                  <c:v>3.907515503355348E-2</c:v>
                </c:pt>
                <c:pt idx="2344">
                  <c:v>3.9277905034553265E-2</c:v>
                </c:pt>
                <c:pt idx="2345">
                  <c:v>3.8879755033554411E-2</c:v>
                </c:pt>
                <c:pt idx="2346">
                  <c:v>3.8534538367554341E-2</c:v>
                </c:pt>
                <c:pt idx="2347">
                  <c:v>4.0478355033553862E-2</c:v>
                </c:pt>
                <c:pt idx="2348">
                  <c:v>4.0844221700553754E-2</c:v>
                </c:pt>
                <c:pt idx="2349">
                  <c:v>4.0047605034554359E-2</c:v>
                </c:pt>
                <c:pt idx="2350">
                  <c:v>3.8795738367554969E-2</c:v>
                </c:pt>
                <c:pt idx="2351">
                  <c:v>3.9181038367552781E-2</c:v>
                </c:pt>
                <c:pt idx="2352">
                  <c:v>4.0506455033553615E-2</c:v>
                </c:pt>
                <c:pt idx="2353">
                  <c:v>4.0212138367553288E-2</c:v>
                </c:pt>
                <c:pt idx="2354">
                  <c:v>3.8975138367553577E-2</c:v>
                </c:pt>
                <c:pt idx="2355">
                  <c:v>3.8643221700552524E-2</c:v>
                </c:pt>
                <c:pt idx="2356">
                  <c:v>3.8515038367553836E-2</c:v>
                </c:pt>
                <c:pt idx="2357">
                  <c:v>3.9752838367554014E-2</c:v>
                </c:pt>
                <c:pt idx="2358">
                  <c:v>3.9386921700553537E-2</c:v>
                </c:pt>
                <c:pt idx="2359">
                  <c:v>3.8761155034554087E-2</c:v>
                </c:pt>
                <c:pt idx="2360">
                  <c:v>3.8112721700554311E-2</c:v>
                </c:pt>
                <c:pt idx="2361">
                  <c:v>3.8422371701552785E-2</c:v>
                </c:pt>
                <c:pt idx="2362">
                  <c:v>3.9473505034554671E-2</c:v>
                </c:pt>
                <c:pt idx="2363">
                  <c:v>3.8796938367553005E-2</c:v>
                </c:pt>
                <c:pt idx="2364">
                  <c:v>3.8422488367554089E-2</c:v>
                </c:pt>
                <c:pt idx="2365">
                  <c:v>3.8406305034553292E-2</c:v>
                </c:pt>
                <c:pt idx="2366">
                  <c:v>3.8941288367552354E-2</c:v>
                </c:pt>
                <c:pt idx="2367">
                  <c:v>3.9922388367554754E-2</c:v>
                </c:pt>
                <c:pt idx="2368">
                  <c:v>3.997225503355302E-2</c:v>
                </c:pt>
                <c:pt idx="2369">
                  <c:v>3.9570921701554476E-2</c:v>
                </c:pt>
                <c:pt idx="2370">
                  <c:v>3.8926705034554268E-2</c:v>
                </c:pt>
                <c:pt idx="2371">
                  <c:v>3.892793836755444E-2</c:v>
                </c:pt>
                <c:pt idx="2372">
                  <c:v>3.9080788367553645E-2</c:v>
                </c:pt>
                <c:pt idx="2373">
                  <c:v>3.9191888367553454E-2</c:v>
                </c:pt>
                <c:pt idx="2374">
                  <c:v>3.8653455033554843E-2</c:v>
                </c:pt>
                <c:pt idx="2375">
                  <c:v>3.7932138367554338E-2</c:v>
                </c:pt>
                <c:pt idx="2376">
                  <c:v>3.7856405033553878E-2</c:v>
                </c:pt>
                <c:pt idx="2377">
                  <c:v>3.8409555034553969E-2</c:v>
                </c:pt>
                <c:pt idx="2378">
                  <c:v>3.8108671701553257E-2</c:v>
                </c:pt>
                <c:pt idx="2379">
                  <c:v>3.7750121700553543E-2</c:v>
                </c:pt>
                <c:pt idx="2380">
                  <c:v>3.7191738367554586E-2</c:v>
                </c:pt>
                <c:pt idx="2381">
                  <c:v>3.7676588367554012E-2</c:v>
                </c:pt>
                <c:pt idx="2382">
                  <c:v>3.9521471701553915E-2</c:v>
                </c:pt>
                <c:pt idx="2383">
                  <c:v>3.9692171701553883E-2</c:v>
                </c:pt>
                <c:pt idx="2384">
                  <c:v>3.9499421700553719E-2</c:v>
                </c:pt>
                <c:pt idx="2385">
                  <c:v>4.0104471701554581E-2</c:v>
                </c:pt>
                <c:pt idx="2386">
                  <c:v>3.9626121700554642E-2</c:v>
                </c:pt>
                <c:pt idx="2387">
                  <c:v>4.147237170055447E-2</c:v>
                </c:pt>
                <c:pt idx="2388">
                  <c:v>4.1158838367555142E-2</c:v>
                </c:pt>
                <c:pt idx="2389">
                  <c:v>4.0407038367553619E-2</c:v>
                </c:pt>
                <c:pt idx="2390">
                  <c:v>3.9751838367554762E-2</c:v>
                </c:pt>
                <c:pt idx="2391">
                  <c:v>4.0348605034552912E-2</c:v>
                </c:pt>
                <c:pt idx="2392">
                  <c:v>4.0759821700553325E-2</c:v>
                </c:pt>
                <c:pt idx="2393">
                  <c:v>4.0958771701554889E-2</c:v>
                </c:pt>
                <c:pt idx="2394">
                  <c:v>3.9961138367552843E-2</c:v>
                </c:pt>
                <c:pt idx="2395">
                  <c:v>3.8837555033555085E-2</c:v>
                </c:pt>
                <c:pt idx="2396">
                  <c:v>3.953010503355521E-2</c:v>
                </c:pt>
                <c:pt idx="2397">
                  <c:v>4.0928038367554501E-2</c:v>
                </c:pt>
                <c:pt idx="2398">
                  <c:v>4.0867638367553874E-2</c:v>
                </c:pt>
                <c:pt idx="2399">
                  <c:v>4.0738905034554088E-2</c:v>
                </c:pt>
                <c:pt idx="2400">
                  <c:v>4.0427821700553104E-2</c:v>
                </c:pt>
                <c:pt idx="2401">
                  <c:v>4.0600771700554497E-2</c:v>
                </c:pt>
                <c:pt idx="2402">
                  <c:v>4.1684138367552984E-2</c:v>
                </c:pt>
                <c:pt idx="2403">
                  <c:v>4.1144805034552825E-2</c:v>
                </c:pt>
                <c:pt idx="2404">
                  <c:v>4.1082638367554616E-2</c:v>
                </c:pt>
                <c:pt idx="2405">
                  <c:v>4.0089105034554387E-2</c:v>
                </c:pt>
                <c:pt idx="2406">
                  <c:v>4.0256355034553118E-2</c:v>
                </c:pt>
                <c:pt idx="2407">
                  <c:v>4.1681538367554574E-2</c:v>
                </c:pt>
                <c:pt idx="2408">
                  <c:v>4.1364355034553449E-2</c:v>
                </c:pt>
                <c:pt idx="2409">
                  <c:v>4.0465055033554756E-2</c:v>
                </c:pt>
                <c:pt idx="2410">
                  <c:v>4.0309971700554351E-2</c:v>
                </c:pt>
                <c:pt idx="2411">
                  <c:v>4.0201671701553601E-2</c:v>
                </c:pt>
                <c:pt idx="2412">
                  <c:v>4.1618371700553561E-2</c:v>
                </c:pt>
                <c:pt idx="2413">
                  <c:v>4.1981305034554731E-2</c:v>
                </c:pt>
                <c:pt idx="2414">
                  <c:v>4.1096788367554773E-2</c:v>
                </c:pt>
                <c:pt idx="2415">
                  <c:v>4.0579455034554138E-2</c:v>
                </c:pt>
                <c:pt idx="2416">
                  <c:v>4.0962255034554709E-2</c:v>
                </c:pt>
                <c:pt idx="2417">
                  <c:v>4.185490503455376E-2</c:v>
                </c:pt>
                <c:pt idx="2418">
                  <c:v>4.1418988367554158E-2</c:v>
                </c:pt>
                <c:pt idx="2419">
                  <c:v>4.0843205034554367E-2</c:v>
                </c:pt>
                <c:pt idx="2420">
                  <c:v>4.0755705034555015E-2</c:v>
                </c:pt>
                <c:pt idx="2421">
                  <c:v>4.0600255033553759E-2</c:v>
                </c:pt>
                <c:pt idx="2422">
                  <c:v>4.1227505034554704E-2</c:v>
                </c:pt>
                <c:pt idx="2423">
                  <c:v>3.98215217015538E-2</c:v>
                </c:pt>
                <c:pt idx="2424">
                  <c:v>3.9664055034553905E-2</c:v>
                </c:pt>
                <c:pt idx="2425">
                  <c:v>3.8968788367553978E-2</c:v>
                </c:pt>
                <c:pt idx="2426">
                  <c:v>3.8644938367553075E-2</c:v>
                </c:pt>
                <c:pt idx="2427">
                  <c:v>3.9998121700555125E-2</c:v>
                </c:pt>
                <c:pt idx="2428">
                  <c:v>3.9900521701553296E-2</c:v>
                </c:pt>
                <c:pt idx="2429">
                  <c:v>4.0175355034553342E-2</c:v>
                </c:pt>
                <c:pt idx="2430">
                  <c:v>3.9290188367554671E-2</c:v>
                </c:pt>
                <c:pt idx="2431">
                  <c:v>3.9467255033554374E-2</c:v>
                </c:pt>
                <c:pt idx="2432">
                  <c:v>4.1057021700553656E-2</c:v>
                </c:pt>
                <c:pt idx="2433">
                  <c:v>4.0867005033553519E-2</c:v>
                </c:pt>
                <c:pt idx="2434">
                  <c:v>3.9811288367554945E-2</c:v>
                </c:pt>
                <c:pt idx="2435">
                  <c:v>3.9767221700553315E-2</c:v>
                </c:pt>
                <c:pt idx="2436">
                  <c:v>3.9873288367554729E-2</c:v>
                </c:pt>
                <c:pt idx="2437">
                  <c:v>4.0485938367553723E-2</c:v>
                </c:pt>
                <c:pt idx="2438">
                  <c:v>4.0792955034553338E-2</c:v>
                </c:pt>
                <c:pt idx="2439">
                  <c:v>3.9892855033554178E-2</c:v>
                </c:pt>
                <c:pt idx="2440">
                  <c:v>3.9218121701554545E-2</c:v>
                </c:pt>
                <c:pt idx="2441">
                  <c:v>3.8894255034553418E-2</c:v>
                </c:pt>
                <c:pt idx="2442">
                  <c:v>3.9219421701551974E-2</c:v>
                </c:pt>
                <c:pt idx="2443">
                  <c:v>3.9538121700553E-2</c:v>
                </c:pt>
                <c:pt idx="2444">
                  <c:v>3.9107971701553404E-2</c:v>
                </c:pt>
                <c:pt idx="2445">
                  <c:v>4.0054255034553912E-2</c:v>
                </c:pt>
                <c:pt idx="2446">
                  <c:v>4.0481905033554491E-2</c:v>
                </c:pt>
                <c:pt idx="2447">
                  <c:v>4.1289021701554199E-2</c:v>
                </c:pt>
                <c:pt idx="2448">
                  <c:v>4.0939688367553864E-2</c:v>
                </c:pt>
                <c:pt idx="2449">
                  <c:v>4.0121305034554092E-2</c:v>
                </c:pt>
                <c:pt idx="2450">
                  <c:v>4.0080788367553091E-2</c:v>
                </c:pt>
                <c:pt idx="2451">
                  <c:v>3.9773088367552625E-2</c:v>
                </c:pt>
                <c:pt idx="2452">
                  <c:v>4.0531555034553926E-2</c:v>
                </c:pt>
                <c:pt idx="2453">
                  <c:v>3.9773538367552555E-2</c:v>
                </c:pt>
                <c:pt idx="2454">
                  <c:v>3.9211155034554815E-2</c:v>
                </c:pt>
                <c:pt idx="2455">
                  <c:v>3.8422338367554112E-2</c:v>
                </c:pt>
                <c:pt idx="2456">
                  <c:v>3.884733836755401E-2</c:v>
                </c:pt>
                <c:pt idx="2457">
                  <c:v>3.9953171700553861E-2</c:v>
                </c:pt>
                <c:pt idx="2458">
                  <c:v>3.9885521700553775E-2</c:v>
                </c:pt>
                <c:pt idx="2459">
                  <c:v>3.9354438367554104E-2</c:v>
                </c:pt>
                <c:pt idx="2460">
                  <c:v>3.8548371700554321E-2</c:v>
                </c:pt>
                <c:pt idx="2461">
                  <c:v>3.9173221700553776E-2</c:v>
                </c:pt>
                <c:pt idx="2462">
                  <c:v>4.0309155034553748E-2</c:v>
                </c:pt>
                <c:pt idx="2463">
                  <c:v>4.0547988367554091E-2</c:v>
                </c:pt>
                <c:pt idx="2464">
                  <c:v>3.9722105034553715E-2</c:v>
                </c:pt>
                <c:pt idx="2465">
                  <c:v>3.962075503355407E-2</c:v>
                </c:pt>
                <c:pt idx="2466">
                  <c:v>3.886220503455369E-2</c:v>
                </c:pt>
                <c:pt idx="2467">
                  <c:v>4.0033005033554184E-2</c:v>
                </c:pt>
                <c:pt idx="2468">
                  <c:v>4.0229171701555225E-2</c:v>
                </c:pt>
                <c:pt idx="2469">
                  <c:v>3.9512088367552559E-2</c:v>
                </c:pt>
                <c:pt idx="2470">
                  <c:v>3.7890738367553703E-2</c:v>
                </c:pt>
                <c:pt idx="2471">
                  <c:v>3.8093171701553311E-2</c:v>
                </c:pt>
                <c:pt idx="2472">
                  <c:v>3.7994438367554076E-2</c:v>
                </c:pt>
                <c:pt idx="2473">
                  <c:v>3.7928238367553171E-2</c:v>
                </c:pt>
                <c:pt idx="2474">
                  <c:v>3.7171805034554375E-2</c:v>
                </c:pt>
                <c:pt idx="2475">
                  <c:v>3.7395655033553646E-2</c:v>
                </c:pt>
                <c:pt idx="2476">
                  <c:v>3.8279155033554127E-2</c:v>
                </c:pt>
                <c:pt idx="2477">
                  <c:v>3.9316738367552298E-2</c:v>
                </c:pt>
                <c:pt idx="2478">
                  <c:v>3.946127170055376E-2</c:v>
                </c:pt>
                <c:pt idx="2479">
                  <c:v>3.8774971701553931E-2</c:v>
                </c:pt>
                <c:pt idx="2480">
                  <c:v>3.8123655034554241E-2</c:v>
                </c:pt>
                <c:pt idx="2481">
                  <c:v>3.7785538367553564E-2</c:v>
                </c:pt>
                <c:pt idx="2482">
                  <c:v>3.9121071700555413E-2</c:v>
                </c:pt>
                <c:pt idx="2483">
                  <c:v>3.9188205034553072E-2</c:v>
                </c:pt>
                <c:pt idx="2484">
                  <c:v>3.8064838367554324E-2</c:v>
                </c:pt>
                <c:pt idx="2485">
                  <c:v>3.9103705033553163E-2</c:v>
                </c:pt>
                <c:pt idx="2486">
                  <c:v>3.9222271700553216E-2</c:v>
                </c:pt>
                <c:pt idx="2487">
                  <c:v>3.9562688367554125E-2</c:v>
                </c:pt>
                <c:pt idx="2488">
                  <c:v>3.9896371700552671E-2</c:v>
                </c:pt>
                <c:pt idx="2489">
                  <c:v>3.8560505033553974E-2</c:v>
                </c:pt>
                <c:pt idx="2490">
                  <c:v>3.9114288367552555E-2</c:v>
                </c:pt>
                <c:pt idx="2491">
                  <c:v>3.9765888367553751E-2</c:v>
                </c:pt>
                <c:pt idx="2492">
                  <c:v>4.1170238367555137E-2</c:v>
                </c:pt>
                <c:pt idx="2493">
                  <c:v>4.1271155034553211E-2</c:v>
                </c:pt>
                <c:pt idx="2494">
                  <c:v>4.0319505033555594E-2</c:v>
                </c:pt>
                <c:pt idx="2495">
                  <c:v>3.9752721700554397E-2</c:v>
                </c:pt>
                <c:pt idx="2496">
                  <c:v>3.9766655034553858E-2</c:v>
                </c:pt>
                <c:pt idx="2497">
                  <c:v>4.0018055034553648E-2</c:v>
                </c:pt>
                <c:pt idx="2498">
                  <c:v>4.017808836755328E-2</c:v>
                </c:pt>
                <c:pt idx="2499">
                  <c:v>3.9626871701554614E-2</c:v>
                </c:pt>
                <c:pt idx="2500">
                  <c:v>3.8206371700554478E-2</c:v>
                </c:pt>
                <c:pt idx="2501">
                  <c:v>3.8438355034553021E-2</c:v>
                </c:pt>
                <c:pt idx="2502">
                  <c:v>3.9092521700553953E-2</c:v>
                </c:pt>
                <c:pt idx="2503">
                  <c:v>3.9996838367552592E-2</c:v>
                </c:pt>
                <c:pt idx="2504">
                  <c:v>3.9228538367553648E-2</c:v>
                </c:pt>
                <c:pt idx="2505">
                  <c:v>3.8994138367553569E-2</c:v>
                </c:pt>
                <c:pt idx="2506">
                  <c:v>3.9608071701553407E-2</c:v>
                </c:pt>
                <c:pt idx="2507">
                  <c:v>4.0158705033554079E-2</c:v>
                </c:pt>
                <c:pt idx="2508">
                  <c:v>4.0430771700553828E-2</c:v>
                </c:pt>
                <c:pt idx="2509">
                  <c:v>3.9945071700555126E-2</c:v>
                </c:pt>
                <c:pt idx="2510">
                  <c:v>3.9137571701554699E-2</c:v>
                </c:pt>
                <c:pt idx="2511">
                  <c:v>3.9161455034553108E-2</c:v>
                </c:pt>
                <c:pt idx="2512">
                  <c:v>4.0526955034553461E-2</c:v>
                </c:pt>
                <c:pt idx="2513">
                  <c:v>4.0596505033554345E-2</c:v>
                </c:pt>
                <c:pt idx="2514">
                  <c:v>3.9934738367553416E-2</c:v>
                </c:pt>
                <c:pt idx="2515">
                  <c:v>3.8919105034552495E-2</c:v>
                </c:pt>
                <c:pt idx="2516">
                  <c:v>3.9259155034554419E-2</c:v>
                </c:pt>
                <c:pt idx="2517">
                  <c:v>4.0027721700552868E-2</c:v>
                </c:pt>
                <c:pt idx="2518">
                  <c:v>3.9175588367553041E-2</c:v>
                </c:pt>
                <c:pt idx="2519">
                  <c:v>3.8411971700553729E-2</c:v>
                </c:pt>
                <c:pt idx="2520">
                  <c:v>3.816187170055492E-2</c:v>
                </c:pt>
                <c:pt idx="2521">
                  <c:v>3.8949605033553561E-2</c:v>
                </c:pt>
                <c:pt idx="2522">
                  <c:v>4.159143836755326E-2</c:v>
                </c:pt>
                <c:pt idx="2523">
                  <c:v>4.1689688367553893E-2</c:v>
                </c:pt>
                <c:pt idx="2524">
                  <c:v>4.113918836755466E-2</c:v>
                </c:pt>
                <c:pt idx="2525">
                  <c:v>4.0358371700555076E-2</c:v>
                </c:pt>
                <c:pt idx="2526">
                  <c:v>4.0968205034554964E-2</c:v>
                </c:pt>
                <c:pt idx="2527">
                  <c:v>4.206188836755316E-2</c:v>
                </c:pt>
                <c:pt idx="2528">
                  <c:v>4.1646955034553693E-2</c:v>
                </c:pt>
                <c:pt idx="2529">
                  <c:v>4.0705238367553201E-2</c:v>
                </c:pt>
                <c:pt idx="2530">
                  <c:v>4.0468588367553474E-2</c:v>
                </c:pt>
                <c:pt idx="2531">
                  <c:v>4.0011921700552969E-2</c:v>
                </c:pt>
                <c:pt idx="2532">
                  <c:v>4.0693421700553636E-2</c:v>
                </c:pt>
                <c:pt idx="2533">
                  <c:v>4.089052170155312E-2</c:v>
                </c:pt>
                <c:pt idx="2534">
                  <c:v>4.0821888367553918E-2</c:v>
                </c:pt>
                <c:pt idx="2535">
                  <c:v>4.1253238367553416E-2</c:v>
                </c:pt>
                <c:pt idx="2536">
                  <c:v>4.0963188367554929E-2</c:v>
                </c:pt>
                <c:pt idx="2537">
                  <c:v>4.2224905034553964E-2</c:v>
                </c:pt>
                <c:pt idx="2538">
                  <c:v>4.2317755034553664E-2</c:v>
                </c:pt>
                <c:pt idx="2539">
                  <c:v>4.1535571700554066E-2</c:v>
                </c:pt>
                <c:pt idx="2540">
                  <c:v>4.1037121700553805E-2</c:v>
                </c:pt>
                <c:pt idx="2541">
                  <c:v>4.1055338367553554E-2</c:v>
                </c:pt>
                <c:pt idx="2542">
                  <c:v>4.2236371700554678E-2</c:v>
                </c:pt>
                <c:pt idx="2543">
                  <c:v>4.2349705034554E-2</c:v>
                </c:pt>
                <c:pt idx="2544">
                  <c:v>4.0793188367554259E-2</c:v>
                </c:pt>
                <c:pt idx="2545">
                  <c:v>4.04243050345547E-2</c:v>
                </c:pt>
                <c:pt idx="2546">
                  <c:v>4.0915471700555053E-2</c:v>
                </c:pt>
                <c:pt idx="2547">
                  <c:v>4.1976621701553321E-2</c:v>
                </c:pt>
                <c:pt idx="2548">
                  <c:v>4.152800503355443E-2</c:v>
                </c:pt>
                <c:pt idx="2549">
                  <c:v>4.0728871700554017E-2</c:v>
                </c:pt>
                <c:pt idx="2550">
                  <c:v>4.0767671701554556E-2</c:v>
                </c:pt>
                <c:pt idx="2551">
                  <c:v>4.1291871700553665E-2</c:v>
                </c:pt>
                <c:pt idx="2552">
                  <c:v>4.2996671700554281E-2</c:v>
                </c:pt>
                <c:pt idx="2553">
                  <c:v>4.3215605034553087E-2</c:v>
                </c:pt>
                <c:pt idx="2554">
                  <c:v>4.2570955033553085E-2</c:v>
                </c:pt>
                <c:pt idx="2555">
                  <c:v>4.1812288367554865E-2</c:v>
                </c:pt>
                <c:pt idx="2556">
                  <c:v>4.1684338367553544E-2</c:v>
                </c:pt>
                <c:pt idx="2557">
                  <c:v>4.2886555034553589E-2</c:v>
                </c:pt>
                <c:pt idx="2558">
                  <c:v>4.2112288367554165E-2</c:v>
                </c:pt>
                <c:pt idx="2559">
                  <c:v>4.0814338367554506E-2</c:v>
                </c:pt>
                <c:pt idx="2560">
                  <c:v>4.0100755034553751E-2</c:v>
                </c:pt>
                <c:pt idx="2561">
                  <c:v>4.0097688367553411E-2</c:v>
                </c:pt>
                <c:pt idx="2562">
                  <c:v>4.1561621701553045E-2</c:v>
                </c:pt>
                <c:pt idx="2563">
                  <c:v>4.21323883675528E-2</c:v>
                </c:pt>
                <c:pt idx="2564">
                  <c:v>4.1504088367553885E-2</c:v>
                </c:pt>
                <c:pt idx="2565">
                  <c:v>4.108970503355365E-2</c:v>
                </c:pt>
                <c:pt idx="2566">
                  <c:v>4.1519338367552686E-2</c:v>
                </c:pt>
                <c:pt idx="2567">
                  <c:v>4.3027288367555053E-2</c:v>
                </c:pt>
                <c:pt idx="2568">
                  <c:v>4.2572355034553547E-2</c:v>
                </c:pt>
                <c:pt idx="2569">
                  <c:v>4.1616371700553281E-2</c:v>
                </c:pt>
                <c:pt idx="2570">
                  <c:v>4.1241921700554365E-2</c:v>
                </c:pt>
                <c:pt idx="2571">
                  <c:v>4.0160655033553774E-2</c:v>
                </c:pt>
                <c:pt idx="2572">
                  <c:v>4.166417170155419E-2</c:v>
                </c:pt>
                <c:pt idx="2573">
                  <c:v>4.1663055034555321E-2</c:v>
                </c:pt>
                <c:pt idx="2574">
                  <c:v>4.06218383675538E-2</c:v>
                </c:pt>
                <c:pt idx="2575">
                  <c:v>4.0041371700554287E-2</c:v>
                </c:pt>
                <c:pt idx="2576">
                  <c:v>4.0440921700555202E-2</c:v>
                </c:pt>
                <c:pt idx="2577">
                  <c:v>4.1642905034554326E-2</c:v>
                </c:pt>
                <c:pt idx="2578">
                  <c:v>4.1254521701554261E-2</c:v>
                </c:pt>
                <c:pt idx="2579">
                  <c:v>4.1358788367554092E-2</c:v>
                </c:pt>
                <c:pt idx="2580">
                  <c:v>4.0925538367553707E-2</c:v>
                </c:pt>
                <c:pt idx="2581">
                  <c:v>4.1195855033554232E-2</c:v>
                </c:pt>
                <c:pt idx="2582">
                  <c:v>4.2678905034553474E-2</c:v>
                </c:pt>
                <c:pt idx="2583">
                  <c:v>4.2684688367553528E-2</c:v>
                </c:pt>
                <c:pt idx="2584">
                  <c:v>4.1502671701553376E-2</c:v>
                </c:pt>
                <c:pt idx="2585">
                  <c:v>4.044687170055368E-2</c:v>
                </c:pt>
                <c:pt idx="2586">
                  <c:v>4.0378605034553552E-2</c:v>
                </c:pt>
                <c:pt idx="2587">
                  <c:v>4.077515503355307E-2</c:v>
                </c:pt>
                <c:pt idx="2588">
                  <c:v>4.0975888367552352E-2</c:v>
                </c:pt>
                <c:pt idx="2589">
                  <c:v>4.0379455034552827E-2</c:v>
                </c:pt>
                <c:pt idx="2590">
                  <c:v>3.994507170055335E-2</c:v>
                </c:pt>
                <c:pt idx="2591">
                  <c:v>3.9953488367554038E-2</c:v>
                </c:pt>
                <c:pt idx="2592">
                  <c:v>4.0606338367553854E-2</c:v>
                </c:pt>
                <c:pt idx="2593">
                  <c:v>4.1028005034553908E-2</c:v>
                </c:pt>
                <c:pt idx="2594">
                  <c:v>4.092360503455246E-2</c:v>
                </c:pt>
                <c:pt idx="2595">
                  <c:v>4.0773055034553488E-2</c:v>
                </c:pt>
                <c:pt idx="2596">
                  <c:v>4.0304805034554428E-2</c:v>
                </c:pt>
                <c:pt idx="2597">
                  <c:v>4.2504338367552699E-2</c:v>
                </c:pt>
                <c:pt idx="2598">
                  <c:v>4.1462121701553792E-2</c:v>
                </c:pt>
                <c:pt idx="2599">
                  <c:v>4.1461921701553231E-2</c:v>
                </c:pt>
                <c:pt idx="2600">
                  <c:v>4.0999871701553794E-2</c:v>
                </c:pt>
                <c:pt idx="2601">
                  <c:v>4.0848455033553457E-2</c:v>
                </c:pt>
                <c:pt idx="2602">
                  <c:v>4.1263438367553598E-2</c:v>
                </c:pt>
                <c:pt idx="2603">
                  <c:v>4.0703055034554361E-2</c:v>
                </c:pt>
                <c:pt idx="2604">
                  <c:v>4.0172105033554353E-2</c:v>
                </c:pt>
                <c:pt idx="2605">
                  <c:v>3.9565521700555231E-2</c:v>
                </c:pt>
                <c:pt idx="2606">
                  <c:v>3.9654488367553989E-2</c:v>
                </c:pt>
                <c:pt idx="2607">
                  <c:v>4.1605921701553819E-2</c:v>
                </c:pt>
                <c:pt idx="2608">
                  <c:v>4.1971988367554183E-2</c:v>
                </c:pt>
                <c:pt idx="2609">
                  <c:v>4.120907170055417E-2</c:v>
                </c:pt>
                <c:pt idx="2610">
                  <c:v>4.0549488367553857E-2</c:v>
                </c:pt>
                <c:pt idx="2611">
                  <c:v>4.1356205033554042E-2</c:v>
                </c:pt>
                <c:pt idx="2612">
                  <c:v>4.1741471700555047E-2</c:v>
                </c:pt>
                <c:pt idx="2613">
                  <c:v>4.2276688367553342E-2</c:v>
                </c:pt>
                <c:pt idx="2614">
                  <c:v>4.1530271700554303E-2</c:v>
                </c:pt>
                <c:pt idx="2615">
                  <c:v>4.0706505034553822E-2</c:v>
                </c:pt>
                <c:pt idx="2616">
                  <c:v>4.0996955034553431E-2</c:v>
                </c:pt>
                <c:pt idx="2617">
                  <c:v>4.14292217005547E-2</c:v>
                </c:pt>
                <c:pt idx="2618">
                  <c:v>4.1078488367552304E-2</c:v>
                </c:pt>
                <c:pt idx="2619">
                  <c:v>4.1243288367554379E-2</c:v>
                </c:pt>
                <c:pt idx="2620">
                  <c:v>4.0917605034553398E-2</c:v>
                </c:pt>
                <c:pt idx="2621">
                  <c:v>4.1137788367554287E-2</c:v>
                </c:pt>
                <c:pt idx="2622">
                  <c:v>4.196313836755379E-2</c:v>
                </c:pt>
                <c:pt idx="2623">
                  <c:v>4.2067055033554859E-2</c:v>
                </c:pt>
                <c:pt idx="2624">
                  <c:v>4.127995503455302E-2</c:v>
                </c:pt>
                <c:pt idx="2625">
                  <c:v>4.0461405033552958E-2</c:v>
                </c:pt>
                <c:pt idx="2626">
                  <c:v>4.0386071700553708E-2</c:v>
                </c:pt>
                <c:pt idx="2627">
                  <c:v>4.1601788367553419E-2</c:v>
                </c:pt>
                <c:pt idx="2628">
                  <c:v>4.1539355034553929E-2</c:v>
                </c:pt>
                <c:pt idx="2629">
                  <c:v>4.0519138367552679E-2</c:v>
                </c:pt>
                <c:pt idx="2630">
                  <c:v>4.0044938367553365E-2</c:v>
                </c:pt>
                <c:pt idx="2631">
                  <c:v>4.0000188367554437E-2</c:v>
                </c:pt>
                <c:pt idx="2632">
                  <c:v>4.1470205034554078E-2</c:v>
                </c:pt>
                <c:pt idx="2633">
                  <c:v>4.1929971701553506E-2</c:v>
                </c:pt>
                <c:pt idx="2634">
                  <c:v>4.1769605034553473E-2</c:v>
                </c:pt>
                <c:pt idx="2635">
                  <c:v>4.0853021700553563E-2</c:v>
                </c:pt>
                <c:pt idx="2636">
                  <c:v>4.0846288367553066E-2</c:v>
                </c:pt>
                <c:pt idx="2637">
                  <c:v>4.1955405034554041E-2</c:v>
                </c:pt>
                <c:pt idx="2638">
                  <c:v>4.217383836755402E-2</c:v>
                </c:pt>
                <c:pt idx="2639">
                  <c:v>4.1246505034552919E-2</c:v>
                </c:pt>
                <c:pt idx="2640">
                  <c:v>4.0078138367554098E-2</c:v>
                </c:pt>
                <c:pt idx="2641">
                  <c:v>3.9897338367553339E-2</c:v>
                </c:pt>
                <c:pt idx="2642">
                  <c:v>4.2053888367553818E-2</c:v>
                </c:pt>
                <c:pt idx="2643">
                  <c:v>4.1561571700554148E-2</c:v>
                </c:pt>
                <c:pt idx="2644">
                  <c:v>4.1436871700553504E-2</c:v>
                </c:pt>
                <c:pt idx="2645">
                  <c:v>4.1416855034554126E-2</c:v>
                </c:pt>
                <c:pt idx="2646">
                  <c:v>4.2251671700554064E-2</c:v>
                </c:pt>
                <c:pt idx="2647">
                  <c:v>4.3246205034553634E-2</c:v>
                </c:pt>
                <c:pt idx="2648">
                  <c:v>4.3717005034554071E-2</c:v>
                </c:pt>
                <c:pt idx="2649">
                  <c:v>4.2417338367553861E-2</c:v>
                </c:pt>
                <c:pt idx="2650">
                  <c:v>4.1885038367554153E-2</c:v>
                </c:pt>
                <c:pt idx="2651">
                  <c:v>4.1913588367553836E-2</c:v>
                </c:pt>
                <c:pt idx="2652">
                  <c:v>4.2961271700552708E-2</c:v>
                </c:pt>
                <c:pt idx="2653">
                  <c:v>4.1903621701552887E-2</c:v>
                </c:pt>
                <c:pt idx="2654">
                  <c:v>4.0185071700553146E-2</c:v>
                </c:pt>
                <c:pt idx="2655">
                  <c:v>3.9837971700554101E-2</c:v>
                </c:pt>
                <c:pt idx="2656">
                  <c:v>4.1620505033553593E-2</c:v>
                </c:pt>
                <c:pt idx="2657">
                  <c:v>4.2546588367554386E-2</c:v>
                </c:pt>
                <c:pt idx="2658">
                  <c:v>4.2007905033554629E-2</c:v>
                </c:pt>
                <c:pt idx="2659">
                  <c:v>4.2151088367554615E-2</c:v>
                </c:pt>
                <c:pt idx="2660">
                  <c:v>4.2123255033554366E-2</c:v>
                </c:pt>
                <c:pt idx="2661">
                  <c:v>4.2356788367555034E-2</c:v>
                </c:pt>
                <c:pt idx="2662">
                  <c:v>4.2701321700554254E-2</c:v>
                </c:pt>
                <c:pt idx="2663">
                  <c:v>4.2631588367552944E-2</c:v>
                </c:pt>
                <c:pt idx="2664">
                  <c:v>4.1737188367554759E-2</c:v>
                </c:pt>
                <c:pt idx="2665">
                  <c:v>4.1328071700553928E-2</c:v>
                </c:pt>
                <c:pt idx="2666">
                  <c:v>4.1053171700553073E-2</c:v>
                </c:pt>
                <c:pt idx="2667">
                  <c:v>4.1196221700554994E-2</c:v>
                </c:pt>
                <c:pt idx="2668">
                  <c:v>4.1026955034554072E-2</c:v>
                </c:pt>
                <c:pt idx="2669">
                  <c:v>4.056045503455237E-2</c:v>
                </c:pt>
                <c:pt idx="2670">
                  <c:v>4.0017588367553494E-2</c:v>
                </c:pt>
                <c:pt idx="2671">
                  <c:v>4.0684821700554388E-2</c:v>
                </c:pt>
                <c:pt idx="2672">
                  <c:v>4.3179105033552781E-2</c:v>
                </c:pt>
                <c:pt idx="2673">
                  <c:v>4.4157421701552971E-2</c:v>
                </c:pt>
                <c:pt idx="2674">
                  <c:v>4.2626105034552844E-2</c:v>
                </c:pt>
                <c:pt idx="2675">
                  <c:v>4.1981571700554235E-2</c:v>
                </c:pt>
                <c:pt idx="2676">
                  <c:v>4.1801955033554841E-2</c:v>
                </c:pt>
                <c:pt idx="2677">
                  <c:v>4.2917955033554514E-2</c:v>
                </c:pt>
                <c:pt idx="2678">
                  <c:v>4.2635955033554176E-2</c:v>
                </c:pt>
                <c:pt idx="2679">
                  <c:v>4.1880488367552496E-2</c:v>
                </c:pt>
                <c:pt idx="2680">
                  <c:v>4.1021888367553452E-2</c:v>
                </c:pt>
                <c:pt idx="2681">
                  <c:v>4.0861038367553129E-2</c:v>
                </c:pt>
                <c:pt idx="2682">
                  <c:v>4.1913905034554014E-2</c:v>
                </c:pt>
                <c:pt idx="2683">
                  <c:v>4.2867971701554944E-2</c:v>
                </c:pt>
                <c:pt idx="2684">
                  <c:v>4.1670221701553836E-2</c:v>
                </c:pt>
                <c:pt idx="2685">
                  <c:v>3.9312855034554908E-2</c:v>
                </c:pt>
                <c:pt idx="2686">
                  <c:v>3.9456338367552982E-2</c:v>
                </c:pt>
                <c:pt idx="2687">
                  <c:v>4.0774088367554875E-2</c:v>
                </c:pt>
                <c:pt idx="2688">
                  <c:v>4.0654205034553706E-2</c:v>
                </c:pt>
                <c:pt idx="2689">
                  <c:v>3.9630005034553897E-2</c:v>
                </c:pt>
                <c:pt idx="2690">
                  <c:v>3.9028405034552585E-2</c:v>
                </c:pt>
                <c:pt idx="2691">
                  <c:v>3.9396405034554285E-2</c:v>
                </c:pt>
                <c:pt idx="2692">
                  <c:v>4.0047805034553144E-2</c:v>
                </c:pt>
                <c:pt idx="2693">
                  <c:v>4.0143238367554582E-2</c:v>
                </c:pt>
                <c:pt idx="2694">
                  <c:v>3.9207638367552769E-2</c:v>
                </c:pt>
                <c:pt idx="2695">
                  <c:v>3.9075855034552867E-2</c:v>
                </c:pt>
                <c:pt idx="2696">
                  <c:v>3.9262888367553608E-2</c:v>
                </c:pt>
                <c:pt idx="2697">
                  <c:v>4.1553488367553862E-2</c:v>
                </c:pt>
                <c:pt idx="2698">
                  <c:v>4.1836555033554171E-2</c:v>
                </c:pt>
                <c:pt idx="2699">
                  <c:v>4.1223038367553991E-2</c:v>
                </c:pt>
                <c:pt idx="2700">
                  <c:v>4.0277538367553725E-2</c:v>
                </c:pt>
                <c:pt idx="2701">
                  <c:v>4.0371371701552541E-2</c:v>
                </c:pt>
                <c:pt idx="2702">
                  <c:v>4.1728605034553959E-2</c:v>
                </c:pt>
                <c:pt idx="2703">
                  <c:v>4.1073171700554093E-2</c:v>
                </c:pt>
                <c:pt idx="2704">
                  <c:v>3.9918571700554531E-2</c:v>
                </c:pt>
                <c:pt idx="2705">
                  <c:v>3.8871905034553358E-2</c:v>
                </c:pt>
                <c:pt idx="2706">
                  <c:v>3.9632888367553812E-2</c:v>
                </c:pt>
                <c:pt idx="2707">
                  <c:v>4.1347488367555266E-2</c:v>
                </c:pt>
                <c:pt idx="2708">
                  <c:v>4.1360555034553451E-2</c:v>
                </c:pt>
                <c:pt idx="2709">
                  <c:v>4.1165355034554943E-2</c:v>
                </c:pt>
                <c:pt idx="2710">
                  <c:v>4.0742671700553637E-2</c:v>
                </c:pt>
                <c:pt idx="2711">
                  <c:v>4.0100888367553503E-2</c:v>
                </c:pt>
                <c:pt idx="2712">
                  <c:v>4.1209888367554862E-2</c:v>
                </c:pt>
                <c:pt idx="2713">
                  <c:v>4.1898105034554115E-2</c:v>
                </c:pt>
                <c:pt idx="2714">
                  <c:v>4.0567255034553676E-2</c:v>
                </c:pt>
                <c:pt idx="2715">
                  <c:v>3.9696538367553338E-2</c:v>
                </c:pt>
                <c:pt idx="2716">
                  <c:v>3.9917188367554382E-2</c:v>
                </c:pt>
                <c:pt idx="2717">
                  <c:v>4.0521921700554978E-2</c:v>
                </c:pt>
                <c:pt idx="2718">
                  <c:v>4.0322921700552919E-2</c:v>
                </c:pt>
                <c:pt idx="2719">
                  <c:v>3.9868138367554942E-2</c:v>
                </c:pt>
                <c:pt idx="2720">
                  <c:v>4.0150355034554289E-2</c:v>
                </c:pt>
                <c:pt idx="2721">
                  <c:v>4.0311605034553957E-2</c:v>
                </c:pt>
                <c:pt idx="2722">
                  <c:v>4.0904788367554581E-2</c:v>
                </c:pt>
                <c:pt idx="2723">
                  <c:v>4.0471888367554734E-2</c:v>
                </c:pt>
                <c:pt idx="2724">
                  <c:v>3.956773836755452E-2</c:v>
                </c:pt>
                <c:pt idx="2725">
                  <c:v>3.8646038367553495E-2</c:v>
                </c:pt>
                <c:pt idx="2726">
                  <c:v>3.8588321701554087E-2</c:v>
                </c:pt>
                <c:pt idx="2727">
                  <c:v>3.9421971700552796E-2</c:v>
                </c:pt>
                <c:pt idx="2728">
                  <c:v>3.9578238367554655E-2</c:v>
                </c:pt>
                <c:pt idx="2729">
                  <c:v>3.8481788367552519E-2</c:v>
                </c:pt>
                <c:pt idx="2730">
                  <c:v>3.7646155033553577E-2</c:v>
                </c:pt>
                <c:pt idx="2731">
                  <c:v>3.7697805034553292E-2</c:v>
                </c:pt>
                <c:pt idx="2732">
                  <c:v>3.8464588367554023E-2</c:v>
                </c:pt>
                <c:pt idx="2733">
                  <c:v>3.9588388367554253E-2</c:v>
                </c:pt>
                <c:pt idx="2734">
                  <c:v>3.8442971700553621E-2</c:v>
                </c:pt>
                <c:pt idx="2735">
                  <c:v>3.6422938367553351E-2</c:v>
                </c:pt>
                <c:pt idx="2736">
                  <c:v>3.6868788367553543E-2</c:v>
                </c:pt>
                <c:pt idx="2737">
                  <c:v>3.8403838367552859E-2</c:v>
                </c:pt>
                <c:pt idx="2738">
                  <c:v>3.7911988367553343E-2</c:v>
                </c:pt>
                <c:pt idx="2739">
                  <c:v>3.6840871700554126E-2</c:v>
                </c:pt>
                <c:pt idx="2740">
                  <c:v>3.5835171700553795E-2</c:v>
                </c:pt>
                <c:pt idx="2741">
                  <c:v>3.5784588367554229E-2</c:v>
                </c:pt>
                <c:pt idx="2742">
                  <c:v>3.6718171701553851E-2</c:v>
                </c:pt>
                <c:pt idx="2743">
                  <c:v>3.7178088367554943E-2</c:v>
                </c:pt>
                <c:pt idx="2744">
                  <c:v>3.6550055034553844E-2</c:v>
                </c:pt>
                <c:pt idx="2745">
                  <c:v>3.5581988367552733E-2</c:v>
                </c:pt>
                <c:pt idx="2746">
                  <c:v>3.5984455034554011E-2</c:v>
                </c:pt>
                <c:pt idx="2747">
                  <c:v>3.786587170155449E-2</c:v>
                </c:pt>
                <c:pt idx="2748">
                  <c:v>3.7439171700554177E-2</c:v>
                </c:pt>
                <c:pt idx="2749">
                  <c:v>3.6324821701552559E-2</c:v>
                </c:pt>
                <c:pt idx="2750">
                  <c:v>3.5722705034554061E-2</c:v>
                </c:pt>
                <c:pt idx="2751">
                  <c:v>3.5619805034552379E-2</c:v>
                </c:pt>
                <c:pt idx="2752">
                  <c:v>3.748652170155338E-2</c:v>
                </c:pt>
                <c:pt idx="2753">
                  <c:v>3.7153055034553753E-2</c:v>
                </c:pt>
                <c:pt idx="2754">
                  <c:v>3.6650821701553718E-2</c:v>
                </c:pt>
                <c:pt idx="2755">
                  <c:v>3.6099988367554084E-2</c:v>
                </c:pt>
                <c:pt idx="2756">
                  <c:v>3.6783638367555008E-2</c:v>
                </c:pt>
                <c:pt idx="2757">
                  <c:v>3.8561621701552931E-2</c:v>
                </c:pt>
                <c:pt idx="2758">
                  <c:v>3.8458055034554087E-2</c:v>
                </c:pt>
                <c:pt idx="2759">
                  <c:v>3.7675721701554601E-2</c:v>
                </c:pt>
                <c:pt idx="2760">
                  <c:v>3.7739938367553585E-2</c:v>
                </c:pt>
                <c:pt idx="2761">
                  <c:v>3.7398638367553041E-2</c:v>
                </c:pt>
                <c:pt idx="2762">
                  <c:v>3.9013821700552634E-2</c:v>
                </c:pt>
                <c:pt idx="2763">
                  <c:v>3.8925388367553063E-2</c:v>
                </c:pt>
                <c:pt idx="2764">
                  <c:v>3.815348836755468E-2</c:v>
                </c:pt>
                <c:pt idx="2765">
                  <c:v>3.7602738367554303E-2</c:v>
                </c:pt>
                <c:pt idx="2766">
                  <c:v>3.8168155033555487E-2</c:v>
                </c:pt>
                <c:pt idx="2767">
                  <c:v>3.9375855034553944E-2</c:v>
                </c:pt>
                <c:pt idx="2768">
                  <c:v>3.9761938367553776E-2</c:v>
                </c:pt>
                <c:pt idx="2769">
                  <c:v>3.9151721700554767E-2</c:v>
                </c:pt>
                <c:pt idx="2770">
                  <c:v>3.8395638367552956E-2</c:v>
                </c:pt>
                <c:pt idx="2771">
                  <c:v>3.9161921700553173E-2</c:v>
                </c:pt>
                <c:pt idx="2772">
                  <c:v>3.9721905034553154E-2</c:v>
                </c:pt>
                <c:pt idx="2773">
                  <c:v>4.0059155034554331E-2</c:v>
                </c:pt>
                <c:pt idx="2774">
                  <c:v>3.9181338367554511E-2</c:v>
                </c:pt>
                <c:pt idx="2775">
                  <c:v>3.8163821700554615E-2</c:v>
                </c:pt>
                <c:pt idx="2776">
                  <c:v>3.8264555034554129E-2</c:v>
                </c:pt>
                <c:pt idx="2777">
                  <c:v>3.8968788367553978E-2</c:v>
                </c:pt>
                <c:pt idx="2778">
                  <c:v>3.8169155034553051E-2</c:v>
                </c:pt>
                <c:pt idx="2779">
                  <c:v>3.8587388367553779E-2</c:v>
                </c:pt>
                <c:pt idx="2780">
                  <c:v>3.9028771700553258E-2</c:v>
                </c:pt>
                <c:pt idx="2781">
                  <c:v>3.8797255034553182E-2</c:v>
                </c:pt>
                <c:pt idx="2782">
                  <c:v>3.9915838367554593E-2</c:v>
                </c:pt>
                <c:pt idx="2783">
                  <c:v>4.0373421700555093E-2</c:v>
                </c:pt>
                <c:pt idx="2784">
                  <c:v>3.9696538367553338E-2</c:v>
                </c:pt>
                <c:pt idx="2785">
                  <c:v>3.9219088367553348E-2</c:v>
                </c:pt>
                <c:pt idx="2786">
                  <c:v>3.9908655034554166E-2</c:v>
                </c:pt>
                <c:pt idx="2787">
                  <c:v>4.1050788367553673E-2</c:v>
                </c:pt>
                <c:pt idx="2788">
                  <c:v>4.1068438367553875E-2</c:v>
                </c:pt>
                <c:pt idx="2789">
                  <c:v>3.8973121701553162E-2</c:v>
                </c:pt>
                <c:pt idx="2790">
                  <c:v>3.9514555033552903E-2</c:v>
                </c:pt>
                <c:pt idx="2791">
                  <c:v>3.9750838367553734E-2</c:v>
                </c:pt>
                <c:pt idx="2792">
                  <c:v>4.0964338367554157E-2</c:v>
                </c:pt>
                <c:pt idx="2793">
                  <c:v>4.1429221701553012E-2</c:v>
                </c:pt>
                <c:pt idx="2794">
                  <c:v>4.017245503455498E-2</c:v>
                </c:pt>
                <c:pt idx="2795">
                  <c:v>3.9341605034553376E-2</c:v>
                </c:pt>
                <c:pt idx="2796">
                  <c:v>4.0439021701554403E-2</c:v>
                </c:pt>
                <c:pt idx="2797">
                  <c:v>4.181813836755395E-2</c:v>
                </c:pt>
                <c:pt idx="2798">
                  <c:v>4.1162671700553724E-2</c:v>
                </c:pt>
                <c:pt idx="2799">
                  <c:v>3.9914538367553612E-2</c:v>
                </c:pt>
                <c:pt idx="2800">
                  <c:v>3.9682305034554013E-2</c:v>
                </c:pt>
                <c:pt idx="2801">
                  <c:v>3.8739188367553148E-2</c:v>
                </c:pt>
                <c:pt idx="2802">
                  <c:v>4.0900321700553868E-2</c:v>
                </c:pt>
                <c:pt idx="2803">
                  <c:v>4.1161705033554832E-2</c:v>
                </c:pt>
                <c:pt idx="2804">
                  <c:v>4.1326471700552994E-2</c:v>
                </c:pt>
                <c:pt idx="2805">
                  <c:v>3.9799438367553244E-2</c:v>
                </c:pt>
                <c:pt idx="2806">
                  <c:v>4.0704971701553697E-2</c:v>
                </c:pt>
                <c:pt idx="2807">
                  <c:v>4.1852021700553757E-2</c:v>
                </c:pt>
                <c:pt idx="2808">
                  <c:v>4.2393888367553381E-2</c:v>
                </c:pt>
                <c:pt idx="2809">
                  <c:v>4.0577071700552872E-2</c:v>
                </c:pt>
                <c:pt idx="2810">
                  <c:v>4.0286405034554343E-2</c:v>
                </c:pt>
                <c:pt idx="2811">
                  <c:v>4.049002170055345E-2</c:v>
                </c:pt>
                <c:pt idx="2812">
                  <c:v>4.0735705034553996E-2</c:v>
                </c:pt>
                <c:pt idx="2813">
                  <c:v>4.0491205034554903E-2</c:v>
                </c:pt>
                <c:pt idx="2814">
                  <c:v>3.9829888367553815E-2</c:v>
                </c:pt>
                <c:pt idx="2815">
                  <c:v>3.9654871701554975E-2</c:v>
                </c:pt>
                <c:pt idx="2816">
                  <c:v>3.928950503455382E-2</c:v>
                </c:pt>
                <c:pt idx="2817">
                  <c:v>4.0434988367553396E-2</c:v>
                </c:pt>
                <c:pt idx="2818">
                  <c:v>4.0955021700553609E-2</c:v>
                </c:pt>
                <c:pt idx="2819">
                  <c:v>4.031700503455489E-2</c:v>
                </c:pt>
                <c:pt idx="2820">
                  <c:v>4.0048305034553658E-2</c:v>
                </c:pt>
                <c:pt idx="2821">
                  <c:v>3.9589721700553818E-2</c:v>
                </c:pt>
                <c:pt idx="2822">
                  <c:v>4.1545205034553015E-2</c:v>
                </c:pt>
                <c:pt idx="2823">
                  <c:v>4.1107455033555021E-2</c:v>
                </c:pt>
                <c:pt idx="2824">
                  <c:v>4.0038071701554892E-2</c:v>
                </c:pt>
                <c:pt idx="2825">
                  <c:v>3.8643871700553015E-2</c:v>
                </c:pt>
                <c:pt idx="2826">
                  <c:v>3.8988605033552795E-2</c:v>
                </c:pt>
                <c:pt idx="2827">
                  <c:v>4.0421755034553322E-2</c:v>
                </c:pt>
                <c:pt idx="2828">
                  <c:v>3.9790738367552828E-2</c:v>
                </c:pt>
                <c:pt idx="2829">
                  <c:v>4.0546138367553788E-2</c:v>
                </c:pt>
                <c:pt idx="2830">
                  <c:v>4.0042171700552978E-2</c:v>
                </c:pt>
                <c:pt idx="2831">
                  <c:v>4.0106221700553626E-2</c:v>
                </c:pt>
                <c:pt idx="2832">
                  <c:v>4.1319705033553825E-2</c:v>
                </c:pt>
                <c:pt idx="2833">
                  <c:v>4.1249938367553932E-2</c:v>
                </c:pt>
                <c:pt idx="2834">
                  <c:v>4.0684905034553645E-2</c:v>
                </c:pt>
                <c:pt idx="2835">
                  <c:v>4.0019488367554382E-2</c:v>
                </c:pt>
                <c:pt idx="2836">
                  <c:v>4.0596255033554976E-2</c:v>
                </c:pt>
                <c:pt idx="2837">
                  <c:v>4.1580938367553125E-2</c:v>
                </c:pt>
                <c:pt idx="2838">
                  <c:v>4.0296221700553539E-2</c:v>
                </c:pt>
                <c:pt idx="2839">
                  <c:v>4.0020755034553226E-2</c:v>
                </c:pt>
                <c:pt idx="2840">
                  <c:v>3.902558836755339E-2</c:v>
                </c:pt>
                <c:pt idx="2841">
                  <c:v>4.0545538367553882E-2</c:v>
                </c:pt>
                <c:pt idx="2842">
                  <c:v>4.07401050345539E-2</c:v>
                </c:pt>
                <c:pt idx="2843">
                  <c:v>4.0635105034554322E-2</c:v>
                </c:pt>
                <c:pt idx="2844">
                  <c:v>4.0731855034553413E-2</c:v>
                </c:pt>
                <c:pt idx="2845">
                  <c:v>4.0531571700554062E-2</c:v>
                </c:pt>
                <c:pt idx="2846">
                  <c:v>4.0589605034553736E-2</c:v>
                </c:pt>
                <c:pt idx="2847">
                  <c:v>4.1657805034556142E-2</c:v>
                </c:pt>
                <c:pt idx="2848">
                  <c:v>4.1558221701554168E-2</c:v>
                </c:pt>
                <c:pt idx="2849">
                  <c:v>4.061832170155362E-2</c:v>
                </c:pt>
                <c:pt idx="2850">
                  <c:v>3.9354221700553318E-2</c:v>
                </c:pt>
                <c:pt idx="2851">
                  <c:v>4.0159305034554074E-2</c:v>
                </c:pt>
                <c:pt idx="2852">
                  <c:v>4.1734138367554643E-2</c:v>
                </c:pt>
                <c:pt idx="2853">
                  <c:v>4.1384505033552579E-2</c:v>
                </c:pt>
                <c:pt idx="2854">
                  <c:v>3.9960055033554334E-2</c:v>
                </c:pt>
                <c:pt idx="2855">
                  <c:v>3.9930538367554072E-2</c:v>
                </c:pt>
                <c:pt idx="2856">
                  <c:v>3.9284305034553449E-2</c:v>
                </c:pt>
                <c:pt idx="2857">
                  <c:v>4.0636855034553457E-2</c:v>
                </c:pt>
                <c:pt idx="2858">
                  <c:v>4.0828921700554369E-2</c:v>
                </c:pt>
                <c:pt idx="2859">
                  <c:v>4.0020888367552979E-2</c:v>
                </c:pt>
                <c:pt idx="2860">
                  <c:v>3.966028836755249E-2</c:v>
                </c:pt>
                <c:pt idx="2861">
                  <c:v>4.0036755033553598E-2</c:v>
                </c:pt>
                <c:pt idx="2862">
                  <c:v>4.1335338367553612E-2</c:v>
                </c:pt>
                <c:pt idx="2863">
                  <c:v>4.1404971700553753E-2</c:v>
                </c:pt>
                <c:pt idx="2864">
                  <c:v>4.0875921701553034E-2</c:v>
                </c:pt>
                <c:pt idx="2865">
                  <c:v>4.0527088367553213E-2</c:v>
                </c:pt>
                <c:pt idx="2866">
                  <c:v>4.0707105034553728E-2</c:v>
                </c:pt>
                <c:pt idx="2867">
                  <c:v>4.1417705034553401E-2</c:v>
                </c:pt>
                <c:pt idx="2868">
                  <c:v>4.1287121700553223E-2</c:v>
                </c:pt>
                <c:pt idx="2869">
                  <c:v>4.1136088367552184E-2</c:v>
                </c:pt>
                <c:pt idx="2870">
                  <c:v>4.0886138367555128E-2</c:v>
                </c:pt>
                <c:pt idx="2871">
                  <c:v>4.0481305034552897E-2</c:v>
                </c:pt>
                <c:pt idx="2872">
                  <c:v>4.0119605033555453E-2</c:v>
                </c:pt>
                <c:pt idx="2873">
                  <c:v>4.0835255034553833E-2</c:v>
                </c:pt>
                <c:pt idx="2874">
                  <c:v>4.0528838367554124E-2</c:v>
                </c:pt>
                <c:pt idx="2875">
                  <c:v>3.9544921700554306E-2</c:v>
                </c:pt>
                <c:pt idx="2876">
                  <c:v>3.989187170155524E-2</c:v>
                </c:pt>
                <c:pt idx="2877">
                  <c:v>4.0636955034554625E-2</c:v>
                </c:pt>
                <c:pt idx="2878">
                  <c:v>4.0546155033553924E-2</c:v>
                </c:pt>
                <c:pt idx="2879">
                  <c:v>4.0489821700552889E-2</c:v>
                </c:pt>
                <c:pt idx="2880">
                  <c:v>4.0591938367554328E-2</c:v>
                </c:pt>
                <c:pt idx="2881">
                  <c:v>4.0572238367553262E-2</c:v>
                </c:pt>
                <c:pt idx="2882">
                  <c:v>4.1190438367553164E-2</c:v>
                </c:pt>
                <c:pt idx="2883">
                  <c:v>4.0928171700554253E-2</c:v>
                </c:pt>
                <c:pt idx="2884">
                  <c:v>4.0509105034552698E-2</c:v>
                </c:pt>
                <c:pt idx="2885">
                  <c:v>3.970147170055234E-2</c:v>
                </c:pt>
                <c:pt idx="2886">
                  <c:v>3.9825955033553975E-2</c:v>
                </c:pt>
                <c:pt idx="2887">
                  <c:v>4.0951871700554102E-2</c:v>
                </c:pt>
                <c:pt idx="2888">
                  <c:v>4.0562871701553996E-2</c:v>
                </c:pt>
                <c:pt idx="2889">
                  <c:v>3.9808038367554269E-2</c:v>
                </c:pt>
                <c:pt idx="2890">
                  <c:v>3.9111005034553295E-2</c:v>
                </c:pt>
                <c:pt idx="2891">
                  <c:v>3.8686088367554342E-2</c:v>
                </c:pt>
                <c:pt idx="2892">
                  <c:v>3.9807055034553465E-2</c:v>
                </c:pt>
                <c:pt idx="2893">
                  <c:v>3.9579688367553836E-2</c:v>
                </c:pt>
                <c:pt idx="2894">
                  <c:v>3.9362871700553151E-2</c:v>
                </c:pt>
                <c:pt idx="2895">
                  <c:v>3.9101305034553627E-2</c:v>
                </c:pt>
                <c:pt idx="2896">
                  <c:v>3.9410388367554242E-2</c:v>
                </c:pt>
                <c:pt idx="2897">
                  <c:v>4.0003505034554146E-2</c:v>
                </c:pt>
                <c:pt idx="2898">
                  <c:v>4.0082638367553394E-2</c:v>
                </c:pt>
                <c:pt idx="2899">
                  <c:v>3.9647338367553922E-2</c:v>
                </c:pt>
                <c:pt idx="2900">
                  <c:v>3.8459921700554525E-2</c:v>
                </c:pt>
                <c:pt idx="2901">
                  <c:v>3.8901921700554135E-2</c:v>
                </c:pt>
                <c:pt idx="2902">
                  <c:v>3.9874288367553981E-2</c:v>
                </c:pt>
                <c:pt idx="2903">
                  <c:v>4.0406771701554114E-2</c:v>
                </c:pt>
                <c:pt idx="2904">
                  <c:v>3.9578471700553799E-2</c:v>
                </c:pt>
                <c:pt idx="2905">
                  <c:v>3.9599255034553374E-2</c:v>
                </c:pt>
                <c:pt idx="2906">
                  <c:v>3.9966388367553798E-2</c:v>
                </c:pt>
                <c:pt idx="2907">
                  <c:v>4.1243088367553818E-2</c:v>
                </c:pt>
                <c:pt idx="2908">
                  <c:v>4.0552805034553566E-2</c:v>
                </c:pt>
                <c:pt idx="2909">
                  <c:v>3.9597455034553655E-2</c:v>
                </c:pt>
                <c:pt idx="2910">
                  <c:v>3.8893788367553264E-2</c:v>
                </c:pt>
                <c:pt idx="2911">
                  <c:v>3.9121771700554711E-2</c:v>
                </c:pt>
                <c:pt idx="2912">
                  <c:v>4.0102688367553221E-2</c:v>
                </c:pt>
                <c:pt idx="2913">
                  <c:v>4.0027688367554284E-2</c:v>
                </c:pt>
                <c:pt idx="2914">
                  <c:v>3.9203088367552888E-2</c:v>
                </c:pt>
                <c:pt idx="2915">
                  <c:v>3.8491421700554931E-2</c:v>
                </c:pt>
                <c:pt idx="2916">
                  <c:v>3.8289071701552893E-2</c:v>
                </c:pt>
                <c:pt idx="2917">
                  <c:v>3.9474055033553904E-2</c:v>
                </c:pt>
                <c:pt idx="2918">
                  <c:v>3.8984155033552306E-2</c:v>
                </c:pt>
                <c:pt idx="2919">
                  <c:v>3.7709605034554408E-2</c:v>
                </c:pt>
                <c:pt idx="2920">
                  <c:v>3.785625503455399E-2</c:v>
                </c:pt>
                <c:pt idx="2921">
                  <c:v>3.7861455034554362E-2</c:v>
                </c:pt>
                <c:pt idx="2922">
                  <c:v>3.8843705033554124E-2</c:v>
                </c:pt>
                <c:pt idx="2923">
                  <c:v>3.8609155034552381E-2</c:v>
                </c:pt>
                <c:pt idx="2924">
                  <c:v>3.847173836755409E-2</c:v>
                </c:pt>
                <c:pt idx="2925">
                  <c:v>3.831663836755346E-2</c:v>
                </c:pt>
                <c:pt idx="2926">
                  <c:v>3.7504505033555582E-2</c:v>
                </c:pt>
                <c:pt idx="2927">
                  <c:v>3.8095821701554081E-2</c:v>
                </c:pt>
                <c:pt idx="2928">
                  <c:v>3.8259555034552542E-2</c:v>
                </c:pt>
                <c:pt idx="2929">
                  <c:v>3.8879905033554388E-2</c:v>
                </c:pt>
                <c:pt idx="2930">
                  <c:v>3.7848288367555008E-2</c:v>
                </c:pt>
                <c:pt idx="2931">
                  <c:v>3.8001021701552909E-2</c:v>
                </c:pt>
                <c:pt idx="2932">
                  <c:v>3.9121405034552262E-2</c:v>
                </c:pt>
                <c:pt idx="2933">
                  <c:v>3.9815555034553321E-2</c:v>
                </c:pt>
                <c:pt idx="2934">
                  <c:v>3.9358588367554639E-2</c:v>
                </c:pt>
                <c:pt idx="2935">
                  <c:v>3.8917005034552823E-2</c:v>
                </c:pt>
                <c:pt idx="2936">
                  <c:v>3.8892355034554307E-2</c:v>
                </c:pt>
                <c:pt idx="2937">
                  <c:v>3.9568471700552402E-2</c:v>
                </c:pt>
                <c:pt idx="2938">
                  <c:v>3.9251105034554493E-2</c:v>
                </c:pt>
                <c:pt idx="2939">
                  <c:v>3.8997638367553614E-2</c:v>
                </c:pt>
                <c:pt idx="2940">
                  <c:v>3.9297038367553008E-2</c:v>
                </c:pt>
                <c:pt idx="2941">
                  <c:v>3.8545655033554518E-2</c:v>
                </c:pt>
                <c:pt idx="2942">
                  <c:v>3.9962438367553824E-2</c:v>
                </c:pt>
                <c:pt idx="2943">
                  <c:v>4.0672688367552959E-2</c:v>
                </c:pt>
                <c:pt idx="2944">
                  <c:v>4.0091221701554283E-2</c:v>
                </c:pt>
                <c:pt idx="2945">
                  <c:v>3.9478071700554687E-2</c:v>
                </c:pt>
                <c:pt idx="2946">
                  <c:v>3.9137055033553872E-2</c:v>
                </c:pt>
                <c:pt idx="2947">
                  <c:v>3.9860955033554427E-2</c:v>
                </c:pt>
                <c:pt idx="2948">
                  <c:v>4.0109505034552975E-2</c:v>
                </c:pt>
                <c:pt idx="2949">
                  <c:v>3.9838171700554662E-2</c:v>
                </c:pt>
                <c:pt idx="2950">
                  <c:v>3.8336605034554119E-2</c:v>
                </c:pt>
                <c:pt idx="2951">
                  <c:v>3.9223471701553117E-2</c:v>
                </c:pt>
                <c:pt idx="2952">
                  <c:v>3.9600888367552892E-2</c:v>
                </c:pt>
                <c:pt idx="2953">
                  <c:v>4.0120321700554976E-2</c:v>
                </c:pt>
                <c:pt idx="2954">
                  <c:v>3.8969638367555029E-2</c:v>
                </c:pt>
                <c:pt idx="2955">
                  <c:v>3.9551721701553924E-2</c:v>
                </c:pt>
                <c:pt idx="2956">
                  <c:v>3.9982005033553272E-2</c:v>
                </c:pt>
                <c:pt idx="2957">
                  <c:v>4.0703621700553819E-2</c:v>
                </c:pt>
                <c:pt idx="2958">
                  <c:v>4.1230505034552459E-2</c:v>
                </c:pt>
                <c:pt idx="2959">
                  <c:v>4.0935738367553889E-2</c:v>
                </c:pt>
                <c:pt idx="2960">
                  <c:v>4.0351121700553841E-2</c:v>
                </c:pt>
                <c:pt idx="2961">
                  <c:v>3.9286955034554219E-2</c:v>
                </c:pt>
                <c:pt idx="2962">
                  <c:v>4.0665071700552738E-2</c:v>
                </c:pt>
                <c:pt idx="2963">
                  <c:v>4.1004855033553292E-2</c:v>
                </c:pt>
                <c:pt idx="2964">
                  <c:v>3.9059071700553852E-2</c:v>
                </c:pt>
                <c:pt idx="2965">
                  <c:v>3.8400938367554496E-2</c:v>
                </c:pt>
                <c:pt idx="2966">
                  <c:v>3.8932438367555514E-2</c:v>
                </c:pt>
                <c:pt idx="2967">
                  <c:v>3.9619255033554304E-2</c:v>
                </c:pt>
                <c:pt idx="2968">
                  <c:v>3.9393321700553721E-2</c:v>
                </c:pt>
                <c:pt idx="2969">
                  <c:v>3.8702871701553357E-2</c:v>
                </c:pt>
                <c:pt idx="2970">
                  <c:v>3.8489205034553955E-2</c:v>
                </c:pt>
                <c:pt idx="2971">
                  <c:v>3.8359238367553908E-2</c:v>
                </c:pt>
                <c:pt idx="2972">
                  <c:v>3.8909521701552444E-2</c:v>
                </c:pt>
                <c:pt idx="2973">
                  <c:v>3.8931505033553429E-2</c:v>
                </c:pt>
                <c:pt idx="2974">
                  <c:v>3.7948471700553335E-2</c:v>
                </c:pt>
                <c:pt idx="2975">
                  <c:v>3.7802605033553996E-2</c:v>
                </c:pt>
                <c:pt idx="2976">
                  <c:v>3.7633888367552396E-2</c:v>
                </c:pt>
                <c:pt idx="2977">
                  <c:v>3.9141821701552851E-2</c:v>
                </c:pt>
                <c:pt idx="2978">
                  <c:v>3.8507188367552694E-2</c:v>
                </c:pt>
                <c:pt idx="2979">
                  <c:v>3.7961271701553792E-2</c:v>
                </c:pt>
                <c:pt idx="2980">
                  <c:v>3.8007088367554467E-2</c:v>
                </c:pt>
                <c:pt idx="2981">
                  <c:v>3.759188836755363E-2</c:v>
                </c:pt>
                <c:pt idx="2982">
                  <c:v>3.9003121701553803E-2</c:v>
                </c:pt>
                <c:pt idx="2983">
                  <c:v>3.8536788367552213E-2</c:v>
                </c:pt>
                <c:pt idx="2984">
                  <c:v>3.8100188367553536E-2</c:v>
                </c:pt>
                <c:pt idx="2985">
                  <c:v>3.8368455034553287E-2</c:v>
                </c:pt>
                <c:pt idx="2986">
                  <c:v>3.8344588367555013E-2</c:v>
                </c:pt>
                <c:pt idx="2987">
                  <c:v>3.8682355034553376E-2</c:v>
                </c:pt>
                <c:pt idx="2988">
                  <c:v>3.8442471700553107E-2</c:v>
                </c:pt>
                <c:pt idx="2989">
                  <c:v>3.9291071701554395E-2</c:v>
                </c:pt>
                <c:pt idx="2990">
                  <c:v>4.0331321700553383E-2</c:v>
                </c:pt>
                <c:pt idx="2991">
                  <c:v>3.9828705034554227E-2</c:v>
                </c:pt>
                <c:pt idx="2992">
                  <c:v>4.0903188367553647E-2</c:v>
                </c:pt>
                <c:pt idx="2993">
                  <c:v>4.064198836755302E-2</c:v>
                </c:pt>
                <c:pt idx="2994">
                  <c:v>4.0115788367553543E-2</c:v>
                </c:pt>
                <c:pt idx="2995">
                  <c:v>3.9617088367553913E-2</c:v>
                </c:pt>
                <c:pt idx="2996">
                  <c:v>4.0019821701553007E-2</c:v>
                </c:pt>
                <c:pt idx="2997">
                  <c:v>4.0739505034553994E-2</c:v>
                </c:pt>
                <c:pt idx="2998">
                  <c:v>4.0862571700555031E-2</c:v>
                </c:pt>
                <c:pt idx="2999">
                  <c:v>4.0540971700553777E-2</c:v>
                </c:pt>
                <c:pt idx="3000">
                  <c:v>3.9267688367554635E-2</c:v>
                </c:pt>
                <c:pt idx="3001">
                  <c:v>3.9384238367554184E-2</c:v>
                </c:pt>
                <c:pt idx="3002">
                  <c:v>3.9615055034553273E-2</c:v>
                </c:pt>
                <c:pt idx="3003">
                  <c:v>3.9250188367554409E-2</c:v>
                </c:pt>
                <c:pt idx="3004">
                  <c:v>3.8476071700553185E-2</c:v>
                </c:pt>
                <c:pt idx="3005">
                  <c:v>3.8435888367554363E-2</c:v>
                </c:pt>
                <c:pt idx="3006">
                  <c:v>3.8323371701554046E-2</c:v>
                </c:pt>
                <c:pt idx="3007">
                  <c:v>3.9270888367554727E-2</c:v>
                </c:pt>
                <c:pt idx="3008">
                  <c:v>3.8855321701553217E-2</c:v>
                </c:pt>
                <c:pt idx="3009">
                  <c:v>3.8046905033554304E-2</c:v>
                </c:pt>
                <c:pt idx="3010">
                  <c:v>3.754967170055408E-2</c:v>
                </c:pt>
                <c:pt idx="3011">
                  <c:v>3.7859938367554372E-2</c:v>
                </c:pt>
                <c:pt idx="3012">
                  <c:v>3.938283836755381E-2</c:v>
                </c:pt>
                <c:pt idx="3013">
                  <c:v>3.9170288367555053E-2</c:v>
                </c:pt>
                <c:pt idx="3014">
                  <c:v>3.8464105033555421E-2</c:v>
                </c:pt>
                <c:pt idx="3015">
                  <c:v>3.7575471700555377E-2</c:v>
                </c:pt>
                <c:pt idx="3016">
                  <c:v>3.7499238367552715E-2</c:v>
                </c:pt>
                <c:pt idx="3017">
                  <c:v>3.8455488367554261E-2</c:v>
                </c:pt>
                <c:pt idx="3018">
                  <c:v>3.8367671700552955E-2</c:v>
                </c:pt>
                <c:pt idx="3019">
                  <c:v>3.8167721701554094E-2</c:v>
                </c:pt>
                <c:pt idx="3020">
                  <c:v>3.7113221700555379E-2</c:v>
                </c:pt>
                <c:pt idx="3021">
                  <c:v>3.7672671700554397E-2</c:v>
                </c:pt>
                <c:pt idx="3022">
                  <c:v>3.7939088367553844E-2</c:v>
                </c:pt>
                <c:pt idx="3023">
                  <c:v>3.8780438367553807E-2</c:v>
                </c:pt>
                <c:pt idx="3024">
                  <c:v>3.8150938367555079E-2</c:v>
                </c:pt>
                <c:pt idx="3025">
                  <c:v>3.7313488367554506E-2</c:v>
                </c:pt>
                <c:pt idx="3026">
                  <c:v>3.7414288367552964E-2</c:v>
                </c:pt>
                <c:pt idx="3027">
                  <c:v>3.9096671700554489E-2</c:v>
                </c:pt>
                <c:pt idx="3028">
                  <c:v>3.832302170055342E-2</c:v>
                </c:pt>
                <c:pt idx="3029">
                  <c:v>3.7815438367553036E-2</c:v>
                </c:pt>
                <c:pt idx="3030">
                  <c:v>3.7036755034555349E-2</c:v>
                </c:pt>
                <c:pt idx="3031">
                  <c:v>3.77023217005545E-2</c:v>
                </c:pt>
                <c:pt idx="3032">
                  <c:v>3.8876805034553777E-2</c:v>
                </c:pt>
                <c:pt idx="3033">
                  <c:v>3.8392321700553247E-2</c:v>
                </c:pt>
                <c:pt idx="3034">
                  <c:v>3.8223021701553742E-2</c:v>
                </c:pt>
                <c:pt idx="3035">
                  <c:v>3.8004988367554796E-2</c:v>
                </c:pt>
                <c:pt idx="3036">
                  <c:v>3.8267438367554044E-2</c:v>
                </c:pt>
                <c:pt idx="3037">
                  <c:v>3.9123805033553574E-2</c:v>
                </c:pt>
                <c:pt idx="3038">
                  <c:v>3.8675838367555351E-2</c:v>
                </c:pt>
                <c:pt idx="3039">
                  <c:v>3.8071771700553605E-2</c:v>
                </c:pt>
                <c:pt idx="3040">
                  <c:v>3.80904050345547E-2</c:v>
                </c:pt>
                <c:pt idx="3041">
                  <c:v>3.8620505034555344E-2</c:v>
                </c:pt>
                <c:pt idx="3042">
                  <c:v>4.023613836755309E-2</c:v>
                </c:pt>
                <c:pt idx="3043">
                  <c:v>4.0246521700553609E-2</c:v>
                </c:pt>
                <c:pt idx="3044">
                  <c:v>3.9036555033553591E-2</c:v>
                </c:pt>
                <c:pt idx="3045">
                  <c:v>3.8669405034554807E-2</c:v>
                </c:pt>
                <c:pt idx="3046">
                  <c:v>3.846228836755379E-2</c:v>
                </c:pt>
                <c:pt idx="3047">
                  <c:v>4.0435621700553662E-2</c:v>
                </c:pt>
                <c:pt idx="3048">
                  <c:v>3.9783655034553569E-2</c:v>
                </c:pt>
                <c:pt idx="3049">
                  <c:v>3.9225521700553892E-2</c:v>
                </c:pt>
                <c:pt idx="3050">
                  <c:v>3.8178638367555487E-2</c:v>
                </c:pt>
                <c:pt idx="3051">
                  <c:v>3.8612355034554249E-2</c:v>
                </c:pt>
                <c:pt idx="3052">
                  <c:v>4.1140771700553594E-2</c:v>
                </c:pt>
                <c:pt idx="3053">
                  <c:v>4.1089138367554193E-2</c:v>
                </c:pt>
                <c:pt idx="3054">
                  <c:v>3.9614655034553928E-2</c:v>
                </c:pt>
                <c:pt idx="3055">
                  <c:v>3.9313105033552412E-2</c:v>
                </c:pt>
                <c:pt idx="3056">
                  <c:v>3.9057355033553301E-2</c:v>
                </c:pt>
                <c:pt idx="3057">
                  <c:v>4.0285155034553946E-2</c:v>
                </c:pt>
                <c:pt idx="3058">
                  <c:v>4.0525538367552863E-2</c:v>
                </c:pt>
                <c:pt idx="3059">
                  <c:v>3.966603836755396E-2</c:v>
                </c:pt>
                <c:pt idx="3060">
                  <c:v>3.889177170055276E-2</c:v>
                </c:pt>
                <c:pt idx="3061">
                  <c:v>3.9822788367554332E-2</c:v>
                </c:pt>
                <c:pt idx="3062">
                  <c:v>4.1721671700552812E-2</c:v>
                </c:pt>
                <c:pt idx="3063">
                  <c:v>4.1117588367552707E-2</c:v>
                </c:pt>
                <c:pt idx="3064">
                  <c:v>3.9847155033554807E-2</c:v>
                </c:pt>
                <c:pt idx="3065">
                  <c:v>3.922622170055319E-2</c:v>
                </c:pt>
                <c:pt idx="3066">
                  <c:v>3.9168171700555157E-2</c:v>
                </c:pt>
                <c:pt idx="3067">
                  <c:v>4.0948838367554211E-2</c:v>
                </c:pt>
                <c:pt idx="3068">
                  <c:v>4.1016838367554834E-2</c:v>
                </c:pt>
                <c:pt idx="3069">
                  <c:v>4.0050421700553465E-2</c:v>
                </c:pt>
                <c:pt idx="3070">
                  <c:v>3.9168355034555583E-2</c:v>
                </c:pt>
                <c:pt idx="3071">
                  <c:v>3.9539805033553102E-2</c:v>
                </c:pt>
                <c:pt idx="3072">
                  <c:v>4.1258021700554218E-2</c:v>
                </c:pt>
                <c:pt idx="3073">
                  <c:v>4.1425371701554206E-2</c:v>
                </c:pt>
                <c:pt idx="3074">
                  <c:v>4.0487371700554456E-2</c:v>
                </c:pt>
                <c:pt idx="3075">
                  <c:v>3.9858321700553881E-2</c:v>
                </c:pt>
                <c:pt idx="3076">
                  <c:v>4.0337371700554805E-2</c:v>
                </c:pt>
                <c:pt idx="3077">
                  <c:v>4.1228821700554044E-2</c:v>
                </c:pt>
                <c:pt idx="3078">
                  <c:v>4.1459455033554485E-2</c:v>
                </c:pt>
                <c:pt idx="3079">
                  <c:v>4.0715238367552822E-2</c:v>
                </c:pt>
                <c:pt idx="3080">
                  <c:v>4.0399221700554613E-2</c:v>
                </c:pt>
                <c:pt idx="3081">
                  <c:v>4.0508938367554273E-2</c:v>
                </c:pt>
                <c:pt idx="3082">
                  <c:v>4.1774038367553737E-2</c:v>
                </c:pt>
                <c:pt idx="3083">
                  <c:v>4.1816321701554096E-2</c:v>
                </c:pt>
                <c:pt idx="3084">
                  <c:v>4.069305503455474E-2</c:v>
                </c:pt>
                <c:pt idx="3085">
                  <c:v>4.0841171700553638E-2</c:v>
                </c:pt>
                <c:pt idx="3086">
                  <c:v>4.0698421700553447E-2</c:v>
                </c:pt>
                <c:pt idx="3087">
                  <c:v>4.2540021700554001E-2</c:v>
                </c:pt>
                <c:pt idx="3088">
                  <c:v>4.1979288367554227E-2</c:v>
                </c:pt>
                <c:pt idx="3089">
                  <c:v>4.0387905034553875E-2</c:v>
                </c:pt>
                <c:pt idx="3090">
                  <c:v>3.8742938367554339E-2</c:v>
                </c:pt>
                <c:pt idx="3091">
                  <c:v>3.843275503455508E-2</c:v>
                </c:pt>
                <c:pt idx="3092">
                  <c:v>4.0198021700553491E-2</c:v>
                </c:pt>
                <c:pt idx="3093">
                  <c:v>3.9959055034553395E-2</c:v>
                </c:pt>
                <c:pt idx="3094">
                  <c:v>3.9418021701554687E-2</c:v>
                </c:pt>
                <c:pt idx="3095">
                  <c:v>3.8850271701554598E-2</c:v>
                </c:pt>
                <c:pt idx="3096">
                  <c:v>3.9476355033554136E-2</c:v>
                </c:pt>
                <c:pt idx="3097">
                  <c:v>4.0252205034554359E-2</c:v>
                </c:pt>
                <c:pt idx="3098">
                  <c:v>4.0549038367553927E-2</c:v>
                </c:pt>
                <c:pt idx="3099">
                  <c:v>3.9673005034555467E-2</c:v>
                </c:pt>
                <c:pt idx="3100">
                  <c:v>3.8177938367552636E-2</c:v>
                </c:pt>
                <c:pt idx="3101">
                  <c:v>3.9045621701553082E-2</c:v>
                </c:pt>
                <c:pt idx="3102">
                  <c:v>4.0189971700555341E-2</c:v>
                </c:pt>
                <c:pt idx="3103">
                  <c:v>3.9690471700553467E-2</c:v>
                </c:pt>
                <c:pt idx="3104">
                  <c:v>3.9807888367552516E-2</c:v>
                </c:pt>
                <c:pt idx="3105">
                  <c:v>3.8593538367554595E-2</c:v>
                </c:pt>
                <c:pt idx="3106">
                  <c:v>3.8536271700553251E-2</c:v>
                </c:pt>
                <c:pt idx="3107">
                  <c:v>3.9852838367553781E-2</c:v>
                </c:pt>
                <c:pt idx="3108">
                  <c:v>3.981848836755382E-2</c:v>
                </c:pt>
                <c:pt idx="3109">
                  <c:v>3.9407588367553495E-2</c:v>
                </c:pt>
                <c:pt idx="3110">
                  <c:v>3.8523655034553309E-2</c:v>
                </c:pt>
                <c:pt idx="3111">
                  <c:v>3.8652688367554824E-2</c:v>
                </c:pt>
                <c:pt idx="3112">
                  <c:v>4.0841338367553839E-2</c:v>
                </c:pt>
                <c:pt idx="3113">
                  <c:v>4.0840838367553325E-2</c:v>
                </c:pt>
                <c:pt idx="3114">
                  <c:v>3.9781788367554818E-2</c:v>
                </c:pt>
                <c:pt idx="3115">
                  <c:v>3.9207388367555177E-2</c:v>
                </c:pt>
                <c:pt idx="3116">
                  <c:v>3.9564305033553418E-2</c:v>
                </c:pt>
                <c:pt idx="3117">
                  <c:v>4.030818836755308E-2</c:v>
                </c:pt>
                <c:pt idx="3118">
                  <c:v>4.0162438367553357E-2</c:v>
                </c:pt>
                <c:pt idx="3119">
                  <c:v>4.0061755034554516E-2</c:v>
                </c:pt>
                <c:pt idx="3120">
                  <c:v>3.9461121701553872E-2</c:v>
                </c:pt>
                <c:pt idx="3121">
                  <c:v>3.9664588367554779E-2</c:v>
                </c:pt>
                <c:pt idx="3122">
                  <c:v>4.0614738367554318E-2</c:v>
                </c:pt>
                <c:pt idx="3123">
                  <c:v>4.0460671700555076E-2</c:v>
                </c:pt>
                <c:pt idx="3124">
                  <c:v>3.9392655034553095E-2</c:v>
                </c:pt>
                <c:pt idx="3125">
                  <c:v>3.9359355034554747E-2</c:v>
                </c:pt>
                <c:pt idx="3126">
                  <c:v>3.9237155034554896E-2</c:v>
                </c:pt>
                <c:pt idx="3127">
                  <c:v>4.0251371700553443E-2</c:v>
                </c:pt>
                <c:pt idx="3128">
                  <c:v>3.9539371701553486E-2</c:v>
                </c:pt>
                <c:pt idx="3129">
                  <c:v>3.9558305033554356E-2</c:v>
                </c:pt>
                <c:pt idx="3130">
                  <c:v>3.9240888367554086E-2</c:v>
                </c:pt>
                <c:pt idx="3131">
                  <c:v>3.8973205034554106E-2</c:v>
                </c:pt>
                <c:pt idx="3132">
                  <c:v>3.9883238367553767E-2</c:v>
                </c:pt>
                <c:pt idx="3133">
                  <c:v>4.026290503355319E-2</c:v>
                </c:pt>
                <c:pt idx="3134">
                  <c:v>4.0239105033553949E-2</c:v>
                </c:pt>
                <c:pt idx="3135">
                  <c:v>3.9470721700554059E-2</c:v>
                </c:pt>
                <c:pt idx="3136">
                  <c:v>3.8971488367555332E-2</c:v>
                </c:pt>
                <c:pt idx="3137">
                  <c:v>4.0193305033553409E-2</c:v>
                </c:pt>
                <c:pt idx="3138">
                  <c:v>3.9444088367553712E-2</c:v>
                </c:pt>
                <c:pt idx="3139">
                  <c:v>3.9867355033552834E-2</c:v>
                </c:pt>
                <c:pt idx="3140">
                  <c:v>3.9482738367552409E-2</c:v>
                </c:pt>
                <c:pt idx="3141">
                  <c:v>3.9130588367554744E-2</c:v>
                </c:pt>
                <c:pt idx="3142">
                  <c:v>4.1046355034553408E-2</c:v>
                </c:pt>
                <c:pt idx="3143">
                  <c:v>4.0892605034552568E-2</c:v>
                </c:pt>
                <c:pt idx="3144">
                  <c:v>4.0658121701553321E-2</c:v>
                </c:pt>
                <c:pt idx="3145">
                  <c:v>3.912770503455483E-2</c:v>
                </c:pt>
                <c:pt idx="3146">
                  <c:v>3.9637671701552926E-2</c:v>
                </c:pt>
                <c:pt idx="3147">
                  <c:v>4.0032838367554072E-2</c:v>
                </c:pt>
                <c:pt idx="3148">
                  <c:v>3.9785455034553288E-2</c:v>
                </c:pt>
                <c:pt idx="3149">
                  <c:v>3.9805988367553405E-2</c:v>
                </c:pt>
                <c:pt idx="3150">
                  <c:v>3.9388721700555032E-2</c:v>
                </c:pt>
                <c:pt idx="3151">
                  <c:v>3.9508571701554154E-2</c:v>
                </c:pt>
                <c:pt idx="3152">
                  <c:v>4.0564905033554546E-2</c:v>
                </c:pt>
                <c:pt idx="3153">
                  <c:v>4.0190405034553359E-2</c:v>
                </c:pt>
                <c:pt idx="3154">
                  <c:v>3.9968671700553807E-2</c:v>
                </c:pt>
                <c:pt idx="3155">
                  <c:v>3.8994205034554377E-2</c:v>
                </c:pt>
                <c:pt idx="3156">
                  <c:v>3.9470321701553027E-2</c:v>
                </c:pt>
                <c:pt idx="3157">
                  <c:v>4.1093271700552728E-2</c:v>
                </c:pt>
                <c:pt idx="3158">
                  <c:v>4.1227071700553133E-2</c:v>
                </c:pt>
                <c:pt idx="3159">
                  <c:v>4.0984105034554255E-2</c:v>
                </c:pt>
                <c:pt idx="3160">
                  <c:v>4.0265905034554586E-2</c:v>
                </c:pt>
                <c:pt idx="3161">
                  <c:v>4.0241255033554205E-2</c:v>
                </c:pt>
                <c:pt idx="3162">
                  <c:v>4.1061638367554346E-2</c:v>
                </c:pt>
                <c:pt idx="3163">
                  <c:v>4.0473721700553036E-2</c:v>
                </c:pt>
                <c:pt idx="3164">
                  <c:v>4.0894471700554783E-2</c:v>
                </c:pt>
                <c:pt idx="3165">
                  <c:v>4.1407655034553195E-2</c:v>
                </c:pt>
                <c:pt idx="3166">
                  <c:v>4.1381038367554759E-2</c:v>
                </c:pt>
                <c:pt idx="3167">
                  <c:v>4.1849288367553819E-2</c:v>
                </c:pt>
                <c:pt idx="3168">
                  <c:v>4.2260238367552952E-2</c:v>
                </c:pt>
                <c:pt idx="3169">
                  <c:v>4.104155503355407E-2</c:v>
                </c:pt>
                <c:pt idx="3170">
                  <c:v>4.0914471700554025E-2</c:v>
                </c:pt>
                <c:pt idx="3171">
                  <c:v>4.0926405034556759E-2</c:v>
                </c:pt>
                <c:pt idx="3172">
                  <c:v>4.1514321700554427E-2</c:v>
                </c:pt>
                <c:pt idx="3173">
                  <c:v>4.1164521700554027E-2</c:v>
                </c:pt>
                <c:pt idx="3174">
                  <c:v>4.0722055034554352E-2</c:v>
                </c:pt>
                <c:pt idx="3175">
                  <c:v>3.9019338367553183E-2</c:v>
                </c:pt>
                <c:pt idx="3176">
                  <c:v>4.0109705034555312E-2</c:v>
                </c:pt>
                <c:pt idx="3177">
                  <c:v>3.9910705033553165E-2</c:v>
                </c:pt>
                <c:pt idx="3178">
                  <c:v>3.9622671700553405E-2</c:v>
                </c:pt>
                <c:pt idx="3179">
                  <c:v>3.9435005034554174E-2</c:v>
                </c:pt>
                <c:pt idx="3180">
                  <c:v>3.8714555034554857E-2</c:v>
                </c:pt>
                <c:pt idx="3181">
                  <c:v>3.8722155034553077E-2</c:v>
                </c:pt>
                <c:pt idx="3182">
                  <c:v>4.0295821701554282E-2</c:v>
                </c:pt>
                <c:pt idx="3183">
                  <c:v>4.0901721700554242E-2</c:v>
                </c:pt>
                <c:pt idx="3184">
                  <c:v>4.0167105034552855E-2</c:v>
                </c:pt>
                <c:pt idx="3185">
                  <c:v>3.9595305034553399E-2</c:v>
                </c:pt>
                <c:pt idx="3186">
                  <c:v>3.9599655034554496E-2</c:v>
                </c:pt>
                <c:pt idx="3187">
                  <c:v>4.0158238367554014E-2</c:v>
                </c:pt>
                <c:pt idx="3188">
                  <c:v>3.9965671700554276E-2</c:v>
                </c:pt>
                <c:pt idx="3189">
                  <c:v>4.0135338367554632E-2</c:v>
                </c:pt>
                <c:pt idx="3190">
                  <c:v>3.9882288367553323E-2</c:v>
                </c:pt>
                <c:pt idx="3191">
                  <c:v>4.0324305033553068E-2</c:v>
                </c:pt>
                <c:pt idx="3192">
                  <c:v>4.0912355033554129E-2</c:v>
                </c:pt>
                <c:pt idx="3193">
                  <c:v>4.1677021701555142E-2</c:v>
                </c:pt>
                <c:pt idx="3194">
                  <c:v>4.0879755034553392E-2</c:v>
                </c:pt>
                <c:pt idx="3195">
                  <c:v>4.0083055034552964E-2</c:v>
                </c:pt>
                <c:pt idx="3196">
                  <c:v>4.0050505034554498E-2</c:v>
                </c:pt>
                <c:pt idx="3197">
                  <c:v>4.1392555034552594E-2</c:v>
                </c:pt>
                <c:pt idx="3198">
                  <c:v>4.1405471700554267E-2</c:v>
                </c:pt>
                <c:pt idx="3199">
                  <c:v>4.0742505034553525E-2</c:v>
                </c:pt>
                <c:pt idx="3200">
                  <c:v>4.016190503455426E-2</c:v>
                </c:pt>
                <c:pt idx="3201">
                  <c:v>4.0196171700553188E-2</c:v>
                </c:pt>
                <c:pt idx="3202">
                  <c:v>4.176292170155356E-2</c:v>
                </c:pt>
                <c:pt idx="3203">
                  <c:v>4.1127188367552983E-2</c:v>
                </c:pt>
                <c:pt idx="3204">
                  <c:v>4.0396105034553778E-2</c:v>
                </c:pt>
                <c:pt idx="3205">
                  <c:v>4.0109271700553742E-2</c:v>
                </c:pt>
                <c:pt idx="3206">
                  <c:v>4.0359938367553874E-2</c:v>
                </c:pt>
                <c:pt idx="3207">
                  <c:v>4.0962188367553901E-2</c:v>
                </c:pt>
                <c:pt idx="3208">
                  <c:v>4.1245971700553732E-2</c:v>
                </c:pt>
                <c:pt idx="3209">
                  <c:v>4.0371705033552766E-2</c:v>
                </c:pt>
                <c:pt idx="3210">
                  <c:v>3.9838121700554077E-2</c:v>
                </c:pt>
                <c:pt idx="3211">
                  <c:v>4.0535238367554308E-2</c:v>
                </c:pt>
                <c:pt idx="3212">
                  <c:v>4.1610021700553682E-2</c:v>
                </c:pt>
                <c:pt idx="3213">
                  <c:v>4.0789738367554798E-2</c:v>
                </c:pt>
                <c:pt idx="3214">
                  <c:v>4.0788071701553144E-2</c:v>
                </c:pt>
                <c:pt idx="3215">
                  <c:v>4.0328755033555333E-2</c:v>
                </c:pt>
                <c:pt idx="3216">
                  <c:v>4.0569338367553123E-2</c:v>
                </c:pt>
                <c:pt idx="3217">
                  <c:v>4.1148238367553838E-2</c:v>
                </c:pt>
                <c:pt idx="3218">
                  <c:v>4.1440205034553437E-2</c:v>
                </c:pt>
                <c:pt idx="3219">
                  <c:v>4.1006971700554964E-2</c:v>
                </c:pt>
                <c:pt idx="3220">
                  <c:v>4.0579505034554722E-2</c:v>
                </c:pt>
                <c:pt idx="3221">
                  <c:v>4.0972755033554756E-2</c:v>
                </c:pt>
                <c:pt idx="3222">
                  <c:v>4.2217138367553766E-2</c:v>
                </c:pt>
                <c:pt idx="3223">
                  <c:v>4.2078888367554648E-2</c:v>
                </c:pt>
                <c:pt idx="3224">
                  <c:v>4.0730938367553329E-2</c:v>
                </c:pt>
                <c:pt idx="3225">
                  <c:v>4.0432655034554579E-2</c:v>
                </c:pt>
                <c:pt idx="3226">
                  <c:v>4.0518788367553918E-2</c:v>
                </c:pt>
                <c:pt idx="3227">
                  <c:v>4.1884071700553485E-2</c:v>
                </c:pt>
                <c:pt idx="3228">
                  <c:v>4.1694005034554629E-2</c:v>
                </c:pt>
                <c:pt idx="3229">
                  <c:v>4.0900505034554294E-2</c:v>
                </c:pt>
                <c:pt idx="3230">
                  <c:v>4.0268088367553426E-2</c:v>
                </c:pt>
                <c:pt idx="3231">
                  <c:v>4.0790205034553176E-2</c:v>
                </c:pt>
                <c:pt idx="3232">
                  <c:v>4.1756005034554414E-2</c:v>
                </c:pt>
                <c:pt idx="3233">
                  <c:v>4.1315171700554168E-2</c:v>
                </c:pt>
                <c:pt idx="3234">
                  <c:v>4.0786638367554098E-2</c:v>
                </c:pt>
                <c:pt idx="3235">
                  <c:v>4.0181905033553414E-2</c:v>
                </c:pt>
                <c:pt idx="3236">
                  <c:v>4.0204288367553923E-2</c:v>
                </c:pt>
                <c:pt idx="3237">
                  <c:v>4.1635638367552866E-2</c:v>
                </c:pt>
                <c:pt idx="3238">
                  <c:v>4.1290871701552725E-2</c:v>
                </c:pt>
                <c:pt idx="3239">
                  <c:v>4.0248921701553322E-2</c:v>
                </c:pt>
                <c:pt idx="3240">
                  <c:v>3.9336355034554196E-2</c:v>
                </c:pt>
                <c:pt idx="3241">
                  <c:v>3.9301988367554011E-2</c:v>
                </c:pt>
                <c:pt idx="3242">
                  <c:v>3.9662955033553396E-2</c:v>
                </c:pt>
                <c:pt idx="3243">
                  <c:v>4.0049738367554391E-2</c:v>
                </c:pt>
                <c:pt idx="3244">
                  <c:v>3.9384188367553599E-2</c:v>
                </c:pt>
                <c:pt idx="3245">
                  <c:v>3.9117005034554134E-2</c:v>
                </c:pt>
                <c:pt idx="3246">
                  <c:v>3.871330503455446E-2</c:v>
                </c:pt>
                <c:pt idx="3247">
                  <c:v>3.9913188367553823E-2</c:v>
                </c:pt>
                <c:pt idx="3248">
                  <c:v>4.0312371700553976E-2</c:v>
                </c:pt>
                <c:pt idx="3249">
                  <c:v>4.0078005034554345E-2</c:v>
                </c:pt>
                <c:pt idx="3250">
                  <c:v>3.9178288367554395E-2</c:v>
                </c:pt>
                <c:pt idx="3251">
                  <c:v>3.892177170155349E-2</c:v>
                </c:pt>
                <c:pt idx="3252">
                  <c:v>4.0868705034553934E-2</c:v>
                </c:pt>
                <c:pt idx="3253">
                  <c:v>4.0647688367553905E-2</c:v>
                </c:pt>
                <c:pt idx="3254">
                  <c:v>4.0327905033552505E-2</c:v>
                </c:pt>
                <c:pt idx="3255">
                  <c:v>3.9509738367553518E-2</c:v>
                </c:pt>
                <c:pt idx="3256">
                  <c:v>3.9838538367553647E-2</c:v>
                </c:pt>
                <c:pt idx="3257">
                  <c:v>4.0445255033552521E-2</c:v>
                </c:pt>
                <c:pt idx="3258">
                  <c:v>4.1335071700554019E-2</c:v>
                </c:pt>
                <c:pt idx="3259">
                  <c:v>4.0621588367554431E-2</c:v>
                </c:pt>
                <c:pt idx="3260">
                  <c:v>4.016477170055395E-2</c:v>
                </c:pt>
                <c:pt idx="3261">
                  <c:v>3.9540655034554242E-2</c:v>
                </c:pt>
                <c:pt idx="3262">
                  <c:v>4.1391588367553703E-2</c:v>
                </c:pt>
                <c:pt idx="3263">
                  <c:v>4.137638836755371E-2</c:v>
                </c:pt>
                <c:pt idx="3264">
                  <c:v>4.0552971701553767E-2</c:v>
                </c:pt>
                <c:pt idx="3265">
                  <c:v>4.0026505034554696E-2</c:v>
                </c:pt>
                <c:pt idx="3266">
                  <c:v>4.0052005034554264E-2</c:v>
                </c:pt>
                <c:pt idx="3267">
                  <c:v>4.0821938367552726E-2</c:v>
                </c:pt>
                <c:pt idx="3268">
                  <c:v>4.0403888367554111E-2</c:v>
                </c:pt>
                <c:pt idx="3269">
                  <c:v>3.9967105034553321E-2</c:v>
                </c:pt>
                <c:pt idx="3270">
                  <c:v>3.9622338367554868E-2</c:v>
                </c:pt>
                <c:pt idx="3271">
                  <c:v>3.936728836755328E-2</c:v>
                </c:pt>
                <c:pt idx="3272">
                  <c:v>4.0969621700553696E-2</c:v>
                </c:pt>
                <c:pt idx="3273">
                  <c:v>4.0276821700554202E-2</c:v>
                </c:pt>
                <c:pt idx="3274">
                  <c:v>4.0039038367553695E-2</c:v>
                </c:pt>
                <c:pt idx="3275">
                  <c:v>3.9445271701553389E-2</c:v>
                </c:pt>
                <c:pt idx="3276">
                  <c:v>3.952277170055303E-2</c:v>
                </c:pt>
                <c:pt idx="3277">
                  <c:v>4.0130921701554592E-2</c:v>
                </c:pt>
                <c:pt idx="3278">
                  <c:v>4.0578455034554886E-2</c:v>
                </c:pt>
                <c:pt idx="3279">
                  <c:v>3.9810755034554071E-2</c:v>
                </c:pt>
                <c:pt idx="3280">
                  <c:v>3.9835705034554317E-2</c:v>
                </c:pt>
                <c:pt idx="3281">
                  <c:v>3.9881205034553127E-2</c:v>
                </c:pt>
                <c:pt idx="3282">
                  <c:v>4.0531788367554847E-2</c:v>
                </c:pt>
                <c:pt idx="3283">
                  <c:v>4.0765888367553196E-2</c:v>
                </c:pt>
                <c:pt idx="3284">
                  <c:v>3.9978505034553316E-2</c:v>
                </c:pt>
                <c:pt idx="3285">
                  <c:v>3.9901205034554146E-2</c:v>
                </c:pt>
                <c:pt idx="3286">
                  <c:v>4.0067105034554865E-2</c:v>
                </c:pt>
                <c:pt idx="3287">
                  <c:v>4.1024755034553231E-2</c:v>
                </c:pt>
                <c:pt idx="3288">
                  <c:v>4.0656155034553401E-2</c:v>
                </c:pt>
                <c:pt idx="3289">
                  <c:v>4.0636638367554448E-2</c:v>
                </c:pt>
                <c:pt idx="3290">
                  <c:v>3.9856721700552947E-2</c:v>
                </c:pt>
                <c:pt idx="3291">
                  <c:v>3.9706605034553769E-2</c:v>
                </c:pt>
                <c:pt idx="3292">
                  <c:v>4.0181955034554087E-2</c:v>
                </c:pt>
                <c:pt idx="3293">
                  <c:v>4.0398188367553226E-2</c:v>
                </c:pt>
                <c:pt idx="3294">
                  <c:v>3.9943438367553832E-2</c:v>
                </c:pt>
                <c:pt idx="3295">
                  <c:v>3.9407755033553607E-2</c:v>
                </c:pt>
                <c:pt idx="3296">
                  <c:v>3.9259255034553811E-2</c:v>
                </c:pt>
                <c:pt idx="3297">
                  <c:v>4.0535421700554644E-2</c:v>
                </c:pt>
                <c:pt idx="3298">
                  <c:v>4.0517855034553699E-2</c:v>
                </c:pt>
                <c:pt idx="3299">
                  <c:v>3.9481455034553428E-2</c:v>
                </c:pt>
                <c:pt idx="3300">
                  <c:v>3.9865171701554084E-2</c:v>
                </c:pt>
                <c:pt idx="3301">
                  <c:v>4.0600021700552838E-2</c:v>
                </c:pt>
                <c:pt idx="3302">
                  <c:v>4.0875271700552454E-2</c:v>
                </c:pt>
                <c:pt idx="3303">
                  <c:v>3.9687921700553866E-2</c:v>
                </c:pt>
                <c:pt idx="3304">
                  <c:v>3.9972238367552884E-2</c:v>
                </c:pt>
                <c:pt idx="3305">
                  <c:v>3.9807205033555129E-2</c:v>
                </c:pt>
                <c:pt idx="3306">
                  <c:v>3.9149921700553272E-2</c:v>
                </c:pt>
                <c:pt idx="3307">
                  <c:v>4.029528836755332E-2</c:v>
                </c:pt>
                <c:pt idx="3308">
                  <c:v>3.9918221700553994E-2</c:v>
                </c:pt>
                <c:pt idx="3309">
                  <c:v>3.972892170055338E-2</c:v>
                </c:pt>
                <c:pt idx="3310">
                  <c:v>3.9138905034554264E-2</c:v>
                </c:pt>
                <c:pt idx="3311">
                  <c:v>3.906835503355395E-2</c:v>
                </c:pt>
                <c:pt idx="3312">
                  <c:v>3.9673688367552765E-2</c:v>
                </c:pt>
                <c:pt idx="3313">
                  <c:v>3.9833355034555276E-2</c:v>
                </c:pt>
                <c:pt idx="3314">
                  <c:v>3.9692005034553682E-2</c:v>
                </c:pt>
                <c:pt idx="3315">
                  <c:v>3.9300005034553956E-2</c:v>
                </c:pt>
                <c:pt idx="3316">
                  <c:v>3.9218738367552811E-2</c:v>
                </c:pt>
                <c:pt idx="3317">
                  <c:v>3.9989838367554278E-2</c:v>
                </c:pt>
                <c:pt idx="3318">
                  <c:v>3.9774721701554008E-2</c:v>
                </c:pt>
                <c:pt idx="3319">
                  <c:v>3.9602288367553265E-2</c:v>
                </c:pt>
                <c:pt idx="3320">
                  <c:v>3.8897555034552903E-2</c:v>
                </c:pt>
                <c:pt idx="3321">
                  <c:v>3.930182170055381E-2</c:v>
                </c:pt>
                <c:pt idx="3322">
                  <c:v>4.0218871700553785E-2</c:v>
                </c:pt>
                <c:pt idx="3323">
                  <c:v>4.0107338367554271E-2</c:v>
                </c:pt>
                <c:pt idx="3324">
                  <c:v>3.9401855033553937E-2</c:v>
                </c:pt>
                <c:pt idx="3325">
                  <c:v>3.895618836755417E-2</c:v>
                </c:pt>
                <c:pt idx="3326">
                  <c:v>3.9090888367554436E-2</c:v>
                </c:pt>
                <c:pt idx="3327">
                  <c:v>3.9851721700553136E-2</c:v>
                </c:pt>
                <c:pt idx="3328">
                  <c:v>3.9702438367553008E-2</c:v>
                </c:pt>
                <c:pt idx="3329">
                  <c:v>4.0102255034553516E-2</c:v>
                </c:pt>
                <c:pt idx="3330">
                  <c:v>3.9339488367555256E-2</c:v>
                </c:pt>
                <c:pt idx="3331">
                  <c:v>3.8748705033554168E-2</c:v>
                </c:pt>
                <c:pt idx="3332">
                  <c:v>3.9224455034553921E-2</c:v>
                </c:pt>
                <c:pt idx="3333">
                  <c:v>3.9845505034551601E-2</c:v>
                </c:pt>
                <c:pt idx="3334">
                  <c:v>3.9148471700554091E-2</c:v>
                </c:pt>
                <c:pt idx="3335">
                  <c:v>3.8393988367553214E-2</c:v>
                </c:pt>
                <c:pt idx="3336">
                  <c:v>3.8764405034552987E-2</c:v>
                </c:pt>
                <c:pt idx="3337">
                  <c:v>4.0213238367553708E-2</c:v>
                </c:pt>
                <c:pt idx="3338">
                  <c:v>4.0542321700553566E-2</c:v>
                </c:pt>
                <c:pt idx="3339">
                  <c:v>3.9702171700553415E-2</c:v>
                </c:pt>
                <c:pt idx="3340">
                  <c:v>3.8909738367554916E-2</c:v>
                </c:pt>
                <c:pt idx="3341">
                  <c:v>3.9426038367554164E-2</c:v>
                </c:pt>
                <c:pt idx="3342">
                  <c:v>3.9902155034552814E-2</c:v>
                </c:pt>
                <c:pt idx="3343">
                  <c:v>3.9860905034553931E-2</c:v>
                </c:pt>
                <c:pt idx="3344">
                  <c:v>3.9152005033554496E-2</c:v>
                </c:pt>
                <c:pt idx="3345">
                  <c:v>3.879760503455372E-2</c:v>
                </c:pt>
                <c:pt idx="3346">
                  <c:v>3.99166050345547E-2</c:v>
                </c:pt>
                <c:pt idx="3347">
                  <c:v>4.0825055033553562E-2</c:v>
                </c:pt>
                <c:pt idx="3348">
                  <c:v>4.1353305034553992E-2</c:v>
                </c:pt>
                <c:pt idx="3349">
                  <c:v>3.9458171701553149E-2</c:v>
                </c:pt>
                <c:pt idx="3350">
                  <c:v>3.8779821700553677E-2</c:v>
                </c:pt>
                <c:pt idx="3351">
                  <c:v>3.9262788367554216E-2</c:v>
                </c:pt>
                <c:pt idx="3352">
                  <c:v>4.0068205033555196E-2</c:v>
                </c:pt>
                <c:pt idx="3353">
                  <c:v>4.0820588367552937E-2</c:v>
                </c:pt>
                <c:pt idx="3354">
                  <c:v>3.9924755034554019E-2</c:v>
                </c:pt>
                <c:pt idx="3355">
                  <c:v>3.9373821701555081E-2</c:v>
                </c:pt>
                <c:pt idx="3356">
                  <c:v>3.911012170155366E-2</c:v>
                </c:pt>
                <c:pt idx="3357">
                  <c:v>3.9871471701554875E-2</c:v>
                </c:pt>
                <c:pt idx="3358">
                  <c:v>4.014393836755388E-2</c:v>
                </c:pt>
                <c:pt idx="3359">
                  <c:v>3.9393738367555067E-2</c:v>
                </c:pt>
                <c:pt idx="3360">
                  <c:v>3.9119105034553805E-2</c:v>
                </c:pt>
                <c:pt idx="3361">
                  <c:v>3.9565988367553609E-2</c:v>
                </c:pt>
                <c:pt idx="3362">
                  <c:v>4.0842938367552997E-2</c:v>
                </c:pt>
                <c:pt idx="3363">
                  <c:v>4.1023388367553218E-2</c:v>
                </c:pt>
                <c:pt idx="3364">
                  <c:v>3.9843655034554851E-2</c:v>
                </c:pt>
                <c:pt idx="3365">
                  <c:v>3.8704205033554609E-2</c:v>
                </c:pt>
                <c:pt idx="3366">
                  <c:v>3.8063088367553413E-2</c:v>
                </c:pt>
                <c:pt idx="3367">
                  <c:v>3.9930555034554296E-2</c:v>
                </c:pt>
                <c:pt idx="3368">
                  <c:v>3.9990771700554498E-2</c:v>
                </c:pt>
                <c:pt idx="3369">
                  <c:v>3.9623455034553737E-2</c:v>
                </c:pt>
                <c:pt idx="3370">
                  <c:v>3.9081271700553935E-2</c:v>
                </c:pt>
                <c:pt idx="3371">
                  <c:v>3.8817788367553299E-2</c:v>
                </c:pt>
                <c:pt idx="3372">
                  <c:v>4.0515588367553826E-2</c:v>
                </c:pt>
                <c:pt idx="3373">
                  <c:v>4.0889421700554388E-2</c:v>
                </c:pt>
                <c:pt idx="3374">
                  <c:v>4.0070971700553806E-2</c:v>
                </c:pt>
                <c:pt idx="3375">
                  <c:v>3.9564955034553997E-2</c:v>
                </c:pt>
                <c:pt idx="3376">
                  <c:v>3.9892455034553145E-2</c:v>
                </c:pt>
                <c:pt idx="3377">
                  <c:v>4.0752971701553301E-2</c:v>
                </c:pt>
                <c:pt idx="3378">
                  <c:v>4.1031138367554967E-2</c:v>
                </c:pt>
                <c:pt idx="3379">
                  <c:v>4.0385288367553465E-2</c:v>
                </c:pt>
                <c:pt idx="3380">
                  <c:v>3.9760271701553898E-2</c:v>
                </c:pt>
                <c:pt idx="3381">
                  <c:v>3.9908388367554573E-2</c:v>
                </c:pt>
                <c:pt idx="3382">
                  <c:v>4.1365071700554659E-2</c:v>
                </c:pt>
                <c:pt idx="3383">
                  <c:v>4.1089371700553337E-2</c:v>
                </c:pt>
                <c:pt idx="3384">
                  <c:v>4.0026605034554089E-2</c:v>
                </c:pt>
                <c:pt idx="3385">
                  <c:v>3.8908021701554454E-2</c:v>
                </c:pt>
                <c:pt idx="3386">
                  <c:v>3.9485721701555357E-2</c:v>
                </c:pt>
                <c:pt idx="3387">
                  <c:v>4.0982021700554719E-2</c:v>
                </c:pt>
                <c:pt idx="3388">
                  <c:v>4.1077605034552669E-2</c:v>
                </c:pt>
                <c:pt idx="3389">
                  <c:v>3.9863005034553603E-2</c:v>
                </c:pt>
                <c:pt idx="3390">
                  <c:v>3.9521721700553195E-2</c:v>
                </c:pt>
                <c:pt idx="3391">
                  <c:v>3.935038836755296E-2</c:v>
                </c:pt>
                <c:pt idx="3392">
                  <c:v>4.0229421700554505E-2</c:v>
                </c:pt>
                <c:pt idx="3393">
                  <c:v>4.0474755034552737E-2</c:v>
                </c:pt>
                <c:pt idx="3394">
                  <c:v>3.8678588367553737E-2</c:v>
                </c:pt>
                <c:pt idx="3395">
                  <c:v>3.8189555034555192E-2</c:v>
                </c:pt>
                <c:pt idx="3396">
                  <c:v>3.8199471701553869E-2</c:v>
                </c:pt>
                <c:pt idx="3397">
                  <c:v>4.0386538367553862E-2</c:v>
                </c:pt>
                <c:pt idx="3398">
                  <c:v>4.0087971700553518E-2</c:v>
                </c:pt>
                <c:pt idx="3399">
                  <c:v>3.8914155033554956E-2</c:v>
                </c:pt>
                <c:pt idx="3400">
                  <c:v>3.8959238367552509E-2</c:v>
                </c:pt>
                <c:pt idx="3401">
                  <c:v>3.9039505033552538E-2</c:v>
                </c:pt>
                <c:pt idx="3402">
                  <c:v>3.9016738367554774E-2</c:v>
                </c:pt>
                <c:pt idx="3403">
                  <c:v>3.8723288367553857E-2</c:v>
                </c:pt>
                <c:pt idx="3404">
                  <c:v>3.765697170055389E-2</c:v>
                </c:pt>
                <c:pt idx="3405">
                  <c:v>3.7854305034554295E-2</c:v>
                </c:pt>
                <c:pt idx="3406">
                  <c:v>3.8012171700553446E-2</c:v>
                </c:pt>
                <c:pt idx="3407">
                  <c:v>3.8576088367553177E-2</c:v>
                </c:pt>
                <c:pt idx="3408">
                  <c:v>3.8716338367554351E-2</c:v>
                </c:pt>
                <c:pt idx="3409">
                  <c:v>3.7101355034553543E-2</c:v>
                </c:pt>
                <c:pt idx="3410">
                  <c:v>3.6536438367554561E-2</c:v>
                </c:pt>
                <c:pt idx="3411">
                  <c:v>3.6802638367553223E-2</c:v>
                </c:pt>
                <c:pt idx="3412">
                  <c:v>3.8692488367554526E-2</c:v>
                </c:pt>
                <c:pt idx="3413">
                  <c:v>3.8510855034554717E-2</c:v>
                </c:pt>
                <c:pt idx="3414">
                  <c:v>3.7767505034554241E-2</c:v>
                </c:pt>
                <c:pt idx="3415">
                  <c:v>3.7864505034554477E-2</c:v>
                </c:pt>
                <c:pt idx="3416">
                  <c:v>3.7607121700553983E-2</c:v>
                </c:pt>
                <c:pt idx="3417">
                  <c:v>3.9167671701552956E-2</c:v>
                </c:pt>
                <c:pt idx="3418">
                  <c:v>3.9444488367554834E-2</c:v>
                </c:pt>
                <c:pt idx="3419">
                  <c:v>3.7992421700553572E-2</c:v>
                </c:pt>
                <c:pt idx="3420">
                  <c:v>3.7274688367552281E-2</c:v>
                </c:pt>
                <c:pt idx="3421">
                  <c:v>3.7297105033554837E-2</c:v>
                </c:pt>
                <c:pt idx="3422">
                  <c:v>3.8659538367553162E-2</c:v>
                </c:pt>
                <c:pt idx="3423">
                  <c:v>3.8494271701554575E-2</c:v>
                </c:pt>
                <c:pt idx="3424">
                  <c:v>3.7618305034553282E-2</c:v>
                </c:pt>
                <c:pt idx="3425">
                  <c:v>3.7277255034553883E-2</c:v>
                </c:pt>
                <c:pt idx="3426">
                  <c:v>3.7367205034553444E-2</c:v>
                </c:pt>
                <c:pt idx="3427">
                  <c:v>3.8710388367554097E-2</c:v>
                </c:pt>
                <c:pt idx="3428">
                  <c:v>3.8723221701553137E-2</c:v>
                </c:pt>
                <c:pt idx="3429">
                  <c:v>3.7886621700553527E-2</c:v>
                </c:pt>
                <c:pt idx="3430">
                  <c:v>3.718762170055441E-2</c:v>
                </c:pt>
                <c:pt idx="3431">
                  <c:v>3.7245405034554716E-2</c:v>
                </c:pt>
                <c:pt idx="3432">
                  <c:v>3.8739421700552293E-2</c:v>
                </c:pt>
                <c:pt idx="3433">
                  <c:v>3.866047170155347E-2</c:v>
                </c:pt>
                <c:pt idx="3434">
                  <c:v>3.8643955033553959E-2</c:v>
                </c:pt>
                <c:pt idx="3435">
                  <c:v>3.6786288367554001E-2</c:v>
                </c:pt>
                <c:pt idx="3436">
                  <c:v>3.709625503455434E-2</c:v>
                </c:pt>
                <c:pt idx="3437">
                  <c:v>3.8956071700554554E-2</c:v>
                </c:pt>
                <c:pt idx="3438">
                  <c:v>3.8890788367553733E-2</c:v>
                </c:pt>
                <c:pt idx="3439">
                  <c:v>3.8475438367554696E-2</c:v>
                </c:pt>
                <c:pt idx="3440">
                  <c:v>3.906177170055343E-2</c:v>
                </c:pt>
                <c:pt idx="3441">
                  <c:v>3.8346838367554661E-2</c:v>
                </c:pt>
                <c:pt idx="3442">
                  <c:v>3.9431688367552689E-2</c:v>
                </c:pt>
                <c:pt idx="3443">
                  <c:v>3.9391238367554274E-2</c:v>
                </c:pt>
                <c:pt idx="3444">
                  <c:v>3.8952705034552573E-2</c:v>
                </c:pt>
                <c:pt idx="3445">
                  <c:v>3.8950105034554164E-2</c:v>
                </c:pt>
                <c:pt idx="3446">
                  <c:v>3.8694471700554581E-2</c:v>
                </c:pt>
                <c:pt idx="3447">
                  <c:v>4.0160521701554111E-2</c:v>
                </c:pt>
                <c:pt idx="3448">
                  <c:v>4.0826938367554313E-2</c:v>
                </c:pt>
                <c:pt idx="3449">
                  <c:v>3.9944655034553869E-2</c:v>
                </c:pt>
                <c:pt idx="3450">
                  <c:v>3.9445921701553879E-2</c:v>
                </c:pt>
                <c:pt idx="3451">
                  <c:v>3.906483836755377E-2</c:v>
                </c:pt>
                <c:pt idx="3452">
                  <c:v>4.0291238367553953E-2</c:v>
                </c:pt>
                <c:pt idx="3453">
                  <c:v>4.044135503455322E-2</c:v>
                </c:pt>
                <c:pt idx="3454">
                  <c:v>4.0158288367552822E-2</c:v>
                </c:pt>
                <c:pt idx="3455">
                  <c:v>3.9050488367554828E-2</c:v>
                </c:pt>
                <c:pt idx="3456">
                  <c:v>3.9243555033553215E-2</c:v>
                </c:pt>
                <c:pt idx="3457">
                  <c:v>4.0776605033554028E-2</c:v>
                </c:pt>
                <c:pt idx="3458">
                  <c:v>4.1311355034554034E-2</c:v>
                </c:pt>
                <c:pt idx="3459">
                  <c:v>3.9943071700553071E-2</c:v>
                </c:pt>
                <c:pt idx="3460">
                  <c:v>3.8458305034553456E-2</c:v>
                </c:pt>
                <c:pt idx="3461">
                  <c:v>3.8881421700554378E-2</c:v>
                </c:pt>
                <c:pt idx="3462">
                  <c:v>4.0753355033554109E-2</c:v>
                </c:pt>
                <c:pt idx="3463">
                  <c:v>3.9960155034553815E-2</c:v>
                </c:pt>
                <c:pt idx="3464">
                  <c:v>3.9531971700553961E-2</c:v>
                </c:pt>
                <c:pt idx="3465">
                  <c:v>3.9192105034554239E-2</c:v>
                </c:pt>
                <c:pt idx="3466">
                  <c:v>3.9277738367553064E-2</c:v>
                </c:pt>
                <c:pt idx="3467">
                  <c:v>4.0724738367553706E-2</c:v>
                </c:pt>
                <c:pt idx="3468">
                  <c:v>4.0322305033552788E-2</c:v>
                </c:pt>
                <c:pt idx="3469">
                  <c:v>3.9033738367554485E-2</c:v>
                </c:pt>
                <c:pt idx="3470">
                  <c:v>3.9045505034553465E-2</c:v>
                </c:pt>
                <c:pt idx="3471">
                  <c:v>4.0165238367554104E-2</c:v>
                </c:pt>
                <c:pt idx="3472">
                  <c:v>4.0521888367554618E-2</c:v>
                </c:pt>
                <c:pt idx="3473">
                  <c:v>3.9843655034553074E-2</c:v>
                </c:pt>
                <c:pt idx="3474">
                  <c:v>3.9503021700553156E-2</c:v>
                </c:pt>
                <c:pt idx="3475">
                  <c:v>3.8934655034554802E-2</c:v>
                </c:pt>
                <c:pt idx="3476">
                  <c:v>3.9347455033552373E-2</c:v>
                </c:pt>
                <c:pt idx="3477">
                  <c:v>4.0357471700553441E-2</c:v>
                </c:pt>
                <c:pt idx="3478">
                  <c:v>4.0277288367554356E-2</c:v>
                </c:pt>
                <c:pt idx="3479">
                  <c:v>3.9864655033553256E-2</c:v>
                </c:pt>
                <c:pt idx="3480">
                  <c:v>3.8385288367554574E-2</c:v>
                </c:pt>
                <c:pt idx="3481">
                  <c:v>3.9314771700554155E-2</c:v>
                </c:pt>
                <c:pt idx="3482">
                  <c:v>4.0921321700554139E-2</c:v>
                </c:pt>
                <c:pt idx="3483">
                  <c:v>4.0457505034553656E-2</c:v>
                </c:pt>
                <c:pt idx="3484">
                  <c:v>4.0024338367552439E-2</c:v>
                </c:pt>
                <c:pt idx="3485">
                  <c:v>3.9603671700553414E-2</c:v>
                </c:pt>
                <c:pt idx="3486">
                  <c:v>3.9157505034553133E-2</c:v>
                </c:pt>
                <c:pt idx="3487">
                  <c:v>4.0996288367552716E-2</c:v>
                </c:pt>
                <c:pt idx="3488">
                  <c:v>4.0446021701552717E-2</c:v>
                </c:pt>
                <c:pt idx="3489">
                  <c:v>3.9636155034552936E-2</c:v>
                </c:pt>
                <c:pt idx="3490">
                  <c:v>3.9262305033553838E-2</c:v>
                </c:pt>
                <c:pt idx="3491">
                  <c:v>3.9583055034554129E-2</c:v>
                </c:pt>
                <c:pt idx="3492">
                  <c:v>4.0545621700554826E-2</c:v>
                </c:pt>
                <c:pt idx="3493">
                  <c:v>4.0342055034552751E-2</c:v>
                </c:pt>
                <c:pt idx="3494">
                  <c:v>4.0211655034552998E-2</c:v>
                </c:pt>
                <c:pt idx="3495">
                  <c:v>3.9747371700554049E-2</c:v>
                </c:pt>
                <c:pt idx="3496">
                  <c:v>3.9387905034552653E-2</c:v>
                </c:pt>
                <c:pt idx="3497">
                  <c:v>4.0862055033552516E-2</c:v>
                </c:pt>
                <c:pt idx="3498">
                  <c:v>4.0053438367553221E-2</c:v>
                </c:pt>
                <c:pt idx="3499">
                  <c:v>4.013893836755407E-2</c:v>
                </c:pt>
                <c:pt idx="3500">
                  <c:v>3.9250771700554091E-2</c:v>
                </c:pt>
                <c:pt idx="3501">
                  <c:v>3.9776588367554447E-2</c:v>
                </c:pt>
                <c:pt idx="3502">
                  <c:v>4.0180855034553667E-2</c:v>
                </c:pt>
                <c:pt idx="3503">
                  <c:v>4.0172221701554059E-2</c:v>
                </c:pt>
                <c:pt idx="3504">
                  <c:v>3.9718888367553398E-2</c:v>
                </c:pt>
                <c:pt idx="3505">
                  <c:v>3.9748221701555189E-2</c:v>
                </c:pt>
                <c:pt idx="3506">
                  <c:v>3.9862138367554104E-2</c:v>
                </c:pt>
                <c:pt idx="3507">
                  <c:v>4.0630355034553881E-2</c:v>
                </c:pt>
                <c:pt idx="3508">
                  <c:v>4.0652971701553534E-2</c:v>
                </c:pt>
                <c:pt idx="3509">
                  <c:v>4.0040705034553661E-2</c:v>
                </c:pt>
                <c:pt idx="3510">
                  <c:v>3.9935255034554154E-2</c:v>
                </c:pt>
                <c:pt idx="3511">
                  <c:v>3.9716338367553797E-2</c:v>
                </c:pt>
                <c:pt idx="3512">
                  <c:v>4.1465838367554533E-2</c:v>
                </c:pt>
                <c:pt idx="3513">
                  <c:v>4.1214705033552471E-2</c:v>
                </c:pt>
                <c:pt idx="3514">
                  <c:v>4.1175871701553526E-2</c:v>
                </c:pt>
                <c:pt idx="3515">
                  <c:v>4.0593471700554454E-2</c:v>
                </c:pt>
                <c:pt idx="3516">
                  <c:v>4.0316105034553254E-2</c:v>
                </c:pt>
                <c:pt idx="3517">
                  <c:v>4.1602805033552806E-2</c:v>
                </c:pt>
                <c:pt idx="3518">
                  <c:v>4.163575503355417E-2</c:v>
                </c:pt>
                <c:pt idx="3519">
                  <c:v>4.0674271701553757E-2</c:v>
                </c:pt>
                <c:pt idx="3520">
                  <c:v>3.9961138367552843E-2</c:v>
                </c:pt>
                <c:pt idx="3521">
                  <c:v>4.0000721700553535E-2</c:v>
                </c:pt>
                <c:pt idx="3522">
                  <c:v>4.0423688367554569E-2</c:v>
                </c:pt>
                <c:pt idx="3523">
                  <c:v>4.0558388367554835E-2</c:v>
                </c:pt>
                <c:pt idx="3524">
                  <c:v>4.0468688367552866E-2</c:v>
                </c:pt>
                <c:pt idx="3525">
                  <c:v>3.9507505034552318E-2</c:v>
                </c:pt>
                <c:pt idx="3526">
                  <c:v>4.0068788367554967E-2</c:v>
                </c:pt>
                <c:pt idx="3527">
                  <c:v>4.0735338367553234E-2</c:v>
                </c:pt>
                <c:pt idx="3528">
                  <c:v>4.0721821700553343E-2</c:v>
                </c:pt>
                <c:pt idx="3529">
                  <c:v>3.9789355034554455E-2</c:v>
                </c:pt>
                <c:pt idx="3530">
                  <c:v>3.8869555034552541E-2</c:v>
                </c:pt>
                <c:pt idx="3531">
                  <c:v>3.9906138367553148E-2</c:v>
                </c:pt>
                <c:pt idx="3532">
                  <c:v>4.1049488367554468E-2</c:v>
                </c:pt>
                <c:pt idx="3533">
                  <c:v>4.0829255034552994E-2</c:v>
                </c:pt>
                <c:pt idx="3534">
                  <c:v>4.0390055034554131E-2</c:v>
                </c:pt>
                <c:pt idx="3535">
                  <c:v>3.9147255034552367E-2</c:v>
                </c:pt>
                <c:pt idx="3536">
                  <c:v>3.967965503455502E-2</c:v>
                </c:pt>
                <c:pt idx="3537">
                  <c:v>4.0970838367553733E-2</c:v>
                </c:pt>
                <c:pt idx="3538">
                  <c:v>4.1190255034554604E-2</c:v>
                </c:pt>
                <c:pt idx="3539">
                  <c:v>3.9989088367554396E-2</c:v>
                </c:pt>
                <c:pt idx="3540">
                  <c:v>4.0136855034552846E-2</c:v>
                </c:pt>
                <c:pt idx="3541">
                  <c:v>4.0082271700554409E-2</c:v>
                </c:pt>
                <c:pt idx="3542">
                  <c:v>4.0758588367553153E-2</c:v>
                </c:pt>
                <c:pt idx="3543">
                  <c:v>4.0898888367553135E-2</c:v>
                </c:pt>
                <c:pt idx="3544">
                  <c:v>4.0413671700554724E-2</c:v>
                </c:pt>
                <c:pt idx="3545">
                  <c:v>3.9728621701553515E-2</c:v>
                </c:pt>
                <c:pt idx="3546">
                  <c:v>3.9365005034553271E-2</c:v>
                </c:pt>
                <c:pt idx="3547">
                  <c:v>4.1505638367554235E-2</c:v>
                </c:pt>
                <c:pt idx="3548">
                  <c:v>4.0894955034555161E-2</c:v>
                </c:pt>
                <c:pt idx="3549">
                  <c:v>4.009858836755327E-2</c:v>
                </c:pt>
                <c:pt idx="3550">
                  <c:v>3.9493088367554344E-2</c:v>
                </c:pt>
                <c:pt idx="3551">
                  <c:v>3.9212238367553234E-2</c:v>
                </c:pt>
                <c:pt idx="3552">
                  <c:v>4.0453205034553144E-2</c:v>
                </c:pt>
                <c:pt idx="3553">
                  <c:v>4.0221505034554419E-2</c:v>
                </c:pt>
                <c:pt idx="3554">
                  <c:v>3.9988238367553344E-2</c:v>
                </c:pt>
                <c:pt idx="3555">
                  <c:v>3.9691605033554248E-2</c:v>
                </c:pt>
                <c:pt idx="3556">
                  <c:v>3.9486005034553309E-2</c:v>
                </c:pt>
                <c:pt idx="3557">
                  <c:v>4.0376288367554872E-2</c:v>
                </c:pt>
                <c:pt idx="3558">
                  <c:v>4.034453836755332E-2</c:v>
                </c:pt>
                <c:pt idx="3559">
                  <c:v>4.0854255034553824E-2</c:v>
                </c:pt>
                <c:pt idx="3560">
                  <c:v>4.0026521701554921E-2</c:v>
                </c:pt>
                <c:pt idx="3561">
                  <c:v>4.0597121700554475E-2</c:v>
                </c:pt>
                <c:pt idx="3562">
                  <c:v>4.0990021700554061E-2</c:v>
                </c:pt>
                <c:pt idx="3563">
                  <c:v>4.108838836755431E-2</c:v>
                </c:pt>
                <c:pt idx="3564">
                  <c:v>4.0447471700553586E-2</c:v>
                </c:pt>
                <c:pt idx="3565">
                  <c:v>3.9407788367554056E-2</c:v>
                </c:pt>
                <c:pt idx="3566">
                  <c:v>4.0118688367553682E-2</c:v>
                </c:pt>
                <c:pt idx="3567">
                  <c:v>4.1159588367555025E-2</c:v>
                </c:pt>
                <c:pt idx="3568">
                  <c:v>4.109973836755372E-2</c:v>
                </c:pt>
                <c:pt idx="3569">
                  <c:v>4.0254555034555176E-2</c:v>
                </c:pt>
                <c:pt idx="3570">
                  <c:v>3.9539688367555351E-2</c:v>
                </c:pt>
                <c:pt idx="3571">
                  <c:v>3.9172955034554272E-2</c:v>
                </c:pt>
                <c:pt idx="3572">
                  <c:v>4.1314655034553519E-2</c:v>
                </c:pt>
                <c:pt idx="3573">
                  <c:v>4.1391655034552735E-2</c:v>
                </c:pt>
                <c:pt idx="3574">
                  <c:v>4.0890805034552849E-2</c:v>
                </c:pt>
                <c:pt idx="3575">
                  <c:v>4.0088205034554528E-2</c:v>
                </c:pt>
                <c:pt idx="3576">
                  <c:v>3.9939805034554035E-2</c:v>
                </c:pt>
                <c:pt idx="3577">
                  <c:v>4.1557071700553075E-2</c:v>
                </c:pt>
                <c:pt idx="3578">
                  <c:v>4.1284055034554748E-2</c:v>
                </c:pt>
                <c:pt idx="3579">
                  <c:v>4.0623221701554038E-2</c:v>
                </c:pt>
                <c:pt idx="3580">
                  <c:v>3.9301955034553651E-2</c:v>
                </c:pt>
                <c:pt idx="3581">
                  <c:v>3.9594055034551226E-2</c:v>
                </c:pt>
                <c:pt idx="3582">
                  <c:v>4.0888338367554192E-2</c:v>
                </c:pt>
                <c:pt idx="3583">
                  <c:v>4.1498938367554097E-2</c:v>
                </c:pt>
                <c:pt idx="3584">
                  <c:v>4.0201638367554929E-2</c:v>
                </c:pt>
                <c:pt idx="3585">
                  <c:v>3.9859305034552997E-2</c:v>
                </c:pt>
                <c:pt idx="3586">
                  <c:v>4.0192221700553213E-2</c:v>
                </c:pt>
                <c:pt idx="3587">
                  <c:v>4.1004138367553858E-2</c:v>
                </c:pt>
                <c:pt idx="3588">
                  <c:v>4.0595955033553247E-2</c:v>
                </c:pt>
                <c:pt idx="3589">
                  <c:v>4.0296121700554147E-2</c:v>
                </c:pt>
                <c:pt idx="3590">
                  <c:v>4.0012021701554226E-2</c:v>
                </c:pt>
                <c:pt idx="3591">
                  <c:v>4.0172488367553563E-2</c:v>
                </c:pt>
                <c:pt idx="3592">
                  <c:v>4.1438821700553199E-2</c:v>
                </c:pt>
                <c:pt idx="3593">
                  <c:v>4.1177188367554643E-2</c:v>
                </c:pt>
                <c:pt idx="3594">
                  <c:v>4.0242721701553699E-2</c:v>
                </c:pt>
                <c:pt idx="3595">
                  <c:v>3.982507170055434E-2</c:v>
                </c:pt>
                <c:pt idx="3596">
                  <c:v>3.9416638367552673E-2</c:v>
                </c:pt>
                <c:pt idx="3597">
                  <c:v>4.0871721700553601E-2</c:v>
                </c:pt>
                <c:pt idx="3598">
                  <c:v>4.0485121700553031E-2</c:v>
                </c:pt>
                <c:pt idx="3599">
                  <c:v>4.033595503455252E-2</c:v>
                </c:pt>
                <c:pt idx="3600">
                  <c:v>3.9718038367554123E-2</c:v>
                </c:pt>
                <c:pt idx="3601">
                  <c:v>4.0330905034553902E-2</c:v>
                </c:pt>
                <c:pt idx="3602">
                  <c:v>4.1234221700554977E-2</c:v>
                </c:pt>
                <c:pt idx="3603">
                  <c:v>4.1394955034553996E-2</c:v>
                </c:pt>
                <c:pt idx="3604">
                  <c:v>4.066805503455391E-2</c:v>
                </c:pt>
                <c:pt idx="3605">
                  <c:v>4.1098721701554333E-2</c:v>
                </c:pt>
                <c:pt idx="3606">
                  <c:v>3.9817221700553199E-2</c:v>
                </c:pt>
                <c:pt idx="3607">
                  <c:v>4.160198836755398E-2</c:v>
                </c:pt>
                <c:pt idx="3608">
                  <c:v>4.0706488367553598E-2</c:v>
                </c:pt>
                <c:pt idx="3609">
                  <c:v>3.9845238367553784E-2</c:v>
                </c:pt>
                <c:pt idx="3610">
                  <c:v>3.9367138367553303E-2</c:v>
                </c:pt>
                <c:pt idx="3611">
                  <c:v>3.9717621700554553E-2</c:v>
                </c:pt>
                <c:pt idx="3612">
                  <c:v>4.1543055034554535E-2</c:v>
                </c:pt>
                <c:pt idx="3613">
                  <c:v>4.1557338367554444E-2</c:v>
                </c:pt>
                <c:pt idx="3614">
                  <c:v>4.0809071700553326E-2</c:v>
                </c:pt>
                <c:pt idx="3615">
                  <c:v>3.9417971700554014E-2</c:v>
                </c:pt>
                <c:pt idx="3616">
                  <c:v>3.9431838367552666E-2</c:v>
                </c:pt>
                <c:pt idx="3617">
                  <c:v>4.1667855034554571E-2</c:v>
                </c:pt>
                <c:pt idx="3618">
                  <c:v>4.1519971701554817E-2</c:v>
                </c:pt>
                <c:pt idx="3619">
                  <c:v>4.0178355033554561E-2</c:v>
                </c:pt>
                <c:pt idx="3620">
                  <c:v>3.9803921700554093E-2</c:v>
                </c:pt>
                <c:pt idx="3621">
                  <c:v>4.0432438367553794E-2</c:v>
                </c:pt>
                <c:pt idx="3622">
                  <c:v>4.1478388367553756E-2</c:v>
                </c:pt>
                <c:pt idx="3623">
                  <c:v>4.1438521701553335E-2</c:v>
                </c:pt>
                <c:pt idx="3624">
                  <c:v>4.0928138367553893E-2</c:v>
                </c:pt>
                <c:pt idx="3625">
                  <c:v>4.0530938367553795E-2</c:v>
                </c:pt>
                <c:pt idx="3626">
                  <c:v>4.0079638367553863E-2</c:v>
                </c:pt>
                <c:pt idx="3627">
                  <c:v>4.1832188367554715E-2</c:v>
                </c:pt>
                <c:pt idx="3628">
                  <c:v>4.1724738367554928E-2</c:v>
                </c:pt>
                <c:pt idx="3629">
                  <c:v>4.1016588367555465E-2</c:v>
                </c:pt>
                <c:pt idx="3630">
                  <c:v>3.9870921700555464E-2</c:v>
                </c:pt>
                <c:pt idx="3631">
                  <c:v>3.9538205034554033E-2</c:v>
                </c:pt>
                <c:pt idx="3632">
                  <c:v>4.1343221701555202E-2</c:v>
                </c:pt>
                <c:pt idx="3633">
                  <c:v>4.0901821701553723E-2</c:v>
                </c:pt>
                <c:pt idx="3634">
                  <c:v>4.0290321700553869E-2</c:v>
                </c:pt>
                <c:pt idx="3635">
                  <c:v>3.9521538367554634E-2</c:v>
                </c:pt>
                <c:pt idx="3636">
                  <c:v>3.9779821700554899E-2</c:v>
                </c:pt>
                <c:pt idx="3637">
                  <c:v>4.1431471701554437E-2</c:v>
                </c:pt>
                <c:pt idx="3638">
                  <c:v>4.1512638367554325E-2</c:v>
                </c:pt>
                <c:pt idx="3639">
                  <c:v>4.1456871701552836E-2</c:v>
                </c:pt>
                <c:pt idx="3640">
                  <c:v>4.0365471701554648E-2</c:v>
                </c:pt>
                <c:pt idx="3641">
                  <c:v>3.9974471700552308E-2</c:v>
                </c:pt>
                <c:pt idx="3642">
                  <c:v>4.16928383675534E-2</c:v>
                </c:pt>
                <c:pt idx="3643">
                  <c:v>4.0987705034553693E-2</c:v>
                </c:pt>
                <c:pt idx="3644">
                  <c:v>4.0297871700553281E-2</c:v>
                </c:pt>
                <c:pt idx="3645">
                  <c:v>4.02579717015525E-2</c:v>
                </c:pt>
                <c:pt idx="3646">
                  <c:v>4.0666921700554817E-2</c:v>
                </c:pt>
                <c:pt idx="3647">
                  <c:v>4.1035271701553591E-2</c:v>
                </c:pt>
                <c:pt idx="3648">
                  <c:v>4.168783836755359E-2</c:v>
                </c:pt>
                <c:pt idx="3649">
                  <c:v>4.0840355034553036E-2</c:v>
                </c:pt>
                <c:pt idx="3650">
                  <c:v>4.0385621700553778E-2</c:v>
                </c:pt>
                <c:pt idx="3651">
                  <c:v>4.0335455034553783E-2</c:v>
                </c:pt>
                <c:pt idx="3652">
                  <c:v>4.1012555033554457E-2</c:v>
                </c:pt>
                <c:pt idx="3653">
                  <c:v>4.1474255033555132E-2</c:v>
                </c:pt>
                <c:pt idx="3654">
                  <c:v>4.1230105033554801E-2</c:v>
                </c:pt>
                <c:pt idx="3655">
                  <c:v>4.053385503355407E-2</c:v>
                </c:pt>
                <c:pt idx="3656">
                  <c:v>3.9886788367554396E-2</c:v>
                </c:pt>
                <c:pt idx="3657">
                  <c:v>4.1198205033555049E-2</c:v>
                </c:pt>
                <c:pt idx="3658">
                  <c:v>4.1179138367552562E-2</c:v>
                </c:pt>
                <c:pt idx="3659">
                  <c:v>4.0232221700553475E-2</c:v>
                </c:pt>
                <c:pt idx="3660">
                  <c:v>4.0127271700552705E-2</c:v>
                </c:pt>
                <c:pt idx="3661">
                  <c:v>4.0863305034554778E-2</c:v>
                </c:pt>
                <c:pt idx="3662">
                  <c:v>4.2414888367551876E-2</c:v>
                </c:pt>
                <c:pt idx="3663">
                  <c:v>4.2057921701554826E-2</c:v>
                </c:pt>
                <c:pt idx="3664">
                  <c:v>4.1133938367553705E-2</c:v>
                </c:pt>
                <c:pt idx="3665">
                  <c:v>4.0662638367554529E-2</c:v>
                </c:pt>
                <c:pt idx="3666">
                  <c:v>4.0043871700553305E-2</c:v>
                </c:pt>
                <c:pt idx="3667">
                  <c:v>4.1758555033553926E-2</c:v>
                </c:pt>
                <c:pt idx="3668">
                  <c:v>4.1024221700554045E-2</c:v>
                </c:pt>
                <c:pt idx="3669">
                  <c:v>4.1070788367554692E-2</c:v>
                </c:pt>
                <c:pt idx="3670">
                  <c:v>4.0639555034553035E-2</c:v>
                </c:pt>
                <c:pt idx="3671">
                  <c:v>4.0223171700552521E-2</c:v>
                </c:pt>
                <c:pt idx="3672">
                  <c:v>4.1837088367553357E-2</c:v>
                </c:pt>
                <c:pt idx="3673">
                  <c:v>4.2040238367554175E-2</c:v>
                </c:pt>
                <c:pt idx="3674">
                  <c:v>4.0306038367552824E-2</c:v>
                </c:pt>
                <c:pt idx="3675">
                  <c:v>3.9918438367554779E-2</c:v>
                </c:pt>
                <c:pt idx="3676">
                  <c:v>3.9702088367554247E-2</c:v>
                </c:pt>
                <c:pt idx="3677">
                  <c:v>4.1252288367552972E-2</c:v>
                </c:pt>
                <c:pt idx="3678">
                  <c:v>4.117492170055477E-2</c:v>
                </c:pt>
                <c:pt idx="3679">
                  <c:v>4.0204655034552908E-2</c:v>
                </c:pt>
                <c:pt idx="3680">
                  <c:v>3.9412471700553689E-2</c:v>
                </c:pt>
                <c:pt idx="3681">
                  <c:v>3.9543288367553012E-2</c:v>
                </c:pt>
                <c:pt idx="3682">
                  <c:v>4.0505455033552587E-2</c:v>
                </c:pt>
                <c:pt idx="3683">
                  <c:v>4.1052571700554943E-2</c:v>
                </c:pt>
                <c:pt idx="3684">
                  <c:v>4.0054138367554296E-2</c:v>
                </c:pt>
                <c:pt idx="3685">
                  <c:v>3.9957621700554349E-2</c:v>
                </c:pt>
                <c:pt idx="3686">
                  <c:v>3.9307771701554153E-2</c:v>
                </c:pt>
                <c:pt idx="3687">
                  <c:v>4.124522170055385E-2</c:v>
                </c:pt>
                <c:pt idx="3688">
                  <c:v>4.1240538367554216E-2</c:v>
                </c:pt>
                <c:pt idx="3689">
                  <c:v>4.0143988367554465E-2</c:v>
                </c:pt>
                <c:pt idx="3690">
                  <c:v>3.9856688367554363E-2</c:v>
                </c:pt>
                <c:pt idx="3691">
                  <c:v>4.0496538367555027E-2</c:v>
                </c:pt>
                <c:pt idx="3692">
                  <c:v>4.2283121701553975E-2</c:v>
                </c:pt>
                <c:pt idx="3693">
                  <c:v>4.2579171700554988E-2</c:v>
                </c:pt>
                <c:pt idx="3694">
                  <c:v>4.1118605034553959E-2</c:v>
                </c:pt>
                <c:pt idx="3695">
                  <c:v>4.0256771700554375E-2</c:v>
                </c:pt>
                <c:pt idx="3696">
                  <c:v>4.0059471700554419E-2</c:v>
                </c:pt>
                <c:pt idx="3697">
                  <c:v>4.099723836755316E-2</c:v>
                </c:pt>
                <c:pt idx="3698">
                  <c:v>4.0642405034554366E-2</c:v>
                </c:pt>
                <c:pt idx="3699">
                  <c:v>3.9856588367554971E-2</c:v>
                </c:pt>
                <c:pt idx="3700">
                  <c:v>3.947333836755447E-2</c:v>
                </c:pt>
                <c:pt idx="3701">
                  <c:v>4.0007338367552728E-2</c:v>
                </c:pt>
                <c:pt idx="3702">
                  <c:v>4.0549705034554642E-2</c:v>
                </c:pt>
                <c:pt idx="3703">
                  <c:v>4.0591588367553791E-2</c:v>
                </c:pt>
                <c:pt idx="3704">
                  <c:v>3.9649655034552603E-2</c:v>
                </c:pt>
                <c:pt idx="3705">
                  <c:v>3.947420503355388E-2</c:v>
                </c:pt>
                <c:pt idx="3706">
                  <c:v>3.9408338367553378E-2</c:v>
                </c:pt>
                <c:pt idx="3707">
                  <c:v>4.0516721700554606E-2</c:v>
                </c:pt>
                <c:pt idx="3708">
                  <c:v>4.0230221700553195E-2</c:v>
                </c:pt>
                <c:pt idx="3709">
                  <c:v>4.0379288367552627E-2</c:v>
                </c:pt>
                <c:pt idx="3710">
                  <c:v>3.9724471700554667E-2</c:v>
                </c:pt>
                <c:pt idx="3711">
                  <c:v>3.9912905033554005E-2</c:v>
                </c:pt>
                <c:pt idx="3712">
                  <c:v>4.0626071700553504E-2</c:v>
                </c:pt>
                <c:pt idx="3713">
                  <c:v>4.0963521700553465E-2</c:v>
                </c:pt>
                <c:pt idx="3714">
                  <c:v>3.989337170055314E-2</c:v>
                </c:pt>
                <c:pt idx="3715">
                  <c:v>3.9129988367553062E-2</c:v>
                </c:pt>
                <c:pt idx="3716">
                  <c:v>4.0084371700554081E-2</c:v>
                </c:pt>
                <c:pt idx="3717">
                  <c:v>4.1375021700553696E-2</c:v>
                </c:pt>
                <c:pt idx="3718">
                  <c:v>4.0472838367553401E-2</c:v>
                </c:pt>
                <c:pt idx="3719">
                  <c:v>4.0334821700553428E-2</c:v>
                </c:pt>
                <c:pt idx="3720">
                  <c:v>4.0050955034554428E-2</c:v>
                </c:pt>
                <c:pt idx="3721">
                  <c:v>3.9733855033554158E-2</c:v>
                </c:pt>
                <c:pt idx="3722">
                  <c:v>4.1167371700553582E-2</c:v>
                </c:pt>
                <c:pt idx="3723">
                  <c:v>4.1177155034554283E-2</c:v>
                </c:pt>
                <c:pt idx="3724">
                  <c:v>3.9789355034554455E-2</c:v>
                </c:pt>
                <c:pt idx="3725">
                  <c:v>3.9303088367552655E-2</c:v>
                </c:pt>
                <c:pt idx="3726">
                  <c:v>3.9369738367553489E-2</c:v>
                </c:pt>
                <c:pt idx="3727">
                  <c:v>4.0293105033554391E-2</c:v>
                </c:pt>
                <c:pt idx="3728">
                  <c:v>4.0827771700553364E-2</c:v>
                </c:pt>
                <c:pt idx="3729">
                  <c:v>3.9914188367554851E-2</c:v>
                </c:pt>
                <c:pt idx="3730">
                  <c:v>4.043607170155368E-2</c:v>
                </c:pt>
                <c:pt idx="3731">
                  <c:v>4.0251555034553868E-2</c:v>
                </c:pt>
                <c:pt idx="3732">
                  <c:v>4.1189271700553712E-2</c:v>
                </c:pt>
                <c:pt idx="3733">
                  <c:v>4.0871571700553624E-2</c:v>
                </c:pt>
                <c:pt idx="3734">
                  <c:v>4.0052971701553156E-2</c:v>
                </c:pt>
                <c:pt idx="3735">
                  <c:v>3.9365971700553851E-2</c:v>
                </c:pt>
                <c:pt idx="3736">
                  <c:v>3.9981071701554918E-2</c:v>
                </c:pt>
                <c:pt idx="3737">
                  <c:v>4.0631588367554053E-2</c:v>
                </c:pt>
                <c:pt idx="3738">
                  <c:v>4.0875421700554207E-2</c:v>
                </c:pt>
                <c:pt idx="3739">
                  <c:v>4.0761605033554596E-2</c:v>
                </c:pt>
                <c:pt idx="3740">
                  <c:v>4.0251571700552227E-2</c:v>
                </c:pt>
                <c:pt idx="3741">
                  <c:v>4.0550205033555067E-2</c:v>
                </c:pt>
                <c:pt idx="3742">
                  <c:v>4.1316721700554518E-2</c:v>
                </c:pt>
                <c:pt idx="3743">
                  <c:v>4.1349405034554601E-2</c:v>
                </c:pt>
                <c:pt idx="3744">
                  <c:v>4.0356505033552773E-2</c:v>
                </c:pt>
                <c:pt idx="3745">
                  <c:v>3.9367971701554219E-2</c:v>
                </c:pt>
                <c:pt idx="3746">
                  <c:v>3.9601988367553312E-2</c:v>
                </c:pt>
                <c:pt idx="3747">
                  <c:v>4.0795155034552402E-2</c:v>
                </c:pt>
                <c:pt idx="3748">
                  <c:v>4.0476388367554031E-2</c:v>
                </c:pt>
                <c:pt idx="3749">
                  <c:v>3.9181455033554038E-2</c:v>
                </c:pt>
                <c:pt idx="3750">
                  <c:v>3.8497588367554195E-2</c:v>
                </c:pt>
                <c:pt idx="3751">
                  <c:v>3.9022771700554196E-2</c:v>
                </c:pt>
                <c:pt idx="3752">
                  <c:v>4.1003838367553905E-2</c:v>
                </c:pt>
                <c:pt idx="3753">
                  <c:v>4.0497171700553516E-2</c:v>
                </c:pt>
                <c:pt idx="3754">
                  <c:v>3.965703836755359E-2</c:v>
                </c:pt>
                <c:pt idx="3755">
                  <c:v>3.8734405033554034E-2</c:v>
                </c:pt>
                <c:pt idx="3756">
                  <c:v>3.8812471700555087E-2</c:v>
                </c:pt>
                <c:pt idx="3757">
                  <c:v>4.009798836755514E-2</c:v>
                </c:pt>
                <c:pt idx="3758">
                  <c:v>4.0042188367554979E-2</c:v>
                </c:pt>
                <c:pt idx="3759">
                  <c:v>3.9598305034554707E-2</c:v>
                </c:pt>
                <c:pt idx="3760">
                  <c:v>3.9231088367555025E-2</c:v>
                </c:pt>
                <c:pt idx="3761">
                  <c:v>3.9653621700552713E-2</c:v>
                </c:pt>
                <c:pt idx="3762">
                  <c:v>4.0821638367552773E-2</c:v>
                </c:pt>
                <c:pt idx="3763">
                  <c:v>3.9960438367553544E-2</c:v>
                </c:pt>
                <c:pt idx="3764">
                  <c:v>3.9192788367553313E-2</c:v>
                </c:pt>
                <c:pt idx="3765">
                  <c:v>3.8926138367552945E-2</c:v>
                </c:pt>
                <c:pt idx="3766">
                  <c:v>3.906125503455278E-2</c:v>
                </c:pt>
                <c:pt idx="3767">
                  <c:v>4.1016938367554226E-2</c:v>
                </c:pt>
                <c:pt idx="3768">
                  <c:v>4.0030238367553886E-2</c:v>
                </c:pt>
                <c:pt idx="3769">
                  <c:v>3.9164605033554303E-2</c:v>
                </c:pt>
                <c:pt idx="3770">
                  <c:v>3.8452405033553697E-2</c:v>
                </c:pt>
                <c:pt idx="3771">
                  <c:v>3.8609471701552558E-2</c:v>
                </c:pt>
                <c:pt idx="3772">
                  <c:v>3.9347955034552975E-2</c:v>
                </c:pt>
                <c:pt idx="3773">
                  <c:v>3.9454438367553871E-2</c:v>
                </c:pt>
                <c:pt idx="3774">
                  <c:v>3.8634371700553907E-2</c:v>
                </c:pt>
                <c:pt idx="3775">
                  <c:v>3.8528821700555008E-2</c:v>
                </c:pt>
                <c:pt idx="3776">
                  <c:v>3.8332038367554014E-2</c:v>
                </c:pt>
                <c:pt idx="3777">
                  <c:v>3.9906721701552919E-2</c:v>
                </c:pt>
                <c:pt idx="3778">
                  <c:v>3.9744805034554312E-2</c:v>
                </c:pt>
                <c:pt idx="3779">
                  <c:v>3.917327170055436E-2</c:v>
                </c:pt>
                <c:pt idx="3780">
                  <c:v>3.8893988367553825E-2</c:v>
                </c:pt>
                <c:pt idx="3781">
                  <c:v>3.9185555034554079E-2</c:v>
                </c:pt>
                <c:pt idx="3782">
                  <c:v>3.9793405034553822E-2</c:v>
                </c:pt>
                <c:pt idx="3783">
                  <c:v>3.9810021700554324E-2</c:v>
                </c:pt>
                <c:pt idx="3784">
                  <c:v>3.9484771700554824E-2</c:v>
                </c:pt>
                <c:pt idx="3785">
                  <c:v>3.8188038367553426E-2</c:v>
                </c:pt>
                <c:pt idx="3786">
                  <c:v>3.8584855033552537E-2</c:v>
                </c:pt>
                <c:pt idx="3787">
                  <c:v>3.9600105033554336E-2</c:v>
                </c:pt>
                <c:pt idx="3788">
                  <c:v>3.9488155034553565E-2</c:v>
                </c:pt>
                <c:pt idx="3789">
                  <c:v>3.895618836755417E-2</c:v>
                </c:pt>
                <c:pt idx="3790">
                  <c:v>3.7630588367552911E-2</c:v>
                </c:pt>
                <c:pt idx="3791">
                  <c:v>3.8590021701554414E-2</c:v>
                </c:pt>
                <c:pt idx="3792">
                  <c:v>3.9092688367554154E-2</c:v>
                </c:pt>
                <c:pt idx="3793">
                  <c:v>3.8996605033553913E-2</c:v>
                </c:pt>
                <c:pt idx="3794">
                  <c:v>3.7979405034554284E-2</c:v>
                </c:pt>
                <c:pt idx="3795">
                  <c:v>3.8135221700554348E-2</c:v>
                </c:pt>
                <c:pt idx="3796">
                  <c:v>3.8247071700554039E-2</c:v>
                </c:pt>
                <c:pt idx="3797">
                  <c:v>4.0368505034554539E-2</c:v>
                </c:pt>
                <c:pt idx="3798">
                  <c:v>3.9982121700552889E-2</c:v>
                </c:pt>
                <c:pt idx="3799">
                  <c:v>3.9454005034554165E-2</c:v>
                </c:pt>
                <c:pt idx="3800">
                  <c:v>3.8604821701553285E-2</c:v>
                </c:pt>
                <c:pt idx="3801">
                  <c:v>3.8800488367553634E-2</c:v>
                </c:pt>
                <c:pt idx="3802">
                  <c:v>4.0173655034554792E-2</c:v>
                </c:pt>
                <c:pt idx="3803">
                  <c:v>3.9866471700553199E-2</c:v>
                </c:pt>
                <c:pt idx="3804">
                  <c:v>3.9291388367554483E-2</c:v>
                </c:pt>
                <c:pt idx="3805">
                  <c:v>3.8497371700553409E-2</c:v>
                </c:pt>
                <c:pt idx="3806">
                  <c:v>3.8158238367553346E-2</c:v>
                </c:pt>
                <c:pt idx="3807">
                  <c:v>3.9231088367553249E-2</c:v>
                </c:pt>
                <c:pt idx="3808">
                  <c:v>3.8657605034553691E-2</c:v>
                </c:pt>
                <c:pt idx="3809">
                  <c:v>3.8566855034553663E-2</c:v>
                </c:pt>
                <c:pt idx="3810">
                  <c:v>3.8253421701553728E-2</c:v>
                </c:pt>
                <c:pt idx="3811">
                  <c:v>3.8492688367553776E-2</c:v>
                </c:pt>
                <c:pt idx="3812">
                  <c:v>3.9534971700553492E-2</c:v>
                </c:pt>
                <c:pt idx="3813">
                  <c:v>3.943188836755325E-2</c:v>
                </c:pt>
                <c:pt idx="3814">
                  <c:v>3.8838638367553593E-2</c:v>
                </c:pt>
                <c:pt idx="3815">
                  <c:v>3.8635221701553271E-2</c:v>
                </c:pt>
                <c:pt idx="3816">
                  <c:v>3.904093836755336E-2</c:v>
                </c:pt>
                <c:pt idx="3817">
                  <c:v>4.0241455033552989E-2</c:v>
                </c:pt>
                <c:pt idx="3818">
                  <c:v>4.0444671700554616E-2</c:v>
                </c:pt>
                <c:pt idx="3819">
                  <c:v>3.9171071701553609E-2</c:v>
                </c:pt>
                <c:pt idx="3820">
                  <c:v>3.8693721700554698E-2</c:v>
                </c:pt>
                <c:pt idx="3821">
                  <c:v>3.8949121700555048E-2</c:v>
                </c:pt>
                <c:pt idx="3822">
                  <c:v>4.0587738367553208E-2</c:v>
                </c:pt>
                <c:pt idx="3823">
                  <c:v>4.0821688367553358E-2</c:v>
                </c:pt>
                <c:pt idx="3824">
                  <c:v>4.0176188367554169E-2</c:v>
                </c:pt>
                <c:pt idx="3825">
                  <c:v>3.8894338367554362E-2</c:v>
                </c:pt>
                <c:pt idx="3826">
                  <c:v>3.8861238367553022E-2</c:v>
                </c:pt>
                <c:pt idx="3827">
                  <c:v>4.0190021700552372E-2</c:v>
                </c:pt>
                <c:pt idx="3828">
                  <c:v>3.9592538367554789E-2</c:v>
                </c:pt>
                <c:pt idx="3829">
                  <c:v>3.8440955034553206E-2</c:v>
                </c:pt>
                <c:pt idx="3830">
                  <c:v>3.8772038367553344E-2</c:v>
                </c:pt>
                <c:pt idx="3831">
                  <c:v>3.8200888367554378E-2</c:v>
                </c:pt>
                <c:pt idx="3832">
                  <c:v>3.9722338367554635E-2</c:v>
                </c:pt>
                <c:pt idx="3833">
                  <c:v>4.0379438367554379E-2</c:v>
                </c:pt>
                <c:pt idx="3834">
                  <c:v>3.9926638367554682E-2</c:v>
                </c:pt>
                <c:pt idx="3835">
                  <c:v>3.9326605033553855E-2</c:v>
                </c:pt>
                <c:pt idx="3836">
                  <c:v>3.9408905034552924E-2</c:v>
                </c:pt>
                <c:pt idx="3837">
                  <c:v>4.0390138367555076E-2</c:v>
                </c:pt>
                <c:pt idx="3838">
                  <c:v>4.0365805034553184E-2</c:v>
                </c:pt>
                <c:pt idx="3839">
                  <c:v>3.9020705034553196E-2</c:v>
                </c:pt>
                <c:pt idx="3840">
                  <c:v>3.9339005034554966E-2</c:v>
                </c:pt>
                <c:pt idx="3841">
                  <c:v>3.9260771700553712E-2</c:v>
                </c:pt>
                <c:pt idx="3842">
                  <c:v>4.0196388367553973E-2</c:v>
                </c:pt>
                <c:pt idx="3843">
                  <c:v>4.0028221701553471E-2</c:v>
                </c:pt>
                <c:pt idx="3844">
                  <c:v>4.0003955034554076E-2</c:v>
                </c:pt>
                <c:pt idx="3845">
                  <c:v>3.9248338367554106E-2</c:v>
                </c:pt>
                <c:pt idx="3846">
                  <c:v>3.9669055033553627E-2</c:v>
                </c:pt>
                <c:pt idx="3847">
                  <c:v>4.0532055033554351E-2</c:v>
                </c:pt>
                <c:pt idx="3848">
                  <c:v>4.0358521700555053E-2</c:v>
                </c:pt>
                <c:pt idx="3849">
                  <c:v>3.9670305034554112E-2</c:v>
                </c:pt>
                <c:pt idx="3850">
                  <c:v>3.9173005033552991E-2</c:v>
                </c:pt>
                <c:pt idx="3851">
                  <c:v>3.9470038367553209E-2</c:v>
                </c:pt>
                <c:pt idx="3852">
                  <c:v>4.0861221700555242E-2</c:v>
                </c:pt>
                <c:pt idx="3853">
                  <c:v>4.0708271700553092E-2</c:v>
                </c:pt>
                <c:pt idx="3854">
                  <c:v>3.9630738367553556E-2</c:v>
                </c:pt>
                <c:pt idx="3855">
                  <c:v>3.9595121701553063E-2</c:v>
                </c:pt>
                <c:pt idx="3856">
                  <c:v>3.9920921700555348E-2</c:v>
                </c:pt>
                <c:pt idx="3857">
                  <c:v>3.9812305034552645E-2</c:v>
                </c:pt>
                <c:pt idx="3858">
                  <c:v>4.0927455034554819E-2</c:v>
                </c:pt>
                <c:pt idx="3859">
                  <c:v>3.9422305034554975E-2</c:v>
                </c:pt>
                <c:pt idx="3860">
                  <c:v>3.963362170055347E-2</c:v>
                </c:pt>
                <c:pt idx="3861">
                  <c:v>3.931717170055378E-2</c:v>
                </c:pt>
                <c:pt idx="3862">
                  <c:v>4.1241221701555156E-2</c:v>
                </c:pt>
                <c:pt idx="3863">
                  <c:v>4.0420355034554725E-2</c:v>
                </c:pt>
                <c:pt idx="3864">
                  <c:v>3.948627170055459E-2</c:v>
                </c:pt>
                <c:pt idx="3865">
                  <c:v>4.0084655033553809E-2</c:v>
                </c:pt>
                <c:pt idx="3866">
                  <c:v>3.9335071700553351E-2</c:v>
                </c:pt>
                <c:pt idx="3867">
                  <c:v>4.0217871701554622E-2</c:v>
                </c:pt>
                <c:pt idx="3868">
                  <c:v>4.0065721700554627E-2</c:v>
                </c:pt>
                <c:pt idx="3869">
                  <c:v>4.0042671701553581E-2</c:v>
                </c:pt>
                <c:pt idx="3870">
                  <c:v>3.9427988367553859E-2</c:v>
                </c:pt>
                <c:pt idx="3871">
                  <c:v>3.9749121700553183E-2</c:v>
                </c:pt>
                <c:pt idx="3872">
                  <c:v>4.1105071701553933E-2</c:v>
                </c:pt>
                <c:pt idx="3873">
                  <c:v>4.0610921700554095E-2</c:v>
                </c:pt>
                <c:pt idx="3874">
                  <c:v>4.0480271700554973E-2</c:v>
                </c:pt>
                <c:pt idx="3875">
                  <c:v>4.0337971700554712E-2</c:v>
                </c:pt>
                <c:pt idx="3876">
                  <c:v>4.0092071701553558E-2</c:v>
                </c:pt>
                <c:pt idx="3877">
                  <c:v>4.1358521701554588E-2</c:v>
                </c:pt>
                <c:pt idx="3878">
                  <c:v>4.0562205034553281E-2</c:v>
                </c:pt>
                <c:pt idx="3879">
                  <c:v>3.9390121700553629E-2</c:v>
                </c:pt>
                <c:pt idx="3880">
                  <c:v>3.9227521700554172E-2</c:v>
                </c:pt>
                <c:pt idx="3881">
                  <c:v>4.0012755034553885E-2</c:v>
                </c:pt>
                <c:pt idx="3882">
                  <c:v>4.1106888367553787E-2</c:v>
                </c:pt>
                <c:pt idx="3883">
                  <c:v>3.9731971700553495E-2</c:v>
                </c:pt>
                <c:pt idx="3884">
                  <c:v>3.9189955034553983E-2</c:v>
                </c:pt>
                <c:pt idx="3885">
                  <c:v>3.9108571700554998E-2</c:v>
                </c:pt>
                <c:pt idx="3886">
                  <c:v>3.9285505034555038E-2</c:v>
                </c:pt>
                <c:pt idx="3887">
                  <c:v>4.014003836755449E-2</c:v>
                </c:pt>
                <c:pt idx="3888">
                  <c:v>3.9977788367553793E-2</c:v>
                </c:pt>
                <c:pt idx="3889">
                  <c:v>3.9113505034554089E-2</c:v>
                </c:pt>
                <c:pt idx="3890">
                  <c:v>3.9013655033554209E-2</c:v>
                </c:pt>
                <c:pt idx="3891">
                  <c:v>3.8879805034553308E-2</c:v>
                </c:pt>
                <c:pt idx="3892">
                  <c:v>4.0101938367555115E-2</c:v>
                </c:pt>
                <c:pt idx="3893">
                  <c:v>4.0790605033554209E-2</c:v>
                </c:pt>
                <c:pt idx="3894">
                  <c:v>4.002785503355262E-2</c:v>
                </c:pt>
                <c:pt idx="3895">
                  <c:v>4.0023088367553819E-2</c:v>
                </c:pt>
                <c:pt idx="3896">
                  <c:v>3.9562505034555565E-2</c:v>
                </c:pt>
                <c:pt idx="3897">
                  <c:v>4.0251705033553756E-2</c:v>
                </c:pt>
                <c:pt idx="3898">
                  <c:v>4.0770888367554783E-2</c:v>
                </c:pt>
                <c:pt idx="3899">
                  <c:v>4.0288005034553501E-2</c:v>
                </c:pt>
                <c:pt idx="3900">
                  <c:v>3.9323255034553875E-2</c:v>
                </c:pt>
                <c:pt idx="3901">
                  <c:v>3.9360388367554358E-2</c:v>
                </c:pt>
                <c:pt idx="3902">
                  <c:v>3.9589288367554112E-2</c:v>
                </c:pt>
                <c:pt idx="3903">
                  <c:v>3.9586455034553006E-2</c:v>
                </c:pt>
                <c:pt idx="3904">
                  <c:v>3.890035503355356E-2</c:v>
                </c:pt>
                <c:pt idx="3905">
                  <c:v>3.8045688367554356E-2</c:v>
                </c:pt>
                <c:pt idx="3906">
                  <c:v>3.8220321700554075E-2</c:v>
                </c:pt>
                <c:pt idx="3907">
                  <c:v>3.9095555034553933E-2</c:v>
                </c:pt>
                <c:pt idx="3908">
                  <c:v>3.9021071700553869E-2</c:v>
                </c:pt>
                <c:pt idx="3909">
                  <c:v>3.8325138367555092E-2</c:v>
                </c:pt>
                <c:pt idx="3910">
                  <c:v>3.8148821700555183E-2</c:v>
                </c:pt>
                <c:pt idx="3911">
                  <c:v>3.8522021701553791E-2</c:v>
                </c:pt>
                <c:pt idx="3912">
                  <c:v>4.0207605034553631E-2</c:v>
                </c:pt>
                <c:pt idx="3913">
                  <c:v>4.0365938367554713E-2</c:v>
                </c:pt>
                <c:pt idx="3914">
                  <c:v>3.9215721700554831E-2</c:v>
                </c:pt>
                <c:pt idx="3915">
                  <c:v>3.8274371701553414E-2</c:v>
                </c:pt>
                <c:pt idx="3916">
                  <c:v>3.7943371700552356E-2</c:v>
                </c:pt>
                <c:pt idx="3917">
                  <c:v>3.9120371700554338E-2</c:v>
                </c:pt>
                <c:pt idx="3918">
                  <c:v>3.8985138367554975E-2</c:v>
                </c:pt>
                <c:pt idx="3919">
                  <c:v>3.8730621701552573E-2</c:v>
                </c:pt>
                <c:pt idx="3920">
                  <c:v>3.840140503455465E-2</c:v>
                </c:pt>
                <c:pt idx="3921">
                  <c:v>3.8801638367552863E-2</c:v>
                </c:pt>
                <c:pt idx="3922">
                  <c:v>3.9031488367553061E-2</c:v>
                </c:pt>
                <c:pt idx="3923">
                  <c:v>3.8460855034554833E-2</c:v>
                </c:pt>
                <c:pt idx="3924">
                  <c:v>3.8482588367552986E-2</c:v>
                </c:pt>
                <c:pt idx="3925">
                  <c:v>3.7466738367553057E-2</c:v>
                </c:pt>
                <c:pt idx="3926">
                  <c:v>3.7443138367554377E-2</c:v>
                </c:pt>
                <c:pt idx="3927">
                  <c:v>3.8057588367553088E-2</c:v>
                </c:pt>
                <c:pt idx="3928">
                  <c:v>3.8153255033553671E-2</c:v>
                </c:pt>
                <c:pt idx="3929">
                  <c:v>3.7121105034555194E-2</c:v>
                </c:pt>
                <c:pt idx="3930">
                  <c:v>3.6836555033553389E-2</c:v>
                </c:pt>
                <c:pt idx="3931">
                  <c:v>3.7332288367553937E-2</c:v>
                </c:pt>
                <c:pt idx="3932">
                  <c:v>3.8467305034553825E-2</c:v>
                </c:pt>
                <c:pt idx="3933">
                  <c:v>3.8372788367554159E-2</c:v>
                </c:pt>
                <c:pt idx="3934">
                  <c:v>3.7882471700554768E-2</c:v>
                </c:pt>
                <c:pt idx="3935">
                  <c:v>3.7718755034554755E-2</c:v>
                </c:pt>
                <c:pt idx="3936">
                  <c:v>3.7349555034553242E-2</c:v>
                </c:pt>
                <c:pt idx="3937">
                  <c:v>3.834867170055474E-2</c:v>
                </c:pt>
                <c:pt idx="3938">
                  <c:v>3.7684855033554635E-2</c:v>
                </c:pt>
                <c:pt idx="3939">
                  <c:v>3.7931071700552502E-2</c:v>
                </c:pt>
                <c:pt idx="3940">
                  <c:v>3.6939105034552847E-2</c:v>
                </c:pt>
                <c:pt idx="3941">
                  <c:v>3.6966621701554694E-2</c:v>
                </c:pt>
                <c:pt idx="3942">
                  <c:v>3.7809605034554175E-2</c:v>
                </c:pt>
                <c:pt idx="3943">
                  <c:v>3.7485855034554441E-2</c:v>
                </c:pt>
                <c:pt idx="3944">
                  <c:v>3.6755288367554109E-2</c:v>
                </c:pt>
                <c:pt idx="3945">
                  <c:v>3.6555055033553566E-2</c:v>
                </c:pt>
                <c:pt idx="3946">
                  <c:v>3.6824238367555176E-2</c:v>
                </c:pt>
                <c:pt idx="3947">
                  <c:v>3.8255221700553357E-2</c:v>
                </c:pt>
                <c:pt idx="3948">
                  <c:v>3.7326638367553636E-2</c:v>
                </c:pt>
                <c:pt idx="3949">
                  <c:v>3.6958221700554142E-2</c:v>
                </c:pt>
                <c:pt idx="3950">
                  <c:v>3.6723021700555372E-2</c:v>
                </c:pt>
                <c:pt idx="3951">
                  <c:v>3.7593205034554836E-2</c:v>
                </c:pt>
                <c:pt idx="3952">
                  <c:v>3.8642905034554212E-2</c:v>
                </c:pt>
                <c:pt idx="3953">
                  <c:v>3.8907105034554371E-2</c:v>
                </c:pt>
                <c:pt idx="3954">
                  <c:v>3.7848955034553947E-2</c:v>
                </c:pt>
                <c:pt idx="3955">
                  <c:v>3.7130688367555245E-2</c:v>
                </c:pt>
                <c:pt idx="3956">
                  <c:v>3.7197238367553134E-2</c:v>
                </c:pt>
                <c:pt idx="3957">
                  <c:v>3.8414871700553868E-2</c:v>
                </c:pt>
                <c:pt idx="3958">
                  <c:v>3.8266688367554161E-2</c:v>
                </c:pt>
                <c:pt idx="3959">
                  <c:v>3.7801738367552809E-2</c:v>
                </c:pt>
                <c:pt idx="3960">
                  <c:v>3.6808105034553187E-2</c:v>
                </c:pt>
                <c:pt idx="3961">
                  <c:v>3.6840871700554126E-2</c:v>
                </c:pt>
                <c:pt idx="3962">
                  <c:v>3.8785255034553281E-2</c:v>
                </c:pt>
                <c:pt idx="3963">
                  <c:v>3.8296488367552464E-2</c:v>
                </c:pt>
                <c:pt idx="3964">
                  <c:v>3.6641071701553465E-2</c:v>
                </c:pt>
                <c:pt idx="3965">
                  <c:v>3.684762170155316E-2</c:v>
                </c:pt>
                <c:pt idx="3966">
                  <c:v>3.6721921701553265E-2</c:v>
                </c:pt>
                <c:pt idx="3967">
                  <c:v>3.8025088367553431E-2</c:v>
                </c:pt>
                <c:pt idx="3968">
                  <c:v>3.8380255034554403E-2</c:v>
                </c:pt>
                <c:pt idx="3969">
                  <c:v>3.7350705034554246E-2</c:v>
                </c:pt>
                <c:pt idx="3970">
                  <c:v>3.7654555033554041E-2</c:v>
                </c:pt>
                <c:pt idx="3971">
                  <c:v>3.7848188367553839E-2</c:v>
                </c:pt>
                <c:pt idx="3972">
                  <c:v>3.9001938367554126E-2</c:v>
                </c:pt>
                <c:pt idx="3973">
                  <c:v>3.8756571700553757E-2</c:v>
                </c:pt>
                <c:pt idx="3974">
                  <c:v>3.7686538367554825E-2</c:v>
                </c:pt>
                <c:pt idx="3975">
                  <c:v>3.7276888367554897E-2</c:v>
                </c:pt>
                <c:pt idx="3976">
                  <c:v>3.7283688367554427E-2</c:v>
                </c:pt>
                <c:pt idx="3977">
                  <c:v>4.0281321701553588E-2</c:v>
                </c:pt>
                <c:pt idx="3978">
                  <c:v>4.0511138367555113E-2</c:v>
                </c:pt>
                <c:pt idx="3979">
                  <c:v>3.9813188367554056E-2</c:v>
                </c:pt>
                <c:pt idx="3980">
                  <c:v>3.9085321700553302E-2</c:v>
                </c:pt>
                <c:pt idx="3981">
                  <c:v>3.9054905034553181E-2</c:v>
                </c:pt>
                <c:pt idx="3982">
                  <c:v>4.0292205034552844E-2</c:v>
                </c:pt>
                <c:pt idx="3983">
                  <c:v>4.0252721701553321E-2</c:v>
                </c:pt>
                <c:pt idx="3984">
                  <c:v>3.9873338367553537E-2</c:v>
                </c:pt>
                <c:pt idx="3985">
                  <c:v>3.83679217005541E-2</c:v>
                </c:pt>
                <c:pt idx="3986">
                  <c:v>3.8101271700553732E-2</c:v>
                </c:pt>
                <c:pt idx="3987">
                  <c:v>3.9888905034552516E-2</c:v>
                </c:pt>
                <c:pt idx="3988">
                  <c:v>4.0133805034554507E-2</c:v>
                </c:pt>
                <c:pt idx="3989">
                  <c:v>3.8990071700553977E-2</c:v>
                </c:pt>
                <c:pt idx="3990">
                  <c:v>3.6662855034553979E-2</c:v>
                </c:pt>
                <c:pt idx="3991">
                  <c:v>3.7209871700553301E-2</c:v>
                </c:pt>
                <c:pt idx="3992">
                  <c:v>3.8579355034554078E-2</c:v>
                </c:pt>
                <c:pt idx="3993">
                  <c:v>3.8789321701554649E-2</c:v>
                </c:pt>
                <c:pt idx="3994">
                  <c:v>3.8233555034554237E-2</c:v>
                </c:pt>
                <c:pt idx="3995">
                  <c:v>3.7589038367554076E-2</c:v>
                </c:pt>
                <c:pt idx="3996">
                  <c:v>3.7340605034553456E-2</c:v>
                </c:pt>
                <c:pt idx="3997">
                  <c:v>3.8402871700552191E-2</c:v>
                </c:pt>
                <c:pt idx="3998">
                  <c:v>3.8405905033553858E-2</c:v>
                </c:pt>
                <c:pt idx="3999">
                  <c:v>3.7667405034555082E-2</c:v>
                </c:pt>
                <c:pt idx="4000">
                  <c:v>3.5932321701554096E-2</c:v>
                </c:pt>
                <c:pt idx="4001">
                  <c:v>3.6694738367553506E-2</c:v>
                </c:pt>
                <c:pt idx="4002">
                  <c:v>3.939183836755418E-2</c:v>
                </c:pt>
                <c:pt idx="4003">
                  <c:v>3.9673671700554317E-2</c:v>
                </c:pt>
                <c:pt idx="4004">
                  <c:v>3.8880555034553191E-2</c:v>
                </c:pt>
                <c:pt idx="4005">
                  <c:v>3.8376205033553171E-2</c:v>
                </c:pt>
                <c:pt idx="4006">
                  <c:v>3.9099471700555236E-2</c:v>
                </c:pt>
                <c:pt idx="4007">
                  <c:v>3.9892871700554403E-2</c:v>
                </c:pt>
                <c:pt idx="4008">
                  <c:v>4.0302038367554041E-2</c:v>
                </c:pt>
                <c:pt idx="4009">
                  <c:v>3.9696221701555026E-2</c:v>
                </c:pt>
                <c:pt idx="4010">
                  <c:v>3.8722688367553951E-2</c:v>
                </c:pt>
                <c:pt idx="4011">
                  <c:v>3.9077721700553306E-2</c:v>
                </c:pt>
                <c:pt idx="4012">
                  <c:v>3.9554938367554152E-2</c:v>
                </c:pt>
                <c:pt idx="4013">
                  <c:v>4.0155855033554524E-2</c:v>
                </c:pt>
                <c:pt idx="4014">
                  <c:v>3.8823038367554255E-2</c:v>
                </c:pt>
                <c:pt idx="4015">
                  <c:v>3.7245471700553659E-2</c:v>
                </c:pt>
                <c:pt idx="4016">
                  <c:v>3.6612805034553511E-2</c:v>
                </c:pt>
                <c:pt idx="4017">
                  <c:v>3.8456505034553737E-2</c:v>
                </c:pt>
                <c:pt idx="4018">
                  <c:v>3.8562855033553015E-2</c:v>
                </c:pt>
                <c:pt idx="4019">
                  <c:v>3.8771021700553868E-2</c:v>
                </c:pt>
                <c:pt idx="4020">
                  <c:v>3.7644238367552554E-2</c:v>
                </c:pt>
                <c:pt idx="4021">
                  <c:v>3.7513671700554377E-2</c:v>
                </c:pt>
                <c:pt idx="4022">
                  <c:v>3.8568471700554732E-2</c:v>
                </c:pt>
                <c:pt idx="4023">
                  <c:v>3.7283671700554202E-2</c:v>
                </c:pt>
                <c:pt idx="4024">
                  <c:v>3.63879550345549E-2</c:v>
                </c:pt>
                <c:pt idx="4025">
                  <c:v>3.6461655034554633E-2</c:v>
                </c:pt>
                <c:pt idx="4026">
                  <c:v>3.6895071700553353E-2</c:v>
                </c:pt>
                <c:pt idx="4027">
                  <c:v>3.8379755034553889E-2</c:v>
                </c:pt>
                <c:pt idx="4028">
                  <c:v>3.7605021700552535E-2</c:v>
                </c:pt>
                <c:pt idx="4029">
                  <c:v>3.7054505033554855E-2</c:v>
                </c:pt>
                <c:pt idx="4030">
                  <c:v>3.6482555033553646E-2</c:v>
                </c:pt>
                <c:pt idx="4031">
                  <c:v>3.6758138367553664E-2</c:v>
                </c:pt>
                <c:pt idx="4032">
                  <c:v>3.8176038367553525E-2</c:v>
                </c:pt>
                <c:pt idx="4033">
                  <c:v>3.8315938367554161E-2</c:v>
                </c:pt>
                <c:pt idx="4034">
                  <c:v>3.7337905034553878E-2</c:v>
                </c:pt>
                <c:pt idx="4035">
                  <c:v>3.7884355034553743E-2</c:v>
                </c:pt>
                <c:pt idx="4036">
                  <c:v>3.7784105034552831E-2</c:v>
                </c:pt>
                <c:pt idx="4037">
                  <c:v>3.8553455033553299E-2</c:v>
                </c:pt>
                <c:pt idx="4038">
                  <c:v>3.7799355034553409E-2</c:v>
                </c:pt>
                <c:pt idx="4039">
                  <c:v>3.7749188367553324E-2</c:v>
                </c:pt>
                <c:pt idx="4040">
                  <c:v>3.6824838367555082E-2</c:v>
                </c:pt>
                <c:pt idx="4041">
                  <c:v>3.7025921701554901E-2</c:v>
                </c:pt>
                <c:pt idx="4042">
                  <c:v>3.7665288367553409E-2</c:v>
                </c:pt>
                <c:pt idx="4043">
                  <c:v>3.8496571701554808E-2</c:v>
                </c:pt>
                <c:pt idx="4044">
                  <c:v>3.7582121700553153E-2</c:v>
                </c:pt>
                <c:pt idx="4045">
                  <c:v>3.6638905034554761E-2</c:v>
                </c:pt>
                <c:pt idx="4046">
                  <c:v>3.6706088367552916E-2</c:v>
                </c:pt>
                <c:pt idx="4047">
                  <c:v>3.8247671701554034E-2</c:v>
                </c:pt>
                <c:pt idx="4048">
                  <c:v>3.801528836755437E-2</c:v>
                </c:pt>
                <c:pt idx="4049">
                  <c:v>3.8023288367553712E-2</c:v>
                </c:pt>
                <c:pt idx="4050">
                  <c:v>3.6966338367554877E-2</c:v>
                </c:pt>
                <c:pt idx="4051">
                  <c:v>3.6245788367554391E-2</c:v>
                </c:pt>
                <c:pt idx="4052">
                  <c:v>3.7549305033553318E-2</c:v>
                </c:pt>
                <c:pt idx="4053">
                  <c:v>3.7519488367554879E-2</c:v>
                </c:pt>
                <c:pt idx="4054">
                  <c:v>3.7453888367553881E-2</c:v>
                </c:pt>
                <c:pt idx="4055">
                  <c:v>3.7760705033554623E-2</c:v>
                </c:pt>
                <c:pt idx="4056">
                  <c:v>3.7285238367553E-2</c:v>
                </c:pt>
                <c:pt idx="4057">
                  <c:v>3.8959488367553655E-2</c:v>
                </c:pt>
                <c:pt idx="4058">
                  <c:v>3.8966871700552866E-2</c:v>
                </c:pt>
                <c:pt idx="4059">
                  <c:v>3.853672170155327E-2</c:v>
                </c:pt>
                <c:pt idx="4060">
                  <c:v>3.6779688367555033E-2</c:v>
                </c:pt>
                <c:pt idx="4061">
                  <c:v>3.729313836755295E-2</c:v>
                </c:pt>
                <c:pt idx="4062">
                  <c:v>3.8177238367553337E-2</c:v>
                </c:pt>
                <c:pt idx="4063">
                  <c:v>3.8808621701554594E-2</c:v>
                </c:pt>
                <c:pt idx="4064">
                  <c:v>3.7758405034554479E-2</c:v>
                </c:pt>
                <c:pt idx="4065">
                  <c:v>3.7487121700553197E-2</c:v>
                </c:pt>
                <c:pt idx="4066">
                  <c:v>3.6891788367554093E-2</c:v>
                </c:pt>
                <c:pt idx="4067">
                  <c:v>3.82570383675533E-2</c:v>
                </c:pt>
                <c:pt idx="4068">
                  <c:v>3.7241355033553483E-2</c:v>
                </c:pt>
                <c:pt idx="4069">
                  <c:v>3.6709821700553882E-2</c:v>
                </c:pt>
                <c:pt idx="4070">
                  <c:v>3.6664905034554843E-2</c:v>
                </c:pt>
                <c:pt idx="4071">
                  <c:v>3.6601905033553941E-2</c:v>
                </c:pt>
                <c:pt idx="4072">
                  <c:v>3.8030538367554947E-2</c:v>
                </c:pt>
                <c:pt idx="4073">
                  <c:v>3.7369788367555182E-2</c:v>
                </c:pt>
                <c:pt idx="4074">
                  <c:v>3.7117971700554045E-2</c:v>
                </c:pt>
                <c:pt idx="4075">
                  <c:v>3.6245271701553741E-2</c:v>
                </c:pt>
                <c:pt idx="4076">
                  <c:v>3.6810988367554878E-2</c:v>
                </c:pt>
                <c:pt idx="4077">
                  <c:v>3.8196871700553595E-2</c:v>
                </c:pt>
                <c:pt idx="4078">
                  <c:v>3.8793205033555503E-2</c:v>
                </c:pt>
                <c:pt idx="4079">
                  <c:v>3.7778555034553699E-2</c:v>
                </c:pt>
                <c:pt idx="4080">
                  <c:v>3.7168171701552802E-2</c:v>
                </c:pt>
                <c:pt idx="4081">
                  <c:v>3.7344471701554263E-2</c:v>
                </c:pt>
                <c:pt idx="4082">
                  <c:v>3.8043755034554885E-2</c:v>
                </c:pt>
                <c:pt idx="4083">
                  <c:v>3.8703088367554053E-2</c:v>
                </c:pt>
                <c:pt idx="4084">
                  <c:v>3.8046305033554398E-2</c:v>
                </c:pt>
                <c:pt idx="4085">
                  <c:v>3.7082605034554697E-2</c:v>
                </c:pt>
                <c:pt idx="4086">
                  <c:v>3.6953055034554219E-2</c:v>
                </c:pt>
                <c:pt idx="4087">
                  <c:v>3.8175971700554492E-2</c:v>
                </c:pt>
                <c:pt idx="4088">
                  <c:v>3.7878421701553713E-2</c:v>
                </c:pt>
                <c:pt idx="4089">
                  <c:v>3.745633836755409E-2</c:v>
                </c:pt>
                <c:pt idx="4090">
                  <c:v>3.8619655034554293E-2</c:v>
                </c:pt>
                <c:pt idx="4091">
                  <c:v>3.8548821701554339E-2</c:v>
                </c:pt>
                <c:pt idx="4092">
                  <c:v>3.9105921700554228E-2</c:v>
                </c:pt>
                <c:pt idx="4093">
                  <c:v>3.9095688367555462E-2</c:v>
                </c:pt>
                <c:pt idx="4094">
                  <c:v>3.8835671700554422E-2</c:v>
                </c:pt>
                <c:pt idx="4095">
                  <c:v>3.9008688367553071E-2</c:v>
                </c:pt>
                <c:pt idx="4096">
                  <c:v>3.9298221700554373E-2</c:v>
                </c:pt>
                <c:pt idx="4097">
                  <c:v>3.989382170055307E-2</c:v>
                </c:pt>
                <c:pt idx="4098">
                  <c:v>4.0117071700554299E-2</c:v>
                </c:pt>
                <c:pt idx="4099">
                  <c:v>3.9918405034554419E-2</c:v>
                </c:pt>
                <c:pt idx="4100">
                  <c:v>3.9128938367555002E-2</c:v>
                </c:pt>
                <c:pt idx="4101">
                  <c:v>3.9997588367552475E-2</c:v>
                </c:pt>
                <c:pt idx="4102">
                  <c:v>4.1030188367554524E-2</c:v>
                </c:pt>
                <c:pt idx="4103">
                  <c:v>4.0423821700554322E-2</c:v>
                </c:pt>
                <c:pt idx="4104">
                  <c:v>4.0003071701554441E-2</c:v>
                </c:pt>
                <c:pt idx="4105">
                  <c:v>3.8556155033552877E-2</c:v>
                </c:pt>
                <c:pt idx="4106">
                  <c:v>4.0393688367553929E-2</c:v>
                </c:pt>
                <c:pt idx="4107">
                  <c:v>4.0683255034553903E-2</c:v>
                </c:pt>
                <c:pt idx="4108">
                  <c:v>4.0100788367552334E-2</c:v>
                </c:pt>
                <c:pt idx="4109">
                  <c:v>3.940737170055271E-2</c:v>
                </c:pt>
                <c:pt idx="4110">
                  <c:v>3.8708188367555033E-2</c:v>
                </c:pt>
                <c:pt idx="4111">
                  <c:v>3.9264005033554164E-2</c:v>
                </c:pt>
                <c:pt idx="4112">
                  <c:v>4.04416217005545E-2</c:v>
                </c:pt>
                <c:pt idx="4113">
                  <c:v>3.9615021700552824E-2</c:v>
                </c:pt>
                <c:pt idx="4114">
                  <c:v>3.8297155034553179E-2</c:v>
                </c:pt>
                <c:pt idx="4115">
                  <c:v>3.6112205034552994E-2</c:v>
                </c:pt>
                <c:pt idx="4116">
                  <c:v>3.6626538367554098E-2</c:v>
                </c:pt>
                <c:pt idx="4117">
                  <c:v>3.7595488367554844E-2</c:v>
                </c:pt>
                <c:pt idx="4118">
                  <c:v>3.7359321701553719E-2</c:v>
                </c:pt>
                <c:pt idx="4119">
                  <c:v>3.7514938367553222E-2</c:v>
                </c:pt>
                <c:pt idx="4120">
                  <c:v>3.688877170155265E-2</c:v>
                </c:pt>
                <c:pt idx="4121">
                  <c:v>3.698562170055282E-2</c:v>
                </c:pt>
                <c:pt idx="4122">
                  <c:v>3.8071188367553924E-2</c:v>
                </c:pt>
                <c:pt idx="4123">
                  <c:v>3.8045121700553033E-2</c:v>
                </c:pt>
                <c:pt idx="4124">
                  <c:v>3.7452671701553933E-2</c:v>
                </c:pt>
                <c:pt idx="4125">
                  <c:v>3.6709505033553705E-2</c:v>
                </c:pt>
                <c:pt idx="4126">
                  <c:v>3.6438721700553026E-2</c:v>
                </c:pt>
                <c:pt idx="4127">
                  <c:v>3.7557988367553599E-2</c:v>
                </c:pt>
                <c:pt idx="4128">
                  <c:v>3.6821088367553892E-2</c:v>
                </c:pt>
                <c:pt idx="4129">
                  <c:v>3.6502655033554057E-2</c:v>
                </c:pt>
                <c:pt idx="4130">
                  <c:v>3.5056421701553611E-2</c:v>
                </c:pt>
                <c:pt idx="4131">
                  <c:v>3.5995555034554053E-2</c:v>
                </c:pt>
                <c:pt idx="4132">
                  <c:v>3.7058238367552357E-2</c:v>
                </c:pt>
                <c:pt idx="4133">
                  <c:v>3.687062170155371E-2</c:v>
                </c:pt>
                <c:pt idx="4134">
                  <c:v>3.5991921701552479E-2</c:v>
                </c:pt>
                <c:pt idx="4135">
                  <c:v>3.5977555034553313E-2</c:v>
                </c:pt>
                <c:pt idx="4136">
                  <c:v>3.6323105034553785E-2</c:v>
                </c:pt>
                <c:pt idx="4137">
                  <c:v>3.7524538367553498E-2</c:v>
                </c:pt>
                <c:pt idx="4138">
                  <c:v>3.7287905034553995E-2</c:v>
                </c:pt>
                <c:pt idx="4139">
                  <c:v>3.7103371701554047E-2</c:v>
                </c:pt>
                <c:pt idx="4140">
                  <c:v>3.7934405034554211E-2</c:v>
                </c:pt>
                <c:pt idx="4141">
                  <c:v>3.802030503355254E-2</c:v>
                </c:pt>
                <c:pt idx="4142">
                  <c:v>3.9124555034553546E-2</c:v>
                </c:pt>
                <c:pt idx="4143">
                  <c:v>3.9416855033553369E-2</c:v>
                </c:pt>
                <c:pt idx="4144">
                  <c:v>3.9034455034552232E-2</c:v>
                </c:pt>
                <c:pt idx="4145">
                  <c:v>3.9119271700553918E-2</c:v>
                </c:pt>
                <c:pt idx="4146">
                  <c:v>3.9323021700552865E-2</c:v>
                </c:pt>
                <c:pt idx="4147">
                  <c:v>4.0223821700554788E-2</c:v>
                </c:pt>
                <c:pt idx="4148">
                  <c:v>4.0182671700555297E-2</c:v>
                </c:pt>
                <c:pt idx="4149">
                  <c:v>3.9629038367553229E-2</c:v>
                </c:pt>
                <c:pt idx="4150">
                  <c:v>3.8883255034552769E-2</c:v>
                </c:pt>
                <c:pt idx="4151">
                  <c:v>3.8861655034554368E-2</c:v>
                </c:pt>
                <c:pt idx="4152">
                  <c:v>3.8274921701552736E-2</c:v>
                </c:pt>
                <c:pt idx="4153">
                  <c:v>3.7556871700554731E-2</c:v>
                </c:pt>
                <c:pt idx="4154">
                  <c:v>3.7038021700554105E-2</c:v>
                </c:pt>
                <c:pt idx="4155">
                  <c:v>3.626990503355372E-2</c:v>
                </c:pt>
                <c:pt idx="4156">
                  <c:v>3.6415155034553018E-2</c:v>
                </c:pt>
                <c:pt idx="4157">
                  <c:v>3.7188121700554924E-2</c:v>
                </c:pt>
                <c:pt idx="4158">
                  <c:v>3.7518255034554707E-2</c:v>
                </c:pt>
                <c:pt idx="4159">
                  <c:v>3.6831338367552882E-2</c:v>
                </c:pt>
                <c:pt idx="4160">
                  <c:v>3.5802221700554207E-2</c:v>
                </c:pt>
                <c:pt idx="4161">
                  <c:v>3.5605605033553325E-2</c:v>
                </c:pt>
                <c:pt idx="4162">
                  <c:v>3.7417121700554071E-2</c:v>
                </c:pt>
                <c:pt idx="4163">
                  <c:v>3.7135788367552672E-2</c:v>
                </c:pt>
                <c:pt idx="4164">
                  <c:v>3.7302738367555002E-2</c:v>
                </c:pt>
                <c:pt idx="4165">
                  <c:v>3.7937921700552615E-2</c:v>
                </c:pt>
                <c:pt idx="4166">
                  <c:v>3.8449671701553848E-2</c:v>
                </c:pt>
                <c:pt idx="4167">
                  <c:v>3.9872488367554262E-2</c:v>
                </c:pt>
                <c:pt idx="4168">
                  <c:v>4.0027788367553677E-2</c:v>
                </c:pt>
                <c:pt idx="4169">
                  <c:v>3.9635421700553189E-2</c:v>
                </c:pt>
                <c:pt idx="4170">
                  <c:v>3.9219805034552871E-2</c:v>
                </c:pt>
                <c:pt idx="4171">
                  <c:v>3.8718388367553438E-2</c:v>
                </c:pt>
                <c:pt idx="4172">
                  <c:v>3.9927621701553798E-2</c:v>
                </c:pt>
                <c:pt idx="4173">
                  <c:v>4.0045521701553136E-2</c:v>
                </c:pt>
                <c:pt idx="4174">
                  <c:v>3.8780605033553919E-2</c:v>
                </c:pt>
                <c:pt idx="4175">
                  <c:v>3.8289521701552823E-2</c:v>
                </c:pt>
                <c:pt idx="4176">
                  <c:v>3.8103338367553044E-2</c:v>
                </c:pt>
                <c:pt idx="4177">
                  <c:v>4.1472838367554624E-2</c:v>
                </c:pt>
                <c:pt idx="4178">
                  <c:v>4.1582821700553788E-2</c:v>
                </c:pt>
                <c:pt idx="4179">
                  <c:v>4.1493821701554759E-2</c:v>
                </c:pt>
                <c:pt idx="4180">
                  <c:v>3.9787671700554264E-2</c:v>
                </c:pt>
                <c:pt idx="4181">
                  <c:v>4.0140055034554714E-2</c:v>
                </c:pt>
                <c:pt idx="4182">
                  <c:v>4.1728588367555511E-2</c:v>
                </c:pt>
                <c:pt idx="4183">
                  <c:v>4.1916171701553886E-2</c:v>
                </c:pt>
                <c:pt idx="4184">
                  <c:v>4.1048205033553622E-2</c:v>
                </c:pt>
                <c:pt idx="4185">
                  <c:v>3.9887871700554592E-2</c:v>
                </c:pt>
                <c:pt idx="4186">
                  <c:v>4.015290503455389E-2</c:v>
                </c:pt>
                <c:pt idx="4187">
                  <c:v>4.1646905034554885E-2</c:v>
                </c:pt>
                <c:pt idx="4188">
                  <c:v>4.1802888367553373E-2</c:v>
                </c:pt>
                <c:pt idx="4189">
                  <c:v>4.1576038367554483E-2</c:v>
                </c:pt>
                <c:pt idx="4190">
                  <c:v>4.0835238367553608E-2</c:v>
                </c:pt>
                <c:pt idx="4191">
                  <c:v>4.0705905033553827E-2</c:v>
                </c:pt>
                <c:pt idx="4192">
                  <c:v>4.281247170055287E-2</c:v>
                </c:pt>
                <c:pt idx="4193">
                  <c:v>4.2915855034554931E-2</c:v>
                </c:pt>
                <c:pt idx="4194">
                  <c:v>4.1866171700553914E-2</c:v>
                </c:pt>
                <c:pt idx="4195">
                  <c:v>4.0953888367552829E-2</c:v>
                </c:pt>
                <c:pt idx="4196">
                  <c:v>4.0984471700553152E-2</c:v>
                </c:pt>
                <c:pt idx="4197">
                  <c:v>4.2215905034553594E-2</c:v>
                </c:pt>
                <c:pt idx="4198">
                  <c:v>4.1820721700553912E-2</c:v>
                </c:pt>
                <c:pt idx="4199">
                  <c:v>4.1045505033554044E-2</c:v>
                </c:pt>
                <c:pt idx="4200">
                  <c:v>4.0162388367552773E-2</c:v>
                </c:pt>
                <c:pt idx="4201">
                  <c:v>4.1287221700554391E-2</c:v>
                </c:pt>
                <c:pt idx="4202">
                  <c:v>4.2133188367555044E-2</c:v>
                </c:pt>
                <c:pt idx="4203">
                  <c:v>4.196638836755269E-2</c:v>
                </c:pt>
                <c:pt idx="4204">
                  <c:v>4.1385638367553448E-2</c:v>
                </c:pt>
                <c:pt idx="4205">
                  <c:v>4.0018905033552835E-2</c:v>
                </c:pt>
                <c:pt idx="4206">
                  <c:v>4.0152755033553825E-2</c:v>
                </c:pt>
                <c:pt idx="4207">
                  <c:v>4.2000888367554404E-2</c:v>
                </c:pt>
                <c:pt idx="4208">
                  <c:v>4.1409255033552264E-2</c:v>
                </c:pt>
                <c:pt idx="4209">
                  <c:v>4.0465671701553199E-2</c:v>
                </c:pt>
                <c:pt idx="4210">
                  <c:v>4.0013671701553968E-2</c:v>
                </c:pt>
                <c:pt idx="4211">
                  <c:v>4.1210988367553505E-2</c:v>
                </c:pt>
                <c:pt idx="4212">
                  <c:v>4.2949855034554354E-2</c:v>
                </c:pt>
                <c:pt idx="4213">
                  <c:v>4.2871205034553619E-2</c:v>
                </c:pt>
                <c:pt idx="4214">
                  <c:v>4.1058288367554277E-2</c:v>
                </c:pt>
                <c:pt idx="4215">
                  <c:v>3.9154571701554411E-2</c:v>
                </c:pt>
                <c:pt idx="4216">
                  <c:v>3.9707305034553067E-2</c:v>
                </c:pt>
                <c:pt idx="4217">
                  <c:v>4.0620338367554035E-2</c:v>
                </c:pt>
                <c:pt idx="4218">
                  <c:v>4.0086538367554561E-2</c:v>
                </c:pt>
                <c:pt idx="4219">
                  <c:v>3.9216738367556084E-2</c:v>
                </c:pt>
                <c:pt idx="4220">
                  <c:v>3.866753836755428E-2</c:v>
                </c:pt>
                <c:pt idx="4221">
                  <c:v>3.8874721701554329E-2</c:v>
                </c:pt>
                <c:pt idx="4222">
                  <c:v>3.9857738367554199E-2</c:v>
                </c:pt>
                <c:pt idx="4223">
                  <c:v>4.0358471701554557E-2</c:v>
                </c:pt>
                <c:pt idx="4224">
                  <c:v>3.9643355034553587E-2</c:v>
                </c:pt>
                <c:pt idx="4225">
                  <c:v>3.8847071700554417E-2</c:v>
                </c:pt>
                <c:pt idx="4226">
                  <c:v>3.8702155034553834E-2</c:v>
                </c:pt>
                <c:pt idx="4227">
                  <c:v>4.0769771701552451E-2</c:v>
                </c:pt>
                <c:pt idx="4228">
                  <c:v>4.0201588367554345E-2</c:v>
                </c:pt>
                <c:pt idx="4229">
                  <c:v>3.9894688367554346E-2</c:v>
                </c:pt>
                <c:pt idx="4230">
                  <c:v>3.9012855033553742E-2</c:v>
                </c:pt>
                <c:pt idx="4231">
                  <c:v>3.8362221700553215E-2</c:v>
                </c:pt>
                <c:pt idx="4232">
                  <c:v>4.1185071700554368E-2</c:v>
                </c:pt>
                <c:pt idx="4233">
                  <c:v>4.0425538367553096E-2</c:v>
                </c:pt>
                <c:pt idx="4234">
                  <c:v>3.9283588367553926E-2</c:v>
                </c:pt>
                <c:pt idx="4235">
                  <c:v>3.9241338367554016E-2</c:v>
                </c:pt>
                <c:pt idx="4236">
                  <c:v>3.9471855034553152E-2</c:v>
                </c:pt>
                <c:pt idx="4237">
                  <c:v>4.0688705033553554E-2</c:v>
                </c:pt>
                <c:pt idx="4238">
                  <c:v>4.0950271700554944E-2</c:v>
                </c:pt>
                <c:pt idx="4239">
                  <c:v>4.0866955033554711E-2</c:v>
                </c:pt>
                <c:pt idx="4240">
                  <c:v>4.2145688367553683E-2</c:v>
                </c:pt>
                <c:pt idx="4241">
                  <c:v>4.2201055033552273E-2</c:v>
                </c:pt>
                <c:pt idx="4242">
                  <c:v>4.3204871701553807E-2</c:v>
                </c:pt>
                <c:pt idx="4243">
                  <c:v>4.3148321700553674E-2</c:v>
                </c:pt>
                <c:pt idx="4244">
                  <c:v>4.251040503455257E-2</c:v>
                </c:pt>
                <c:pt idx="4245">
                  <c:v>4.115292170155356E-2</c:v>
                </c:pt>
                <c:pt idx="4246">
                  <c:v>4.182642170155311E-2</c:v>
                </c:pt>
                <c:pt idx="4247">
                  <c:v>4.3177355034553735E-2</c:v>
                </c:pt>
                <c:pt idx="4248">
                  <c:v>4.2622138367554421E-2</c:v>
                </c:pt>
                <c:pt idx="4249">
                  <c:v>4.2038238367553896E-2</c:v>
                </c:pt>
                <c:pt idx="4250">
                  <c:v>4.1149021700554081E-2</c:v>
                </c:pt>
                <c:pt idx="4251">
                  <c:v>4.1081588367553004E-2</c:v>
                </c:pt>
                <c:pt idx="4252">
                  <c:v>4.0534955033552714E-2</c:v>
                </c:pt>
                <c:pt idx="4253">
                  <c:v>4.0043438367553599E-2</c:v>
                </c:pt>
                <c:pt idx="4254">
                  <c:v>3.9218821700553755E-2</c:v>
                </c:pt>
                <c:pt idx="4255">
                  <c:v>3.9155771700554134E-2</c:v>
                </c:pt>
                <c:pt idx="4256">
                  <c:v>3.9347638367554574E-2</c:v>
                </c:pt>
                <c:pt idx="4257">
                  <c:v>4.024797170055279E-2</c:v>
                </c:pt>
                <c:pt idx="4258">
                  <c:v>4.0041855033554577E-2</c:v>
                </c:pt>
                <c:pt idx="4259">
                  <c:v>3.9911955034553651E-2</c:v>
                </c:pt>
                <c:pt idx="4260">
                  <c:v>3.9393505034554147E-2</c:v>
                </c:pt>
                <c:pt idx="4261">
                  <c:v>3.9697071701554301E-2</c:v>
                </c:pt>
                <c:pt idx="4262">
                  <c:v>4.050295503355357E-2</c:v>
                </c:pt>
                <c:pt idx="4263">
                  <c:v>4.0437738367553558E-2</c:v>
                </c:pt>
                <c:pt idx="4264">
                  <c:v>4.0275655034553062E-2</c:v>
                </c:pt>
                <c:pt idx="4265">
                  <c:v>4.1767871701552786E-2</c:v>
                </c:pt>
                <c:pt idx="4266">
                  <c:v>4.1587438367554477E-2</c:v>
                </c:pt>
                <c:pt idx="4267">
                  <c:v>4.2624305034553125E-2</c:v>
                </c:pt>
                <c:pt idx="4268">
                  <c:v>4.2188088367555346E-2</c:v>
                </c:pt>
                <c:pt idx="4269">
                  <c:v>4.2003505034554814E-2</c:v>
                </c:pt>
                <c:pt idx="4270">
                  <c:v>4.1461205034553708E-2</c:v>
                </c:pt>
                <c:pt idx="4271">
                  <c:v>4.1439338367553938E-2</c:v>
                </c:pt>
                <c:pt idx="4272">
                  <c:v>4.2576288367555074E-2</c:v>
                </c:pt>
                <c:pt idx="4273">
                  <c:v>4.2396121700554582E-2</c:v>
                </c:pt>
                <c:pt idx="4274">
                  <c:v>4.1672605033553148E-2</c:v>
                </c:pt>
                <c:pt idx="4275">
                  <c:v>4.122810503455461E-2</c:v>
                </c:pt>
                <c:pt idx="4276">
                  <c:v>4.0891505034553924E-2</c:v>
                </c:pt>
                <c:pt idx="4277">
                  <c:v>4.0586821700554901E-2</c:v>
                </c:pt>
                <c:pt idx="4278">
                  <c:v>4.0232088367553723E-2</c:v>
                </c:pt>
                <c:pt idx="4279">
                  <c:v>3.9265421700552985E-2</c:v>
                </c:pt>
                <c:pt idx="4280">
                  <c:v>3.8871188367553836E-2</c:v>
                </c:pt>
                <c:pt idx="4281">
                  <c:v>3.9335305033554271E-2</c:v>
                </c:pt>
                <c:pt idx="4282">
                  <c:v>4.0092788367554769E-2</c:v>
                </c:pt>
                <c:pt idx="4283">
                  <c:v>4.0559438367552894E-2</c:v>
                </c:pt>
                <c:pt idx="4284">
                  <c:v>4.0326788367553726E-2</c:v>
                </c:pt>
                <c:pt idx="4285">
                  <c:v>3.9544488367554601E-2</c:v>
                </c:pt>
                <c:pt idx="4286">
                  <c:v>3.9485371700554731E-2</c:v>
                </c:pt>
                <c:pt idx="4287">
                  <c:v>4.0674288367553893E-2</c:v>
                </c:pt>
                <c:pt idx="4288">
                  <c:v>4.0771321700552712E-2</c:v>
                </c:pt>
                <c:pt idx="4289">
                  <c:v>4.029963836755264E-2</c:v>
                </c:pt>
                <c:pt idx="4290">
                  <c:v>4.1246505034554695E-2</c:v>
                </c:pt>
                <c:pt idx="4291">
                  <c:v>4.1454905034552916E-2</c:v>
                </c:pt>
                <c:pt idx="4292">
                  <c:v>4.2280305034553003E-2</c:v>
                </c:pt>
                <c:pt idx="4293">
                  <c:v>4.2916255033554188E-2</c:v>
                </c:pt>
                <c:pt idx="4294">
                  <c:v>4.188215503355415E-2</c:v>
                </c:pt>
                <c:pt idx="4295">
                  <c:v>4.0918488367554809E-2</c:v>
                </c:pt>
                <c:pt idx="4296">
                  <c:v>4.1418421700552835E-2</c:v>
                </c:pt>
                <c:pt idx="4297">
                  <c:v>4.2540821700554468E-2</c:v>
                </c:pt>
                <c:pt idx="4298">
                  <c:v>4.2127138367553621E-2</c:v>
                </c:pt>
                <c:pt idx="4299">
                  <c:v>4.1476321700554444E-2</c:v>
                </c:pt>
                <c:pt idx="4300">
                  <c:v>4.0841755033555097E-2</c:v>
                </c:pt>
                <c:pt idx="4301">
                  <c:v>4.0573588367553051E-2</c:v>
                </c:pt>
                <c:pt idx="4302">
                  <c:v>4.2811971701552445E-2</c:v>
                </c:pt>
                <c:pt idx="4303">
                  <c:v>4.228907170055414E-2</c:v>
                </c:pt>
                <c:pt idx="4304">
                  <c:v>4.1722155034554967E-2</c:v>
                </c:pt>
                <c:pt idx="4305">
                  <c:v>4.1053671700555364E-2</c:v>
                </c:pt>
                <c:pt idx="4306">
                  <c:v>4.1801638367552976E-2</c:v>
                </c:pt>
                <c:pt idx="4307">
                  <c:v>4.2968588367554753E-2</c:v>
                </c:pt>
                <c:pt idx="4308">
                  <c:v>4.1952988367552416E-2</c:v>
                </c:pt>
                <c:pt idx="4309">
                  <c:v>4.1483805033554824E-2</c:v>
                </c:pt>
                <c:pt idx="4310">
                  <c:v>4.1946588367554008E-2</c:v>
                </c:pt>
                <c:pt idx="4311">
                  <c:v>4.2277405033554552E-2</c:v>
                </c:pt>
                <c:pt idx="4312">
                  <c:v>4.36863883675533E-2</c:v>
                </c:pt>
                <c:pt idx="4313">
                  <c:v>4.3460171700552899E-2</c:v>
                </c:pt>
                <c:pt idx="4314">
                  <c:v>4.1649221700553476E-2</c:v>
                </c:pt>
                <c:pt idx="4315">
                  <c:v>3.9533671700554288E-2</c:v>
                </c:pt>
                <c:pt idx="4316">
                  <c:v>3.8998171700552711E-2</c:v>
                </c:pt>
                <c:pt idx="4317">
                  <c:v>4.0206238367553618E-2</c:v>
                </c:pt>
                <c:pt idx="4318">
                  <c:v>4.0133321700552352E-2</c:v>
                </c:pt>
                <c:pt idx="4319">
                  <c:v>3.9381905034553591E-2</c:v>
                </c:pt>
                <c:pt idx="4320">
                  <c:v>3.9066671700553848E-2</c:v>
                </c:pt>
                <c:pt idx="4321">
                  <c:v>3.8396905034553577E-2</c:v>
                </c:pt>
                <c:pt idx="4322">
                  <c:v>3.9533088367554606E-2</c:v>
                </c:pt>
                <c:pt idx="4323">
                  <c:v>3.9422855034554297E-2</c:v>
                </c:pt>
                <c:pt idx="4324">
                  <c:v>3.8843821700553741E-2</c:v>
                </c:pt>
                <c:pt idx="4325">
                  <c:v>3.8502805034553014E-2</c:v>
                </c:pt>
                <c:pt idx="4326">
                  <c:v>3.8955205033553278E-2</c:v>
                </c:pt>
                <c:pt idx="4327">
                  <c:v>4.2191988367554736E-2</c:v>
                </c:pt>
                <c:pt idx="4328">
                  <c:v>4.2434921700553255E-2</c:v>
                </c:pt>
                <c:pt idx="4329">
                  <c:v>4.1431788367554526E-2</c:v>
                </c:pt>
                <c:pt idx="4330">
                  <c:v>4.1539838367554219E-2</c:v>
                </c:pt>
                <c:pt idx="4331">
                  <c:v>4.1785821701554718E-2</c:v>
                </c:pt>
                <c:pt idx="4332">
                  <c:v>4.2498138367554852E-2</c:v>
                </c:pt>
                <c:pt idx="4333">
                  <c:v>4.3215805034553648E-2</c:v>
                </c:pt>
                <c:pt idx="4334">
                  <c:v>4.235560503455367E-2</c:v>
                </c:pt>
                <c:pt idx="4335">
                  <c:v>4.1785855034555078E-2</c:v>
                </c:pt>
                <c:pt idx="4336">
                  <c:v>4.1760388367554094E-2</c:v>
                </c:pt>
                <c:pt idx="4337">
                  <c:v>4.3126071700554783E-2</c:v>
                </c:pt>
                <c:pt idx="4338">
                  <c:v>4.3044921700553254E-2</c:v>
                </c:pt>
                <c:pt idx="4339">
                  <c:v>4.0954555033553455E-2</c:v>
                </c:pt>
                <c:pt idx="4340">
                  <c:v>3.6540071700554358E-2</c:v>
                </c:pt>
                <c:pt idx="4341">
                  <c:v>3.6390038367554348E-2</c:v>
                </c:pt>
                <c:pt idx="4342">
                  <c:v>3.7865805034553682E-2</c:v>
                </c:pt>
                <c:pt idx="4343">
                  <c:v>3.7208638367554905E-2</c:v>
                </c:pt>
                <c:pt idx="4344">
                  <c:v>3.6493288367553015E-2</c:v>
                </c:pt>
                <c:pt idx="4345">
                  <c:v>3.5501005034554958E-2</c:v>
                </c:pt>
                <c:pt idx="4346">
                  <c:v>3.602502170055373E-2</c:v>
                </c:pt>
                <c:pt idx="4347">
                  <c:v>3.7157421700553209E-2</c:v>
                </c:pt>
                <c:pt idx="4348">
                  <c:v>3.7250738367553063E-2</c:v>
                </c:pt>
                <c:pt idx="4349">
                  <c:v>3.6638205034553686E-2</c:v>
                </c:pt>
                <c:pt idx="4350">
                  <c:v>3.6315905034553134E-2</c:v>
                </c:pt>
                <c:pt idx="4351">
                  <c:v>3.6199655033553449E-2</c:v>
                </c:pt>
                <c:pt idx="4352">
                  <c:v>3.7149805034553077E-2</c:v>
                </c:pt>
                <c:pt idx="4353">
                  <c:v>3.7676471701552708E-2</c:v>
                </c:pt>
                <c:pt idx="4354">
                  <c:v>3.7159471701554161E-2</c:v>
                </c:pt>
                <c:pt idx="4355">
                  <c:v>3.6029638367552644E-2</c:v>
                </c:pt>
                <c:pt idx="4356">
                  <c:v>3.5776105034552821E-2</c:v>
                </c:pt>
                <c:pt idx="4357">
                  <c:v>3.6853238367554789E-2</c:v>
                </c:pt>
                <c:pt idx="4358">
                  <c:v>3.7335038367554099E-2</c:v>
                </c:pt>
                <c:pt idx="4359">
                  <c:v>3.6064971700553408E-2</c:v>
                </c:pt>
                <c:pt idx="4360">
                  <c:v>3.570422170055472E-2</c:v>
                </c:pt>
                <c:pt idx="4361">
                  <c:v>3.6521838367554474E-2</c:v>
                </c:pt>
                <c:pt idx="4362">
                  <c:v>3.6815271701553479E-2</c:v>
                </c:pt>
                <c:pt idx="4363">
                  <c:v>3.7254438367553669E-2</c:v>
                </c:pt>
                <c:pt idx="4364">
                  <c:v>3.754170503455341E-2</c:v>
                </c:pt>
                <c:pt idx="4365">
                  <c:v>3.9188871701553787E-2</c:v>
                </c:pt>
                <c:pt idx="4366">
                  <c:v>3.8613905034554599E-2</c:v>
                </c:pt>
                <c:pt idx="4367">
                  <c:v>3.992847170055476E-2</c:v>
                </c:pt>
                <c:pt idx="4368">
                  <c:v>3.9257655034552877E-2</c:v>
                </c:pt>
                <c:pt idx="4369">
                  <c:v>3.8971038367553626E-2</c:v>
                </c:pt>
                <c:pt idx="4370">
                  <c:v>3.8423205034553612E-2</c:v>
                </c:pt>
                <c:pt idx="4371">
                  <c:v>3.862477170155372E-2</c:v>
                </c:pt>
                <c:pt idx="4372">
                  <c:v>3.9358405034554303E-2</c:v>
                </c:pt>
                <c:pt idx="4373">
                  <c:v>3.9299955034553372E-2</c:v>
                </c:pt>
                <c:pt idx="4374">
                  <c:v>3.8687421700553906E-2</c:v>
                </c:pt>
                <c:pt idx="4375">
                  <c:v>3.8486321701554041E-2</c:v>
                </c:pt>
                <c:pt idx="4376">
                  <c:v>3.8551171700553291E-2</c:v>
                </c:pt>
                <c:pt idx="4377">
                  <c:v>3.9348205034554121E-2</c:v>
                </c:pt>
                <c:pt idx="4378">
                  <c:v>3.9437155033552565E-2</c:v>
                </c:pt>
                <c:pt idx="4379">
                  <c:v>3.9449571700553812E-2</c:v>
                </c:pt>
                <c:pt idx="4380">
                  <c:v>3.8953805033552905E-2</c:v>
                </c:pt>
                <c:pt idx="4381">
                  <c:v>3.9199821700553764E-2</c:v>
                </c:pt>
                <c:pt idx="4382">
                  <c:v>3.9276221701554939E-2</c:v>
                </c:pt>
                <c:pt idx="4383">
                  <c:v>3.9214738367554028E-2</c:v>
                </c:pt>
                <c:pt idx="4384">
                  <c:v>3.8683971700552669E-2</c:v>
                </c:pt>
                <c:pt idx="4385">
                  <c:v>3.8793788367555274E-2</c:v>
                </c:pt>
                <c:pt idx="4386">
                  <c:v>3.8672505033553642E-2</c:v>
                </c:pt>
                <c:pt idx="4387">
                  <c:v>4.0647171700554943E-2</c:v>
                </c:pt>
                <c:pt idx="4388">
                  <c:v>4.0540871700552608E-2</c:v>
                </c:pt>
                <c:pt idx="4389">
                  <c:v>3.9723355033554023E-2</c:v>
                </c:pt>
                <c:pt idx="4390">
                  <c:v>3.8748321701553359E-2</c:v>
                </c:pt>
                <c:pt idx="4391">
                  <c:v>3.955105503355312E-2</c:v>
                </c:pt>
                <c:pt idx="4392">
                  <c:v>4.0445338367553554E-2</c:v>
                </c:pt>
                <c:pt idx="4393">
                  <c:v>3.9727455034554063E-2</c:v>
                </c:pt>
                <c:pt idx="4394">
                  <c:v>3.9431938367553834E-2</c:v>
                </c:pt>
                <c:pt idx="4395">
                  <c:v>3.9117255034553503E-2</c:v>
                </c:pt>
                <c:pt idx="4396">
                  <c:v>3.941392170055287E-2</c:v>
                </c:pt>
                <c:pt idx="4397">
                  <c:v>3.8996388367553217E-2</c:v>
                </c:pt>
                <c:pt idx="4398">
                  <c:v>3.9531055033553877E-2</c:v>
                </c:pt>
                <c:pt idx="4399">
                  <c:v>3.8895705033554287E-2</c:v>
                </c:pt>
                <c:pt idx="4400">
                  <c:v>3.7826438367553686E-2</c:v>
                </c:pt>
                <c:pt idx="4401">
                  <c:v>3.9198288367553638E-2</c:v>
                </c:pt>
                <c:pt idx="4402">
                  <c:v>4.0239971701553537E-2</c:v>
                </c:pt>
                <c:pt idx="4403">
                  <c:v>3.9906255034554541E-2</c:v>
                </c:pt>
                <c:pt idx="4404">
                  <c:v>3.8981488367553177E-2</c:v>
                </c:pt>
                <c:pt idx="4405">
                  <c:v>3.8284488367552563E-2</c:v>
                </c:pt>
                <c:pt idx="4406">
                  <c:v>3.8862471701553283E-2</c:v>
                </c:pt>
                <c:pt idx="4407">
                  <c:v>3.997423836755494E-2</c:v>
                </c:pt>
                <c:pt idx="4408">
                  <c:v>4.0196805034553543E-2</c:v>
                </c:pt>
                <c:pt idx="4409">
                  <c:v>3.8771521701554471E-2</c:v>
                </c:pt>
                <c:pt idx="4410">
                  <c:v>3.8416538367553835E-2</c:v>
                </c:pt>
                <c:pt idx="4411">
                  <c:v>3.8550288367553656E-2</c:v>
                </c:pt>
                <c:pt idx="4412">
                  <c:v>3.9710105034553814E-2</c:v>
                </c:pt>
                <c:pt idx="4413">
                  <c:v>4.1423305034553118E-2</c:v>
                </c:pt>
                <c:pt idx="4414">
                  <c:v>4.0377238367553539E-2</c:v>
                </c:pt>
                <c:pt idx="4415">
                  <c:v>3.9660105033553841E-2</c:v>
                </c:pt>
                <c:pt idx="4416">
                  <c:v>3.9430521700553237E-2</c:v>
                </c:pt>
                <c:pt idx="4417">
                  <c:v>4.0526438367554499E-2</c:v>
                </c:pt>
                <c:pt idx="4418">
                  <c:v>4.0536838367553465E-2</c:v>
                </c:pt>
                <c:pt idx="4419">
                  <c:v>3.9425271701554146E-2</c:v>
                </c:pt>
                <c:pt idx="4420">
                  <c:v>3.944243836755397E-2</c:v>
                </c:pt>
                <c:pt idx="4421">
                  <c:v>3.9093421700553813E-2</c:v>
                </c:pt>
                <c:pt idx="4422">
                  <c:v>4.0227855034552243E-2</c:v>
                </c:pt>
                <c:pt idx="4423">
                  <c:v>3.960040503355429E-2</c:v>
                </c:pt>
                <c:pt idx="4424">
                  <c:v>3.879605503455337E-2</c:v>
                </c:pt>
                <c:pt idx="4425">
                  <c:v>3.8259538367554094E-2</c:v>
                </c:pt>
                <c:pt idx="4426">
                  <c:v>3.9193971700552901E-2</c:v>
                </c:pt>
                <c:pt idx="4427">
                  <c:v>3.8969671700553613E-2</c:v>
                </c:pt>
                <c:pt idx="4428">
                  <c:v>3.9083305034554663E-2</c:v>
                </c:pt>
                <c:pt idx="4429">
                  <c:v>3.857910503355462E-2</c:v>
                </c:pt>
                <c:pt idx="4430">
                  <c:v>3.8707105034554837E-2</c:v>
                </c:pt>
                <c:pt idx="4431">
                  <c:v>3.8472855034554734E-2</c:v>
                </c:pt>
                <c:pt idx="4432">
                  <c:v>3.9468905033554116E-2</c:v>
                </c:pt>
                <c:pt idx="4433">
                  <c:v>3.9319055034554531E-2</c:v>
                </c:pt>
                <c:pt idx="4434">
                  <c:v>3.9065421700553452E-2</c:v>
                </c:pt>
                <c:pt idx="4435">
                  <c:v>3.8929438367554206E-2</c:v>
                </c:pt>
                <c:pt idx="4436">
                  <c:v>3.8205055034553362E-2</c:v>
                </c:pt>
                <c:pt idx="4437">
                  <c:v>3.9484005033552941E-2</c:v>
                </c:pt>
                <c:pt idx="4438">
                  <c:v>4.0263521701555186E-2</c:v>
                </c:pt>
                <c:pt idx="4439">
                  <c:v>3.9529521701553841E-2</c:v>
                </c:pt>
                <c:pt idx="4440">
                  <c:v>3.8703938367553328E-2</c:v>
                </c:pt>
                <c:pt idx="4441">
                  <c:v>3.9650921700554911E-2</c:v>
                </c:pt>
                <c:pt idx="4442">
                  <c:v>4.0383905033555004E-2</c:v>
                </c:pt>
                <c:pt idx="4443">
                  <c:v>4.0218571700553832E-2</c:v>
                </c:pt>
                <c:pt idx="4444">
                  <c:v>3.9376305033553785E-2</c:v>
                </c:pt>
                <c:pt idx="4445">
                  <c:v>3.9194238367554271E-2</c:v>
                </c:pt>
                <c:pt idx="4446">
                  <c:v>3.8893138367552774E-2</c:v>
                </c:pt>
                <c:pt idx="4447">
                  <c:v>4.016848836755478E-2</c:v>
                </c:pt>
                <c:pt idx="4448">
                  <c:v>3.9957771700554326E-2</c:v>
                </c:pt>
                <c:pt idx="4449">
                  <c:v>3.8419505033554693E-2</c:v>
                </c:pt>
                <c:pt idx="4450">
                  <c:v>3.8576371700552906E-2</c:v>
                </c:pt>
                <c:pt idx="4451">
                  <c:v>3.8114805033553759E-2</c:v>
                </c:pt>
                <c:pt idx="4452">
                  <c:v>3.9187055033553755E-2</c:v>
                </c:pt>
                <c:pt idx="4453">
                  <c:v>3.874155503455419E-2</c:v>
                </c:pt>
                <c:pt idx="4454">
                  <c:v>3.8482155033554968E-2</c:v>
                </c:pt>
                <c:pt idx="4455">
                  <c:v>3.8364971700553377E-2</c:v>
                </c:pt>
                <c:pt idx="4456">
                  <c:v>3.7593305034552452E-2</c:v>
                </c:pt>
                <c:pt idx="4457">
                  <c:v>4.0138255033554907E-2</c:v>
                </c:pt>
                <c:pt idx="4458">
                  <c:v>3.8581605033553637E-2</c:v>
                </c:pt>
                <c:pt idx="4459">
                  <c:v>3.8273721700554611E-2</c:v>
                </c:pt>
                <c:pt idx="4460">
                  <c:v>3.8280221700552411E-2</c:v>
                </c:pt>
                <c:pt idx="4461">
                  <c:v>3.8649888367554078E-2</c:v>
                </c:pt>
                <c:pt idx="4462">
                  <c:v>3.9271205034554904E-2</c:v>
                </c:pt>
                <c:pt idx="4463">
                  <c:v>3.9207305034554232E-2</c:v>
                </c:pt>
                <c:pt idx="4464">
                  <c:v>3.7657471700554404E-2</c:v>
                </c:pt>
                <c:pt idx="4465">
                  <c:v>3.8327338367554156E-2</c:v>
                </c:pt>
                <c:pt idx="4466">
                  <c:v>3.840933836755496E-2</c:v>
                </c:pt>
                <c:pt idx="4467">
                  <c:v>3.9804938367553569E-2</c:v>
                </c:pt>
                <c:pt idx="4468">
                  <c:v>3.9413188367554988E-2</c:v>
                </c:pt>
                <c:pt idx="4469">
                  <c:v>3.8155055033553389E-2</c:v>
                </c:pt>
                <c:pt idx="4470">
                  <c:v>3.8245505033553465E-2</c:v>
                </c:pt>
                <c:pt idx="4471">
                  <c:v>3.7999071700553125E-2</c:v>
                </c:pt>
                <c:pt idx="4472">
                  <c:v>3.9641655033551396E-2</c:v>
                </c:pt>
                <c:pt idx="4473">
                  <c:v>4.0059105034553746E-2</c:v>
                </c:pt>
                <c:pt idx="4474">
                  <c:v>3.9575621701554334E-2</c:v>
                </c:pt>
                <c:pt idx="4475">
                  <c:v>3.8736605034553187E-2</c:v>
                </c:pt>
                <c:pt idx="4476">
                  <c:v>3.9447521701554814E-2</c:v>
                </c:pt>
                <c:pt idx="4477">
                  <c:v>4.0204838367555021E-2</c:v>
                </c:pt>
                <c:pt idx="4478">
                  <c:v>4.0360821701555374E-2</c:v>
                </c:pt>
                <c:pt idx="4479">
                  <c:v>3.9193755034552205E-2</c:v>
                </c:pt>
                <c:pt idx="4480">
                  <c:v>3.8475588367552896E-2</c:v>
                </c:pt>
                <c:pt idx="4481">
                  <c:v>3.8324505034554826E-2</c:v>
                </c:pt>
                <c:pt idx="4482">
                  <c:v>3.9790638367553435E-2</c:v>
                </c:pt>
                <c:pt idx="4483">
                  <c:v>4.0028771700552704E-2</c:v>
                </c:pt>
                <c:pt idx="4484">
                  <c:v>3.8716238367553182E-2</c:v>
                </c:pt>
                <c:pt idx="4485">
                  <c:v>3.8143471700554835E-2</c:v>
                </c:pt>
                <c:pt idx="4486">
                  <c:v>3.8138671700553808E-2</c:v>
                </c:pt>
                <c:pt idx="4487">
                  <c:v>3.947727170055422E-2</c:v>
                </c:pt>
                <c:pt idx="4488">
                  <c:v>3.8962655034555163E-2</c:v>
                </c:pt>
                <c:pt idx="4489">
                  <c:v>3.8384171700553929E-2</c:v>
                </c:pt>
                <c:pt idx="4490">
                  <c:v>3.8383688367553639E-2</c:v>
                </c:pt>
                <c:pt idx="4491">
                  <c:v>3.8280788367553734E-2</c:v>
                </c:pt>
                <c:pt idx="4492">
                  <c:v>3.9472788367553371E-2</c:v>
                </c:pt>
                <c:pt idx="4493">
                  <c:v>3.9491138367552872E-2</c:v>
                </c:pt>
                <c:pt idx="4494">
                  <c:v>3.9168771701555152E-2</c:v>
                </c:pt>
                <c:pt idx="4495">
                  <c:v>3.7816288367554088E-2</c:v>
                </c:pt>
                <c:pt idx="4496">
                  <c:v>3.8391238367553052E-2</c:v>
                </c:pt>
                <c:pt idx="4497">
                  <c:v>4.0772188367553988E-2</c:v>
                </c:pt>
                <c:pt idx="4498">
                  <c:v>4.0797655034554972E-2</c:v>
                </c:pt>
                <c:pt idx="4499">
                  <c:v>3.9764155034554841E-2</c:v>
                </c:pt>
                <c:pt idx="4500">
                  <c:v>3.8405155033553975E-2</c:v>
                </c:pt>
                <c:pt idx="4501">
                  <c:v>3.8839155033552467E-2</c:v>
                </c:pt>
                <c:pt idx="4502">
                  <c:v>3.9637438367553693E-2</c:v>
                </c:pt>
                <c:pt idx="4503">
                  <c:v>3.9904521701553855E-2</c:v>
                </c:pt>
                <c:pt idx="4504">
                  <c:v>3.8897121700553108E-2</c:v>
                </c:pt>
                <c:pt idx="4505">
                  <c:v>3.8415888367553344E-2</c:v>
                </c:pt>
                <c:pt idx="4506">
                  <c:v>3.8528655034553119E-2</c:v>
                </c:pt>
                <c:pt idx="4507">
                  <c:v>4.0713871700552809E-2</c:v>
                </c:pt>
                <c:pt idx="4508">
                  <c:v>4.0962988367552591E-2</c:v>
                </c:pt>
                <c:pt idx="4509">
                  <c:v>3.9766938367553586E-2</c:v>
                </c:pt>
                <c:pt idx="4510">
                  <c:v>3.9288771700554073E-2</c:v>
                </c:pt>
                <c:pt idx="4511">
                  <c:v>3.9655221701553736E-2</c:v>
                </c:pt>
                <c:pt idx="4512">
                  <c:v>4.0983588367553517E-2</c:v>
                </c:pt>
                <c:pt idx="4513">
                  <c:v>3.9998438367553527E-2</c:v>
                </c:pt>
                <c:pt idx="4514">
                  <c:v>3.9810105034553581E-2</c:v>
                </c:pt>
                <c:pt idx="4515">
                  <c:v>3.9295121700553673E-2</c:v>
                </c:pt>
                <c:pt idx="4516">
                  <c:v>3.9388471700553887E-2</c:v>
                </c:pt>
                <c:pt idx="4517">
                  <c:v>4.0631771700554389E-2</c:v>
                </c:pt>
                <c:pt idx="4518">
                  <c:v>4.0260805034553607E-2</c:v>
                </c:pt>
                <c:pt idx="4519">
                  <c:v>3.970612170055339E-2</c:v>
                </c:pt>
                <c:pt idx="4520">
                  <c:v>3.9308488367553587E-2</c:v>
                </c:pt>
                <c:pt idx="4521">
                  <c:v>3.9507305034553533E-2</c:v>
                </c:pt>
                <c:pt idx="4522">
                  <c:v>4.07613883675539E-2</c:v>
                </c:pt>
                <c:pt idx="4523">
                  <c:v>4.0790888367554026E-2</c:v>
                </c:pt>
                <c:pt idx="4524">
                  <c:v>3.9772905034554065E-2</c:v>
                </c:pt>
                <c:pt idx="4525">
                  <c:v>3.8381105034555454E-2</c:v>
                </c:pt>
                <c:pt idx="4526">
                  <c:v>3.9637871700553398E-2</c:v>
                </c:pt>
                <c:pt idx="4527">
                  <c:v>4.0428905034553389E-2</c:v>
                </c:pt>
                <c:pt idx="4528">
                  <c:v>4.107090503355422E-2</c:v>
                </c:pt>
                <c:pt idx="4529">
                  <c:v>3.9411305033554236E-2</c:v>
                </c:pt>
                <c:pt idx="4530">
                  <c:v>3.9191955034554263E-2</c:v>
                </c:pt>
                <c:pt idx="4531">
                  <c:v>3.977423836755363E-2</c:v>
                </c:pt>
                <c:pt idx="4532">
                  <c:v>4.0664771700554561E-2</c:v>
                </c:pt>
                <c:pt idx="4533">
                  <c:v>4.0771405034553745E-2</c:v>
                </c:pt>
                <c:pt idx="4534">
                  <c:v>3.9717155033552623E-2</c:v>
                </c:pt>
                <c:pt idx="4535">
                  <c:v>3.9397938367552635E-2</c:v>
                </c:pt>
                <c:pt idx="4536">
                  <c:v>3.9408388367553962E-2</c:v>
                </c:pt>
                <c:pt idx="4537">
                  <c:v>4.1154355034554294E-2</c:v>
                </c:pt>
                <c:pt idx="4538">
                  <c:v>4.088295503455526E-2</c:v>
                </c:pt>
                <c:pt idx="4539">
                  <c:v>4.0018538367553938E-2</c:v>
                </c:pt>
                <c:pt idx="4540">
                  <c:v>3.9473205034554718E-2</c:v>
                </c:pt>
                <c:pt idx="4541">
                  <c:v>3.9471021700554013E-2</c:v>
                </c:pt>
                <c:pt idx="4542">
                  <c:v>4.1306855033552872E-2</c:v>
                </c:pt>
                <c:pt idx="4543">
                  <c:v>4.1036905034553109E-2</c:v>
                </c:pt>
                <c:pt idx="4544">
                  <c:v>4.0756405033552448E-2</c:v>
                </c:pt>
                <c:pt idx="4545">
                  <c:v>3.9601838367555112E-2</c:v>
                </c:pt>
                <c:pt idx="4546">
                  <c:v>3.9637155034553964E-2</c:v>
                </c:pt>
                <c:pt idx="4547">
                  <c:v>4.138580503355356E-2</c:v>
                </c:pt>
                <c:pt idx="4548">
                  <c:v>4.1247088367554377E-2</c:v>
                </c:pt>
                <c:pt idx="4549">
                  <c:v>4.0140488367554419E-2</c:v>
                </c:pt>
                <c:pt idx="4550">
                  <c:v>3.9917121700553573E-2</c:v>
                </c:pt>
                <c:pt idx="4551">
                  <c:v>4.0056571701554369E-2</c:v>
                </c:pt>
                <c:pt idx="4552">
                  <c:v>4.0752555034553731E-2</c:v>
                </c:pt>
                <c:pt idx="4553">
                  <c:v>3.9758588367553707E-2</c:v>
                </c:pt>
                <c:pt idx="4554">
                  <c:v>3.8952905033553045E-2</c:v>
                </c:pt>
                <c:pt idx="4555">
                  <c:v>3.8786505033553589E-2</c:v>
                </c:pt>
                <c:pt idx="4556">
                  <c:v>3.895383836755513E-2</c:v>
                </c:pt>
                <c:pt idx="4557">
                  <c:v>4.0223838367553236E-2</c:v>
                </c:pt>
                <c:pt idx="4558">
                  <c:v>4.0464621700553274E-2</c:v>
                </c:pt>
                <c:pt idx="4559">
                  <c:v>3.9489571701554163E-2</c:v>
                </c:pt>
                <c:pt idx="4560">
                  <c:v>3.9722255034553691E-2</c:v>
                </c:pt>
                <c:pt idx="4561">
                  <c:v>3.8696921701553103E-2</c:v>
                </c:pt>
                <c:pt idx="4562">
                  <c:v>4.0025055034553739E-2</c:v>
                </c:pt>
                <c:pt idx="4563">
                  <c:v>3.9677988367553277E-2</c:v>
                </c:pt>
                <c:pt idx="4564">
                  <c:v>3.8873805033554157E-2</c:v>
                </c:pt>
                <c:pt idx="4565">
                  <c:v>3.8734021700554913E-2</c:v>
                </c:pt>
                <c:pt idx="4566">
                  <c:v>3.8748871701554458E-2</c:v>
                </c:pt>
                <c:pt idx="4567">
                  <c:v>4.0092871701554025E-2</c:v>
                </c:pt>
                <c:pt idx="4568">
                  <c:v>4.0239738367554304E-2</c:v>
                </c:pt>
                <c:pt idx="4569">
                  <c:v>3.9588688367554206E-2</c:v>
                </c:pt>
                <c:pt idx="4570">
                  <c:v>3.9579588367552668E-2</c:v>
                </c:pt>
                <c:pt idx="4571">
                  <c:v>3.9163871700552869E-2</c:v>
                </c:pt>
                <c:pt idx="4572">
                  <c:v>4.071868836755406E-2</c:v>
                </c:pt>
                <c:pt idx="4573">
                  <c:v>4.162498836755453E-2</c:v>
                </c:pt>
                <c:pt idx="4574">
                  <c:v>4.0494738367553532E-2</c:v>
                </c:pt>
                <c:pt idx="4575">
                  <c:v>3.9746921701554208E-2</c:v>
                </c:pt>
                <c:pt idx="4576">
                  <c:v>3.9867171700554274E-2</c:v>
                </c:pt>
                <c:pt idx="4577">
                  <c:v>4.0900438367553485E-2</c:v>
                </c:pt>
                <c:pt idx="4578">
                  <c:v>4.1624621700553768E-2</c:v>
                </c:pt>
                <c:pt idx="4579">
                  <c:v>4.112047170155271E-2</c:v>
                </c:pt>
                <c:pt idx="4580">
                  <c:v>3.9787871700553049E-2</c:v>
                </c:pt>
                <c:pt idx="4581">
                  <c:v>4.0313288367554059E-2</c:v>
                </c:pt>
                <c:pt idx="4582">
                  <c:v>4.0673755034554795E-2</c:v>
                </c:pt>
                <c:pt idx="4583">
                  <c:v>4.0262921700553414E-2</c:v>
                </c:pt>
                <c:pt idx="4584">
                  <c:v>3.9840755034554712E-2</c:v>
                </c:pt>
                <c:pt idx="4585">
                  <c:v>3.9858205034554353E-2</c:v>
                </c:pt>
                <c:pt idx="4586">
                  <c:v>4.0338788367553627E-2</c:v>
                </c:pt>
                <c:pt idx="4587">
                  <c:v>4.0856088367553903E-2</c:v>
                </c:pt>
                <c:pt idx="4588">
                  <c:v>4.0350421701552855E-2</c:v>
                </c:pt>
                <c:pt idx="4589">
                  <c:v>4.0585755034553153E-2</c:v>
                </c:pt>
                <c:pt idx="4590">
                  <c:v>3.9595221700554142E-2</c:v>
                </c:pt>
                <c:pt idx="4591">
                  <c:v>3.9799655033553941E-2</c:v>
                </c:pt>
                <c:pt idx="4592">
                  <c:v>4.1170338367552753E-2</c:v>
                </c:pt>
                <c:pt idx="4593">
                  <c:v>4.097628836755525E-2</c:v>
                </c:pt>
                <c:pt idx="4594">
                  <c:v>3.9893305034554197E-2</c:v>
                </c:pt>
                <c:pt idx="4595">
                  <c:v>3.9707788367553357E-2</c:v>
                </c:pt>
                <c:pt idx="4596">
                  <c:v>3.9840571701552599E-2</c:v>
                </c:pt>
                <c:pt idx="4597">
                  <c:v>4.0629121700553619E-2</c:v>
                </c:pt>
                <c:pt idx="4598">
                  <c:v>4.0110821701552404E-2</c:v>
                </c:pt>
                <c:pt idx="4599">
                  <c:v>4.0434955034553036E-2</c:v>
                </c:pt>
                <c:pt idx="4600">
                  <c:v>3.9056571700553058E-2</c:v>
                </c:pt>
                <c:pt idx="4601">
                  <c:v>3.8973121700553073E-2</c:v>
                </c:pt>
                <c:pt idx="4602">
                  <c:v>3.7772221700554234E-2</c:v>
                </c:pt>
                <c:pt idx="4603">
                  <c:v>3.7647488367553231E-2</c:v>
                </c:pt>
                <c:pt idx="4604">
                  <c:v>3.7175405034553813E-2</c:v>
                </c:pt>
                <c:pt idx="4605">
                  <c:v>3.662422170155373E-2</c:v>
                </c:pt>
                <c:pt idx="4606">
                  <c:v>3.6632488367552576E-2</c:v>
                </c:pt>
                <c:pt idx="4607">
                  <c:v>3.781093836755374E-2</c:v>
                </c:pt>
                <c:pt idx="4608">
                  <c:v>3.7796588367553022E-2</c:v>
                </c:pt>
                <c:pt idx="4609">
                  <c:v>3.7228688367554733E-2</c:v>
                </c:pt>
                <c:pt idx="4610">
                  <c:v>3.6793655034554854E-2</c:v>
                </c:pt>
                <c:pt idx="4611">
                  <c:v>3.6404721701553691E-2</c:v>
                </c:pt>
                <c:pt idx="4612">
                  <c:v>3.7512171700554611E-2</c:v>
                </c:pt>
                <c:pt idx="4613">
                  <c:v>3.7458971700554636E-2</c:v>
                </c:pt>
                <c:pt idx="4614">
                  <c:v>3.6954588367552568E-2</c:v>
                </c:pt>
                <c:pt idx="4615">
                  <c:v>3.6201138367553079E-2</c:v>
                </c:pt>
                <c:pt idx="4616">
                  <c:v>3.6106788367553613E-2</c:v>
                </c:pt>
                <c:pt idx="4617">
                  <c:v>3.780658836755442E-2</c:v>
                </c:pt>
                <c:pt idx="4618">
                  <c:v>3.7367938367553102E-2</c:v>
                </c:pt>
                <c:pt idx="4619">
                  <c:v>3.7568938367553664E-2</c:v>
                </c:pt>
                <c:pt idx="4620">
                  <c:v>3.6777671700552753E-2</c:v>
                </c:pt>
                <c:pt idx="4621">
                  <c:v>3.7167038367553709E-2</c:v>
                </c:pt>
                <c:pt idx="4622">
                  <c:v>3.8702321700553946E-2</c:v>
                </c:pt>
                <c:pt idx="4623">
                  <c:v>3.7564171700554774E-2</c:v>
                </c:pt>
                <c:pt idx="4624">
                  <c:v>3.6570355034554816E-2</c:v>
                </c:pt>
                <c:pt idx="4625">
                  <c:v>3.5695038367554013E-2</c:v>
                </c:pt>
                <c:pt idx="4626">
                  <c:v>3.5507221700554717E-2</c:v>
                </c:pt>
                <c:pt idx="4627">
                  <c:v>3.7143471700553612E-2</c:v>
                </c:pt>
                <c:pt idx="4628">
                  <c:v>3.7018571700554184E-2</c:v>
                </c:pt>
                <c:pt idx="4629">
                  <c:v>3.6579871700555835E-2</c:v>
                </c:pt>
                <c:pt idx="4630">
                  <c:v>3.5529105034552935E-2</c:v>
                </c:pt>
                <c:pt idx="4631">
                  <c:v>3.6207755034554048E-2</c:v>
                </c:pt>
                <c:pt idx="4632">
                  <c:v>3.7703471700553728E-2</c:v>
                </c:pt>
                <c:pt idx="4633">
                  <c:v>3.6994355034553686E-2</c:v>
                </c:pt>
                <c:pt idx="4634">
                  <c:v>3.6708688367553102E-2</c:v>
                </c:pt>
                <c:pt idx="4635">
                  <c:v>3.5674405034554504E-2</c:v>
                </c:pt>
                <c:pt idx="4636">
                  <c:v>3.5967438367554075E-2</c:v>
                </c:pt>
                <c:pt idx="4637">
                  <c:v>3.7880455033554264E-2</c:v>
                </c:pt>
                <c:pt idx="4638">
                  <c:v>3.7691888367553397E-2</c:v>
                </c:pt>
                <c:pt idx="4639">
                  <c:v>3.713092170055439E-2</c:v>
                </c:pt>
                <c:pt idx="4640">
                  <c:v>3.6275255034554157E-2</c:v>
                </c:pt>
                <c:pt idx="4641">
                  <c:v>3.6266955033554774E-2</c:v>
                </c:pt>
                <c:pt idx="4642">
                  <c:v>3.7931805034554025E-2</c:v>
                </c:pt>
                <c:pt idx="4643">
                  <c:v>3.804092170055369E-2</c:v>
                </c:pt>
                <c:pt idx="4644">
                  <c:v>3.7415288367553992E-2</c:v>
                </c:pt>
                <c:pt idx="4645">
                  <c:v>3.6172988367554518E-2</c:v>
                </c:pt>
                <c:pt idx="4646">
                  <c:v>3.6320755034552968E-2</c:v>
                </c:pt>
                <c:pt idx="4647">
                  <c:v>3.7666505034553446E-2</c:v>
                </c:pt>
                <c:pt idx="4648">
                  <c:v>3.7471055034553793E-2</c:v>
                </c:pt>
                <c:pt idx="4649">
                  <c:v>3.6987138367554587E-2</c:v>
                </c:pt>
                <c:pt idx="4650">
                  <c:v>3.6789371700554477E-2</c:v>
                </c:pt>
                <c:pt idx="4651">
                  <c:v>3.6231271701553561E-2</c:v>
                </c:pt>
                <c:pt idx="4652">
                  <c:v>3.7407238367554066E-2</c:v>
                </c:pt>
                <c:pt idx="4653">
                  <c:v>3.7821821701553085E-2</c:v>
                </c:pt>
                <c:pt idx="4654">
                  <c:v>3.7158388367553877E-2</c:v>
                </c:pt>
                <c:pt idx="4655">
                  <c:v>3.6284621700553424E-2</c:v>
                </c:pt>
                <c:pt idx="4656">
                  <c:v>3.642455503355442E-2</c:v>
                </c:pt>
                <c:pt idx="4657">
                  <c:v>3.791388836755423E-2</c:v>
                </c:pt>
                <c:pt idx="4658">
                  <c:v>3.8080155034552157E-2</c:v>
                </c:pt>
                <c:pt idx="4659">
                  <c:v>3.7307288367554883E-2</c:v>
                </c:pt>
                <c:pt idx="4660">
                  <c:v>3.631302170055313E-2</c:v>
                </c:pt>
                <c:pt idx="4661">
                  <c:v>3.6293721701553275E-2</c:v>
                </c:pt>
                <c:pt idx="4662">
                  <c:v>3.6775271700553128E-2</c:v>
                </c:pt>
                <c:pt idx="4663">
                  <c:v>3.6938138367553955E-2</c:v>
                </c:pt>
                <c:pt idx="4664">
                  <c:v>3.7276121700553014E-2</c:v>
                </c:pt>
                <c:pt idx="4665">
                  <c:v>3.8567738367553298E-2</c:v>
                </c:pt>
                <c:pt idx="4666">
                  <c:v>3.8593171700553833E-2</c:v>
                </c:pt>
                <c:pt idx="4667">
                  <c:v>4.0417571700554114E-2</c:v>
                </c:pt>
                <c:pt idx="4668">
                  <c:v>4.0283805033554068E-2</c:v>
                </c:pt>
                <c:pt idx="4669">
                  <c:v>3.9601088367553453E-2</c:v>
                </c:pt>
                <c:pt idx="4670">
                  <c:v>3.8819605034553242E-2</c:v>
                </c:pt>
                <c:pt idx="4671">
                  <c:v>3.9064021701553167E-2</c:v>
                </c:pt>
                <c:pt idx="4672">
                  <c:v>3.9885221700553822E-2</c:v>
                </c:pt>
                <c:pt idx="4673">
                  <c:v>4.0001838367554179E-2</c:v>
                </c:pt>
                <c:pt idx="4674">
                  <c:v>3.9837438367553227E-2</c:v>
                </c:pt>
                <c:pt idx="4675">
                  <c:v>3.9481255033554555E-2</c:v>
                </c:pt>
                <c:pt idx="4676">
                  <c:v>3.9408405033554098E-2</c:v>
                </c:pt>
                <c:pt idx="4677">
                  <c:v>4.0573038367553729E-2</c:v>
                </c:pt>
                <c:pt idx="4678">
                  <c:v>4.0866321701552757E-2</c:v>
                </c:pt>
                <c:pt idx="4679">
                  <c:v>4.0130688367553582E-2</c:v>
                </c:pt>
                <c:pt idx="4680">
                  <c:v>3.9986755034553803E-2</c:v>
                </c:pt>
                <c:pt idx="4681">
                  <c:v>3.9856755033555083E-2</c:v>
                </c:pt>
                <c:pt idx="4682">
                  <c:v>4.065515503455415E-2</c:v>
                </c:pt>
                <c:pt idx="4683">
                  <c:v>4.0498921700552651E-2</c:v>
                </c:pt>
                <c:pt idx="4684">
                  <c:v>4.045738836755404E-2</c:v>
                </c:pt>
                <c:pt idx="4685">
                  <c:v>3.9757205034553558E-2</c:v>
                </c:pt>
                <c:pt idx="4686">
                  <c:v>3.90700550335525E-2</c:v>
                </c:pt>
                <c:pt idx="4687">
                  <c:v>4.0572421700553599E-2</c:v>
                </c:pt>
                <c:pt idx="4688">
                  <c:v>4.1257071700553774E-2</c:v>
                </c:pt>
                <c:pt idx="4689">
                  <c:v>3.9895438367554228E-2</c:v>
                </c:pt>
                <c:pt idx="4690">
                  <c:v>3.9289171700555195E-2</c:v>
                </c:pt>
                <c:pt idx="4691">
                  <c:v>3.9638971701553907E-2</c:v>
                </c:pt>
                <c:pt idx="4692">
                  <c:v>4.1068288367553898E-2</c:v>
                </c:pt>
                <c:pt idx="4693">
                  <c:v>4.0661055033553731E-2</c:v>
                </c:pt>
                <c:pt idx="4694">
                  <c:v>3.9922438367553562E-2</c:v>
                </c:pt>
                <c:pt idx="4695">
                  <c:v>3.9555705034554259E-2</c:v>
                </c:pt>
                <c:pt idx="4696">
                  <c:v>3.9964155033554286E-2</c:v>
                </c:pt>
                <c:pt idx="4697">
                  <c:v>4.0636505034554696E-2</c:v>
                </c:pt>
                <c:pt idx="4698">
                  <c:v>4.0991688367554027E-2</c:v>
                </c:pt>
                <c:pt idx="4699">
                  <c:v>4.0529371700553221E-2</c:v>
                </c:pt>
                <c:pt idx="4700">
                  <c:v>3.9604405034553161E-2</c:v>
                </c:pt>
                <c:pt idx="4701">
                  <c:v>4.0324621700555022E-2</c:v>
                </c:pt>
                <c:pt idx="4702">
                  <c:v>4.0588655034553292E-2</c:v>
                </c:pt>
                <c:pt idx="4703">
                  <c:v>4.006908836755492E-2</c:v>
                </c:pt>
                <c:pt idx="4704">
                  <c:v>4.0324388367552325E-2</c:v>
                </c:pt>
                <c:pt idx="4705">
                  <c:v>4.0378321700553735E-2</c:v>
                </c:pt>
                <c:pt idx="4706">
                  <c:v>3.8889138367553991E-2</c:v>
                </c:pt>
                <c:pt idx="4707">
                  <c:v>4.0528471700555138E-2</c:v>
                </c:pt>
                <c:pt idx="4708">
                  <c:v>4.1296621700554106E-2</c:v>
                </c:pt>
                <c:pt idx="4709">
                  <c:v>4.0511055034554169E-2</c:v>
                </c:pt>
                <c:pt idx="4710">
                  <c:v>4.0608988367554624E-2</c:v>
                </c:pt>
                <c:pt idx="4711">
                  <c:v>4.0631171701554572E-2</c:v>
                </c:pt>
                <c:pt idx="4712">
                  <c:v>4.2049921700553619E-2</c:v>
                </c:pt>
                <c:pt idx="4713">
                  <c:v>4.1942055034554351E-2</c:v>
                </c:pt>
                <c:pt idx="4714">
                  <c:v>4.1062205034553892E-2</c:v>
                </c:pt>
                <c:pt idx="4715">
                  <c:v>3.9974188367554356E-2</c:v>
                </c:pt>
                <c:pt idx="4716">
                  <c:v>4.092870503355335E-2</c:v>
                </c:pt>
                <c:pt idx="4717">
                  <c:v>4.1603971700554035E-2</c:v>
                </c:pt>
                <c:pt idx="4718">
                  <c:v>4.1519105033553452E-2</c:v>
                </c:pt>
                <c:pt idx="4719">
                  <c:v>4.0803971700554123E-2</c:v>
                </c:pt>
                <c:pt idx="4720">
                  <c:v>4.0213738367554222E-2</c:v>
                </c:pt>
                <c:pt idx="4721">
                  <c:v>4.0293888367554723E-2</c:v>
                </c:pt>
                <c:pt idx="4722">
                  <c:v>4.1076205034552296E-2</c:v>
                </c:pt>
                <c:pt idx="4723">
                  <c:v>4.0921988367554854E-2</c:v>
                </c:pt>
                <c:pt idx="4724">
                  <c:v>4.0657938367552895E-2</c:v>
                </c:pt>
                <c:pt idx="4725">
                  <c:v>4.0820488367553545E-2</c:v>
                </c:pt>
                <c:pt idx="4726">
                  <c:v>4.0575605034553555E-2</c:v>
                </c:pt>
                <c:pt idx="4727">
                  <c:v>4.0847871700555552E-2</c:v>
                </c:pt>
                <c:pt idx="4728">
                  <c:v>4.046680503355389E-2</c:v>
                </c:pt>
                <c:pt idx="4729">
                  <c:v>3.9725905033553624E-2</c:v>
                </c:pt>
                <c:pt idx="4730">
                  <c:v>3.9862038367554711E-2</c:v>
                </c:pt>
                <c:pt idx="4731">
                  <c:v>3.9719721700554225E-2</c:v>
                </c:pt>
                <c:pt idx="4732">
                  <c:v>4.0243838367554255E-2</c:v>
                </c:pt>
                <c:pt idx="4733">
                  <c:v>4.0549938367553787E-2</c:v>
                </c:pt>
                <c:pt idx="4734">
                  <c:v>4.0412305034554799E-2</c:v>
                </c:pt>
                <c:pt idx="4735">
                  <c:v>3.9563438367554007E-2</c:v>
                </c:pt>
                <c:pt idx="4736">
                  <c:v>4.005692170155313E-2</c:v>
                </c:pt>
                <c:pt idx="4737">
                  <c:v>4.1236288367554289E-2</c:v>
                </c:pt>
                <c:pt idx="4738">
                  <c:v>4.0990038367554285E-2</c:v>
                </c:pt>
                <c:pt idx="4739">
                  <c:v>4.0531405033553861E-2</c:v>
                </c:pt>
                <c:pt idx="4740">
                  <c:v>4.0224021700555349E-2</c:v>
                </c:pt>
                <c:pt idx="4741">
                  <c:v>4.0725038367553659E-2</c:v>
                </c:pt>
                <c:pt idx="4742">
                  <c:v>4.1280488367553894E-2</c:v>
                </c:pt>
                <c:pt idx="4743">
                  <c:v>4.1737705034553721E-2</c:v>
                </c:pt>
                <c:pt idx="4744">
                  <c:v>4.1333471700554861E-2</c:v>
                </c:pt>
                <c:pt idx="4745">
                  <c:v>4.077477170055395E-2</c:v>
                </c:pt>
                <c:pt idx="4746">
                  <c:v>3.995752170155327E-2</c:v>
                </c:pt>
                <c:pt idx="4747">
                  <c:v>4.0530038367553936E-2</c:v>
                </c:pt>
                <c:pt idx="4748">
                  <c:v>4.0788871701553611E-2</c:v>
                </c:pt>
                <c:pt idx="4749">
                  <c:v>4.0257205034554169E-2</c:v>
                </c:pt>
                <c:pt idx="4750">
                  <c:v>3.9962871700555305E-2</c:v>
                </c:pt>
                <c:pt idx="4751">
                  <c:v>4.0186421700554711E-2</c:v>
                </c:pt>
                <c:pt idx="4752">
                  <c:v>4.0814921700554188E-2</c:v>
                </c:pt>
                <c:pt idx="4753">
                  <c:v>4.124583836755398E-2</c:v>
                </c:pt>
                <c:pt idx="4754">
                  <c:v>4.1008521700555314E-2</c:v>
                </c:pt>
                <c:pt idx="4755">
                  <c:v>4.0311388367553172E-2</c:v>
                </c:pt>
                <c:pt idx="4756">
                  <c:v>4.1158238367555236E-2</c:v>
                </c:pt>
                <c:pt idx="4757">
                  <c:v>4.1331788367554759E-2</c:v>
                </c:pt>
                <c:pt idx="4758">
                  <c:v>4.149658836755328E-2</c:v>
                </c:pt>
                <c:pt idx="4759">
                  <c:v>4.0739105033552783E-2</c:v>
                </c:pt>
                <c:pt idx="4760">
                  <c:v>4.0650805034554829E-2</c:v>
                </c:pt>
                <c:pt idx="4761">
                  <c:v>4.0871055033554662E-2</c:v>
                </c:pt>
                <c:pt idx="4762">
                  <c:v>4.1287171700553807E-2</c:v>
                </c:pt>
                <c:pt idx="4763">
                  <c:v>4.0885405034553693E-2</c:v>
                </c:pt>
                <c:pt idx="4764">
                  <c:v>4.0550338367554908E-2</c:v>
                </c:pt>
                <c:pt idx="4765">
                  <c:v>3.9799505034554053E-2</c:v>
                </c:pt>
                <c:pt idx="4766">
                  <c:v>4.0249671700554893E-2</c:v>
                </c:pt>
                <c:pt idx="4767">
                  <c:v>4.1056238367553413E-2</c:v>
                </c:pt>
                <c:pt idx="4768">
                  <c:v>4.1295305033554677E-2</c:v>
                </c:pt>
                <c:pt idx="4769">
                  <c:v>4.0539171700554058E-2</c:v>
                </c:pt>
                <c:pt idx="4770">
                  <c:v>3.9626471700553403E-2</c:v>
                </c:pt>
                <c:pt idx="4771">
                  <c:v>3.985245503455466E-2</c:v>
                </c:pt>
                <c:pt idx="4772">
                  <c:v>4.0735605033554514E-2</c:v>
                </c:pt>
                <c:pt idx="4773">
                  <c:v>4.0446288367553998E-2</c:v>
                </c:pt>
                <c:pt idx="4774">
                  <c:v>4.0320688367553495E-2</c:v>
                </c:pt>
                <c:pt idx="4775">
                  <c:v>3.9737621700555573E-2</c:v>
                </c:pt>
                <c:pt idx="4776">
                  <c:v>4.0221638367554172E-2</c:v>
                </c:pt>
                <c:pt idx="4777">
                  <c:v>4.0708871701553087E-2</c:v>
                </c:pt>
                <c:pt idx="4778">
                  <c:v>4.0498355033553105E-2</c:v>
                </c:pt>
                <c:pt idx="4779">
                  <c:v>3.989363836755451E-2</c:v>
                </c:pt>
                <c:pt idx="4780">
                  <c:v>3.9258605033553232E-2</c:v>
                </c:pt>
                <c:pt idx="4781">
                  <c:v>3.9987921700554943E-2</c:v>
                </c:pt>
                <c:pt idx="4782">
                  <c:v>4.0889671701553845E-2</c:v>
                </c:pt>
                <c:pt idx="4783">
                  <c:v>4.0545021700553144E-2</c:v>
                </c:pt>
                <c:pt idx="4784">
                  <c:v>4.0761771700554797E-2</c:v>
                </c:pt>
                <c:pt idx="4785">
                  <c:v>3.9603605034552694E-2</c:v>
                </c:pt>
                <c:pt idx="4786">
                  <c:v>3.9356055033553397E-2</c:v>
                </c:pt>
                <c:pt idx="4787">
                  <c:v>3.9754971700552269E-2</c:v>
                </c:pt>
                <c:pt idx="4788">
                  <c:v>3.9872005034553973E-2</c:v>
                </c:pt>
                <c:pt idx="4789">
                  <c:v>3.9773255034552826E-2</c:v>
                </c:pt>
                <c:pt idx="4790">
                  <c:v>3.8956388367554731E-2</c:v>
                </c:pt>
                <c:pt idx="4791">
                  <c:v>3.9001055034554491E-2</c:v>
                </c:pt>
                <c:pt idx="4792">
                  <c:v>3.9887521701554143E-2</c:v>
                </c:pt>
                <c:pt idx="4793">
                  <c:v>3.9826571700554106E-2</c:v>
                </c:pt>
                <c:pt idx="4794">
                  <c:v>3.9144555034552789E-2</c:v>
                </c:pt>
                <c:pt idx="4795">
                  <c:v>3.8876821700553912E-2</c:v>
                </c:pt>
                <c:pt idx="4796">
                  <c:v>3.9864155033554519E-2</c:v>
                </c:pt>
                <c:pt idx="4797">
                  <c:v>4.0559688367552263E-2</c:v>
                </c:pt>
                <c:pt idx="4798">
                  <c:v>4.1345238367553841E-2</c:v>
                </c:pt>
                <c:pt idx="4799">
                  <c:v>4.072410503455344E-2</c:v>
                </c:pt>
                <c:pt idx="4800">
                  <c:v>3.9804571701554672E-2</c:v>
                </c:pt>
                <c:pt idx="4801">
                  <c:v>3.9881405034553688E-2</c:v>
                </c:pt>
                <c:pt idx="4802">
                  <c:v>4.0436721700552306E-2</c:v>
                </c:pt>
                <c:pt idx="4803">
                  <c:v>4.0703105034553169E-2</c:v>
                </c:pt>
                <c:pt idx="4804">
                  <c:v>4.0294071700555059E-2</c:v>
                </c:pt>
                <c:pt idx="4805">
                  <c:v>3.9398471700555285E-2</c:v>
                </c:pt>
                <c:pt idx="4806">
                  <c:v>3.9405505034554048E-2</c:v>
                </c:pt>
                <c:pt idx="4807">
                  <c:v>4.0054105034553936E-2</c:v>
                </c:pt>
                <c:pt idx="4808">
                  <c:v>4.0957771701553861E-2</c:v>
                </c:pt>
                <c:pt idx="4809">
                  <c:v>3.9761771700553575E-2</c:v>
                </c:pt>
                <c:pt idx="4810">
                  <c:v>3.8888705033554197E-2</c:v>
                </c:pt>
                <c:pt idx="4811">
                  <c:v>3.9619921700555019E-2</c:v>
                </c:pt>
                <c:pt idx="4812">
                  <c:v>4.1012488367553737E-2</c:v>
                </c:pt>
                <c:pt idx="4813">
                  <c:v>4.0550138367554348E-2</c:v>
                </c:pt>
                <c:pt idx="4814">
                  <c:v>3.9631655034555416E-2</c:v>
                </c:pt>
                <c:pt idx="4815">
                  <c:v>3.9007055034553553E-2</c:v>
                </c:pt>
                <c:pt idx="4816">
                  <c:v>3.912633836755304E-2</c:v>
                </c:pt>
                <c:pt idx="4817">
                  <c:v>4.0733255033553697E-2</c:v>
                </c:pt>
                <c:pt idx="4818">
                  <c:v>4.1106138367553904E-2</c:v>
                </c:pt>
                <c:pt idx="4819">
                  <c:v>4.0351071701555122E-2</c:v>
                </c:pt>
                <c:pt idx="4820">
                  <c:v>3.969580503455368E-2</c:v>
                </c:pt>
                <c:pt idx="4821">
                  <c:v>3.8867405033553973E-2</c:v>
                </c:pt>
                <c:pt idx="4822">
                  <c:v>4.1255921701552858E-2</c:v>
                </c:pt>
                <c:pt idx="4823">
                  <c:v>4.1532638367553568E-2</c:v>
                </c:pt>
                <c:pt idx="4824">
                  <c:v>3.9717355034553273E-2</c:v>
                </c:pt>
                <c:pt idx="4825">
                  <c:v>3.9346671700553906E-2</c:v>
                </c:pt>
                <c:pt idx="4826">
                  <c:v>3.9222121701553328E-2</c:v>
                </c:pt>
                <c:pt idx="4827">
                  <c:v>4.0795955034554646E-2</c:v>
                </c:pt>
                <c:pt idx="4828">
                  <c:v>4.0417171701553081E-2</c:v>
                </c:pt>
                <c:pt idx="4829">
                  <c:v>3.9517688367554052E-2</c:v>
                </c:pt>
                <c:pt idx="4830">
                  <c:v>3.9074805033552942E-2</c:v>
                </c:pt>
                <c:pt idx="4831">
                  <c:v>3.8630138367554204E-2</c:v>
                </c:pt>
                <c:pt idx="4832">
                  <c:v>4.0747188367553158E-2</c:v>
                </c:pt>
                <c:pt idx="4833">
                  <c:v>4.0487521701552745E-2</c:v>
                </c:pt>
                <c:pt idx="4834">
                  <c:v>3.911832170055525E-2</c:v>
                </c:pt>
                <c:pt idx="4835">
                  <c:v>3.8652555034555072E-2</c:v>
                </c:pt>
                <c:pt idx="4836">
                  <c:v>3.9729021700552772E-2</c:v>
                </c:pt>
                <c:pt idx="4837">
                  <c:v>4.0631305034554324E-2</c:v>
                </c:pt>
                <c:pt idx="4838">
                  <c:v>4.0336771700553123E-2</c:v>
                </c:pt>
                <c:pt idx="4839">
                  <c:v>4.054982170055417E-2</c:v>
                </c:pt>
                <c:pt idx="4840">
                  <c:v>3.8819105033552639E-2</c:v>
                </c:pt>
                <c:pt idx="4841">
                  <c:v>3.8818371700554757E-2</c:v>
                </c:pt>
                <c:pt idx="4842">
                  <c:v>4.0635938367553373E-2</c:v>
                </c:pt>
                <c:pt idx="4843">
                  <c:v>3.9763138367553588E-2</c:v>
                </c:pt>
                <c:pt idx="4844">
                  <c:v>3.8767938367553392E-2</c:v>
                </c:pt>
                <c:pt idx="4845">
                  <c:v>3.8223388367554414E-2</c:v>
                </c:pt>
                <c:pt idx="4846">
                  <c:v>3.9154788367553331E-2</c:v>
                </c:pt>
                <c:pt idx="4847">
                  <c:v>3.9967055033554424E-2</c:v>
                </c:pt>
                <c:pt idx="4848">
                  <c:v>4.12042050345542E-2</c:v>
                </c:pt>
                <c:pt idx="4849">
                  <c:v>3.9526621700553613E-2</c:v>
                </c:pt>
                <c:pt idx="4850">
                  <c:v>3.9031588367554229E-2</c:v>
                </c:pt>
                <c:pt idx="4851">
                  <c:v>3.9358238367552326E-2</c:v>
                </c:pt>
                <c:pt idx="4852">
                  <c:v>4.120267170055221E-2</c:v>
                </c:pt>
                <c:pt idx="4853">
                  <c:v>4.0850605033553714E-2</c:v>
                </c:pt>
                <c:pt idx="4854">
                  <c:v>3.9951138367553221E-2</c:v>
                </c:pt>
                <c:pt idx="4855">
                  <c:v>3.9174388367553228E-2</c:v>
                </c:pt>
                <c:pt idx="4856">
                  <c:v>3.8476238367553386E-2</c:v>
                </c:pt>
                <c:pt idx="4857">
                  <c:v>4.0267605034553136E-2</c:v>
                </c:pt>
                <c:pt idx="4858">
                  <c:v>4.0126155034553926E-2</c:v>
                </c:pt>
                <c:pt idx="4859">
                  <c:v>3.9081455034552584E-2</c:v>
                </c:pt>
                <c:pt idx="4860">
                  <c:v>3.8730888367553853E-2</c:v>
                </c:pt>
                <c:pt idx="4861">
                  <c:v>3.8225555034553119E-2</c:v>
                </c:pt>
                <c:pt idx="4862">
                  <c:v>4.0595021700553027E-2</c:v>
                </c:pt>
                <c:pt idx="4863">
                  <c:v>3.9942438367552804E-2</c:v>
                </c:pt>
                <c:pt idx="4864">
                  <c:v>3.9114188367554939E-2</c:v>
                </c:pt>
                <c:pt idx="4865">
                  <c:v>3.8515971701554144E-2</c:v>
                </c:pt>
                <c:pt idx="4866">
                  <c:v>3.8300438367554215E-2</c:v>
                </c:pt>
                <c:pt idx="4867">
                  <c:v>3.9807255034554026E-2</c:v>
                </c:pt>
                <c:pt idx="4868">
                  <c:v>3.995555503455335E-2</c:v>
                </c:pt>
                <c:pt idx="4869">
                  <c:v>3.9404421700553763E-2</c:v>
                </c:pt>
                <c:pt idx="4870">
                  <c:v>3.8799905033553864E-2</c:v>
                </c:pt>
                <c:pt idx="4871">
                  <c:v>3.8235955033553773E-2</c:v>
                </c:pt>
                <c:pt idx="4872">
                  <c:v>4.0030888367554376E-2</c:v>
                </c:pt>
                <c:pt idx="4873">
                  <c:v>3.9861438367553029E-2</c:v>
                </c:pt>
                <c:pt idx="4874">
                  <c:v>3.9786821701553302E-2</c:v>
                </c:pt>
                <c:pt idx="4875">
                  <c:v>3.9330021701553045E-2</c:v>
                </c:pt>
                <c:pt idx="4876">
                  <c:v>3.9726788367555124E-2</c:v>
                </c:pt>
                <c:pt idx="4877">
                  <c:v>4.1179821700555189E-2</c:v>
                </c:pt>
                <c:pt idx="4878">
                  <c:v>4.0348255033554062E-2</c:v>
                </c:pt>
                <c:pt idx="4879">
                  <c:v>3.9640988367554322E-2</c:v>
                </c:pt>
                <c:pt idx="4880">
                  <c:v>3.8175238367553058E-2</c:v>
                </c:pt>
                <c:pt idx="4881">
                  <c:v>3.858672170155493E-2</c:v>
                </c:pt>
                <c:pt idx="4882">
                  <c:v>3.9824088367553537E-2</c:v>
                </c:pt>
                <c:pt idx="4883">
                  <c:v>3.9514255034553039E-2</c:v>
                </c:pt>
                <c:pt idx="4884">
                  <c:v>3.9210588367553492E-2</c:v>
                </c:pt>
                <c:pt idx="4885">
                  <c:v>3.8567205033554111E-2</c:v>
                </c:pt>
                <c:pt idx="4886">
                  <c:v>3.9527188367554936E-2</c:v>
                </c:pt>
                <c:pt idx="4887">
                  <c:v>4.0749221700553798E-2</c:v>
                </c:pt>
                <c:pt idx="4888">
                  <c:v>4.0659305033554596E-2</c:v>
                </c:pt>
                <c:pt idx="4889">
                  <c:v>3.9582038367554653E-2</c:v>
                </c:pt>
                <c:pt idx="4890">
                  <c:v>3.9036105033553661E-2</c:v>
                </c:pt>
                <c:pt idx="4891">
                  <c:v>3.9432538367553741E-2</c:v>
                </c:pt>
                <c:pt idx="4892">
                  <c:v>4.0897038367552832E-2</c:v>
                </c:pt>
                <c:pt idx="4893">
                  <c:v>4.070923836755376E-2</c:v>
                </c:pt>
                <c:pt idx="4894">
                  <c:v>4.0297305034553824E-2</c:v>
                </c:pt>
                <c:pt idx="4895">
                  <c:v>3.9395455034553842E-2</c:v>
                </c:pt>
                <c:pt idx="4896">
                  <c:v>3.9496021700553066E-2</c:v>
                </c:pt>
                <c:pt idx="4897">
                  <c:v>4.0698438367553672E-2</c:v>
                </c:pt>
                <c:pt idx="4898">
                  <c:v>4.0556938367553877E-2</c:v>
                </c:pt>
                <c:pt idx="4899">
                  <c:v>3.9927905034553526E-2</c:v>
                </c:pt>
                <c:pt idx="4900">
                  <c:v>3.9696088367553409E-2</c:v>
                </c:pt>
                <c:pt idx="4901">
                  <c:v>3.9235405034552209E-2</c:v>
                </c:pt>
                <c:pt idx="4902">
                  <c:v>4.1187405033553184E-2</c:v>
                </c:pt>
                <c:pt idx="4903">
                  <c:v>4.0588155033554466E-2</c:v>
                </c:pt>
                <c:pt idx="4904">
                  <c:v>3.9838238367553694E-2</c:v>
                </c:pt>
                <c:pt idx="4905">
                  <c:v>3.8881738367554555E-2</c:v>
                </c:pt>
                <c:pt idx="4906">
                  <c:v>3.8956955033554189E-2</c:v>
                </c:pt>
                <c:pt idx="4907">
                  <c:v>4.061225503355366E-2</c:v>
                </c:pt>
                <c:pt idx="4908">
                  <c:v>4.0656338367553738E-2</c:v>
                </c:pt>
                <c:pt idx="4909">
                  <c:v>3.9718688367552837E-2</c:v>
                </c:pt>
                <c:pt idx="4910">
                  <c:v>3.8771321700553821E-2</c:v>
                </c:pt>
                <c:pt idx="4911">
                  <c:v>3.9045755034554611E-2</c:v>
                </c:pt>
                <c:pt idx="4912">
                  <c:v>4.0036655033554205E-2</c:v>
                </c:pt>
                <c:pt idx="4913">
                  <c:v>3.9726788367555124E-2</c:v>
                </c:pt>
                <c:pt idx="4914">
                  <c:v>3.9168421701552839E-2</c:v>
                </c:pt>
                <c:pt idx="4915">
                  <c:v>3.9525371700553216E-2</c:v>
                </c:pt>
                <c:pt idx="4916">
                  <c:v>3.9146038367554106E-2</c:v>
                </c:pt>
                <c:pt idx="4917">
                  <c:v>3.9792555034554547E-2</c:v>
                </c:pt>
                <c:pt idx="4918">
                  <c:v>4.0362721700554396E-2</c:v>
                </c:pt>
                <c:pt idx="4919">
                  <c:v>3.9498721700554421E-2</c:v>
                </c:pt>
                <c:pt idx="4920">
                  <c:v>3.9641988367553574E-2</c:v>
                </c:pt>
                <c:pt idx="4921">
                  <c:v>3.9662505034553555E-2</c:v>
                </c:pt>
                <c:pt idx="4922">
                  <c:v>4.0404705034554803E-2</c:v>
                </c:pt>
                <c:pt idx="4923">
                  <c:v>3.9737905033555301E-2</c:v>
                </c:pt>
                <c:pt idx="4924">
                  <c:v>3.9114371700553499E-2</c:v>
                </c:pt>
                <c:pt idx="4925">
                  <c:v>3.8254105034554578E-2</c:v>
                </c:pt>
                <c:pt idx="4926">
                  <c:v>3.8817155034553033E-2</c:v>
                </c:pt>
                <c:pt idx="4927">
                  <c:v>3.9697538367554366E-2</c:v>
                </c:pt>
                <c:pt idx="4928">
                  <c:v>3.9392638367552871E-2</c:v>
                </c:pt>
                <c:pt idx="4929">
                  <c:v>4.0013505034553767E-2</c:v>
                </c:pt>
                <c:pt idx="4930">
                  <c:v>3.9227838367554349E-2</c:v>
                </c:pt>
                <c:pt idx="4931">
                  <c:v>3.9218155034553129E-2</c:v>
                </c:pt>
                <c:pt idx="4932">
                  <c:v>3.9964538367553495E-2</c:v>
                </c:pt>
                <c:pt idx="4933">
                  <c:v>4.07582883675532E-2</c:v>
                </c:pt>
                <c:pt idx="4934">
                  <c:v>4.0344338367554536E-2</c:v>
                </c:pt>
                <c:pt idx="4935">
                  <c:v>4.036623836755289E-2</c:v>
                </c:pt>
                <c:pt idx="4936">
                  <c:v>3.9703388367553452E-2</c:v>
                </c:pt>
                <c:pt idx="4937">
                  <c:v>4.1051771700554476E-2</c:v>
                </c:pt>
                <c:pt idx="4938">
                  <c:v>4.036298836755399E-2</c:v>
                </c:pt>
                <c:pt idx="4939">
                  <c:v>3.9964455034554328E-2</c:v>
                </c:pt>
                <c:pt idx="4940">
                  <c:v>3.8866021701552136E-2</c:v>
                </c:pt>
                <c:pt idx="4941">
                  <c:v>3.9774755033552503E-2</c:v>
                </c:pt>
                <c:pt idx="4942">
                  <c:v>4.0380221700554622E-2</c:v>
                </c:pt>
                <c:pt idx="4943">
                  <c:v>4.0325771700552474E-2</c:v>
                </c:pt>
                <c:pt idx="4944">
                  <c:v>3.9709405034554515E-2</c:v>
                </c:pt>
                <c:pt idx="4945">
                  <c:v>3.9538238367552617E-2</c:v>
                </c:pt>
                <c:pt idx="4946">
                  <c:v>4.0244788367554699E-2</c:v>
                </c:pt>
                <c:pt idx="4947">
                  <c:v>4.0105855034552954E-2</c:v>
                </c:pt>
                <c:pt idx="4948">
                  <c:v>3.9949955033553544E-2</c:v>
                </c:pt>
                <c:pt idx="4949">
                  <c:v>3.901420503455362E-2</c:v>
                </c:pt>
                <c:pt idx="4950">
                  <c:v>3.8436505033552629E-2</c:v>
                </c:pt>
                <c:pt idx="4951">
                  <c:v>3.8753655033553394E-2</c:v>
                </c:pt>
                <c:pt idx="4952">
                  <c:v>3.9917105033555125E-2</c:v>
                </c:pt>
                <c:pt idx="4953">
                  <c:v>4.0356971700552927E-2</c:v>
                </c:pt>
                <c:pt idx="4954">
                  <c:v>3.9477488367555005E-2</c:v>
                </c:pt>
                <c:pt idx="4955">
                  <c:v>3.85266883675532E-2</c:v>
                </c:pt>
                <c:pt idx="4956">
                  <c:v>3.8712005034553479E-2</c:v>
                </c:pt>
                <c:pt idx="4957">
                  <c:v>3.9911105033554287E-2</c:v>
                </c:pt>
                <c:pt idx="4958">
                  <c:v>3.9596988367553501E-2</c:v>
                </c:pt>
                <c:pt idx="4959">
                  <c:v>3.9224105034553383E-2</c:v>
                </c:pt>
                <c:pt idx="4960">
                  <c:v>3.9590805034554102E-2</c:v>
                </c:pt>
                <c:pt idx="4961">
                  <c:v>3.9943371700553024E-2</c:v>
                </c:pt>
                <c:pt idx="4962">
                  <c:v>4.0349388367554931E-2</c:v>
                </c:pt>
                <c:pt idx="4963">
                  <c:v>3.9817471700554344E-2</c:v>
                </c:pt>
                <c:pt idx="4964">
                  <c:v>3.906662170055504E-2</c:v>
                </c:pt>
                <c:pt idx="4965">
                  <c:v>3.8414621701554588E-2</c:v>
                </c:pt>
                <c:pt idx="4966">
                  <c:v>3.849057170055388E-2</c:v>
                </c:pt>
                <c:pt idx="4967">
                  <c:v>3.9868055033553909E-2</c:v>
                </c:pt>
                <c:pt idx="4968">
                  <c:v>3.9568005034554113E-2</c:v>
                </c:pt>
                <c:pt idx="4969">
                  <c:v>3.9560305034554724E-2</c:v>
                </c:pt>
                <c:pt idx="4970">
                  <c:v>3.9220388367552553E-2</c:v>
                </c:pt>
                <c:pt idx="4971">
                  <c:v>3.9481971700552301E-2</c:v>
                </c:pt>
                <c:pt idx="4972">
                  <c:v>4.0499921700553679E-2</c:v>
                </c:pt>
                <c:pt idx="4973">
                  <c:v>3.9944988367554182E-2</c:v>
                </c:pt>
                <c:pt idx="4974">
                  <c:v>4.004208836755381E-2</c:v>
                </c:pt>
                <c:pt idx="4975">
                  <c:v>3.9063171701553892E-2</c:v>
                </c:pt>
                <c:pt idx="4976">
                  <c:v>3.9394021700554796E-2</c:v>
                </c:pt>
                <c:pt idx="4977">
                  <c:v>4.1207738367554606E-2</c:v>
                </c:pt>
                <c:pt idx="4978">
                  <c:v>4.0612121701553996E-2</c:v>
                </c:pt>
                <c:pt idx="4979">
                  <c:v>3.9850955034554894E-2</c:v>
                </c:pt>
                <c:pt idx="4980">
                  <c:v>3.9743805033553195E-2</c:v>
                </c:pt>
                <c:pt idx="4981">
                  <c:v>3.967810503455467E-2</c:v>
                </c:pt>
                <c:pt idx="4982">
                  <c:v>4.0691388367552997E-2</c:v>
                </c:pt>
                <c:pt idx="4983">
                  <c:v>4.0566538367552377E-2</c:v>
                </c:pt>
                <c:pt idx="4984">
                  <c:v>3.9239921700553418E-2</c:v>
                </c:pt>
                <c:pt idx="4985">
                  <c:v>3.9152755034552691E-2</c:v>
                </c:pt>
                <c:pt idx="4986">
                  <c:v>3.8436121701553597E-2</c:v>
                </c:pt>
                <c:pt idx="4987">
                  <c:v>3.998652170055457E-2</c:v>
                </c:pt>
                <c:pt idx="4988">
                  <c:v>4.0220255034554023E-2</c:v>
                </c:pt>
                <c:pt idx="4989">
                  <c:v>3.9939288367553297E-2</c:v>
                </c:pt>
                <c:pt idx="4990">
                  <c:v>3.8840288367553336E-2</c:v>
                </c:pt>
                <c:pt idx="4991">
                  <c:v>3.8741388367553989E-2</c:v>
                </c:pt>
                <c:pt idx="4992">
                  <c:v>4.0220455034552807E-2</c:v>
                </c:pt>
                <c:pt idx="4993">
                  <c:v>4.0123771700554436E-2</c:v>
                </c:pt>
                <c:pt idx="4994">
                  <c:v>3.8931321700554869E-2</c:v>
                </c:pt>
                <c:pt idx="4995">
                  <c:v>3.880678836755265E-2</c:v>
                </c:pt>
                <c:pt idx="4996">
                  <c:v>3.8903655033553045E-2</c:v>
                </c:pt>
                <c:pt idx="4997">
                  <c:v>4.0650805034554829E-2</c:v>
                </c:pt>
                <c:pt idx="4998">
                  <c:v>4.0040088367555307E-2</c:v>
                </c:pt>
                <c:pt idx="4999">
                  <c:v>3.9078455034553053E-2</c:v>
                </c:pt>
                <c:pt idx="5000">
                  <c:v>3.9144005034553467E-2</c:v>
                </c:pt>
                <c:pt idx="5001">
                  <c:v>3.9175138367554888E-2</c:v>
                </c:pt>
                <c:pt idx="5002">
                  <c:v>3.9800671701553506E-2</c:v>
                </c:pt>
                <c:pt idx="5003">
                  <c:v>4.0806871700552486E-2</c:v>
                </c:pt>
                <c:pt idx="5004">
                  <c:v>3.9720155033553931E-2</c:v>
                </c:pt>
                <c:pt idx="5005">
                  <c:v>3.9162371701554968E-2</c:v>
                </c:pt>
                <c:pt idx="5006">
                  <c:v>3.8690271700553461E-2</c:v>
                </c:pt>
                <c:pt idx="5007">
                  <c:v>3.9902921701552921E-2</c:v>
                </c:pt>
                <c:pt idx="5008">
                  <c:v>4.0133771700554058E-2</c:v>
                </c:pt>
                <c:pt idx="5009">
                  <c:v>3.9099955034553838E-2</c:v>
                </c:pt>
                <c:pt idx="5010">
                  <c:v>3.8514738367553883E-2</c:v>
                </c:pt>
                <c:pt idx="5011">
                  <c:v>3.8789988367553499E-2</c:v>
                </c:pt>
                <c:pt idx="5012">
                  <c:v>4.0347021700553889E-2</c:v>
                </c:pt>
                <c:pt idx="5013">
                  <c:v>4.0364655034553956E-2</c:v>
                </c:pt>
                <c:pt idx="5014">
                  <c:v>3.9218488367555218E-2</c:v>
                </c:pt>
                <c:pt idx="5015">
                  <c:v>3.9905105034553537E-2</c:v>
                </c:pt>
                <c:pt idx="5016">
                  <c:v>3.9832705033554697E-2</c:v>
                </c:pt>
                <c:pt idx="5017">
                  <c:v>4.0732121700554694E-2</c:v>
                </c:pt>
                <c:pt idx="5018">
                  <c:v>4.0313338367554644E-2</c:v>
                </c:pt>
                <c:pt idx="5019">
                  <c:v>3.9832288367555216E-2</c:v>
                </c:pt>
                <c:pt idx="5020">
                  <c:v>3.8871905034555135E-2</c:v>
                </c:pt>
                <c:pt idx="5021">
                  <c:v>3.9546921701552898E-2</c:v>
                </c:pt>
                <c:pt idx="5022">
                  <c:v>4.085855503455256E-2</c:v>
                </c:pt>
                <c:pt idx="5023">
                  <c:v>4.0270988367553565E-2</c:v>
                </c:pt>
                <c:pt idx="5024">
                  <c:v>3.9104388367554102E-2</c:v>
                </c:pt>
                <c:pt idx="5025">
                  <c:v>3.8322371701553018E-2</c:v>
                </c:pt>
                <c:pt idx="5026">
                  <c:v>3.8697871700553457E-2</c:v>
                </c:pt>
                <c:pt idx="5027">
                  <c:v>3.9841155033553968E-2</c:v>
                </c:pt>
                <c:pt idx="5028">
                  <c:v>4.0416705034552927E-2</c:v>
                </c:pt>
                <c:pt idx="5029">
                  <c:v>3.9464721701551533E-2</c:v>
                </c:pt>
                <c:pt idx="5030">
                  <c:v>3.8194605034553811E-2</c:v>
                </c:pt>
                <c:pt idx="5031">
                  <c:v>3.8563038367555216E-2</c:v>
                </c:pt>
                <c:pt idx="5032">
                  <c:v>3.9594105033553498E-2</c:v>
                </c:pt>
                <c:pt idx="5033">
                  <c:v>4.0011871700552384E-2</c:v>
                </c:pt>
                <c:pt idx="5034">
                  <c:v>3.9656005034553979E-2</c:v>
                </c:pt>
                <c:pt idx="5035">
                  <c:v>3.8720488367554887E-2</c:v>
                </c:pt>
                <c:pt idx="5036">
                  <c:v>3.9130305033554927E-2</c:v>
                </c:pt>
                <c:pt idx="5037">
                  <c:v>4.0406055034554592E-2</c:v>
                </c:pt>
                <c:pt idx="5038">
                  <c:v>3.9943155033554015E-2</c:v>
                </c:pt>
                <c:pt idx="5039">
                  <c:v>3.9340638367552708E-2</c:v>
                </c:pt>
                <c:pt idx="5040">
                  <c:v>3.8524455034553776E-2</c:v>
                </c:pt>
                <c:pt idx="5041">
                  <c:v>3.8411021700553286E-2</c:v>
                </c:pt>
                <c:pt idx="5042">
                  <c:v>3.979303836755306E-2</c:v>
                </c:pt>
                <c:pt idx="5043">
                  <c:v>3.976267170055521E-2</c:v>
                </c:pt>
                <c:pt idx="5044">
                  <c:v>3.9004438367553143E-2</c:v>
                </c:pt>
                <c:pt idx="5045">
                  <c:v>3.8049005034554065E-2</c:v>
                </c:pt>
                <c:pt idx="5046">
                  <c:v>3.886333836755447E-2</c:v>
                </c:pt>
                <c:pt idx="5047">
                  <c:v>4.0193421700554802E-2</c:v>
                </c:pt>
                <c:pt idx="5048">
                  <c:v>4.0418405033553165E-2</c:v>
                </c:pt>
                <c:pt idx="5049">
                  <c:v>3.9582655034554784E-2</c:v>
                </c:pt>
                <c:pt idx="5050">
                  <c:v>3.8743588367553053E-2</c:v>
                </c:pt>
                <c:pt idx="5051">
                  <c:v>3.819487170155518E-2</c:v>
                </c:pt>
                <c:pt idx="5052">
                  <c:v>3.9745355034553634E-2</c:v>
                </c:pt>
                <c:pt idx="5053">
                  <c:v>4.0167088367554407E-2</c:v>
                </c:pt>
                <c:pt idx="5054">
                  <c:v>3.9259188367553002E-2</c:v>
                </c:pt>
                <c:pt idx="5055">
                  <c:v>3.827725503355324E-2</c:v>
                </c:pt>
                <c:pt idx="5056">
                  <c:v>3.7515238367553175E-2</c:v>
                </c:pt>
                <c:pt idx="5057">
                  <c:v>4.044138836755358E-2</c:v>
                </c:pt>
                <c:pt idx="5058">
                  <c:v>3.9765071700553059E-2</c:v>
                </c:pt>
                <c:pt idx="5059">
                  <c:v>3.8960721701553916E-2</c:v>
                </c:pt>
                <c:pt idx="5060">
                  <c:v>3.8857638367553585E-2</c:v>
                </c:pt>
                <c:pt idx="5061">
                  <c:v>3.8928588367553155E-2</c:v>
                </c:pt>
                <c:pt idx="5062">
                  <c:v>3.9904221701553902E-2</c:v>
                </c:pt>
                <c:pt idx="5063">
                  <c:v>4.0161738367554059E-2</c:v>
                </c:pt>
                <c:pt idx="5064">
                  <c:v>4.0294938367552782E-2</c:v>
                </c:pt>
                <c:pt idx="5065">
                  <c:v>3.8904671700552521E-2</c:v>
                </c:pt>
                <c:pt idx="5066">
                  <c:v>3.8811121700553522E-2</c:v>
                </c:pt>
                <c:pt idx="5067">
                  <c:v>4.013118836755232E-2</c:v>
                </c:pt>
                <c:pt idx="5068">
                  <c:v>4.0595038367555028E-2</c:v>
                </c:pt>
                <c:pt idx="5069">
                  <c:v>3.8719188367553906E-2</c:v>
                </c:pt>
                <c:pt idx="5070">
                  <c:v>3.8712338367553792E-2</c:v>
                </c:pt>
                <c:pt idx="5071">
                  <c:v>3.8620788367553296E-2</c:v>
                </c:pt>
                <c:pt idx="5072">
                  <c:v>4.1206205033552615E-2</c:v>
                </c:pt>
                <c:pt idx="5073">
                  <c:v>4.0279238367552275E-2</c:v>
                </c:pt>
                <c:pt idx="5074">
                  <c:v>3.9307488367554336E-2</c:v>
                </c:pt>
                <c:pt idx="5075">
                  <c:v>3.8552105034553599E-2</c:v>
                </c:pt>
                <c:pt idx="5076">
                  <c:v>3.8958088367555058E-2</c:v>
                </c:pt>
                <c:pt idx="5077">
                  <c:v>4.053257170055509E-2</c:v>
                </c:pt>
                <c:pt idx="5078">
                  <c:v>3.958343836755325E-2</c:v>
                </c:pt>
                <c:pt idx="5079">
                  <c:v>3.9653755034552554E-2</c:v>
                </c:pt>
                <c:pt idx="5080">
                  <c:v>3.8103821700553334E-2</c:v>
                </c:pt>
                <c:pt idx="5081">
                  <c:v>3.8685655034554636E-2</c:v>
                </c:pt>
                <c:pt idx="5082">
                  <c:v>4.0837688367553818E-2</c:v>
                </c:pt>
                <c:pt idx="5083">
                  <c:v>4.0443555033553971E-2</c:v>
                </c:pt>
                <c:pt idx="5084">
                  <c:v>3.9683655034553802E-2</c:v>
                </c:pt>
                <c:pt idx="5085">
                  <c:v>3.8721338367554162E-2</c:v>
                </c:pt>
                <c:pt idx="5086">
                  <c:v>4.0053855034552791E-2</c:v>
                </c:pt>
                <c:pt idx="5087">
                  <c:v>4.010130503355476E-2</c:v>
                </c:pt>
                <c:pt idx="5088">
                  <c:v>4.0665121701553411E-2</c:v>
                </c:pt>
                <c:pt idx="5089">
                  <c:v>4.0052971701553156E-2</c:v>
                </c:pt>
                <c:pt idx="5090">
                  <c:v>3.9524038367553652E-2</c:v>
                </c:pt>
                <c:pt idx="5091">
                  <c:v>3.9142571701552734E-2</c:v>
                </c:pt>
                <c:pt idx="5092">
                  <c:v>4.0002271700553885E-2</c:v>
                </c:pt>
                <c:pt idx="5093">
                  <c:v>4.0215421701552637E-2</c:v>
                </c:pt>
                <c:pt idx="5094">
                  <c:v>3.9484771700554824E-2</c:v>
                </c:pt>
                <c:pt idx="5095">
                  <c:v>3.8434171701553901E-2</c:v>
                </c:pt>
                <c:pt idx="5096">
                  <c:v>3.8466271700554125E-2</c:v>
                </c:pt>
                <c:pt idx="5097">
                  <c:v>3.9915855033554729E-2</c:v>
                </c:pt>
                <c:pt idx="5098">
                  <c:v>3.9970721700554671E-2</c:v>
                </c:pt>
                <c:pt idx="5099">
                  <c:v>3.8585271701553972E-2</c:v>
                </c:pt>
                <c:pt idx="5100">
                  <c:v>3.8678871700553466E-2</c:v>
                </c:pt>
                <c:pt idx="5101">
                  <c:v>3.8719621700553611E-2</c:v>
                </c:pt>
                <c:pt idx="5102">
                  <c:v>3.9510088367554055E-2</c:v>
                </c:pt>
                <c:pt idx="5103">
                  <c:v>3.9877821701554475E-2</c:v>
                </c:pt>
                <c:pt idx="5104">
                  <c:v>3.8982788367554158E-2</c:v>
                </c:pt>
                <c:pt idx="5105">
                  <c:v>3.9116238367554027E-2</c:v>
                </c:pt>
                <c:pt idx="5106">
                  <c:v>3.9981338367552646E-2</c:v>
                </c:pt>
                <c:pt idx="5107">
                  <c:v>3.9991371700554404E-2</c:v>
                </c:pt>
                <c:pt idx="5108">
                  <c:v>4.0974371700554138E-2</c:v>
                </c:pt>
                <c:pt idx="5109">
                  <c:v>3.944205503355476E-2</c:v>
                </c:pt>
                <c:pt idx="5110">
                  <c:v>3.8987038367550533E-2</c:v>
                </c:pt>
                <c:pt idx="5111">
                  <c:v>3.8741571700552549E-2</c:v>
                </c:pt>
                <c:pt idx="5112">
                  <c:v>3.959198836755369E-2</c:v>
                </c:pt>
                <c:pt idx="5113">
                  <c:v>4.0157971700554421E-2</c:v>
                </c:pt>
                <c:pt idx="5114">
                  <c:v>3.910115503455365E-2</c:v>
                </c:pt>
                <c:pt idx="5115">
                  <c:v>3.8531621700553978E-2</c:v>
                </c:pt>
                <c:pt idx="5116">
                  <c:v>3.8075788367552613E-2</c:v>
                </c:pt>
                <c:pt idx="5117">
                  <c:v>3.9149621700553319E-2</c:v>
                </c:pt>
                <c:pt idx="5118">
                  <c:v>3.9124321700552536E-2</c:v>
                </c:pt>
                <c:pt idx="5119">
                  <c:v>3.8801638367552863E-2</c:v>
                </c:pt>
                <c:pt idx="5120">
                  <c:v>3.8147955034553996E-2</c:v>
                </c:pt>
                <c:pt idx="5121">
                  <c:v>3.7959371700554592E-2</c:v>
                </c:pt>
                <c:pt idx="5122">
                  <c:v>3.9649688367552963E-2</c:v>
                </c:pt>
                <c:pt idx="5123">
                  <c:v>3.9461338367552792E-2</c:v>
                </c:pt>
                <c:pt idx="5124">
                  <c:v>3.8845455034553347E-2</c:v>
                </c:pt>
                <c:pt idx="5125">
                  <c:v>3.8110271701554191E-2</c:v>
                </c:pt>
                <c:pt idx="5126">
                  <c:v>3.9139705034554731E-2</c:v>
                </c:pt>
                <c:pt idx="5127">
                  <c:v>4.1315905034553915E-2</c:v>
                </c:pt>
                <c:pt idx="5128">
                  <c:v>4.1314771700554823E-2</c:v>
                </c:pt>
                <c:pt idx="5129">
                  <c:v>4.0082055034553712E-2</c:v>
                </c:pt>
                <c:pt idx="5130">
                  <c:v>3.9310805034554044E-2</c:v>
                </c:pt>
                <c:pt idx="5131">
                  <c:v>3.9297005033554336E-2</c:v>
                </c:pt>
                <c:pt idx="5132">
                  <c:v>4.0693221701553164E-2</c:v>
                </c:pt>
                <c:pt idx="5133">
                  <c:v>4.0512771700554631E-2</c:v>
                </c:pt>
                <c:pt idx="5134">
                  <c:v>3.9359588367553891E-2</c:v>
                </c:pt>
                <c:pt idx="5135">
                  <c:v>3.8367005034554105E-2</c:v>
                </c:pt>
                <c:pt idx="5136">
                  <c:v>3.7528638367553449E-2</c:v>
                </c:pt>
                <c:pt idx="5137">
                  <c:v>3.9255238367554804E-2</c:v>
                </c:pt>
                <c:pt idx="5138">
                  <c:v>3.9043371700555121E-2</c:v>
                </c:pt>
                <c:pt idx="5139">
                  <c:v>3.8832288367553994E-2</c:v>
                </c:pt>
                <c:pt idx="5140">
                  <c:v>3.6990438367554071E-2</c:v>
                </c:pt>
                <c:pt idx="5141">
                  <c:v>3.7947888367553653E-2</c:v>
                </c:pt>
                <c:pt idx="5142">
                  <c:v>3.8626821700554495E-2</c:v>
                </c:pt>
                <c:pt idx="5143">
                  <c:v>3.9237288367554649E-2</c:v>
                </c:pt>
                <c:pt idx="5144">
                  <c:v>3.8598038367553891E-2</c:v>
                </c:pt>
                <c:pt idx="5145">
                  <c:v>3.8395088367553634E-2</c:v>
                </c:pt>
                <c:pt idx="5146">
                  <c:v>3.8408421701553189E-2</c:v>
                </c:pt>
                <c:pt idx="5147">
                  <c:v>3.9715705033553442E-2</c:v>
                </c:pt>
                <c:pt idx="5148">
                  <c:v>3.8984571700553652E-2</c:v>
                </c:pt>
                <c:pt idx="5149">
                  <c:v>3.7868788367554765E-2</c:v>
                </c:pt>
                <c:pt idx="5150">
                  <c:v>3.7318471700554093E-2</c:v>
                </c:pt>
                <c:pt idx="5151">
                  <c:v>3.7644021701553634E-2</c:v>
                </c:pt>
                <c:pt idx="5152">
                  <c:v>3.9267955034554228E-2</c:v>
                </c:pt>
                <c:pt idx="5153">
                  <c:v>3.8848771700554743E-2</c:v>
                </c:pt>
                <c:pt idx="5154">
                  <c:v>3.8590205034552974E-2</c:v>
                </c:pt>
                <c:pt idx="5155">
                  <c:v>3.8064921701553581E-2</c:v>
                </c:pt>
                <c:pt idx="5156">
                  <c:v>3.7837138367552606E-2</c:v>
                </c:pt>
                <c:pt idx="5157">
                  <c:v>3.9546738367554249E-2</c:v>
                </c:pt>
                <c:pt idx="5158">
                  <c:v>3.9147321700554863E-2</c:v>
                </c:pt>
                <c:pt idx="5159">
                  <c:v>3.8862505034553643E-2</c:v>
                </c:pt>
                <c:pt idx="5160">
                  <c:v>3.8472788367553926E-2</c:v>
                </c:pt>
                <c:pt idx="5161">
                  <c:v>3.7733555034553626E-2</c:v>
                </c:pt>
                <c:pt idx="5162">
                  <c:v>3.9232638367553599E-2</c:v>
                </c:pt>
                <c:pt idx="5163">
                  <c:v>3.8873105034554947E-2</c:v>
                </c:pt>
                <c:pt idx="5164">
                  <c:v>3.8856438367553772E-2</c:v>
                </c:pt>
                <c:pt idx="5165">
                  <c:v>3.8250921701552934E-2</c:v>
                </c:pt>
                <c:pt idx="5166">
                  <c:v>3.8964955033553531E-2</c:v>
                </c:pt>
                <c:pt idx="5167">
                  <c:v>4.0355221700553792E-2</c:v>
                </c:pt>
                <c:pt idx="5168">
                  <c:v>3.9664855034552596E-2</c:v>
                </c:pt>
                <c:pt idx="5169">
                  <c:v>3.8834421700554025E-2</c:v>
                </c:pt>
                <c:pt idx="5170">
                  <c:v>3.8606721700554084E-2</c:v>
                </c:pt>
                <c:pt idx="5171">
                  <c:v>3.8218771700553725E-2</c:v>
                </c:pt>
                <c:pt idx="5172">
                  <c:v>3.9057988367553656E-2</c:v>
                </c:pt>
                <c:pt idx="5173">
                  <c:v>3.9023855033554392E-2</c:v>
                </c:pt>
                <c:pt idx="5174">
                  <c:v>3.9026438367554442E-2</c:v>
                </c:pt>
                <c:pt idx="5175">
                  <c:v>3.7665205033554153E-2</c:v>
                </c:pt>
                <c:pt idx="5176">
                  <c:v>3.8155688367553744E-2</c:v>
                </c:pt>
                <c:pt idx="5177">
                  <c:v>3.9347455034554238E-2</c:v>
                </c:pt>
                <c:pt idx="5178">
                  <c:v>3.9340088367555162E-2</c:v>
                </c:pt>
                <c:pt idx="5179">
                  <c:v>3.8271921700553116E-2</c:v>
                </c:pt>
                <c:pt idx="5180">
                  <c:v>3.8245721701554339E-2</c:v>
                </c:pt>
                <c:pt idx="5181">
                  <c:v>3.8441005033555478E-2</c:v>
                </c:pt>
                <c:pt idx="5182">
                  <c:v>4.0361988367552962E-2</c:v>
                </c:pt>
                <c:pt idx="5183">
                  <c:v>4.0448638367553039E-2</c:v>
                </c:pt>
                <c:pt idx="5184">
                  <c:v>3.9444155034552744E-2</c:v>
                </c:pt>
                <c:pt idx="5185">
                  <c:v>3.8446938367553821E-2</c:v>
                </c:pt>
                <c:pt idx="5186">
                  <c:v>3.835760503455439E-2</c:v>
                </c:pt>
                <c:pt idx="5187">
                  <c:v>3.9389488367553363E-2</c:v>
                </c:pt>
                <c:pt idx="5188">
                  <c:v>3.9417805034553902E-2</c:v>
                </c:pt>
                <c:pt idx="5189">
                  <c:v>3.8835838367554623E-2</c:v>
                </c:pt>
                <c:pt idx="5190">
                  <c:v>3.8851988367553283E-2</c:v>
                </c:pt>
                <c:pt idx="5191">
                  <c:v>3.8448721701553404E-2</c:v>
                </c:pt>
                <c:pt idx="5192">
                  <c:v>3.9693955034555153E-2</c:v>
                </c:pt>
                <c:pt idx="5193">
                  <c:v>3.9515305034552875E-2</c:v>
                </c:pt>
                <c:pt idx="5194">
                  <c:v>3.8843521700553788E-2</c:v>
                </c:pt>
                <c:pt idx="5195">
                  <c:v>3.7685805034553391E-2</c:v>
                </c:pt>
                <c:pt idx="5196">
                  <c:v>3.8415855033554672E-2</c:v>
                </c:pt>
                <c:pt idx="5197">
                  <c:v>3.9561321700554111E-2</c:v>
                </c:pt>
                <c:pt idx="5198">
                  <c:v>3.9947405034552255E-2</c:v>
                </c:pt>
                <c:pt idx="5199">
                  <c:v>3.9322705034554553E-2</c:v>
                </c:pt>
                <c:pt idx="5200">
                  <c:v>3.886488836755482E-2</c:v>
                </c:pt>
                <c:pt idx="5201">
                  <c:v>3.9006021700553853E-2</c:v>
                </c:pt>
                <c:pt idx="5202">
                  <c:v>4.0371771700553574E-2</c:v>
                </c:pt>
                <c:pt idx="5203">
                  <c:v>3.9966938367554897E-2</c:v>
                </c:pt>
                <c:pt idx="5204">
                  <c:v>3.9275005034554902E-2</c:v>
                </c:pt>
                <c:pt idx="5205">
                  <c:v>3.844738836755375E-2</c:v>
                </c:pt>
                <c:pt idx="5206">
                  <c:v>3.7808971701553909E-2</c:v>
                </c:pt>
                <c:pt idx="5207">
                  <c:v>3.9509905034553719E-2</c:v>
                </c:pt>
                <c:pt idx="5208">
                  <c:v>3.9337471701554841E-2</c:v>
                </c:pt>
                <c:pt idx="5209">
                  <c:v>3.8143155033552881E-2</c:v>
                </c:pt>
                <c:pt idx="5210">
                  <c:v>3.8462755034553944E-2</c:v>
                </c:pt>
                <c:pt idx="5211">
                  <c:v>3.7702921701552719E-2</c:v>
                </c:pt>
                <c:pt idx="5212">
                  <c:v>3.898008836755458E-2</c:v>
                </c:pt>
                <c:pt idx="5213">
                  <c:v>3.8803288367554381E-2</c:v>
                </c:pt>
                <c:pt idx="5214">
                  <c:v>3.8217905034554314E-2</c:v>
                </c:pt>
                <c:pt idx="5215">
                  <c:v>3.8689738367554363E-2</c:v>
                </c:pt>
                <c:pt idx="5216">
                  <c:v>3.9444271700554048E-2</c:v>
                </c:pt>
                <c:pt idx="5217">
                  <c:v>4.0483688367554074E-2</c:v>
                </c:pt>
                <c:pt idx="5218">
                  <c:v>3.9784088367553275E-2</c:v>
                </c:pt>
                <c:pt idx="5219">
                  <c:v>3.9323171700552842E-2</c:v>
                </c:pt>
                <c:pt idx="5220">
                  <c:v>3.9179738367553577E-2</c:v>
                </c:pt>
                <c:pt idx="5221">
                  <c:v>3.9497038367554319E-2</c:v>
                </c:pt>
                <c:pt idx="5222">
                  <c:v>3.9841738367555515E-2</c:v>
                </c:pt>
                <c:pt idx="5223">
                  <c:v>3.9675438367555452E-2</c:v>
                </c:pt>
                <c:pt idx="5224">
                  <c:v>3.8549488367553189E-2</c:v>
                </c:pt>
                <c:pt idx="5225">
                  <c:v>3.8443571701553617E-2</c:v>
                </c:pt>
                <c:pt idx="5226">
                  <c:v>3.8581821700554422E-2</c:v>
                </c:pt>
                <c:pt idx="5227">
                  <c:v>3.9632238367553321E-2</c:v>
                </c:pt>
                <c:pt idx="5228">
                  <c:v>3.9857838367553591E-2</c:v>
                </c:pt>
                <c:pt idx="5229">
                  <c:v>3.8849238367553121E-2</c:v>
                </c:pt>
                <c:pt idx="5230">
                  <c:v>3.8275971701554348E-2</c:v>
                </c:pt>
                <c:pt idx="5231">
                  <c:v>3.9082755033553476E-2</c:v>
                </c:pt>
                <c:pt idx="5232">
                  <c:v>4.0056588367554505E-2</c:v>
                </c:pt>
                <c:pt idx="5233">
                  <c:v>4.0761755034552885E-2</c:v>
                </c:pt>
                <c:pt idx="5234">
                  <c:v>3.940540503355279E-2</c:v>
                </c:pt>
                <c:pt idx="5235">
                  <c:v>3.9283738367553903E-2</c:v>
                </c:pt>
                <c:pt idx="5236">
                  <c:v>3.8811938367554213E-2</c:v>
                </c:pt>
                <c:pt idx="5237">
                  <c:v>4.0385171700553849E-2</c:v>
                </c:pt>
                <c:pt idx="5238">
                  <c:v>4.0560438367553922E-2</c:v>
                </c:pt>
                <c:pt idx="5239">
                  <c:v>3.9536988367553996E-2</c:v>
                </c:pt>
                <c:pt idx="5240">
                  <c:v>3.9065688367553045E-2</c:v>
                </c:pt>
                <c:pt idx="5241">
                  <c:v>3.8780971700552905E-2</c:v>
                </c:pt>
                <c:pt idx="5242">
                  <c:v>3.992933836755426E-2</c:v>
                </c:pt>
                <c:pt idx="5243">
                  <c:v>3.9438488367553995E-2</c:v>
                </c:pt>
                <c:pt idx="5244">
                  <c:v>3.8816105034554974E-2</c:v>
                </c:pt>
                <c:pt idx="5245">
                  <c:v>3.8012721700552768E-2</c:v>
                </c:pt>
                <c:pt idx="5246">
                  <c:v>3.8026171701555492E-2</c:v>
                </c:pt>
                <c:pt idx="5247">
                  <c:v>3.9829971701553071E-2</c:v>
                </c:pt>
                <c:pt idx="5248">
                  <c:v>4.0158371700553766E-2</c:v>
                </c:pt>
                <c:pt idx="5249">
                  <c:v>3.972050503455278E-2</c:v>
                </c:pt>
                <c:pt idx="5250">
                  <c:v>3.933975503355476E-2</c:v>
                </c:pt>
                <c:pt idx="5251">
                  <c:v>3.9618455034553926E-2</c:v>
                </c:pt>
                <c:pt idx="5252">
                  <c:v>4.0499205034554245E-2</c:v>
                </c:pt>
                <c:pt idx="5253">
                  <c:v>4.0664088367553711E-2</c:v>
                </c:pt>
                <c:pt idx="5254">
                  <c:v>4.0111638367553007E-2</c:v>
                </c:pt>
                <c:pt idx="5255">
                  <c:v>3.9496838367553758E-2</c:v>
                </c:pt>
                <c:pt idx="5256">
                  <c:v>3.9430471700554429E-2</c:v>
                </c:pt>
                <c:pt idx="5257">
                  <c:v>3.9778171700555157E-2</c:v>
                </c:pt>
                <c:pt idx="5258">
                  <c:v>4.042497170055355E-2</c:v>
                </c:pt>
                <c:pt idx="5259">
                  <c:v>4.0297555034554969E-2</c:v>
                </c:pt>
                <c:pt idx="5260">
                  <c:v>3.922070503455273E-2</c:v>
                </c:pt>
                <c:pt idx="5261">
                  <c:v>3.8998355034554913E-2</c:v>
                </c:pt>
                <c:pt idx="5262">
                  <c:v>4.037630503455332E-2</c:v>
                </c:pt>
                <c:pt idx="5263">
                  <c:v>4.0331821701553985E-2</c:v>
                </c:pt>
                <c:pt idx="5264">
                  <c:v>3.9785138367553111E-2</c:v>
                </c:pt>
                <c:pt idx="5265">
                  <c:v>3.9438355034554243E-2</c:v>
                </c:pt>
                <c:pt idx="5266">
                  <c:v>3.9719571700554249E-2</c:v>
                </c:pt>
                <c:pt idx="5267">
                  <c:v>4.0875538367553824E-2</c:v>
                </c:pt>
                <c:pt idx="5268">
                  <c:v>4.1084271700554134E-2</c:v>
                </c:pt>
                <c:pt idx="5269">
                  <c:v>3.9771338367553491E-2</c:v>
                </c:pt>
                <c:pt idx="5270">
                  <c:v>3.9586155034553053E-2</c:v>
                </c:pt>
                <c:pt idx="5271">
                  <c:v>3.9420205033553438E-2</c:v>
                </c:pt>
                <c:pt idx="5272">
                  <c:v>4.0277588367554309E-2</c:v>
                </c:pt>
                <c:pt idx="5273">
                  <c:v>4.017498836755258E-2</c:v>
                </c:pt>
                <c:pt idx="5274">
                  <c:v>3.9468488367554636E-2</c:v>
                </c:pt>
                <c:pt idx="5275">
                  <c:v>3.8320388367552874E-2</c:v>
                </c:pt>
                <c:pt idx="5276">
                  <c:v>3.8633655034554473E-2</c:v>
                </c:pt>
                <c:pt idx="5277">
                  <c:v>3.9371755034552217E-2</c:v>
                </c:pt>
                <c:pt idx="5278">
                  <c:v>3.9653921700554443E-2</c:v>
                </c:pt>
                <c:pt idx="5279">
                  <c:v>3.829432170055376E-2</c:v>
                </c:pt>
                <c:pt idx="5280">
                  <c:v>3.9340488367554508E-2</c:v>
                </c:pt>
                <c:pt idx="5281">
                  <c:v>3.9360138367554989E-2</c:v>
                </c:pt>
                <c:pt idx="5282">
                  <c:v>4.0557555034554008E-2</c:v>
                </c:pt>
                <c:pt idx="5283">
                  <c:v>4.0784021700553688E-2</c:v>
                </c:pt>
                <c:pt idx="5284">
                  <c:v>3.9886905034554013E-2</c:v>
                </c:pt>
                <c:pt idx="5285">
                  <c:v>3.8678821701554747E-2</c:v>
                </c:pt>
                <c:pt idx="5286">
                  <c:v>3.8833555033554526E-2</c:v>
                </c:pt>
                <c:pt idx="5287">
                  <c:v>3.9846571700553349E-2</c:v>
                </c:pt>
                <c:pt idx="5288">
                  <c:v>3.9781455034552729E-2</c:v>
                </c:pt>
                <c:pt idx="5289">
                  <c:v>3.8864971700553988E-2</c:v>
                </c:pt>
                <c:pt idx="5290">
                  <c:v>3.8721838367554676E-2</c:v>
                </c:pt>
                <c:pt idx="5291">
                  <c:v>3.8635171701554463E-2</c:v>
                </c:pt>
                <c:pt idx="5292">
                  <c:v>4.0065821701554108E-2</c:v>
                </c:pt>
                <c:pt idx="5293">
                  <c:v>3.9187888367554671E-2</c:v>
                </c:pt>
                <c:pt idx="5294">
                  <c:v>3.8745955033554005E-2</c:v>
                </c:pt>
                <c:pt idx="5295">
                  <c:v>3.8336855034555264E-2</c:v>
                </c:pt>
                <c:pt idx="5296">
                  <c:v>3.8782171700554494E-2</c:v>
                </c:pt>
                <c:pt idx="5297">
                  <c:v>4.0219571700553083E-2</c:v>
                </c:pt>
                <c:pt idx="5298">
                  <c:v>4.0438588367552833E-2</c:v>
                </c:pt>
                <c:pt idx="5299">
                  <c:v>3.9964371701553383E-2</c:v>
                </c:pt>
                <c:pt idx="5300">
                  <c:v>3.9677571701553796E-2</c:v>
                </c:pt>
                <c:pt idx="5301">
                  <c:v>3.985267170055358E-2</c:v>
                </c:pt>
                <c:pt idx="5302">
                  <c:v>4.1849688367553164E-2</c:v>
                </c:pt>
                <c:pt idx="5303">
                  <c:v>4.121958836755453E-2</c:v>
                </c:pt>
                <c:pt idx="5304">
                  <c:v>4.0813838367553992E-2</c:v>
                </c:pt>
                <c:pt idx="5305">
                  <c:v>4.0232971700553358E-2</c:v>
                </c:pt>
                <c:pt idx="5306">
                  <c:v>3.9719488367553304E-2</c:v>
                </c:pt>
                <c:pt idx="5307">
                  <c:v>4.0632038367553983E-2</c:v>
                </c:pt>
                <c:pt idx="5308">
                  <c:v>4.0434855034553643E-2</c:v>
                </c:pt>
                <c:pt idx="5309">
                  <c:v>4.0015588367553215E-2</c:v>
                </c:pt>
                <c:pt idx="5310">
                  <c:v>4.0450055033555324E-2</c:v>
                </c:pt>
                <c:pt idx="5311">
                  <c:v>4.1041371700553733E-2</c:v>
                </c:pt>
                <c:pt idx="5312">
                  <c:v>4.129750503455383E-2</c:v>
                </c:pt>
                <c:pt idx="5313">
                  <c:v>4.1217505034555083E-2</c:v>
                </c:pt>
                <c:pt idx="5314">
                  <c:v>4.0579305034554161E-2</c:v>
                </c:pt>
                <c:pt idx="5315">
                  <c:v>3.9764955034555308E-2</c:v>
                </c:pt>
                <c:pt idx="5316">
                  <c:v>4.0471205034553884E-2</c:v>
                </c:pt>
                <c:pt idx="5317">
                  <c:v>4.1276171700554934E-2</c:v>
                </c:pt>
                <c:pt idx="5318">
                  <c:v>4.0780521700553643E-2</c:v>
                </c:pt>
                <c:pt idx="5319">
                  <c:v>4.0504988367554298E-2</c:v>
                </c:pt>
                <c:pt idx="5320">
                  <c:v>3.9679105034553921E-2</c:v>
                </c:pt>
                <c:pt idx="5321">
                  <c:v>4.0657355034553214E-2</c:v>
                </c:pt>
                <c:pt idx="5322">
                  <c:v>4.1771405034554968E-2</c:v>
                </c:pt>
                <c:pt idx="5323">
                  <c:v>4.1314855034554079E-2</c:v>
                </c:pt>
                <c:pt idx="5324">
                  <c:v>3.9882538367552692E-2</c:v>
                </c:pt>
                <c:pt idx="5325">
                  <c:v>3.9284955033553851E-2</c:v>
                </c:pt>
                <c:pt idx="5326">
                  <c:v>3.9507221700554276E-2</c:v>
                </c:pt>
                <c:pt idx="5327">
                  <c:v>4.0242638367554442E-2</c:v>
                </c:pt>
                <c:pt idx="5328">
                  <c:v>4.0180421700553873E-2</c:v>
                </c:pt>
                <c:pt idx="5329">
                  <c:v>3.9408038367555201E-2</c:v>
                </c:pt>
                <c:pt idx="5330">
                  <c:v>3.9482771700554545E-2</c:v>
                </c:pt>
                <c:pt idx="5331">
                  <c:v>3.9828621700553193E-2</c:v>
                </c:pt>
                <c:pt idx="5332">
                  <c:v>4.0499838367552735E-2</c:v>
                </c:pt>
                <c:pt idx="5333">
                  <c:v>4.0451405034553425E-2</c:v>
                </c:pt>
                <c:pt idx="5334">
                  <c:v>4.0285921700553964E-2</c:v>
                </c:pt>
                <c:pt idx="5335">
                  <c:v>3.958018836755435E-2</c:v>
                </c:pt>
                <c:pt idx="5336">
                  <c:v>4.0205721701552968E-2</c:v>
                </c:pt>
                <c:pt idx="5337">
                  <c:v>4.0748971700554429E-2</c:v>
                </c:pt>
                <c:pt idx="5338">
                  <c:v>4.0465955034552928E-2</c:v>
                </c:pt>
                <c:pt idx="5339">
                  <c:v>4.0160655034553863E-2</c:v>
                </c:pt>
                <c:pt idx="5340">
                  <c:v>4.0099171700554728E-2</c:v>
                </c:pt>
                <c:pt idx="5341">
                  <c:v>3.9985805033553271E-2</c:v>
                </c:pt>
                <c:pt idx="5342">
                  <c:v>4.1300455034552777E-2</c:v>
                </c:pt>
                <c:pt idx="5343">
                  <c:v>4.1768188367554651E-2</c:v>
                </c:pt>
                <c:pt idx="5344">
                  <c:v>4.1293555034553855E-2</c:v>
                </c:pt>
                <c:pt idx="5345">
                  <c:v>4.0069738367553634E-2</c:v>
                </c:pt>
                <c:pt idx="5346">
                  <c:v>4.1415321700553911E-2</c:v>
                </c:pt>
                <c:pt idx="5347">
                  <c:v>4.2159721700554223E-2</c:v>
                </c:pt>
                <c:pt idx="5348">
                  <c:v>4.1926388367554204E-2</c:v>
                </c:pt>
                <c:pt idx="5349">
                  <c:v>4.1388771701554597E-2</c:v>
                </c:pt>
                <c:pt idx="5350">
                  <c:v>4.0901705033554017E-2</c:v>
                </c:pt>
                <c:pt idx="5351">
                  <c:v>4.0711138367552871E-2</c:v>
                </c:pt>
                <c:pt idx="5352">
                  <c:v>4.1808121700554104E-2</c:v>
                </c:pt>
                <c:pt idx="5353">
                  <c:v>4.2028421701552923E-2</c:v>
                </c:pt>
                <c:pt idx="5354">
                  <c:v>4.0945471700553918E-2</c:v>
                </c:pt>
                <c:pt idx="5355">
                  <c:v>4.0147988367553247E-2</c:v>
                </c:pt>
                <c:pt idx="5356">
                  <c:v>4.0407538367554133E-2</c:v>
                </c:pt>
                <c:pt idx="5357">
                  <c:v>4.1410788367554255E-2</c:v>
                </c:pt>
                <c:pt idx="5358">
                  <c:v>4.157702170055351E-2</c:v>
                </c:pt>
                <c:pt idx="5359">
                  <c:v>4.0379721700554108E-2</c:v>
                </c:pt>
                <c:pt idx="5360">
                  <c:v>4.0464938367553452E-2</c:v>
                </c:pt>
                <c:pt idx="5361">
                  <c:v>4.0747871700552232E-2</c:v>
                </c:pt>
                <c:pt idx="5362">
                  <c:v>4.1810355034553617E-2</c:v>
                </c:pt>
                <c:pt idx="5363">
                  <c:v>4.2553221700553714E-2</c:v>
                </c:pt>
                <c:pt idx="5364">
                  <c:v>4.1983705034554356E-2</c:v>
                </c:pt>
                <c:pt idx="5365">
                  <c:v>4.1146188367554751E-2</c:v>
                </c:pt>
                <c:pt idx="5366">
                  <c:v>4.1228605033553259E-2</c:v>
                </c:pt>
                <c:pt idx="5367">
                  <c:v>4.1816488367554208E-2</c:v>
                </c:pt>
                <c:pt idx="5368">
                  <c:v>4.2321821700554943E-2</c:v>
                </c:pt>
                <c:pt idx="5369">
                  <c:v>4.1330955034553932E-2</c:v>
                </c:pt>
                <c:pt idx="5370">
                  <c:v>3.9902205034553398E-2</c:v>
                </c:pt>
                <c:pt idx="5371">
                  <c:v>3.9869005034552665E-2</c:v>
                </c:pt>
                <c:pt idx="5372">
                  <c:v>4.1493988367553095E-2</c:v>
                </c:pt>
                <c:pt idx="5373">
                  <c:v>4.1159288367555072E-2</c:v>
                </c:pt>
                <c:pt idx="5374">
                  <c:v>4.0299405033553407E-2</c:v>
                </c:pt>
                <c:pt idx="5375">
                  <c:v>4.025830503455459E-2</c:v>
                </c:pt>
                <c:pt idx="5376">
                  <c:v>4.0442788367553953E-2</c:v>
                </c:pt>
                <c:pt idx="5377">
                  <c:v>4.1864755033555093E-2</c:v>
                </c:pt>
                <c:pt idx="5378">
                  <c:v>4.1974621700552953E-2</c:v>
                </c:pt>
                <c:pt idx="5379">
                  <c:v>4.1768155034554291E-2</c:v>
                </c:pt>
                <c:pt idx="5380">
                  <c:v>4.1691488367553611E-2</c:v>
                </c:pt>
                <c:pt idx="5381">
                  <c:v>4.1697038367552744E-2</c:v>
                </c:pt>
                <c:pt idx="5382">
                  <c:v>4.3380005033553951E-2</c:v>
                </c:pt>
                <c:pt idx="5383">
                  <c:v>4.2672338367554866E-2</c:v>
                </c:pt>
                <c:pt idx="5384">
                  <c:v>4.1795521700552521E-2</c:v>
                </c:pt>
                <c:pt idx="5385">
                  <c:v>4.1337005034553578E-2</c:v>
                </c:pt>
                <c:pt idx="5386">
                  <c:v>4.0779438367553447E-2</c:v>
                </c:pt>
                <c:pt idx="5387">
                  <c:v>4.2059238367554166E-2</c:v>
                </c:pt>
                <c:pt idx="5388">
                  <c:v>4.2107771701552957E-2</c:v>
                </c:pt>
                <c:pt idx="5389">
                  <c:v>4.1153738367554163E-2</c:v>
                </c:pt>
                <c:pt idx="5390">
                  <c:v>3.974247170055363E-2</c:v>
                </c:pt>
                <c:pt idx="5391">
                  <c:v>4.0341821700553518E-2</c:v>
                </c:pt>
                <c:pt idx="5392">
                  <c:v>4.141795503455277E-2</c:v>
                </c:pt>
                <c:pt idx="5393">
                  <c:v>4.1327588367553639E-2</c:v>
                </c:pt>
                <c:pt idx="5394">
                  <c:v>4.0580538367554334E-2</c:v>
                </c:pt>
                <c:pt idx="5395">
                  <c:v>4.0272021700554952E-2</c:v>
                </c:pt>
                <c:pt idx="5396">
                  <c:v>4.0630471700555185E-2</c:v>
                </c:pt>
                <c:pt idx="5397">
                  <c:v>4.2825321700553823E-2</c:v>
                </c:pt>
                <c:pt idx="5398">
                  <c:v>4.26591550345536E-2</c:v>
                </c:pt>
                <c:pt idx="5399">
                  <c:v>4.1395505034553318E-2</c:v>
                </c:pt>
                <c:pt idx="5400">
                  <c:v>4.0885588367554029E-2</c:v>
                </c:pt>
                <c:pt idx="5401">
                  <c:v>4.0201688367555513E-2</c:v>
                </c:pt>
                <c:pt idx="5402">
                  <c:v>3.9633705034552727E-2</c:v>
                </c:pt>
                <c:pt idx="5403">
                  <c:v>3.9609438367553332E-2</c:v>
                </c:pt>
                <c:pt idx="5404">
                  <c:v>3.8240788367553472E-2</c:v>
                </c:pt>
                <c:pt idx="5405">
                  <c:v>3.7301138367554068E-2</c:v>
                </c:pt>
                <c:pt idx="5406">
                  <c:v>3.8029988367553849E-2</c:v>
                </c:pt>
                <c:pt idx="5407">
                  <c:v>3.9561155034553999E-2</c:v>
                </c:pt>
                <c:pt idx="5408">
                  <c:v>3.9175871701554635E-2</c:v>
                </c:pt>
                <c:pt idx="5409">
                  <c:v>3.8733105034553142E-2</c:v>
                </c:pt>
                <c:pt idx="5410">
                  <c:v>3.8196521700553057E-2</c:v>
                </c:pt>
                <c:pt idx="5411">
                  <c:v>3.8849355033552649E-2</c:v>
                </c:pt>
                <c:pt idx="5412">
                  <c:v>4.0476305033554774E-2</c:v>
                </c:pt>
                <c:pt idx="5413">
                  <c:v>4.0561005033555156E-2</c:v>
                </c:pt>
                <c:pt idx="5414">
                  <c:v>3.9638905034553099E-2</c:v>
                </c:pt>
                <c:pt idx="5415">
                  <c:v>3.9316855034553691E-2</c:v>
                </c:pt>
                <c:pt idx="5416">
                  <c:v>3.8416888367552596E-2</c:v>
                </c:pt>
                <c:pt idx="5417">
                  <c:v>4.0017521700552686E-2</c:v>
                </c:pt>
                <c:pt idx="5418">
                  <c:v>3.9350038367554199E-2</c:v>
                </c:pt>
                <c:pt idx="5419">
                  <c:v>3.8981238367553808E-2</c:v>
                </c:pt>
                <c:pt idx="5420">
                  <c:v>3.8606805034555117E-2</c:v>
                </c:pt>
                <c:pt idx="5421">
                  <c:v>3.8164521700553913E-2</c:v>
                </c:pt>
                <c:pt idx="5422">
                  <c:v>3.9768321700553735E-2</c:v>
                </c:pt>
                <c:pt idx="5423">
                  <c:v>4.0128155034552429E-2</c:v>
                </c:pt>
                <c:pt idx="5424">
                  <c:v>3.8661838367553394E-2</c:v>
                </c:pt>
                <c:pt idx="5425">
                  <c:v>3.9001555034555005E-2</c:v>
                </c:pt>
                <c:pt idx="5426">
                  <c:v>3.9051538367554664E-2</c:v>
                </c:pt>
                <c:pt idx="5427">
                  <c:v>4.1220421701553669E-2</c:v>
                </c:pt>
                <c:pt idx="5428">
                  <c:v>4.0364038367553826E-2</c:v>
                </c:pt>
                <c:pt idx="5429">
                  <c:v>3.9443105033554596E-2</c:v>
                </c:pt>
                <c:pt idx="5430">
                  <c:v>3.8522471700553632E-2</c:v>
                </c:pt>
                <c:pt idx="5431">
                  <c:v>3.8562338367554141E-2</c:v>
                </c:pt>
                <c:pt idx="5432">
                  <c:v>3.9816805033553629E-2</c:v>
                </c:pt>
                <c:pt idx="5433">
                  <c:v>3.9024521701555195E-2</c:v>
                </c:pt>
                <c:pt idx="5434">
                  <c:v>3.8892771700555565E-2</c:v>
                </c:pt>
                <c:pt idx="5435">
                  <c:v>3.8240905034554865E-2</c:v>
                </c:pt>
                <c:pt idx="5436">
                  <c:v>3.8158005034552425E-2</c:v>
                </c:pt>
                <c:pt idx="5437">
                  <c:v>3.9713755034553835E-2</c:v>
                </c:pt>
                <c:pt idx="5438">
                  <c:v>3.9633455034555135E-2</c:v>
                </c:pt>
                <c:pt idx="5439">
                  <c:v>3.9138671700551478E-2</c:v>
                </c:pt>
                <c:pt idx="5440">
                  <c:v>3.9159338367554988E-2</c:v>
                </c:pt>
                <c:pt idx="5441">
                  <c:v>3.9252855034553627E-2</c:v>
                </c:pt>
                <c:pt idx="5442">
                  <c:v>4.0955538367554348E-2</c:v>
                </c:pt>
                <c:pt idx="5443">
                  <c:v>4.0374188367553424E-2</c:v>
                </c:pt>
                <c:pt idx="5444">
                  <c:v>4.0263505033553096E-2</c:v>
                </c:pt>
                <c:pt idx="5445">
                  <c:v>3.9692038367554042E-2</c:v>
                </c:pt>
                <c:pt idx="5446">
                  <c:v>3.9343971700554328E-2</c:v>
                </c:pt>
                <c:pt idx="5447">
                  <c:v>4.0744238367554211E-2</c:v>
                </c:pt>
                <c:pt idx="5448">
                  <c:v>4.0865421701554674E-2</c:v>
                </c:pt>
                <c:pt idx="5449">
                  <c:v>3.9530271701553724E-2</c:v>
                </c:pt>
                <c:pt idx="5450">
                  <c:v>3.8812838367554073E-2</c:v>
                </c:pt>
                <c:pt idx="5451">
                  <c:v>3.8695188367554104E-2</c:v>
                </c:pt>
                <c:pt idx="5452">
                  <c:v>3.9889605033555278E-2</c:v>
                </c:pt>
                <c:pt idx="5453">
                  <c:v>4.0358888367554038E-2</c:v>
                </c:pt>
                <c:pt idx="5454">
                  <c:v>4.0288088367554445E-2</c:v>
                </c:pt>
                <c:pt idx="5455">
                  <c:v>4.0060921701553689E-2</c:v>
                </c:pt>
                <c:pt idx="5456">
                  <c:v>4.037637170055404E-2</c:v>
                </c:pt>
                <c:pt idx="5457">
                  <c:v>4.1396788367554074E-2</c:v>
                </c:pt>
                <c:pt idx="5458">
                  <c:v>4.0844605034552964E-2</c:v>
                </c:pt>
                <c:pt idx="5459">
                  <c:v>3.9616621700553759E-2</c:v>
                </c:pt>
                <c:pt idx="5460">
                  <c:v>3.9426538367554678E-2</c:v>
                </c:pt>
                <c:pt idx="5461">
                  <c:v>3.9640855034552794E-2</c:v>
                </c:pt>
                <c:pt idx="5462">
                  <c:v>4.046658836755497E-2</c:v>
                </c:pt>
                <c:pt idx="5463">
                  <c:v>4.1115605033554339E-2</c:v>
                </c:pt>
                <c:pt idx="5464">
                  <c:v>3.9923138367554636E-2</c:v>
                </c:pt>
                <c:pt idx="5465">
                  <c:v>3.9474438367553114E-2</c:v>
                </c:pt>
                <c:pt idx="5466">
                  <c:v>3.9307355034552807E-2</c:v>
                </c:pt>
                <c:pt idx="5467">
                  <c:v>4.0076705033555052E-2</c:v>
                </c:pt>
                <c:pt idx="5468">
                  <c:v>4.0184071700553894E-2</c:v>
                </c:pt>
                <c:pt idx="5469">
                  <c:v>4.0062888367555297E-2</c:v>
                </c:pt>
                <c:pt idx="5470">
                  <c:v>3.9620138367554028E-2</c:v>
                </c:pt>
                <c:pt idx="5471">
                  <c:v>4.0049888367554368E-2</c:v>
                </c:pt>
                <c:pt idx="5472">
                  <c:v>4.0261071700553111E-2</c:v>
                </c:pt>
                <c:pt idx="5473">
                  <c:v>4.014983836755355E-2</c:v>
                </c:pt>
                <c:pt idx="5474">
                  <c:v>3.9049705033554497E-2</c:v>
                </c:pt>
                <c:pt idx="5475">
                  <c:v>3.9087155033553381E-2</c:v>
                </c:pt>
                <c:pt idx="5476">
                  <c:v>3.9318921700552914E-2</c:v>
                </c:pt>
                <c:pt idx="5477">
                  <c:v>4.0958388367553902E-2</c:v>
                </c:pt>
                <c:pt idx="5478">
                  <c:v>4.1420955034554077E-2</c:v>
                </c:pt>
                <c:pt idx="5479">
                  <c:v>4.0209288367553733E-2</c:v>
                </c:pt>
                <c:pt idx="5480">
                  <c:v>4.0124988367554473E-2</c:v>
                </c:pt>
                <c:pt idx="5481">
                  <c:v>4.0361171700554047E-2</c:v>
                </c:pt>
                <c:pt idx="5482">
                  <c:v>4.0618538367554316E-2</c:v>
                </c:pt>
                <c:pt idx="5483">
                  <c:v>4.1613188367553414E-2</c:v>
                </c:pt>
                <c:pt idx="5484">
                  <c:v>4.0830555034553975E-2</c:v>
                </c:pt>
                <c:pt idx="5485">
                  <c:v>4.0006238367554084E-2</c:v>
                </c:pt>
                <c:pt idx="5486">
                  <c:v>3.9620888367552135E-2</c:v>
                </c:pt>
                <c:pt idx="5487">
                  <c:v>4.0551471700553912E-2</c:v>
                </c:pt>
                <c:pt idx="5488">
                  <c:v>4.043370503355255E-2</c:v>
                </c:pt>
                <c:pt idx="5489">
                  <c:v>4.0349688367553108E-2</c:v>
                </c:pt>
                <c:pt idx="5490">
                  <c:v>4.1382721700553085E-2</c:v>
                </c:pt>
                <c:pt idx="5491">
                  <c:v>4.211737170055492E-2</c:v>
                </c:pt>
                <c:pt idx="5492">
                  <c:v>4.2695671701554042E-2</c:v>
                </c:pt>
                <c:pt idx="5493">
                  <c:v>4.2024721700554005E-2</c:v>
                </c:pt>
                <c:pt idx="5494">
                  <c:v>4.1389121701553358E-2</c:v>
                </c:pt>
                <c:pt idx="5495">
                  <c:v>4.1456571700552794E-2</c:v>
                </c:pt>
                <c:pt idx="5496">
                  <c:v>4.1704005034554251E-2</c:v>
                </c:pt>
                <c:pt idx="5497">
                  <c:v>4.2073121701553043E-2</c:v>
                </c:pt>
                <c:pt idx="5498">
                  <c:v>4.3109955034553019E-2</c:v>
                </c:pt>
                <c:pt idx="5499">
                  <c:v>4.2153705034553249E-2</c:v>
                </c:pt>
                <c:pt idx="5500">
                  <c:v>4.128040503455295E-2</c:v>
                </c:pt>
                <c:pt idx="5501">
                  <c:v>4.1354221700553986E-2</c:v>
                </c:pt>
                <c:pt idx="5502">
                  <c:v>4.2077671701552924E-2</c:v>
                </c:pt>
                <c:pt idx="5503">
                  <c:v>4.1169055034553773E-2</c:v>
                </c:pt>
                <c:pt idx="5504">
                  <c:v>4.1119921700555076E-2</c:v>
                </c:pt>
                <c:pt idx="5505">
                  <c:v>4.1844055033552999E-2</c:v>
                </c:pt>
                <c:pt idx="5506">
                  <c:v>4.1927105034555504E-2</c:v>
                </c:pt>
                <c:pt idx="5507">
                  <c:v>4.2943938367552684E-2</c:v>
                </c:pt>
                <c:pt idx="5508">
                  <c:v>4.3023155034552965E-2</c:v>
                </c:pt>
                <c:pt idx="5509">
                  <c:v>4.2242121700554372E-2</c:v>
                </c:pt>
                <c:pt idx="5510">
                  <c:v>4.1257771700553073E-2</c:v>
                </c:pt>
                <c:pt idx="5511">
                  <c:v>4.1083688367552676E-2</c:v>
                </c:pt>
                <c:pt idx="5512">
                  <c:v>4.2135688367554061E-2</c:v>
                </c:pt>
                <c:pt idx="5513">
                  <c:v>4.2438055034554403E-2</c:v>
                </c:pt>
                <c:pt idx="5514">
                  <c:v>4.2379521700552439E-2</c:v>
                </c:pt>
                <c:pt idx="5515">
                  <c:v>4.1173121701556917E-2</c:v>
                </c:pt>
                <c:pt idx="5516">
                  <c:v>4.0563021700553883E-2</c:v>
                </c:pt>
                <c:pt idx="5517">
                  <c:v>4.1718255033553711E-2</c:v>
                </c:pt>
                <c:pt idx="5518">
                  <c:v>4.2311338367553256E-2</c:v>
                </c:pt>
                <c:pt idx="5519">
                  <c:v>4.1164655033553779E-2</c:v>
                </c:pt>
                <c:pt idx="5520">
                  <c:v>4.1709388367554959E-2</c:v>
                </c:pt>
                <c:pt idx="5521">
                  <c:v>4.1786738367554713E-2</c:v>
                </c:pt>
                <c:pt idx="5522">
                  <c:v>4.173140503355284E-2</c:v>
                </c:pt>
                <c:pt idx="5523">
                  <c:v>4.2071071700553866E-2</c:v>
                </c:pt>
                <c:pt idx="5524">
                  <c:v>4.1085905034553741E-2</c:v>
                </c:pt>
                <c:pt idx="5525">
                  <c:v>4.1377471701553994E-2</c:v>
                </c:pt>
                <c:pt idx="5526">
                  <c:v>4.1518921701554981E-2</c:v>
                </c:pt>
                <c:pt idx="5527">
                  <c:v>4.231532170055359E-2</c:v>
                </c:pt>
                <c:pt idx="5528">
                  <c:v>4.216952170055506E-2</c:v>
                </c:pt>
                <c:pt idx="5529">
                  <c:v>4.1443388367553305E-2</c:v>
                </c:pt>
                <c:pt idx="5530">
                  <c:v>4.1933738367553056E-2</c:v>
                </c:pt>
                <c:pt idx="5531">
                  <c:v>4.1721605034553869E-2</c:v>
                </c:pt>
                <c:pt idx="5532">
                  <c:v>4.1578288367554131E-2</c:v>
                </c:pt>
                <c:pt idx="5533">
                  <c:v>4.112998836755373E-2</c:v>
                </c:pt>
                <c:pt idx="5534">
                  <c:v>4.1040405033553065E-2</c:v>
                </c:pt>
                <c:pt idx="5535">
                  <c:v>4.0402605034555131E-2</c:v>
                </c:pt>
                <c:pt idx="5536">
                  <c:v>4.1196338367554611E-2</c:v>
                </c:pt>
                <c:pt idx="5537">
                  <c:v>4.2101421700553268E-2</c:v>
                </c:pt>
                <c:pt idx="5538">
                  <c:v>4.2791355034553072E-2</c:v>
                </c:pt>
                <c:pt idx="5539">
                  <c:v>4.1933421700554654E-2</c:v>
                </c:pt>
                <c:pt idx="5540">
                  <c:v>4.1290055033553721E-2</c:v>
                </c:pt>
                <c:pt idx="5541">
                  <c:v>4.1371938367553221E-2</c:v>
                </c:pt>
                <c:pt idx="5542">
                  <c:v>4.2787655034554242E-2</c:v>
                </c:pt>
                <c:pt idx="5543">
                  <c:v>4.2899638367553686E-2</c:v>
                </c:pt>
                <c:pt idx="5544">
                  <c:v>4.153077170055304E-2</c:v>
                </c:pt>
                <c:pt idx="5545">
                  <c:v>4.0328921700553758E-2</c:v>
                </c:pt>
                <c:pt idx="5546">
                  <c:v>4.0409071700554258E-2</c:v>
                </c:pt>
                <c:pt idx="5547">
                  <c:v>4.1611621700552839E-2</c:v>
                </c:pt>
                <c:pt idx="5548">
                  <c:v>4.1211071700552673E-2</c:v>
                </c:pt>
                <c:pt idx="5549">
                  <c:v>4.1016555034555105E-2</c:v>
                </c:pt>
                <c:pt idx="5550">
                  <c:v>3.962140503355456E-2</c:v>
                </c:pt>
                <c:pt idx="5551">
                  <c:v>3.9697071700554212E-2</c:v>
                </c:pt>
                <c:pt idx="5552">
                  <c:v>4.2160688367554891E-2</c:v>
                </c:pt>
                <c:pt idx="5553">
                  <c:v>4.1214371700553934E-2</c:v>
                </c:pt>
                <c:pt idx="5554">
                  <c:v>4.0695755034554318E-2</c:v>
                </c:pt>
                <c:pt idx="5555">
                  <c:v>4.0872838367552469E-2</c:v>
                </c:pt>
                <c:pt idx="5556">
                  <c:v>4.1024238367554269E-2</c:v>
                </c:pt>
                <c:pt idx="5557">
                  <c:v>4.1711455033554182E-2</c:v>
                </c:pt>
                <c:pt idx="5558">
                  <c:v>4.1339371701552843E-2</c:v>
                </c:pt>
                <c:pt idx="5559">
                  <c:v>4.0145721700553375E-2</c:v>
                </c:pt>
                <c:pt idx="5560">
                  <c:v>3.97683050345536E-2</c:v>
                </c:pt>
                <c:pt idx="5561">
                  <c:v>3.9098988367554946E-2</c:v>
                </c:pt>
                <c:pt idx="5562">
                  <c:v>4.0609721700554283E-2</c:v>
                </c:pt>
                <c:pt idx="5563">
                  <c:v>4.1230138367553473E-2</c:v>
                </c:pt>
                <c:pt idx="5564">
                  <c:v>4.0608338367554134E-2</c:v>
                </c:pt>
                <c:pt idx="5565">
                  <c:v>3.9788938367553109E-2</c:v>
                </c:pt>
                <c:pt idx="5566">
                  <c:v>3.9994071701554071E-2</c:v>
                </c:pt>
                <c:pt idx="5567">
                  <c:v>4.156408836755339E-2</c:v>
                </c:pt>
                <c:pt idx="5568">
                  <c:v>4.1474771700554094E-2</c:v>
                </c:pt>
                <c:pt idx="5569">
                  <c:v>4.0819721701553527E-2</c:v>
                </c:pt>
                <c:pt idx="5570">
                  <c:v>3.9729655033554814E-2</c:v>
                </c:pt>
                <c:pt idx="5571">
                  <c:v>4.0321255034553041E-2</c:v>
                </c:pt>
                <c:pt idx="5572">
                  <c:v>4.1785671700552876E-2</c:v>
                </c:pt>
                <c:pt idx="5573">
                  <c:v>4.0981421701553125E-2</c:v>
                </c:pt>
                <c:pt idx="5574">
                  <c:v>3.9442155034554241E-2</c:v>
                </c:pt>
                <c:pt idx="5575">
                  <c:v>3.8895455034553231E-2</c:v>
                </c:pt>
                <c:pt idx="5576">
                  <c:v>3.925473836755429E-2</c:v>
                </c:pt>
                <c:pt idx="5577">
                  <c:v>3.9026721700554171E-2</c:v>
                </c:pt>
                <c:pt idx="5578">
                  <c:v>3.8943188367553241E-2</c:v>
                </c:pt>
                <c:pt idx="5579">
                  <c:v>3.871783836755234E-2</c:v>
                </c:pt>
                <c:pt idx="5580">
                  <c:v>3.8435121701552569E-2</c:v>
                </c:pt>
                <c:pt idx="5581">
                  <c:v>3.8400121700553805E-2</c:v>
                </c:pt>
                <c:pt idx="5582">
                  <c:v>3.9897521700553676E-2</c:v>
                </c:pt>
                <c:pt idx="5583">
                  <c:v>3.922773836755318E-2</c:v>
                </c:pt>
                <c:pt idx="5584">
                  <c:v>3.8706921700554411E-2</c:v>
                </c:pt>
                <c:pt idx="5585">
                  <c:v>3.820888836755372E-2</c:v>
                </c:pt>
                <c:pt idx="5586">
                  <c:v>3.8283505034553536E-2</c:v>
                </c:pt>
                <c:pt idx="5587">
                  <c:v>3.9302171700554347E-2</c:v>
                </c:pt>
                <c:pt idx="5588">
                  <c:v>3.9544155034554287E-2</c:v>
                </c:pt>
                <c:pt idx="5589">
                  <c:v>3.8056605034554061E-2</c:v>
                </c:pt>
                <c:pt idx="5590">
                  <c:v>3.7830038367553123E-2</c:v>
                </c:pt>
                <c:pt idx="5591">
                  <c:v>3.8464071700553285E-2</c:v>
                </c:pt>
                <c:pt idx="5592">
                  <c:v>3.8957205033553557E-2</c:v>
                </c:pt>
                <c:pt idx="5593">
                  <c:v>3.8834238367553689E-2</c:v>
                </c:pt>
                <c:pt idx="5594">
                  <c:v>3.8420688367552594E-2</c:v>
                </c:pt>
                <c:pt idx="5595">
                  <c:v>3.7668055034553796E-2</c:v>
                </c:pt>
                <c:pt idx="5596">
                  <c:v>3.8187555033554824E-2</c:v>
                </c:pt>
                <c:pt idx="5597">
                  <c:v>3.9117471701552511E-2</c:v>
                </c:pt>
                <c:pt idx="5598">
                  <c:v>3.9332438367554581E-2</c:v>
                </c:pt>
                <c:pt idx="5599">
                  <c:v>3.867975503455319E-2</c:v>
                </c:pt>
                <c:pt idx="5600">
                  <c:v>3.7268238367553289E-2</c:v>
                </c:pt>
                <c:pt idx="5601">
                  <c:v>3.7489921700553944E-2</c:v>
                </c:pt>
                <c:pt idx="5602">
                  <c:v>3.8689655034553419E-2</c:v>
                </c:pt>
                <c:pt idx="5603">
                  <c:v>3.8989405034553351E-2</c:v>
                </c:pt>
                <c:pt idx="5604">
                  <c:v>3.7799871700554058E-2</c:v>
                </c:pt>
                <c:pt idx="5605">
                  <c:v>3.7355138367554511E-2</c:v>
                </c:pt>
                <c:pt idx="5606">
                  <c:v>3.7759188367554722E-2</c:v>
                </c:pt>
                <c:pt idx="5607">
                  <c:v>3.8471788367554674E-2</c:v>
                </c:pt>
                <c:pt idx="5608">
                  <c:v>3.9245488367554551E-2</c:v>
                </c:pt>
                <c:pt idx="5609">
                  <c:v>3.8000588367553115E-2</c:v>
                </c:pt>
                <c:pt idx="5610">
                  <c:v>3.7577871700553225E-2</c:v>
                </c:pt>
                <c:pt idx="5611">
                  <c:v>3.873800503455356E-2</c:v>
                </c:pt>
                <c:pt idx="5612">
                  <c:v>4.0041405033554647E-2</c:v>
                </c:pt>
                <c:pt idx="5613">
                  <c:v>3.925060503355389E-2</c:v>
                </c:pt>
                <c:pt idx="5614">
                  <c:v>3.8851321700554345E-2</c:v>
                </c:pt>
                <c:pt idx="5615">
                  <c:v>3.8206038367554165E-2</c:v>
                </c:pt>
                <c:pt idx="5616">
                  <c:v>3.8197171700553548E-2</c:v>
                </c:pt>
                <c:pt idx="5617">
                  <c:v>4.0073688367553609E-2</c:v>
                </c:pt>
                <c:pt idx="5618">
                  <c:v>3.9395605034553818E-2</c:v>
                </c:pt>
                <c:pt idx="5619">
                  <c:v>3.815673836755358E-2</c:v>
                </c:pt>
                <c:pt idx="5620">
                  <c:v>3.6898588367553622E-2</c:v>
                </c:pt>
                <c:pt idx="5621">
                  <c:v>3.7521505033553518E-2</c:v>
                </c:pt>
                <c:pt idx="5622">
                  <c:v>3.8916305033553436E-2</c:v>
                </c:pt>
                <c:pt idx="5623">
                  <c:v>3.9648288367552589E-2</c:v>
                </c:pt>
                <c:pt idx="5624">
                  <c:v>3.8680205033553031E-2</c:v>
                </c:pt>
                <c:pt idx="5625">
                  <c:v>3.7109771700554142E-2</c:v>
                </c:pt>
                <c:pt idx="5626">
                  <c:v>3.7376038367553613E-2</c:v>
                </c:pt>
                <c:pt idx="5627">
                  <c:v>3.8283705034554097E-2</c:v>
                </c:pt>
                <c:pt idx="5628">
                  <c:v>3.853610503355305E-2</c:v>
                </c:pt>
                <c:pt idx="5629">
                  <c:v>3.7985438367553706E-2</c:v>
                </c:pt>
                <c:pt idx="5630">
                  <c:v>3.7048405034554713E-2</c:v>
                </c:pt>
                <c:pt idx="5631">
                  <c:v>3.648083836755496E-2</c:v>
                </c:pt>
                <c:pt idx="5632">
                  <c:v>3.7572238367553148E-2</c:v>
                </c:pt>
                <c:pt idx="5633">
                  <c:v>3.8171905033553125E-2</c:v>
                </c:pt>
                <c:pt idx="5634">
                  <c:v>3.7051138367554651E-2</c:v>
                </c:pt>
                <c:pt idx="5635">
                  <c:v>3.6489938367552946E-2</c:v>
                </c:pt>
                <c:pt idx="5636">
                  <c:v>3.6146955034554076E-2</c:v>
                </c:pt>
                <c:pt idx="5637">
                  <c:v>3.7880655034554914E-2</c:v>
                </c:pt>
                <c:pt idx="5638">
                  <c:v>3.8380221700553954E-2</c:v>
                </c:pt>
                <c:pt idx="5639">
                  <c:v>3.8220505033552635E-2</c:v>
                </c:pt>
                <c:pt idx="5640">
                  <c:v>3.8234588367553848E-2</c:v>
                </c:pt>
                <c:pt idx="5641">
                  <c:v>3.8349805034553833E-2</c:v>
                </c:pt>
                <c:pt idx="5642">
                  <c:v>4.020028836755514E-2</c:v>
                </c:pt>
                <c:pt idx="5643">
                  <c:v>4.0706988367552335E-2</c:v>
                </c:pt>
                <c:pt idx="5644">
                  <c:v>3.9201338367553754E-2</c:v>
                </c:pt>
                <c:pt idx="5645">
                  <c:v>3.846645503455455E-2</c:v>
                </c:pt>
                <c:pt idx="5646">
                  <c:v>3.8606321700552962E-2</c:v>
                </c:pt>
                <c:pt idx="5647">
                  <c:v>4.0342188367552503E-2</c:v>
                </c:pt>
                <c:pt idx="5648">
                  <c:v>4.0826771700554113E-2</c:v>
                </c:pt>
                <c:pt idx="5649">
                  <c:v>3.9420821700555345E-2</c:v>
                </c:pt>
                <c:pt idx="5650">
                  <c:v>3.776778836755397E-2</c:v>
                </c:pt>
                <c:pt idx="5651">
                  <c:v>3.8192171700553737E-2</c:v>
                </c:pt>
                <c:pt idx="5652">
                  <c:v>3.886120503355435E-2</c:v>
                </c:pt>
                <c:pt idx="5653">
                  <c:v>3.7777688367554199E-2</c:v>
                </c:pt>
                <c:pt idx="5654">
                  <c:v>3.706693836755455E-2</c:v>
                </c:pt>
                <c:pt idx="5655">
                  <c:v>3.6362321701553804E-2</c:v>
                </c:pt>
                <c:pt idx="5656">
                  <c:v>3.6952621700552649E-2</c:v>
                </c:pt>
                <c:pt idx="5657">
                  <c:v>3.8267338367552875E-2</c:v>
                </c:pt>
                <c:pt idx="5658">
                  <c:v>3.8226938367553268E-2</c:v>
                </c:pt>
                <c:pt idx="5659">
                  <c:v>3.7501555034553172E-2</c:v>
                </c:pt>
                <c:pt idx="5660">
                  <c:v>3.7390255034554579E-2</c:v>
                </c:pt>
                <c:pt idx="5661">
                  <c:v>3.7314955033553823E-2</c:v>
                </c:pt>
                <c:pt idx="5662">
                  <c:v>3.8183088367554199E-2</c:v>
                </c:pt>
                <c:pt idx="5663">
                  <c:v>3.8940471701553528E-2</c:v>
                </c:pt>
                <c:pt idx="5664">
                  <c:v>3.806713836755278E-2</c:v>
                </c:pt>
                <c:pt idx="5665">
                  <c:v>3.7763238367554089E-2</c:v>
                </c:pt>
                <c:pt idx="5666">
                  <c:v>3.8000455034553363E-2</c:v>
                </c:pt>
                <c:pt idx="5667">
                  <c:v>3.9182905034553309E-2</c:v>
                </c:pt>
                <c:pt idx="5668">
                  <c:v>3.9359738367553868E-2</c:v>
                </c:pt>
                <c:pt idx="5669">
                  <c:v>3.7804821701553373E-2</c:v>
                </c:pt>
                <c:pt idx="5670">
                  <c:v>3.690108836755264E-2</c:v>
                </c:pt>
                <c:pt idx="5671">
                  <c:v>3.64530050345548E-2</c:v>
                </c:pt>
                <c:pt idx="5672">
                  <c:v>3.8218555034554805E-2</c:v>
                </c:pt>
                <c:pt idx="5673">
                  <c:v>3.8003305034554694E-2</c:v>
                </c:pt>
                <c:pt idx="5674">
                  <c:v>3.7595388367553675E-2</c:v>
                </c:pt>
                <c:pt idx="5675">
                  <c:v>3.7324121700554394E-2</c:v>
                </c:pt>
                <c:pt idx="5676">
                  <c:v>3.7661421700554379E-2</c:v>
                </c:pt>
                <c:pt idx="5677">
                  <c:v>4.0454771700553629E-2</c:v>
                </c:pt>
                <c:pt idx="5678">
                  <c:v>4.0772888367555063E-2</c:v>
                </c:pt>
                <c:pt idx="5679">
                  <c:v>4.0529088367553492E-2</c:v>
                </c:pt>
                <c:pt idx="5680">
                  <c:v>3.9795971700555335E-2</c:v>
                </c:pt>
                <c:pt idx="5681">
                  <c:v>3.9549238367553266E-2</c:v>
                </c:pt>
                <c:pt idx="5682">
                  <c:v>4.0687355034553854E-2</c:v>
                </c:pt>
                <c:pt idx="5683">
                  <c:v>4.0368388367554922E-2</c:v>
                </c:pt>
                <c:pt idx="5684">
                  <c:v>4.0087805033553317E-2</c:v>
                </c:pt>
                <c:pt idx="5685">
                  <c:v>3.8595838367553051E-2</c:v>
                </c:pt>
                <c:pt idx="5686">
                  <c:v>3.8730721700553652E-2</c:v>
                </c:pt>
                <c:pt idx="5687">
                  <c:v>4.0384938367554704E-2</c:v>
                </c:pt>
                <c:pt idx="5688">
                  <c:v>4.0047171700552789E-2</c:v>
                </c:pt>
                <c:pt idx="5689">
                  <c:v>3.9237821700553746E-2</c:v>
                </c:pt>
                <c:pt idx="5690">
                  <c:v>3.8421405034553893E-2</c:v>
                </c:pt>
                <c:pt idx="5691">
                  <c:v>3.9106055034554069E-2</c:v>
                </c:pt>
                <c:pt idx="5692">
                  <c:v>3.9858438367553498E-2</c:v>
                </c:pt>
                <c:pt idx="5693">
                  <c:v>4.0021921700554366E-2</c:v>
                </c:pt>
                <c:pt idx="5694">
                  <c:v>4.0089405033554251E-2</c:v>
                </c:pt>
                <c:pt idx="5695">
                  <c:v>3.9411338367554685E-2</c:v>
                </c:pt>
                <c:pt idx="5696">
                  <c:v>3.8743471700553436E-2</c:v>
                </c:pt>
                <c:pt idx="5697">
                  <c:v>4.0283138367553442E-2</c:v>
                </c:pt>
                <c:pt idx="5698">
                  <c:v>4.1312705034553823E-2</c:v>
                </c:pt>
                <c:pt idx="5699">
                  <c:v>4.048142170155429E-2</c:v>
                </c:pt>
                <c:pt idx="5700">
                  <c:v>3.8742121701553736E-2</c:v>
                </c:pt>
                <c:pt idx="5701">
                  <c:v>3.945318836755525E-2</c:v>
                </c:pt>
                <c:pt idx="5702">
                  <c:v>3.9122455034553874E-2</c:v>
                </c:pt>
                <c:pt idx="5703">
                  <c:v>3.9325105034554178E-2</c:v>
                </c:pt>
                <c:pt idx="5704">
                  <c:v>3.7888605034555448E-2</c:v>
                </c:pt>
                <c:pt idx="5705">
                  <c:v>3.7668721700554422E-2</c:v>
                </c:pt>
                <c:pt idx="5706">
                  <c:v>3.8078521700554327E-2</c:v>
                </c:pt>
                <c:pt idx="5707">
                  <c:v>3.8761621700552376E-2</c:v>
                </c:pt>
                <c:pt idx="5708">
                  <c:v>3.8472805033554061E-2</c:v>
                </c:pt>
                <c:pt idx="5709">
                  <c:v>3.8335121701554578E-2</c:v>
                </c:pt>
                <c:pt idx="5710">
                  <c:v>3.7224288367554828E-2</c:v>
                </c:pt>
                <c:pt idx="5711">
                  <c:v>3.8147938367553771E-2</c:v>
                </c:pt>
                <c:pt idx="5712">
                  <c:v>3.8825721701553698E-2</c:v>
                </c:pt>
                <c:pt idx="5713">
                  <c:v>3.8820205034553149E-2</c:v>
                </c:pt>
                <c:pt idx="5714">
                  <c:v>3.8376271700553979E-2</c:v>
                </c:pt>
                <c:pt idx="5715">
                  <c:v>3.7208371701553625E-2</c:v>
                </c:pt>
                <c:pt idx="5716">
                  <c:v>3.7733488367554593E-2</c:v>
                </c:pt>
                <c:pt idx="5717">
                  <c:v>3.8718621700554359E-2</c:v>
                </c:pt>
                <c:pt idx="5718">
                  <c:v>3.8684738367552776E-2</c:v>
                </c:pt>
                <c:pt idx="5719">
                  <c:v>3.7738688367553189E-2</c:v>
                </c:pt>
                <c:pt idx="5720">
                  <c:v>3.8138021700553318E-2</c:v>
                </c:pt>
                <c:pt idx="5721">
                  <c:v>3.8078805033554056E-2</c:v>
                </c:pt>
                <c:pt idx="5722">
                  <c:v>3.943998836755376E-2</c:v>
                </c:pt>
                <c:pt idx="5723">
                  <c:v>3.918968836755439E-2</c:v>
                </c:pt>
                <c:pt idx="5724">
                  <c:v>3.822482170155346E-2</c:v>
                </c:pt>
                <c:pt idx="5725">
                  <c:v>3.7524471700554465E-2</c:v>
                </c:pt>
                <c:pt idx="5726">
                  <c:v>3.7948905034553129E-2</c:v>
                </c:pt>
                <c:pt idx="5727">
                  <c:v>3.9084721700553396E-2</c:v>
                </c:pt>
                <c:pt idx="5728">
                  <c:v>3.8730405033553475E-2</c:v>
                </c:pt>
                <c:pt idx="5729">
                  <c:v>3.8475721700552648E-2</c:v>
                </c:pt>
                <c:pt idx="5730">
                  <c:v>3.7666071700553652E-2</c:v>
                </c:pt>
                <c:pt idx="5731">
                  <c:v>3.7763755034553051E-2</c:v>
                </c:pt>
                <c:pt idx="5732">
                  <c:v>3.9011171700555416E-2</c:v>
                </c:pt>
                <c:pt idx="5733">
                  <c:v>3.9054388367554219E-2</c:v>
                </c:pt>
                <c:pt idx="5734">
                  <c:v>3.8163871701553512E-2</c:v>
                </c:pt>
                <c:pt idx="5735">
                  <c:v>3.7753088367552715E-2</c:v>
                </c:pt>
                <c:pt idx="5736">
                  <c:v>3.7939455034554606E-2</c:v>
                </c:pt>
                <c:pt idx="5737">
                  <c:v>3.8861038367554238E-2</c:v>
                </c:pt>
                <c:pt idx="5738">
                  <c:v>3.8417755034553872E-2</c:v>
                </c:pt>
                <c:pt idx="5739">
                  <c:v>3.8350438367554099E-2</c:v>
                </c:pt>
                <c:pt idx="5740">
                  <c:v>3.751328836755348E-2</c:v>
                </c:pt>
                <c:pt idx="5741">
                  <c:v>3.7780571700554114E-2</c:v>
                </c:pt>
                <c:pt idx="5742">
                  <c:v>3.8480838367553852E-2</c:v>
                </c:pt>
                <c:pt idx="5743">
                  <c:v>3.9244771701553341E-2</c:v>
                </c:pt>
                <c:pt idx="5744">
                  <c:v>3.82132717005534E-2</c:v>
                </c:pt>
                <c:pt idx="5745">
                  <c:v>3.7438871701554313E-2</c:v>
                </c:pt>
                <c:pt idx="5746">
                  <c:v>3.7384838367555198E-2</c:v>
                </c:pt>
                <c:pt idx="5747">
                  <c:v>3.9178255034554035E-2</c:v>
                </c:pt>
                <c:pt idx="5748">
                  <c:v>3.9150855034553581E-2</c:v>
                </c:pt>
                <c:pt idx="5749">
                  <c:v>3.8996838367554923E-2</c:v>
                </c:pt>
                <c:pt idx="5750">
                  <c:v>3.7656071700554031E-2</c:v>
                </c:pt>
                <c:pt idx="5751">
                  <c:v>3.7968505033554714E-2</c:v>
                </c:pt>
                <c:pt idx="5752">
                  <c:v>3.8913655034554531E-2</c:v>
                </c:pt>
                <c:pt idx="5753">
                  <c:v>3.9339871700554377E-2</c:v>
                </c:pt>
                <c:pt idx="5754">
                  <c:v>3.8455688367553045E-2</c:v>
                </c:pt>
                <c:pt idx="5755">
                  <c:v>3.7792471700554622E-2</c:v>
                </c:pt>
                <c:pt idx="5756">
                  <c:v>3.7801205034553712E-2</c:v>
                </c:pt>
                <c:pt idx="5757">
                  <c:v>3.8841805033553237E-2</c:v>
                </c:pt>
                <c:pt idx="5758">
                  <c:v>3.9168938367553488E-2</c:v>
                </c:pt>
                <c:pt idx="5759">
                  <c:v>3.8445255034553719E-2</c:v>
                </c:pt>
                <c:pt idx="5760">
                  <c:v>3.6962288367553733E-2</c:v>
                </c:pt>
                <c:pt idx="5761">
                  <c:v>3.7323305034553791E-2</c:v>
                </c:pt>
                <c:pt idx="5762">
                  <c:v>3.8975721701555124E-2</c:v>
                </c:pt>
                <c:pt idx="5763">
                  <c:v>3.8594871701554248E-2</c:v>
                </c:pt>
                <c:pt idx="5764">
                  <c:v>3.821612170155482E-2</c:v>
                </c:pt>
                <c:pt idx="5765">
                  <c:v>3.9100188367552982E-2</c:v>
                </c:pt>
                <c:pt idx="5766">
                  <c:v>3.9750021700554819E-2</c:v>
                </c:pt>
                <c:pt idx="5767">
                  <c:v>4.0242238367555097E-2</c:v>
                </c:pt>
                <c:pt idx="5768">
                  <c:v>4.0604921701553345E-2</c:v>
                </c:pt>
                <c:pt idx="5769">
                  <c:v>4.0440721700552865E-2</c:v>
                </c:pt>
                <c:pt idx="5770">
                  <c:v>3.9402821700552829E-2</c:v>
                </c:pt>
                <c:pt idx="5771">
                  <c:v>3.9569421700552845E-2</c:v>
                </c:pt>
                <c:pt idx="5772">
                  <c:v>4.0725455034553229E-2</c:v>
                </c:pt>
                <c:pt idx="5773">
                  <c:v>4.0914305034553913E-2</c:v>
                </c:pt>
                <c:pt idx="5774">
                  <c:v>4.0019255034553461E-2</c:v>
                </c:pt>
                <c:pt idx="5775">
                  <c:v>3.9982721701552884E-2</c:v>
                </c:pt>
                <c:pt idx="5776">
                  <c:v>4.0508888367553689E-2</c:v>
                </c:pt>
                <c:pt idx="5777">
                  <c:v>4.0735855034553972E-2</c:v>
                </c:pt>
                <c:pt idx="5778">
                  <c:v>4.1209538367554324E-2</c:v>
                </c:pt>
                <c:pt idx="5779">
                  <c:v>4.0342855034553218E-2</c:v>
                </c:pt>
                <c:pt idx="5780">
                  <c:v>3.9450088367554551E-2</c:v>
                </c:pt>
                <c:pt idx="5781">
                  <c:v>3.9078421701554469E-2</c:v>
                </c:pt>
                <c:pt idx="5782">
                  <c:v>3.9413021701554876E-2</c:v>
                </c:pt>
                <c:pt idx="5783">
                  <c:v>4.0559355033553637E-2</c:v>
                </c:pt>
                <c:pt idx="5784">
                  <c:v>3.9851938367553921E-2</c:v>
                </c:pt>
                <c:pt idx="5785">
                  <c:v>3.9211738367554497E-2</c:v>
                </c:pt>
                <c:pt idx="5786">
                  <c:v>3.9324638367554024E-2</c:v>
                </c:pt>
                <c:pt idx="5787">
                  <c:v>4.0730605034554793E-2</c:v>
                </c:pt>
                <c:pt idx="5788">
                  <c:v>4.0319138367554921E-2</c:v>
                </c:pt>
                <c:pt idx="5789">
                  <c:v>3.9712421701554271E-2</c:v>
                </c:pt>
                <c:pt idx="5790">
                  <c:v>3.8015638367554908E-2</c:v>
                </c:pt>
                <c:pt idx="5791">
                  <c:v>3.7365188367554716E-2</c:v>
                </c:pt>
                <c:pt idx="5792">
                  <c:v>3.8445321700552662E-2</c:v>
                </c:pt>
                <c:pt idx="5793">
                  <c:v>3.8200238367553888E-2</c:v>
                </c:pt>
                <c:pt idx="5794">
                  <c:v>3.8492355033553374E-2</c:v>
                </c:pt>
                <c:pt idx="5795">
                  <c:v>3.8033055034554189E-2</c:v>
                </c:pt>
                <c:pt idx="5796">
                  <c:v>3.840990503455273E-2</c:v>
                </c:pt>
                <c:pt idx="5797">
                  <c:v>3.8156538367554796E-2</c:v>
                </c:pt>
                <c:pt idx="5798">
                  <c:v>3.7995138367553374E-2</c:v>
                </c:pt>
                <c:pt idx="5799">
                  <c:v>3.7624505034552905E-2</c:v>
                </c:pt>
                <c:pt idx="5800">
                  <c:v>3.6922588367555201E-2</c:v>
                </c:pt>
                <c:pt idx="5801">
                  <c:v>3.7447355033553856E-2</c:v>
                </c:pt>
                <c:pt idx="5802">
                  <c:v>3.8562438367553534E-2</c:v>
                </c:pt>
                <c:pt idx="5803">
                  <c:v>3.884785503355466E-2</c:v>
                </c:pt>
                <c:pt idx="5804">
                  <c:v>3.7842155034554417E-2</c:v>
                </c:pt>
                <c:pt idx="5805">
                  <c:v>3.7740671700553244E-2</c:v>
                </c:pt>
                <c:pt idx="5806">
                  <c:v>3.8048171700553149E-2</c:v>
                </c:pt>
                <c:pt idx="5807">
                  <c:v>3.9991971701554399E-2</c:v>
                </c:pt>
                <c:pt idx="5808">
                  <c:v>3.9286288367553504E-2</c:v>
                </c:pt>
                <c:pt idx="5809">
                  <c:v>3.8531488367554226E-2</c:v>
                </c:pt>
                <c:pt idx="5810">
                  <c:v>3.8155155033554558E-2</c:v>
                </c:pt>
                <c:pt idx="5811">
                  <c:v>3.7869805034552464E-2</c:v>
                </c:pt>
                <c:pt idx="5812">
                  <c:v>3.9515938367553141E-2</c:v>
                </c:pt>
                <c:pt idx="5813">
                  <c:v>3.8618605034554457E-2</c:v>
                </c:pt>
                <c:pt idx="5814">
                  <c:v>3.8020055033553171E-2</c:v>
                </c:pt>
                <c:pt idx="5815">
                  <c:v>3.7600921701554449E-2</c:v>
                </c:pt>
                <c:pt idx="5816">
                  <c:v>3.7833771701554178E-2</c:v>
                </c:pt>
                <c:pt idx="5817">
                  <c:v>3.8481105033553356E-2</c:v>
                </c:pt>
                <c:pt idx="5818">
                  <c:v>3.8735755033553823E-2</c:v>
                </c:pt>
                <c:pt idx="5819">
                  <c:v>3.8194588367555363E-2</c:v>
                </c:pt>
                <c:pt idx="5820">
                  <c:v>3.8546088367554313E-2</c:v>
                </c:pt>
                <c:pt idx="5821">
                  <c:v>3.856675503455427E-2</c:v>
                </c:pt>
                <c:pt idx="5822">
                  <c:v>3.9778471700553333E-2</c:v>
                </c:pt>
                <c:pt idx="5823">
                  <c:v>3.9550855034552648E-2</c:v>
                </c:pt>
                <c:pt idx="5824">
                  <c:v>3.791785503355434E-2</c:v>
                </c:pt>
                <c:pt idx="5825">
                  <c:v>3.7591121700553523E-2</c:v>
                </c:pt>
                <c:pt idx="5826">
                  <c:v>3.747275503455412E-2</c:v>
                </c:pt>
                <c:pt idx="5827">
                  <c:v>3.8643721700554814E-2</c:v>
                </c:pt>
                <c:pt idx="5828">
                  <c:v>3.8587971700553461E-2</c:v>
                </c:pt>
                <c:pt idx="5829">
                  <c:v>3.7614388367553667E-2</c:v>
                </c:pt>
                <c:pt idx="5830">
                  <c:v>3.7250638367553671E-2</c:v>
                </c:pt>
                <c:pt idx="5831">
                  <c:v>3.7409605034555107E-2</c:v>
                </c:pt>
                <c:pt idx="5832">
                  <c:v>3.8426805033554737E-2</c:v>
                </c:pt>
                <c:pt idx="5833">
                  <c:v>3.8014271700553118E-2</c:v>
                </c:pt>
                <c:pt idx="5834">
                  <c:v>3.790643836755421E-2</c:v>
                </c:pt>
                <c:pt idx="5835">
                  <c:v>3.7507755034552795E-2</c:v>
                </c:pt>
                <c:pt idx="5836">
                  <c:v>3.835182170155256E-2</c:v>
                </c:pt>
                <c:pt idx="5837">
                  <c:v>3.8856805033554445E-2</c:v>
                </c:pt>
                <c:pt idx="5838">
                  <c:v>3.9043555033553681E-2</c:v>
                </c:pt>
                <c:pt idx="5839">
                  <c:v>3.732093836755275E-2</c:v>
                </c:pt>
                <c:pt idx="5840">
                  <c:v>3.6746205034552795E-2</c:v>
                </c:pt>
                <c:pt idx="5841">
                  <c:v>3.7103721700554496E-2</c:v>
                </c:pt>
                <c:pt idx="5842">
                  <c:v>3.8866105034553081E-2</c:v>
                </c:pt>
                <c:pt idx="5843">
                  <c:v>3.901155503455285E-2</c:v>
                </c:pt>
                <c:pt idx="5844">
                  <c:v>3.839617170055383E-2</c:v>
                </c:pt>
                <c:pt idx="5845">
                  <c:v>3.7928405033553284E-2</c:v>
                </c:pt>
                <c:pt idx="5846">
                  <c:v>3.7772538367552635E-2</c:v>
                </c:pt>
                <c:pt idx="5847">
                  <c:v>3.8283505034553536E-2</c:v>
                </c:pt>
                <c:pt idx="5848">
                  <c:v>3.9089438367553478E-2</c:v>
                </c:pt>
                <c:pt idx="5849">
                  <c:v>3.9134621700553887E-2</c:v>
                </c:pt>
                <c:pt idx="5850">
                  <c:v>3.7794188367553397E-2</c:v>
                </c:pt>
                <c:pt idx="5851">
                  <c:v>3.8925188367554278E-2</c:v>
                </c:pt>
                <c:pt idx="5852">
                  <c:v>3.9356521700553551E-2</c:v>
                </c:pt>
                <c:pt idx="5853">
                  <c:v>3.9288355033552727E-2</c:v>
                </c:pt>
                <c:pt idx="5854">
                  <c:v>3.9525088367553488E-2</c:v>
                </c:pt>
                <c:pt idx="5855">
                  <c:v>3.7859655034554643E-2</c:v>
                </c:pt>
                <c:pt idx="5856">
                  <c:v>3.8321555034554103E-2</c:v>
                </c:pt>
                <c:pt idx="5857">
                  <c:v>3.9339671700553816E-2</c:v>
                </c:pt>
                <c:pt idx="5858">
                  <c:v>3.9393988367554436E-2</c:v>
                </c:pt>
                <c:pt idx="5859">
                  <c:v>3.9020088367553066E-2</c:v>
                </c:pt>
                <c:pt idx="5860">
                  <c:v>3.7727305033553329E-2</c:v>
                </c:pt>
                <c:pt idx="5861">
                  <c:v>3.7495038367553371E-2</c:v>
                </c:pt>
                <c:pt idx="5862">
                  <c:v>3.8414221700555154E-2</c:v>
                </c:pt>
                <c:pt idx="5863">
                  <c:v>3.8189788367554336E-2</c:v>
                </c:pt>
                <c:pt idx="5864">
                  <c:v>3.7567771700554212E-2</c:v>
                </c:pt>
                <c:pt idx="5865">
                  <c:v>3.7718571700554329E-2</c:v>
                </c:pt>
                <c:pt idx="5866">
                  <c:v>3.7235838367553023E-2</c:v>
                </c:pt>
                <c:pt idx="5867">
                  <c:v>3.8779405034554196E-2</c:v>
                </c:pt>
                <c:pt idx="5868">
                  <c:v>3.8328038367553455E-2</c:v>
                </c:pt>
                <c:pt idx="5869">
                  <c:v>3.7644671700554036E-2</c:v>
                </c:pt>
                <c:pt idx="5870">
                  <c:v>3.7286621700553149E-2</c:v>
                </c:pt>
                <c:pt idx="5871">
                  <c:v>3.7527621701554062E-2</c:v>
                </c:pt>
                <c:pt idx="5872">
                  <c:v>3.8435371700553625E-2</c:v>
                </c:pt>
                <c:pt idx="5873">
                  <c:v>3.9180721701554469E-2</c:v>
                </c:pt>
                <c:pt idx="5874">
                  <c:v>3.8430605034553048E-2</c:v>
                </c:pt>
                <c:pt idx="5875">
                  <c:v>3.7987555034553602E-2</c:v>
                </c:pt>
                <c:pt idx="5876">
                  <c:v>3.7748038367554096E-2</c:v>
                </c:pt>
                <c:pt idx="5877">
                  <c:v>3.9060421700553641E-2</c:v>
                </c:pt>
                <c:pt idx="5878">
                  <c:v>3.8021405034553049E-2</c:v>
                </c:pt>
                <c:pt idx="5879">
                  <c:v>3.824875503455423E-2</c:v>
                </c:pt>
                <c:pt idx="5880">
                  <c:v>3.7705088367553111E-2</c:v>
                </c:pt>
                <c:pt idx="5881">
                  <c:v>3.8096071701555226E-2</c:v>
                </c:pt>
                <c:pt idx="5882">
                  <c:v>3.8779705034554149E-2</c:v>
                </c:pt>
                <c:pt idx="5883">
                  <c:v>3.9115521700554504E-2</c:v>
                </c:pt>
                <c:pt idx="5884">
                  <c:v>3.8058738367554093E-2</c:v>
                </c:pt>
                <c:pt idx="5885">
                  <c:v>3.6911938367555089E-2</c:v>
                </c:pt>
                <c:pt idx="5886">
                  <c:v>3.7799988367553675E-2</c:v>
                </c:pt>
                <c:pt idx="5887">
                  <c:v>3.8880438367553574E-2</c:v>
                </c:pt>
                <c:pt idx="5888">
                  <c:v>3.8994538367552914E-2</c:v>
                </c:pt>
                <c:pt idx="5889">
                  <c:v>3.7736971700554414E-2</c:v>
                </c:pt>
                <c:pt idx="5890">
                  <c:v>3.7089788367555124E-2</c:v>
                </c:pt>
                <c:pt idx="5891">
                  <c:v>3.7784505034553953E-2</c:v>
                </c:pt>
                <c:pt idx="5892">
                  <c:v>3.874600503355459E-2</c:v>
                </c:pt>
                <c:pt idx="5893">
                  <c:v>3.8757905033553322E-2</c:v>
                </c:pt>
                <c:pt idx="5894">
                  <c:v>3.7852688367553136E-2</c:v>
                </c:pt>
                <c:pt idx="5895">
                  <c:v>3.7281938367553516E-2</c:v>
                </c:pt>
                <c:pt idx="5896">
                  <c:v>3.7444855033553062E-2</c:v>
                </c:pt>
                <c:pt idx="5897">
                  <c:v>3.9190921700552786E-2</c:v>
                </c:pt>
                <c:pt idx="5898">
                  <c:v>3.9567821700555464E-2</c:v>
                </c:pt>
                <c:pt idx="5899">
                  <c:v>3.8836188367555161E-2</c:v>
                </c:pt>
                <c:pt idx="5900">
                  <c:v>3.7440571701552863E-2</c:v>
                </c:pt>
                <c:pt idx="5901">
                  <c:v>3.7338688367554121E-2</c:v>
                </c:pt>
                <c:pt idx="5902">
                  <c:v>3.8718638367552807E-2</c:v>
                </c:pt>
                <c:pt idx="5903">
                  <c:v>3.908892170055274E-2</c:v>
                </c:pt>
                <c:pt idx="5904">
                  <c:v>3.8393438367553892E-2</c:v>
                </c:pt>
                <c:pt idx="5905">
                  <c:v>3.7532371700554415E-2</c:v>
                </c:pt>
                <c:pt idx="5906">
                  <c:v>3.7487605034553576E-2</c:v>
                </c:pt>
                <c:pt idx="5907">
                  <c:v>3.8243721701554059E-2</c:v>
                </c:pt>
                <c:pt idx="5908">
                  <c:v>3.8330871700554561E-2</c:v>
                </c:pt>
                <c:pt idx="5909">
                  <c:v>3.7851521700553684E-2</c:v>
                </c:pt>
                <c:pt idx="5910">
                  <c:v>3.7072088367554337E-2</c:v>
                </c:pt>
                <c:pt idx="5911">
                  <c:v>3.7032388367554028E-2</c:v>
                </c:pt>
                <c:pt idx="5912">
                  <c:v>3.8665471701553281E-2</c:v>
                </c:pt>
                <c:pt idx="5913">
                  <c:v>3.8254455033555027E-2</c:v>
                </c:pt>
                <c:pt idx="5914">
                  <c:v>3.9519171700553593E-2</c:v>
                </c:pt>
                <c:pt idx="5915">
                  <c:v>4.043038836755293E-2</c:v>
                </c:pt>
                <c:pt idx="5916">
                  <c:v>4.1059788367554043E-2</c:v>
                </c:pt>
                <c:pt idx="5917">
                  <c:v>4.2591155034554753E-2</c:v>
                </c:pt>
                <c:pt idx="5918">
                  <c:v>4.2200121701553919E-2</c:v>
                </c:pt>
                <c:pt idx="5919">
                  <c:v>4.2011488367553931E-2</c:v>
                </c:pt>
                <c:pt idx="5920">
                  <c:v>4.0276705033554586E-2</c:v>
                </c:pt>
                <c:pt idx="5921">
                  <c:v>4.0467605034554446E-2</c:v>
                </c:pt>
                <c:pt idx="5922">
                  <c:v>4.1993021700553038E-2</c:v>
                </c:pt>
                <c:pt idx="5923">
                  <c:v>4.2474505034554036E-2</c:v>
                </c:pt>
                <c:pt idx="5924">
                  <c:v>4.1373888367554693E-2</c:v>
                </c:pt>
                <c:pt idx="5925">
                  <c:v>4.06496383675536E-2</c:v>
                </c:pt>
                <c:pt idx="5926">
                  <c:v>4.0968038367554763E-2</c:v>
                </c:pt>
                <c:pt idx="5927">
                  <c:v>4.1300988367555427E-2</c:v>
                </c:pt>
                <c:pt idx="5928">
                  <c:v>4.1103738367552503E-2</c:v>
                </c:pt>
                <c:pt idx="5929">
                  <c:v>4.0571755034552973E-2</c:v>
                </c:pt>
                <c:pt idx="5930">
                  <c:v>3.9843371700553257E-2</c:v>
                </c:pt>
                <c:pt idx="5931">
                  <c:v>3.9239438367553128E-2</c:v>
                </c:pt>
                <c:pt idx="5932">
                  <c:v>4.1398871701555387E-2</c:v>
                </c:pt>
                <c:pt idx="5933">
                  <c:v>4.1089055034555025E-2</c:v>
                </c:pt>
                <c:pt idx="5934">
                  <c:v>4.0065205034553977E-2</c:v>
                </c:pt>
                <c:pt idx="5935">
                  <c:v>3.9176855034553662E-2</c:v>
                </c:pt>
                <c:pt idx="5936">
                  <c:v>3.9757721701554297E-2</c:v>
                </c:pt>
                <c:pt idx="5937">
                  <c:v>4.0934205034553764E-2</c:v>
                </c:pt>
                <c:pt idx="5938">
                  <c:v>4.1081605034553229E-2</c:v>
                </c:pt>
                <c:pt idx="5939">
                  <c:v>4.0325221700553152E-2</c:v>
                </c:pt>
                <c:pt idx="5940">
                  <c:v>3.9572688367553746E-2</c:v>
                </c:pt>
                <c:pt idx="5941">
                  <c:v>3.9808305033553773E-2</c:v>
                </c:pt>
                <c:pt idx="5942">
                  <c:v>4.1520605033553218E-2</c:v>
                </c:pt>
                <c:pt idx="5943">
                  <c:v>4.1748905034553155E-2</c:v>
                </c:pt>
                <c:pt idx="5944">
                  <c:v>4.014412170055244E-2</c:v>
                </c:pt>
                <c:pt idx="5945">
                  <c:v>3.9492855034555199E-2</c:v>
                </c:pt>
                <c:pt idx="5946">
                  <c:v>4.0097555034555435E-2</c:v>
                </c:pt>
                <c:pt idx="5947">
                  <c:v>4.1299771700553614E-2</c:v>
                </c:pt>
                <c:pt idx="5948">
                  <c:v>4.1116121700555078E-2</c:v>
                </c:pt>
                <c:pt idx="5949">
                  <c:v>4.0422938367554687E-2</c:v>
                </c:pt>
                <c:pt idx="5950">
                  <c:v>4.0018655034553555E-2</c:v>
                </c:pt>
                <c:pt idx="5951">
                  <c:v>4.0181305033553508E-2</c:v>
                </c:pt>
                <c:pt idx="5952">
                  <c:v>4.186348836755456E-2</c:v>
                </c:pt>
                <c:pt idx="5953">
                  <c:v>4.179827170055446E-2</c:v>
                </c:pt>
                <c:pt idx="5954">
                  <c:v>4.0154155034554287E-2</c:v>
                </c:pt>
                <c:pt idx="5955">
                  <c:v>4.028632170055331E-2</c:v>
                </c:pt>
                <c:pt idx="5956">
                  <c:v>4.0028705033553671E-2</c:v>
                </c:pt>
                <c:pt idx="5957">
                  <c:v>4.1470455033553358E-2</c:v>
                </c:pt>
                <c:pt idx="5958">
                  <c:v>4.113237170055313E-2</c:v>
                </c:pt>
                <c:pt idx="5959">
                  <c:v>3.9917605033553863E-2</c:v>
                </c:pt>
                <c:pt idx="5960">
                  <c:v>3.9911121700554511E-2</c:v>
                </c:pt>
                <c:pt idx="5961">
                  <c:v>3.9882605034555277E-2</c:v>
                </c:pt>
                <c:pt idx="5962">
                  <c:v>4.121020503355495E-2</c:v>
                </c:pt>
                <c:pt idx="5963">
                  <c:v>4.077053836755247E-2</c:v>
                </c:pt>
                <c:pt idx="5964">
                  <c:v>4.0779405034554864E-2</c:v>
                </c:pt>
                <c:pt idx="5965">
                  <c:v>3.9704805033553961E-2</c:v>
                </c:pt>
                <c:pt idx="5966">
                  <c:v>4.0428305034553483E-2</c:v>
                </c:pt>
                <c:pt idx="5967">
                  <c:v>4.2214171700552819E-2</c:v>
                </c:pt>
                <c:pt idx="5968">
                  <c:v>4.1707638367554048E-2</c:v>
                </c:pt>
                <c:pt idx="5969">
                  <c:v>4.0405805034555223E-2</c:v>
                </c:pt>
                <c:pt idx="5970">
                  <c:v>4.0298888367554533E-2</c:v>
                </c:pt>
                <c:pt idx="5971">
                  <c:v>4.0439571700555413E-2</c:v>
                </c:pt>
                <c:pt idx="5972">
                  <c:v>4.1829555034554169E-2</c:v>
                </c:pt>
                <c:pt idx="5973">
                  <c:v>4.1125321700552456E-2</c:v>
                </c:pt>
                <c:pt idx="5974">
                  <c:v>4.0478538367554287E-2</c:v>
                </c:pt>
                <c:pt idx="5975">
                  <c:v>3.9646021700554493E-2</c:v>
                </c:pt>
                <c:pt idx="5976">
                  <c:v>4.0175271700554085E-2</c:v>
                </c:pt>
                <c:pt idx="5977">
                  <c:v>4.1731171700553696E-2</c:v>
                </c:pt>
                <c:pt idx="5978">
                  <c:v>4.1525438367554693E-2</c:v>
                </c:pt>
                <c:pt idx="5979">
                  <c:v>4.0249305033552354E-2</c:v>
                </c:pt>
                <c:pt idx="5980">
                  <c:v>3.967897170055408E-2</c:v>
                </c:pt>
                <c:pt idx="5981">
                  <c:v>3.9768871700553057E-2</c:v>
                </c:pt>
                <c:pt idx="5982">
                  <c:v>4.0894955034553385E-2</c:v>
                </c:pt>
                <c:pt idx="5983">
                  <c:v>4.1147888367553301E-2</c:v>
                </c:pt>
                <c:pt idx="5984">
                  <c:v>4.042232170055278E-2</c:v>
                </c:pt>
                <c:pt idx="5985">
                  <c:v>3.9715188367554569E-2</c:v>
                </c:pt>
                <c:pt idx="5986">
                  <c:v>3.9361955034553156E-2</c:v>
                </c:pt>
                <c:pt idx="5987">
                  <c:v>4.0607721700554003E-2</c:v>
                </c:pt>
                <c:pt idx="5988">
                  <c:v>4.0793371700554595E-2</c:v>
                </c:pt>
                <c:pt idx="5989">
                  <c:v>4.0232488367554844E-2</c:v>
                </c:pt>
                <c:pt idx="5990">
                  <c:v>3.9900471700554399E-2</c:v>
                </c:pt>
                <c:pt idx="5991">
                  <c:v>3.9949288367554694E-2</c:v>
                </c:pt>
                <c:pt idx="5992">
                  <c:v>4.1068538367555044E-2</c:v>
                </c:pt>
                <c:pt idx="5993">
                  <c:v>4.0484438367553957E-2</c:v>
                </c:pt>
                <c:pt idx="5994">
                  <c:v>4.0135871700555506E-2</c:v>
                </c:pt>
                <c:pt idx="5995">
                  <c:v>3.9550571700554607E-2</c:v>
                </c:pt>
                <c:pt idx="5996">
                  <c:v>3.9880571700552772E-2</c:v>
                </c:pt>
                <c:pt idx="5997">
                  <c:v>4.1201105034553501E-2</c:v>
                </c:pt>
                <c:pt idx="5998">
                  <c:v>4.0387455033553857E-2</c:v>
                </c:pt>
                <c:pt idx="5999">
                  <c:v>3.9944171700553491E-2</c:v>
                </c:pt>
                <c:pt idx="6000">
                  <c:v>3.9432455033554484E-2</c:v>
                </c:pt>
                <c:pt idx="6001">
                  <c:v>3.922517170155522E-2</c:v>
                </c:pt>
                <c:pt idx="6002">
                  <c:v>4.0391371700553472E-2</c:v>
                </c:pt>
                <c:pt idx="6003">
                  <c:v>4.0552138367554627E-2</c:v>
                </c:pt>
                <c:pt idx="6004">
                  <c:v>3.9699271701553365E-2</c:v>
                </c:pt>
                <c:pt idx="6005">
                  <c:v>3.9459271701553569E-2</c:v>
                </c:pt>
                <c:pt idx="6006">
                  <c:v>3.9447555034553397E-2</c:v>
                </c:pt>
                <c:pt idx="6007">
                  <c:v>4.0008488367553732E-2</c:v>
                </c:pt>
                <c:pt idx="6008">
                  <c:v>4.0480021700553828E-2</c:v>
                </c:pt>
                <c:pt idx="6009">
                  <c:v>3.9753705033555201E-2</c:v>
                </c:pt>
                <c:pt idx="6010">
                  <c:v>3.9720321700554131E-2</c:v>
                </c:pt>
                <c:pt idx="6011">
                  <c:v>4.0107688367553032E-2</c:v>
                </c:pt>
                <c:pt idx="6012">
                  <c:v>4.121165503455422E-2</c:v>
                </c:pt>
                <c:pt idx="6013">
                  <c:v>4.0803321701553721E-2</c:v>
                </c:pt>
                <c:pt idx="6014">
                  <c:v>4.0746088367554514E-2</c:v>
                </c:pt>
                <c:pt idx="6015">
                  <c:v>3.9948821701552853E-2</c:v>
                </c:pt>
                <c:pt idx="6016">
                  <c:v>3.966332170155247E-2</c:v>
                </c:pt>
                <c:pt idx="6017">
                  <c:v>4.0756838367554019E-2</c:v>
                </c:pt>
                <c:pt idx="6018">
                  <c:v>4.0344021700552582E-2</c:v>
                </c:pt>
                <c:pt idx="6019">
                  <c:v>4.0153288367553011E-2</c:v>
                </c:pt>
                <c:pt idx="6020">
                  <c:v>3.998565503355507E-2</c:v>
                </c:pt>
                <c:pt idx="6021">
                  <c:v>3.992888836755433E-2</c:v>
                </c:pt>
                <c:pt idx="6022">
                  <c:v>4.0525821700554368E-2</c:v>
                </c:pt>
                <c:pt idx="6023">
                  <c:v>4.0871071701553199E-2</c:v>
                </c:pt>
                <c:pt idx="6024">
                  <c:v>3.9999105033552376E-2</c:v>
                </c:pt>
                <c:pt idx="6025">
                  <c:v>3.9590838367552686E-2</c:v>
                </c:pt>
                <c:pt idx="6026">
                  <c:v>4.0046171701553626E-2</c:v>
                </c:pt>
                <c:pt idx="6027">
                  <c:v>4.1013788367552942E-2</c:v>
                </c:pt>
                <c:pt idx="6028">
                  <c:v>4.1786821700553881E-2</c:v>
                </c:pt>
                <c:pt idx="6029">
                  <c:v>4.1102888367555004E-2</c:v>
                </c:pt>
                <c:pt idx="6030">
                  <c:v>3.9566038367552417E-2</c:v>
                </c:pt>
                <c:pt idx="6031">
                  <c:v>3.9175105034552751E-2</c:v>
                </c:pt>
                <c:pt idx="6032">
                  <c:v>4.073745503455313E-2</c:v>
                </c:pt>
                <c:pt idx="6033">
                  <c:v>4.064970503355432E-2</c:v>
                </c:pt>
                <c:pt idx="6034">
                  <c:v>4.0419771700553178E-2</c:v>
                </c:pt>
                <c:pt idx="6035">
                  <c:v>3.9465121700554343E-2</c:v>
                </c:pt>
                <c:pt idx="6036">
                  <c:v>3.9082171700553794E-2</c:v>
                </c:pt>
                <c:pt idx="6037">
                  <c:v>4.0757955034552887E-2</c:v>
                </c:pt>
                <c:pt idx="6038">
                  <c:v>4.0014088367553449E-2</c:v>
                </c:pt>
                <c:pt idx="6039">
                  <c:v>4.09644050335531E-2</c:v>
                </c:pt>
                <c:pt idx="6040">
                  <c:v>4.2255821700554599E-2</c:v>
                </c:pt>
                <c:pt idx="6041">
                  <c:v>4.2305838367554707E-2</c:v>
                </c:pt>
                <c:pt idx="6042">
                  <c:v>4.2982205033553947E-2</c:v>
                </c:pt>
                <c:pt idx="6043">
                  <c:v>4.3329055034553712E-2</c:v>
                </c:pt>
                <c:pt idx="6044">
                  <c:v>4.2319005034554061E-2</c:v>
                </c:pt>
                <c:pt idx="6045">
                  <c:v>4.1419288367554111E-2</c:v>
                </c:pt>
                <c:pt idx="6046">
                  <c:v>4.1672355034553868E-2</c:v>
                </c:pt>
                <c:pt idx="6047">
                  <c:v>4.3157621700553997E-2</c:v>
                </c:pt>
                <c:pt idx="6048">
                  <c:v>4.2536521700553956E-2</c:v>
                </c:pt>
                <c:pt idx="6049">
                  <c:v>4.2100821700555138E-2</c:v>
                </c:pt>
                <c:pt idx="6050">
                  <c:v>4.1685121701553876E-2</c:v>
                </c:pt>
                <c:pt idx="6051">
                  <c:v>4.146965503455298E-2</c:v>
                </c:pt>
                <c:pt idx="6052">
                  <c:v>4.1001588367554256E-2</c:v>
                </c:pt>
                <c:pt idx="6053">
                  <c:v>4.0796238367554374E-2</c:v>
                </c:pt>
                <c:pt idx="6054">
                  <c:v>4.0023105034554043E-2</c:v>
                </c:pt>
                <c:pt idx="6055">
                  <c:v>3.9210771700553829E-2</c:v>
                </c:pt>
                <c:pt idx="6056">
                  <c:v>3.973853836755388E-2</c:v>
                </c:pt>
                <c:pt idx="6057">
                  <c:v>4.1090038367554052E-2</c:v>
                </c:pt>
                <c:pt idx="6058">
                  <c:v>4.1030721700553621E-2</c:v>
                </c:pt>
                <c:pt idx="6059">
                  <c:v>3.9751938367554154E-2</c:v>
                </c:pt>
                <c:pt idx="6060">
                  <c:v>3.9951355033553917E-2</c:v>
                </c:pt>
                <c:pt idx="6061">
                  <c:v>3.9513088367553587E-2</c:v>
                </c:pt>
                <c:pt idx="6062">
                  <c:v>4.0379755034554557E-2</c:v>
                </c:pt>
                <c:pt idx="6063">
                  <c:v>4.0412621700554888E-2</c:v>
                </c:pt>
                <c:pt idx="6064">
                  <c:v>3.9333605034554034E-2</c:v>
                </c:pt>
                <c:pt idx="6065">
                  <c:v>3.9077388367554769E-2</c:v>
                </c:pt>
                <c:pt idx="6066">
                  <c:v>3.982010503355489E-2</c:v>
                </c:pt>
                <c:pt idx="6067">
                  <c:v>4.0686488367554355E-2</c:v>
                </c:pt>
                <c:pt idx="6068">
                  <c:v>4.0024505034554417E-2</c:v>
                </c:pt>
                <c:pt idx="6069">
                  <c:v>3.9576121700554759E-2</c:v>
                </c:pt>
                <c:pt idx="6070">
                  <c:v>3.9193988367553126E-2</c:v>
                </c:pt>
                <c:pt idx="6071">
                  <c:v>3.9954771700554795E-2</c:v>
                </c:pt>
                <c:pt idx="6072">
                  <c:v>4.0814571700553651E-2</c:v>
                </c:pt>
                <c:pt idx="6073">
                  <c:v>4.0583505034553505E-2</c:v>
                </c:pt>
                <c:pt idx="6074">
                  <c:v>3.9953738367553407E-2</c:v>
                </c:pt>
                <c:pt idx="6075">
                  <c:v>3.8441588367553473E-2</c:v>
                </c:pt>
                <c:pt idx="6076">
                  <c:v>3.9607388367554244E-2</c:v>
                </c:pt>
                <c:pt idx="6077">
                  <c:v>4.0556988367552685E-2</c:v>
                </c:pt>
                <c:pt idx="6078">
                  <c:v>4.0268055034553066E-2</c:v>
                </c:pt>
                <c:pt idx="6079">
                  <c:v>3.9448771700553345E-2</c:v>
                </c:pt>
                <c:pt idx="6080">
                  <c:v>3.9282938367555212E-2</c:v>
                </c:pt>
                <c:pt idx="6081">
                  <c:v>3.8800788367553588E-2</c:v>
                </c:pt>
                <c:pt idx="6082">
                  <c:v>4.0118388367555505E-2</c:v>
                </c:pt>
                <c:pt idx="6083">
                  <c:v>4.0353205033553288E-2</c:v>
                </c:pt>
                <c:pt idx="6084">
                  <c:v>4.0167638367553729E-2</c:v>
                </c:pt>
                <c:pt idx="6085">
                  <c:v>3.9145771701552826E-2</c:v>
                </c:pt>
                <c:pt idx="6086">
                  <c:v>3.924680503455398E-2</c:v>
                </c:pt>
                <c:pt idx="6087">
                  <c:v>3.988505503455371E-2</c:v>
                </c:pt>
                <c:pt idx="6088">
                  <c:v>3.9656021701554203E-2</c:v>
                </c:pt>
                <c:pt idx="6089">
                  <c:v>4.034108836755386E-2</c:v>
                </c:pt>
                <c:pt idx="6090">
                  <c:v>4.0488788367553277E-2</c:v>
                </c:pt>
                <c:pt idx="6091">
                  <c:v>4.0344555034553545E-2</c:v>
                </c:pt>
                <c:pt idx="6092">
                  <c:v>4.1883055034554098E-2</c:v>
                </c:pt>
                <c:pt idx="6093">
                  <c:v>4.1972438367554113E-2</c:v>
                </c:pt>
                <c:pt idx="6094">
                  <c:v>4.1537955033553467E-2</c:v>
                </c:pt>
                <c:pt idx="6095">
                  <c:v>4.0991688367554027E-2</c:v>
                </c:pt>
                <c:pt idx="6096">
                  <c:v>4.0410305033554431E-2</c:v>
                </c:pt>
                <c:pt idx="6097">
                  <c:v>4.1675688367553712E-2</c:v>
                </c:pt>
                <c:pt idx="6098">
                  <c:v>4.1970355033554577E-2</c:v>
                </c:pt>
                <c:pt idx="6099">
                  <c:v>4.1604371701553469E-2</c:v>
                </c:pt>
                <c:pt idx="6100">
                  <c:v>4.1301555034553197E-2</c:v>
                </c:pt>
                <c:pt idx="6101">
                  <c:v>4.1169321701555142E-2</c:v>
                </c:pt>
                <c:pt idx="6102">
                  <c:v>4.0256871701553856E-2</c:v>
                </c:pt>
                <c:pt idx="6103">
                  <c:v>4.0422871700553878E-2</c:v>
                </c:pt>
                <c:pt idx="6104">
                  <c:v>3.9459621700554018E-2</c:v>
                </c:pt>
                <c:pt idx="6105">
                  <c:v>3.9289355034553844E-2</c:v>
                </c:pt>
                <c:pt idx="6106">
                  <c:v>3.9658905034554118E-2</c:v>
                </c:pt>
                <c:pt idx="6107">
                  <c:v>4.0227221700555441E-2</c:v>
                </c:pt>
                <c:pt idx="6108">
                  <c:v>4.0320838367555248E-2</c:v>
                </c:pt>
                <c:pt idx="6109">
                  <c:v>3.977113836755293E-2</c:v>
                </c:pt>
                <c:pt idx="6110">
                  <c:v>3.9569288367553093E-2</c:v>
                </c:pt>
                <c:pt idx="6111">
                  <c:v>3.9577721700553917E-2</c:v>
                </c:pt>
                <c:pt idx="6112">
                  <c:v>3.9721438367553E-2</c:v>
                </c:pt>
                <c:pt idx="6113">
                  <c:v>3.9707138367554642E-2</c:v>
                </c:pt>
                <c:pt idx="6114">
                  <c:v>3.9277171701553606E-2</c:v>
                </c:pt>
                <c:pt idx="6115">
                  <c:v>3.865108836755389E-2</c:v>
                </c:pt>
                <c:pt idx="6116">
                  <c:v>3.8547021700552755E-2</c:v>
                </c:pt>
                <c:pt idx="6117">
                  <c:v>3.9798938367554507E-2</c:v>
                </c:pt>
                <c:pt idx="6118">
                  <c:v>4.045800503455417E-2</c:v>
                </c:pt>
                <c:pt idx="6119">
                  <c:v>3.9495071700554399E-2</c:v>
                </c:pt>
                <c:pt idx="6120">
                  <c:v>3.9476638367553954E-2</c:v>
                </c:pt>
                <c:pt idx="6121">
                  <c:v>3.9274855034554926E-2</c:v>
                </c:pt>
                <c:pt idx="6122">
                  <c:v>4.0476521700553783E-2</c:v>
                </c:pt>
                <c:pt idx="6123">
                  <c:v>4.0082555033554138E-2</c:v>
                </c:pt>
                <c:pt idx="6124">
                  <c:v>4.0065838367554243E-2</c:v>
                </c:pt>
                <c:pt idx="6125">
                  <c:v>3.8854488367554077E-2</c:v>
                </c:pt>
                <c:pt idx="6126">
                  <c:v>4.0522555033555244E-2</c:v>
                </c:pt>
                <c:pt idx="6127">
                  <c:v>4.1597355033553066E-2</c:v>
                </c:pt>
                <c:pt idx="6128">
                  <c:v>4.106958836755488E-2</c:v>
                </c:pt>
                <c:pt idx="6129">
                  <c:v>4.0226555034554815E-2</c:v>
                </c:pt>
                <c:pt idx="6130">
                  <c:v>3.953680503455366E-2</c:v>
                </c:pt>
                <c:pt idx="6131">
                  <c:v>3.9522238367553933E-2</c:v>
                </c:pt>
                <c:pt idx="6132">
                  <c:v>4.0572438367553823E-2</c:v>
                </c:pt>
                <c:pt idx="6133">
                  <c:v>4.0198721700554566E-2</c:v>
                </c:pt>
                <c:pt idx="6134">
                  <c:v>3.9840488367553342E-2</c:v>
                </c:pt>
                <c:pt idx="6135">
                  <c:v>3.948687170055272E-2</c:v>
                </c:pt>
                <c:pt idx="6136">
                  <c:v>3.9338571700553396E-2</c:v>
                </c:pt>
                <c:pt idx="6137">
                  <c:v>4.0536621700554457E-2</c:v>
                </c:pt>
                <c:pt idx="6138">
                  <c:v>4.0147771700554238E-2</c:v>
                </c:pt>
                <c:pt idx="6139">
                  <c:v>3.9635855033552894E-2</c:v>
                </c:pt>
                <c:pt idx="6140">
                  <c:v>3.9664405034552666E-2</c:v>
                </c:pt>
                <c:pt idx="6141">
                  <c:v>4.0382671700554831E-2</c:v>
                </c:pt>
                <c:pt idx="6142">
                  <c:v>4.0548955033554671E-2</c:v>
                </c:pt>
                <c:pt idx="6143">
                  <c:v>4.0792838367553722E-2</c:v>
                </c:pt>
                <c:pt idx="6144">
                  <c:v>4.0084388367554305E-2</c:v>
                </c:pt>
                <c:pt idx="6145">
                  <c:v>3.9474255034552777E-2</c:v>
                </c:pt>
                <c:pt idx="6146">
                  <c:v>3.9420521700553615E-2</c:v>
                </c:pt>
                <c:pt idx="6147">
                  <c:v>4.0784705033554539E-2</c:v>
                </c:pt>
                <c:pt idx="6148">
                  <c:v>4.0993705034554531E-2</c:v>
                </c:pt>
                <c:pt idx="6149">
                  <c:v>3.9572838367553723E-2</c:v>
                </c:pt>
                <c:pt idx="6150">
                  <c:v>3.9477305034554669E-2</c:v>
                </c:pt>
                <c:pt idx="6151">
                  <c:v>4.0329921700553009E-2</c:v>
                </c:pt>
                <c:pt idx="6152">
                  <c:v>4.1013088367553643E-2</c:v>
                </c:pt>
                <c:pt idx="6153">
                  <c:v>4.0918105033553823E-2</c:v>
                </c:pt>
                <c:pt idx="6154">
                  <c:v>4.0114421701553618E-2</c:v>
                </c:pt>
                <c:pt idx="6155">
                  <c:v>3.9152055034555169E-2</c:v>
                </c:pt>
                <c:pt idx="6156">
                  <c:v>4.0039021700555247E-2</c:v>
                </c:pt>
                <c:pt idx="6157">
                  <c:v>4.080757170055356E-2</c:v>
                </c:pt>
                <c:pt idx="6158">
                  <c:v>4.0325821701554923E-2</c:v>
                </c:pt>
                <c:pt idx="6159">
                  <c:v>4.0281838367552461E-2</c:v>
                </c:pt>
                <c:pt idx="6160">
                  <c:v>3.9852388367553851E-2</c:v>
                </c:pt>
                <c:pt idx="6161">
                  <c:v>3.9965538367552747E-2</c:v>
                </c:pt>
                <c:pt idx="6162">
                  <c:v>4.0509771700553324E-2</c:v>
                </c:pt>
                <c:pt idx="6163">
                  <c:v>4.1117971700553604E-2</c:v>
                </c:pt>
                <c:pt idx="6164">
                  <c:v>3.9672305034554392E-2</c:v>
                </c:pt>
                <c:pt idx="6165">
                  <c:v>3.9329921701553652E-2</c:v>
                </c:pt>
                <c:pt idx="6166">
                  <c:v>4.0560838367555044E-2</c:v>
                </c:pt>
                <c:pt idx="6167">
                  <c:v>4.0707905033554106E-2</c:v>
                </c:pt>
                <c:pt idx="6168">
                  <c:v>4.097802170055416E-2</c:v>
                </c:pt>
                <c:pt idx="6169">
                  <c:v>4.0893055033554185E-2</c:v>
                </c:pt>
                <c:pt idx="6170">
                  <c:v>4.0481188367553281E-2</c:v>
                </c:pt>
                <c:pt idx="6171">
                  <c:v>4.002173836755403E-2</c:v>
                </c:pt>
                <c:pt idx="6172">
                  <c:v>4.0796571700552911E-2</c:v>
                </c:pt>
                <c:pt idx="6173">
                  <c:v>4.1135771700553783E-2</c:v>
                </c:pt>
                <c:pt idx="6174">
                  <c:v>3.9873105034552617E-2</c:v>
                </c:pt>
                <c:pt idx="6175">
                  <c:v>3.9677521700554899E-2</c:v>
                </c:pt>
                <c:pt idx="6176">
                  <c:v>3.9457388367554594E-2</c:v>
                </c:pt>
                <c:pt idx="6177">
                  <c:v>4.1091021700553079E-2</c:v>
                </c:pt>
                <c:pt idx="6178">
                  <c:v>4.0984371701553848E-2</c:v>
                </c:pt>
                <c:pt idx="6179">
                  <c:v>4.023575503355388E-2</c:v>
                </c:pt>
                <c:pt idx="6180">
                  <c:v>4.0266755034553861E-2</c:v>
                </c:pt>
                <c:pt idx="6181">
                  <c:v>4.0398105034554058E-2</c:v>
                </c:pt>
                <c:pt idx="6182">
                  <c:v>4.1070505033553098E-2</c:v>
                </c:pt>
                <c:pt idx="6183">
                  <c:v>4.0860855033552704E-2</c:v>
                </c:pt>
                <c:pt idx="6184">
                  <c:v>4.0601705034553029E-2</c:v>
                </c:pt>
                <c:pt idx="6185">
                  <c:v>3.9452438367555367E-2</c:v>
                </c:pt>
                <c:pt idx="6186">
                  <c:v>3.9127955034552422E-2</c:v>
                </c:pt>
                <c:pt idx="6187">
                  <c:v>4.0625371701554294E-2</c:v>
                </c:pt>
                <c:pt idx="6188">
                  <c:v>4.0936571701553029E-2</c:v>
                </c:pt>
                <c:pt idx="6189">
                  <c:v>3.9610721700554088E-2</c:v>
                </c:pt>
                <c:pt idx="6190">
                  <c:v>3.9530988367553158E-2</c:v>
                </c:pt>
                <c:pt idx="6191">
                  <c:v>3.9973571700552449E-2</c:v>
                </c:pt>
                <c:pt idx="6192">
                  <c:v>4.1410305034553965E-2</c:v>
                </c:pt>
                <c:pt idx="6193">
                  <c:v>4.0084838367554235E-2</c:v>
                </c:pt>
                <c:pt idx="6194">
                  <c:v>3.9896138367553527E-2</c:v>
                </c:pt>
                <c:pt idx="6195">
                  <c:v>3.933223836755402E-2</c:v>
                </c:pt>
                <c:pt idx="6196">
                  <c:v>3.9531621701553513E-2</c:v>
                </c:pt>
                <c:pt idx="6197">
                  <c:v>4.0196821700553678E-2</c:v>
                </c:pt>
                <c:pt idx="6198">
                  <c:v>4.0211955034552951E-2</c:v>
                </c:pt>
                <c:pt idx="6199">
                  <c:v>4.0200705034552933E-2</c:v>
                </c:pt>
                <c:pt idx="6200">
                  <c:v>3.9778071701554077E-2</c:v>
                </c:pt>
                <c:pt idx="6201">
                  <c:v>4.0035738367554211E-2</c:v>
                </c:pt>
                <c:pt idx="6202">
                  <c:v>4.1163288367553855E-2</c:v>
                </c:pt>
                <c:pt idx="6203">
                  <c:v>4.0906855033553804E-2</c:v>
                </c:pt>
                <c:pt idx="6204">
                  <c:v>3.9798988367555091E-2</c:v>
                </c:pt>
                <c:pt idx="6205">
                  <c:v>3.9839305033553665E-2</c:v>
                </c:pt>
                <c:pt idx="6206">
                  <c:v>4.0133805033552641E-2</c:v>
                </c:pt>
                <c:pt idx="6207">
                  <c:v>4.0825755034552949E-2</c:v>
                </c:pt>
                <c:pt idx="6208">
                  <c:v>4.0234721701552581E-2</c:v>
                </c:pt>
                <c:pt idx="6209">
                  <c:v>3.9860221701553081E-2</c:v>
                </c:pt>
                <c:pt idx="6210">
                  <c:v>3.9488538367554463E-2</c:v>
                </c:pt>
                <c:pt idx="6211">
                  <c:v>3.9488788367553831E-2</c:v>
                </c:pt>
                <c:pt idx="6212">
                  <c:v>4.0694088367554351E-2</c:v>
                </c:pt>
                <c:pt idx="6213">
                  <c:v>3.9742188367553902E-2</c:v>
                </c:pt>
                <c:pt idx="6214">
                  <c:v>4.0202188367554251E-2</c:v>
                </c:pt>
                <c:pt idx="6215">
                  <c:v>3.9827838367554727E-2</c:v>
                </c:pt>
                <c:pt idx="6216">
                  <c:v>3.9808371701554671E-2</c:v>
                </c:pt>
                <c:pt idx="6217">
                  <c:v>4.1321355034555432E-2</c:v>
                </c:pt>
                <c:pt idx="6218">
                  <c:v>4.1148088367553862E-2</c:v>
                </c:pt>
                <c:pt idx="6219">
                  <c:v>4.0585071701554079E-2</c:v>
                </c:pt>
                <c:pt idx="6220">
                  <c:v>4.0227788367554987E-2</c:v>
                </c:pt>
                <c:pt idx="6221">
                  <c:v>4.0036021701554028E-2</c:v>
                </c:pt>
                <c:pt idx="6222">
                  <c:v>4.0752455034554338E-2</c:v>
                </c:pt>
                <c:pt idx="6223">
                  <c:v>4.0758305034553424E-2</c:v>
                </c:pt>
                <c:pt idx="6224">
                  <c:v>4.0188921700555505E-2</c:v>
                </c:pt>
                <c:pt idx="6225">
                  <c:v>3.9822855033555052E-2</c:v>
                </c:pt>
                <c:pt idx="6226">
                  <c:v>3.9287805034553494E-2</c:v>
                </c:pt>
                <c:pt idx="6227">
                  <c:v>4.0154655034553025E-2</c:v>
                </c:pt>
                <c:pt idx="6228">
                  <c:v>4.0018788367553307E-2</c:v>
                </c:pt>
                <c:pt idx="6229">
                  <c:v>3.9800088367553735E-2</c:v>
                </c:pt>
                <c:pt idx="6230">
                  <c:v>3.930707170055299E-2</c:v>
                </c:pt>
                <c:pt idx="6231">
                  <c:v>3.9992038367555119E-2</c:v>
                </c:pt>
                <c:pt idx="6232">
                  <c:v>4.1173238367554668E-2</c:v>
                </c:pt>
                <c:pt idx="6233">
                  <c:v>4.123142170055423E-2</c:v>
                </c:pt>
                <c:pt idx="6234">
                  <c:v>4.0401288367553925E-2</c:v>
                </c:pt>
                <c:pt idx="6235">
                  <c:v>3.9665505034554863E-2</c:v>
                </c:pt>
                <c:pt idx="6236">
                  <c:v>4.0053071701552548E-2</c:v>
                </c:pt>
                <c:pt idx="6237">
                  <c:v>4.0811871700554073E-2</c:v>
                </c:pt>
                <c:pt idx="6238">
                  <c:v>4.0723288367552749E-2</c:v>
                </c:pt>
                <c:pt idx="6239">
                  <c:v>3.980472170055456E-2</c:v>
                </c:pt>
                <c:pt idx="6240">
                  <c:v>3.9529138367554631E-2</c:v>
                </c:pt>
                <c:pt idx="6241">
                  <c:v>3.918027170055445E-2</c:v>
                </c:pt>
                <c:pt idx="6242">
                  <c:v>4.0397638367553904E-2</c:v>
                </c:pt>
                <c:pt idx="6243">
                  <c:v>4.0276671701554315E-2</c:v>
                </c:pt>
                <c:pt idx="6244">
                  <c:v>3.9680888367553416E-2</c:v>
                </c:pt>
                <c:pt idx="6245">
                  <c:v>3.9031638367554813E-2</c:v>
                </c:pt>
                <c:pt idx="6246">
                  <c:v>3.9438038367554065E-2</c:v>
                </c:pt>
                <c:pt idx="6247">
                  <c:v>4.0792955034553338E-2</c:v>
                </c:pt>
                <c:pt idx="6248">
                  <c:v>4.0537821700554269E-2</c:v>
                </c:pt>
                <c:pt idx="6249">
                  <c:v>3.931713836755342E-2</c:v>
                </c:pt>
                <c:pt idx="6250">
                  <c:v>3.9202521701553431E-2</c:v>
                </c:pt>
                <c:pt idx="6251">
                  <c:v>3.997922170055275E-2</c:v>
                </c:pt>
                <c:pt idx="6252">
                  <c:v>4.1112688367554065E-2</c:v>
                </c:pt>
                <c:pt idx="6253">
                  <c:v>4.1563105034552586E-2</c:v>
                </c:pt>
                <c:pt idx="6254">
                  <c:v>4.0246405034552304E-2</c:v>
                </c:pt>
                <c:pt idx="6255">
                  <c:v>3.9465671700553664E-2</c:v>
                </c:pt>
                <c:pt idx="6256">
                  <c:v>3.9796438367553713E-2</c:v>
                </c:pt>
                <c:pt idx="6257">
                  <c:v>4.0934555034554301E-2</c:v>
                </c:pt>
                <c:pt idx="6258">
                  <c:v>4.0190105034553406E-2</c:v>
                </c:pt>
                <c:pt idx="6259">
                  <c:v>3.9754888367553101E-2</c:v>
                </c:pt>
                <c:pt idx="6260">
                  <c:v>3.877528836755402E-2</c:v>
                </c:pt>
                <c:pt idx="6261">
                  <c:v>3.9847238367554064E-2</c:v>
                </c:pt>
                <c:pt idx="6262">
                  <c:v>4.1440855034553928E-2</c:v>
                </c:pt>
                <c:pt idx="6263">
                  <c:v>4.0952055033552662E-2</c:v>
                </c:pt>
                <c:pt idx="6264">
                  <c:v>3.9787421701553208E-2</c:v>
                </c:pt>
                <c:pt idx="6265">
                  <c:v>3.7789771701553357E-2</c:v>
                </c:pt>
                <c:pt idx="6266">
                  <c:v>3.7568588367553127E-2</c:v>
                </c:pt>
                <c:pt idx="6267">
                  <c:v>3.9353355034553908E-2</c:v>
                </c:pt>
                <c:pt idx="6268">
                  <c:v>4.0095255033555113E-2</c:v>
                </c:pt>
                <c:pt idx="6269">
                  <c:v>3.7894155033552715E-2</c:v>
                </c:pt>
                <c:pt idx="6270">
                  <c:v>3.6910571700553299E-2</c:v>
                </c:pt>
                <c:pt idx="6271">
                  <c:v>3.7926321701553925E-2</c:v>
                </c:pt>
                <c:pt idx="6272">
                  <c:v>4.0310738367552681E-2</c:v>
                </c:pt>
                <c:pt idx="6273">
                  <c:v>3.9534305033552777E-2</c:v>
                </c:pt>
                <c:pt idx="6274">
                  <c:v>3.8617138367553275E-2</c:v>
                </c:pt>
                <c:pt idx="6275">
                  <c:v>3.7933655033552463E-2</c:v>
                </c:pt>
                <c:pt idx="6276">
                  <c:v>3.7726605033552255E-2</c:v>
                </c:pt>
                <c:pt idx="6277">
                  <c:v>4.1524471700554025E-2</c:v>
                </c:pt>
                <c:pt idx="6278">
                  <c:v>4.0945588367553534E-2</c:v>
                </c:pt>
                <c:pt idx="6279">
                  <c:v>3.990102170155381E-2</c:v>
                </c:pt>
                <c:pt idx="6280">
                  <c:v>3.9526088367554515E-2</c:v>
                </c:pt>
                <c:pt idx="6281">
                  <c:v>3.9882205034554155E-2</c:v>
                </c:pt>
                <c:pt idx="6282">
                  <c:v>4.0475088367554826E-2</c:v>
                </c:pt>
                <c:pt idx="6283">
                  <c:v>4.0681921701554338E-2</c:v>
                </c:pt>
                <c:pt idx="6284">
                  <c:v>4.020633836755301E-2</c:v>
                </c:pt>
                <c:pt idx="6285">
                  <c:v>3.9857255033553821E-2</c:v>
                </c:pt>
                <c:pt idx="6286">
                  <c:v>3.8873738367555213E-2</c:v>
                </c:pt>
                <c:pt idx="6287">
                  <c:v>4.09512217015537E-2</c:v>
                </c:pt>
                <c:pt idx="6288">
                  <c:v>4.0768338367555182E-2</c:v>
                </c:pt>
                <c:pt idx="6289">
                  <c:v>3.9824455034554299E-2</c:v>
                </c:pt>
                <c:pt idx="6290">
                  <c:v>4.0650871700553773E-2</c:v>
                </c:pt>
                <c:pt idx="6291">
                  <c:v>3.9672771700552681E-2</c:v>
                </c:pt>
                <c:pt idx="6292">
                  <c:v>4.1248138367554213E-2</c:v>
                </c:pt>
                <c:pt idx="6293">
                  <c:v>4.15327050345526E-2</c:v>
                </c:pt>
                <c:pt idx="6294">
                  <c:v>4.0145355034552702E-2</c:v>
                </c:pt>
                <c:pt idx="6295">
                  <c:v>4.0177338367553397E-2</c:v>
                </c:pt>
                <c:pt idx="6296">
                  <c:v>3.9403255033552534E-2</c:v>
                </c:pt>
                <c:pt idx="6297">
                  <c:v>4.0865205034553889E-2</c:v>
                </c:pt>
                <c:pt idx="6298">
                  <c:v>4.1022755034552952E-2</c:v>
                </c:pt>
                <c:pt idx="6299">
                  <c:v>4.0579088367553376E-2</c:v>
                </c:pt>
                <c:pt idx="6300">
                  <c:v>3.9448171700553439E-2</c:v>
                </c:pt>
                <c:pt idx="6301">
                  <c:v>4.0148571701553018E-2</c:v>
                </c:pt>
                <c:pt idx="6302">
                  <c:v>4.1364705034553986E-2</c:v>
                </c:pt>
                <c:pt idx="6303">
                  <c:v>4.0994688367553558E-2</c:v>
                </c:pt>
                <c:pt idx="6304">
                  <c:v>3.9864805034553322E-2</c:v>
                </c:pt>
                <c:pt idx="6305">
                  <c:v>3.9378338367554513E-2</c:v>
                </c:pt>
                <c:pt idx="6306">
                  <c:v>4.009617170155351E-2</c:v>
                </c:pt>
                <c:pt idx="6307">
                  <c:v>4.1765305033554648E-2</c:v>
                </c:pt>
                <c:pt idx="6308">
                  <c:v>4.1678455034554099E-2</c:v>
                </c:pt>
                <c:pt idx="6309">
                  <c:v>4.0575105034554818E-2</c:v>
                </c:pt>
                <c:pt idx="6310">
                  <c:v>4.0088688367554817E-2</c:v>
                </c:pt>
                <c:pt idx="6311">
                  <c:v>3.9701938367552495E-2</c:v>
                </c:pt>
                <c:pt idx="6312">
                  <c:v>4.124342170155422E-2</c:v>
                </c:pt>
                <c:pt idx="6313">
                  <c:v>4.12659883675532E-2</c:v>
                </c:pt>
                <c:pt idx="6314">
                  <c:v>4.0462055034553537E-2</c:v>
                </c:pt>
                <c:pt idx="6315">
                  <c:v>3.9624271700554339E-2</c:v>
                </c:pt>
                <c:pt idx="6316">
                  <c:v>3.9687788367554114E-2</c:v>
                </c:pt>
                <c:pt idx="6317">
                  <c:v>4.1572555033552797E-2</c:v>
                </c:pt>
                <c:pt idx="6318">
                  <c:v>4.1409738367554419E-2</c:v>
                </c:pt>
                <c:pt idx="6319">
                  <c:v>4.0629755034553974E-2</c:v>
                </c:pt>
                <c:pt idx="6320">
                  <c:v>4.002477170155401E-2</c:v>
                </c:pt>
                <c:pt idx="6321">
                  <c:v>4.0115605033554894E-2</c:v>
                </c:pt>
                <c:pt idx="6322">
                  <c:v>4.1393388367553421E-2</c:v>
                </c:pt>
                <c:pt idx="6323">
                  <c:v>4.1582055034553769E-2</c:v>
                </c:pt>
                <c:pt idx="6324">
                  <c:v>3.9572805034553363E-2</c:v>
                </c:pt>
                <c:pt idx="6325">
                  <c:v>3.9656771701554086E-2</c:v>
                </c:pt>
                <c:pt idx="6326">
                  <c:v>3.994178836755409E-2</c:v>
                </c:pt>
                <c:pt idx="6327">
                  <c:v>4.1419038367554742E-2</c:v>
                </c:pt>
                <c:pt idx="6328">
                  <c:v>4.0710455034553797E-2</c:v>
                </c:pt>
                <c:pt idx="6329">
                  <c:v>3.97961050345534E-2</c:v>
                </c:pt>
                <c:pt idx="6330">
                  <c:v>3.9541005034553003E-2</c:v>
                </c:pt>
                <c:pt idx="6331">
                  <c:v>4.0466438367554994E-2</c:v>
                </c:pt>
                <c:pt idx="6332">
                  <c:v>4.0744171700553403E-2</c:v>
                </c:pt>
                <c:pt idx="6333">
                  <c:v>4.1164221700554074E-2</c:v>
                </c:pt>
                <c:pt idx="6334">
                  <c:v>4.0526788367555036E-2</c:v>
                </c:pt>
                <c:pt idx="6335">
                  <c:v>3.9553738367554339E-2</c:v>
                </c:pt>
                <c:pt idx="6336">
                  <c:v>3.9929605033553764E-2</c:v>
                </c:pt>
                <c:pt idx="6337">
                  <c:v>4.1867271700554334E-2</c:v>
                </c:pt>
                <c:pt idx="6338">
                  <c:v>4.1611621700554616E-2</c:v>
                </c:pt>
                <c:pt idx="6339">
                  <c:v>4.1333288367552748E-2</c:v>
                </c:pt>
                <c:pt idx="6340">
                  <c:v>3.9792071700552392E-2</c:v>
                </c:pt>
                <c:pt idx="6341">
                  <c:v>3.9981638367554376E-2</c:v>
                </c:pt>
                <c:pt idx="6342">
                  <c:v>4.1620305033553032E-2</c:v>
                </c:pt>
                <c:pt idx="6343">
                  <c:v>4.1442655034553647E-2</c:v>
                </c:pt>
                <c:pt idx="6344">
                  <c:v>4.0369888367552911E-2</c:v>
                </c:pt>
                <c:pt idx="6345">
                  <c:v>4.0210105034554425E-2</c:v>
                </c:pt>
                <c:pt idx="6346">
                  <c:v>4.0027438367554916E-2</c:v>
                </c:pt>
                <c:pt idx="6347">
                  <c:v>4.0981488367553845E-2</c:v>
                </c:pt>
                <c:pt idx="6348">
                  <c:v>4.0849188367553205E-2</c:v>
                </c:pt>
                <c:pt idx="6349">
                  <c:v>4.0536105034553807E-2</c:v>
                </c:pt>
                <c:pt idx="6350">
                  <c:v>4.0258421700554117E-2</c:v>
                </c:pt>
                <c:pt idx="6351">
                  <c:v>3.9961805034553557E-2</c:v>
                </c:pt>
                <c:pt idx="6352">
                  <c:v>4.1156488367554325E-2</c:v>
                </c:pt>
                <c:pt idx="6353">
                  <c:v>4.1299388367554493E-2</c:v>
                </c:pt>
                <c:pt idx="6354">
                  <c:v>4.0823805033553165E-2</c:v>
                </c:pt>
                <c:pt idx="6355">
                  <c:v>4.0145538367554814E-2</c:v>
                </c:pt>
                <c:pt idx="6356">
                  <c:v>4.0326621700553525E-2</c:v>
                </c:pt>
                <c:pt idx="6357">
                  <c:v>4.1240471700553408E-2</c:v>
                </c:pt>
                <c:pt idx="6358">
                  <c:v>4.1278755033554895E-2</c:v>
                </c:pt>
                <c:pt idx="6359">
                  <c:v>4.0159438367553826E-2</c:v>
                </c:pt>
                <c:pt idx="6360">
                  <c:v>3.9459005034553976E-2</c:v>
                </c:pt>
                <c:pt idx="6361">
                  <c:v>3.9788521700553539E-2</c:v>
                </c:pt>
                <c:pt idx="6362">
                  <c:v>4.1032605033554284E-2</c:v>
                </c:pt>
                <c:pt idx="6363">
                  <c:v>4.0832688367554007E-2</c:v>
                </c:pt>
                <c:pt idx="6364">
                  <c:v>4.0517421701552217E-2</c:v>
                </c:pt>
                <c:pt idx="6365">
                  <c:v>3.9640555034554617E-2</c:v>
                </c:pt>
                <c:pt idx="6366">
                  <c:v>4.0481071701553753E-2</c:v>
                </c:pt>
                <c:pt idx="6367">
                  <c:v>4.1605471700553801E-2</c:v>
                </c:pt>
                <c:pt idx="6368">
                  <c:v>4.1160155033554482E-2</c:v>
                </c:pt>
                <c:pt idx="6369">
                  <c:v>4.0725055034553884E-2</c:v>
                </c:pt>
                <c:pt idx="6370">
                  <c:v>4.03134217015539E-2</c:v>
                </c:pt>
                <c:pt idx="6371">
                  <c:v>4.019605503455366E-2</c:v>
                </c:pt>
                <c:pt idx="6372">
                  <c:v>4.0831338367554218E-2</c:v>
                </c:pt>
                <c:pt idx="6373">
                  <c:v>4.1030505034552925E-2</c:v>
                </c:pt>
                <c:pt idx="6374">
                  <c:v>4.035622170055482E-2</c:v>
                </c:pt>
                <c:pt idx="6375">
                  <c:v>4.06113550335538E-2</c:v>
                </c:pt>
                <c:pt idx="6376">
                  <c:v>4.0833988367553212E-2</c:v>
                </c:pt>
                <c:pt idx="6377">
                  <c:v>4.1896421700553924E-2</c:v>
                </c:pt>
                <c:pt idx="6378">
                  <c:v>4.1458888367553251E-2</c:v>
                </c:pt>
                <c:pt idx="6379">
                  <c:v>4.0569788367554829E-2</c:v>
                </c:pt>
                <c:pt idx="6380">
                  <c:v>4.0249688367553341E-2</c:v>
                </c:pt>
                <c:pt idx="6381">
                  <c:v>4.0344588367553905E-2</c:v>
                </c:pt>
                <c:pt idx="6382">
                  <c:v>4.1478588367552541E-2</c:v>
                </c:pt>
                <c:pt idx="6383">
                  <c:v>4.1751671700555229E-2</c:v>
                </c:pt>
                <c:pt idx="6384">
                  <c:v>4.0903521701554049E-2</c:v>
                </c:pt>
                <c:pt idx="6385">
                  <c:v>4.0140205033554602E-2</c:v>
                </c:pt>
                <c:pt idx="6386">
                  <c:v>4.0372371701555346E-2</c:v>
                </c:pt>
                <c:pt idx="6387">
                  <c:v>4.0974088367554409E-2</c:v>
                </c:pt>
                <c:pt idx="6388">
                  <c:v>4.1242705034554697E-2</c:v>
                </c:pt>
                <c:pt idx="6389">
                  <c:v>4.1204205033554112E-2</c:v>
                </c:pt>
                <c:pt idx="6390">
                  <c:v>3.9875705034552802E-2</c:v>
                </c:pt>
                <c:pt idx="6391">
                  <c:v>4.0292971700552863E-2</c:v>
                </c:pt>
                <c:pt idx="6392">
                  <c:v>4.1492938367553259E-2</c:v>
                </c:pt>
                <c:pt idx="6393">
                  <c:v>4.1172321700554584E-2</c:v>
                </c:pt>
                <c:pt idx="6394">
                  <c:v>4.0650471701554516E-2</c:v>
                </c:pt>
                <c:pt idx="6395">
                  <c:v>4.0814455034554123E-2</c:v>
                </c:pt>
                <c:pt idx="6396">
                  <c:v>4.0786438367553537E-2</c:v>
                </c:pt>
                <c:pt idx="6397">
                  <c:v>4.176730503455324E-2</c:v>
                </c:pt>
                <c:pt idx="6398">
                  <c:v>4.0612921700552598E-2</c:v>
                </c:pt>
                <c:pt idx="6399">
                  <c:v>4.0660221701552993E-2</c:v>
                </c:pt>
                <c:pt idx="6400">
                  <c:v>3.960250503455405E-2</c:v>
                </c:pt>
                <c:pt idx="6401">
                  <c:v>3.9676671700553848E-2</c:v>
                </c:pt>
                <c:pt idx="6402">
                  <c:v>4.1487188367553565E-2</c:v>
                </c:pt>
                <c:pt idx="6403">
                  <c:v>4.0477455033554002E-2</c:v>
                </c:pt>
                <c:pt idx="6404">
                  <c:v>4.0285655033554371E-2</c:v>
                </c:pt>
                <c:pt idx="6405">
                  <c:v>3.9423021700552632E-2</c:v>
                </c:pt>
                <c:pt idx="6406">
                  <c:v>3.9803421700553579E-2</c:v>
                </c:pt>
                <c:pt idx="6407">
                  <c:v>4.1073088367554925E-2</c:v>
                </c:pt>
                <c:pt idx="6408">
                  <c:v>4.0625521701552494E-2</c:v>
                </c:pt>
                <c:pt idx="6409">
                  <c:v>4.0426855033552436E-2</c:v>
                </c:pt>
                <c:pt idx="6410">
                  <c:v>3.9863371701554365E-2</c:v>
                </c:pt>
                <c:pt idx="6411">
                  <c:v>3.9552005034553653E-2</c:v>
                </c:pt>
                <c:pt idx="6412">
                  <c:v>4.0646388367552924E-2</c:v>
                </c:pt>
                <c:pt idx="6413">
                  <c:v>4.1009588367553598E-2</c:v>
                </c:pt>
                <c:pt idx="6414">
                  <c:v>3.9295421700553626E-2</c:v>
                </c:pt>
                <c:pt idx="6415">
                  <c:v>3.8988138367554506E-2</c:v>
                </c:pt>
                <c:pt idx="6416">
                  <c:v>3.8524921701552153E-2</c:v>
                </c:pt>
                <c:pt idx="6417">
                  <c:v>3.9891171701554165E-2</c:v>
                </c:pt>
                <c:pt idx="6418">
                  <c:v>4.0386521700553638E-2</c:v>
                </c:pt>
                <c:pt idx="6419">
                  <c:v>3.9981155034554086E-2</c:v>
                </c:pt>
                <c:pt idx="6420">
                  <c:v>3.9148705034553324E-2</c:v>
                </c:pt>
                <c:pt idx="6421">
                  <c:v>3.9751705034553234E-2</c:v>
                </c:pt>
                <c:pt idx="6422">
                  <c:v>4.1115755034552628E-2</c:v>
                </c:pt>
                <c:pt idx="6423">
                  <c:v>3.9784538367553204E-2</c:v>
                </c:pt>
                <c:pt idx="6424">
                  <c:v>3.8908338367554543E-2</c:v>
                </c:pt>
                <c:pt idx="6425">
                  <c:v>3.8707521700552541E-2</c:v>
                </c:pt>
                <c:pt idx="6426">
                  <c:v>3.8491171701553875E-2</c:v>
                </c:pt>
                <c:pt idx="6427">
                  <c:v>3.9526838367554398E-2</c:v>
                </c:pt>
                <c:pt idx="6428">
                  <c:v>3.9714855034554256E-2</c:v>
                </c:pt>
                <c:pt idx="6429">
                  <c:v>3.8933521700553933E-2</c:v>
                </c:pt>
                <c:pt idx="6430">
                  <c:v>3.8561621700554619E-2</c:v>
                </c:pt>
                <c:pt idx="6431">
                  <c:v>3.9420605033554559E-2</c:v>
                </c:pt>
                <c:pt idx="6432">
                  <c:v>4.0419005033554847E-2</c:v>
                </c:pt>
                <c:pt idx="6433">
                  <c:v>4.0331738367552952E-2</c:v>
                </c:pt>
                <c:pt idx="6434">
                  <c:v>3.8880621700553911E-2</c:v>
                </c:pt>
                <c:pt idx="6435">
                  <c:v>3.8330671700554E-2</c:v>
                </c:pt>
                <c:pt idx="6436">
                  <c:v>3.8670421701554283E-2</c:v>
                </c:pt>
                <c:pt idx="6437">
                  <c:v>3.9342488367554787E-2</c:v>
                </c:pt>
                <c:pt idx="6438">
                  <c:v>3.9657921700555002E-2</c:v>
                </c:pt>
                <c:pt idx="6439">
                  <c:v>3.8754238367554941E-2</c:v>
                </c:pt>
                <c:pt idx="6440">
                  <c:v>3.8131338367553405E-2</c:v>
                </c:pt>
                <c:pt idx="6441">
                  <c:v>3.8340305034552949E-2</c:v>
                </c:pt>
                <c:pt idx="6442">
                  <c:v>3.9533388367554559E-2</c:v>
                </c:pt>
                <c:pt idx="6443">
                  <c:v>3.9631705034554224E-2</c:v>
                </c:pt>
                <c:pt idx="6444">
                  <c:v>3.8257155034554693E-2</c:v>
                </c:pt>
                <c:pt idx="6445">
                  <c:v>3.6807238367553688E-2</c:v>
                </c:pt>
                <c:pt idx="6446">
                  <c:v>3.7352338367553764E-2</c:v>
                </c:pt>
                <c:pt idx="6447">
                  <c:v>3.9306155033552906E-2</c:v>
                </c:pt>
                <c:pt idx="6448">
                  <c:v>3.9167455033553858E-2</c:v>
                </c:pt>
                <c:pt idx="6449">
                  <c:v>3.8432355034553958E-2</c:v>
                </c:pt>
                <c:pt idx="6450">
                  <c:v>3.7308671700555032E-2</c:v>
                </c:pt>
                <c:pt idx="6451">
                  <c:v>3.7828288367553989E-2</c:v>
                </c:pt>
                <c:pt idx="6452">
                  <c:v>3.8960588367554075E-2</c:v>
                </c:pt>
                <c:pt idx="6453">
                  <c:v>3.9111071700554015E-2</c:v>
                </c:pt>
                <c:pt idx="6454">
                  <c:v>3.796883836755334E-2</c:v>
                </c:pt>
                <c:pt idx="6455">
                  <c:v>3.7817088367554555E-2</c:v>
                </c:pt>
                <c:pt idx="6456">
                  <c:v>3.7330771700553947E-2</c:v>
                </c:pt>
                <c:pt idx="6457">
                  <c:v>3.8932555033555041E-2</c:v>
                </c:pt>
                <c:pt idx="6458">
                  <c:v>3.8486355034554401E-2</c:v>
                </c:pt>
                <c:pt idx="6459">
                  <c:v>3.7353071701553511E-2</c:v>
                </c:pt>
                <c:pt idx="6460">
                  <c:v>3.7468538367552776E-2</c:v>
                </c:pt>
                <c:pt idx="6461">
                  <c:v>3.7834288367554827E-2</c:v>
                </c:pt>
                <c:pt idx="6462">
                  <c:v>3.9161605034553085E-2</c:v>
                </c:pt>
                <c:pt idx="6463">
                  <c:v>3.9250621701552427E-2</c:v>
                </c:pt>
                <c:pt idx="6464">
                  <c:v>3.8373405034554289E-2</c:v>
                </c:pt>
                <c:pt idx="6465">
                  <c:v>3.7067405034554704E-2</c:v>
                </c:pt>
                <c:pt idx="6466">
                  <c:v>3.7432555033553208E-2</c:v>
                </c:pt>
                <c:pt idx="6467">
                  <c:v>3.8682221701553623E-2</c:v>
                </c:pt>
                <c:pt idx="6468">
                  <c:v>3.8896005033552464E-2</c:v>
                </c:pt>
                <c:pt idx="6469">
                  <c:v>3.7978288367553639E-2</c:v>
                </c:pt>
                <c:pt idx="6470">
                  <c:v>3.7387405034555024E-2</c:v>
                </c:pt>
                <c:pt idx="6471">
                  <c:v>3.7241655034553525E-2</c:v>
                </c:pt>
                <c:pt idx="6472">
                  <c:v>3.8649171701554644E-2</c:v>
                </c:pt>
                <c:pt idx="6473">
                  <c:v>3.8831471700553302E-2</c:v>
                </c:pt>
                <c:pt idx="6474">
                  <c:v>3.7733955034552971E-2</c:v>
                </c:pt>
                <c:pt idx="6475">
                  <c:v>3.6974221701552915E-2</c:v>
                </c:pt>
                <c:pt idx="6476">
                  <c:v>3.7495488367555077E-2</c:v>
                </c:pt>
                <c:pt idx="6477">
                  <c:v>3.8457405033553507E-2</c:v>
                </c:pt>
                <c:pt idx="6478">
                  <c:v>3.8864971701552301E-2</c:v>
                </c:pt>
                <c:pt idx="6479">
                  <c:v>3.8401138367555057E-2</c:v>
                </c:pt>
                <c:pt idx="6480">
                  <c:v>3.7502471700554943E-2</c:v>
                </c:pt>
                <c:pt idx="6481">
                  <c:v>3.6467721701552727E-2</c:v>
                </c:pt>
                <c:pt idx="6482">
                  <c:v>3.8261155033553387E-2</c:v>
                </c:pt>
                <c:pt idx="6483">
                  <c:v>3.7969038367553901E-2</c:v>
                </c:pt>
                <c:pt idx="6484">
                  <c:v>3.7302571700554801E-2</c:v>
                </c:pt>
                <c:pt idx="6485">
                  <c:v>3.7144488367554865E-2</c:v>
                </c:pt>
                <c:pt idx="6486">
                  <c:v>3.6872021701554084E-2</c:v>
                </c:pt>
                <c:pt idx="6487">
                  <c:v>3.8236755034554329E-2</c:v>
                </c:pt>
                <c:pt idx="6488">
                  <c:v>3.8758371700553476E-2</c:v>
                </c:pt>
                <c:pt idx="6489">
                  <c:v>3.8422471700553865E-2</c:v>
                </c:pt>
                <c:pt idx="6490">
                  <c:v>3.6853005034553868E-2</c:v>
                </c:pt>
                <c:pt idx="6491">
                  <c:v>3.7120388367553894E-2</c:v>
                </c:pt>
                <c:pt idx="6492">
                  <c:v>3.8268971701552482E-2</c:v>
                </c:pt>
                <c:pt idx="6493">
                  <c:v>3.911978836755288E-2</c:v>
                </c:pt>
                <c:pt idx="6494">
                  <c:v>3.7974388367554249E-2</c:v>
                </c:pt>
                <c:pt idx="6495">
                  <c:v>3.8045555034554604E-2</c:v>
                </c:pt>
                <c:pt idx="6496">
                  <c:v>3.8182021700554139E-2</c:v>
                </c:pt>
                <c:pt idx="6497">
                  <c:v>3.8889521700553112E-2</c:v>
                </c:pt>
                <c:pt idx="6498">
                  <c:v>3.8540755034554189E-2</c:v>
                </c:pt>
                <c:pt idx="6499">
                  <c:v>3.8235371700554091E-2</c:v>
                </c:pt>
                <c:pt idx="6500">
                  <c:v>3.7045505034552798E-2</c:v>
                </c:pt>
                <c:pt idx="6501">
                  <c:v>3.7332621701552562E-2</c:v>
                </c:pt>
                <c:pt idx="6502">
                  <c:v>3.917782170155433E-2</c:v>
                </c:pt>
                <c:pt idx="6503">
                  <c:v>3.8650088367554639E-2</c:v>
                </c:pt>
                <c:pt idx="6504">
                  <c:v>3.7805838367554537E-2</c:v>
                </c:pt>
                <c:pt idx="6505">
                  <c:v>3.7781921700553903E-2</c:v>
                </c:pt>
                <c:pt idx="6506">
                  <c:v>3.7016105034555616E-2</c:v>
                </c:pt>
                <c:pt idx="6507">
                  <c:v>3.7790921700554272E-2</c:v>
                </c:pt>
                <c:pt idx="6508">
                  <c:v>3.7770138367553011E-2</c:v>
                </c:pt>
                <c:pt idx="6509">
                  <c:v>3.7765721701554747E-2</c:v>
                </c:pt>
                <c:pt idx="6510">
                  <c:v>3.6862571700553695E-2</c:v>
                </c:pt>
                <c:pt idx="6511">
                  <c:v>3.7596888367553441E-2</c:v>
                </c:pt>
                <c:pt idx="6512">
                  <c:v>3.8879538367555491E-2</c:v>
                </c:pt>
                <c:pt idx="6513">
                  <c:v>3.9051171700553902E-2</c:v>
                </c:pt>
                <c:pt idx="6514">
                  <c:v>3.9121688367553767E-2</c:v>
                </c:pt>
                <c:pt idx="6515">
                  <c:v>3.7588771700554482E-2</c:v>
                </c:pt>
                <c:pt idx="6516">
                  <c:v>3.7870555034554124E-2</c:v>
                </c:pt>
                <c:pt idx="6517">
                  <c:v>3.9292571700554071E-2</c:v>
                </c:pt>
                <c:pt idx="6518">
                  <c:v>3.9001155033553794E-2</c:v>
                </c:pt>
                <c:pt idx="6519">
                  <c:v>3.8002971700554292E-2</c:v>
                </c:pt>
                <c:pt idx="6520">
                  <c:v>3.7225455034554281E-2</c:v>
                </c:pt>
                <c:pt idx="6521">
                  <c:v>3.7082105034554183E-2</c:v>
                </c:pt>
                <c:pt idx="6522">
                  <c:v>3.7899971701555082E-2</c:v>
                </c:pt>
                <c:pt idx="6523">
                  <c:v>3.7958871700554078E-2</c:v>
                </c:pt>
                <c:pt idx="6524">
                  <c:v>3.7359788367553784E-2</c:v>
                </c:pt>
                <c:pt idx="6525">
                  <c:v>3.7010521700554258E-2</c:v>
                </c:pt>
                <c:pt idx="6526">
                  <c:v>3.7725905033554732E-2</c:v>
                </c:pt>
                <c:pt idx="6527">
                  <c:v>4.0813988367553969E-2</c:v>
                </c:pt>
                <c:pt idx="6528">
                  <c:v>4.0101505034553633E-2</c:v>
                </c:pt>
                <c:pt idx="6529">
                  <c:v>3.9384788367553505E-2</c:v>
                </c:pt>
                <c:pt idx="6530">
                  <c:v>3.9538421700552953E-2</c:v>
                </c:pt>
                <c:pt idx="6531">
                  <c:v>3.9424688367554375E-2</c:v>
                </c:pt>
                <c:pt idx="6532">
                  <c:v>4.0464955033553587E-2</c:v>
                </c:pt>
                <c:pt idx="6533">
                  <c:v>4.0773971700553482E-2</c:v>
                </c:pt>
                <c:pt idx="6534">
                  <c:v>3.9766721701554666E-2</c:v>
                </c:pt>
                <c:pt idx="6535">
                  <c:v>3.9377705034554247E-2</c:v>
                </c:pt>
                <c:pt idx="6536">
                  <c:v>3.9332488367553389E-2</c:v>
                </c:pt>
                <c:pt idx="6537">
                  <c:v>4.1126688367554246E-2</c:v>
                </c:pt>
                <c:pt idx="6538">
                  <c:v>4.0566988367554083E-2</c:v>
                </c:pt>
                <c:pt idx="6539">
                  <c:v>3.9851071701552734E-2</c:v>
                </c:pt>
                <c:pt idx="6540">
                  <c:v>3.9890005034554712E-2</c:v>
                </c:pt>
                <c:pt idx="6541">
                  <c:v>4.0163871700554091E-2</c:v>
                </c:pt>
                <c:pt idx="6542">
                  <c:v>4.1915905034554293E-2</c:v>
                </c:pt>
                <c:pt idx="6543">
                  <c:v>4.1231371700553646E-2</c:v>
                </c:pt>
                <c:pt idx="6544">
                  <c:v>4.0781788367552488E-2</c:v>
                </c:pt>
                <c:pt idx="6545">
                  <c:v>3.984042170055431E-2</c:v>
                </c:pt>
                <c:pt idx="6546">
                  <c:v>3.9555305033553048E-2</c:v>
                </c:pt>
                <c:pt idx="6547">
                  <c:v>4.0984671700555489E-2</c:v>
                </c:pt>
                <c:pt idx="6548">
                  <c:v>4.0492738367555028E-2</c:v>
                </c:pt>
                <c:pt idx="6549">
                  <c:v>3.9238921700554166E-2</c:v>
                </c:pt>
                <c:pt idx="6550">
                  <c:v>3.9762238367553729E-2</c:v>
                </c:pt>
                <c:pt idx="6551">
                  <c:v>3.9898088367554999E-2</c:v>
                </c:pt>
                <c:pt idx="6552">
                  <c:v>4.0491555033553575E-2</c:v>
                </c:pt>
                <c:pt idx="6553">
                  <c:v>3.974330503455277E-2</c:v>
                </c:pt>
                <c:pt idx="6554">
                  <c:v>3.9340771700554236E-2</c:v>
                </c:pt>
                <c:pt idx="6555">
                  <c:v>3.942122170055469E-2</c:v>
                </c:pt>
                <c:pt idx="6556">
                  <c:v>3.896057170055385E-2</c:v>
                </c:pt>
                <c:pt idx="6557">
                  <c:v>4.1169855033554151E-2</c:v>
                </c:pt>
                <c:pt idx="6558">
                  <c:v>4.0889738367554565E-2</c:v>
                </c:pt>
                <c:pt idx="6559">
                  <c:v>4.0179088367554308E-2</c:v>
                </c:pt>
                <c:pt idx="6560">
                  <c:v>3.9128105034554175E-2</c:v>
                </c:pt>
                <c:pt idx="6561">
                  <c:v>3.9269905034553923E-2</c:v>
                </c:pt>
                <c:pt idx="6562">
                  <c:v>4.0839921701553331E-2</c:v>
                </c:pt>
                <c:pt idx="6563">
                  <c:v>4.044207170055443E-2</c:v>
                </c:pt>
                <c:pt idx="6564">
                  <c:v>4.0041088367554559E-2</c:v>
                </c:pt>
                <c:pt idx="6565">
                  <c:v>3.8775521700554941E-2</c:v>
                </c:pt>
                <c:pt idx="6566">
                  <c:v>3.9352421701553689E-2</c:v>
                </c:pt>
                <c:pt idx="6567">
                  <c:v>4.0571755034552973E-2</c:v>
                </c:pt>
                <c:pt idx="6568">
                  <c:v>4.1008221701553674E-2</c:v>
                </c:pt>
                <c:pt idx="6569">
                  <c:v>3.987557170155305E-2</c:v>
                </c:pt>
                <c:pt idx="6570">
                  <c:v>3.9372871701552861E-2</c:v>
                </c:pt>
                <c:pt idx="6571">
                  <c:v>3.9556138367553964E-2</c:v>
                </c:pt>
                <c:pt idx="6572">
                  <c:v>4.1337805033553957E-2</c:v>
                </c:pt>
                <c:pt idx="6573">
                  <c:v>4.1187405034553273E-2</c:v>
                </c:pt>
                <c:pt idx="6574">
                  <c:v>4.1226105033554242E-2</c:v>
                </c:pt>
                <c:pt idx="6575">
                  <c:v>4.1118321700554142E-2</c:v>
                </c:pt>
                <c:pt idx="6576">
                  <c:v>4.1573371700553488E-2</c:v>
                </c:pt>
                <c:pt idx="6577">
                  <c:v>4.1692505034553087E-2</c:v>
                </c:pt>
                <c:pt idx="6578">
                  <c:v>4.1530921700554793E-2</c:v>
                </c:pt>
                <c:pt idx="6579">
                  <c:v>4.0749205033553573E-2</c:v>
                </c:pt>
                <c:pt idx="6580">
                  <c:v>4.0084221701554193E-2</c:v>
                </c:pt>
                <c:pt idx="6581">
                  <c:v>4.0898405033552757E-2</c:v>
                </c:pt>
                <c:pt idx="6582">
                  <c:v>4.1376405033553845E-2</c:v>
                </c:pt>
                <c:pt idx="6583">
                  <c:v>4.0924621700553623E-2</c:v>
                </c:pt>
                <c:pt idx="6584">
                  <c:v>4.0873138367554199E-2</c:v>
                </c:pt>
                <c:pt idx="6585">
                  <c:v>4.0016171701554762E-2</c:v>
                </c:pt>
                <c:pt idx="6586">
                  <c:v>3.9639638367552757E-2</c:v>
                </c:pt>
                <c:pt idx="6587">
                  <c:v>4.0402721700552882E-2</c:v>
                </c:pt>
                <c:pt idx="6588">
                  <c:v>4.0794971701553842E-2</c:v>
                </c:pt>
                <c:pt idx="6589">
                  <c:v>4.0470471701554225E-2</c:v>
                </c:pt>
                <c:pt idx="6590">
                  <c:v>3.9090871700552435E-2</c:v>
                </c:pt>
                <c:pt idx="6591">
                  <c:v>3.9325021701553234E-2</c:v>
                </c:pt>
                <c:pt idx="6592">
                  <c:v>4.0783005033554212E-2</c:v>
                </c:pt>
                <c:pt idx="6593">
                  <c:v>4.0330471700554107E-2</c:v>
                </c:pt>
                <c:pt idx="6594">
                  <c:v>4.0133921701554123E-2</c:v>
                </c:pt>
                <c:pt idx="6595">
                  <c:v>3.9843288367554089E-2</c:v>
                </c:pt>
                <c:pt idx="6596">
                  <c:v>3.9276138367553906E-2</c:v>
                </c:pt>
                <c:pt idx="6597">
                  <c:v>4.0263288367554176E-2</c:v>
                </c:pt>
                <c:pt idx="6598">
                  <c:v>4.0263471700554512E-2</c:v>
                </c:pt>
                <c:pt idx="6599">
                  <c:v>3.9473355034554694E-2</c:v>
                </c:pt>
                <c:pt idx="6600">
                  <c:v>3.9325455034554715E-2</c:v>
                </c:pt>
                <c:pt idx="6601">
                  <c:v>3.8904688367552745E-2</c:v>
                </c:pt>
                <c:pt idx="6602">
                  <c:v>4.0924838367554409E-2</c:v>
                </c:pt>
                <c:pt idx="6603">
                  <c:v>4.1108338367554745E-2</c:v>
                </c:pt>
                <c:pt idx="6604">
                  <c:v>4.0104705034553725E-2</c:v>
                </c:pt>
                <c:pt idx="6605">
                  <c:v>3.9903821701554557E-2</c:v>
                </c:pt>
                <c:pt idx="6606">
                  <c:v>4.018637170155244E-2</c:v>
                </c:pt>
                <c:pt idx="6607">
                  <c:v>4.158225503455433E-2</c:v>
                </c:pt>
                <c:pt idx="6608">
                  <c:v>4.0715005034553678E-2</c:v>
                </c:pt>
                <c:pt idx="6609">
                  <c:v>4.0253538367553923E-2</c:v>
                </c:pt>
                <c:pt idx="6610">
                  <c:v>3.9773571700554691E-2</c:v>
                </c:pt>
                <c:pt idx="6611">
                  <c:v>3.9324671701552696E-2</c:v>
                </c:pt>
                <c:pt idx="6612">
                  <c:v>4.0603455033553851E-2</c:v>
                </c:pt>
                <c:pt idx="6613">
                  <c:v>4.0589455034553759E-2</c:v>
                </c:pt>
                <c:pt idx="6614">
                  <c:v>3.9974071700554739E-2</c:v>
                </c:pt>
                <c:pt idx="6615">
                  <c:v>3.8730988367555022E-2</c:v>
                </c:pt>
                <c:pt idx="6616">
                  <c:v>3.8803388367553773E-2</c:v>
                </c:pt>
                <c:pt idx="6617">
                  <c:v>3.9785405033554391E-2</c:v>
                </c:pt>
                <c:pt idx="6618">
                  <c:v>4.0482188367552532E-2</c:v>
                </c:pt>
                <c:pt idx="6619">
                  <c:v>4.0217338367553659E-2</c:v>
                </c:pt>
                <c:pt idx="6620">
                  <c:v>3.9292021700552973E-2</c:v>
                </c:pt>
                <c:pt idx="6621">
                  <c:v>3.921067170055266E-2</c:v>
                </c:pt>
                <c:pt idx="6622">
                  <c:v>4.0077655034553808E-2</c:v>
                </c:pt>
                <c:pt idx="6623">
                  <c:v>4.0905021701553815E-2</c:v>
                </c:pt>
                <c:pt idx="6624">
                  <c:v>4.0257738367553267E-2</c:v>
                </c:pt>
                <c:pt idx="6625">
                  <c:v>3.8974588367554255E-2</c:v>
                </c:pt>
                <c:pt idx="6626">
                  <c:v>3.977357170155478E-2</c:v>
                </c:pt>
                <c:pt idx="6627">
                  <c:v>4.0162688367552726E-2</c:v>
                </c:pt>
                <c:pt idx="6628">
                  <c:v>4.0652055034555226E-2</c:v>
                </c:pt>
                <c:pt idx="6629">
                  <c:v>3.9280505034553451E-2</c:v>
                </c:pt>
                <c:pt idx="6630">
                  <c:v>3.8617521700552396E-2</c:v>
                </c:pt>
                <c:pt idx="6631">
                  <c:v>3.842980503455258E-2</c:v>
                </c:pt>
                <c:pt idx="6632">
                  <c:v>4.0025838367553981E-2</c:v>
                </c:pt>
                <c:pt idx="6633">
                  <c:v>4.0374771700554882E-2</c:v>
                </c:pt>
                <c:pt idx="6634">
                  <c:v>3.9504855033553235E-2</c:v>
                </c:pt>
                <c:pt idx="6635">
                  <c:v>3.8565971701554028E-2</c:v>
                </c:pt>
                <c:pt idx="6636">
                  <c:v>3.8705088367552556E-2</c:v>
                </c:pt>
                <c:pt idx="6637">
                  <c:v>4.0517505034554938E-2</c:v>
                </c:pt>
                <c:pt idx="6638">
                  <c:v>4.0292555034553382E-2</c:v>
                </c:pt>
                <c:pt idx="6639">
                  <c:v>3.938222170055368E-2</c:v>
                </c:pt>
                <c:pt idx="6640">
                  <c:v>3.8936321701552992E-2</c:v>
                </c:pt>
                <c:pt idx="6641">
                  <c:v>3.9196138367553382E-2</c:v>
                </c:pt>
                <c:pt idx="6642">
                  <c:v>4.0399088367554861E-2</c:v>
                </c:pt>
                <c:pt idx="6643">
                  <c:v>3.9711071700552616E-2</c:v>
                </c:pt>
                <c:pt idx="6644">
                  <c:v>3.9223555034554061E-2</c:v>
                </c:pt>
                <c:pt idx="6645">
                  <c:v>3.8469705033555138E-2</c:v>
                </c:pt>
                <c:pt idx="6646">
                  <c:v>3.8597621700554322E-2</c:v>
                </c:pt>
                <c:pt idx="6647">
                  <c:v>3.9651855034553443E-2</c:v>
                </c:pt>
                <c:pt idx="6648">
                  <c:v>3.9175855033554322E-2</c:v>
                </c:pt>
                <c:pt idx="6649">
                  <c:v>3.9013571700555041E-2</c:v>
                </c:pt>
                <c:pt idx="6650">
                  <c:v>3.7717338367554157E-2</c:v>
                </c:pt>
                <c:pt idx="6651">
                  <c:v>3.7953038367553441E-2</c:v>
                </c:pt>
                <c:pt idx="6652">
                  <c:v>3.9353788367553613E-2</c:v>
                </c:pt>
                <c:pt idx="6653">
                  <c:v>3.9501488367554807E-2</c:v>
                </c:pt>
                <c:pt idx="6654">
                  <c:v>3.8928488367553762E-2</c:v>
                </c:pt>
                <c:pt idx="6655">
                  <c:v>3.8883721700552834E-2</c:v>
                </c:pt>
                <c:pt idx="6656">
                  <c:v>3.9218521700553802E-2</c:v>
                </c:pt>
                <c:pt idx="6657">
                  <c:v>4.0973105034553606E-2</c:v>
                </c:pt>
                <c:pt idx="6658">
                  <c:v>4.0869938367554107E-2</c:v>
                </c:pt>
                <c:pt idx="6659">
                  <c:v>3.9869505033554867E-2</c:v>
                </c:pt>
                <c:pt idx="6660">
                  <c:v>3.9332888367552735E-2</c:v>
                </c:pt>
                <c:pt idx="6661">
                  <c:v>3.8397438367552675E-2</c:v>
                </c:pt>
                <c:pt idx="6662">
                  <c:v>3.9801521701554557E-2</c:v>
                </c:pt>
                <c:pt idx="6663">
                  <c:v>3.9978405034553924E-2</c:v>
                </c:pt>
                <c:pt idx="6664">
                  <c:v>3.9779205034553081E-2</c:v>
                </c:pt>
                <c:pt idx="6665">
                  <c:v>3.9408788367553307E-2</c:v>
                </c:pt>
                <c:pt idx="6666">
                  <c:v>3.8412321701554356E-2</c:v>
                </c:pt>
                <c:pt idx="6667">
                  <c:v>3.9909421700554185E-2</c:v>
                </c:pt>
                <c:pt idx="6668">
                  <c:v>3.963382170155412E-2</c:v>
                </c:pt>
                <c:pt idx="6669">
                  <c:v>3.8799655033554495E-2</c:v>
                </c:pt>
                <c:pt idx="6670">
                  <c:v>3.8166771700553562E-2</c:v>
                </c:pt>
                <c:pt idx="6671">
                  <c:v>3.8676905034553635E-2</c:v>
                </c:pt>
                <c:pt idx="6672">
                  <c:v>4.0219171700553738E-2</c:v>
                </c:pt>
                <c:pt idx="6673">
                  <c:v>4.0407138367553011E-2</c:v>
                </c:pt>
                <c:pt idx="6674">
                  <c:v>3.9876005034552756E-2</c:v>
                </c:pt>
                <c:pt idx="6675">
                  <c:v>3.9303955034553931E-2</c:v>
                </c:pt>
                <c:pt idx="6676">
                  <c:v>4.0332855034553597E-2</c:v>
                </c:pt>
                <c:pt idx="6677">
                  <c:v>4.0876638367554244E-2</c:v>
                </c:pt>
                <c:pt idx="6678">
                  <c:v>4.0756538367554065E-2</c:v>
                </c:pt>
                <c:pt idx="6679">
                  <c:v>4.0081905034553736E-2</c:v>
                </c:pt>
                <c:pt idx="6680">
                  <c:v>3.9392738367552263E-2</c:v>
                </c:pt>
                <c:pt idx="6681">
                  <c:v>3.9453738367554572E-2</c:v>
                </c:pt>
                <c:pt idx="6682">
                  <c:v>4.11190550335538E-2</c:v>
                </c:pt>
                <c:pt idx="6683">
                  <c:v>4.0261521700553041E-2</c:v>
                </c:pt>
                <c:pt idx="6684">
                  <c:v>3.9392071701553413E-2</c:v>
                </c:pt>
                <c:pt idx="6685">
                  <c:v>3.9172921701552135E-2</c:v>
                </c:pt>
                <c:pt idx="6686">
                  <c:v>3.9107355034553273E-2</c:v>
                </c:pt>
                <c:pt idx="6687">
                  <c:v>4.0505321700552835E-2</c:v>
                </c:pt>
                <c:pt idx="6688">
                  <c:v>4.0149405033553756E-2</c:v>
                </c:pt>
                <c:pt idx="6689">
                  <c:v>3.9555388367554081E-2</c:v>
                </c:pt>
                <c:pt idx="6690">
                  <c:v>3.9855205034553046E-2</c:v>
                </c:pt>
                <c:pt idx="6691">
                  <c:v>3.9798005033554198E-2</c:v>
                </c:pt>
                <c:pt idx="6692">
                  <c:v>4.1220488367554389E-2</c:v>
                </c:pt>
                <c:pt idx="6693">
                  <c:v>4.0945338367554165E-2</c:v>
                </c:pt>
                <c:pt idx="6694">
                  <c:v>4.0849505033553293E-2</c:v>
                </c:pt>
                <c:pt idx="6695">
                  <c:v>4.0138738367553509E-2</c:v>
                </c:pt>
                <c:pt idx="6696">
                  <c:v>4.0213755034554446E-2</c:v>
                </c:pt>
                <c:pt idx="6697">
                  <c:v>4.0962438367555046E-2</c:v>
                </c:pt>
                <c:pt idx="6698">
                  <c:v>4.0215855034552342E-2</c:v>
                </c:pt>
                <c:pt idx="6699">
                  <c:v>3.9647438367553314E-2</c:v>
                </c:pt>
                <c:pt idx="6700">
                  <c:v>3.9005005034554466E-2</c:v>
                </c:pt>
                <c:pt idx="6701">
                  <c:v>3.918175503455408E-2</c:v>
                </c:pt>
                <c:pt idx="6702">
                  <c:v>4.056572170155355E-2</c:v>
                </c:pt>
                <c:pt idx="6703">
                  <c:v>4.0755955034554384E-2</c:v>
                </c:pt>
                <c:pt idx="6704">
                  <c:v>3.9610788367553121E-2</c:v>
                </c:pt>
                <c:pt idx="6705">
                  <c:v>3.9575321700554292E-2</c:v>
                </c:pt>
                <c:pt idx="6706">
                  <c:v>3.941312170055418E-2</c:v>
                </c:pt>
                <c:pt idx="6707">
                  <c:v>4.049860503355425E-2</c:v>
                </c:pt>
                <c:pt idx="6708">
                  <c:v>4.0714755034554309E-2</c:v>
                </c:pt>
                <c:pt idx="6709">
                  <c:v>3.9786555033553619E-2</c:v>
                </c:pt>
                <c:pt idx="6710">
                  <c:v>4.0377538367553492E-2</c:v>
                </c:pt>
                <c:pt idx="6711">
                  <c:v>4.0974155034553442E-2</c:v>
                </c:pt>
                <c:pt idx="6712">
                  <c:v>4.1382805034554118E-2</c:v>
                </c:pt>
                <c:pt idx="6713">
                  <c:v>4.0579438367553913E-2</c:v>
                </c:pt>
                <c:pt idx="6714">
                  <c:v>4.0645438367554257E-2</c:v>
                </c:pt>
                <c:pt idx="6715">
                  <c:v>4.0012955034552669E-2</c:v>
                </c:pt>
                <c:pt idx="6716">
                  <c:v>4.0263271700553951E-2</c:v>
                </c:pt>
                <c:pt idx="6717">
                  <c:v>4.1228655033553843E-2</c:v>
                </c:pt>
                <c:pt idx="6718">
                  <c:v>4.1165905034554265E-2</c:v>
                </c:pt>
                <c:pt idx="6719">
                  <c:v>4.0641005033553904E-2</c:v>
                </c:pt>
                <c:pt idx="6720">
                  <c:v>4.0109205033552933E-2</c:v>
                </c:pt>
                <c:pt idx="6721">
                  <c:v>3.9525688367553394E-2</c:v>
                </c:pt>
                <c:pt idx="6722">
                  <c:v>4.1264171700553257E-2</c:v>
                </c:pt>
                <c:pt idx="6723">
                  <c:v>3.9829671700553029E-2</c:v>
                </c:pt>
                <c:pt idx="6724">
                  <c:v>3.9575088367553371E-2</c:v>
                </c:pt>
                <c:pt idx="6725">
                  <c:v>3.931823836755384E-2</c:v>
                </c:pt>
                <c:pt idx="6726">
                  <c:v>4.0306938367552683E-2</c:v>
                </c:pt>
                <c:pt idx="6727">
                  <c:v>4.1990205034553932E-2</c:v>
                </c:pt>
                <c:pt idx="6728">
                  <c:v>4.1653088367552507E-2</c:v>
                </c:pt>
                <c:pt idx="6729">
                  <c:v>4.118142170055257E-2</c:v>
                </c:pt>
                <c:pt idx="6730">
                  <c:v>4.0314205034554143E-2</c:v>
                </c:pt>
                <c:pt idx="6731">
                  <c:v>4.0531105034553996E-2</c:v>
                </c:pt>
                <c:pt idx="6732">
                  <c:v>4.1726855034554824E-2</c:v>
                </c:pt>
                <c:pt idx="6733">
                  <c:v>4.1031771701555322E-2</c:v>
                </c:pt>
                <c:pt idx="6734">
                  <c:v>4.0369555033554286E-2</c:v>
                </c:pt>
                <c:pt idx="6735">
                  <c:v>3.9629288367556151E-2</c:v>
                </c:pt>
                <c:pt idx="6736">
                  <c:v>3.8844188367552726E-2</c:v>
                </c:pt>
                <c:pt idx="6737">
                  <c:v>4.0714371701555188E-2</c:v>
                </c:pt>
                <c:pt idx="6738">
                  <c:v>4.0478538367554287E-2</c:v>
                </c:pt>
                <c:pt idx="6739">
                  <c:v>3.956747170055315E-2</c:v>
                </c:pt>
                <c:pt idx="6740">
                  <c:v>3.939663836755343E-2</c:v>
                </c:pt>
                <c:pt idx="6741">
                  <c:v>3.9746955034554568E-2</c:v>
                </c:pt>
                <c:pt idx="6742">
                  <c:v>4.1574355034554381E-2</c:v>
                </c:pt>
                <c:pt idx="6743">
                  <c:v>4.12254883675542E-2</c:v>
                </c:pt>
                <c:pt idx="6744">
                  <c:v>4.0887421701554197E-2</c:v>
                </c:pt>
                <c:pt idx="6745">
                  <c:v>4.0055755033553589E-2</c:v>
                </c:pt>
                <c:pt idx="6746">
                  <c:v>3.9855421700553742E-2</c:v>
                </c:pt>
                <c:pt idx="6747">
                  <c:v>4.1123738367553522E-2</c:v>
                </c:pt>
                <c:pt idx="6748">
                  <c:v>4.1284005034554164E-2</c:v>
                </c:pt>
                <c:pt idx="6749">
                  <c:v>4.0449838367552851E-2</c:v>
                </c:pt>
                <c:pt idx="6750">
                  <c:v>3.8983421700554424E-2</c:v>
                </c:pt>
                <c:pt idx="6751">
                  <c:v>3.9360655034553951E-2</c:v>
                </c:pt>
                <c:pt idx="6752">
                  <c:v>4.105048836755372E-2</c:v>
                </c:pt>
                <c:pt idx="6753">
                  <c:v>4.1721838367553013E-2</c:v>
                </c:pt>
                <c:pt idx="6754">
                  <c:v>4.0212388367552657E-2</c:v>
                </c:pt>
                <c:pt idx="6755">
                  <c:v>3.9713588367555411E-2</c:v>
                </c:pt>
                <c:pt idx="6756">
                  <c:v>3.9826621701553003E-2</c:v>
                </c:pt>
                <c:pt idx="6757">
                  <c:v>4.0722205034554329E-2</c:v>
                </c:pt>
                <c:pt idx="6758">
                  <c:v>4.1174605033554593E-2</c:v>
                </c:pt>
                <c:pt idx="6759">
                  <c:v>4.0008888367553078E-2</c:v>
                </c:pt>
                <c:pt idx="6760">
                  <c:v>3.964152170055342E-2</c:v>
                </c:pt>
                <c:pt idx="6761">
                  <c:v>3.934213836755425E-2</c:v>
                </c:pt>
                <c:pt idx="6762">
                  <c:v>4.0915871700554399E-2</c:v>
                </c:pt>
                <c:pt idx="6763">
                  <c:v>4.0640771701553072E-2</c:v>
                </c:pt>
                <c:pt idx="6764">
                  <c:v>4.0005671701554626E-2</c:v>
                </c:pt>
                <c:pt idx="6765">
                  <c:v>4.0047055034555037E-2</c:v>
                </c:pt>
                <c:pt idx="6766">
                  <c:v>4.0197788367554346E-2</c:v>
                </c:pt>
                <c:pt idx="6767">
                  <c:v>4.0584755033553813E-2</c:v>
                </c:pt>
                <c:pt idx="6768">
                  <c:v>4.0247021700554123E-2</c:v>
                </c:pt>
                <c:pt idx="6769">
                  <c:v>3.9983405034555511E-2</c:v>
                </c:pt>
                <c:pt idx="6770">
                  <c:v>3.912818836755512E-2</c:v>
                </c:pt>
                <c:pt idx="6771">
                  <c:v>3.9709038367553753E-2</c:v>
                </c:pt>
                <c:pt idx="6772">
                  <c:v>4.0739255034552849E-2</c:v>
                </c:pt>
                <c:pt idx="6773">
                  <c:v>4.1109538367552781E-2</c:v>
                </c:pt>
                <c:pt idx="6774">
                  <c:v>4.0456788367554133E-2</c:v>
                </c:pt>
                <c:pt idx="6775">
                  <c:v>4.006227170055339E-2</c:v>
                </c:pt>
                <c:pt idx="6776">
                  <c:v>4.0224838367554264E-2</c:v>
                </c:pt>
                <c:pt idx="6777">
                  <c:v>4.0565788367552494E-2</c:v>
                </c:pt>
                <c:pt idx="6778">
                  <c:v>4.0568938367553778E-2</c:v>
                </c:pt>
                <c:pt idx="6779">
                  <c:v>3.9418505033554888E-2</c:v>
                </c:pt>
                <c:pt idx="6780">
                  <c:v>3.8860855034553901E-2</c:v>
                </c:pt>
                <c:pt idx="6781">
                  <c:v>3.8455071700554691E-2</c:v>
                </c:pt>
                <c:pt idx="6782">
                  <c:v>3.9216788367554892E-2</c:v>
                </c:pt>
                <c:pt idx="6783">
                  <c:v>4.0056371701553808E-2</c:v>
                </c:pt>
                <c:pt idx="6784">
                  <c:v>3.9285855034553799E-2</c:v>
                </c:pt>
                <c:pt idx="6785">
                  <c:v>3.8668971701553326E-2</c:v>
                </c:pt>
                <c:pt idx="6786">
                  <c:v>3.9106471701553638E-2</c:v>
                </c:pt>
                <c:pt idx="6787">
                  <c:v>4.0411788367554061E-2</c:v>
                </c:pt>
                <c:pt idx="6788">
                  <c:v>4.0428155034555283E-2</c:v>
                </c:pt>
                <c:pt idx="6789">
                  <c:v>4.0054138367554296E-2</c:v>
                </c:pt>
                <c:pt idx="6790">
                  <c:v>3.9817405034553624E-2</c:v>
                </c:pt>
                <c:pt idx="6791">
                  <c:v>3.9706271700555143E-2</c:v>
                </c:pt>
                <c:pt idx="6792">
                  <c:v>4.0831338367554218E-2</c:v>
                </c:pt>
                <c:pt idx="6793">
                  <c:v>4.0483738367552882E-2</c:v>
                </c:pt>
                <c:pt idx="6794">
                  <c:v>3.9280271700554217E-2</c:v>
                </c:pt>
                <c:pt idx="6795">
                  <c:v>3.9178921700554661E-2</c:v>
                </c:pt>
                <c:pt idx="6796">
                  <c:v>3.9257038367554523E-2</c:v>
                </c:pt>
                <c:pt idx="6797">
                  <c:v>4.0246038367553319E-2</c:v>
                </c:pt>
                <c:pt idx="6798">
                  <c:v>4.0316288367555367E-2</c:v>
                </c:pt>
                <c:pt idx="6799">
                  <c:v>3.979042170055265E-2</c:v>
                </c:pt>
                <c:pt idx="6800">
                  <c:v>4.0081821700554479E-2</c:v>
                </c:pt>
                <c:pt idx="6801">
                  <c:v>3.9715738367553891E-2</c:v>
                </c:pt>
                <c:pt idx="6802">
                  <c:v>4.1085555034553203E-2</c:v>
                </c:pt>
                <c:pt idx="6803">
                  <c:v>4.069275503455301E-2</c:v>
                </c:pt>
                <c:pt idx="6804">
                  <c:v>4.0313855033553517E-2</c:v>
                </c:pt>
                <c:pt idx="6805">
                  <c:v>3.9610405034554E-2</c:v>
                </c:pt>
                <c:pt idx="6806">
                  <c:v>3.8825755034554058E-2</c:v>
                </c:pt>
                <c:pt idx="6807">
                  <c:v>4.0631205034553156E-2</c:v>
                </c:pt>
                <c:pt idx="6808">
                  <c:v>4.0715455034555384E-2</c:v>
                </c:pt>
                <c:pt idx="6809">
                  <c:v>3.9098305034552319E-2</c:v>
                </c:pt>
                <c:pt idx="6810">
                  <c:v>3.9182705033554435E-2</c:v>
                </c:pt>
                <c:pt idx="6811">
                  <c:v>3.8929721700553935E-2</c:v>
                </c:pt>
                <c:pt idx="6812">
                  <c:v>4.0399205034554478E-2</c:v>
                </c:pt>
                <c:pt idx="6813">
                  <c:v>4.0373671700554462E-2</c:v>
                </c:pt>
                <c:pt idx="6814">
                  <c:v>3.9881571701553889E-2</c:v>
                </c:pt>
                <c:pt idx="6815">
                  <c:v>3.9474238367554329E-2</c:v>
                </c:pt>
                <c:pt idx="6816">
                  <c:v>3.9930955033553553E-2</c:v>
                </c:pt>
                <c:pt idx="6817">
                  <c:v>4.1464755034554338E-2</c:v>
                </c:pt>
                <c:pt idx="6818">
                  <c:v>4.1030038367554547E-2</c:v>
                </c:pt>
                <c:pt idx="6819">
                  <c:v>4.0471888367552958E-2</c:v>
                </c:pt>
                <c:pt idx="6820">
                  <c:v>3.9678688367554352E-2</c:v>
                </c:pt>
                <c:pt idx="6821">
                  <c:v>3.924043836755238E-2</c:v>
                </c:pt>
                <c:pt idx="6822">
                  <c:v>4.0703655034554267E-2</c:v>
                </c:pt>
                <c:pt idx="6823">
                  <c:v>4.0855605034553613E-2</c:v>
                </c:pt>
                <c:pt idx="6824">
                  <c:v>3.9742921701553649E-2</c:v>
                </c:pt>
                <c:pt idx="6825">
                  <c:v>3.8867438367554422E-2</c:v>
                </c:pt>
                <c:pt idx="6826">
                  <c:v>3.942030503355283E-2</c:v>
                </c:pt>
                <c:pt idx="6827">
                  <c:v>4.0315138367552586E-2</c:v>
                </c:pt>
                <c:pt idx="6828">
                  <c:v>4.0426571700554484E-2</c:v>
                </c:pt>
                <c:pt idx="6829">
                  <c:v>3.994378836755437E-2</c:v>
                </c:pt>
                <c:pt idx="6830">
                  <c:v>3.9393605034553539E-2</c:v>
                </c:pt>
                <c:pt idx="6831">
                  <c:v>3.9517788367555221E-2</c:v>
                </c:pt>
                <c:pt idx="6832">
                  <c:v>4.1517038367554229E-2</c:v>
                </c:pt>
                <c:pt idx="6833">
                  <c:v>4.1492371701553801E-2</c:v>
                </c:pt>
                <c:pt idx="6834">
                  <c:v>4.057320503455393E-2</c:v>
                </c:pt>
                <c:pt idx="6835">
                  <c:v>3.9793155034554453E-2</c:v>
                </c:pt>
                <c:pt idx="6836">
                  <c:v>3.9162571700553664E-2</c:v>
                </c:pt>
                <c:pt idx="6837">
                  <c:v>4.0492138367553346E-2</c:v>
                </c:pt>
                <c:pt idx="6838">
                  <c:v>4.0331871700554481E-2</c:v>
                </c:pt>
                <c:pt idx="6839">
                  <c:v>3.9867321701552563E-2</c:v>
                </c:pt>
                <c:pt idx="6840">
                  <c:v>3.99433717005548E-2</c:v>
                </c:pt>
                <c:pt idx="6841">
                  <c:v>3.9655371700553624E-2</c:v>
                </c:pt>
                <c:pt idx="6842">
                  <c:v>4.1605788367553978E-2</c:v>
                </c:pt>
                <c:pt idx="6843">
                  <c:v>4.1701038367553303E-2</c:v>
                </c:pt>
                <c:pt idx="6844">
                  <c:v>4.1011088367553364E-2</c:v>
                </c:pt>
                <c:pt idx="6845">
                  <c:v>4.0925471700552898E-2</c:v>
                </c:pt>
                <c:pt idx="6846">
                  <c:v>4.1028771700553926E-2</c:v>
                </c:pt>
                <c:pt idx="6847">
                  <c:v>4.220315503455381E-2</c:v>
                </c:pt>
                <c:pt idx="6848">
                  <c:v>4.1994055034552738E-2</c:v>
                </c:pt>
                <c:pt idx="6849">
                  <c:v>4.1558121700554687E-2</c:v>
                </c:pt>
                <c:pt idx="6850">
                  <c:v>4.1509071700553471E-2</c:v>
                </c:pt>
                <c:pt idx="6851">
                  <c:v>4.11153217015547E-2</c:v>
                </c:pt>
                <c:pt idx="6852">
                  <c:v>4.200605503355255E-2</c:v>
                </c:pt>
                <c:pt idx="6853">
                  <c:v>4.1523538367553806E-2</c:v>
                </c:pt>
                <c:pt idx="6854">
                  <c:v>4.1399821701554054E-2</c:v>
                </c:pt>
                <c:pt idx="6855">
                  <c:v>4.1070371700553346E-2</c:v>
                </c:pt>
                <c:pt idx="6856">
                  <c:v>4.1554921700552819E-2</c:v>
                </c:pt>
                <c:pt idx="6857">
                  <c:v>4.225688836755466E-2</c:v>
                </c:pt>
                <c:pt idx="6858">
                  <c:v>4.2320888367554724E-2</c:v>
                </c:pt>
                <c:pt idx="6859">
                  <c:v>4.2097705034554303E-2</c:v>
                </c:pt>
                <c:pt idx="6860">
                  <c:v>4.1442921700554927E-2</c:v>
                </c:pt>
                <c:pt idx="6861">
                  <c:v>4.1721638367554228E-2</c:v>
                </c:pt>
                <c:pt idx="6862">
                  <c:v>4.2689471700554329E-2</c:v>
                </c:pt>
                <c:pt idx="6863">
                  <c:v>4.2532955034553191E-2</c:v>
                </c:pt>
                <c:pt idx="6864">
                  <c:v>4.1612555033553059E-2</c:v>
                </c:pt>
                <c:pt idx="6865">
                  <c:v>4.0807621700552368E-2</c:v>
                </c:pt>
                <c:pt idx="6866">
                  <c:v>4.0347705034554829E-2</c:v>
                </c:pt>
                <c:pt idx="6867">
                  <c:v>4.1238255034554208E-2</c:v>
                </c:pt>
                <c:pt idx="6868">
                  <c:v>4.2020305034553965E-2</c:v>
                </c:pt>
                <c:pt idx="6869">
                  <c:v>4.0536021701554639E-2</c:v>
                </c:pt>
                <c:pt idx="6870">
                  <c:v>4.040500503355289E-2</c:v>
                </c:pt>
                <c:pt idx="6871">
                  <c:v>4.1126488367555461E-2</c:v>
                </c:pt>
                <c:pt idx="6872">
                  <c:v>4.2083771700553066E-2</c:v>
                </c:pt>
                <c:pt idx="6873">
                  <c:v>4.2377488367553576E-2</c:v>
                </c:pt>
                <c:pt idx="6874">
                  <c:v>4.2083038367553408E-2</c:v>
                </c:pt>
                <c:pt idx="6875">
                  <c:v>4.1430638367553521E-2</c:v>
                </c:pt>
                <c:pt idx="6876">
                  <c:v>4.1535705033553819E-2</c:v>
                </c:pt>
                <c:pt idx="6877">
                  <c:v>4.2355821700554366E-2</c:v>
                </c:pt>
                <c:pt idx="6878">
                  <c:v>4.2192788367553427E-2</c:v>
                </c:pt>
                <c:pt idx="6879">
                  <c:v>4.1284921701554247E-2</c:v>
                </c:pt>
                <c:pt idx="6880">
                  <c:v>4.0986288367554871E-2</c:v>
                </c:pt>
                <c:pt idx="6881">
                  <c:v>4.1000088367554491E-2</c:v>
                </c:pt>
                <c:pt idx="6882">
                  <c:v>4.1792688367553191E-2</c:v>
                </c:pt>
                <c:pt idx="6883">
                  <c:v>4.2036005033554383E-2</c:v>
                </c:pt>
                <c:pt idx="6884">
                  <c:v>4.1612021700553961E-2</c:v>
                </c:pt>
                <c:pt idx="6885">
                  <c:v>4.1307671700553564E-2</c:v>
                </c:pt>
                <c:pt idx="6886">
                  <c:v>4.0899788367552994E-2</c:v>
                </c:pt>
                <c:pt idx="6887">
                  <c:v>4.2335138367554273E-2</c:v>
                </c:pt>
                <c:pt idx="6888">
                  <c:v>4.2319788367552527E-2</c:v>
                </c:pt>
                <c:pt idx="6889">
                  <c:v>4.2540705033554851E-2</c:v>
                </c:pt>
                <c:pt idx="6890">
                  <c:v>4.1503955033554044E-2</c:v>
                </c:pt>
                <c:pt idx="6891">
                  <c:v>4.1801188367554823E-2</c:v>
                </c:pt>
                <c:pt idx="6892">
                  <c:v>4.2734638367554603E-2</c:v>
                </c:pt>
                <c:pt idx="6893">
                  <c:v>4.2543588367553078E-2</c:v>
                </c:pt>
                <c:pt idx="6894">
                  <c:v>4.1596121700552893E-2</c:v>
                </c:pt>
                <c:pt idx="6895">
                  <c:v>4.0681205034553039E-2</c:v>
                </c:pt>
                <c:pt idx="6896">
                  <c:v>4.0816138367554225E-2</c:v>
                </c:pt>
                <c:pt idx="6897">
                  <c:v>4.2083055033553543E-2</c:v>
                </c:pt>
                <c:pt idx="6898">
                  <c:v>4.2130338367553713E-2</c:v>
                </c:pt>
                <c:pt idx="6899">
                  <c:v>4.1998305034552666E-2</c:v>
                </c:pt>
                <c:pt idx="6900">
                  <c:v>4.2221488367553087E-2</c:v>
                </c:pt>
                <c:pt idx="6901">
                  <c:v>4.1932155033554033E-2</c:v>
                </c:pt>
                <c:pt idx="6902">
                  <c:v>4.2999705034554261E-2</c:v>
                </c:pt>
                <c:pt idx="6903">
                  <c:v>4.2808038367552606E-2</c:v>
                </c:pt>
                <c:pt idx="6904">
                  <c:v>4.2337871700554211E-2</c:v>
                </c:pt>
                <c:pt idx="6905">
                  <c:v>4.1225271700553415E-2</c:v>
                </c:pt>
                <c:pt idx="6906">
                  <c:v>4.1050838367554257E-2</c:v>
                </c:pt>
                <c:pt idx="6907">
                  <c:v>4.272033836755447E-2</c:v>
                </c:pt>
                <c:pt idx="6908">
                  <c:v>4.1823605033553826E-2</c:v>
                </c:pt>
                <c:pt idx="6909">
                  <c:v>4.1166838367552708E-2</c:v>
                </c:pt>
                <c:pt idx="6910">
                  <c:v>4.0795688367553276E-2</c:v>
                </c:pt>
                <c:pt idx="6911">
                  <c:v>4.1695188367554217E-2</c:v>
                </c:pt>
                <c:pt idx="6912">
                  <c:v>4.2292205033553423E-2</c:v>
                </c:pt>
                <c:pt idx="6913">
                  <c:v>4.2621171701553842E-2</c:v>
                </c:pt>
                <c:pt idx="6914">
                  <c:v>4.2653271700554066E-2</c:v>
                </c:pt>
                <c:pt idx="6915">
                  <c:v>4.2043171701552987E-2</c:v>
                </c:pt>
                <c:pt idx="6916">
                  <c:v>4.1849105033553394E-2</c:v>
                </c:pt>
                <c:pt idx="6917">
                  <c:v>4.2633988367552569E-2</c:v>
                </c:pt>
                <c:pt idx="6918">
                  <c:v>4.2117071700554967E-2</c:v>
                </c:pt>
                <c:pt idx="6919">
                  <c:v>4.220537170055301E-2</c:v>
                </c:pt>
                <c:pt idx="6920">
                  <c:v>4.1157771700553306E-2</c:v>
                </c:pt>
                <c:pt idx="6921">
                  <c:v>4.1577655034553865E-2</c:v>
                </c:pt>
                <c:pt idx="6922">
                  <c:v>4.1691155034553298E-2</c:v>
                </c:pt>
                <c:pt idx="6923">
                  <c:v>4.1679955034553864E-2</c:v>
                </c:pt>
                <c:pt idx="6924">
                  <c:v>4.1303971701553047E-2</c:v>
                </c:pt>
                <c:pt idx="6925">
                  <c:v>4.042138836755256E-2</c:v>
                </c:pt>
                <c:pt idx="6926">
                  <c:v>4.039558836755304E-2</c:v>
                </c:pt>
                <c:pt idx="6927">
                  <c:v>4.1483788367552912E-2</c:v>
                </c:pt>
                <c:pt idx="6928">
                  <c:v>4.0761938367553222E-2</c:v>
                </c:pt>
                <c:pt idx="6929">
                  <c:v>3.9942871701554375E-2</c:v>
                </c:pt>
                <c:pt idx="6930">
                  <c:v>3.9808605034553815E-2</c:v>
                </c:pt>
                <c:pt idx="6931">
                  <c:v>3.9683721700554522E-2</c:v>
                </c:pt>
                <c:pt idx="6932">
                  <c:v>4.0612688367553454E-2</c:v>
                </c:pt>
                <c:pt idx="6933">
                  <c:v>4.0599838367554278E-2</c:v>
                </c:pt>
                <c:pt idx="6934">
                  <c:v>4.1389705034554816E-2</c:v>
                </c:pt>
                <c:pt idx="6935">
                  <c:v>4.0610405034553446E-2</c:v>
                </c:pt>
                <c:pt idx="6936">
                  <c:v>4.1213821701552925E-2</c:v>
                </c:pt>
                <c:pt idx="6937">
                  <c:v>4.2081388367553665E-2</c:v>
                </c:pt>
                <c:pt idx="6938">
                  <c:v>4.17450217005539E-2</c:v>
                </c:pt>
                <c:pt idx="6939">
                  <c:v>4.1789721700554019E-2</c:v>
                </c:pt>
                <c:pt idx="6940">
                  <c:v>4.0880321701552938E-2</c:v>
                </c:pt>
                <c:pt idx="6941">
                  <c:v>4.0564755034554659E-2</c:v>
                </c:pt>
                <c:pt idx="6942">
                  <c:v>4.1686671700554137E-2</c:v>
                </c:pt>
                <c:pt idx="6943">
                  <c:v>4.0144155034552889E-2</c:v>
                </c:pt>
                <c:pt idx="6944">
                  <c:v>3.9922221700552776E-2</c:v>
                </c:pt>
                <c:pt idx="6945">
                  <c:v>4.0210205034553817E-2</c:v>
                </c:pt>
                <c:pt idx="6946">
                  <c:v>4.0978571700553482E-2</c:v>
                </c:pt>
                <c:pt idx="6947">
                  <c:v>4.1505288367553697E-2</c:v>
                </c:pt>
                <c:pt idx="6948">
                  <c:v>4.1839705034553767E-2</c:v>
                </c:pt>
                <c:pt idx="6949">
                  <c:v>4.0945205034552637E-2</c:v>
                </c:pt>
                <c:pt idx="6950">
                  <c:v>4.0679671700554601E-2</c:v>
                </c:pt>
                <c:pt idx="6951">
                  <c:v>4.0692971701553796E-2</c:v>
                </c:pt>
                <c:pt idx="6952">
                  <c:v>4.147233836755411E-2</c:v>
                </c:pt>
                <c:pt idx="6953">
                  <c:v>4.2166305034554832E-2</c:v>
                </c:pt>
                <c:pt idx="6954">
                  <c:v>4.1644988367555549E-2</c:v>
                </c:pt>
                <c:pt idx="6955">
                  <c:v>4.0433821700553943E-2</c:v>
                </c:pt>
                <c:pt idx="6956">
                  <c:v>4.0217155034555099E-2</c:v>
                </c:pt>
                <c:pt idx="6957">
                  <c:v>4.0988321700553734E-2</c:v>
                </c:pt>
                <c:pt idx="6958">
                  <c:v>4.1281405034553978E-2</c:v>
                </c:pt>
                <c:pt idx="6959">
                  <c:v>4.0799988367553788E-2</c:v>
                </c:pt>
                <c:pt idx="6960">
                  <c:v>4.0089738367554653E-2</c:v>
                </c:pt>
                <c:pt idx="6961">
                  <c:v>4.0278271700553384E-2</c:v>
                </c:pt>
                <c:pt idx="6962">
                  <c:v>4.0317288367554618E-2</c:v>
                </c:pt>
                <c:pt idx="6963">
                  <c:v>4.0913371701553694E-2</c:v>
                </c:pt>
                <c:pt idx="6964">
                  <c:v>4.1046305034552824E-2</c:v>
                </c:pt>
                <c:pt idx="6965">
                  <c:v>4.0437805034554367E-2</c:v>
                </c:pt>
                <c:pt idx="6966">
                  <c:v>4.0350505034553799E-2</c:v>
                </c:pt>
                <c:pt idx="6967">
                  <c:v>4.154500503455423E-2</c:v>
                </c:pt>
                <c:pt idx="6968">
                  <c:v>4.108567170155282E-2</c:v>
                </c:pt>
                <c:pt idx="6969">
                  <c:v>4.0488555034554133E-2</c:v>
                </c:pt>
                <c:pt idx="6970">
                  <c:v>3.9296105034554565E-2</c:v>
                </c:pt>
                <c:pt idx="6971">
                  <c:v>3.9570721701553915E-2</c:v>
                </c:pt>
                <c:pt idx="6972">
                  <c:v>4.0922688367552376E-2</c:v>
                </c:pt>
                <c:pt idx="6973">
                  <c:v>4.0725138367554828E-2</c:v>
                </c:pt>
                <c:pt idx="6974">
                  <c:v>3.9845738367554298E-2</c:v>
                </c:pt>
                <c:pt idx="6975">
                  <c:v>3.9641421701554116E-2</c:v>
                </c:pt>
                <c:pt idx="6976">
                  <c:v>3.9744688367552919E-2</c:v>
                </c:pt>
                <c:pt idx="6977">
                  <c:v>4.2573505033554462E-2</c:v>
                </c:pt>
                <c:pt idx="6978">
                  <c:v>4.3669138367554219E-2</c:v>
                </c:pt>
                <c:pt idx="6979">
                  <c:v>4.2418738367552458E-2</c:v>
                </c:pt>
                <c:pt idx="6980">
                  <c:v>4.0596121700553447E-2</c:v>
                </c:pt>
                <c:pt idx="6981">
                  <c:v>4.1063705033553569E-2</c:v>
                </c:pt>
                <c:pt idx="6982">
                  <c:v>4.1483971701555114E-2</c:v>
                </c:pt>
                <c:pt idx="6983">
                  <c:v>4.1387321700555327E-2</c:v>
                </c:pt>
                <c:pt idx="6984">
                  <c:v>4.0901271700552536E-2</c:v>
                </c:pt>
                <c:pt idx="6985">
                  <c:v>4.0529355034553086E-2</c:v>
                </c:pt>
                <c:pt idx="6986">
                  <c:v>4.0770455034555078E-2</c:v>
                </c:pt>
                <c:pt idx="6987">
                  <c:v>4.1590638367554569E-2</c:v>
                </c:pt>
                <c:pt idx="6988">
                  <c:v>4.1858455033554301E-2</c:v>
                </c:pt>
                <c:pt idx="6989">
                  <c:v>4.0494471700553938E-2</c:v>
                </c:pt>
                <c:pt idx="6990">
                  <c:v>4.0422921700552686E-2</c:v>
                </c:pt>
                <c:pt idx="6991">
                  <c:v>4.0950288367553392E-2</c:v>
                </c:pt>
                <c:pt idx="6992">
                  <c:v>4.195480503355227E-2</c:v>
                </c:pt>
                <c:pt idx="6993">
                  <c:v>4.2057238367553887E-2</c:v>
                </c:pt>
                <c:pt idx="6994">
                  <c:v>4.1343188367552977E-2</c:v>
                </c:pt>
                <c:pt idx="6995">
                  <c:v>4.0861938367552988E-2</c:v>
                </c:pt>
                <c:pt idx="6996">
                  <c:v>4.0069805033552577E-2</c:v>
                </c:pt>
                <c:pt idx="6997">
                  <c:v>4.1140905034553435E-2</c:v>
                </c:pt>
                <c:pt idx="6998">
                  <c:v>4.0836438367555197E-2</c:v>
                </c:pt>
                <c:pt idx="6999">
                  <c:v>4.0717905033553728E-2</c:v>
                </c:pt>
                <c:pt idx="7000">
                  <c:v>4.017422170055425E-2</c:v>
                </c:pt>
                <c:pt idx="7001">
                  <c:v>4.0533671701553822E-2</c:v>
                </c:pt>
                <c:pt idx="7002">
                  <c:v>4.1663705034552259E-2</c:v>
                </c:pt>
                <c:pt idx="7003">
                  <c:v>4.1008771700552907E-2</c:v>
                </c:pt>
                <c:pt idx="7004">
                  <c:v>4.0089938367553438E-2</c:v>
                </c:pt>
                <c:pt idx="7005">
                  <c:v>3.8897605034553487E-2</c:v>
                </c:pt>
                <c:pt idx="7006">
                  <c:v>3.8864221700554105E-2</c:v>
                </c:pt>
                <c:pt idx="7007">
                  <c:v>4.0508488367554343E-2</c:v>
                </c:pt>
                <c:pt idx="7008">
                  <c:v>3.9793771700552719E-2</c:v>
                </c:pt>
                <c:pt idx="7009">
                  <c:v>3.8105921700554782E-2</c:v>
                </c:pt>
                <c:pt idx="7010">
                  <c:v>3.7538205033553276E-2</c:v>
                </c:pt>
                <c:pt idx="7011">
                  <c:v>3.7663221701554186E-2</c:v>
                </c:pt>
                <c:pt idx="7012">
                  <c:v>3.9874121701553869E-2</c:v>
                </c:pt>
                <c:pt idx="7013">
                  <c:v>3.9166121701552606E-2</c:v>
                </c:pt>
                <c:pt idx="7014">
                  <c:v>3.9132721700554776E-2</c:v>
                </c:pt>
                <c:pt idx="7015">
                  <c:v>3.972147170055336E-2</c:v>
                </c:pt>
                <c:pt idx="7016">
                  <c:v>4.0198671700553981E-2</c:v>
                </c:pt>
                <c:pt idx="7017">
                  <c:v>4.1597871700553804E-2</c:v>
                </c:pt>
                <c:pt idx="7018">
                  <c:v>4.1115971700555101E-2</c:v>
                </c:pt>
                <c:pt idx="7019">
                  <c:v>4.053798836755447E-2</c:v>
                </c:pt>
                <c:pt idx="7020">
                  <c:v>4.0083805034552847E-2</c:v>
                </c:pt>
                <c:pt idx="7021">
                  <c:v>3.9982771700553379E-2</c:v>
                </c:pt>
                <c:pt idx="7022">
                  <c:v>4.0952221701552952E-2</c:v>
                </c:pt>
                <c:pt idx="7023">
                  <c:v>4.0571938367553309E-2</c:v>
                </c:pt>
                <c:pt idx="7024">
                  <c:v>3.9936188367554373E-2</c:v>
                </c:pt>
                <c:pt idx="7025">
                  <c:v>3.9244121701554627E-2</c:v>
                </c:pt>
                <c:pt idx="7026">
                  <c:v>3.93405883675539E-2</c:v>
                </c:pt>
                <c:pt idx="7027">
                  <c:v>4.0090588367553928E-2</c:v>
                </c:pt>
                <c:pt idx="7028">
                  <c:v>3.9923221700553804E-2</c:v>
                </c:pt>
                <c:pt idx="7029">
                  <c:v>3.9492688367553222E-2</c:v>
                </c:pt>
                <c:pt idx="7030">
                  <c:v>3.926278836755244E-2</c:v>
                </c:pt>
                <c:pt idx="7031">
                  <c:v>3.8801105034555541E-2</c:v>
                </c:pt>
                <c:pt idx="7032">
                  <c:v>4.0015505034554047E-2</c:v>
                </c:pt>
                <c:pt idx="7033">
                  <c:v>3.9839238367554722E-2</c:v>
                </c:pt>
                <c:pt idx="7034">
                  <c:v>3.8827755033554248E-2</c:v>
                </c:pt>
                <c:pt idx="7035">
                  <c:v>3.731798836755558E-2</c:v>
                </c:pt>
                <c:pt idx="7036">
                  <c:v>3.7036971701554358E-2</c:v>
                </c:pt>
                <c:pt idx="7037">
                  <c:v>3.8797088367552982E-2</c:v>
                </c:pt>
                <c:pt idx="7038">
                  <c:v>3.8572205034554011E-2</c:v>
                </c:pt>
                <c:pt idx="7039">
                  <c:v>3.791275503455345E-2</c:v>
                </c:pt>
                <c:pt idx="7040">
                  <c:v>3.7850188367554119E-2</c:v>
                </c:pt>
                <c:pt idx="7041">
                  <c:v>3.8036988367553939E-2</c:v>
                </c:pt>
                <c:pt idx="7042">
                  <c:v>3.9438038367554065E-2</c:v>
                </c:pt>
                <c:pt idx="7043">
                  <c:v>3.9107555033553745E-2</c:v>
                </c:pt>
                <c:pt idx="7044">
                  <c:v>3.8621405034555203E-2</c:v>
                </c:pt>
                <c:pt idx="7045">
                  <c:v>3.8024005034553235E-2</c:v>
                </c:pt>
                <c:pt idx="7046">
                  <c:v>3.8358171701553936E-2</c:v>
                </c:pt>
                <c:pt idx="7047">
                  <c:v>4.0080521700553498E-2</c:v>
                </c:pt>
                <c:pt idx="7048">
                  <c:v>3.8987338367554039E-2</c:v>
                </c:pt>
                <c:pt idx="7049">
                  <c:v>3.7747855033553671E-2</c:v>
                </c:pt>
                <c:pt idx="7050">
                  <c:v>3.7507871700554099E-2</c:v>
                </c:pt>
                <c:pt idx="7051">
                  <c:v>3.7258288367554251E-2</c:v>
                </c:pt>
                <c:pt idx="7052">
                  <c:v>4.0189938367553205E-2</c:v>
                </c:pt>
                <c:pt idx="7053">
                  <c:v>4.0672971701552776E-2</c:v>
                </c:pt>
                <c:pt idx="7054">
                  <c:v>4.0524505033554939E-2</c:v>
                </c:pt>
                <c:pt idx="7055">
                  <c:v>3.946498836755459E-2</c:v>
                </c:pt>
                <c:pt idx="7056">
                  <c:v>4.0172071700553993E-2</c:v>
                </c:pt>
                <c:pt idx="7057">
                  <c:v>4.117795503455475E-2</c:v>
                </c:pt>
                <c:pt idx="7058">
                  <c:v>4.1077555033553773E-2</c:v>
                </c:pt>
                <c:pt idx="7059">
                  <c:v>4.0208855033553939E-2</c:v>
                </c:pt>
                <c:pt idx="7060">
                  <c:v>3.9204255034554117E-2</c:v>
                </c:pt>
                <c:pt idx="7061">
                  <c:v>3.9453638367553404E-2</c:v>
                </c:pt>
                <c:pt idx="7062">
                  <c:v>4.084740503455371E-2</c:v>
                </c:pt>
                <c:pt idx="7063">
                  <c:v>4.0869738367553546E-2</c:v>
                </c:pt>
                <c:pt idx="7064">
                  <c:v>4.0304338367554274E-2</c:v>
                </c:pt>
                <c:pt idx="7065">
                  <c:v>3.9360121701554854E-2</c:v>
                </c:pt>
                <c:pt idx="7066">
                  <c:v>3.9637405034553333E-2</c:v>
                </c:pt>
                <c:pt idx="7067">
                  <c:v>4.1273038367553874E-2</c:v>
                </c:pt>
                <c:pt idx="7068">
                  <c:v>4.1015655034553469E-2</c:v>
                </c:pt>
                <c:pt idx="7069">
                  <c:v>4.0777221700554159E-2</c:v>
                </c:pt>
                <c:pt idx="7070">
                  <c:v>4.0331988367554097E-2</c:v>
                </c:pt>
                <c:pt idx="7071">
                  <c:v>4.0502621700553257E-2</c:v>
                </c:pt>
                <c:pt idx="7072">
                  <c:v>4.1461671701553862E-2</c:v>
                </c:pt>
                <c:pt idx="7073">
                  <c:v>4.1167705034553984E-2</c:v>
                </c:pt>
                <c:pt idx="7074">
                  <c:v>4.0828938367554593E-2</c:v>
                </c:pt>
                <c:pt idx="7075">
                  <c:v>4.0438355034553689E-2</c:v>
                </c:pt>
                <c:pt idx="7076">
                  <c:v>3.9584688367553647E-2</c:v>
                </c:pt>
                <c:pt idx="7077">
                  <c:v>4.138032170055346E-2</c:v>
                </c:pt>
                <c:pt idx="7078">
                  <c:v>4.1201021700554244E-2</c:v>
                </c:pt>
                <c:pt idx="7079">
                  <c:v>4.0800788367554255E-2</c:v>
                </c:pt>
                <c:pt idx="7080">
                  <c:v>4.0266405033553235E-2</c:v>
                </c:pt>
                <c:pt idx="7081">
                  <c:v>4.0234521700553708E-2</c:v>
                </c:pt>
                <c:pt idx="7082">
                  <c:v>4.1823405033553265E-2</c:v>
                </c:pt>
                <c:pt idx="7083">
                  <c:v>4.2635638367554088E-2</c:v>
                </c:pt>
                <c:pt idx="7084">
                  <c:v>4.1613921700553072E-2</c:v>
                </c:pt>
                <c:pt idx="7085">
                  <c:v>4.1041655034553551E-2</c:v>
                </c:pt>
                <c:pt idx="7086">
                  <c:v>4.0396588367554068E-2</c:v>
                </c:pt>
                <c:pt idx="7087">
                  <c:v>4.2203455033553675E-2</c:v>
                </c:pt>
                <c:pt idx="7088">
                  <c:v>4.1626905034553865E-2</c:v>
                </c:pt>
                <c:pt idx="7089">
                  <c:v>3.9953038367554108E-2</c:v>
                </c:pt>
                <c:pt idx="7090">
                  <c:v>3.8678155034554032E-2</c:v>
                </c:pt>
                <c:pt idx="7091">
                  <c:v>3.9138738367554063E-2</c:v>
                </c:pt>
                <c:pt idx="7092">
                  <c:v>4.0439571701553725E-2</c:v>
                </c:pt>
                <c:pt idx="7093">
                  <c:v>4.0202988367552941E-2</c:v>
                </c:pt>
                <c:pt idx="7094">
                  <c:v>3.9654638367553965E-2</c:v>
                </c:pt>
                <c:pt idx="7095">
                  <c:v>3.9654688367552773E-2</c:v>
                </c:pt>
                <c:pt idx="7096">
                  <c:v>3.98482883675539E-2</c:v>
                </c:pt>
                <c:pt idx="7097">
                  <c:v>4.0494405033554906E-2</c:v>
                </c:pt>
                <c:pt idx="7098">
                  <c:v>4.069895503455441E-2</c:v>
                </c:pt>
                <c:pt idx="7099">
                  <c:v>3.9857088367555485E-2</c:v>
                </c:pt>
                <c:pt idx="7100">
                  <c:v>3.9168355034553806E-2</c:v>
                </c:pt>
                <c:pt idx="7101">
                  <c:v>3.9425321700554641E-2</c:v>
                </c:pt>
                <c:pt idx="7102">
                  <c:v>4.1040171700553921E-2</c:v>
                </c:pt>
                <c:pt idx="7103">
                  <c:v>4.1034471700554812E-2</c:v>
                </c:pt>
                <c:pt idx="7104">
                  <c:v>4.0177021700554996E-2</c:v>
                </c:pt>
                <c:pt idx="7105">
                  <c:v>3.928465503455221E-2</c:v>
                </c:pt>
                <c:pt idx="7106">
                  <c:v>3.9341788367553712E-2</c:v>
                </c:pt>
                <c:pt idx="7107">
                  <c:v>4.0848838367554444E-2</c:v>
                </c:pt>
                <c:pt idx="7108">
                  <c:v>4.0583155034554744E-2</c:v>
                </c:pt>
                <c:pt idx="7109">
                  <c:v>3.9632521700554826E-2</c:v>
                </c:pt>
                <c:pt idx="7110">
                  <c:v>3.9517388367554099E-2</c:v>
                </c:pt>
                <c:pt idx="7111">
                  <c:v>3.9866205033553606E-2</c:v>
                </c:pt>
                <c:pt idx="7112">
                  <c:v>4.1106005034554152E-2</c:v>
                </c:pt>
                <c:pt idx="7113">
                  <c:v>4.0584988367554822E-2</c:v>
                </c:pt>
                <c:pt idx="7114">
                  <c:v>4.0056405034554168E-2</c:v>
                </c:pt>
                <c:pt idx="7115">
                  <c:v>3.8878055033554085E-2</c:v>
                </c:pt>
                <c:pt idx="7116">
                  <c:v>3.9818855033554493E-2</c:v>
                </c:pt>
                <c:pt idx="7117">
                  <c:v>4.0816588367552378E-2</c:v>
                </c:pt>
                <c:pt idx="7118">
                  <c:v>4.0635838367553981E-2</c:v>
                </c:pt>
                <c:pt idx="7119">
                  <c:v>4.0431721700554271E-2</c:v>
                </c:pt>
                <c:pt idx="7120">
                  <c:v>4.0362171700553298E-2</c:v>
                </c:pt>
                <c:pt idx="7121">
                  <c:v>3.9530055034552938E-2</c:v>
                </c:pt>
                <c:pt idx="7122">
                  <c:v>4.088630503355524E-2</c:v>
                </c:pt>
                <c:pt idx="7123">
                  <c:v>4.0545121700554312E-2</c:v>
                </c:pt>
                <c:pt idx="7124">
                  <c:v>3.9989755034553334E-2</c:v>
                </c:pt>
                <c:pt idx="7125">
                  <c:v>3.9413855034553927E-2</c:v>
                </c:pt>
                <c:pt idx="7126">
                  <c:v>3.9879571701553609E-2</c:v>
                </c:pt>
                <c:pt idx="7127">
                  <c:v>4.0928455033553982E-2</c:v>
                </c:pt>
                <c:pt idx="7128">
                  <c:v>4.0503055033552962E-2</c:v>
                </c:pt>
                <c:pt idx="7129">
                  <c:v>3.9270605034553221E-2</c:v>
                </c:pt>
                <c:pt idx="7130">
                  <c:v>3.934717170055442E-2</c:v>
                </c:pt>
                <c:pt idx="7131">
                  <c:v>3.9421905034553853E-2</c:v>
                </c:pt>
                <c:pt idx="7132">
                  <c:v>3.9827205033552596E-2</c:v>
                </c:pt>
                <c:pt idx="7133">
                  <c:v>4.0148871700554659E-2</c:v>
                </c:pt>
                <c:pt idx="7134">
                  <c:v>3.9829888367553815E-2</c:v>
                </c:pt>
                <c:pt idx="7135">
                  <c:v>3.9355238367554571E-2</c:v>
                </c:pt>
                <c:pt idx="7136">
                  <c:v>3.898137170055356E-2</c:v>
                </c:pt>
                <c:pt idx="7137">
                  <c:v>4.0068188367553284E-2</c:v>
                </c:pt>
                <c:pt idx="7138">
                  <c:v>4.0870688367553989E-2</c:v>
                </c:pt>
                <c:pt idx="7139">
                  <c:v>4.1027471700554721E-2</c:v>
                </c:pt>
                <c:pt idx="7140">
                  <c:v>4.1314371700553701E-2</c:v>
                </c:pt>
                <c:pt idx="7141">
                  <c:v>4.1400971700553194E-2</c:v>
                </c:pt>
                <c:pt idx="7142">
                  <c:v>4.2873121700554642E-2</c:v>
                </c:pt>
                <c:pt idx="7143">
                  <c:v>4.2615005034552803E-2</c:v>
                </c:pt>
                <c:pt idx="7144">
                  <c:v>4.2540738367553524E-2</c:v>
                </c:pt>
                <c:pt idx="7145">
                  <c:v>4.1410588367553694E-2</c:v>
                </c:pt>
                <c:pt idx="7146">
                  <c:v>4.1117755033554595E-2</c:v>
                </c:pt>
                <c:pt idx="7147">
                  <c:v>4.2421338367552644E-2</c:v>
                </c:pt>
                <c:pt idx="7148">
                  <c:v>4.2317871700554968E-2</c:v>
                </c:pt>
                <c:pt idx="7149">
                  <c:v>4.1315571700553513E-2</c:v>
                </c:pt>
                <c:pt idx="7150">
                  <c:v>4.0399955034554361E-2</c:v>
                </c:pt>
                <c:pt idx="7151">
                  <c:v>4.1314671700553654E-2</c:v>
                </c:pt>
                <c:pt idx="7152">
                  <c:v>4.1173438367553453E-2</c:v>
                </c:pt>
                <c:pt idx="7153">
                  <c:v>4.0826955034552762E-2</c:v>
                </c:pt>
                <c:pt idx="7154">
                  <c:v>4.0261538367553265E-2</c:v>
                </c:pt>
                <c:pt idx="7155">
                  <c:v>3.9657805033553609E-2</c:v>
                </c:pt>
                <c:pt idx="7156">
                  <c:v>3.9863571701553149E-2</c:v>
                </c:pt>
                <c:pt idx="7157">
                  <c:v>4.0095488367554347E-2</c:v>
                </c:pt>
                <c:pt idx="7158">
                  <c:v>3.9887955034553849E-2</c:v>
                </c:pt>
                <c:pt idx="7159">
                  <c:v>4.0063955033553492E-2</c:v>
                </c:pt>
                <c:pt idx="7160">
                  <c:v>4.0162488367553942E-2</c:v>
                </c:pt>
                <c:pt idx="7161">
                  <c:v>4.0158588367554551E-2</c:v>
                </c:pt>
                <c:pt idx="7162">
                  <c:v>4.1683138367553732E-2</c:v>
                </c:pt>
                <c:pt idx="7163">
                  <c:v>4.1764705034553054E-2</c:v>
                </c:pt>
                <c:pt idx="7164">
                  <c:v>4.0266988367553005E-2</c:v>
                </c:pt>
                <c:pt idx="7165">
                  <c:v>4.0086705034554762E-2</c:v>
                </c:pt>
                <c:pt idx="7166">
                  <c:v>3.9975071700553991E-2</c:v>
                </c:pt>
                <c:pt idx="7167">
                  <c:v>4.1151905033552219E-2</c:v>
                </c:pt>
                <c:pt idx="7168">
                  <c:v>4.1318038367553947E-2</c:v>
                </c:pt>
                <c:pt idx="7169">
                  <c:v>4.0142488367552923E-2</c:v>
                </c:pt>
                <c:pt idx="7170">
                  <c:v>3.9804588367553032E-2</c:v>
                </c:pt>
                <c:pt idx="7171">
                  <c:v>3.9945588367554088E-2</c:v>
                </c:pt>
                <c:pt idx="7172">
                  <c:v>4.1082105034553743E-2</c:v>
                </c:pt>
                <c:pt idx="7173">
                  <c:v>4.06580550335542E-2</c:v>
                </c:pt>
                <c:pt idx="7174">
                  <c:v>4.0338971700553963E-2</c:v>
                </c:pt>
                <c:pt idx="7175">
                  <c:v>4.0144471701554843E-2</c:v>
                </c:pt>
                <c:pt idx="7176">
                  <c:v>3.9002521700553808E-2</c:v>
                </c:pt>
                <c:pt idx="7177">
                  <c:v>4.0838105033553299E-2</c:v>
                </c:pt>
                <c:pt idx="7178">
                  <c:v>4.1087705033553371E-2</c:v>
                </c:pt>
                <c:pt idx="7179">
                  <c:v>4.0193238367554465E-2</c:v>
                </c:pt>
                <c:pt idx="7180">
                  <c:v>3.9094538367552681E-2</c:v>
                </c:pt>
                <c:pt idx="7181">
                  <c:v>3.9804071701554158E-2</c:v>
                </c:pt>
                <c:pt idx="7182">
                  <c:v>4.0744571700554524E-2</c:v>
                </c:pt>
                <c:pt idx="7183">
                  <c:v>4.1092855033553158E-2</c:v>
                </c:pt>
                <c:pt idx="7184">
                  <c:v>4.116410503455277E-2</c:v>
                </c:pt>
                <c:pt idx="7185">
                  <c:v>4.0270738367554196E-2</c:v>
                </c:pt>
                <c:pt idx="7186">
                  <c:v>4.0804388367553693E-2</c:v>
                </c:pt>
                <c:pt idx="7187">
                  <c:v>4.1812838367554186E-2</c:v>
                </c:pt>
                <c:pt idx="7188">
                  <c:v>4.1469555034553587E-2</c:v>
                </c:pt>
                <c:pt idx="7189">
                  <c:v>4.0964955034554287E-2</c:v>
                </c:pt>
                <c:pt idx="7190">
                  <c:v>4.0522321700554323E-2</c:v>
                </c:pt>
                <c:pt idx="7191">
                  <c:v>4.0373621701553966E-2</c:v>
                </c:pt>
                <c:pt idx="7192">
                  <c:v>4.132695503355506E-2</c:v>
                </c:pt>
                <c:pt idx="7193">
                  <c:v>4.1086638367553399E-2</c:v>
                </c:pt>
                <c:pt idx="7194">
                  <c:v>4.0372221700553504E-2</c:v>
                </c:pt>
                <c:pt idx="7195">
                  <c:v>3.9851438367553407E-2</c:v>
                </c:pt>
                <c:pt idx="7196">
                  <c:v>3.9337555034554009E-2</c:v>
                </c:pt>
                <c:pt idx="7197">
                  <c:v>4.0930455033554261E-2</c:v>
                </c:pt>
                <c:pt idx="7198">
                  <c:v>4.0979871700554463E-2</c:v>
                </c:pt>
                <c:pt idx="7199">
                  <c:v>3.998493836755386E-2</c:v>
                </c:pt>
                <c:pt idx="7200">
                  <c:v>3.9744271700553349E-2</c:v>
                </c:pt>
                <c:pt idx="7201">
                  <c:v>3.9542238367554952E-2</c:v>
                </c:pt>
                <c:pt idx="7202">
                  <c:v>4.0980138367554056E-2</c:v>
                </c:pt>
                <c:pt idx="7203">
                  <c:v>4.0416138367553381E-2</c:v>
                </c:pt>
                <c:pt idx="7204">
                  <c:v>4.0111171700554629E-2</c:v>
                </c:pt>
                <c:pt idx="7205">
                  <c:v>3.9477071701553748E-2</c:v>
                </c:pt>
                <c:pt idx="7206">
                  <c:v>3.874393836755359E-2</c:v>
                </c:pt>
                <c:pt idx="7207">
                  <c:v>4.0240671700554523E-2</c:v>
                </c:pt>
                <c:pt idx="7208">
                  <c:v>4.0844605033554651E-2</c:v>
                </c:pt>
                <c:pt idx="7209">
                  <c:v>4.0351505034554827E-2</c:v>
                </c:pt>
                <c:pt idx="7210">
                  <c:v>3.9973688367555618E-2</c:v>
                </c:pt>
                <c:pt idx="7211">
                  <c:v>4.0308621700554562E-2</c:v>
                </c:pt>
                <c:pt idx="7212">
                  <c:v>4.0639321700553802E-2</c:v>
                </c:pt>
                <c:pt idx="7213">
                  <c:v>4.1326655034555196E-2</c:v>
                </c:pt>
                <c:pt idx="7214">
                  <c:v>4.0873405034553792E-2</c:v>
                </c:pt>
                <c:pt idx="7215">
                  <c:v>4.0517721700553858E-2</c:v>
                </c:pt>
                <c:pt idx="7216">
                  <c:v>3.9723821700554177E-2</c:v>
                </c:pt>
                <c:pt idx="7217">
                  <c:v>4.0388688367552342E-2</c:v>
                </c:pt>
                <c:pt idx="7218">
                  <c:v>4.0250655034554009E-2</c:v>
                </c:pt>
                <c:pt idx="7219">
                  <c:v>3.9455288367553146E-2</c:v>
                </c:pt>
                <c:pt idx="7220">
                  <c:v>3.8852038367553868E-2</c:v>
                </c:pt>
                <c:pt idx="7221">
                  <c:v>3.8862288367554634E-2</c:v>
                </c:pt>
                <c:pt idx="7222">
                  <c:v>4.0247605034553893E-2</c:v>
                </c:pt>
                <c:pt idx="7223">
                  <c:v>4.0079871701553096E-2</c:v>
                </c:pt>
                <c:pt idx="7224">
                  <c:v>4.0073005034554535E-2</c:v>
                </c:pt>
                <c:pt idx="7225">
                  <c:v>3.914385503455349E-2</c:v>
                </c:pt>
                <c:pt idx="7226">
                  <c:v>3.9556021700554347E-2</c:v>
                </c:pt>
                <c:pt idx="7227">
                  <c:v>4.1815955033553245E-2</c:v>
                </c:pt>
                <c:pt idx="7228">
                  <c:v>4.2743638367553197E-2</c:v>
                </c:pt>
                <c:pt idx="7229">
                  <c:v>4.1806471700554362E-2</c:v>
                </c:pt>
                <c:pt idx="7230">
                  <c:v>4.1269405033553988E-2</c:v>
                </c:pt>
                <c:pt idx="7231">
                  <c:v>4.1442388367554053E-2</c:v>
                </c:pt>
                <c:pt idx="7232">
                  <c:v>4.2975188367553721E-2</c:v>
                </c:pt>
                <c:pt idx="7233">
                  <c:v>4.2083655034555315E-2</c:v>
                </c:pt>
                <c:pt idx="7234">
                  <c:v>4.1351355033554207E-2</c:v>
                </c:pt>
                <c:pt idx="7235">
                  <c:v>4.055088836755423E-2</c:v>
                </c:pt>
                <c:pt idx="7236">
                  <c:v>4.1114271700552998E-2</c:v>
                </c:pt>
                <c:pt idx="7237">
                  <c:v>4.1795905033553418E-2</c:v>
                </c:pt>
                <c:pt idx="7238">
                  <c:v>4.2124338367552874E-2</c:v>
                </c:pt>
                <c:pt idx="7239">
                  <c:v>4.1637755033554449E-2</c:v>
                </c:pt>
                <c:pt idx="7240">
                  <c:v>4.0451988367553107E-2</c:v>
                </c:pt>
                <c:pt idx="7241">
                  <c:v>4.0927571701554435E-2</c:v>
                </c:pt>
                <c:pt idx="7242">
                  <c:v>4.225987170055219E-2</c:v>
                </c:pt>
                <c:pt idx="7243">
                  <c:v>4.2275855034554291E-2</c:v>
                </c:pt>
                <c:pt idx="7244">
                  <c:v>4.1283855034554187E-2</c:v>
                </c:pt>
                <c:pt idx="7245">
                  <c:v>4.0985088367555059E-2</c:v>
                </c:pt>
                <c:pt idx="7246">
                  <c:v>4.1452021700554689E-2</c:v>
                </c:pt>
                <c:pt idx="7247">
                  <c:v>4.2228471701554818E-2</c:v>
                </c:pt>
                <c:pt idx="7248">
                  <c:v>4.3188955033554202E-2</c:v>
                </c:pt>
                <c:pt idx="7249">
                  <c:v>4.1535521701553571E-2</c:v>
                </c:pt>
                <c:pt idx="7250">
                  <c:v>4.0754488367553202E-2</c:v>
                </c:pt>
                <c:pt idx="7251">
                  <c:v>4.1804955033554372E-2</c:v>
                </c:pt>
                <c:pt idx="7252">
                  <c:v>4.2434405034552605E-2</c:v>
                </c:pt>
                <c:pt idx="7253">
                  <c:v>4.1356238367552714E-2</c:v>
                </c:pt>
                <c:pt idx="7254">
                  <c:v>4.1180938367554057E-2</c:v>
                </c:pt>
                <c:pt idx="7255">
                  <c:v>4.1409671701553699E-2</c:v>
                </c:pt>
                <c:pt idx="7256">
                  <c:v>4.1593455033553675E-2</c:v>
                </c:pt>
                <c:pt idx="7257">
                  <c:v>4.2999471700555028E-2</c:v>
                </c:pt>
                <c:pt idx="7258">
                  <c:v>4.274835503355319E-2</c:v>
                </c:pt>
                <c:pt idx="7259">
                  <c:v>4.2601938367554618E-2</c:v>
                </c:pt>
                <c:pt idx="7260">
                  <c:v>4.1902838367554332E-2</c:v>
                </c:pt>
                <c:pt idx="7261">
                  <c:v>4.2414571700553474E-2</c:v>
                </c:pt>
                <c:pt idx="7262">
                  <c:v>4.1894238367553308E-2</c:v>
                </c:pt>
                <c:pt idx="7263">
                  <c:v>4.2498738367554759E-2</c:v>
                </c:pt>
                <c:pt idx="7264">
                  <c:v>4.1866388367552923E-2</c:v>
                </c:pt>
                <c:pt idx="7265">
                  <c:v>4.1137888367553679E-2</c:v>
                </c:pt>
                <c:pt idx="7266">
                  <c:v>4.1310188367554582E-2</c:v>
                </c:pt>
                <c:pt idx="7267">
                  <c:v>4.2553838367553845E-2</c:v>
                </c:pt>
                <c:pt idx="7268">
                  <c:v>4.2471855034553266E-2</c:v>
                </c:pt>
                <c:pt idx="7269">
                  <c:v>4.1270138367553735E-2</c:v>
                </c:pt>
                <c:pt idx="7270">
                  <c:v>4.1120338367554646E-2</c:v>
                </c:pt>
                <c:pt idx="7271">
                  <c:v>4.1281005034552856E-2</c:v>
                </c:pt>
                <c:pt idx="7272">
                  <c:v>4.2299905034554677E-2</c:v>
                </c:pt>
                <c:pt idx="7273">
                  <c:v>4.2485305033554036E-2</c:v>
                </c:pt>
                <c:pt idx="7274">
                  <c:v>4.1971205034553941E-2</c:v>
                </c:pt>
                <c:pt idx="7275">
                  <c:v>4.0972171700553298E-2</c:v>
                </c:pt>
                <c:pt idx="7276">
                  <c:v>4.1310905034554105E-2</c:v>
                </c:pt>
                <c:pt idx="7277">
                  <c:v>4.2440855034553374E-2</c:v>
                </c:pt>
                <c:pt idx="7278">
                  <c:v>4.2584138367552662E-2</c:v>
                </c:pt>
                <c:pt idx="7279">
                  <c:v>4.1870371700553258E-2</c:v>
                </c:pt>
                <c:pt idx="7280">
                  <c:v>4.1536355034554398E-2</c:v>
                </c:pt>
                <c:pt idx="7281">
                  <c:v>4.132688836755434E-2</c:v>
                </c:pt>
                <c:pt idx="7282">
                  <c:v>4.1613021700553213E-2</c:v>
                </c:pt>
                <c:pt idx="7283">
                  <c:v>4.1736955033555526E-2</c:v>
                </c:pt>
                <c:pt idx="7284">
                  <c:v>4.1877538367553549E-2</c:v>
                </c:pt>
                <c:pt idx="7285">
                  <c:v>4.1901321700554342E-2</c:v>
                </c:pt>
                <c:pt idx="7286">
                  <c:v>4.108097170055465E-2</c:v>
                </c:pt>
                <c:pt idx="7287">
                  <c:v>4.2682555034555272E-2</c:v>
                </c:pt>
                <c:pt idx="7288">
                  <c:v>4.2651721700553716E-2</c:v>
                </c:pt>
                <c:pt idx="7289">
                  <c:v>4.1825071700553232E-2</c:v>
                </c:pt>
                <c:pt idx="7290">
                  <c:v>4.1759805033552547E-2</c:v>
                </c:pt>
                <c:pt idx="7291">
                  <c:v>4.0811455034554592E-2</c:v>
                </c:pt>
                <c:pt idx="7292">
                  <c:v>4.1526321700554328E-2</c:v>
                </c:pt>
                <c:pt idx="7293">
                  <c:v>4.1741555034554303E-2</c:v>
                </c:pt>
                <c:pt idx="7294">
                  <c:v>4.1919871701552716E-2</c:v>
                </c:pt>
                <c:pt idx="7295">
                  <c:v>4.1281305034554586E-2</c:v>
                </c:pt>
                <c:pt idx="7296">
                  <c:v>4.0928438367553846E-2</c:v>
                </c:pt>
                <c:pt idx="7297">
                  <c:v>4.229165503455419E-2</c:v>
                </c:pt>
                <c:pt idx="7298">
                  <c:v>4.1864855033554485E-2</c:v>
                </c:pt>
                <c:pt idx="7299">
                  <c:v>4.1161521700554496E-2</c:v>
                </c:pt>
                <c:pt idx="7300">
                  <c:v>4.0503655034554734E-2</c:v>
                </c:pt>
                <c:pt idx="7301">
                  <c:v>4.2062455033554394E-2</c:v>
                </c:pt>
                <c:pt idx="7302">
                  <c:v>4.2042788367553777E-2</c:v>
                </c:pt>
                <c:pt idx="7303">
                  <c:v>4.2205355033552786E-2</c:v>
                </c:pt>
                <c:pt idx="7304">
                  <c:v>4.216480503455329E-2</c:v>
                </c:pt>
                <c:pt idx="7305">
                  <c:v>4.1262555034553963E-2</c:v>
                </c:pt>
                <c:pt idx="7306">
                  <c:v>4.1207571700554405E-2</c:v>
                </c:pt>
                <c:pt idx="7307">
                  <c:v>4.1912538367554E-2</c:v>
                </c:pt>
                <c:pt idx="7308">
                  <c:v>4.2483788367554134E-2</c:v>
                </c:pt>
                <c:pt idx="7309">
                  <c:v>4.1946205033553022E-2</c:v>
                </c:pt>
                <c:pt idx="7310">
                  <c:v>4.1045888367555031E-2</c:v>
                </c:pt>
                <c:pt idx="7311">
                  <c:v>4.1066155034553867E-2</c:v>
                </c:pt>
                <c:pt idx="7312">
                  <c:v>4.141687170155435E-2</c:v>
                </c:pt>
                <c:pt idx="7313">
                  <c:v>4.0973121700553741E-2</c:v>
                </c:pt>
                <c:pt idx="7314">
                  <c:v>4.069713836755269E-2</c:v>
                </c:pt>
                <c:pt idx="7315">
                  <c:v>4.0208105034552369E-2</c:v>
                </c:pt>
                <c:pt idx="7316">
                  <c:v>4.0605788367554532E-2</c:v>
                </c:pt>
                <c:pt idx="7317">
                  <c:v>4.2119121700554055E-2</c:v>
                </c:pt>
                <c:pt idx="7318">
                  <c:v>4.1502321701554615E-2</c:v>
                </c:pt>
                <c:pt idx="7319">
                  <c:v>4.1093288367554728E-2</c:v>
                </c:pt>
                <c:pt idx="7320">
                  <c:v>3.9999988367553876E-2</c:v>
                </c:pt>
                <c:pt idx="7321">
                  <c:v>4.037637170055404E-2</c:v>
                </c:pt>
                <c:pt idx="7322">
                  <c:v>4.1771171701554047E-2</c:v>
                </c:pt>
                <c:pt idx="7323">
                  <c:v>4.2625688367555051E-2</c:v>
                </c:pt>
                <c:pt idx="7324">
                  <c:v>4.1155088367552176E-2</c:v>
                </c:pt>
                <c:pt idx="7325">
                  <c:v>4.0748955034554293E-2</c:v>
                </c:pt>
                <c:pt idx="7326">
                  <c:v>4.0820888367554667E-2</c:v>
                </c:pt>
                <c:pt idx="7327">
                  <c:v>4.203608836755364E-2</c:v>
                </c:pt>
                <c:pt idx="7328">
                  <c:v>4.145040503455362E-2</c:v>
                </c:pt>
                <c:pt idx="7329">
                  <c:v>4.1255855033553737E-2</c:v>
                </c:pt>
                <c:pt idx="7330">
                  <c:v>3.9936588367553719E-2</c:v>
                </c:pt>
                <c:pt idx="7331">
                  <c:v>3.9939088367552736E-2</c:v>
                </c:pt>
                <c:pt idx="7332">
                  <c:v>4.130782170055354E-2</c:v>
                </c:pt>
                <c:pt idx="7333">
                  <c:v>4.1130605033553772E-2</c:v>
                </c:pt>
                <c:pt idx="7334">
                  <c:v>4.061022170055302E-2</c:v>
                </c:pt>
                <c:pt idx="7335">
                  <c:v>4.0426338367553563E-2</c:v>
                </c:pt>
                <c:pt idx="7336">
                  <c:v>3.975937170055395E-2</c:v>
                </c:pt>
                <c:pt idx="7337">
                  <c:v>4.1921505033553921E-2</c:v>
                </c:pt>
                <c:pt idx="7338">
                  <c:v>4.1160038367554955E-2</c:v>
                </c:pt>
                <c:pt idx="7339">
                  <c:v>3.9769971700553478E-2</c:v>
                </c:pt>
                <c:pt idx="7340">
                  <c:v>3.6684603667553398E-2</c:v>
                </c:pt>
                <c:pt idx="7341">
                  <c:v>3.6319674242554847E-2</c:v>
                </c:pt>
                <c:pt idx="7342">
                  <c:v>3.7749471700554829E-2</c:v>
                </c:pt>
                <c:pt idx="7343">
                  <c:v>3.7732938367553495E-2</c:v>
                </c:pt>
                <c:pt idx="7344">
                  <c:v>3.667027170055355E-2</c:v>
                </c:pt>
                <c:pt idx="7345">
                  <c:v>3.6495788367553808E-2</c:v>
                </c:pt>
                <c:pt idx="7346">
                  <c:v>3.6825205033553979E-2</c:v>
                </c:pt>
                <c:pt idx="7347">
                  <c:v>3.7905755033553271E-2</c:v>
                </c:pt>
                <c:pt idx="7348">
                  <c:v>3.7079905034553343E-2</c:v>
                </c:pt>
                <c:pt idx="7349">
                  <c:v>3.725527170055272E-2</c:v>
                </c:pt>
                <c:pt idx="7350">
                  <c:v>3.6321555033553346E-2</c:v>
                </c:pt>
                <c:pt idx="7351">
                  <c:v>3.6265371700554064E-2</c:v>
                </c:pt>
                <c:pt idx="7352">
                  <c:v>3.9663821700552895E-2</c:v>
                </c:pt>
                <c:pt idx="7353">
                  <c:v>4.0355188367553432E-2</c:v>
                </c:pt>
                <c:pt idx="7354">
                  <c:v>3.9930038367553558E-2</c:v>
                </c:pt>
                <c:pt idx="7355">
                  <c:v>3.8934471700554377E-2</c:v>
                </c:pt>
                <c:pt idx="7356">
                  <c:v>3.8611705034553759E-2</c:v>
                </c:pt>
                <c:pt idx="7357">
                  <c:v>4.0142088367553577E-2</c:v>
                </c:pt>
                <c:pt idx="7358">
                  <c:v>4.0176621700553874E-2</c:v>
                </c:pt>
                <c:pt idx="7359">
                  <c:v>3.9660355034555075E-2</c:v>
                </c:pt>
                <c:pt idx="7360">
                  <c:v>3.8651271701552539E-2</c:v>
                </c:pt>
                <c:pt idx="7361">
                  <c:v>3.8402255033553837E-2</c:v>
                </c:pt>
                <c:pt idx="7362">
                  <c:v>4.0130021700554644E-2</c:v>
                </c:pt>
                <c:pt idx="7363">
                  <c:v>4.0197288367553832E-2</c:v>
                </c:pt>
                <c:pt idx="7364">
                  <c:v>3.8963455034553854E-2</c:v>
                </c:pt>
                <c:pt idx="7365">
                  <c:v>3.7046821700553914E-2</c:v>
                </c:pt>
                <c:pt idx="7366">
                  <c:v>3.6783238367553886E-2</c:v>
                </c:pt>
                <c:pt idx="7367">
                  <c:v>3.8195338367553469E-2</c:v>
                </c:pt>
                <c:pt idx="7368">
                  <c:v>3.9113888367554986E-2</c:v>
                </c:pt>
                <c:pt idx="7369">
                  <c:v>3.8056371700553052E-2</c:v>
                </c:pt>
                <c:pt idx="7370">
                  <c:v>3.7257688367554345E-2</c:v>
                </c:pt>
                <c:pt idx="7371">
                  <c:v>3.7597738367554492E-2</c:v>
                </c:pt>
                <c:pt idx="7372">
                  <c:v>3.8294405034554793E-2</c:v>
                </c:pt>
                <c:pt idx="7373">
                  <c:v>3.8896188367554665E-2</c:v>
                </c:pt>
                <c:pt idx="7374">
                  <c:v>3.7447888367554819E-2</c:v>
                </c:pt>
                <c:pt idx="7375">
                  <c:v>3.6689205034552821E-2</c:v>
                </c:pt>
                <c:pt idx="7376">
                  <c:v>3.6360955034553791E-2</c:v>
                </c:pt>
                <c:pt idx="7377">
                  <c:v>3.8223905033553288E-2</c:v>
                </c:pt>
                <c:pt idx="7378">
                  <c:v>3.8462488367554351E-2</c:v>
                </c:pt>
                <c:pt idx="7379">
                  <c:v>3.7956888367554023E-2</c:v>
                </c:pt>
                <c:pt idx="7380">
                  <c:v>3.6563738367553847E-2</c:v>
                </c:pt>
                <c:pt idx="7381">
                  <c:v>3.6293005034553752E-2</c:v>
                </c:pt>
                <c:pt idx="7382">
                  <c:v>3.8215738367553834E-2</c:v>
                </c:pt>
                <c:pt idx="7383">
                  <c:v>3.8304955034555513E-2</c:v>
                </c:pt>
                <c:pt idx="7384">
                  <c:v>3.7258138367554275E-2</c:v>
                </c:pt>
                <c:pt idx="7385">
                  <c:v>3.6980588367554426E-2</c:v>
                </c:pt>
                <c:pt idx="7386">
                  <c:v>3.678237170055261E-2</c:v>
                </c:pt>
                <c:pt idx="7387">
                  <c:v>3.8535355034553256E-2</c:v>
                </c:pt>
                <c:pt idx="7388">
                  <c:v>3.8341138367553776E-2</c:v>
                </c:pt>
                <c:pt idx="7389">
                  <c:v>3.7369821700553765E-2</c:v>
                </c:pt>
                <c:pt idx="7390">
                  <c:v>3.6566088367552887E-2</c:v>
                </c:pt>
                <c:pt idx="7391">
                  <c:v>3.6791738367553742E-2</c:v>
                </c:pt>
                <c:pt idx="7392">
                  <c:v>3.8447038367553213E-2</c:v>
                </c:pt>
                <c:pt idx="7393">
                  <c:v>3.8213321701554073E-2</c:v>
                </c:pt>
                <c:pt idx="7394">
                  <c:v>3.7741488367553935E-2</c:v>
                </c:pt>
                <c:pt idx="7395">
                  <c:v>3.690528836755376E-2</c:v>
                </c:pt>
                <c:pt idx="7396">
                  <c:v>3.7216671701554696E-2</c:v>
                </c:pt>
                <c:pt idx="7397">
                  <c:v>3.8368071701554166E-2</c:v>
                </c:pt>
                <c:pt idx="7398">
                  <c:v>3.8304505034553807E-2</c:v>
                </c:pt>
                <c:pt idx="7399">
                  <c:v>3.7161255033553567E-2</c:v>
                </c:pt>
                <c:pt idx="7400">
                  <c:v>3.640507170055414E-2</c:v>
                </c:pt>
                <c:pt idx="7401">
                  <c:v>3.6280305034552776E-2</c:v>
                </c:pt>
                <c:pt idx="7402">
                  <c:v>3.8061838367554793E-2</c:v>
                </c:pt>
                <c:pt idx="7403">
                  <c:v>3.8173471701553788E-2</c:v>
                </c:pt>
                <c:pt idx="7404">
                  <c:v>3.7418221700552715E-2</c:v>
                </c:pt>
                <c:pt idx="7405">
                  <c:v>3.6618938367554102E-2</c:v>
                </c:pt>
                <c:pt idx="7406">
                  <c:v>3.6704888367553104E-2</c:v>
                </c:pt>
                <c:pt idx="7407">
                  <c:v>3.8020505034554966E-2</c:v>
                </c:pt>
                <c:pt idx="7408">
                  <c:v>3.7582321700553714E-2</c:v>
                </c:pt>
                <c:pt idx="7409">
                  <c:v>3.7112821701554347E-2</c:v>
                </c:pt>
                <c:pt idx="7410">
                  <c:v>3.6429138367552974E-2</c:v>
                </c:pt>
                <c:pt idx="7411">
                  <c:v>3.6645905034554851E-2</c:v>
                </c:pt>
                <c:pt idx="7412">
                  <c:v>3.8635638367554528E-2</c:v>
                </c:pt>
                <c:pt idx="7413">
                  <c:v>3.8104321700553848E-2</c:v>
                </c:pt>
                <c:pt idx="7414">
                  <c:v>3.7679121701553478E-2</c:v>
                </c:pt>
                <c:pt idx="7415">
                  <c:v>3.724277170155417E-2</c:v>
                </c:pt>
                <c:pt idx="7416">
                  <c:v>3.715543836755493E-2</c:v>
                </c:pt>
                <c:pt idx="7417">
                  <c:v>3.8125538367554904E-2</c:v>
                </c:pt>
                <c:pt idx="7418">
                  <c:v>3.8390521700553529E-2</c:v>
                </c:pt>
                <c:pt idx="7419">
                  <c:v>3.8038638367553682E-2</c:v>
                </c:pt>
                <c:pt idx="7420">
                  <c:v>3.7861255034553801E-2</c:v>
                </c:pt>
                <c:pt idx="7421">
                  <c:v>3.763655503455339E-2</c:v>
                </c:pt>
                <c:pt idx="7422">
                  <c:v>3.8995855034554119E-2</c:v>
                </c:pt>
                <c:pt idx="7423">
                  <c:v>3.8728005034553939E-2</c:v>
                </c:pt>
                <c:pt idx="7424">
                  <c:v>3.8441855034553066E-2</c:v>
                </c:pt>
                <c:pt idx="7425">
                  <c:v>3.8142621701553872E-2</c:v>
                </c:pt>
                <c:pt idx="7426">
                  <c:v>3.796397170155337E-2</c:v>
                </c:pt>
                <c:pt idx="7427">
                  <c:v>4.0083771700552398E-2</c:v>
                </c:pt>
                <c:pt idx="7428">
                  <c:v>3.9944621701553509E-2</c:v>
                </c:pt>
                <c:pt idx="7429">
                  <c:v>3.9250821700552899E-2</c:v>
                </c:pt>
                <c:pt idx="7430">
                  <c:v>3.9128705034554082E-2</c:v>
                </c:pt>
                <c:pt idx="7431">
                  <c:v>3.7889888367554428E-2</c:v>
                </c:pt>
                <c:pt idx="7432">
                  <c:v>3.9050521701553501E-2</c:v>
                </c:pt>
                <c:pt idx="7433">
                  <c:v>3.9143838367553266E-2</c:v>
                </c:pt>
                <c:pt idx="7434">
                  <c:v>3.8957838367553912E-2</c:v>
                </c:pt>
                <c:pt idx="7435">
                  <c:v>3.8658271700552541E-2</c:v>
                </c:pt>
                <c:pt idx="7436">
                  <c:v>3.8695305033553631E-2</c:v>
                </c:pt>
                <c:pt idx="7437">
                  <c:v>3.9601805034554752E-2</c:v>
                </c:pt>
                <c:pt idx="7438">
                  <c:v>3.9343405034554871E-2</c:v>
                </c:pt>
                <c:pt idx="7439">
                  <c:v>3.9500305034553443E-2</c:v>
                </c:pt>
                <c:pt idx="7440">
                  <c:v>3.7693671700554668E-2</c:v>
                </c:pt>
                <c:pt idx="7441">
                  <c:v>3.8614305034553945E-2</c:v>
                </c:pt>
                <c:pt idx="7442">
                  <c:v>4.0423121700553247E-2</c:v>
                </c:pt>
                <c:pt idx="7443">
                  <c:v>3.9713438367553658E-2</c:v>
                </c:pt>
                <c:pt idx="7444">
                  <c:v>4.0123371700553315E-2</c:v>
                </c:pt>
                <c:pt idx="7445">
                  <c:v>3.9207938367552722E-2</c:v>
                </c:pt>
                <c:pt idx="7446">
                  <c:v>3.8825555034555273E-2</c:v>
                </c:pt>
                <c:pt idx="7447">
                  <c:v>3.9304221701553524E-2</c:v>
                </c:pt>
                <c:pt idx="7448">
                  <c:v>3.978997170055272E-2</c:v>
                </c:pt>
                <c:pt idx="7449">
                  <c:v>4.0246638367553225E-2</c:v>
                </c:pt>
                <c:pt idx="7450">
                  <c:v>3.9527938367554818E-2</c:v>
                </c:pt>
                <c:pt idx="7451">
                  <c:v>3.9943655034552841E-2</c:v>
                </c:pt>
                <c:pt idx="7452">
                  <c:v>4.1664605034553895E-2</c:v>
                </c:pt>
                <c:pt idx="7453">
                  <c:v>4.1850505034553856E-2</c:v>
                </c:pt>
                <c:pt idx="7454">
                  <c:v>4.074452170055394E-2</c:v>
                </c:pt>
                <c:pt idx="7455">
                  <c:v>4.0667238367553218E-2</c:v>
                </c:pt>
                <c:pt idx="7456">
                  <c:v>4.066150503355366E-2</c:v>
                </c:pt>
                <c:pt idx="7457">
                  <c:v>4.2008238367555031E-2</c:v>
                </c:pt>
                <c:pt idx="7458">
                  <c:v>4.1609605034554201E-2</c:v>
                </c:pt>
                <c:pt idx="7459">
                  <c:v>4.0536638367554681E-2</c:v>
                </c:pt>
                <c:pt idx="7460">
                  <c:v>4.0450755033554622E-2</c:v>
                </c:pt>
                <c:pt idx="7461">
                  <c:v>4.0787988367553887E-2</c:v>
                </c:pt>
                <c:pt idx="7462">
                  <c:v>4.1627121700552785E-2</c:v>
                </c:pt>
                <c:pt idx="7463">
                  <c:v>4.1727188367555137E-2</c:v>
                </c:pt>
                <c:pt idx="7464">
                  <c:v>4.1909588367553277E-2</c:v>
                </c:pt>
                <c:pt idx="7465">
                  <c:v>4.0972121701552802E-2</c:v>
                </c:pt>
                <c:pt idx="7466">
                  <c:v>4.0554655034553869E-2</c:v>
                </c:pt>
                <c:pt idx="7467">
                  <c:v>4.0474238367553775E-2</c:v>
                </c:pt>
                <c:pt idx="7468">
                  <c:v>4.0313321700554419E-2</c:v>
                </c:pt>
                <c:pt idx="7469">
                  <c:v>4.0049388367553854E-2</c:v>
                </c:pt>
                <c:pt idx="7470">
                  <c:v>4.0087188367555052E-2</c:v>
                </c:pt>
                <c:pt idx="7471">
                  <c:v>3.9708588367553824E-2</c:v>
                </c:pt>
                <c:pt idx="7472">
                  <c:v>3.9532238367555331E-2</c:v>
                </c:pt>
                <c:pt idx="7473">
                  <c:v>4.0141538367554255E-2</c:v>
                </c:pt>
                <c:pt idx="7474">
                  <c:v>4.0275305034554301E-2</c:v>
                </c:pt>
                <c:pt idx="7475">
                  <c:v>3.9648705033553847E-2</c:v>
                </c:pt>
                <c:pt idx="7476">
                  <c:v>3.9910288367553684E-2</c:v>
                </c:pt>
                <c:pt idx="7477">
                  <c:v>3.937757170055263E-2</c:v>
                </c:pt>
                <c:pt idx="7478">
                  <c:v>3.929633836755371E-2</c:v>
                </c:pt>
                <c:pt idx="7479">
                  <c:v>3.9067821700553076E-2</c:v>
                </c:pt>
                <c:pt idx="7480">
                  <c:v>3.844000503355445E-2</c:v>
                </c:pt>
                <c:pt idx="7481">
                  <c:v>3.8185305033555175E-2</c:v>
                </c:pt>
                <c:pt idx="7482">
                  <c:v>3.955045503355499E-2</c:v>
                </c:pt>
                <c:pt idx="7483">
                  <c:v>3.8692321701552637E-2</c:v>
                </c:pt>
                <c:pt idx="7484">
                  <c:v>3.8666821700554757E-2</c:v>
                </c:pt>
                <c:pt idx="7485">
                  <c:v>3.8019455033553265E-2</c:v>
                </c:pt>
                <c:pt idx="7486">
                  <c:v>3.8672038367553577E-2</c:v>
                </c:pt>
                <c:pt idx="7487">
                  <c:v>4.0059255033553634E-2</c:v>
                </c:pt>
                <c:pt idx="7488">
                  <c:v>4.0019788367554335E-2</c:v>
                </c:pt>
                <c:pt idx="7489">
                  <c:v>3.929937170155369E-2</c:v>
                </c:pt>
                <c:pt idx="7490">
                  <c:v>3.8468105033554204E-2</c:v>
                </c:pt>
                <c:pt idx="7491">
                  <c:v>3.8829388367553855E-2</c:v>
                </c:pt>
                <c:pt idx="7492">
                  <c:v>3.9818055033554026E-2</c:v>
                </c:pt>
                <c:pt idx="7493">
                  <c:v>3.960537170055374E-2</c:v>
                </c:pt>
                <c:pt idx="7494">
                  <c:v>3.9014255034554204E-2</c:v>
                </c:pt>
                <c:pt idx="7495">
                  <c:v>3.7967738367554696E-2</c:v>
                </c:pt>
                <c:pt idx="7496">
                  <c:v>3.8192071701554434E-2</c:v>
                </c:pt>
                <c:pt idx="7497">
                  <c:v>3.9357538367553027E-2</c:v>
                </c:pt>
                <c:pt idx="7498">
                  <c:v>3.9695021700555125E-2</c:v>
                </c:pt>
                <c:pt idx="7499">
                  <c:v>3.9298105034554845E-2</c:v>
                </c:pt>
                <c:pt idx="7500">
                  <c:v>3.8286205033554802E-2</c:v>
                </c:pt>
                <c:pt idx="7501">
                  <c:v>3.8476405034553587E-2</c:v>
                </c:pt>
                <c:pt idx="7502">
                  <c:v>4.0088388367553088E-2</c:v>
                </c:pt>
                <c:pt idx="7503">
                  <c:v>3.9962155034554095E-2</c:v>
                </c:pt>
                <c:pt idx="7504">
                  <c:v>3.9073171700553425E-2</c:v>
                </c:pt>
                <c:pt idx="7505">
                  <c:v>3.9246121700554817E-2</c:v>
                </c:pt>
                <c:pt idx="7506">
                  <c:v>3.9185671701553695E-2</c:v>
                </c:pt>
                <c:pt idx="7507">
                  <c:v>4.0526221700553713E-2</c:v>
                </c:pt>
                <c:pt idx="7508">
                  <c:v>4.0937271701554104E-2</c:v>
                </c:pt>
                <c:pt idx="7509">
                  <c:v>3.9781155033554463E-2</c:v>
                </c:pt>
                <c:pt idx="7510">
                  <c:v>3.9533921700553656E-2</c:v>
                </c:pt>
                <c:pt idx="7511">
                  <c:v>3.9510088367552279E-2</c:v>
                </c:pt>
                <c:pt idx="7512">
                  <c:v>3.9925588367554846E-2</c:v>
                </c:pt>
                <c:pt idx="7513">
                  <c:v>4.0314655033553984E-2</c:v>
                </c:pt>
                <c:pt idx="7514">
                  <c:v>3.9743805033553195E-2</c:v>
                </c:pt>
                <c:pt idx="7515">
                  <c:v>3.8882005033552283E-2</c:v>
                </c:pt>
                <c:pt idx="7516">
                  <c:v>3.9528505034554365E-2</c:v>
                </c:pt>
                <c:pt idx="7517">
                  <c:v>4.1619488367554205E-2</c:v>
                </c:pt>
                <c:pt idx="7518">
                  <c:v>3.986073836755373E-2</c:v>
                </c:pt>
                <c:pt idx="7519">
                  <c:v>4.0141305034555111E-2</c:v>
                </c:pt>
                <c:pt idx="7520">
                  <c:v>3.9254838367553682E-2</c:v>
                </c:pt>
                <c:pt idx="7521">
                  <c:v>3.9830338367555521E-2</c:v>
                </c:pt>
                <c:pt idx="7522">
                  <c:v>4.071802170155521E-2</c:v>
                </c:pt>
                <c:pt idx="7523">
                  <c:v>4.0317371700553786E-2</c:v>
                </c:pt>
                <c:pt idx="7524">
                  <c:v>4.005005503355448E-2</c:v>
                </c:pt>
                <c:pt idx="7525">
                  <c:v>3.9046555033553212E-2</c:v>
                </c:pt>
                <c:pt idx="7526">
                  <c:v>3.9723105034552966E-2</c:v>
                </c:pt>
                <c:pt idx="7527">
                  <c:v>3.9878121701552652E-2</c:v>
                </c:pt>
                <c:pt idx="7528">
                  <c:v>4.0419338367553473E-2</c:v>
                </c:pt>
                <c:pt idx="7529">
                  <c:v>3.9706371701552848E-2</c:v>
                </c:pt>
                <c:pt idx="7530">
                  <c:v>3.9675838367554797E-2</c:v>
                </c:pt>
                <c:pt idx="7531">
                  <c:v>3.9497988367554762E-2</c:v>
                </c:pt>
                <c:pt idx="7532">
                  <c:v>4.0037755034554715E-2</c:v>
                </c:pt>
                <c:pt idx="7533">
                  <c:v>4.0144888367554324E-2</c:v>
                </c:pt>
                <c:pt idx="7534">
                  <c:v>3.9855171700552597E-2</c:v>
                </c:pt>
                <c:pt idx="7535">
                  <c:v>3.9641205034553331E-2</c:v>
                </c:pt>
                <c:pt idx="7536">
                  <c:v>4.0148855034552747E-2</c:v>
                </c:pt>
                <c:pt idx="7537">
                  <c:v>4.0291421700554289E-2</c:v>
                </c:pt>
                <c:pt idx="7538">
                  <c:v>4.0419871701552659E-2</c:v>
                </c:pt>
                <c:pt idx="7539">
                  <c:v>4.0244338367552993E-2</c:v>
                </c:pt>
                <c:pt idx="7540">
                  <c:v>4.0166088367553379E-2</c:v>
                </c:pt>
                <c:pt idx="7541">
                  <c:v>4.0739071700552423E-2</c:v>
                </c:pt>
                <c:pt idx="7542">
                  <c:v>4.1568821700553607E-2</c:v>
                </c:pt>
                <c:pt idx="7543">
                  <c:v>4.1692988367555153E-2</c:v>
                </c:pt>
                <c:pt idx="7544">
                  <c:v>4.0475038367554242E-2</c:v>
                </c:pt>
                <c:pt idx="7545">
                  <c:v>4.0091438367553203E-2</c:v>
                </c:pt>
                <c:pt idx="7546">
                  <c:v>3.9929005033553858E-2</c:v>
                </c:pt>
                <c:pt idx="7547">
                  <c:v>4.130653836755456E-2</c:v>
                </c:pt>
                <c:pt idx="7548">
                  <c:v>4.1086888367552768E-2</c:v>
                </c:pt>
                <c:pt idx="7549">
                  <c:v>4.0658488367553994E-2</c:v>
                </c:pt>
                <c:pt idx="7550">
                  <c:v>4.0227721700554178E-2</c:v>
                </c:pt>
                <c:pt idx="7551">
                  <c:v>4.0517188367552984E-2</c:v>
                </c:pt>
                <c:pt idx="7552">
                  <c:v>4.0931121701555065E-2</c:v>
                </c:pt>
                <c:pt idx="7553">
                  <c:v>4.1362838367553459E-2</c:v>
                </c:pt>
                <c:pt idx="7554">
                  <c:v>4.0716988367553733E-2</c:v>
                </c:pt>
                <c:pt idx="7555">
                  <c:v>4.0157721700553276E-2</c:v>
                </c:pt>
                <c:pt idx="7556">
                  <c:v>3.9852988367553757E-2</c:v>
                </c:pt>
                <c:pt idx="7557">
                  <c:v>4.026000503455314E-2</c:v>
                </c:pt>
                <c:pt idx="7558">
                  <c:v>4.0545355033553457E-2</c:v>
                </c:pt>
                <c:pt idx="7559">
                  <c:v>4.0571805033553468E-2</c:v>
                </c:pt>
                <c:pt idx="7560">
                  <c:v>3.9923338367553421E-2</c:v>
                </c:pt>
                <c:pt idx="7561">
                  <c:v>3.9708938367552585E-2</c:v>
                </c:pt>
                <c:pt idx="7562">
                  <c:v>4.0805688367554674E-2</c:v>
                </c:pt>
                <c:pt idx="7563">
                  <c:v>4.0088638367554233E-2</c:v>
                </c:pt>
                <c:pt idx="7564">
                  <c:v>3.9789655034552632E-2</c:v>
                </c:pt>
                <c:pt idx="7565">
                  <c:v>3.9459038367554336E-2</c:v>
                </c:pt>
                <c:pt idx="7566">
                  <c:v>4.033277170055434E-2</c:v>
                </c:pt>
                <c:pt idx="7567">
                  <c:v>4.0048355034554242E-2</c:v>
                </c:pt>
                <c:pt idx="7568">
                  <c:v>4.0143088367554605E-2</c:v>
                </c:pt>
                <c:pt idx="7569">
                  <c:v>4.0118271700554112E-2</c:v>
                </c:pt>
                <c:pt idx="7570">
                  <c:v>3.9663055034554653E-2</c:v>
                </c:pt>
                <c:pt idx="7571">
                  <c:v>3.9933955033553084E-2</c:v>
                </c:pt>
                <c:pt idx="7572">
                  <c:v>4.0387005034554016E-2</c:v>
                </c:pt>
                <c:pt idx="7573">
                  <c:v>4.0169288367553471E-2</c:v>
                </c:pt>
                <c:pt idx="7574">
                  <c:v>3.9054238367554242E-2</c:v>
                </c:pt>
                <c:pt idx="7575">
                  <c:v>3.9039255033554945E-2</c:v>
                </c:pt>
                <c:pt idx="7576">
                  <c:v>3.935983836755326E-2</c:v>
                </c:pt>
                <c:pt idx="7577">
                  <c:v>3.958763836755437E-2</c:v>
                </c:pt>
                <c:pt idx="7578">
                  <c:v>3.9466088367553234E-2</c:v>
                </c:pt>
                <c:pt idx="7579">
                  <c:v>3.9304255034553884E-2</c:v>
                </c:pt>
                <c:pt idx="7580">
                  <c:v>3.8633055034552791E-2</c:v>
                </c:pt>
                <c:pt idx="7581">
                  <c:v>3.8542338367553122E-2</c:v>
                </c:pt>
                <c:pt idx="7582">
                  <c:v>3.9706338367554175E-2</c:v>
                </c:pt>
                <c:pt idx="7583">
                  <c:v>3.9538655033553874E-2</c:v>
                </c:pt>
                <c:pt idx="7584">
                  <c:v>3.9090155034553001E-2</c:v>
                </c:pt>
                <c:pt idx="7585">
                  <c:v>3.8263971700554358E-2</c:v>
                </c:pt>
                <c:pt idx="7586">
                  <c:v>3.7991738367552721E-2</c:v>
                </c:pt>
                <c:pt idx="7587">
                  <c:v>3.9263655034553716E-2</c:v>
                </c:pt>
                <c:pt idx="7588">
                  <c:v>3.9040138367554669E-2</c:v>
                </c:pt>
                <c:pt idx="7589">
                  <c:v>3.8748455033553023E-2</c:v>
                </c:pt>
                <c:pt idx="7590">
                  <c:v>3.8718955034552985E-2</c:v>
                </c:pt>
                <c:pt idx="7591">
                  <c:v>3.7882205034553487E-2</c:v>
                </c:pt>
                <c:pt idx="7592">
                  <c:v>3.8737338367552845E-2</c:v>
                </c:pt>
                <c:pt idx="7593">
                  <c:v>3.8523671700553444E-2</c:v>
                </c:pt>
                <c:pt idx="7594">
                  <c:v>3.8191855034553648E-2</c:v>
                </c:pt>
                <c:pt idx="7595">
                  <c:v>3.7636455033553909E-2</c:v>
                </c:pt>
                <c:pt idx="7596">
                  <c:v>3.7498221701555104E-2</c:v>
                </c:pt>
                <c:pt idx="7597">
                  <c:v>3.870013836755333E-2</c:v>
                </c:pt>
                <c:pt idx="7598">
                  <c:v>3.771390503455492E-2</c:v>
                </c:pt>
                <c:pt idx="7599">
                  <c:v>3.8191771701554481E-2</c:v>
                </c:pt>
                <c:pt idx="7600">
                  <c:v>3.7243805034553781E-2</c:v>
                </c:pt>
                <c:pt idx="7601">
                  <c:v>3.7274105033554286E-2</c:v>
                </c:pt>
                <c:pt idx="7602">
                  <c:v>3.8736921701555141E-2</c:v>
                </c:pt>
                <c:pt idx="7603">
                  <c:v>3.8573805034554945E-2</c:v>
                </c:pt>
                <c:pt idx="7604">
                  <c:v>3.816777170055459E-2</c:v>
                </c:pt>
                <c:pt idx="7605">
                  <c:v>3.7637438367554801E-2</c:v>
                </c:pt>
                <c:pt idx="7606">
                  <c:v>3.7631771700554276E-2</c:v>
                </c:pt>
                <c:pt idx="7607">
                  <c:v>3.8378171700554867E-2</c:v>
                </c:pt>
                <c:pt idx="7608">
                  <c:v>3.8447288367554358E-2</c:v>
                </c:pt>
                <c:pt idx="7609">
                  <c:v>3.7689888367553118E-2</c:v>
                </c:pt>
                <c:pt idx="7610">
                  <c:v>3.706383836755385E-2</c:v>
                </c:pt>
                <c:pt idx="7611">
                  <c:v>3.6846571700553235E-2</c:v>
                </c:pt>
                <c:pt idx="7612">
                  <c:v>3.727430503455316E-2</c:v>
                </c:pt>
                <c:pt idx="7613">
                  <c:v>3.7738205034552899E-2</c:v>
                </c:pt>
                <c:pt idx="7614">
                  <c:v>3.7075538367553798E-2</c:v>
                </c:pt>
                <c:pt idx="7615">
                  <c:v>3.6488688367554326E-2</c:v>
                </c:pt>
                <c:pt idx="7616">
                  <c:v>3.6523338367554239E-2</c:v>
                </c:pt>
                <c:pt idx="7617">
                  <c:v>3.7266221700552785E-2</c:v>
                </c:pt>
                <c:pt idx="7618">
                  <c:v>3.7635055033553536E-2</c:v>
                </c:pt>
                <c:pt idx="7619">
                  <c:v>3.6686638367552996E-2</c:v>
                </c:pt>
                <c:pt idx="7620">
                  <c:v>3.604563836755488E-2</c:v>
                </c:pt>
                <c:pt idx="7621">
                  <c:v>3.61691217015538E-2</c:v>
                </c:pt>
                <c:pt idx="7622">
                  <c:v>3.6972971700554205E-2</c:v>
                </c:pt>
                <c:pt idx="7623">
                  <c:v>3.676988836755242E-2</c:v>
                </c:pt>
                <c:pt idx="7624">
                  <c:v>3.6644221700554661E-2</c:v>
                </c:pt>
                <c:pt idx="7625">
                  <c:v>3.6457621700553625E-2</c:v>
                </c:pt>
                <c:pt idx="7626">
                  <c:v>3.6792255033554391E-2</c:v>
                </c:pt>
                <c:pt idx="7627">
                  <c:v>3.7051788367555141E-2</c:v>
                </c:pt>
                <c:pt idx="7628">
                  <c:v>3.705948836755453E-2</c:v>
                </c:pt>
                <c:pt idx="7629">
                  <c:v>3.611277170155254E-2</c:v>
                </c:pt>
                <c:pt idx="7630">
                  <c:v>3.6217471701553941E-2</c:v>
                </c:pt>
                <c:pt idx="7631">
                  <c:v>3.539140503355305E-2</c:v>
                </c:pt>
                <c:pt idx="7632">
                  <c:v>3.6992155033554533E-2</c:v>
                </c:pt>
                <c:pt idx="7633">
                  <c:v>3.5854838367554501E-2</c:v>
                </c:pt>
                <c:pt idx="7634">
                  <c:v>3.6205055033554381E-2</c:v>
                </c:pt>
                <c:pt idx="7635">
                  <c:v>3.6276788367554283E-2</c:v>
                </c:pt>
                <c:pt idx="7636">
                  <c:v>3.54453050335541E-2</c:v>
                </c:pt>
                <c:pt idx="7637">
                  <c:v>3.6510905034552857E-2</c:v>
                </c:pt>
                <c:pt idx="7638">
                  <c:v>3.6309671701553151E-2</c:v>
                </c:pt>
                <c:pt idx="7639">
                  <c:v>3.643348836755407E-2</c:v>
                </c:pt>
                <c:pt idx="7640">
                  <c:v>3.6134938367553951E-2</c:v>
                </c:pt>
                <c:pt idx="7641">
                  <c:v>3.5836821700553537E-2</c:v>
                </c:pt>
                <c:pt idx="7642">
                  <c:v>3.7499021701553795E-2</c:v>
                </c:pt>
                <c:pt idx="7643">
                  <c:v>3.6668805034552457E-2</c:v>
                </c:pt>
                <c:pt idx="7644">
                  <c:v>3.5916221700552378E-2</c:v>
                </c:pt>
                <c:pt idx="7645">
                  <c:v>3.5722271701554356E-2</c:v>
                </c:pt>
                <c:pt idx="7646">
                  <c:v>3.6259571701553875E-2</c:v>
                </c:pt>
                <c:pt idx="7647">
                  <c:v>3.7337638367552509E-2</c:v>
                </c:pt>
                <c:pt idx="7648">
                  <c:v>3.7134371701553939E-2</c:v>
                </c:pt>
                <c:pt idx="7649">
                  <c:v>3.6862271700553742E-2</c:v>
                </c:pt>
                <c:pt idx="7650">
                  <c:v>3.6284838367554209E-2</c:v>
                </c:pt>
                <c:pt idx="7651">
                  <c:v>3.7104588367553995E-2</c:v>
                </c:pt>
                <c:pt idx="7652">
                  <c:v>3.8916538367554446E-2</c:v>
                </c:pt>
                <c:pt idx="7653">
                  <c:v>3.9458888367554359E-2</c:v>
                </c:pt>
                <c:pt idx="7654">
                  <c:v>3.9350055034554424E-2</c:v>
                </c:pt>
                <c:pt idx="7655">
                  <c:v>3.824043836755471E-2</c:v>
                </c:pt>
                <c:pt idx="7656">
                  <c:v>3.8616888367553906E-2</c:v>
                </c:pt>
                <c:pt idx="7657">
                  <c:v>3.89813383675532E-2</c:v>
                </c:pt>
                <c:pt idx="7658">
                  <c:v>3.9619888367552883E-2</c:v>
                </c:pt>
                <c:pt idx="7659">
                  <c:v>3.9807805033553259E-2</c:v>
                </c:pt>
                <c:pt idx="7660">
                  <c:v>3.8961538367554518E-2</c:v>
                </c:pt>
                <c:pt idx="7661">
                  <c:v>3.9705288367552563E-2</c:v>
                </c:pt>
                <c:pt idx="7662">
                  <c:v>4.0475038367552466E-2</c:v>
                </c:pt>
                <c:pt idx="7663">
                  <c:v>3.9993588367553692E-2</c:v>
                </c:pt>
                <c:pt idx="7664">
                  <c:v>3.967810503455467E-2</c:v>
                </c:pt>
                <c:pt idx="7665">
                  <c:v>3.9138771701554512E-2</c:v>
                </c:pt>
                <c:pt idx="7666">
                  <c:v>3.8674838367554323E-2</c:v>
                </c:pt>
                <c:pt idx="7667">
                  <c:v>4.0989155034552874E-2</c:v>
                </c:pt>
                <c:pt idx="7668">
                  <c:v>4.1417455034554032E-2</c:v>
                </c:pt>
                <c:pt idx="7669">
                  <c:v>4.0500038367555072E-2</c:v>
                </c:pt>
                <c:pt idx="7670">
                  <c:v>4.0036288367553532E-2</c:v>
                </c:pt>
                <c:pt idx="7671">
                  <c:v>3.9432488367553156E-2</c:v>
                </c:pt>
                <c:pt idx="7672">
                  <c:v>4.0682188367553843E-2</c:v>
                </c:pt>
                <c:pt idx="7673">
                  <c:v>4.0954488367554512E-2</c:v>
                </c:pt>
                <c:pt idx="7674">
                  <c:v>4.0265755034552833E-2</c:v>
                </c:pt>
                <c:pt idx="7675">
                  <c:v>3.9928505034553433E-2</c:v>
                </c:pt>
                <c:pt idx="7676">
                  <c:v>3.951883836755328E-2</c:v>
                </c:pt>
                <c:pt idx="7677">
                  <c:v>3.99371717005534E-2</c:v>
                </c:pt>
                <c:pt idx="7678">
                  <c:v>4.0536288367554144E-2</c:v>
                </c:pt>
                <c:pt idx="7679">
                  <c:v>3.9640755034553402E-2</c:v>
                </c:pt>
                <c:pt idx="7680">
                  <c:v>3.9023255033554485E-2</c:v>
                </c:pt>
                <c:pt idx="7681">
                  <c:v>3.9911071700553927E-2</c:v>
                </c:pt>
                <c:pt idx="7682">
                  <c:v>4.1277021701552521E-2</c:v>
                </c:pt>
                <c:pt idx="7683">
                  <c:v>4.0665388367552915E-2</c:v>
                </c:pt>
                <c:pt idx="7684">
                  <c:v>3.9623555034553129E-2</c:v>
                </c:pt>
                <c:pt idx="7685">
                  <c:v>3.9507921701553664E-2</c:v>
                </c:pt>
                <c:pt idx="7686">
                  <c:v>3.949413836755418E-2</c:v>
                </c:pt>
                <c:pt idx="7687">
                  <c:v>4.1119771700555099E-2</c:v>
                </c:pt>
                <c:pt idx="7688">
                  <c:v>4.0324538367554078E-2</c:v>
                </c:pt>
                <c:pt idx="7689">
                  <c:v>3.9498938367555206E-2</c:v>
                </c:pt>
                <c:pt idx="7690">
                  <c:v>3.8652505034554488E-2</c:v>
                </c:pt>
                <c:pt idx="7691">
                  <c:v>3.8933138367554812E-2</c:v>
                </c:pt>
                <c:pt idx="7692">
                  <c:v>4.0992055034553013E-2</c:v>
                </c:pt>
                <c:pt idx="7693">
                  <c:v>4.0499588367553366E-2</c:v>
                </c:pt>
                <c:pt idx="7694">
                  <c:v>3.9632938367554396E-2</c:v>
                </c:pt>
                <c:pt idx="7695">
                  <c:v>3.9121221701553702E-2</c:v>
                </c:pt>
                <c:pt idx="7696">
                  <c:v>3.9248271700553297E-2</c:v>
                </c:pt>
                <c:pt idx="7697">
                  <c:v>4.0924521700554231E-2</c:v>
                </c:pt>
                <c:pt idx="7698">
                  <c:v>4.0354888367555256E-2</c:v>
                </c:pt>
                <c:pt idx="7699">
                  <c:v>3.9513488367554708E-2</c:v>
                </c:pt>
                <c:pt idx="7700">
                  <c:v>3.8982305034553869E-2</c:v>
                </c:pt>
                <c:pt idx="7701">
                  <c:v>3.9514705034554745E-2</c:v>
                </c:pt>
                <c:pt idx="7702">
                  <c:v>4.0592705034554435E-2</c:v>
                </c:pt>
                <c:pt idx="7703">
                  <c:v>4.0462121700554257E-2</c:v>
                </c:pt>
                <c:pt idx="7704">
                  <c:v>3.9518821700553056E-2</c:v>
                </c:pt>
                <c:pt idx="7705">
                  <c:v>3.860177170155317E-2</c:v>
                </c:pt>
                <c:pt idx="7706">
                  <c:v>3.8154205034554203E-2</c:v>
                </c:pt>
                <c:pt idx="7707">
                  <c:v>4.0067888367555107E-2</c:v>
                </c:pt>
                <c:pt idx="7708">
                  <c:v>4.0960771701553392E-2</c:v>
                </c:pt>
                <c:pt idx="7709">
                  <c:v>3.9442005033554176E-2</c:v>
                </c:pt>
                <c:pt idx="7710">
                  <c:v>3.8962555034553994E-2</c:v>
                </c:pt>
                <c:pt idx="7711">
                  <c:v>3.8848488367553238E-2</c:v>
                </c:pt>
                <c:pt idx="7712">
                  <c:v>4.1078971701552683E-2</c:v>
                </c:pt>
                <c:pt idx="7713">
                  <c:v>3.9835288367554747E-2</c:v>
                </c:pt>
                <c:pt idx="7714">
                  <c:v>3.8113738367553787E-2</c:v>
                </c:pt>
                <c:pt idx="7715">
                  <c:v>3.718693836755356E-2</c:v>
                </c:pt>
                <c:pt idx="7716">
                  <c:v>3.6794755034553497E-2</c:v>
                </c:pt>
                <c:pt idx="7717">
                  <c:v>3.8502471700554389E-2</c:v>
                </c:pt>
                <c:pt idx="7718">
                  <c:v>3.7956371700555061E-2</c:v>
                </c:pt>
                <c:pt idx="7719">
                  <c:v>3.7526005033554591E-2</c:v>
                </c:pt>
                <c:pt idx="7720">
                  <c:v>3.6685838367554305E-2</c:v>
                </c:pt>
                <c:pt idx="7721">
                  <c:v>3.6865471700553834E-2</c:v>
                </c:pt>
                <c:pt idx="7722">
                  <c:v>3.849953836755389E-2</c:v>
                </c:pt>
                <c:pt idx="7723">
                  <c:v>3.8939071700553066E-2</c:v>
                </c:pt>
                <c:pt idx="7724">
                  <c:v>3.8861871700553288E-2</c:v>
                </c:pt>
                <c:pt idx="7725">
                  <c:v>3.764707170155375E-2</c:v>
                </c:pt>
                <c:pt idx="7726">
                  <c:v>3.7782088367554104E-2</c:v>
                </c:pt>
                <c:pt idx="7727">
                  <c:v>3.9634371700553353E-2</c:v>
                </c:pt>
                <c:pt idx="7728">
                  <c:v>4.0370788367554547E-2</c:v>
                </c:pt>
                <c:pt idx="7729">
                  <c:v>3.8986755034552581E-2</c:v>
                </c:pt>
                <c:pt idx="7730">
                  <c:v>3.8886038367553291E-2</c:v>
                </c:pt>
                <c:pt idx="7731">
                  <c:v>3.8396955034554162E-2</c:v>
                </c:pt>
                <c:pt idx="7732">
                  <c:v>4.0278838367554706E-2</c:v>
                </c:pt>
                <c:pt idx="7733">
                  <c:v>3.9875771701555388E-2</c:v>
                </c:pt>
                <c:pt idx="7734">
                  <c:v>3.8628638367552662E-2</c:v>
                </c:pt>
                <c:pt idx="7735">
                  <c:v>3.8126471700555123E-2</c:v>
                </c:pt>
                <c:pt idx="7736">
                  <c:v>3.7109938367552567E-2</c:v>
                </c:pt>
                <c:pt idx="7737">
                  <c:v>3.9345905033553799E-2</c:v>
                </c:pt>
                <c:pt idx="7738">
                  <c:v>3.9763955033554191E-2</c:v>
                </c:pt>
                <c:pt idx="7739">
                  <c:v>3.821375503355369E-2</c:v>
                </c:pt>
                <c:pt idx="7740">
                  <c:v>3.5939788367552475E-2</c:v>
                </c:pt>
                <c:pt idx="7741">
                  <c:v>3.6110005033553841E-2</c:v>
                </c:pt>
                <c:pt idx="7742">
                  <c:v>3.7478988367554103E-2</c:v>
                </c:pt>
                <c:pt idx="7743">
                  <c:v>3.7396638367552762E-2</c:v>
                </c:pt>
                <c:pt idx="7744">
                  <c:v>3.7424238367553778E-2</c:v>
                </c:pt>
                <c:pt idx="7745">
                  <c:v>3.6868021700555212E-2</c:v>
                </c:pt>
                <c:pt idx="7746">
                  <c:v>3.6009055034553719E-2</c:v>
                </c:pt>
                <c:pt idx="7747">
                  <c:v>3.7763605034553074E-2</c:v>
                </c:pt>
                <c:pt idx="7748">
                  <c:v>3.7557371701553557E-2</c:v>
                </c:pt>
                <c:pt idx="7749">
                  <c:v>3.6269538367554824E-2</c:v>
                </c:pt>
                <c:pt idx="7750">
                  <c:v>3.587150503355381E-2</c:v>
                </c:pt>
                <c:pt idx="7751">
                  <c:v>3.5378105034554033E-2</c:v>
                </c:pt>
                <c:pt idx="7752">
                  <c:v>3.6679188367554752E-2</c:v>
                </c:pt>
                <c:pt idx="7753">
                  <c:v>3.7142355033552968E-2</c:v>
                </c:pt>
                <c:pt idx="7754">
                  <c:v>3.6087138367554908E-2</c:v>
                </c:pt>
                <c:pt idx="7755">
                  <c:v>3.5421488367552947E-2</c:v>
                </c:pt>
                <c:pt idx="7756">
                  <c:v>3.5776071700554149E-2</c:v>
                </c:pt>
                <c:pt idx="7757">
                  <c:v>3.6353705034552555E-2</c:v>
                </c:pt>
                <c:pt idx="7758">
                  <c:v>3.6411988367553286E-2</c:v>
                </c:pt>
                <c:pt idx="7759">
                  <c:v>3.5124005034552888E-2</c:v>
                </c:pt>
                <c:pt idx="7760">
                  <c:v>3.4501188367552296E-2</c:v>
                </c:pt>
                <c:pt idx="7761">
                  <c:v>3.4893471701553616E-2</c:v>
                </c:pt>
                <c:pt idx="7762">
                  <c:v>3.5717388367554073E-2</c:v>
                </c:pt>
                <c:pt idx="7763">
                  <c:v>3.5788838367554157E-2</c:v>
                </c:pt>
                <c:pt idx="7764">
                  <c:v>3.5366088367553908E-2</c:v>
                </c:pt>
                <c:pt idx="7765">
                  <c:v>3.5543988367554527E-2</c:v>
                </c:pt>
                <c:pt idx="7766">
                  <c:v>3.5579171701553627E-2</c:v>
                </c:pt>
                <c:pt idx="7767">
                  <c:v>3.6793621701554494E-2</c:v>
                </c:pt>
                <c:pt idx="7768">
                  <c:v>3.6355405034552882E-2</c:v>
                </c:pt>
                <c:pt idx="7769">
                  <c:v>3.6167321700553992E-2</c:v>
                </c:pt>
                <c:pt idx="7770">
                  <c:v>3.547593836755332E-2</c:v>
                </c:pt>
                <c:pt idx="7771">
                  <c:v>3.4461121700554778E-2</c:v>
                </c:pt>
                <c:pt idx="7772">
                  <c:v>3.6057655034555006E-2</c:v>
                </c:pt>
                <c:pt idx="7773">
                  <c:v>3.5812288367552861E-2</c:v>
                </c:pt>
                <c:pt idx="7774">
                  <c:v>3.4577121701553318E-2</c:v>
                </c:pt>
                <c:pt idx="7775">
                  <c:v>3.3887638367553444E-2</c:v>
                </c:pt>
                <c:pt idx="7776">
                  <c:v>3.4534888367553543E-2</c:v>
                </c:pt>
                <c:pt idx="7777">
                  <c:v>3.4229238367552164E-2</c:v>
                </c:pt>
                <c:pt idx="7778">
                  <c:v>3.4068588367554178E-2</c:v>
                </c:pt>
                <c:pt idx="7779">
                  <c:v>3.3589305033554021E-2</c:v>
                </c:pt>
                <c:pt idx="7780">
                  <c:v>3.264988836755385E-2</c:v>
                </c:pt>
                <c:pt idx="7781">
                  <c:v>3.2954471701553481E-2</c:v>
                </c:pt>
                <c:pt idx="7782">
                  <c:v>3.403385503455332E-2</c:v>
                </c:pt>
                <c:pt idx="7783">
                  <c:v>3.3687588367553326E-2</c:v>
                </c:pt>
                <c:pt idx="7784">
                  <c:v>3.2016371700554339E-2</c:v>
                </c:pt>
                <c:pt idx="7785">
                  <c:v>3.1852605034553741E-2</c:v>
                </c:pt>
                <c:pt idx="7786">
                  <c:v>3.2175321701553863E-2</c:v>
                </c:pt>
                <c:pt idx="7787">
                  <c:v>3.2884388367553322E-2</c:v>
                </c:pt>
                <c:pt idx="7788">
                  <c:v>3.2824088367553864E-2</c:v>
                </c:pt>
                <c:pt idx="7789">
                  <c:v>3.1351388367553093E-2</c:v>
                </c:pt>
                <c:pt idx="7790">
                  <c:v>3.0755505034554671E-2</c:v>
                </c:pt>
                <c:pt idx="7791">
                  <c:v>3.0718288367554931E-2</c:v>
                </c:pt>
                <c:pt idx="7792">
                  <c:v>3.171488836755372E-2</c:v>
                </c:pt>
                <c:pt idx="7793">
                  <c:v>3.1684805033553823E-2</c:v>
                </c:pt>
                <c:pt idx="7794">
                  <c:v>3.0945505034554583E-2</c:v>
                </c:pt>
                <c:pt idx="7795">
                  <c:v>2.9119388367553751E-2</c:v>
                </c:pt>
                <c:pt idx="7796">
                  <c:v>2.9524188367553845E-2</c:v>
                </c:pt>
                <c:pt idx="7797">
                  <c:v>3.0252205033554486E-2</c:v>
                </c:pt>
                <c:pt idx="7798">
                  <c:v>3.0102088367553532E-2</c:v>
                </c:pt>
                <c:pt idx="7799">
                  <c:v>2.9039005034554106E-2</c:v>
                </c:pt>
                <c:pt idx="7800">
                  <c:v>2.837873836755463E-2</c:v>
                </c:pt>
                <c:pt idx="7801">
                  <c:v>2.9060838367553427E-2</c:v>
                </c:pt>
                <c:pt idx="7802">
                  <c:v>3.1333855033554195E-2</c:v>
                </c:pt>
                <c:pt idx="7803">
                  <c:v>3.1559755034552731E-2</c:v>
                </c:pt>
                <c:pt idx="7804">
                  <c:v>3.0174788367554013E-2</c:v>
                </c:pt>
                <c:pt idx="7805">
                  <c:v>3.0069788367552659E-2</c:v>
                </c:pt>
                <c:pt idx="7806">
                  <c:v>3.084508836755347E-2</c:v>
                </c:pt>
                <c:pt idx="7807">
                  <c:v>4.0804521700555221E-2</c:v>
                </c:pt>
                <c:pt idx="7808">
                  <c:v>4.046915503455302E-2</c:v>
                </c:pt>
                <c:pt idx="7809">
                  <c:v>4.1278055034553909E-2</c:v>
                </c:pt>
                <c:pt idx="7810">
                  <c:v>4.1001355033553247E-2</c:v>
                </c:pt>
                <c:pt idx="7811">
                  <c:v>4.0848088367554561E-2</c:v>
                </c:pt>
                <c:pt idx="7812">
                  <c:v>4.1584455034553394E-2</c:v>
                </c:pt>
                <c:pt idx="7813">
                  <c:v>4.1375755033553355E-2</c:v>
                </c:pt>
                <c:pt idx="7814">
                  <c:v>4.0911605033554246E-2</c:v>
                </c:pt>
                <c:pt idx="7815">
                  <c:v>4.0170871700554181E-2</c:v>
                </c:pt>
                <c:pt idx="7816">
                  <c:v>4.0315871700554021E-2</c:v>
                </c:pt>
                <c:pt idx="7817">
                  <c:v>4.1110621701554842E-2</c:v>
                </c:pt>
                <c:pt idx="7818">
                  <c:v>4.1318538367554461E-2</c:v>
                </c:pt>
                <c:pt idx="7819">
                  <c:v>4.1240471701553497E-2</c:v>
                </c:pt>
                <c:pt idx="7820">
                  <c:v>4.0653321700553982E-2</c:v>
                </c:pt>
                <c:pt idx="7821">
                  <c:v>3.9766421700552848E-2</c:v>
                </c:pt>
                <c:pt idx="7822">
                  <c:v>4.0455171700554751E-2</c:v>
                </c:pt>
                <c:pt idx="7823">
                  <c:v>4.042847170155546E-2</c:v>
                </c:pt>
                <c:pt idx="7824">
                  <c:v>3.9902771700552855E-2</c:v>
                </c:pt>
                <c:pt idx="7825">
                  <c:v>4.0234905034554694E-2</c:v>
                </c:pt>
                <c:pt idx="7826">
                  <c:v>3.9995271701553883E-2</c:v>
                </c:pt>
                <c:pt idx="7827">
                  <c:v>4.0912005034553681E-2</c:v>
                </c:pt>
                <c:pt idx="7828">
                  <c:v>4.0385938367553956E-2</c:v>
                </c:pt>
                <c:pt idx="7829">
                  <c:v>4.0343321700553283E-2</c:v>
                </c:pt>
                <c:pt idx="7830">
                  <c:v>3.8711355034552988E-2</c:v>
                </c:pt>
                <c:pt idx="7831">
                  <c:v>3.9241455033553543E-2</c:v>
                </c:pt>
                <c:pt idx="7832">
                  <c:v>3.9098938367554362E-2</c:v>
                </c:pt>
                <c:pt idx="7833">
                  <c:v>3.9379838367554279E-2</c:v>
                </c:pt>
                <c:pt idx="7834">
                  <c:v>3.9045155034552928E-2</c:v>
                </c:pt>
                <c:pt idx="7835">
                  <c:v>3.9232655034553823E-2</c:v>
                </c:pt>
                <c:pt idx="7836">
                  <c:v>3.9391988367554157E-2</c:v>
                </c:pt>
                <c:pt idx="7837">
                  <c:v>3.9581021700553401E-2</c:v>
                </c:pt>
                <c:pt idx="7838">
                  <c:v>4.0137305033554463E-2</c:v>
                </c:pt>
                <c:pt idx="7839">
                  <c:v>3.937107170055483E-2</c:v>
                </c:pt>
                <c:pt idx="7840">
                  <c:v>3.9234571700554846E-2</c:v>
                </c:pt>
                <c:pt idx="7841">
                  <c:v>3.9045321700554816E-2</c:v>
                </c:pt>
                <c:pt idx="7842">
                  <c:v>3.998562170055471E-2</c:v>
                </c:pt>
                <c:pt idx="7843">
                  <c:v>3.8813605033554091E-2</c:v>
                </c:pt>
                <c:pt idx="7844">
                  <c:v>3.8594755033554543E-2</c:v>
                </c:pt>
                <c:pt idx="7845">
                  <c:v>3.8396821701554409E-2</c:v>
                </c:pt>
                <c:pt idx="7846">
                  <c:v>3.8719221700554265E-2</c:v>
                </c:pt>
                <c:pt idx="7847">
                  <c:v>3.8965271701553797E-2</c:v>
                </c:pt>
                <c:pt idx="7848">
                  <c:v>3.931668836755349E-2</c:v>
                </c:pt>
                <c:pt idx="7849">
                  <c:v>3.8356405033554489E-2</c:v>
                </c:pt>
                <c:pt idx="7850">
                  <c:v>3.7335088367554684E-2</c:v>
                </c:pt>
                <c:pt idx="7851">
                  <c:v>3.7599471700553402E-2</c:v>
                </c:pt>
                <c:pt idx="7852">
                  <c:v>3.9250021700554208E-2</c:v>
                </c:pt>
                <c:pt idx="7853">
                  <c:v>3.8661971700554923E-2</c:v>
                </c:pt>
                <c:pt idx="7854">
                  <c:v>3.810242170055296E-2</c:v>
                </c:pt>
                <c:pt idx="7855">
                  <c:v>3.8205888367552412E-2</c:v>
                </c:pt>
                <c:pt idx="7856">
                  <c:v>3.8367605034554012E-2</c:v>
                </c:pt>
                <c:pt idx="7857">
                  <c:v>3.9510105033554191E-2</c:v>
                </c:pt>
                <c:pt idx="7858">
                  <c:v>3.9352488367554408E-2</c:v>
                </c:pt>
                <c:pt idx="7859">
                  <c:v>3.8035105034555053E-2</c:v>
                </c:pt>
                <c:pt idx="7860">
                  <c:v>3.7583538367553751E-2</c:v>
                </c:pt>
                <c:pt idx="7861">
                  <c:v>3.7954255034553477E-2</c:v>
                </c:pt>
                <c:pt idx="7862">
                  <c:v>3.8320171700553865E-2</c:v>
                </c:pt>
                <c:pt idx="7863">
                  <c:v>3.8455871700555158E-2</c:v>
                </c:pt>
                <c:pt idx="7864">
                  <c:v>3.7771638367554553E-2</c:v>
                </c:pt>
                <c:pt idx="7865">
                  <c:v>3.6921288367552443E-2</c:v>
                </c:pt>
                <c:pt idx="7866">
                  <c:v>3.7737838367553914E-2</c:v>
                </c:pt>
                <c:pt idx="7867">
                  <c:v>3.8855288367552768E-2</c:v>
                </c:pt>
                <c:pt idx="7868">
                  <c:v>3.8966505034553969E-2</c:v>
                </c:pt>
                <c:pt idx="7869">
                  <c:v>3.8869638367555262E-2</c:v>
                </c:pt>
                <c:pt idx="7870">
                  <c:v>3.7467238367555347E-2</c:v>
                </c:pt>
                <c:pt idx="7871">
                  <c:v>3.8232105034553279E-2</c:v>
                </c:pt>
                <c:pt idx="7872">
                  <c:v>3.9266221701553541E-2</c:v>
                </c:pt>
                <c:pt idx="7873">
                  <c:v>3.8375838367554274E-2</c:v>
                </c:pt>
                <c:pt idx="7874">
                  <c:v>3.7343838367553908E-2</c:v>
                </c:pt>
                <c:pt idx="7875">
                  <c:v>3.7914655033554248E-2</c:v>
                </c:pt>
                <c:pt idx="7876">
                  <c:v>3.7838388367553003E-2</c:v>
                </c:pt>
                <c:pt idx="7877">
                  <c:v>3.8184321700554372E-2</c:v>
                </c:pt>
                <c:pt idx="7878">
                  <c:v>3.88970717005543E-2</c:v>
                </c:pt>
                <c:pt idx="7879">
                  <c:v>3.747082170055456E-2</c:v>
                </c:pt>
                <c:pt idx="7880">
                  <c:v>3.7440355034553854E-2</c:v>
                </c:pt>
                <c:pt idx="7881">
                  <c:v>3.7113271700554187E-2</c:v>
                </c:pt>
                <c:pt idx="7882">
                  <c:v>3.8946938367554432E-2</c:v>
                </c:pt>
                <c:pt idx="7883">
                  <c:v>3.858910503455433E-2</c:v>
                </c:pt>
                <c:pt idx="7884">
                  <c:v>3.8304971700553872E-2</c:v>
                </c:pt>
                <c:pt idx="7885">
                  <c:v>3.768628836755368E-2</c:v>
                </c:pt>
                <c:pt idx="7886">
                  <c:v>3.7513288367555256E-2</c:v>
                </c:pt>
                <c:pt idx="7887">
                  <c:v>3.9729238367553557E-2</c:v>
                </c:pt>
                <c:pt idx="7888">
                  <c:v>3.9027871700553399E-2</c:v>
                </c:pt>
                <c:pt idx="7889">
                  <c:v>3.841345503355327E-2</c:v>
                </c:pt>
                <c:pt idx="7890">
                  <c:v>3.7464605033554713E-2</c:v>
                </c:pt>
                <c:pt idx="7891">
                  <c:v>3.8303088367553209E-2</c:v>
                </c:pt>
                <c:pt idx="7892">
                  <c:v>3.9280355034553474E-2</c:v>
                </c:pt>
                <c:pt idx="7893">
                  <c:v>3.942222170155403E-2</c:v>
                </c:pt>
                <c:pt idx="7894">
                  <c:v>3.7881221700552595E-2</c:v>
                </c:pt>
                <c:pt idx="7895">
                  <c:v>3.7717755034553727E-2</c:v>
                </c:pt>
                <c:pt idx="7896">
                  <c:v>3.8285738367554736E-2</c:v>
                </c:pt>
                <c:pt idx="7897">
                  <c:v>3.9541988367553807E-2</c:v>
                </c:pt>
                <c:pt idx="7898">
                  <c:v>3.9362438367553446E-2</c:v>
                </c:pt>
                <c:pt idx="7899">
                  <c:v>3.8643588367553286E-2</c:v>
                </c:pt>
                <c:pt idx="7900">
                  <c:v>3.7421805034553793E-2</c:v>
                </c:pt>
                <c:pt idx="7901">
                  <c:v>3.7930505034553044E-2</c:v>
                </c:pt>
                <c:pt idx="7902">
                  <c:v>3.9397555034553514E-2</c:v>
                </c:pt>
                <c:pt idx="7903">
                  <c:v>3.9001021700554042E-2</c:v>
                </c:pt>
                <c:pt idx="7904">
                  <c:v>3.8563738367554515E-2</c:v>
                </c:pt>
                <c:pt idx="7905">
                  <c:v>3.8600405034553156E-2</c:v>
                </c:pt>
                <c:pt idx="7906">
                  <c:v>3.808668836755387E-2</c:v>
                </c:pt>
                <c:pt idx="7907">
                  <c:v>3.8801988367555176E-2</c:v>
                </c:pt>
                <c:pt idx="7908">
                  <c:v>3.8923238367552807E-2</c:v>
                </c:pt>
                <c:pt idx="7909">
                  <c:v>3.8135105033554731E-2</c:v>
                </c:pt>
                <c:pt idx="7910">
                  <c:v>3.809743836755515E-2</c:v>
                </c:pt>
                <c:pt idx="7911">
                  <c:v>3.7344921700554104E-2</c:v>
                </c:pt>
                <c:pt idx="7912">
                  <c:v>3.8806821700554786E-2</c:v>
                </c:pt>
                <c:pt idx="7913">
                  <c:v>3.8621688367554932E-2</c:v>
                </c:pt>
                <c:pt idx="7914">
                  <c:v>3.841058836755358E-2</c:v>
                </c:pt>
                <c:pt idx="7915">
                  <c:v>3.7758671700553983E-2</c:v>
                </c:pt>
                <c:pt idx="7916">
                  <c:v>3.8345921700552801E-2</c:v>
                </c:pt>
                <c:pt idx="7917">
                  <c:v>3.9360471700553526E-2</c:v>
                </c:pt>
                <c:pt idx="7918">
                  <c:v>3.9127338367554068E-2</c:v>
                </c:pt>
                <c:pt idx="7919">
                  <c:v>3.8375521700554097E-2</c:v>
                </c:pt>
                <c:pt idx="7920">
                  <c:v>3.8430538367554015E-2</c:v>
                </c:pt>
                <c:pt idx="7921">
                  <c:v>3.8707905033553439E-2</c:v>
                </c:pt>
                <c:pt idx="7922">
                  <c:v>3.969190503455429E-2</c:v>
                </c:pt>
                <c:pt idx="7923">
                  <c:v>3.9714238367554125E-2</c:v>
                </c:pt>
                <c:pt idx="7924">
                  <c:v>3.9412288367553353E-2</c:v>
                </c:pt>
                <c:pt idx="7925">
                  <c:v>3.8828438367553411E-2</c:v>
                </c:pt>
                <c:pt idx="7926">
                  <c:v>3.855338836755258E-2</c:v>
                </c:pt>
                <c:pt idx="7927">
                  <c:v>3.9597905034553585E-2</c:v>
                </c:pt>
                <c:pt idx="7928">
                  <c:v>3.8596355034553789E-2</c:v>
                </c:pt>
                <c:pt idx="7929">
                  <c:v>3.7703521701554402E-2</c:v>
                </c:pt>
                <c:pt idx="7930">
                  <c:v>3.7834955034553766E-2</c:v>
                </c:pt>
                <c:pt idx="7931">
                  <c:v>3.6939338367553767E-2</c:v>
                </c:pt>
                <c:pt idx="7932">
                  <c:v>3.8969305033554627E-2</c:v>
                </c:pt>
                <c:pt idx="7933">
                  <c:v>3.8847921701553781E-2</c:v>
                </c:pt>
                <c:pt idx="7934">
                  <c:v>3.737748836755457E-2</c:v>
                </c:pt>
                <c:pt idx="7935">
                  <c:v>3.7322021701554811E-2</c:v>
                </c:pt>
                <c:pt idx="7936">
                  <c:v>3.7666471700554774E-2</c:v>
                </c:pt>
                <c:pt idx="7937">
                  <c:v>3.7917271700554658E-2</c:v>
                </c:pt>
                <c:pt idx="7938">
                  <c:v>3.7754455034552728E-2</c:v>
                </c:pt>
                <c:pt idx="7939">
                  <c:v>3.7195605034555393E-2</c:v>
                </c:pt>
                <c:pt idx="7940">
                  <c:v>3.7015171700555308E-2</c:v>
                </c:pt>
                <c:pt idx="7941">
                  <c:v>3.736470503455265E-2</c:v>
                </c:pt>
                <c:pt idx="7942">
                  <c:v>3.785870503355411E-2</c:v>
                </c:pt>
                <c:pt idx="7943">
                  <c:v>3.7846688367554074E-2</c:v>
                </c:pt>
                <c:pt idx="7944">
                  <c:v>3.7939771700554695E-2</c:v>
                </c:pt>
                <c:pt idx="7945">
                  <c:v>3.7667238367554881E-2</c:v>
                </c:pt>
                <c:pt idx="7946">
                  <c:v>3.7188121700554924E-2</c:v>
                </c:pt>
                <c:pt idx="7947">
                  <c:v>3.9280621700554755E-2</c:v>
                </c:pt>
                <c:pt idx="7948">
                  <c:v>3.8995271701554438E-2</c:v>
                </c:pt>
                <c:pt idx="7949">
                  <c:v>3.9253855034554655E-2</c:v>
                </c:pt>
                <c:pt idx="7950">
                  <c:v>3.8042688367554825E-2</c:v>
                </c:pt>
                <c:pt idx="7951">
                  <c:v>3.8406338367553652E-2</c:v>
                </c:pt>
                <c:pt idx="7952">
                  <c:v>3.9291488367553876E-2</c:v>
                </c:pt>
                <c:pt idx="7953">
                  <c:v>3.903023836755444E-2</c:v>
                </c:pt>
                <c:pt idx="7954">
                  <c:v>3.865940503455341E-2</c:v>
                </c:pt>
                <c:pt idx="7955">
                  <c:v>3.7970121700554096E-2</c:v>
                </c:pt>
                <c:pt idx="7956">
                  <c:v>3.8431055034552977E-2</c:v>
                </c:pt>
                <c:pt idx="7957">
                  <c:v>3.9156505034553882E-2</c:v>
                </c:pt>
                <c:pt idx="7958">
                  <c:v>3.8462238367553206E-2</c:v>
                </c:pt>
                <c:pt idx="7959">
                  <c:v>3.718678836755536E-2</c:v>
                </c:pt>
                <c:pt idx="7960">
                  <c:v>3.7203838367553879E-2</c:v>
                </c:pt>
                <c:pt idx="7961">
                  <c:v>3.7027771701555204E-2</c:v>
                </c:pt>
                <c:pt idx="7962">
                  <c:v>3.8642155034554329E-2</c:v>
                </c:pt>
                <c:pt idx="7963">
                  <c:v>3.9086155034554218E-2</c:v>
                </c:pt>
                <c:pt idx="7964">
                  <c:v>3.6898721700553375E-2</c:v>
                </c:pt>
                <c:pt idx="7965">
                  <c:v>3.5984038367552665E-2</c:v>
                </c:pt>
                <c:pt idx="7966">
                  <c:v>3.5921155034553245E-2</c:v>
                </c:pt>
                <c:pt idx="7967">
                  <c:v>3.7988738367554967E-2</c:v>
                </c:pt>
                <c:pt idx="7968">
                  <c:v>3.7200521700554171E-2</c:v>
                </c:pt>
                <c:pt idx="7969">
                  <c:v>3.7239655034553246E-2</c:v>
                </c:pt>
                <c:pt idx="7970">
                  <c:v>3.6360855034554398E-2</c:v>
                </c:pt>
                <c:pt idx="7971">
                  <c:v>3.5754905034553766E-2</c:v>
                </c:pt>
                <c:pt idx="7972">
                  <c:v>3.7293621700553239E-2</c:v>
                </c:pt>
                <c:pt idx="7973">
                  <c:v>3.7418605033553612E-2</c:v>
                </c:pt>
                <c:pt idx="7974">
                  <c:v>3.6788688367553626E-2</c:v>
                </c:pt>
                <c:pt idx="7975">
                  <c:v>3.6463538367553519E-2</c:v>
                </c:pt>
                <c:pt idx="7976">
                  <c:v>3.6910688367554692E-2</c:v>
                </c:pt>
                <c:pt idx="7977">
                  <c:v>3.9061955034553855E-2</c:v>
                </c:pt>
                <c:pt idx="7978">
                  <c:v>3.8370138367555165E-2</c:v>
                </c:pt>
                <c:pt idx="7979">
                  <c:v>3.7257388367554392E-2</c:v>
                </c:pt>
                <c:pt idx="7980">
                  <c:v>3.724737170055277E-2</c:v>
                </c:pt>
                <c:pt idx="7981">
                  <c:v>3.7501571700553307E-2</c:v>
                </c:pt>
                <c:pt idx="7982">
                  <c:v>3.8721521700554498E-2</c:v>
                </c:pt>
                <c:pt idx="7983">
                  <c:v>3.881578836755302E-2</c:v>
                </c:pt>
                <c:pt idx="7984">
                  <c:v>3.7241121700554339E-2</c:v>
                </c:pt>
                <c:pt idx="7985">
                  <c:v>3.6939605034553361E-2</c:v>
                </c:pt>
                <c:pt idx="7986">
                  <c:v>3.7624571700553625E-2</c:v>
                </c:pt>
                <c:pt idx="7987">
                  <c:v>3.8348305034554067E-2</c:v>
                </c:pt>
                <c:pt idx="7988">
                  <c:v>3.8180355033552396E-2</c:v>
                </c:pt>
                <c:pt idx="7989">
                  <c:v>3.7988321700555397E-2</c:v>
                </c:pt>
                <c:pt idx="7990">
                  <c:v>3.7626888367554082E-2</c:v>
                </c:pt>
                <c:pt idx="7991">
                  <c:v>3.7301988367553343E-2</c:v>
                </c:pt>
                <c:pt idx="7992">
                  <c:v>3.8920571700555365E-2</c:v>
                </c:pt>
                <c:pt idx="7993">
                  <c:v>3.9759005034555053E-2</c:v>
                </c:pt>
                <c:pt idx="7994">
                  <c:v>3.9287371701553789E-2</c:v>
                </c:pt>
                <c:pt idx="7995">
                  <c:v>3.8755605034553178E-2</c:v>
                </c:pt>
                <c:pt idx="7996">
                  <c:v>3.8707321701553846E-2</c:v>
                </c:pt>
                <c:pt idx="7997">
                  <c:v>3.9486055034553894E-2</c:v>
                </c:pt>
                <c:pt idx="7998">
                  <c:v>3.964545503355317E-2</c:v>
                </c:pt>
                <c:pt idx="7999">
                  <c:v>3.8509938367552857E-2</c:v>
                </c:pt>
                <c:pt idx="8000">
                  <c:v>3.8416905033554508E-2</c:v>
                </c:pt>
                <c:pt idx="8001">
                  <c:v>3.7200055034554105E-2</c:v>
                </c:pt>
                <c:pt idx="8002">
                  <c:v>3.8844288367553895E-2</c:v>
                </c:pt>
                <c:pt idx="8003">
                  <c:v>3.926895503355339E-2</c:v>
                </c:pt>
                <c:pt idx="8004">
                  <c:v>3.9069655034553244E-2</c:v>
                </c:pt>
                <c:pt idx="8005">
                  <c:v>3.8422588367553481E-2</c:v>
                </c:pt>
                <c:pt idx="8006">
                  <c:v>3.7492405033552736E-2</c:v>
                </c:pt>
                <c:pt idx="8007">
                  <c:v>3.9125755033553269E-2</c:v>
                </c:pt>
                <c:pt idx="8008">
                  <c:v>3.95903050335535E-2</c:v>
                </c:pt>
                <c:pt idx="8009">
                  <c:v>3.8646805033553513E-2</c:v>
                </c:pt>
                <c:pt idx="8010">
                  <c:v>3.7955405034554482E-2</c:v>
                </c:pt>
                <c:pt idx="8011">
                  <c:v>3.8959921701553449E-2</c:v>
                </c:pt>
                <c:pt idx="8012">
                  <c:v>3.9300855033553142E-2</c:v>
                </c:pt>
                <c:pt idx="8013">
                  <c:v>3.905855503355489E-2</c:v>
                </c:pt>
                <c:pt idx="8014">
                  <c:v>3.8623855034553636E-2</c:v>
                </c:pt>
                <c:pt idx="8015">
                  <c:v>3.8255671700553287E-2</c:v>
                </c:pt>
                <c:pt idx="8016">
                  <c:v>3.8041171700554835E-2</c:v>
                </c:pt>
                <c:pt idx="8017">
                  <c:v>3.9124505034554738E-2</c:v>
                </c:pt>
                <c:pt idx="8018">
                  <c:v>3.9313038367553468E-2</c:v>
                </c:pt>
                <c:pt idx="8019">
                  <c:v>3.8598355034554069E-2</c:v>
                </c:pt>
                <c:pt idx="8020">
                  <c:v>3.8162921701553068E-2</c:v>
                </c:pt>
                <c:pt idx="8021">
                  <c:v>3.8626338367554205E-2</c:v>
                </c:pt>
                <c:pt idx="8022">
                  <c:v>3.9861971701553991E-2</c:v>
                </c:pt>
                <c:pt idx="8023">
                  <c:v>3.9519605034553387E-2</c:v>
                </c:pt>
                <c:pt idx="8024">
                  <c:v>3.862283836755416E-2</c:v>
                </c:pt>
                <c:pt idx="8025">
                  <c:v>3.8632388367553852E-2</c:v>
                </c:pt>
                <c:pt idx="8026">
                  <c:v>3.8331421700553883E-2</c:v>
                </c:pt>
                <c:pt idx="8027">
                  <c:v>3.9868988367554217E-2</c:v>
                </c:pt>
                <c:pt idx="8028">
                  <c:v>3.9891921700552183E-2</c:v>
                </c:pt>
                <c:pt idx="8029">
                  <c:v>3.9884021701552322E-2</c:v>
                </c:pt>
                <c:pt idx="8030">
                  <c:v>3.9141371700554609E-2</c:v>
                </c:pt>
                <c:pt idx="8031">
                  <c:v>3.9606621700554137E-2</c:v>
                </c:pt>
                <c:pt idx="8032">
                  <c:v>4.0276105034554768E-2</c:v>
                </c:pt>
                <c:pt idx="8033">
                  <c:v>4.034022170055436E-2</c:v>
                </c:pt>
                <c:pt idx="8034">
                  <c:v>3.9272738367553253E-2</c:v>
                </c:pt>
                <c:pt idx="8035">
                  <c:v>3.9361821700553315E-2</c:v>
                </c:pt>
                <c:pt idx="8036">
                  <c:v>3.8806955034554627E-2</c:v>
                </c:pt>
                <c:pt idx="8037">
                  <c:v>4.0748871700555037E-2</c:v>
                </c:pt>
                <c:pt idx="8038">
                  <c:v>4.1181838367553916E-2</c:v>
                </c:pt>
                <c:pt idx="8039">
                  <c:v>4.0240255034553266E-2</c:v>
                </c:pt>
                <c:pt idx="8040">
                  <c:v>3.9780438367555029E-2</c:v>
                </c:pt>
                <c:pt idx="8041">
                  <c:v>4.0038988367553111E-2</c:v>
                </c:pt>
                <c:pt idx="8042">
                  <c:v>4.1154555034554854E-2</c:v>
                </c:pt>
                <c:pt idx="8043">
                  <c:v>4.1146655033554816E-2</c:v>
                </c:pt>
                <c:pt idx="8044">
                  <c:v>4.0249255033553547E-2</c:v>
                </c:pt>
                <c:pt idx="8045">
                  <c:v>3.9393171700553745E-2</c:v>
                </c:pt>
                <c:pt idx="8046">
                  <c:v>4.0177221700553781E-2</c:v>
                </c:pt>
                <c:pt idx="8047">
                  <c:v>4.0704005034553029E-2</c:v>
                </c:pt>
                <c:pt idx="8048">
                  <c:v>4.0141038367553741E-2</c:v>
                </c:pt>
                <c:pt idx="8049">
                  <c:v>4.032790503455437E-2</c:v>
                </c:pt>
                <c:pt idx="8050">
                  <c:v>3.9534255034554058E-2</c:v>
                </c:pt>
                <c:pt idx="8051">
                  <c:v>3.9798071700553231E-2</c:v>
                </c:pt>
                <c:pt idx="8052">
                  <c:v>4.0683405034553879E-2</c:v>
                </c:pt>
                <c:pt idx="8053">
                  <c:v>4.0789488367553653E-2</c:v>
                </c:pt>
                <c:pt idx="8054">
                  <c:v>4.0416188367553965E-2</c:v>
                </c:pt>
                <c:pt idx="8055">
                  <c:v>4.0268705033553467E-2</c:v>
                </c:pt>
                <c:pt idx="8056">
                  <c:v>4.0143105033554741E-2</c:v>
                </c:pt>
                <c:pt idx="8057">
                  <c:v>4.1273371701554276E-2</c:v>
                </c:pt>
                <c:pt idx="8058">
                  <c:v>4.1179905034552669E-2</c:v>
                </c:pt>
                <c:pt idx="8059">
                  <c:v>4.0038471700554149E-2</c:v>
                </c:pt>
                <c:pt idx="8060">
                  <c:v>3.957647170055352E-2</c:v>
                </c:pt>
                <c:pt idx="8061">
                  <c:v>3.9687238367553015E-2</c:v>
                </c:pt>
                <c:pt idx="8062">
                  <c:v>4.0840505033552923E-2</c:v>
                </c:pt>
                <c:pt idx="8063">
                  <c:v>4.0102721700553581E-2</c:v>
                </c:pt>
                <c:pt idx="8064">
                  <c:v>3.9430288367552316E-2</c:v>
                </c:pt>
                <c:pt idx="8065">
                  <c:v>3.8632405034554076E-2</c:v>
                </c:pt>
                <c:pt idx="8066">
                  <c:v>3.8537371700555448E-2</c:v>
                </c:pt>
                <c:pt idx="8067">
                  <c:v>4.0355871701552595E-2</c:v>
                </c:pt>
                <c:pt idx="8068">
                  <c:v>4.0452171700553444E-2</c:v>
                </c:pt>
                <c:pt idx="8069">
                  <c:v>3.9888321700554522E-2</c:v>
                </c:pt>
                <c:pt idx="8070">
                  <c:v>3.8810721700554177E-2</c:v>
                </c:pt>
                <c:pt idx="8071">
                  <c:v>3.9050338367553075E-2</c:v>
                </c:pt>
                <c:pt idx="8072">
                  <c:v>3.9980421700554339E-2</c:v>
                </c:pt>
                <c:pt idx="8073">
                  <c:v>4.0106288367554435E-2</c:v>
                </c:pt>
                <c:pt idx="8074">
                  <c:v>3.914392170055421E-2</c:v>
                </c:pt>
                <c:pt idx="8075">
                  <c:v>3.8050738367552975E-2</c:v>
                </c:pt>
                <c:pt idx="8076">
                  <c:v>3.8338288367554221E-2</c:v>
                </c:pt>
                <c:pt idx="8077">
                  <c:v>3.9678888367553136E-2</c:v>
                </c:pt>
                <c:pt idx="8078">
                  <c:v>3.8903455033552484E-2</c:v>
                </c:pt>
                <c:pt idx="8079">
                  <c:v>3.8709421701553517E-2</c:v>
                </c:pt>
                <c:pt idx="8080">
                  <c:v>3.8713121700554035E-2</c:v>
                </c:pt>
                <c:pt idx="8081">
                  <c:v>3.7713471701553439E-2</c:v>
                </c:pt>
                <c:pt idx="8082">
                  <c:v>4.0865055033553824E-2</c:v>
                </c:pt>
                <c:pt idx="8083">
                  <c:v>4.0439921700554174E-2</c:v>
                </c:pt>
                <c:pt idx="8084">
                  <c:v>3.9982371700554034E-2</c:v>
                </c:pt>
                <c:pt idx="8085">
                  <c:v>3.8947621700555282E-2</c:v>
                </c:pt>
                <c:pt idx="8086">
                  <c:v>3.8943855033553867E-2</c:v>
                </c:pt>
                <c:pt idx="8087">
                  <c:v>3.9803805034552789E-2</c:v>
                </c:pt>
                <c:pt idx="8088">
                  <c:v>4.0377455034554324E-2</c:v>
                </c:pt>
                <c:pt idx="8089">
                  <c:v>3.9755921700552713E-2</c:v>
                </c:pt>
                <c:pt idx="8090">
                  <c:v>3.9415305034553108E-2</c:v>
                </c:pt>
                <c:pt idx="8091">
                  <c:v>3.928098836755374E-2</c:v>
                </c:pt>
                <c:pt idx="8092">
                  <c:v>4.0717905033553728E-2</c:v>
                </c:pt>
                <c:pt idx="8093">
                  <c:v>4.0791221700554339E-2</c:v>
                </c:pt>
                <c:pt idx="8094">
                  <c:v>3.9797888367554671E-2</c:v>
                </c:pt>
                <c:pt idx="8095">
                  <c:v>3.9149671700553904E-2</c:v>
                </c:pt>
                <c:pt idx="8096">
                  <c:v>4.0054921701554627E-2</c:v>
                </c:pt>
                <c:pt idx="8097">
                  <c:v>4.1133821700552312E-2</c:v>
                </c:pt>
                <c:pt idx="8098">
                  <c:v>4.1124955034553559E-2</c:v>
                </c:pt>
                <c:pt idx="8099">
                  <c:v>4.1366205034553752E-2</c:v>
                </c:pt>
                <c:pt idx="8100">
                  <c:v>4.0256438367554062E-2</c:v>
                </c:pt>
                <c:pt idx="8101">
                  <c:v>4.038550503455425E-2</c:v>
                </c:pt>
                <c:pt idx="8102">
                  <c:v>4.044948836755409E-2</c:v>
                </c:pt>
                <c:pt idx="8103">
                  <c:v>4.0581905034554347E-2</c:v>
                </c:pt>
                <c:pt idx="8104">
                  <c:v>3.9520905034554368E-2</c:v>
                </c:pt>
                <c:pt idx="8105">
                  <c:v>3.972322170055427E-2</c:v>
                </c:pt>
                <c:pt idx="8106">
                  <c:v>3.8769688367554303E-2</c:v>
                </c:pt>
                <c:pt idx="8107">
                  <c:v>3.9876471700554597E-2</c:v>
                </c:pt>
                <c:pt idx="8108">
                  <c:v>3.9865105034553275E-2</c:v>
                </c:pt>
                <c:pt idx="8109">
                  <c:v>3.9184621701553859E-2</c:v>
                </c:pt>
                <c:pt idx="8110">
                  <c:v>3.9338188367554275E-2</c:v>
                </c:pt>
                <c:pt idx="8111">
                  <c:v>3.9023805034553896E-2</c:v>
                </c:pt>
                <c:pt idx="8112">
                  <c:v>4.0396488367554675E-2</c:v>
                </c:pt>
                <c:pt idx="8113">
                  <c:v>4.0919071700552714E-2</c:v>
                </c:pt>
                <c:pt idx="8114">
                  <c:v>4.0614205033553355E-2</c:v>
                </c:pt>
                <c:pt idx="8115">
                  <c:v>3.9490988367552896E-2</c:v>
                </c:pt>
                <c:pt idx="8116">
                  <c:v>3.9754238367552611E-2</c:v>
                </c:pt>
                <c:pt idx="8117">
                  <c:v>4.0352571701554887E-2</c:v>
                </c:pt>
                <c:pt idx="8118">
                  <c:v>4.0734338367553982E-2</c:v>
                </c:pt>
                <c:pt idx="8119">
                  <c:v>4.0059088367553522E-2</c:v>
                </c:pt>
                <c:pt idx="8120">
                  <c:v>3.9142738367554622E-2</c:v>
                </c:pt>
                <c:pt idx="8121">
                  <c:v>3.885853836755522E-2</c:v>
                </c:pt>
                <c:pt idx="8122">
                  <c:v>4.0573038367553729E-2</c:v>
                </c:pt>
                <c:pt idx="8123">
                  <c:v>4.0427638367554544E-2</c:v>
                </c:pt>
                <c:pt idx="8124">
                  <c:v>3.9931005034554226E-2</c:v>
                </c:pt>
                <c:pt idx="8125">
                  <c:v>3.973418836755456E-2</c:v>
                </c:pt>
                <c:pt idx="8126">
                  <c:v>3.9791738367553856E-2</c:v>
                </c:pt>
                <c:pt idx="8127">
                  <c:v>4.1306938367553905E-2</c:v>
                </c:pt>
                <c:pt idx="8128">
                  <c:v>4.1348055034553036E-2</c:v>
                </c:pt>
                <c:pt idx="8129">
                  <c:v>4.0404705034554803E-2</c:v>
                </c:pt>
                <c:pt idx="8130">
                  <c:v>4.0303671701553648E-2</c:v>
                </c:pt>
                <c:pt idx="8131">
                  <c:v>3.9538088367554416E-2</c:v>
                </c:pt>
                <c:pt idx="8132">
                  <c:v>4.1692788367554592E-2</c:v>
                </c:pt>
                <c:pt idx="8133">
                  <c:v>4.1582455033553026E-2</c:v>
                </c:pt>
                <c:pt idx="8134">
                  <c:v>4.0576321701554854E-2</c:v>
                </c:pt>
                <c:pt idx="8135">
                  <c:v>3.8636938367555509E-2</c:v>
                </c:pt>
                <c:pt idx="8136">
                  <c:v>3.947762170155307E-2</c:v>
                </c:pt>
                <c:pt idx="8137">
                  <c:v>3.9361871700553899E-2</c:v>
                </c:pt>
                <c:pt idx="8138">
                  <c:v>4.0172588367552955E-2</c:v>
                </c:pt>
                <c:pt idx="8139">
                  <c:v>3.9311821700555208E-2</c:v>
                </c:pt>
                <c:pt idx="8140">
                  <c:v>3.9159288367554404E-2</c:v>
                </c:pt>
                <c:pt idx="8141">
                  <c:v>3.9709305034553347E-2</c:v>
                </c:pt>
                <c:pt idx="8142">
                  <c:v>4.1297338367553629E-2</c:v>
                </c:pt>
                <c:pt idx="8143">
                  <c:v>4.1004105033553409E-2</c:v>
                </c:pt>
                <c:pt idx="8144">
                  <c:v>4.1205888367554303E-2</c:v>
                </c:pt>
                <c:pt idx="8145">
                  <c:v>4.023640503355437E-2</c:v>
                </c:pt>
                <c:pt idx="8146">
                  <c:v>4.0352955034554008E-2</c:v>
                </c:pt>
                <c:pt idx="8147">
                  <c:v>4.1598455034553575E-2</c:v>
                </c:pt>
                <c:pt idx="8148">
                  <c:v>4.1409471701553138E-2</c:v>
                </c:pt>
                <c:pt idx="8149">
                  <c:v>4.0180305033554256E-2</c:v>
                </c:pt>
                <c:pt idx="8150">
                  <c:v>3.956202170055341E-2</c:v>
                </c:pt>
                <c:pt idx="8151">
                  <c:v>3.9341705033554455E-2</c:v>
                </c:pt>
                <c:pt idx="8152">
                  <c:v>4.079667170055408E-2</c:v>
                </c:pt>
                <c:pt idx="8153">
                  <c:v>4.0848471701553771E-2</c:v>
                </c:pt>
                <c:pt idx="8154">
                  <c:v>3.9973655034555258E-2</c:v>
                </c:pt>
                <c:pt idx="8155">
                  <c:v>3.9759638367553543E-2</c:v>
                </c:pt>
                <c:pt idx="8156">
                  <c:v>3.9741421700553795E-2</c:v>
                </c:pt>
                <c:pt idx="8157">
                  <c:v>4.1368838367554298E-2</c:v>
                </c:pt>
                <c:pt idx="8158">
                  <c:v>4.206623836755248E-2</c:v>
                </c:pt>
                <c:pt idx="8159">
                  <c:v>4.094712170055366E-2</c:v>
                </c:pt>
                <c:pt idx="8160">
                  <c:v>4.0211505033552933E-2</c:v>
                </c:pt>
                <c:pt idx="8161">
                  <c:v>4.0375805034554582E-2</c:v>
                </c:pt>
                <c:pt idx="8162">
                  <c:v>4.0814438367553899E-2</c:v>
                </c:pt>
                <c:pt idx="8163">
                  <c:v>4.1225788367552377E-2</c:v>
                </c:pt>
                <c:pt idx="8164">
                  <c:v>4.0247388367554884E-2</c:v>
                </c:pt>
                <c:pt idx="8165">
                  <c:v>3.942312170155389E-2</c:v>
                </c:pt>
                <c:pt idx="8166">
                  <c:v>3.9417771701553542E-2</c:v>
                </c:pt>
                <c:pt idx="8167">
                  <c:v>4.0886355034554137E-2</c:v>
                </c:pt>
                <c:pt idx="8168">
                  <c:v>4.0744005033553202E-2</c:v>
                </c:pt>
                <c:pt idx="8169">
                  <c:v>3.9363171701554969E-2</c:v>
                </c:pt>
                <c:pt idx="8170">
                  <c:v>3.9589355034553145E-2</c:v>
                </c:pt>
                <c:pt idx="8171">
                  <c:v>3.9738471700554848E-2</c:v>
                </c:pt>
                <c:pt idx="8172">
                  <c:v>4.1009588367553598E-2</c:v>
                </c:pt>
                <c:pt idx="8173">
                  <c:v>4.1386738367553869E-2</c:v>
                </c:pt>
                <c:pt idx="8174">
                  <c:v>4.0310288367554528E-2</c:v>
                </c:pt>
                <c:pt idx="8175">
                  <c:v>4.039292170155391E-2</c:v>
                </c:pt>
                <c:pt idx="8176">
                  <c:v>3.9464255034553156E-2</c:v>
                </c:pt>
                <c:pt idx="8177">
                  <c:v>4.0137171700552934E-2</c:v>
                </c:pt>
                <c:pt idx="8178">
                  <c:v>4.0003321700553721E-2</c:v>
                </c:pt>
                <c:pt idx="8179">
                  <c:v>3.9705121700554138E-2</c:v>
                </c:pt>
                <c:pt idx="8180">
                  <c:v>3.8888688367554061E-2</c:v>
                </c:pt>
                <c:pt idx="8181">
                  <c:v>3.8389338367553941E-2</c:v>
                </c:pt>
                <c:pt idx="8182">
                  <c:v>3.9988238367553344E-2</c:v>
                </c:pt>
                <c:pt idx="8183">
                  <c:v>3.9777455034553946E-2</c:v>
                </c:pt>
                <c:pt idx="8184">
                  <c:v>3.9433038367552478E-2</c:v>
                </c:pt>
                <c:pt idx="8185">
                  <c:v>3.949583836755273E-2</c:v>
                </c:pt>
                <c:pt idx="8186">
                  <c:v>3.9280771700552955E-2</c:v>
                </c:pt>
                <c:pt idx="8187">
                  <c:v>4.051733836755296E-2</c:v>
                </c:pt>
                <c:pt idx="8188">
                  <c:v>4.0989438367554379E-2</c:v>
                </c:pt>
                <c:pt idx="8189">
                  <c:v>4.0491338367554655E-2</c:v>
                </c:pt>
                <c:pt idx="8190">
                  <c:v>3.9661705034554864E-2</c:v>
                </c:pt>
                <c:pt idx="8191">
                  <c:v>3.9380521700553353E-2</c:v>
                </c:pt>
                <c:pt idx="8192">
                  <c:v>4.0563305034553701E-2</c:v>
                </c:pt>
                <c:pt idx="8193">
                  <c:v>4.0346805033554881E-2</c:v>
                </c:pt>
                <c:pt idx="8194">
                  <c:v>4.0135638367552809E-2</c:v>
                </c:pt>
                <c:pt idx="8195">
                  <c:v>3.9356805034553369E-2</c:v>
                </c:pt>
                <c:pt idx="8196">
                  <c:v>3.8930538367554626E-2</c:v>
                </c:pt>
                <c:pt idx="8197">
                  <c:v>3.9467838367554145E-2</c:v>
                </c:pt>
                <c:pt idx="8198">
                  <c:v>3.9734755033554017E-2</c:v>
                </c:pt>
                <c:pt idx="8199">
                  <c:v>3.9272871700554782E-2</c:v>
                </c:pt>
                <c:pt idx="8200">
                  <c:v>3.8594088367553916E-2</c:v>
                </c:pt>
                <c:pt idx="8201">
                  <c:v>3.9232788367553575E-2</c:v>
                </c:pt>
                <c:pt idx="8202">
                  <c:v>4.0630738367553001E-2</c:v>
                </c:pt>
                <c:pt idx="8203">
                  <c:v>4.0524638367553004E-2</c:v>
                </c:pt>
                <c:pt idx="8204">
                  <c:v>4.0290305034553733E-2</c:v>
                </c:pt>
                <c:pt idx="8205">
                  <c:v>3.9753105034553607E-2</c:v>
                </c:pt>
                <c:pt idx="8206">
                  <c:v>3.9738955033553361E-2</c:v>
                </c:pt>
                <c:pt idx="8207">
                  <c:v>4.0888071700554598E-2</c:v>
                </c:pt>
                <c:pt idx="8208">
                  <c:v>4.0290905033553551E-2</c:v>
                </c:pt>
                <c:pt idx="8209">
                  <c:v>3.9466371701554828E-2</c:v>
                </c:pt>
                <c:pt idx="8210">
                  <c:v>3.8200971700553546E-2</c:v>
                </c:pt>
                <c:pt idx="8211">
                  <c:v>3.8502505033554749E-2</c:v>
                </c:pt>
                <c:pt idx="8212">
                  <c:v>3.9523305033553904E-2</c:v>
                </c:pt>
                <c:pt idx="8213">
                  <c:v>3.9027738367553647E-2</c:v>
                </c:pt>
                <c:pt idx="8214">
                  <c:v>3.9006905034553577E-2</c:v>
                </c:pt>
                <c:pt idx="8215">
                  <c:v>3.8378071700553698E-2</c:v>
                </c:pt>
                <c:pt idx="8216">
                  <c:v>3.9255388367553004E-2</c:v>
                </c:pt>
                <c:pt idx="8217">
                  <c:v>4.0615405033553167E-2</c:v>
                </c:pt>
                <c:pt idx="8218">
                  <c:v>4.0643488367552785E-2</c:v>
                </c:pt>
                <c:pt idx="8219">
                  <c:v>4.0051038367553596E-2</c:v>
                </c:pt>
                <c:pt idx="8220">
                  <c:v>3.9301455033554825E-2</c:v>
                </c:pt>
                <c:pt idx="8221">
                  <c:v>3.9503705034552319E-2</c:v>
                </c:pt>
                <c:pt idx="8222">
                  <c:v>4.066453836755364E-2</c:v>
                </c:pt>
                <c:pt idx="8223">
                  <c:v>4.0712588367553829E-2</c:v>
                </c:pt>
                <c:pt idx="8224">
                  <c:v>3.9802471701553224E-2</c:v>
                </c:pt>
                <c:pt idx="8225">
                  <c:v>3.9159438367552604E-2</c:v>
                </c:pt>
                <c:pt idx="8226">
                  <c:v>3.8473721701554234E-2</c:v>
                </c:pt>
                <c:pt idx="8227">
                  <c:v>4.0294638367554605E-2</c:v>
                </c:pt>
                <c:pt idx="8228">
                  <c:v>4.0573555034554468E-2</c:v>
                </c:pt>
                <c:pt idx="8229">
                  <c:v>4.1017288367554763E-2</c:v>
                </c:pt>
                <c:pt idx="8230">
                  <c:v>4.0287271701553842E-2</c:v>
                </c:pt>
                <c:pt idx="8231">
                  <c:v>4.0287621700552514E-2</c:v>
                </c:pt>
                <c:pt idx="8232">
                  <c:v>4.1881871700554421E-2</c:v>
                </c:pt>
                <c:pt idx="8233">
                  <c:v>4.1193805033555145E-2</c:v>
                </c:pt>
                <c:pt idx="8234">
                  <c:v>4.071642170055241E-2</c:v>
                </c:pt>
                <c:pt idx="8235">
                  <c:v>4.0036838367554631E-2</c:v>
                </c:pt>
                <c:pt idx="8236">
                  <c:v>4.0372938367554803E-2</c:v>
                </c:pt>
                <c:pt idx="8237">
                  <c:v>4.1561788367553157E-2</c:v>
                </c:pt>
                <c:pt idx="8238">
                  <c:v>4.1061771700554098E-2</c:v>
                </c:pt>
                <c:pt idx="8239">
                  <c:v>3.9687405033553128E-2</c:v>
                </c:pt>
                <c:pt idx="8240">
                  <c:v>3.88019883675534E-2</c:v>
                </c:pt>
                <c:pt idx="8241">
                  <c:v>3.8552405034555329E-2</c:v>
                </c:pt>
                <c:pt idx="8242">
                  <c:v>4.0524138367554266E-2</c:v>
                </c:pt>
                <c:pt idx="8243">
                  <c:v>4.0854705034553754E-2</c:v>
                </c:pt>
                <c:pt idx="8244">
                  <c:v>3.9900105034553726E-2</c:v>
                </c:pt>
                <c:pt idx="8245">
                  <c:v>3.9356038367553262E-2</c:v>
                </c:pt>
                <c:pt idx="8246">
                  <c:v>3.9260605034555376E-2</c:v>
                </c:pt>
                <c:pt idx="8247">
                  <c:v>4.1227355034552951E-2</c:v>
                </c:pt>
                <c:pt idx="8248">
                  <c:v>4.0748621700553891E-2</c:v>
                </c:pt>
                <c:pt idx="8249">
                  <c:v>4.0040438367552292E-2</c:v>
                </c:pt>
                <c:pt idx="8250">
                  <c:v>3.8777921701552878E-2</c:v>
                </c:pt>
                <c:pt idx="8251">
                  <c:v>3.8833688367552591E-2</c:v>
                </c:pt>
                <c:pt idx="8252">
                  <c:v>3.9442521701553226E-2</c:v>
                </c:pt>
                <c:pt idx="8253">
                  <c:v>3.9838821701553465E-2</c:v>
                </c:pt>
                <c:pt idx="8254">
                  <c:v>3.8963388367554821E-2</c:v>
                </c:pt>
                <c:pt idx="8255">
                  <c:v>3.907338836755421E-2</c:v>
                </c:pt>
                <c:pt idx="8256">
                  <c:v>3.9910221700552875E-2</c:v>
                </c:pt>
                <c:pt idx="8257">
                  <c:v>4.1446155034553692E-2</c:v>
                </c:pt>
                <c:pt idx="8258">
                  <c:v>4.0685105034554206E-2</c:v>
                </c:pt>
                <c:pt idx="8259">
                  <c:v>4.0177605034552991E-2</c:v>
                </c:pt>
                <c:pt idx="8260">
                  <c:v>3.9613638367554452E-2</c:v>
                </c:pt>
                <c:pt idx="8261">
                  <c:v>3.9544521701553273E-2</c:v>
                </c:pt>
                <c:pt idx="8262">
                  <c:v>4.0381105034554346E-2</c:v>
                </c:pt>
                <c:pt idx="8263">
                  <c:v>4.0308971701553412E-2</c:v>
                </c:pt>
                <c:pt idx="8264">
                  <c:v>3.9434455034554852E-2</c:v>
                </c:pt>
                <c:pt idx="8265">
                  <c:v>3.9005921701552773E-2</c:v>
                </c:pt>
                <c:pt idx="8266">
                  <c:v>3.8153955034554835E-2</c:v>
                </c:pt>
                <c:pt idx="8267">
                  <c:v>3.9478671700554593E-2</c:v>
                </c:pt>
                <c:pt idx="8268">
                  <c:v>3.9388355034554359E-2</c:v>
                </c:pt>
                <c:pt idx="8269">
                  <c:v>3.9781371700553472E-2</c:v>
                </c:pt>
                <c:pt idx="8270">
                  <c:v>3.9579688367553836E-2</c:v>
                </c:pt>
                <c:pt idx="8271">
                  <c:v>4.0044888367552781E-2</c:v>
                </c:pt>
                <c:pt idx="8272">
                  <c:v>4.1170538367553314E-2</c:v>
                </c:pt>
                <c:pt idx="8273">
                  <c:v>4.1212205033553453E-2</c:v>
                </c:pt>
                <c:pt idx="8274">
                  <c:v>4.0447921701553605E-2</c:v>
                </c:pt>
                <c:pt idx="8275">
                  <c:v>3.9871005034552945E-2</c:v>
                </c:pt>
                <c:pt idx="8276">
                  <c:v>3.9461188367552816E-2</c:v>
                </c:pt>
                <c:pt idx="8277">
                  <c:v>4.1116905034553633E-2</c:v>
                </c:pt>
                <c:pt idx="8278">
                  <c:v>4.1519155033554037E-2</c:v>
                </c:pt>
                <c:pt idx="8279">
                  <c:v>4.0019188367554429E-2</c:v>
                </c:pt>
                <c:pt idx="8280">
                  <c:v>3.9679638367553019E-2</c:v>
                </c:pt>
                <c:pt idx="8281">
                  <c:v>4.0149288367554228E-2</c:v>
                </c:pt>
                <c:pt idx="8282">
                  <c:v>4.1175905034553886E-2</c:v>
                </c:pt>
                <c:pt idx="8283">
                  <c:v>4.1188071701553988E-2</c:v>
                </c:pt>
                <c:pt idx="8284">
                  <c:v>4.0823088367553731E-2</c:v>
                </c:pt>
                <c:pt idx="8285">
                  <c:v>4.0716605034552836E-2</c:v>
                </c:pt>
                <c:pt idx="8286">
                  <c:v>4.1569355034552793E-2</c:v>
                </c:pt>
                <c:pt idx="8287">
                  <c:v>4.2868571700552985E-2</c:v>
                </c:pt>
                <c:pt idx="8288">
                  <c:v>4.1693205034554162E-2</c:v>
                </c:pt>
                <c:pt idx="8289">
                  <c:v>4.086937170055456E-2</c:v>
                </c:pt>
                <c:pt idx="8290">
                  <c:v>4.0437805033554278E-2</c:v>
                </c:pt>
                <c:pt idx="8291">
                  <c:v>4.0489888367553697E-2</c:v>
                </c:pt>
                <c:pt idx="8292">
                  <c:v>4.1773488367552639E-2</c:v>
                </c:pt>
                <c:pt idx="8293">
                  <c:v>4.0940938367554261E-2</c:v>
                </c:pt>
                <c:pt idx="8294">
                  <c:v>4.049963836755395E-2</c:v>
                </c:pt>
                <c:pt idx="8295">
                  <c:v>3.9725905034553713E-2</c:v>
                </c:pt>
                <c:pt idx="8296">
                  <c:v>3.9913838367554313E-2</c:v>
                </c:pt>
                <c:pt idx="8297">
                  <c:v>4.2220638367553812E-2</c:v>
                </c:pt>
                <c:pt idx="8298">
                  <c:v>4.2042555033552767E-2</c:v>
                </c:pt>
                <c:pt idx="8299">
                  <c:v>4.202928836755411E-2</c:v>
                </c:pt>
                <c:pt idx="8300">
                  <c:v>4.1185271700553153E-2</c:v>
                </c:pt>
                <c:pt idx="8301">
                  <c:v>4.1777238367553829E-2</c:v>
                </c:pt>
                <c:pt idx="8302">
                  <c:v>4.1299288367553325E-2</c:v>
                </c:pt>
                <c:pt idx="8303">
                  <c:v>4.0162238367554573E-2</c:v>
                </c:pt>
                <c:pt idx="8304">
                  <c:v>3.9290171700554447E-2</c:v>
                </c:pt>
                <c:pt idx="8305">
                  <c:v>3.8237088367554642E-2</c:v>
                </c:pt>
                <c:pt idx="8306">
                  <c:v>3.8857838367554146E-2</c:v>
                </c:pt>
                <c:pt idx="8307">
                  <c:v>4.0409805034554006E-2</c:v>
                </c:pt>
                <c:pt idx="8308">
                  <c:v>3.969803836755488E-2</c:v>
                </c:pt>
                <c:pt idx="8309">
                  <c:v>3.9382205033553455E-2</c:v>
                </c:pt>
                <c:pt idx="8310">
                  <c:v>3.8552721700553641E-2</c:v>
                </c:pt>
                <c:pt idx="8311">
                  <c:v>3.8817821700553659E-2</c:v>
                </c:pt>
                <c:pt idx="8312">
                  <c:v>4.0233821701554498E-2</c:v>
                </c:pt>
                <c:pt idx="8313">
                  <c:v>3.9941505033554273E-2</c:v>
                </c:pt>
                <c:pt idx="8314">
                  <c:v>3.8830821700552812E-2</c:v>
                </c:pt>
                <c:pt idx="8315">
                  <c:v>3.8143621700554811E-2</c:v>
                </c:pt>
                <c:pt idx="8316">
                  <c:v>3.9136938367552568E-2</c:v>
                </c:pt>
                <c:pt idx="8317">
                  <c:v>3.9648005034552861E-2</c:v>
                </c:pt>
                <c:pt idx="8318">
                  <c:v>3.9563138367554054E-2</c:v>
                </c:pt>
                <c:pt idx="8319">
                  <c:v>3.8686938367555393E-2</c:v>
                </c:pt>
                <c:pt idx="8320">
                  <c:v>3.8550838367552978E-2</c:v>
                </c:pt>
                <c:pt idx="8321">
                  <c:v>3.851992170055403E-2</c:v>
                </c:pt>
                <c:pt idx="8322">
                  <c:v>3.937893836755442E-2</c:v>
                </c:pt>
                <c:pt idx="8323">
                  <c:v>3.8877688367553412E-2</c:v>
                </c:pt>
                <c:pt idx="8324">
                  <c:v>3.868747170055449E-2</c:v>
                </c:pt>
                <c:pt idx="8325">
                  <c:v>3.8573455033552542E-2</c:v>
                </c:pt>
                <c:pt idx="8326">
                  <c:v>3.9017388367553488E-2</c:v>
                </c:pt>
                <c:pt idx="8327">
                  <c:v>4.0893155033553577E-2</c:v>
                </c:pt>
                <c:pt idx="8328">
                  <c:v>4.1233155034553229E-2</c:v>
                </c:pt>
                <c:pt idx="8329">
                  <c:v>4.1090221700552612E-2</c:v>
                </c:pt>
                <c:pt idx="8330">
                  <c:v>4.0781955034554465E-2</c:v>
                </c:pt>
                <c:pt idx="8331">
                  <c:v>4.0769121700553648E-2</c:v>
                </c:pt>
                <c:pt idx="8332">
                  <c:v>4.1636671700554254E-2</c:v>
                </c:pt>
                <c:pt idx="8333">
                  <c:v>4.1766955034554479E-2</c:v>
                </c:pt>
                <c:pt idx="8334">
                  <c:v>4.0806205034553636E-2</c:v>
                </c:pt>
                <c:pt idx="8335">
                  <c:v>4.0139371700553775E-2</c:v>
                </c:pt>
                <c:pt idx="8336">
                  <c:v>4.0366855034554797E-2</c:v>
                </c:pt>
                <c:pt idx="8337">
                  <c:v>4.1314371700553701E-2</c:v>
                </c:pt>
                <c:pt idx="8338">
                  <c:v>4.0782688367554124E-2</c:v>
                </c:pt>
                <c:pt idx="8339">
                  <c:v>4.0023338367553188E-2</c:v>
                </c:pt>
                <c:pt idx="8340">
                  <c:v>3.8685521700554795E-2</c:v>
                </c:pt>
                <c:pt idx="8341">
                  <c:v>3.9057338367553165E-2</c:v>
                </c:pt>
                <c:pt idx="8342">
                  <c:v>4.0707671701555051E-2</c:v>
                </c:pt>
                <c:pt idx="8343">
                  <c:v>4.104262170055413E-2</c:v>
                </c:pt>
                <c:pt idx="8344">
                  <c:v>3.9869388367553563E-2</c:v>
                </c:pt>
                <c:pt idx="8345">
                  <c:v>3.9537755033554015E-2</c:v>
                </c:pt>
                <c:pt idx="8346">
                  <c:v>3.9257171700554275E-2</c:v>
                </c:pt>
                <c:pt idx="8347">
                  <c:v>4.0787038367553444E-2</c:v>
                </c:pt>
                <c:pt idx="8348">
                  <c:v>4.0380105034553318E-2</c:v>
                </c:pt>
                <c:pt idx="8349">
                  <c:v>4.0305838367552263E-2</c:v>
                </c:pt>
                <c:pt idx="8350">
                  <c:v>3.9211171700553174E-2</c:v>
                </c:pt>
                <c:pt idx="8351">
                  <c:v>3.9763471700552125E-2</c:v>
                </c:pt>
                <c:pt idx="8352">
                  <c:v>4.0661821700553838E-2</c:v>
                </c:pt>
                <c:pt idx="8353">
                  <c:v>3.947285503455418E-2</c:v>
                </c:pt>
                <c:pt idx="8354">
                  <c:v>3.9232105034552725E-2</c:v>
                </c:pt>
                <c:pt idx="8355">
                  <c:v>3.9339171700553302E-2</c:v>
                </c:pt>
                <c:pt idx="8356">
                  <c:v>3.9109388367553913E-2</c:v>
                </c:pt>
                <c:pt idx="8357">
                  <c:v>4.0525455034553695E-2</c:v>
                </c:pt>
                <c:pt idx="8358">
                  <c:v>4.0704821700553631E-2</c:v>
                </c:pt>
                <c:pt idx="8359">
                  <c:v>3.9815821700552825E-2</c:v>
                </c:pt>
                <c:pt idx="8360">
                  <c:v>3.9747771700553394E-2</c:v>
                </c:pt>
                <c:pt idx="8361">
                  <c:v>3.9733638367553462E-2</c:v>
                </c:pt>
                <c:pt idx="8362">
                  <c:v>4.1054705034553288E-2</c:v>
                </c:pt>
                <c:pt idx="8363">
                  <c:v>4.1140755034553458E-2</c:v>
                </c:pt>
                <c:pt idx="8364">
                  <c:v>4.0125988367553725E-2</c:v>
                </c:pt>
                <c:pt idx="8365">
                  <c:v>3.9532705034553708E-2</c:v>
                </c:pt>
                <c:pt idx="8366">
                  <c:v>3.9584105034552189E-2</c:v>
                </c:pt>
                <c:pt idx="8367">
                  <c:v>4.0996121700554292E-2</c:v>
                </c:pt>
                <c:pt idx="8368">
                  <c:v>3.978920503355439E-2</c:v>
                </c:pt>
                <c:pt idx="8369">
                  <c:v>3.9757055034553582E-2</c:v>
                </c:pt>
                <c:pt idx="8370">
                  <c:v>4.0115621700555118E-2</c:v>
                </c:pt>
                <c:pt idx="8371">
                  <c:v>3.9851388367552823E-2</c:v>
                </c:pt>
                <c:pt idx="8372">
                  <c:v>4.1243805033553252E-2</c:v>
                </c:pt>
                <c:pt idx="8373">
                  <c:v>4.1431205033552979E-2</c:v>
                </c:pt>
                <c:pt idx="8374">
                  <c:v>4.0938171700553874E-2</c:v>
                </c:pt>
                <c:pt idx="8375">
                  <c:v>4.0828488367552887E-2</c:v>
                </c:pt>
                <c:pt idx="8376">
                  <c:v>4.01877717005545E-2</c:v>
                </c:pt>
                <c:pt idx="8377">
                  <c:v>4.1503921701553773E-2</c:v>
                </c:pt>
                <c:pt idx="8378">
                  <c:v>4.1472005033553708E-2</c:v>
                </c:pt>
                <c:pt idx="8379">
                  <c:v>3.9957255034553676E-2</c:v>
                </c:pt>
                <c:pt idx="8380">
                  <c:v>3.939600503455494E-2</c:v>
                </c:pt>
                <c:pt idx="8381">
                  <c:v>3.9615655034553179E-2</c:v>
                </c:pt>
                <c:pt idx="8382">
                  <c:v>4.0802871701553792E-2</c:v>
                </c:pt>
                <c:pt idx="8383">
                  <c:v>4.0667738367553732E-2</c:v>
                </c:pt>
                <c:pt idx="8384">
                  <c:v>4.0507555033554035E-2</c:v>
                </c:pt>
                <c:pt idx="8385">
                  <c:v>4.0086505034552425E-2</c:v>
                </c:pt>
                <c:pt idx="8386">
                  <c:v>4.0386188367555101E-2</c:v>
                </c:pt>
                <c:pt idx="8387">
                  <c:v>4.1609555034553616E-2</c:v>
                </c:pt>
                <c:pt idx="8388">
                  <c:v>4.1178671701552497E-2</c:v>
                </c:pt>
                <c:pt idx="8389">
                  <c:v>4.0521221700553903E-2</c:v>
                </c:pt>
                <c:pt idx="8390">
                  <c:v>4.0281505034553924E-2</c:v>
                </c:pt>
                <c:pt idx="8391">
                  <c:v>4.0305455034554918E-2</c:v>
                </c:pt>
                <c:pt idx="8392">
                  <c:v>4.0816955033554828E-2</c:v>
                </c:pt>
                <c:pt idx="8393">
                  <c:v>4.0470305033553935E-2</c:v>
                </c:pt>
                <c:pt idx="8394">
                  <c:v>3.9926521700555065E-2</c:v>
                </c:pt>
                <c:pt idx="8395">
                  <c:v>3.9573405033554956E-2</c:v>
                </c:pt>
                <c:pt idx="8396">
                  <c:v>4.0015771700553551E-2</c:v>
                </c:pt>
                <c:pt idx="8397">
                  <c:v>4.1102138367553345E-2</c:v>
                </c:pt>
                <c:pt idx="8398">
                  <c:v>4.0246555034554057E-2</c:v>
                </c:pt>
                <c:pt idx="8399">
                  <c:v>3.9907438367552353E-2</c:v>
                </c:pt>
                <c:pt idx="8400">
                  <c:v>3.9607121700552875E-2</c:v>
                </c:pt>
                <c:pt idx="8401">
                  <c:v>4.0179555033554373E-2</c:v>
                </c:pt>
                <c:pt idx="8402">
                  <c:v>4.2163388367554469E-2</c:v>
                </c:pt>
                <c:pt idx="8403">
                  <c:v>4.2690621700553558E-2</c:v>
                </c:pt>
                <c:pt idx="8404">
                  <c:v>4.1908788367554586E-2</c:v>
                </c:pt>
                <c:pt idx="8405">
                  <c:v>4.1113538367555116E-2</c:v>
                </c:pt>
                <c:pt idx="8406">
                  <c:v>4.0645788367553018E-2</c:v>
                </c:pt>
                <c:pt idx="8407">
                  <c:v>4.1362005033554319E-2</c:v>
                </c:pt>
                <c:pt idx="8408">
                  <c:v>4.2294871700552641E-2</c:v>
                </c:pt>
                <c:pt idx="8409">
                  <c:v>4.1844405034553625E-2</c:v>
                </c:pt>
                <c:pt idx="8410">
                  <c:v>4.159102170055369E-2</c:v>
                </c:pt>
                <c:pt idx="8411">
                  <c:v>4.1586288367553473E-2</c:v>
                </c:pt>
                <c:pt idx="8412">
                  <c:v>4.2390221700554911E-2</c:v>
                </c:pt>
                <c:pt idx="8413">
                  <c:v>4.2509538367553071E-2</c:v>
                </c:pt>
                <c:pt idx="8414">
                  <c:v>4.2106638367553864E-2</c:v>
                </c:pt>
                <c:pt idx="8415">
                  <c:v>4.1229371700555142E-2</c:v>
                </c:pt>
                <c:pt idx="8416">
                  <c:v>4.1001605033554392E-2</c:v>
                </c:pt>
                <c:pt idx="8417">
                  <c:v>4.2248771700553925E-2</c:v>
                </c:pt>
                <c:pt idx="8418">
                  <c:v>4.0905088367554535E-2</c:v>
                </c:pt>
                <c:pt idx="8419">
                  <c:v>4.0640205034553525E-2</c:v>
                </c:pt>
                <c:pt idx="8420">
                  <c:v>4.085492170055445E-2</c:v>
                </c:pt>
                <c:pt idx="8421">
                  <c:v>4.1453821700554408E-2</c:v>
                </c:pt>
                <c:pt idx="8422">
                  <c:v>4.2582155033554295E-2</c:v>
                </c:pt>
                <c:pt idx="8423">
                  <c:v>4.2599155034552319E-2</c:v>
                </c:pt>
                <c:pt idx="8424">
                  <c:v>4.2392505034553232E-2</c:v>
                </c:pt>
                <c:pt idx="8425">
                  <c:v>4.1095455033553344E-2</c:v>
                </c:pt>
                <c:pt idx="8426">
                  <c:v>4.0534571700555369E-2</c:v>
                </c:pt>
                <c:pt idx="8427">
                  <c:v>4.223147170055426E-2</c:v>
                </c:pt>
                <c:pt idx="8428">
                  <c:v>4.1645538367553095E-2</c:v>
                </c:pt>
                <c:pt idx="8429">
                  <c:v>4.0819321700554093E-2</c:v>
                </c:pt>
                <c:pt idx="8430">
                  <c:v>4.0079388367554494E-2</c:v>
                </c:pt>
                <c:pt idx="8431">
                  <c:v>3.9771755033554748E-2</c:v>
                </c:pt>
                <c:pt idx="8432">
                  <c:v>4.1494855034552594E-2</c:v>
                </c:pt>
                <c:pt idx="8433">
                  <c:v>4.1560955034554106E-2</c:v>
                </c:pt>
                <c:pt idx="8434">
                  <c:v>4.1113671700553092E-2</c:v>
                </c:pt>
                <c:pt idx="8435">
                  <c:v>4.02528217005544E-2</c:v>
                </c:pt>
                <c:pt idx="8436">
                  <c:v>4.0218405033553631E-2</c:v>
                </c:pt>
                <c:pt idx="8437">
                  <c:v>4.2070088367554839E-2</c:v>
                </c:pt>
                <c:pt idx="8438">
                  <c:v>4.2075855033554668E-2</c:v>
                </c:pt>
                <c:pt idx="8439">
                  <c:v>4.0709338367553152E-2</c:v>
                </c:pt>
                <c:pt idx="8440">
                  <c:v>3.8731938367553689E-2</c:v>
                </c:pt>
                <c:pt idx="8441">
                  <c:v>3.8521938367554534E-2</c:v>
                </c:pt>
                <c:pt idx="8442">
                  <c:v>3.9468855034555397E-2</c:v>
                </c:pt>
                <c:pt idx="8443">
                  <c:v>4.0059005034554354E-2</c:v>
                </c:pt>
                <c:pt idx="8444">
                  <c:v>3.9909921700554699E-2</c:v>
                </c:pt>
                <c:pt idx="8445">
                  <c:v>3.8879805034555084E-2</c:v>
                </c:pt>
                <c:pt idx="8446">
                  <c:v>3.9260105033552997E-2</c:v>
                </c:pt>
                <c:pt idx="8447">
                  <c:v>4.0640338367555054E-2</c:v>
                </c:pt>
                <c:pt idx="8448">
                  <c:v>4.057542170055313E-2</c:v>
                </c:pt>
                <c:pt idx="8449">
                  <c:v>3.9414055034552711E-2</c:v>
                </c:pt>
                <c:pt idx="8450">
                  <c:v>3.8812221700553942E-2</c:v>
                </c:pt>
                <c:pt idx="8451">
                  <c:v>3.854030503355417E-2</c:v>
                </c:pt>
                <c:pt idx="8452">
                  <c:v>4.0475821700554485E-2</c:v>
                </c:pt>
                <c:pt idx="8453">
                  <c:v>4.0805105034553216E-2</c:v>
                </c:pt>
                <c:pt idx="8454">
                  <c:v>3.996690503455276E-2</c:v>
                </c:pt>
                <c:pt idx="8455">
                  <c:v>3.9480155034554223E-2</c:v>
                </c:pt>
                <c:pt idx="8456">
                  <c:v>4.0354755034553727E-2</c:v>
                </c:pt>
                <c:pt idx="8457">
                  <c:v>4.2092255033554474E-2</c:v>
                </c:pt>
                <c:pt idx="8458">
                  <c:v>4.1574271701553436E-2</c:v>
                </c:pt>
                <c:pt idx="8459">
                  <c:v>4.0249971700553069E-2</c:v>
                </c:pt>
                <c:pt idx="8460">
                  <c:v>4.0136921701555431E-2</c:v>
                </c:pt>
                <c:pt idx="8461">
                  <c:v>4.008562170155279E-2</c:v>
                </c:pt>
                <c:pt idx="8462">
                  <c:v>4.1473921700554819E-2</c:v>
                </c:pt>
                <c:pt idx="8463">
                  <c:v>4.0753521700552534E-2</c:v>
                </c:pt>
                <c:pt idx="8464">
                  <c:v>4.001777170155392E-2</c:v>
                </c:pt>
                <c:pt idx="8465">
                  <c:v>3.9655188367553287E-2</c:v>
                </c:pt>
                <c:pt idx="8466">
                  <c:v>3.9895755034554406E-2</c:v>
                </c:pt>
                <c:pt idx="8467">
                  <c:v>4.1627521700553907E-2</c:v>
                </c:pt>
                <c:pt idx="8468">
                  <c:v>4.1954555034554766E-2</c:v>
                </c:pt>
                <c:pt idx="8469">
                  <c:v>4.1621321700554284E-2</c:v>
                </c:pt>
                <c:pt idx="8470">
                  <c:v>4.1573121701554208E-2</c:v>
                </c:pt>
                <c:pt idx="8471">
                  <c:v>4.0699238367554139E-2</c:v>
                </c:pt>
                <c:pt idx="8472">
                  <c:v>4.2150138367554171E-2</c:v>
                </c:pt>
                <c:pt idx="8473">
                  <c:v>4.1898805034553413E-2</c:v>
                </c:pt>
                <c:pt idx="8474">
                  <c:v>4.0758538367554345E-2</c:v>
                </c:pt>
                <c:pt idx="8475">
                  <c:v>3.9767238367555316E-2</c:v>
                </c:pt>
                <c:pt idx="8476">
                  <c:v>4.0105805034552369E-2</c:v>
                </c:pt>
                <c:pt idx="8477">
                  <c:v>4.1668255034553917E-2</c:v>
                </c:pt>
                <c:pt idx="8478">
                  <c:v>4.1344971700552471E-2</c:v>
                </c:pt>
                <c:pt idx="8479">
                  <c:v>0</c:v>
                </c:pt>
                <c:pt idx="8480">
                  <c:v>3.6371121700553524E-2</c:v>
                </c:pt>
                <c:pt idx="8481">
                  <c:v>3.6789021700553939E-2</c:v>
                </c:pt>
                <c:pt idx="8482">
                  <c:v>4.1745521701552726E-2</c:v>
                </c:pt>
                <c:pt idx="8483">
                  <c:v>3.7776805033554475E-2</c:v>
                </c:pt>
                <c:pt idx="8484">
                  <c:v>3.5671055033552571E-2</c:v>
                </c:pt>
                <c:pt idx="8485">
                  <c:v>3.5434705033554573E-2</c:v>
                </c:pt>
                <c:pt idx="8486">
                  <c:v>3.5894555033554945E-2</c:v>
                </c:pt>
                <c:pt idx="8487">
                  <c:v>3.6285038367552994E-2</c:v>
                </c:pt>
                <c:pt idx="8488">
                  <c:v>3.6642921701553768E-2</c:v>
                </c:pt>
                <c:pt idx="8489">
                  <c:v>3.6152355033553144E-2</c:v>
                </c:pt>
                <c:pt idx="8490">
                  <c:v>3.5712455033554982E-2</c:v>
                </c:pt>
                <c:pt idx="8491">
                  <c:v>3.6012388367553563E-2</c:v>
                </c:pt>
                <c:pt idx="8492">
                  <c:v>3.7280005033553956E-2</c:v>
                </c:pt>
                <c:pt idx="8493">
                  <c:v>3.6877171701553871E-2</c:v>
                </c:pt>
                <c:pt idx="8494">
                  <c:v>3.5582221701553743E-2</c:v>
                </c:pt>
                <c:pt idx="8495">
                  <c:v>3.4733555034553512E-2</c:v>
                </c:pt>
                <c:pt idx="8496">
                  <c:v>3.5314771701554684E-2</c:v>
                </c:pt>
                <c:pt idx="8497">
                  <c:v>3.6077021700553893E-2</c:v>
                </c:pt>
                <c:pt idx="8498">
                  <c:v>3.6071871700554106E-2</c:v>
                </c:pt>
                <c:pt idx="8499">
                  <c:v>3.5865721700553757E-2</c:v>
                </c:pt>
                <c:pt idx="8500">
                  <c:v>3.5322021700554054E-2</c:v>
                </c:pt>
                <c:pt idx="8501">
                  <c:v>3.4982705033553566E-2</c:v>
                </c:pt>
                <c:pt idx="8502">
                  <c:v>3.6709338367553593E-2</c:v>
                </c:pt>
                <c:pt idx="8503">
                  <c:v>3.6173621701553096E-2</c:v>
                </c:pt>
                <c:pt idx="8504">
                  <c:v>3.5739705033553684E-2</c:v>
                </c:pt>
                <c:pt idx="8505">
                  <c:v>3.5232405033554806E-2</c:v>
                </c:pt>
                <c:pt idx="8506">
                  <c:v>3.4589438367553307E-2</c:v>
                </c:pt>
                <c:pt idx="8507">
                  <c:v>3.5996355033554431E-2</c:v>
                </c:pt>
                <c:pt idx="8508">
                  <c:v>3.6334655033553667E-2</c:v>
                </c:pt>
                <c:pt idx="8509">
                  <c:v>3.4789671700553762E-2</c:v>
                </c:pt>
                <c:pt idx="8510">
                  <c:v>3.4561488367553531E-2</c:v>
                </c:pt>
                <c:pt idx="8511">
                  <c:v>3.4289605034554207E-2</c:v>
                </c:pt>
                <c:pt idx="8512">
                  <c:v>3.5249405033552741E-2</c:v>
                </c:pt>
                <c:pt idx="8513">
                  <c:v>3.5530955034553238E-2</c:v>
                </c:pt>
                <c:pt idx="8514">
                  <c:v>3.5481771700553957E-2</c:v>
                </c:pt>
                <c:pt idx="8515">
                  <c:v>3.5562071701554523E-2</c:v>
                </c:pt>
                <c:pt idx="8516">
                  <c:v>3.514195503455482E-2</c:v>
                </c:pt>
                <c:pt idx="8517">
                  <c:v>3.5968338367553934E-2</c:v>
                </c:pt>
                <c:pt idx="8518">
                  <c:v>3.6820871701553196E-2</c:v>
                </c:pt>
                <c:pt idx="8519">
                  <c:v>3.6202905034554214E-2</c:v>
                </c:pt>
                <c:pt idx="8520">
                  <c:v>3.5752288367555132E-2</c:v>
                </c:pt>
                <c:pt idx="8521">
                  <c:v>3.5900505033553423E-2</c:v>
                </c:pt>
                <c:pt idx="8522">
                  <c:v>3.6513288367554034E-2</c:v>
                </c:pt>
                <c:pt idx="8523">
                  <c:v>3.7108071700553816E-2</c:v>
                </c:pt>
                <c:pt idx="8524">
                  <c:v>3.7425188367552445E-2</c:v>
                </c:pt>
                <c:pt idx="8525">
                  <c:v>3.6673871700552987E-2</c:v>
                </c:pt>
                <c:pt idx="8526">
                  <c:v>3.5499488367554968E-2</c:v>
                </c:pt>
                <c:pt idx="8527">
                  <c:v>3.7059438367553946E-2</c:v>
                </c:pt>
                <c:pt idx="8528">
                  <c:v>3.7063321700554888E-2</c:v>
                </c:pt>
                <c:pt idx="8529">
                  <c:v>3.6206171701553339E-2</c:v>
                </c:pt>
                <c:pt idx="8530">
                  <c:v>3.73415550345539E-2</c:v>
                </c:pt>
                <c:pt idx="8531">
                  <c:v>3.6411838367553309E-2</c:v>
                </c:pt>
                <c:pt idx="8532">
                  <c:v>3.8398555034553319E-2</c:v>
                </c:pt>
                <c:pt idx="8533">
                  <c:v>3.8159738367553112E-2</c:v>
                </c:pt>
                <c:pt idx="8534">
                  <c:v>3.7787771700552988E-2</c:v>
                </c:pt>
                <c:pt idx="8535">
                  <c:v>3.7386071700555371E-2</c:v>
                </c:pt>
                <c:pt idx="8536">
                  <c:v>3.777368836755364E-2</c:v>
                </c:pt>
                <c:pt idx="8537">
                  <c:v>3.8230288367555113E-2</c:v>
                </c:pt>
                <c:pt idx="8538">
                  <c:v>3.750867170055279E-2</c:v>
                </c:pt>
                <c:pt idx="8539">
                  <c:v>3.8096405034553762E-2</c:v>
                </c:pt>
                <c:pt idx="8540">
                  <c:v>3.7262071701552338E-2</c:v>
                </c:pt>
                <c:pt idx="8541">
                  <c:v>3.6935155034552872E-2</c:v>
                </c:pt>
                <c:pt idx="8542">
                  <c:v>3.8148788367554823E-2</c:v>
                </c:pt>
                <c:pt idx="8543">
                  <c:v>3.9276588367553836E-2</c:v>
                </c:pt>
                <c:pt idx="8544">
                  <c:v>3.84490883675523E-2</c:v>
                </c:pt>
                <c:pt idx="8545">
                  <c:v>3.7285605034553762E-2</c:v>
                </c:pt>
                <c:pt idx="8546">
                  <c:v>3.8544588367554547E-2</c:v>
                </c:pt>
                <c:pt idx="8547">
                  <c:v>3.8752221700552661E-2</c:v>
                </c:pt>
                <c:pt idx="8548">
                  <c:v>3.9292688367555464E-2</c:v>
                </c:pt>
                <c:pt idx="8549">
                  <c:v>3.9020121700553426E-2</c:v>
                </c:pt>
                <c:pt idx="8550">
                  <c:v>3.8795138367553286E-2</c:v>
                </c:pt>
                <c:pt idx="8551">
                  <c:v>3.8894121701553666E-2</c:v>
                </c:pt>
                <c:pt idx="8552">
                  <c:v>3.9959405034553933E-2</c:v>
                </c:pt>
                <c:pt idx="8553">
                  <c:v>3.934803836755392E-2</c:v>
                </c:pt>
                <c:pt idx="8554">
                  <c:v>3.9388655034554312E-2</c:v>
                </c:pt>
                <c:pt idx="8555">
                  <c:v>4.0479171700554553E-2</c:v>
                </c:pt>
                <c:pt idx="8556">
                  <c:v>4.0549621700553609E-2</c:v>
                </c:pt>
                <c:pt idx="8557">
                  <c:v>4.1603105034554624E-2</c:v>
                </c:pt>
                <c:pt idx="8558">
                  <c:v>4.0919355033552443E-2</c:v>
                </c:pt>
                <c:pt idx="8559">
                  <c:v>4.0669588367554035E-2</c:v>
                </c:pt>
                <c:pt idx="8560">
                  <c:v>4.0564221700555472E-2</c:v>
                </c:pt>
                <c:pt idx="8561">
                  <c:v>4.0950671701554378E-2</c:v>
                </c:pt>
                <c:pt idx="8562">
                  <c:v>4.0811955034553329E-2</c:v>
                </c:pt>
                <c:pt idx="8563">
                  <c:v>3.9672038367554799E-2</c:v>
                </c:pt>
                <c:pt idx="8564">
                  <c:v>4.1027655033553281E-2</c:v>
                </c:pt>
                <c:pt idx="8565">
                  <c:v>3.9636871700554147E-2</c:v>
                </c:pt>
                <c:pt idx="8566">
                  <c:v>4.0188271700553238E-2</c:v>
                </c:pt>
                <c:pt idx="8567">
                  <c:v>3.8768238367553345E-2</c:v>
                </c:pt>
                <c:pt idx="8568">
                  <c:v>3.8350055033554889E-2</c:v>
                </c:pt>
                <c:pt idx="8569">
                  <c:v>3.8080638367554223E-2</c:v>
                </c:pt>
                <c:pt idx="8570">
                  <c:v>3.7343121700554385E-2</c:v>
                </c:pt>
                <c:pt idx="8571">
                  <c:v>3.7579005033554005E-2</c:v>
                </c:pt>
                <c:pt idx="8572">
                  <c:v>3.7917705034554453E-2</c:v>
                </c:pt>
                <c:pt idx="8573">
                  <c:v>3.9457671700554323E-2</c:v>
                </c:pt>
                <c:pt idx="8574">
                  <c:v>3.9646121700552109E-2</c:v>
                </c:pt>
                <c:pt idx="8575">
                  <c:v>3.895447170055362E-2</c:v>
                </c:pt>
                <c:pt idx="8576">
                  <c:v>3.8827388367553575E-2</c:v>
                </c:pt>
                <c:pt idx="8577">
                  <c:v>4.0488355033553483E-2</c:v>
                </c:pt>
                <c:pt idx="8578">
                  <c:v>3.9674371700555391E-2</c:v>
                </c:pt>
                <c:pt idx="8579">
                  <c:v>4.0502388367552336E-2</c:v>
                </c:pt>
                <c:pt idx="8580">
                  <c:v>4.1160355033553267E-2</c:v>
                </c:pt>
                <c:pt idx="8581">
                  <c:v>4.0880538367553634E-2</c:v>
                </c:pt>
                <c:pt idx="8582">
                  <c:v>4.244190503455321E-2</c:v>
                </c:pt>
                <c:pt idx="8583">
                  <c:v>4.2326121700553679E-2</c:v>
                </c:pt>
                <c:pt idx="8584">
                  <c:v>4.111815503455403E-2</c:v>
                </c:pt>
                <c:pt idx="8585">
                  <c:v>4.1125505033554569E-2</c:v>
                </c:pt>
                <c:pt idx="8586">
                  <c:v>4.137287170055344E-2</c:v>
                </c:pt>
                <c:pt idx="8587">
                  <c:v>4.2618338367554423E-2</c:v>
                </c:pt>
                <c:pt idx="8588">
                  <c:v>4.1992205034554211E-2</c:v>
                </c:pt>
                <c:pt idx="8589">
                  <c:v>4.0909755034552256E-2</c:v>
                </c:pt>
                <c:pt idx="8590">
                  <c:v>4.0312605034553209E-2</c:v>
                </c:pt>
                <c:pt idx="8591">
                  <c:v>4.052747170055411E-2</c:v>
                </c:pt>
                <c:pt idx="8592">
                  <c:v>4.2610638367555034E-2</c:v>
                </c:pt>
                <c:pt idx="8593">
                  <c:v>4.1826788367553783E-2</c:v>
                </c:pt>
                <c:pt idx="8594">
                  <c:v>4.1501738367553068E-2</c:v>
                </c:pt>
                <c:pt idx="8595">
                  <c:v>4.0388488367553557E-2</c:v>
                </c:pt>
                <c:pt idx="8596">
                  <c:v>4.057168836755394E-2</c:v>
                </c:pt>
                <c:pt idx="8597">
                  <c:v>4.165065503355421E-2</c:v>
                </c:pt>
                <c:pt idx="8598">
                  <c:v>4.1723905033554012E-2</c:v>
                </c:pt>
                <c:pt idx="8599">
                  <c:v>4.0397421700553118E-2</c:v>
                </c:pt>
                <c:pt idx="8600">
                  <c:v>3.9624921700553054E-2</c:v>
                </c:pt>
                <c:pt idx="8601">
                  <c:v>3.9999138367554601E-2</c:v>
                </c:pt>
                <c:pt idx="8602">
                  <c:v>4.1494105033552622E-2</c:v>
                </c:pt>
                <c:pt idx="8603">
                  <c:v>4.1383205033553375E-2</c:v>
                </c:pt>
                <c:pt idx="8604">
                  <c:v>4.1049955034552846E-2</c:v>
                </c:pt>
                <c:pt idx="8605">
                  <c:v>4.0814021700554329E-2</c:v>
                </c:pt>
                <c:pt idx="8606">
                  <c:v>4.0342638367552433E-2</c:v>
                </c:pt>
                <c:pt idx="8607">
                  <c:v>4.2487771701554558E-2</c:v>
                </c:pt>
                <c:pt idx="8608">
                  <c:v>4.2781305033554554E-2</c:v>
                </c:pt>
                <c:pt idx="8609">
                  <c:v>4.2072821700553001E-2</c:v>
                </c:pt>
                <c:pt idx="8610">
                  <c:v>4.2266888367554281E-2</c:v>
                </c:pt>
                <c:pt idx="8611">
                  <c:v>4.2092205034553978E-2</c:v>
                </c:pt>
                <c:pt idx="8612">
                  <c:v>4.3142921700552742E-2</c:v>
                </c:pt>
                <c:pt idx="8613">
                  <c:v>4.3236905033554998E-2</c:v>
                </c:pt>
                <c:pt idx="8614">
                  <c:v>4.1441105034555073E-2</c:v>
                </c:pt>
                <c:pt idx="8615">
                  <c:v>4.1117688367553876E-2</c:v>
                </c:pt>
                <c:pt idx="8616">
                  <c:v>4.068495503355414E-2</c:v>
                </c:pt>
                <c:pt idx="8617">
                  <c:v>4.0564838367553827E-2</c:v>
                </c:pt>
                <c:pt idx="8618">
                  <c:v>4.0379288367552627E-2</c:v>
                </c:pt>
                <c:pt idx="8619">
                  <c:v>3.9820755034553693E-2</c:v>
                </c:pt>
                <c:pt idx="8620">
                  <c:v>3.9100621701554553E-2</c:v>
                </c:pt>
                <c:pt idx="8621">
                  <c:v>3.9536755034554852E-2</c:v>
                </c:pt>
                <c:pt idx="8622">
                  <c:v>4.1112638367553481E-2</c:v>
                </c:pt>
                <c:pt idx="8623">
                  <c:v>4.0546405034553382E-2</c:v>
                </c:pt>
                <c:pt idx="8624">
                  <c:v>3.9674188367553279E-2</c:v>
                </c:pt>
                <c:pt idx="8625">
                  <c:v>3.8917771701554707E-2</c:v>
                </c:pt>
                <c:pt idx="8626">
                  <c:v>3.8844605034554072E-2</c:v>
                </c:pt>
                <c:pt idx="8627">
                  <c:v>4.0580188367553796E-2</c:v>
                </c:pt>
                <c:pt idx="8628">
                  <c:v>4.060590503355406E-2</c:v>
                </c:pt>
                <c:pt idx="8629">
                  <c:v>4.0180138367554144E-2</c:v>
                </c:pt>
                <c:pt idx="8630">
                  <c:v>3.9697838367554319E-2</c:v>
                </c:pt>
                <c:pt idx="8631">
                  <c:v>3.9393488367553922E-2</c:v>
                </c:pt>
                <c:pt idx="8632">
                  <c:v>4.0265071700555446E-2</c:v>
                </c:pt>
                <c:pt idx="8633">
                  <c:v>4.0757638367554486E-2</c:v>
                </c:pt>
                <c:pt idx="8634">
                  <c:v>3.9456388367553566E-2</c:v>
                </c:pt>
                <c:pt idx="8635">
                  <c:v>3.9240238367553595E-2</c:v>
                </c:pt>
                <c:pt idx="8636">
                  <c:v>3.9616921701553801E-2</c:v>
                </c:pt>
                <c:pt idx="8637">
                  <c:v>4.0370971700553107E-2</c:v>
                </c:pt>
                <c:pt idx="8638">
                  <c:v>4.0958555034554103E-2</c:v>
                </c:pt>
                <c:pt idx="8639">
                  <c:v>4.0240838367554724E-2</c:v>
                </c:pt>
                <c:pt idx="8640">
                  <c:v>3.9661071700554509E-2</c:v>
                </c:pt>
                <c:pt idx="8641">
                  <c:v>3.9732038367554304E-2</c:v>
                </c:pt>
                <c:pt idx="8642">
                  <c:v>4.0657238367553597E-2</c:v>
                </c:pt>
                <c:pt idx="8643">
                  <c:v>4.1189271700553712E-2</c:v>
                </c:pt>
                <c:pt idx="8644">
                  <c:v>4.0597038367553531E-2</c:v>
                </c:pt>
                <c:pt idx="8645">
                  <c:v>3.963142170055263E-2</c:v>
                </c:pt>
                <c:pt idx="8646">
                  <c:v>3.9657171700553343E-2</c:v>
                </c:pt>
                <c:pt idx="8647">
                  <c:v>4.069457170155473E-2</c:v>
                </c:pt>
                <c:pt idx="8648">
                  <c:v>4.0671438367554338E-2</c:v>
                </c:pt>
                <c:pt idx="8649">
                  <c:v>3.9733688367554046E-2</c:v>
                </c:pt>
                <c:pt idx="8650">
                  <c:v>3.9036338367554671E-2</c:v>
                </c:pt>
                <c:pt idx="8651">
                  <c:v>3.9188455034554218E-2</c:v>
                </c:pt>
                <c:pt idx="8652">
                  <c:v>4.0227605034552874E-2</c:v>
                </c:pt>
                <c:pt idx="8653">
                  <c:v>4.0545571701554331E-2</c:v>
                </c:pt>
                <c:pt idx="8654">
                  <c:v>3.9302621700554277E-2</c:v>
                </c:pt>
                <c:pt idx="8655">
                  <c:v>3.9466938367554286E-2</c:v>
                </c:pt>
                <c:pt idx="8656">
                  <c:v>3.9495621700553721E-2</c:v>
                </c:pt>
                <c:pt idx="8657">
                  <c:v>4.0788388367553233E-2</c:v>
                </c:pt>
                <c:pt idx="8658">
                  <c:v>4.1531738367553708E-2</c:v>
                </c:pt>
                <c:pt idx="8659">
                  <c:v>3.996348836755366E-2</c:v>
                </c:pt>
                <c:pt idx="8660">
                  <c:v>3.9282938367553435E-2</c:v>
                </c:pt>
                <c:pt idx="8661">
                  <c:v>3.952103836755412E-2</c:v>
                </c:pt>
                <c:pt idx="8662">
                  <c:v>4.1277721700553507E-2</c:v>
                </c:pt>
                <c:pt idx="8663">
                  <c:v>4.0975855034553768E-2</c:v>
                </c:pt>
                <c:pt idx="8664">
                  <c:v>3.9600671700553883E-2</c:v>
                </c:pt>
                <c:pt idx="8665">
                  <c:v>3.8653905034554861E-2</c:v>
                </c:pt>
                <c:pt idx="8666">
                  <c:v>3.9326805034554504E-2</c:v>
                </c:pt>
                <c:pt idx="8667">
                  <c:v>4.0368705033555011E-2</c:v>
                </c:pt>
                <c:pt idx="8668">
                  <c:v>4.09258050345533E-2</c:v>
                </c:pt>
                <c:pt idx="8669">
                  <c:v>4.0124671701552608E-2</c:v>
                </c:pt>
                <c:pt idx="8670">
                  <c:v>3.9552855034552928E-2</c:v>
                </c:pt>
                <c:pt idx="8671">
                  <c:v>3.9647455034553539E-2</c:v>
                </c:pt>
                <c:pt idx="8672">
                  <c:v>4.0716571701554252E-2</c:v>
                </c:pt>
                <c:pt idx="8673">
                  <c:v>4.0944905034552684E-2</c:v>
                </c:pt>
                <c:pt idx="8674">
                  <c:v>4.0751021701553605E-2</c:v>
                </c:pt>
                <c:pt idx="8675">
                  <c:v>4.053272170055329E-2</c:v>
                </c:pt>
                <c:pt idx="8676">
                  <c:v>4.032290503455456E-2</c:v>
                </c:pt>
                <c:pt idx="8677">
                  <c:v>4.1293221701553542E-2</c:v>
                </c:pt>
                <c:pt idx="8678">
                  <c:v>4.2076088367553902E-2</c:v>
                </c:pt>
                <c:pt idx="8679">
                  <c:v>4.1157771700553306E-2</c:v>
                </c:pt>
                <c:pt idx="8680">
                  <c:v>3.9788938367554885E-2</c:v>
                </c:pt>
                <c:pt idx="8681">
                  <c:v>3.9311005033554516E-2</c:v>
                </c:pt>
                <c:pt idx="8682">
                  <c:v>4.1257971700553633E-2</c:v>
                </c:pt>
                <c:pt idx="8683">
                  <c:v>4.0824455033555432E-2</c:v>
                </c:pt>
                <c:pt idx="8684">
                  <c:v>3.9149505033553703E-2</c:v>
                </c:pt>
                <c:pt idx="8685">
                  <c:v>3.8664521701552837E-2</c:v>
                </c:pt>
                <c:pt idx="8686">
                  <c:v>3.9309155033554213E-2</c:v>
                </c:pt>
                <c:pt idx="8687">
                  <c:v>4.0293805034553778E-2</c:v>
                </c:pt>
                <c:pt idx="8688">
                  <c:v>4.0690488367553138E-2</c:v>
                </c:pt>
                <c:pt idx="8689">
                  <c:v>3.9840088367553997E-2</c:v>
                </c:pt>
                <c:pt idx="8690">
                  <c:v>3.8703888367552744E-2</c:v>
                </c:pt>
                <c:pt idx="8691">
                  <c:v>3.8888638367553477E-2</c:v>
                </c:pt>
                <c:pt idx="8692">
                  <c:v>4.0044271700554426E-2</c:v>
                </c:pt>
                <c:pt idx="8693">
                  <c:v>4.0470538367554945E-2</c:v>
                </c:pt>
                <c:pt idx="8694">
                  <c:v>4.0067555033552929E-2</c:v>
                </c:pt>
                <c:pt idx="8695">
                  <c:v>3.9142521700553837E-2</c:v>
                </c:pt>
                <c:pt idx="8696">
                  <c:v>3.9427055034555417E-2</c:v>
                </c:pt>
                <c:pt idx="8697">
                  <c:v>4.0721238367553661E-2</c:v>
                </c:pt>
                <c:pt idx="8698">
                  <c:v>4.1021288367553546E-2</c:v>
                </c:pt>
                <c:pt idx="8699">
                  <c:v>3.9490371700554541E-2</c:v>
                </c:pt>
                <c:pt idx="8700">
                  <c:v>3.9205105034553392E-2</c:v>
                </c:pt>
                <c:pt idx="8701">
                  <c:v>3.9674055033553438E-2</c:v>
                </c:pt>
                <c:pt idx="8702">
                  <c:v>4.0655705034555248E-2</c:v>
                </c:pt>
                <c:pt idx="8703">
                  <c:v>4.0584988367553046E-2</c:v>
                </c:pt>
                <c:pt idx="8704">
                  <c:v>4.0251371701553532E-2</c:v>
                </c:pt>
                <c:pt idx="8705">
                  <c:v>3.9521321700553849E-2</c:v>
                </c:pt>
                <c:pt idx="8706">
                  <c:v>3.953268836755526E-2</c:v>
                </c:pt>
                <c:pt idx="8707">
                  <c:v>4.0315321701553011E-2</c:v>
                </c:pt>
                <c:pt idx="8708">
                  <c:v>3.9566055034554418E-2</c:v>
                </c:pt>
                <c:pt idx="8709">
                  <c:v>3.9314405033553393E-2</c:v>
                </c:pt>
                <c:pt idx="8710">
                  <c:v>3.9129721700555245E-2</c:v>
                </c:pt>
                <c:pt idx="8711">
                  <c:v>3.8964688367554026E-2</c:v>
                </c:pt>
                <c:pt idx="8712">
                  <c:v>4.0114255033553328E-2</c:v>
                </c:pt>
                <c:pt idx="8713">
                  <c:v>4.0531838367553655E-2</c:v>
                </c:pt>
                <c:pt idx="8714">
                  <c:v>3.9436855034554477E-2</c:v>
                </c:pt>
                <c:pt idx="8715">
                  <c:v>3.9340555033553451E-2</c:v>
                </c:pt>
                <c:pt idx="8716">
                  <c:v>3.9559521700554393E-2</c:v>
                </c:pt>
                <c:pt idx="8717">
                  <c:v>4.1048305034553104E-2</c:v>
                </c:pt>
                <c:pt idx="8718">
                  <c:v>4.1814338367553952E-2</c:v>
                </c:pt>
                <c:pt idx="8719">
                  <c:v>4.0439788367552645E-2</c:v>
                </c:pt>
                <c:pt idx="8720">
                  <c:v>4.0832138367554685E-2</c:v>
                </c:pt>
                <c:pt idx="8721">
                  <c:v>4.0006571700554397E-2</c:v>
                </c:pt>
                <c:pt idx="8722">
                  <c:v>4.0545255033554065E-2</c:v>
                </c:pt>
                <c:pt idx="8723">
                  <c:v>3.9934205033554229E-2</c:v>
                </c:pt>
                <c:pt idx="8724">
                  <c:v>4.0029005034553714E-2</c:v>
                </c:pt>
                <c:pt idx="8725">
                  <c:v>4.0321188367554009E-2</c:v>
                </c:pt>
                <c:pt idx="8726">
                  <c:v>4.0463621700554023E-2</c:v>
                </c:pt>
                <c:pt idx="8727">
                  <c:v>4.0848755033553411E-2</c:v>
                </c:pt>
                <c:pt idx="8728">
                  <c:v>4.1759638367552435E-2</c:v>
                </c:pt>
                <c:pt idx="8729">
                  <c:v>4.1430188367553591E-2</c:v>
                </c:pt>
                <c:pt idx="8730">
                  <c:v>4.0627505033554237E-2</c:v>
                </c:pt>
                <c:pt idx="8731">
                  <c:v>4.0394671700554732E-2</c:v>
                </c:pt>
                <c:pt idx="8732">
                  <c:v>4.0810988367554438E-2</c:v>
                </c:pt>
                <c:pt idx="8733">
                  <c:v>4.1772421700554355E-2</c:v>
                </c:pt>
                <c:pt idx="8734">
                  <c:v>3.9898205034552839E-2</c:v>
                </c:pt>
                <c:pt idx="8735">
                  <c:v>3.9696771701554348E-2</c:v>
                </c:pt>
                <c:pt idx="8736">
                  <c:v>3.9443471700553581E-2</c:v>
                </c:pt>
                <c:pt idx="8737">
                  <c:v>4.0656705034554499E-2</c:v>
                </c:pt>
                <c:pt idx="8738">
                  <c:v>4.1111805033554341E-2</c:v>
                </c:pt>
                <c:pt idx="8739">
                  <c:v>4.014393836755388E-2</c:v>
                </c:pt>
                <c:pt idx="8740">
                  <c:v>3.9907421701553994E-2</c:v>
                </c:pt>
                <c:pt idx="8741">
                  <c:v>4.0197455034554033E-2</c:v>
                </c:pt>
                <c:pt idx="8742">
                  <c:v>4.1448855033553181E-2</c:v>
                </c:pt>
                <c:pt idx="8743">
                  <c:v>4.0676505034554958E-2</c:v>
                </c:pt>
                <c:pt idx="8744">
                  <c:v>4.0267488367553519E-2</c:v>
                </c:pt>
                <c:pt idx="8745">
                  <c:v>4.005743836755378E-2</c:v>
                </c:pt>
                <c:pt idx="8746">
                  <c:v>4.079138836755454E-2</c:v>
                </c:pt>
                <c:pt idx="8747">
                  <c:v>4.0586671700554924E-2</c:v>
                </c:pt>
                <c:pt idx="8748">
                  <c:v>3.9851238367554623E-2</c:v>
                </c:pt>
                <c:pt idx="8749">
                  <c:v>4.0754388367553809E-2</c:v>
                </c:pt>
                <c:pt idx="8750">
                  <c:v>3.9833305034552915E-2</c:v>
                </c:pt>
                <c:pt idx="8751">
                  <c:v>4.0205455034553375E-2</c:v>
                </c:pt>
                <c:pt idx="8752">
                  <c:v>4.117268836755357E-2</c:v>
                </c:pt>
                <c:pt idx="8753">
                  <c:v>4.0682521700554156E-2</c:v>
                </c:pt>
                <c:pt idx="8754">
                  <c:v>4.0266955034554422E-2</c:v>
                </c:pt>
                <c:pt idx="8755">
                  <c:v>3.8825555034553497E-2</c:v>
                </c:pt>
                <c:pt idx="8756">
                  <c:v>3.8827588367554136E-2</c:v>
                </c:pt>
                <c:pt idx="8757">
                  <c:v>3.9746188367552684E-2</c:v>
                </c:pt>
                <c:pt idx="8758">
                  <c:v>3.9526621700555389E-2</c:v>
                </c:pt>
                <c:pt idx="8759">
                  <c:v>3.8271788367553364E-2</c:v>
                </c:pt>
                <c:pt idx="8760">
                  <c:v>3.7838788367554124E-2</c:v>
                </c:pt>
                <c:pt idx="8761">
                  <c:v>3.8044738367553912E-2</c:v>
                </c:pt>
                <c:pt idx="8762">
                  <c:v>3.977555503355297E-2</c:v>
                </c:pt>
                <c:pt idx="8763">
                  <c:v>3.9721388367554192E-2</c:v>
                </c:pt>
                <c:pt idx="8764">
                  <c:v>3.8797621701553944E-2</c:v>
                </c:pt>
                <c:pt idx="8765">
                  <c:v>3.8121571701554793E-2</c:v>
                </c:pt>
                <c:pt idx="8766">
                  <c:v>3.8337988367552492E-2</c:v>
                </c:pt>
                <c:pt idx="8767">
                  <c:v>4.0154021701554535E-2</c:v>
                </c:pt>
                <c:pt idx="8768">
                  <c:v>4.0509721700554516E-2</c:v>
                </c:pt>
                <c:pt idx="8769">
                  <c:v>4.0395688367554208E-2</c:v>
                </c:pt>
                <c:pt idx="8770">
                  <c:v>4.0622205034552786E-2</c:v>
                </c:pt>
                <c:pt idx="8771">
                  <c:v>3.9636738367552618E-2</c:v>
                </c:pt>
                <c:pt idx="8772">
                  <c:v>4.1470588367553199E-2</c:v>
                </c:pt>
                <c:pt idx="8773">
                  <c:v>4.0961038367554672E-2</c:v>
                </c:pt>
                <c:pt idx="8774">
                  <c:v>4.0567838367555134E-2</c:v>
                </c:pt>
                <c:pt idx="8775">
                  <c:v>4.0083288367553885E-2</c:v>
                </c:pt>
                <c:pt idx="8776">
                  <c:v>4.0010788367553965E-2</c:v>
                </c:pt>
                <c:pt idx="8777">
                  <c:v>4.087017170155334E-2</c:v>
                </c:pt>
                <c:pt idx="8778">
                  <c:v>4.0593505034553126E-2</c:v>
                </c:pt>
                <c:pt idx="8779">
                  <c:v>3.9828738367554586E-2</c:v>
                </c:pt>
                <c:pt idx="8780">
                  <c:v>3.9568455033553954E-2</c:v>
                </c:pt>
                <c:pt idx="8781">
                  <c:v>3.9505838367552351E-2</c:v>
                </c:pt>
                <c:pt idx="8782">
                  <c:v>4.0487688367552857E-2</c:v>
                </c:pt>
                <c:pt idx="8783">
                  <c:v>4.072678836755457E-2</c:v>
                </c:pt>
                <c:pt idx="8784">
                  <c:v>4.0363471700552503E-2</c:v>
                </c:pt>
                <c:pt idx="8785">
                  <c:v>3.9955805034554495E-2</c:v>
                </c:pt>
                <c:pt idx="8786">
                  <c:v>4.0472088367553519E-2</c:v>
                </c:pt>
                <c:pt idx="8787">
                  <c:v>4.1356688367552644E-2</c:v>
                </c:pt>
                <c:pt idx="8788">
                  <c:v>4.1061255033553359E-2</c:v>
                </c:pt>
                <c:pt idx="8789">
                  <c:v>4.0782821701553965E-2</c:v>
                </c:pt>
                <c:pt idx="8790">
                  <c:v>3.9349855034553863E-2</c:v>
                </c:pt>
                <c:pt idx="8791">
                  <c:v>4.0111121700554045E-2</c:v>
                </c:pt>
                <c:pt idx="8792">
                  <c:v>4.0980955033552882E-2</c:v>
                </c:pt>
                <c:pt idx="8793">
                  <c:v>4.0912655034554171E-2</c:v>
                </c:pt>
                <c:pt idx="8794">
                  <c:v>4.0611271700552856E-2</c:v>
                </c:pt>
                <c:pt idx="8795">
                  <c:v>4.0218671700553224E-2</c:v>
                </c:pt>
                <c:pt idx="8796">
                  <c:v>4.0590088367554025E-2</c:v>
                </c:pt>
                <c:pt idx="8797">
                  <c:v>4.1303221700554851E-2</c:v>
                </c:pt>
                <c:pt idx="8798">
                  <c:v>4.113630503455297E-2</c:v>
                </c:pt>
                <c:pt idx="8799">
                  <c:v>4.0605288367554018E-2</c:v>
                </c:pt>
                <c:pt idx="8800">
                  <c:v>3.9972705033552949E-2</c:v>
                </c:pt>
                <c:pt idx="8801">
                  <c:v>4.0187671701553421E-2</c:v>
                </c:pt>
                <c:pt idx="8802">
                  <c:v>4.1064871700553021E-2</c:v>
                </c:pt>
                <c:pt idx="8803">
                  <c:v>4.1240305034555072E-2</c:v>
                </c:pt>
                <c:pt idx="8804">
                  <c:v>4.0010488367554012E-2</c:v>
                </c:pt>
                <c:pt idx="8805">
                  <c:v>3.9402271701553596E-2</c:v>
                </c:pt>
                <c:pt idx="8806">
                  <c:v>3.9433138367553647E-2</c:v>
                </c:pt>
                <c:pt idx="8807">
                  <c:v>4.0470855033553257E-2</c:v>
                </c:pt>
                <c:pt idx="8808">
                  <c:v>3.9262888367553608E-2</c:v>
                </c:pt>
                <c:pt idx="8809">
                  <c:v>3.9203071700552664E-2</c:v>
                </c:pt>
                <c:pt idx="8810">
                  <c:v>3.9238671700553021E-2</c:v>
                </c:pt>
                <c:pt idx="8811">
                  <c:v>3.9376555034555019E-2</c:v>
                </c:pt>
                <c:pt idx="8812">
                  <c:v>4.0741638367554026E-2</c:v>
                </c:pt>
                <c:pt idx="8813">
                  <c:v>4.0127421700554458E-2</c:v>
                </c:pt>
                <c:pt idx="8814">
                  <c:v>4.0141855034554433E-2</c:v>
                </c:pt>
                <c:pt idx="8815">
                  <c:v>3.9164121700554014E-2</c:v>
                </c:pt>
                <c:pt idx="8816">
                  <c:v>3.8765955034553337E-2</c:v>
                </c:pt>
                <c:pt idx="8817">
                  <c:v>4.0242438367553882E-2</c:v>
                </c:pt>
                <c:pt idx="8818">
                  <c:v>4.063298836755265E-2</c:v>
                </c:pt>
                <c:pt idx="8819">
                  <c:v>4.0635788367553397E-2</c:v>
                </c:pt>
                <c:pt idx="8820">
                  <c:v>3.9982521700554011E-2</c:v>
                </c:pt>
                <c:pt idx="8821">
                  <c:v>4.0033221701553282E-2</c:v>
                </c:pt>
                <c:pt idx="8822">
                  <c:v>4.0685021701553262E-2</c:v>
                </c:pt>
                <c:pt idx="8823">
                  <c:v>4.0672555034554983E-2</c:v>
                </c:pt>
                <c:pt idx="8824">
                  <c:v>4.0260071700553859E-2</c:v>
                </c:pt>
                <c:pt idx="8825">
                  <c:v>3.9791838367553248E-2</c:v>
                </c:pt>
                <c:pt idx="8826">
                  <c:v>4.0630088367554287E-2</c:v>
                </c:pt>
                <c:pt idx="8827">
                  <c:v>4.1570688367554134E-2</c:v>
                </c:pt>
                <c:pt idx="8828">
                  <c:v>4.1885321700553882E-2</c:v>
                </c:pt>
                <c:pt idx="8829">
                  <c:v>4.1476521701553318E-2</c:v>
                </c:pt>
                <c:pt idx="8830">
                  <c:v>4.0965155034554848E-2</c:v>
                </c:pt>
                <c:pt idx="8831">
                  <c:v>4.098230503455276E-2</c:v>
                </c:pt>
                <c:pt idx="8832">
                  <c:v>4.2593871701554556E-2</c:v>
                </c:pt>
                <c:pt idx="8833">
                  <c:v>4.1616055034553193E-2</c:v>
                </c:pt>
                <c:pt idx="8834">
                  <c:v>4.07327217005546E-2</c:v>
                </c:pt>
                <c:pt idx="8835">
                  <c:v>4.1035588367555456E-2</c:v>
                </c:pt>
                <c:pt idx="8836">
                  <c:v>4.0748338367554163E-2</c:v>
                </c:pt>
                <c:pt idx="8837">
                  <c:v>4.1312905034554384E-2</c:v>
                </c:pt>
                <c:pt idx="8838">
                  <c:v>4.0755538367554814E-2</c:v>
                </c:pt>
                <c:pt idx="8839">
                  <c:v>4.089583836755302E-2</c:v>
                </c:pt>
                <c:pt idx="8840">
                  <c:v>4.0438438367552856E-2</c:v>
                </c:pt>
                <c:pt idx="8841">
                  <c:v>4.0873221700553367E-2</c:v>
                </c:pt>
                <c:pt idx="8842">
                  <c:v>4.0979188367553612E-2</c:v>
                </c:pt>
                <c:pt idx="8843">
                  <c:v>4.0589888367553464E-2</c:v>
                </c:pt>
                <c:pt idx="8844">
                  <c:v>4.0570305034553791E-2</c:v>
                </c:pt>
                <c:pt idx="8845">
                  <c:v>3.979510503355406E-2</c:v>
                </c:pt>
                <c:pt idx="8846">
                  <c:v>4.0103938367553618E-2</c:v>
                </c:pt>
                <c:pt idx="8847">
                  <c:v>4.0744471700553356E-2</c:v>
                </c:pt>
                <c:pt idx="8848">
                  <c:v>4.0995155034553712E-2</c:v>
                </c:pt>
                <c:pt idx="8849">
                  <c:v>4.0766188367554926E-2</c:v>
                </c:pt>
                <c:pt idx="8850">
                  <c:v>3.9858271700553297E-2</c:v>
                </c:pt>
                <c:pt idx="8851">
                  <c:v>4.0145321700554029E-2</c:v>
                </c:pt>
                <c:pt idx="8852">
                  <c:v>4.1391305034553974E-2</c:v>
                </c:pt>
                <c:pt idx="8853">
                  <c:v>4.1226988367553966E-2</c:v>
                </c:pt>
                <c:pt idx="8854">
                  <c:v>4.0136088367552739E-2</c:v>
                </c:pt>
                <c:pt idx="8855">
                  <c:v>4.0511771700553603E-2</c:v>
                </c:pt>
                <c:pt idx="8856">
                  <c:v>4.0100471701554022E-2</c:v>
                </c:pt>
                <c:pt idx="8857">
                  <c:v>4.0819088367553172E-2</c:v>
                </c:pt>
                <c:pt idx="8858">
                  <c:v>4.0835105034553856E-2</c:v>
                </c:pt>
                <c:pt idx="8859">
                  <c:v>4.0218355033554823E-2</c:v>
                </c:pt>
                <c:pt idx="8860">
                  <c:v>3.9852955034553397E-2</c:v>
                </c:pt>
                <c:pt idx="8861">
                  <c:v>4.0313371700553227E-2</c:v>
                </c:pt>
                <c:pt idx="8862">
                  <c:v>4.1489055034554093E-2</c:v>
                </c:pt>
                <c:pt idx="8863">
                  <c:v>4.0866288367554085E-2</c:v>
                </c:pt>
                <c:pt idx="8864">
                  <c:v>4.0174671701554268E-2</c:v>
                </c:pt>
                <c:pt idx="8865">
                  <c:v>3.9771688367554028E-2</c:v>
                </c:pt>
                <c:pt idx="8866">
                  <c:v>4.0241771700553167E-2</c:v>
                </c:pt>
                <c:pt idx="8867">
                  <c:v>4.0990388367553046E-2</c:v>
                </c:pt>
                <c:pt idx="8868">
                  <c:v>4.05950717015537E-2</c:v>
                </c:pt>
                <c:pt idx="8869">
                  <c:v>3.9523655033552665E-2</c:v>
                </c:pt>
                <c:pt idx="8870">
                  <c:v>3.9823671700553967E-2</c:v>
                </c:pt>
                <c:pt idx="8871">
                  <c:v>4.0087055034553523E-2</c:v>
                </c:pt>
                <c:pt idx="8872">
                  <c:v>4.0270355033554986E-2</c:v>
                </c:pt>
                <c:pt idx="8873">
                  <c:v>4.1415088367552991E-2</c:v>
                </c:pt>
                <c:pt idx="8874">
                  <c:v>3.9598221700553674E-2</c:v>
                </c:pt>
                <c:pt idx="8875">
                  <c:v>3.9925205034553948E-2</c:v>
                </c:pt>
                <c:pt idx="8876">
                  <c:v>3.9321488367554516E-2</c:v>
                </c:pt>
                <c:pt idx="8877">
                  <c:v>4.0470955034552739E-2</c:v>
                </c:pt>
                <c:pt idx="8878">
                  <c:v>4.0575388367554546E-2</c:v>
                </c:pt>
                <c:pt idx="8879">
                  <c:v>3.9780221700554244E-2</c:v>
                </c:pt>
                <c:pt idx="8880">
                  <c:v>4.0081988367552904E-2</c:v>
                </c:pt>
                <c:pt idx="8881">
                  <c:v>4.0176521701552795E-2</c:v>
                </c:pt>
                <c:pt idx="8882">
                  <c:v>4.0924221701554367E-2</c:v>
                </c:pt>
                <c:pt idx="8883">
                  <c:v>4.0550738367554254E-2</c:v>
                </c:pt>
                <c:pt idx="8884">
                  <c:v>4.0554221700554074E-2</c:v>
                </c:pt>
                <c:pt idx="8885">
                  <c:v>3.9696538367555115E-2</c:v>
                </c:pt>
                <c:pt idx="8886">
                  <c:v>3.9686988367553647E-2</c:v>
                </c:pt>
                <c:pt idx="8887">
                  <c:v>4.166507170055396E-2</c:v>
                </c:pt>
                <c:pt idx="8888">
                  <c:v>4.1275005034553794E-2</c:v>
                </c:pt>
                <c:pt idx="8889">
                  <c:v>4.1219871700554259E-2</c:v>
                </c:pt>
                <c:pt idx="8890">
                  <c:v>4.0577388367553049E-2</c:v>
                </c:pt>
                <c:pt idx="8891">
                  <c:v>4.0708655034554078E-2</c:v>
                </c:pt>
                <c:pt idx="8892">
                  <c:v>4.1101605033554159E-2</c:v>
                </c:pt>
                <c:pt idx="8893">
                  <c:v>4.0748871701555126E-2</c:v>
                </c:pt>
                <c:pt idx="8894">
                  <c:v>4.0639255034553082E-2</c:v>
                </c:pt>
                <c:pt idx="8895">
                  <c:v>3.9790771700553187E-2</c:v>
                </c:pt>
                <c:pt idx="8896">
                  <c:v>4.0897521700553122E-2</c:v>
                </c:pt>
                <c:pt idx="8897">
                  <c:v>4.1400238367553535E-2</c:v>
                </c:pt>
                <c:pt idx="8898">
                  <c:v>4.1045588367555078E-2</c:v>
                </c:pt>
                <c:pt idx="8899">
                  <c:v>4.0345105034552867E-2</c:v>
                </c:pt>
                <c:pt idx="8900">
                  <c:v>3.9910638367554221E-2</c:v>
                </c:pt>
                <c:pt idx="8901">
                  <c:v>4.0000455034554031E-2</c:v>
                </c:pt>
                <c:pt idx="8902">
                  <c:v>4.028742170055373E-2</c:v>
                </c:pt>
                <c:pt idx="8903">
                  <c:v>4.0109338367552774E-2</c:v>
                </c:pt>
                <c:pt idx="8904">
                  <c:v>4.0583571701552537E-2</c:v>
                </c:pt>
                <c:pt idx="8905">
                  <c:v>3.9955155034554005E-2</c:v>
                </c:pt>
                <c:pt idx="8906">
                  <c:v>4.0280221700554855E-2</c:v>
                </c:pt>
                <c:pt idx="8907">
                  <c:v>4.10430383675537E-2</c:v>
                </c:pt>
                <c:pt idx="8908">
                  <c:v>3.969583836755404E-2</c:v>
                </c:pt>
                <c:pt idx="8909">
                  <c:v>3.939267170155332E-2</c:v>
                </c:pt>
                <c:pt idx="8910">
                  <c:v>3.9485371701553043E-2</c:v>
                </c:pt>
                <c:pt idx="8911">
                  <c:v>4.0045088367555118E-2</c:v>
                </c:pt>
                <c:pt idx="8912">
                  <c:v>4.0905738367553249E-2</c:v>
                </c:pt>
                <c:pt idx="8913">
                  <c:v>4.0003471701553786E-2</c:v>
                </c:pt>
                <c:pt idx="8914">
                  <c:v>3.939252170055503E-2</c:v>
                </c:pt>
                <c:pt idx="8915">
                  <c:v>3.9160971700554506E-2</c:v>
                </c:pt>
                <c:pt idx="8916">
                  <c:v>3.9722488367554612E-2</c:v>
                </c:pt>
                <c:pt idx="8917">
                  <c:v>4.1063121700553887E-2</c:v>
                </c:pt>
                <c:pt idx="8918">
                  <c:v>4.0914205034554521E-2</c:v>
                </c:pt>
                <c:pt idx="8919">
                  <c:v>4.0167705034554538E-2</c:v>
                </c:pt>
                <c:pt idx="8920">
                  <c:v>4.0183005033553834E-2</c:v>
                </c:pt>
                <c:pt idx="8921">
                  <c:v>3.9549055034554706E-2</c:v>
                </c:pt>
                <c:pt idx="8922">
                  <c:v>4.0719821700553063E-2</c:v>
                </c:pt>
                <c:pt idx="8923">
                  <c:v>4.1007888367555048E-2</c:v>
                </c:pt>
                <c:pt idx="8924">
                  <c:v>4.0228438367553701E-2</c:v>
                </c:pt>
                <c:pt idx="8925">
                  <c:v>4.0424988367553774E-2</c:v>
                </c:pt>
                <c:pt idx="8926">
                  <c:v>4.0324471700553269E-2</c:v>
                </c:pt>
                <c:pt idx="8927">
                  <c:v>4.163307170055304E-2</c:v>
                </c:pt>
                <c:pt idx="8928">
                  <c:v>4.1276621701553176E-2</c:v>
                </c:pt>
                <c:pt idx="8929">
                  <c:v>4.1531621700552315E-2</c:v>
                </c:pt>
                <c:pt idx="8930">
                  <c:v>4.0729905034553718E-2</c:v>
                </c:pt>
                <c:pt idx="8931">
                  <c:v>4.1544471700553268E-2</c:v>
                </c:pt>
                <c:pt idx="8932">
                  <c:v>4.111618836755411E-2</c:v>
                </c:pt>
                <c:pt idx="8933">
                  <c:v>4.0643805034552963E-2</c:v>
                </c:pt>
                <c:pt idx="8934">
                  <c:v>3.9792721700554659E-2</c:v>
                </c:pt>
                <c:pt idx="8935">
                  <c:v>3.943385503455317E-2</c:v>
                </c:pt>
                <c:pt idx="8936">
                  <c:v>4.0292721700553494E-2</c:v>
                </c:pt>
                <c:pt idx="8937">
                  <c:v>4.1437421701554691E-2</c:v>
                </c:pt>
                <c:pt idx="8938">
                  <c:v>4.11295383675538E-2</c:v>
                </c:pt>
                <c:pt idx="8939">
                  <c:v>3.9611071701552938E-2</c:v>
                </c:pt>
                <c:pt idx="8940">
                  <c:v>3.9673221701552699E-2</c:v>
                </c:pt>
                <c:pt idx="8941">
                  <c:v>3.9655755033554521E-2</c:v>
                </c:pt>
                <c:pt idx="8942">
                  <c:v>4.1065488367553152E-2</c:v>
                </c:pt>
                <c:pt idx="8943">
                  <c:v>4.0964338367554157E-2</c:v>
                </c:pt>
                <c:pt idx="8944">
                  <c:v>4.0452621701553462E-2</c:v>
                </c:pt>
                <c:pt idx="8945">
                  <c:v>3.9763088367553004E-2</c:v>
                </c:pt>
                <c:pt idx="8946">
                  <c:v>3.9583655034552259E-2</c:v>
                </c:pt>
                <c:pt idx="8947">
                  <c:v>4.0698388367553087E-2</c:v>
                </c:pt>
                <c:pt idx="8948">
                  <c:v>4.0179271700552868E-2</c:v>
                </c:pt>
                <c:pt idx="8949">
                  <c:v>4.0207971700552528E-2</c:v>
                </c:pt>
                <c:pt idx="8950">
                  <c:v>3.9270838367554142E-2</c:v>
                </c:pt>
                <c:pt idx="8951">
                  <c:v>3.9568921700554108E-2</c:v>
                </c:pt>
                <c:pt idx="8952">
                  <c:v>4.1218221701552829E-2</c:v>
                </c:pt>
                <c:pt idx="8953">
                  <c:v>4.0385505034552474E-2</c:v>
                </c:pt>
                <c:pt idx="8954">
                  <c:v>3.9688021700553258E-2</c:v>
                </c:pt>
                <c:pt idx="8955">
                  <c:v>3.8892755034553653E-2</c:v>
                </c:pt>
                <c:pt idx="8956">
                  <c:v>3.976807170055259E-2</c:v>
                </c:pt>
                <c:pt idx="8957">
                  <c:v>4.1240021700555254E-2</c:v>
                </c:pt>
                <c:pt idx="8958">
                  <c:v>4.0958955034553449E-2</c:v>
                </c:pt>
                <c:pt idx="8959">
                  <c:v>4.0197571700553561E-2</c:v>
                </c:pt>
                <c:pt idx="8960">
                  <c:v>3.8869088367554164E-2</c:v>
                </c:pt>
                <c:pt idx="8961">
                  <c:v>3.8851705034553555E-2</c:v>
                </c:pt>
                <c:pt idx="8962">
                  <c:v>4.0543138367554257E-2</c:v>
                </c:pt>
                <c:pt idx="8963">
                  <c:v>4.0559805033553567E-2</c:v>
                </c:pt>
                <c:pt idx="8964">
                  <c:v>3.9717388367553633E-2</c:v>
                </c:pt>
                <c:pt idx="8965">
                  <c:v>3.9348155033555224E-2</c:v>
                </c:pt>
                <c:pt idx="8966">
                  <c:v>3.9569638367553631E-2</c:v>
                </c:pt>
                <c:pt idx="8967">
                  <c:v>4.1819455033553291E-2</c:v>
                </c:pt>
                <c:pt idx="8968">
                  <c:v>4.247322170055319E-2</c:v>
                </c:pt>
                <c:pt idx="8969">
                  <c:v>4.1491188367552348E-2</c:v>
                </c:pt>
                <c:pt idx="8970">
                  <c:v>4.0416938367553848E-2</c:v>
                </c:pt>
                <c:pt idx="8971">
                  <c:v>4.0322771700554719E-2</c:v>
                </c:pt>
                <c:pt idx="8972">
                  <c:v>4.1784071700553718E-2</c:v>
                </c:pt>
                <c:pt idx="8973">
                  <c:v>4.2092321700553506E-2</c:v>
                </c:pt>
                <c:pt idx="8974">
                  <c:v>4.04584550345541E-2</c:v>
                </c:pt>
                <c:pt idx="8975">
                  <c:v>4.0367021700554909E-2</c:v>
                </c:pt>
                <c:pt idx="8976">
                  <c:v>4.03496383675543E-2</c:v>
                </c:pt>
                <c:pt idx="8977">
                  <c:v>4.192678836755355E-2</c:v>
                </c:pt>
                <c:pt idx="8978">
                  <c:v>4.1657455034553828E-2</c:v>
                </c:pt>
                <c:pt idx="8979">
                  <c:v>4.0660571700553441E-2</c:v>
                </c:pt>
                <c:pt idx="8980">
                  <c:v>3.9002105033554238E-2</c:v>
                </c:pt>
                <c:pt idx="8981">
                  <c:v>3.8878955033552168E-2</c:v>
                </c:pt>
                <c:pt idx="8982">
                  <c:v>4.0783321701552702E-2</c:v>
                </c:pt>
                <c:pt idx="8983">
                  <c:v>4.1156455034552189E-2</c:v>
                </c:pt>
                <c:pt idx="8984">
                  <c:v>3.9928788367554938E-2</c:v>
                </c:pt>
                <c:pt idx="8985">
                  <c:v>3.8653321700553314E-2</c:v>
                </c:pt>
                <c:pt idx="8986">
                  <c:v>3.9334621700553421E-2</c:v>
                </c:pt>
                <c:pt idx="8987">
                  <c:v>4.1094121700553779E-2</c:v>
                </c:pt>
                <c:pt idx="8988">
                  <c:v>4.1301055033554371E-2</c:v>
                </c:pt>
                <c:pt idx="8989">
                  <c:v>4.0162321700553741E-2</c:v>
                </c:pt>
                <c:pt idx="8990">
                  <c:v>3.9302671700553085E-2</c:v>
                </c:pt>
                <c:pt idx="8991">
                  <c:v>3.9320188367553535E-2</c:v>
                </c:pt>
                <c:pt idx="8992">
                  <c:v>4.0379855034553949E-2</c:v>
                </c:pt>
                <c:pt idx="8993">
                  <c:v>4.1265988367554976E-2</c:v>
                </c:pt>
                <c:pt idx="8994">
                  <c:v>3.9820705034554885E-2</c:v>
                </c:pt>
                <c:pt idx="8995">
                  <c:v>3.8731788367553713E-2</c:v>
                </c:pt>
                <c:pt idx="8996">
                  <c:v>3.9520088367553677E-2</c:v>
                </c:pt>
                <c:pt idx="8997">
                  <c:v>4.062970503455339E-2</c:v>
                </c:pt>
                <c:pt idx="8998">
                  <c:v>4.0747988367553625E-2</c:v>
                </c:pt>
                <c:pt idx="8999">
                  <c:v>4.0826805034552785E-2</c:v>
                </c:pt>
                <c:pt idx="9000">
                  <c:v>3.9731188367553252E-2</c:v>
                </c:pt>
                <c:pt idx="9001">
                  <c:v>3.9742755033553359E-2</c:v>
                </c:pt>
                <c:pt idx="9002">
                  <c:v>4.1780088367553384E-2</c:v>
                </c:pt>
                <c:pt idx="9003">
                  <c:v>4.1550188367552601E-2</c:v>
                </c:pt>
                <c:pt idx="9004">
                  <c:v>4.0282355033553111E-2</c:v>
                </c:pt>
                <c:pt idx="9005">
                  <c:v>3.8184321701552684E-2</c:v>
                </c:pt>
                <c:pt idx="9006">
                  <c:v>3.8947921700553459E-2</c:v>
                </c:pt>
                <c:pt idx="9007">
                  <c:v>4.0467071701553572E-2</c:v>
                </c:pt>
                <c:pt idx="9008">
                  <c:v>3.9909471701554858E-2</c:v>
                </c:pt>
                <c:pt idx="9009">
                  <c:v>3.8985255034554592E-2</c:v>
                </c:pt>
                <c:pt idx="9010">
                  <c:v>3.817170503355434E-2</c:v>
                </c:pt>
                <c:pt idx="9011">
                  <c:v>3.9106755033555055E-2</c:v>
                </c:pt>
                <c:pt idx="9012">
                  <c:v>4.0246188367553296E-2</c:v>
                </c:pt>
                <c:pt idx="9013">
                  <c:v>3.99516217015536E-2</c:v>
                </c:pt>
                <c:pt idx="9014">
                  <c:v>3.9332855034554151E-2</c:v>
                </c:pt>
                <c:pt idx="9015">
                  <c:v>3.8570788367553413E-2</c:v>
                </c:pt>
                <c:pt idx="9016">
                  <c:v>3.8427071700552554E-2</c:v>
                </c:pt>
                <c:pt idx="9017">
                  <c:v>4.0137038367553182E-2</c:v>
                </c:pt>
                <c:pt idx="9018">
                  <c:v>4.0550988367553623E-2</c:v>
                </c:pt>
                <c:pt idx="9019">
                  <c:v>3.9347538367555182E-2</c:v>
                </c:pt>
                <c:pt idx="9020">
                  <c:v>3.9693688367553784E-2</c:v>
                </c:pt>
                <c:pt idx="9021">
                  <c:v>3.9657155034553207E-2</c:v>
                </c:pt>
                <c:pt idx="9022">
                  <c:v>4.1173355033554196E-2</c:v>
                </c:pt>
                <c:pt idx="9023">
                  <c:v>4.0971671701552873E-2</c:v>
                </c:pt>
                <c:pt idx="9024">
                  <c:v>4.0322188367555037E-2</c:v>
                </c:pt>
                <c:pt idx="9025">
                  <c:v>4.0079838367554424E-2</c:v>
                </c:pt>
                <c:pt idx="9026">
                  <c:v>4.0116005033552463E-2</c:v>
                </c:pt>
                <c:pt idx="9027">
                  <c:v>4.1171538367552565E-2</c:v>
                </c:pt>
                <c:pt idx="9028">
                  <c:v>4.0868555034553958E-2</c:v>
                </c:pt>
                <c:pt idx="9029">
                  <c:v>4.0697771700552957E-2</c:v>
                </c:pt>
                <c:pt idx="9030">
                  <c:v>4.0194171701552997E-2</c:v>
                </c:pt>
                <c:pt idx="9031">
                  <c:v>4.0105721700553112E-2</c:v>
                </c:pt>
                <c:pt idx="9032">
                  <c:v>4.1851388367553491E-2</c:v>
                </c:pt>
                <c:pt idx="9033">
                  <c:v>4.1399188367553699E-2</c:v>
                </c:pt>
                <c:pt idx="9034">
                  <c:v>4.05408217005538E-2</c:v>
                </c:pt>
                <c:pt idx="9035">
                  <c:v>3.9373755034552496E-2</c:v>
                </c:pt>
                <c:pt idx="9036">
                  <c:v>3.9321688367553301E-2</c:v>
                </c:pt>
                <c:pt idx="9037">
                  <c:v>4.0614705033553869E-2</c:v>
                </c:pt>
                <c:pt idx="9038">
                  <c:v>4.0613055034554216E-2</c:v>
                </c:pt>
                <c:pt idx="9039">
                  <c:v>3.9703571700553789E-2</c:v>
                </c:pt>
                <c:pt idx="9040">
                  <c:v>3.9705788367553077E-2</c:v>
                </c:pt>
                <c:pt idx="9041">
                  <c:v>3.9278321700554522E-2</c:v>
                </c:pt>
                <c:pt idx="9042">
                  <c:v>4.0277655033555029E-2</c:v>
                </c:pt>
                <c:pt idx="9043">
                  <c:v>3.9937988367554092E-2</c:v>
                </c:pt>
                <c:pt idx="9044">
                  <c:v>3.8948988367553519E-2</c:v>
                </c:pt>
                <c:pt idx="9045">
                  <c:v>3.8909605033553299E-2</c:v>
                </c:pt>
                <c:pt idx="9046">
                  <c:v>3.8868721701553491E-2</c:v>
                </c:pt>
                <c:pt idx="9047">
                  <c:v>3.973898836755381E-2</c:v>
                </c:pt>
                <c:pt idx="9048">
                  <c:v>4.0515838367553195E-2</c:v>
                </c:pt>
                <c:pt idx="9049">
                  <c:v>3.9199271701554531E-2</c:v>
                </c:pt>
                <c:pt idx="9050">
                  <c:v>3.84669717005552E-2</c:v>
                </c:pt>
                <c:pt idx="9051">
                  <c:v>3.7940371700554601E-2</c:v>
                </c:pt>
                <c:pt idx="9052">
                  <c:v>3.9506455034554258E-2</c:v>
                </c:pt>
                <c:pt idx="9053">
                  <c:v>3.9477071700553659E-2</c:v>
                </c:pt>
                <c:pt idx="9054">
                  <c:v>3.9962205034552903E-2</c:v>
                </c:pt>
                <c:pt idx="9055">
                  <c:v>4.0343071701554004E-2</c:v>
                </c:pt>
                <c:pt idx="9056">
                  <c:v>3.9491638367553386E-2</c:v>
                </c:pt>
                <c:pt idx="9057">
                  <c:v>4.0808971700553934E-2</c:v>
                </c:pt>
                <c:pt idx="9058">
                  <c:v>4.0821721700553718E-2</c:v>
                </c:pt>
                <c:pt idx="9059">
                  <c:v>4.0405705034554054E-2</c:v>
                </c:pt>
                <c:pt idx="9060">
                  <c:v>3.9027855034553263E-2</c:v>
                </c:pt>
                <c:pt idx="9061">
                  <c:v>3.9803288367553827E-2</c:v>
                </c:pt>
                <c:pt idx="9062">
                  <c:v>4.1288621701553077E-2</c:v>
                </c:pt>
                <c:pt idx="9063">
                  <c:v>4.1236138367552536E-2</c:v>
                </c:pt>
                <c:pt idx="9064">
                  <c:v>4.1148421700552398E-2</c:v>
                </c:pt>
                <c:pt idx="9065">
                  <c:v>4.0120421700554368E-2</c:v>
                </c:pt>
                <c:pt idx="9066">
                  <c:v>4.0205238367554366E-2</c:v>
                </c:pt>
                <c:pt idx="9067">
                  <c:v>4.1117205034555362E-2</c:v>
                </c:pt>
                <c:pt idx="9068">
                  <c:v>4.124277170055364E-2</c:v>
                </c:pt>
                <c:pt idx="9069">
                  <c:v>4.0132988367553815E-2</c:v>
                </c:pt>
                <c:pt idx="9070">
                  <c:v>4.0039338367553648E-2</c:v>
                </c:pt>
                <c:pt idx="9071">
                  <c:v>3.9817238367555199E-2</c:v>
                </c:pt>
                <c:pt idx="9072">
                  <c:v>4.1016988367553034E-2</c:v>
                </c:pt>
                <c:pt idx="9073">
                  <c:v>4.089103836755377E-2</c:v>
                </c:pt>
                <c:pt idx="9074">
                  <c:v>4.0466155034553489E-2</c:v>
                </c:pt>
                <c:pt idx="9075">
                  <c:v>3.9989321700555316E-2</c:v>
                </c:pt>
                <c:pt idx="9076">
                  <c:v>3.9931255034553595E-2</c:v>
                </c:pt>
                <c:pt idx="9077">
                  <c:v>4.1685155034554236E-2</c:v>
                </c:pt>
                <c:pt idx="9078">
                  <c:v>4.088355503455339E-2</c:v>
                </c:pt>
                <c:pt idx="9079">
                  <c:v>4.0924888367553217E-2</c:v>
                </c:pt>
                <c:pt idx="9080">
                  <c:v>3.9599288367553734E-2</c:v>
                </c:pt>
                <c:pt idx="9081">
                  <c:v>4.0172755034553156E-2</c:v>
                </c:pt>
                <c:pt idx="9082">
                  <c:v>4.1698338367553725E-2</c:v>
                </c:pt>
                <c:pt idx="9083">
                  <c:v>4.1504121700554245E-2</c:v>
                </c:pt>
                <c:pt idx="9084">
                  <c:v>4.0540105033554277E-2</c:v>
                </c:pt>
                <c:pt idx="9085">
                  <c:v>4.0624338367554594E-2</c:v>
                </c:pt>
                <c:pt idx="9086">
                  <c:v>4.042648836755354E-2</c:v>
                </c:pt>
                <c:pt idx="9087">
                  <c:v>4.1436655034554584E-2</c:v>
                </c:pt>
                <c:pt idx="9088">
                  <c:v>4.1272688367553337E-2</c:v>
                </c:pt>
                <c:pt idx="9089">
                  <c:v>4.0663555033554524E-2</c:v>
                </c:pt>
                <c:pt idx="9090">
                  <c:v>4.1149838367554772E-2</c:v>
                </c:pt>
                <c:pt idx="9091">
                  <c:v>4.0784055033552272E-2</c:v>
                </c:pt>
                <c:pt idx="9092">
                  <c:v>4.1821655034552443E-2</c:v>
                </c:pt>
                <c:pt idx="9093">
                  <c:v>4.1562821701554634E-2</c:v>
                </c:pt>
                <c:pt idx="9094">
                  <c:v>4.0887621700552892E-2</c:v>
                </c:pt>
                <c:pt idx="9095">
                  <c:v>4.0321288367553401E-2</c:v>
                </c:pt>
                <c:pt idx="9096">
                  <c:v>4.054323836755365E-2</c:v>
                </c:pt>
                <c:pt idx="9097">
                  <c:v>4.0850555034553218E-2</c:v>
                </c:pt>
                <c:pt idx="9098">
                  <c:v>4.1598571701553191E-2</c:v>
                </c:pt>
                <c:pt idx="9099">
                  <c:v>4.0575588367553331E-2</c:v>
                </c:pt>
                <c:pt idx="9100">
                  <c:v>4.0121255034553507E-2</c:v>
                </c:pt>
                <c:pt idx="9101">
                  <c:v>4.0800205033552708E-2</c:v>
                </c:pt>
                <c:pt idx="9102">
                  <c:v>4.1448721700553429E-2</c:v>
                </c:pt>
                <c:pt idx="9103">
                  <c:v>4.149903836755349E-2</c:v>
                </c:pt>
                <c:pt idx="9104">
                  <c:v>4.1042805033554466E-2</c:v>
                </c:pt>
                <c:pt idx="9105">
                  <c:v>4.1637488367553169E-2</c:v>
                </c:pt>
                <c:pt idx="9106">
                  <c:v>4.0093655033552403E-2</c:v>
                </c:pt>
                <c:pt idx="9107">
                  <c:v>4.1539405034554513E-2</c:v>
                </c:pt>
                <c:pt idx="9108">
                  <c:v>4.0914088367554904E-2</c:v>
                </c:pt>
                <c:pt idx="9109">
                  <c:v>4.0803321700553633E-2</c:v>
                </c:pt>
                <c:pt idx="9110">
                  <c:v>3.9740705034554361E-2</c:v>
                </c:pt>
                <c:pt idx="9111">
                  <c:v>4.0353505033555018E-2</c:v>
                </c:pt>
                <c:pt idx="9112">
                  <c:v>4.129953836755447E-2</c:v>
                </c:pt>
                <c:pt idx="9113">
                  <c:v>4.1484371700552594E-2</c:v>
                </c:pt>
                <c:pt idx="9114">
                  <c:v>4.0578305034553133E-2</c:v>
                </c:pt>
                <c:pt idx="9115">
                  <c:v>4.0506055034552582E-2</c:v>
                </c:pt>
                <c:pt idx="9116">
                  <c:v>4.0696805033554065E-2</c:v>
                </c:pt>
                <c:pt idx="9117">
                  <c:v>4.0867788367553851E-2</c:v>
                </c:pt>
                <c:pt idx="9118">
                  <c:v>4.0908455033554739E-2</c:v>
                </c:pt>
                <c:pt idx="9119">
                  <c:v>4.084482170055366E-2</c:v>
                </c:pt>
                <c:pt idx="9120">
                  <c:v>3.9914305034554468E-2</c:v>
                </c:pt>
                <c:pt idx="9121">
                  <c:v>3.9516955033552528E-2</c:v>
                </c:pt>
                <c:pt idx="9122">
                  <c:v>4.1037221700553198E-2</c:v>
                </c:pt>
                <c:pt idx="9123">
                  <c:v>4.0143421701553231E-2</c:v>
                </c:pt>
                <c:pt idx="9124">
                  <c:v>4.0005105034553304E-2</c:v>
                </c:pt>
                <c:pt idx="9125">
                  <c:v>3.9030971701552411E-2</c:v>
                </c:pt>
                <c:pt idx="9126">
                  <c:v>3.8541871700552968E-2</c:v>
                </c:pt>
                <c:pt idx="9127">
                  <c:v>4.040153836755507E-2</c:v>
                </c:pt>
                <c:pt idx="9128">
                  <c:v>4.036643836755345E-2</c:v>
                </c:pt>
                <c:pt idx="9129">
                  <c:v>3.8437988367554035E-2</c:v>
                </c:pt>
                <c:pt idx="9130">
                  <c:v>3.7238071700554223E-2</c:v>
                </c:pt>
                <c:pt idx="9131">
                  <c:v>3.7974938367553571E-2</c:v>
                </c:pt>
                <c:pt idx="9132">
                  <c:v>3.9087388367552614E-2</c:v>
                </c:pt>
                <c:pt idx="9133">
                  <c:v>3.8821721701554915E-2</c:v>
                </c:pt>
                <c:pt idx="9134">
                  <c:v>3.7665555034553003E-2</c:v>
                </c:pt>
                <c:pt idx="9135">
                  <c:v>3.791410503355315E-2</c:v>
                </c:pt>
                <c:pt idx="9136">
                  <c:v>3.806655503355301E-2</c:v>
                </c:pt>
                <c:pt idx="9137">
                  <c:v>3.9555505033553609E-2</c:v>
                </c:pt>
                <c:pt idx="9138">
                  <c:v>3.873955503455391E-2</c:v>
                </c:pt>
                <c:pt idx="9139">
                  <c:v>3.8406538367554213E-2</c:v>
                </c:pt>
                <c:pt idx="9140">
                  <c:v>3.8218321700553795E-2</c:v>
                </c:pt>
                <c:pt idx="9141">
                  <c:v>3.7684821700554275E-2</c:v>
                </c:pt>
                <c:pt idx="9142">
                  <c:v>3.9441805034553704E-2</c:v>
                </c:pt>
                <c:pt idx="9143">
                  <c:v>3.935132170055318E-2</c:v>
                </c:pt>
                <c:pt idx="9144">
                  <c:v>3.8830388367553106E-2</c:v>
                </c:pt>
                <c:pt idx="9145">
                  <c:v>3.8050938367555312E-2</c:v>
                </c:pt>
                <c:pt idx="9146">
                  <c:v>3.8304688367554143E-2</c:v>
                </c:pt>
                <c:pt idx="9147">
                  <c:v>3.9799021701553763E-2</c:v>
                </c:pt>
                <c:pt idx="9148">
                  <c:v>3.9808571701553455E-2</c:v>
                </c:pt>
                <c:pt idx="9149">
                  <c:v>3.8203955033554629E-2</c:v>
                </c:pt>
                <c:pt idx="9150">
                  <c:v>3.7863455034554641E-2</c:v>
                </c:pt>
                <c:pt idx="9151">
                  <c:v>3.8249988367552626E-2</c:v>
                </c:pt>
                <c:pt idx="9152">
                  <c:v>3.9946988367554462E-2</c:v>
                </c:pt>
                <c:pt idx="9153">
                  <c:v>3.9501005034554518E-2</c:v>
                </c:pt>
                <c:pt idx="9154">
                  <c:v>3.9171455034554506E-2</c:v>
                </c:pt>
                <c:pt idx="9155">
                  <c:v>3.9018138367553371E-2</c:v>
                </c:pt>
                <c:pt idx="9156">
                  <c:v>3.9835788367553485E-2</c:v>
                </c:pt>
                <c:pt idx="9157">
                  <c:v>3.9895971700553326E-2</c:v>
                </c:pt>
                <c:pt idx="9158">
                  <c:v>4.0773488367553193E-2</c:v>
                </c:pt>
                <c:pt idx="9159">
                  <c:v>3.9810321700552501E-2</c:v>
                </c:pt>
                <c:pt idx="9160">
                  <c:v>3.8936021701554815E-2</c:v>
                </c:pt>
                <c:pt idx="9161">
                  <c:v>3.8975805034554292E-2</c:v>
                </c:pt>
                <c:pt idx="9162">
                  <c:v>4.0366588367553427E-2</c:v>
                </c:pt>
                <c:pt idx="9163">
                  <c:v>4.1000838367554374E-2</c:v>
                </c:pt>
                <c:pt idx="9164">
                  <c:v>4.0326021700553619E-2</c:v>
                </c:pt>
                <c:pt idx="9165">
                  <c:v>3.8881238367554041E-2</c:v>
                </c:pt>
                <c:pt idx="9166">
                  <c:v>3.9401888367554386E-2</c:v>
                </c:pt>
                <c:pt idx="9167">
                  <c:v>4.0878188367554594E-2</c:v>
                </c:pt>
                <c:pt idx="9168">
                  <c:v>4.0320938367552864E-2</c:v>
                </c:pt>
                <c:pt idx="9169">
                  <c:v>3.9522288367554517E-2</c:v>
                </c:pt>
                <c:pt idx="9170">
                  <c:v>3.9746038367552708E-2</c:v>
                </c:pt>
                <c:pt idx="9171">
                  <c:v>3.9244871700554421E-2</c:v>
                </c:pt>
                <c:pt idx="9172">
                  <c:v>4.0802105033553596E-2</c:v>
                </c:pt>
                <c:pt idx="9173">
                  <c:v>4.0444871700555177E-2</c:v>
                </c:pt>
                <c:pt idx="9174">
                  <c:v>3.9566988367554637E-2</c:v>
                </c:pt>
                <c:pt idx="9175">
                  <c:v>3.9194688367554201E-2</c:v>
                </c:pt>
                <c:pt idx="9176">
                  <c:v>3.9800555034553889E-2</c:v>
                </c:pt>
                <c:pt idx="9177">
                  <c:v>4.097643836755345E-2</c:v>
                </c:pt>
                <c:pt idx="9178">
                  <c:v>4.044335503355341E-2</c:v>
                </c:pt>
                <c:pt idx="9179">
                  <c:v>3.9381238367554652E-2</c:v>
                </c:pt>
                <c:pt idx="9180">
                  <c:v>3.9105855033553419E-2</c:v>
                </c:pt>
                <c:pt idx="9181">
                  <c:v>3.9733738367552854E-2</c:v>
                </c:pt>
                <c:pt idx="9182">
                  <c:v>4.064260503455315E-2</c:v>
                </c:pt>
                <c:pt idx="9183">
                  <c:v>4.0687605034554999E-2</c:v>
                </c:pt>
                <c:pt idx="9184">
                  <c:v>3.9765771700554134E-2</c:v>
                </c:pt>
                <c:pt idx="9185">
                  <c:v>3.8859305033553462E-2</c:v>
                </c:pt>
                <c:pt idx="9186">
                  <c:v>3.8966938367553675E-2</c:v>
                </c:pt>
                <c:pt idx="9187">
                  <c:v>4.0233038367554166E-2</c:v>
                </c:pt>
                <c:pt idx="9188">
                  <c:v>4.0145355034554478E-2</c:v>
                </c:pt>
                <c:pt idx="9189">
                  <c:v>3.9136555033553358E-2</c:v>
                </c:pt>
                <c:pt idx="9190">
                  <c:v>3.8747221701552939E-2</c:v>
                </c:pt>
                <c:pt idx="9191">
                  <c:v>3.9438338367554018E-2</c:v>
                </c:pt>
                <c:pt idx="9192">
                  <c:v>4.0388005033553179E-2</c:v>
                </c:pt>
                <c:pt idx="9193">
                  <c:v>4.000735503355464E-2</c:v>
                </c:pt>
                <c:pt idx="9194">
                  <c:v>3.9376621700553963E-2</c:v>
                </c:pt>
                <c:pt idx="9195">
                  <c:v>3.9338188367554275E-2</c:v>
                </c:pt>
                <c:pt idx="9196">
                  <c:v>3.9790855034554221E-2</c:v>
                </c:pt>
                <c:pt idx="9197">
                  <c:v>4.1049538367555052E-2</c:v>
                </c:pt>
                <c:pt idx="9198">
                  <c:v>3.9894955034552163E-2</c:v>
                </c:pt>
                <c:pt idx="9199">
                  <c:v>3.9028788367553482E-2</c:v>
                </c:pt>
                <c:pt idx="9200">
                  <c:v>3.8992721700552971E-2</c:v>
                </c:pt>
                <c:pt idx="9201">
                  <c:v>3.9903138367553617E-2</c:v>
                </c:pt>
                <c:pt idx="9202">
                  <c:v>4.1302588367554585E-2</c:v>
                </c:pt>
                <c:pt idx="9203">
                  <c:v>4.1115171701552947E-2</c:v>
                </c:pt>
                <c:pt idx="9204">
                  <c:v>3.9541471700553069E-2</c:v>
                </c:pt>
                <c:pt idx="9205">
                  <c:v>3.9242538367553828E-2</c:v>
                </c:pt>
                <c:pt idx="9206">
                  <c:v>4.0038638367552573E-2</c:v>
                </c:pt>
                <c:pt idx="9207">
                  <c:v>4.1079688367553893E-2</c:v>
                </c:pt>
                <c:pt idx="9208">
                  <c:v>4.0726455034554257E-2</c:v>
                </c:pt>
                <c:pt idx="9209">
                  <c:v>3.9589721701553907E-2</c:v>
                </c:pt>
                <c:pt idx="9210">
                  <c:v>3.9224055034552799E-2</c:v>
                </c:pt>
                <c:pt idx="9211">
                  <c:v>3.9217321701554078E-2</c:v>
                </c:pt>
                <c:pt idx="9212">
                  <c:v>4.0854605034554362E-2</c:v>
                </c:pt>
                <c:pt idx="9213">
                  <c:v>4.0858771701553345E-2</c:v>
                </c:pt>
                <c:pt idx="9214">
                  <c:v>4.0277005034552851E-2</c:v>
                </c:pt>
                <c:pt idx="9215">
                  <c:v>3.9351038367553451E-2</c:v>
                </c:pt>
                <c:pt idx="9216">
                  <c:v>4.0545138367554537E-2</c:v>
                </c:pt>
                <c:pt idx="9217">
                  <c:v>4.165762170055394E-2</c:v>
                </c:pt>
                <c:pt idx="9218">
                  <c:v>4.0816705033553682E-2</c:v>
                </c:pt>
                <c:pt idx="9219">
                  <c:v>4.067350503455365E-2</c:v>
                </c:pt>
                <c:pt idx="9220">
                  <c:v>4.0052121700553792E-2</c:v>
                </c:pt>
                <c:pt idx="9221">
                  <c:v>4.0394788367554349E-2</c:v>
                </c:pt>
                <c:pt idx="9222">
                  <c:v>4.0746871700552981E-2</c:v>
                </c:pt>
                <c:pt idx="9223">
                  <c:v>4.0699471700553283E-2</c:v>
                </c:pt>
                <c:pt idx="9224">
                  <c:v>4.0629438367553797E-2</c:v>
                </c:pt>
                <c:pt idx="9225">
                  <c:v>4.013932170055319E-2</c:v>
                </c:pt>
                <c:pt idx="9226">
                  <c:v>3.9575505033552852E-2</c:v>
                </c:pt>
                <c:pt idx="9227">
                  <c:v>4.1510705033552989E-2</c:v>
                </c:pt>
                <c:pt idx="9228">
                  <c:v>4.0566888367552914E-2</c:v>
                </c:pt>
                <c:pt idx="9229">
                  <c:v>4.0623205033553725E-2</c:v>
                </c:pt>
                <c:pt idx="9230">
                  <c:v>4.0079421701553167E-2</c:v>
                </c:pt>
                <c:pt idx="9231">
                  <c:v>3.9366088367553467E-2</c:v>
                </c:pt>
                <c:pt idx="9232">
                  <c:v>4.1187371700554601E-2</c:v>
                </c:pt>
                <c:pt idx="9233">
                  <c:v>4.1604038367553067E-2</c:v>
                </c:pt>
                <c:pt idx="9234">
                  <c:v>4.0782405033554306E-2</c:v>
                </c:pt>
                <c:pt idx="9235">
                  <c:v>4.053485503455341E-2</c:v>
                </c:pt>
                <c:pt idx="9236">
                  <c:v>4.0346971701553394E-2</c:v>
                </c:pt>
                <c:pt idx="9237">
                  <c:v>4.1325888367555089E-2</c:v>
                </c:pt>
                <c:pt idx="9238">
                  <c:v>4.1945505034553812E-2</c:v>
                </c:pt>
                <c:pt idx="9239">
                  <c:v>4.0876688367553052E-2</c:v>
                </c:pt>
                <c:pt idx="9240">
                  <c:v>3.9498971700553789E-2</c:v>
                </c:pt>
                <c:pt idx="9241">
                  <c:v>4.018273836755433E-2</c:v>
                </c:pt>
                <c:pt idx="9242">
                  <c:v>4.0224121701553053E-2</c:v>
                </c:pt>
                <c:pt idx="9243">
                  <c:v>4.0295171701553792E-2</c:v>
                </c:pt>
                <c:pt idx="9244">
                  <c:v>3.9401638367553241E-2</c:v>
                </c:pt>
                <c:pt idx="9245">
                  <c:v>3.8576055034554593E-2</c:v>
                </c:pt>
                <c:pt idx="9246">
                  <c:v>3.8475538367554088E-2</c:v>
                </c:pt>
                <c:pt idx="9247">
                  <c:v>3.982393836755356E-2</c:v>
                </c:pt>
                <c:pt idx="9248">
                  <c:v>4.0197888367553739E-2</c:v>
                </c:pt>
                <c:pt idx="9249">
                  <c:v>3.9073655034553803E-2</c:v>
                </c:pt>
                <c:pt idx="9250">
                  <c:v>3.8462555033555071E-2</c:v>
                </c:pt>
                <c:pt idx="9251">
                  <c:v>3.8438221700554956E-2</c:v>
                </c:pt>
                <c:pt idx="9252">
                  <c:v>4.0249538367553364E-2</c:v>
                </c:pt>
                <c:pt idx="9253">
                  <c:v>4.1213505034554523E-2</c:v>
                </c:pt>
                <c:pt idx="9254">
                  <c:v>4.0639021700553848E-2</c:v>
                </c:pt>
                <c:pt idx="9255">
                  <c:v>3.9249655034555311E-2</c:v>
                </c:pt>
                <c:pt idx="9256">
                  <c:v>3.9452021700554021E-2</c:v>
                </c:pt>
                <c:pt idx="9257">
                  <c:v>4.0105755034553561E-2</c:v>
                </c:pt>
                <c:pt idx="9258">
                  <c:v>3.9739355034552795E-2</c:v>
                </c:pt>
                <c:pt idx="9259">
                  <c:v>3.914865503455274E-2</c:v>
                </c:pt>
                <c:pt idx="9260">
                  <c:v>3.8438171700552595E-2</c:v>
                </c:pt>
                <c:pt idx="9261">
                  <c:v>3.8529371700552553E-2</c:v>
                </c:pt>
                <c:pt idx="9262">
                  <c:v>3.9627871700553777E-2</c:v>
                </c:pt>
                <c:pt idx="9263">
                  <c:v>3.9949605034554872E-2</c:v>
                </c:pt>
                <c:pt idx="9264">
                  <c:v>3.9334555033554389E-2</c:v>
                </c:pt>
                <c:pt idx="9265">
                  <c:v>3.8098155034552897E-2</c:v>
                </c:pt>
                <c:pt idx="9266">
                  <c:v>3.7975105033553683E-2</c:v>
                </c:pt>
                <c:pt idx="9267">
                  <c:v>4.0313538367553428E-2</c:v>
                </c:pt>
                <c:pt idx="9268">
                  <c:v>4.015512170055309E-2</c:v>
                </c:pt>
                <c:pt idx="9269">
                  <c:v>4.0493705033553831E-2</c:v>
                </c:pt>
                <c:pt idx="9270">
                  <c:v>4.0113155034552997E-2</c:v>
                </c:pt>
                <c:pt idx="9271">
                  <c:v>3.9929588367553628E-2</c:v>
                </c:pt>
                <c:pt idx="9272">
                  <c:v>4.128925503455512E-2</c:v>
                </c:pt>
                <c:pt idx="9273">
                  <c:v>4.0840321700554363E-2</c:v>
                </c:pt>
                <c:pt idx="9274">
                  <c:v>4.0172738367552932E-2</c:v>
                </c:pt>
                <c:pt idx="9275">
                  <c:v>3.9623905034553666E-2</c:v>
                </c:pt>
                <c:pt idx="9276">
                  <c:v>3.982548836755391E-2</c:v>
                </c:pt>
                <c:pt idx="9277">
                  <c:v>4.0660555033553217E-2</c:v>
                </c:pt>
                <c:pt idx="9278">
                  <c:v>4.0194338367554885E-2</c:v>
                </c:pt>
                <c:pt idx="9279">
                  <c:v>4.0491655033552967E-2</c:v>
                </c:pt>
                <c:pt idx="9280">
                  <c:v>4.0093555034553099E-2</c:v>
                </c:pt>
                <c:pt idx="9281">
                  <c:v>4.0279655034553621E-2</c:v>
                </c:pt>
                <c:pt idx="9282">
                  <c:v>4.0726255034553696E-2</c:v>
                </c:pt>
                <c:pt idx="9283">
                  <c:v>4.0956038367554862E-2</c:v>
                </c:pt>
                <c:pt idx="9284">
                  <c:v>4.0066055033553163E-2</c:v>
                </c:pt>
                <c:pt idx="9285">
                  <c:v>3.9268388367553933E-2</c:v>
                </c:pt>
                <c:pt idx="9286">
                  <c:v>4.045100503455408E-2</c:v>
                </c:pt>
                <c:pt idx="9287">
                  <c:v>4.1777421700552389E-2</c:v>
                </c:pt>
                <c:pt idx="9288">
                  <c:v>4.1763505034555018E-2</c:v>
                </c:pt>
                <c:pt idx="9289">
                  <c:v>4.0282638367552928E-2</c:v>
                </c:pt>
                <c:pt idx="9290">
                  <c:v>3.9228321700554639E-2</c:v>
                </c:pt>
                <c:pt idx="9291">
                  <c:v>3.949697170055351E-2</c:v>
                </c:pt>
                <c:pt idx="9292">
                  <c:v>4.0743855033555001E-2</c:v>
                </c:pt>
                <c:pt idx="9293">
                  <c:v>4.0514555034552438E-2</c:v>
                </c:pt>
                <c:pt idx="9294">
                  <c:v>4.0145605034553847E-2</c:v>
                </c:pt>
                <c:pt idx="9295">
                  <c:v>3.9244005033553145E-2</c:v>
                </c:pt>
                <c:pt idx="9296">
                  <c:v>4.0127338367553514E-2</c:v>
                </c:pt>
                <c:pt idx="9297">
                  <c:v>4.0977588367552678E-2</c:v>
                </c:pt>
                <c:pt idx="9298">
                  <c:v>4.0894238367553862E-2</c:v>
                </c:pt>
                <c:pt idx="9299">
                  <c:v>4.0269038367553869E-2</c:v>
                </c:pt>
                <c:pt idx="9300">
                  <c:v>3.9799255033554595E-2</c:v>
                </c:pt>
                <c:pt idx="9301">
                  <c:v>4.0111788367552983E-2</c:v>
                </c:pt>
                <c:pt idx="9302">
                  <c:v>4.1174938367553218E-2</c:v>
                </c:pt>
                <c:pt idx="9303">
                  <c:v>4.1132088367555178E-2</c:v>
                </c:pt>
                <c:pt idx="9304">
                  <c:v>4.0443988367553765E-2</c:v>
                </c:pt>
                <c:pt idx="9305">
                  <c:v>4.0125705033553907E-2</c:v>
                </c:pt>
                <c:pt idx="9306">
                  <c:v>4.0440605033553248E-2</c:v>
                </c:pt>
                <c:pt idx="9307">
                  <c:v>4.219990503455491E-2</c:v>
                </c:pt>
                <c:pt idx="9308">
                  <c:v>4.1653221700554036E-2</c:v>
                </c:pt>
                <c:pt idx="9309">
                  <c:v>4.0982621700554625E-2</c:v>
                </c:pt>
                <c:pt idx="9310">
                  <c:v>4.0114305033553913E-2</c:v>
                </c:pt>
                <c:pt idx="9311">
                  <c:v>3.9812788367554711E-2</c:v>
                </c:pt>
                <c:pt idx="9312">
                  <c:v>4.0417771701552987E-2</c:v>
                </c:pt>
                <c:pt idx="9313">
                  <c:v>4.0737205033553672E-2</c:v>
                </c:pt>
                <c:pt idx="9314">
                  <c:v>4.0237871701553865E-2</c:v>
                </c:pt>
                <c:pt idx="9315">
                  <c:v>3.990647170155355E-2</c:v>
                </c:pt>
                <c:pt idx="9316">
                  <c:v>3.9780438367555029E-2</c:v>
                </c:pt>
                <c:pt idx="9317">
                  <c:v>4.1059088367554744E-2</c:v>
                </c:pt>
                <c:pt idx="9318">
                  <c:v>4.1396871700553242E-2</c:v>
                </c:pt>
                <c:pt idx="9319">
                  <c:v>4.0348921701554866E-2</c:v>
                </c:pt>
                <c:pt idx="9320">
                  <c:v>4.017215503455325E-2</c:v>
                </c:pt>
                <c:pt idx="9321">
                  <c:v>4.0315105034554002E-2</c:v>
                </c:pt>
                <c:pt idx="9322">
                  <c:v>4.1440621701554783E-2</c:v>
                </c:pt>
                <c:pt idx="9323">
                  <c:v>4.2105655033552972E-2</c:v>
                </c:pt>
                <c:pt idx="9324">
                  <c:v>4.0798255034553102E-2</c:v>
                </c:pt>
                <c:pt idx="9325">
                  <c:v>4.0250738367553177E-2</c:v>
                </c:pt>
                <c:pt idx="9326">
                  <c:v>4.0459221701554207E-2</c:v>
                </c:pt>
                <c:pt idx="9327">
                  <c:v>4.0693521700553029E-2</c:v>
                </c:pt>
                <c:pt idx="9328">
                  <c:v>4.111312170055377E-2</c:v>
                </c:pt>
                <c:pt idx="9329">
                  <c:v>4.0281655034553901E-2</c:v>
                </c:pt>
                <c:pt idx="9330">
                  <c:v>3.9780805033553926E-2</c:v>
                </c:pt>
                <c:pt idx="9331">
                  <c:v>3.9633538367552526E-2</c:v>
                </c:pt>
                <c:pt idx="9332">
                  <c:v>4.0232271700554059E-2</c:v>
                </c:pt>
                <c:pt idx="9333">
                  <c:v>4.0896121700554525E-2</c:v>
                </c:pt>
                <c:pt idx="9334">
                  <c:v>4.0357005033555063E-2</c:v>
                </c:pt>
                <c:pt idx="9335">
                  <c:v>3.9448505034553841E-2</c:v>
                </c:pt>
                <c:pt idx="9336">
                  <c:v>3.964255503455312E-2</c:v>
                </c:pt>
                <c:pt idx="9337">
                  <c:v>4.0788105034553504E-2</c:v>
                </c:pt>
                <c:pt idx="9338">
                  <c:v>4.1320255033553147E-2</c:v>
                </c:pt>
                <c:pt idx="9339">
                  <c:v>4.0203205034553727E-2</c:v>
                </c:pt>
                <c:pt idx="9340">
                  <c:v>3.9701821701552967E-2</c:v>
                </c:pt>
                <c:pt idx="9341">
                  <c:v>3.9572988367553699E-2</c:v>
                </c:pt>
                <c:pt idx="9342">
                  <c:v>4.0338838367554211E-2</c:v>
                </c:pt>
                <c:pt idx="9343">
                  <c:v>4.007955503355283E-2</c:v>
                </c:pt>
                <c:pt idx="9344">
                  <c:v>3.9703005034554331E-2</c:v>
                </c:pt>
                <c:pt idx="9345">
                  <c:v>3.9166305034552942E-2</c:v>
                </c:pt>
                <c:pt idx="9346">
                  <c:v>3.885803836755293E-2</c:v>
                </c:pt>
                <c:pt idx="9347">
                  <c:v>3.9697471700555334E-2</c:v>
                </c:pt>
                <c:pt idx="9348">
                  <c:v>3.91826883675543E-2</c:v>
                </c:pt>
                <c:pt idx="9349">
                  <c:v>3.8873771700553797E-2</c:v>
                </c:pt>
                <c:pt idx="9350">
                  <c:v>3.7907638367552246E-2</c:v>
                </c:pt>
                <c:pt idx="9351">
                  <c:v>3.7750855034553291E-2</c:v>
                </c:pt>
                <c:pt idx="9352">
                  <c:v>3.9672038367554799E-2</c:v>
                </c:pt>
                <c:pt idx="9353">
                  <c:v>3.9356421701554248E-2</c:v>
                </c:pt>
                <c:pt idx="9354">
                  <c:v>3.911018836755438E-2</c:v>
                </c:pt>
                <c:pt idx="9355">
                  <c:v>3.8861371701554639E-2</c:v>
                </c:pt>
                <c:pt idx="9356">
                  <c:v>3.9756721701553269E-2</c:v>
                </c:pt>
                <c:pt idx="9357">
                  <c:v>4.101997170155243E-2</c:v>
                </c:pt>
                <c:pt idx="9358">
                  <c:v>4.1111138367553715E-2</c:v>
                </c:pt>
                <c:pt idx="9359">
                  <c:v>3.9601005033554196E-2</c:v>
                </c:pt>
                <c:pt idx="9360">
                  <c:v>3.8736888367552916E-2</c:v>
                </c:pt>
                <c:pt idx="9361">
                  <c:v>3.8762221700554059E-2</c:v>
                </c:pt>
                <c:pt idx="9362">
                  <c:v>4.0393955034553522E-2</c:v>
                </c:pt>
                <c:pt idx="9363">
                  <c:v>3.957342170155527E-2</c:v>
                </c:pt>
                <c:pt idx="9364">
                  <c:v>3.9279905034555321E-2</c:v>
                </c:pt>
                <c:pt idx="9365">
                  <c:v>3.8327138367553595E-2</c:v>
                </c:pt>
                <c:pt idx="9366">
                  <c:v>3.8464538367553439E-2</c:v>
                </c:pt>
                <c:pt idx="9367">
                  <c:v>3.9549888367553757E-2</c:v>
                </c:pt>
                <c:pt idx="9368">
                  <c:v>3.9669988367553935E-2</c:v>
                </c:pt>
                <c:pt idx="9369">
                  <c:v>3.9522388367553909E-2</c:v>
                </c:pt>
                <c:pt idx="9370">
                  <c:v>3.9297788367554667E-2</c:v>
                </c:pt>
                <c:pt idx="9371">
                  <c:v>3.9531921700555153E-2</c:v>
                </c:pt>
                <c:pt idx="9372">
                  <c:v>4.0983921701553919E-2</c:v>
                </c:pt>
                <c:pt idx="9373">
                  <c:v>4.0829938367553845E-2</c:v>
                </c:pt>
                <c:pt idx="9374">
                  <c:v>3.9589138367554136E-2</c:v>
                </c:pt>
                <c:pt idx="9375">
                  <c:v>3.8702421701555204E-2</c:v>
                </c:pt>
                <c:pt idx="9376">
                  <c:v>3.8641505034553839E-2</c:v>
                </c:pt>
                <c:pt idx="9377">
                  <c:v>4.0345188367553811E-2</c:v>
                </c:pt>
                <c:pt idx="9378">
                  <c:v>3.9699605034555455E-2</c:v>
                </c:pt>
                <c:pt idx="9379">
                  <c:v>3.8903955034553087E-2</c:v>
                </c:pt>
                <c:pt idx="9380">
                  <c:v>3.8022388367553853E-2</c:v>
                </c:pt>
                <c:pt idx="9381">
                  <c:v>3.8575071700553701E-2</c:v>
                </c:pt>
                <c:pt idx="9382">
                  <c:v>3.9351221701553876E-2</c:v>
                </c:pt>
                <c:pt idx="9383">
                  <c:v>3.994942170055267E-2</c:v>
                </c:pt>
                <c:pt idx="9384">
                  <c:v>3.9180705034554245E-2</c:v>
                </c:pt>
                <c:pt idx="9385">
                  <c:v>3.9094488367553873E-2</c:v>
                </c:pt>
                <c:pt idx="9386">
                  <c:v>3.9491021700555032E-2</c:v>
                </c:pt>
                <c:pt idx="9387">
                  <c:v>4.0731538367553236E-2</c:v>
                </c:pt>
                <c:pt idx="9388">
                  <c:v>4.0595988367553695E-2</c:v>
                </c:pt>
                <c:pt idx="9389">
                  <c:v>4.044310503455413E-2</c:v>
                </c:pt>
                <c:pt idx="9390">
                  <c:v>3.9485388367554955E-2</c:v>
                </c:pt>
                <c:pt idx="9391">
                  <c:v>3.9170421700553029E-2</c:v>
                </c:pt>
                <c:pt idx="9392">
                  <c:v>4.1161021700553982E-2</c:v>
                </c:pt>
                <c:pt idx="9393">
                  <c:v>4.1378505034553606E-2</c:v>
                </c:pt>
                <c:pt idx="9394">
                  <c:v>4.0548971700553119E-2</c:v>
                </c:pt>
                <c:pt idx="9395">
                  <c:v>4.0200505034554149E-2</c:v>
                </c:pt>
                <c:pt idx="9396">
                  <c:v>4.0917571701553038E-2</c:v>
                </c:pt>
                <c:pt idx="9397">
                  <c:v>4.1790805034552528E-2</c:v>
                </c:pt>
                <c:pt idx="9398">
                  <c:v>4.1270921701554067E-2</c:v>
                </c:pt>
                <c:pt idx="9399">
                  <c:v>4.11048383675547E-2</c:v>
                </c:pt>
                <c:pt idx="9400">
                  <c:v>4.0924488367553871E-2</c:v>
                </c:pt>
                <c:pt idx="9401">
                  <c:v>4.1763688367553578E-2</c:v>
                </c:pt>
                <c:pt idx="9402">
                  <c:v>4.3381355034553828E-2</c:v>
                </c:pt>
                <c:pt idx="9403">
                  <c:v>4.3189955034555319E-2</c:v>
                </c:pt>
                <c:pt idx="9404">
                  <c:v>4.1792271700553621E-2</c:v>
                </c:pt>
                <c:pt idx="9405">
                  <c:v>4.0881138367553541E-2</c:v>
                </c:pt>
                <c:pt idx="9406">
                  <c:v>4.0565938367554247E-2</c:v>
                </c:pt>
                <c:pt idx="9407">
                  <c:v>4.1831671700553977E-2</c:v>
                </c:pt>
                <c:pt idx="9408">
                  <c:v>4.1960671701553445E-2</c:v>
                </c:pt>
                <c:pt idx="9409">
                  <c:v>4.1183921701553453E-2</c:v>
                </c:pt>
                <c:pt idx="9410">
                  <c:v>4.0563055033554243E-2</c:v>
                </c:pt>
                <c:pt idx="9411">
                  <c:v>4.0394421700553587E-2</c:v>
                </c:pt>
                <c:pt idx="9412">
                  <c:v>4.1647921700552495E-2</c:v>
                </c:pt>
                <c:pt idx="9413">
                  <c:v>4.1287238367554616E-2</c:v>
                </c:pt>
                <c:pt idx="9414">
                  <c:v>4.0579638367554474E-2</c:v>
                </c:pt>
                <c:pt idx="9415">
                  <c:v>3.9804705034554425E-2</c:v>
                </c:pt>
                <c:pt idx="9416">
                  <c:v>4.0128438367553934E-2</c:v>
                </c:pt>
                <c:pt idx="9417">
                  <c:v>4.1426171700552808E-2</c:v>
                </c:pt>
                <c:pt idx="9418">
                  <c:v>4.1765088367553951E-2</c:v>
                </c:pt>
                <c:pt idx="9419">
                  <c:v>4.1174571700554233E-2</c:v>
                </c:pt>
                <c:pt idx="9420">
                  <c:v>4.0963471700554657E-2</c:v>
                </c:pt>
                <c:pt idx="9421">
                  <c:v>4.0576221700553597E-2</c:v>
                </c:pt>
                <c:pt idx="9422">
                  <c:v>4.136252170155337E-2</c:v>
                </c:pt>
                <c:pt idx="9423">
                  <c:v>4.1299171701553797E-2</c:v>
                </c:pt>
                <c:pt idx="9424">
                  <c:v>4.0321971700554252E-2</c:v>
                </c:pt>
                <c:pt idx="9425">
                  <c:v>3.9516171700554062E-2</c:v>
                </c:pt>
                <c:pt idx="9426">
                  <c:v>3.9381955034554175E-2</c:v>
                </c:pt>
                <c:pt idx="9427">
                  <c:v>4.0273188367552629E-2</c:v>
                </c:pt>
                <c:pt idx="9428">
                  <c:v>4.1495888367553982E-2</c:v>
                </c:pt>
                <c:pt idx="9429">
                  <c:v>4.0581955033553066E-2</c:v>
                </c:pt>
                <c:pt idx="9430">
                  <c:v>4.0258121700554164E-2</c:v>
                </c:pt>
                <c:pt idx="9431">
                  <c:v>4.0983638367554101E-2</c:v>
                </c:pt>
                <c:pt idx="9432">
                  <c:v>4.142460503355401E-2</c:v>
                </c:pt>
                <c:pt idx="9433">
                  <c:v>4.1431238367553427E-2</c:v>
                </c:pt>
                <c:pt idx="9434">
                  <c:v>4.0681721701553777E-2</c:v>
                </c:pt>
                <c:pt idx="9435">
                  <c:v>3.8980321700553724E-2</c:v>
                </c:pt>
                <c:pt idx="9436">
                  <c:v>3.9016455034553268E-2</c:v>
                </c:pt>
                <c:pt idx="9437">
                  <c:v>4.0341405033553948E-2</c:v>
                </c:pt>
                <c:pt idx="9438">
                  <c:v>4.0657105034553845E-2</c:v>
                </c:pt>
                <c:pt idx="9439">
                  <c:v>4.0645921700554546E-2</c:v>
                </c:pt>
                <c:pt idx="9440">
                  <c:v>3.9287888367552662E-2</c:v>
                </c:pt>
                <c:pt idx="9441">
                  <c:v>3.9284455034555202E-2</c:v>
                </c:pt>
                <c:pt idx="9442">
                  <c:v>4.0604221700553958E-2</c:v>
                </c:pt>
                <c:pt idx="9443">
                  <c:v>4.1590405034553649E-2</c:v>
                </c:pt>
                <c:pt idx="9444">
                  <c:v>4.0315505033553259E-2</c:v>
                </c:pt>
                <c:pt idx="9445">
                  <c:v>3.9665938367554568E-2</c:v>
                </c:pt>
                <c:pt idx="9446">
                  <c:v>3.9824038367552952E-2</c:v>
                </c:pt>
                <c:pt idx="9447">
                  <c:v>4.0544638367554023E-2</c:v>
                </c:pt>
                <c:pt idx="9448">
                  <c:v>4.0291238367553953E-2</c:v>
                </c:pt>
                <c:pt idx="9449">
                  <c:v>3.9849188367553759E-2</c:v>
                </c:pt>
                <c:pt idx="9450">
                  <c:v>3.9681838367553859E-2</c:v>
                </c:pt>
                <c:pt idx="9451">
                  <c:v>4.0239488367554935E-2</c:v>
                </c:pt>
                <c:pt idx="9452">
                  <c:v>4.1312105034553917E-2</c:v>
                </c:pt>
                <c:pt idx="9453">
                  <c:v>4.0693871701553655E-2</c:v>
                </c:pt>
                <c:pt idx="9454">
                  <c:v>4.1121205034554145E-2</c:v>
                </c:pt>
                <c:pt idx="9455">
                  <c:v>4.0591138367553861E-2</c:v>
                </c:pt>
                <c:pt idx="9456">
                  <c:v>4.0189421700554243E-2</c:v>
                </c:pt>
                <c:pt idx="9457">
                  <c:v>4.0590538367553955E-2</c:v>
                </c:pt>
                <c:pt idx="9458">
                  <c:v>4.0707188367552896E-2</c:v>
                </c:pt>
                <c:pt idx="9459">
                  <c:v>4.0458338367552707E-2</c:v>
                </c:pt>
                <c:pt idx="9460">
                  <c:v>3.9756855034554797E-2</c:v>
                </c:pt>
                <c:pt idx="9461">
                  <c:v>3.9831305033554323E-2</c:v>
                </c:pt>
                <c:pt idx="9462">
                  <c:v>4.0364738367553124E-2</c:v>
                </c:pt>
                <c:pt idx="9463">
                  <c:v>4.1292071701554314E-2</c:v>
                </c:pt>
                <c:pt idx="9464">
                  <c:v>4.0088005034553967E-2</c:v>
                </c:pt>
                <c:pt idx="9465">
                  <c:v>4.0031105034553385E-2</c:v>
                </c:pt>
                <c:pt idx="9466">
                  <c:v>4.0759521701555237E-2</c:v>
                </c:pt>
                <c:pt idx="9467">
                  <c:v>4.1621571700553653E-2</c:v>
                </c:pt>
                <c:pt idx="9468">
                  <c:v>4.1193755034552873E-2</c:v>
                </c:pt>
                <c:pt idx="9469">
                  <c:v>4.1122021700554748E-2</c:v>
                </c:pt>
                <c:pt idx="9470">
                  <c:v>4.1391438367555503E-2</c:v>
                </c:pt>
                <c:pt idx="9471">
                  <c:v>4.1102738367555028E-2</c:v>
                </c:pt>
                <c:pt idx="9472">
                  <c:v>4.0718405034552554E-2</c:v>
                </c:pt>
                <c:pt idx="9473">
                  <c:v>4.0613055034554216E-2</c:v>
                </c:pt>
                <c:pt idx="9474">
                  <c:v>4.0556421700553139E-2</c:v>
                </c:pt>
                <c:pt idx="9475">
                  <c:v>3.9899455034555012E-2</c:v>
                </c:pt>
                <c:pt idx="9476">
                  <c:v>4.0048655034552419E-2</c:v>
                </c:pt>
                <c:pt idx="9477">
                  <c:v>4.1536005033553772E-2</c:v>
                </c:pt>
                <c:pt idx="9478">
                  <c:v>4.1448638367552484E-2</c:v>
                </c:pt>
                <c:pt idx="9479">
                  <c:v>4.1136821701555484E-2</c:v>
                </c:pt>
                <c:pt idx="9480">
                  <c:v>4.0905671701552529E-2</c:v>
                </c:pt>
                <c:pt idx="9481">
                  <c:v>4.1427655034554214E-2</c:v>
                </c:pt>
                <c:pt idx="9482">
                  <c:v>4.2474288367555027E-2</c:v>
                </c:pt>
                <c:pt idx="9483">
                  <c:v>4.2913905033555147E-2</c:v>
                </c:pt>
                <c:pt idx="9484">
                  <c:v>4.2043138367554314E-2</c:v>
                </c:pt>
                <c:pt idx="9485">
                  <c:v>4.1367121701553836E-2</c:v>
                </c:pt>
                <c:pt idx="9486">
                  <c:v>4.1699955034553107E-2</c:v>
                </c:pt>
                <c:pt idx="9487">
                  <c:v>4.2435571700553745E-2</c:v>
                </c:pt>
                <c:pt idx="9488">
                  <c:v>4.2380321700552906E-2</c:v>
                </c:pt>
                <c:pt idx="9489">
                  <c:v>4.1403521700554571E-2</c:v>
                </c:pt>
                <c:pt idx="9490">
                  <c:v>4.1622205034554008E-2</c:v>
                </c:pt>
                <c:pt idx="9491">
                  <c:v>4.1520088367552568E-2</c:v>
                </c:pt>
                <c:pt idx="9492">
                  <c:v>4.3069221700553009E-2</c:v>
                </c:pt>
                <c:pt idx="9493">
                  <c:v>4.3568188367554009E-2</c:v>
                </c:pt>
                <c:pt idx="9494">
                  <c:v>4.3173188367552975E-2</c:v>
                </c:pt>
                <c:pt idx="9495">
                  <c:v>4.3387271701553723E-2</c:v>
                </c:pt>
                <c:pt idx="9496">
                  <c:v>4.2615205034553363E-2</c:v>
                </c:pt>
                <c:pt idx="9497">
                  <c:v>4.4104288367553715E-2</c:v>
                </c:pt>
                <c:pt idx="9498">
                  <c:v>4.4552271700553939E-2</c:v>
                </c:pt>
                <c:pt idx="9499">
                  <c:v>4.3777888367554987E-2</c:v>
                </c:pt>
                <c:pt idx="9500">
                  <c:v>4.3389955034553077E-2</c:v>
                </c:pt>
                <c:pt idx="9501">
                  <c:v>4.3384488367554888E-2</c:v>
                </c:pt>
                <c:pt idx="9502">
                  <c:v>4.4220255033553493E-2</c:v>
                </c:pt>
                <c:pt idx="9503">
                  <c:v>4.4697571700553732E-2</c:v>
                </c:pt>
                <c:pt idx="9504">
                  <c:v>4.4266438367553243E-2</c:v>
                </c:pt>
                <c:pt idx="9505">
                  <c:v>4.4848138367554705E-2</c:v>
                </c:pt>
                <c:pt idx="9506">
                  <c:v>4.4633971700554789E-2</c:v>
                </c:pt>
                <c:pt idx="9507">
                  <c:v>4.6085888367554298E-2</c:v>
                </c:pt>
                <c:pt idx="9508">
                  <c:v>4.5999655034553791E-2</c:v>
                </c:pt>
                <c:pt idx="9509">
                  <c:v>4.5814455033554816E-2</c:v>
                </c:pt>
                <c:pt idx="9510">
                  <c:v>4.5681188367553596E-2</c:v>
                </c:pt>
                <c:pt idx="9511">
                  <c:v>4.5817505033553155E-2</c:v>
                </c:pt>
                <c:pt idx="9512">
                  <c:v>4.712170503455311E-2</c:v>
                </c:pt>
                <c:pt idx="9513">
                  <c:v>4.62132217015538E-2</c:v>
                </c:pt>
                <c:pt idx="9514">
                  <c:v>4.6126471700554242E-2</c:v>
                </c:pt>
                <c:pt idx="9515">
                  <c:v>4.6295121700553346E-2</c:v>
                </c:pt>
                <c:pt idx="9516">
                  <c:v>4.6877521700554106E-2</c:v>
                </c:pt>
                <c:pt idx="9517">
                  <c:v>4.7941905034554602E-2</c:v>
                </c:pt>
                <c:pt idx="9518">
                  <c:v>4.7852388367554746E-2</c:v>
                </c:pt>
                <c:pt idx="9519">
                  <c:v>4.7612005034554053E-2</c:v>
                </c:pt>
                <c:pt idx="9520">
                  <c:v>4.79264717005536E-2</c:v>
                </c:pt>
                <c:pt idx="9521">
                  <c:v>4.8231288367554151E-2</c:v>
                </c:pt>
                <c:pt idx="9522">
                  <c:v>4.9187088367553991E-2</c:v>
                </c:pt>
                <c:pt idx="9523">
                  <c:v>5.0250288367553034E-2</c:v>
                </c:pt>
                <c:pt idx="9524">
                  <c:v>4.924597170155294E-2</c:v>
                </c:pt>
                <c:pt idx="9525">
                  <c:v>4.9072238367552992E-2</c:v>
                </c:pt>
                <c:pt idx="9526">
                  <c:v>4.8771871700554706E-2</c:v>
                </c:pt>
                <c:pt idx="9527">
                  <c:v>4.9946555034554543E-2</c:v>
                </c:pt>
                <c:pt idx="9528">
                  <c:v>4.9888721700553654E-2</c:v>
                </c:pt>
                <c:pt idx="9529">
                  <c:v>4.9129321701553999E-2</c:v>
                </c:pt>
                <c:pt idx="9530">
                  <c:v>4.878023836755481E-2</c:v>
                </c:pt>
                <c:pt idx="9531">
                  <c:v>4.9270638367553368E-2</c:v>
                </c:pt>
                <c:pt idx="9532">
                  <c:v>5.1028021701553919E-2</c:v>
                </c:pt>
                <c:pt idx="9533">
                  <c:v>5.201248836755297E-2</c:v>
                </c:pt>
                <c:pt idx="9534">
                  <c:v>5.1310921700552251E-2</c:v>
                </c:pt>
                <c:pt idx="9535">
                  <c:v>5.0847388367553273E-2</c:v>
                </c:pt>
                <c:pt idx="9536">
                  <c:v>5.0866105033553446E-2</c:v>
                </c:pt>
                <c:pt idx="9537">
                  <c:v>5.261633836755393E-2</c:v>
                </c:pt>
                <c:pt idx="9538">
                  <c:v>5.3752738367553968E-2</c:v>
                </c:pt>
                <c:pt idx="9539">
                  <c:v>5.2943521700554677E-2</c:v>
                </c:pt>
                <c:pt idx="9540">
                  <c:v>5.2050771700552681E-2</c:v>
                </c:pt>
                <c:pt idx="9541">
                  <c:v>5.248123836755432E-2</c:v>
                </c:pt>
                <c:pt idx="9542">
                  <c:v>5.4326805034555073E-2</c:v>
                </c:pt>
                <c:pt idx="9543">
                  <c:v>5.4014638367553894E-2</c:v>
                </c:pt>
                <c:pt idx="9544">
                  <c:v>5.3358338367554617E-2</c:v>
                </c:pt>
                <c:pt idx="9545">
                  <c:v>5.3730921700553005E-2</c:v>
                </c:pt>
                <c:pt idx="9546">
                  <c:v>5.4555755033553546E-2</c:v>
                </c:pt>
                <c:pt idx="9547">
                  <c:v>5.6236005034553352E-2</c:v>
                </c:pt>
                <c:pt idx="9548">
                  <c:v>5.6612988367553421E-2</c:v>
                </c:pt>
                <c:pt idx="9549">
                  <c:v>5.6284321700554821E-2</c:v>
                </c:pt>
                <c:pt idx="9550">
                  <c:v>5.6625188367553883E-2</c:v>
                </c:pt>
                <c:pt idx="9551">
                  <c:v>5.7179071701553633E-2</c:v>
                </c:pt>
                <c:pt idx="9552">
                  <c:v>5.7926888367552956E-2</c:v>
                </c:pt>
                <c:pt idx="9553">
                  <c:v>5.8568721701553764E-2</c:v>
                </c:pt>
                <c:pt idx="9554">
                  <c:v>5.7598171700553771E-2</c:v>
                </c:pt>
                <c:pt idx="9555">
                  <c:v>5.7011688367553284E-2</c:v>
                </c:pt>
                <c:pt idx="9556">
                  <c:v>5.7217355033555031E-2</c:v>
                </c:pt>
                <c:pt idx="9557">
                  <c:v>5.9136638367553965E-2</c:v>
                </c:pt>
                <c:pt idx="9558">
                  <c:v>5.966860503455336E-2</c:v>
                </c:pt>
                <c:pt idx="9559">
                  <c:v>5.9535755034553398E-2</c:v>
                </c:pt>
                <c:pt idx="9560">
                  <c:v>5.5697871701553006E-2</c:v>
                </c:pt>
                <c:pt idx="9561">
                  <c:v>4.0897288367553977E-2</c:v>
                </c:pt>
                <c:pt idx="9562">
                  <c:v>4.1963771701554145E-2</c:v>
                </c:pt>
                <c:pt idx="9563">
                  <c:v>4.1288621700552988E-2</c:v>
                </c:pt>
                <c:pt idx="9564">
                  <c:v>4.0629938367554311E-2</c:v>
                </c:pt>
                <c:pt idx="9565">
                  <c:v>4.0173171700554414E-2</c:v>
                </c:pt>
                <c:pt idx="9566">
                  <c:v>4.0454755033555181E-2</c:v>
                </c:pt>
                <c:pt idx="9567">
                  <c:v>4.1884488367553055E-2</c:v>
                </c:pt>
                <c:pt idx="9568">
                  <c:v>4.0858871700552649E-2</c:v>
                </c:pt>
                <c:pt idx="9569">
                  <c:v>4.0106671700553556E-2</c:v>
                </c:pt>
                <c:pt idx="9570">
                  <c:v>3.9837705033554507E-2</c:v>
                </c:pt>
                <c:pt idx="9571">
                  <c:v>4.0309621701553902E-2</c:v>
                </c:pt>
                <c:pt idx="9572">
                  <c:v>4.0817921701553808E-2</c:v>
                </c:pt>
                <c:pt idx="9573">
                  <c:v>4.0905955033553945E-2</c:v>
                </c:pt>
                <c:pt idx="9574">
                  <c:v>4.046125503455307E-2</c:v>
                </c:pt>
                <c:pt idx="9575">
                  <c:v>3.9978805034553269E-2</c:v>
                </c:pt>
                <c:pt idx="9576">
                  <c:v>3.9834738367553649E-2</c:v>
                </c:pt>
                <c:pt idx="9577">
                  <c:v>4.1852755033553415E-2</c:v>
                </c:pt>
                <c:pt idx="9578">
                  <c:v>4.1899871700553384E-2</c:v>
                </c:pt>
                <c:pt idx="9579">
                  <c:v>4.051778836755289E-2</c:v>
                </c:pt>
                <c:pt idx="9580">
                  <c:v>4.0537088367552834E-2</c:v>
                </c:pt>
                <c:pt idx="9581">
                  <c:v>4.0507805034553493E-2</c:v>
                </c:pt>
                <c:pt idx="9582">
                  <c:v>4.176777170155517E-2</c:v>
                </c:pt>
                <c:pt idx="9583">
                  <c:v>4.1149338367552482E-2</c:v>
                </c:pt>
                <c:pt idx="9584">
                  <c:v>3.9575038367554563E-2</c:v>
                </c:pt>
                <c:pt idx="9585">
                  <c:v>3.9570855033553579E-2</c:v>
                </c:pt>
                <c:pt idx="9586">
                  <c:v>3.9839771700553819E-2</c:v>
                </c:pt>
                <c:pt idx="9587">
                  <c:v>4.0975605034554399E-2</c:v>
                </c:pt>
                <c:pt idx="9588">
                  <c:v>4.0857155034553963E-2</c:v>
                </c:pt>
                <c:pt idx="9589">
                  <c:v>4.051557170155369E-2</c:v>
                </c:pt>
                <c:pt idx="9590">
                  <c:v>4.0196805034553543E-2</c:v>
                </c:pt>
                <c:pt idx="9591">
                  <c:v>4.0553921700554121E-2</c:v>
                </c:pt>
                <c:pt idx="9592">
                  <c:v>4.1147171701553867E-2</c:v>
                </c:pt>
                <c:pt idx="9593">
                  <c:v>4.184245503455393E-2</c:v>
                </c:pt>
                <c:pt idx="9594">
                  <c:v>4.0826471700554159E-2</c:v>
                </c:pt>
                <c:pt idx="9595">
                  <c:v>4.0428271700553034E-2</c:v>
                </c:pt>
                <c:pt idx="9596">
                  <c:v>4.0344571701553769E-2</c:v>
                </c:pt>
                <c:pt idx="9597">
                  <c:v>4.0981688367554406E-2</c:v>
                </c:pt>
                <c:pt idx="9598">
                  <c:v>4.0388305034554997E-2</c:v>
                </c:pt>
                <c:pt idx="9599">
                  <c:v>3.9646021700552717E-2</c:v>
                </c:pt>
                <c:pt idx="9600">
                  <c:v>3.9145805034554962E-2</c:v>
                </c:pt>
                <c:pt idx="9601">
                  <c:v>3.9241188367554039E-2</c:v>
                </c:pt>
                <c:pt idx="9602">
                  <c:v>4.1150221700553893E-2</c:v>
                </c:pt>
                <c:pt idx="9603">
                  <c:v>4.0154755034552417E-2</c:v>
                </c:pt>
                <c:pt idx="9604">
                  <c:v>4.0695321700552747E-2</c:v>
                </c:pt>
                <c:pt idx="9605">
                  <c:v>4.0179838367554191E-2</c:v>
                </c:pt>
                <c:pt idx="9606">
                  <c:v>4.0291388367553929E-2</c:v>
                </c:pt>
                <c:pt idx="9607">
                  <c:v>4.149420503455388E-2</c:v>
                </c:pt>
                <c:pt idx="9608">
                  <c:v>4.18910883675538E-2</c:v>
                </c:pt>
                <c:pt idx="9609">
                  <c:v>4.0929638367553658E-2</c:v>
                </c:pt>
                <c:pt idx="9610">
                  <c:v>3.9854555033554243E-2</c:v>
                </c:pt>
                <c:pt idx="9611">
                  <c:v>3.9943555034553449E-2</c:v>
                </c:pt>
                <c:pt idx="9612">
                  <c:v>4.118710503455332E-2</c:v>
                </c:pt>
                <c:pt idx="9613">
                  <c:v>4.0900521701554518E-2</c:v>
                </c:pt>
                <c:pt idx="9614">
                  <c:v>4.0067938367553915E-2</c:v>
                </c:pt>
                <c:pt idx="9615">
                  <c:v>3.9993188367554347E-2</c:v>
                </c:pt>
                <c:pt idx="9616">
                  <c:v>4.0304971701554629E-2</c:v>
                </c:pt>
                <c:pt idx="9617">
                  <c:v>4.1328355034553746E-2</c:v>
                </c:pt>
                <c:pt idx="9618">
                  <c:v>4.1529288367553499E-2</c:v>
                </c:pt>
                <c:pt idx="9619">
                  <c:v>4.0505855034553798E-2</c:v>
                </c:pt>
                <c:pt idx="9620">
                  <c:v>3.922538836755414E-2</c:v>
                </c:pt>
                <c:pt idx="9621">
                  <c:v>3.910663836755375E-2</c:v>
                </c:pt>
                <c:pt idx="9622">
                  <c:v>4.0589038367554189E-2</c:v>
                </c:pt>
                <c:pt idx="9623">
                  <c:v>4.070965503455333E-2</c:v>
                </c:pt>
                <c:pt idx="9624">
                  <c:v>3.9888671701553371E-2</c:v>
                </c:pt>
                <c:pt idx="9625">
                  <c:v>3.9488255033554645E-2</c:v>
                </c:pt>
                <c:pt idx="9626">
                  <c:v>3.967283836755349E-2</c:v>
                </c:pt>
                <c:pt idx="9627">
                  <c:v>4.0431971701553729E-2</c:v>
                </c:pt>
                <c:pt idx="9628">
                  <c:v>4.0630721700552777E-2</c:v>
                </c:pt>
                <c:pt idx="9629">
                  <c:v>3.9942805034553566E-2</c:v>
                </c:pt>
                <c:pt idx="9630">
                  <c:v>3.9572071700553615E-2</c:v>
                </c:pt>
                <c:pt idx="9631">
                  <c:v>4.0066338367554757E-2</c:v>
                </c:pt>
                <c:pt idx="9632">
                  <c:v>4.107897170055437E-2</c:v>
                </c:pt>
                <c:pt idx="9633">
                  <c:v>4.1673055033554854E-2</c:v>
                </c:pt>
                <c:pt idx="9634">
                  <c:v>4.0863871700554236E-2</c:v>
                </c:pt>
                <c:pt idx="9635">
                  <c:v>3.9634405033553713E-2</c:v>
                </c:pt>
                <c:pt idx="9636">
                  <c:v>4.0157088367553009E-2</c:v>
                </c:pt>
                <c:pt idx="9637">
                  <c:v>4.0095888367553692E-2</c:v>
                </c:pt>
                <c:pt idx="9638">
                  <c:v>4.0481971701553612E-2</c:v>
                </c:pt>
                <c:pt idx="9639">
                  <c:v>4.0098171701553789E-2</c:v>
                </c:pt>
                <c:pt idx="9640">
                  <c:v>3.9694955033554316E-2</c:v>
                </c:pt>
                <c:pt idx="9641">
                  <c:v>3.945908836755492E-2</c:v>
                </c:pt>
                <c:pt idx="9642">
                  <c:v>4.0819688367554854E-2</c:v>
                </c:pt>
                <c:pt idx="9643">
                  <c:v>4.1468838367554064E-2</c:v>
                </c:pt>
                <c:pt idx="9644">
                  <c:v>4.0603838367553061E-2</c:v>
                </c:pt>
                <c:pt idx="9645">
                  <c:v>3.9909888367554339E-2</c:v>
                </c:pt>
                <c:pt idx="9646">
                  <c:v>4.0509471700553371E-2</c:v>
                </c:pt>
                <c:pt idx="9647">
                  <c:v>4.0719821700553063E-2</c:v>
                </c:pt>
                <c:pt idx="9648">
                  <c:v>4.08115217015554E-2</c:v>
                </c:pt>
                <c:pt idx="9649">
                  <c:v>3.9851571700554936E-2</c:v>
                </c:pt>
                <c:pt idx="9650">
                  <c:v>3.949410503455382E-2</c:v>
                </c:pt>
                <c:pt idx="9651">
                  <c:v>3.9122171700554056E-2</c:v>
                </c:pt>
                <c:pt idx="9652">
                  <c:v>4.0108755034553092E-2</c:v>
                </c:pt>
                <c:pt idx="9653">
                  <c:v>4.0487605034553689E-2</c:v>
                </c:pt>
                <c:pt idx="9654">
                  <c:v>4.0482938367554192E-2</c:v>
                </c:pt>
                <c:pt idx="9655">
                  <c:v>3.9505205034553861E-2</c:v>
                </c:pt>
                <c:pt idx="9656">
                  <c:v>3.9706938367554082E-2</c:v>
                </c:pt>
                <c:pt idx="9657">
                  <c:v>4.1187071700552871E-2</c:v>
                </c:pt>
                <c:pt idx="9658">
                  <c:v>4.1763338367553041E-2</c:v>
                </c:pt>
                <c:pt idx="9659">
                  <c:v>4.1050071701554239E-2</c:v>
                </c:pt>
                <c:pt idx="9660">
                  <c:v>4.0397588367553319E-2</c:v>
                </c:pt>
                <c:pt idx="9661">
                  <c:v>4.065953836755383E-2</c:v>
                </c:pt>
                <c:pt idx="9662">
                  <c:v>4.0947971700554711E-2</c:v>
                </c:pt>
                <c:pt idx="9663">
                  <c:v>4.0202805034554381E-2</c:v>
                </c:pt>
                <c:pt idx="9664">
                  <c:v>3.9735871700552886E-2</c:v>
                </c:pt>
                <c:pt idx="9665">
                  <c:v>3.9453655033553539E-2</c:v>
                </c:pt>
                <c:pt idx="9666">
                  <c:v>4.0056588367552728E-2</c:v>
                </c:pt>
                <c:pt idx="9667">
                  <c:v>4.1431905034552366E-2</c:v>
                </c:pt>
                <c:pt idx="9668">
                  <c:v>4.161030503355341E-2</c:v>
                </c:pt>
                <c:pt idx="9669">
                  <c:v>4.0609788367553315E-2</c:v>
                </c:pt>
                <c:pt idx="9670">
                  <c:v>4.010758836755364E-2</c:v>
                </c:pt>
                <c:pt idx="9671">
                  <c:v>4.0078138367552321E-2</c:v>
                </c:pt>
                <c:pt idx="9672">
                  <c:v>4.1055888367554652E-2</c:v>
                </c:pt>
                <c:pt idx="9673">
                  <c:v>4.1099321700552374E-2</c:v>
                </c:pt>
                <c:pt idx="9674">
                  <c:v>4.0429438367554263E-2</c:v>
                </c:pt>
                <c:pt idx="9675">
                  <c:v>4.0791271701553236E-2</c:v>
                </c:pt>
                <c:pt idx="9676">
                  <c:v>4.049918836755402E-2</c:v>
                </c:pt>
                <c:pt idx="9677">
                  <c:v>4.0504771700553513E-2</c:v>
                </c:pt>
                <c:pt idx="9678">
                  <c:v>4.0841705034554601E-2</c:v>
                </c:pt>
                <c:pt idx="9679">
                  <c:v>4.0181088367552811E-2</c:v>
                </c:pt>
                <c:pt idx="9680">
                  <c:v>3.9661055034552598E-2</c:v>
                </c:pt>
                <c:pt idx="9681">
                  <c:v>3.9997088367553738E-2</c:v>
                </c:pt>
                <c:pt idx="9682">
                  <c:v>4.1293138367554286E-2</c:v>
                </c:pt>
                <c:pt idx="9683">
                  <c:v>4.1226105033554242E-2</c:v>
                </c:pt>
                <c:pt idx="9684">
                  <c:v>4.1464688367553529E-2</c:v>
                </c:pt>
                <c:pt idx="9685">
                  <c:v>4.0985605034554021E-2</c:v>
                </c:pt>
                <c:pt idx="9686">
                  <c:v>4.0856688367553809E-2</c:v>
                </c:pt>
                <c:pt idx="9687">
                  <c:v>4.168915503355293E-2</c:v>
                </c:pt>
                <c:pt idx="9688">
                  <c:v>4.0888221700552799E-2</c:v>
                </c:pt>
                <c:pt idx="9689">
                  <c:v>3.9932555033552711E-2</c:v>
                </c:pt>
                <c:pt idx="9690">
                  <c:v>4.0467121700554068E-2</c:v>
                </c:pt>
                <c:pt idx="9691">
                  <c:v>4.0221221700554602E-2</c:v>
                </c:pt>
                <c:pt idx="9692">
                  <c:v>4.0927071701553921E-2</c:v>
                </c:pt>
                <c:pt idx="9693">
                  <c:v>4.1413721701553066E-2</c:v>
                </c:pt>
                <c:pt idx="9694">
                  <c:v>3.9718955034552431E-2</c:v>
                </c:pt>
                <c:pt idx="9695">
                  <c:v>4.0632721700554833E-2</c:v>
                </c:pt>
                <c:pt idx="9696">
                  <c:v>4.0272138367554569E-2</c:v>
                </c:pt>
                <c:pt idx="9697">
                  <c:v>4.1294238367554706E-2</c:v>
                </c:pt>
                <c:pt idx="9698">
                  <c:v>4.1228721700554652E-2</c:v>
                </c:pt>
                <c:pt idx="9699">
                  <c:v>4.0446705034553568E-2</c:v>
                </c:pt>
                <c:pt idx="9700">
                  <c:v>4.0277121700554155E-2</c:v>
                </c:pt>
                <c:pt idx="9701">
                  <c:v>3.9847605034553049E-2</c:v>
                </c:pt>
                <c:pt idx="9702">
                  <c:v>4.0891538367554284E-2</c:v>
                </c:pt>
                <c:pt idx="9703">
                  <c:v>4.07210383675531E-2</c:v>
                </c:pt>
                <c:pt idx="9704">
                  <c:v>3.987193836755494E-2</c:v>
                </c:pt>
                <c:pt idx="9705">
                  <c:v>3.8569355034554456E-2</c:v>
                </c:pt>
                <c:pt idx="9706">
                  <c:v>3.8729838367554018E-2</c:v>
                </c:pt>
                <c:pt idx="9707">
                  <c:v>4.0427305034554231E-2</c:v>
                </c:pt>
                <c:pt idx="9708">
                  <c:v>4.0125438367554403E-2</c:v>
                </c:pt>
                <c:pt idx="9709">
                  <c:v>3.9633721700554639E-2</c:v>
                </c:pt>
                <c:pt idx="9710">
                  <c:v>3.9177255034553007E-2</c:v>
                </c:pt>
                <c:pt idx="9711">
                  <c:v>3.9708305033554006E-2</c:v>
                </c:pt>
                <c:pt idx="9712">
                  <c:v>4.0690338367554937E-2</c:v>
                </c:pt>
                <c:pt idx="9713">
                  <c:v>4.1258688367553156E-2</c:v>
                </c:pt>
                <c:pt idx="9714">
                  <c:v>4.0363021701554438E-2</c:v>
                </c:pt>
                <c:pt idx="9715">
                  <c:v>3.9679571700553987E-2</c:v>
                </c:pt>
                <c:pt idx="9716">
                  <c:v>4.0054288367554272E-2</c:v>
                </c:pt>
                <c:pt idx="9717">
                  <c:v>4.1127455033554264E-2</c:v>
                </c:pt>
                <c:pt idx="9718">
                  <c:v>4.0932471700554765E-2</c:v>
                </c:pt>
                <c:pt idx="9719">
                  <c:v>4.0029038367554073E-2</c:v>
                </c:pt>
                <c:pt idx="9720">
                  <c:v>3.9100355034554959E-2</c:v>
                </c:pt>
                <c:pt idx="9721">
                  <c:v>3.9008405033553253E-2</c:v>
                </c:pt>
                <c:pt idx="9722">
                  <c:v>4.0203305034553119E-2</c:v>
                </c:pt>
                <c:pt idx="9723">
                  <c:v>4.0486355034553292E-2</c:v>
                </c:pt>
                <c:pt idx="9724">
                  <c:v>4.0196321701555029E-2</c:v>
                </c:pt>
                <c:pt idx="9725">
                  <c:v>4.003615503455378E-2</c:v>
                </c:pt>
                <c:pt idx="9726">
                  <c:v>3.9655771701553058E-2</c:v>
                </c:pt>
                <c:pt idx="9727">
                  <c:v>4.1040871700554996E-2</c:v>
                </c:pt>
                <c:pt idx="9728">
                  <c:v>4.0926838367554688E-2</c:v>
                </c:pt>
                <c:pt idx="9729">
                  <c:v>3.9879371701553049E-2</c:v>
                </c:pt>
                <c:pt idx="9730">
                  <c:v>3.9105688367553307E-2</c:v>
                </c:pt>
                <c:pt idx="9731">
                  <c:v>3.8676905034553635E-2</c:v>
                </c:pt>
                <c:pt idx="9732">
                  <c:v>4.0667105033553377E-2</c:v>
                </c:pt>
                <c:pt idx="9733">
                  <c:v>3.9971188367553048E-2</c:v>
                </c:pt>
                <c:pt idx="9734">
                  <c:v>3.9640155033555183E-2</c:v>
                </c:pt>
                <c:pt idx="9735">
                  <c:v>3.9184571700554963E-2</c:v>
                </c:pt>
                <c:pt idx="9736">
                  <c:v>4.0320371700553317E-2</c:v>
                </c:pt>
                <c:pt idx="9737">
                  <c:v>4.1726621700553815E-2</c:v>
                </c:pt>
                <c:pt idx="9738">
                  <c:v>4.1069955034553865E-2</c:v>
                </c:pt>
                <c:pt idx="9739">
                  <c:v>4.0142088367553577E-2</c:v>
                </c:pt>
                <c:pt idx="9740">
                  <c:v>3.9877055034554368E-2</c:v>
                </c:pt>
                <c:pt idx="9741">
                  <c:v>3.9954588367554458E-2</c:v>
                </c:pt>
                <c:pt idx="9742">
                  <c:v>4.0678255034554092E-2</c:v>
                </c:pt>
                <c:pt idx="9743">
                  <c:v>4.0729888367553493E-2</c:v>
                </c:pt>
                <c:pt idx="9744">
                  <c:v>3.9323888367554141E-2</c:v>
                </c:pt>
                <c:pt idx="9745">
                  <c:v>3.9472955034553572E-2</c:v>
                </c:pt>
                <c:pt idx="9746">
                  <c:v>3.8893621701554928E-2</c:v>
                </c:pt>
                <c:pt idx="9747">
                  <c:v>3.9843938367554579E-2</c:v>
                </c:pt>
                <c:pt idx="9748">
                  <c:v>4.0111438367554222E-2</c:v>
                </c:pt>
                <c:pt idx="9749">
                  <c:v>3.9991821700554334E-2</c:v>
                </c:pt>
                <c:pt idx="9750">
                  <c:v>3.9586188367553413E-2</c:v>
                </c:pt>
                <c:pt idx="9751">
                  <c:v>3.9489221700553537E-2</c:v>
                </c:pt>
                <c:pt idx="9752">
                  <c:v>4.045380503455305E-2</c:v>
                </c:pt>
                <c:pt idx="9753">
                  <c:v>4.006005503455419E-2</c:v>
                </c:pt>
                <c:pt idx="9754">
                  <c:v>3.9471371700552774E-2</c:v>
                </c:pt>
                <c:pt idx="9755">
                  <c:v>3.8548221700554344E-2</c:v>
                </c:pt>
                <c:pt idx="9756">
                  <c:v>3.8992738367553195E-2</c:v>
                </c:pt>
                <c:pt idx="9757">
                  <c:v>3.9738471700554848E-2</c:v>
                </c:pt>
                <c:pt idx="9758">
                  <c:v>4.0474871700554041E-2</c:v>
                </c:pt>
                <c:pt idx="9759">
                  <c:v>4.0260905034552999E-2</c:v>
                </c:pt>
                <c:pt idx="9760">
                  <c:v>3.9757788367555016E-2</c:v>
                </c:pt>
                <c:pt idx="9761">
                  <c:v>4.0164621701554062E-2</c:v>
                </c:pt>
                <c:pt idx="9762">
                  <c:v>4.1338538367553704E-2</c:v>
                </c:pt>
                <c:pt idx="9763">
                  <c:v>4.0544421700553238E-2</c:v>
                </c:pt>
                <c:pt idx="9764">
                  <c:v>3.9365855034554323E-2</c:v>
                </c:pt>
                <c:pt idx="9765">
                  <c:v>3.8503338367553888E-2</c:v>
                </c:pt>
                <c:pt idx="9766">
                  <c:v>3.9066655034553713E-2</c:v>
                </c:pt>
                <c:pt idx="9767">
                  <c:v>4.0394621701554237E-2</c:v>
                </c:pt>
                <c:pt idx="9768">
                  <c:v>4.0133788367554282E-2</c:v>
                </c:pt>
                <c:pt idx="9769">
                  <c:v>3.9846055034554476E-2</c:v>
                </c:pt>
                <c:pt idx="9770">
                  <c:v>3.8625488367553154E-2</c:v>
                </c:pt>
                <c:pt idx="9771">
                  <c:v>3.9730171700553776E-2</c:v>
                </c:pt>
                <c:pt idx="9772">
                  <c:v>4.0787571701554406E-2</c:v>
                </c:pt>
                <c:pt idx="9773">
                  <c:v>4.1284455034554093E-2</c:v>
                </c:pt>
                <c:pt idx="9774">
                  <c:v>4.0276388367554497E-2</c:v>
                </c:pt>
                <c:pt idx="9775">
                  <c:v>3.9728271700554665E-2</c:v>
                </c:pt>
                <c:pt idx="9776">
                  <c:v>3.9380555033553713E-2</c:v>
                </c:pt>
                <c:pt idx="9777">
                  <c:v>4.0728088367553775E-2</c:v>
                </c:pt>
                <c:pt idx="9778">
                  <c:v>3.9761671700554183E-2</c:v>
                </c:pt>
                <c:pt idx="9779">
                  <c:v>3.9837471700553587E-2</c:v>
                </c:pt>
                <c:pt idx="9780">
                  <c:v>3.833370503455398E-2</c:v>
                </c:pt>
                <c:pt idx="9781">
                  <c:v>3.8920155034554108E-2</c:v>
                </c:pt>
                <c:pt idx="9782">
                  <c:v>4.0318455034554071E-2</c:v>
                </c:pt>
                <c:pt idx="9783">
                  <c:v>4.0944671700553451E-2</c:v>
                </c:pt>
                <c:pt idx="9784">
                  <c:v>4.0202721700553348E-2</c:v>
                </c:pt>
                <c:pt idx="9785">
                  <c:v>3.9325821700553612E-2</c:v>
                </c:pt>
                <c:pt idx="9786">
                  <c:v>4.0003988367552659E-2</c:v>
                </c:pt>
                <c:pt idx="9787">
                  <c:v>4.0910571700554635E-2</c:v>
                </c:pt>
                <c:pt idx="9788">
                  <c:v>4.0863488367553338E-2</c:v>
                </c:pt>
                <c:pt idx="9789">
                  <c:v>4.0299721700553584E-2</c:v>
                </c:pt>
                <c:pt idx="9790">
                  <c:v>3.8665438367552832E-2</c:v>
                </c:pt>
                <c:pt idx="9791">
                  <c:v>3.8972155034554271E-2</c:v>
                </c:pt>
                <c:pt idx="9792">
                  <c:v>4.0711271701554488E-2</c:v>
                </c:pt>
                <c:pt idx="9793">
                  <c:v>4.032270503355391E-2</c:v>
                </c:pt>
                <c:pt idx="9794">
                  <c:v>4.0001721700552786E-2</c:v>
                </c:pt>
                <c:pt idx="9795">
                  <c:v>3.9491238367554041E-2</c:v>
                </c:pt>
                <c:pt idx="9796">
                  <c:v>3.9844038367553972E-2</c:v>
                </c:pt>
                <c:pt idx="9797">
                  <c:v>4.0798371700554406E-2</c:v>
                </c:pt>
                <c:pt idx="9798">
                  <c:v>4.062867170055369E-2</c:v>
                </c:pt>
                <c:pt idx="9799">
                  <c:v>3.9967255033553209E-2</c:v>
                </c:pt>
                <c:pt idx="9800">
                  <c:v>3.8871221701554284E-2</c:v>
                </c:pt>
                <c:pt idx="9801">
                  <c:v>3.9118538367552483E-2</c:v>
                </c:pt>
                <c:pt idx="9802">
                  <c:v>4.0462021700553089E-2</c:v>
                </c:pt>
                <c:pt idx="9803">
                  <c:v>4.0298771700554917E-2</c:v>
                </c:pt>
                <c:pt idx="9804">
                  <c:v>3.9982405034554483E-2</c:v>
                </c:pt>
                <c:pt idx="9805">
                  <c:v>3.8738621700553602E-2</c:v>
                </c:pt>
                <c:pt idx="9806">
                  <c:v>3.9779171701554497E-2</c:v>
                </c:pt>
                <c:pt idx="9807">
                  <c:v>4.1446271701555085E-2</c:v>
                </c:pt>
                <c:pt idx="9808">
                  <c:v>4.1394388367554449E-2</c:v>
                </c:pt>
                <c:pt idx="9809">
                  <c:v>4.0182188367555008E-2</c:v>
                </c:pt>
                <c:pt idx="9810">
                  <c:v>3.9305221700552687E-2</c:v>
                </c:pt>
                <c:pt idx="9811">
                  <c:v>3.9711421700553154E-2</c:v>
                </c:pt>
                <c:pt idx="9812">
                  <c:v>4.0533488367553397E-2</c:v>
                </c:pt>
                <c:pt idx="9813">
                  <c:v>4.0632438367553328E-2</c:v>
                </c:pt>
                <c:pt idx="9814">
                  <c:v>3.9569555034554463E-2</c:v>
                </c:pt>
                <c:pt idx="9815">
                  <c:v>3.8993555033553798E-2</c:v>
                </c:pt>
                <c:pt idx="9816">
                  <c:v>3.8955038367554942E-2</c:v>
                </c:pt>
                <c:pt idx="9817">
                  <c:v>4.0445738367554676E-2</c:v>
                </c:pt>
                <c:pt idx="9818">
                  <c:v>4.0397188367553974E-2</c:v>
                </c:pt>
                <c:pt idx="9819">
                  <c:v>3.9944471700553444E-2</c:v>
                </c:pt>
                <c:pt idx="9820">
                  <c:v>3.9269288367553792E-2</c:v>
                </c:pt>
                <c:pt idx="9821">
                  <c:v>3.8693388367552609E-2</c:v>
                </c:pt>
                <c:pt idx="9822">
                  <c:v>4.066835503355555E-2</c:v>
                </c:pt>
                <c:pt idx="9823">
                  <c:v>4.0696371700552583E-2</c:v>
                </c:pt>
                <c:pt idx="9824">
                  <c:v>3.9641188367553107E-2</c:v>
                </c:pt>
                <c:pt idx="9825">
                  <c:v>3.9225705034552541E-2</c:v>
                </c:pt>
                <c:pt idx="9826">
                  <c:v>4.0075605033554632E-2</c:v>
                </c:pt>
                <c:pt idx="9827">
                  <c:v>4.0722355034554306E-2</c:v>
                </c:pt>
                <c:pt idx="9828">
                  <c:v>4.1388788367552956E-2</c:v>
                </c:pt>
                <c:pt idx="9829">
                  <c:v>4.0377688367553469E-2</c:v>
                </c:pt>
                <c:pt idx="9830">
                  <c:v>3.9332421700554357E-2</c:v>
                </c:pt>
                <c:pt idx="9831">
                  <c:v>3.9578538367554608E-2</c:v>
                </c:pt>
                <c:pt idx="9832">
                  <c:v>4.1104605034553779E-2</c:v>
                </c:pt>
                <c:pt idx="9833">
                  <c:v>4.0433138367554869E-2</c:v>
                </c:pt>
                <c:pt idx="9834">
                  <c:v>3.9430488367554653E-2</c:v>
                </c:pt>
                <c:pt idx="9835">
                  <c:v>3.9702288367554808E-2</c:v>
                </c:pt>
                <c:pt idx="9836">
                  <c:v>3.9616021700553852E-2</c:v>
                </c:pt>
                <c:pt idx="9837">
                  <c:v>4.0199571701553929E-2</c:v>
                </c:pt>
                <c:pt idx="9838">
                  <c:v>3.949830503455494E-2</c:v>
                </c:pt>
                <c:pt idx="9839">
                  <c:v>3.9732521700554593E-2</c:v>
                </c:pt>
                <c:pt idx="9840">
                  <c:v>3.9087271700554774E-2</c:v>
                </c:pt>
                <c:pt idx="9841">
                  <c:v>3.9687205034554432E-2</c:v>
                </c:pt>
                <c:pt idx="9842">
                  <c:v>4.1314988367553832E-2</c:v>
                </c:pt>
                <c:pt idx="9843">
                  <c:v>4.1173171701553948E-2</c:v>
                </c:pt>
                <c:pt idx="9844">
                  <c:v>4.0216688367554945E-2</c:v>
                </c:pt>
                <c:pt idx="9845">
                  <c:v>3.9910738367553614E-2</c:v>
                </c:pt>
                <c:pt idx="9846">
                  <c:v>4.0099905034552699E-2</c:v>
                </c:pt>
                <c:pt idx="9847">
                  <c:v>4.0791371701554405E-2</c:v>
                </c:pt>
                <c:pt idx="9848">
                  <c:v>4.1040605033553626E-2</c:v>
                </c:pt>
                <c:pt idx="9849">
                  <c:v>4.0452971701554E-2</c:v>
                </c:pt>
                <c:pt idx="9850">
                  <c:v>3.9954305034552953E-2</c:v>
                </c:pt>
                <c:pt idx="9851">
                  <c:v>4.0329005034554791E-2</c:v>
                </c:pt>
                <c:pt idx="9852">
                  <c:v>4.0917521700554141E-2</c:v>
                </c:pt>
                <c:pt idx="9853">
                  <c:v>4.0670788367553848E-2</c:v>
                </c:pt>
                <c:pt idx="9854">
                  <c:v>4.0353521701555331E-2</c:v>
                </c:pt>
                <c:pt idx="9855">
                  <c:v>3.9693021700554845E-2</c:v>
                </c:pt>
                <c:pt idx="9856">
                  <c:v>3.9908121701553292E-2</c:v>
                </c:pt>
                <c:pt idx="9857">
                  <c:v>4.1016021700554142E-2</c:v>
                </c:pt>
                <c:pt idx="9858">
                  <c:v>4.1335721700554509E-2</c:v>
                </c:pt>
                <c:pt idx="9859">
                  <c:v>4.0359788367553898E-2</c:v>
                </c:pt>
                <c:pt idx="9860">
                  <c:v>4.0287738367553907E-2</c:v>
                </c:pt>
                <c:pt idx="9861">
                  <c:v>3.8933071700554003E-2</c:v>
                </c:pt>
                <c:pt idx="9862">
                  <c:v>4.0100738367555303E-2</c:v>
                </c:pt>
                <c:pt idx="9863">
                  <c:v>4.0476021700553269E-2</c:v>
                </c:pt>
                <c:pt idx="9864">
                  <c:v>3.9939555033554577E-2</c:v>
                </c:pt>
                <c:pt idx="9865">
                  <c:v>3.85340717015525E-2</c:v>
                </c:pt>
                <c:pt idx="9866">
                  <c:v>3.8737255034553678E-2</c:v>
                </c:pt>
                <c:pt idx="9867">
                  <c:v>4.0239471700552934E-2</c:v>
                </c:pt>
                <c:pt idx="9868">
                  <c:v>4.0862805033554175E-2</c:v>
                </c:pt>
                <c:pt idx="9869">
                  <c:v>4.0623155034553229E-2</c:v>
                </c:pt>
                <c:pt idx="9870">
                  <c:v>4.0585588367554729E-2</c:v>
                </c:pt>
                <c:pt idx="9871">
                  <c:v>4.0303271700554213E-2</c:v>
                </c:pt>
                <c:pt idx="9872">
                  <c:v>4.1359938367555096E-2</c:v>
                </c:pt>
                <c:pt idx="9873">
                  <c:v>4.122152170155409E-2</c:v>
                </c:pt>
                <c:pt idx="9874">
                  <c:v>4.0577505034552666E-2</c:v>
                </c:pt>
                <c:pt idx="9875">
                  <c:v>4.0219021700553761E-2</c:v>
                </c:pt>
                <c:pt idx="9876">
                  <c:v>3.950885503355557E-2</c:v>
                </c:pt>
                <c:pt idx="9877">
                  <c:v>4.0514838367553943E-2</c:v>
                </c:pt>
                <c:pt idx="9878">
                  <c:v>4.04052383675539E-2</c:v>
                </c:pt>
                <c:pt idx="9879">
                  <c:v>3.965800503355417E-2</c:v>
                </c:pt>
                <c:pt idx="9880">
                  <c:v>3.939755503455529E-2</c:v>
                </c:pt>
                <c:pt idx="9881">
                  <c:v>3.9342805034553188E-2</c:v>
                </c:pt>
                <c:pt idx="9882">
                  <c:v>4.100143836755428E-2</c:v>
                </c:pt>
                <c:pt idx="9883">
                  <c:v>4.0876605034553884E-2</c:v>
                </c:pt>
                <c:pt idx="9884">
                  <c:v>4.0601405034553076E-2</c:v>
                </c:pt>
                <c:pt idx="9885">
                  <c:v>3.9110638367552533E-2</c:v>
                </c:pt>
                <c:pt idx="9886">
                  <c:v>4.0136771700555365E-2</c:v>
                </c:pt>
                <c:pt idx="9887">
                  <c:v>4.0921838367554877E-2</c:v>
                </c:pt>
                <c:pt idx="9888">
                  <c:v>4.009162170055354E-2</c:v>
                </c:pt>
                <c:pt idx="9889">
                  <c:v>3.9435388367553295E-2</c:v>
                </c:pt>
                <c:pt idx="9890">
                  <c:v>3.9363038367553352E-2</c:v>
                </c:pt>
                <c:pt idx="9891">
                  <c:v>3.9370238367554003E-2</c:v>
                </c:pt>
                <c:pt idx="9892">
                  <c:v>4.1145255033554443E-2</c:v>
                </c:pt>
                <c:pt idx="9893">
                  <c:v>4.0451071700553023E-2</c:v>
                </c:pt>
                <c:pt idx="9894">
                  <c:v>4.0330638367554308E-2</c:v>
                </c:pt>
                <c:pt idx="9895">
                  <c:v>3.9988405034555322E-2</c:v>
                </c:pt>
                <c:pt idx="9896">
                  <c:v>4.0511088367552753E-2</c:v>
                </c:pt>
                <c:pt idx="9897">
                  <c:v>4.1098005033554721E-2</c:v>
                </c:pt>
                <c:pt idx="9898">
                  <c:v>4.0633271700554155E-2</c:v>
                </c:pt>
                <c:pt idx="9899">
                  <c:v>4.0228271701553589E-2</c:v>
                </c:pt>
                <c:pt idx="9900">
                  <c:v>4.0091088367554442E-2</c:v>
                </c:pt>
                <c:pt idx="9901">
                  <c:v>3.9958488367553849E-2</c:v>
                </c:pt>
                <c:pt idx="9902">
                  <c:v>4.1370388367552871E-2</c:v>
                </c:pt>
                <c:pt idx="9903">
                  <c:v>4.0967688367554225E-2</c:v>
                </c:pt>
                <c:pt idx="9904">
                  <c:v>3.9533538367554535E-2</c:v>
                </c:pt>
                <c:pt idx="9905">
                  <c:v>3.9314638367554403E-2</c:v>
                </c:pt>
                <c:pt idx="9906">
                  <c:v>3.9922188367554193E-2</c:v>
                </c:pt>
                <c:pt idx="9907">
                  <c:v>4.1448121700553522E-2</c:v>
                </c:pt>
                <c:pt idx="9908">
                  <c:v>4.1539438367554873E-2</c:v>
                </c:pt>
                <c:pt idx="9909">
                  <c:v>4.0668138367553078E-2</c:v>
                </c:pt>
                <c:pt idx="9910">
                  <c:v>4.0476788367553376E-2</c:v>
                </c:pt>
                <c:pt idx="9911">
                  <c:v>3.964785503455466E-2</c:v>
                </c:pt>
                <c:pt idx="9912">
                  <c:v>4.0726538367553425E-2</c:v>
                </c:pt>
                <c:pt idx="9913">
                  <c:v>4.0506888367553409E-2</c:v>
                </c:pt>
                <c:pt idx="9914">
                  <c:v>4.0411338367552355E-2</c:v>
                </c:pt>
                <c:pt idx="9915">
                  <c:v>3.9365288367553E-2</c:v>
                </c:pt>
                <c:pt idx="9916">
                  <c:v>3.9793155034554453E-2</c:v>
                </c:pt>
                <c:pt idx="9917">
                  <c:v>4.0738288367553957E-2</c:v>
                </c:pt>
                <c:pt idx="9918">
                  <c:v>4.0832505034553671E-2</c:v>
                </c:pt>
                <c:pt idx="9919">
                  <c:v>4.0590071700553801E-2</c:v>
                </c:pt>
                <c:pt idx="9920">
                  <c:v>4.0394971701554774E-2</c:v>
                </c:pt>
                <c:pt idx="9921">
                  <c:v>4.0308938367552963E-2</c:v>
                </c:pt>
                <c:pt idx="9922">
                  <c:v>4.1639138367554687E-2</c:v>
                </c:pt>
                <c:pt idx="9923">
                  <c:v>4.1663038367555097E-2</c:v>
                </c:pt>
                <c:pt idx="9924">
                  <c:v>4.0790888367554026E-2</c:v>
                </c:pt>
                <c:pt idx="9925">
                  <c:v>4.0398988367555469E-2</c:v>
                </c:pt>
                <c:pt idx="9926">
                  <c:v>3.9637905034553847E-2</c:v>
                </c:pt>
                <c:pt idx="9927">
                  <c:v>4.0930105033553724E-2</c:v>
                </c:pt>
                <c:pt idx="9928">
                  <c:v>4.0898805034553967E-2</c:v>
                </c:pt>
                <c:pt idx="9929">
                  <c:v>3.9882888367553229E-2</c:v>
                </c:pt>
                <c:pt idx="9930">
                  <c:v>3.9107988367553539E-2</c:v>
                </c:pt>
                <c:pt idx="9931">
                  <c:v>4.0200171701553836E-2</c:v>
                </c:pt>
                <c:pt idx="9932">
                  <c:v>4.0618421701554788E-2</c:v>
                </c:pt>
                <c:pt idx="9933">
                  <c:v>3.9842905034553192E-2</c:v>
                </c:pt>
                <c:pt idx="9934">
                  <c:v>4.0038655034554574E-2</c:v>
                </c:pt>
                <c:pt idx="9935">
                  <c:v>3.9138655034553119E-2</c:v>
                </c:pt>
                <c:pt idx="9936">
                  <c:v>3.9778271701552861E-2</c:v>
                </c:pt>
                <c:pt idx="9937">
                  <c:v>4.1073338367552517E-2</c:v>
                </c:pt>
                <c:pt idx="9938">
                  <c:v>4.1513055034553895E-2</c:v>
                </c:pt>
                <c:pt idx="9939">
                  <c:v>4.0501021701554188E-2</c:v>
                </c:pt>
                <c:pt idx="9940">
                  <c:v>3.9471471700553942E-2</c:v>
                </c:pt>
                <c:pt idx="9941">
                  <c:v>3.9649805033554267E-2</c:v>
                </c:pt>
                <c:pt idx="9942">
                  <c:v>3.9849738367554857E-2</c:v>
                </c:pt>
                <c:pt idx="9943">
                  <c:v>4.106755503455424E-2</c:v>
                </c:pt>
                <c:pt idx="9944">
                  <c:v>4.008285503455418E-2</c:v>
                </c:pt>
                <c:pt idx="9945">
                  <c:v>3.9758588367553707E-2</c:v>
                </c:pt>
                <c:pt idx="9946">
                  <c:v>3.9827505034554414E-2</c:v>
                </c:pt>
                <c:pt idx="9947">
                  <c:v>4.00425717005541E-2</c:v>
                </c:pt>
                <c:pt idx="9948">
                  <c:v>4.1103871700552255E-2</c:v>
                </c:pt>
                <c:pt idx="9949">
                  <c:v>3.9638255034554384E-2</c:v>
                </c:pt>
                <c:pt idx="9950">
                  <c:v>3.8726338367553972E-2</c:v>
                </c:pt>
                <c:pt idx="9951">
                  <c:v>3.9017521701553329E-2</c:v>
                </c:pt>
                <c:pt idx="9952">
                  <c:v>3.9747738367554811E-2</c:v>
                </c:pt>
                <c:pt idx="9953">
                  <c:v>3.9996771701553649E-2</c:v>
                </c:pt>
                <c:pt idx="9954">
                  <c:v>4.0000138367553853E-2</c:v>
                </c:pt>
                <c:pt idx="9955">
                  <c:v>3.9810338367554501E-2</c:v>
                </c:pt>
                <c:pt idx="9956">
                  <c:v>3.9829121701553796E-2</c:v>
                </c:pt>
                <c:pt idx="9957">
                  <c:v>4.1271388367554132E-2</c:v>
                </c:pt>
                <c:pt idx="9958">
                  <c:v>4.073530503455465E-2</c:v>
                </c:pt>
                <c:pt idx="9959">
                  <c:v>4.0397655034554128E-2</c:v>
                </c:pt>
                <c:pt idx="9960">
                  <c:v>3.9998971700552624E-2</c:v>
                </c:pt>
                <c:pt idx="9961">
                  <c:v>3.9363888367552627E-2</c:v>
                </c:pt>
                <c:pt idx="9962">
                  <c:v>3.9927988367554471E-2</c:v>
                </c:pt>
                <c:pt idx="9963">
                  <c:v>4.0852821700553002E-2</c:v>
                </c:pt>
                <c:pt idx="9964">
                  <c:v>3.9570288367554121E-2</c:v>
                </c:pt>
                <c:pt idx="9965">
                  <c:v>3.8978621700553398E-2</c:v>
                </c:pt>
                <c:pt idx="9966">
                  <c:v>3.921415503455257E-2</c:v>
                </c:pt>
                <c:pt idx="9967">
                  <c:v>3.9644305034554031E-2</c:v>
                </c:pt>
                <c:pt idx="9968">
                  <c:v>4.0552005034553099E-2</c:v>
                </c:pt>
                <c:pt idx="9969">
                  <c:v>4.0587438367553255E-2</c:v>
                </c:pt>
                <c:pt idx="9970">
                  <c:v>4.0617921701554274E-2</c:v>
                </c:pt>
                <c:pt idx="9971">
                  <c:v>4.0767771701553948E-2</c:v>
                </c:pt>
                <c:pt idx="9972">
                  <c:v>4.1666438367553973E-2</c:v>
                </c:pt>
                <c:pt idx="9973">
                  <c:v>4.1196321701552699E-2</c:v>
                </c:pt>
                <c:pt idx="9974">
                  <c:v>3.9765405033553372E-2</c:v>
                </c:pt>
                <c:pt idx="9975">
                  <c:v>3.9738921700554777E-2</c:v>
                </c:pt>
                <c:pt idx="9976">
                  <c:v>3.9936688367553111E-2</c:v>
                </c:pt>
                <c:pt idx="9977">
                  <c:v>4.0083055033554651E-2</c:v>
                </c:pt>
                <c:pt idx="9978">
                  <c:v>4.0713755033554969E-2</c:v>
                </c:pt>
                <c:pt idx="9979">
                  <c:v>4.0371788367553799E-2</c:v>
                </c:pt>
                <c:pt idx="9980">
                  <c:v>4.0089738367552877E-2</c:v>
                </c:pt>
                <c:pt idx="9981">
                  <c:v>3.9582755033552311E-2</c:v>
                </c:pt>
                <c:pt idx="9982">
                  <c:v>4.092693836755408E-2</c:v>
                </c:pt>
                <c:pt idx="9983">
                  <c:v>4.0572705034553416E-2</c:v>
                </c:pt>
                <c:pt idx="9984">
                  <c:v>4.03029383675539E-2</c:v>
                </c:pt>
                <c:pt idx="9985">
                  <c:v>3.9449188367554691E-2</c:v>
                </c:pt>
                <c:pt idx="9986">
                  <c:v>4.0000255034555246E-2</c:v>
                </c:pt>
                <c:pt idx="9987">
                  <c:v>4.0927805033553491E-2</c:v>
                </c:pt>
                <c:pt idx="9988">
                  <c:v>4.1114921701553578E-2</c:v>
                </c:pt>
                <c:pt idx="9989">
                  <c:v>4.1170005033554127E-2</c:v>
                </c:pt>
                <c:pt idx="9990">
                  <c:v>4.0823438367552492E-2</c:v>
                </c:pt>
                <c:pt idx="9991">
                  <c:v>4.0746588367555028E-2</c:v>
                </c:pt>
                <c:pt idx="9992">
                  <c:v>4.2447038367552772E-2</c:v>
                </c:pt>
                <c:pt idx="9993">
                  <c:v>4.1802805033554116E-2</c:v>
                </c:pt>
                <c:pt idx="9994">
                  <c:v>4.0927555033554122E-2</c:v>
                </c:pt>
                <c:pt idx="9995">
                  <c:v>4.05107883675528E-2</c:v>
                </c:pt>
                <c:pt idx="9996">
                  <c:v>4.0357138367554904E-2</c:v>
                </c:pt>
                <c:pt idx="9997">
                  <c:v>4.20790217005544E-2</c:v>
                </c:pt>
                <c:pt idx="9998">
                  <c:v>4.1598321701553823E-2</c:v>
                </c:pt>
                <c:pt idx="9999">
                  <c:v>4.1083738367555037E-2</c:v>
                </c:pt>
                <c:pt idx="10000">
                  <c:v>4.0663905034555151E-2</c:v>
                </c:pt>
                <c:pt idx="10001">
                  <c:v>4.0289721700553963E-2</c:v>
                </c:pt>
                <c:pt idx="10002">
                  <c:v>4.1792588367553798E-2</c:v>
                </c:pt>
                <c:pt idx="10003">
                  <c:v>4.0708221700554284E-2</c:v>
                </c:pt>
                <c:pt idx="10004">
                  <c:v>4.0186738367553113E-2</c:v>
                </c:pt>
                <c:pt idx="10005">
                  <c:v>3.9945155034554383E-2</c:v>
                </c:pt>
                <c:pt idx="10006">
                  <c:v>4.0777188367553799E-2</c:v>
                </c:pt>
                <c:pt idx="10007">
                  <c:v>4.1644488367553259E-2</c:v>
                </c:pt>
                <c:pt idx="10008">
                  <c:v>4.1359488367555167E-2</c:v>
                </c:pt>
                <c:pt idx="10009">
                  <c:v>4.1212988367553785E-2</c:v>
                </c:pt>
                <c:pt idx="10010">
                  <c:v>3.9872138367553725E-2</c:v>
                </c:pt>
                <c:pt idx="10011">
                  <c:v>4.0802321700552605E-2</c:v>
                </c:pt>
                <c:pt idx="10012">
                  <c:v>4.1530038367553382E-2</c:v>
                </c:pt>
                <c:pt idx="10013">
                  <c:v>4.1373588367554739E-2</c:v>
                </c:pt>
                <c:pt idx="10014">
                  <c:v>4.0810321700553723E-2</c:v>
                </c:pt>
                <c:pt idx="10015">
                  <c:v>4.1008671701553603E-2</c:v>
                </c:pt>
                <c:pt idx="10016">
                  <c:v>3.9996821700554144E-2</c:v>
                </c:pt>
                <c:pt idx="10017">
                  <c:v>4.1322888367553781E-2</c:v>
                </c:pt>
                <c:pt idx="10018">
                  <c:v>4.1284505034554678E-2</c:v>
                </c:pt>
                <c:pt idx="10019">
                  <c:v>4.1018738367553945E-2</c:v>
                </c:pt>
                <c:pt idx="10020">
                  <c:v>4.0015455034555239E-2</c:v>
                </c:pt>
                <c:pt idx="10021">
                  <c:v>4.0935371700553128E-2</c:v>
                </c:pt>
                <c:pt idx="10022">
                  <c:v>4.1332988367554571E-2</c:v>
                </c:pt>
                <c:pt idx="10023">
                  <c:v>4.1092805034552662E-2</c:v>
                </c:pt>
                <c:pt idx="10024">
                  <c:v>4.0518055034552483E-2</c:v>
                </c:pt>
                <c:pt idx="10025">
                  <c:v>3.9816105034552643E-2</c:v>
                </c:pt>
                <c:pt idx="10026">
                  <c:v>4.0548021700552675E-2</c:v>
                </c:pt>
                <c:pt idx="10027">
                  <c:v>4.1690955033554425E-2</c:v>
                </c:pt>
                <c:pt idx="10028">
                  <c:v>4.1597721701553916E-2</c:v>
                </c:pt>
                <c:pt idx="10029">
                  <c:v>4.0390305033555188E-2</c:v>
                </c:pt>
                <c:pt idx="10030">
                  <c:v>3.9283788367552711E-2</c:v>
                </c:pt>
                <c:pt idx="10031">
                  <c:v>3.9220255034554577E-2</c:v>
                </c:pt>
                <c:pt idx="10032">
                  <c:v>4.0927688367553963E-2</c:v>
                </c:pt>
                <c:pt idx="10033">
                  <c:v>4.0577271700553433E-2</c:v>
                </c:pt>
                <c:pt idx="10034">
                  <c:v>4.0590355034553618E-2</c:v>
                </c:pt>
                <c:pt idx="10035">
                  <c:v>3.9822855034553364E-2</c:v>
                </c:pt>
                <c:pt idx="10036">
                  <c:v>4.0165338367553496E-2</c:v>
                </c:pt>
                <c:pt idx="10037">
                  <c:v>4.0747888367554233E-2</c:v>
                </c:pt>
                <c:pt idx="10038">
                  <c:v>4.0196321701555029E-2</c:v>
                </c:pt>
                <c:pt idx="10039">
                  <c:v>3.9698005034552744E-2</c:v>
                </c:pt>
                <c:pt idx="10040">
                  <c:v>3.9973471701553145E-2</c:v>
                </c:pt>
                <c:pt idx="10041">
                  <c:v>4.0054988367553571E-2</c:v>
                </c:pt>
                <c:pt idx="10042">
                  <c:v>4.1348155034554204E-2</c:v>
                </c:pt>
                <c:pt idx="10043">
                  <c:v>4.1813488367554677E-2</c:v>
                </c:pt>
                <c:pt idx="10044">
                  <c:v>4.1401138367553394E-2</c:v>
                </c:pt>
                <c:pt idx="10045">
                  <c:v>4.0392038367554187E-2</c:v>
                </c:pt>
                <c:pt idx="10046">
                  <c:v>4.0687688367552391E-2</c:v>
                </c:pt>
                <c:pt idx="10047">
                  <c:v>4.2244188367553684E-2</c:v>
                </c:pt>
                <c:pt idx="10048">
                  <c:v>4.1911038367552458E-2</c:v>
                </c:pt>
                <c:pt idx="10049">
                  <c:v>4.0906321700554707E-2</c:v>
                </c:pt>
                <c:pt idx="10050">
                  <c:v>4.0184055034553759E-2</c:v>
                </c:pt>
                <c:pt idx="10051">
                  <c:v>4.0619988367553497E-2</c:v>
                </c:pt>
                <c:pt idx="10052">
                  <c:v>4.1616055034553193E-2</c:v>
                </c:pt>
                <c:pt idx="10053">
                  <c:v>4.102613836755338E-2</c:v>
                </c:pt>
                <c:pt idx="10054">
                  <c:v>3.9096205033554335E-2</c:v>
                </c:pt>
                <c:pt idx="10055">
                  <c:v>3.9312471701554011E-2</c:v>
                </c:pt>
                <c:pt idx="10056">
                  <c:v>4.0226305034553669E-2</c:v>
                </c:pt>
                <c:pt idx="10057">
                  <c:v>4.1396855034554883E-2</c:v>
                </c:pt>
                <c:pt idx="10058">
                  <c:v>4.117813836755331E-2</c:v>
                </c:pt>
                <c:pt idx="10059">
                  <c:v>4.0101605034553026E-2</c:v>
                </c:pt>
                <c:pt idx="10060">
                  <c:v>3.9846971700552694E-2</c:v>
                </c:pt>
                <c:pt idx="10061">
                  <c:v>3.9635605034553614E-2</c:v>
                </c:pt>
                <c:pt idx="10062">
                  <c:v>4.1569755033553826E-2</c:v>
                </c:pt>
                <c:pt idx="10063">
                  <c:v>4.173870503355466E-2</c:v>
                </c:pt>
                <c:pt idx="10064">
                  <c:v>4.0932388367553821E-2</c:v>
                </c:pt>
                <c:pt idx="10065">
                  <c:v>4.0275238367555269E-2</c:v>
                </c:pt>
                <c:pt idx="10066">
                  <c:v>4.11613050345538E-2</c:v>
                </c:pt>
                <c:pt idx="10067">
                  <c:v>4.163988836755457E-2</c:v>
                </c:pt>
                <c:pt idx="10068">
                  <c:v>4.1266805034553891E-2</c:v>
                </c:pt>
                <c:pt idx="10069">
                  <c:v>4.0458455033554011E-2</c:v>
                </c:pt>
                <c:pt idx="10070">
                  <c:v>3.9879438367553768E-2</c:v>
                </c:pt>
                <c:pt idx="10071">
                  <c:v>4.0301471700552718E-2</c:v>
                </c:pt>
                <c:pt idx="10072">
                  <c:v>4.1788921700553552E-2</c:v>
                </c:pt>
                <c:pt idx="10073">
                  <c:v>4.1487105034554397E-2</c:v>
                </c:pt>
                <c:pt idx="10074">
                  <c:v>4.0504521701552457E-2</c:v>
                </c:pt>
                <c:pt idx="10075">
                  <c:v>3.9690705034552701E-2</c:v>
                </c:pt>
                <c:pt idx="10076">
                  <c:v>3.9560821700555374E-2</c:v>
                </c:pt>
                <c:pt idx="10077">
                  <c:v>4.1119055034553889E-2</c:v>
                </c:pt>
                <c:pt idx="10078">
                  <c:v>4.0783721700553735E-2</c:v>
                </c:pt>
                <c:pt idx="10079">
                  <c:v>4.0008705033552652E-2</c:v>
                </c:pt>
                <c:pt idx="10080">
                  <c:v>3.981687170155275E-2</c:v>
                </c:pt>
                <c:pt idx="10081">
                  <c:v>3.9813588367553401E-2</c:v>
                </c:pt>
                <c:pt idx="10082">
                  <c:v>4.1869771701555217E-2</c:v>
                </c:pt>
                <c:pt idx="10083">
                  <c:v>4.1955871701554195E-2</c:v>
                </c:pt>
                <c:pt idx="10084">
                  <c:v>4.1167705034553984E-2</c:v>
                </c:pt>
                <c:pt idx="10085">
                  <c:v>4.0073705034553833E-2</c:v>
                </c:pt>
                <c:pt idx="10086">
                  <c:v>4.017635503455437E-2</c:v>
                </c:pt>
                <c:pt idx="10087">
                  <c:v>4.1378188367553428E-2</c:v>
                </c:pt>
                <c:pt idx="10088">
                  <c:v>4.1642221700555163E-2</c:v>
                </c:pt>
                <c:pt idx="10089">
                  <c:v>4.0642005033554932E-2</c:v>
                </c:pt>
                <c:pt idx="10090">
                  <c:v>4.0245155034553684E-2</c:v>
                </c:pt>
                <c:pt idx="10091">
                  <c:v>4.058945503355367E-2</c:v>
                </c:pt>
                <c:pt idx="10092">
                  <c:v>4.2089371700554559E-2</c:v>
                </c:pt>
                <c:pt idx="10093">
                  <c:v>4.1478521701553597E-2</c:v>
                </c:pt>
                <c:pt idx="10094">
                  <c:v>4.0877555034552551E-2</c:v>
                </c:pt>
                <c:pt idx="10095">
                  <c:v>3.939993836755469E-2</c:v>
                </c:pt>
                <c:pt idx="10096">
                  <c:v>3.9608305033554239E-2</c:v>
                </c:pt>
                <c:pt idx="10097">
                  <c:v>4.1915871700553844E-2</c:v>
                </c:pt>
                <c:pt idx="10098">
                  <c:v>4.1954688367552742E-2</c:v>
                </c:pt>
                <c:pt idx="10099">
                  <c:v>4.0526371701553779E-2</c:v>
                </c:pt>
                <c:pt idx="10100">
                  <c:v>3.9366205033552995E-2</c:v>
                </c:pt>
                <c:pt idx="10101">
                  <c:v>3.9416671700554809E-2</c:v>
                </c:pt>
                <c:pt idx="10102">
                  <c:v>4.1709838367553112E-2</c:v>
                </c:pt>
                <c:pt idx="10103">
                  <c:v>4.1760355034553734E-2</c:v>
                </c:pt>
                <c:pt idx="10104">
                  <c:v>4.1457155034554341E-2</c:v>
                </c:pt>
                <c:pt idx="10105">
                  <c:v>4.0440421700552912E-2</c:v>
                </c:pt>
                <c:pt idx="10106">
                  <c:v>4.0890521700553031E-2</c:v>
                </c:pt>
                <c:pt idx="10107">
                  <c:v>4.2270088367554373E-2</c:v>
                </c:pt>
                <c:pt idx="10108">
                  <c:v>4.2157338367554822E-2</c:v>
                </c:pt>
                <c:pt idx="10109">
                  <c:v>4.1186421700554157E-2</c:v>
                </c:pt>
                <c:pt idx="10110">
                  <c:v>4.0005605033553729E-2</c:v>
                </c:pt>
                <c:pt idx="10111">
                  <c:v>3.9868038367553774E-2</c:v>
                </c:pt>
                <c:pt idx="10112">
                  <c:v>4.1836771700554956E-2</c:v>
                </c:pt>
                <c:pt idx="10113">
                  <c:v>4.1329605034554143E-2</c:v>
                </c:pt>
                <c:pt idx="10114">
                  <c:v>4.0820105033554335E-2</c:v>
                </c:pt>
                <c:pt idx="10115">
                  <c:v>3.9870105034553086E-2</c:v>
                </c:pt>
                <c:pt idx="10116">
                  <c:v>4.0097471701552714E-2</c:v>
                </c:pt>
                <c:pt idx="10117">
                  <c:v>4.1781021701553692E-2</c:v>
                </c:pt>
                <c:pt idx="10118">
                  <c:v>4.0764155034554286E-2</c:v>
                </c:pt>
                <c:pt idx="10119">
                  <c:v>4.0373271700555116E-2</c:v>
                </c:pt>
                <c:pt idx="10120">
                  <c:v>3.9649855034553164E-2</c:v>
                </c:pt>
                <c:pt idx="10121">
                  <c:v>4.0356305034554077E-2</c:v>
                </c:pt>
                <c:pt idx="10122">
                  <c:v>4.2173555033554203E-2</c:v>
                </c:pt>
                <c:pt idx="10123">
                  <c:v>4.2576388367552689E-2</c:v>
                </c:pt>
                <c:pt idx="10124">
                  <c:v>4.1611921700552792E-2</c:v>
                </c:pt>
                <c:pt idx="10125">
                  <c:v>4.0562271700554001E-2</c:v>
                </c:pt>
                <c:pt idx="10126">
                  <c:v>4.1084205033553325E-2</c:v>
                </c:pt>
                <c:pt idx="10127">
                  <c:v>4.1888555034554423E-2</c:v>
                </c:pt>
                <c:pt idx="10128">
                  <c:v>4.1916088367552853E-2</c:v>
                </c:pt>
                <c:pt idx="10129">
                  <c:v>4.0808455033554972E-2</c:v>
                </c:pt>
                <c:pt idx="10130">
                  <c:v>4.1014088367552895E-2</c:v>
                </c:pt>
                <c:pt idx="10131">
                  <c:v>4.1076038367553871E-2</c:v>
                </c:pt>
                <c:pt idx="10132">
                  <c:v>4.1933305034555127E-2</c:v>
                </c:pt>
                <c:pt idx="10133">
                  <c:v>4.1780738367553874E-2</c:v>
                </c:pt>
                <c:pt idx="10134">
                  <c:v>4.0498921700554427E-2</c:v>
                </c:pt>
                <c:pt idx="10135">
                  <c:v>4.0282438367552367E-2</c:v>
                </c:pt>
                <c:pt idx="10136">
                  <c:v>4.0332688367555172E-2</c:v>
                </c:pt>
                <c:pt idx="10137">
                  <c:v>4.0983638367554101E-2</c:v>
                </c:pt>
                <c:pt idx="10138">
                  <c:v>4.1248255033553741E-2</c:v>
                </c:pt>
                <c:pt idx="10139">
                  <c:v>4.0618605033555036E-2</c:v>
                </c:pt>
                <c:pt idx="10140">
                  <c:v>3.9862238367553496E-2</c:v>
                </c:pt>
                <c:pt idx="10141">
                  <c:v>3.9790721701554468E-2</c:v>
                </c:pt>
                <c:pt idx="10142">
                  <c:v>4.0980488367554593E-2</c:v>
                </c:pt>
                <c:pt idx="10143">
                  <c:v>4.0941521700553943E-2</c:v>
                </c:pt>
                <c:pt idx="10144">
                  <c:v>3.9037071700554329E-2</c:v>
                </c:pt>
                <c:pt idx="10145">
                  <c:v>3.8862221700553826E-2</c:v>
                </c:pt>
                <c:pt idx="10146">
                  <c:v>3.9784155033553995E-2</c:v>
                </c:pt>
                <c:pt idx="10147">
                  <c:v>4.1334305033553911E-2</c:v>
                </c:pt>
                <c:pt idx="10148">
                  <c:v>4.1229588367552375E-2</c:v>
                </c:pt>
                <c:pt idx="10149">
                  <c:v>4.1060438367552757E-2</c:v>
                </c:pt>
                <c:pt idx="10150">
                  <c:v>4.0236371700554011E-2</c:v>
                </c:pt>
                <c:pt idx="10151">
                  <c:v>4.0174488367553843E-2</c:v>
                </c:pt>
                <c:pt idx="10152">
                  <c:v>4.0938521700554412E-2</c:v>
                </c:pt>
                <c:pt idx="10153">
                  <c:v>4.0750871701555405E-2</c:v>
                </c:pt>
                <c:pt idx="10154">
                  <c:v>4.0326788367553726E-2</c:v>
                </c:pt>
                <c:pt idx="10155">
                  <c:v>4.0020738367553002E-2</c:v>
                </c:pt>
                <c:pt idx="10156">
                  <c:v>4.0806571700552532E-2</c:v>
                </c:pt>
                <c:pt idx="10157">
                  <c:v>4.1210405034553824E-2</c:v>
                </c:pt>
                <c:pt idx="10158">
                  <c:v>4.0701088367554442E-2</c:v>
                </c:pt>
                <c:pt idx="10159">
                  <c:v>4.0428538367552627E-2</c:v>
                </c:pt>
                <c:pt idx="10160">
                  <c:v>4.0203171701553367E-2</c:v>
                </c:pt>
                <c:pt idx="10161">
                  <c:v>4.0640755034554624E-2</c:v>
                </c:pt>
                <c:pt idx="10162">
                  <c:v>4.1526338367552776E-2</c:v>
                </c:pt>
                <c:pt idx="10163">
                  <c:v>4.1791421701554435E-2</c:v>
                </c:pt>
                <c:pt idx="10164">
                  <c:v>4.0806155034553052E-2</c:v>
                </c:pt>
                <c:pt idx="10165">
                  <c:v>4.0271155034553766E-2</c:v>
                </c:pt>
                <c:pt idx="10166">
                  <c:v>4.0532005034553856E-2</c:v>
                </c:pt>
                <c:pt idx="10167">
                  <c:v>4.1383221700553599E-2</c:v>
                </c:pt>
                <c:pt idx="10168">
                  <c:v>4.1162755034552981E-2</c:v>
                </c:pt>
                <c:pt idx="10169">
                  <c:v>4.0341455033554532E-2</c:v>
                </c:pt>
                <c:pt idx="10170">
                  <c:v>3.9285755033552541E-2</c:v>
                </c:pt>
                <c:pt idx="10171">
                  <c:v>3.9222455034553641E-2</c:v>
                </c:pt>
                <c:pt idx="10172">
                  <c:v>4.0983638367554101E-2</c:v>
                </c:pt>
                <c:pt idx="10173">
                  <c:v>4.1374521700554959E-2</c:v>
                </c:pt>
                <c:pt idx="10174">
                  <c:v>4.1444355034553973E-2</c:v>
                </c:pt>
                <c:pt idx="10175">
                  <c:v>4.0951855034553966E-2</c:v>
                </c:pt>
                <c:pt idx="10176">
                  <c:v>4.1351521701552721E-2</c:v>
                </c:pt>
                <c:pt idx="10177">
                  <c:v>4.2106421701554944E-2</c:v>
                </c:pt>
                <c:pt idx="10178">
                  <c:v>4.2067605033554181E-2</c:v>
                </c:pt>
                <c:pt idx="10179">
                  <c:v>4.1194871700553429E-2</c:v>
                </c:pt>
                <c:pt idx="10180">
                  <c:v>3.983120503455502E-2</c:v>
                </c:pt>
                <c:pt idx="10181">
                  <c:v>4.098850503455416E-2</c:v>
                </c:pt>
                <c:pt idx="10182">
                  <c:v>4.1647455034554207E-2</c:v>
                </c:pt>
                <c:pt idx="10183">
                  <c:v>4.0555871700553817E-2</c:v>
                </c:pt>
                <c:pt idx="10184">
                  <c:v>3.9663688367553143E-2</c:v>
                </c:pt>
                <c:pt idx="10185">
                  <c:v>3.9360955034553904E-2</c:v>
                </c:pt>
                <c:pt idx="10186">
                  <c:v>4.004212170055417E-2</c:v>
                </c:pt>
                <c:pt idx="10187">
                  <c:v>4.1207638367555213E-2</c:v>
                </c:pt>
                <c:pt idx="10188">
                  <c:v>4.0721388367553638E-2</c:v>
                </c:pt>
                <c:pt idx="10189">
                  <c:v>3.9655521701553689E-2</c:v>
                </c:pt>
                <c:pt idx="10190">
                  <c:v>3.9366055033553018E-2</c:v>
                </c:pt>
                <c:pt idx="10191">
                  <c:v>4.0310271700554304E-2</c:v>
                </c:pt>
                <c:pt idx="10192">
                  <c:v>4.099970503455537E-2</c:v>
                </c:pt>
                <c:pt idx="10193">
                  <c:v>3.9928071701553727E-2</c:v>
                </c:pt>
                <c:pt idx="10194">
                  <c:v>3.957190503455528E-2</c:v>
                </c:pt>
                <c:pt idx="10195">
                  <c:v>3.9477288367554444E-2</c:v>
                </c:pt>
                <c:pt idx="10196">
                  <c:v>4.0217771700553365E-2</c:v>
                </c:pt>
                <c:pt idx="10197">
                  <c:v>4.1684888367554643E-2</c:v>
                </c:pt>
                <c:pt idx="10198">
                  <c:v>4.0573955033553724E-2</c:v>
                </c:pt>
                <c:pt idx="10199">
                  <c:v>4.0301288367554158E-2</c:v>
                </c:pt>
                <c:pt idx="10200">
                  <c:v>3.9218005033553063E-2</c:v>
                </c:pt>
                <c:pt idx="10201">
                  <c:v>3.9505621701553431E-2</c:v>
                </c:pt>
                <c:pt idx="10202">
                  <c:v>4.0946455034553034E-2</c:v>
                </c:pt>
                <c:pt idx="10203">
                  <c:v>4.0517821701553339E-2</c:v>
                </c:pt>
                <c:pt idx="10204">
                  <c:v>4.0554238367554299E-2</c:v>
                </c:pt>
                <c:pt idx="10205">
                  <c:v>3.9996538367554416E-2</c:v>
                </c:pt>
                <c:pt idx="10206">
                  <c:v>4.0547471700553353E-2</c:v>
                </c:pt>
                <c:pt idx="10207">
                  <c:v>4.0780471701553148E-2</c:v>
                </c:pt>
                <c:pt idx="10208">
                  <c:v>4.1357371700553494E-2</c:v>
                </c:pt>
                <c:pt idx="10209">
                  <c:v>4.0949038367552995E-2</c:v>
                </c:pt>
                <c:pt idx="10210">
                  <c:v>4.0295188367553927E-2</c:v>
                </c:pt>
                <c:pt idx="10211">
                  <c:v>3.9699971700554351E-2</c:v>
                </c:pt>
                <c:pt idx="10212">
                  <c:v>4.0405738367554414E-2</c:v>
                </c:pt>
                <c:pt idx="10213">
                  <c:v>4.1037321700554366E-2</c:v>
                </c:pt>
                <c:pt idx="10214">
                  <c:v>3.9729588367552318E-2</c:v>
                </c:pt>
                <c:pt idx="10215">
                  <c:v>3.9152071701553617E-2</c:v>
                </c:pt>
                <c:pt idx="10216">
                  <c:v>3.9299955034553372E-2</c:v>
                </c:pt>
                <c:pt idx="10217">
                  <c:v>4.0343571701554518E-2</c:v>
                </c:pt>
                <c:pt idx="10218">
                  <c:v>4.11872050335544E-2</c:v>
                </c:pt>
                <c:pt idx="10219">
                  <c:v>4.0147071700553164E-2</c:v>
                </c:pt>
                <c:pt idx="10220">
                  <c:v>3.953680503455366E-2</c:v>
                </c:pt>
                <c:pt idx="10221">
                  <c:v>4.0629238367553236E-2</c:v>
                </c:pt>
                <c:pt idx="10222">
                  <c:v>4.1459705033553854E-2</c:v>
                </c:pt>
                <c:pt idx="10223">
                  <c:v>4.1524388367553081E-2</c:v>
                </c:pt>
                <c:pt idx="10224">
                  <c:v>4.049922170055438E-2</c:v>
                </c:pt>
                <c:pt idx="10225">
                  <c:v>4.0612955033554735E-2</c:v>
                </c:pt>
                <c:pt idx="10226">
                  <c:v>4.0239038367553229E-2</c:v>
                </c:pt>
                <c:pt idx="10227">
                  <c:v>4.1330005033553399E-2</c:v>
                </c:pt>
                <c:pt idx="10228">
                  <c:v>4.1407955034553148E-2</c:v>
                </c:pt>
                <c:pt idx="10229">
                  <c:v>4.0022738367553282E-2</c:v>
                </c:pt>
                <c:pt idx="10230">
                  <c:v>3.9710988367555225E-2</c:v>
                </c:pt>
                <c:pt idx="10231">
                  <c:v>4.0041571701553161E-2</c:v>
                </c:pt>
                <c:pt idx="10232">
                  <c:v>4.1195338367553583E-2</c:v>
                </c:pt>
                <c:pt idx="10233">
                  <c:v>4.1275555033554803E-2</c:v>
                </c:pt>
                <c:pt idx="10234">
                  <c:v>4.0108538367554084E-2</c:v>
                </c:pt>
                <c:pt idx="10235">
                  <c:v>3.9591921701552971E-2</c:v>
                </c:pt>
                <c:pt idx="10236">
                  <c:v>3.9606255034553464E-2</c:v>
                </c:pt>
                <c:pt idx="10237">
                  <c:v>4.0803438367553249E-2</c:v>
                </c:pt>
                <c:pt idx="10238">
                  <c:v>4.0579471700554273E-2</c:v>
                </c:pt>
                <c:pt idx="10239">
                  <c:v>4.0057971700554654E-2</c:v>
                </c:pt>
                <c:pt idx="10240">
                  <c:v>3.9661455034553719E-2</c:v>
                </c:pt>
                <c:pt idx="10241">
                  <c:v>4.0174938367553772E-2</c:v>
                </c:pt>
                <c:pt idx="10242">
                  <c:v>4.1402788367553137E-2</c:v>
                </c:pt>
                <c:pt idx="10243">
                  <c:v>4.1209888367553085E-2</c:v>
                </c:pt>
                <c:pt idx="10244">
                  <c:v>4.035247170055363E-2</c:v>
                </c:pt>
                <c:pt idx="10245">
                  <c:v>4.0033038367554633E-2</c:v>
                </c:pt>
                <c:pt idx="10246">
                  <c:v>4.0484188367552812E-2</c:v>
                </c:pt>
                <c:pt idx="10247">
                  <c:v>4.0798488367554023E-2</c:v>
                </c:pt>
                <c:pt idx="10248">
                  <c:v>4.1297355034553854E-2</c:v>
                </c:pt>
                <c:pt idx="10249">
                  <c:v>4.0349588367553715E-2</c:v>
                </c:pt>
                <c:pt idx="10250">
                  <c:v>4.0113288367554525E-2</c:v>
                </c:pt>
                <c:pt idx="10251">
                  <c:v>4.0283905034553549E-2</c:v>
                </c:pt>
                <c:pt idx="10252">
                  <c:v>4.0381055034553762E-2</c:v>
                </c:pt>
                <c:pt idx="10253">
                  <c:v>4.0588321700554666E-2</c:v>
                </c:pt>
                <c:pt idx="10254">
                  <c:v>4.0320505033554846E-2</c:v>
                </c:pt>
                <c:pt idx="10255">
                  <c:v>4.0217321700553435E-2</c:v>
                </c:pt>
                <c:pt idx="10256">
                  <c:v>3.9612088367554102E-2</c:v>
                </c:pt>
                <c:pt idx="10257">
                  <c:v>4.0535855034554438E-2</c:v>
                </c:pt>
                <c:pt idx="10258">
                  <c:v>4.0899988367553555E-2</c:v>
                </c:pt>
                <c:pt idx="10259">
                  <c:v>4.0114705034553347E-2</c:v>
                </c:pt>
                <c:pt idx="10260">
                  <c:v>4.0117505034554093E-2</c:v>
                </c:pt>
                <c:pt idx="10261">
                  <c:v>4.006658836755235E-2</c:v>
                </c:pt>
                <c:pt idx="10262">
                  <c:v>4.1167055034553493E-2</c:v>
                </c:pt>
                <c:pt idx="10263">
                  <c:v>4.1023155034552297E-2</c:v>
                </c:pt>
                <c:pt idx="10264">
                  <c:v>4.1000371701554308E-2</c:v>
                </c:pt>
                <c:pt idx="10265">
                  <c:v>3.9981371700554783E-2</c:v>
                </c:pt>
                <c:pt idx="10266">
                  <c:v>3.9674788367553185E-2</c:v>
                </c:pt>
                <c:pt idx="10267">
                  <c:v>4.124103836755473E-2</c:v>
                </c:pt>
                <c:pt idx="10268">
                  <c:v>4.1156855034553311E-2</c:v>
                </c:pt>
                <c:pt idx="10269">
                  <c:v>4.0693055034552963E-2</c:v>
                </c:pt>
                <c:pt idx="10270">
                  <c:v>4.0128621700554271E-2</c:v>
                </c:pt>
                <c:pt idx="10271">
                  <c:v>4.0904771700554357E-2</c:v>
                </c:pt>
                <c:pt idx="10272">
                  <c:v>4.2086805034553046E-2</c:v>
                </c:pt>
                <c:pt idx="10273">
                  <c:v>4.1476888367553991E-2</c:v>
                </c:pt>
                <c:pt idx="10274">
                  <c:v>4.0618288367554947E-2</c:v>
                </c:pt>
                <c:pt idx="10275">
                  <c:v>4.0517038367553007E-2</c:v>
                </c:pt>
                <c:pt idx="10276">
                  <c:v>4.0079455034553527E-2</c:v>
                </c:pt>
                <c:pt idx="10277">
                  <c:v>4.048757170055324E-2</c:v>
                </c:pt>
                <c:pt idx="10278">
                  <c:v>4.1002938367554045E-2</c:v>
                </c:pt>
                <c:pt idx="10279">
                  <c:v>4.0468721700553226E-2</c:v>
                </c:pt>
                <c:pt idx="10280">
                  <c:v>3.9929755034553829E-2</c:v>
                </c:pt>
                <c:pt idx="10281">
                  <c:v>3.9472071700553849E-2</c:v>
                </c:pt>
                <c:pt idx="10282">
                  <c:v>4.0312071700554022E-2</c:v>
                </c:pt>
                <c:pt idx="10283">
                  <c:v>3.969583836755404E-2</c:v>
                </c:pt>
                <c:pt idx="10284">
                  <c:v>4.0021405034553717E-2</c:v>
                </c:pt>
                <c:pt idx="10285">
                  <c:v>3.9022988367554981E-2</c:v>
                </c:pt>
                <c:pt idx="10286">
                  <c:v>3.9045955033555083E-2</c:v>
                </c:pt>
                <c:pt idx="10287">
                  <c:v>4.0714021700552785E-2</c:v>
                </c:pt>
                <c:pt idx="10288">
                  <c:v>4.0847221700553285E-2</c:v>
                </c:pt>
                <c:pt idx="10289">
                  <c:v>4.0311621701554182E-2</c:v>
                </c:pt>
                <c:pt idx="10290">
                  <c:v>3.9850271700553955E-2</c:v>
                </c:pt>
                <c:pt idx="10291">
                  <c:v>3.950652170155329E-2</c:v>
                </c:pt>
                <c:pt idx="10292">
                  <c:v>4.0649521700553984E-2</c:v>
                </c:pt>
                <c:pt idx="10293">
                  <c:v>4.0194188367554909E-2</c:v>
                </c:pt>
                <c:pt idx="10294">
                  <c:v>4.0104905034554286E-2</c:v>
                </c:pt>
                <c:pt idx="10295">
                  <c:v>4.0168488367553004E-2</c:v>
                </c:pt>
                <c:pt idx="10296">
                  <c:v>4.0256421701553927E-2</c:v>
                </c:pt>
                <c:pt idx="10297">
                  <c:v>4.1476838367553406E-2</c:v>
                </c:pt>
                <c:pt idx="10298">
                  <c:v>4.1073388367553101E-2</c:v>
                </c:pt>
                <c:pt idx="10299">
                  <c:v>4.0934138367554732E-2</c:v>
                </c:pt>
                <c:pt idx="10300">
                  <c:v>4.0717921700553952E-2</c:v>
                </c:pt>
                <c:pt idx="10301">
                  <c:v>4.0808871700554541E-2</c:v>
                </c:pt>
                <c:pt idx="10302">
                  <c:v>4.1106121700555456E-2</c:v>
                </c:pt>
                <c:pt idx="10303">
                  <c:v>4.1105538367553998E-2</c:v>
                </c:pt>
                <c:pt idx="10304">
                  <c:v>4.0839855034554298E-2</c:v>
                </c:pt>
                <c:pt idx="10305">
                  <c:v>4.0087838367553766E-2</c:v>
                </c:pt>
                <c:pt idx="10306">
                  <c:v>4.0272355034553578E-2</c:v>
                </c:pt>
                <c:pt idx="10307">
                  <c:v>4.093018836755298E-2</c:v>
                </c:pt>
                <c:pt idx="10308">
                  <c:v>4.0768955033553447E-2</c:v>
                </c:pt>
                <c:pt idx="10309">
                  <c:v>4.0287405033553506E-2</c:v>
                </c:pt>
                <c:pt idx="10310">
                  <c:v>3.9296055034553981E-2</c:v>
                </c:pt>
                <c:pt idx="10311">
                  <c:v>4.008895503455441E-2</c:v>
                </c:pt>
                <c:pt idx="10312">
                  <c:v>4.0229955033553602E-2</c:v>
                </c:pt>
                <c:pt idx="10313">
                  <c:v>4.0316521701552824E-2</c:v>
                </c:pt>
                <c:pt idx="10314">
                  <c:v>4.0708971700554167E-2</c:v>
                </c:pt>
                <c:pt idx="10315">
                  <c:v>3.9929455033553787E-2</c:v>
                </c:pt>
                <c:pt idx="10316">
                  <c:v>4.0537838367554493E-2</c:v>
                </c:pt>
                <c:pt idx="10317">
                  <c:v>4.0787738367554519E-2</c:v>
                </c:pt>
                <c:pt idx="10318">
                  <c:v>4.0418521700552781E-2</c:v>
                </c:pt>
                <c:pt idx="10319">
                  <c:v>3.9812238367553612E-2</c:v>
                </c:pt>
                <c:pt idx="10320">
                  <c:v>3.99069883675542E-2</c:v>
                </c:pt>
                <c:pt idx="10321">
                  <c:v>4.0087671701553654E-2</c:v>
                </c:pt>
                <c:pt idx="10322">
                  <c:v>4.1404238367552318E-2</c:v>
                </c:pt>
                <c:pt idx="10323">
                  <c:v>4.1070505034553187E-2</c:v>
                </c:pt>
                <c:pt idx="10324">
                  <c:v>4.0824805034554282E-2</c:v>
                </c:pt>
                <c:pt idx="10325">
                  <c:v>4.0601655033554132E-2</c:v>
                </c:pt>
                <c:pt idx="10326">
                  <c:v>4.0017188367554149E-2</c:v>
                </c:pt>
                <c:pt idx="10327">
                  <c:v>4.0786655034554323E-2</c:v>
                </c:pt>
                <c:pt idx="10328">
                  <c:v>4.111515503355441E-2</c:v>
                </c:pt>
                <c:pt idx="10329">
                  <c:v>4.0077221701554103E-2</c:v>
                </c:pt>
                <c:pt idx="10330">
                  <c:v>4.0188655034554224E-2</c:v>
                </c:pt>
                <c:pt idx="10331">
                  <c:v>3.9667921700554623E-2</c:v>
                </c:pt>
                <c:pt idx="10332">
                  <c:v>4.0922471700553367E-2</c:v>
                </c:pt>
                <c:pt idx="10333">
                  <c:v>4.1067038367553502E-2</c:v>
                </c:pt>
                <c:pt idx="10334">
                  <c:v>4.0225455033554305E-2</c:v>
                </c:pt>
                <c:pt idx="10335">
                  <c:v>4.0186371700554127E-2</c:v>
                </c:pt>
                <c:pt idx="10336">
                  <c:v>3.9595138367553198E-2</c:v>
                </c:pt>
                <c:pt idx="10337">
                  <c:v>4.054233836755379E-2</c:v>
                </c:pt>
                <c:pt idx="10338">
                  <c:v>4.0281138367553163E-2</c:v>
                </c:pt>
                <c:pt idx="10339">
                  <c:v>4.0085321701554613E-2</c:v>
                </c:pt>
                <c:pt idx="10340">
                  <c:v>3.9720088367553211E-2</c:v>
                </c:pt>
                <c:pt idx="10341">
                  <c:v>3.9600555033554266E-2</c:v>
                </c:pt>
                <c:pt idx="10342">
                  <c:v>4.1223855034552906E-2</c:v>
                </c:pt>
                <c:pt idx="10343">
                  <c:v>4.0556438367553363E-2</c:v>
                </c:pt>
                <c:pt idx="10344">
                  <c:v>3.9903521700554515E-2</c:v>
                </c:pt>
                <c:pt idx="10345">
                  <c:v>4.0078938367554565E-2</c:v>
                </c:pt>
                <c:pt idx="10346">
                  <c:v>4.0775788367553426E-2</c:v>
                </c:pt>
                <c:pt idx="10347">
                  <c:v>4.1343988367555221E-2</c:v>
                </c:pt>
                <c:pt idx="10348">
                  <c:v>4.1156205034554597E-2</c:v>
                </c:pt>
                <c:pt idx="10349">
                  <c:v>4.0726821701553242E-2</c:v>
                </c:pt>
                <c:pt idx="10350">
                  <c:v>3.9822355034554627E-2</c:v>
                </c:pt>
                <c:pt idx="10351">
                  <c:v>4.0796888367554865E-2</c:v>
                </c:pt>
                <c:pt idx="10352">
                  <c:v>4.1452721701554077E-2</c:v>
                </c:pt>
                <c:pt idx="10353">
                  <c:v>4.0878438367553963E-2</c:v>
                </c:pt>
                <c:pt idx="10354">
                  <c:v>4.0442338367554023E-2</c:v>
                </c:pt>
                <c:pt idx="10355">
                  <c:v>4.0158438367552798E-2</c:v>
                </c:pt>
                <c:pt idx="10356">
                  <c:v>4.067288836755352E-2</c:v>
                </c:pt>
                <c:pt idx="10357">
                  <c:v>4.1143821700553709E-2</c:v>
                </c:pt>
                <c:pt idx="10358">
                  <c:v>4.1230871700554908E-2</c:v>
                </c:pt>
                <c:pt idx="10359">
                  <c:v>4.0176638367554099E-2</c:v>
                </c:pt>
                <c:pt idx="10360">
                  <c:v>3.9830788367553674E-2</c:v>
                </c:pt>
                <c:pt idx="10361">
                  <c:v>4.0148555034552794E-2</c:v>
                </c:pt>
                <c:pt idx="10362">
                  <c:v>4.1175705034553325E-2</c:v>
                </c:pt>
                <c:pt idx="10363">
                  <c:v>4.1327155034553933E-2</c:v>
                </c:pt>
                <c:pt idx="10364">
                  <c:v>4.0507271701552619E-2</c:v>
                </c:pt>
                <c:pt idx="10365">
                  <c:v>4.0193805034554012E-2</c:v>
                </c:pt>
                <c:pt idx="10366">
                  <c:v>3.9971488367554778E-2</c:v>
                </c:pt>
                <c:pt idx="10367">
                  <c:v>4.0852155034554152E-2</c:v>
                </c:pt>
                <c:pt idx="10368">
                  <c:v>4.0736538367553046E-2</c:v>
                </c:pt>
                <c:pt idx="10369">
                  <c:v>4.0084088367552576E-2</c:v>
                </c:pt>
                <c:pt idx="10370">
                  <c:v>3.9685638367553858E-2</c:v>
                </c:pt>
                <c:pt idx="10371">
                  <c:v>4.0183438367553628E-2</c:v>
                </c:pt>
                <c:pt idx="10372">
                  <c:v>4.1498921700553873E-2</c:v>
                </c:pt>
                <c:pt idx="10373">
                  <c:v>4.1195505034553784E-2</c:v>
                </c:pt>
                <c:pt idx="10374">
                  <c:v>4.0354171700553956E-2</c:v>
                </c:pt>
                <c:pt idx="10375">
                  <c:v>4.0057188367554411E-2</c:v>
                </c:pt>
                <c:pt idx="10376">
                  <c:v>4.0467671701553479E-2</c:v>
                </c:pt>
                <c:pt idx="10377">
                  <c:v>4.1753521701553845E-2</c:v>
                </c:pt>
                <c:pt idx="10378">
                  <c:v>4.1604738367554142E-2</c:v>
                </c:pt>
                <c:pt idx="10379">
                  <c:v>4.1225155033553798E-2</c:v>
                </c:pt>
                <c:pt idx="10380">
                  <c:v>4.0306371701553226E-2</c:v>
                </c:pt>
                <c:pt idx="10381">
                  <c:v>4.0442505034554224E-2</c:v>
                </c:pt>
                <c:pt idx="10382">
                  <c:v>4.125612170055333E-2</c:v>
                </c:pt>
                <c:pt idx="10383">
                  <c:v>4.1372288367553758E-2</c:v>
                </c:pt>
                <c:pt idx="10384">
                  <c:v>4.0869688367554738E-2</c:v>
                </c:pt>
                <c:pt idx="10385">
                  <c:v>3.9744638367554111E-2</c:v>
                </c:pt>
                <c:pt idx="10386">
                  <c:v>3.9736055033553222E-2</c:v>
                </c:pt>
                <c:pt idx="10387">
                  <c:v>4.06518550335528E-2</c:v>
                </c:pt>
                <c:pt idx="10388">
                  <c:v>4.1207138367552923E-2</c:v>
                </c:pt>
                <c:pt idx="10389">
                  <c:v>3.9609755034553509E-2</c:v>
                </c:pt>
                <c:pt idx="10390">
                  <c:v>3.9822371701553075E-2</c:v>
                </c:pt>
                <c:pt idx="10391">
                  <c:v>3.9528588367553533E-2</c:v>
                </c:pt>
                <c:pt idx="10392">
                  <c:v>4.1508938367553719E-2</c:v>
                </c:pt>
                <c:pt idx="10393">
                  <c:v>4.0693921701552463E-2</c:v>
                </c:pt>
                <c:pt idx="10394">
                  <c:v>3.9946071701552691E-2</c:v>
                </c:pt>
                <c:pt idx="10395">
                  <c:v>4.0238571701553164E-2</c:v>
                </c:pt>
                <c:pt idx="10396">
                  <c:v>4.0207138367553477E-2</c:v>
                </c:pt>
                <c:pt idx="10397">
                  <c:v>4.09685383675535E-2</c:v>
                </c:pt>
                <c:pt idx="10398">
                  <c:v>4.1714405034553217E-2</c:v>
                </c:pt>
                <c:pt idx="10399">
                  <c:v>4.085968836755334E-2</c:v>
                </c:pt>
                <c:pt idx="10400">
                  <c:v>3.9766805034553834E-2</c:v>
                </c:pt>
                <c:pt idx="10401">
                  <c:v>3.9950155034554194E-2</c:v>
                </c:pt>
                <c:pt idx="10402">
                  <c:v>4.1462555034555273E-2</c:v>
                </c:pt>
                <c:pt idx="10403">
                  <c:v>4.2073405034552772E-2</c:v>
                </c:pt>
                <c:pt idx="10404">
                  <c:v>4.1620188367553504E-2</c:v>
                </c:pt>
                <c:pt idx="10405">
                  <c:v>4.0860055033554013E-2</c:v>
                </c:pt>
                <c:pt idx="10406">
                  <c:v>4.044252170055436E-2</c:v>
                </c:pt>
                <c:pt idx="10407">
                  <c:v>4.1435805033553444E-2</c:v>
                </c:pt>
                <c:pt idx="10408">
                  <c:v>4.1252488367553533E-2</c:v>
                </c:pt>
                <c:pt idx="10409">
                  <c:v>4.0780071700553713E-2</c:v>
                </c:pt>
                <c:pt idx="10410">
                  <c:v>4.0151421700552484E-2</c:v>
                </c:pt>
                <c:pt idx="10411">
                  <c:v>3.9956371701554041E-2</c:v>
                </c:pt>
                <c:pt idx="10412">
                  <c:v>4.1572288367555069E-2</c:v>
                </c:pt>
                <c:pt idx="10413">
                  <c:v>4.1867305034553007E-2</c:v>
                </c:pt>
                <c:pt idx="10414">
                  <c:v>4.0331938367553513E-2</c:v>
                </c:pt>
                <c:pt idx="10415">
                  <c:v>4.0218371700555047E-2</c:v>
                </c:pt>
                <c:pt idx="10416">
                  <c:v>4.0081855034553152E-2</c:v>
                </c:pt>
                <c:pt idx="10417">
                  <c:v>4.1093455033553064E-2</c:v>
                </c:pt>
                <c:pt idx="10418">
                  <c:v>4.0792705034553969E-2</c:v>
                </c:pt>
                <c:pt idx="10419">
                  <c:v>4.046438836755413E-2</c:v>
                </c:pt>
                <c:pt idx="10420">
                  <c:v>3.9954138367554529E-2</c:v>
                </c:pt>
                <c:pt idx="10421">
                  <c:v>3.9834355034554528E-2</c:v>
                </c:pt>
                <c:pt idx="10422">
                  <c:v>4.1470955034553961E-2</c:v>
                </c:pt>
                <c:pt idx="10423">
                  <c:v>4.1981621701554908E-2</c:v>
                </c:pt>
                <c:pt idx="10424">
                  <c:v>4.0631805033552973E-2</c:v>
                </c:pt>
                <c:pt idx="10425">
                  <c:v>4.023092170055427E-2</c:v>
                </c:pt>
                <c:pt idx="10426">
                  <c:v>3.9713821700554555E-2</c:v>
                </c:pt>
                <c:pt idx="10427">
                  <c:v>4.1481355034554704E-2</c:v>
                </c:pt>
                <c:pt idx="10428">
                  <c:v>4.1257788367553297E-2</c:v>
                </c:pt>
                <c:pt idx="10429">
                  <c:v>4.0341471700554757E-2</c:v>
                </c:pt>
                <c:pt idx="10430">
                  <c:v>4.0083655033554558E-2</c:v>
                </c:pt>
                <c:pt idx="10431">
                  <c:v>4.0404571700553185E-2</c:v>
                </c:pt>
                <c:pt idx="10432">
                  <c:v>4.2278088367553715E-2</c:v>
                </c:pt>
                <c:pt idx="10433">
                  <c:v>4.2312455033553811E-2</c:v>
                </c:pt>
                <c:pt idx="10434">
                  <c:v>4.1440471701553031E-2</c:v>
                </c:pt>
                <c:pt idx="10435">
                  <c:v>3.9832188367552271E-2</c:v>
                </c:pt>
                <c:pt idx="10436">
                  <c:v>4.0315505034553348E-2</c:v>
                </c:pt>
                <c:pt idx="10437">
                  <c:v>4.1716755034554034E-2</c:v>
                </c:pt>
                <c:pt idx="10438">
                  <c:v>4.2030638367553899E-2</c:v>
                </c:pt>
                <c:pt idx="10439">
                  <c:v>4.027097170055334E-2</c:v>
                </c:pt>
                <c:pt idx="10440">
                  <c:v>3.926757170155333E-2</c:v>
                </c:pt>
                <c:pt idx="10441">
                  <c:v>3.9608855033553561E-2</c:v>
                </c:pt>
                <c:pt idx="10442">
                  <c:v>4.144095503455332E-2</c:v>
                </c:pt>
                <c:pt idx="10443">
                  <c:v>4.1436105034553486E-2</c:v>
                </c:pt>
                <c:pt idx="10444">
                  <c:v>3.977427170055399E-2</c:v>
                </c:pt>
                <c:pt idx="10445">
                  <c:v>3.9491855033552306E-2</c:v>
                </c:pt>
                <c:pt idx="10446">
                  <c:v>4.0131421700555017E-2</c:v>
                </c:pt>
                <c:pt idx="10447">
                  <c:v>4.1604455033554325E-2</c:v>
                </c:pt>
                <c:pt idx="10448">
                  <c:v>4.1116105034554942E-2</c:v>
                </c:pt>
                <c:pt idx="10449">
                  <c:v>4.0573705033554355E-2</c:v>
                </c:pt>
                <c:pt idx="10450">
                  <c:v>4.0140838367554957E-2</c:v>
                </c:pt>
                <c:pt idx="10451">
                  <c:v>3.9781171700554688E-2</c:v>
                </c:pt>
                <c:pt idx="10452">
                  <c:v>4.0606471700553606E-2</c:v>
                </c:pt>
                <c:pt idx="10453">
                  <c:v>4.0655971701554841E-2</c:v>
                </c:pt>
                <c:pt idx="10454">
                  <c:v>4.0460888367554085E-2</c:v>
                </c:pt>
                <c:pt idx="10455">
                  <c:v>3.9719521701553753E-2</c:v>
                </c:pt>
                <c:pt idx="10456">
                  <c:v>4.0137188367553159E-2</c:v>
                </c:pt>
                <c:pt idx="10457">
                  <c:v>4.1429888367555415E-2</c:v>
                </c:pt>
                <c:pt idx="10458">
                  <c:v>4.2295571700553716E-2</c:v>
                </c:pt>
                <c:pt idx="10459">
                  <c:v>4.1218355034554358E-2</c:v>
                </c:pt>
                <c:pt idx="10460">
                  <c:v>4.1075755034554143E-2</c:v>
                </c:pt>
                <c:pt idx="10461">
                  <c:v>4.1589621700553317E-2</c:v>
                </c:pt>
                <c:pt idx="10462">
                  <c:v>4.2838338367554976E-2</c:v>
                </c:pt>
                <c:pt idx="10463">
                  <c:v>4.2388121700553463E-2</c:v>
                </c:pt>
                <c:pt idx="10464">
                  <c:v>4.101565503355338E-2</c:v>
                </c:pt>
                <c:pt idx="10465">
                  <c:v>4.0670155033553493E-2</c:v>
                </c:pt>
                <c:pt idx="10466">
                  <c:v>4.0677705034552994E-2</c:v>
                </c:pt>
                <c:pt idx="10467">
                  <c:v>4.2085705033554313E-2</c:v>
                </c:pt>
                <c:pt idx="10468">
                  <c:v>4.1684905033553002E-2</c:v>
                </c:pt>
                <c:pt idx="10469">
                  <c:v>4.1198471700554642E-2</c:v>
                </c:pt>
                <c:pt idx="10470">
                  <c:v>4.0451855034553355E-2</c:v>
                </c:pt>
                <c:pt idx="10471">
                  <c:v>4.0539771700553964E-2</c:v>
                </c:pt>
                <c:pt idx="10472">
                  <c:v>4.1640671701553125E-2</c:v>
                </c:pt>
                <c:pt idx="10473">
                  <c:v>4.2282505034553844E-2</c:v>
                </c:pt>
                <c:pt idx="10474">
                  <c:v>4.0997955034554459E-2</c:v>
                </c:pt>
                <c:pt idx="10475">
                  <c:v>4.0377671700555021E-2</c:v>
                </c:pt>
                <c:pt idx="10476">
                  <c:v>4.0462238367553874E-2</c:v>
                </c:pt>
                <c:pt idx="10477">
                  <c:v>4.1536038367552444E-2</c:v>
                </c:pt>
                <c:pt idx="10478">
                  <c:v>4.1442421701554502E-2</c:v>
                </c:pt>
                <c:pt idx="10479">
                  <c:v>4.1069071700554141E-2</c:v>
                </c:pt>
                <c:pt idx="10480">
                  <c:v>4.0342655034554434E-2</c:v>
                </c:pt>
                <c:pt idx="10481">
                  <c:v>4.1001938367554794E-2</c:v>
                </c:pt>
                <c:pt idx="10482">
                  <c:v>4.1811071700554828E-2</c:v>
                </c:pt>
                <c:pt idx="10483">
                  <c:v>4.0949305034554365E-2</c:v>
                </c:pt>
                <c:pt idx="10484">
                  <c:v>4.0572538367553215E-2</c:v>
                </c:pt>
                <c:pt idx="10485">
                  <c:v>3.9582588367553975E-2</c:v>
                </c:pt>
                <c:pt idx="10486">
                  <c:v>3.9817971700554858E-2</c:v>
                </c:pt>
                <c:pt idx="10487">
                  <c:v>4.1591955034553998E-2</c:v>
                </c:pt>
                <c:pt idx="10488">
                  <c:v>4.1292638367553772E-2</c:v>
                </c:pt>
                <c:pt idx="10489">
                  <c:v>4.1153005034554505E-2</c:v>
                </c:pt>
                <c:pt idx="10490">
                  <c:v>4.1364005033552823E-2</c:v>
                </c:pt>
                <c:pt idx="10491">
                  <c:v>4.1008421701552458E-2</c:v>
                </c:pt>
                <c:pt idx="10492">
                  <c:v>4.2096988367553004E-2</c:v>
                </c:pt>
                <c:pt idx="10493">
                  <c:v>4.1411538367554138E-2</c:v>
                </c:pt>
                <c:pt idx="10494">
                  <c:v>4.1009255033554973E-2</c:v>
                </c:pt>
                <c:pt idx="10495">
                  <c:v>3.982242170055357E-2</c:v>
                </c:pt>
                <c:pt idx="10496">
                  <c:v>3.9999071700555569E-2</c:v>
                </c:pt>
                <c:pt idx="10497">
                  <c:v>4.1888921700555096E-2</c:v>
                </c:pt>
                <c:pt idx="10498">
                  <c:v>4.199838836755361E-2</c:v>
                </c:pt>
                <c:pt idx="10499">
                  <c:v>4.1152838367554304E-2</c:v>
                </c:pt>
                <c:pt idx="10500">
                  <c:v>4.0631771700552613E-2</c:v>
                </c:pt>
                <c:pt idx="10501">
                  <c:v>4.042497170055355E-2</c:v>
                </c:pt>
                <c:pt idx="10502">
                  <c:v>4.1911205034554436E-2</c:v>
                </c:pt>
                <c:pt idx="10503">
                  <c:v>4.1417588367553784E-2</c:v>
                </c:pt>
                <c:pt idx="10504">
                  <c:v>4.0734755034553552E-2</c:v>
                </c:pt>
                <c:pt idx="10505">
                  <c:v>4.012573836755258E-2</c:v>
                </c:pt>
                <c:pt idx="10506">
                  <c:v>4.0324905034553063E-2</c:v>
                </c:pt>
                <c:pt idx="10507">
                  <c:v>4.1286271700553948E-2</c:v>
                </c:pt>
                <c:pt idx="10508">
                  <c:v>4.0943421700553054E-2</c:v>
                </c:pt>
                <c:pt idx="10509">
                  <c:v>4.056692170055505E-2</c:v>
                </c:pt>
                <c:pt idx="10510">
                  <c:v>3.9651988367553195E-2</c:v>
                </c:pt>
                <c:pt idx="10511">
                  <c:v>4.0198721701554654E-2</c:v>
                </c:pt>
                <c:pt idx="10512">
                  <c:v>4.1150955033553552E-2</c:v>
                </c:pt>
                <c:pt idx="10513">
                  <c:v>4.1811638367554374E-2</c:v>
                </c:pt>
                <c:pt idx="10514">
                  <c:v>4.0186971700554033E-2</c:v>
                </c:pt>
                <c:pt idx="10515">
                  <c:v>4.0177405034554206E-2</c:v>
                </c:pt>
                <c:pt idx="10516">
                  <c:v>4.0045971700552976E-2</c:v>
                </c:pt>
                <c:pt idx="10517">
                  <c:v>4.088582170055495E-2</c:v>
                </c:pt>
                <c:pt idx="10518">
                  <c:v>4.1395521700553453E-2</c:v>
                </c:pt>
                <c:pt idx="10519">
                  <c:v>4.0960371700553957E-2</c:v>
                </c:pt>
                <c:pt idx="10520">
                  <c:v>3.9767338367552932E-2</c:v>
                </c:pt>
                <c:pt idx="10521">
                  <c:v>4.060738836755369E-2</c:v>
                </c:pt>
                <c:pt idx="10522">
                  <c:v>4.1940671700554114E-2</c:v>
                </c:pt>
                <c:pt idx="10523">
                  <c:v>4.1860105034554132E-2</c:v>
                </c:pt>
                <c:pt idx="10524">
                  <c:v>4.1557888367553766E-2</c:v>
                </c:pt>
                <c:pt idx="10525">
                  <c:v>4.0623438367554734E-2</c:v>
                </c:pt>
                <c:pt idx="10526">
                  <c:v>4.0459733175555138E-2</c:v>
                </c:pt>
                <c:pt idx="10527">
                  <c:v>4.1554797689554016E-2</c:v>
                </c:pt>
                <c:pt idx="10528">
                  <c:v>4.1472921700553791E-2</c:v>
                </c:pt>
                <c:pt idx="10529">
                  <c:v>4.0809171701554584E-2</c:v>
                </c:pt>
                <c:pt idx="10530">
                  <c:v>4.0352505034554079E-2</c:v>
                </c:pt>
                <c:pt idx="10531">
                  <c:v>4.0642705034552543E-2</c:v>
                </c:pt>
                <c:pt idx="10532">
                  <c:v>4.1904705034554859E-2</c:v>
                </c:pt>
                <c:pt idx="10533">
                  <c:v>4.1464105033555534E-2</c:v>
                </c:pt>
                <c:pt idx="10534">
                  <c:v>4.1399871700552773E-2</c:v>
                </c:pt>
                <c:pt idx="10535">
                  <c:v>4.0188888367553369E-2</c:v>
                </c:pt>
                <c:pt idx="10536">
                  <c:v>4.0686921701554149E-2</c:v>
                </c:pt>
                <c:pt idx="10537">
                  <c:v>4.1688755033553584E-2</c:v>
                </c:pt>
                <c:pt idx="10538">
                  <c:v>4.1632771700553087E-2</c:v>
                </c:pt>
                <c:pt idx="10539">
                  <c:v>4.0934305034554933E-2</c:v>
                </c:pt>
                <c:pt idx="10540">
                  <c:v>4.0359871701553154E-2</c:v>
                </c:pt>
                <c:pt idx="10541">
                  <c:v>4.1353121701553655E-2</c:v>
                </c:pt>
                <c:pt idx="10542">
                  <c:v>4.1048471700553216E-2</c:v>
                </c:pt>
                <c:pt idx="10543">
                  <c:v>4.1313238367552921E-2</c:v>
                </c:pt>
                <c:pt idx="10544">
                  <c:v>4.0587588367555008E-2</c:v>
                </c:pt>
                <c:pt idx="10545">
                  <c:v>4.0297088367554815E-2</c:v>
                </c:pt>
                <c:pt idx="10546">
                  <c:v>4.0471638367555365E-2</c:v>
                </c:pt>
                <c:pt idx="10547">
                  <c:v>4.1440121700554181E-2</c:v>
                </c:pt>
                <c:pt idx="10548">
                  <c:v>4.1314988367553832E-2</c:v>
                </c:pt>
                <c:pt idx="10549">
                  <c:v>4.0719188367554573E-2</c:v>
                </c:pt>
                <c:pt idx="10550">
                  <c:v>4.0574005034554397E-2</c:v>
                </c:pt>
                <c:pt idx="10551">
                  <c:v>4.1248338367552997E-2</c:v>
                </c:pt>
                <c:pt idx="10552">
                  <c:v>4.2340588367554013E-2</c:v>
                </c:pt>
                <c:pt idx="10553">
                  <c:v>4.1882455033554103E-2</c:v>
                </c:pt>
                <c:pt idx="10554">
                  <c:v>4.111243836755292E-2</c:v>
                </c:pt>
                <c:pt idx="10555">
                  <c:v>4.0288138367555029E-2</c:v>
                </c:pt>
                <c:pt idx="10556">
                  <c:v>4.1054055034552797E-2</c:v>
                </c:pt>
                <c:pt idx="10557">
                  <c:v>4.1518821701553812E-2</c:v>
                </c:pt>
                <c:pt idx="10558">
                  <c:v>4.1261788367553856E-2</c:v>
                </c:pt>
                <c:pt idx="10559">
                  <c:v>4.0307288367553221E-2</c:v>
                </c:pt>
                <c:pt idx="10560">
                  <c:v>4.0057655033554476E-2</c:v>
                </c:pt>
                <c:pt idx="10561">
                  <c:v>3.9936921701554121E-2</c:v>
                </c:pt>
                <c:pt idx="10562">
                  <c:v>4.091290503455354E-2</c:v>
                </c:pt>
                <c:pt idx="10563">
                  <c:v>4.192565503455277E-2</c:v>
                </c:pt>
                <c:pt idx="10564">
                  <c:v>4.0348288367554511E-2</c:v>
                </c:pt>
                <c:pt idx="10565">
                  <c:v>3.966387170055348E-2</c:v>
                </c:pt>
                <c:pt idx="10566">
                  <c:v>4.0580705034554534E-2</c:v>
                </c:pt>
                <c:pt idx="10567">
                  <c:v>4.1387888367553097E-2</c:v>
                </c:pt>
                <c:pt idx="10568">
                  <c:v>4.0701405034552843E-2</c:v>
                </c:pt>
                <c:pt idx="10569">
                  <c:v>4.0198871700554542E-2</c:v>
                </c:pt>
                <c:pt idx="10570">
                  <c:v>3.9024388367553578E-2</c:v>
                </c:pt>
                <c:pt idx="10571">
                  <c:v>3.9404321700554371E-2</c:v>
                </c:pt>
                <c:pt idx="10572">
                  <c:v>4.1101521701553304E-2</c:v>
                </c:pt>
                <c:pt idx="10573">
                  <c:v>4.0799421700554242E-2</c:v>
                </c:pt>
                <c:pt idx="10574">
                  <c:v>3.9649505034552626E-2</c:v>
                </c:pt>
                <c:pt idx="10575">
                  <c:v>3.956857170055357E-2</c:v>
                </c:pt>
                <c:pt idx="10576">
                  <c:v>4.0498371701553418E-2</c:v>
                </c:pt>
                <c:pt idx="10577">
                  <c:v>4.1733588367553545E-2</c:v>
                </c:pt>
                <c:pt idx="10578">
                  <c:v>4.2047471701553499E-2</c:v>
                </c:pt>
                <c:pt idx="10579">
                  <c:v>4.1372121701553646E-2</c:v>
                </c:pt>
                <c:pt idx="10580">
                  <c:v>4.0264938367553918E-2</c:v>
                </c:pt>
                <c:pt idx="10581">
                  <c:v>4.033950503455315E-2</c:v>
                </c:pt>
                <c:pt idx="10582">
                  <c:v>4.1406221700554149E-2</c:v>
                </c:pt>
                <c:pt idx="10583">
                  <c:v>4.090765503455436E-2</c:v>
                </c:pt>
                <c:pt idx="10584">
                  <c:v>4.0546871701553536E-2</c:v>
                </c:pt>
                <c:pt idx="10585">
                  <c:v>3.9322321701553656E-2</c:v>
                </c:pt>
                <c:pt idx="10586">
                  <c:v>4.0325721701555531E-2</c:v>
                </c:pt>
                <c:pt idx="10587">
                  <c:v>4.1741255034552574E-2</c:v>
                </c:pt>
                <c:pt idx="10588">
                  <c:v>4.1233471700555094E-2</c:v>
                </c:pt>
                <c:pt idx="10589">
                  <c:v>4.043497170155326E-2</c:v>
                </c:pt>
                <c:pt idx="10590">
                  <c:v>3.9284771700553514E-2</c:v>
                </c:pt>
                <c:pt idx="10591">
                  <c:v>3.971943836755272E-2</c:v>
                </c:pt>
                <c:pt idx="10592">
                  <c:v>4.1054938367554208E-2</c:v>
                </c:pt>
                <c:pt idx="10593">
                  <c:v>3.9940938367554815E-2</c:v>
                </c:pt>
                <c:pt idx="10594">
                  <c:v>3.968907170055487E-2</c:v>
                </c:pt>
                <c:pt idx="10595">
                  <c:v>3.914278836755343E-2</c:v>
                </c:pt>
                <c:pt idx="10596">
                  <c:v>3.9499988367555042E-2</c:v>
                </c:pt>
                <c:pt idx="10597">
                  <c:v>4.0493888367554257E-2</c:v>
                </c:pt>
                <c:pt idx="10598">
                  <c:v>4.0336071700553824E-2</c:v>
                </c:pt>
                <c:pt idx="10599">
                  <c:v>4.0539855034553221E-2</c:v>
                </c:pt>
                <c:pt idx="10600">
                  <c:v>3.9397255033553472E-2</c:v>
                </c:pt>
                <c:pt idx="10601">
                  <c:v>3.9722321700554411E-2</c:v>
                </c:pt>
                <c:pt idx="10602">
                  <c:v>4.0871205033552863E-2</c:v>
                </c:pt>
                <c:pt idx="10603">
                  <c:v>4.0407871700554446E-2</c:v>
                </c:pt>
                <c:pt idx="10604">
                  <c:v>3.8733821701552665E-2</c:v>
                </c:pt>
                <c:pt idx="10605">
                  <c:v>3.9413138367554404E-2</c:v>
                </c:pt>
                <c:pt idx="10606">
                  <c:v>3.9804538367554224E-2</c:v>
                </c:pt>
                <c:pt idx="10607">
                  <c:v>4.1339421700553339E-2</c:v>
                </c:pt>
                <c:pt idx="10608">
                  <c:v>4.0884605033553137E-2</c:v>
                </c:pt>
                <c:pt idx="10609">
                  <c:v>4.0320705034553719E-2</c:v>
                </c:pt>
                <c:pt idx="10610">
                  <c:v>4.0596155033553807E-2</c:v>
                </c:pt>
                <c:pt idx="10611">
                  <c:v>3.9994088367554206E-2</c:v>
                </c:pt>
                <c:pt idx="10612">
                  <c:v>4.1176921701553362E-2</c:v>
                </c:pt>
                <c:pt idx="10613">
                  <c:v>4.1137638367554311E-2</c:v>
                </c:pt>
                <c:pt idx="10614">
                  <c:v>3.9923288367554613E-2</c:v>
                </c:pt>
                <c:pt idx="10615">
                  <c:v>3.945930503355384E-2</c:v>
                </c:pt>
                <c:pt idx="10616">
                  <c:v>3.9630238367553042E-2</c:v>
                </c:pt>
                <c:pt idx="10617">
                  <c:v>4.1881471700555076E-2</c:v>
                </c:pt>
                <c:pt idx="10618">
                  <c:v>4.0614671700553509E-2</c:v>
                </c:pt>
                <c:pt idx="10619">
                  <c:v>3.9843838367555187E-2</c:v>
                </c:pt>
                <c:pt idx="10620">
                  <c:v>3.9664055033553816E-2</c:v>
                </c:pt>
                <c:pt idx="10621">
                  <c:v>3.9152738367554243E-2</c:v>
                </c:pt>
                <c:pt idx="10622">
                  <c:v>4.0939121700554318E-2</c:v>
                </c:pt>
                <c:pt idx="10623">
                  <c:v>4.0769571701553667E-2</c:v>
                </c:pt>
                <c:pt idx="10624">
                  <c:v>3.9754655034553957E-2</c:v>
                </c:pt>
                <c:pt idx="10625">
                  <c:v>3.9101388367552795E-2</c:v>
                </c:pt>
                <c:pt idx="10626">
                  <c:v>3.9284205033553968E-2</c:v>
                </c:pt>
                <c:pt idx="10627">
                  <c:v>4.0660771700554002E-2</c:v>
                </c:pt>
                <c:pt idx="10628">
                  <c:v>4.0361105033553238E-2</c:v>
                </c:pt>
                <c:pt idx="10629">
                  <c:v>3.991110503355251E-2</c:v>
                </c:pt>
                <c:pt idx="10630">
                  <c:v>3.9082938367553902E-2</c:v>
                </c:pt>
                <c:pt idx="10631">
                  <c:v>3.9773921701553541E-2</c:v>
                </c:pt>
                <c:pt idx="10632">
                  <c:v>4.0744055033553786E-2</c:v>
                </c:pt>
                <c:pt idx="10633">
                  <c:v>4.1062538367552429E-2</c:v>
                </c:pt>
                <c:pt idx="10634">
                  <c:v>3.9896821700554377E-2</c:v>
                </c:pt>
                <c:pt idx="10635">
                  <c:v>3.9790305034553122E-2</c:v>
                </c:pt>
                <c:pt idx="10636">
                  <c:v>3.951820503455479E-2</c:v>
                </c:pt>
                <c:pt idx="10637">
                  <c:v>4.0719171700554349E-2</c:v>
                </c:pt>
                <c:pt idx="10638">
                  <c:v>4.1187955034554372E-2</c:v>
                </c:pt>
                <c:pt idx="10639">
                  <c:v>4.107680503355389E-2</c:v>
                </c:pt>
                <c:pt idx="10640">
                  <c:v>3.9870955033554048E-2</c:v>
                </c:pt>
                <c:pt idx="10641">
                  <c:v>3.9564021701553778E-2</c:v>
                </c:pt>
                <c:pt idx="10642">
                  <c:v>4.1433388367553683E-2</c:v>
                </c:pt>
                <c:pt idx="10643">
                  <c:v>4.1387788367553704E-2</c:v>
                </c:pt>
                <c:pt idx="10644">
                  <c:v>4.0197588367553785E-2</c:v>
                </c:pt>
                <c:pt idx="10645">
                  <c:v>3.9754255034554611E-2</c:v>
                </c:pt>
                <c:pt idx="10646">
                  <c:v>4.0154205034553095E-2</c:v>
                </c:pt>
                <c:pt idx="10647">
                  <c:v>4.079573836755386E-2</c:v>
                </c:pt>
                <c:pt idx="10648">
                  <c:v>4.1302838367553954E-2</c:v>
                </c:pt>
                <c:pt idx="10649">
                  <c:v>4.0084671701554123E-2</c:v>
                </c:pt>
                <c:pt idx="10650">
                  <c:v>3.9439955033555088E-2</c:v>
                </c:pt>
                <c:pt idx="10651">
                  <c:v>3.9904388367554014E-2</c:v>
                </c:pt>
                <c:pt idx="10652">
                  <c:v>4.0940455033553882E-2</c:v>
                </c:pt>
                <c:pt idx="10653">
                  <c:v>4.1346405033554981E-2</c:v>
                </c:pt>
                <c:pt idx="10654">
                  <c:v>3.9979571701553376E-2</c:v>
                </c:pt>
                <c:pt idx="10655">
                  <c:v>3.8830655033552611E-2</c:v>
                </c:pt>
                <c:pt idx="10656">
                  <c:v>3.9622321701554733E-2</c:v>
                </c:pt>
                <c:pt idx="10657">
                  <c:v>4.102768836755373E-2</c:v>
                </c:pt>
                <c:pt idx="10658">
                  <c:v>4.0213155034552764E-2</c:v>
                </c:pt>
                <c:pt idx="10659">
                  <c:v>3.9467171701553519E-2</c:v>
                </c:pt>
                <c:pt idx="10660">
                  <c:v>3.9452871700553296E-2</c:v>
                </c:pt>
                <c:pt idx="10661">
                  <c:v>3.9609871700554813E-2</c:v>
                </c:pt>
                <c:pt idx="10662">
                  <c:v>4.1310321700554334E-2</c:v>
                </c:pt>
                <c:pt idx="10663">
                  <c:v>4.12810883675538E-2</c:v>
                </c:pt>
                <c:pt idx="10664">
                  <c:v>4.1107955033553759E-2</c:v>
                </c:pt>
                <c:pt idx="10665">
                  <c:v>4.0199421700553864E-2</c:v>
                </c:pt>
                <c:pt idx="10666">
                  <c:v>4.0095155034554034E-2</c:v>
                </c:pt>
                <c:pt idx="10667">
                  <c:v>4.1410138367553764E-2</c:v>
                </c:pt>
                <c:pt idx="10668">
                  <c:v>4.0962455034553494E-2</c:v>
                </c:pt>
                <c:pt idx="10669">
                  <c:v>4.0237321700554454E-2</c:v>
                </c:pt>
                <c:pt idx="10670">
                  <c:v>3.9844821700554214E-2</c:v>
                </c:pt>
                <c:pt idx="10671">
                  <c:v>3.9323238367553651E-2</c:v>
                </c:pt>
                <c:pt idx="10672">
                  <c:v>4.175985503455322E-2</c:v>
                </c:pt>
                <c:pt idx="10673">
                  <c:v>4.0780288367554499E-2</c:v>
                </c:pt>
                <c:pt idx="10674">
                  <c:v>4.0089621701555125E-2</c:v>
                </c:pt>
                <c:pt idx="10675">
                  <c:v>4.0047671700553303E-2</c:v>
                </c:pt>
                <c:pt idx="10676">
                  <c:v>3.9714571700552662E-2</c:v>
                </c:pt>
                <c:pt idx="10677">
                  <c:v>4.0661871700554422E-2</c:v>
                </c:pt>
                <c:pt idx="10678">
                  <c:v>4.0475471700553947E-2</c:v>
                </c:pt>
                <c:pt idx="10679">
                  <c:v>4.0172855033554236E-2</c:v>
                </c:pt>
                <c:pt idx="10680">
                  <c:v>3.9081388367553552E-2</c:v>
                </c:pt>
                <c:pt idx="10681">
                  <c:v>3.9528105033554931E-2</c:v>
                </c:pt>
                <c:pt idx="10682">
                  <c:v>4.004737170055335E-2</c:v>
                </c:pt>
                <c:pt idx="10683">
                  <c:v>3.9996705034554617E-2</c:v>
                </c:pt>
                <c:pt idx="10684">
                  <c:v>3.9869388367553563E-2</c:v>
                </c:pt>
                <c:pt idx="10685">
                  <c:v>3.9798871700553698E-2</c:v>
                </c:pt>
                <c:pt idx="10686">
                  <c:v>3.9554938367554152E-2</c:v>
                </c:pt>
                <c:pt idx="10687">
                  <c:v>4.1367955034554663E-2</c:v>
                </c:pt>
                <c:pt idx="10688">
                  <c:v>4.1239071700554811E-2</c:v>
                </c:pt>
                <c:pt idx="10689">
                  <c:v>4.1051288367554187E-2</c:v>
                </c:pt>
                <c:pt idx="10690">
                  <c:v>3.9765388367553237E-2</c:v>
                </c:pt>
                <c:pt idx="10691">
                  <c:v>3.9112938367552766E-2</c:v>
                </c:pt>
                <c:pt idx="10692">
                  <c:v>4.0976638367554011E-2</c:v>
                </c:pt>
                <c:pt idx="10693">
                  <c:v>4.0347521701552716E-2</c:v>
                </c:pt>
                <c:pt idx="10694">
                  <c:v>3.9395071700554632E-2</c:v>
                </c:pt>
                <c:pt idx="10695">
                  <c:v>3.8774471700553328E-2</c:v>
                </c:pt>
                <c:pt idx="10696">
                  <c:v>3.8581105034553212E-2</c:v>
                </c:pt>
                <c:pt idx="10697">
                  <c:v>4.073855503455355E-2</c:v>
                </c:pt>
                <c:pt idx="10698">
                  <c:v>4.0786405033553089E-2</c:v>
                </c:pt>
                <c:pt idx="10699">
                  <c:v>3.9816638367555293E-2</c:v>
                </c:pt>
                <c:pt idx="10700">
                  <c:v>3.9101905034553533E-2</c:v>
                </c:pt>
                <c:pt idx="10701">
                  <c:v>3.8961238367554565E-2</c:v>
                </c:pt>
                <c:pt idx="10702">
                  <c:v>3.9504938367554268E-2</c:v>
                </c:pt>
                <c:pt idx="10703">
                  <c:v>3.9437655033553079E-2</c:v>
                </c:pt>
                <c:pt idx="10704">
                  <c:v>3.8753921700554764E-2</c:v>
                </c:pt>
                <c:pt idx="10705">
                  <c:v>3.9258555033554424E-2</c:v>
                </c:pt>
                <c:pt idx="10706">
                  <c:v>3.9313571700554342E-2</c:v>
                </c:pt>
                <c:pt idx="10707">
                  <c:v>4.0356138367553876E-2</c:v>
                </c:pt>
                <c:pt idx="10708">
                  <c:v>4.0868021700554771E-2</c:v>
                </c:pt>
                <c:pt idx="10709">
                  <c:v>3.9714571700554438E-2</c:v>
                </c:pt>
                <c:pt idx="10710">
                  <c:v>3.9384055034553847E-2</c:v>
                </c:pt>
                <c:pt idx="10711">
                  <c:v>3.9587271700553608E-2</c:v>
                </c:pt>
                <c:pt idx="10712">
                  <c:v>4.0627405033554845E-2</c:v>
                </c:pt>
                <c:pt idx="10713">
                  <c:v>3.9253721701553126E-2</c:v>
                </c:pt>
                <c:pt idx="10714">
                  <c:v>3.9041521701554907E-2</c:v>
                </c:pt>
                <c:pt idx="10715">
                  <c:v>3.8691638367553474E-2</c:v>
                </c:pt>
                <c:pt idx="10716">
                  <c:v>3.8561405034552146E-2</c:v>
                </c:pt>
                <c:pt idx="10717">
                  <c:v>4.0132671700553638E-2</c:v>
                </c:pt>
                <c:pt idx="10718">
                  <c:v>3.9359138367553961E-2</c:v>
                </c:pt>
                <c:pt idx="10719">
                  <c:v>3.9594021701554419E-2</c:v>
                </c:pt>
                <c:pt idx="10720">
                  <c:v>3.879608836755373E-2</c:v>
                </c:pt>
                <c:pt idx="10721">
                  <c:v>3.8963938367554143E-2</c:v>
                </c:pt>
                <c:pt idx="10722">
                  <c:v>4.0948621700553425E-2</c:v>
                </c:pt>
                <c:pt idx="10723">
                  <c:v>4.087437170155446E-2</c:v>
                </c:pt>
                <c:pt idx="10724">
                  <c:v>3.9684971700553143E-2</c:v>
                </c:pt>
                <c:pt idx="10725">
                  <c:v>3.985352170155472E-2</c:v>
                </c:pt>
                <c:pt idx="10726">
                  <c:v>4.0080321700554714E-2</c:v>
                </c:pt>
                <c:pt idx="10727">
                  <c:v>4.073397170055322E-2</c:v>
                </c:pt>
                <c:pt idx="10728">
                  <c:v>4.113302170155371E-2</c:v>
                </c:pt>
                <c:pt idx="10729">
                  <c:v>4.0848721700554827E-2</c:v>
                </c:pt>
                <c:pt idx="10730">
                  <c:v>3.85543383675548E-2</c:v>
                </c:pt>
                <c:pt idx="10731">
                  <c:v>3.8642005033552487E-2</c:v>
                </c:pt>
                <c:pt idx="10732">
                  <c:v>3.9952888367554132E-2</c:v>
                </c:pt>
                <c:pt idx="10733">
                  <c:v>3.9930005034553198E-2</c:v>
                </c:pt>
                <c:pt idx="10734">
                  <c:v>3.8491505033554099E-2</c:v>
                </c:pt>
                <c:pt idx="10735">
                  <c:v>3.8209038367555473E-2</c:v>
                </c:pt>
                <c:pt idx="10736">
                  <c:v>3.8995155033552956E-2</c:v>
                </c:pt>
                <c:pt idx="10737">
                  <c:v>4.0173805034552992E-2</c:v>
                </c:pt>
                <c:pt idx="10738">
                  <c:v>3.9617171700554857E-2</c:v>
                </c:pt>
                <c:pt idx="10739">
                  <c:v>3.9777571700553474E-2</c:v>
                </c:pt>
                <c:pt idx="10740">
                  <c:v>3.9401571700554208E-2</c:v>
                </c:pt>
                <c:pt idx="10741">
                  <c:v>3.9881171700554455E-2</c:v>
                </c:pt>
                <c:pt idx="10742">
                  <c:v>4.125698836755283E-2</c:v>
                </c:pt>
                <c:pt idx="10743">
                  <c:v>4.1327555034553279E-2</c:v>
                </c:pt>
                <c:pt idx="10744">
                  <c:v>4.0273371700554741E-2</c:v>
                </c:pt>
                <c:pt idx="10745">
                  <c:v>3.9708855033553328E-2</c:v>
                </c:pt>
                <c:pt idx="10746">
                  <c:v>3.8954755033553348E-2</c:v>
                </c:pt>
                <c:pt idx="10747">
                  <c:v>4.044468836755484E-2</c:v>
                </c:pt>
                <c:pt idx="10748">
                  <c:v>4.0370688367555155E-2</c:v>
                </c:pt>
                <c:pt idx="10749">
                  <c:v>4.0041571701554937E-2</c:v>
                </c:pt>
                <c:pt idx="10750">
                  <c:v>3.9455705034552715E-2</c:v>
                </c:pt>
                <c:pt idx="10751">
                  <c:v>3.9089188367554109E-2</c:v>
                </c:pt>
                <c:pt idx="10752">
                  <c:v>4.0296121700554147E-2</c:v>
                </c:pt>
                <c:pt idx="10753">
                  <c:v>4.0269838367554336E-2</c:v>
                </c:pt>
                <c:pt idx="10754">
                  <c:v>4.0173038367554662E-2</c:v>
                </c:pt>
                <c:pt idx="10755">
                  <c:v>3.8927371700553118E-2</c:v>
                </c:pt>
                <c:pt idx="10756">
                  <c:v>3.945950503455449E-2</c:v>
                </c:pt>
                <c:pt idx="10757">
                  <c:v>4.0230671700553125E-2</c:v>
                </c:pt>
                <c:pt idx="10758">
                  <c:v>4.0740755034552614E-2</c:v>
                </c:pt>
                <c:pt idx="10759">
                  <c:v>4.0629305034554045E-2</c:v>
                </c:pt>
                <c:pt idx="10760">
                  <c:v>4.0245438367553413E-2</c:v>
                </c:pt>
                <c:pt idx="10761">
                  <c:v>3.9956955034553723E-2</c:v>
                </c:pt>
                <c:pt idx="10762">
                  <c:v>4.1038555034552851E-2</c:v>
                </c:pt>
                <c:pt idx="10763">
                  <c:v>4.0363988367553241E-2</c:v>
                </c:pt>
                <c:pt idx="10764">
                  <c:v>4.0440521701554169E-2</c:v>
                </c:pt>
                <c:pt idx="10765">
                  <c:v>3.9144638367553733E-2</c:v>
                </c:pt>
                <c:pt idx="10766">
                  <c:v>3.966603836755396E-2</c:v>
                </c:pt>
                <c:pt idx="10767">
                  <c:v>4.0693705033555141E-2</c:v>
                </c:pt>
                <c:pt idx="10768">
                  <c:v>4.0620721701553245E-2</c:v>
                </c:pt>
                <c:pt idx="10769">
                  <c:v>4.0113288367552749E-2</c:v>
                </c:pt>
                <c:pt idx="10770">
                  <c:v>3.9459155033553864E-2</c:v>
                </c:pt>
                <c:pt idx="10771">
                  <c:v>3.8819338367553649E-2</c:v>
                </c:pt>
                <c:pt idx="10772">
                  <c:v>4.0143421700553142E-2</c:v>
                </c:pt>
                <c:pt idx="10773">
                  <c:v>4.1047205033554371E-2</c:v>
                </c:pt>
                <c:pt idx="10774">
                  <c:v>4.0256671701553295E-2</c:v>
                </c:pt>
                <c:pt idx="10775">
                  <c:v>4.0419288367554665E-2</c:v>
                </c:pt>
                <c:pt idx="10776">
                  <c:v>3.9999221700553769E-2</c:v>
                </c:pt>
                <c:pt idx="10777">
                  <c:v>4.1465905034553566E-2</c:v>
                </c:pt>
                <c:pt idx="10778">
                  <c:v>4.1444105034552828E-2</c:v>
                </c:pt>
                <c:pt idx="10779">
                  <c:v>4.0380521701554664E-2</c:v>
                </c:pt>
                <c:pt idx="10780">
                  <c:v>3.8821005033555303E-2</c:v>
                </c:pt>
                <c:pt idx="10781">
                  <c:v>3.9064438367552648E-2</c:v>
                </c:pt>
                <c:pt idx="10782">
                  <c:v>4.0402088367554392E-2</c:v>
                </c:pt>
                <c:pt idx="10783">
                  <c:v>3.991678836755326E-2</c:v>
                </c:pt>
                <c:pt idx="10784">
                  <c:v>3.9096888367553498E-2</c:v>
                </c:pt>
                <c:pt idx="10785">
                  <c:v>3.9122105034553337E-2</c:v>
                </c:pt>
                <c:pt idx="10786">
                  <c:v>3.9512305033553255E-2</c:v>
                </c:pt>
                <c:pt idx="10787">
                  <c:v>4.0749871700554288E-2</c:v>
                </c:pt>
                <c:pt idx="10788">
                  <c:v>4.1023521700554746E-2</c:v>
                </c:pt>
                <c:pt idx="10789">
                  <c:v>3.9799088367552707E-2</c:v>
                </c:pt>
                <c:pt idx="10790">
                  <c:v>3.9598838367553804E-2</c:v>
                </c:pt>
                <c:pt idx="10791">
                  <c:v>3.9228821700553376E-2</c:v>
                </c:pt>
                <c:pt idx="10792">
                  <c:v>4.1075955034554704E-2</c:v>
                </c:pt>
                <c:pt idx="10793">
                  <c:v>4.0428538367554404E-2</c:v>
                </c:pt>
                <c:pt idx="10794">
                  <c:v>3.9812055033553187E-2</c:v>
                </c:pt>
                <c:pt idx="10795">
                  <c:v>3.932613836755379E-2</c:v>
                </c:pt>
                <c:pt idx="10796">
                  <c:v>3.8989355033554454E-2</c:v>
                </c:pt>
                <c:pt idx="10797">
                  <c:v>4.0398838367553716E-2</c:v>
                </c:pt>
                <c:pt idx="10798">
                  <c:v>4.0229071700553967E-2</c:v>
                </c:pt>
                <c:pt idx="10799">
                  <c:v>3.9234421700553093E-2</c:v>
                </c:pt>
                <c:pt idx="10800">
                  <c:v>3.8890221700554187E-2</c:v>
                </c:pt>
                <c:pt idx="10801">
                  <c:v>3.8967955034554927E-2</c:v>
                </c:pt>
                <c:pt idx="10802">
                  <c:v>4.0593188367552949E-2</c:v>
                </c:pt>
                <c:pt idx="10803">
                  <c:v>4.0865538367554202E-2</c:v>
                </c:pt>
                <c:pt idx="10804">
                  <c:v>4.0266405034553324E-2</c:v>
                </c:pt>
                <c:pt idx="10805">
                  <c:v>3.9359488367552722E-2</c:v>
                </c:pt>
                <c:pt idx="10806">
                  <c:v>3.9243188367554319E-2</c:v>
                </c:pt>
                <c:pt idx="10807">
                  <c:v>4.0678805034553414E-2</c:v>
                </c:pt>
                <c:pt idx="10808">
                  <c:v>4.1268488367553993E-2</c:v>
                </c:pt>
                <c:pt idx="10809">
                  <c:v>3.9992671701553698E-2</c:v>
                </c:pt>
                <c:pt idx="10810">
                  <c:v>3.9131888367553949E-2</c:v>
                </c:pt>
                <c:pt idx="10811">
                  <c:v>3.9283221700553164E-2</c:v>
                </c:pt>
                <c:pt idx="10812">
                  <c:v>4.072630503455428E-2</c:v>
                </c:pt>
                <c:pt idx="10813">
                  <c:v>4.0888605034553785E-2</c:v>
                </c:pt>
                <c:pt idx="10814">
                  <c:v>3.9804821701554041E-2</c:v>
                </c:pt>
                <c:pt idx="10815">
                  <c:v>3.9204888367554383E-2</c:v>
                </c:pt>
                <c:pt idx="10816">
                  <c:v>3.990168836755266E-2</c:v>
                </c:pt>
                <c:pt idx="10817">
                  <c:v>4.1468471700553303E-2</c:v>
                </c:pt>
                <c:pt idx="10818">
                  <c:v>4.1004638367554372E-2</c:v>
                </c:pt>
                <c:pt idx="10819">
                  <c:v>4.0248205033553711E-2</c:v>
                </c:pt>
                <c:pt idx="10820">
                  <c:v>4.0003055034554216E-2</c:v>
                </c:pt>
                <c:pt idx="10821">
                  <c:v>3.9736838367553554E-2</c:v>
                </c:pt>
                <c:pt idx="10822">
                  <c:v>4.1270055034554567E-2</c:v>
                </c:pt>
                <c:pt idx="10823">
                  <c:v>4.1048305033554791E-2</c:v>
                </c:pt>
                <c:pt idx="10824">
                  <c:v>3.9651405034553514E-2</c:v>
                </c:pt>
                <c:pt idx="10825">
                  <c:v>3.8974705034553872E-2</c:v>
                </c:pt>
                <c:pt idx="10826">
                  <c:v>3.9225721701554542E-2</c:v>
                </c:pt>
                <c:pt idx="10827">
                  <c:v>4.0337471700554198E-2</c:v>
                </c:pt>
                <c:pt idx="10828">
                  <c:v>4.1072321700554817E-2</c:v>
                </c:pt>
                <c:pt idx="10829">
                  <c:v>4.0692288367552856E-2</c:v>
                </c:pt>
                <c:pt idx="10830">
                  <c:v>4.0114355034552809E-2</c:v>
                </c:pt>
                <c:pt idx="10831">
                  <c:v>4.1223005034553631E-2</c:v>
                </c:pt>
                <c:pt idx="10832">
                  <c:v>4.1932238367555066E-2</c:v>
                </c:pt>
                <c:pt idx="10833">
                  <c:v>4.0958721700552439E-2</c:v>
                </c:pt>
                <c:pt idx="10834">
                  <c:v>4.0577438367553634E-2</c:v>
                </c:pt>
                <c:pt idx="10835">
                  <c:v>4.0040838367553414E-2</c:v>
                </c:pt>
                <c:pt idx="10836">
                  <c:v>3.9707471701553268E-2</c:v>
                </c:pt>
                <c:pt idx="10837">
                  <c:v>4.0875188367553286E-2</c:v>
                </c:pt>
                <c:pt idx="10838">
                  <c:v>4.1209705033554436E-2</c:v>
                </c:pt>
                <c:pt idx="10839">
                  <c:v>3.9737488367554044E-2</c:v>
                </c:pt>
                <c:pt idx="10840">
                  <c:v>3.9612571700552615E-2</c:v>
                </c:pt>
                <c:pt idx="10841">
                  <c:v>4.0036455034553733E-2</c:v>
                </c:pt>
                <c:pt idx="10842">
                  <c:v>4.1321555033554128E-2</c:v>
                </c:pt>
                <c:pt idx="10843">
                  <c:v>4.122718836755275E-2</c:v>
                </c:pt>
                <c:pt idx="10844">
                  <c:v>4.0879155034553485E-2</c:v>
                </c:pt>
                <c:pt idx="10845">
                  <c:v>4.0563521700554397E-2</c:v>
                </c:pt>
                <c:pt idx="10846">
                  <c:v>4.074585503455537E-2</c:v>
                </c:pt>
                <c:pt idx="10847">
                  <c:v>4.1142771700553873E-2</c:v>
                </c:pt>
                <c:pt idx="10848">
                  <c:v>4.0265355034553488E-2</c:v>
                </c:pt>
                <c:pt idx="10849">
                  <c:v>4.0194005033552707E-2</c:v>
                </c:pt>
                <c:pt idx="10850">
                  <c:v>3.9949255034554335E-2</c:v>
                </c:pt>
                <c:pt idx="10851">
                  <c:v>4.0049471700554798E-2</c:v>
                </c:pt>
                <c:pt idx="10852">
                  <c:v>4.1009638367554183E-2</c:v>
                </c:pt>
                <c:pt idx="10853">
                  <c:v>4.0411355033554267E-2</c:v>
                </c:pt>
                <c:pt idx="10854">
                  <c:v>4.0802138367554044E-2</c:v>
                </c:pt>
                <c:pt idx="10855">
                  <c:v>4.0887221701553636E-2</c:v>
                </c:pt>
                <c:pt idx="10856">
                  <c:v>4.11913383675548E-2</c:v>
                </c:pt>
                <c:pt idx="10857">
                  <c:v>4.2636955034553517E-2</c:v>
                </c:pt>
                <c:pt idx="10858">
                  <c:v>4.2836088367553551E-2</c:v>
                </c:pt>
                <c:pt idx="10859">
                  <c:v>4.1904371700554457E-2</c:v>
                </c:pt>
                <c:pt idx="10860">
                  <c:v>4.1168605033553754E-2</c:v>
                </c:pt>
                <c:pt idx="10861">
                  <c:v>4.0830055033553372E-2</c:v>
                </c:pt>
                <c:pt idx="10862">
                  <c:v>4.2294371701553993E-2</c:v>
                </c:pt>
                <c:pt idx="10863">
                  <c:v>4.1546988367554286E-2</c:v>
                </c:pt>
                <c:pt idx="10864">
                  <c:v>4.1412921700554287E-2</c:v>
                </c:pt>
                <c:pt idx="10865">
                  <c:v>4.1381938367552842E-2</c:v>
                </c:pt>
                <c:pt idx="10866">
                  <c:v>4.1467021700554121E-2</c:v>
                </c:pt>
                <c:pt idx="10867">
                  <c:v>4.1886405034554167E-2</c:v>
                </c:pt>
                <c:pt idx="10868">
                  <c:v>4.2607288367553189E-2</c:v>
                </c:pt>
                <c:pt idx="10869">
                  <c:v>4.3174171700553779E-2</c:v>
                </c:pt>
                <c:pt idx="10870">
                  <c:v>4.18196883675543E-2</c:v>
                </c:pt>
                <c:pt idx="10871">
                  <c:v>4.1349221700554176E-2</c:v>
                </c:pt>
                <c:pt idx="10872">
                  <c:v>4.2198571701555346E-2</c:v>
                </c:pt>
                <c:pt idx="10873">
                  <c:v>4.2307105033553463E-2</c:v>
                </c:pt>
                <c:pt idx="10874">
                  <c:v>4.1736905034553254E-2</c:v>
                </c:pt>
                <c:pt idx="10875">
                  <c:v>4.2131455034554358E-2</c:v>
                </c:pt>
                <c:pt idx="10876">
                  <c:v>4.105355503455406E-2</c:v>
                </c:pt>
                <c:pt idx="10877">
                  <c:v>4.1531805034552741E-2</c:v>
                </c:pt>
                <c:pt idx="10878">
                  <c:v>4.1645905034553857E-2</c:v>
                </c:pt>
                <c:pt idx="10879">
                  <c:v>4.2208038367554004E-2</c:v>
                </c:pt>
                <c:pt idx="10880">
                  <c:v>4.1181155033552977E-2</c:v>
                </c:pt>
                <c:pt idx="10881">
                  <c:v>4.1364588367552593E-2</c:v>
                </c:pt>
                <c:pt idx="10882">
                  <c:v>4.2818621700553686E-2</c:v>
                </c:pt>
                <c:pt idx="10883">
                  <c:v>4.2424238367552783E-2</c:v>
                </c:pt>
                <c:pt idx="10884">
                  <c:v>4.2088238367553779E-2</c:v>
                </c:pt>
                <c:pt idx="10885">
                  <c:v>4.209627170155357E-2</c:v>
                </c:pt>
                <c:pt idx="10886">
                  <c:v>4.1663505033553386E-2</c:v>
                </c:pt>
                <c:pt idx="10887">
                  <c:v>4.1904771700553803E-2</c:v>
                </c:pt>
                <c:pt idx="10888">
                  <c:v>4.1228855034554493E-2</c:v>
                </c:pt>
                <c:pt idx="10889">
                  <c:v>4.0411205034554379E-2</c:v>
                </c:pt>
                <c:pt idx="10890">
                  <c:v>4.0944805033554979E-2</c:v>
                </c:pt>
                <c:pt idx="10891">
                  <c:v>4.1330771701555372E-2</c:v>
                </c:pt>
                <c:pt idx="10892">
                  <c:v>4.2812638367553071E-2</c:v>
                </c:pt>
                <c:pt idx="10893">
                  <c:v>4.2333871700553652E-2</c:v>
                </c:pt>
                <c:pt idx="10894">
                  <c:v>4.1414388367553692E-2</c:v>
                </c:pt>
                <c:pt idx="10895">
                  <c:v>4.1463571700552884E-2</c:v>
                </c:pt>
                <c:pt idx="10896">
                  <c:v>4.1900971700553805E-2</c:v>
                </c:pt>
                <c:pt idx="10897">
                  <c:v>4.218677170055414E-2</c:v>
                </c:pt>
                <c:pt idx="10898">
                  <c:v>4.25163383675526E-2</c:v>
                </c:pt>
                <c:pt idx="10899">
                  <c:v>4.1562521701554681E-2</c:v>
                </c:pt>
                <c:pt idx="10900">
                  <c:v>4.1438271700553878E-2</c:v>
                </c:pt>
                <c:pt idx="10901">
                  <c:v>4.0902705034553358E-2</c:v>
                </c:pt>
                <c:pt idx="10902">
                  <c:v>4.1778788367554179E-2</c:v>
                </c:pt>
                <c:pt idx="10903">
                  <c:v>4.2346438367553099E-2</c:v>
                </c:pt>
                <c:pt idx="10904">
                  <c:v>4.1728871700553463E-2</c:v>
                </c:pt>
                <c:pt idx="10905">
                  <c:v>4.1497521701553589E-2</c:v>
                </c:pt>
                <c:pt idx="10906">
                  <c:v>4.1599538367553771E-2</c:v>
                </c:pt>
                <c:pt idx="10907">
                  <c:v>4.2968805034553761E-2</c:v>
                </c:pt>
                <c:pt idx="10908">
                  <c:v>4.1938888367554619E-2</c:v>
                </c:pt>
                <c:pt idx="10909">
                  <c:v>4.1214188367553597E-2</c:v>
                </c:pt>
                <c:pt idx="10910">
                  <c:v>4.053337170055378E-2</c:v>
                </c:pt>
                <c:pt idx="10911">
                  <c:v>4.0850388367554794E-2</c:v>
                </c:pt>
                <c:pt idx="10912">
                  <c:v>4.179623836755382E-2</c:v>
                </c:pt>
                <c:pt idx="10913">
                  <c:v>4.1528605034554425E-2</c:v>
                </c:pt>
                <c:pt idx="10914">
                  <c:v>4.1350821700553334E-2</c:v>
                </c:pt>
                <c:pt idx="10915">
                  <c:v>4.0273121701553685E-2</c:v>
                </c:pt>
                <c:pt idx="10916">
                  <c:v>4.0489288367553791E-2</c:v>
                </c:pt>
                <c:pt idx="10917">
                  <c:v>4.1200688367553931E-2</c:v>
                </c:pt>
                <c:pt idx="10918">
                  <c:v>4.1373805034553748E-2</c:v>
                </c:pt>
                <c:pt idx="10919">
                  <c:v>4.1098855033553996E-2</c:v>
                </c:pt>
                <c:pt idx="10920">
                  <c:v>4.0386355033553437E-2</c:v>
                </c:pt>
                <c:pt idx="10921">
                  <c:v>3.9898105034555223E-2</c:v>
                </c:pt>
                <c:pt idx="10922">
                  <c:v>4.0790305033554256E-2</c:v>
                </c:pt>
                <c:pt idx="10923">
                  <c:v>4.0750505033554554E-2</c:v>
                </c:pt>
                <c:pt idx="10924">
                  <c:v>4.0694388367552528E-2</c:v>
                </c:pt>
                <c:pt idx="10925">
                  <c:v>4.0099055034553424E-2</c:v>
                </c:pt>
                <c:pt idx="10926">
                  <c:v>4.0190471700552302E-2</c:v>
                </c:pt>
                <c:pt idx="10927">
                  <c:v>4.1062671700553957E-2</c:v>
                </c:pt>
                <c:pt idx="10928">
                  <c:v>4.0717821701552873E-2</c:v>
                </c:pt>
                <c:pt idx="10929">
                  <c:v>4.0337188367554469E-2</c:v>
                </c:pt>
                <c:pt idx="10930">
                  <c:v>4.0208238367553897E-2</c:v>
                </c:pt>
                <c:pt idx="10931">
                  <c:v>4.0933388367554849E-2</c:v>
                </c:pt>
                <c:pt idx="10932">
                  <c:v>4.0821805034554751E-2</c:v>
                </c:pt>
                <c:pt idx="10933">
                  <c:v>4.0836505033552364E-2</c:v>
                </c:pt>
                <c:pt idx="10934">
                  <c:v>4.0689005034553596E-2</c:v>
                </c:pt>
                <c:pt idx="10935">
                  <c:v>4.0270655034553252E-2</c:v>
                </c:pt>
                <c:pt idx="10936">
                  <c:v>4.0390988367554351E-2</c:v>
                </c:pt>
                <c:pt idx="10937">
                  <c:v>4.2001438367553726E-2</c:v>
                </c:pt>
                <c:pt idx="10938">
                  <c:v>4.1939988367555039E-2</c:v>
                </c:pt>
                <c:pt idx="10939">
                  <c:v>4.0851338367553461E-2</c:v>
                </c:pt>
                <c:pt idx="10940">
                  <c:v>4.0111455033554358E-2</c:v>
                </c:pt>
                <c:pt idx="10941">
                  <c:v>4.058120503355496E-2</c:v>
                </c:pt>
                <c:pt idx="10942">
                  <c:v>4.1318438367555069E-2</c:v>
                </c:pt>
                <c:pt idx="10943">
                  <c:v>4.1169471701553342E-2</c:v>
                </c:pt>
                <c:pt idx="10944">
                  <c:v>4.0217205033553818E-2</c:v>
                </c:pt>
                <c:pt idx="10945">
                  <c:v>3.9698755034554403E-2</c:v>
                </c:pt>
                <c:pt idx="10946">
                  <c:v>3.9949371700553862E-2</c:v>
                </c:pt>
                <c:pt idx="10947">
                  <c:v>4.1188321701555133E-2</c:v>
                </c:pt>
                <c:pt idx="10948">
                  <c:v>4.0717538367554831E-2</c:v>
                </c:pt>
                <c:pt idx="10949">
                  <c:v>3.9734988367553251E-2</c:v>
                </c:pt>
                <c:pt idx="10950">
                  <c:v>3.925367170055423E-2</c:v>
                </c:pt>
                <c:pt idx="10951">
                  <c:v>3.9389938367555069E-2</c:v>
                </c:pt>
                <c:pt idx="10952">
                  <c:v>4.0491421701553912E-2</c:v>
                </c:pt>
                <c:pt idx="10953">
                  <c:v>3.9667638367553118E-2</c:v>
                </c:pt>
                <c:pt idx="10954">
                  <c:v>3.9490055033552587E-2</c:v>
                </c:pt>
                <c:pt idx="10955">
                  <c:v>3.96436883675539E-2</c:v>
                </c:pt>
                <c:pt idx="10956">
                  <c:v>3.9855955034552928E-2</c:v>
                </c:pt>
                <c:pt idx="10957">
                  <c:v>4.1576405033553379E-2</c:v>
                </c:pt>
                <c:pt idx="10958">
                  <c:v>4.1743888367554896E-2</c:v>
                </c:pt>
                <c:pt idx="10959">
                  <c:v>4.1565321701553651E-2</c:v>
                </c:pt>
                <c:pt idx="10960">
                  <c:v>4.0443905034552821E-2</c:v>
                </c:pt>
                <c:pt idx="10961">
                  <c:v>4.0690771700552866E-2</c:v>
                </c:pt>
                <c:pt idx="10962">
                  <c:v>4.1624588367553408E-2</c:v>
                </c:pt>
                <c:pt idx="10963">
                  <c:v>4.1569188367554369E-2</c:v>
                </c:pt>
                <c:pt idx="10964">
                  <c:v>4.0538621700554736E-2</c:v>
                </c:pt>
                <c:pt idx="10965">
                  <c:v>4.0063321701553314E-2</c:v>
                </c:pt>
                <c:pt idx="10966">
                  <c:v>3.9494621700554469E-2</c:v>
                </c:pt>
                <c:pt idx="10967">
                  <c:v>4.0904288367554067E-2</c:v>
                </c:pt>
                <c:pt idx="10968">
                  <c:v>4.0836921700553711E-2</c:v>
                </c:pt>
                <c:pt idx="10969">
                  <c:v>4.02602050345537E-2</c:v>
                </c:pt>
                <c:pt idx="10970">
                  <c:v>3.9258355033553863E-2</c:v>
                </c:pt>
                <c:pt idx="10971">
                  <c:v>3.8805355034553693E-2</c:v>
                </c:pt>
                <c:pt idx="10972">
                  <c:v>4.0385488367554026E-2</c:v>
                </c:pt>
                <c:pt idx="10973">
                  <c:v>4.0346655034553217E-2</c:v>
                </c:pt>
                <c:pt idx="10974">
                  <c:v>3.9919788367552791E-2</c:v>
                </c:pt>
                <c:pt idx="10975">
                  <c:v>3.9725288367553582E-2</c:v>
                </c:pt>
                <c:pt idx="10976">
                  <c:v>4.0221371700552802E-2</c:v>
                </c:pt>
                <c:pt idx="10977">
                  <c:v>4.2310988367554495E-2</c:v>
                </c:pt>
                <c:pt idx="10978">
                  <c:v>4.1366971701553859E-2</c:v>
                </c:pt>
                <c:pt idx="10979">
                  <c:v>4.1076138367553264E-2</c:v>
                </c:pt>
                <c:pt idx="10980">
                  <c:v>3.9644821701554769E-2</c:v>
                </c:pt>
                <c:pt idx="10981">
                  <c:v>3.9951505033552118E-2</c:v>
                </c:pt>
                <c:pt idx="10982">
                  <c:v>4.130865503455268E-2</c:v>
                </c:pt>
                <c:pt idx="10983">
                  <c:v>4.0817155033553612E-2</c:v>
                </c:pt>
                <c:pt idx="10984">
                  <c:v>4.0522538367553332E-2</c:v>
                </c:pt>
                <c:pt idx="10985">
                  <c:v>3.9358871700554368E-2</c:v>
                </c:pt>
                <c:pt idx="10986">
                  <c:v>3.9816871701554526E-2</c:v>
                </c:pt>
                <c:pt idx="10987">
                  <c:v>4.0450821700553655E-2</c:v>
                </c:pt>
                <c:pt idx="10988">
                  <c:v>4.09120717005544E-2</c:v>
                </c:pt>
                <c:pt idx="10989">
                  <c:v>4.059993836755367E-2</c:v>
                </c:pt>
                <c:pt idx="10990">
                  <c:v>4.011217170155397E-2</c:v>
                </c:pt>
                <c:pt idx="10991">
                  <c:v>4.0144071700553632E-2</c:v>
                </c:pt>
                <c:pt idx="10992">
                  <c:v>4.1396638367554098E-2</c:v>
                </c:pt>
                <c:pt idx="10993">
                  <c:v>4.1487055034553813E-2</c:v>
                </c:pt>
                <c:pt idx="10994">
                  <c:v>4.0846805034553804E-2</c:v>
                </c:pt>
                <c:pt idx="10995">
                  <c:v>4.0410855034553841E-2</c:v>
                </c:pt>
                <c:pt idx="10996">
                  <c:v>4.0524671700553364E-2</c:v>
                </c:pt>
                <c:pt idx="10997">
                  <c:v>4.1939871700553646E-2</c:v>
                </c:pt>
                <c:pt idx="10998">
                  <c:v>4.1974055034553495E-2</c:v>
                </c:pt>
                <c:pt idx="10999">
                  <c:v>4.0315971701553502E-2</c:v>
                </c:pt>
                <c:pt idx="11000">
                  <c:v>3.9388438367553527E-2</c:v>
                </c:pt>
                <c:pt idx="11001">
                  <c:v>3.9498921701553294E-2</c:v>
                </c:pt>
                <c:pt idx="11002">
                  <c:v>4.0805655034554314E-2</c:v>
                </c:pt>
                <c:pt idx="11003">
                  <c:v>4.0965355034553633E-2</c:v>
                </c:pt>
                <c:pt idx="11004">
                  <c:v>4.0050205034552769E-2</c:v>
                </c:pt>
                <c:pt idx="11005">
                  <c:v>4.0462238367553874E-2</c:v>
                </c:pt>
                <c:pt idx="11006">
                  <c:v>4.0245921700553702E-2</c:v>
                </c:pt>
                <c:pt idx="11007">
                  <c:v>4.1878138367553455E-2</c:v>
                </c:pt>
                <c:pt idx="11008">
                  <c:v>4.165013836755356E-2</c:v>
                </c:pt>
                <c:pt idx="11009">
                  <c:v>4.0659421701552526E-2</c:v>
                </c:pt>
                <c:pt idx="11010">
                  <c:v>4.0011621700554792E-2</c:v>
                </c:pt>
                <c:pt idx="11011">
                  <c:v>4.017260503455318E-2</c:v>
                </c:pt>
                <c:pt idx="11012">
                  <c:v>4.1399821700553965E-2</c:v>
                </c:pt>
                <c:pt idx="11013">
                  <c:v>4.1083388367554499E-2</c:v>
                </c:pt>
                <c:pt idx="11014">
                  <c:v>3.9860405034553417E-2</c:v>
                </c:pt>
                <c:pt idx="11015">
                  <c:v>3.8825638367552665E-2</c:v>
                </c:pt>
                <c:pt idx="11016">
                  <c:v>3.9446855034552322E-2</c:v>
                </c:pt>
                <c:pt idx="11017">
                  <c:v>4.106625503355317E-2</c:v>
                </c:pt>
                <c:pt idx="11018">
                  <c:v>4.1877571700552133E-2</c:v>
                </c:pt>
                <c:pt idx="11019">
                  <c:v>4.1069405034554543E-2</c:v>
                </c:pt>
                <c:pt idx="11020">
                  <c:v>4.059293836755358E-2</c:v>
                </c:pt>
                <c:pt idx="11021">
                  <c:v>4.0165071701552216E-2</c:v>
                </c:pt>
                <c:pt idx="11022">
                  <c:v>4.2341788367553826E-2</c:v>
                </c:pt>
                <c:pt idx="11023">
                  <c:v>4.1172671700555122E-2</c:v>
                </c:pt>
                <c:pt idx="11024">
                  <c:v>4.0663988367552542E-2</c:v>
                </c:pt>
                <c:pt idx="11025">
                  <c:v>4.029748836755416E-2</c:v>
                </c:pt>
                <c:pt idx="11026">
                  <c:v>4.041417170155355E-2</c:v>
                </c:pt>
                <c:pt idx="11027">
                  <c:v>4.0603021700554146E-2</c:v>
                </c:pt>
                <c:pt idx="11028">
                  <c:v>4.0647555034554153E-2</c:v>
                </c:pt>
                <c:pt idx="11029">
                  <c:v>3.9786238367553531E-2</c:v>
                </c:pt>
                <c:pt idx="11030">
                  <c:v>3.9434738367552805E-2</c:v>
                </c:pt>
                <c:pt idx="11031">
                  <c:v>4.0196588367554534E-2</c:v>
                </c:pt>
                <c:pt idx="11032">
                  <c:v>4.1749871700553734E-2</c:v>
                </c:pt>
                <c:pt idx="11033">
                  <c:v>4.1994988367554734E-2</c:v>
                </c:pt>
                <c:pt idx="11034">
                  <c:v>4.0673171700555025E-2</c:v>
                </c:pt>
                <c:pt idx="11035">
                  <c:v>4.0397088367554582E-2</c:v>
                </c:pt>
                <c:pt idx="11036">
                  <c:v>3.9936755033553831E-2</c:v>
                </c:pt>
                <c:pt idx="11037">
                  <c:v>4.1677388367554039E-2</c:v>
                </c:pt>
                <c:pt idx="11038">
                  <c:v>4.1418121700554658E-2</c:v>
                </c:pt>
                <c:pt idx="11039">
                  <c:v>4.0497788367553647E-2</c:v>
                </c:pt>
                <c:pt idx="11040">
                  <c:v>3.9731221700553612E-2</c:v>
                </c:pt>
                <c:pt idx="11041">
                  <c:v>3.9849871700554609E-2</c:v>
                </c:pt>
                <c:pt idx="11042">
                  <c:v>4.065098836755339E-2</c:v>
                </c:pt>
                <c:pt idx="11043">
                  <c:v>4.1133355034552246E-2</c:v>
                </c:pt>
                <c:pt idx="11044">
                  <c:v>4.0211805033552886E-2</c:v>
                </c:pt>
                <c:pt idx="11045">
                  <c:v>4.0871805034552858E-2</c:v>
                </c:pt>
                <c:pt idx="11046">
                  <c:v>4.0944605034554507E-2</c:v>
                </c:pt>
                <c:pt idx="11047">
                  <c:v>4.1716388367553273E-2</c:v>
                </c:pt>
                <c:pt idx="11048">
                  <c:v>4.1917221701555499E-2</c:v>
                </c:pt>
                <c:pt idx="11049">
                  <c:v>4.0887821700553453E-2</c:v>
                </c:pt>
                <c:pt idx="11050">
                  <c:v>4.0077321700553406E-2</c:v>
                </c:pt>
                <c:pt idx="11051">
                  <c:v>4.0243971700554007E-2</c:v>
                </c:pt>
                <c:pt idx="11052">
                  <c:v>4.0866088367553524E-2</c:v>
                </c:pt>
                <c:pt idx="11053">
                  <c:v>4.091732170055358E-2</c:v>
                </c:pt>
                <c:pt idx="11054">
                  <c:v>4.0926021701554086E-2</c:v>
                </c:pt>
                <c:pt idx="11055">
                  <c:v>4.0436671700553498E-2</c:v>
                </c:pt>
                <c:pt idx="11056">
                  <c:v>3.9952921701554581E-2</c:v>
                </c:pt>
                <c:pt idx="11057">
                  <c:v>4.1454055033553552E-2</c:v>
                </c:pt>
                <c:pt idx="11058">
                  <c:v>4.1738971700552477E-2</c:v>
                </c:pt>
                <c:pt idx="11059">
                  <c:v>4.1197738367553208E-2</c:v>
                </c:pt>
                <c:pt idx="11060">
                  <c:v>4.028080503455285E-2</c:v>
                </c:pt>
                <c:pt idx="11061">
                  <c:v>3.9715071701553264E-2</c:v>
                </c:pt>
                <c:pt idx="11062">
                  <c:v>4.1027755033552674E-2</c:v>
                </c:pt>
                <c:pt idx="11063">
                  <c:v>4.1220471700554165E-2</c:v>
                </c:pt>
                <c:pt idx="11064">
                  <c:v>4.0320771700554439E-2</c:v>
                </c:pt>
                <c:pt idx="11065">
                  <c:v>3.97873717015544E-2</c:v>
                </c:pt>
                <c:pt idx="11066">
                  <c:v>4.0499571700553141E-2</c:v>
                </c:pt>
                <c:pt idx="11067">
                  <c:v>4.1784788367555017E-2</c:v>
                </c:pt>
                <c:pt idx="11068">
                  <c:v>4.1181971700553668E-2</c:v>
                </c:pt>
                <c:pt idx="11069">
                  <c:v>4.1383721700554113E-2</c:v>
                </c:pt>
                <c:pt idx="11070">
                  <c:v>4.064425503355458E-2</c:v>
                </c:pt>
                <c:pt idx="11071">
                  <c:v>4.0293271700554592E-2</c:v>
                </c:pt>
                <c:pt idx="11072">
                  <c:v>4.1789771701552916E-2</c:v>
                </c:pt>
                <c:pt idx="11073">
                  <c:v>4.1835605033553727E-2</c:v>
                </c:pt>
                <c:pt idx="11074">
                  <c:v>4.1198055034553385E-2</c:v>
                </c:pt>
                <c:pt idx="11075">
                  <c:v>4.0624038367554641E-2</c:v>
                </c:pt>
                <c:pt idx="11076">
                  <c:v>4.0440105034554599E-2</c:v>
                </c:pt>
                <c:pt idx="11077">
                  <c:v>4.0979655033553677E-2</c:v>
                </c:pt>
                <c:pt idx="11078">
                  <c:v>4.1501371700554082E-2</c:v>
                </c:pt>
                <c:pt idx="11079">
                  <c:v>4.1026071700554348E-2</c:v>
                </c:pt>
                <c:pt idx="11080">
                  <c:v>3.9672971700553242E-2</c:v>
                </c:pt>
                <c:pt idx="11081">
                  <c:v>4.0510405034553679E-2</c:v>
                </c:pt>
                <c:pt idx="11082">
                  <c:v>4.1785838367553077E-2</c:v>
                </c:pt>
                <c:pt idx="11083">
                  <c:v>4.1310255034553614E-2</c:v>
                </c:pt>
                <c:pt idx="11084">
                  <c:v>4.0486421701554101E-2</c:v>
                </c:pt>
                <c:pt idx="11085">
                  <c:v>4.0056188367553383E-2</c:v>
                </c:pt>
                <c:pt idx="11086">
                  <c:v>4.0241688367553999E-2</c:v>
                </c:pt>
                <c:pt idx="11087">
                  <c:v>4.0624671701553219E-2</c:v>
                </c:pt>
                <c:pt idx="11088">
                  <c:v>4.0708705033554574E-2</c:v>
                </c:pt>
                <c:pt idx="11089">
                  <c:v>4.0178105033553416E-2</c:v>
                </c:pt>
                <c:pt idx="11090">
                  <c:v>4.0444905034553849E-2</c:v>
                </c:pt>
                <c:pt idx="11091">
                  <c:v>3.9977821701552466E-2</c:v>
                </c:pt>
                <c:pt idx="11092">
                  <c:v>4.1468905033553008E-2</c:v>
                </c:pt>
                <c:pt idx="11093">
                  <c:v>4.1217821701553484E-2</c:v>
                </c:pt>
                <c:pt idx="11094">
                  <c:v>4.1374138367554061E-2</c:v>
                </c:pt>
                <c:pt idx="11095">
                  <c:v>4.0859571700553723E-2</c:v>
                </c:pt>
                <c:pt idx="11096">
                  <c:v>4.1461071700553867E-2</c:v>
                </c:pt>
                <c:pt idx="11097">
                  <c:v>4.214232170055339E-2</c:v>
                </c:pt>
                <c:pt idx="11098">
                  <c:v>4.1665555034554339E-2</c:v>
                </c:pt>
                <c:pt idx="11099">
                  <c:v>4.0549971701554235E-2</c:v>
                </c:pt>
                <c:pt idx="11100">
                  <c:v>4.0055655033554197E-2</c:v>
                </c:pt>
                <c:pt idx="11101">
                  <c:v>4.089690503455308E-2</c:v>
                </c:pt>
                <c:pt idx="11102">
                  <c:v>4.192153836755437E-2</c:v>
                </c:pt>
                <c:pt idx="11103">
                  <c:v>4.1812721700552793E-2</c:v>
                </c:pt>
                <c:pt idx="11104">
                  <c:v>4.1162071701553907E-2</c:v>
                </c:pt>
                <c:pt idx="11105">
                  <c:v>4.0429705034553856E-2</c:v>
                </c:pt>
                <c:pt idx="11106">
                  <c:v>4.0670738367553264E-2</c:v>
                </c:pt>
                <c:pt idx="11107">
                  <c:v>4.1140905034553435E-2</c:v>
                </c:pt>
                <c:pt idx="11108">
                  <c:v>4.0736055034552757E-2</c:v>
                </c:pt>
                <c:pt idx="11109">
                  <c:v>4.0237588367554047E-2</c:v>
                </c:pt>
                <c:pt idx="11110">
                  <c:v>3.9682038367552644E-2</c:v>
                </c:pt>
                <c:pt idx="11111">
                  <c:v>3.9383838367553062E-2</c:v>
                </c:pt>
                <c:pt idx="11112">
                  <c:v>4.0770455034555078E-2</c:v>
                </c:pt>
                <c:pt idx="11113">
                  <c:v>4.0850821700554499E-2</c:v>
                </c:pt>
                <c:pt idx="11114">
                  <c:v>4.1012221700552368E-2</c:v>
                </c:pt>
                <c:pt idx="11115">
                  <c:v>3.9952438367552426E-2</c:v>
                </c:pt>
                <c:pt idx="11116">
                  <c:v>4.075870503455277E-2</c:v>
                </c:pt>
                <c:pt idx="11117">
                  <c:v>4.1089538367553538E-2</c:v>
                </c:pt>
                <c:pt idx="11118">
                  <c:v>4.1239105034553483E-2</c:v>
                </c:pt>
                <c:pt idx="11119">
                  <c:v>4.0302855034554733E-2</c:v>
                </c:pt>
                <c:pt idx="11120">
                  <c:v>4.0130521700553382E-2</c:v>
                </c:pt>
                <c:pt idx="11121">
                  <c:v>4.0443171700553074E-2</c:v>
                </c:pt>
                <c:pt idx="11122">
                  <c:v>4.0979505033555477E-2</c:v>
                </c:pt>
                <c:pt idx="11123">
                  <c:v>4.0489188367554399E-2</c:v>
                </c:pt>
                <c:pt idx="11124">
                  <c:v>4.0785838367555408E-2</c:v>
                </c:pt>
                <c:pt idx="11125">
                  <c:v>4.0556205034554219E-2</c:v>
                </c:pt>
                <c:pt idx="11126">
                  <c:v>4.1102105034552985E-2</c:v>
                </c:pt>
                <c:pt idx="11127">
                  <c:v>4.219135503455447E-2</c:v>
                </c:pt>
                <c:pt idx="11128">
                  <c:v>4.1705055034554087E-2</c:v>
                </c:pt>
                <c:pt idx="11129">
                  <c:v>4.0670705033554591E-2</c:v>
                </c:pt>
                <c:pt idx="11130">
                  <c:v>3.9173705034554154E-2</c:v>
                </c:pt>
                <c:pt idx="11131">
                  <c:v>3.9634038367554816E-2</c:v>
                </c:pt>
                <c:pt idx="11132">
                  <c:v>4.034257170155349E-2</c:v>
                </c:pt>
                <c:pt idx="11133">
                  <c:v>4.0747221700553518E-2</c:v>
                </c:pt>
                <c:pt idx="11134">
                  <c:v>3.9920038367553937E-2</c:v>
                </c:pt>
                <c:pt idx="11135">
                  <c:v>3.989670503455485E-2</c:v>
                </c:pt>
                <c:pt idx="11136">
                  <c:v>4.0295238367554512E-2</c:v>
                </c:pt>
                <c:pt idx="11137">
                  <c:v>4.1466021701554959E-2</c:v>
                </c:pt>
                <c:pt idx="11138">
                  <c:v>4.1803888367552625E-2</c:v>
                </c:pt>
                <c:pt idx="11139">
                  <c:v>4.1121905034553444E-2</c:v>
                </c:pt>
                <c:pt idx="11140">
                  <c:v>3.9352455034552272E-2</c:v>
                </c:pt>
                <c:pt idx="11141">
                  <c:v>3.9081655033553056E-2</c:v>
                </c:pt>
                <c:pt idx="11142">
                  <c:v>4.0619155033554358E-2</c:v>
                </c:pt>
                <c:pt idx="11143">
                  <c:v>4.0684838367552836E-2</c:v>
                </c:pt>
                <c:pt idx="11144">
                  <c:v>4.034060503455357E-2</c:v>
                </c:pt>
                <c:pt idx="11145">
                  <c:v>3.9457105034554865E-2</c:v>
                </c:pt>
                <c:pt idx="11146">
                  <c:v>3.9297138367554177E-2</c:v>
                </c:pt>
                <c:pt idx="11147">
                  <c:v>4.0764621700554352E-2</c:v>
                </c:pt>
                <c:pt idx="11148">
                  <c:v>4.0959671700552883E-2</c:v>
                </c:pt>
                <c:pt idx="11149">
                  <c:v>4.0703738367555212E-2</c:v>
                </c:pt>
                <c:pt idx="11150">
                  <c:v>4.0196188367553412E-2</c:v>
                </c:pt>
                <c:pt idx="11151">
                  <c:v>4.0081521700554526E-2</c:v>
                </c:pt>
                <c:pt idx="11152">
                  <c:v>4.12167550345552E-2</c:v>
                </c:pt>
                <c:pt idx="11153">
                  <c:v>4.0841655034554017E-2</c:v>
                </c:pt>
                <c:pt idx="11154">
                  <c:v>3.9509288367553588E-2</c:v>
                </c:pt>
                <c:pt idx="11155">
                  <c:v>3.9974571700555253E-2</c:v>
                </c:pt>
                <c:pt idx="11156">
                  <c:v>4.0129821700554083E-2</c:v>
                </c:pt>
                <c:pt idx="11157">
                  <c:v>4.0921838367554877E-2</c:v>
                </c:pt>
                <c:pt idx="11158">
                  <c:v>4.0673188367553473E-2</c:v>
                </c:pt>
                <c:pt idx="11159">
                  <c:v>3.9629121700554173E-2</c:v>
                </c:pt>
                <c:pt idx="11160">
                  <c:v>3.9770671701554641E-2</c:v>
                </c:pt>
                <c:pt idx="11161">
                  <c:v>4.0202721701553437E-2</c:v>
                </c:pt>
                <c:pt idx="11162">
                  <c:v>4.150717170055436E-2</c:v>
                </c:pt>
                <c:pt idx="11163">
                  <c:v>4.1691988367554125E-2</c:v>
                </c:pt>
                <c:pt idx="11164">
                  <c:v>4.0155038367553922E-2</c:v>
                </c:pt>
                <c:pt idx="11165">
                  <c:v>3.8269055033555113E-2</c:v>
                </c:pt>
                <c:pt idx="11166">
                  <c:v>3.9255971700554462E-2</c:v>
                </c:pt>
                <c:pt idx="11167">
                  <c:v>4.0616471700553228E-2</c:v>
                </c:pt>
                <c:pt idx="11168">
                  <c:v>4.0276088367554544E-2</c:v>
                </c:pt>
                <c:pt idx="11169">
                  <c:v>3.9129088367553203E-2</c:v>
                </c:pt>
                <c:pt idx="11170">
                  <c:v>3.8521155034554291E-2</c:v>
                </c:pt>
                <c:pt idx="11171">
                  <c:v>3.8559921700552516E-2</c:v>
                </c:pt>
                <c:pt idx="11172">
                  <c:v>4.0595921700554663E-2</c:v>
                </c:pt>
                <c:pt idx="11173">
                  <c:v>4.0795038367554562E-2</c:v>
                </c:pt>
                <c:pt idx="11174">
                  <c:v>4.0198121700554659E-2</c:v>
                </c:pt>
                <c:pt idx="11175">
                  <c:v>3.9505038367555437E-2</c:v>
                </c:pt>
                <c:pt idx="11176">
                  <c:v>3.9273155034554599E-2</c:v>
                </c:pt>
                <c:pt idx="11177">
                  <c:v>4.0413505033554523E-2</c:v>
                </c:pt>
                <c:pt idx="11178">
                  <c:v>3.9741721700553748E-2</c:v>
                </c:pt>
                <c:pt idx="11179">
                  <c:v>3.9272388367554492E-2</c:v>
                </c:pt>
                <c:pt idx="11180">
                  <c:v>3.8941955034553069E-2</c:v>
                </c:pt>
                <c:pt idx="11181">
                  <c:v>3.8912205034553574E-2</c:v>
                </c:pt>
                <c:pt idx="11182">
                  <c:v>4.0892855034553713E-2</c:v>
                </c:pt>
                <c:pt idx="11183">
                  <c:v>4.0517571700553881E-2</c:v>
                </c:pt>
                <c:pt idx="11184">
                  <c:v>4.0598321700554288E-2</c:v>
                </c:pt>
                <c:pt idx="11185">
                  <c:v>3.9909905034554563E-2</c:v>
                </c:pt>
                <c:pt idx="11186">
                  <c:v>3.9725305034553807E-2</c:v>
                </c:pt>
                <c:pt idx="11187">
                  <c:v>4.0911255033553709E-2</c:v>
                </c:pt>
                <c:pt idx="11188">
                  <c:v>4.0847488367552878E-2</c:v>
                </c:pt>
                <c:pt idx="11189">
                  <c:v>4.0290321701552181E-2</c:v>
                </c:pt>
                <c:pt idx="11190">
                  <c:v>3.9509438367553565E-2</c:v>
                </c:pt>
                <c:pt idx="11191">
                  <c:v>3.8994955034552484E-2</c:v>
                </c:pt>
                <c:pt idx="11192">
                  <c:v>4.0158621700553135E-2</c:v>
                </c:pt>
                <c:pt idx="11193">
                  <c:v>3.9894221701552504E-2</c:v>
                </c:pt>
                <c:pt idx="11194">
                  <c:v>3.8973255034552914E-2</c:v>
                </c:pt>
                <c:pt idx="11195">
                  <c:v>3.8325088367554508E-2</c:v>
                </c:pt>
                <c:pt idx="11196">
                  <c:v>3.9231588367553763E-2</c:v>
                </c:pt>
                <c:pt idx="11197">
                  <c:v>4.0889171700553242E-2</c:v>
                </c:pt>
                <c:pt idx="11198">
                  <c:v>4.0382421700553686E-2</c:v>
                </c:pt>
                <c:pt idx="11199">
                  <c:v>3.9154088367554032E-2</c:v>
                </c:pt>
                <c:pt idx="11200">
                  <c:v>3.8667255034552775E-2</c:v>
                </c:pt>
                <c:pt idx="11201">
                  <c:v>3.8379571700553464E-2</c:v>
                </c:pt>
                <c:pt idx="11202">
                  <c:v>4.0386005033554676E-2</c:v>
                </c:pt>
                <c:pt idx="11203">
                  <c:v>4.0446538367555143E-2</c:v>
                </c:pt>
                <c:pt idx="11204">
                  <c:v>3.9561505033552671E-2</c:v>
                </c:pt>
                <c:pt idx="11205">
                  <c:v>3.8321721700552439E-2</c:v>
                </c:pt>
                <c:pt idx="11206">
                  <c:v>3.8014055034554198E-2</c:v>
                </c:pt>
                <c:pt idx="11207">
                  <c:v>3.9574421701554521E-2</c:v>
                </c:pt>
                <c:pt idx="11208">
                  <c:v>3.934475503455466E-2</c:v>
                </c:pt>
                <c:pt idx="11209">
                  <c:v>3.8989371700554679E-2</c:v>
                </c:pt>
                <c:pt idx="11210">
                  <c:v>3.8383821700553392E-2</c:v>
                </c:pt>
                <c:pt idx="11211">
                  <c:v>3.8682755034552721E-2</c:v>
                </c:pt>
                <c:pt idx="11212">
                  <c:v>3.9856655034554003E-2</c:v>
                </c:pt>
                <c:pt idx="11213">
                  <c:v>3.9737771700553773E-2</c:v>
                </c:pt>
                <c:pt idx="11214">
                  <c:v>3.8612821701554403E-2</c:v>
                </c:pt>
                <c:pt idx="11215">
                  <c:v>3.7785955034554911E-2</c:v>
                </c:pt>
                <c:pt idx="11216">
                  <c:v>3.786015503455338E-2</c:v>
                </c:pt>
                <c:pt idx="11217">
                  <c:v>3.9163355034553995E-2</c:v>
                </c:pt>
                <c:pt idx="11218">
                  <c:v>3.9106471700553549E-2</c:v>
                </c:pt>
                <c:pt idx="11219">
                  <c:v>3.9349871700553998E-2</c:v>
                </c:pt>
                <c:pt idx="11220">
                  <c:v>3.8254671700552259E-2</c:v>
                </c:pt>
                <c:pt idx="11221">
                  <c:v>3.9502421700555027E-2</c:v>
                </c:pt>
                <c:pt idx="11222">
                  <c:v>4.0752305033554273E-2</c:v>
                </c:pt>
                <c:pt idx="11223">
                  <c:v>4.0807638367554369E-2</c:v>
                </c:pt>
                <c:pt idx="11224">
                  <c:v>3.9077138367553624E-2</c:v>
                </c:pt>
                <c:pt idx="11225">
                  <c:v>3.8617405034552868E-2</c:v>
                </c:pt>
                <c:pt idx="11226">
                  <c:v>3.836943836755409E-2</c:v>
                </c:pt>
                <c:pt idx="11227">
                  <c:v>3.9682238367553205E-2</c:v>
                </c:pt>
                <c:pt idx="11228">
                  <c:v>3.9686171700552955E-2</c:v>
                </c:pt>
                <c:pt idx="11229">
                  <c:v>3.8692771700554254E-2</c:v>
                </c:pt>
                <c:pt idx="11230">
                  <c:v>3.8182105033555083E-2</c:v>
                </c:pt>
                <c:pt idx="11231">
                  <c:v>3.8651338367555035E-2</c:v>
                </c:pt>
                <c:pt idx="11232">
                  <c:v>3.9759588367552959E-2</c:v>
                </c:pt>
                <c:pt idx="11233">
                  <c:v>3.9083805034553401E-2</c:v>
                </c:pt>
                <c:pt idx="11234">
                  <c:v>3.8445938367552793E-2</c:v>
                </c:pt>
                <c:pt idx="11235">
                  <c:v>3.8772688367553834E-2</c:v>
                </c:pt>
                <c:pt idx="11236">
                  <c:v>3.8645005034553884E-2</c:v>
                </c:pt>
                <c:pt idx="11237">
                  <c:v>4.0671355034555171E-2</c:v>
                </c:pt>
                <c:pt idx="11238">
                  <c:v>4.09629050345552E-2</c:v>
                </c:pt>
                <c:pt idx="11239">
                  <c:v>3.9388938367554041E-2</c:v>
                </c:pt>
                <c:pt idx="11240">
                  <c:v>3.8354621700553218E-2</c:v>
                </c:pt>
                <c:pt idx="11241">
                  <c:v>3.8001921701552768E-2</c:v>
                </c:pt>
                <c:pt idx="11242">
                  <c:v>4.0092705034553824E-2</c:v>
                </c:pt>
                <c:pt idx="11243">
                  <c:v>4.0135021701554544E-2</c:v>
                </c:pt>
                <c:pt idx="11244">
                  <c:v>3.9313805034555352E-2</c:v>
                </c:pt>
                <c:pt idx="11245">
                  <c:v>3.840513836755384E-2</c:v>
                </c:pt>
                <c:pt idx="11246">
                  <c:v>3.7878288367553872E-2</c:v>
                </c:pt>
                <c:pt idx="11247">
                  <c:v>3.9597938367553945E-2</c:v>
                </c:pt>
                <c:pt idx="11248">
                  <c:v>4.0075088367553982E-2</c:v>
                </c:pt>
                <c:pt idx="11249">
                  <c:v>3.9802905034552929E-2</c:v>
                </c:pt>
                <c:pt idx="11250">
                  <c:v>3.9345155034554005E-2</c:v>
                </c:pt>
                <c:pt idx="11251">
                  <c:v>3.933680503455235E-2</c:v>
                </c:pt>
                <c:pt idx="11252">
                  <c:v>4.0640421700554222E-2</c:v>
                </c:pt>
                <c:pt idx="11253">
                  <c:v>4.0161471700554466E-2</c:v>
                </c:pt>
                <c:pt idx="11254">
                  <c:v>3.9224955033552569E-2</c:v>
                </c:pt>
                <c:pt idx="11255">
                  <c:v>3.9810371700553085E-2</c:v>
                </c:pt>
                <c:pt idx="11256">
                  <c:v>3.884903836755256E-2</c:v>
                </c:pt>
                <c:pt idx="11257">
                  <c:v>3.9718788367554006E-2</c:v>
                </c:pt>
                <c:pt idx="11258">
                  <c:v>4.0175121700554109E-2</c:v>
                </c:pt>
                <c:pt idx="11259">
                  <c:v>4.025848836755315E-2</c:v>
                </c:pt>
                <c:pt idx="11260">
                  <c:v>3.8981771700552906E-2</c:v>
                </c:pt>
                <c:pt idx="11261">
                  <c:v>3.9008071700554717E-2</c:v>
                </c:pt>
                <c:pt idx="11262">
                  <c:v>4.1044905034554227E-2</c:v>
                </c:pt>
                <c:pt idx="11263">
                  <c:v>4.0479521701555179E-2</c:v>
                </c:pt>
                <c:pt idx="11264">
                  <c:v>4.0018238367553985E-2</c:v>
                </c:pt>
                <c:pt idx="11265">
                  <c:v>3.9646555034553679E-2</c:v>
                </c:pt>
                <c:pt idx="11266">
                  <c:v>3.9414321701552305E-2</c:v>
                </c:pt>
                <c:pt idx="11267">
                  <c:v>4.1281488367553146E-2</c:v>
                </c:pt>
                <c:pt idx="11268">
                  <c:v>4.0432788367552555E-2</c:v>
                </c:pt>
                <c:pt idx="11269">
                  <c:v>4.0237588367554047E-2</c:v>
                </c:pt>
                <c:pt idx="11270">
                  <c:v>3.9386988367554346E-2</c:v>
                </c:pt>
                <c:pt idx="11271">
                  <c:v>3.9563838367553353E-2</c:v>
                </c:pt>
                <c:pt idx="11272">
                  <c:v>4.0690738367554283E-2</c:v>
                </c:pt>
                <c:pt idx="11273">
                  <c:v>4.0401971700552999E-2</c:v>
                </c:pt>
                <c:pt idx="11274">
                  <c:v>3.9153155034553813E-2</c:v>
                </c:pt>
                <c:pt idx="11275">
                  <c:v>3.9200571700553646E-2</c:v>
                </c:pt>
                <c:pt idx="11276">
                  <c:v>3.9746255034553493E-2</c:v>
                </c:pt>
                <c:pt idx="11277">
                  <c:v>4.0384238367553629E-2</c:v>
                </c:pt>
                <c:pt idx="11278">
                  <c:v>4.0375288367553844E-2</c:v>
                </c:pt>
                <c:pt idx="11279">
                  <c:v>3.9911105033554287E-2</c:v>
                </c:pt>
                <c:pt idx="11280">
                  <c:v>3.894135503355485E-2</c:v>
                </c:pt>
                <c:pt idx="11281">
                  <c:v>3.9205138367553752E-2</c:v>
                </c:pt>
                <c:pt idx="11282">
                  <c:v>4.1021905033553588E-2</c:v>
                </c:pt>
                <c:pt idx="11283">
                  <c:v>4.0667838367554901E-2</c:v>
                </c:pt>
                <c:pt idx="11284">
                  <c:v>3.9637971700554567E-2</c:v>
                </c:pt>
                <c:pt idx="11285">
                  <c:v>3.9382988367553787E-2</c:v>
                </c:pt>
                <c:pt idx="11286">
                  <c:v>3.887668836755416E-2</c:v>
                </c:pt>
                <c:pt idx="11287">
                  <c:v>4.0452621700553373E-2</c:v>
                </c:pt>
                <c:pt idx="11288">
                  <c:v>3.9836921700554265E-2</c:v>
                </c:pt>
                <c:pt idx="11289">
                  <c:v>3.9260955034552361E-2</c:v>
                </c:pt>
                <c:pt idx="11290">
                  <c:v>3.9200071700553132E-2</c:v>
                </c:pt>
                <c:pt idx="11291">
                  <c:v>3.9114688367553677E-2</c:v>
                </c:pt>
                <c:pt idx="11292">
                  <c:v>4.1231171700554861E-2</c:v>
                </c:pt>
                <c:pt idx="11293">
                  <c:v>4.0961455034552466E-2</c:v>
                </c:pt>
                <c:pt idx="11294">
                  <c:v>4.0549388367552688E-2</c:v>
                </c:pt>
                <c:pt idx="11295">
                  <c:v>4.0076771700554084E-2</c:v>
                </c:pt>
                <c:pt idx="11296">
                  <c:v>4.0074271700553291E-2</c:v>
                </c:pt>
                <c:pt idx="11297">
                  <c:v>4.0553621700554168E-2</c:v>
                </c:pt>
                <c:pt idx="11298">
                  <c:v>4.1021288367553546E-2</c:v>
                </c:pt>
                <c:pt idx="11299">
                  <c:v>4.0410755034552673E-2</c:v>
                </c:pt>
                <c:pt idx="11300">
                  <c:v>4.0254355034554615E-2</c:v>
                </c:pt>
                <c:pt idx="11301">
                  <c:v>4.0214071700554535E-2</c:v>
                </c:pt>
                <c:pt idx="11302">
                  <c:v>4.1267055034555036E-2</c:v>
                </c:pt>
                <c:pt idx="11303">
                  <c:v>4.0384338367553022E-2</c:v>
                </c:pt>
                <c:pt idx="11304">
                  <c:v>3.9917988367554849E-2</c:v>
                </c:pt>
                <c:pt idx="11305">
                  <c:v>3.9307088367553214E-2</c:v>
                </c:pt>
                <c:pt idx="11306">
                  <c:v>3.945423836755331E-2</c:v>
                </c:pt>
                <c:pt idx="11307">
                  <c:v>4.1009238367553061E-2</c:v>
                </c:pt>
                <c:pt idx="11308">
                  <c:v>4.0712888367553782E-2</c:v>
                </c:pt>
                <c:pt idx="11309">
                  <c:v>4.0377421701552188E-2</c:v>
                </c:pt>
                <c:pt idx="11310">
                  <c:v>4.0392738367553485E-2</c:v>
                </c:pt>
                <c:pt idx="11311">
                  <c:v>4.0346238367553647E-2</c:v>
                </c:pt>
                <c:pt idx="11312">
                  <c:v>4.1037221700553198E-2</c:v>
                </c:pt>
                <c:pt idx="11313">
                  <c:v>4.0760271701553344E-2</c:v>
                </c:pt>
                <c:pt idx="11314">
                  <c:v>4.0434105034553761E-2</c:v>
                </c:pt>
                <c:pt idx="11315">
                  <c:v>3.9833038367553322E-2</c:v>
                </c:pt>
                <c:pt idx="11316">
                  <c:v>4.0064671700554791E-2</c:v>
                </c:pt>
                <c:pt idx="11317">
                  <c:v>4.045008836755222E-2</c:v>
                </c:pt>
                <c:pt idx="11318">
                  <c:v>4.0080971701553517E-2</c:v>
                </c:pt>
                <c:pt idx="11319">
                  <c:v>3.9749671700552505E-2</c:v>
                </c:pt>
                <c:pt idx="11320">
                  <c:v>3.9460055033553723E-2</c:v>
                </c:pt>
                <c:pt idx="11321">
                  <c:v>3.8822221700553564E-2</c:v>
                </c:pt>
                <c:pt idx="11322">
                  <c:v>4.0034405033554557E-2</c:v>
                </c:pt>
                <c:pt idx="11323">
                  <c:v>4.0809188367552943E-2</c:v>
                </c:pt>
                <c:pt idx="11324">
                  <c:v>4.0095038367552641E-2</c:v>
                </c:pt>
                <c:pt idx="11325">
                  <c:v>3.903817170055475E-2</c:v>
                </c:pt>
                <c:pt idx="11326">
                  <c:v>3.9764838367552138E-2</c:v>
                </c:pt>
                <c:pt idx="11327">
                  <c:v>4.0615788367554154E-2</c:v>
                </c:pt>
                <c:pt idx="11328">
                  <c:v>4.0533255034554252E-2</c:v>
                </c:pt>
                <c:pt idx="11329">
                  <c:v>3.9475605034554342E-2</c:v>
                </c:pt>
                <c:pt idx="11330">
                  <c:v>3.8994288367553545E-2</c:v>
                </c:pt>
                <c:pt idx="11331">
                  <c:v>3.9870355033554142E-2</c:v>
                </c:pt>
                <c:pt idx="11332">
                  <c:v>4.0829138367555154E-2</c:v>
                </c:pt>
                <c:pt idx="11333">
                  <c:v>4.0114421700553529E-2</c:v>
                </c:pt>
                <c:pt idx="11334">
                  <c:v>3.9963171700553482E-2</c:v>
                </c:pt>
                <c:pt idx="11335">
                  <c:v>3.9831938367552902E-2</c:v>
                </c:pt>
                <c:pt idx="11336">
                  <c:v>3.9463088367553703E-2</c:v>
                </c:pt>
                <c:pt idx="11337">
                  <c:v>4.1214788367553504E-2</c:v>
                </c:pt>
                <c:pt idx="11338">
                  <c:v>4.1355871701553817E-2</c:v>
                </c:pt>
                <c:pt idx="11339">
                  <c:v>4.0213521700553437E-2</c:v>
                </c:pt>
                <c:pt idx="11340">
                  <c:v>4.0001821700553955E-2</c:v>
                </c:pt>
                <c:pt idx="11341">
                  <c:v>4.024427170055396E-2</c:v>
                </c:pt>
                <c:pt idx="11342">
                  <c:v>4.1527505033553916E-2</c:v>
                </c:pt>
                <c:pt idx="11343">
                  <c:v>4.1576905034553982E-2</c:v>
                </c:pt>
                <c:pt idx="11344">
                  <c:v>4.0368638367552515E-2</c:v>
                </c:pt>
                <c:pt idx="11345">
                  <c:v>3.953970503355371E-2</c:v>
                </c:pt>
                <c:pt idx="11346">
                  <c:v>4.0262605033555013E-2</c:v>
                </c:pt>
                <c:pt idx="11347">
                  <c:v>4.0452388367554229E-2</c:v>
                </c:pt>
                <c:pt idx="11348">
                  <c:v>4.0717155034553934E-2</c:v>
                </c:pt>
                <c:pt idx="11349">
                  <c:v>4.0164255034553301E-2</c:v>
                </c:pt>
                <c:pt idx="11350">
                  <c:v>3.920673836755291E-2</c:v>
                </c:pt>
                <c:pt idx="11351">
                  <c:v>3.8937271700553347E-2</c:v>
                </c:pt>
                <c:pt idx="11352">
                  <c:v>4.0556521700554307E-2</c:v>
                </c:pt>
                <c:pt idx="11353">
                  <c:v>4.0122888367553025E-2</c:v>
                </c:pt>
                <c:pt idx="11354">
                  <c:v>3.9127371701554517E-2</c:v>
                </c:pt>
                <c:pt idx="11355">
                  <c:v>3.9395688367552986E-2</c:v>
                </c:pt>
                <c:pt idx="11356">
                  <c:v>3.9074321700552653E-2</c:v>
                </c:pt>
                <c:pt idx="11357">
                  <c:v>4.0398438367554371E-2</c:v>
                </c:pt>
                <c:pt idx="11358">
                  <c:v>4.0759571701554045E-2</c:v>
                </c:pt>
                <c:pt idx="11359">
                  <c:v>4.0619038367553054E-2</c:v>
                </c:pt>
                <c:pt idx="11360">
                  <c:v>4.0585255034554416E-2</c:v>
                </c:pt>
                <c:pt idx="11361">
                  <c:v>3.9710188367552982E-2</c:v>
                </c:pt>
                <c:pt idx="11362">
                  <c:v>4.1143971700553686E-2</c:v>
                </c:pt>
                <c:pt idx="11363">
                  <c:v>4.1554238367553745E-2</c:v>
                </c:pt>
                <c:pt idx="11364">
                  <c:v>4.0746705034554645E-2</c:v>
                </c:pt>
                <c:pt idx="11365">
                  <c:v>3.9273721701554146E-2</c:v>
                </c:pt>
                <c:pt idx="11366">
                  <c:v>3.9609188367553963E-2</c:v>
                </c:pt>
                <c:pt idx="11367">
                  <c:v>4.0597171700553283E-2</c:v>
                </c:pt>
                <c:pt idx="11368">
                  <c:v>4.069657170055492E-2</c:v>
                </c:pt>
                <c:pt idx="11369">
                  <c:v>3.9707355033555339E-2</c:v>
                </c:pt>
                <c:pt idx="11370">
                  <c:v>3.9526255033554628E-2</c:v>
                </c:pt>
                <c:pt idx="11371">
                  <c:v>3.900440503455456E-2</c:v>
                </c:pt>
                <c:pt idx="11372">
                  <c:v>4.0590105033554161E-2</c:v>
                </c:pt>
                <c:pt idx="11373">
                  <c:v>4.0396138367554138E-2</c:v>
                </c:pt>
                <c:pt idx="11374">
                  <c:v>4.0809121701553999E-2</c:v>
                </c:pt>
                <c:pt idx="11375">
                  <c:v>3.8912055033553508E-2</c:v>
                </c:pt>
                <c:pt idx="11376">
                  <c:v>3.9629355034553407E-2</c:v>
                </c:pt>
                <c:pt idx="11377">
                  <c:v>4.0826505034554608E-2</c:v>
                </c:pt>
                <c:pt idx="11378">
                  <c:v>4.1000505034554061E-2</c:v>
                </c:pt>
                <c:pt idx="11379">
                  <c:v>4.0828021701552822E-2</c:v>
                </c:pt>
                <c:pt idx="11380">
                  <c:v>4.1195788367553512E-2</c:v>
                </c:pt>
                <c:pt idx="11381">
                  <c:v>4.0801038367553624E-2</c:v>
                </c:pt>
                <c:pt idx="11382">
                  <c:v>4.1851671701553309E-2</c:v>
                </c:pt>
                <c:pt idx="11383">
                  <c:v>4.0945505034554366E-2</c:v>
                </c:pt>
                <c:pt idx="11384">
                  <c:v>3.9751755033553729E-2</c:v>
                </c:pt>
                <c:pt idx="11385">
                  <c:v>3.9497655034554449E-2</c:v>
                </c:pt>
                <c:pt idx="11386">
                  <c:v>4.0557638367553175E-2</c:v>
                </c:pt>
                <c:pt idx="11387">
                  <c:v>4.1218405034553166E-2</c:v>
                </c:pt>
                <c:pt idx="11388">
                  <c:v>4.0526938367555013E-2</c:v>
                </c:pt>
                <c:pt idx="11389">
                  <c:v>3.886050503455514E-2</c:v>
                </c:pt>
                <c:pt idx="11390">
                  <c:v>3.9128955033553361E-2</c:v>
                </c:pt>
                <c:pt idx="11391">
                  <c:v>3.931010503455297E-2</c:v>
                </c:pt>
                <c:pt idx="11392">
                  <c:v>4.023372170055324E-2</c:v>
                </c:pt>
                <c:pt idx="11393">
                  <c:v>4.0306588367553922E-2</c:v>
                </c:pt>
                <c:pt idx="11394">
                  <c:v>4.0352488367553854E-2</c:v>
                </c:pt>
                <c:pt idx="11395">
                  <c:v>3.9466071700554786E-2</c:v>
                </c:pt>
                <c:pt idx="11396">
                  <c:v>3.9968138367552933E-2</c:v>
                </c:pt>
                <c:pt idx="11397">
                  <c:v>4.0846555034552659E-2</c:v>
                </c:pt>
                <c:pt idx="11398">
                  <c:v>4.0642055034553828E-2</c:v>
                </c:pt>
                <c:pt idx="11399">
                  <c:v>4.086272170155332E-2</c:v>
                </c:pt>
                <c:pt idx="11400">
                  <c:v>4.0203905034553025E-2</c:v>
                </c:pt>
                <c:pt idx="11401">
                  <c:v>4.0414171700553461E-2</c:v>
                </c:pt>
                <c:pt idx="11402">
                  <c:v>4.1283621701553266E-2</c:v>
                </c:pt>
                <c:pt idx="11403">
                  <c:v>4.0893438367553395E-2</c:v>
                </c:pt>
                <c:pt idx="11404">
                  <c:v>4.0932471701554854E-2</c:v>
                </c:pt>
                <c:pt idx="11405">
                  <c:v>4.0355188367553432E-2</c:v>
                </c:pt>
                <c:pt idx="11406">
                  <c:v>3.996038836755296E-2</c:v>
                </c:pt>
                <c:pt idx="11407">
                  <c:v>4.1295205033553509E-2</c:v>
                </c:pt>
                <c:pt idx="11408">
                  <c:v>4.1171471700553533E-2</c:v>
                </c:pt>
                <c:pt idx="11409">
                  <c:v>4.0195088367554768E-2</c:v>
                </c:pt>
                <c:pt idx="11410">
                  <c:v>3.9070921700553776E-2</c:v>
                </c:pt>
                <c:pt idx="11411">
                  <c:v>3.9202721700553902E-2</c:v>
                </c:pt>
                <c:pt idx="11412">
                  <c:v>3.9982805034553828E-2</c:v>
                </c:pt>
                <c:pt idx="11413">
                  <c:v>3.9880838367552365E-2</c:v>
                </c:pt>
                <c:pt idx="11414">
                  <c:v>3.9154721701554387E-2</c:v>
                </c:pt>
                <c:pt idx="11415">
                  <c:v>3.98697383675541E-2</c:v>
                </c:pt>
                <c:pt idx="11416">
                  <c:v>4.0091621700555316E-2</c:v>
                </c:pt>
                <c:pt idx="11417">
                  <c:v>3.9925555034552709E-2</c:v>
                </c:pt>
                <c:pt idx="11418">
                  <c:v>4.066240503355352E-2</c:v>
                </c:pt>
                <c:pt idx="11419">
                  <c:v>4.0395905034553217E-2</c:v>
                </c:pt>
                <c:pt idx="11420">
                  <c:v>3.9973805034555235E-2</c:v>
                </c:pt>
                <c:pt idx="11421">
                  <c:v>4.0065221701554202E-2</c:v>
                </c:pt>
                <c:pt idx="11422">
                  <c:v>4.0683455033554375E-2</c:v>
                </c:pt>
                <c:pt idx="11423">
                  <c:v>4.0725771700553318E-2</c:v>
                </c:pt>
                <c:pt idx="11424">
                  <c:v>3.9305655034554257E-2</c:v>
                </c:pt>
                <c:pt idx="11425">
                  <c:v>3.9314155034554113E-2</c:v>
                </c:pt>
                <c:pt idx="11426">
                  <c:v>3.9494438367554133E-2</c:v>
                </c:pt>
                <c:pt idx="11427">
                  <c:v>4.026923836755443E-2</c:v>
                </c:pt>
                <c:pt idx="11428">
                  <c:v>4.0375938367554334E-2</c:v>
                </c:pt>
                <c:pt idx="11429">
                  <c:v>3.941385503455215E-2</c:v>
                </c:pt>
                <c:pt idx="11430">
                  <c:v>3.9151088367554501E-2</c:v>
                </c:pt>
                <c:pt idx="11431">
                  <c:v>3.9657421700554488E-2</c:v>
                </c:pt>
                <c:pt idx="11432">
                  <c:v>3.9922871700555043E-2</c:v>
                </c:pt>
                <c:pt idx="11433">
                  <c:v>4.0531155034554581E-2</c:v>
                </c:pt>
                <c:pt idx="11434">
                  <c:v>3.9645805033553708E-2</c:v>
                </c:pt>
                <c:pt idx="11435">
                  <c:v>3.9117655033554535E-2</c:v>
                </c:pt>
                <c:pt idx="11436">
                  <c:v>3.9204671700555374E-2</c:v>
                </c:pt>
                <c:pt idx="11437">
                  <c:v>4.0856021700553094E-2</c:v>
                </c:pt>
                <c:pt idx="11438">
                  <c:v>4.1011638367554462E-2</c:v>
                </c:pt>
                <c:pt idx="11439">
                  <c:v>3.9626355034553876E-2</c:v>
                </c:pt>
                <c:pt idx="11440">
                  <c:v>3.96253383675544E-2</c:v>
                </c:pt>
                <c:pt idx="11441">
                  <c:v>4.0148921700553467E-2</c:v>
                </c:pt>
                <c:pt idx="11442">
                  <c:v>4.0998721700554477E-2</c:v>
                </c:pt>
                <c:pt idx="11443">
                  <c:v>4.1207388367554068E-2</c:v>
                </c:pt>
                <c:pt idx="11444">
                  <c:v>4.0262838367554246E-2</c:v>
                </c:pt>
                <c:pt idx="11445">
                  <c:v>4.0660638367552474E-2</c:v>
                </c:pt>
                <c:pt idx="11446">
                  <c:v>3.9892671701553931E-2</c:v>
                </c:pt>
                <c:pt idx="11447">
                  <c:v>4.0588638367554844E-2</c:v>
                </c:pt>
                <c:pt idx="11448">
                  <c:v>4.0745638367554585E-2</c:v>
                </c:pt>
                <c:pt idx="11449">
                  <c:v>4.0418405033553165E-2</c:v>
                </c:pt>
                <c:pt idx="11450">
                  <c:v>4.009310503455317E-2</c:v>
                </c:pt>
                <c:pt idx="11451">
                  <c:v>4.0000488367552614E-2</c:v>
                </c:pt>
                <c:pt idx="11452">
                  <c:v>4.0084921700553403E-2</c:v>
                </c:pt>
                <c:pt idx="11453">
                  <c:v>3.9663338367554382E-2</c:v>
                </c:pt>
                <c:pt idx="11454">
                  <c:v>3.9673821700554293E-2</c:v>
                </c:pt>
                <c:pt idx="11455">
                  <c:v>3.9407521700554463E-2</c:v>
                </c:pt>
                <c:pt idx="11456">
                  <c:v>3.9041171700554281E-2</c:v>
                </c:pt>
                <c:pt idx="11457">
                  <c:v>4.0166605033554029E-2</c:v>
                </c:pt>
                <c:pt idx="11458">
                  <c:v>4.0203255034554311E-2</c:v>
                </c:pt>
                <c:pt idx="11459">
                  <c:v>3.9703821700553157E-2</c:v>
                </c:pt>
                <c:pt idx="11460">
                  <c:v>3.8402455034554486E-2</c:v>
                </c:pt>
                <c:pt idx="11461">
                  <c:v>3.8566221700553308E-2</c:v>
                </c:pt>
                <c:pt idx="11462">
                  <c:v>4.0291671700553658E-2</c:v>
                </c:pt>
                <c:pt idx="11463">
                  <c:v>4.0460338367552987E-2</c:v>
                </c:pt>
                <c:pt idx="11464">
                  <c:v>3.9521238367552905E-2</c:v>
                </c:pt>
                <c:pt idx="11465">
                  <c:v>3.8509438367554119E-2</c:v>
                </c:pt>
                <c:pt idx="11466">
                  <c:v>3.9081188367554767E-2</c:v>
                </c:pt>
                <c:pt idx="11467">
                  <c:v>4.0410321700552879E-2</c:v>
                </c:pt>
                <c:pt idx="11468">
                  <c:v>4.0072105034552899E-2</c:v>
                </c:pt>
                <c:pt idx="11469">
                  <c:v>3.881208836755419E-2</c:v>
                </c:pt>
                <c:pt idx="11470">
                  <c:v>3.8685788367552612E-2</c:v>
                </c:pt>
                <c:pt idx="11471">
                  <c:v>3.8515005034553476E-2</c:v>
                </c:pt>
                <c:pt idx="11472">
                  <c:v>3.9871121700554249E-2</c:v>
                </c:pt>
                <c:pt idx="11473">
                  <c:v>3.9903688367552939E-2</c:v>
                </c:pt>
                <c:pt idx="11474">
                  <c:v>3.9255171700553995E-2</c:v>
                </c:pt>
                <c:pt idx="11475">
                  <c:v>3.8692338367554549E-2</c:v>
                </c:pt>
                <c:pt idx="11476">
                  <c:v>3.8679921700555078E-2</c:v>
                </c:pt>
                <c:pt idx="11477">
                  <c:v>4.0122605034555073E-2</c:v>
                </c:pt>
                <c:pt idx="11478">
                  <c:v>3.9402388367553123E-2</c:v>
                </c:pt>
                <c:pt idx="11479">
                  <c:v>3.9129355034552796E-2</c:v>
                </c:pt>
                <c:pt idx="11480">
                  <c:v>3.8961421701553214E-2</c:v>
                </c:pt>
                <c:pt idx="11481">
                  <c:v>3.8928038367553833E-2</c:v>
                </c:pt>
                <c:pt idx="11482">
                  <c:v>4.0701838367554324E-2</c:v>
                </c:pt>
                <c:pt idx="11483">
                  <c:v>4.0598121700553727E-2</c:v>
                </c:pt>
                <c:pt idx="11484">
                  <c:v>4.0177288367554589E-2</c:v>
                </c:pt>
                <c:pt idx="11485">
                  <c:v>3.9477105034554108E-2</c:v>
                </c:pt>
                <c:pt idx="11486">
                  <c:v>3.9195921700552597E-2</c:v>
                </c:pt>
                <c:pt idx="11487">
                  <c:v>4.0930105033553724E-2</c:v>
                </c:pt>
                <c:pt idx="11488">
                  <c:v>4.0388938367555263E-2</c:v>
                </c:pt>
                <c:pt idx="11489">
                  <c:v>4.0184421701554521E-2</c:v>
                </c:pt>
                <c:pt idx="11490">
                  <c:v>3.8807821701554127E-2</c:v>
                </c:pt>
                <c:pt idx="11491">
                  <c:v>3.9270955034555535E-2</c:v>
                </c:pt>
                <c:pt idx="11492">
                  <c:v>4.1570205033553756E-2</c:v>
                </c:pt>
                <c:pt idx="11493">
                  <c:v>4.063018836755368E-2</c:v>
                </c:pt>
                <c:pt idx="11494">
                  <c:v>3.9490538367552966E-2</c:v>
                </c:pt>
                <c:pt idx="11495">
                  <c:v>3.7828888367553895E-2</c:v>
                </c:pt>
                <c:pt idx="11496">
                  <c:v>3.8533738367553874E-2</c:v>
                </c:pt>
                <c:pt idx="11497">
                  <c:v>4.0022455034553553E-2</c:v>
                </c:pt>
                <c:pt idx="11498">
                  <c:v>3.9984438367555122E-2</c:v>
                </c:pt>
                <c:pt idx="11499">
                  <c:v>3.9298005033553587E-2</c:v>
                </c:pt>
                <c:pt idx="11500">
                  <c:v>3.8457971700553054E-2</c:v>
                </c:pt>
                <c:pt idx="11501">
                  <c:v>3.8665071700553846E-2</c:v>
                </c:pt>
                <c:pt idx="11502">
                  <c:v>4.0318105034553534E-2</c:v>
                </c:pt>
                <c:pt idx="11503">
                  <c:v>4.0261055034554752E-2</c:v>
                </c:pt>
                <c:pt idx="11504">
                  <c:v>3.9400788367553966E-2</c:v>
                </c:pt>
                <c:pt idx="11505">
                  <c:v>3.9253688367554454E-2</c:v>
                </c:pt>
                <c:pt idx="11506">
                  <c:v>3.9509655034552574E-2</c:v>
                </c:pt>
                <c:pt idx="11507">
                  <c:v>4.1615805034553824E-2</c:v>
                </c:pt>
                <c:pt idx="11508">
                  <c:v>4.1719905033553453E-2</c:v>
                </c:pt>
                <c:pt idx="11509">
                  <c:v>4.0721205033554989E-2</c:v>
                </c:pt>
                <c:pt idx="11510">
                  <c:v>3.9908338367553989E-2</c:v>
                </c:pt>
                <c:pt idx="11511">
                  <c:v>4.0475405034553227E-2</c:v>
                </c:pt>
                <c:pt idx="11512">
                  <c:v>4.1259888367552969E-2</c:v>
                </c:pt>
                <c:pt idx="11513">
                  <c:v>4.1614721701553628E-2</c:v>
                </c:pt>
                <c:pt idx="11514">
                  <c:v>3.9796755034553891E-2</c:v>
                </c:pt>
                <c:pt idx="11515">
                  <c:v>3.9630505033554322E-2</c:v>
                </c:pt>
                <c:pt idx="11516">
                  <c:v>3.9259521701553404E-2</c:v>
                </c:pt>
                <c:pt idx="11517">
                  <c:v>4.0563355034554285E-2</c:v>
                </c:pt>
                <c:pt idx="11518">
                  <c:v>4.0516771700553414E-2</c:v>
                </c:pt>
                <c:pt idx="11519">
                  <c:v>4.00276383675537E-2</c:v>
                </c:pt>
                <c:pt idx="11520">
                  <c:v>3.9450338367553919E-2</c:v>
                </c:pt>
                <c:pt idx="11521">
                  <c:v>3.9652138367554948E-2</c:v>
                </c:pt>
                <c:pt idx="11522">
                  <c:v>4.1126021701555396E-2</c:v>
                </c:pt>
                <c:pt idx="11523">
                  <c:v>4.1529405034553116E-2</c:v>
                </c:pt>
                <c:pt idx="11524">
                  <c:v>4.0022738367553282E-2</c:v>
                </c:pt>
                <c:pt idx="11525">
                  <c:v>3.972805503355388E-2</c:v>
                </c:pt>
                <c:pt idx="11526">
                  <c:v>3.9994438367554744E-2</c:v>
                </c:pt>
                <c:pt idx="11527">
                  <c:v>4.1791488367555155E-2</c:v>
                </c:pt>
                <c:pt idx="11528">
                  <c:v>4.1918255033553245E-2</c:v>
                </c:pt>
                <c:pt idx="11529">
                  <c:v>4.0899371700553425E-2</c:v>
                </c:pt>
                <c:pt idx="11530">
                  <c:v>4.0164455034553861E-2</c:v>
                </c:pt>
                <c:pt idx="11531">
                  <c:v>3.9885355034553663E-2</c:v>
                </c:pt>
                <c:pt idx="11532">
                  <c:v>4.1443355033552856E-2</c:v>
                </c:pt>
                <c:pt idx="11533">
                  <c:v>4.1580171700554794E-2</c:v>
                </c:pt>
                <c:pt idx="11534">
                  <c:v>4.0654705034552444E-2</c:v>
                </c:pt>
                <c:pt idx="11535">
                  <c:v>3.9180055034553754E-2</c:v>
                </c:pt>
                <c:pt idx="11536">
                  <c:v>3.9251755033553118E-2</c:v>
                </c:pt>
                <c:pt idx="11537">
                  <c:v>4.0223938367552628E-2</c:v>
                </c:pt>
                <c:pt idx="11538">
                  <c:v>4.0192905034554152E-2</c:v>
                </c:pt>
                <c:pt idx="11539">
                  <c:v>3.949172170055433E-2</c:v>
                </c:pt>
                <c:pt idx="11540">
                  <c:v>3.9629405034553991E-2</c:v>
                </c:pt>
                <c:pt idx="11541">
                  <c:v>3.9675988367554774E-2</c:v>
                </c:pt>
                <c:pt idx="11542">
                  <c:v>4.0424955033553325E-2</c:v>
                </c:pt>
                <c:pt idx="11543">
                  <c:v>4.0933755033553745E-2</c:v>
                </c:pt>
                <c:pt idx="11544">
                  <c:v>4.045103836755444E-2</c:v>
                </c:pt>
                <c:pt idx="11545">
                  <c:v>3.9584671700555199E-2</c:v>
                </c:pt>
                <c:pt idx="11546">
                  <c:v>3.9724888367554237E-2</c:v>
                </c:pt>
                <c:pt idx="11547">
                  <c:v>4.0424871700554157E-2</c:v>
                </c:pt>
                <c:pt idx="11548">
                  <c:v>4.0928305034552317E-2</c:v>
                </c:pt>
                <c:pt idx="11549">
                  <c:v>4.0278838367554706E-2</c:v>
                </c:pt>
                <c:pt idx="11550">
                  <c:v>4.0199738367554042E-2</c:v>
                </c:pt>
                <c:pt idx="11551">
                  <c:v>3.9515488367554988E-2</c:v>
                </c:pt>
                <c:pt idx="11552">
                  <c:v>4.0986421701554712E-2</c:v>
                </c:pt>
                <c:pt idx="11553">
                  <c:v>4.1107621700553446E-2</c:v>
                </c:pt>
                <c:pt idx="11554">
                  <c:v>3.9920738367553235E-2</c:v>
                </c:pt>
                <c:pt idx="11555">
                  <c:v>3.9392405034553726E-2</c:v>
                </c:pt>
                <c:pt idx="11556">
                  <c:v>4.0242455034554106E-2</c:v>
                </c:pt>
                <c:pt idx="11557">
                  <c:v>4.1701621700554761E-2</c:v>
                </c:pt>
                <c:pt idx="11558">
                  <c:v>4.2021371701554025E-2</c:v>
                </c:pt>
                <c:pt idx="11559">
                  <c:v>4.0388821701553959E-2</c:v>
                </c:pt>
                <c:pt idx="11560">
                  <c:v>4.0229038367553607E-2</c:v>
                </c:pt>
                <c:pt idx="11561">
                  <c:v>4.023775503355416E-2</c:v>
                </c:pt>
                <c:pt idx="11562">
                  <c:v>4.1319388367553736E-2</c:v>
                </c:pt>
                <c:pt idx="11563">
                  <c:v>4.1099938367552505E-2</c:v>
                </c:pt>
                <c:pt idx="11564">
                  <c:v>4.0208188367553313E-2</c:v>
                </c:pt>
                <c:pt idx="11565">
                  <c:v>3.9122005034553944E-2</c:v>
                </c:pt>
                <c:pt idx="11566">
                  <c:v>3.9857605034554447E-2</c:v>
                </c:pt>
                <c:pt idx="11567">
                  <c:v>4.0394671700554732E-2</c:v>
                </c:pt>
                <c:pt idx="11568">
                  <c:v>4.0554388367554275E-2</c:v>
                </c:pt>
                <c:pt idx="11569">
                  <c:v>3.9795555033553989E-2</c:v>
                </c:pt>
                <c:pt idx="11570">
                  <c:v>3.8498138367553517E-2</c:v>
                </c:pt>
                <c:pt idx="11571">
                  <c:v>3.8547321700554485E-2</c:v>
                </c:pt>
                <c:pt idx="11572">
                  <c:v>4.0061038367554994E-2</c:v>
                </c:pt>
                <c:pt idx="11573">
                  <c:v>3.9929988367552974E-2</c:v>
                </c:pt>
                <c:pt idx="11574">
                  <c:v>3.9955321701554206E-2</c:v>
                </c:pt>
                <c:pt idx="11575">
                  <c:v>3.8381921700554281E-2</c:v>
                </c:pt>
                <c:pt idx="11576">
                  <c:v>3.8642721700553787E-2</c:v>
                </c:pt>
                <c:pt idx="11577">
                  <c:v>4.0699521701553956E-2</c:v>
                </c:pt>
                <c:pt idx="11578">
                  <c:v>4.0317105034554282E-2</c:v>
                </c:pt>
                <c:pt idx="11579">
                  <c:v>4.0440105034552823E-2</c:v>
                </c:pt>
                <c:pt idx="11580">
                  <c:v>3.9427305034554785E-2</c:v>
                </c:pt>
                <c:pt idx="11581">
                  <c:v>3.8897538367552678E-2</c:v>
                </c:pt>
                <c:pt idx="11582">
                  <c:v>3.9955805034554495E-2</c:v>
                </c:pt>
                <c:pt idx="11583">
                  <c:v>4.0203521700553815E-2</c:v>
                </c:pt>
                <c:pt idx="11584">
                  <c:v>3.962923836755379E-2</c:v>
                </c:pt>
                <c:pt idx="11585">
                  <c:v>3.8417105033553292E-2</c:v>
                </c:pt>
                <c:pt idx="11586">
                  <c:v>3.8949521700554393E-2</c:v>
                </c:pt>
                <c:pt idx="11587">
                  <c:v>3.9424055034554109E-2</c:v>
                </c:pt>
                <c:pt idx="11588">
                  <c:v>4.0093588367555236E-2</c:v>
                </c:pt>
                <c:pt idx="11589">
                  <c:v>3.9427871700554243E-2</c:v>
                </c:pt>
                <c:pt idx="11590">
                  <c:v>3.8606955034555093E-2</c:v>
                </c:pt>
                <c:pt idx="11591">
                  <c:v>3.966010503455393E-2</c:v>
                </c:pt>
                <c:pt idx="11592">
                  <c:v>4.0631721700553805E-2</c:v>
                </c:pt>
                <c:pt idx="11593">
                  <c:v>4.0706721700552742E-2</c:v>
                </c:pt>
                <c:pt idx="11594">
                  <c:v>3.9614221700554134E-2</c:v>
                </c:pt>
                <c:pt idx="11595">
                  <c:v>3.9168355034553806E-2</c:v>
                </c:pt>
                <c:pt idx="11596">
                  <c:v>3.9177505034554153E-2</c:v>
                </c:pt>
                <c:pt idx="11597">
                  <c:v>4.0419221701553945E-2</c:v>
                </c:pt>
                <c:pt idx="11598">
                  <c:v>4.0647688367553905E-2</c:v>
                </c:pt>
                <c:pt idx="11599">
                  <c:v>4.0258388367553757E-2</c:v>
                </c:pt>
                <c:pt idx="11600">
                  <c:v>3.9869621700554483E-2</c:v>
                </c:pt>
                <c:pt idx="11601">
                  <c:v>3.9402521701552964E-2</c:v>
                </c:pt>
                <c:pt idx="11602">
                  <c:v>4.0376505034553881E-2</c:v>
                </c:pt>
                <c:pt idx="11603">
                  <c:v>4.0964988367554647E-2</c:v>
                </c:pt>
                <c:pt idx="11604">
                  <c:v>3.9514055034554255E-2</c:v>
                </c:pt>
                <c:pt idx="11605">
                  <c:v>3.8707721700554878E-2</c:v>
                </c:pt>
                <c:pt idx="11606">
                  <c:v>3.938660503355336E-2</c:v>
                </c:pt>
                <c:pt idx="11607">
                  <c:v>4.0778305034552667E-2</c:v>
                </c:pt>
                <c:pt idx="11608">
                  <c:v>4.0549955034554011E-2</c:v>
                </c:pt>
                <c:pt idx="11609">
                  <c:v>4.0388521700553917E-2</c:v>
                </c:pt>
                <c:pt idx="11610">
                  <c:v>4.0521388367554104E-2</c:v>
                </c:pt>
                <c:pt idx="11611">
                  <c:v>4.0565738367553686E-2</c:v>
                </c:pt>
                <c:pt idx="11612">
                  <c:v>4.1690271701553663E-2</c:v>
                </c:pt>
                <c:pt idx="11613">
                  <c:v>4.182320503455457E-2</c:v>
                </c:pt>
                <c:pt idx="11614">
                  <c:v>4.0460138367554202E-2</c:v>
                </c:pt>
                <c:pt idx="11615">
                  <c:v>3.9916505034553532E-2</c:v>
                </c:pt>
                <c:pt idx="11616">
                  <c:v>3.9924738367553794E-2</c:v>
                </c:pt>
                <c:pt idx="11617">
                  <c:v>4.1360671701554844E-2</c:v>
                </c:pt>
                <c:pt idx="11618">
                  <c:v>4.1362888367554043E-2</c:v>
                </c:pt>
                <c:pt idx="11619">
                  <c:v>3.9617388367553866E-2</c:v>
                </c:pt>
                <c:pt idx="11620">
                  <c:v>3.9786588367554068E-2</c:v>
                </c:pt>
                <c:pt idx="11621">
                  <c:v>3.9507138367553332E-2</c:v>
                </c:pt>
                <c:pt idx="11622">
                  <c:v>4.0332005033554233E-2</c:v>
                </c:pt>
                <c:pt idx="11623">
                  <c:v>4.1032788367552933E-2</c:v>
                </c:pt>
                <c:pt idx="11624">
                  <c:v>4.0008071701552475E-2</c:v>
                </c:pt>
                <c:pt idx="11625">
                  <c:v>3.9347605033552349E-2</c:v>
                </c:pt>
                <c:pt idx="11626">
                  <c:v>3.9716771700553502E-2</c:v>
                </c:pt>
                <c:pt idx="11627">
                  <c:v>4.081967170055463E-2</c:v>
                </c:pt>
                <c:pt idx="11628">
                  <c:v>4.0538655034553409E-2</c:v>
                </c:pt>
                <c:pt idx="11629">
                  <c:v>3.9393255033552912E-2</c:v>
                </c:pt>
                <c:pt idx="11630">
                  <c:v>3.8937871700553253E-2</c:v>
                </c:pt>
                <c:pt idx="11631">
                  <c:v>3.9252871700553763E-2</c:v>
                </c:pt>
                <c:pt idx="11632">
                  <c:v>4.0519871700554114E-2</c:v>
                </c:pt>
                <c:pt idx="11633">
                  <c:v>4.0498305034554385E-2</c:v>
                </c:pt>
                <c:pt idx="11634">
                  <c:v>3.9680138367553533E-2</c:v>
                </c:pt>
                <c:pt idx="11635">
                  <c:v>3.9616171701553918E-2</c:v>
                </c:pt>
                <c:pt idx="11636">
                  <c:v>3.8917988367553627E-2</c:v>
                </c:pt>
                <c:pt idx="11637">
                  <c:v>4.0058821700553929E-2</c:v>
                </c:pt>
                <c:pt idx="11638">
                  <c:v>4.0481188367555057E-2</c:v>
                </c:pt>
                <c:pt idx="11639">
                  <c:v>4.0013988367554057E-2</c:v>
                </c:pt>
                <c:pt idx="11640">
                  <c:v>4.001273836755366E-2</c:v>
                </c:pt>
                <c:pt idx="11641">
                  <c:v>4.0372255033553864E-2</c:v>
                </c:pt>
                <c:pt idx="11642">
                  <c:v>4.1424688367553267E-2</c:v>
                </c:pt>
                <c:pt idx="11643">
                  <c:v>4.0654988367553949E-2</c:v>
                </c:pt>
                <c:pt idx="11644">
                  <c:v>4.0332021701554546E-2</c:v>
                </c:pt>
                <c:pt idx="11645">
                  <c:v>3.9355638367553916E-2</c:v>
                </c:pt>
                <c:pt idx="11646">
                  <c:v>3.9512605034553297E-2</c:v>
                </c:pt>
                <c:pt idx="11647">
                  <c:v>4.0623088367554197E-2</c:v>
                </c:pt>
                <c:pt idx="11648">
                  <c:v>4.0725121700552827E-2</c:v>
                </c:pt>
                <c:pt idx="11649">
                  <c:v>4.0352088367554509E-2</c:v>
                </c:pt>
                <c:pt idx="11650">
                  <c:v>3.9547505033552491E-2</c:v>
                </c:pt>
                <c:pt idx="11651">
                  <c:v>3.9485471701554212E-2</c:v>
                </c:pt>
                <c:pt idx="11652">
                  <c:v>4.0428738367553188E-2</c:v>
                </c:pt>
                <c:pt idx="11653">
                  <c:v>4.0388205034553828E-2</c:v>
                </c:pt>
                <c:pt idx="11654">
                  <c:v>3.9906205034553957E-2</c:v>
                </c:pt>
                <c:pt idx="11655">
                  <c:v>3.9947555033553919E-2</c:v>
                </c:pt>
                <c:pt idx="11656">
                  <c:v>3.964610503455375E-2</c:v>
                </c:pt>
                <c:pt idx="11657">
                  <c:v>4.0836171700553828E-2</c:v>
                </c:pt>
                <c:pt idx="11658">
                  <c:v>3.9758855034555077E-2</c:v>
                </c:pt>
                <c:pt idx="11659">
                  <c:v>4.0015955034553977E-2</c:v>
                </c:pt>
                <c:pt idx="11660">
                  <c:v>3.9163038367553818E-2</c:v>
                </c:pt>
                <c:pt idx="11661">
                  <c:v>3.9562455033553115E-2</c:v>
                </c:pt>
                <c:pt idx="11662">
                  <c:v>4.0436871700554058E-2</c:v>
                </c:pt>
                <c:pt idx="11663">
                  <c:v>4.0600655034553193E-2</c:v>
                </c:pt>
                <c:pt idx="11664">
                  <c:v>4.0099238367553761E-2</c:v>
                </c:pt>
                <c:pt idx="11665">
                  <c:v>3.9350938367554059E-2</c:v>
                </c:pt>
                <c:pt idx="11666">
                  <c:v>3.9497905034553818E-2</c:v>
                </c:pt>
                <c:pt idx="11667">
                  <c:v>4.0361271701553528E-2</c:v>
                </c:pt>
                <c:pt idx="11668">
                  <c:v>4.0509121700552833E-2</c:v>
                </c:pt>
                <c:pt idx="11669">
                  <c:v>3.9916921701553101E-2</c:v>
                </c:pt>
                <c:pt idx="11670">
                  <c:v>3.9656971701554647E-2</c:v>
                </c:pt>
                <c:pt idx="11671">
                  <c:v>4.0835188367553024E-2</c:v>
                </c:pt>
                <c:pt idx="11672">
                  <c:v>4.1448638367554261E-2</c:v>
                </c:pt>
                <c:pt idx="11673">
                  <c:v>4.1147838367552717E-2</c:v>
                </c:pt>
                <c:pt idx="11674">
                  <c:v>4.0986688367554217E-2</c:v>
                </c:pt>
                <c:pt idx="11675">
                  <c:v>4.0377171701552819E-2</c:v>
                </c:pt>
                <c:pt idx="11676">
                  <c:v>4.0362255033554242E-2</c:v>
                </c:pt>
                <c:pt idx="11677">
                  <c:v>4.150075503455404E-2</c:v>
                </c:pt>
                <c:pt idx="11678">
                  <c:v>4.1046305033554512E-2</c:v>
                </c:pt>
                <c:pt idx="11679">
                  <c:v>4.0616488367553452E-2</c:v>
                </c:pt>
                <c:pt idx="11680">
                  <c:v>3.9650371701553902E-2</c:v>
                </c:pt>
                <c:pt idx="11681">
                  <c:v>3.9341721700552904E-2</c:v>
                </c:pt>
                <c:pt idx="11682">
                  <c:v>4.1462771700554193E-2</c:v>
                </c:pt>
                <c:pt idx="11683">
                  <c:v>4.1097071700554502E-2</c:v>
                </c:pt>
                <c:pt idx="11684">
                  <c:v>4.0327621700552777E-2</c:v>
                </c:pt>
                <c:pt idx="11685">
                  <c:v>3.9402655033552628E-2</c:v>
                </c:pt>
                <c:pt idx="11686">
                  <c:v>3.9566055033554329E-2</c:v>
                </c:pt>
                <c:pt idx="11687">
                  <c:v>4.1070655034553163E-2</c:v>
                </c:pt>
                <c:pt idx="11688">
                  <c:v>4.0182921700554666E-2</c:v>
                </c:pt>
                <c:pt idx="11689">
                  <c:v>3.9704538367554457E-2</c:v>
                </c:pt>
                <c:pt idx="11690">
                  <c:v>3.9545121701553179E-2</c:v>
                </c:pt>
                <c:pt idx="11691">
                  <c:v>4.0515455033553985E-2</c:v>
                </c:pt>
                <c:pt idx="11692">
                  <c:v>4.0993521700554106E-2</c:v>
                </c:pt>
                <c:pt idx="11693">
                  <c:v>4.115760503455497E-2</c:v>
                </c:pt>
                <c:pt idx="11694">
                  <c:v>4.0260071700553859E-2</c:v>
                </c:pt>
                <c:pt idx="11695">
                  <c:v>3.9339955034553634E-2</c:v>
                </c:pt>
                <c:pt idx="11696">
                  <c:v>3.993278836755372E-2</c:v>
                </c:pt>
                <c:pt idx="11697">
                  <c:v>4.0268255034553627E-2</c:v>
                </c:pt>
                <c:pt idx="11698">
                  <c:v>4.1717321700553492E-2</c:v>
                </c:pt>
                <c:pt idx="11699">
                  <c:v>4.1100521700553963E-2</c:v>
                </c:pt>
                <c:pt idx="11700">
                  <c:v>4.0475138367553634E-2</c:v>
                </c:pt>
                <c:pt idx="11701">
                  <c:v>3.9947705034553985E-2</c:v>
                </c:pt>
                <c:pt idx="11702">
                  <c:v>4.0858271701554608E-2</c:v>
                </c:pt>
                <c:pt idx="11703">
                  <c:v>4.0890038367552742E-2</c:v>
                </c:pt>
                <c:pt idx="11704">
                  <c:v>3.9853705033553191E-2</c:v>
                </c:pt>
                <c:pt idx="11705">
                  <c:v>3.9713888367553588E-2</c:v>
                </c:pt>
                <c:pt idx="11706">
                  <c:v>3.9809655034553651E-2</c:v>
                </c:pt>
                <c:pt idx="11707">
                  <c:v>4.1000821700552373E-2</c:v>
                </c:pt>
                <c:pt idx="11708">
                  <c:v>4.1497655034553341E-2</c:v>
                </c:pt>
                <c:pt idx="11709">
                  <c:v>4.0078355034553106E-2</c:v>
                </c:pt>
                <c:pt idx="11710">
                  <c:v>3.9656555034555077E-2</c:v>
                </c:pt>
                <c:pt idx="11711">
                  <c:v>3.9779855034553571E-2</c:v>
                </c:pt>
                <c:pt idx="11712">
                  <c:v>4.0401138367553949E-2</c:v>
                </c:pt>
                <c:pt idx="11713">
                  <c:v>4.0157838367554669E-2</c:v>
                </c:pt>
                <c:pt idx="11714">
                  <c:v>4.0282255034553807E-2</c:v>
                </c:pt>
                <c:pt idx="11715">
                  <c:v>3.9233721700553795E-2</c:v>
                </c:pt>
                <c:pt idx="11716">
                  <c:v>3.9880371700553988E-2</c:v>
                </c:pt>
                <c:pt idx="11717">
                  <c:v>4.0891488367555476E-2</c:v>
                </c:pt>
                <c:pt idx="11718">
                  <c:v>4.0761621700553044E-2</c:v>
                </c:pt>
                <c:pt idx="11719">
                  <c:v>3.9366488367554589E-2</c:v>
                </c:pt>
                <c:pt idx="11720">
                  <c:v>3.9309221700553246E-2</c:v>
                </c:pt>
                <c:pt idx="11721">
                  <c:v>3.9100455034552575E-2</c:v>
                </c:pt>
                <c:pt idx="11722">
                  <c:v>4.024888836755465E-2</c:v>
                </c:pt>
                <c:pt idx="11723">
                  <c:v>4.0842288367554283E-2</c:v>
                </c:pt>
                <c:pt idx="11724">
                  <c:v>4.0816621700552738E-2</c:v>
                </c:pt>
                <c:pt idx="11725">
                  <c:v>4.0190071701553046E-2</c:v>
                </c:pt>
                <c:pt idx="11726">
                  <c:v>4.033422170155361E-2</c:v>
                </c:pt>
                <c:pt idx="11727">
                  <c:v>4.1033605033553536E-2</c:v>
                </c:pt>
                <c:pt idx="11728">
                  <c:v>4.0844305034554787E-2</c:v>
                </c:pt>
                <c:pt idx="11729">
                  <c:v>4.0237971701553257E-2</c:v>
                </c:pt>
                <c:pt idx="11730">
                  <c:v>4.0050655034552698E-2</c:v>
                </c:pt>
                <c:pt idx="11731">
                  <c:v>4.0461505034554215E-2</c:v>
                </c:pt>
                <c:pt idx="11732">
                  <c:v>4.0676988367553471E-2</c:v>
                </c:pt>
                <c:pt idx="11733">
                  <c:v>4.0996088367553932E-2</c:v>
                </c:pt>
                <c:pt idx="11734">
                  <c:v>4.0410438367552495E-2</c:v>
                </c:pt>
                <c:pt idx="11735">
                  <c:v>4.0411755034553701E-2</c:v>
                </c:pt>
                <c:pt idx="11736">
                  <c:v>4.0519888367554338E-2</c:v>
                </c:pt>
                <c:pt idx="11737">
                  <c:v>4.0897871700553659E-2</c:v>
                </c:pt>
                <c:pt idx="11738">
                  <c:v>4.0590738367552739E-2</c:v>
                </c:pt>
                <c:pt idx="11739">
                  <c:v>4.0490671700552164E-2</c:v>
                </c:pt>
                <c:pt idx="11740">
                  <c:v>3.9919155033554213E-2</c:v>
                </c:pt>
                <c:pt idx="11741">
                  <c:v>3.9436155034553402E-2</c:v>
                </c:pt>
                <c:pt idx="11742">
                  <c:v>4.0552221701553884E-2</c:v>
                </c:pt>
                <c:pt idx="11743">
                  <c:v>4.0545288367552737E-2</c:v>
                </c:pt>
                <c:pt idx="11744">
                  <c:v>3.9975188367553607E-2</c:v>
                </c:pt>
                <c:pt idx="11745">
                  <c:v>3.9737355034552516E-2</c:v>
                </c:pt>
                <c:pt idx="11746">
                  <c:v>4.003025503455411E-2</c:v>
                </c:pt>
                <c:pt idx="11747">
                  <c:v>4.150228836755239E-2</c:v>
                </c:pt>
                <c:pt idx="11748">
                  <c:v>4.0968655034553117E-2</c:v>
                </c:pt>
                <c:pt idx="11749">
                  <c:v>4.0671438367554338E-2</c:v>
                </c:pt>
                <c:pt idx="11750">
                  <c:v>4.0749588367554559E-2</c:v>
                </c:pt>
                <c:pt idx="11751">
                  <c:v>4.0191105034552657E-2</c:v>
                </c:pt>
                <c:pt idx="11752">
                  <c:v>4.1493521700554717E-2</c:v>
                </c:pt>
                <c:pt idx="11753">
                  <c:v>4.1189421701553777E-2</c:v>
                </c:pt>
                <c:pt idx="11754">
                  <c:v>4.0485821701554195E-2</c:v>
                </c:pt>
                <c:pt idx="11755">
                  <c:v>3.9567855034554136E-2</c:v>
                </c:pt>
                <c:pt idx="11756">
                  <c:v>4.0087838367553766E-2</c:v>
                </c:pt>
                <c:pt idx="11757">
                  <c:v>4.1315621700554098E-2</c:v>
                </c:pt>
                <c:pt idx="11758">
                  <c:v>4.1218255034553189E-2</c:v>
                </c:pt>
                <c:pt idx="11759">
                  <c:v>4.0862438367553502E-2</c:v>
                </c:pt>
                <c:pt idx="11760">
                  <c:v>4.0100088367554812E-2</c:v>
                </c:pt>
                <c:pt idx="11761">
                  <c:v>3.9961055034553675E-2</c:v>
                </c:pt>
                <c:pt idx="11762">
                  <c:v>4.0044421701554492E-2</c:v>
                </c:pt>
                <c:pt idx="11763">
                  <c:v>4.0306638367554506E-2</c:v>
                </c:pt>
                <c:pt idx="11764">
                  <c:v>4.0392771700553845E-2</c:v>
                </c:pt>
                <c:pt idx="11765">
                  <c:v>4.02368550335543E-2</c:v>
                </c:pt>
                <c:pt idx="11766">
                  <c:v>4.0438771700553169E-2</c:v>
                </c:pt>
                <c:pt idx="11767">
                  <c:v>4.0228055033552715E-2</c:v>
                </c:pt>
                <c:pt idx="11768">
                  <c:v>4.0028755034554345E-2</c:v>
                </c:pt>
                <c:pt idx="11769">
                  <c:v>3.9974521700552892E-2</c:v>
                </c:pt>
                <c:pt idx="11770">
                  <c:v>3.9716988367552511E-2</c:v>
                </c:pt>
                <c:pt idx="11771">
                  <c:v>3.9447555034553397E-2</c:v>
                </c:pt>
                <c:pt idx="11772">
                  <c:v>3.9847321700555008E-2</c:v>
                </c:pt>
                <c:pt idx="11773">
                  <c:v>4.0373855034553111E-2</c:v>
                </c:pt>
                <c:pt idx="11774">
                  <c:v>3.9702438367553008E-2</c:v>
                </c:pt>
                <c:pt idx="11775">
                  <c:v>3.9808771700553927E-2</c:v>
                </c:pt>
                <c:pt idx="11776">
                  <c:v>3.9905205033554617E-2</c:v>
                </c:pt>
                <c:pt idx="11777">
                  <c:v>3.992185503455388E-2</c:v>
                </c:pt>
                <c:pt idx="11778">
                  <c:v>3.9849921700555194E-2</c:v>
                </c:pt>
                <c:pt idx="11779">
                  <c:v>3.9066305033554863E-2</c:v>
                </c:pt>
                <c:pt idx="11780">
                  <c:v>3.8109155034553546E-2</c:v>
                </c:pt>
                <c:pt idx="11781">
                  <c:v>3.9611205034554467E-2</c:v>
                </c:pt>
                <c:pt idx="11782">
                  <c:v>4.1033238367554639E-2</c:v>
                </c:pt>
                <c:pt idx="11783">
                  <c:v>3.9967321700554018E-2</c:v>
                </c:pt>
                <c:pt idx="11784">
                  <c:v>3.9581105034552658E-2</c:v>
                </c:pt>
                <c:pt idx="11785">
                  <c:v>3.8896005034552553E-2</c:v>
                </c:pt>
                <c:pt idx="11786">
                  <c:v>3.9201455033553281E-2</c:v>
                </c:pt>
                <c:pt idx="11787">
                  <c:v>4.0856388367553856E-2</c:v>
                </c:pt>
                <c:pt idx="11788">
                  <c:v>4.0781338367554335E-2</c:v>
                </c:pt>
                <c:pt idx="11789">
                  <c:v>4.090873836755278E-2</c:v>
                </c:pt>
                <c:pt idx="11790">
                  <c:v>4.0745105033553622E-2</c:v>
                </c:pt>
                <c:pt idx="11791">
                  <c:v>4.0458005033554081E-2</c:v>
                </c:pt>
                <c:pt idx="11792">
                  <c:v>4.1200188367553417E-2</c:v>
                </c:pt>
                <c:pt idx="11793">
                  <c:v>4.0339405034553757E-2</c:v>
                </c:pt>
                <c:pt idx="11794">
                  <c:v>4.0617771700554209E-2</c:v>
                </c:pt>
                <c:pt idx="11795">
                  <c:v>3.9915888367553401E-2</c:v>
                </c:pt>
                <c:pt idx="11796">
                  <c:v>3.9509405033554892E-2</c:v>
                </c:pt>
                <c:pt idx="11797">
                  <c:v>4.0668805034553793E-2</c:v>
                </c:pt>
                <c:pt idx="11798">
                  <c:v>4.0123388367553539E-2</c:v>
                </c:pt>
                <c:pt idx="11799">
                  <c:v>4.015625503355387E-2</c:v>
                </c:pt>
                <c:pt idx="11800">
                  <c:v>3.9458171700554837E-2</c:v>
                </c:pt>
                <c:pt idx="11801">
                  <c:v>3.9470605034552755E-2</c:v>
                </c:pt>
                <c:pt idx="11802">
                  <c:v>4.0942455033552386E-2</c:v>
                </c:pt>
                <c:pt idx="11803">
                  <c:v>4.0776221700553131E-2</c:v>
                </c:pt>
                <c:pt idx="11804">
                  <c:v>3.9485838367553108E-2</c:v>
                </c:pt>
                <c:pt idx="11805">
                  <c:v>3.9041771700552411E-2</c:v>
                </c:pt>
                <c:pt idx="11806">
                  <c:v>3.8521371700553211E-2</c:v>
                </c:pt>
                <c:pt idx="11807">
                  <c:v>4.0372788367554827E-2</c:v>
                </c:pt>
                <c:pt idx="11808">
                  <c:v>4.0229138367553E-2</c:v>
                </c:pt>
                <c:pt idx="11809">
                  <c:v>3.9868205034553975E-2</c:v>
                </c:pt>
                <c:pt idx="11810">
                  <c:v>3.850192170055329E-2</c:v>
                </c:pt>
                <c:pt idx="11811">
                  <c:v>3.8488521700554792E-2</c:v>
                </c:pt>
                <c:pt idx="11812">
                  <c:v>3.996023836755476E-2</c:v>
                </c:pt>
                <c:pt idx="11813">
                  <c:v>3.9742105034554734E-2</c:v>
                </c:pt>
                <c:pt idx="11814">
                  <c:v>3.905863836755237E-2</c:v>
                </c:pt>
                <c:pt idx="11815">
                  <c:v>3.8858188367554683E-2</c:v>
                </c:pt>
                <c:pt idx="11816">
                  <c:v>3.94516217005529E-2</c:v>
                </c:pt>
                <c:pt idx="11817">
                  <c:v>4.0454555033552844E-2</c:v>
                </c:pt>
                <c:pt idx="11818">
                  <c:v>3.9995388367553411E-2</c:v>
                </c:pt>
                <c:pt idx="11819">
                  <c:v>3.9902121700554141E-2</c:v>
                </c:pt>
                <c:pt idx="11820">
                  <c:v>3.9517055033553697E-2</c:v>
                </c:pt>
                <c:pt idx="11821">
                  <c:v>3.9787771700553656E-2</c:v>
                </c:pt>
                <c:pt idx="11822">
                  <c:v>4.0253055033555321E-2</c:v>
                </c:pt>
                <c:pt idx="11823">
                  <c:v>4.0249571700553724E-2</c:v>
                </c:pt>
                <c:pt idx="11824">
                  <c:v>4.033297170155499E-2</c:v>
                </c:pt>
                <c:pt idx="11825">
                  <c:v>3.9368738367554237E-2</c:v>
                </c:pt>
                <c:pt idx="11826">
                  <c:v>3.9237455034553073E-2</c:v>
                </c:pt>
                <c:pt idx="11827">
                  <c:v>3.99402717005541E-2</c:v>
                </c:pt>
                <c:pt idx="11828">
                  <c:v>4.0213205033553259E-2</c:v>
                </c:pt>
                <c:pt idx="11829">
                  <c:v>3.9609071700554346E-2</c:v>
                </c:pt>
                <c:pt idx="11830">
                  <c:v>3.8806838367553234E-2</c:v>
                </c:pt>
                <c:pt idx="11831">
                  <c:v>3.907732170055396E-2</c:v>
                </c:pt>
                <c:pt idx="11832">
                  <c:v>3.9812705034553766E-2</c:v>
                </c:pt>
                <c:pt idx="11833">
                  <c:v>3.9425471701554707E-2</c:v>
                </c:pt>
                <c:pt idx="11834">
                  <c:v>3.9107688367553586E-2</c:v>
                </c:pt>
                <c:pt idx="11835">
                  <c:v>3.9118721700552819E-2</c:v>
                </c:pt>
                <c:pt idx="11836">
                  <c:v>3.87560050345543E-2</c:v>
                </c:pt>
                <c:pt idx="11837">
                  <c:v>4.0897388367555146E-2</c:v>
                </c:pt>
                <c:pt idx="11838">
                  <c:v>4.0638821701555153E-2</c:v>
                </c:pt>
                <c:pt idx="11839">
                  <c:v>3.9731338367555005E-2</c:v>
                </c:pt>
                <c:pt idx="11840">
                  <c:v>3.9572355034553433E-2</c:v>
                </c:pt>
                <c:pt idx="11841">
                  <c:v>3.9446871701554323E-2</c:v>
                </c:pt>
                <c:pt idx="11842">
                  <c:v>4.1007588367553319E-2</c:v>
                </c:pt>
                <c:pt idx="11843">
                  <c:v>3.9896355034554312E-2</c:v>
                </c:pt>
                <c:pt idx="11844">
                  <c:v>3.9689238367553295E-2</c:v>
                </c:pt>
                <c:pt idx="11845">
                  <c:v>3.8915421700553801E-2</c:v>
                </c:pt>
                <c:pt idx="11846">
                  <c:v>3.9502788367554012E-2</c:v>
                </c:pt>
                <c:pt idx="11847">
                  <c:v>4.0466288367553241E-2</c:v>
                </c:pt>
                <c:pt idx="11848">
                  <c:v>4.0292605034553966E-2</c:v>
                </c:pt>
                <c:pt idx="11849">
                  <c:v>3.9539021700554636E-2</c:v>
                </c:pt>
                <c:pt idx="11850">
                  <c:v>3.8938155034554847E-2</c:v>
                </c:pt>
                <c:pt idx="11851">
                  <c:v>3.98784717005531E-2</c:v>
                </c:pt>
                <c:pt idx="11852">
                  <c:v>4.1183288367554874E-2</c:v>
                </c:pt>
                <c:pt idx="11853">
                  <c:v>4.1079955033553398E-2</c:v>
                </c:pt>
                <c:pt idx="11854">
                  <c:v>4.0263155034552647E-2</c:v>
                </c:pt>
                <c:pt idx="11855">
                  <c:v>4.0087555034554037E-2</c:v>
                </c:pt>
                <c:pt idx="11856">
                  <c:v>3.9694288367555466E-2</c:v>
                </c:pt>
                <c:pt idx="11857">
                  <c:v>4.0821438367553989E-2</c:v>
                </c:pt>
                <c:pt idx="11858">
                  <c:v>4.0922155034553279E-2</c:v>
                </c:pt>
                <c:pt idx="11859">
                  <c:v>4.0572571701553664E-2</c:v>
                </c:pt>
                <c:pt idx="11860">
                  <c:v>3.9816338367553564E-2</c:v>
                </c:pt>
                <c:pt idx="11861">
                  <c:v>3.9888488367552946E-2</c:v>
                </c:pt>
                <c:pt idx="11862">
                  <c:v>4.1071671701554416E-2</c:v>
                </c:pt>
                <c:pt idx="11863">
                  <c:v>4.1388971700555069E-2</c:v>
                </c:pt>
                <c:pt idx="11864">
                  <c:v>3.9893621701554374E-2</c:v>
                </c:pt>
                <c:pt idx="11865">
                  <c:v>3.9686655033553245E-2</c:v>
                </c:pt>
                <c:pt idx="11866">
                  <c:v>3.9605455034554773E-2</c:v>
                </c:pt>
                <c:pt idx="11867">
                  <c:v>4.1268021700553839E-2</c:v>
                </c:pt>
                <c:pt idx="11868">
                  <c:v>4.1103188367553181E-2</c:v>
                </c:pt>
                <c:pt idx="11869">
                  <c:v>3.9868055033553909E-2</c:v>
                </c:pt>
                <c:pt idx="11870">
                  <c:v>3.8984238367553339E-2</c:v>
                </c:pt>
                <c:pt idx="11871">
                  <c:v>3.9617588367554427E-2</c:v>
                </c:pt>
                <c:pt idx="11872">
                  <c:v>4.0846621700555155E-2</c:v>
                </c:pt>
                <c:pt idx="11873">
                  <c:v>4.0132738367554446E-2</c:v>
                </c:pt>
                <c:pt idx="11874">
                  <c:v>4.0216221700553015E-2</c:v>
                </c:pt>
                <c:pt idx="11875">
                  <c:v>3.8914155034555045E-2</c:v>
                </c:pt>
                <c:pt idx="11876">
                  <c:v>3.9158455034555353E-2</c:v>
                </c:pt>
                <c:pt idx="11877">
                  <c:v>4.0390038367553907E-2</c:v>
                </c:pt>
                <c:pt idx="11878">
                  <c:v>4.0906238367553763E-2</c:v>
                </c:pt>
                <c:pt idx="11879">
                  <c:v>4.012900503455348E-2</c:v>
                </c:pt>
                <c:pt idx="11880">
                  <c:v>3.9031955033553126E-2</c:v>
                </c:pt>
                <c:pt idx="11881">
                  <c:v>3.9593721701554466E-2</c:v>
                </c:pt>
                <c:pt idx="11882">
                  <c:v>4.1995771700554976E-2</c:v>
                </c:pt>
                <c:pt idx="11883">
                  <c:v>4.185187170055378E-2</c:v>
                </c:pt>
                <c:pt idx="11884">
                  <c:v>4.0476738367554568E-2</c:v>
                </c:pt>
                <c:pt idx="11885">
                  <c:v>4.0299771700554168E-2</c:v>
                </c:pt>
                <c:pt idx="11886">
                  <c:v>3.984235503455387E-2</c:v>
                </c:pt>
                <c:pt idx="11887">
                  <c:v>4.1169321701553366E-2</c:v>
                </c:pt>
                <c:pt idx="11888">
                  <c:v>4.0958771700553023E-2</c:v>
                </c:pt>
                <c:pt idx="11889">
                  <c:v>3.8993938367554784E-2</c:v>
                </c:pt>
                <c:pt idx="11890">
                  <c:v>3.8753155034552969E-2</c:v>
                </c:pt>
                <c:pt idx="11891">
                  <c:v>3.8860938367553069E-2</c:v>
                </c:pt>
                <c:pt idx="11892">
                  <c:v>4.0864788367554319E-2</c:v>
                </c:pt>
                <c:pt idx="11893">
                  <c:v>4.0350521700553935E-2</c:v>
                </c:pt>
                <c:pt idx="11894">
                  <c:v>4.0608855034553096E-2</c:v>
                </c:pt>
                <c:pt idx="11895">
                  <c:v>3.9201588367554899E-2</c:v>
                </c:pt>
                <c:pt idx="11896">
                  <c:v>3.9360205034554022E-2</c:v>
                </c:pt>
                <c:pt idx="11897">
                  <c:v>4.088665503455409E-2</c:v>
                </c:pt>
                <c:pt idx="11898">
                  <c:v>4.0757438367553925E-2</c:v>
                </c:pt>
                <c:pt idx="11899">
                  <c:v>4.0095205034552842E-2</c:v>
                </c:pt>
                <c:pt idx="11900">
                  <c:v>3.9815821700552825E-2</c:v>
                </c:pt>
                <c:pt idx="11901">
                  <c:v>3.9384605034553169E-2</c:v>
                </c:pt>
                <c:pt idx="11902">
                  <c:v>4.1058238367553693E-2</c:v>
                </c:pt>
                <c:pt idx="11903">
                  <c:v>4.1072555033553962E-2</c:v>
                </c:pt>
                <c:pt idx="11904">
                  <c:v>3.9801671701554533E-2</c:v>
                </c:pt>
                <c:pt idx="11905">
                  <c:v>3.9635721700553142E-2</c:v>
                </c:pt>
                <c:pt idx="11906">
                  <c:v>4.0109388367553359E-2</c:v>
                </c:pt>
                <c:pt idx="11907">
                  <c:v>4.085313836755318E-2</c:v>
                </c:pt>
                <c:pt idx="11908">
                  <c:v>4.0537771700553685E-2</c:v>
                </c:pt>
                <c:pt idx="11909">
                  <c:v>3.9371755034553993E-2</c:v>
                </c:pt>
                <c:pt idx="11910">
                  <c:v>3.9212405034553435E-2</c:v>
                </c:pt>
                <c:pt idx="11911">
                  <c:v>3.9395205033554384E-2</c:v>
                </c:pt>
                <c:pt idx="11912">
                  <c:v>4.0753988367552688E-2</c:v>
                </c:pt>
                <c:pt idx="11913">
                  <c:v>4.0745405033553575E-2</c:v>
                </c:pt>
                <c:pt idx="11914">
                  <c:v>3.9804971700553929E-2</c:v>
                </c:pt>
                <c:pt idx="11915">
                  <c:v>4.0015171700553645E-2</c:v>
                </c:pt>
                <c:pt idx="11916">
                  <c:v>3.9264738367553911E-2</c:v>
                </c:pt>
                <c:pt idx="11917">
                  <c:v>4.1558271700554664E-2</c:v>
                </c:pt>
                <c:pt idx="11918">
                  <c:v>4.1455055034554669E-2</c:v>
                </c:pt>
                <c:pt idx="11919">
                  <c:v>4.0422688367555318E-2</c:v>
                </c:pt>
                <c:pt idx="11920">
                  <c:v>3.9538138367553224E-2</c:v>
                </c:pt>
                <c:pt idx="11921">
                  <c:v>3.9449538367553452E-2</c:v>
                </c:pt>
                <c:pt idx="11922">
                  <c:v>4.0580538367554334E-2</c:v>
                </c:pt>
                <c:pt idx="11923">
                  <c:v>4.0533255033554164E-2</c:v>
                </c:pt>
                <c:pt idx="11924">
                  <c:v>4.0082455034553058E-2</c:v>
                </c:pt>
                <c:pt idx="11925">
                  <c:v>3.9513888367554054E-2</c:v>
                </c:pt>
                <c:pt idx="11926">
                  <c:v>3.9724655034553316E-2</c:v>
                </c:pt>
                <c:pt idx="11927">
                  <c:v>4.0740305034554461E-2</c:v>
                </c:pt>
                <c:pt idx="11928">
                  <c:v>4.1085505034554395E-2</c:v>
                </c:pt>
                <c:pt idx="11929">
                  <c:v>3.9809688367554011E-2</c:v>
                </c:pt>
                <c:pt idx="11930">
                  <c:v>3.9199621700554979E-2</c:v>
                </c:pt>
                <c:pt idx="11931">
                  <c:v>3.8964288367554681E-2</c:v>
                </c:pt>
                <c:pt idx="11932">
                  <c:v>3.9873155034553201E-2</c:v>
                </c:pt>
                <c:pt idx="11933">
                  <c:v>4.0918571700553977E-2</c:v>
                </c:pt>
                <c:pt idx="11934">
                  <c:v>4.0076255034555211E-2</c:v>
                </c:pt>
                <c:pt idx="11935">
                  <c:v>3.9636905034552819E-2</c:v>
                </c:pt>
                <c:pt idx="11936">
                  <c:v>3.9930138367554727E-2</c:v>
                </c:pt>
                <c:pt idx="11937">
                  <c:v>4.1109955034554127E-2</c:v>
                </c:pt>
                <c:pt idx="11938">
                  <c:v>4.1290221700553922E-2</c:v>
                </c:pt>
                <c:pt idx="11939">
                  <c:v>4.0157255033554898E-2</c:v>
                </c:pt>
                <c:pt idx="11940">
                  <c:v>3.9140805034555151E-2</c:v>
                </c:pt>
                <c:pt idx="11941">
                  <c:v>3.9408438367554546E-2</c:v>
                </c:pt>
                <c:pt idx="11942">
                  <c:v>4.0611705033552561E-2</c:v>
                </c:pt>
                <c:pt idx="11943">
                  <c:v>4.0385338367554049E-2</c:v>
                </c:pt>
                <c:pt idx="11944">
                  <c:v>4.0223171700554297E-2</c:v>
                </c:pt>
                <c:pt idx="11945">
                  <c:v>3.9247121700552293E-2</c:v>
                </c:pt>
                <c:pt idx="11946">
                  <c:v>3.9554188367554269E-2</c:v>
                </c:pt>
                <c:pt idx="11947">
                  <c:v>4.089017170055427E-2</c:v>
                </c:pt>
                <c:pt idx="11948">
                  <c:v>4.1171705033552677E-2</c:v>
                </c:pt>
                <c:pt idx="11949">
                  <c:v>4.0881521700554438E-2</c:v>
                </c:pt>
                <c:pt idx="11950">
                  <c:v>4.0385805034554204E-2</c:v>
                </c:pt>
                <c:pt idx="11951">
                  <c:v>4.0565505034554541E-2</c:v>
                </c:pt>
                <c:pt idx="11952">
                  <c:v>4.138538836755408E-2</c:v>
                </c:pt>
                <c:pt idx="11953">
                  <c:v>4.0269355033553958E-2</c:v>
                </c:pt>
                <c:pt idx="11954">
                  <c:v>4.0575205034552433E-2</c:v>
                </c:pt>
                <c:pt idx="11955">
                  <c:v>3.964572170055454E-2</c:v>
                </c:pt>
                <c:pt idx="11956">
                  <c:v>3.9454938367554385E-2</c:v>
                </c:pt>
                <c:pt idx="11957">
                  <c:v>4.1351321701553936E-2</c:v>
                </c:pt>
                <c:pt idx="11958">
                  <c:v>4.1090221700552612E-2</c:v>
                </c:pt>
                <c:pt idx="11959">
                  <c:v>4.0557838367553736E-2</c:v>
                </c:pt>
                <c:pt idx="11960">
                  <c:v>4.0638238367553606E-2</c:v>
                </c:pt>
                <c:pt idx="11961">
                  <c:v>4.060190503455359E-2</c:v>
                </c:pt>
                <c:pt idx="11962">
                  <c:v>4.17269883675528E-2</c:v>
                </c:pt>
                <c:pt idx="11963">
                  <c:v>4.203828836755448E-2</c:v>
                </c:pt>
                <c:pt idx="11964">
                  <c:v>4.0611655034553842E-2</c:v>
                </c:pt>
                <c:pt idx="11965">
                  <c:v>4.0200771700555429E-2</c:v>
                </c:pt>
                <c:pt idx="11966">
                  <c:v>3.9960305033553703E-2</c:v>
                </c:pt>
                <c:pt idx="11967">
                  <c:v>4.1442105034554325E-2</c:v>
                </c:pt>
                <c:pt idx="11968">
                  <c:v>4.1164171701555355E-2</c:v>
                </c:pt>
                <c:pt idx="11969">
                  <c:v>4.0311155033553939E-2</c:v>
                </c:pt>
                <c:pt idx="11970">
                  <c:v>4.0537105034553059E-2</c:v>
                </c:pt>
                <c:pt idx="11971">
                  <c:v>4.0043705034553193E-2</c:v>
                </c:pt>
                <c:pt idx="11972">
                  <c:v>4.1310255034553614E-2</c:v>
                </c:pt>
                <c:pt idx="11973">
                  <c:v>4.0880288367554266E-2</c:v>
                </c:pt>
                <c:pt idx="11974">
                  <c:v>4.0058288367553055E-2</c:v>
                </c:pt>
                <c:pt idx="11975">
                  <c:v>3.9583455034553475E-2</c:v>
                </c:pt>
                <c:pt idx="11976">
                  <c:v>3.9942738367554534E-2</c:v>
                </c:pt>
                <c:pt idx="11977">
                  <c:v>4.2222421701553395E-2</c:v>
                </c:pt>
                <c:pt idx="11978">
                  <c:v>4.1187755034553811E-2</c:v>
                </c:pt>
                <c:pt idx="11979">
                  <c:v>4.0454855033554574E-2</c:v>
                </c:pt>
                <c:pt idx="11980">
                  <c:v>3.9697488367553782E-2</c:v>
                </c:pt>
                <c:pt idx="11981">
                  <c:v>4.0204538367553291E-2</c:v>
                </c:pt>
                <c:pt idx="11982">
                  <c:v>4.1127138367554175E-2</c:v>
                </c:pt>
                <c:pt idx="11983">
                  <c:v>4.09803717005532E-2</c:v>
                </c:pt>
                <c:pt idx="11984">
                  <c:v>4.0508288367553782E-2</c:v>
                </c:pt>
                <c:pt idx="11985">
                  <c:v>3.9800655034555057E-2</c:v>
                </c:pt>
                <c:pt idx="11986">
                  <c:v>4.0595238367553813E-2</c:v>
                </c:pt>
                <c:pt idx="11987">
                  <c:v>4.1110038367555071E-2</c:v>
                </c:pt>
                <c:pt idx="11988">
                  <c:v>4.1330505034554002E-2</c:v>
                </c:pt>
                <c:pt idx="11989">
                  <c:v>4.0210471700555098E-2</c:v>
                </c:pt>
                <c:pt idx="11990">
                  <c:v>3.9835921700553237E-2</c:v>
                </c:pt>
                <c:pt idx="11991">
                  <c:v>3.9709088367554338E-2</c:v>
                </c:pt>
                <c:pt idx="11992">
                  <c:v>4.1234971701553172E-2</c:v>
                </c:pt>
                <c:pt idx="11993">
                  <c:v>4.0876371700552874E-2</c:v>
                </c:pt>
                <c:pt idx="11994">
                  <c:v>3.9800121700554095E-2</c:v>
                </c:pt>
                <c:pt idx="11995">
                  <c:v>3.91167717005549E-2</c:v>
                </c:pt>
                <c:pt idx="11996">
                  <c:v>3.9185921701554841E-2</c:v>
                </c:pt>
                <c:pt idx="11997">
                  <c:v>4.0501988367554767E-2</c:v>
                </c:pt>
                <c:pt idx="11998">
                  <c:v>4.0707888367553971E-2</c:v>
                </c:pt>
                <c:pt idx="11999">
                  <c:v>4.0544355034554294E-2</c:v>
                </c:pt>
                <c:pt idx="12000">
                  <c:v>3.9197471700554723E-2</c:v>
                </c:pt>
                <c:pt idx="12001">
                  <c:v>3.9543238367552427E-2</c:v>
                </c:pt>
                <c:pt idx="12002">
                  <c:v>4.113305503455407E-2</c:v>
                </c:pt>
                <c:pt idx="12003">
                  <c:v>4.0513705034554939E-2</c:v>
                </c:pt>
                <c:pt idx="12004">
                  <c:v>3.9786188367554723E-2</c:v>
                </c:pt>
                <c:pt idx="12005">
                  <c:v>3.905890503455374E-2</c:v>
                </c:pt>
                <c:pt idx="12006">
                  <c:v>3.8902255034554536E-2</c:v>
                </c:pt>
                <c:pt idx="12007">
                  <c:v>4.0778021700552849E-2</c:v>
                </c:pt>
                <c:pt idx="12008">
                  <c:v>4.1231205033555221E-2</c:v>
                </c:pt>
                <c:pt idx="12009">
                  <c:v>4.0649821700553937E-2</c:v>
                </c:pt>
                <c:pt idx="12010">
                  <c:v>3.9710871701553921E-2</c:v>
                </c:pt>
                <c:pt idx="12011">
                  <c:v>4.0089605034554901E-2</c:v>
                </c:pt>
                <c:pt idx="12012">
                  <c:v>4.1266988367552451E-2</c:v>
                </c:pt>
                <c:pt idx="12013">
                  <c:v>4.0954871700555409E-2</c:v>
                </c:pt>
                <c:pt idx="12014">
                  <c:v>4.0078938367554565E-2</c:v>
                </c:pt>
                <c:pt idx="12015">
                  <c:v>3.9773105033552761E-2</c:v>
                </c:pt>
                <c:pt idx="12016">
                  <c:v>3.911388836755321E-2</c:v>
                </c:pt>
                <c:pt idx="12017">
                  <c:v>3.9947138367552662E-2</c:v>
                </c:pt>
                <c:pt idx="12018">
                  <c:v>4.0448921700554544E-2</c:v>
                </c:pt>
                <c:pt idx="12019">
                  <c:v>4.0083105033553459E-2</c:v>
                </c:pt>
                <c:pt idx="12020">
                  <c:v>3.9525421700553801E-2</c:v>
                </c:pt>
                <c:pt idx="12021">
                  <c:v>3.8878638367553855E-2</c:v>
                </c:pt>
                <c:pt idx="12022">
                  <c:v>4.0190538367553111E-2</c:v>
                </c:pt>
                <c:pt idx="12023">
                  <c:v>4.108063836755256E-2</c:v>
                </c:pt>
                <c:pt idx="12024">
                  <c:v>3.9404855034555333E-2</c:v>
                </c:pt>
                <c:pt idx="12025">
                  <c:v>3.9451821701555326E-2</c:v>
                </c:pt>
                <c:pt idx="12026">
                  <c:v>3.9763738367553494E-2</c:v>
                </c:pt>
                <c:pt idx="12027">
                  <c:v>4.0718821701553901E-2</c:v>
                </c:pt>
                <c:pt idx="12028">
                  <c:v>4.0418238367553053E-2</c:v>
                </c:pt>
                <c:pt idx="12029">
                  <c:v>3.9301471700553273E-2</c:v>
                </c:pt>
                <c:pt idx="12030">
                  <c:v>3.8918088367553019E-2</c:v>
                </c:pt>
                <c:pt idx="12031">
                  <c:v>3.9309755034554208E-2</c:v>
                </c:pt>
                <c:pt idx="12032">
                  <c:v>4.0330388367553163E-2</c:v>
                </c:pt>
                <c:pt idx="12033">
                  <c:v>4.0168288367552443E-2</c:v>
                </c:pt>
                <c:pt idx="12034">
                  <c:v>3.9638505033553664E-2</c:v>
                </c:pt>
                <c:pt idx="12035">
                  <c:v>3.8789871700553882E-2</c:v>
                </c:pt>
                <c:pt idx="12036">
                  <c:v>3.9335071701555216E-2</c:v>
                </c:pt>
                <c:pt idx="12037">
                  <c:v>4.0414121701552966E-2</c:v>
                </c:pt>
                <c:pt idx="12038">
                  <c:v>4.0551738367553505E-2</c:v>
                </c:pt>
                <c:pt idx="12039">
                  <c:v>3.9330871701554096E-2</c:v>
                </c:pt>
                <c:pt idx="12040">
                  <c:v>3.8125655034552744E-2</c:v>
                </c:pt>
                <c:pt idx="12041">
                  <c:v>3.8459738367554189E-2</c:v>
                </c:pt>
                <c:pt idx="12042">
                  <c:v>4.0505905034554382E-2</c:v>
                </c:pt>
                <c:pt idx="12043">
                  <c:v>3.9964538367553495E-2</c:v>
                </c:pt>
                <c:pt idx="12044">
                  <c:v>3.8947738367554899E-2</c:v>
                </c:pt>
                <c:pt idx="12045">
                  <c:v>3.91145383675537E-2</c:v>
                </c:pt>
                <c:pt idx="12046">
                  <c:v>3.9470671700553475E-2</c:v>
                </c:pt>
                <c:pt idx="12047">
                  <c:v>4.0455571701554185E-2</c:v>
                </c:pt>
                <c:pt idx="12048">
                  <c:v>4.0066205033554916E-2</c:v>
                </c:pt>
                <c:pt idx="12049">
                  <c:v>3.9079905034552234E-2</c:v>
                </c:pt>
                <c:pt idx="12050">
                  <c:v>3.8702538367554731E-2</c:v>
                </c:pt>
                <c:pt idx="12051">
                  <c:v>3.9021988367553953E-2</c:v>
                </c:pt>
                <c:pt idx="12052">
                  <c:v>4.0111888367554152E-2</c:v>
                </c:pt>
                <c:pt idx="12053">
                  <c:v>4.0280205034552943E-2</c:v>
                </c:pt>
                <c:pt idx="12054">
                  <c:v>3.9284388367554393E-2</c:v>
                </c:pt>
                <c:pt idx="12055">
                  <c:v>3.8142938367553961E-2</c:v>
                </c:pt>
                <c:pt idx="12056">
                  <c:v>3.9245938367554481E-2</c:v>
                </c:pt>
                <c:pt idx="12057">
                  <c:v>4.0817788367553967E-2</c:v>
                </c:pt>
                <c:pt idx="12058">
                  <c:v>4.1502038367554797E-2</c:v>
                </c:pt>
                <c:pt idx="12059">
                  <c:v>4.0055905034555431E-2</c:v>
                </c:pt>
                <c:pt idx="12060">
                  <c:v>3.9383555034553333E-2</c:v>
                </c:pt>
                <c:pt idx="12061">
                  <c:v>3.9823555034552663E-2</c:v>
                </c:pt>
                <c:pt idx="12062">
                  <c:v>4.0652738367552524E-2</c:v>
                </c:pt>
                <c:pt idx="12063">
                  <c:v>4.0726788367552794E-2</c:v>
                </c:pt>
                <c:pt idx="12064">
                  <c:v>3.9855455034554191E-2</c:v>
                </c:pt>
                <c:pt idx="12065">
                  <c:v>3.9320355033553647E-2</c:v>
                </c:pt>
                <c:pt idx="12066">
                  <c:v>3.893783836755467E-2</c:v>
                </c:pt>
                <c:pt idx="12067">
                  <c:v>4.0842788367554797E-2</c:v>
                </c:pt>
                <c:pt idx="12068">
                  <c:v>4.0625655034554023E-2</c:v>
                </c:pt>
                <c:pt idx="12069">
                  <c:v>3.9191471700553884E-2</c:v>
                </c:pt>
                <c:pt idx="12070">
                  <c:v>3.8494355034553743E-2</c:v>
                </c:pt>
                <c:pt idx="12071">
                  <c:v>3.8708338367553233E-2</c:v>
                </c:pt>
                <c:pt idx="12072">
                  <c:v>3.9894305034553448E-2</c:v>
                </c:pt>
                <c:pt idx="12073">
                  <c:v>4.0212355034554073E-2</c:v>
                </c:pt>
                <c:pt idx="12074">
                  <c:v>3.8882371700553045E-2</c:v>
                </c:pt>
                <c:pt idx="12075">
                  <c:v>3.8624988367554416E-2</c:v>
                </c:pt>
                <c:pt idx="12076">
                  <c:v>3.8992155034553513E-2</c:v>
                </c:pt>
                <c:pt idx="12077">
                  <c:v>3.9888821700555036E-2</c:v>
                </c:pt>
                <c:pt idx="12078">
                  <c:v>3.9785671700552208E-2</c:v>
                </c:pt>
                <c:pt idx="12079">
                  <c:v>3.9541655033553405E-2</c:v>
                </c:pt>
                <c:pt idx="12080">
                  <c:v>3.8648021701555416E-2</c:v>
                </c:pt>
                <c:pt idx="12081">
                  <c:v>3.9227938367553741E-2</c:v>
                </c:pt>
                <c:pt idx="12082">
                  <c:v>4.0205338367553758E-2</c:v>
                </c:pt>
                <c:pt idx="12083">
                  <c:v>4.0378055034554231E-2</c:v>
                </c:pt>
                <c:pt idx="12084">
                  <c:v>3.9739771700554052E-2</c:v>
                </c:pt>
                <c:pt idx="12085">
                  <c:v>3.8162171700553096E-2</c:v>
                </c:pt>
                <c:pt idx="12086">
                  <c:v>3.8689255034554074E-2</c:v>
                </c:pt>
                <c:pt idx="12087">
                  <c:v>4.0147088367553388E-2</c:v>
                </c:pt>
                <c:pt idx="12088">
                  <c:v>3.9943788367552593E-2</c:v>
                </c:pt>
                <c:pt idx="12089">
                  <c:v>4.020588836755308E-2</c:v>
                </c:pt>
                <c:pt idx="12090">
                  <c:v>3.9209638367553049E-2</c:v>
                </c:pt>
                <c:pt idx="12091">
                  <c:v>3.8998021700554511E-2</c:v>
                </c:pt>
                <c:pt idx="12092">
                  <c:v>4.0771305034554353E-2</c:v>
                </c:pt>
                <c:pt idx="12093">
                  <c:v>4.085360503455511E-2</c:v>
                </c:pt>
                <c:pt idx="12094">
                  <c:v>3.9676838367554049E-2</c:v>
                </c:pt>
                <c:pt idx="12095">
                  <c:v>3.9523888367553675E-2</c:v>
                </c:pt>
                <c:pt idx="12096">
                  <c:v>3.9543688367554133E-2</c:v>
                </c:pt>
                <c:pt idx="12097">
                  <c:v>4.0932571700554157E-2</c:v>
                </c:pt>
                <c:pt idx="12098">
                  <c:v>4.0539005034553946E-2</c:v>
                </c:pt>
                <c:pt idx="12099">
                  <c:v>3.953108836755255E-2</c:v>
                </c:pt>
                <c:pt idx="12100">
                  <c:v>3.899430503455377E-2</c:v>
                </c:pt>
                <c:pt idx="12101">
                  <c:v>3.8943721701554204E-2</c:v>
                </c:pt>
                <c:pt idx="12102">
                  <c:v>3.9465171701553239E-2</c:v>
                </c:pt>
                <c:pt idx="12103">
                  <c:v>3.917785503455469E-2</c:v>
                </c:pt>
                <c:pt idx="12104">
                  <c:v>3.8919321700553192E-2</c:v>
                </c:pt>
                <c:pt idx="12105">
                  <c:v>3.8656555033553766E-2</c:v>
                </c:pt>
                <c:pt idx="12106">
                  <c:v>3.8869105033554299E-2</c:v>
                </c:pt>
                <c:pt idx="12107">
                  <c:v>3.9633138367554957E-2</c:v>
                </c:pt>
                <c:pt idx="12108">
                  <c:v>4.0325538367553329E-2</c:v>
                </c:pt>
                <c:pt idx="12109">
                  <c:v>3.9216455034552802E-2</c:v>
                </c:pt>
                <c:pt idx="12110">
                  <c:v>3.9034405033553335E-2</c:v>
                </c:pt>
                <c:pt idx="12111">
                  <c:v>3.917475503455399E-2</c:v>
                </c:pt>
                <c:pt idx="12112">
                  <c:v>4.0059888367553989E-2</c:v>
                </c:pt>
                <c:pt idx="12113">
                  <c:v>4.0012005034554002E-2</c:v>
                </c:pt>
                <c:pt idx="12114">
                  <c:v>3.9330538367553694E-2</c:v>
                </c:pt>
                <c:pt idx="12115">
                  <c:v>3.8932888367555443E-2</c:v>
                </c:pt>
                <c:pt idx="12116">
                  <c:v>3.8195588367552838E-2</c:v>
                </c:pt>
                <c:pt idx="12117">
                  <c:v>4.0185488367554492E-2</c:v>
                </c:pt>
                <c:pt idx="12118">
                  <c:v>3.9708005034552366E-2</c:v>
                </c:pt>
                <c:pt idx="12119">
                  <c:v>3.9170588367555007E-2</c:v>
                </c:pt>
                <c:pt idx="12120">
                  <c:v>3.9272171700553707E-2</c:v>
                </c:pt>
                <c:pt idx="12121">
                  <c:v>3.9363755034554651E-2</c:v>
                </c:pt>
                <c:pt idx="12122">
                  <c:v>4.0453555034553682E-2</c:v>
                </c:pt>
                <c:pt idx="12123">
                  <c:v>4.1223955034554075E-2</c:v>
                </c:pt>
                <c:pt idx="12124">
                  <c:v>4.0144855033553875E-2</c:v>
                </c:pt>
                <c:pt idx="12125">
                  <c:v>3.9783338367553392E-2</c:v>
                </c:pt>
                <c:pt idx="12126">
                  <c:v>3.957488836755281E-2</c:v>
                </c:pt>
                <c:pt idx="12127">
                  <c:v>3.978455503355334E-2</c:v>
                </c:pt>
                <c:pt idx="12128">
                  <c:v>4.0299588367553832E-2</c:v>
                </c:pt>
                <c:pt idx="12129">
                  <c:v>3.9232055033553828E-2</c:v>
                </c:pt>
                <c:pt idx="12130">
                  <c:v>3.8452505034553178E-2</c:v>
                </c:pt>
                <c:pt idx="12131">
                  <c:v>3.8394371700554111E-2</c:v>
                </c:pt>
                <c:pt idx="12132">
                  <c:v>4.0066688367555295E-2</c:v>
                </c:pt>
                <c:pt idx="12133">
                  <c:v>4.0316188367554198E-2</c:v>
                </c:pt>
                <c:pt idx="12134">
                  <c:v>4.0004938367553103E-2</c:v>
                </c:pt>
                <c:pt idx="12135">
                  <c:v>3.911560503455376E-2</c:v>
                </c:pt>
                <c:pt idx="12136">
                  <c:v>3.8822971700553446E-2</c:v>
                </c:pt>
                <c:pt idx="12137">
                  <c:v>3.9542305034553984E-2</c:v>
                </c:pt>
                <c:pt idx="12138">
                  <c:v>3.986140503355258E-2</c:v>
                </c:pt>
                <c:pt idx="12139">
                  <c:v>3.8894355034554587E-2</c:v>
                </c:pt>
                <c:pt idx="12140">
                  <c:v>3.8803488367554942E-2</c:v>
                </c:pt>
                <c:pt idx="12141">
                  <c:v>3.871068836755405E-2</c:v>
                </c:pt>
                <c:pt idx="12142">
                  <c:v>3.9852005034552954E-2</c:v>
                </c:pt>
                <c:pt idx="12143">
                  <c:v>3.9494988367555231E-2</c:v>
                </c:pt>
                <c:pt idx="12144">
                  <c:v>3.8769221700554149E-2</c:v>
                </c:pt>
                <c:pt idx="12145">
                  <c:v>3.8423705034555902E-2</c:v>
                </c:pt>
                <c:pt idx="12146">
                  <c:v>3.8710138367552951E-2</c:v>
                </c:pt>
                <c:pt idx="12147">
                  <c:v>4.0385671700554363E-2</c:v>
                </c:pt>
                <c:pt idx="12148">
                  <c:v>4.0130955034553176E-2</c:v>
                </c:pt>
                <c:pt idx="12149">
                  <c:v>3.9456238367553589E-2</c:v>
                </c:pt>
                <c:pt idx="12150">
                  <c:v>3.8708171700553032E-2</c:v>
                </c:pt>
                <c:pt idx="12151">
                  <c:v>3.897437170055347E-2</c:v>
                </c:pt>
                <c:pt idx="12152">
                  <c:v>3.9879755034553946E-2</c:v>
                </c:pt>
                <c:pt idx="12153">
                  <c:v>3.990305503355436E-2</c:v>
                </c:pt>
                <c:pt idx="12154">
                  <c:v>3.8937621701553973E-2</c:v>
                </c:pt>
                <c:pt idx="12155">
                  <c:v>3.8454305034554673E-2</c:v>
                </c:pt>
                <c:pt idx="12156">
                  <c:v>3.8192238367554546E-2</c:v>
                </c:pt>
                <c:pt idx="12157">
                  <c:v>3.9246305033553378E-2</c:v>
                </c:pt>
                <c:pt idx="12158">
                  <c:v>3.9521871700553171E-2</c:v>
                </c:pt>
                <c:pt idx="12159">
                  <c:v>3.9140371700553581E-2</c:v>
                </c:pt>
                <c:pt idx="12160">
                  <c:v>3.891132170055385E-2</c:v>
                </c:pt>
                <c:pt idx="12161">
                  <c:v>3.867937170055398E-2</c:v>
                </c:pt>
                <c:pt idx="12162">
                  <c:v>3.9635088367552876E-2</c:v>
                </c:pt>
                <c:pt idx="12163">
                  <c:v>3.9049788367553753E-2</c:v>
                </c:pt>
                <c:pt idx="12164">
                  <c:v>3.8819155034553313E-2</c:v>
                </c:pt>
                <c:pt idx="12165">
                  <c:v>3.8070588367554017E-2</c:v>
                </c:pt>
                <c:pt idx="12166">
                  <c:v>3.7562921700554378E-2</c:v>
                </c:pt>
                <c:pt idx="12167">
                  <c:v>3.9185421700554238E-2</c:v>
                </c:pt>
                <c:pt idx="12168">
                  <c:v>3.9426038367554164E-2</c:v>
                </c:pt>
                <c:pt idx="12169">
                  <c:v>3.8889238367553383E-2</c:v>
                </c:pt>
                <c:pt idx="12170">
                  <c:v>3.7482788367554101E-2</c:v>
                </c:pt>
                <c:pt idx="12171">
                  <c:v>3.7875721700554046E-2</c:v>
                </c:pt>
                <c:pt idx="12172">
                  <c:v>3.9574838367552226E-2</c:v>
                </c:pt>
                <c:pt idx="12173">
                  <c:v>3.9312538367554731E-2</c:v>
                </c:pt>
                <c:pt idx="12174">
                  <c:v>3.8557238367554938E-2</c:v>
                </c:pt>
                <c:pt idx="12175">
                  <c:v>3.8921188367553719E-2</c:v>
                </c:pt>
                <c:pt idx="12176">
                  <c:v>3.9053321700554158E-2</c:v>
                </c:pt>
                <c:pt idx="12177">
                  <c:v>4.0613438367553337E-2</c:v>
                </c:pt>
                <c:pt idx="12178">
                  <c:v>4.0606888367554952E-2</c:v>
                </c:pt>
                <c:pt idx="12179">
                  <c:v>4.0034288367555029E-2</c:v>
                </c:pt>
                <c:pt idx="12180">
                  <c:v>3.8894121700553577E-2</c:v>
                </c:pt>
                <c:pt idx="12181">
                  <c:v>3.9178155034554643E-2</c:v>
                </c:pt>
                <c:pt idx="12182">
                  <c:v>4.0168705034553789E-2</c:v>
                </c:pt>
                <c:pt idx="12183">
                  <c:v>4.0325371700553128E-2</c:v>
                </c:pt>
                <c:pt idx="12184">
                  <c:v>3.9357088367553097E-2</c:v>
                </c:pt>
                <c:pt idx="12185">
                  <c:v>3.9736505033553152E-2</c:v>
                </c:pt>
                <c:pt idx="12186">
                  <c:v>3.9784421701553677E-2</c:v>
                </c:pt>
                <c:pt idx="12187">
                  <c:v>4.0898705033554486E-2</c:v>
                </c:pt>
                <c:pt idx="12188">
                  <c:v>4.0641888367553627E-2</c:v>
                </c:pt>
                <c:pt idx="12189">
                  <c:v>4.0099771701554723E-2</c:v>
                </c:pt>
                <c:pt idx="12190">
                  <c:v>3.9149271700554558E-2</c:v>
                </c:pt>
                <c:pt idx="12191">
                  <c:v>3.9256638367553401E-2</c:v>
                </c:pt>
                <c:pt idx="12192">
                  <c:v>3.9889388367552805E-2</c:v>
                </c:pt>
                <c:pt idx="12193">
                  <c:v>3.9025738367553367E-2</c:v>
                </c:pt>
                <c:pt idx="12194">
                  <c:v>3.876670503455322E-2</c:v>
                </c:pt>
                <c:pt idx="12195">
                  <c:v>3.8396988367554521E-2</c:v>
                </c:pt>
                <c:pt idx="12196">
                  <c:v>3.8517471700553821E-2</c:v>
                </c:pt>
                <c:pt idx="12197">
                  <c:v>3.9011238367554449E-2</c:v>
                </c:pt>
                <c:pt idx="12198">
                  <c:v>3.9603538367553662E-2</c:v>
                </c:pt>
                <c:pt idx="12199">
                  <c:v>3.8952905033553045E-2</c:v>
                </c:pt>
                <c:pt idx="12200">
                  <c:v>3.8278538367554085E-2</c:v>
                </c:pt>
                <c:pt idx="12201">
                  <c:v>3.9086971700554821E-2</c:v>
                </c:pt>
                <c:pt idx="12202">
                  <c:v>4.0244771701552787E-2</c:v>
                </c:pt>
                <c:pt idx="12203">
                  <c:v>4.0502605033554809E-2</c:v>
                </c:pt>
                <c:pt idx="12204">
                  <c:v>3.9387388367553691E-2</c:v>
                </c:pt>
                <c:pt idx="12205">
                  <c:v>3.9081338367554744E-2</c:v>
                </c:pt>
                <c:pt idx="12206">
                  <c:v>3.9191538367554693E-2</c:v>
                </c:pt>
                <c:pt idx="12207">
                  <c:v>3.9786955033552965E-2</c:v>
                </c:pt>
                <c:pt idx="12208">
                  <c:v>3.9875971700554083E-2</c:v>
                </c:pt>
                <c:pt idx="12209">
                  <c:v>3.9446271701554417E-2</c:v>
                </c:pt>
                <c:pt idx="12210">
                  <c:v>3.8383105033553869E-2</c:v>
                </c:pt>
                <c:pt idx="12211">
                  <c:v>3.8054888367555287E-2</c:v>
                </c:pt>
                <c:pt idx="12212">
                  <c:v>3.9585538367552922E-2</c:v>
                </c:pt>
                <c:pt idx="12213">
                  <c:v>3.9220388367552553E-2</c:v>
                </c:pt>
                <c:pt idx="12214">
                  <c:v>3.9087121700554797E-2</c:v>
                </c:pt>
                <c:pt idx="12215">
                  <c:v>3.8950655033555173E-2</c:v>
                </c:pt>
                <c:pt idx="12216">
                  <c:v>3.8651638367554988E-2</c:v>
                </c:pt>
                <c:pt idx="12217">
                  <c:v>4.0438688367554002E-2</c:v>
                </c:pt>
                <c:pt idx="12218">
                  <c:v>3.9605755034554727E-2</c:v>
                </c:pt>
                <c:pt idx="12219">
                  <c:v>3.8648355034553952E-2</c:v>
                </c:pt>
                <c:pt idx="12220">
                  <c:v>3.863712170055407E-2</c:v>
                </c:pt>
                <c:pt idx="12221">
                  <c:v>3.9439971700553536E-2</c:v>
                </c:pt>
                <c:pt idx="12222">
                  <c:v>4.1141371701553589E-2</c:v>
                </c:pt>
                <c:pt idx="12223">
                  <c:v>4.1919905034554852E-2</c:v>
                </c:pt>
                <c:pt idx="12224">
                  <c:v>4.0194671700553422E-2</c:v>
                </c:pt>
                <c:pt idx="12225">
                  <c:v>3.9348171700553672E-2</c:v>
                </c:pt>
                <c:pt idx="12226">
                  <c:v>3.9216871701554148E-2</c:v>
                </c:pt>
                <c:pt idx="12227">
                  <c:v>4.0461788367553944E-2</c:v>
                </c:pt>
                <c:pt idx="12228">
                  <c:v>4.0305571700554446E-2</c:v>
                </c:pt>
                <c:pt idx="12229">
                  <c:v>3.9629405033553902E-2</c:v>
                </c:pt>
                <c:pt idx="12230">
                  <c:v>3.9118355034553923E-2</c:v>
                </c:pt>
                <c:pt idx="12231">
                  <c:v>3.9073271701554682E-2</c:v>
                </c:pt>
                <c:pt idx="12232">
                  <c:v>3.99305050335554E-2</c:v>
                </c:pt>
                <c:pt idx="12233">
                  <c:v>3.9628855034552893E-2</c:v>
                </c:pt>
                <c:pt idx="12234">
                  <c:v>3.9517855034554253E-2</c:v>
                </c:pt>
                <c:pt idx="12235">
                  <c:v>3.8746138367554431E-2</c:v>
                </c:pt>
                <c:pt idx="12236">
                  <c:v>3.9285438367554229E-2</c:v>
                </c:pt>
                <c:pt idx="12237">
                  <c:v>4.0840571700553732E-2</c:v>
                </c:pt>
                <c:pt idx="12238">
                  <c:v>4.0502521701553953E-2</c:v>
                </c:pt>
                <c:pt idx="12239">
                  <c:v>3.9477405033553972E-2</c:v>
                </c:pt>
                <c:pt idx="12240">
                  <c:v>3.9011605034553434E-2</c:v>
                </c:pt>
                <c:pt idx="12241">
                  <c:v>3.9129155033553922E-2</c:v>
                </c:pt>
                <c:pt idx="12242">
                  <c:v>4.0050571700553442E-2</c:v>
                </c:pt>
                <c:pt idx="12243">
                  <c:v>4.0671355034553394E-2</c:v>
                </c:pt>
                <c:pt idx="12244">
                  <c:v>4.0252321701553975E-2</c:v>
                </c:pt>
                <c:pt idx="12245">
                  <c:v>3.9524471700555133E-2</c:v>
                </c:pt>
                <c:pt idx="12246">
                  <c:v>3.9732621701552298E-2</c:v>
                </c:pt>
                <c:pt idx="12247">
                  <c:v>4.0942755033554115E-2</c:v>
                </c:pt>
                <c:pt idx="12248">
                  <c:v>4.04970550335539E-2</c:v>
                </c:pt>
                <c:pt idx="12249">
                  <c:v>4.0206705034553772E-2</c:v>
                </c:pt>
                <c:pt idx="12250">
                  <c:v>3.9131755034554197E-2</c:v>
                </c:pt>
                <c:pt idx="12251">
                  <c:v>3.9646355033554806E-2</c:v>
                </c:pt>
                <c:pt idx="12252">
                  <c:v>4.0803071700554264E-2</c:v>
                </c:pt>
                <c:pt idx="12253">
                  <c:v>3.9997355033553242E-2</c:v>
                </c:pt>
                <c:pt idx="12254">
                  <c:v>3.9805488367554667E-2</c:v>
                </c:pt>
                <c:pt idx="12255">
                  <c:v>3.9911355034553744E-2</c:v>
                </c:pt>
                <c:pt idx="12256">
                  <c:v>3.998273836755302E-2</c:v>
                </c:pt>
                <c:pt idx="12257">
                  <c:v>4.0475988367552909E-2</c:v>
                </c:pt>
                <c:pt idx="12258">
                  <c:v>4.0544505033552405E-2</c:v>
                </c:pt>
                <c:pt idx="12259">
                  <c:v>4.004357170155344E-2</c:v>
                </c:pt>
                <c:pt idx="12260">
                  <c:v>4.031545503455454E-2</c:v>
                </c:pt>
                <c:pt idx="12261">
                  <c:v>4.0477455034554091E-2</c:v>
                </c:pt>
                <c:pt idx="12262">
                  <c:v>4.1406105034554622E-2</c:v>
                </c:pt>
                <c:pt idx="12263">
                  <c:v>4.1486888367553612E-2</c:v>
                </c:pt>
                <c:pt idx="12264">
                  <c:v>4.0938921700553757E-2</c:v>
                </c:pt>
                <c:pt idx="12265">
                  <c:v>3.9815521700552872E-2</c:v>
                </c:pt>
                <c:pt idx="12266">
                  <c:v>4.0765721700554772E-2</c:v>
                </c:pt>
                <c:pt idx="12267">
                  <c:v>4.1749671701555038E-2</c:v>
                </c:pt>
                <c:pt idx="12268">
                  <c:v>4.1660721701552952E-2</c:v>
                </c:pt>
                <c:pt idx="12269">
                  <c:v>4.1140671700554202E-2</c:v>
                </c:pt>
                <c:pt idx="12270">
                  <c:v>4.0356988367554927E-2</c:v>
                </c:pt>
                <c:pt idx="12271">
                  <c:v>4.0293088367554256E-2</c:v>
                </c:pt>
                <c:pt idx="12272">
                  <c:v>4.1145071700554106E-2</c:v>
                </c:pt>
                <c:pt idx="12273">
                  <c:v>4.1537155034554865E-2</c:v>
                </c:pt>
                <c:pt idx="12274">
                  <c:v>4.0585021700555182E-2</c:v>
                </c:pt>
                <c:pt idx="12275">
                  <c:v>3.9924788367554379E-2</c:v>
                </c:pt>
                <c:pt idx="12276">
                  <c:v>4.0709888367554251E-2</c:v>
                </c:pt>
                <c:pt idx="12277">
                  <c:v>4.1899388367553095E-2</c:v>
                </c:pt>
                <c:pt idx="12278">
                  <c:v>4.1844005033554191E-2</c:v>
                </c:pt>
                <c:pt idx="12279">
                  <c:v>4.1203155033554276E-2</c:v>
                </c:pt>
                <c:pt idx="12280">
                  <c:v>4.087042170055262E-2</c:v>
                </c:pt>
                <c:pt idx="12281">
                  <c:v>4.1127321700552735E-2</c:v>
                </c:pt>
                <c:pt idx="12282">
                  <c:v>4.2352038367554593E-2</c:v>
                </c:pt>
                <c:pt idx="12283">
                  <c:v>4.1425771700553463E-2</c:v>
                </c:pt>
                <c:pt idx="12284">
                  <c:v>4.0890688367553232E-2</c:v>
                </c:pt>
                <c:pt idx="12285">
                  <c:v>3.9711088367552841E-2</c:v>
                </c:pt>
                <c:pt idx="12286">
                  <c:v>4.0785971700553383E-2</c:v>
                </c:pt>
                <c:pt idx="12287">
                  <c:v>4.1244571701553448E-2</c:v>
                </c:pt>
                <c:pt idx="12288">
                  <c:v>4.1507355033554696E-2</c:v>
                </c:pt>
                <c:pt idx="12289">
                  <c:v>4.0203371700553839E-2</c:v>
                </c:pt>
                <c:pt idx="12290">
                  <c:v>3.9505888367554712E-2</c:v>
                </c:pt>
                <c:pt idx="12291">
                  <c:v>3.9726805034555349E-2</c:v>
                </c:pt>
                <c:pt idx="12292">
                  <c:v>4.1020705034553864E-2</c:v>
                </c:pt>
                <c:pt idx="12293">
                  <c:v>4.0618238367554363E-2</c:v>
                </c:pt>
                <c:pt idx="12294">
                  <c:v>4.0275721700553782E-2</c:v>
                </c:pt>
                <c:pt idx="12295">
                  <c:v>4.0475805034554349E-2</c:v>
                </c:pt>
                <c:pt idx="12296">
                  <c:v>4.1826371701552525E-2</c:v>
                </c:pt>
                <c:pt idx="12297">
                  <c:v>4.2744138367553711E-2</c:v>
                </c:pt>
                <c:pt idx="12298">
                  <c:v>4.2326588367553833E-2</c:v>
                </c:pt>
                <c:pt idx="12299">
                  <c:v>4.1409655034553475E-2</c:v>
                </c:pt>
                <c:pt idx="12300">
                  <c:v>4.1602321700552516E-2</c:v>
                </c:pt>
                <c:pt idx="12301">
                  <c:v>4.0451838367554907E-2</c:v>
                </c:pt>
                <c:pt idx="12302">
                  <c:v>4.1896905033554213E-2</c:v>
                </c:pt>
                <c:pt idx="12303">
                  <c:v>4.1550205033554513E-2</c:v>
                </c:pt>
                <c:pt idx="12304">
                  <c:v>4.0920355033555247E-2</c:v>
                </c:pt>
                <c:pt idx="12305">
                  <c:v>4.0647571700554289E-2</c:v>
                </c:pt>
                <c:pt idx="12306">
                  <c:v>4.0626738367554219E-2</c:v>
                </c:pt>
                <c:pt idx="12307">
                  <c:v>4.119765503455404E-2</c:v>
                </c:pt>
                <c:pt idx="12308">
                  <c:v>4.1293955034553201E-2</c:v>
                </c:pt>
                <c:pt idx="12309">
                  <c:v>4.0421388367554337E-2</c:v>
                </c:pt>
                <c:pt idx="12310">
                  <c:v>3.9998838367554648E-2</c:v>
                </c:pt>
                <c:pt idx="12311">
                  <c:v>4.0674388367553285E-2</c:v>
                </c:pt>
                <c:pt idx="12312">
                  <c:v>4.0667305034554027E-2</c:v>
                </c:pt>
                <c:pt idx="12313">
                  <c:v>4.1054438367553694E-2</c:v>
                </c:pt>
                <c:pt idx="12314">
                  <c:v>4.0749688367553952E-2</c:v>
                </c:pt>
                <c:pt idx="12315">
                  <c:v>4.0870388367554036E-2</c:v>
                </c:pt>
                <c:pt idx="12316">
                  <c:v>4.0779271701553335E-2</c:v>
                </c:pt>
                <c:pt idx="12317">
                  <c:v>4.1194938367554237E-2</c:v>
                </c:pt>
                <c:pt idx="12318">
                  <c:v>4.0983988367552862E-2</c:v>
                </c:pt>
                <c:pt idx="12319">
                  <c:v>3.9850888367552309E-2</c:v>
                </c:pt>
                <c:pt idx="12320">
                  <c:v>3.926212170155359E-2</c:v>
                </c:pt>
                <c:pt idx="12321">
                  <c:v>3.9157405034553741E-2</c:v>
                </c:pt>
                <c:pt idx="12322">
                  <c:v>3.9743138367552569E-2</c:v>
                </c:pt>
                <c:pt idx="12323">
                  <c:v>3.9837455034555228E-2</c:v>
                </c:pt>
                <c:pt idx="12324">
                  <c:v>3.907293836755428E-2</c:v>
                </c:pt>
                <c:pt idx="12325">
                  <c:v>3.8618088367553718E-2</c:v>
                </c:pt>
                <c:pt idx="12326">
                  <c:v>3.8708621701554827E-2</c:v>
                </c:pt>
                <c:pt idx="12327">
                  <c:v>4.0190588367553695E-2</c:v>
                </c:pt>
                <c:pt idx="12328">
                  <c:v>4.013845503455378E-2</c:v>
                </c:pt>
                <c:pt idx="12329">
                  <c:v>4.0031138367553745E-2</c:v>
                </c:pt>
                <c:pt idx="12330">
                  <c:v>3.9765655033552741E-2</c:v>
                </c:pt>
                <c:pt idx="12331">
                  <c:v>3.9791455034554127E-2</c:v>
                </c:pt>
                <c:pt idx="12332">
                  <c:v>4.0532588367553538E-2</c:v>
                </c:pt>
                <c:pt idx="12333">
                  <c:v>4.0487488367554073E-2</c:v>
                </c:pt>
                <c:pt idx="12334">
                  <c:v>3.995713836755406E-2</c:v>
                </c:pt>
                <c:pt idx="12335">
                  <c:v>3.8723305033553992E-2</c:v>
                </c:pt>
                <c:pt idx="12336">
                  <c:v>3.8987655034554217E-2</c:v>
                </c:pt>
                <c:pt idx="12337">
                  <c:v>3.9724771700552844E-2</c:v>
                </c:pt>
                <c:pt idx="12338">
                  <c:v>3.9832538367552808E-2</c:v>
                </c:pt>
                <c:pt idx="12339">
                  <c:v>3.910333836755249E-2</c:v>
                </c:pt>
                <c:pt idx="12340">
                  <c:v>3.8510971700554245E-2</c:v>
                </c:pt>
                <c:pt idx="12341">
                  <c:v>3.9180905034554805E-2</c:v>
                </c:pt>
                <c:pt idx="12342">
                  <c:v>4.0647638367553321E-2</c:v>
                </c:pt>
                <c:pt idx="12343">
                  <c:v>4.0513971700554444E-2</c:v>
                </c:pt>
                <c:pt idx="12344">
                  <c:v>3.9859838367553871E-2</c:v>
                </c:pt>
                <c:pt idx="12345">
                  <c:v>3.9008338367552534E-2</c:v>
                </c:pt>
                <c:pt idx="12346">
                  <c:v>3.9476205034552472E-2</c:v>
                </c:pt>
                <c:pt idx="12347">
                  <c:v>4.0445705033552451E-2</c:v>
                </c:pt>
                <c:pt idx="12348">
                  <c:v>4.0322705034553999E-2</c:v>
                </c:pt>
                <c:pt idx="12349">
                  <c:v>4.0283121700553218E-2</c:v>
                </c:pt>
                <c:pt idx="12350">
                  <c:v>3.8318438367554955E-2</c:v>
                </c:pt>
                <c:pt idx="12351">
                  <c:v>3.9362971701554408E-2</c:v>
                </c:pt>
                <c:pt idx="12352">
                  <c:v>3.9980271701554451E-2</c:v>
                </c:pt>
                <c:pt idx="12353">
                  <c:v>3.9955921701552335E-2</c:v>
                </c:pt>
                <c:pt idx="12354">
                  <c:v>3.9505438367554782E-2</c:v>
                </c:pt>
                <c:pt idx="12355">
                  <c:v>3.958985503355357E-2</c:v>
                </c:pt>
                <c:pt idx="12356">
                  <c:v>3.9716938367553703E-2</c:v>
                </c:pt>
                <c:pt idx="12357">
                  <c:v>4.1394805034554019E-2</c:v>
                </c:pt>
                <c:pt idx="12358">
                  <c:v>4.1084988367553657E-2</c:v>
                </c:pt>
                <c:pt idx="12359">
                  <c:v>4.0437805034554367E-2</c:v>
                </c:pt>
                <c:pt idx="12360">
                  <c:v>3.9761288367555062E-2</c:v>
                </c:pt>
                <c:pt idx="12361">
                  <c:v>3.9793338367553013E-2</c:v>
                </c:pt>
                <c:pt idx="12362">
                  <c:v>4.0763005034553282E-2</c:v>
                </c:pt>
                <c:pt idx="12363">
                  <c:v>3.99818050345528E-2</c:v>
                </c:pt>
                <c:pt idx="12364">
                  <c:v>3.9146655034554237E-2</c:v>
                </c:pt>
                <c:pt idx="12365">
                  <c:v>3.8360038367554375E-2</c:v>
                </c:pt>
                <c:pt idx="12366">
                  <c:v>3.8700688367554428E-2</c:v>
                </c:pt>
                <c:pt idx="12367">
                  <c:v>4.0293738367554746E-2</c:v>
                </c:pt>
                <c:pt idx="12368">
                  <c:v>3.9698688367553595E-2</c:v>
                </c:pt>
                <c:pt idx="12369">
                  <c:v>3.9605671700553693E-2</c:v>
                </c:pt>
                <c:pt idx="12370">
                  <c:v>3.9347838367555135E-2</c:v>
                </c:pt>
                <c:pt idx="12371">
                  <c:v>3.9342438367554203E-2</c:v>
                </c:pt>
                <c:pt idx="12372">
                  <c:v>4.0210488367553546E-2</c:v>
                </c:pt>
                <c:pt idx="12373">
                  <c:v>4.0172688367554124E-2</c:v>
                </c:pt>
                <c:pt idx="12374">
                  <c:v>3.9865638367554149E-2</c:v>
                </c:pt>
                <c:pt idx="12375">
                  <c:v>3.9250638367554339E-2</c:v>
                </c:pt>
                <c:pt idx="12376">
                  <c:v>3.9392755034554264E-2</c:v>
                </c:pt>
                <c:pt idx="12377">
                  <c:v>4.0609171700554961E-2</c:v>
                </c:pt>
                <c:pt idx="12378">
                  <c:v>4.021295503355389E-2</c:v>
                </c:pt>
                <c:pt idx="12379">
                  <c:v>3.9662005033552952E-2</c:v>
                </c:pt>
                <c:pt idx="12380">
                  <c:v>3.8667105033552709E-2</c:v>
                </c:pt>
                <c:pt idx="12381">
                  <c:v>3.8541121700554862E-2</c:v>
                </c:pt>
                <c:pt idx="12382">
                  <c:v>3.9555171700553296E-2</c:v>
                </c:pt>
                <c:pt idx="12383">
                  <c:v>3.9572521701553634E-2</c:v>
                </c:pt>
                <c:pt idx="12384">
                  <c:v>3.9198021700554045E-2</c:v>
                </c:pt>
                <c:pt idx="12385">
                  <c:v>3.8864305034553362E-2</c:v>
                </c:pt>
                <c:pt idx="12386">
                  <c:v>3.8521788367552781E-2</c:v>
                </c:pt>
                <c:pt idx="12387">
                  <c:v>3.9765355034552877E-2</c:v>
                </c:pt>
                <c:pt idx="12388">
                  <c:v>4.0290871701555056E-2</c:v>
                </c:pt>
                <c:pt idx="12389">
                  <c:v>3.9671088367554355E-2</c:v>
                </c:pt>
                <c:pt idx="12390">
                  <c:v>3.936135503455325E-2</c:v>
                </c:pt>
                <c:pt idx="12391">
                  <c:v>3.9532555033553643E-2</c:v>
                </c:pt>
                <c:pt idx="12392">
                  <c:v>4.0577088367554873E-2</c:v>
                </c:pt>
                <c:pt idx="12393">
                  <c:v>4.058877170055282E-2</c:v>
                </c:pt>
                <c:pt idx="12394">
                  <c:v>3.926922170055476E-2</c:v>
                </c:pt>
                <c:pt idx="12395">
                  <c:v>3.9083655034553424E-2</c:v>
                </c:pt>
                <c:pt idx="12396">
                  <c:v>3.9114105033553906E-2</c:v>
                </c:pt>
                <c:pt idx="12397">
                  <c:v>4.1091788367553186E-2</c:v>
                </c:pt>
                <c:pt idx="12398">
                  <c:v>4.0336355034553642E-2</c:v>
                </c:pt>
                <c:pt idx="12399">
                  <c:v>3.9493255034554545E-2</c:v>
                </c:pt>
                <c:pt idx="12400">
                  <c:v>3.9161305033553043E-2</c:v>
                </c:pt>
                <c:pt idx="12401">
                  <c:v>3.945467170155488E-2</c:v>
                </c:pt>
                <c:pt idx="12402">
                  <c:v>4.0887771701552958E-2</c:v>
                </c:pt>
                <c:pt idx="12403">
                  <c:v>4.075372170155496E-2</c:v>
                </c:pt>
                <c:pt idx="12404">
                  <c:v>3.9885855034554177E-2</c:v>
                </c:pt>
                <c:pt idx="12405">
                  <c:v>3.9744805034554312E-2</c:v>
                </c:pt>
                <c:pt idx="12406">
                  <c:v>3.975930503455323E-2</c:v>
                </c:pt>
                <c:pt idx="12407">
                  <c:v>4.0404805033554106E-2</c:v>
                </c:pt>
                <c:pt idx="12408">
                  <c:v>4.0514288367552845E-2</c:v>
                </c:pt>
                <c:pt idx="12409">
                  <c:v>3.9353888367553005E-2</c:v>
                </c:pt>
                <c:pt idx="12410">
                  <c:v>3.8471638367554697E-2</c:v>
                </c:pt>
                <c:pt idx="12411">
                  <c:v>3.91892050345541E-2</c:v>
                </c:pt>
                <c:pt idx="12412">
                  <c:v>4.1074371700553905E-2</c:v>
                </c:pt>
                <c:pt idx="12413">
                  <c:v>4.0584788367554261E-2</c:v>
                </c:pt>
                <c:pt idx="12414">
                  <c:v>3.9230005034553053E-2</c:v>
                </c:pt>
                <c:pt idx="12415">
                  <c:v>3.9020855034554949E-2</c:v>
                </c:pt>
                <c:pt idx="12416">
                  <c:v>3.9174621700552373E-2</c:v>
                </c:pt>
                <c:pt idx="12417">
                  <c:v>4.0780221701553779E-2</c:v>
                </c:pt>
                <c:pt idx="12418">
                  <c:v>4.0875555034552272E-2</c:v>
                </c:pt>
                <c:pt idx="12419">
                  <c:v>4.0212071701554344E-2</c:v>
                </c:pt>
                <c:pt idx="12420">
                  <c:v>3.9562171701553475E-2</c:v>
                </c:pt>
                <c:pt idx="12421">
                  <c:v>3.9450855033554569E-2</c:v>
                </c:pt>
                <c:pt idx="12422">
                  <c:v>4.1002788367554069E-2</c:v>
                </c:pt>
                <c:pt idx="12423">
                  <c:v>4.1074271700552736E-2</c:v>
                </c:pt>
                <c:pt idx="12424">
                  <c:v>4.0081305033553741E-2</c:v>
                </c:pt>
                <c:pt idx="12425">
                  <c:v>3.9453488367553427E-2</c:v>
                </c:pt>
                <c:pt idx="12426">
                  <c:v>3.9817221701553288E-2</c:v>
                </c:pt>
                <c:pt idx="12427">
                  <c:v>4.0320355033553093E-2</c:v>
                </c:pt>
                <c:pt idx="12428">
                  <c:v>4.062115503455295E-2</c:v>
                </c:pt>
                <c:pt idx="12429">
                  <c:v>3.882440503355418E-2</c:v>
                </c:pt>
                <c:pt idx="12430">
                  <c:v>3.7203138367554581E-2</c:v>
                </c:pt>
                <c:pt idx="12431">
                  <c:v>3.7616405033554082E-2</c:v>
                </c:pt>
                <c:pt idx="12432">
                  <c:v>3.9424338367553838E-2</c:v>
                </c:pt>
                <c:pt idx="12433">
                  <c:v>3.9662405033554074E-2</c:v>
                </c:pt>
                <c:pt idx="12434">
                  <c:v>3.9136705033553335E-2</c:v>
                </c:pt>
                <c:pt idx="12435">
                  <c:v>3.8093988367553913E-2</c:v>
                </c:pt>
                <c:pt idx="12436">
                  <c:v>3.795500503455336E-2</c:v>
                </c:pt>
                <c:pt idx="12437">
                  <c:v>3.8656805034555E-2</c:v>
                </c:pt>
                <c:pt idx="12438">
                  <c:v>3.9521238367554681E-2</c:v>
                </c:pt>
                <c:pt idx="12439">
                  <c:v>3.8297371700553876E-2</c:v>
                </c:pt>
                <c:pt idx="12440">
                  <c:v>3.6932255033552644E-2</c:v>
                </c:pt>
                <c:pt idx="12441">
                  <c:v>3.7028755033552366E-2</c:v>
                </c:pt>
                <c:pt idx="12442">
                  <c:v>3.8810821701553658E-2</c:v>
                </c:pt>
                <c:pt idx="12443">
                  <c:v>3.8060055034553522E-2</c:v>
                </c:pt>
                <c:pt idx="12444">
                  <c:v>3.8237405034554819E-2</c:v>
                </c:pt>
                <c:pt idx="12445">
                  <c:v>3.7363105034555269E-2</c:v>
                </c:pt>
                <c:pt idx="12446">
                  <c:v>3.7939055034555261E-2</c:v>
                </c:pt>
                <c:pt idx="12447">
                  <c:v>3.9221038367553043E-2</c:v>
                </c:pt>
                <c:pt idx="12448">
                  <c:v>3.9920255034554722E-2</c:v>
                </c:pt>
                <c:pt idx="12449">
                  <c:v>3.8182705033553213E-2</c:v>
                </c:pt>
                <c:pt idx="12450">
                  <c:v>3.7686188367554288E-2</c:v>
                </c:pt>
                <c:pt idx="12451">
                  <c:v>3.7722971700554234E-2</c:v>
                </c:pt>
                <c:pt idx="12452">
                  <c:v>3.8667021701555407E-2</c:v>
                </c:pt>
                <c:pt idx="12453">
                  <c:v>3.8645455034553813E-2</c:v>
                </c:pt>
                <c:pt idx="12454">
                  <c:v>3.8686038367553757E-2</c:v>
                </c:pt>
                <c:pt idx="12455">
                  <c:v>3.9212805034554557E-2</c:v>
                </c:pt>
                <c:pt idx="12456">
                  <c:v>3.9303221700554183E-2</c:v>
                </c:pt>
                <c:pt idx="12457">
                  <c:v>4.0039388367554232E-2</c:v>
                </c:pt>
                <c:pt idx="12458">
                  <c:v>4.0482155034553949E-2</c:v>
                </c:pt>
                <c:pt idx="12459">
                  <c:v>3.9382038367553343E-2</c:v>
                </c:pt>
                <c:pt idx="12460">
                  <c:v>3.8871571701554822E-2</c:v>
                </c:pt>
                <c:pt idx="12461">
                  <c:v>3.9193755033553893E-2</c:v>
                </c:pt>
                <c:pt idx="12462">
                  <c:v>4.0787121700552612E-2</c:v>
                </c:pt>
                <c:pt idx="12463">
                  <c:v>4.1081871700554509E-2</c:v>
                </c:pt>
                <c:pt idx="12464">
                  <c:v>4.0210871700554443E-2</c:v>
                </c:pt>
                <c:pt idx="12465">
                  <c:v>3.9445821700554398E-2</c:v>
                </c:pt>
                <c:pt idx="12466">
                  <c:v>3.9731888367554327E-2</c:v>
                </c:pt>
                <c:pt idx="12467">
                  <c:v>4.1043921700555111E-2</c:v>
                </c:pt>
                <c:pt idx="12468">
                  <c:v>4.0705005034554056E-2</c:v>
                </c:pt>
                <c:pt idx="12469">
                  <c:v>3.9972271700553244E-2</c:v>
                </c:pt>
                <c:pt idx="12470">
                  <c:v>3.963603836755332E-2</c:v>
                </c:pt>
                <c:pt idx="12471">
                  <c:v>4.0250355034554056E-2</c:v>
                </c:pt>
                <c:pt idx="12472">
                  <c:v>4.0285438367553675E-2</c:v>
                </c:pt>
                <c:pt idx="12473">
                  <c:v>4.05075383675539E-2</c:v>
                </c:pt>
                <c:pt idx="12474">
                  <c:v>3.9953338367554062E-2</c:v>
                </c:pt>
                <c:pt idx="12475">
                  <c:v>3.9303105033554567E-2</c:v>
                </c:pt>
                <c:pt idx="12476">
                  <c:v>3.918158836755388E-2</c:v>
                </c:pt>
                <c:pt idx="12477">
                  <c:v>4.0524238367553658E-2</c:v>
                </c:pt>
                <c:pt idx="12478">
                  <c:v>4.1089821700553267E-2</c:v>
                </c:pt>
                <c:pt idx="12479">
                  <c:v>4.0960738367554719E-2</c:v>
                </c:pt>
                <c:pt idx="12480">
                  <c:v>3.9522155034554765E-2</c:v>
                </c:pt>
                <c:pt idx="12481">
                  <c:v>3.9538405034552818E-2</c:v>
                </c:pt>
                <c:pt idx="12482">
                  <c:v>4.0638555034553783E-2</c:v>
                </c:pt>
                <c:pt idx="12483">
                  <c:v>4.032683836755431E-2</c:v>
                </c:pt>
                <c:pt idx="12484">
                  <c:v>4.0215888367554478E-2</c:v>
                </c:pt>
                <c:pt idx="12485">
                  <c:v>4.0229038367553607E-2</c:v>
                </c:pt>
                <c:pt idx="12486">
                  <c:v>3.951907170155429E-2</c:v>
                </c:pt>
                <c:pt idx="12487">
                  <c:v>4.0477171700554274E-2</c:v>
                </c:pt>
                <c:pt idx="12488">
                  <c:v>3.9892655034553706E-2</c:v>
                </c:pt>
                <c:pt idx="12489">
                  <c:v>3.9867821700552988E-2</c:v>
                </c:pt>
                <c:pt idx="12490">
                  <c:v>3.9196638367553896E-2</c:v>
                </c:pt>
                <c:pt idx="12491">
                  <c:v>3.9681771700553051E-2</c:v>
                </c:pt>
                <c:pt idx="12492">
                  <c:v>4.0917388367554389E-2</c:v>
                </c:pt>
                <c:pt idx="12493">
                  <c:v>4.1128705034552973E-2</c:v>
                </c:pt>
                <c:pt idx="12494">
                  <c:v>4.0189855034554037E-2</c:v>
                </c:pt>
                <c:pt idx="12495">
                  <c:v>4.013170503355297E-2</c:v>
                </c:pt>
                <c:pt idx="12496">
                  <c:v>3.9996821701554233E-2</c:v>
                </c:pt>
                <c:pt idx="12497">
                  <c:v>4.0687805034553784E-2</c:v>
                </c:pt>
                <c:pt idx="12498">
                  <c:v>4.0600538367553576E-2</c:v>
                </c:pt>
                <c:pt idx="12499">
                  <c:v>4.036260503355478E-2</c:v>
                </c:pt>
                <c:pt idx="12500">
                  <c:v>3.9875388367554401E-2</c:v>
                </c:pt>
                <c:pt idx="12501">
                  <c:v>3.9860538367554946E-2</c:v>
                </c:pt>
                <c:pt idx="12502">
                  <c:v>4.0746838367554397E-2</c:v>
                </c:pt>
                <c:pt idx="12503">
                  <c:v>4.042427170155434E-2</c:v>
                </c:pt>
                <c:pt idx="12504">
                  <c:v>3.9601038367552868E-2</c:v>
                </c:pt>
                <c:pt idx="12505">
                  <c:v>3.8967721701554006E-2</c:v>
                </c:pt>
                <c:pt idx="12506">
                  <c:v>3.8985588367554905E-2</c:v>
                </c:pt>
                <c:pt idx="12507">
                  <c:v>4.0448538367555423E-2</c:v>
                </c:pt>
                <c:pt idx="12508">
                  <c:v>4.1173321701553925E-2</c:v>
                </c:pt>
                <c:pt idx="12509">
                  <c:v>3.9986971700554499E-2</c:v>
                </c:pt>
                <c:pt idx="12510">
                  <c:v>3.9989838367554278E-2</c:v>
                </c:pt>
                <c:pt idx="12511">
                  <c:v>4.0280371700554832E-2</c:v>
                </c:pt>
                <c:pt idx="12512">
                  <c:v>4.0826005034554094E-2</c:v>
                </c:pt>
                <c:pt idx="12513">
                  <c:v>4.046435503455377E-2</c:v>
                </c:pt>
                <c:pt idx="12514">
                  <c:v>4.0209588367553686E-2</c:v>
                </c:pt>
                <c:pt idx="12515">
                  <c:v>3.911322170155436E-2</c:v>
                </c:pt>
                <c:pt idx="12516">
                  <c:v>3.9330605034554503E-2</c:v>
                </c:pt>
                <c:pt idx="12517">
                  <c:v>4.0838605034553901E-2</c:v>
                </c:pt>
                <c:pt idx="12518">
                  <c:v>4.108087170155357E-2</c:v>
                </c:pt>
                <c:pt idx="12519">
                  <c:v>4.0050038367552568E-2</c:v>
                </c:pt>
                <c:pt idx="12520">
                  <c:v>3.9179538367553016E-2</c:v>
                </c:pt>
                <c:pt idx="12521">
                  <c:v>3.8460288367553511E-2</c:v>
                </c:pt>
                <c:pt idx="12522">
                  <c:v>4.023678836755358E-2</c:v>
                </c:pt>
                <c:pt idx="12523">
                  <c:v>4.044055503355444E-2</c:v>
                </c:pt>
                <c:pt idx="12524">
                  <c:v>4.0353755033554387E-2</c:v>
                </c:pt>
                <c:pt idx="12525">
                  <c:v>4.018338836755482E-2</c:v>
                </c:pt>
                <c:pt idx="12526">
                  <c:v>4.0163838367553731E-2</c:v>
                </c:pt>
                <c:pt idx="12527">
                  <c:v>4.0886638367553865E-2</c:v>
                </c:pt>
                <c:pt idx="12528">
                  <c:v>4.086760503455529E-2</c:v>
                </c:pt>
                <c:pt idx="12529">
                  <c:v>4.0562405033553753E-2</c:v>
                </c:pt>
                <c:pt idx="12530">
                  <c:v>4.0038621701554214E-2</c:v>
                </c:pt>
                <c:pt idx="12531">
                  <c:v>3.9957005033554219E-2</c:v>
                </c:pt>
                <c:pt idx="12532">
                  <c:v>4.1464638367552945E-2</c:v>
                </c:pt>
                <c:pt idx="12533">
                  <c:v>4.0678188367553283E-2</c:v>
                </c:pt>
                <c:pt idx="12534">
                  <c:v>4.0566838367554106E-2</c:v>
                </c:pt>
                <c:pt idx="12535">
                  <c:v>4.0642105034554413E-2</c:v>
                </c:pt>
                <c:pt idx="12536">
                  <c:v>4.0215238367553988E-2</c:v>
                </c:pt>
                <c:pt idx="12537">
                  <c:v>4.081108836755383E-2</c:v>
                </c:pt>
                <c:pt idx="12538">
                  <c:v>4.147775503455349E-2</c:v>
                </c:pt>
                <c:pt idx="12539">
                  <c:v>4.0984071701553895E-2</c:v>
                </c:pt>
                <c:pt idx="12540">
                  <c:v>4.0982788367554826E-2</c:v>
                </c:pt>
                <c:pt idx="12541">
                  <c:v>4.0634771700553921E-2</c:v>
                </c:pt>
                <c:pt idx="12542">
                  <c:v>4.1738338367553987E-2</c:v>
                </c:pt>
                <c:pt idx="12543">
                  <c:v>4.1820938367552921E-2</c:v>
                </c:pt>
                <c:pt idx="12544">
                  <c:v>4.0532738367553514E-2</c:v>
                </c:pt>
                <c:pt idx="12545">
                  <c:v>3.9931621700554268E-2</c:v>
                </c:pt>
                <c:pt idx="12546">
                  <c:v>3.9832688367552785E-2</c:v>
                </c:pt>
                <c:pt idx="12547">
                  <c:v>4.1037038367554637E-2</c:v>
                </c:pt>
                <c:pt idx="12548">
                  <c:v>4.1379505033552769E-2</c:v>
                </c:pt>
                <c:pt idx="12549">
                  <c:v>4.0624271701553874E-2</c:v>
                </c:pt>
                <c:pt idx="12550">
                  <c:v>4.03721050345522E-2</c:v>
                </c:pt>
                <c:pt idx="12551">
                  <c:v>4.13588383675529E-2</c:v>
                </c:pt>
                <c:pt idx="12552">
                  <c:v>4.0807538367554977E-2</c:v>
                </c:pt>
                <c:pt idx="12553">
                  <c:v>4.0815605034553351E-2</c:v>
                </c:pt>
                <c:pt idx="12554">
                  <c:v>3.9529221700553799E-2</c:v>
                </c:pt>
                <c:pt idx="12555">
                  <c:v>3.7983871700553132E-2</c:v>
                </c:pt>
                <c:pt idx="12556">
                  <c:v>3.8753871700552403E-2</c:v>
                </c:pt>
                <c:pt idx="12557">
                  <c:v>3.9526521700554221E-2</c:v>
                </c:pt>
                <c:pt idx="12558">
                  <c:v>3.953835503455401E-2</c:v>
                </c:pt>
                <c:pt idx="12559">
                  <c:v>3.855990503455238E-2</c:v>
                </c:pt>
                <c:pt idx="12560">
                  <c:v>3.8126488367553571E-2</c:v>
                </c:pt>
                <c:pt idx="12561">
                  <c:v>3.853782170155369E-2</c:v>
                </c:pt>
                <c:pt idx="12562">
                  <c:v>3.977640503455411E-2</c:v>
                </c:pt>
                <c:pt idx="12563">
                  <c:v>3.9254905034554491E-2</c:v>
                </c:pt>
                <c:pt idx="12564">
                  <c:v>3.8393021700554322E-2</c:v>
                </c:pt>
                <c:pt idx="12565">
                  <c:v>3.7809771700554287E-2</c:v>
                </c:pt>
                <c:pt idx="12566">
                  <c:v>3.7650471701552626E-2</c:v>
                </c:pt>
                <c:pt idx="12567">
                  <c:v>3.8808155033552574E-2</c:v>
                </c:pt>
                <c:pt idx="12568">
                  <c:v>3.927133836755288E-2</c:v>
                </c:pt>
                <c:pt idx="12569">
                  <c:v>3.8874255034554175E-2</c:v>
                </c:pt>
                <c:pt idx="12570">
                  <c:v>3.7891438367553001E-2</c:v>
                </c:pt>
                <c:pt idx="12571">
                  <c:v>3.825572170155396E-2</c:v>
                </c:pt>
                <c:pt idx="12572">
                  <c:v>3.8685071701554954E-2</c:v>
                </c:pt>
                <c:pt idx="12573">
                  <c:v>3.904993836755373E-2</c:v>
                </c:pt>
                <c:pt idx="12574">
                  <c:v>3.9138888367552263E-2</c:v>
                </c:pt>
                <c:pt idx="12575">
                  <c:v>3.8271388367554018E-2</c:v>
                </c:pt>
                <c:pt idx="12576">
                  <c:v>3.8257238367553861E-2</c:v>
                </c:pt>
                <c:pt idx="12577">
                  <c:v>3.927508836755407E-2</c:v>
                </c:pt>
                <c:pt idx="12578">
                  <c:v>3.9032271700553303E-2</c:v>
                </c:pt>
                <c:pt idx="12579">
                  <c:v>3.8585921701552686E-2</c:v>
                </c:pt>
                <c:pt idx="12580">
                  <c:v>3.7798055034554204E-2</c:v>
                </c:pt>
                <c:pt idx="12581">
                  <c:v>3.734545503455329E-2</c:v>
                </c:pt>
                <c:pt idx="12582">
                  <c:v>3.8671405034553311E-2</c:v>
                </c:pt>
                <c:pt idx="12583">
                  <c:v>3.8749205034552994E-2</c:v>
                </c:pt>
                <c:pt idx="12584">
                  <c:v>3.809788836755508E-2</c:v>
                </c:pt>
                <c:pt idx="12585">
                  <c:v>3.7964805033554108E-2</c:v>
                </c:pt>
                <c:pt idx="12586">
                  <c:v>3.7721738367552285E-2</c:v>
                </c:pt>
                <c:pt idx="12587">
                  <c:v>3.9716355034552245E-2</c:v>
                </c:pt>
                <c:pt idx="12588">
                  <c:v>3.9276238367555075E-2</c:v>
                </c:pt>
                <c:pt idx="12589">
                  <c:v>3.7682621700553434E-2</c:v>
                </c:pt>
                <c:pt idx="12590">
                  <c:v>3.7118738367554152E-2</c:v>
                </c:pt>
                <c:pt idx="12591">
                  <c:v>3.7085871700553732E-2</c:v>
                </c:pt>
                <c:pt idx="12592">
                  <c:v>3.8017171700555033E-2</c:v>
                </c:pt>
                <c:pt idx="12593">
                  <c:v>3.8551571701554502E-2</c:v>
                </c:pt>
                <c:pt idx="12594">
                  <c:v>3.8381371700553182E-2</c:v>
                </c:pt>
                <c:pt idx="12595">
                  <c:v>3.7255955034555435E-2</c:v>
                </c:pt>
                <c:pt idx="12596">
                  <c:v>3.7848938367553722E-2</c:v>
                </c:pt>
                <c:pt idx="12597">
                  <c:v>3.9201521701552403E-2</c:v>
                </c:pt>
                <c:pt idx="12598">
                  <c:v>3.8829621700552999E-2</c:v>
                </c:pt>
                <c:pt idx="12599">
                  <c:v>3.7937538367553494E-2</c:v>
                </c:pt>
                <c:pt idx="12600">
                  <c:v>3.7314188367553805E-2</c:v>
                </c:pt>
                <c:pt idx="12601">
                  <c:v>3.7241505034553549E-2</c:v>
                </c:pt>
                <c:pt idx="12602">
                  <c:v>3.8384605033553634E-2</c:v>
                </c:pt>
                <c:pt idx="12603">
                  <c:v>3.8359971700553566E-2</c:v>
                </c:pt>
                <c:pt idx="12604">
                  <c:v>3.7649988367554024E-2</c:v>
                </c:pt>
                <c:pt idx="12605">
                  <c:v>3.6771755033552858E-2</c:v>
                </c:pt>
                <c:pt idx="12606">
                  <c:v>3.7488538367553795E-2</c:v>
                </c:pt>
                <c:pt idx="12607">
                  <c:v>3.8448688367552955E-2</c:v>
                </c:pt>
                <c:pt idx="12608">
                  <c:v>3.8332221701554439E-2</c:v>
                </c:pt>
                <c:pt idx="12609">
                  <c:v>3.7473605034553395E-2</c:v>
                </c:pt>
                <c:pt idx="12610">
                  <c:v>3.7469355033555155E-2</c:v>
                </c:pt>
                <c:pt idx="12611">
                  <c:v>3.7815821701554023E-2</c:v>
                </c:pt>
                <c:pt idx="12612">
                  <c:v>3.9388605033553639E-2</c:v>
                </c:pt>
                <c:pt idx="12613">
                  <c:v>3.8768571701553747E-2</c:v>
                </c:pt>
                <c:pt idx="12614">
                  <c:v>3.7840205034552946E-2</c:v>
                </c:pt>
                <c:pt idx="12615">
                  <c:v>3.8009771700553821E-2</c:v>
                </c:pt>
                <c:pt idx="12616">
                  <c:v>3.7118421700553975E-2</c:v>
                </c:pt>
                <c:pt idx="12617">
                  <c:v>3.8425088367552498E-2</c:v>
                </c:pt>
                <c:pt idx="12618">
                  <c:v>3.8494755033552999E-2</c:v>
                </c:pt>
                <c:pt idx="12619">
                  <c:v>3.7606188367553764E-2</c:v>
                </c:pt>
                <c:pt idx="12620">
                  <c:v>3.7191055034553736E-2</c:v>
                </c:pt>
                <c:pt idx="12621">
                  <c:v>3.6680138367553419E-2</c:v>
                </c:pt>
                <c:pt idx="12622">
                  <c:v>3.8004655033554394E-2</c:v>
                </c:pt>
                <c:pt idx="12623">
                  <c:v>3.7681821700552967E-2</c:v>
                </c:pt>
                <c:pt idx="12624">
                  <c:v>3.7268271701553737E-2</c:v>
                </c:pt>
                <c:pt idx="12625">
                  <c:v>3.6254971700553321E-2</c:v>
                </c:pt>
                <c:pt idx="12626">
                  <c:v>3.6726005034554768E-2</c:v>
                </c:pt>
                <c:pt idx="12627">
                  <c:v>3.8142521700554391E-2</c:v>
                </c:pt>
                <c:pt idx="12628">
                  <c:v>3.8278238367554132E-2</c:v>
                </c:pt>
                <c:pt idx="12629">
                  <c:v>3.7199421701553839E-2</c:v>
                </c:pt>
                <c:pt idx="12630">
                  <c:v>3.6266555034553741E-2</c:v>
                </c:pt>
                <c:pt idx="12631">
                  <c:v>3.6905088367553199E-2</c:v>
                </c:pt>
                <c:pt idx="12632">
                  <c:v>3.840885503455467E-2</c:v>
                </c:pt>
                <c:pt idx="12633">
                  <c:v>3.8641305034555054E-2</c:v>
                </c:pt>
                <c:pt idx="12634">
                  <c:v>3.7388105033552457E-2</c:v>
                </c:pt>
                <c:pt idx="12635">
                  <c:v>3.6225171700553241E-2</c:v>
                </c:pt>
                <c:pt idx="12636">
                  <c:v>3.6544838367553248E-2</c:v>
                </c:pt>
                <c:pt idx="12637">
                  <c:v>3.8450188367554497E-2</c:v>
                </c:pt>
                <c:pt idx="12638">
                  <c:v>3.7837271701554223E-2</c:v>
                </c:pt>
                <c:pt idx="12639">
                  <c:v>3.7750255034555161E-2</c:v>
                </c:pt>
                <c:pt idx="12640">
                  <c:v>3.6626655033553626E-2</c:v>
                </c:pt>
                <c:pt idx="12641">
                  <c:v>3.6363488367553168E-2</c:v>
                </c:pt>
                <c:pt idx="12642">
                  <c:v>3.7567638367552683E-2</c:v>
                </c:pt>
                <c:pt idx="12643">
                  <c:v>3.712582170055341E-2</c:v>
                </c:pt>
                <c:pt idx="12644">
                  <c:v>3.6636671700553472E-2</c:v>
                </c:pt>
                <c:pt idx="12645">
                  <c:v>3.5624488367553789E-2</c:v>
                </c:pt>
                <c:pt idx="12646">
                  <c:v>3.6634571701553889E-2</c:v>
                </c:pt>
                <c:pt idx="12647">
                  <c:v>3.8023271701553576E-2</c:v>
                </c:pt>
                <c:pt idx="12648">
                  <c:v>3.7655921700554054E-2</c:v>
                </c:pt>
                <c:pt idx="12649">
                  <c:v>3.7575455034553465E-2</c:v>
                </c:pt>
                <c:pt idx="12650">
                  <c:v>3.6964005033554195E-2</c:v>
                </c:pt>
                <c:pt idx="12651">
                  <c:v>3.6415388367553939E-2</c:v>
                </c:pt>
                <c:pt idx="12652">
                  <c:v>3.7823438367554155E-2</c:v>
                </c:pt>
                <c:pt idx="12653">
                  <c:v>3.7449371701552672E-2</c:v>
                </c:pt>
                <c:pt idx="12654">
                  <c:v>3.6463855034553697E-2</c:v>
                </c:pt>
                <c:pt idx="12655">
                  <c:v>3.5873755033553459E-2</c:v>
                </c:pt>
                <c:pt idx="12656">
                  <c:v>3.635247170055407E-2</c:v>
                </c:pt>
                <c:pt idx="12657">
                  <c:v>3.8436088367554924E-2</c:v>
                </c:pt>
                <c:pt idx="12658">
                  <c:v>3.7974338367553664E-2</c:v>
                </c:pt>
                <c:pt idx="12659">
                  <c:v>3.6830455034555024E-2</c:v>
                </c:pt>
                <c:pt idx="12660">
                  <c:v>3.5684821700553607E-2</c:v>
                </c:pt>
                <c:pt idx="12661">
                  <c:v>3.5664855034554813E-2</c:v>
                </c:pt>
                <c:pt idx="12662">
                  <c:v>3.7032505034553645E-2</c:v>
                </c:pt>
                <c:pt idx="12663">
                  <c:v>3.7173405034553533E-2</c:v>
                </c:pt>
                <c:pt idx="12664">
                  <c:v>3.7082388367553912E-2</c:v>
                </c:pt>
                <c:pt idx="12665">
                  <c:v>3.6230438367552645E-2</c:v>
                </c:pt>
                <c:pt idx="12666">
                  <c:v>3.6366338367554499E-2</c:v>
                </c:pt>
                <c:pt idx="12667">
                  <c:v>3.8099455034553878E-2</c:v>
                </c:pt>
                <c:pt idx="12668">
                  <c:v>3.7973521701553062E-2</c:v>
                </c:pt>
                <c:pt idx="12669">
                  <c:v>3.6233155034554224E-2</c:v>
                </c:pt>
                <c:pt idx="12670">
                  <c:v>3.6208005033555105E-2</c:v>
                </c:pt>
                <c:pt idx="12671">
                  <c:v>3.7236071700553944E-2</c:v>
                </c:pt>
                <c:pt idx="12672">
                  <c:v>3.814690503455416E-2</c:v>
                </c:pt>
                <c:pt idx="12673">
                  <c:v>3.8231371701553621E-2</c:v>
                </c:pt>
                <c:pt idx="12674">
                  <c:v>3.7285988367554659E-2</c:v>
                </c:pt>
                <c:pt idx="12675">
                  <c:v>3.6231305034553921E-2</c:v>
                </c:pt>
                <c:pt idx="12676">
                  <c:v>3.6743238367553624E-2</c:v>
                </c:pt>
                <c:pt idx="12677">
                  <c:v>3.7681755034554024E-2</c:v>
                </c:pt>
                <c:pt idx="12678">
                  <c:v>3.7673405034554144E-2</c:v>
                </c:pt>
                <c:pt idx="12679">
                  <c:v>3.7712555034555131E-2</c:v>
                </c:pt>
                <c:pt idx="12680">
                  <c:v>3.7615905033553568E-2</c:v>
                </c:pt>
                <c:pt idx="12681">
                  <c:v>3.7817055034552419E-2</c:v>
                </c:pt>
                <c:pt idx="12682">
                  <c:v>3.9501255034553887E-2</c:v>
                </c:pt>
                <c:pt idx="12683">
                  <c:v>3.9449938367554574E-2</c:v>
                </c:pt>
                <c:pt idx="12684">
                  <c:v>3.8507071700554854E-2</c:v>
                </c:pt>
                <c:pt idx="12685">
                  <c:v>3.8353338367554238E-2</c:v>
                </c:pt>
                <c:pt idx="12686">
                  <c:v>3.8277188367554296E-2</c:v>
                </c:pt>
                <c:pt idx="12687">
                  <c:v>3.9857688367553615E-2</c:v>
                </c:pt>
                <c:pt idx="12688">
                  <c:v>4.0292855033555022E-2</c:v>
                </c:pt>
                <c:pt idx="12689">
                  <c:v>3.9264871700553663E-2</c:v>
                </c:pt>
                <c:pt idx="12690">
                  <c:v>3.8039771700554462E-2</c:v>
                </c:pt>
                <c:pt idx="12691">
                  <c:v>3.8868888367553603E-2</c:v>
                </c:pt>
                <c:pt idx="12692">
                  <c:v>3.818108836755392E-2</c:v>
                </c:pt>
                <c:pt idx="12693">
                  <c:v>3.6469871700554671E-2</c:v>
                </c:pt>
                <c:pt idx="12694">
                  <c:v>3.5995488367553244E-2</c:v>
                </c:pt>
                <c:pt idx="12695">
                  <c:v>3.6063171700555466E-2</c:v>
                </c:pt>
                <c:pt idx="12696">
                  <c:v>3.6081121701553934E-2</c:v>
                </c:pt>
                <c:pt idx="12697">
                  <c:v>3.730365503455331E-2</c:v>
                </c:pt>
                <c:pt idx="12698">
                  <c:v>3.6854255034554265E-2</c:v>
                </c:pt>
                <c:pt idx="12699">
                  <c:v>3.6569671700553877E-2</c:v>
                </c:pt>
                <c:pt idx="12700">
                  <c:v>3.5938505033553406E-2</c:v>
                </c:pt>
                <c:pt idx="12701">
                  <c:v>3.6161305034553018E-2</c:v>
                </c:pt>
                <c:pt idx="12702">
                  <c:v>3.7019471700554044E-2</c:v>
                </c:pt>
                <c:pt idx="12703">
                  <c:v>3.7689921701553566E-2</c:v>
                </c:pt>
                <c:pt idx="12704">
                  <c:v>3.7492155034553457E-2</c:v>
                </c:pt>
                <c:pt idx="12705">
                  <c:v>3.8852421701554854E-2</c:v>
                </c:pt>
                <c:pt idx="12706">
                  <c:v>3.9403771700553272E-2</c:v>
                </c:pt>
                <c:pt idx="12707">
                  <c:v>3.9846955034552559E-2</c:v>
                </c:pt>
                <c:pt idx="12708">
                  <c:v>4.0733655033553043E-2</c:v>
                </c:pt>
                <c:pt idx="12709">
                  <c:v>3.9652505033553845E-2</c:v>
                </c:pt>
                <c:pt idx="12710">
                  <c:v>3.9263788367553468E-2</c:v>
                </c:pt>
                <c:pt idx="12711">
                  <c:v>3.986967170155338E-2</c:v>
                </c:pt>
                <c:pt idx="12712">
                  <c:v>4.0208488367553266E-2</c:v>
                </c:pt>
                <c:pt idx="12713">
                  <c:v>4.0277855034553903E-2</c:v>
                </c:pt>
                <c:pt idx="12714">
                  <c:v>3.9392321701554558E-2</c:v>
                </c:pt>
                <c:pt idx="12715">
                  <c:v>3.9427788367555075E-2</c:v>
                </c:pt>
                <c:pt idx="12716">
                  <c:v>3.9521138367553513E-2</c:v>
                </c:pt>
                <c:pt idx="12717">
                  <c:v>3.9478038367554327E-2</c:v>
                </c:pt>
                <c:pt idx="12718">
                  <c:v>4.0012205033552697E-2</c:v>
                </c:pt>
                <c:pt idx="12719">
                  <c:v>3.9556655033552837E-2</c:v>
                </c:pt>
                <c:pt idx="12720">
                  <c:v>3.892645503355481E-2</c:v>
                </c:pt>
                <c:pt idx="12721">
                  <c:v>3.9301705034554282E-2</c:v>
                </c:pt>
                <c:pt idx="12722">
                  <c:v>4.0188705034554809E-2</c:v>
                </c:pt>
                <c:pt idx="12723">
                  <c:v>4.0224838367552487E-2</c:v>
                </c:pt>
                <c:pt idx="12724">
                  <c:v>3.8840738367555042E-2</c:v>
                </c:pt>
                <c:pt idx="12725">
                  <c:v>3.8533038367554576E-2</c:v>
                </c:pt>
                <c:pt idx="12726">
                  <c:v>3.8079538367553803E-2</c:v>
                </c:pt>
                <c:pt idx="12727">
                  <c:v>3.9262521701554712E-2</c:v>
                </c:pt>
                <c:pt idx="12728">
                  <c:v>4.0357771700553394E-2</c:v>
                </c:pt>
                <c:pt idx="12729">
                  <c:v>3.973212170155356E-2</c:v>
                </c:pt>
                <c:pt idx="12730">
                  <c:v>3.9873521701553963E-2</c:v>
                </c:pt>
                <c:pt idx="12731">
                  <c:v>3.9445138367553548E-2</c:v>
                </c:pt>
                <c:pt idx="12732">
                  <c:v>4.1007288367553366E-2</c:v>
                </c:pt>
                <c:pt idx="12733">
                  <c:v>3.9694855033553147E-2</c:v>
                </c:pt>
                <c:pt idx="12734">
                  <c:v>3.9551721700553835E-2</c:v>
                </c:pt>
                <c:pt idx="12735">
                  <c:v>3.8966771701555339E-2</c:v>
                </c:pt>
                <c:pt idx="12736">
                  <c:v>3.8850121701554621E-2</c:v>
                </c:pt>
                <c:pt idx="12737">
                  <c:v>4.0029321700553802E-2</c:v>
                </c:pt>
                <c:pt idx="12738">
                  <c:v>3.9677471701554404E-2</c:v>
                </c:pt>
                <c:pt idx="12739">
                  <c:v>3.9054471700553386E-2</c:v>
                </c:pt>
                <c:pt idx="12740">
                  <c:v>3.9210388367552931E-2</c:v>
                </c:pt>
                <c:pt idx="12741">
                  <c:v>3.8999688367554478E-2</c:v>
                </c:pt>
                <c:pt idx="12742">
                  <c:v>4.0528738367552955E-2</c:v>
                </c:pt>
                <c:pt idx="12743">
                  <c:v>4.0210871701554532E-2</c:v>
                </c:pt>
                <c:pt idx="12744">
                  <c:v>3.9519971701554149E-2</c:v>
                </c:pt>
                <c:pt idx="12745">
                  <c:v>3.8701971700553409E-2</c:v>
                </c:pt>
                <c:pt idx="12746">
                  <c:v>3.9391238367552497E-2</c:v>
                </c:pt>
                <c:pt idx="12747">
                  <c:v>4.0173188367552862E-2</c:v>
                </c:pt>
                <c:pt idx="12748">
                  <c:v>3.9575188367552763E-2</c:v>
                </c:pt>
                <c:pt idx="12749">
                  <c:v>3.8533638367554482E-2</c:v>
                </c:pt>
                <c:pt idx="12750">
                  <c:v>3.93819717015544E-2</c:v>
                </c:pt>
                <c:pt idx="12751">
                  <c:v>3.9451905033552628E-2</c:v>
                </c:pt>
                <c:pt idx="12752">
                  <c:v>4.1196305034552474E-2</c:v>
                </c:pt>
                <c:pt idx="12753">
                  <c:v>4.0810621701553765E-2</c:v>
                </c:pt>
                <c:pt idx="12754">
                  <c:v>4.0494771700553892E-2</c:v>
                </c:pt>
                <c:pt idx="12755">
                  <c:v>3.9376455033553762E-2</c:v>
                </c:pt>
                <c:pt idx="12756">
                  <c:v>4.0030921700554736E-2</c:v>
                </c:pt>
                <c:pt idx="12757">
                  <c:v>4.0611655034553842E-2</c:v>
                </c:pt>
                <c:pt idx="12758">
                  <c:v>4.0996355034553525E-2</c:v>
                </c:pt>
                <c:pt idx="12759">
                  <c:v>3.9708005033554053E-2</c:v>
                </c:pt>
                <c:pt idx="12760">
                  <c:v>3.8968205033554207E-2</c:v>
                </c:pt>
                <c:pt idx="12761">
                  <c:v>3.9205555034555098E-2</c:v>
                </c:pt>
                <c:pt idx="12762">
                  <c:v>4.0801538367552362E-2</c:v>
                </c:pt>
                <c:pt idx="12763">
                  <c:v>4.0726138367554079E-2</c:v>
                </c:pt>
                <c:pt idx="12764">
                  <c:v>3.9924588367553818E-2</c:v>
                </c:pt>
                <c:pt idx="12765">
                  <c:v>3.9264438367553958E-2</c:v>
                </c:pt>
                <c:pt idx="12766">
                  <c:v>3.9142455034554893E-2</c:v>
                </c:pt>
                <c:pt idx="12767">
                  <c:v>4.0275455034554278E-2</c:v>
                </c:pt>
                <c:pt idx="12768">
                  <c:v>4.0473988367554406E-2</c:v>
                </c:pt>
                <c:pt idx="12769">
                  <c:v>3.9633355034553966E-2</c:v>
                </c:pt>
                <c:pt idx="12770">
                  <c:v>3.9075138367553344E-2</c:v>
                </c:pt>
                <c:pt idx="12771">
                  <c:v>3.903375503455471E-2</c:v>
                </c:pt>
                <c:pt idx="12772">
                  <c:v>4.0621171701553174E-2</c:v>
                </c:pt>
                <c:pt idx="12773">
                  <c:v>4.1415905033553593E-2</c:v>
                </c:pt>
                <c:pt idx="12774">
                  <c:v>4.0164438367553637E-2</c:v>
                </c:pt>
                <c:pt idx="12775">
                  <c:v>4.0326888367553118E-2</c:v>
                </c:pt>
                <c:pt idx="12776">
                  <c:v>4.0768138367552845E-2</c:v>
                </c:pt>
                <c:pt idx="12777">
                  <c:v>4.1075438367553965E-2</c:v>
                </c:pt>
                <c:pt idx="12778">
                  <c:v>4.1459621700554686E-2</c:v>
                </c:pt>
                <c:pt idx="12779">
                  <c:v>4.0596438367555401E-2</c:v>
                </c:pt>
                <c:pt idx="12780">
                  <c:v>3.9756988367554549E-2</c:v>
                </c:pt>
                <c:pt idx="12781">
                  <c:v>3.9900171700554446E-2</c:v>
                </c:pt>
                <c:pt idx="12782">
                  <c:v>4.0917688367554342E-2</c:v>
                </c:pt>
                <c:pt idx="12783">
                  <c:v>4.0161905034552484E-2</c:v>
                </c:pt>
                <c:pt idx="12784">
                  <c:v>3.9618055034552804E-2</c:v>
                </c:pt>
                <c:pt idx="12785">
                  <c:v>3.9717971700555091E-2</c:v>
                </c:pt>
                <c:pt idx="12786">
                  <c:v>3.9764971701553756E-2</c:v>
                </c:pt>
                <c:pt idx="12787">
                  <c:v>4.0604955033555393E-2</c:v>
                </c:pt>
                <c:pt idx="12788">
                  <c:v>4.1191221701553496E-2</c:v>
                </c:pt>
                <c:pt idx="12789">
                  <c:v>3.9830855034552706E-2</c:v>
                </c:pt>
                <c:pt idx="12790">
                  <c:v>3.8610955034553876E-2</c:v>
                </c:pt>
                <c:pt idx="12791">
                  <c:v>3.9503955034553465E-2</c:v>
                </c:pt>
                <c:pt idx="12792">
                  <c:v>4.0728955034553274E-2</c:v>
                </c:pt>
                <c:pt idx="12793">
                  <c:v>4.0337238367553277E-2</c:v>
                </c:pt>
                <c:pt idx="12794">
                  <c:v>3.9282038367555352E-2</c:v>
                </c:pt>
                <c:pt idx="12795">
                  <c:v>3.9251538367554198E-2</c:v>
                </c:pt>
                <c:pt idx="12796">
                  <c:v>3.9785821700553961E-2</c:v>
                </c:pt>
                <c:pt idx="12797">
                  <c:v>4.1443221700553104E-2</c:v>
                </c:pt>
                <c:pt idx="12798">
                  <c:v>4.125805503455289E-2</c:v>
                </c:pt>
                <c:pt idx="12799">
                  <c:v>4.0076988367553093E-2</c:v>
                </c:pt>
                <c:pt idx="12800">
                  <c:v>3.9218638367555195E-2</c:v>
                </c:pt>
                <c:pt idx="12801">
                  <c:v>4.0367638367553263E-2</c:v>
                </c:pt>
                <c:pt idx="12802">
                  <c:v>4.1585188367554829E-2</c:v>
                </c:pt>
                <c:pt idx="12803">
                  <c:v>4.1036205033553722E-2</c:v>
                </c:pt>
                <c:pt idx="12804">
                  <c:v>4.0077588367554776E-2</c:v>
                </c:pt>
                <c:pt idx="12805">
                  <c:v>3.9142088367554131E-2</c:v>
                </c:pt>
                <c:pt idx="12806">
                  <c:v>3.9721755034554954E-2</c:v>
                </c:pt>
                <c:pt idx="12807">
                  <c:v>4.0843871700553216E-2</c:v>
                </c:pt>
                <c:pt idx="12808">
                  <c:v>4.0765855033554524E-2</c:v>
                </c:pt>
                <c:pt idx="12809">
                  <c:v>4.0749338367553414E-2</c:v>
                </c:pt>
                <c:pt idx="12810">
                  <c:v>4.0217405034554468E-2</c:v>
                </c:pt>
                <c:pt idx="12811">
                  <c:v>3.9462588367553189E-2</c:v>
                </c:pt>
                <c:pt idx="12812">
                  <c:v>4.0821171701552708E-2</c:v>
                </c:pt>
                <c:pt idx="12813">
                  <c:v>4.0871055034554751E-2</c:v>
                </c:pt>
                <c:pt idx="12814">
                  <c:v>3.9632238367553321E-2</c:v>
                </c:pt>
                <c:pt idx="12815">
                  <c:v>3.9633671700554055E-2</c:v>
                </c:pt>
                <c:pt idx="12816">
                  <c:v>3.9642438367553504E-2</c:v>
                </c:pt>
                <c:pt idx="12817">
                  <c:v>3.9928838367553746E-2</c:v>
                </c:pt>
                <c:pt idx="12818">
                  <c:v>4.0587638367553816E-2</c:v>
                </c:pt>
                <c:pt idx="12819">
                  <c:v>3.9806155034553606E-2</c:v>
                </c:pt>
                <c:pt idx="12820">
                  <c:v>3.9630638367554163E-2</c:v>
                </c:pt>
                <c:pt idx="12821">
                  <c:v>4.0267055034553814E-2</c:v>
                </c:pt>
                <c:pt idx="12822">
                  <c:v>3.9637455034553917E-2</c:v>
                </c:pt>
                <c:pt idx="12823">
                  <c:v>3.905697170055418E-2</c:v>
                </c:pt>
                <c:pt idx="12824">
                  <c:v>3.820688836755344E-2</c:v>
                </c:pt>
                <c:pt idx="12825">
                  <c:v>3.7311888367553572E-2</c:v>
                </c:pt>
                <c:pt idx="12826">
                  <c:v>3.7691021701553987E-2</c:v>
                </c:pt>
                <c:pt idx="12827">
                  <c:v>3.9313755034552991E-2</c:v>
                </c:pt>
                <c:pt idx="12828">
                  <c:v>3.9448171700555215E-2</c:v>
                </c:pt>
                <c:pt idx="12829">
                  <c:v>3.7961238367553343E-2</c:v>
                </c:pt>
                <c:pt idx="12830">
                  <c:v>3.7674921701554134E-2</c:v>
                </c:pt>
                <c:pt idx="12831">
                  <c:v>3.6931005034554112E-2</c:v>
                </c:pt>
                <c:pt idx="12832">
                  <c:v>3.8789071701553504E-2</c:v>
                </c:pt>
                <c:pt idx="12833">
                  <c:v>3.8917688367553674E-2</c:v>
                </c:pt>
                <c:pt idx="12834">
                  <c:v>3.8858388367553467E-2</c:v>
                </c:pt>
                <c:pt idx="12835">
                  <c:v>3.9530271700553635E-2</c:v>
                </c:pt>
                <c:pt idx="12836">
                  <c:v>3.9325371700553682E-2</c:v>
                </c:pt>
                <c:pt idx="12837">
                  <c:v>4.0500371700553608E-2</c:v>
                </c:pt>
                <c:pt idx="12838">
                  <c:v>4.0200188367553971E-2</c:v>
                </c:pt>
                <c:pt idx="12839">
                  <c:v>3.8888738367552869E-2</c:v>
                </c:pt>
                <c:pt idx="12840">
                  <c:v>3.8951788367554266E-2</c:v>
                </c:pt>
                <c:pt idx="12841">
                  <c:v>3.9852838367553781E-2</c:v>
                </c:pt>
                <c:pt idx="12842">
                  <c:v>4.0945005034553852E-2</c:v>
                </c:pt>
                <c:pt idx="12843">
                  <c:v>4.1833971700554209E-2</c:v>
                </c:pt>
                <c:pt idx="12844">
                  <c:v>4.0431221700553757E-2</c:v>
                </c:pt>
                <c:pt idx="12845">
                  <c:v>3.9155155034554093E-2</c:v>
                </c:pt>
                <c:pt idx="12846">
                  <c:v>3.9229205033554274E-2</c:v>
                </c:pt>
                <c:pt idx="12847">
                  <c:v>4.0105521700552552E-2</c:v>
                </c:pt>
                <c:pt idx="12848">
                  <c:v>4.0077405034554439E-2</c:v>
                </c:pt>
                <c:pt idx="12849">
                  <c:v>3.9489538367553714E-2</c:v>
                </c:pt>
                <c:pt idx="12850">
                  <c:v>3.9246288367555018E-2</c:v>
                </c:pt>
                <c:pt idx="12851">
                  <c:v>3.9469488367553887E-2</c:v>
                </c:pt>
                <c:pt idx="12852">
                  <c:v>4.1161488367554136E-2</c:v>
                </c:pt>
                <c:pt idx="12853">
                  <c:v>4.0633321701553052E-2</c:v>
                </c:pt>
                <c:pt idx="12854">
                  <c:v>4.0744321700553379E-2</c:v>
                </c:pt>
                <c:pt idx="12855">
                  <c:v>4.0122671700554016E-2</c:v>
                </c:pt>
                <c:pt idx="12856">
                  <c:v>4.0567255034553676E-2</c:v>
                </c:pt>
                <c:pt idx="12857">
                  <c:v>4.0925055034553418E-2</c:v>
                </c:pt>
                <c:pt idx="12858">
                  <c:v>4.1530755034554681E-2</c:v>
                </c:pt>
                <c:pt idx="12859">
                  <c:v>3.9997221700555266E-2</c:v>
                </c:pt>
                <c:pt idx="12860">
                  <c:v>3.9606988367554899E-2</c:v>
                </c:pt>
                <c:pt idx="12861">
                  <c:v>3.9935805034553476E-2</c:v>
                </c:pt>
                <c:pt idx="12862">
                  <c:v>4.094508836755302E-2</c:v>
                </c:pt>
                <c:pt idx="12863">
                  <c:v>4.0533071700553827E-2</c:v>
                </c:pt>
                <c:pt idx="12864">
                  <c:v>4.0045038367554533E-2</c:v>
                </c:pt>
                <c:pt idx="12865">
                  <c:v>3.9716738367553142E-2</c:v>
                </c:pt>
                <c:pt idx="12866">
                  <c:v>4.0250021700553654E-2</c:v>
                </c:pt>
                <c:pt idx="12867">
                  <c:v>4.1401855034552917E-2</c:v>
                </c:pt>
                <c:pt idx="12868">
                  <c:v>4.1156955034552703E-2</c:v>
                </c:pt>
                <c:pt idx="12869">
                  <c:v>4.1216638367553807E-2</c:v>
                </c:pt>
                <c:pt idx="12870">
                  <c:v>3.9861421700552804E-2</c:v>
                </c:pt>
                <c:pt idx="12871">
                  <c:v>4.0208055034555337E-2</c:v>
                </c:pt>
                <c:pt idx="12872">
                  <c:v>4.1041838367553887E-2</c:v>
                </c:pt>
                <c:pt idx="12873">
                  <c:v>4.0751855034554432E-2</c:v>
                </c:pt>
                <c:pt idx="12874">
                  <c:v>4.0691188367554212E-2</c:v>
                </c:pt>
                <c:pt idx="12875">
                  <c:v>4.0175621701552935E-2</c:v>
                </c:pt>
                <c:pt idx="12876">
                  <c:v>4.034540503455282E-2</c:v>
                </c:pt>
                <c:pt idx="12877">
                  <c:v>4.1456371700552233E-2</c:v>
                </c:pt>
                <c:pt idx="12878">
                  <c:v>4.1365771700553958E-2</c:v>
                </c:pt>
                <c:pt idx="12879">
                  <c:v>4.0922238367554223E-2</c:v>
                </c:pt>
                <c:pt idx="12880">
                  <c:v>3.9792821700554051E-2</c:v>
                </c:pt>
                <c:pt idx="12881">
                  <c:v>4.0477005034554162E-2</c:v>
                </c:pt>
                <c:pt idx="12882">
                  <c:v>4.1096121700554059E-2</c:v>
                </c:pt>
                <c:pt idx="12883">
                  <c:v>4.1173521700554397E-2</c:v>
                </c:pt>
                <c:pt idx="12884">
                  <c:v>3.9462271700554788E-2</c:v>
                </c:pt>
                <c:pt idx="12885">
                  <c:v>3.7600305034554318E-2</c:v>
                </c:pt>
                <c:pt idx="12886">
                  <c:v>3.8412188367552738E-2</c:v>
                </c:pt>
                <c:pt idx="12887">
                  <c:v>3.9579671700553612E-2</c:v>
                </c:pt>
                <c:pt idx="12888">
                  <c:v>3.8599905034554419E-2</c:v>
                </c:pt>
                <c:pt idx="12889">
                  <c:v>3.7977671701553598E-2</c:v>
                </c:pt>
                <c:pt idx="12890">
                  <c:v>3.7560588367553785E-2</c:v>
                </c:pt>
                <c:pt idx="12891">
                  <c:v>3.7981005034553442E-2</c:v>
                </c:pt>
                <c:pt idx="12892">
                  <c:v>3.8329888367553758E-2</c:v>
                </c:pt>
                <c:pt idx="12893">
                  <c:v>3.8937838367552893E-2</c:v>
                </c:pt>
                <c:pt idx="12894">
                  <c:v>3.8148971700553383E-2</c:v>
                </c:pt>
                <c:pt idx="12895">
                  <c:v>3.7262555034554404E-2</c:v>
                </c:pt>
                <c:pt idx="12896">
                  <c:v>3.7336755033554561E-2</c:v>
                </c:pt>
                <c:pt idx="12897">
                  <c:v>3.8332271700553158E-2</c:v>
                </c:pt>
                <c:pt idx="12898">
                  <c:v>3.8252838367553957E-2</c:v>
                </c:pt>
                <c:pt idx="12899">
                  <c:v>3.7835171700554462E-2</c:v>
                </c:pt>
                <c:pt idx="12900">
                  <c:v>3.7325405033553374E-2</c:v>
                </c:pt>
                <c:pt idx="12901">
                  <c:v>3.7063571700554257E-2</c:v>
                </c:pt>
                <c:pt idx="12902">
                  <c:v>3.8709321701554125E-2</c:v>
                </c:pt>
                <c:pt idx="12903">
                  <c:v>3.8766605034553828E-2</c:v>
                </c:pt>
                <c:pt idx="12904">
                  <c:v>3.7507838367553739E-2</c:v>
                </c:pt>
                <c:pt idx="12905">
                  <c:v>3.7103488367555351E-2</c:v>
                </c:pt>
                <c:pt idx="12906">
                  <c:v>3.7654788367553274E-2</c:v>
                </c:pt>
                <c:pt idx="12907">
                  <c:v>3.8885988367552707E-2</c:v>
                </c:pt>
                <c:pt idx="12908">
                  <c:v>3.8953688367553377E-2</c:v>
                </c:pt>
                <c:pt idx="12909">
                  <c:v>3.792765503455349E-2</c:v>
                </c:pt>
                <c:pt idx="12910">
                  <c:v>3.8226038367553408E-2</c:v>
                </c:pt>
                <c:pt idx="12911">
                  <c:v>3.7849655034553245E-2</c:v>
                </c:pt>
                <c:pt idx="12912">
                  <c:v>3.9340455033554059E-2</c:v>
                </c:pt>
                <c:pt idx="12913">
                  <c:v>3.8804871701553403E-2</c:v>
                </c:pt>
                <c:pt idx="12914">
                  <c:v>3.7252705034552983E-2</c:v>
                </c:pt>
                <c:pt idx="12915">
                  <c:v>3.7271338367553988E-2</c:v>
                </c:pt>
                <c:pt idx="12916">
                  <c:v>3.8060438367552643E-2</c:v>
                </c:pt>
                <c:pt idx="12917">
                  <c:v>3.9268021700553171E-2</c:v>
                </c:pt>
                <c:pt idx="12918">
                  <c:v>3.8320421700553234E-2</c:v>
                </c:pt>
                <c:pt idx="12919">
                  <c:v>3.7829105033552815E-2</c:v>
                </c:pt>
                <c:pt idx="12920">
                  <c:v>3.6965405034554658E-2</c:v>
                </c:pt>
                <c:pt idx="12921">
                  <c:v>3.7094638367553182E-2</c:v>
                </c:pt>
                <c:pt idx="12922">
                  <c:v>3.8416455034554667E-2</c:v>
                </c:pt>
                <c:pt idx="12923">
                  <c:v>3.7963155034554455E-2</c:v>
                </c:pt>
                <c:pt idx="12924">
                  <c:v>3.7266121700555169E-2</c:v>
                </c:pt>
                <c:pt idx="12925">
                  <c:v>3.6947171701552997E-2</c:v>
                </c:pt>
                <c:pt idx="12926">
                  <c:v>3.6409688367554829E-2</c:v>
                </c:pt>
                <c:pt idx="12927">
                  <c:v>3.8165155034554268E-2</c:v>
                </c:pt>
                <c:pt idx="12928">
                  <c:v>3.9228338367553087E-2</c:v>
                </c:pt>
                <c:pt idx="12929">
                  <c:v>3.8488205034552928E-2</c:v>
                </c:pt>
                <c:pt idx="12930">
                  <c:v>3.6675471700553922E-2</c:v>
                </c:pt>
                <c:pt idx="12931">
                  <c:v>3.648557170155349E-2</c:v>
                </c:pt>
                <c:pt idx="12932">
                  <c:v>3.8378005033554666E-2</c:v>
                </c:pt>
                <c:pt idx="12933">
                  <c:v>3.86846050345548E-2</c:v>
                </c:pt>
                <c:pt idx="12934">
                  <c:v>3.9127105034553147E-2</c:v>
                </c:pt>
                <c:pt idx="12935">
                  <c:v>4.1309638367553483E-2</c:v>
                </c:pt>
                <c:pt idx="12936">
                  <c:v>4.1577571700552832E-2</c:v>
                </c:pt>
                <c:pt idx="12937">
                  <c:v>4.281440503455243E-2</c:v>
                </c:pt>
                <c:pt idx="12938">
                  <c:v>4.2942071700553933E-2</c:v>
                </c:pt>
                <c:pt idx="12939">
                  <c:v>4.1827405034553913E-2</c:v>
                </c:pt>
                <c:pt idx="12940">
                  <c:v>4.1124455034553045E-2</c:v>
                </c:pt>
                <c:pt idx="12941">
                  <c:v>4.178875503455344E-2</c:v>
                </c:pt>
                <c:pt idx="12942">
                  <c:v>4.3268138367554124E-2</c:v>
                </c:pt>
                <c:pt idx="12943">
                  <c:v>4.3892688367553626E-2</c:v>
                </c:pt>
                <c:pt idx="12944">
                  <c:v>4.2577088367553764E-2</c:v>
                </c:pt>
                <c:pt idx="12945">
                  <c:v>4.2015421701553771E-2</c:v>
                </c:pt>
                <c:pt idx="12946">
                  <c:v>4.1515538367552687E-2</c:v>
                </c:pt>
                <c:pt idx="12947">
                  <c:v>4.3009121701554201E-2</c:v>
                </c:pt>
                <c:pt idx="12948">
                  <c:v>4.2964071701553544E-2</c:v>
                </c:pt>
                <c:pt idx="12949">
                  <c:v>4.2169338367554723E-2</c:v>
                </c:pt>
                <c:pt idx="12950">
                  <c:v>4.1349288367553208E-2</c:v>
                </c:pt>
                <c:pt idx="12951">
                  <c:v>4.1345721700554131E-2</c:v>
                </c:pt>
                <c:pt idx="12952">
                  <c:v>4.2665821700555065E-2</c:v>
                </c:pt>
                <c:pt idx="12953">
                  <c:v>4.3017271701553519E-2</c:v>
                </c:pt>
                <c:pt idx="12954">
                  <c:v>4.2050588367554334E-2</c:v>
                </c:pt>
                <c:pt idx="12955">
                  <c:v>4.1259121700554638E-2</c:v>
                </c:pt>
                <c:pt idx="12956">
                  <c:v>4.1211888367553365E-2</c:v>
                </c:pt>
                <c:pt idx="12957">
                  <c:v>4.3155655033554077E-2</c:v>
                </c:pt>
                <c:pt idx="12958">
                  <c:v>4.1935055033554172E-2</c:v>
                </c:pt>
                <c:pt idx="12959">
                  <c:v>4.1285405033554448E-2</c:v>
                </c:pt>
                <c:pt idx="12960">
                  <c:v>3.9624388367553956E-2</c:v>
                </c:pt>
                <c:pt idx="12961">
                  <c:v>3.9621805034552218E-2</c:v>
                </c:pt>
                <c:pt idx="12962">
                  <c:v>4.1461571700554381E-2</c:v>
                </c:pt>
                <c:pt idx="12963">
                  <c:v>4.0935638367554497E-2</c:v>
                </c:pt>
                <c:pt idx="12964">
                  <c:v>4.0179588367554822E-2</c:v>
                </c:pt>
                <c:pt idx="12965">
                  <c:v>3.9409788367552559E-2</c:v>
                </c:pt>
                <c:pt idx="12966">
                  <c:v>3.9939188367553904E-2</c:v>
                </c:pt>
                <c:pt idx="12967">
                  <c:v>4.1003338367553391E-2</c:v>
                </c:pt>
                <c:pt idx="12968">
                  <c:v>4.0959988367554837E-2</c:v>
                </c:pt>
                <c:pt idx="12969">
                  <c:v>3.9810221701553197E-2</c:v>
                </c:pt>
                <c:pt idx="12970">
                  <c:v>3.8965838367553254E-2</c:v>
                </c:pt>
                <c:pt idx="12971">
                  <c:v>3.9017621700554408E-2</c:v>
                </c:pt>
                <c:pt idx="12972">
                  <c:v>4.0831705034553203E-2</c:v>
                </c:pt>
                <c:pt idx="12973">
                  <c:v>4.129315503455451E-2</c:v>
                </c:pt>
                <c:pt idx="12974">
                  <c:v>4.0849221700553565E-2</c:v>
                </c:pt>
                <c:pt idx="12975">
                  <c:v>3.9896338367554088E-2</c:v>
                </c:pt>
                <c:pt idx="12976">
                  <c:v>4.0501688367554814E-2</c:v>
                </c:pt>
                <c:pt idx="12977">
                  <c:v>4.1369305034554452E-2</c:v>
                </c:pt>
                <c:pt idx="12978">
                  <c:v>4.1146705033553624E-2</c:v>
                </c:pt>
                <c:pt idx="12979">
                  <c:v>4.0670188367553942E-2</c:v>
                </c:pt>
                <c:pt idx="12980">
                  <c:v>4.0001938367553572E-2</c:v>
                </c:pt>
                <c:pt idx="12981">
                  <c:v>3.9592038367554275E-2</c:v>
                </c:pt>
                <c:pt idx="12982">
                  <c:v>4.1252971700553823E-2</c:v>
                </c:pt>
                <c:pt idx="12983">
                  <c:v>4.0755621700553982E-2</c:v>
                </c:pt>
                <c:pt idx="12984">
                  <c:v>4.0294471700554405E-2</c:v>
                </c:pt>
                <c:pt idx="12985">
                  <c:v>3.9984455034555347E-2</c:v>
                </c:pt>
                <c:pt idx="12986">
                  <c:v>4.0193671701552483E-2</c:v>
                </c:pt>
                <c:pt idx="12987">
                  <c:v>4.1154771700553774E-2</c:v>
                </c:pt>
                <c:pt idx="12988">
                  <c:v>4.1457971700553167E-2</c:v>
                </c:pt>
                <c:pt idx="12989">
                  <c:v>4.0198788367553598E-2</c:v>
                </c:pt>
                <c:pt idx="12990">
                  <c:v>3.9351188367553427E-2</c:v>
                </c:pt>
                <c:pt idx="12991">
                  <c:v>3.9386155034553519E-2</c:v>
                </c:pt>
                <c:pt idx="12992">
                  <c:v>4.0582121700553267E-2</c:v>
                </c:pt>
                <c:pt idx="12993">
                  <c:v>4.0147355033554669E-2</c:v>
                </c:pt>
                <c:pt idx="12994">
                  <c:v>3.9481538367554372E-2</c:v>
                </c:pt>
                <c:pt idx="12995">
                  <c:v>3.8942471700553719E-2</c:v>
                </c:pt>
                <c:pt idx="12996">
                  <c:v>3.9092921701553388E-2</c:v>
                </c:pt>
                <c:pt idx="12997">
                  <c:v>4.0427538367553376E-2</c:v>
                </c:pt>
                <c:pt idx="12998">
                  <c:v>4.0922688367554153E-2</c:v>
                </c:pt>
                <c:pt idx="12999">
                  <c:v>4.0225321700552777E-2</c:v>
                </c:pt>
                <c:pt idx="13000">
                  <c:v>3.9304305034552692E-2</c:v>
                </c:pt>
                <c:pt idx="13001">
                  <c:v>3.9271255033553623E-2</c:v>
                </c:pt>
                <c:pt idx="13002">
                  <c:v>4.0498188367554769E-2</c:v>
                </c:pt>
                <c:pt idx="13003">
                  <c:v>4.0922538367554176E-2</c:v>
                </c:pt>
                <c:pt idx="13004">
                  <c:v>4.1063238367553503E-2</c:v>
                </c:pt>
                <c:pt idx="13005">
                  <c:v>4.0195305033553688E-2</c:v>
                </c:pt>
                <c:pt idx="13006">
                  <c:v>4.0260388367554037E-2</c:v>
                </c:pt>
                <c:pt idx="13007">
                  <c:v>4.112470503455419E-2</c:v>
                </c:pt>
                <c:pt idx="13008">
                  <c:v>4.1279405034553698E-2</c:v>
                </c:pt>
                <c:pt idx="13009">
                  <c:v>4.0944755034554484E-2</c:v>
                </c:pt>
                <c:pt idx="13010">
                  <c:v>4.1080671701553009E-2</c:v>
                </c:pt>
                <c:pt idx="13011">
                  <c:v>3.9604005033553727E-2</c:v>
                </c:pt>
                <c:pt idx="13012">
                  <c:v>4.0488771701553142E-2</c:v>
                </c:pt>
                <c:pt idx="13013">
                  <c:v>4.0420888367553823E-2</c:v>
                </c:pt>
                <c:pt idx="13014">
                  <c:v>3.9334355034553917E-2</c:v>
                </c:pt>
                <c:pt idx="13015">
                  <c:v>3.9091588367553734E-2</c:v>
                </c:pt>
                <c:pt idx="13016">
                  <c:v>3.9129971700554614E-2</c:v>
                </c:pt>
                <c:pt idx="13017">
                  <c:v>4.0207938367553944E-2</c:v>
                </c:pt>
                <c:pt idx="13018">
                  <c:v>4.0065855033554379E-2</c:v>
                </c:pt>
                <c:pt idx="13019">
                  <c:v>3.937480503355402E-2</c:v>
                </c:pt>
                <c:pt idx="13020">
                  <c:v>3.8540205034553091E-2</c:v>
                </c:pt>
                <c:pt idx="13021">
                  <c:v>3.9477988367553743E-2</c:v>
                </c:pt>
                <c:pt idx="13022">
                  <c:v>4.0229071700553967E-2</c:v>
                </c:pt>
                <c:pt idx="13023">
                  <c:v>3.9832171700553823E-2</c:v>
                </c:pt>
                <c:pt idx="13024">
                  <c:v>4.0101421701552689E-2</c:v>
                </c:pt>
                <c:pt idx="13025">
                  <c:v>3.9532838367553461E-2</c:v>
                </c:pt>
                <c:pt idx="13026">
                  <c:v>3.9040755033552935E-2</c:v>
                </c:pt>
                <c:pt idx="13027">
                  <c:v>4.0526288367552746E-2</c:v>
                </c:pt>
                <c:pt idx="13028">
                  <c:v>4.0368421700553506E-2</c:v>
                </c:pt>
                <c:pt idx="13029">
                  <c:v>4.0013905034554889E-2</c:v>
                </c:pt>
                <c:pt idx="13030">
                  <c:v>3.8929921700554496E-2</c:v>
                </c:pt>
                <c:pt idx="13031">
                  <c:v>3.9274771701552205E-2</c:v>
                </c:pt>
                <c:pt idx="13032">
                  <c:v>4.0487138367553535E-2</c:v>
                </c:pt>
                <c:pt idx="13033">
                  <c:v>4.0735171700553033E-2</c:v>
                </c:pt>
                <c:pt idx="13034">
                  <c:v>3.9834480896552685E-2</c:v>
                </c:pt>
                <c:pt idx="13035">
                  <c:v>3.9272255033554651E-2</c:v>
                </c:pt>
                <c:pt idx="13036">
                  <c:v>3.9414955033554258E-2</c:v>
                </c:pt>
                <c:pt idx="13037">
                  <c:v>4.1106555034553474E-2</c:v>
                </c:pt>
                <c:pt idx="13038">
                  <c:v>4.0778388367553611E-2</c:v>
                </c:pt>
                <c:pt idx="13039">
                  <c:v>3.9969221700553129E-2</c:v>
                </c:pt>
                <c:pt idx="13040">
                  <c:v>4.0107005034553958E-2</c:v>
                </c:pt>
                <c:pt idx="13041">
                  <c:v>4.0166997110554228E-2</c:v>
                </c:pt>
                <c:pt idx="13042">
                  <c:v>4.0256730740554539E-2</c:v>
                </c:pt>
                <c:pt idx="13043">
                  <c:v>4.0368288367553753E-2</c:v>
                </c:pt>
                <c:pt idx="13044">
                  <c:v>4.0023805034553342E-2</c:v>
                </c:pt>
                <c:pt idx="13045">
                  <c:v>3.9403021700553389E-2</c:v>
                </c:pt>
                <c:pt idx="13046">
                  <c:v>3.9982638367553627E-2</c:v>
                </c:pt>
                <c:pt idx="13047">
                  <c:v>4.0906788367553085E-2</c:v>
                </c:pt>
                <c:pt idx="13048">
                  <c:v>4.1449205034553807E-2</c:v>
                </c:pt>
                <c:pt idx="13049">
                  <c:v>4.0589171700553942E-2</c:v>
                </c:pt>
                <c:pt idx="13050">
                  <c:v>3.9767638367554661E-2</c:v>
                </c:pt>
                <c:pt idx="13051">
                  <c:v>4.0056238367553967E-2</c:v>
                </c:pt>
                <c:pt idx="13052">
                  <c:v>4.0764521700554959E-2</c:v>
                </c:pt>
                <c:pt idx="13053">
                  <c:v>4.1167305034554638E-2</c:v>
                </c:pt>
                <c:pt idx="13054">
                  <c:v>4.0291871701554308E-2</c:v>
                </c:pt>
                <c:pt idx="13055">
                  <c:v>3.9518488367552743E-2</c:v>
                </c:pt>
                <c:pt idx="13056">
                  <c:v>3.9328805033552919E-2</c:v>
                </c:pt>
                <c:pt idx="13057">
                  <c:v>4.046045503455438E-2</c:v>
                </c:pt>
                <c:pt idx="13058">
                  <c:v>4.0179521700554013E-2</c:v>
                </c:pt>
                <c:pt idx="13059">
                  <c:v>4.0959971701552925E-2</c:v>
                </c:pt>
                <c:pt idx="13060">
                  <c:v>4.1167088367553853E-2</c:v>
                </c:pt>
                <c:pt idx="13061">
                  <c:v>4.1486138367553729E-2</c:v>
                </c:pt>
                <c:pt idx="13062">
                  <c:v>4.2363438367554587E-2</c:v>
                </c:pt>
                <c:pt idx="13063">
                  <c:v>4.2562521700554037E-2</c:v>
                </c:pt>
                <c:pt idx="13064">
                  <c:v>4.1858371700553357E-2</c:v>
                </c:pt>
                <c:pt idx="13065">
                  <c:v>4.0826988367553121E-2</c:v>
                </c:pt>
                <c:pt idx="13066">
                  <c:v>4.1456421700554594E-2</c:v>
                </c:pt>
                <c:pt idx="13067">
                  <c:v>4.1835371700552806E-2</c:v>
                </c:pt>
                <c:pt idx="13068">
                  <c:v>4.2317255033553061E-2</c:v>
                </c:pt>
                <c:pt idx="13069">
                  <c:v>4.1784788367553241E-2</c:v>
                </c:pt>
                <c:pt idx="13070">
                  <c:v>4.1593588367553516E-2</c:v>
                </c:pt>
                <c:pt idx="13071">
                  <c:v>4.2136271701553832E-2</c:v>
                </c:pt>
                <c:pt idx="13072">
                  <c:v>4.1279705034553651E-2</c:v>
                </c:pt>
                <c:pt idx="13073">
                  <c:v>4.0996538367553861E-2</c:v>
                </c:pt>
                <c:pt idx="13074">
                  <c:v>4.0800388367553134E-2</c:v>
                </c:pt>
                <c:pt idx="13075">
                  <c:v>3.9849538367554296E-2</c:v>
                </c:pt>
                <c:pt idx="13076">
                  <c:v>3.9827955034554344E-2</c:v>
                </c:pt>
                <c:pt idx="13077">
                  <c:v>4.1177321700554395E-2</c:v>
                </c:pt>
                <c:pt idx="13078">
                  <c:v>4.0869588367553569E-2</c:v>
                </c:pt>
                <c:pt idx="13079">
                  <c:v>3.974798836755418E-2</c:v>
                </c:pt>
                <c:pt idx="13080">
                  <c:v>3.9655255033554007E-2</c:v>
                </c:pt>
                <c:pt idx="13081">
                  <c:v>3.9672938367554658E-2</c:v>
                </c:pt>
                <c:pt idx="13082">
                  <c:v>4.0375805034552806E-2</c:v>
                </c:pt>
                <c:pt idx="13083">
                  <c:v>4.0298538367553996E-2</c:v>
                </c:pt>
                <c:pt idx="13084">
                  <c:v>3.9939205034554129E-2</c:v>
                </c:pt>
                <c:pt idx="13085">
                  <c:v>3.9496405034554052E-2</c:v>
                </c:pt>
                <c:pt idx="13086">
                  <c:v>3.9955671701552967E-2</c:v>
                </c:pt>
                <c:pt idx="13087">
                  <c:v>3.9701571700553509E-2</c:v>
                </c:pt>
                <c:pt idx="13088">
                  <c:v>4.0576605033552718E-2</c:v>
                </c:pt>
                <c:pt idx="13089">
                  <c:v>4.0363371700553111E-2</c:v>
                </c:pt>
                <c:pt idx="13090">
                  <c:v>3.9966071700553621E-2</c:v>
                </c:pt>
                <c:pt idx="13091">
                  <c:v>4.0080988367553652E-2</c:v>
                </c:pt>
                <c:pt idx="13092">
                  <c:v>4.060742170055405E-2</c:v>
                </c:pt>
                <c:pt idx="13093">
                  <c:v>4.1302921701554987E-2</c:v>
                </c:pt>
                <c:pt idx="13094">
                  <c:v>3.9945905033554177E-2</c:v>
                </c:pt>
                <c:pt idx="13095">
                  <c:v>3.9674771701554826E-2</c:v>
                </c:pt>
                <c:pt idx="13096">
                  <c:v>3.9763655034554327E-2</c:v>
                </c:pt>
                <c:pt idx="13097">
                  <c:v>4.0677438367553401E-2</c:v>
                </c:pt>
                <c:pt idx="13098">
                  <c:v>4.061952170055512E-2</c:v>
                </c:pt>
                <c:pt idx="13099">
                  <c:v>3.9662621701553172E-2</c:v>
                </c:pt>
                <c:pt idx="13100">
                  <c:v>3.9503455034554727E-2</c:v>
                </c:pt>
                <c:pt idx="13101">
                  <c:v>3.9719588367554473E-2</c:v>
                </c:pt>
                <c:pt idx="13102">
                  <c:v>4.0705388367553177E-2</c:v>
                </c:pt>
                <c:pt idx="13103">
                  <c:v>4.0911405034553774E-2</c:v>
                </c:pt>
                <c:pt idx="13104">
                  <c:v>4.0375338367554428E-2</c:v>
                </c:pt>
                <c:pt idx="13105">
                  <c:v>3.9738705034554081E-2</c:v>
                </c:pt>
                <c:pt idx="13106">
                  <c:v>3.9916088367553962E-2</c:v>
                </c:pt>
                <c:pt idx="13107">
                  <c:v>4.1104638367555915E-2</c:v>
                </c:pt>
                <c:pt idx="13108">
                  <c:v>4.1287705033554681E-2</c:v>
                </c:pt>
                <c:pt idx="13109">
                  <c:v>4.0535171700553499E-2</c:v>
                </c:pt>
                <c:pt idx="13110">
                  <c:v>4.0129121700553008E-2</c:v>
                </c:pt>
                <c:pt idx="13111">
                  <c:v>3.9871971700553524E-2</c:v>
                </c:pt>
                <c:pt idx="13112">
                  <c:v>4.1330838367554315E-2</c:v>
                </c:pt>
                <c:pt idx="13113">
                  <c:v>4.120097170055366E-2</c:v>
                </c:pt>
                <c:pt idx="13114">
                  <c:v>4.041617170155383E-2</c:v>
                </c:pt>
                <c:pt idx="13115">
                  <c:v>3.9905571700553602E-2</c:v>
                </c:pt>
                <c:pt idx="13116">
                  <c:v>3.9564555034554652E-2</c:v>
                </c:pt>
                <c:pt idx="13117">
                  <c:v>4.0606621700553583E-2</c:v>
                </c:pt>
                <c:pt idx="13118">
                  <c:v>4.144563836755473E-2</c:v>
                </c:pt>
                <c:pt idx="13119">
                  <c:v>4.0808755034555014E-2</c:v>
                </c:pt>
                <c:pt idx="13120">
                  <c:v>3.9779771700552538E-2</c:v>
                </c:pt>
                <c:pt idx="13121">
                  <c:v>3.9312288367555362E-2</c:v>
                </c:pt>
                <c:pt idx="13122">
                  <c:v>4.0722671700554394E-2</c:v>
                </c:pt>
                <c:pt idx="13123">
                  <c:v>4.1235071700554252E-2</c:v>
                </c:pt>
                <c:pt idx="13124">
                  <c:v>4.0647005034553055E-2</c:v>
                </c:pt>
                <c:pt idx="13125">
                  <c:v>3.9424355033553973E-2</c:v>
                </c:pt>
                <c:pt idx="13126">
                  <c:v>3.9977688367554401E-2</c:v>
                </c:pt>
                <c:pt idx="13127">
                  <c:v>4.1138938367553515E-2</c:v>
                </c:pt>
                <c:pt idx="13128">
                  <c:v>4.0454238367552756E-2</c:v>
                </c:pt>
                <c:pt idx="13129">
                  <c:v>3.9826655034555139E-2</c:v>
                </c:pt>
                <c:pt idx="13130">
                  <c:v>3.9559655034554234E-2</c:v>
                </c:pt>
                <c:pt idx="13131">
                  <c:v>3.9898505034554568E-2</c:v>
                </c:pt>
                <c:pt idx="13132">
                  <c:v>4.0544955034552424E-2</c:v>
                </c:pt>
                <c:pt idx="13133">
                  <c:v>4.0414388367554246E-2</c:v>
                </c:pt>
                <c:pt idx="13134">
                  <c:v>3.9653288367554176E-2</c:v>
                </c:pt>
                <c:pt idx="13135">
                  <c:v>3.9208821700554133E-2</c:v>
                </c:pt>
                <c:pt idx="13136">
                  <c:v>4.0184121700554479E-2</c:v>
                </c:pt>
                <c:pt idx="13137">
                  <c:v>4.033318836755391E-2</c:v>
                </c:pt>
                <c:pt idx="13138">
                  <c:v>4.0512955034555057E-2</c:v>
                </c:pt>
                <c:pt idx="13139">
                  <c:v>4.0746771701553677E-2</c:v>
                </c:pt>
                <c:pt idx="13140">
                  <c:v>4.0311188367554388E-2</c:v>
                </c:pt>
                <c:pt idx="13141">
                  <c:v>3.9925738367554822E-2</c:v>
                </c:pt>
                <c:pt idx="13142">
                  <c:v>4.132095503455431E-2</c:v>
                </c:pt>
                <c:pt idx="13143">
                  <c:v>4.1000588367555005E-2</c:v>
                </c:pt>
                <c:pt idx="13144">
                  <c:v>4.0655088367555117E-2</c:v>
                </c:pt>
                <c:pt idx="13145">
                  <c:v>3.9814505033553396E-2</c:v>
                </c:pt>
                <c:pt idx="13146">
                  <c:v>4.0553371700554799E-2</c:v>
                </c:pt>
                <c:pt idx="13147">
                  <c:v>4.1317905034554195E-2</c:v>
                </c:pt>
                <c:pt idx="13148">
                  <c:v>4.0654088367554089E-2</c:v>
                </c:pt>
                <c:pt idx="13149">
                  <c:v>3.9888021700552792E-2</c:v>
                </c:pt>
                <c:pt idx="13150">
                  <c:v>3.9676238367554142E-2</c:v>
                </c:pt>
                <c:pt idx="13151">
                  <c:v>3.9286955034554219E-2</c:v>
                </c:pt>
                <c:pt idx="13152">
                  <c:v>4.0246571701552505E-2</c:v>
                </c:pt>
                <c:pt idx="13153">
                  <c:v>4.028875503455516E-2</c:v>
                </c:pt>
                <c:pt idx="13154">
                  <c:v>3.9409288367553821E-2</c:v>
                </c:pt>
                <c:pt idx="13155">
                  <c:v>3.8640171701552498E-2</c:v>
                </c:pt>
                <c:pt idx="13156">
                  <c:v>4.0434221700555065E-2</c:v>
                </c:pt>
                <c:pt idx="13157">
                  <c:v>4.0594538367554514E-2</c:v>
                </c:pt>
                <c:pt idx="13158">
                  <c:v>4.0957455033555371E-2</c:v>
                </c:pt>
                <c:pt idx="13159">
                  <c:v>4.078087170055418E-2</c:v>
                </c:pt>
                <c:pt idx="13160">
                  <c:v>3.9843171700554472E-2</c:v>
                </c:pt>
                <c:pt idx="13161">
                  <c:v>3.9773488367553747E-2</c:v>
                </c:pt>
                <c:pt idx="13162">
                  <c:v>4.0379421701554244E-2</c:v>
                </c:pt>
                <c:pt idx="13163">
                  <c:v>4.1059205034552584E-2</c:v>
                </c:pt>
                <c:pt idx="13164">
                  <c:v>3.9732321701554121E-2</c:v>
                </c:pt>
                <c:pt idx="13165">
                  <c:v>3.9926221700555112E-2</c:v>
                </c:pt>
                <c:pt idx="13166">
                  <c:v>3.947262170055317E-2</c:v>
                </c:pt>
                <c:pt idx="13167">
                  <c:v>4.0934005034553203E-2</c:v>
                </c:pt>
                <c:pt idx="13168">
                  <c:v>4.0866271700553861E-2</c:v>
                </c:pt>
                <c:pt idx="13169">
                  <c:v>4.0621805033555128E-2</c:v>
                </c:pt>
                <c:pt idx="13170">
                  <c:v>4.0492738367553252E-2</c:v>
                </c:pt>
                <c:pt idx="13171">
                  <c:v>3.995513836755378E-2</c:v>
                </c:pt>
                <c:pt idx="13172">
                  <c:v>4.0715055034554262E-2</c:v>
                </c:pt>
                <c:pt idx="13173">
                  <c:v>4.0493838367553672E-2</c:v>
                </c:pt>
                <c:pt idx="13174">
                  <c:v>4.0349738367553692E-2</c:v>
                </c:pt>
                <c:pt idx="13175">
                  <c:v>4.0381888367554589E-2</c:v>
                </c:pt>
                <c:pt idx="13176">
                  <c:v>3.9853221701554767E-2</c:v>
                </c:pt>
                <c:pt idx="13177">
                  <c:v>4.0642471701553398E-2</c:v>
                </c:pt>
                <c:pt idx="13178">
                  <c:v>4.0970871701554182E-2</c:v>
                </c:pt>
                <c:pt idx="13179">
                  <c:v>4.0425421700553479E-2</c:v>
                </c:pt>
                <c:pt idx="13180">
                  <c:v>3.9857988367555344E-2</c:v>
                </c:pt>
                <c:pt idx="13181">
                  <c:v>3.9456838367553496E-2</c:v>
                </c:pt>
                <c:pt idx="13182">
                  <c:v>4.0834888367553071E-2</c:v>
                </c:pt>
                <c:pt idx="13183">
                  <c:v>4.0846921701555197E-2</c:v>
                </c:pt>
                <c:pt idx="13184">
                  <c:v>4.0865071700552272E-2</c:v>
                </c:pt>
                <c:pt idx="13185">
                  <c:v>4.0081405034554998E-2</c:v>
                </c:pt>
                <c:pt idx="13186">
                  <c:v>4.0668021700553461E-2</c:v>
                </c:pt>
                <c:pt idx="13187">
                  <c:v>4.1585171700552828E-2</c:v>
                </c:pt>
                <c:pt idx="13188">
                  <c:v>4.1795521700554297E-2</c:v>
                </c:pt>
                <c:pt idx="13189">
                  <c:v>4.1449805033555401E-2</c:v>
                </c:pt>
                <c:pt idx="13190">
                  <c:v>4.0837638367553233E-2</c:v>
                </c:pt>
                <c:pt idx="13191">
                  <c:v>4.0740238367553652E-2</c:v>
                </c:pt>
                <c:pt idx="13192">
                  <c:v>4.1317371700553232E-2</c:v>
                </c:pt>
                <c:pt idx="13193">
                  <c:v>4.1068938367552613E-2</c:v>
                </c:pt>
                <c:pt idx="13194">
                  <c:v>4.0748288367553578E-2</c:v>
                </c:pt>
                <c:pt idx="13195">
                  <c:v>4.0542405034554599E-2</c:v>
                </c:pt>
                <c:pt idx="13196">
                  <c:v>4.072565503455379E-2</c:v>
                </c:pt>
                <c:pt idx="13197">
                  <c:v>4.2054905033553205E-2</c:v>
                </c:pt>
                <c:pt idx="13198">
                  <c:v>4.0920038367553382E-2</c:v>
                </c:pt>
                <c:pt idx="13199">
                  <c:v>4.0842988367553582E-2</c:v>
                </c:pt>
                <c:pt idx="13200">
                  <c:v>4.0684721701553309E-2</c:v>
                </c:pt>
                <c:pt idx="13201">
                  <c:v>4.0679388367554872E-2</c:v>
                </c:pt>
                <c:pt idx="13202">
                  <c:v>4.130305503355465E-2</c:v>
                </c:pt>
                <c:pt idx="13203">
                  <c:v>4.1671788367554322E-2</c:v>
                </c:pt>
                <c:pt idx="13204">
                  <c:v>4.0958605034552911E-2</c:v>
                </c:pt>
                <c:pt idx="13205">
                  <c:v>4.0249805033554645E-2</c:v>
                </c:pt>
                <c:pt idx="13206">
                  <c:v>4.0977255033554053E-2</c:v>
                </c:pt>
                <c:pt idx="13207">
                  <c:v>4.1546238367554403E-2</c:v>
                </c:pt>
                <c:pt idx="13208">
                  <c:v>4.1437838367554172E-2</c:v>
                </c:pt>
                <c:pt idx="13209">
                  <c:v>4.0419955033553515E-2</c:v>
                </c:pt>
                <c:pt idx="13210">
                  <c:v>4.0151755033552797E-2</c:v>
                </c:pt>
                <c:pt idx="13211">
                  <c:v>4.0732571700554623E-2</c:v>
                </c:pt>
                <c:pt idx="13212">
                  <c:v>4.2092721701554717E-2</c:v>
                </c:pt>
                <c:pt idx="13213">
                  <c:v>4.1520388367554298E-2</c:v>
                </c:pt>
                <c:pt idx="13214">
                  <c:v>4.0998571700554501E-2</c:v>
                </c:pt>
                <c:pt idx="13215">
                  <c:v>4.0428005033555217E-2</c:v>
                </c:pt>
                <c:pt idx="13216">
                  <c:v>3.9947238367553831E-2</c:v>
                </c:pt>
                <c:pt idx="13217">
                  <c:v>4.1269655034555222E-2</c:v>
                </c:pt>
                <c:pt idx="13218">
                  <c:v>4.1433638367553052E-2</c:v>
                </c:pt>
                <c:pt idx="13219">
                  <c:v>4.0406321701552408E-2</c:v>
                </c:pt>
                <c:pt idx="13220">
                  <c:v>4.0212288367555041E-2</c:v>
                </c:pt>
                <c:pt idx="13221">
                  <c:v>3.90781550345531E-2</c:v>
                </c:pt>
                <c:pt idx="13222">
                  <c:v>4.042627170155462E-2</c:v>
                </c:pt>
                <c:pt idx="13223">
                  <c:v>4.0388888367552903E-2</c:v>
                </c:pt>
                <c:pt idx="13224">
                  <c:v>3.9299388367553825E-2</c:v>
                </c:pt>
                <c:pt idx="13225">
                  <c:v>3.9979155033553718E-2</c:v>
                </c:pt>
                <c:pt idx="13226">
                  <c:v>4.026290503355319E-2</c:v>
                </c:pt>
                <c:pt idx="13227">
                  <c:v>4.1245005033554841E-2</c:v>
                </c:pt>
                <c:pt idx="13228">
                  <c:v>4.1434071701552846E-2</c:v>
                </c:pt>
                <c:pt idx="13229">
                  <c:v>4.0068988367553751E-2</c:v>
                </c:pt>
                <c:pt idx="13230">
                  <c:v>3.9637671701552926E-2</c:v>
                </c:pt>
                <c:pt idx="13231">
                  <c:v>3.9810638367552678E-2</c:v>
                </c:pt>
                <c:pt idx="13232">
                  <c:v>4.0351938367552756E-2</c:v>
                </c:pt>
                <c:pt idx="13233">
                  <c:v>4.0224088367554381E-2</c:v>
                </c:pt>
                <c:pt idx="13234">
                  <c:v>4.0926838367554688E-2</c:v>
                </c:pt>
                <c:pt idx="13235">
                  <c:v>4.2567505034553713E-2</c:v>
                </c:pt>
                <c:pt idx="13236">
                  <c:v>4.2856921700555398E-2</c:v>
                </c:pt>
                <c:pt idx="13237">
                  <c:v>4.4601955034553734E-2</c:v>
                </c:pt>
                <c:pt idx="13238">
                  <c:v>4.4288005033554748E-2</c:v>
                </c:pt>
                <c:pt idx="13239">
                  <c:v>4.3174205033554139E-2</c:v>
                </c:pt>
                <c:pt idx="13240">
                  <c:v>4.1934105033553729E-2</c:v>
                </c:pt>
                <c:pt idx="13241">
                  <c:v>4.1496771700555393E-2</c:v>
                </c:pt>
                <c:pt idx="13242">
                  <c:v>4.2815288367553841E-2</c:v>
                </c:pt>
                <c:pt idx="13243">
                  <c:v>4.279738836755427E-2</c:v>
                </c:pt>
                <c:pt idx="13244">
                  <c:v>4.2652121700553061E-2</c:v>
                </c:pt>
                <c:pt idx="13245">
                  <c:v>4.1754188367552694E-2</c:v>
                </c:pt>
                <c:pt idx="13246">
                  <c:v>4.165910503455357E-2</c:v>
                </c:pt>
                <c:pt idx="13247">
                  <c:v>4.0790688367553465E-2</c:v>
                </c:pt>
                <c:pt idx="13248">
                  <c:v>3.9784221700553027E-2</c:v>
                </c:pt>
                <c:pt idx="13249">
                  <c:v>3.9652221700554116E-2</c:v>
                </c:pt>
                <c:pt idx="13250">
                  <c:v>3.968045503455371E-2</c:v>
                </c:pt>
                <c:pt idx="13251">
                  <c:v>3.9973821701553683E-2</c:v>
                </c:pt>
                <c:pt idx="13252">
                  <c:v>4.0693988367553183E-2</c:v>
                </c:pt>
                <c:pt idx="13253">
                  <c:v>4.0321955034554116E-2</c:v>
                </c:pt>
                <c:pt idx="13254">
                  <c:v>3.8788838367554271E-2</c:v>
                </c:pt>
                <c:pt idx="13255">
                  <c:v>3.8807471700555277E-2</c:v>
                </c:pt>
                <c:pt idx="13256">
                  <c:v>3.9632238367553321E-2</c:v>
                </c:pt>
                <c:pt idx="13257">
                  <c:v>4.0329121700554318E-2</c:v>
                </c:pt>
                <c:pt idx="13258">
                  <c:v>4.0713255033552678E-2</c:v>
                </c:pt>
                <c:pt idx="13259">
                  <c:v>4.0047671700555079E-2</c:v>
                </c:pt>
                <c:pt idx="13260">
                  <c:v>4.0059638367552844E-2</c:v>
                </c:pt>
                <c:pt idx="13261">
                  <c:v>3.9662705034554116E-2</c:v>
                </c:pt>
                <c:pt idx="13262">
                  <c:v>4.0623605034554935E-2</c:v>
                </c:pt>
                <c:pt idx="13263">
                  <c:v>4.0758538367554345E-2</c:v>
                </c:pt>
                <c:pt idx="13264">
                  <c:v>4.0024088367554847E-2</c:v>
                </c:pt>
                <c:pt idx="13265">
                  <c:v>3.9688405033554155E-2</c:v>
                </c:pt>
                <c:pt idx="13266">
                  <c:v>4.0549771700553586E-2</c:v>
                </c:pt>
                <c:pt idx="13267">
                  <c:v>4.1617905033553407E-2</c:v>
                </c:pt>
                <c:pt idx="13268">
                  <c:v>4.1470738367553175E-2</c:v>
                </c:pt>
                <c:pt idx="13269">
                  <c:v>4.0619471700552759E-2</c:v>
                </c:pt>
                <c:pt idx="13270">
                  <c:v>4.0205771701553553E-2</c:v>
                </c:pt>
                <c:pt idx="13271">
                  <c:v>3.957995503455343E-2</c:v>
                </c:pt>
                <c:pt idx="13272">
                  <c:v>4.3170321700553196E-2</c:v>
                </c:pt>
                <c:pt idx="13273">
                  <c:v>4.3115405033554446E-2</c:v>
                </c:pt>
                <c:pt idx="13274">
                  <c:v>4.2386738367553314E-2</c:v>
                </c:pt>
                <c:pt idx="13275">
                  <c:v>4.2104688367554169E-2</c:v>
                </c:pt>
                <c:pt idx="13276">
                  <c:v>4.2619105034552754E-2</c:v>
                </c:pt>
                <c:pt idx="13277">
                  <c:v>4.3808738367553127E-2</c:v>
                </c:pt>
                <c:pt idx="13278">
                  <c:v>4.3433255034554599E-2</c:v>
                </c:pt>
                <c:pt idx="13279">
                  <c:v>4.2667355034553503E-2</c:v>
                </c:pt>
                <c:pt idx="13280">
                  <c:v>4.2167821700552957E-2</c:v>
                </c:pt>
                <c:pt idx="13281">
                  <c:v>4.2222288367553554E-2</c:v>
                </c:pt>
                <c:pt idx="13282">
                  <c:v>4.3527755034554041E-2</c:v>
                </c:pt>
                <c:pt idx="13283">
                  <c:v>4.304472170055447E-2</c:v>
                </c:pt>
                <c:pt idx="13284">
                  <c:v>4.127195503355359E-2</c:v>
                </c:pt>
                <c:pt idx="13285">
                  <c:v>3.9357738367553588E-2</c:v>
                </c:pt>
                <c:pt idx="13286">
                  <c:v>3.8659888367553699E-2</c:v>
                </c:pt>
                <c:pt idx="13287">
                  <c:v>4.0948605034555066E-2</c:v>
                </c:pt>
                <c:pt idx="13288">
                  <c:v>4.0967721701552898E-2</c:v>
                </c:pt>
                <c:pt idx="13289">
                  <c:v>3.978020503355402E-2</c:v>
                </c:pt>
                <c:pt idx="13290">
                  <c:v>3.9501021700554653E-2</c:v>
                </c:pt>
                <c:pt idx="13291">
                  <c:v>3.9883038367553206E-2</c:v>
                </c:pt>
                <c:pt idx="13292">
                  <c:v>4.1427005034553724E-2</c:v>
                </c:pt>
                <c:pt idx="13293">
                  <c:v>4.09266717015528E-2</c:v>
                </c:pt>
                <c:pt idx="13294">
                  <c:v>3.9719355034553552E-2</c:v>
                </c:pt>
                <c:pt idx="13295">
                  <c:v>3.9890688367553787E-2</c:v>
                </c:pt>
                <c:pt idx="13296">
                  <c:v>3.9842088367554276E-2</c:v>
                </c:pt>
                <c:pt idx="13297">
                  <c:v>4.2488005034553702E-2</c:v>
                </c:pt>
                <c:pt idx="13298">
                  <c:v>4.2573805034554504E-2</c:v>
                </c:pt>
                <c:pt idx="13299">
                  <c:v>4.3026605033554113E-2</c:v>
                </c:pt>
                <c:pt idx="13300">
                  <c:v>4.2212671701553142E-2</c:v>
                </c:pt>
                <c:pt idx="13301">
                  <c:v>4.2881921700554451E-2</c:v>
                </c:pt>
                <c:pt idx="13302">
                  <c:v>4.3458271700553788E-2</c:v>
                </c:pt>
                <c:pt idx="13303">
                  <c:v>4.3733305034554484E-2</c:v>
                </c:pt>
                <c:pt idx="13304">
                  <c:v>4.285350503355452E-2</c:v>
                </c:pt>
                <c:pt idx="13305">
                  <c:v>4.1897855034554746E-2</c:v>
                </c:pt>
                <c:pt idx="13306">
                  <c:v>4.2084355033552748E-2</c:v>
                </c:pt>
                <c:pt idx="13307">
                  <c:v>4.3949555033553758E-2</c:v>
                </c:pt>
                <c:pt idx="13308">
                  <c:v>4.3280771700554291E-2</c:v>
                </c:pt>
                <c:pt idx="13309">
                  <c:v>4.2773955033553926E-2</c:v>
                </c:pt>
                <c:pt idx="13310">
                  <c:v>4.1938188367553544E-2</c:v>
                </c:pt>
                <c:pt idx="13311">
                  <c:v>4.1947271700553082E-2</c:v>
                </c:pt>
                <c:pt idx="13312">
                  <c:v>4.3619988367553611E-2</c:v>
                </c:pt>
                <c:pt idx="13313">
                  <c:v>4.3011088367554032E-2</c:v>
                </c:pt>
                <c:pt idx="13314">
                  <c:v>4.2240271701554158E-2</c:v>
                </c:pt>
                <c:pt idx="13315">
                  <c:v>4.2287238367554061E-2</c:v>
                </c:pt>
                <c:pt idx="13316">
                  <c:v>4.1956721700553382E-2</c:v>
                </c:pt>
                <c:pt idx="13317">
                  <c:v>4.3612988367553521E-2</c:v>
                </c:pt>
                <c:pt idx="13318">
                  <c:v>4.3432121701553819E-2</c:v>
                </c:pt>
                <c:pt idx="13319">
                  <c:v>4.2470538367553837E-2</c:v>
                </c:pt>
                <c:pt idx="13320">
                  <c:v>4.2038555034554073E-2</c:v>
                </c:pt>
                <c:pt idx="13321">
                  <c:v>4.1834771700554677E-2</c:v>
                </c:pt>
                <c:pt idx="13322">
                  <c:v>4.3687055034554015E-2</c:v>
                </c:pt>
                <c:pt idx="13323">
                  <c:v>4.347247170055453E-2</c:v>
                </c:pt>
                <c:pt idx="13324">
                  <c:v>4.2995355034553165E-2</c:v>
                </c:pt>
                <c:pt idx="13325">
                  <c:v>4.2317821700552608E-2</c:v>
                </c:pt>
                <c:pt idx="13326">
                  <c:v>4.2269288367553906E-2</c:v>
                </c:pt>
                <c:pt idx="13327">
                  <c:v>4.4143405033554253E-2</c:v>
                </c:pt>
                <c:pt idx="13328">
                  <c:v>4.4652721701553724E-2</c:v>
                </c:pt>
                <c:pt idx="13329">
                  <c:v>4.2861538367554311E-2</c:v>
                </c:pt>
                <c:pt idx="13330">
                  <c:v>4.2632921701552598E-2</c:v>
                </c:pt>
                <c:pt idx="13331">
                  <c:v>4.224610503355293E-2</c:v>
                </c:pt>
                <c:pt idx="13332">
                  <c:v>4.4012171701553762E-2</c:v>
                </c:pt>
                <c:pt idx="13333">
                  <c:v>4.4603755033553363E-2</c:v>
                </c:pt>
                <c:pt idx="13334">
                  <c:v>4.3689938367553929E-2</c:v>
                </c:pt>
                <c:pt idx="13335">
                  <c:v>4.3184155034555041E-2</c:v>
                </c:pt>
                <c:pt idx="13336">
                  <c:v>4.3076071700554899E-2</c:v>
                </c:pt>
                <c:pt idx="13337">
                  <c:v>4.3991338367553603E-2</c:v>
                </c:pt>
                <c:pt idx="13338">
                  <c:v>4.4402921700553002E-2</c:v>
                </c:pt>
                <c:pt idx="13339">
                  <c:v>4.3969738367553426E-2</c:v>
                </c:pt>
                <c:pt idx="13340">
                  <c:v>4.2851171701554017E-2</c:v>
                </c:pt>
                <c:pt idx="13341">
                  <c:v>4.3167805034554044E-2</c:v>
                </c:pt>
                <c:pt idx="13342">
                  <c:v>4.4481088367555224E-2</c:v>
                </c:pt>
                <c:pt idx="13343">
                  <c:v>4.3425705033555098E-2</c:v>
                </c:pt>
                <c:pt idx="13344">
                  <c:v>4.2802738367554619E-2</c:v>
                </c:pt>
                <c:pt idx="13345">
                  <c:v>4.2157888367554144E-2</c:v>
                </c:pt>
                <c:pt idx="13346">
                  <c:v>4.2407121700553455E-2</c:v>
                </c:pt>
                <c:pt idx="13347">
                  <c:v>4.166700503455352E-2</c:v>
                </c:pt>
                <c:pt idx="13348">
                  <c:v>4.1530955033553377E-2</c:v>
                </c:pt>
                <c:pt idx="13349">
                  <c:v>4.1140988367552603E-2</c:v>
                </c:pt>
                <c:pt idx="13350">
                  <c:v>3.9937421701554635E-2</c:v>
                </c:pt>
                <c:pt idx="13351">
                  <c:v>4.0462938367553172E-2</c:v>
                </c:pt>
                <c:pt idx="13352">
                  <c:v>4.1114838367554321E-2</c:v>
                </c:pt>
                <c:pt idx="13353">
                  <c:v>4.106297170055391E-2</c:v>
                </c:pt>
                <c:pt idx="13354">
                  <c:v>4.0335005033553764E-2</c:v>
                </c:pt>
                <c:pt idx="13355">
                  <c:v>3.8738805033553939E-2</c:v>
                </c:pt>
                <c:pt idx="13356">
                  <c:v>3.9452788367554129E-2</c:v>
                </c:pt>
                <c:pt idx="13357">
                  <c:v>4.1099188367554398E-2</c:v>
                </c:pt>
                <c:pt idx="13358">
                  <c:v>4.0434971700553171E-2</c:v>
                </c:pt>
                <c:pt idx="13359">
                  <c:v>4.114130503455278E-2</c:v>
                </c:pt>
                <c:pt idx="13360">
                  <c:v>4.2182405034554685E-2</c:v>
                </c:pt>
                <c:pt idx="13361">
                  <c:v>4.2976521700553286E-2</c:v>
                </c:pt>
                <c:pt idx="13362">
                  <c:v>4.456907170055309E-2</c:v>
                </c:pt>
                <c:pt idx="13363">
                  <c:v>4.3480188367554143E-2</c:v>
                </c:pt>
                <c:pt idx="13364">
                  <c:v>4.266553836755356E-2</c:v>
                </c:pt>
                <c:pt idx="13365">
                  <c:v>4.2587488367554507E-2</c:v>
                </c:pt>
                <c:pt idx="13366">
                  <c:v>4.2033888367554575E-2</c:v>
                </c:pt>
                <c:pt idx="13367">
                  <c:v>4.3050688367553172E-2</c:v>
                </c:pt>
                <c:pt idx="13368">
                  <c:v>4.3114255033555218E-2</c:v>
                </c:pt>
                <c:pt idx="13369">
                  <c:v>4.3184955033553643E-2</c:v>
                </c:pt>
                <c:pt idx="13370">
                  <c:v>4.241702170055546E-2</c:v>
                </c:pt>
                <c:pt idx="13371">
                  <c:v>4.2942888367552848E-2</c:v>
                </c:pt>
                <c:pt idx="13372">
                  <c:v>4.3550538367553807E-2</c:v>
                </c:pt>
                <c:pt idx="13373">
                  <c:v>4.3378955034552427E-2</c:v>
                </c:pt>
                <c:pt idx="13374">
                  <c:v>4.2582138367554159E-2</c:v>
                </c:pt>
                <c:pt idx="13375">
                  <c:v>4.2236238367554926E-2</c:v>
                </c:pt>
                <c:pt idx="13376">
                  <c:v>4.175943836755365E-2</c:v>
                </c:pt>
                <c:pt idx="13377">
                  <c:v>4.3096955034553866E-2</c:v>
                </c:pt>
                <c:pt idx="13378">
                  <c:v>4.2133421700554188E-2</c:v>
                </c:pt>
                <c:pt idx="13379">
                  <c:v>4.1130571700553412E-2</c:v>
                </c:pt>
                <c:pt idx="13380">
                  <c:v>4.1772988367553901E-2</c:v>
                </c:pt>
                <c:pt idx="13381">
                  <c:v>4.1997721700554672E-2</c:v>
                </c:pt>
                <c:pt idx="13382">
                  <c:v>4.2695305033553191E-2</c:v>
                </c:pt>
                <c:pt idx="13383">
                  <c:v>4.2544471701552802E-2</c:v>
                </c:pt>
                <c:pt idx="13384">
                  <c:v>4.1414821701553486E-2</c:v>
                </c:pt>
                <c:pt idx="13385">
                  <c:v>3.9288588367553737E-2</c:v>
                </c:pt>
                <c:pt idx="13386">
                  <c:v>4.0338888367554795E-2</c:v>
                </c:pt>
                <c:pt idx="13387">
                  <c:v>4.1359538367553975E-2</c:v>
                </c:pt>
                <c:pt idx="13388">
                  <c:v>4.2020655034554502E-2</c:v>
                </c:pt>
                <c:pt idx="13389">
                  <c:v>4.0589588367555288E-2</c:v>
                </c:pt>
                <c:pt idx="13390">
                  <c:v>4.0109838367553288E-2</c:v>
                </c:pt>
                <c:pt idx="13391">
                  <c:v>4.0363338367554527E-2</c:v>
                </c:pt>
                <c:pt idx="13392">
                  <c:v>4.0926205033554333E-2</c:v>
                </c:pt>
                <c:pt idx="13393">
                  <c:v>4.148785503455428E-2</c:v>
                </c:pt>
                <c:pt idx="13394">
                  <c:v>4.103537170155476E-2</c:v>
                </c:pt>
                <c:pt idx="13395">
                  <c:v>4.0320655034554911E-2</c:v>
                </c:pt>
                <c:pt idx="13396">
                  <c:v>4.0456238367554812E-2</c:v>
                </c:pt>
                <c:pt idx="13397">
                  <c:v>4.1047188367554235E-2</c:v>
                </c:pt>
                <c:pt idx="13398">
                  <c:v>3.9998555034553143E-2</c:v>
                </c:pt>
                <c:pt idx="13399">
                  <c:v>4.0285021700554105E-2</c:v>
                </c:pt>
                <c:pt idx="13400">
                  <c:v>3.9312421701555203E-2</c:v>
                </c:pt>
                <c:pt idx="13401">
                  <c:v>3.953955503355551E-2</c:v>
                </c:pt>
                <c:pt idx="13402">
                  <c:v>4.0490605033554908E-2</c:v>
                </c:pt>
                <c:pt idx="13403">
                  <c:v>4.0637005033555121E-2</c:v>
                </c:pt>
                <c:pt idx="13404">
                  <c:v>3.9932855034554529E-2</c:v>
                </c:pt>
                <c:pt idx="13405">
                  <c:v>3.8218488367553996E-2</c:v>
                </c:pt>
                <c:pt idx="13406">
                  <c:v>3.9439938367553176E-2</c:v>
                </c:pt>
                <c:pt idx="13407">
                  <c:v>3.9369155033553718E-2</c:v>
                </c:pt>
                <c:pt idx="13408">
                  <c:v>3.9411771700552614E-2</c:v>
                </c:pt>
                <c:pt idx="13409">
                  <c:v>3.9006038367554077E-2</c:v>
                </c:pt>
                <c:pt idx="13410">
                  <c:v>3.926015503455367E-2</c:v>
                </c:pt>
                <c:pt idx="13411">
                  <c:v>3.8744321700554488E-2</c:v>
                </c:pt>
                <c:pt idx="13412">
                  <c:v>3.9869055033554937E-2</c:v>
                </c:pt>
                <c:pt idx="13413">
                  <c:v>4.0418155034553885E-2</c:v>
                </c:pt>
                <c:pt idx="13414">
                  <c:v>3.9849071701554231E-2</c:v>
                </c:pt>
                <c:pt idx="13415">
                  <c:v>3.8933588367552965E-2</c:v>
                </c:pt>
                <c:pt idx="13416">
                  <c:v>3.9381655034554222E-2</c:v>
                </c:pt>
                <c:pt idx="13417">
                  <c:v>4.0259005034553888E-2</c:v>
                </c:pt>
                <c:pt idx="13418">
                  <c:v>3.9968255034554326E-2</c:v>
                </c:pt>
                <c:pt idx="13419">
                  <c:v>3.9377938367553392E-2</c:v>
                </c:pt>
                <c:pt idx="13420">
                  <c:v>3.926018836755403E-2</c:v>
                </c:pt>
                <c:pt idx="13421">
                  <c:v>3.8581488367554109E-2</c:v>
                </c:pt>
                <c:pt idx="13422">
                  <c:v>3.9727405034555255E-2</c:v>
                </c:pt>
                <c:pt idx="13423">
                  <c:v>3.9091338367554365E-2</c:v>
                </c:pt>
                <c:pt idx="13424">
                  <c:v>3.8881621700553162E-2</c:v>
                </c:pt>
                <c:pt idx="13425">
                  <c:v>3.8792921700553998E-2</c:v>
                </c:pt>
                <c:pt idx="13426">
                  <c:v>3.905738836755375E-2</c:v>
                </c:pt>
                <c:pt idx="13427">
                  <c:v>3.8971121701554659E-2</c:v>
                </c:pt>
                <c:pt idx="13428">
                  <c:v>3.9419471700553779E-2</c:v>
                </c:pt>
                <c:pt idx="13429">
                  <c:v>3.7467605034554333E-2</c:v>
                </c:pt>
                <c:pt idx="13430">
                  <c:v>3.7008638367553595E-2</c:v>
                </c:pt>
                <c:pt idx="13431">
                  <c:v>3.748680503355302E-2</c:v>
                </c:pt>
                <c:pt idx="13432">
                  <c:v>3.8986321700552787E-2</c:v>
                </c:pt>
                <c:pt idx="13433">
                  <c:v>3.7940821700552754E-2</c:v>
                </c:pt>
                <c:pt idx="13434">
                  <c:v>3.7564271700554167E-2</c:v>
                </c:pt>
                <c:pt idx="13435">
                  <c:v>3.7654838367553858E-2</c:v>
                </c:pt>
                <c:pt idx="13436">
                  <c:v>3.7370555034555289E-2</c:v>
                </c:pt>
                <c:pt idx="13437">
                  <c:v>3.8153088367553559E-2</c:v>
                </c:pt>
                <c:pt idx="13438">
                  <c:v>3.7586238367553329E-2</c:v>
                </c:pt>
                <c:pt idx="13439">
                  <c:v>3.6918371701553945E-2</c:v>
                </c:pt>
                <c:pt idx="13440">
                  <c:v>3.6873588367554569E-2</c:v>
                </c:pt>
                <c:pt idx="13441">
                  <c:v>3.7316655033552373E-2</c:v>
                </c:pt>
                <c:pt idx="13442">
                  <c:v>3.8523805033553196E-2</c:v>
                </c:pt>
                <c:pt idx="13443">
                  <c:v>3.8544005033553E-2</c:v>
                </c:pt>
                <c:pt idx="13444">
                  <c:v>3.7712405034555155E-2</c:v>
                </c:pt>
                <c:pt idx="13445">
                  <c:v>3.7180855034553553E-2</c:v>
                </c:pt>
                <c:pt idx="13446">
                  <c:v>3.7821021700554305E-2</c:v>
                </c:pt>
                <c:pt idx="13447">
                  <c:v>3.9236838367552943E-2</c:v>
                </c:pt>
                <c:pt idx="13448">
                  <c:v>3.9266905033552527E-2</c:v>
                </c:pt>
                <c:pt idx="13449">
                  <c:v>3.8319005034552725E-2</c:v>
                </c:pt>
                <c:pt idx="13450">
                  <c:v>3.8370138367553389E-2</c:v>
                </c:pt>
                <c:pt idx="13451">
                  <c:v>3.7849388367553652E-2</c:v>
                </c:pt>
                <c:pt idx="13452">
                  <c:v>3.9135171700554985E-2</c:v>
                </c:pt>
                <c:pt idx="13453">
                  <c:v>3.9173138367552832E-2</c:v>
                </c:pt>
                <c:pt idx="13454">
                  <c:v>3.8216471701553581E-2</c:v>
                </c:pt>
                <c:pt idx="13455">
                  <c:v>3.7473321700553577E-2</c:v>
                </c:pt>
                <c:pt idx="13456">
                  <c:v>3.8170988367554906E-2</c:v>
                </c:pt>
                <c:pt idx="13457">
                  <c:v>3.730762170055342E-2</c:v>
                </c:pt>
                <c:pt idx="13458">
                  <c:v>3.7914805034554314E-2</c:v>
                </c:pt>
                <c:pt idx="13459">
                  <c:v>3.6679605034554322E-2</c:v>
                </c:pt>
                <c:pt idx="13460">
                  <c:v>3.6243705034553167E-2</c:v>
                </c:pt>
                <c:pt idx="13461">
                  <c:v>3.6904605034554686E-2</c:v>
                </c:pt>
                <c:pt idx="13462">
                  <c:v>3.9849438367554904E-2</c:v>
                </c:pt>
                <c:pt idx="13463">
                  <c:v>3.8899188367554197E-2</c:v>
                </c:pt>
                <c:pt idx="13464">
                  <c:v>3.7802455033554019E-2</c:v>
                </c:pt>
                <c:pt idx="13465">
                  <c:v>3.6797205033553618E-2</c:v>
                </c:pt>
                <c:pt idx="13466">
                  <c:v>3.7077355034553741E-2</c:v>
                </c:pt>
                <c:pt idx="13467">
                  <c:v>3.843225503455279E-2</c:v>
                </c:pt>
                <c:pt idx="13468">
                  <c:v>3.8497471700552802E-2</c:v>
                </c:pt>
                <c:pt idx="13469">
                  <c:v>3.742967170055507E-2</c:v>
                </c:pt>
                <c:pt idx="13470">
                  <c:v>3.6840855033553901E-2</c:v>
                </c:pt>
                <c:pt idx="13471">
                  <c:v>3.7166788367552564E-2</c:v>
                </c:pt>
                <c:pt idx="13472">
                  <c:v>3.8464088367553509E-2</c:v>
                </c:pt>
                <c:pt idx="13473">
                  <c:v>3.857307170155351E-2</c:v>
                </c:pt>
                <c:pt idx="13474">
                  <c:v>3.7468755034553561E-2</c:v>
                </c:pt>
                <c:pt idx="13475">
                  <c:v>3.6101738367553218E-2</c:v>
                </c:pt>
                <c:pt idx="13476">
                  <c:v>3.6442421700555408E-2</c:v>
                </c:pt>
                <c:pt idx="13477">
                  <c:v>3.792220503355366E-2</c:v>
                </c:pt>
                <c:pt idx="13478">
                  <c:v>3.9318155033552807E-2</c:v>
                </c:pt>
                <c:pt idx="13479">
                  <c:v>3.8254738367553068E-2</c:v>
                </c:pt>
                <c:pt idx="13480">
                  <c:v>3.7500838367553649E-2</c:v>
                </c:pt>
                <c:pt idx="13481">
                  <c:v>3.7842471701554595E-2</c:v>
                </c:pt>
                <c:pt idx="13482">
                  <c:v>3.9752471700553252E-2</c:v>
                </c:pt>
                <c:pt idx="13483">
                  <c:v>3.8853971701553427E-2</c:v>
                </c:pt>
                <c:pt idx="13484">
                  <c:v>3.8008205033553247E-2</c:v>
                </c:pt>
                <c:pt idx="13485">
                  <c:v>3.7414905034554871E-2</c:v>
                </c:pt>
                <c:pt idx="13486">
                  <c:v>3.7761655034553379E-2</c:v>
                </c:pt>
                <c:pt idx="13487">
                  <c:v>3.8711738367553886E-2</c:v>
                </c:pt>
                <c:pt idx="13488">
                  <c:v>3.8661888367553979E-2</c:v>
                </c:pt>
                <c:pt idx="13489">
                  <c:v>3.816138836755463E-2</c:v>
                </c:pt>
                <c:pt idx="13490">
                  <c:v>3.8309105034554272E-2</c:v>
                </c:pt>
                <c:pt idx="13491">
                  <c:v>3.9679888367554164E-2</c:v>
                </c:pt>
                <c:pt idx="13492">
                  <c:v>4.1331005033552651E-2</c:v>
                </c:pt>
                <c:pt idx="13493">
                  <c:v>4.1021121700553345E-2</c:v>
                </c:pt>
                <c:pt idx="13494">
                  <c:v>4.0543705034553804E-2</c:v>
                </c:pt>
                <c:pt idx="13495">
                  <c:v>4.0033038367554633E-2</c:v>
                </c:pt>
                <c:pt idx="13496">
                  <c:v>3.8982388367554813E-2</c:v>
                </c:pt>
                <c:pt idx="13497">
                  <c:v>4.0857321700554075E-2</c:v>
                </c:pt>
                <c:pt idx="13498">
                  <c:v>4.1038855034552804E-2</c:v>
                </c:pt>
                <c:pt idx="13499">
                  <c:v>4.0016388367553682E-2</c:v>
                </c:pt>
                <c:pt idx="13500">
                  <c:v>3.9014005034554836E-2</c:v>
                </c:pt>
                <c:pt idx="13501">
                  <c:v>3.9214988367555173E-2</c:v>
                </c:pt>
                <c:pt idx="13502">
                  <c:v>4.0700921701552553E-2</c:v>
                </c:pt>
                <c:pt idx="13503">
                  <c:v>4.0477271701553755E-2</c:v>
                </c:pt>
                <c:pt idx="13504">
                  <c:v>3.9927888367553302E-2</c:v>
                </c:pt>
                <c:pt idx="13505">
                  <c:v>3.8931371700553677E-2</c:v>
                </c:pt>
                <c:pt idx="13506">
                  <c:v>4.0086905034553547E-2</c:v>
                </c:pt>
                <c:pt idx="13507">
                  <c:v>4.1662071700554429E-2</c:v>
                </c:pt>
                <c:pt idx="13508">
                  <c:v>4.2194888367554875E-2</c:v>
                </c:pt>
                <c:pt idx="13509">
                  <c:v>4.1468688367552312E-2</c:v>
                </c:pt>
                <c:pt idx="13510">
                  <c:v>3.9983688367553463E-2</c:v>
                </c:pt>
                <c:pt idx="13511">
                  <c:v>4.0081821700554479E-2</c:v>
                </c:pt>
                <c:pt idx="13512">
                  <c:v>4.1369988367555302E-2</c:v>
                </c:pt>
                <c:pt idx="13513">
                  <c:v>4.0719505034554751E-2</c:v>
                </c:pt>
                <c:pt idx="13514">
                  <c:v>3.9792121701553065E-2</c:v>
                </c:pt>
                <c:pt idx="13515">
                  <c:v>3.9569921701553448E-2</c:v>
                </c:pt>
                <c:pt idx="13516">
                  <c:v>3.9453055034553722E-2</c:v>
                </c:pt>
                <c:pt idx="13517">
                  <c:v>4.0898938367553719E-2</c:v>
                </c:pt>
                <c:pt idx="13518">
                  <c:v>4.0838471701554149E-2</c:v>
                </c:pt>
                <c:pt idx="13519">
                  <c:v>4.0349255034553402E-2</c:v>
                </c:pt>
                <c:pt idx="13520">
                  <c:v>3.9669371700553804E-2</c:v>
                </c:pt>
                <c:pt idx="13521">
                  <c:v>4.0929138367553144E-2</c:v>
                </c:pt>
                <c:pt idx="13522">
                  <c:v>4.1911671700552725E-2</c:v>
                </c:pt>
                <c:pt idx="13523">
                  <c:v>4.1815721700554101E-2</c:v>
                </c:pt>
                <c:pt idx="13524">
                  <c:v>4.0916205033554712E-2</c:v>
                </c:pt>
                <c:pt idx="13525">
                  <c:v>4.0329921700554786E-2</c:v>
                </c:pt>
                <c:pt idx="13526">
                  <c:v>3.9653805033554826E-2</c:v>
                </c:pt>
                <c:pt idx="13527">
                  <c:v>4.1066338367554203E-2</c:v>
                </c:pt>
                <c:pt idx="13528">
                  <c:v>4.1768021700552674E-2</c:v>
                </c:pt>
                <c:pt idx="13529">
                  <c:v>4.1086755033552927E-2</c:v>
                </c:pt>
                <c:pt idx="13530">
                  <c:v>4.095167170155363E-2</c:v>
                </c:pt>
                <c:pt idx="13531">
                  <c:v>4.0686355033554514E-2</c:v>
                </c:pt>
                <c:pt idx="13532">
                  <c:v>4.1609788367554537E-2</c:v>
                </c:pt>
                <c:pt idx="13533">
                  <c:v>4.2158805034554228E-2</c:v>
                </c:pt>
                <c:pt idx="13534">
                  <c:v>4.08842717005546E-2</c:v>
                </c:pt>
                <c:pt idx="13535">
                  <c:v>4.1036888367552884E-2</c:v>
                </c:pt>
                <c:pt idx="13536">
                  <c:v>4.1375888367554972E-2</c:v>
                </c:pt>
                <c:pt idx="13537">
                  <c:v>4.2404121701554012E-2</c:v>
                </c:pt>
                <c:pt idx="13538">
                  <c:v>4.2282388367554227E-2</c:v>
                </c:pt>
                <c:pt idx="13539">
                  <c:v>4.0770788367555391E-2</c:v>
                </c:pt>
                <c:pt idx="13540">
                  <c:v>4.0907421700553351E-2</c:v>
                </c:pt>
                <c:pt idx="13541">
                  <c:v>4.1003121700554382E-2</c:v>
                </c:pt>
                <c:pt idx="13542">
                  <c:v>4.2794855033554804E-2</c:v>
                </c:pt>
                <c:pt idx="13543">
                  <c:v>4.2331221700554658E-2</c:v>
                </c:pt>
                <c:pt idx="13544">
                  <c:v>4.1586871700553155E-2</c:v>
                </c:pt>
                <c:pt idx="13545">
                  <c:v>4.0072438367554988E-2</c:v>
                </c:pt>
                <c:pt idx="13546">
                  <c:v>4.0071821700554858E-2</c:v>
                </c:pt>
                <c:pt idx="13547">
                  <c:v>4.1563621700555012E-2</c:v>
                </c:pt>
                <c:pt idx="13548">
                  <c:v>4.1990755033554941E-2</c:v>
                </c:pt>
                <c:pt idx="13549">
                  <c:v>4.1326721701554228E-2</c:v>
                </c:pt>
                <c:pt idx="13550">
                  <c:v>4.0624388367553402E-2</c:v>
                </c:pt>
                <c:pt idx="13551">
                  <c:v>4.0504271701554864E-2</c:v>
                </c:pt>
                <c:pt idx="13552">
                  <c:v>4.1256021701554027E-2</c:v>
                </c:pt>
                <c:pt idx="13553">
                  <c:v>4.1806371700553194E-2</c:v>
                </c:pt>
                <c:pt idx="13554">
                  <c:v>4.0420438367553893E-2</c:v>
                </c:pt>
                <c:pt idx="13555">
                  <c:v>4.0443238367553883E-2</c:v>
                </c:pt>
                <c:pt idx="13556">
                  <c:v>4.0198338367553668E-2</c:v>
                </c:pt>
                <c:pt idx="13557">
                  <c:v>4.1633788367554339E-2</c:v>
                </c:pt>
                <c:pt idx="13558">
                  <c:v>4.1704805034552941E-2</c:v>
                </c:pt>
                <c:pt idx="13559">
                  <c:v>4.1048821701553842E-2</c:v>
                </c:pt>
                <c:pt idx="13560">
                  <c:v>4.0172888367552909E-2</c:v>
                </c:pt>
                <c:pt idx="13561">
                  <c:v>4.0496738367553811E-2</c:v>
                </c:pt>
                <c:pt idx="13562">
                  <c:v>4.1367538367555093E-2</c:v>
                </c:pt>
                <c:pt idx="13563">
                  <c:v>4.1356888367553205E-2</c:v>
                </c:pt>
                <c:pt idx="13564">
                  <c:v>4.0734821701554361E-2</c:v>
                </c:pt>
                <c:pt idx="13565">
                  <c:v>4.0369771700555071E-2</c:v>
                </c:pt>
                <c:pt idx="13566">
                  <c:v>3.9661121701553406E-2</c:v>
                </c:pt>
                <c:pt idx="13567">
                  <c:v>4.1188588367554638E-2</c:v>
                </c:pt>
                <c:pt idx="13568">
                  <c:v>4.1387871700554649E-2</c:v>
                </c:pt>
                <c:pt idx="13569">
                  <c:v>4.0756871700552602E-2</c:v>
                </c:pt>
                <c:pt idx="13570">
                  <c:v>4.0951171700553027E-2</c:v>
                </c:pt>
                <c:pt idx="13571">
                  <c:v>4.0560888367553852E-2</c:v>
                </c:pt>
                <c:pt idx="13572">
                  <c:v>4.1761255034553593E-2</c:v>
                </c:pt>
                <c:pt idx="13573">
                  <c:v>4.1581121700553461E-2</c:v>
                </c:pt>
                <c:pt idx="13574">
                  <c:v>4.0464705034554307E-2</c:v>
                </c:pt>
                <c:pt idx="13575">
                  <c:v>3.9755205033554966E-2</c:v>
                </c:pt>
                <c:pt idx="13576">
                  <c:v>4.0148871700554659E-2</c:v>
                </c:pt>
                <c:pt idx="13577">
                  <c:v>4.1782955034553163E-2</c:v>
                </c:pt>
                <c:pt idx="13578">
                  <c:v>4.1916855033554648E-2</c:v>
                </c:pt>
                <c:pt idx="13579">
                  <c:v>4.1312905033554295E-2</c:v>
                </c:pt>
                <c:pt idx="13580">
                  <c:v>4.0534088367555079E-2</c:v>
                </c:pt>
                <c:pt idx="13581">
                  <c:v>3.9962055034552926E-2</c:v>
                </c:pt>
                <c:pt idx="13582">
                  <c:v>4.1614871700555292E-2</c:v>
                </c:pt>
                <c:pt idx="13583">
                  <c:v>4.1547771700554528E-2</c:v>
                </c:pt>
                <c:pt idx="13584">
                  <c:v>4.0208005034552977E-2</c:v>
                </c:pt>
                <c:pt idx="13585">
                  <c:v>3.9132171700553678E-2</c:v>
                </c:pt>
                <c:pt idx="13586">
                  <c:v>3.9173538367553953E-2</c:v>
                </c:pt>
                <c:pt idx="13587">
                  <c:v>4.0612238367553524E-2</c:v>
                </c:pt>
                <c:pt idx="13588">
                  <c:v>4.0709355033555064E-2</c:v>
                </c:pt>
                <c:pt idx="13589">
                  <c:v>3.9822538367553187E-2</c:v>
                </c:pt>
                <c:pt idx="13590">
                  <c:v>3.9005838367553516E-2</c:v>
                </c:pt>
                <c:pt idx="13591">
                  <c:v>3.92096217005546E-2</c:v>
                </c:pt>
                <c:pt idx="13592">
                  <c:v>4.0307538367554366E-2</c:v>
                </c:pt>
                <c:pt idx="13593">
                  <c:v>4.049112170055387E-2</c:v>
                </c:pt>
                <c:pt idx="13594">
                  <c:v>4.1169788367553431E-2</c:v>
                </c:pt>
                <c:pt idx="13595">
                  <c:v>3.9971171700552824E-2</c:v>
                </c:pt>
                <c:pt idx="13596">
                  <c:v>4.0504555034554593E-2</c:v>
                </c:pt>
                <c:pt idx="13597">
                  <c:v>4.1507038367552831E-2</c:v>
                </c:pt>
                <c:pt idx="13598">
                  <c:v>4.1440888367554288E-2</c:v>
                </c:pt>
                <c:pt idx="13599">
                  <c:v>4.0391805034553266E-2</c:v>
                </c:pt>
                <c:pt idx="13600">
                  <c:v>4.0345938367553694E-2</c:v>
                </c:pt>
                <c:pt idx="13601">
                  <c:v>4.0496538367555027E-2</c:v>
                </c:pt>
                <c:pt idx="13602">
                  <c:v>4.1122205034553397E-2</c:v>
                </c:pt>
                <c:pt idx="13603">
                  <c:v>4.1420205034554194E-2</c:v>
                </c:pt>
                <c:pt idx="13604">
                  <c:v>4.1001571700554032E-2</c:v>
                </c:pt>
                <c:pt idx="13605">
                  <c:v>4.0344905033553993E-2</c:v>
                </c:pt>
                <c:pt idx="13606">
                  <c:v>3.929895503455412E-2</c:v>
                </c:pt>
                <c:pt idx="13607">
                  <c:v>4.0797905033552476E-2</c:v>
                </c:pt>
                <c:pt idx="13608">
                  <c:v>4.1244455034553831E-2</c:v>
                </c:pt>
                <c:pt idx="13609">
                  <c:v>4.0506471701553928E-2</c:v>
                </c:pt>
                <c:pt idx="13610">
                  <c:v>3.9867571701553708E-2</c:v>
                </c:pt>
                <c:pt idx="13611">
                  <c:v>4.0185105034553595E-2</c:v>
                </c:pt>
                <c:pt idx="13612">
                  <c:v>4.1016638367554273E-2</c:v>
                </c:pt>
                <c:pt idx="13613">
                  <c:v>4.1046055034555232E-2</c:v>
                </c:pt>
                <c:pt idx="13614">
                  <c:v>4.0809771700552624E-2</c:v>
                </c:pt>
                <c:pt idx="13615">
                  <c:v>4.1004438367553811E-2</c:v>
                </c:pt>
                <c:pt idx="13616">
                  <c:v>4.0598738367553858E-2</c:v>
                </c:pt>
                <c:pt idx="13617">
                  <c:v>4.2135805034555454E-2</c:v>
                </c:pt>
                <c:pt idx="13618">
                  <c:v>4.1458805033553994E-2</c:v>
                </c:pt>
                <c:pt idx="13619">
                  <c:v>4.1260271700553866E-2</c:v>
                </c:pt>
                <c:pt idx="13620">
                  <c:v>4.0922155034553279E-2</c:v>
                </c:pt>
                <c:pt idx="13621">
                  <c:v>4.1710321700553402E-2</c:v>
                </c:pt>
                <c:pt idx="13622">
                  <c:v>4.1753655034553597E-2</c:v>
                </c:pt>
                <c:pt idx="13623">
                  <c:v>4.1468271700554518E-2</c:v>
                </c:pt>
                <c:pt idx="13624">
                  <c:v>3.9944171700555267E-2</c:v>
                </c:pt>
                <c:pt idx="13625">
                  <c:v>3.9363371701553754E-2</c:v>
                </c:pt>
                <c:pt idx="13626">
                  <c:v>3.9626771701555222E-2</c:v>
                </c:pt>
                <c:pt idx="13627">
                  <c:v>4.0566205033553751E-2</c:v>
                </c:pt>
                <c:pt idx="13628">
                  <c:v>4.0422905034554327E-2</c:v>
                </c:pt>
                <c:pt idx="13629">
                  <c:v>3.9072671701553E-2</c:v>
                </c:pt>
                <c:pt idx="13630">
                  <c:v>3.8811055033552713E-2</c:v>
                </c:pt>
                <c:pt idx="13631">
                  <c:v>3.9344321701553178E-2</c:v>
                </c:pt>
                <c:pt idx="13632">
                  <c:v>4.0384621700554527E-2</c:v>
                </c:pt>
                <c:pt idx="13633">
                  <c:v>3.9828888367552787E-2</c:v>
                </c:pt>
                <c:pt idx="13634">
                  <c:v>3.9716271700552988E-2</c:v>
                </c:pt>
                <c:pt idx="13635">
                  <c:v>3.9015905034553947E-2</c:v>
                </c:pt>
                <c:pt idx="13636">
                  <c:v>4.0343621700555013E-2</c:v>
                </c:pt>
                <c:pt idx="13637">
                  <c:v>4.093242170155427E-2</c:v>
                </c:pt>
                <c:pt idx="13638">
                  <c:v>4.0741371700554432E-2</c:v>
                </c:pt>
                <c:pt idx="13639">
                  <c:v>4.0884855034552595E-2</c:v>
                </c:pt>
                <c:pt idx="13640">
                  <c:v>3.9900305034554287E-2</c:v>
                </c:pt>
                <c:pt idx="13641">
                  <c:v>3.9853255033553261E-2</c:v>
                </c:pt>
                <c:pt idx="13642">
                  <c:v>4.151783836755292E-2</c:v>
                </c:pt>
                <c:pt idx="13643">
                  <c:v>4.1103955033553199E-2</c:v>
                </c:pt>
                <c:pt idx="13644">
                  <c:v>4.0210721700554466E-2</c:v>
                </c:pt>
                <c:pt idx="13645">
                  <c:v>3.9531288367554887E-2</c:v>
                </c:pt>
                <c:pt idx="13646">
                  <c:v>3.9708155034554118E-2</c:v>
                </c:pt>
                <c:pt idx="13647">
                  <c:v>4.0087805034553406E-2</c:v>
                </c:pt>
                <c:pt idx="13648">
                  <c:v>4.029415503455254E-2</c:v>
                </c:pt>
                <c:pt idx="13649">
                  <c:v>3.962768836755344E-2</c:v>
                </c:pt>
                <c:pt idx="13650">
                  <c:v>3.8859038367553958E-2</c:v>
                </c:pt>
                <c:pt idx="13651">
                  <c:v>3.9804471700553415E-2</c:v>
                </c:pt>
                <c:pt idx="13652">
                  <c:v>3.985725503455391E-2</c:v>
                </c:pt>
                <c:pt idx="13653">
                  <c:v>4.0433855034554392E-2</c:v>
                </c:pt>
                <c:pt idx="13654">
                  <c:v>3.8880971700554448E-2</c:v>
                </c:pt>
                <c:pt idx="13655">
                  <c:v>3.852302170055473E-2</c:v>
                </c:pt>
                <c:pt idx="13656">
                  <c:v>3.9012621701554687E-2</c:v>
                </c:pt>
                <c:pt idx="13657">
                  <c:v>4.0918405033553776E-2</c:v>
                </c:pt>
                <c:pt idx="13658">
                  <c:v>4.0252838367554625E-2</c:v>
                </c:pt>
                <c:pt idx="13659">
                  <c:v>3.9606288367553824E-2</c:v>
                </c:pt>
                <c:pt idx="13660">
                  <c:v>3.8935905034553422E-2</c:v>
                </c:pt>
                <c:pt idx="13661">
                  <c:v>3.8495938367554453E-2</c:v>
                </c:pt>
                <c:pt idx="13662">
                  <c:v>3.9615805033554843E-2</c:v>
                </c:pt>
                <c:pt idx="13663">
                  <c:v>3.9459038367554336E-2</c:v>
                </c:pt>
                <c:pt idx="13664">
                  <c:v>3.8875971700554637E-2</c:v>
                </c:pt>
                <c:pt idx="13665">
                  <c:v>3.8856255034553436E-2</c:v>
                </c:pt>
                <c:pt idx="13666">
                  <c:v>3.8515871700554663E-2</c:v>
                </c:pt>
                <c:pt idx="13667">
                  <c:v>3.9449021701552803E-2</c:v>
                </c:pt>
                <c:pt idx="13668">
                  <c:v>3.9704588367553265E-2</c:v>
                </c:pt>
                <c:pt idx="13669">
                  <c:v>3.8309505034553618E-2</c:v>
                </c:pt>
                <c:pt idx="13670">
                  <c:v>3.788612170055479E-2</c:v>
                </c:pt>
                <c:pt idx="13671">
                  <c:v>3.8460605034553688E-2</c:v>
                </c:pt>
                <c:pt idx="13672">
                  <c:v>3.9918738367552956E-2</c:v>
                </c:pt>
                <c:pt idx="13673">
                  <c:v>4.0471571701554646E-2</c:v>
                </c:pt>
                <c:pt idx="13674">
                  <c:v>3.952762170155473E-2</c:v>
                </c:pt>
                <c:pt idx="13675">
                  <c:v>3.9156838367552418E-2</c:v>
                </c:pt>
                <c:pt idx="13676">
                  <c:v>3.9131155034554291E-2</c:v>
                </c:pt>
                <c:pt idx="13677">
                  <c:v>4.006485503455344E-2</c:v>
                </c:pt>
                <c:pt idx="13678">
                  <c:v>3.9485271700553562E-2</c:v>
                </c:pt>
                <c:pt idx="13679">
                  <c:v>3.8555138367555267E-2</c:v>
                </c:pt>
                <c:pt idx="13680">
                  <c:v>3.7884338367553519E-2</c:v>
                </c:pt>
                <c:pt idx="13681">
                  <c:v>3.8576505034554523E-2</c:v>
                </c:pt>
                <c:pt idx="13682">
                  <c:v>3.9735788367553718E-2</c:v>
                </c:pt>
                <c:pt idx="13683">
                  <c:v>3.9858971700554371E-2</c:v>
                </c:pt>
                <c:pt idx="13684">
                  <c:v>3.8794505034554796E-2</c:v>
                </c:pt>
                <c:pt idx="13685">
                  <c:v>3.8567755034553522E-2</c:v>
                </c:pt>
                <c:pt idx="13686">
                  <c:v>3.7999138367553933E-2</c:v>
                </c:pt>
                <c:pt idx="13687">
                  <c:v>4.0413955033554452E-2</c:v>
                </c:pt>
                <c:pt idx="13688">
                  <c:v>3.9648938367554856E-2</c:v>
                </c:pt>
                <c:pt idx="13689">
                  <c:v>3.8799055033554589E-2</c:v>
                </c:pt>
                <c:pt idx="13690">
                  <c:v>3.8733505034554264E-2</c:v>
                </c:pt>
                <c:pt idx="13691">
                  <c:v>3.9365238367554192E-2</c:v>
                </c:pt>
                <c:pt idx="13692">
                  <c:v>4.0546388367553157E-2</c:v>
                </c:pt>
                <c:pt idx="13693">
                  <c:v>4.0203221701553951E-2</c:v>
                </c:pt>
                <c:pt idx="13694">
                  <c:v>3.9502788367552236E-2</c:v>
                </c:pt>
                <c:pt idx="13695">
                  <c:v>3.8598905033553302E-2</c:v>
                </c:pt>
                <c:pt idx="13696">
                  <c:v>3.8883371700554073E-2</c:v>
                </c:pt>
                <c:pt idx="13697">
                  <c:v>3.9705921701552918E-2</c:v>
                </c:pt>
                <c:pt idx="13698">
                  <c:v>3.9358271701552774E-2</c:v>
                </c:pt>
                <c:pt idx="13699">
                  <c:v>3.9132488367553855E-2</c:v>
                </c:pt>
                <c:pt idx="13700">
                  <c:v>3.8119488367553481E-2</c:v>
                </c:pt>
                <c:pt idx="13701">
                  <c:v>3.8175705034554988E-2</c:v>
                </c:pt>
                <c:pt idx="13702">
                  <c:v>3.8815938367554773E-2</c:v>
                </c:pt>
                <c:pt idx="13703">
                  <c:v>3.9398888367554855E-2</c:v>
                </c:pt>
                <c:pt idx="13704">
                  <c:v>3.9372321701553539E-2</c:v>
                </c:pt>
                <c:pt idx="13705">
                  <c:v>3.9071405034554155E-2</c:v>
                </c:pt>
                <c:pt idx="13706">
                  <c:v>3.9598121700554281E-2</c:v>
                </c:pt>
                <c:pt idx="13707">
                  <c:v>4.0631455034554301E-2</c:v>
                </c:pt>
                <c:pt idx="13708">
                  <c:v>4.0038871701553583E-2</c:v>
                </c:pt>
                <c:pt idx="13709">
                  <c:v>3.9795505033555181E-2</c:v>
                </c:pt>
                <c:pt idx="13710">
                  <c:v>3.8913771700554059E-2</c:v>
                </c:pt>
                <c:pt idx="13711">
                  <c:v>3.8218838367554533E-2</c:v>
                </c:pt>
                <c:pt idx="13712">
                  <c:v>4.0145438367555422E-2</c:v>
                </c:pt>
                <c:pt idx="13713">
                  <c:v>3.9892455034554922E-2</c:v>
                </c:pt>
                <c:pt idx="13714">
                  <c:v>3.9317005034553668E-2</c:v>
                </c:pt>
                <c:pt idx="13715">
                  <c:v>3.908415503355385E-2</c:v>
                </c:pt>
                <c:pt idx="13716">
                  <c:v>3.8988071700553698E-2</c:v>
                </c:pt>
                <c:pt idx="13717">
                  <c:v>4.0384221700555181E-2</c:v>
                </c:pt>
                <c:pt idx="13718">
                  <c:v>4.0101205033553591E-2</c:v>
                </c:pt>
                <c:pt idx="13719">
                  <c:v>3.918003836755353E-2</c:v>
                </c:pt>
                <c:pt idx="13720">
                  <c:v>3.8538088367553194E-2</c:v>
                </c:pt>
                <c:pt idx="13721">
                  <c:v>3.9223171701553164E-2</c:v>
                </c:pt>
                <c:pt idx="13722">
                  <c:v>4.127912170155397E-2</c:v>
                </c:pt>
                <c:pt idx="13723">
                  <c:v>4.0946888367554515E-2</c:v>
                </c:pt>
                <c:pt idx="13724">
                  <c:v>4.0753088367554605E-2</c:v>
                </c:pt>
                <c:pt idx="13725">
                  <c:v>3.943188836755325E-2</c:v>
                </c:pt>
                <c:pt idx="13726">
                  <c:v>3.8785655034554403E-2</c:v>
                </c:pt>
                <c:pt idx="13727">
                  <c:v>4.0024938367554122E-2</c:v>
                </c:pt>
                <c:pt idx="13728">
                  <c:v>4.0122638367553656E-2</c:v>
                </c:pt>
                <c:pt idx="13729">
                  <c:v>3.9880788367553557E-2</c:v>
                </c:pt>
                <c:pt idx="13730">
                  <c:v>3.864128836755483E-2</c:v>
                </c:pt>
                <c:pt idx="13731">
                  <c:v>3.9120605033553482E-2</c:v>
                </c:pt>
                <c:pt idx="13732">
                  <c:v>4.0098288367553317E-2</c:v>
                </c:pt>
                <c:pt idx="13733">
                  <c:v>3.9697555034554591E-2</c:v>
                </c:pt>
                <c:pt idx="13734">
                  <c:v>3.9477855034553991E-2</c:v>
                </c:pt>
                <c:pt idx="13735">
                  <c:v>3.9513888367552277E-2</c:v>
                </c:pt>
                <c:pt idx="13736">
                  <c:v>3.9650871700554327E-2</c:v>
                </c:pt>
                <c:pt idx="13737">
                  <c:v>4.0452321701553509E-2</c:v>
                </c:pt>
                <c:pt idx="13738">
                  <c:v>4.0320955033552999E-2</c:v>
                </c:pt>
                <c:pt idx="13739">
                  <c:v>3.9838738367554208E-2</c:v>
                </c:pt>
                <c:pt idx="13740">
                  <c:v>3.9178505034553404E-2</c:v>
                </c:pt>
                <c:pt idx="13741">
                  <c:v>4.0084505034553922E-2</c:v>
                </c:pt>
                <c:pt idx="13742">
                  <c:v>4.0678905034552806E-2</c:v>
                </c:pt>
                <c:pt idx="13743">
                  <c:v>4.0611705034554427E-2</c:v>
                </c:pt>
                <c:pt idx="13744">
                  <c:v>3.9250555034553394E-2</c:v>
                </c:pt>
                <c:pt idx="13745">
                  <c:v>3.8337305033553329E-2</c:v>
                </c:pt>
                <c:pt idx="13746">
                  <c:v>3.8240388367554126E-2</c:v>
                </c:pt>
                <c:pt idx="13747">
                  <c:v>4.0303088367553877E-2</c:v>
                </c:pt>
                <c:pt idx="13748">
                  <c:v>4.0475855033553068E-2</c:v>
                </c:pt>
                <c:pt idx="13749">
                  <c:v>4.0311755033553845E-2</c:v>
                </c:pt>
                <c:pt idx="13750">
                  <c:v>3.9756038367554106E-2</c:v>
                </c:pt>
                <c:pt idx="13751">
                  <c:v>4.0348971700553585E-2</c:v>
                </c:pt>
                <c:pt idx="13752">
                  <c:v>4.0747538367553696E-2</c:v>
                </c:pt>
                <c:pt idx="13753">
                  <c:v>4.0481105034554113E-2</c:v>
                </c:pt>
                <c:pt idx="13754">
                  <c:v>4.0469571701554366E-2</c:v>
                </c:pt>
                <c:pt idx="13755">
                  <c:v>3.9688555033552356E-2</c:v>
                </c:pt>
                <c:pt idx="13756">
                  <c:v>4.0444788367554232E-2</c:v>
                </c:pt>
                <c:pt idx="13757">
                  <c:v>4.0813221701553951E-2</c:v>
                </c:pt>
                <c:pt idx="13758">
                  <c:v>4.0717471700552246E-2</c:v>
                </c:pt>
                <c:pt idx="13759">
                  <c:v>3.9960071701552871E-2</c:v>
                </c:pt>
                <c:pt idx="13760">
                  <c:v>3.9184488367554018E-2</c:v>
                </c:pt>
                <c:pt idx="13761">
                  <c:v>3.8923621701553793E-2</c:v>
                </c:pt>
                <c:pt idx="13762">
                  <c:v>3.9225671700553869E-2</c:v>
                </c:pt>
                <c:pt idx="13763">
                  <c:v>4.0745421701553888E-2</c:v>
                </c:pt>
                <c:pt idx="13764">
                  <c:v>3.9252655033552977E-2</c:v>
                </c:pt>
                <c:pt idx="13765">
                  <c:v>3.8943238367553826E-2</c:v>
                </c:pt>
                <c:pt idx="13766">
                  <c:v>3.9364388367553141E-2</c:v>
                </c:pt>
                <c:pt idx="13767">
                  <c:v>4.0109021700554373E-2</c:v>
                </c:pt>
                <c:pt idx="13768">
                  <c:v>4.054345503355257E-2</c:v>
                </c:pt>
                <c:pt idx="13769">
                  <c:v>4.0032005034555021E-2</c:v>
                </c:pt>
                <c:pt idx="13770">
                  <c:v>3.9606821700554698E-2</c:v>
                </c:pt>
                <c:pt idx="13771">
                  <c:v>3.9807238367553802E-2</c:v>
                </c:pt>
                <c:pt idx="13772">
                  <c:v>4.0767371700552738E-2</c:v>
                </c:pt>
                <c:pt idx="13773">
                  <c:v>4.0129721700552914E-2</c:v>
                </c:pt>
                <c:pt idx="13774">
                  <c:v>3.8818171701554285E-2</c:v>
                </c:pt>
                <c:pt idx="13775">
                  <c:v>3.8374338367554509E-2</c:v>
                </c:pt>
                <c:pt idx="13776">
                  <c:v>3.8935971700552366E-2</c:v>
                </c:pt>
                <c:pt idx="13777">
                  <c:v>3.9630455034553827E-2</c:v>
                </c:pt>
                <c:pt idx="13778">
                  <c:v>4.0357938367553595E-2</c:v>
                </c:pt>
                <c:pt idx="13779">
                  <c:v>4.0177955033553439E-2</c:v>
                </c:pt>
                <c:pt idx="13780">
                  <c:v>3.9253838367554431E-2</c:v>
                </c:pt>
                <c:pt idx="13781">
                  <c:v>3.9851105034553094E-2</c:v>
                </c:pt>
                <c:pt idx="13782">
                  <c:v>4.061052170055475E-2</c:v>
                </c:pt>
                <c:pt idx="13783">
                  <c:v>4.0815671700554071E-2</c:v>
                </c:pt>
                <c:pt idx="13784">
                  <c:v>4.0188705034554809E-2</c:v>
                </c:pt>
                <c:pt idx="13785">
                  <c:v>4.0078355033553018E-2</c:v>
                </c:pt>
                <c:pt idx="13786">
                  <c:v>3.9413271701554245E-2</c:v>
                </c:pt>
                <c:pt idx="13787">
                  <c:v>4.0197671701553042E-2</c:v>
                </c:pt>
                <c:pt idx="13788">
                  <c:v>4.0156038367553173E-2</c:v>
                </c:pt>
                <c:pt idx="13789">
                  <c:v>3.9504505033554474E-2</c:v>
                </c:pt>
                <c:pt idx="13790">
                  <c:v>3.8977021701552553E-2</c:v>
                </c:pt>
                <c:pt idx="13791">
                  <c:v>3.9490738367553527E-2</c:v>
                </c:pt>
                <c:pt idx="13792">
                  <c:v>4.0708405034554709E-2</c:v>
                </c:pt>
                <c:pt idx="13793">
                  <c:v>4.0956205033553197E-2</c:v>
                </c:pt>
                <c:pt idx="13794">
                  <c:v>3.9910488367552469E-2</c:v>
                </c:pt>
                <c:pt idx="13795">
                  <c:v>3.9283271701553837E-2</c:v>
                </c:pt>
                <c:pt idx="13796">
                  <c:v>3.9068371700554175E-2</c:v>
                </c:pt>
                <c:pt idx="13797">
                  <c:v>4.1019221700552458E-2</c:v>
                </c:pt>
                <c:pt idx="13798">
                  <c:v>4.0808905033554901E-2</c:v>
                </c:pt>
                <c:pt idx="13799">
                  <c:v>3.9740005034553286E-2</c:v>
                </c:pt>
                <c:pt idx="13800">
                  <c:v>3.8694371700555188E-2</c:v>
                </c:pt>
                <c:pt idx="13801">
                  <c:v>3.9098371700553039E-2</c:v>
                </c:pt>
                <c:pt idx="13802">
                  <c:v>4.0181305034553597E-2</c:v>
                </c:pt>
                <c:pt idx="13803">
                  <c:v>4.0604605034553168E-2</c:v>
                </c:pt>
                <c:pt idx="13804">
                  <c:v>3.9468605034554252E-2</c:v>
                </c:pt>
                <c:pt idx="13805">
                  <c:v>3.9302421701553805E-2</c:v>
                </c:pt>
                <c:pt idx="13806">
                  <c:v>3.9774871700553896E-2</c:v>
                </c:pt>
                <c:pt idx="13807">
                  <c:v>4.0666305033554687E-2</c:v>
                </c:pt>
                <c:pt idx="13808">
                  <c:v>4.006285503455316E-2</c:v>
                </c:pt>
                <c:pt idx="13809">
                  <c:v>3.9627371700553263E-2</c:v>
                </c:pt>
                <c:pt idx="13810">
                  <c:v>3.9062438367554145E-2</c:v>
                </c:pt>
                <c:pt idx="13811">
                  <c:v>3.9652288367554925E-2</c:v>
                </c:pt>
                <c:pt idx="13812">
                  <c:v>4.1267471700554517E-2</c:v>
                </c:pt>
                <c:pt idx="13813">
                  <c:v>4.0741571701555082E-2</c:v>
                </c:pt>
                <c:pt idx="13814">
                  <c:v>3.9846005033553802E-2</c:v>
                </c:pt>
                <c:pt idx="13815">
                  <c:v>3.9443605034555199E-2</c:v>
                </c:pt>
                <c:pt idx="13816">
                  <c:v>3.9311338367553142E-2</c:v>
                </c:pt>
                <c:pt idx="13817">
                  <c:v>4.0660738367553642E-2</c:v>
                </c:pt>
                <c:pt idx="13818">
                  <c:v>4.0093021700553913E-2</c:v>
                </c:pt>
                <c:pt idx="13819">
                  <c:v>3.9066071701554031E-2</c:v>
                </c:pt>
                <c:pt idx="13820">
                  <c:v>3.8890838367552541E-2</c:v>
                </c:pt>
                <c:pt idx="13821">
                  <c:v>3.9539671701553439E-2</c:v>
                </c:pt>
                <c:pt idx="13822">
                  <c:v>4.0369355033553725E-2</c:v>
                </c:pt>
                <c:pt idx="13823">
                  <c:v>4.0300488367553691E-2</c:v>
                </c:pt>
                <c:pt idx="13824">
                  <c:v>4.0369571700552734E-2</c:v>
                </c:pt>
                <c:pt idx="13825">
                  <c:v>4.0050705034553283E-2</c:v>
                </c:pt>
                <c:pt idx="13826">
                  <c:v>3.9700838367553851E-2</c:v>
                </c:pt>
                <c:pt idx="13827">
                  <c:v>4.1331988367553543E-2</c:v>
                </c:pt>
                <c:pt idx="13828">
                  <c:v>4.098282170055341E-2</c:v>
                </c:pt>
                <c:pt idx="13829">
                  <c:v>3.9731221700555389E-2</c:v>
                </c:pt>
                <c:pt idx="13830">
                  <c:v>3.9062221700555136E-2</c:v>
                </c:pt>
                <c:pt idx="13831">
                  <c:v>3.9515305033554562E-2</c:v>
                </c:pt>
                <c:pt idx="13832">
                  <c:v>4.0814505034554707E-2</c:v>
                </c:pt>
                <c:pt idx="13833">
                  <c:v>4.0687305033553181E-2</c:v>
                </c:pt>
                <c:pt idx="13834">
                  <c:v>3.9462205034552292E-2</c:v>
                </c:pt>
                <c:pt idx="13835">
                  <c:v>3.9016805034553806E-2</c:v>
                </c:pt>
                <c:pt idx="13836">
                  <c:v>3.8937455034553772E-2</c:v>
                </c:pt>
                <c:pt idx="13837">
                  <c:v>4.0353921700554587E-2</c:v>
                </c:pt>
                <c:pt idx="13838">
                  <c:v>4.0470938367554291E-2</c:v>
                </c:pt>
                <c:pt idx="13839">
                  <c:v>3.9693238367553854E-2</c:v>
                </c:pt>
                <c:pt idx="13840">
                  <c:v>3.9476455033553529E-2</c:v>
                </c:pt>
                <c:pt idx="13841">
                  <c:v>4.0182421700552376E-2</c:v>
                </c:pt>
                <c:pt idx="13842">
                  <c:v>4.1188005033553091E-2</c:v>
                </c:pt>
                <c:pt idx="13843">
                  <c:v>4.115730503455324E-2</c:v>
                </c:pt>
                <c:pt idx="13844">
                  <c:v>4.0148938367553691E-2</c:v>
                </c:pt>
                <c:pt idx="13845">
                  <c:v>3.979617170055412E-2</c:v>
                </c:pt>
                <c:pt idx="13846">
                  <c:v>3.9556655034554702E-2</c:v>
                </c:pt>
                <c:pt idx="13847">
                  <c:v>4.1152755034553359E-2</c:v>
                </c:pt>
                <c:pt idx="13848">
                  <c:v>4.1042021700554224E-2</c:v>
                </c:pt>
                <c:pt idx="13849">
                  <c:v>4.0187388367553603E-2</c:v>
                </c:pt>
                <c:pt idx="13850">
                  <c:v>3.9150821700554908E-2</c:v>
                </c:pt>
                <c:pt idx="13851">
                  <c:v>3.92017550345551E-2</c:v>
                </c:pt>
                <c:pt idx="13852">
                  <c:v>4.0631405034553716E-2</c:v>
                </c:pt>
                <c:pt idx="13853">
                  <c:v>4.1432738367553193E-2</c:v>
                </c:pt>
                <c:pt idx="13854">
                  <c:v>4.0681705034555329E-2</c:v>
                </c:pt>
                <c:pt idx="13855">
                  <c:v>3.9744138367553597E-2</c:v>
                </c:pt>
                <c:pt idx="13856">
                  <c:v>4.068947170155375E-2</c:v>
                </c:pt>
                <c:pt idx="13857">
                  <c:v>4.1460355034554433E-2</c:v>
                </c:pt>
                <c:pt idx="13858">
                  <c:v>4.1736688367554245E-2</c:v>
                </c:pt>
                <c:pt idx="13859">
                  <c:v>4.083405503455402E-2</c:v>
                </c:pt>
                <c:pt idx="13860">
                  <c:v>4.0153921701555143E-2</c:v>
                </c:pt>
                <c:pt idx="13861">
                  <c:v>4.0180288367554121E-2</c:v>
                </c:pt>
                <c:pt idx="13862">
                  <c:v>4.1736005033553306E-2</c:v>
                </c:pt>
                <c:pt idx="13863">
                  <c:v>4.1298271700553849E-2</c:v>
                </c:pt>
                <c:pt idx="13864">
                  <c:v>4.0530921700553571E-2</c:v>
                </c:pt>
                <c:pt idx="13865">
                  <c:v>3.9390705033553311E-2</c:v>
                </c:pt>
                <c:pt idx="13866">
                  <c:v>3.9843771700554378E-2</c:v>
                </c:pt>
                <c:pt idx="13867">
                  <c:v>4.0636171701554383E-2</c:v>
                </c:pt>
                <c:pt idx="13868">
                  <c:v>4.0947121701553749E-2</c:v>
                </c:pt>
                <c:pt idx="13869">
                  <c:v>4.0611221700554048E-2</c:v>
                </c:pt>
                <c:pt idx="13870">
                  <c:v>4.040852170055316E-2</c:v>
                </c:pt>
                <c:pt idx="13871">
                  <c:v>4.0840471701552652E-2</c:v>
                </c:pt>
                <c:pt idx="13872">
                  <c:v>4.1450838367553325E-2</c:v>
                </c:pt>
                <c:pt idx="13873">
                  <c:v>4.1320421701553436E-2</c:v>
                </c:pt>
                <c:pt idx="13874">
                  <c:v>4.07528217015551E-2</c:v>
                </c:pt>
                <c:pt idx="13875">
                  <c:v>3.9649871700553299E-2</c:v>
                </c:pt>
                <c:pt idx="13876">
                  <c:v>3.964458836755376E-2</c:v>
                </c:pt>
                <c:pt idx="13877">
                  <c:v>4.0915688367554062E-2</c:v>
                </c:pt>
                <c:pt idx="13878">
                  <c:v>4.0904855034553614E-2</c:v>
                </c:pt>
                <c:pt idx="13879">
                  <c:v>4.0567605033554124E-2</c:v>
                </c:pt>
                <c:pt idx="13880">
                  <c:v>3.9305571701553313E-2</c:v>
                </c:pt>
                <c:pt idx="13881">
                  <c:v>3.9764155034553064E-2</c:v>
                </c:pt>
                <c:pt idx="13882">
                  <c:v>4.0991321701555131E-2</c:v>
                </c:pt>
                <c:pt idx="13883">
                  <c:v>4.1075055034553068E-2</c:v>
                </c:pt>
                <c:pt idx="13884">
                  <c:v>4.0803005034553544E-2</c:v>
                </c:pt>
                <c:pt idx="13885">
                  <c:v>3.9981138367553862E-2</c:v>
                </c:pt>
                <c:pt idx="13886">
                  <c:v>4.0605305034554243E-2</c:v>
                </c:pt>
                <c:pt idx="13887">
                  <c:v>4.2145321700552921E-2</c:v>
                </c:pt>
                <c:pt idx="13888">
                  <c:v>4.179948836755272E-2</c:v>
                </c:pt>
                <c:pt idx="13889">
                  <c:v>4.1370955034552417E-2</c:v>
                </c:pt>
                <c:pt idx="13890">
                  <c:v>4.0350538367554159E-2</c:v>
                </c:pt>
                <c:pt idx="13891">
                  <c:v>4.0303121701552549E-2</c:v>
                </c:pt>
                <c:pt idx="13892">
                  <c:v>4.216200503455432E-2</c:v>
                </c:pt>
                <c:pt idx="13893">
                  <c:v>4.1738371700554347E-2</c:v>
                </c:pt>
                <c:pt idx="13894">
                  <c:v>4.1432055034552343E-2</c:v>
                </c:pt>
                <c:pt idx="13895">
                  <c:v>4.0070321700555092E-2</c:v>
                </c:pt>
                <c:pt idx="13896">
                  <c:v>3.9659755034553393E-2</c:v>
                </c:pt>
                <c:pt idx="13897">
                  <c:v>4.0789555033552596E-2</c:v>
                </c:pt>
                <c:pt idx="13898">
                  <c:v>4.025362170155318E-2</c:v>
                </c:pt>
                <c:pt idx="13899">
                  <c:v>4.0002205033554852E-2</c:v>
                </c:pt>
                <c:pt idx="13900">
                  <c:v>3.951245503455332E-2</c:v>
                </c:pt>
                <c:pt idx="13901">
                  <c:v>3.9960521700554488E-2</c:v>
                </c:pt>
                <c:pt idx="13902">
                  <c:v>4.1413855033554506E-2</c:v>
                </c:pt>
                <c:pt idx="13903">
                  <c:v>4.1370471700553815E-2</c:v>
                </c:pt>
                <c:pt idx="13904">
                  <c:v>4.0696571700553144E-2</c:v>
                </c:pt>
                <c:pt idx="13905">
                  <c:v>4.0401938367554416E-2</c:v>
                </c:pt>
                <c:pt idx="13906">
                  <c:v>4.0795271700553706E-2</c:v>
                </c:pt>
                <c:pt idx="13907">
                  <c:v>4.1818105034555367E-2</c:v>
                </c:pt>
                <c:pt idx="13908">
                  <c:v>4.1054205033554461E-2</c:v>
                </c:pt>
                <c:pt idx="13909">
                  <c:v>4.1345105034554089E-2</c:v>
                </c:pt>
                <c:pt idx="13910">
                  <c:v>4.0494238367554794E-2</c:v>
                </c:pt>
                <c:pt idx="13911">
                  <c:v>4.0588238367553722E-2</c:v>
                </c:pt>
                <c:pt idx="13912">
                  <c:v>4.1187188367554264E-2</c:v>
                </c:pt>
                <c:pt idx="13913">
                  <c:v>4.0744838367554118E-2</c:v>
                </c:pt>
                <c:pt idx="13914">
                  <c:v>3.9446088367553991E-2</c:v>
                </c:pt>
                <c:pt idx="13915">
                  <c:v>3.9416255034553552E-2</c:v>
                </c:pt>
                <c:pt idx="13916">
                  <c:v>3.9110738367553702E-2</c:v>
                </c:pt>
                <c:pt idx="13917">
                  <c:v>4.0153221700552202E-2</c:v>
                </c:pt>
                <c:pt idx="13918">
                  <c:v>4.0546021700554172E-2</c:v>
                </c:pt>
                <c:pt idx="13919">
                  <c:v>4.0469171700554932E-2</c:v>
                </c:pt>
                <c:pt idx="13920">
                  <c:v>3.9635655034554199E-2</c:v>
                </c:pt>
                <c:pt idx="13921">
                  <c:v>3.9538788367553715E-2</c:v>
                </c:pt>
                <c:pt idx="13922">
                  <c:v>4.1339338367552395E-2</c:v>
                </c:pt>
                <c:pt idx="13923">
                  <c:v>4.158512170055402E-2</c:v>
                </c:pt>
                <c:pt idx="13924">
                  <c:v>4.1065305034554592E-2</c:v>
                </c:pt>
                <c:pt idx="13925">
                  <c:v>4.0686105034553458E-2</c:v>
                </c:pt>
                <c:pt idx="13926">
                  <c:v>4.0525205033554237E-2</c:v>
                </c:pt>
                <c:pt idx="13927">
                  <c:v>4.1760955034555416E-2</c:v>
                </c:pt>
                <c:pt idx="13928">
                  <c:v>4.1703088367554167E-2</c:v>
                </c:pt>
                <c:pt idx="13929">
                  <c:v>4.1621788367554438E-2</c:v>
                </c:pt>
                <c:pt idx="13930">
                  <c:v>4.1351171700553871E-2</c:v>
                </c:pt>
                <c:pt idx="13931">
                  <c:v>4.1514838367553389E-2</c:v>
                </c:pt>
                <c:pt idx="13932">
                  <c:v>4.1948538367553703E-2</c:v>
                </c:pt>
                <c:pt idx="13933">
                  <c:v>4.1840071701554529E-2</c:v>
                </c:pt>
                <c:pt idx="13934">
                  <c:v>4.1393588367553982E-2</c:v>
                </c:pt>
                <c:pt idx="13935">
                  <c:v>4.0479421700553922E-2</c:v>
                </c:pt>
                <c:pt idx="13936">
                  <c:v>4.0664555034553865E-2</c:v>
                </c:pt>
                <c:pt idx="13937">
                  <c:v>4.1286471700552732E-2</c:v>
                </c:pt>
                <c:pt idx="13938">
                  <c:v>4.1015638367555021E-2</c:v>
                </c:pt>
                <c:pt idx="13939">
                  <c:v>4.0242288367553905E-2</c:v>
                </c:pt>
                <c:pt idx="13940">
                  <c:v>3.9592055033552634E-2</c:v>
                </c:pt>
                <c:pt idx="13941">
                  <c:v>3.9555571700554418E-2</c:v>
                </c:pt>
                <c:pt idx="13942">
                  <c:v>4.1362071700553352E-2</c:v>
                </c:pt>
                <c:pt idx="13943">
                  <c:v>4.1461888367554559E-2</c:v>
                </c:pt>
                <c:pt idx="13944">
                  <c:v>4.0794755034554833E-2</c:v>
                </c:pt>
                <c:pt idx="13945">
                  <c:v>4.0227288367554473E-2</c:v>
                </c:pt>
                <c:pt idx="13946">
                  <c:v>4.1358438367555331E-2</c:v>
                </c:pt>
                <c:pt idx="13947">
                  <c:v>4.2300405034553415E-2</c:v>
                </c:pt>
                <c:pt idx="13948">
                  <c:v>4.2419721700553262E-2</c:v>
                </c:pt>
                <c:pt idx="13949">
                  <c:v>4.1879638367553221E-2</c:v>
                </c:pt>
                <c:pt idx="13950">
                  <c:v>4.1265371700553069E-2</c:v>
                </c:pt>
                <c:pt idx="13951">
                  <c:v>4.1537821701553804E-2</c:v>
                </c:pt>
                <c:pt idx="13952">
                  <c:v>4.2049188367553961E-2</c:v>
                </c:pt>
                <c:pt idx="13953">
                  <c:v>4.1665805034553707E-2</c:v>
                </c:pt>
                <c:pt idx="13954">
                  <c:v>4.0667621700554116E-2</c:v>
                </c:pt>
                <c:pt idx="13955">
                  <c:v>4.0321521700552546E-2</c:v>
                </c:pt>
                <c:pt idx="13956">
                  <c:v>4.0490155033553202E-2</c:v>
                </c:pt>
                <c:pt idx="13957">
                  <c:v>4.1714155034553849E-2</c:v>
                </c:pt>
                <c:pt idx="13958">
                  <c:v>4.2087055034552415E-2</c:v>
                </c:pt>
                <c:pt idx="13959">
                  <c:v>4.0509005034553305E-2</c:v>
                </c:pt>
                <c:pt idx="13960">
                  <c:v>4.0586088367553466E-2</c:v>
                </c:pt>
                <c:pt idx="13961">
                  <c:v>4.0481488367553234E-2</c:v>
                </c:pt>
                <c:pt idx="13962">
                  <c:v>4.18910883675538E-2</c:v>
                </c:pt>
                <c:pt idx="13963">
                  <c:v>4.1651821700553662E-2</c:v>
                </c:pt>
                <c:pt idx="13964">
                  <c:v>4.0927555034552435E-2</c:v>
                </c:pt>
                <c:pt idx="13965">
                  <c:v>4.0981871700554742E-2</c:v>
                </c:pt>
                <c:pt idx="13966">
                  <c:v>4.0931505033554097E-2</c:v>
                </c:pt>
                <c:pt idx="13967">
                  <c:v>4.1321305033554759E-2</c:v>
                </c:pt>
                <c:pt idx="13968">
                  <c:v>4.1955171700553032E-2</c:v>
                </c:pt>
                <c:pt idx="13969">
                  <c:v>4.0806871700554262E-2</c:v>
                </c:pt>
                <c:pt idx="13970">
                  <c:v>4.0696638367553953E-2</c:v>
                </c:pt>
                <c:pt idx="13971">
                  <c:v>4.1069421700552902E-2</c:v>
                </c:pt>
                <c:pt idx="13972">
                  <c:v>4.1871621701553743E-2</c:v>
                </c:pt>
                <c:pt idx="13973">
                  <c:v>4.1645471701554151E-2</c:v>
                </c:pt>
                <c:pt idx="13974">
                  <c:v>4.0576488367554966E-2</c:v>
                </c:pt>
                <c:pt idx="13975">
                  <c:v>4.074603836755393E-2</c:v>
                </c:pt>
                <c:pt idx="13976">
                  <c:v>4.0327721700553945E-2</c:v>
                </c:pt>
                <c:pt idx="13977">
                  <c:v>4.147650503455487E-2</c:v>
                </c:pt>
                <c:pt idx="13978">
                  <c:v>4.1078171700553903E-2</c:v>
                </c:pt>
                <c:pt idx="13979">
                  <c:v>4.1209505034553964E-2</c:v>
                </c:pt>
                <c:pt idx="13980">
                  <c:v>4.0110888367553124E-2</c:v>
                </c:pt>
                <c:pt idx="13981">
                  <c:v>3.9754971700554045E-2</c:v>
                </c:pt>
                <c:pt idx="13982">
                  <c:v>4.08969717005538E-2</c:v>
                </c:pt>
                <c:pt idx="13983">
                  <c:v>4.0515488367552657E-2</c:v>
                </c:pt>
                <c:pt idx="13984">
                  <c:v>4.0187171700554594E-2</c:v>
                </c:pt>
                <c:pt idx="13985">
                  <c:v>3.943827170055321E-2</c:v>
                </c:pt>
                <c:pt idx="13986">
                  <c:v>3.9847155034553119E-2</c:v>
                </c:pt>
                <c:pt idx="13987">
                  <c:v>4.1678571701553715E-2</c:v>
                </c:pt>
                <c:pt idx="13988">
                  <c:v>4.1788221700554254E-2</c:v>
                </c:pt>
                <c:pt idx="13989">
                  <c:v>4.0869038367554247E-2</c:v>
                </c:pt>
                <c:pt idx="13990">
                  <c:v>4.0254871701553577E-2</c:v>
                </c:pt>
                <c:pt idx="13991">
                  <c:v>4.039365503355348E-2</c:v>
                </c:pt>
                <c:pt idx="13992">
                  <c:v>4.1563455033554811E-2</c:v>
                </c:pt>
                <c:pt idx="13993">
                  <c:v>4.1778021701554161E-2</c:v>
                </c:pt>
                <c:pt idx="13994">
                  <c:v>4.0955788367553717E-2</c:v>
                </c:pt>
                <c:pt idx="13995">
                  <c:v>4.0043388367553015E-2</c:v>
                </c:pt>
                <c:pt idx="13996">
                  <c:v>4.0278255034553248E-2</c:v>
                </c:pt>
                <c:pt idx="13997">
                  <c:v>4.1546488367553772E-2</c:v>
                </c:pt>
                <c:pt idx="13998">
                  <c:v>4.1079338367555132E-2</c:v>
                </c:pt>
                <c:pt idx="13999">
                  <c:v>4.021950503455414E-2</c:v>
                </c:pt>
                <c:pt idx="14000">
                  <c:v>3.9600971700553836E-2</c:v>
                </c:pt>
                <c:pt idx="14001">
                  <c:v>3.945420503455295E-2</c:v>
                </c:pt>
                <c:pt idx="14002">
                  <c:v>4.1104738367555307E-2</c:v>
                </c:pt>
                <c:pt idx="14003">
                  <c:v>4.0623555033554262E-2</c:v>
                </c:pt>
                <c:pt idx="14004">
                  <c:v>4.0506005034553774E-2</c:v>
                </c:pt>
                <c:pt idx="14005">
                  <c:v>4.0577138367553681E-2</c:v>
                </c:pt>
                <c:pt idx="14006">
                  <c:v>4.0620221700554418E-2</c:v>
                </c:pt>
                <c:pt idx="14007">
                  <c:v>4.1369655034553213E-2</c:v>
                </c:pt>
                <c:pt idx="14008">
                  <c:v>4.1434721700553248E-2</c:v>
                </c:pt>
                <c:pt idx="14009">
                  <c:v>4.0717538367553055E-2</c:v>
                </c:pt>
                <c:pt idx="14010">
                  <c:v>4.0052938367554483E-2</c:v>
                </c:pt>
                <c:pt idx="14011">
                  <c:v>3.9748721700553838E-2</c:v>
                </c:pt>
                <c:pt idx="14012">
                  <c:v>4.1037155034552478E-2</c:v>
                </c:pt>
                <c:pt idx="14013">
                  <c:v>4.0486871700553942E-2</c:v>
                </c:pt>
                <c:pt idx="14014">
                  <c:v>3.9443188367553852E-2</c:v>
                </c:pt>
                <c:pt idx="14015">
                  <c:v>3.9073638367553579E-2</c:v>
                </c:pt>
                <c:pt idx="14016">
                  <c:v>3.9397505034554706E-2</c:v>
                </c:pt>
                <c:pt idx="14017">
                  <c:v>4.1644771700554764E-2</c:v>
                </c:pt>
                <c:pt idx="14018">
                  <c:v>4.1023988367553124E-2</c:v>
                </c:pt>
                <c:pt idx="14019">
                  <c:v>4.0367838367553824E-2</c:v>
                </c:pt>
                <c:pt idx="14020">
                  <c:v>3.9557405034554585E-2</c:v>
                </c:pt>
                <c:pt idx="14021">
                  <c:v>3.9437538367553551E-2</c:v>
                </c:pt>
                <c:pt idx="14022">
                  <c:v>4.0476838367553961E-2</c:v>
                </c:pt>
                <c:pt idx="14023">
                  <c:v>3.9860221700552992E-2</c:v>
                </c:pt>
                <c:pt idx="14024">
                  <c:v>3.9528705034554926E-2</c:v>
                </c:pt>
                <c:pt idx="14025">
                  <c:v>3.8276671701553647E-2</c:v>
                </c:pt>
                <c:pt idx="14026">
                  <c:v>3.891173836755342E-2</c:v>
                </c:pt>
                <c:pt idx="14027">
                  <c:v>4.0057505034554589E-2</c:v>
                </c:pt>
                <c:pt idx="14028">
                  <c:v>4.0498855033553618E-2</c:v>
                </c:pt>
                <c:pt idx="14029">
                  <c:v>4.0436371701553633E-2</c:v>
                </c:pt>
                <c:pt idx="14030">
                  <c:v>3.9525105034553712E-2</c:v>
                </c:pt>
                <c:pt idx="14031">
                  <c:v>3.9081688367553505E-2</c:v>
                </c:pt>
                <c:pt idx="14032">
                  <c:v>4.0880221700553457E-2</c:v>
                </c:pt>
                <c:pt idx="14033">
                  <c:v>4.0140488367554419E-2</c:v>
                </c:pt>
                <c:pt idx="14034">
                  <c:v>3.9578988367552762E-2</c:v>
                </c:pt>
                <c:pt idx="14035">
                  <c:v>3.9052871700554229E-2</c:v>
                </c:pt>
                <c:pt idx="14036">
                  <c:v>3.9252288367554081E-2</c:v>
                </c:pt>
                <c:pt idx="14037">
                  <c:v>4.0088621701552321E-2</c:v>
                </c:pt>
                <c:pt idx="14038">
                  <c:v>3.9865721700553317E-2</c:v>
                </c:pt>
                <c:pt idx="14039">
                  <c:v>3.9511105034553531E-2</c:v>
                </c:pt>
                <c:pt idx="14040">
                  <c:v>3.9343721701553272E-2</c:v>
                </c:pt>
                <c:pt idx="14041">
                  <c:v>3.8903255034553788E-2</c:v>
                </c:pt>
                <c:pt idx="14042">
                  <c:v>4.0587438367553255E-2</c:v>
                </c:pt>
                <c:pt idx="14043">
                  <c:v>4.0267021700553365E-2</c:v>
                </c:pt>
                <c:pt idx="14044">
                  <c:v>3.9169738367553955E-2</c:v>
                </c:pt>
                <c:pt idx="14045">
                  <c:v>3.8970288367553743E-2</c:v>
                </c:pt>
                <c:pt idx="14046">
                  <c:v>3.882108836755456E-2</c:v>
                </c:pt>
                <c:pt idx="14047">
                  <c:v>4.0919871700553181E-2</c:v>
                </c:pt>
                <c:pt idx="14048">
                  <c:v>4.089058836755384E-2</c:v>
                </c:pt>
                <c:pt idx="14049">
                  <c:v>4.0080055034553433E-2</c:v>
                </c:pt>
                <c:pt idx="14050">
                  <c:v>4.0166455034554141E-2</c:v>
                </c:pt>
                <c:pt idx="14051">
                  <c:v>4.0735371700553594E-2</c:v>
                </c:pt>
                <c:pt idx="14052">
                  <c:v>4.171873836755409E-2</c:v>
                </c:pt>
                <c:pt idx="14053">
                  <c:v>4.1330871700552899E-2</c:v>
                </c:pt>
                <c:pt idx="14054">
                  <c:v>4.0632788367553865E-2</c:v>
                </c:pt>
                <c:pt idx="14055">
                  <c:v>4.025013836755327E-2</c:v>
                </c:pt>
                <c:pt idx="14056">
                  <c:v>4.1228788367555461E-2</c:v>
                </c:pt>
                <c:pt idx="14057">
                  <c:v>4.1791238367554009E-2</c:v>
                </c:pt>
                <c:pt idx="14058">
                  <c:v>4.0971121700553462E-2</c:v>
                </c:pt>
                <c:pt idx="14059">
                  <c:v>4.0159238367553265E-2</c:v>
                </c:pt>
                <c:pt idx="14060">
                  <c:v>3.951013836755464E-2</c:v>
                </c:pt>
                <c:pt idx="14061">
                  <c:v>3.9827588367553582E-2</c:v>
                </c:pt>
                <c:pt idx="14062">
                  <c:v>4.0995588367553418E-2</c:v>
                </c:pt>
                <c:pt idx="14063">
                  <c:v>4.1168088367554881E-2</c:v>
                </c:pt>
                <c:pt idx="14064">
                  <c:v>4.0302755034553564E-2</c:v>
                </c:pt>
                <c:pt idx="14065">
                  <c:v>3.925145503455503E-2</c:v>
                </c:pt>
                <c:pt idx="14066">
                  <c:v>3.8960121700553921E-2</c:v>
                </c:pt>
                <c:pt idx="14067">
                  <c:v>4.0335138367553605E-2</c:v>
                </c:pt>
                <c:pt idx="14068">
                  <c:v>4.0867421700554865E-2</c:v>
                </c:pt>
                <c:pt idx="14069">
                  <c:v>3.9384038367553623E-2</c:v>
                </c:pt>
                <c:pt idx="14070">
                  <c:v>3.9507771700553598E-2</c:v>
                </c:pt>
                <c:pt idx="14071">
                  <c:v>3.8919305033552967E-2</c:v>
                </c:pt>
                <c:pt idx="14072">
                  <c:v>4.0842388367553675E-2</c:v>
                </c:pt>
                <c:pt idx="14073">
                  <c:v>4.1235721700554742E-2</c:v>
                </c:pt>
                <c:pt idx="14074">
                  <c:v>4.0958621700554823E-2</c:v>
                </c:pt>
                <c:pt idx="14075">
                  <c:v>3.9736671701553442E-2</c:v>
                </c:pt>
                <c:pt idx="14076">
                  <c:v>3.9721571700552752E-2</c:v>
                </c:pt>
                <c:pt idx="14077">
                  <c:v>4.127715503455405E-2</c:v>
                </c:pt>
                <c:pt idx="14078">
                  <c:v>4.138080503355375E-2</c:v>
                </c:pt>
                <c:pt idx="14079">
                  <c:v>3.999548836755458E-2</c:v>
                </c:pt>
                <c:pt idx="14080">
                  <c:v>3.9534638367553179E-2</c:v>
                </c:pt>
                <c:pt idx="14081">
                  <c:v>3.9539638367554766E-2</c:v>
                </c:pt>
                <c:pt idx="14082">
                  <c:v>4.112167170055421E-2</c:v>
                </c:pt>
                <c:pt idx="14083">
                  <c:v>4.0856738367552617E-2</c:v>
                </c:pt>
                <c:pt idx="14084">
                  <c:v>4.0101038367553479E-2</c:v>
                </c:pt>
                <c:pt idx="14085">
                  <c:v>3.9584171700552909E-2</c:v>
                </c:pt>
                <c:pt idx="14086">
                  <c:v>3.9563388367555199E-2</c:v>
                </c:pt>
                <c:pt idx="14087">
                  <c:v>4.0946738367554539E-2</c:v>
                </c:pt>
                <c:pt idx="14088">
                  <c:v>4.054850503455483E-2</c:v>
                </c:pt>
                <c:pt idx="14089">
                  <c:v>4.023827170155321E-2</c:v>
                </c:pt>
                <c:pt idx="14090">
                  <c:v>3.8884571700553885E-2</c:v>
                </c:pt>
                <c:pt idx="14091">
                  <c:v>3.8897005034555357E-2</c:v>
                </c:pt>
                <c:pt idx="14092">
                  <c:v>4.0586905033554069E-2</c:v>
                </c:pt>
                <c:pt idx="14093">
                  <c:v>4.0321471700555514E-2</c:v>
                </c:pt>
                <c:pt idx="14094">
                  <c:v>4.0173838367555129E-2</c:v>
                </c:pt>
                <c:pt idx="14095">
                  <c:v>4.0017738367553471E-2</c:v>
                </c:pt>
                <c:pt idx="14096">
                  <c:v>3.9848221700554867E-2</c:v>
                </c:pt>
                <c:pt idx="14097">
                  <c:v>4.1644871700554156E-2</c:v>
                </c:pt>
                <c:pt idx="14098">
                  <c:v>4.1301355034552636E-2</c:v>
                </c:pt>
                <c:pt idx="14099">
                  <c:v>4.0990355034552686E-2</c:v>
                </c:pt>
                <c:pt idx="14100">
                  <c:v>4.0102871700553558E-2</c:v>
                </c:pt>
                <c:pt idx="14101">
                  <c:v>4.006270503455496E-2</c:v>
                </c:pt>
                <c:pt idx="14102">
                  <c:v>4.2097655034553719E-2</c:v>
                </c:pt>
                <c:pt idx="14103">
                  <c:v>4.1453838367552856E-2</c:v>
                </c:pt>
                <c:pt idx="14104">
                  <c:v>4.0562255033553776E-2</c:v>
                </c:pt>
                <c:pt idx="14105">
                  <c:v>3.9478105033555047E-2</c:v>
                </c:pt>
                <c:pt idx="14106">
                  <c:v>3.9115771700553872E-2</c:v>
                </c:pt>
                <c:pt idx="14107">
                  <c:v>4.1284821701553079E-2</c:v>
                </c:pt>
                <c:pt idx="14108">
                  <c:v>4.0622538367553099E-2</c:v>
                </c:pt>
                <c:pt idx="14109">
                  <c:v>4.0165055033553679E-2</c:v>
                </c:pt>
                <c:pt idx="14110">
                  <c:v>3.9729338367554726E-2</c:v>
                </c:pt>
                <c:pt idx="14111">
                  <c:v>3.9368038367553163E-2</c:v>
                </c:pt>
                <c:pt idx="14112">
                  <c:v>4.139348836755459E-2</c:v>
                </c:pt>
                <c:pt idx="14113">
                  <c:v>4.1471138367552521E-2</c:v>
                </c:pt>
                <c:pt idx="14114">
                  <c:v>4.0117471700553645E-2</c:v>
                </c:pt>
                <c:pt idx="14115">
                  <c:v>3.938855503455492E-2</c:v>
                </c:pt>
                <c:pt idx="14116">
                  <c:v>3.9311438367554311E-2</c:v>
                </c:pt>
                <c:pt idx="14117">
                  <c:v>4.1011321701554374E-2</c:v>
                </c:pt>
                <c:pt idx="14118">
                  <c:v>4.1498071700552822E-2</c:v>
                </c:pt>
                <c:pt idx="14119">
                  <c:v>4.107525503355354E-2</c:v>
                </c:pt>
                <c:pt idx="14120">
                  <c:v>4.0214655033554217E-2</c:v>
                </c:pt>
                <c:pt idx="14121">
                  <c:v>3.9996021701553766E-2</c:v>
                </c:pt>
                <c:pt idx="14122">
                  <c:v>4.2027905033553872E-2</c:v>
                </c:pt>
                <c:pt idx="14123">
                  <c:v>4.1538838367554967E-2</c:v>
                </c:pt>
                <c:pt idx="14124">
                  <c:v>4.0749771701553208E-2</c:v>
                </c:pt>
                <c:pt idx="14125">
                  <c:v>4.0337888367553767E-2</c:v>
                </c:pt>
                <c:pt idx="14126">
                  <c:v>4.0755355033552612E-2</c:v>
                </c:pt>
                <c:pt idx="14127">
                  <c:v>4.2531521701552458E-2</c:v>
                </c:pt>
                <c:pt idx="14128">
                  <c:v>4.2156888367553116E-2</c:v>
                </c:pt>
                <c:pt idx="14129">
                  <c:v>4.0969538367554528E-2</c:v>
                </c:pt>
                <c:pt idx="14130">
                  <c:v>4.0147621700554262E-2</c:v>
                </c:pt>
                <c:pt idx="14131">
                  <c:v>4.0272971701553709E-2</c:v>
                </c:pt>
                <c:pt idx="14132">
                  <c:v>4.170187170055413E-2</c:v>
                </c:pt>
                <c:pt idx="14133">
                  <c:v>4.1727355034555338E-2</c:v>
                </c:pt>
                <c:pt idx="14134">
                  <c:v>4.0438971701553819E-2</c:v>
                </c:pt>
                <c:pt idx="14135">
                  <c:v>4.0309771701553879E-2</c:v>
                </c:pt>
                <c:pt idx="14136">
                  <c:v>4.0515055033554639E-2</c:v>
                </c:pt>
                <c:pt idx="14137">
                  <c:v>4.1730205034553117E-2</c:v>
                </c:pt>
                <c:pt idx="14138">
                  <c:v>4.1468355034553775E-2</c:v>
                </c:pt>
                <c:pt idx="14139">
                  <c:v>4.0904221700555035E-2</c:v>
                </c:pt>
                <c:pt idx="14140">
                  <c:v>4.046477170155334E-2</c:v>
                </c:pt>
                <c:pt idx="14141">
                  <c:v>4.1002671700554452E-2</c:v>
                </c:pt>
                <c:pt idx="14142">
                  <c:v>4.2434588367554718E-2</c:v>
                </c:pt>
                <c:pt idx="14143">
                  <c:v>4.2352338367554546E-2</c:v>
                </c:pt>
                <c:pt idx="14144">
                  <c:v>4.2018238367554653E-2</c:v>
                </c:pt>
                <c:pt idx="14145">
                  <c:v>4.09407383675537E-2</c:v>
                </c:pt>
                <c:pt idx="14146">
                  <c:v>4.166962170155393E-2</c:v>
                </c:pt>
                <c:pt idx="14147">
                  <c:v>4.21600217005524E-2</c:v>
                </c:pt>
                <c:pt idx="14148">
                  <c:v>4.1443955033552762E-2</c:v>
                </c:pt>
                <c:pt idx="14149">
                  <c:v>4.0478705034552712E-2</c:v>
                </c:pt>
                <c:pt idx="14150">
                  <c:v>4.0162271700553157E-2</c:v>
                </c:pt>
                <c:pt idx="14151">
                  <c:v>4.0267788367553473E-2</c:v>
                </c:pt>
                <c:pt idx="14152">
                  <c:v>4.1405088367553369E-2</c:v>
                </c:pt>
                <c:pt idx="14153">
                  <c:v>4.1191255034553856E-2</c:v>
                </c:pt>
                <c:pt idx="14154">
                  <c:v>4.0377155034552595E-2</c:v>
                </c:pt>
                <c:pt idx="14155">
                  <c:v>4.0222188367553494E-2</c:v>
                </c:pt>
                <c:pt idx="14156">
                  <c:v>3.9713971701552844E-2</c:v>
                </c:pt>
                <c:pt idx="14157">
                  <c:v>4.082833836755291E-2</c:v>
                </c:pt>
                <c:pt idx="14158">
                  <c:v>4.0281138367553163E-2</c:v>
                </c:pt>
                <c:pt idx="14159">
                  <c:v>4.0159038367554481E-2</c:v>
                </c:pt>
                <c:pt idx="14160">
                  <c:v>3.9451755034554517E-2</c:v>
                </c:pt>
                <c:pt idx="14161">
                  <c:v>3.9433621700553936E-2</c:v>
                </c:pt>
                <c:pt idx="14162">
                  <c:v>4.0172905033553044E-2</c:v>
                </c:pt>
                <c:pt idx="14163">
                  <c:v>4.0557805034555153E-2</c:v>
                </c:pt>
                <c:pt idx="14164">
                  <c:v>4.0464821701553924E-2</c:v>
                </c:pt>
                <c:pt idx="14165">
                  <c:v>4.0073955034554978E-2</c:v>
                </c:pt>
                <c:pt idx="14166">
                  <c:v>4.0488105033554114E-2</c:v>
                </c:pt>
                <c:pt idx="14167">
                  <c:v>4.1332605034553674E-2</c:v>
                </c:pt>
                <c:pt idx="14168">
                  <c:v>4.1165421701553975E-2</c:v>
                </c:pt>
                <c:pt idx="14169">
                  <c:v>4.001935503455463E-2</c:v>
                </c:pt>
                <c:pt idx="14170">
                  <c:v>3.9026338367553273E-2</c:v>
                </c:pt>
                <c:pt idx="14171">
                  <c:v>3.9474488367553698E-2</c:v>
                </c:pt>
                <c:pt idx="14172">
                  <c:v>4.0692755034554787E-2</c:v>
                </c:pt>
                <c:pt idx="14173">
                  <c:v>4.0893788367553932E-2</c:v>
                </c:pt>
                <c:pt idx="14174">
                  <c:v>4.0119438367555341E-2</c:v>
                </c:pt>
                <c:pt idx="14175">
                  <c:v>3.9237521700553793E-2</c:v>
                </c:pt>
                <c:pt idx="14176">
                  <c:v>3.9366655034553014E-2</c:v>
                </c:pt>
                <c:pt idx="14177">
                  <c:v>4.0522188367554571E-2</c:v>
                </c:pt>
                <c:pt idx="14178">
                  <c:v>4.0746971700554149E-2</c:v>
                </c:pt>
                <c:pt idx="14179">
                  <c:v>4.0103538367552496E-2</c:v>
                </c:pt>
                <c:pt idx="14180">
                  <c:v>3.9003921700554181E-2</c:v>
                </c:pt>
                <c:pt idx="14181">
                  <c:v>3.9730971700554243E-2</c:v>
                </c:pt>
                <c:pt idx="14182">
                  <c:v>4.1772705033554083E-2</c:v>
                </c:pt>
                <c:pt idx="14183">
                  <c:v>4.1862888367552878E-2</c:v>
                </c:pt>
                <c:pt idx="14184">
                  <c:v>4.0873938367552889E-2</c:v>
                </c:pt>
                <c:pt idx="14185">
                  <c:v>3.9845521701553602E-2</c:v>
                </c:pt>
                <c:pt idx="14186">
                  <c:v>3.9422438367552951E-2</c:v>
                </c:pt>
                <c:pt idx="14187">
                  <c:v>4.1028155034553884E-2</c:v>
                </c:pt>
                <c:pt idx="14188">
                  <c:v>4.1186371700553573E-2</c:v>
                </c:pt>
                <c:pt idx="14189">
                  <c:v>4.0961671701553251E-2</c:v>
                </c:pt>
                <c:pt idx="14190">
                  <c:v>4.0593138367554141E-2</c:v>
                </c:pt>
                <c:pt idx="14191">
                  <c:v>3.9636188367553296E-2</c:v>
                </c:pt>
                <c:pt idx="14192">
                  <c:v>4.0848038367553977E-2</c:v>
                </c:pt>
                <c:pt idx="14193">
                  <c:v>4.0121155034554115E-2</c:v>
                </c:pt>
                <c:pt idx="14194">
                  <c:v>3.9675921700553965E-2</c:v>
                </c:pt>
                <c:pt idx="14195">
                  <c:v>3.9107871700553923E-2</c:v>
                </c:pt>
                <c:pt idx="14196">
                  <c:v>3.9314638367554403E-2</c:v>
                </c:pt>
                <c:pt idx="14197">
                  <c:v>4.0234771700553076E-2</c:v>
                </c:pt>
                <c:pt idx="14198">
                  <c:v>4.020395503455361E-2</c:v>
                </c:pt>
                <c:pt idx="14199">
                  <c:v>4.0213221700553484E-2</c:v>
                </c:pt>
                <c:pt idx="14200">
                  <c:v>3.9925188367553724E-2</c:v>
                </c:pt>
                <c:pt idx="14201">
                  <c:v>3.9336471701553813E-2</c:v>
                </c:pt>
                <c:pt idx="14202">
                  <c:v>4.0422538367553565E-2</c:v>
                </c:pt>
                <c:pt idx="14203">
                  <c:v>4.1272105034553655E-2</c:v>
                </c:pt>
                <c:pt idx="14204">
                  <c:v>4.0134538367554165E-2</c:v>
                </c:pt>
                <c:pt idx="14205">
                  <c:v>4.0035455034554482E-2</c:v>
                </c:pt>
                <c:pt idx="14206">
                  <c:v>4.0372821701553499E-2</c:v>
                </c:pt>
                <c:pt idx="14207">
                  <c:v>4.0840755034554158E-2</c:v>
                </c:pt>
                <c:pt idx="14208">
                  <c:v>4.1352838367553837E-2</c:v>
                </c:pt>
                <c:pt idx="14209">
                  <c:v>3.9889455034553614E-2</c:v>
                </c:pt>
                <c:pt idx="14210">
                  <c:v>3.9094071700554303E-2</c:v>
                </c:pt>
                <c:pt idx="14211">
                  <c:v>3.8971038367553626E-2</c:v>
                </c:pt>
                <c:pt idx="14212">
                  <c:v>4.0309888367553406E-2</c:v>
                </c:pt>
                <c:pt idx="14213">
                  <c:v>4.0328671700554389E-2</c:v>
                </c:pt>
                <c:pt idx="14214">
                  <c:v>3.9781738367554234E-2</c:v>
                </c:pt>
                <c:pt idx="14215">
                  <c:v>3.8971600271554288E-2</c:v>
                </c:pt>
                <c:pt idx="14216">
                  <c:v>3.9736605034554409E-2</c:v>
                </c:pt>
                <c:pt idx="14217">
                  <c:v>4.0669421701553923E-2</c:v>
                </c:pt>
                <c:pt idx="14218">
                  <c:v>4.0318305034554094E-2</c:v>
                </c:pt>
                <c:pt idx="14219">
                  <c:v>3.939357170055309E-2</c:v>
                </c:pt>
                <c:pt idx="14220">
                  <c:v>3.9332871701552599E-2</c:v>
                </c:pt>
                <c:pt idx="14221">
                  <c:v>3.9288821700554658E-2</c:v>
                </c:pt>
                <c:pt idx="14222">
                  <c:v>4.0617871700553601E-2</c:v>
                </c:pt>
                <c:pt idx="14223">
                  <c:v>4.0280921701554243E-2</c:v>
                </c:pt>
                <c:pt idx="14224">
                  <c:v>3.9507255034552949E-2</c:v>
                </c:pt>
                <c:pt idx="14225">
                  <c:v>3.8976171701553278E-2</c:v>
                </c:pt>
                <c:pt idx="14226">
                  <c:v>3.970615503355375E-2</c:v>
                </c:pt>
                <c:pt idx="14227">
                  <c:v>4.1225988367554714E-2</c:v>
                </c:pt>
                <c:pt idx="14228">
                  <c:v>4.1107321700555269E-2</c:v>
                </c:pt>
                <c:pt idx="14229">
                  <c:v>4.031497170155425E-2</c:v>
                </c:pt>
                <c:pt idx="14230">
                  <c:v>4.0000721700553535E-2</c:v>
                </c:pt>
                <c:pt idx="14231">
                  <c:v>3.9837521700554171E-2</c:v>
                </c:pt>
                <c:pt idx="14232">
                  <c:v>4.1295655034553527E-2</c:v>
                </c:pt>
                <c:pt idx="14233">
                  <c:v>4.1221055034553936E-2</c:v>
                </c:pt>
                <c:pt idx="14234">
                  <c:v>4.0616505033553588E-2</c:v>
                </c:pt>
                <c:pt idx="14235">
                  <c:v>3.99807717005531E-2</c:v>
                </c:pt>
                <c:pt idx="14236">
                  <c:v>3.9979188367554166E-2</c:v>
                </c:pt>
                <c:pt idx="14237">
                  <c:v>4.1210738367554137E-2</c:v>
                </c:pt>
                <c:pt idx="14238">
                  <c:v>4.0750288367553858E-2</c:v>
                </c:pt>
                <c:pt idx="14239">
                  <c:v>4.0106371701553692E-2</c:v>
                </c:pt>
                <c:pt idx="14240">
                  <c:v>3.9147221700553694E-2</c:v>
                </c:pt>
                <c:pt idx="14241">
                  <c:v>3.9884671701554589E-2</c:v>
                </c:pt>
                <c:pt idx="14242">
                  <c:v>4.085128951755386E-2</c:v>
                </c:pt>
                <c:pt idx="14243">
                  <c:v>4.090113836755456E-2</c:v>
                </c:pt>
                <c:pt idx="14244">
                  <c:v>3.986995503355302E-2</c:v>
                </c:pt>
                <c:pt idx="14245">
                  <c:v>3.9609638367553893E-2</c:v>
                </c:pt>
                <c:pt idx="14246">
                  <c:v>3.9712321701554879E-2</c:v>
                </c:pt>
                <c:pt idx="14247">
                  <c:v>4.0329038367553374E-2</c:v>
                </c:pt>
                <c:pt idx="14248">
                  <c:v>4.078873836755377E-2</c:v>
                </c:pt>
                <c:pt idx="14249">
                  <c:v>4.0079621700553639E-2</c:v>
                </c:pt>
                <c:pt idx="14250">
                  <c:v>3.987415503355414E-2</c:v>
                </c:pt>
                <c:pt idx="14251">
                  <c:v>4.074978836755512E-2</c:v>
                </c:pt>
                <c:pt idx="14252">
                  <c:v>4.1681571701553247E-2</c:v>
                </c:pt>
                <c:pt idx="14253">
                  <c:v>4.1550221700552961E-2</c:v>
                </c:pt>
                <c:pt idx="14254">
                  <c:v>4.0674005033552299E-2</c:v>
                </c:pt>
                <c:pt idx="14255">
                  <c:v>4.0275055034554932E-2</c:v>
                </c:pt>
                <c:pt idx="14256">
                  <c:v>4.0360488367554972E-2</c:v>
                </c:pt>
                <c:pt idx="14257">
                  <c:v>4.1611688367553648E-2</c:v>
                </c:pt>
                <c:pt idx="14258">
                  <c:v>4.1742271701553826E-2</c:v>
                </c:pt>
                <c:pt idx="14259">
                  <c:v>4.1206438367553624E-2</c:v>
                </c:pt>
                <c:pt idx="14260">
                  <c:v>4.0433671701554055E-2</c:v>
                </c:pt>
                <c:pt idx="14261">
                  <c:v>4.0534455034552289E-2</c:v>
                </c:pt>
                <c:pt idx="14262">
                  <c:v>4.1374188367552869E-2</c:v>
                </c:pt>
                <c:pt idx="14263">
                  <c:v>4.2032705034554987E-2</c:v>
                </c:pt>
                <c:pt idx="14264">
                  <c:v>4.1119171700553417E-2</c:v>
                </c:pt>
                <c:pt idx="14265">
                  <c:v>4.0339938367552855E-2</c:v>
                </c:pt>
                <c:pt idx="14266">
                  <c:v>4.0700271701553839E-2</c:v>
                </c:pt>
                <c:pt idx="14267">
                  <c:v>4.1764371700554428E-2</c:v>
                </c:pt>
                <c:pt idx="14268">
                  <c:v>4.195220503355386E-2</c:v>
                </c:pt>
                <c:pt idx="14269">
                  <c:v>4.1337971700554157E-2</c:v>
                </c:pt>
                <c:pt idx="14270">
                  <c:v>4.1120321700552645E-2</c:v>
                </c:pt>
                <c:pt idx="14271">
                  <c:v>3.9891655034554455E-2</c:v>
                </c:pt>
                <c:pt idx="14272">
                  <c:v>4.1592338367553119E-2</c:v>
                </c:pt>
                <c:pt idx="14273">
                  <c:v>4.1900805034553693E-2</c:v>
                </c:pt>
                <c:pt idx="14274">
                  <c:v>4.0918588367554201E-2</c:v>
                </c:pt>
                <c:pt idx="14275">
                  <c:v>3.9973838367553818E-2</c:v>
                </c:pt>
                <c:pt idx="14276">
                  <c:v>4.1329871701553736E-2</c:v>
                </c:pt>
                <c:pt idx="14277">
                  <c:v>4.2784321701552622E-2</c:v>
                </c:pt>
                <c:pt idx="14278">
                  <c:v>4.2744271701555328E-2</c:v>
                </c:pt>
                <c:pt idx="14279">
                  <c:v>4.1893255034552504E-2</c:v>
                </c:pt>
                <c:pt idx="14280">
                  <c:v>4.188363836755378E-2</c:v>
                </c:pt>
                <c:pt idx="14281">
                  <c:v>4.1640971701553078E-2</c:v>
                </c:pt>
                <c:pt idx="14282">
                  <c:v>4.2825238367552879E-2</c:v>
                </c:pt>
                <c:pt idx="14283">
                  <c:v>4.2871238367553979E-2</c:v>
                </c:pt>
                <c:pt idx="14284">
                  <c:v>4.1158721701553838E-2</c:v>
                </c:pt>
                <c:pt idx="14285">
                  <c:v>4.0848471700553682E-2</c:v>
                </c:pt>
                <c:pt idx="14286">
                  <c:v>4.0574738367554056E-2</c:v>
                </c:pt>
                <c:pt idx="14287">
                  <c:v>4.1574388367552964E-2</c:v>
                </c:pt>
                <c:pt idx="14288">
                  <c:v>4.1705455034555208E-2</c:v>
                </c:pt>
                <c:pt idx="14289">
                  <c:v>4.0865571700552786E-2</c:v>
                </c:pt>
                <c:pt idx="14290">
                  <c:v>4.0535221700554083E-2</c:v>
                </c:pt>
                <c:pt idx="14291">
                  <c:v>4.160678836755323E-2</c:v>
                </c:pt>
                <c:pt idx="14292">
                  <c:v>4.21844217005551E-2</c:v>
                </c:pt>
                <c:pt idx="14293">
                  <c:v>4.141142170155461E-2</c:v>
                </c:pt>
                <c:pt idx="14294">
                  <c:v>4.0882688367552114E-2</c:v>
                </c:pt>
                <c:pt idx="14295">
                  <c:v>3.9923355033553556E-2</c:v>
                </c:pt>
                <c:pt idx="14296">
                  <c:v>4.0040871700553773E-2</c:v>
                </c:pt>
                <c:pt idx="14297">
                  <c:v>4.1116405034553119E-2</c:v>
                </c:pt>
                <c:pt idx="14298">
                  <c:v>4.1801371701553472E-2</c:v>
                </c:pt>
                <c:pt idx="14299">
                  <c:v>4.1761988367553252E-2</c:v>
                </c:pt>
                <c:pt idx="14300">
                  <c:v>4.0517088367553591E-2</c:v>
                </c:pt>
                <c:pt idx="14301">
                  <c:v>4.0602471700554824E-2</c:v>
                </c:pt>
                <c:pt idx="14302">
                  <c:v>4.1196188367552858E-2</c:v>
                </c:pt>
                <c:pt idx="14303">
                  <c:v>4.1543871700553361E-2</c:v>
                </c:pt>
                <c:pt idx="14304">
                  <c:v>4.0989805033553275E-2</c:v>
                </c:pt>
                <c:pt idx="14305">
                  <c:v>4.1235021700553667E-2</c:v>
                </c:pt>
                <c:pt idx="14306">
                  <c:v>4.0853655034553918E-2</c:v>
                </c:pt>
                <c:pt idx="14307">
                  <c:v>4.1940871700552898E-2</c:v>
                </c:pt>
                <c:pt idx="14308">
                  <c:v>4.1656805033555025E-2</c:v>
                </c:pt>
                <c:pt idx="14309">
                  <c:v>4.0379338367553211E-2</c:v>
                </c:pt>
                <c:pt idx="14310">
                  <c:v>3.9917838367553096E-2</c:v>
                </c:pt>
                <c:pt idx="14311">
                  <c:v>3.8888771700553229E-2</c:v>
                </c:pt>
                <c:pt idx="14312">
                  <c:v>4.0263705034553746E-2</c:v>
                </c:pt>
                <c:pt idx="14313">
                  <c:v>4.1063555034553681E-2</c:v>
                </c:pt>
                <c:pt idx="14314">
                  <c:v>4.044362170055478E-2</c:v>
                </c:pt>
                <c:pt idx="14315">
                  <c:v>4.0044455034554852E-2</c:v>
                </c:pt>
                <c:pt idx="14316">
                  <c:v>4.008107170055282E-2</c:v>
                </c:pt>
                <c:pt idx="14317">
                  <c:v>4.1487521700553878E-2</c:v>
                </c:pt>
                <c:pt idx="14318">
                  <c:v>4.1234255034553649E-2</c:v>
                </c:pt>
                <c:pt idx="14319">
                  <c:v>4.0635005033554841E-2</c:v>
                </c:pt>
                <c:pt idx="14320">
                  <c:v>3.9813455034553649E-2</c:v>
                </c:pt>
                <c:pt idx="14321">
                  <c:v>3.959840503355401E-2</c:v>
                </c:pt>
                <c:pt idx="14322">
                  <c:v>4.0894588367556176E-2</c:v>
                </c:pt>
                <c:pt idx="14323">
                  <c:v>4.1438021700554509E-2</c:v>
                </c:pt>
                <c:pt idx="14324">
                  <c:v>4.0066155034554421E-2</c:v>
                </c:pt>
                <c:pt idx="14325">
                  <c:v>4.0017921700553807E-2</c:v>
                </c:pt>
                <c:pt idx="14326">
                  <c:v>3.9691188367554767E-2</c:v>
                </c:pt>
                <c:pt idx="14327">
                  <c:v>4.1001255034553943E-2</c:v>
                </c:pt>
                <c:pt idx="14328">
                  <c:v>4.0707538367553434E-2</c:v>
                </c:pt>
                <c:pt idx="14329">
                  <c:v>4.0327921700554506E-2</c:v>
                </c:pt>
                <c:pt idx="14330">
                  <c:v>3.9469971701554266E-2</c:v>
                </c:pt>
                <c:pt idx="14331">
                  <c:v>3.9862321701554529E-2</c:v>
                </c:pt>
                <c:pt idx="14332">
                  <c:v>4.1444855033554398E-2</c:v>
                </c:pt>
                <c:pt idx="14333">
                  <c:v>4.1256971700554382E-2</c:v>
                </c:pt>
                <c:pt idx="14334">
                  <c:v>4.0038988367554887E-2</c:v>
                </c:pt>
                <c:pt idx="14335">
                  <c:v>3.9667921700554623E-2</c:v>
                </c:pt>
                <c:pt idx="14336">
                  <c:v>3.9354521700555048E-2</c:v>
                </c:pt>
                <c:pt idx="14337">
                  <c:v>4.00561550345548E-2</c:v>
                </c:pt>
                <c:pt idx="14338">
                  <c:v>4.101395503355483E-2</c:v>
                </c:pt>
                <c:pt idx="14339">
                  <c:v>4.00746550345525E-2</c:v>
                </c:pt>
                <c:pt idx="14340">
                  <c:v>3.9269171700554176E-2</c:v>
                </c:pt>
                <c:pt idx="14341">
                  <c:v>3.9115255033553134E-2</c:v>
                </c:pt>
                <c:pt idx="14342">
                  <c:v>4.0007038367552775E-2</c:v>
                </c:pt>
                <c:pt idx="14343">
                  <c:v>3.9479488367553509E-2</c:v>
                </c:pt>
                <c:pt idx="14344">
                  <c:v>3.9200221701554974E-2</c:v>
                </c:pt>
                <c:pt idx="14345">
                  <c:v>3.8831521700553887E-2</c:v>
                </c:pt>
                <c:pt idx="14346">
                  <c:v>3.9454605034554072E-2</c:v>
                </c:pt>
                <c:pt idx="14347">
                  <c:v>4.0410605034554473E-2</c:v>
                </c:pt>
                <c:pt idx="14348">
                  <c:v>4.0730371701553872E-2</c:v>
                </c:pt>
                <c:pt idx="14349">
                  <c:v>4.0096455034555015E-2</c:v>
                </c:pt>
                <c:pt idx="14350">
                  <c:v>3.9131671701553253E-2</c:v>
                </c:pt>
                <c:pt idx="14351">
                  <c:v>3.9340271701553811E-2</c:v>
                </c:pt>
                <c:pt idx="14352">
                  <c:v>4.0974805034553932E-2</c:v>
                </c:pt>
                <c:pt idx="14353">
                  <c:v>4.0967171701553576E-2</c:v>
                </c:pt>
                <c:pt idx="14354">
                  <c:v>4.0535455034553317E-2</c:v>
                </c:pt>
                <c:pt idx="14355">
                  <c:v>3.9744771701553952E-2</c:v>
                </c:pt>
                <c:pt idx="14356">
                  <c:v>4.020705503355422E-2</c:v>
                </c:pt>
                <c:pt idx="14357">
                  <c:v>4.1128721700553109E-2</c:v>
                </c:pt>
                <c:pt idx="14358">
                  <c:v>4.1353555033553271E-2</c:v>
                </c:pt>
                <c:pt idx="14359">
                  <c:v>3.9997771700554588E-2</c:v>
                </c:pt>
                <c:pt idx="14360">
                  <c:v>3.8983038367553527E-2</c:v>
                </c:pt>
                <c:pt idx="14361">
                  <c:v>3.9705088367553779E-2</c:v>
                </c:pt>
                <c:pt idx="14362">
                  <c:v>4.1151971700554804E-2</c:v>
                </c:pt>
                <c:pt idx="14363">
                  <c:v>4.1020071700555286E-2</c:v>
                </c:pt>
                <c:pt idx="14364">
                  <c:v>4.0347955034552421E-2</c:v>
                </c:pt>
                <c:pt idx="14365">
                  <c:v>3.9892955034553659E-2</c:v>
                </c:pt>
                <c:pt idx="14366">
                  <c:v>3.9321838367555054E-2</c:v>
                </c:pt>
                <c:pt idx="14367">
                  <c:v>4.0042738367554301E-2</c:v>
                </c:pt>
                <c:pt idx="14368">
                  <c:v>4.1004621701554236E-2</c:v>
                </c:pt>
                <c:pt idx="14369">
                  <c:v>4.0137205034553383E-2</c:v>
                </c:pt>
                <c:pt idx="14370">
                  <c:v>3.9199455034553091E-2</c:v>
                </c:pt>
                <c:pt idx="14371">
                  <c:v>3.9385688367555141E-2</c:v>
                </c:pt>
                <c:pt idx="14372">
                  <c:v>4.0517421700553904E-2</c:v>
                </c:pt>
                <c:pt idx="14373">
                  <c:v>4.0852255034555321E-2</c:v>
                </c:pt>
                <c:pt idx="14374">
                  <c:v>3.9791021701554422E-2</c:v>
                </c:pt>
                <c:pt idx="14375">
                  <c:v>3.9020971700554477E-2</c:v>
                </c:pt>
                <c:pt idx="14376">
                  <c:v>3.8939305034552299E-2</c:v>
                </c:pt>
                <c:pt idx="14377">
                  <c:v>4.007430503355365E-2</c:v>
                </c:pt>
                <c:pt idx="14378">
                  <c:v>4.0068488367555014E-2</c:v>
                </c:pt>
                <c:pt idx="14379">
                  <c:v>3.9462138367553259E-2</c:v>
                </c:pt>
                <c:pt idx="14380">
                  <c:v>3.9022071700554897E-2</c:v>
                </c:pt>
                <c:pt idx="14381">
                  <c:v>3.9183038367553061E-2</c:v>
                </c:pt>
                <c:pt idx="14382">
                  <c:v>4.051132170055545E-2</c:v>
                </c:pt>
                <c:pt idx="14383">
                  <c:v>4.0703805034552468E-2</c:v>
                </c:pt>
                <c:pt idx="14384">
                  <c:v>3.9729421701553982E-2</c:v>
                </c:pt>
                <c:pt idx="14385">
                  <c:v>3.8969355033555211E-2</c:v>
                </c:pt>
                <c:pt idx="14386">
                  <c:v>3.9085271700554494E-2</c:v>
                </c:pt>
                <c:pt idx="14387">
                  <c:v>4.0600188367554815E-2</c:v>
                </c:pt>
                <c:pt idx="14388">
                  <c:v>4.0511871701554861E-2</c:v>
                </c:pt>
                <c:pt idx="14389">
                  <c:v>3.9619438367552953E-2</c:v>
                </c:pt>
                <c:pt idx="14390">
                  <c:v>3.8233955033553493E-2</c:v>
                </c:pt>
                <c:pt idx="14391">
                  <c:v>3.9124005034554224E-2</c:v>
                </c:pt>
                <c:pt idx="14392">
                  <c:v>4.0448405034553894E-2</c:v>
                </c:pt>
                <c:pt idx="14393">
                  <c:v>4.0493621700552887E-2</c:v>
                </c:pt>
                <c:pt idx="14394">
                  <c:v>3.984145503455401E-2</c:v>
                </c:pt>
                <c:pt idx="14395">
                  <c:v>3.9747121701554769E-2</c:v>
                </c:pt>
                <c:pt idx="14396">
                  <c:v>4.0226271700553221E-2</c:v>
                </c:pt>
                <c:pt idx="14397">
                  <c:v>4.1300688367553698E-2</c:v>
                </c:pt>
                <c:pt idx="14398">
                  <c:v>4.1437821700552172E-2</c:v>
                </c:pt>
                <c:pt idx="14399">
                  <c:v>3.976150503455407E-2</c:v>
                </c:pt>
                <c:pt idx="14400">
                  <c:v>3.935500503455365E-2</c:v>
                </c:pt>
                <c:pt idx="14401">
                  <c:v>3.9809221700553857E-2</c:v>
                </c:pt>
                <c:pt idx="14402">
                  <c:v>4.1589471701553429E-2</c:v>
                </c:pt>
                <c:pt idx="14403">
                  <c:v>4.068098836755403E-2</c:v>
                </c:pt>
                <c:pt idx="14404">
                  <c:v>4.0182021701553119E-2</c:v>
                </c:pt>
                <c:pt idx="14405">
                  <c:v>3.9427805033553434E-2</c:v>
                </c:pt>
                <c:pt idx="14406">
                  <c:v>3.9644688367554928E-2</c:v>
                </c:pt>
                <c:pt idx="14407">
                  <c:v>4.0634071701554711E-2</c:v>
                </c:pt>
                <c:pt idx="14408">
                  <c:v>4.1023771701554204E-2</c:v>
                </c:pt>
                <c:pt idx="14409">
                  <c:v>4.036298836755399E-2</c:v>
                </c:pt>
                <c:pt idx="14410">
                  <c:v>3.9539338367554813E-2</c:v>
                </c:pt>
                <c:pt idx="14411">
                  <c:v>3.9207021700554415E-2</c:v>
                </c:pt>
                <c:pt idx="14412">
                  <c:v>4.0516838367554223E-2</c:v>
                </c:pt>
                <c:pt idx="14413">
                  <c:v>4.0643755034554155E-2</c:v>
                </c:pt>
                <c:pt idx="14414">
                  <c:v>3.986295503355293E-2</c:v>
                </c:pt>
                <c:pt idx="14415">
                  <c:v>3.8970255033555071E-2</c:v>
                </c:pt>
                <c:pt idx="14416">
                  <c:v>3.9397471701554346E-2</c:v>
                </c:pt>
                <c:pt idx="14417">
                  <c:v>4.0633471700552939E-2</c:v>
                </c:pt>
                <c:pt idx="14418">
                  <c:v>4.0134055034553875E-2</c:v>
                </c:pt>
                <c:pt idx="14419">
                  <c:v>3.9704588367555041E-2</c:v>
                </c:pt>
                <c:pt idx="14420">
                  <c:v>3.9288755033553849E-2</c:v>
                </c:pt>
                <c:pt idx="14421">
                  <c:v>3.9570038367554752E-2</c:v>
                </c:pt>
                <c:pt idx="14422">
                  <c:v>4.1661855034553733E-2</c:v>
                </c:pt>
                <c:pt idx="14423">
                  <c:v>4.0776438367553916E-2</c:v>
                </c:pt>
                <c:pt idx="14424">
                  <c:v>4.0401821700553023E-2</c:v>
                </c:pt>
                <c:pt idx="14425">
                  <c:v>3.9447621701552429E-2</c:v>
                </c:pt>
                <c:pt idx="14426">
                  <c:v>3.9132521700552439E-2</c:v>
                </c:pt>
                <c:pt idx="14427">
                  <c:v>4.0953971701553862E-2</c:v>
                </c:pt>
                <c:pt idx="14428">
                  <c:v>4.0542888367553112E-2</c:v>
                </c:pt>
                <c:pt idx="14429">
                  <c:v>3.9715738367553891E-2</c:v>
                </c:pt>
                <c:pt idx="14430">
                  <c:v>3.9946938367553878E-2</c:v>
                </c:pt>
                <c:pt idx="14431">
                  <c:v>4.0032205033553717E-2</c:v>
                </c:pt>
                <c:pt idx="14432">
                  <c:v>4.1784005034554775E-2</c:v>
                </c:pt>
                <c:pt idx="14433">
                  <c:v>4.1993138367552654E-2</c:v>
                </c:pt>
                <c:pt idx="14434">
                  <c:v>4.0767105034553233E-2</c:v>
                </c:pt>
                <c:pt idx="14435">
                  <c:v>3.9691555033553663E-2</c:v>
                </c:pt>
                <c:pt idx="14436">
                  <c:v>3.9852055034553538E-2</c:v>
                </c:pt>
                <c:pt idx="14437">
                  <c:v>4.064132170155417E-2</c:v>
                </c:pt>
                <c:pt idx="14438">
                  <c:v>4.0635988367553957E-2</c:v>
                </c:pt>
                <c:pt idx="14439">
                  <c:v>4.0366138367555274E-2</c:v>
                </c:pt>
                <c:pt idx="14440">
                  <c:v>3.9115621700553896E-2</c:v>
                </c:pt>
                <c:pt idx="14441">
                  <c:v>3.9257855034553438E-2</c:v>
                </c:pt>
                <c:pt idx="14442">
                  <c:v>4.0487405034554905E-2</c:v>
                </c:pt>
                <c:pt idx="14443">
                  <c:v>4.0443138367552714E-2</c:v>
                </c:pt>
                <c:pt idx="14444">
                  <c:v>3.9493821700554002E-2</c:v>
                </c:pt>
                <c:pt idx="14445">
                  <c:v>3.8644905033554403E-2</c:v>
                </c:pt>
                <c:pt idx="14446">
                  <c:v>3.9149605034553184E-2</c:v>
                </c:pt>
                <c:pt idx="14447">
                  <c:v>4.0199871700553794E-2</c:v>
                </c:pt>
                <c:pt idx="14448">
                  <c:v>4.018145503455535E-2</c:v>
                </c:pt>
                <c:pt idx="14449">
                  <c:v>4.0787321700553172E-2</c:v>
                </c:pt>
                <c:pt idx="14450">
                  <c:v>3.9468138367554098E-2</c:v>
                </c:pt>
                <c:pt idx="14451">
                  <c:v>4.0029405033554746E-2</c:v>
                </c:pt>
                <c:pt idx="14452">
                  <c:v>4.1013638367554742E-2</c:v>
                </c:pt>
                <c:pt idx="14453">
                  <c:v>4.0753338367553973E-2</c:v>
                </c:pt>
                <c:pt idx="14454">
                  <c:v>3.9785921700553353E-2</c:v>
                </c:pt>
                <c:pt idx="14455">
                  <c:v>3.9743905034552676E-2</c:v>
                </c:pt>
                <c:pt idx="14456">
                  <c:v>4.0309021700553907E-2</c:v>
                </c:pt>
                <c:pt idx="14457">
                  <c:v>4.0791505034554157E-2</c:v>
                </c:pt>
                <c:pt idx="14458">
                  <c:v>4.0635321700553242E-2</c:v>
                </c:pt>
                <c:pt idx="14459">
                  <c:v>4.0772205033554124E-2</c:v>
                </c:pt>
                <c:pt idx="14460">
                  <c:v>4.0055855034554846E-2</c:v>
                </c:pt>
                <c:pt idx="14461">
                  <c:v>3.9873988367554028E-2</c:v>
                </c:pt>
                <c:pt idx="14462">
                  <c:v>4.0810171701553835E-2</c:v>
                </c:pt>
                <c:pt idx="14463">
                  <c:v>4.124760503355325E-2</c:v>
                </c:pt>
                <c:pt idx="14464">
                  <c:v>4.0209388367553126E-2</c:v>
                </c:pt>
                <c:pt idx="14465">
                  <c:v>3.9574805033553553E-2</c:v>
                </c:pt>
                <c:pt idx="14466">
                  <c:v>4.0327455034554441E-2</c:v>
                </c:pt>
                <c:pt idx="14467">
                  <c:v>4.1674421700553091E-2</c:v>
                </c:pt>
                <c:pt idx="14468">
                  <c:v>4.2171805033553292E-2</c:v>
                </c:pt>
                <c:pt idx="14469">
                  <c:v>4.1806438367554002E-2</c:v>
                </c:pt>
                <c:pt idx="14470">
                  <c:v>4.0927055033553608E-2</c:v>
                </c:pt>
                <c:pt idx="14471">
                  <c:v>4.0247655033554389E-2</c:v>
                </c:pt>
                <c:pt idx="14472">
                  <c:v>4.1754655034554625E-2</c:v>
                </c:pt>
                <c:pt idx="14473">
                  <c:v>4.1461305033553011E-2</c:v>
                </c:pt>
                <c:pt idx="14474">
                  <c:v>4.0719355033554686E-2</c:v>
                </c:pt>
                <c:pt idx="14475">
                  <c:v>4.0434871701553868E-2</c:v>
                </c:pt>
                <c:pt idx="14476">
                  <c:v>4.0740405034553853E-2</c:v>
                </c:pt>
                <c:pt idx="14477">
                  <c:v>4.1302221700553823E-2</c:v>
                </c:pt>
                <c:pt idx="14478">
                  <c:v>4.0626571700554018E-2</c:v>
                </c:pt>
                <c:pt idx="14479">
                  <c:v>4.0047138367554205E-2</c:v>
                </c:pt>
                <c:pt idx="14480">
                  <c:v>4.0714738367554085E-2</c:v>
                </c:pt>
                <c:pt idx="14481">
                  <c:v>4.0221555034555004E-2</c:v>
                </c:pt>
                <c:pt idx="14482">
                  <c:v>4.1411571701554586E-2</c:v>
                </c:pt>
                <c:pt idx="14483">
                  <c:v>4.0518721701553198E-2</c:v>
                </c:pt>
                <c:pt idx="14484">
                  <c:v>4.0126638367552439E-2</c:v>
                </c:pt>
                <c:pt idx="14485">
                  <c:v>3.98815717005538E-2</c:v>
                </c:pt>
                <c:pt idx="14486">
                  <c:v>3.9279838367554512E-2</c:v>
                </c:pt>
                <c:pt idx="14487">
                  <c:v>4.0934688367554053E-2</c:v>
                </c:pt>
                <c:pt idx="14488">
                  <c:v>4.0045855034553449E-2</c:v>
                </c:pt>
                <c:pt idx="14489">
                  <c:v>3.9983305033554253E-2</c:v>
                </c:pt>
                <c:pt idx="14490">
                  <c:v>3.9709988367554197E-2</c:v>
                </c:pt>
                <c:pt idx="14491">
                  <c:v>3.934452170055365E-2</c:v>
                </c:pt>
                <c:pt idx="14492">
                  <c:v>4.0243255033554484E-2</c:v>
                </c:pt>
                <c:pt idx="14493">
                  <c:v>4.0292505034554574E-2</c:v>
                </c:pt>
                <c:pt idx="14494">
                  <c:v>4.0401588367553878E-2</c:v>
                </c:pt>
                <c:pt idx="14495">
                  <c:v>3.9590021700553771E-2</c:v>
                </c:pt>
                <c:pt idx="14496">
                  <c:v>3.9262005033553884E-2</c:v>
                </c:pt>
                <c:pt idx="14497">
                  <c:v>4.0922721700554512E-2</c:v>
                </c:pt>
                <c:pt idx="14498">
                  <c:v>4.11594050335546E-2</c:v>
                </c:pt>
                <c:pt idx="14499">
                  <c:v>4.0813921700554937E-2</c:v>
                </c:pt>
                <c:pt idx="14500">
                  <c:v>4.0147505033552869E-2</c:v>
                </c:pt>
                <c:pt idx="14501">
                  <c:v>3.9963721701554669E-2</c:v>
                </c:pt>
                <c:pt idx="14502">
                  <c:v>4.0890705034553457E-2</c:v>
                </c:pt>
                <c:pt idx="14503">
                  <c:v>4.092632170055395E-2</c:v>
                </c:pt>
                <c:pt idx="14504">
                  <c:v>3.9744171700553957E-2</c:v>
                </c:pt>
                <c:pt idx="14505">
                  <c:v>4.062532170155371E-2</c:v>
                </c:pt>
                <c:pt idx="14506">
                  <c:v>4.082012170055456E-2</c:v>
                </c:pt>
                <c:pt idx="14507">
                  <c:v>4.1916171700553798E-2</c:v>
                </c:pt>
                <c:pt idx="14508">
                  <c:v>4.1744805033553115E-2</c:v>
                </c:pt>
                <c:pt idx="14509">
                  <c:v>4.1242455033553463E-2</c:v>
                </c:pt>
                <c:pt idx="14510">
                  <c:v>4.0207988367552752E-2</c:v>
                </c:pt>
                <c:pt idx="14511">
                  <c:v>3.9602205034554097E-2</c:v>
                </c:pt>
                <c:pt idx="14512">
                  <c:v>4.0586605034554205E-2</c:v>
                </c:pt>
                <c:pt idx="14513">
                  <c:v>4.0917755034553374E-2</c:v>
                </c:pt>
                <c:pt idx="14514">
                  <c:v>4.0356071701553156E-2</c:v>
                </c:pt>
                <c:pt idx="14515">
                  <c:v>3.9682205034554621E-2</c:v>
                </c:pt>
                <c:pt idx="14516">
                  <c:v>3.9893021701554468E-2</c:v>
                </c:pt>
                <c:pt idx="14517">
                  <c:v>4.106710503455431E-2</c:v>
                </c:pt>
                <c:pt idx="14518">
                  <c:v>4.0841005033553437E-2</c:v>
                </c:pt>
                <c:pt idx="14519">
                  <c:v>4.0070938367555223E-2</c:v>
                </c:pt>
                <c:pt idx="14520">
                  <c:v>3.964258836755348E-2</c:v>
                </c:pt>
                <c:pt idx="14521">
                  <c:v>3.886817170055408E-2</c:v>
                </c:pt>
                <c:pt idx="14522">
                  <c:v>4.0397271701553231E-2</c:v>
                </c:pt>
                <c:pt idx="14523">
                  <c:v>4.0110471700553554E-2</c:v>
                </c:pt>
                <c:pt idx="14524">
                  <c:v>3.9544738367553969E-2</c:v>
                </c:pt>
                <c:pt idx="14525">
                  <c:v>3.9274638367554141E-2</c:v>
                </c:pt>
                <c:pt idx="14526">
                  <c:v>3.9468771700552588E-2</c:v>
                </c:pt>
                <c:pt idx="14527">
                  <c:v>4.03997550345538E-2</c:v>
                </c:pt>
                <c:pt idx="14528">
                  <c:v>4.0447788367553764E-2</c:v>
                </c:pt>
                <c:pt idx="14529">
                  <c:v>3.9713638367554219E-2</c:v>
                </c:pt>
                <c:pt idx="14530">
                  <c:v>3.8749805033554588E-2</c:v>
                </c:pt>
                <c:pt idx="14531">
                  <c:v>3.9175271700552863E-2</c:v>
                </c:pt>
                <c:pt idx="14532">
                  <c:v>4.0347838367552805E-2</c:v>
                </c:pt>
                <c:pt idx="14533">
                  <c:v>4.0739155033553368E-2</c:v>
                </c:pt>
                <c:pt idx="14534">
                  <c:v>4.0169305034553696E-2</c:v>
                </c:pt>
                <c:pt idx="14535">
                  <c:v>3.9574871700554362E-2</c:v>
                </c:pt>
                <c:pt idx="14536">
                  <c:v>3.9942321700554964E-2</c:v>
                </c:pt>
                <c:pt idx="14537">
                  <c:v>4.1782338367553032E-2</c:v>
                </c:pt>
                <c:pt idx="14538">
                  <c:v>4.0438405034552496E-2</c:v>
                </c:pt>
                <c:pt idx="14539">
                  <c:v>4.0425238367554919E-2</c:v>
                </c:pt>
                <c:pt idx="14540">
                  <c:v>3.9509021700553995E-2</c:v>
                </c:pt>
                <c:pt idx="14541">
                  <c:v>3.9789388367554815E-2</c:v>
                </c:pt>
                <c:pt idx="14542">
                  <c:v>4.0558921701554021E-2</c:v>
                </c:pt>
                <c:pt idx="14543">
                  <c:v>4.0832138367552909E-2</c:v>
                </c:pt>
                <c:pt idx="14544">
                  <c:v>4.0064788367552631E-2</c:v>
                </c:pt>
                <c:pt idx="14545">
                  <c:v>3.9686971700553422E-2</c:v>
                </c:pt>
                <c:pt idx="14546">
                  <c:v>3.9881738367554001E-2</c:v>
                </c:pt>
                <c:pt idx="14547">
                  <c:v>4.1154605034555439E-2</c:v>
                </c:pt>
                <c:pt idx="14548">
                  <c:v>4.1478355034553396E-2</c:v>
                </c:pt>
                <c:pt idx="14549">
                  <c:v>4.0372838367553635E-2</c:v>
                </c:pt>
                <c:pt idx="14550">
                  <c:v>4.0289905034554388E-2</c:v>
                </c:pt>
                <c:pt idx="14551">
                  <c:v>4.0301955034553097E-2</c:v>
                </c:pt>
                <c:pt idx="14552">
                  <c:v>4.061380503355401E-2</c:v>
                </c:pt>
                <c:pt idx="14553">
                  <c:v>4.1153921701554588E-2</c:v>
                </c:pt>
                <c:pt idx="14554">
                  <c:v>4.0459438367553127E-2</c:v>
                </c:pt>
                <c:pt idx="14555">
                  <c:v>3.927392170155293E-2</c:v>
                </c:pt>
                <c:pt idx="14556">
                  <c:v>4.0051388367554133E-2</c:v>
                </c:pt>
                <c:pt idx="14557">
                  <c:v>4.0892121700553966E-2</c:v>
                </c:pt>
                <c:pt idx="14558">
                  <c:v>4.0835238367553608E-2</c:v>
                </c:pt>
                <c:pt idx="14559">
                  <c:v>4.1169971701553856E-2</c:v>
                </c:pt>
                <c:pt idx="14560">
                  <c:v>3.9651838367554995E-2</c:v>
                </c:pt>
                <c:pt idx="14561">
                  <c:v>3.9233721700553795E-2</c:v>
                </c:pt>
                <c:pt idx="14562">
                  <c:v>4.0867988367554411E-2</c:v>
                </c:pt>
                <c:pt idx="14563">
                  <c:v>4.0207621701553856E-2</c:v>
                </c:pt>
                <c:pt idx="14564">
                  <c:v>3.9440755034553868E-2</c:v>
                </c:pt>
                <c:pt idx="14565">
                  <c:v>3.9198021701554134E-2</c:v>
                </c:pt>
                <c:pt idx="14566">
                  <c:v>3.9732971700554523E-2</c:v>
                </c:pt>
                <c:pt idx="14567">
                  <c:v>4.0769438367553826E-2</c:v>
                </c:pt>
                <c:pt idx="14568">
                  <c:v>4.0699705034554293E-2</c:v>
                </c:pt>
                <c:pt idx="14569">
                  <c:v>4.0531721700554038E-2</c:v>
                </c:pt>
                <c:pt idx="14570">
                  <c:v>3.9348805033553938E-2</c:v>
                </c:pt>
                <c:pt idx="14571">
                  <c:v>3.9274571700553332E-2</c:v>
                </c:pt>
                <c:pt idx="14572">
                  <c:v>4.0124771700553688E-2</c:v>
                </c:pt>
                <c:pt idx="14573">
                  <c:v>3.9635538367554582E-2</c:v>
                </c:pt>
                <c:pt idx="14574">
                  <c:v>3.9577671700555109E-2</c:v>
                </c:pt>
                <c:pt idx="14575">
                  <c:v>3.939882170055227E-2</c:v>
                </c:pt>
                <c:pt idx="14576">
                  <c:v>3.9452671700554512E-2</c:v>
                </c:pt>
                <c:pt idx="14577">
                  <c:v>4.0604805034553729E-2</c:v>
                </c:pt>
                <c:pt idx="14578">
                  <c:v>4.0204805034554661E-2</c:v>
                </c:pt>
                <c:pt idx="14579">
                  <c:v>3.990537170155313E-2</c:v>
                </c:pt>
                <c:pt idx="14580">
                  <c:v>3.8889038367554599E-2</c:v>
                </c:pt>
                <c:pt idx="14581">
                  <c:v>3.9377938367555168E-2</c:v>
                </c:pt>
                <c:pt idx="14582">
                  <c:v>4.065447170055321E-2</c:v>
                </c:pt>
                <c:pt idx="14583">
                  <c:v>4.0813555034554264E-2</c:v>
                </c:pt>
                <c:pt idx="14584">
                  <c:v>4.0226388367552837E-2</c:v>
                </c:pt>
                <c:pt idx="14585">
                  <c:v>3.9664905033553091E-2</c:v>
                </c:pt>
                <c:pt idx="14586">
                  <c:v>3.9625088367553254E-2</c:v>
                </c:pt>
                <c:pt idx="14587">
                  <c:v>4.1382455034555357E-2</c:v>
                </c:pt>
                <c:pt idx="14588">
                  <c:v>4.1884205034553326E-2</c:v>
                </c:pt>
                <c:pt idx="14589">
                  <c:v>4.1148805034553385E-2</c:v>
                </c:pt>
                <c:pt idx="14590">
                  <c:v>3.9634488367554746E-2</c:v>
                </c:pt>
                <c:pt idx="14591">
                  <c:v>4.0183771701552254E-2</c:v>
                </c:pt>
                <c:pt idx="14592">
                  <c:v>4.141100503455504E-2</c:v>
                </c:pt>
                <c:pt idx="14593">
                  <c:v>4.1942705034554842E-2</c:v>
                </c:pt>
                <c:pt idx="14594">
                  <c:v>4.1184788367554639E-2</c:v>
                </c:pt>
                <c:pt idx="14595">
                  <c:v>4.0573905034555005E-2</c:v>
                </c:pt>
                <c:pt idx="14596">
                  <c:v>4.0343238367554116E-2</c:v>
                </c:pt>
                <c:pt idx="14597">
                  <c:v>4.1334105034553439E-2</c:v>
                </c:pt>
                <c:pt idx="14598">
                  <c:v>4.0096221700554005E-2</c:v>
                </c:pt>
                <c:pt idx="14599">
                  <c:v>4.0257121700553136E-2</c:v>
                </c:pt>
                <c:pt idx="14600">
                  <c:v>3.9615521701553427E-2</c:v>
                </c:pt>
                <c:pt idx="14601">
                  <c:v>3.9347921701554392E-2</c:v>
                </c:pt>
                <c:pt idx="14602">
                  <c:v>4.0216938367554314E-2</c:v>
                </c:pt>
                <c:pt idx="14603">
                  <c:v>4.0865971701553996E-2</c:v>
                </c:pt>
                <c:pt idx="14604">
                  <c:v>3.945908836755492E-2</c:v>
                </c:pt>
                <c:pt idx="14605">
                  <c:v>4.0093038367554137E-2</c:v>
                </c:pt>
                <c:pt idx="14606">
                  <c:v>3.9954805034553467E-2</c:v>
                </c:pt>
                <c:pt idx="14607">
                  <c:v>4.1213055034554594E-2</c:v>
                </c:pt>
                <c:pt idx="14608">
                  <c:v>4.1001755034554457E-2</c:v>
                </c:pt>
                <c:pt idx="14609">
                  <c:v>3.9698371700553417E-2</c:v>
                </c:pt>
                <c:pt idx="14610">
                  <c:v>3.924353836755308E-2</c:v>
                </c:pt>
                <c:pt idx="14611">
                  <c:v>3.9970055033553956E-2</c:v>
                </c:pt>
                <c:pt idx="14612">
                  <c:v>4.0483871700552634E-2</c:v>
                </c:pt>
                <c:pt idx="14613">
                  <c:v>4.0527005034554045E-2</c:v>
                </c:pt>
                <c:pt idx="14614">
                  <c:v>4.0870255034554284E-2</c:v>
                </c:pt>
                <c:pt idx="14615">
                  <c:v>3.9959571700554045E-2</c:v>
                </c:pt>
                <c:pt idx="14616">
                  <c:v>3.9429688367554186E-2</c:v>
                </c:pt>
                <c:pt idx="14617">
                  <c:v>4.0010255033554779E-2</c:v>
                </c:pt>
                <c:pt idx="14618">
                  <c:v>4.0788638367552602E-2</c:v>
                </c:pt>
                <c:pt idx="14619">
                  <c:v>4.0848571701553163E-2</c:v>
                </c:pt>
                <c:pt idx="14620">
                  <c:v>4.0159655034554612E-2</c:v>
                </c:pt>
                <c:pt idx="14621">
                  <c:v>4.1154271701553349E-2</c:v>
                </c:pt>
                <c:pt idx="14622">
                  <c:v>4.0668805033553704E-2</c:v>
                </c:pt>
                <c:pt idx="14623">
                  <c:v>4.1309188367553554E-2</c:v>
                </c:pt>
                <c:pt idx="14624">
                  <c:v>4.0835988367553491E-2</c:v>
                </c:pt>
                <c:pt idx="14625">
                  <c:v>4.0570171701554039E-2</c:v>
                </c:pt>
                <c:pt idx="14626">
                  <c:v>3.9889905033553455E-2</c:v>
                </c:pt>
                <c:pt idx="14627">
                  <c:v>4.0729955034552526E-2</c:v>
                </c:pt>
                <c:pt idx="14628">
                  <c:v>4.1133155034553462E-2</c:v>
                </c:pt>
                <c:pt idx="14629">
                  <c:v>4.0942538367553419E-2</c:v>
                </c:pt>
                <c:pt idx="14630">
                  <c:v>4.1712888367555004E-2</c:v>
                </c:pt>
                <c:pt idx="14631">
                  <c:v>4.1036038367553609E-2</c:v>
                </c:pt>
                <c:pt idx="14632">
                  <c:v>4.1624005034553727E-2</c:v>
                </c:pt>
                <c:pt idx="14633">
                  <c:v>4.1819671701554165E-2</c:v>
                </c:pt>
                <c:pt idx="14634">
                  <c:v>4.0829471700555467E-2</c:v>
                </c:pt>
                <c:pt idx="14635">
                  <c:v>4.0218671700553224E-2</c:v>
                </c:pt>
                <c:pt idx="14636">
                  <c:v>4.0771688367553474E-2</c:v>
                </c:pt>
                <c:pt idx="14637">
                  <c:v>4.1522255033554736E-2</c:v>
                </c:pt>
                <c:pt idx="14638">
                  <c:v>4.1315788367554299E-2</c:v>
                </c:pt>
                <c:pt idx="14639">
                  <c:v>4.0877338367553542E-2</c:v>
                </c:pt>
                <c:pt idx="14640">
                  <c:v>3.9902288367554342E-2</c:v>
                </c:pt>
                <c:pt idx="14641">
                  <c:v>4.0113288367554525E-2</c:v>
                </c:pt>
                <c:pt idx="14642">
                  <c:v>4.0598805034554666E-2</c:v>
                </c:pt>
                <c:pt idx="14643">
                  <c:v>4.0839288367554752E-2</c:v>
                </c:pt>
                <c:pt idx="14644">
                  <c:v>3.9779605034554202E-2</c:v>
                </c:pt>
                <c:pt idx="14645">
                  <c:v>3.9725905034555489E-2</c:v>
                </c:pt>
                <c:pt idx="14646">
                  <c:v>3.9930421701554544E-2</c:v>
                </c:pt>
                <c:pt idx="14647">
                  <c:v>4.0899071700553472E-2</c:v>
                </c:pt>
                <c:pt idx="14648">
                  <c:v>4.110852170155517E-2</c:v>
                </c:pt>
                <c:pt idx="14649">
                  <c:v>4.0094255034554174E-2</c:v>
                </c:pt>
                <c:pt idx="14650">
                  <c:v>4.0132238367553932E-2</c:v>
                </c:pt>
                <c:pt idx="14651">
                  <c:v>4.0364355034554003E-2</c:v>
                </c:pt>
                <c:pt idx="14652">
                  <c:v>4.021427170055332E-2</c:v>
                </c:pt>
                <c:pt idx="14653">
                  <c:v>4.1224805033553261E-2</c:v>
                </c:pt>
                <c:pt idx="14654">
                  <c:v>4.0895488367554259E-2</c:v>
                </c:pt>
                <c:pt idx="14655">
                  <c:v>3.9692721700553116E-2</c:v>
                </c:pt>
                <c:pt idx="14656">
                  <c:v>4.0041988367554418E-2</c:v>
                </c:pt>
                <c:pt idx="14657">
                  <c:v>4.0886271700553103E-2</c:v>
                </c:pt>
                <c:pt idx="14658">
                  <c:v>4.100205503455441E-2</c:v>
                </c:pt>
                <c:pt idx="14659">
                  <c:v>4.0211288367554013E-2</c:v>
                </c:pt>
                <c:pt idx="14660">
                  <c:v>4.0009038367554831E-2</c:v>
                </c:pt>
                <c:pt idx="14661">
                  <c:v>4.0670005034553605E-2</c:v>
                </c:pt>
                <c:pt idx="14662">
                  <c:v>4.1444121700552963E-2</c:v>
                </c:pt>
                <c:pt idx="14663">
                  <c:v>4.1179638367553076E-2</c:v>
                </c:pt>
                <c:pt idx="14664">
                  <c:v>4.0016188367554897E-2</c:v>
                </c:pt>
                <c:pt idx="14665">
                  <c:v>3.9967088367554873E-2</c:v>
                </c:pt>
                <c:pt idx="14666">
                  <c:v>4.0219721701553149E-2</c:v>
                </c:pt>
                <c:pt idx="14667">
                  <c:v>4.1184388367553518E-2</c:v>
                </c:pt>
                <c:pt idx="14668">
                  <c:v>4.117120503355394E-2</c:v>
                </c:pt>
                <c:pt idx="14669">
                  <c:v>4.0931705034554747E-2</c:v>
                </c:pt>
                <c:pt idx="14670">
                  <c:v>4.0730955034553554E-2</c:v>
                </c:pt>
                <c:pt idx="14671">
                  <c:v>4.0392538367554701E-2</c:v>
                </c:pt>
                <c:pt idx="14672">
                  <c:v>4.2203088367553002E-2</c:v>
                </c:pt>
                <c:pt idx="14673">
                  <c:v>4.1725338367553058E-2</c:v>
                </c:pt>
                <c:pt idx="14674">
                  <c:v>4.0966338367554436E-2</c:v>
                </c:pt>
                <c:pt idx="14675">
                  <c:v>4.0510905033554104E-2</c:v>
                </c:pt>
                <c:pt idx="14676">
                  <c:v>4.0330138367553794E-2</c:v>
                </c:pt>
                <c:pt idx="14677">
                  <c:v>4.109973836755372E-2</c:v>
                </c:pt>
                <c:pt idx="14678">
                  <c:v>4.0104988367553454E-2</c:v>
                </c:pt>
                <c:pt idx="14679">
                  <c:v>3.9996588367553224E-2</c:v>
                </c:pt>
                <c:pt idx="14680">
                  <c:v>4.0223138367553937E-2</c:v>
                </c:pt>
                <c:pt idx="14681">
                  <c:v>3.9996121701553158E-2</c:v>
                </c:pt>
                <c:pt idx="14682">
                  <c:v>4.0552555034554197E-2</c:v>
                </c:pt>
                <c:pt idx="14683">
                  <c:v>4.0466138367555041E-2</c:v>
                </c:pt>
                <c:pt idx="14684">
                  <c:v>3.9835555034552564E-2</c:v>
                </c:pt>
                <c:pt idx="14685">
                  <c:v>3.9048105033553562E-2</c:v>
                </c:pt>
                <c:pt idx="14686">
                  <c:v>3.9417921701555295E-2</c:v>
                </c:pt>
                <c:pt idx="14687">
                  <c:v>4.1647055033554772E-2</c:v>
                </c:pt>
                <c:pt idx="14688">
                  <c:v>4.057810503355426E-2</c:v>
                </c:pt>
                <c:pt idx="14689">
                  <c:v>4.0415021701554601E-2</c:v>
                </c:pt>
                <c:pt idx="14690">
                  <c:v>3.916778836755426E-2</c:v>
                </c:pt>
                <c:pt idx="14691">
                  <c:v>3.9874721701553775E-2</c:v>
                </c:pt>
                <c:pt idx="14692">
                  <c:v>4.0834171701553637E-2</c:v>
                </c:pt>
                <c:pt idx="14693">
                  <c:v>4.055182170055445E-2</c:v>
                </c:pt>
                <c:pt idx="14694">
                  <c:v>3.9558805033553093E-2</c:v>
                </c:pt>
                <c:pt idx="14695">
                  <c:v>4.0057305033553939E-2</c:v>
                </c:pt>
                <c:pt idx="14696">
                  <c:v>4.0239405033553902E-2</c:v>
                </c:pt>
                <c:pt idx="14697">
                  <c:v>4.080957170055384E-2</c:v>
                </c:pt>
                <c:pt idx="14698">
                  <c:v>4.0152355034552792E-2</c:v>
                </c:pt>
                <c:pt idx="14699">
                  <c:v>3.9567521700553734E-2</c:v>
                </c:pt>
                <c:pt idx="14700">
                  <c:v>3.9501288367554246E-2</c:v>
                </c:pt>
                <c:pt idx="14701">
                  <c:v>3.9046088367553147E-2</c:v>
                </c:pt>
                <c:pt idx="14702">
                  <c:v>4.1030438367553893E-2</c:v>
                </c:pt>
                <c:pt idx="14703">
                  <c:v>3.9937938367553508E-2</c:v>
                </c:pt>
                <c:pt idx="14704">
                  <c:v>3.9228088367553718E-2</c:v>
                </c:pt>
                <c:pt idx="14705">
                  <c:v>3.9467921700553313E-2</c:v>
                </c:pt>
                <c:pt idx="14706">
                  <c:v>3.9987421700554429E-2</c:v>
                </c:pt>
                <c:pt idx="14707">
                  <c:v>4.1206505034554433E-2</c:v>
                </c:pt>
                <c:pt idx="14708">
                  <c:v>4.1175255033555083E-2</c:v>
                </c:pt>
                <c:pt idx="14709">
                  <c:v>4.0547305033553152E-2</c:v>
                </c:pt>
                <c:pt idx="14710">
                  <c:v>3.9688271700552627E-2</c:v>
                </c:pt>
                <c:pt idx="14711">
                  <c:v>4.0225288367554193E-2</c:v>
                </c:pt>
                <c:pt idx="14712">
                  <c:v>4.1313755034553659E-2</c:v>
                </c:pt>
                <c:pt idx="14713">
                  <c:v>4.2120538367554652E-2</c:v>
                </c:pt>
                <c:pt idx="14714">
                  <c:v>4.0463121701553598E-2</c:v>
                </c:pt>
                <c:pt idx="14715">
                  <c:v>3.9677988367555053E-2</c:v>
                </c:pt>
                <c:pt idx="14716">
                  <c:v>4.0020071700554063E-2</c:v>
                </c:pt>
                <c:pt idx="14717">
                  <c:v>4.0974171701553666E-2</c:v>
                </c:pt>
                <c:pt idx="14718">
                  <c:v>4.124250503455236E-2</c:v>
                </c:pt>
                <c:pt idx="14719">
                  <c:v>4.0121005034554139E-2</c:v>
                </c:pt>
                <c:pt idx="14720">
                  <c:v>3.9880938367553534E-2</c:v>
                </c:pt>
                <c:pt idx="14721">
                  <c:v>4.0452905034554967E-2</c:v>
                </c:pt>
                <c:pt idx="14722">
                  <c:v>4.1363438367553365E-2</c:v>
                </c:pt>
                <c:pt idx="14723">
                  <c:v>4.1257605033552872E-2</c:v>
                </c:pt>
                <c:pt idx="14724">
                  <c:v>3.9721971700553874E-2</c:v>
                </c:pt>
                <c:pt idx="14725">
                  <c:v>3.9319555033554957E-2</c:v>
                </c:pt>
                <c:pt idx="14726">
                  <c:v>4.0135855033555282E-2</c:v>
                </c:pt>
                <c:pt idx="14727">
                  <c:v>4.1695705034554956E-2</c:v>
                </c:pt>
                <c:pt idx="14728">
                  <c:v>4.0510588367554015E-2</c:v>
                </c:pt>
                <c:pt idx="14729">
                  <c:v>3.9795421700554237E-2</c:v>
                </c:pt>
                <c:pt idx="14730">
                  <c:v>3.9426938367554024E-2</c:v>
                </c:pt>
                <c:pt idx="14731">
                  <c:v>3.9654471700553764E-2</c:v>
                </c:pt>
                <c:pt idx="14732">
                  <c:v>4.168613836755504E-2</c:v>
                </c:pt>
                <c:pt idx="14733">
                  <c:v>4.1294238367554706E-2</c:v>
                </c:pt>
                <c:pt idx="14734">
                  <c:v>4.0955005034553474E-2</c:v>
                </c:pt>
                <c:pt idx="14735">
                  <c:v>4.0382555034553527E-2</c:v>
                </c:pt>
                <c:pt idx="14736">
                  <c:v>3.9795838367553807E-2</c:v>
                </c:pt>
                <c:pt idx="14737">
                  <c:v>4.1611621700554616E-2</c:v>
                </c:pt>
                <c:pt idx="14738">
                  <c:v>4.1470805034553984E-2</c:v>
                </c:pt>
                <c:pt idx="14739">
                  <c:v>4.1171088367554412E-2</c:v>
                </c:pt>
                <c:pt idx="14740">
                  <c:v>4.0507838367553853E-2</c:v>
                </c:pt>
                <c:pt idx="14741">
                  <c:v>3.9970271701553053E-2</c:v>
                </c:pt>
                <c:pt idx="14742">
                  <c:v>4.1430788367555274E-2</c:v>
                </c:pt>
                <c:pt idx="14743">
                  <c:v>4.1253105034553664E-2</c:v>
                </c:pt>
                <c:pt idx="14744">
                  <c:v>3.9865471700553948E-2</c:v>
                </c:pt>
                <c:pt idx="14745">
                  <c:v>3.9877488367554073E-2</c:v>
                </c:pt>
                <c:pt idx="14746">
                  <c:v>4.034280503455441E-2</c:v>
                </c:pt>
                <c:pt idx="14747">
                  <c:v>4.176140503455357E-2</c:v>
                </c:pt>
                <c:pt idx="14748">
                  <c:v>4.188050503455272E-2</c:v>
                </c:pt>
                <c:pt idx="14749">
                  <c:v>4.0717805034554425E-2</c:v>
                </c:pt>
                <c:pt idx="14750">
                  <c:v>4.0480855033552879E-2</c:v>
                </c:pt>
                <c:pt idx="14751">
                  <c:v>4.097867170055465E-2</c:v>
                </c:pt>
                <c:pt idx="14752">
                  <c:v>4.2088971700553438E-2</c:v>
                </c:pt>
                <c:pt idx="14753">
                  <c:v>4.2032421701553482E-2</c:v>
                </c:pt>
                <c:pt idx="14754">
                  <c:v>4.1338938367553049E-2</c:v>
                </c:pt>
                <c:pt idx="14755">
                  <c:v>3.9837755034555181E-2</c:v>
                </c:pt>
                <c:pt idx="14756">
                  <c:v>4.0456855034553166E-2</c:v>
                </c:pt>
                <c:pt idx="14757">
                  <c:v>4.1812555034552681E-2</c:v>
                </c:pt>
                <c:pt idx="14758">
                  <c:v>4.2256688367554099E-2</c:v>
                </c:pt>
                <c:pt idx="14759">
                  <c:v>4.1266238367554345E-2</c:v>
                </c:pt>
                <c:pt idx="14760">
                  <c:v>3.9835538367554116E-2</c:v>
                </c:pt>
                <c:pt idx="14761">
                  <c:v>4.0136138367553323E-2</c:v>
                </c:pt>
                <c:pt idx="14762">
                  <c:v>4.136693836755341E-2</c:v>
                </c:pt>
                <c:pt idx="14763">
                  <c:v>4.145385503455308E-2</c:v>
                </c:pt>
                <c:pt idx="14764">
                  <c:v>4.0699271700554498E-2</c:v>
                </c:pt>
                <c:pt idx="14765">
                  <c:v>3.9154605034552994E-2</c:v>
                </c:pt>
                <c:pt idx="14766">
                  <c:v>3.9248088367554737E-2</c:v>
                </c:pt>
                <c:pt idx="14767">
                  <c:v>4.000732170055428E-2</c:v>
                </c:pt>
                <c:pt idx="14768">
                  <c:v>4.0551855034554898E-2</c:v>
                </c:pt>
                <c:pt idx="14769">
                  <c:v>3.9850288367554179E-2</c:v>
                </c:pt>
                <c:pt idx="14770">
                  <c:v>3.9290571701553881E-2</c:v>
                </c:pt>
                <c:pt idx="14771">
                  <c:v>3.9175055034553943E-2</c:v>
                </c:pt>
                <c:pt idx="14772">
                  <c:v>4.1574888367553478E-2</c:v>
                </c:pt>
                <c:pt idx="14773">
                  <c:v>4.0314988367554386E-2</c:v>
                </c:pt>
                <c:pt idx="14774">
                  <c:v>3.9589471701554538E-2</c:v>
                </c:pt>
                <c:pt idx="14775">
                  <c:v>3.8941271700553906E-2</c:v>
                </c:pt>
                <c:pt idx="14776">
                  <c:v>3.9441521701553975E-2</c:v>
                </c:pt>
                <c:pt idx="14777">
                  <c:v>4.0703421700555034E-2</c:v>
                </c:pt>
                <c:pt idx="14778">
                  <c:v>4.004647170055349E-2</c:v>
                </c:pt>
                <c:pt idx="14779">
                  <c:v>3.9073921700553307E-2</c:v>
                </c:pt>
                <c:pt idx="14780">
                  <c:v>3.8683005034553866E-2</c:v>
                </c:pt>
                <c:pt idx="14781">
                  <c:v>3.903300503455305E-2</c:v>
                </c:pt>
                <c:pt idx="14782">
                  <c:v>4.0566021700553415E-2</c:v>
                </c:pt>
                <c:pt idx="14783">
                  <c:v>4.0234705033554044E-2</c:v>
                </c:pt>
                <c:pt idx="14784">
                  <c:v>3.9495588367553361E-2</c:v>
                </c:pt>
                <c:pt idx="14785">
                  <c:v>3.8736471700553346E-2</c:v>
                </c:pt>
                <c:pt idx="14786">
                  <c:v>3.9073738367554747E-2</c:v>
                </c:pt>
                <c:pt idx="14787">
                  <c:v>4.0509688367554156E-2</c:v>
                </c:pt>
                <c:pt idx="14788">
                  <c:v>4.0371188367553892E-2</c:v>
                </c:pt>
                <c:pt idx="14789">
                  <c:v>3.98357383675529E-2</c:v>
                </c:pt>
                <c:pt idx="14790">
                  <c:v>3.9271255034553712E-2</c:v>
                </c:pt>
                <c:pt idx="14791">
                  <c:v>4.0133055034554624E-2</c:v>
                </c:pt>
                <c:pt idx="14792">
                  <c:v>4.0687905033553087E-2</c:v>
                </c:pt>
                <c:pt idx="14793">
                  <c:v>4.0581338367553024E-2</c:v>
                </c:pt>
                <c:pt idx="14794">
                  <c:v>3.982707170055462E-2</c:v>
                </c:pt>
                <c:pt idx="14795">
                  <c:v>3.933003836755318E-2</c:v>
                </c:pt>
                <c:pt idx="14796">
                  <c:v>3.8809921700553709E-2</c:v>
                </c:pt>
                <c:pt idx="14797">
                  <c:v>4.0490321700553403E-2</c:v>
                </c:pt>
                <c:pt idx="14798">
                  <c:v>4.1314755034552911E-2</c:v>
                </c:pt>
                <c:pt idx="14799">
                  <c:v>3.9771771700553196E-2</c:v>
                </c:pt>
                <c:pt idx="14800">
                  <c:v>3.9004788367553681E-2</c:v>
                </c:pt>
                <c:pt idx="14801">
                  <c:v>3.9628221700554314E-2</c:v>
                </c:pt>
                <c:pt idx="14802">
                  <c:v>4.0610705034553399E-2</c:v>
                </c:pt>
                <c:pt idx="14803">
                  <c:v>4.0313121700553858E-2</c:v>
                </c:pt>
                <c:pt idx="14804">
                  <c:v>3.9520238367553653E-2</c:v>
                </c:pt>
                <c:pt idx="14805">
                  <c:v>3.9131971700553117E-2</c:v>
                </c:pt>
                <c:pt idx="14806">
                  <c:v>3.9271055034553151E-2</c:v>
                </c:pt>
                <c:pt idx="14807">
                  <c:v>4.0974205033553937E-2</c:v>
                </c:pt>
                <c:pt idx="14808">
                  <c:v>4.080147170055333E-2</c:v>
                </c:pt>
                <c:pt idx="14809">
                  <c:v>3.9702405034552649E-2</c:v>
                </c:pt>
                <c:pt idx="14810">
                  <c:v>3.8727205034553472E-2</c:v>
                </c:pt>
                <c:pt idx="14811">
                  <c:v>3.8733488367554039E-2</c:v>
                </c:pt>
                <c:pt idx="14812">
                  <c:v>4.054737170155405E-2</c:v>
                </c:pt>
                <c:pt idx="14813">
                  <c:v>3.96371883675561E-2</c:v>
                </c:pt>
                <c:pt idx="14814">
                  <c:v>3.8960321700554482E-2</c:v>
                </c:pt>
                <c:pt idx="14815">
                  <c:v>3.8753371701553754E-2</c:v>
                </c:pt>
                <c:pt idx="14816">
                  <c:v>3.931565503355379E-2</c:v>
                </c:pt>
                <c:pt idx="14817">
                  <c:v>4.0126071700552893E-2</c:v>
                </c:pt>
                <c:pt idx="14818">
                  <c:v>4.027982170055551E-2</c:v>
                </c:pt>
                <c:pt idx="14819">
                  <c:v>4.005963836755462E-2</c:v>
                </c:pt>
                <c:pt idx="14820">
                  <c:v>3.9632205034554738E-2</c:v>
                </c:pt>
                <c:pt idx="14821">
                  <c:v>3.9455905034555053E-2</c:v>
                </c:pt>
                <c:pt idx="14822">
                  <c:v>4.1822621700553023E-2</c:v>
                </c:pt>
                <c:pt idx="14823">
                  <c:v>4.1100088367554258E-2</c:v>
                </c:pt>
                <c:pt idx="14824">
                  <c:v>4.0490755033553108E-2</c:v>
                </c:pt>
                <c:pt idx="14825">
                  <c:v>3.9258221700554111E-2</c:v>
                </c:pt>
                <c:pt idx="14826">
                  <c:v>3.9834721700553424E-2</c:v>
                </c:pt>
                <c:pt idx="14827">
                  <c:v>4.0309521700552645E-2</c:v>
                </c:pt>
                <c:pt idx="14828">
                  <c:v>4.0581088367553655E-2</c:v>
                </c:pt>
                <c:pt idx="14829">
                  <c:v>4.1335121700554603E-2</c:v>
                </c:pt>
                <c:pt idx="14830">
                  <c:v>4.0742638367553277E-2</c:v>
                </c:pt>
                <c:pt idx="14831">
                  <c:v>4.077342170055416E-2</c:v>
                </c:pt>
                <c:pt idx="14832">
                  <c:v>4.1914438367553111E-2</c:v>
                </c:pt>
                <c:pt idx="14833">
                  <c:v>4.233587170155402E-2</c:v>
                </c:pt>
                <c:pt idx="14834">
                  <c:v>4.0804638367553062E-2</c:v>
                </c:pt>
                <c:pt idx="14835">
                  <c:v>4.0934171700553315E-2</c:v>
                </c:pt>
                <c:pt idx="14836">
                  <c:v>4.0062388367553006E-2</c:v>
                </c:pt>
                <c:pt idx="14837">
                  <c:v>4.1313821701554468E-2</c:v>
                </c:pt>
                <c:pt idx="14838">
                  <c:v>4.1065805034553329E-2</c:v>
                </c:pt>
                <c:pt idx="14839">
                  <c:v>4.0947221701553141E-2</c:v>
                </c:pt>
                <c:pt idx="14840">
                  <c:v>4.0301655033554831E-2</c:v>
                </c:pt>
                <c:pt idx="14841">
                  <c:v>4.0438521700553801E-2</c:v>
                </c:pt>
                <c:pt idx="14842">
                  <c:v>4.1281921700554627E-2</c:v>
                </c:pt>
                <c:pt idx="14843">
                  <c:v>4.1116471701553928E-2</c:v>
                </c:pt>
                <c:pt idx="14844">
                  <c:v>4.0524905034552597E-2</c:v>
                </c:pt>
                <c:pt idx="14845">
                  <c:v>3.9903638367554131E-2</c:v>
                </c:pt>
                <c:pt idx="14846">
                  <c:v>3.9529871700554289E-2</c:v>
                </c:pt>
                <c:pt idx="14847">
                  <c:v>4.0429021700552917E-2</c:v>
                </c:pt>
                <c:pt idx="14848">
                  <c:v>4.1188771700553198E-2</c:v>
                </c:pt>
                <c:pt idx="14849">
                  <c:v>4.0610105034553493E-2</c:v>
                </c:pt>
                <c:pt idx="14850">
                  <c:v>4.0776438367553916E-2</c:v>
                </c:pt>
                <c:pt idx="14851">
                  <c:v>3.9906071700554116E-2</c:v>
                </c:pt>
                <c:pt idx="14852">
                  <c:v>4.0983221700552755E-2</c:v>
                </c:pt>
                <c:pt idx="14853">
                  <c:v>4.0909188367554486E-2</c:v>
                </c:pt>
                <c:pt idx="14854">
                  <c:v>3.9592155034553891E-2</c:v>
                </c:pt>
                <c:pt idx="14855">
                  <c:v>3.9736855034553778E-2</c:v>
                </c:pt>
                <c:pt idx="14856">
                  <c:v>3.9714921700553199E-2</c:v>
                </c:pt>
                <c:pt idx="14857">
                  <c:v>4.1099955034554506E-2</c:v>
                </c:pt>
                <c:pt idx="14858">
                  <c:v>4.120687170055333E-2</c:v>
                </c:pt>
                <c:pt idx="14859">
                  <c:v>4.0406471700554072E-2</c:v>
                </c:pt>
                <c:pt idx="14860">
                  <c:v>3.9141738367553594E-2</c:v>
                </c:pt>
                <c:pt idx="14861">
                  <c:v>3.9094638367553849E-2</c:v>
                </c:pt>
                <c:pt idx="14862">
                  <c:v>4.0706938367553527E-2</c:v>
                </c:pt>
                <c:pt idx="14863">
                  <c:v>4.0319305034553346E-2</c:v>
                </c:pt>
                <c:pt idx="14864">
                  <c:v>3.9894488367553785E-2</c:v>
                </c:pt>
                <c:pt idx="14865">
                  <c:v>3.9550288367554878E-2</c:v>
                </c:pt>
                <c:pt idx="14866">
                  <c:v>3.9880255033554371E-2</c:v>
                </c:pt>
                <c:pt idx="14867">
                  <c:v>4.0941605033554887E-2</c:v>
                </c:pt>
                <c:pt idx="14868">
                  <c:v>4.0959638367554299E-2</c:v>
                </c:pt>
                <c:pt idx="14869">
                  <c:v>4.0275438367552277E-2</c:v>
                </c:pt>
                <c:pt idx="14870">
                  <c:v>3.9718388367552884E-2</c:v>
                </c:pt>
                <c:pt idx="14871">
                  <c:v>3.9983738367554048E-2</c:v>
                </c:pt>
                <c:pt idx="14872">
                  <c:v>4.0893305034555419E-2</c:v>
                </c:pt>
                <c:pt idx="14873">
                  <c:v>4.0382938367552648E-2</c:v>
                </c:pt>
                <c:pt idx="14874">
                  <c:v>4.0011938367553193E-2</c:v>
                </c:pt>
                <c:pt idx="14875">
                  <c:v>3.9242405033553987E-2</c:v>
                </c:pt>
                <c:pt idx="14876">
                  <c:v>3.9417421701554781E-2</c:v>
                </c:pt>
                <c:pt idx="14877">
                  <c:v>4.0021855034553647E-2</c:v>
                </c:pt>
                <c:pt idx="14878">
                  <c:v>4.035225503455471E-2</c:v>
                </c:pt>
                <c:pt idx="14879">
                  <c:v>3.9778421701554614E-2</c:v>
                </c:pt>
                <c:pt idx="14880">
                  <c:v>3.9092055033553799E-2</c:v>
                </c:pt>
                <c:pt idx="14881">
                  <c:v>3.9256171700553247E-2</c:v>
                </c:pt>
                <c:pt idx="14882">
                  <c:v>4.034282170055277E-2</c:v>
                </c:pt>
                <c:pt idx="14883">
                  <c:v>4.0911605033554246E-2</c:v>
                </c:pt>
                <c:pt idx="14884">
                  <c:v>4.0705255034555202E-2</c:v>
                </c:pt>
                <c:pt idx="14885">
                  <c:v>4.0215388367553964E-2</c:v>
                </c:pt>
                <c:pt idx="14886">
                  <c:v>4.0220688367553728E-2</c:v>
                </c:pt>
                <c:pt idx="14887">
                  <c:v>4.1360371700554802E-2</c:v>
                </c:pt>
                <c:pt idx="14888">
                  <c:v>4.0734138367553421E-2</c:v>
                </c:pt>
                <c:pt idx="14889">
                  <c:v>4.0183021700554059E-2</c:v>
                </c:pt>
                <c:pt idx="14890">
                  <c:v>3.9854205034553794E-2</c:v>
                </c:pt>
                <c:pt idx="14891">
                  <c:v>4.0395638367553624E-2</c:v>
                </c:pt>
                <c:pt idx="14892">
                  <c:v>4.206782170055319E-2</c:v>
                </c:pt>
                <c:pt idx="14893">
                  <c:v>4.1109121700553211E-2</c:v>
                </c:pt>
                <c:pt idx="14894">
                  <c:v>3.9668305034553833E-2</c:v>
                </c:pt>
                <c:pt idx="14895">
                  <c:v>3.9579388367553883E-2</c:v>
                </c:pt>
                <c:pt idx="14896">
                  <c:v>3.9209138367554311E-2</c:v>
                </c:pt>
                <c:pt idx="14897">
                  <c:v>4.0420255033553468E-2</c:v>
                </c:pt>
                <c:pt idx="14898">
                  <c:v>4.031980503455386E-2</c:v>
                </c:pt>
                <c:pt idx="14899">
                  <c:v>3.9332855034554151E-2</c:v>
                </c:pt>
                <c:pt idx="14900">
                  <c:v>3.9057755033554423E-2</c:v>
                </c:pt>
                <c:pt idx="14901">
                  <c:v>3.8744071700553342E-2</c:v>
                </c:pt>
                <c:pt idx="14902">
                  <c:v>3.9953955034552416E-2</c:v>
                </c:pt>
                <c:pt idx="14903">
                  <c:v>3.9623955033554162E-2</c:v>
                </c:pt>
                <c:pt idx="14904">
                  <c:v>3.9394305034554614E-2</c:v>
                </c:pt>
                <c:pt idx="14905">
                  <c:v>3.9168905034553128E-2</c:v>
                </c:pt>
                <c:pt idx="14906">
                  <c:v>3.927288836755323E-2</c:v>
                </c:pt>
                <c:pt idx="14907">
                  <c:v>4.0167521700554112E-2</c:v>
                </c:pt>
                <c:pt idx="14908">
                  <c:v>4.0785738367552463E-2</c:v>
                </c:pt>
                <c:pt idx="14909">
                  <c:v>3.9948788367554181E-2</c:v>
                </c:pt>
                <c:pt idx="14910">
                  <c:v>4.0600455034554409E-2</c:v>
                </c:pt>
                <c:pt idx="14911">
                  <c:v>4.0260738367552798E-2</c:v>
                </c:pt>
                <c:pt idx="14912">
                  <c:v>4.0995571700553193E-2</c:v>
                </c:pt>
                <c:pt idx="14913">
                  <c:v>4.1366688367552265E-2</c:v>
                </c:pt>
                <c:pt idx="14914">
                  <c:v>4.1142721700553289E-2</c:v>
                </c:pt>
                <c:pt idx="14915">
                  <c:v>3.9890771700554731E-2</c:v>
                </c:pt>
                <c:pt idx="14916">
                  <c:v>3.9825655034554111E-2</c:v>
                </c:pt>
                <c:pt idx="14917">
                  <c:v>4.1054821701554681E-2</c:v>
                </c:pt>
                <c:pt idx="14918">
                  <c:v>4.1193821700553593E-2</c:v>
                </c:pt>
                <c:pt idx="14919">
                  <c:v>4.0759355033553171E-2</c:v>
                </c:pt>
                <c:pt idx="14920">
                  <c:v>3.963513836755346E-2</c:v>
                </c:pt>
                <c:pt idx="14921">
                  <c:v>3.9729488367554702E-2</c:v>
                </c:pt>
                <c:pt idx="14922">
                  <c:v>4.0992855033553391E-2</c:v>
                </c:pt>
                <c:pt idx="14923">
                  <c:v>4.0850805034554363E-2</c:v>
                </c:pt>
                <c:pt idx="14924">
                  <c:v>3.9180205034553731E-2</c:v>
                </c:pt>
                <c:pt idx="14925">
                  <c:v>3.8698221701554084E-2</c:v>
                </c:pt>
                <c:pt idx="14926">
                  <c:v>3.8929321701554678E-2</c:v>
                </c:pt>
                <c:pt idx="14927">
                  <c:v>4.0003888367553267E-2</c:v>
                </c:pt>
                <c:pt idx="14928">
                  <c:v>4.0355621700553138E-2</c:v>
                </c:pt>
                <c:pt idx="14929">
                  <c:v>3.9498871700554397E-2</c:v>
                </c:pt>
                <c:pt idx="14930">
                  <c:v>3.9101538367554547E-2</c:v>
                </c:pt>
                <c:pt idx="14931">
                  <c:v>3.9663538367554943E-2</c:v>
                </c:pt>
                <c:pt idx="14932">
                  <c:v>4.0558671701552876E-2</c:v>
                </c:pt>
                <c:pt idx="14933">
                  <c:v>4.1584538367552562E-2</c:v>
                </c:pt>
                <c:pt idx="14934">
                  <c:v>3.9251138367554853E-2</c:v>
                </c:pt>
                <c:pt idx="14935">
                  <c:v>3.6959421700553954E-2</c:v>
                </c:pt>
                <c:pt idx="14936">
                  <c:v>3.6611721700553226E-2</c:v>
                </c:pt>
                <c:pt idx="14937">
                  <c:v>3.812090503355399E-2</c:v>
                </c:pt>
                <c:pt idx="14938">
                  <c:v>3.7467571700553884E-2</c:v>
                </c:pt>
                <c:pt idx="14939">
                  <c:v>3.6705505033554922E-2</c:v>
                </c:pt>
                <c:pt idx="14940">
                  <c:v>3.655288836755495E-2</c:v>
                </c:pt>
                <c:pt idx="14941">
                  <c:v>3.6654088367552753E-2</c:v>
                </c:pt>
                <c:pt idx="14942">
                  <c:v>3.8500238367553188E-2</c:v>
                </c:pt>
                <c:pt idx="14943">
                  <c:v>3.8536705033554733E-2</c:v>
                </c:pt>
                <c:pt idx="14944">
                  <c:v>3.7675421701554648E-2</c:v>
                </c:pt>
                <c:pt idx="14945">
                  <c:v>3.7131071700554366E-2</c:v>
                </c:pt>
                <c:pt idx="14946">
                  <c:v>3.6571788367553773E-2</c:v>
                </c:pt>
                <c:pt idx="14947">
                  <c:v>3.9880371700553988E-2</c:v>
                </c:pt>
                <c:pt idx="14948">
                  <c:v>4.1005521700554007E-2</c:v>
                </c:pt>
                <c:pt idx="14949">
                  <c:v>3.9418321700552775E-2</c:v>
                </c:pt>
                <c:pt idx="14950">
                  <c:v>3.9679738367554188E-2</c:v>
                </c:pt>
                <c:pt idx="14951">
                  <c:v>3.9633105034552821E-2</c:v>
                </c:pt>
                <c:pt idx="14952">
                  <c:v>4.1398105034553503E-2</c:v>
                </c:pt>
                <c:pt idx="14953">
                  <c:v>4.0934955034553647E-2</c:v>
                </c:pt>
                <c:pt idx="14954">
                  <c:v>3.9731805034555159E-2</c:v>
                </c:pt>
                <c:pt idx="14955">
                  <c:v>3.8700688367552652E-2</c:v>
                </c:pt>
                <c:pt idx="14956">
                  <c:v>3.9203988367552747E-2</c:v>
                </c:pt>
                <c:pt idx="14957">
                  <c:v>4.0603671700554636E-2</c:v>
                </c:pt>
                <c:pt idx="14958">
                  <c:v>4.0648455033553924E-2</c:v>
                </c:pt>
                <c:pt idx="14959">
                  <c:v>4.0093738367553436E-2</c:v>
                </c:pt>
                <c:pt idx="14960">
                  <c:v>3.9374205034554202E-2</c:v>
                </c:pt>
                <c:pt idx="14961">
                  <c:v>3.9771521701553916E-2</c:v>
                </c:pt>
                <c:pt idx="14962">
                  <c:v>4.0820455033554873E-2</c:v>
                </c:pt>
                <c:pt idx="14963">
                  <c:v>4.0522021700552593E-2</c:v>
                </c:pt>
                <c:pt idx="14964">
                  <c:v>3.9798638367554554E-2</c:v>
                </c:pt>
                <c:pt idx="14965">
                  <c:v>3.9111221700553991E-2</c:v>
                </c:pt>
                <c:pt idx="14966">
                  <c:v>3.9958055033554055E-2</c:v>
                </c:pt>
                <c:pt idx="14967">
                  <c:v>4.1457255034553733E-2</c:v>
                </c:pt>
                <c:pt idx="14968">
                  <c:v>4.1281755034554515E-2</c:v>
                </c:pt>
                <c:pt idx="14969">
                  <c:v>4.1281521701553595E-2</c:v>
                </c:pt>
                <c:pt idx="14970">
                  <c:v>4.0353605034552723E-2</c:v>
                </c:pt>
                <c:pt idx="14971">
                  <c:v>4.0655755034554056E-2</c:v>
                </c:pt>
                <c:pt idx="14972">
                  <c:v>4.21696383675529E-2</c:v>
                </c:pt>
                <c:pt idx="14973">
                  <c:v>4.2790921700553278E-2</c:v>
                </c:pt>
                <c:pt idx="14974">
                  <c:v>4.1431371700554956E-2</c:v>
                </c:pt>
                <c:pt idx="14975">
                  <c:v>4.0416905034555264E-2</c:v>
                </c:pt>
                <c:pt idx="14976">
                  <c:v>4.0631488367552884E-2</c:v>
                </c:pt>
                <c:pt idx="14977">
                  <c:v>4.2021971700553842E-2</c:v>
                </c:pt>
                <c:pt idx="14978">
                  <c:v>4.1863788367554514E-2</c:v>
                </c:pt>
                <c:pt idx="14979">
                  <c:v>4.0275188367554685E-2</c:v>
                </c:pt>
                <c:pt idx="14980">
                  <c:v>4.0308321701552921E-2</c:v>
                </c:pt>
                <c:pt idx="14981">
                  <c:v>4.0239038367553229E-2</c:v>
                </c:pt>
                <c:pt idx="14982">
                  <c:v>4.1320655034554357E-2</c:v>
                </c:pt>
                <c:pt idx="14983">
                  <c:v>4.055458836755306E-2</c:v>
                </c:pt>
                <c:pt idx="14984">
                  <c:v>3.9466138367553819E-2</c:v>
                </c:pt>
                <c:pt idx="14985">
                  <c:v>3.9947455034554616E-2</c:v>
                </c:pt>
                <c:pt idx="14986">
                  <c:v>3.969300503455471E-2</c:v>
                </c:pt>
                <c:pt idx="14987">
                  <c:v>4.0583871700554178E-2</c:v>
                </c:pt>
                <c:pt idx="14988">
                  <c:v>4.1425955034552112E-2</c:v>
                </c:pt>
                <c:pt idx="14989">
                  <c:v>3.9988205033552895E-2</c:v>
                </c:pt>
                <c:pt idx="14990">
                  <c:v>3.8955938367554802E-2</c:v>
                </c:pt>
                <c:pt idx="14991">
                  <c:v>3.9241155034553679E-2</c:v>
                </c:pt>
                <c:pt idx="14992">
                  <c:v>4.0198505034553869E-2</c:v>
                </c:pt>
                <c:pt idx="14993">
                  <c:v>4.1154205034552541E-2</c:v>
                </c:pt>
                <c:pt idx="14994">
                  <c:v>3.9763505033554261E-2</c:v>
                </c:pt>
                <c:pt idx="14995">
                  <c:v>3.945802170055486E-2</c:v>
                </c:pt>
                <c:pt idx="14996">
                  <c:v>4.0007421700553672E-2</c:v>
                </c:pt>
                <c:pt idx="14997">
                  <c:v>4.1096271701554124E-2</c:v>
                </c:pt>
                <c:pt idx="14998">
                  <c:v>4.1508421700554757E-2</c:v>
                </c:pt>
                <c:pt idx="14999">
                  <c:v>4.0505155034554499E-2</c:v>
                </c:pt>
                <c:pt idx="15000">
                  <c:v>4.0306971701554908E-2</c:v>
                </c:pt>
                <c:pt idx="15001">
                  <c:v>3.9779821700554899E-2</c:v>
                </c:pt>
                <c:pt idx="15002">
                  <c:v>4.1098655034553525E-2</c:v>
                </c:pt>
                <c:pt idx="15003">
                  <c:v>4.1374438367554014E-2</c:v>
                </c:pt>
                <c:pt idx="15004">
                  <c:v>4.1185338367553961E-2</c:v>
                </c:pt>
                <c:pt idx="15005">
                  <c:v>4.0351938367554532E-2</c:v>
                </c:pt>
                <c:pt idx="15006">
                  <c:v>4.0628771700554858E-2</c:v>
                </c:pt>
                <c:pt idx="15007">
                  <c:v>4.1062788367553574E-2</c:v>
                </c:pt>
                <c:pt idx="15008">
                  <c:v>4.0985471701554269E-2</c:v>
                </c:pt>
                <c:pt idx="15009">
                  <c:v>4.0005405034553257E-2</c:v>
                </c:pt>
                <c:pt idx="15010">
                  <c:v>3.9906305034553349E-2</c:v>
                </c:pt>
                <c:pt idx="15011">
                  <c:v>3.9082505033554107E-2</c:v>
                </c:pt>
                <c:pt idx="15012">
                  <c:v>4.106407170055433E-2</c:v>
                </c:pt>
                <c:pt idx="15013">
                  <c:v>4.1096438367554236E-2</c:v>
                </c:pt>
                <c:pt idx="15014">
                  <c:v>4.0386388367553885E-2</c:v>
                </c:pt>
                <c:pt idx="15015">
                  <c:v>3.971243836755263E-2</c:v>
                </c:pt>
                <c:pt idx="15016">
                  <c:v>3.9434721700554357E-2</c:v>
                </c:pt>
                <c:pt idx="15017">
                  <c:v>4.058423836755494E-2</c:v>
                </c:pt>
                <c:pt idx="15018">
                  <c:v>4.050908836755425E-2</c:v>
                </c:pt>
                <c:pt idx="15019">
                  <c:v>4.0104221701553436E-2</c:v>
                </c:pt>
                <c:pt idx="15020">
                  <c:v>3.9947038367555046E-2</c:v>
                </c:pt>
                <c:pt idx="15021">
                  <c:v>3.9829888367553815E-2</c:v>
                </c:pt>
                <c:pt idx="15022">
                  <c:v>4.1392138367553025E-2</c:v>
                </c:pt>
                <c:pt idx="15023">
                  <c:v>4.0916921701554324E-2</c:v>
                </c:pt>
                <c:pt idx="15024">
                  <c:v>4.0311238367553195E-2</c:v>
                </c:pt>
                <c:pt idx="15025">
                  <c:v>3.9564921700553549E-2</c:v>
                </c:pt>
                <c:pt idx="15026">
                  <c:v>3.9692038367554042E-2</c:v>
                </c:pt>
                <c:pt idx="15027">
                  <c:v>4.0600971700553282E-2</c:v>
                </c:pt>
                <c:pt idx="15028">
                  <c:v>4.0972905034554821E-2</c:v>
                </c:pt>
                <c:pt idx="15029">
                  <c:v>4.0903955034555531E-2</c:v>
                </c:pt>
                <c:pt idx="15030">
                  <c:v>4.030335503455347E-2</c:v>
                </c:pt>
                <c:pt idx="15031">
                  <c:v>4.0256255034553726E-2</c:v>
                </c:pt>
                <c:pt idx="15032">
                  <c:v>4.1425388367552565E-2</c:v>
                </c:pt>
                <c:pt idx="15033">
                  <c:v>4.0612605033554197E-2</c:v>
                </c:pt>
                <c:pt idx="15034">
                  <c:v>3.9918155033553185E-2</c:v>
                </c:pt>
                <c:pt idx="15035">
                  <c:v>3.9079188367554488E-2</c:v>
                </c:pt>
                <c:pt idx="15036">
                  <c:v>3.9385355034553052E-2</c:v>
                </c:pt>
                <c:pt idx="15037">
                  <c:v>4.0215238367553988E-2</c:v>
                </c:pt>
                <c:pt idx="15038">
                  <c:v>4.0377321701552796E-2</c:v>
                </c:pt>
                <c:pt idx="15039">
                  <c:v>3.9884388367554771E-2</c:v>
                </c:pt>
                <c:pt idx="15040">
                  <c:v>3.9477838367553766E-2</c:v>
                </c:pt>
                <c:pt idx="15041">
                  <c:v>4.0137788367554841E-2</c:v>
                </c:pt>
                <c:pt idx="15042">
                  <c:v>4.1061955034554523E-2</c:v>
                </c:pt>
                <c:pt idx="15043">
                  <c:v>4.0744088367552458E-2</c:v>
                </c:pt>
                <c:pt idx="15044">
                  <c:v>4.0508071700552997E-2</c:v>
                </c:pt>
                <c:pt idx="15045">
                  <c:v>3.9533971700552464E-2</c:v>
                </c:pt>
                <c:pt idx="15046">
                  <c:v>3.9482488367554816E-2</c:v>
                </c:pt>
                <c:pt idx="15047">
                  <c:v>4.0763155034555035E-2</c:v>
                </c:pt>
                <c:pt idx="15048">
                  <c:v>4.0384988367555288E-2</c:v>
                </c:pt>
                <c:pt idx="15049">
                  <c:v>4.0619855034553745E-2</c:v>
                </c:pt>
                <c:pt idx="15050">
                  <c:v>4.0543971700553308E-2</c:v>
                </c:pt>
                <c:pt idx="15051">
                  <c:v>4.0683338367553071E-2</c:v>
                </c:pt>
                <c:pt idx="15052">
                  <c:v>4.1649255033553836E-2</c:v>
                </c:pt>
                <c:pt idx="15053">
                  <c:v>4.1608455034553196E-2</c:v>
                </c:pt>
                <c:pt idx="15054">
                  <c:v>4.0199638367554649E-2</c:v>
                </c:pt>
                <c:pt idx="15055">
                  <c:v>3.9618521700552869E-2</c:v>
                </c:pt>
                <c:pt idx="15056">
                  <c:v>3.9870555033552926E-2</c:v>
                </c:pt>
                <c:pt idx="15057">
                  <c:v>4.1618938367554884E-2</c:v>
                </c:pt>
                <c:pt idx="15058">
                  <c:v>4.1532905033553072E-2</c:v>
                </c:pt>
                <c:pt idx="15059">
                  <c:v>4.0828005034554374E-2</c:v>
                </c:pt>
                <c:pt idx="15060">
                  <c:v>4.0974305034555195E-2</c:v>
                </c:pt>
                <c:pt idx="15061">
                  <c:v>4.3845538367553297E-2</c:v>
                </c:pt>
                <c:pt idx="15062">
                  <c:v>4.5530821700553184E-2</c:v>
                </c:pt>
                <c:pt idx="15063">
                  <c:v>4.5181521700553298E-2</c:v>
                </c:pt>
                <c:pt idx="15064">
                  <c:v>4.4358705033553172E-2</c:v>
                </c:pt>
                <c:pt idx="15065">
                  <c:v>4.4511888367554556E-2</c:v>
                </c:pt>
                <c:pt idx="15066">
                  <c:v>4.3481488367553348E-2</c:v>
                </c:pt>
                <c:pt idx="15067">
                  <c:v>4.5231355033552981E-2</c:v>
                </c:pt>
                <c:pt idx="15068">
                  <c:v>4.4632521700553832E-2</c:v>
                </c:pt>
                <c:pt idx="15069">
                  <c:v>4.3915405034552671E-2</c:v>
                </c:pt>
                <c:pt idx="15070">
                  <c:v>4.3472605034554371E-2</c:v>
                </c:pt>
                <c:pt idx="15071">
                  <c:v>4.3578455034553223E-2</c:v>
                </c:pt>
                <c:pt idx="15072">
                  <c:v>4.2230371701553929E-2</c:v>
                </c:pt>
                <c:pt idx="15073">
                  <c:v>4.0361688367554785E-2</c:v>
                </c:pt>
                <c:pt idx="15074">
                  <c:v>4.0138338367554163E-2</c:v>
                </c:pt>
                <c:pt idx="15075">
                  <c:v>3.9156171701553569E-2</c:v>
                </c:pt>
                <c:pt idx="15076">
                  <c:v>3.9406038367553145E-2</c:v>
                </c:pt>
                <c:pt idx="15077">
                  <c:v>4.0940255034553411E-2</c:v>
                </c:pt>
                <c:pt idx="15078">
                  <c:v>4.0961671701553251E-2</c:v>
                </c:pt>
                <c:pt idx="15079">
                  <c:v>3.9683105033552615E-2</c:v>
                </c:pt>
                <c:pt idx="15080">
                  <c:v>3.9891305033553828E-2</c:v>
                </c:pt>
                <c:pt idx="15081">
                  <c:v>4.0258888367554271E-2</c:v>
                </c:pt>
                <c:pt idx="15082">
                  <c:v>4.0783255034555446E-2</c:v>
                </c:pt>
                <c:pt idx="15083">
                  <c:v>4.0087288367554444E-2</c:v>
                </c:pt>
                <c:pt idx="15084">
                  <c:v>3.961433836755375E-2</c:v>
                </c:pt>
                <c:pt idx="15085">
                  <c:v>4.1703121700554527E-2</c:v>
                </c:pt>
                <c:pt idx="15086">
                  <c:v>4.2036471701552849E-2</c:v>
                </c:pt>
                <c:pt idx="15087">
                  <c:v>4.3762388367553265E-2</c:v>
                </c:pt>
                <c:pt idx="15088">
                  <c:v>4.3453605033554291E-2</c:v>
                </c:pt>
                <c:pt idx="15089">
                  <c:v>4.290713836755429E-2</c:v>
                </c:pt>
                <c:pt idx="15090">
                  <c:v>4.2138805034553209E-2</c:v>
                </c:pt>
                <c:pt idx="15091">
                  <c:v>4.2358171701555272E-2</c:v>
                </c:pt>
                <c:pt idx="15092">
                  <c:v>4.3832321701553448E-2</c:v>
                </c:pt>
                <c:pt idx="15093">
                  <c:v>4.4052421701555169E-2</c:v>
                </c:pt>
                <c:pt idx="15094">
                  <c:v>4.2620905034554249E-2</c:v>
                </c:pt>
                <c:pt idx="15095">
                  <c:v>4.1749055034554908E-2</c:v>
                </c:pt>
                <c:pt idx="15096">
                  <c:v>4.1980288367555255E-2</c:v>
                </c:pt>
                <c:pt idx="15097">
                  <c:v>4.3138888367553599E-2</c:v>
                </c:pt>
                <c:pt idx="15098">
                  <c:v>4.2688221700553933E-2</c:v>
                </c:pt>
                <c:pt idx="15099">
                  <c:v>4.1748688367554146E-2</c:v>
                </c:pt>
                <c:pt idx="15100">
                  <c:v>4.2052205033555404E-2</c:v>
                </c:pt>
                <c:pt idx="15101">
                  <c:v>4.1908188367552904E-2</c:v>
                </c:pt>
                <c:pt idx="15102">
                  <c:v>4.2536255033554363E-2</c:v>
                </c:pt>
                <c:pt idx="15103">
                  <c:v>4.3032071701554167E-2</c:v>
                </c:pt>
                <c:pt idx="15104">
                  <c:v>4.2222138367553577E-2</c:v>
                </c:pt>
                <c:pt idx="15105">
                  <c:v>4.1841788367553215E-2</c:v>
                </c:pt>
                <c:pt idx="15106">
                  <c:v>4.2683521700554075E-2</c:v>
                </c:pt>
                <c:pt idx="15107">
                  <c:v>4.3912455033553635E-2</c:v>
                </c:pt>
                <c:pt idx="15108">
                  <c:v>4.333897170155239E-2</c:v>
                </c:pt>
                <c:pt idx="15109">
                  <c:v>4.2876138367552621E-2</c:v>
                </c:pt>
                <c:pt idx="15110">
                  <c:v>4.2004271700554832E-2</c:v>
                </c:pt>
                <c:pt idx="15111">
                  <c:v>4.1897871700553105E-2</c:v>
                </c:pt>
                <c:pt idx="15112">
                  <c:v>4.3432471700554268E-2</c:v>
                </c:pt>
                <c:pt idx="15113">
                  <c:v>4.2942221700553909E-2</c:v>
                </c:pt>
                <c:pt idx="15114">
                  <c:v>4.1831005034553351E-2</c:v>
                </c:pt>
                <c:pt idx="15115">
                  <c:v>4.0861071700553489E-2</c:v>
                </c:pt>
                <c:pt idx="15116">
                  <c:v>4.1281205034553417E-2</c:v>
                </c:pt>
                <c:pt idx="15117">
                  <c:v>4.276148836755396E-2</c:v>
                </c:pt>
                <c:pt idx="15118">
                  <c:v>4.2684055033554949E-2</c:v>
                </c:pt>
                <c:pt idx="15119">
                  <c:v>4.2606521701553171E-2</c:v>
                </c:pt>
                <c:pt idx="15120">
                  <c:v>4.1476071700553299E-2</c:v>
                </c:pt>
                <c:pt idx="15121">
                  <c:v>4.2302438367554054E-2</c:v>
                </c:pt>
                <c:pt idx="15122">
                  <c:v>4.304748836755308E-2</c:v>
                </c:pt>
                <c:pt idx="15123">
                  <c:v>4.2778588367553064E-2</c:v>
                </c:pt>
                <c:pt idx="15124">
                  <c:v>4.23153377935543E-2</c:v>
                </c:pt>
                <c:pt idx="15125">
                  <c:v>4.129760503355491E-2</c:v>
                </c:pt>
                <c:pt idx="15126">
                  <c:v>4.1313605033553594E-2</c:v>
                </c:pt>
                <c:pt idx="15127">
                  <c:v>4.2322821700552418E-2</c:v>
                </c:pt>
                <c:pt idx="15128">
                  <c:v>4.2011921700553637E-2</c:v>
                </c:pt>
                <c:pt idx="15129">
                  <c:v>4.1906121701553681E-2</c:v>
                </c:pt>
                <c:pt idx="15130">
                  <c:v>4.1018471700554351E-2</c:v>
                </c:pt>
                <c:pt idx="15131">
                  <c:v>4.1705188367553839E-2</c:v>
                </c:pt>
                <c:pt idx="15132">
                  <c:v>4.2383134795554292E-2</c:v>
                </c:pt>
                <c:pt idx="15133">
                  <c:v>4.2296905033555057E-2</c:v>
                </c:pt>
                <c:pt idx="15134">
                  <c:v>4.1438888367554008E-2</c:v>
                </c:pt>
                <c:pt idx="15135">
                  <c:v>3.8375671700552297E-2</c:v>
                </c:pt>
                <c:pt idx="15136">
                  <c:v>3.8431838367554996E-2</c:v>
                </c:pt>
                <c:pt idx="15137">
                  <c:v>3.945438836755151E-2</c:v>
                </c:pt>
                <c:pt idx="15138">
                  <c:v>3.9116538367552203E-2</c:v>
                </c:pt>
                <c:pt idx="15139">
                  <c:v>3.8090738367553237E-2</c:v>
                </c:pt>
                <c:pt idx="15140">
                  <c:v>3.7878755033553937E-2</c:v>
                </c:pt>
                <c:pt idx="15141">
                  <c:v>3.7445488367553417E-2</c:v>
                </c:pt>
                <c:pt idx="15142">
                  <c:v>3.8610055034554017E-2</c:v>
                </c:pt>
                <c:pt idx="15143">
                  <c:v>3.898810503455237E-2</c:v>
                </c:pt>
                <c:pt idx="15144">
                  <c:v>3.8128405034554683E-2</c:v>
                </c:pt>
                <c:pt idx="15145">
                  <c:v>3.8007155033555187E-2</c:v>
                </c:pt>
                <c:pt idx="15146">
                  <c:v>3.8539888367554689E-2</c:v>
                </c:pt>
                <c:pt idx="15147">
                  <c:v>4.2018605034553638E-2</c:v>
                </c:pt>
                <c:pt idx="15148">
                  <c:v>4.343367170055408E-2</c:v>
                </c:pt>
                <c:pt idx="15149">
                  <c:v>4.3033338367552923E-2</c:v>
                </c:pt>
                <c:pt idx="15150">
                  <c:v>4.2327088367554347E-2</c:v>
                </c:pt>
                <c:pt idx="15151">
                  <c:v>4.2479921700553328E-2</c:v>
                </c:pt>
                <c:pt idx="15152">
                  <c:v>4.4267471700554631E-2</c:v>
                </c:pt>
                <c:pt idx="15153">
                  <c:v>4.4144855034553523E-2</c:v>
                </c:pt>
                <c:pt idx="15154">
                  <c:v>4.3214021700552288E-2</c:v>
                </c:pt>
                <c:pt idx="15155">
                  <c:v>4.228055503355406E-2</c:v>
                </c:pt>
                <c:pt idx="15156">
                  <c:v>4.248263836755313E-2</c:v>
                </c:pt>
                <c:pt idx="15157">
                  <c:v>4.3329271701552721E-2</c:v>
                </c:pt>
                <c:pt idx="15158">
                  <c:v>4.3456621701552359E-2</c:v>
                </c:pt>
                <c:pt idx="15159">
                  <c:v>4.1710605034553219E-2</c:v>
                </c:pt>
                <c:pt idx="15160">
                  <c:v>3.941002170055348E-2</c:v>
                </c:pt>
                <c:pt idx="15161">
                  <c:v>3.8433055034553257E-2</c:v>
                </c:pt>
                <c:pt idx="15162">
                  <c:v>3.9256471701553289E-2</c:v>
                </c:pt>
                <c:pt idx="15163">
                  <c:v>3.9522988367553816E-2</c:v>
                </c:pt>
                <c:pt idx="15164">
                  <c:v>3.9994138367553014E-2</c:v>
                </c:pt>
                <c:pt idx="15165">
                  <c:v>3.9386905034553402E-2</c:v>
                </c:pt>
                <c:pt idx="15166">
                  <c:v>3.9185538367553854E-2</c:v>
                </c:pt>
                <c:pt idx="15167">
                  <c:v>3.9637221700552908E-2</c:v>
                </c:pt>
                <c:pt idx="15168">
                  <c:v>3.9881055034554927E-2</c:v>
                </c:pt>
                <c:pt idx="15169">
                  <c:v>3.9441821701553928E-2</c:v>
                </c:pt>
                <c:pt idx="15170">
                  <c:v>3.8372321701554093E-2</c:v>
                </c:pt>
                <c:pt idx="15171">
                  <c:v>3.8725421701553978E-2</c:v>
                </c:pt>
                <c:pt idx="15172">
                  <c:v>4.2186955033554477E-2</c:v>
                </c:pt>
                <c:pt idx="15173">
                  <c:v>4.3678071700553781E-2</c:v>
                </c:pt>
                <c:pt idx="15174">
                  <c:v>4.3232655034553383E-2</c:v>
                </c:pt>
                <c:pt idx="15175">
                  <c:v>4.2886205034553052E-2</c:v>
                </c:pt>
                <c:pt idx="15176">
                  <c:v>4.2815771700554131E-2</c:v>
                </c:pt>
                <c:pt idx="15177">
                  <c:v>4.413713836755391E-2</c:v>
                </c:pt>
                <c:pt idx="15178">
                  <c:v>4.4615371700552367E-2</c:v>
                </c:pt>
                <c:pt idx="15179">
                  <c:v>4.3867655033554123E-2</c:v>
                </c:pt>
                <c:pt idx="15180">
                  <c:v>4.3110238367554524E-2</c:v>
                </c:pt>
                <c:pt idx="15181">
                  <c:v>4.2433838367553059E-2</c:v>
                </c:pt>
                <c:pt idx="15182">
                  <c:v>4.4105721701554537E-2</c:v>
                </c:pt>
                <c:pt idx="15183">
                  <c:v>4.4147188367554116E-2</c:v>
                </c:pt>
                <c:pt idx="15184">
                  <c:v>4.4024471700553527E-2</c:v>
                </c:pt>
                <c:pt idx="15185">
                  <c:v>4.3266288367553821E-2</c:v>
                </c:pt>
                <c:pt idx="15186">
                  <c:v>4.3681855034553643E-2</c:v>
                </c:pt>
                <c:pt idx="15187">
                  <c:v>4.5439338367553497E-2</c:v>
                </c:pt>
                <c:pt idx="15188">
                  <c:v>4.5183088367553872E-2</c:v>
                </c:pt>
                <c:pt idx="15189">
                  <c:v>4.5113471700553867E-2</c:v>
                </c:pt>
                <c:pt idx="15190">
                  <c:v>4.4411571700552835E-2</c:v>
                </c:pt>
                <c:pt idx="15191">
                  <c:v>4.4495538367553558E-2</c:v>
                </c:pt>
                <c:pt idx="15192">
                  <c:v>4.5738388367554131E-2</c:v>
                </c:pt>
                <c:pt idx="15193">
                  <c:v>4.5866038367553721E-2</c:v>
                </c:pt>
                <c:pt idx="15194">
                  <c:v>4.5314888367553999E-2</c:v>
                </c:pt>
                <c:pt idx="15195">
                  <c:v>4.4672955034553888E-2</c:v>
                </c:pt>
                <c:pt idx="15196">
                  <c:v>4.4314755033554712E-2</c:v>
                </c:pt>
                <c:pt idx="15197">
                  <c:v>4.4710071700554146E-2</c:v>
                </c:pt>
                <c:pt idx="15198">
                  <c:v>4.4778056183553752E-2</c:v>
                </c:pt>
                <c:pt idx="15199">
                  <c:v>4.3978855034553413E-2</c:v>
                </c:pt>
                <c:pt idx="15200">
                  <c:v>4.3102155034554238E-2</c:v>
                </c:pt>
                <c:pt idx="15201">
                  <c:v>4.3674421700553759E-2</c:v>
                </c:pt>
                <c:pt idx="15202">
                  <c:v>4.522348836755348E-2</c:v>
                </c:pt>
                <c:pt idx="15203">
                  <c:v>4.5502721700553431E-2</c:v>
                </c:pt>
                <c:pt idx="15204">
                  <c:v>4.5174955034553002E-2</c:v>
                </c:pt>
                <c:pt idx="15205">
                  <c:v>4.416535503455328E-2</c:v>
                </c:pt>
                <c:pt idx="15206">
                  <c:v>4.4355171701552856E-2</c:v>
                </c:pt>
                <c:pt idx="15207">
                  <c:v>4.4878571700553274E-2</c:v>
                </c:pt>
                <c:pt idx="15208">
                  <c:v>4.4518421701554581E-2</c:v>
                </c:pt>
                <c:pt idx="15209">
                  <c:v>4.2899738367554854E-2</c:v>
                </c:pt>
                <c:pt idx="15210">
                  <c:v>3.9189838367554367E-2</c:v>
                </c:pt>
                <c:pt idx="15211">
                  <c:v>3.7832471700553108E-2</c:v>
                </c:pt>
                <c:pt idx="15212">
                  <c:v>3.9605588367552749E-2</c:v>
                </c:pt>
                <c:pt idx="15213">
                  <c:v>4.0022988367556203E-2</c:v>
                </c:pt>
                <c:pt idx="15214">
                  <c:v>4.0012871700553412E-2</c:v>
                </c:pt>
                <c:pt idx="15215">
                  <c:v>3.9804738367554784E-2</c:v>
                </c:pt>
                <c:pt idx="15216">
                  <c:v>3.9605655033553469E-2</c:v>
                </c:pt>
                <c:pt idx="15217">
                  <c:v>4.0455321700554728E-2</c:v>
                </c:pt>
                <c:pt idx="15218">
                  <c:v>4.0098638367555631E-2</c:v>
                </c:pt>
                <c:pt idx="15219">
                  <c:v>4.0369938367553496E-2</c:v>
                </c:pt>
                <c:pt idx="15220">
                  <c:v>3.9868888367553049E-2</c:v>
                </c:pt>
                <c:pt idx="15221">
                  <c:v>3.934600503455328E-2</c:v>
                </c:pt>
                <c:pt idx="15222">
                  <c:v>4.0239338367553182E-2</c:v>
                </c:pt>
                <c:pt idx="15223">
                  <c:v>3.9744455034553774E-2</c:v>
                </c:pt>
                <c:pt idx="15224">
                  <c:v>3.9817755034554161E-2</c:v>
                </c:pt>
                <c:pt idx="15225">
                  <c:v>3.9338871700553349E-2</c:v>
                </c:pt>
                <c:pt idx="15226">
                  <c:v>3.9789971700554497E-2</c:v>
                </c:pt>
                <c:pt idx="15227">
                  <c:v>4.12105550345538E-2</c:v>
                </c:pt>
                <c:pt idx="15228">
                  <c:v>4.138755503455456E-2</c:v>
                </c:pt>
                <c:pt idx="15229">
                  <c:v>4.0760871700553161E-2</c:v>
                </c:pt>
                <c:pt idx="15230">
                  <c:v>3.9978355033553251E-2</c:v>
                </c:pt>
                <c:pt idx="15231">
                  <c:v>3.9357471700553995E-2</c:v>
                </c:pt>
                <c:pt idx="15232">
                  <c:v>4.0617688367555041E-2</c:v>
                </c:pt>
                <c:pt idx="15233">
                  <c:v>4.0422888367554102E-2</c:v>
                </c:pt>
                <c:pt idx="15234">
                  <c:v>3.9848038367554531E-2</c:v>
                </c:pt>
                <c:pt idx="15235">
                  <c:v>3.9421755033553788E-2</c:v>
                </c:pt>
                <c:pt idx="15236">
                  <c:v>3.9425938367552996E-2</c:v>
                </c:pt>
                <c:pt idx="15237">
                  <c:v>4.0417638367553146E-2</c:v>
                </c:pt>
                <c:pt idx="15238">
                  <c:v>4.090772170055508E-2</c:v>
                </c:pt>
                <c:pt idx="15239">
                  <c:v>4.0223938367552628E-2</c:v>
                </c:pt>
                <c:pt idx="15240">
                  <c:v>3.9965778531553434E-2</c:v>
                </c:pt>
                <c:pt idx="15241">
                  <c:v>3.9466571700553524E-2</c:v>
                </c:pt>
                <c:pt idx="15242">
                  <c:v>4.061792283155348E-2</c:v>
                </c:pt>
                <c:pt idx="15243">
                  <c:v>3.9983288367554118E-2</c:v>
                </c:pt>
                <c:pt idx="15244">
                  <c:v>4.0108498096555104E-2</c:v>
                </c:pt>
                <c:pt idx="15245">
                  <c:v>3.9400738367553381E-2</c:v>
                </c:pt>
                <c:pt idx="15246">
                  <c:v>3.8753871701554268E-2</c:v>
                </c:pt>
                <c:pt idx="15247">
                  <c:v>4.1900471700553291E-2</c:v>
                </c:pt>
                <c:pt idx="15248">
                  <c:v>4.4710005034553427E-2</c:v>
                </c:pt>
                <c:pt idx="15249">
                  <c:v>4.3688455034554388E-2</c:v>
                </c:pt>
                <c:pt idx="15250">
                  <c:v>4.4309371700554004E-2</c:v>
                </c:pt>
                <c:pt idx="15251">
                  <c:v>4.3626271700554178E-2</c:v>
                </c:pt>
                <c:pt idx="15252">
                  <c:v>4.5187305033555128E-2</c:v>
                </c:pt>
                <c:pt idx="15253">
                  <c:v>4.4455821700553025E-2</c:v>
                </c:pt>
                <c:pt idx="15254">
                  <c:v>4.4256505034552654E-2</c:v>
                </c:pt>
                <c:pt idx="15255">
                  <c:v>4.4196455033554252E-2</c:v>
                </c:pt>
                <c:pt idx="15256">
                  <c:v>4.4341155033554139E-2</c:v>
                </c:pt>
                <c:pt idx="15257">
                  <c:v>4.6948171700553723E-2</c:v>
                </c:pt>
                <c:pt idx="15258">
                  <c:v>4.5129455033554103E-2</c:v>
                </c:pt>
                <c:pt idx="15259">
                  <c:v>4.3917926872553317E-2</c:v>
                </c:pt>
                <c:pt idx="15260">
                  <c:v>4.2245205034554936E-2</c:v>
                </c:pt>
                <c:pt idx="15261">
                  <c:v>4.2524105034554574E-2</c:v>
                </c:pt>
                <c:pt idx="15262">
                  <c:v>4.3475308585553443E-2</c:v>
                </c:pt>
                <c:pt idx="15263">
                  <c:v>4.4239363509554999E-2</c:v>
                </c:pt>
                <c:pt idx="15264">
                  <c:v>4.3588938367553134E-2</c:v>
                </c:pt>
                <c:pt idx="15265">
                  <c:v>4.3626050436553279E-2</c:v>
                </c:pt>
                <c:pt idx="15266">
                  <c:v>4.3298138367552988E-2</c:v>
                </c:pt>
                <c:pt idx="15267">
                  <c:v>4.404428836755421E-2</c:v>
                </c:pt>
                <c:pt idx="15268">
                  <c:v>4.4427071700554557E-2</c:v>
                </c:pt>
                <c:pt idx="15269">
                  <c:v>4.4593305033553812E-2</c:v>
                </c:pt>
                <c:pt idx="15270">
                  <c:v>4.3188388367552968E-2</c:v>
                </c:pt>
                <c:pt idx="15271">
                  <c:v>4.3311788367554407E-2</c:v>
                </c:pt>
                <c:pt idx="15272">
                  <c:v>4.4405921700552534E-2</c:v>
                </c:pt>
                <c:pt idx="15273">
                  <c:v>4.4453205033554391E-2</c:v>
                </c:pt>
                <c:pt idx="15274">
                  <c:v>4.3605505034553141E-2</c:v>
                </c:pt>
                <c:pt idx="15275">
                  <c:v>4.2673555034554903E-2</c:v>
                </c:pt>
                <c:pt idx="15276">
                  <c:v>4.3551405033554993E-2</c:v>
                </c:pt>
                <c:pt idx="15277">
                  <c:v>4.4546538367552693E-2</c:v>
                </c:pt>
                <c:pt idx="15278">
                  <c:v>4.5545638367554056E-2</c:v>
                </c:pt>
                <c:pt idx="15279">
                  <c:v>4.4815538367553878E-2</c:v>
                </c:pt>
                <c:pt idx="15280">
                  <c:v>4.438947170055392E-2</c:v>
                </c:pt>
                <c:pt idx="15281">
                  <c:v>4.4669905033553683E-2</c:v>
                </c:pt>
                <c:pt idx="15282">
                  <c:v>4.5796515953553787E-2</c:v>
                </c:pt>
                <c:pt idx="15283">
                  <c:v>4.5549255034553718E-2</c:v>
                </c:pt>
                <c:pt idx="15284">
                  <c:v>4.4352538367552222E-2</c:v>
                </c:pt>
                <c:pt idx="15285">
                  <c:v>4.3715838367554619E-2</c:v>
                </c:pt>
                <c:pt idx="15286">
                  <c:v>4.3897971700554941E-2</c:v>
                </c:pt>
                <c:pt idx="15287">
                  <c:v>4.4753788367553463E-2</c:v>
                </c:pt>
                <c:pt idx="15288">
                  <c:v>4.4522721700553228E-2</c:v>
                </c:pt>
                <c:pt idx="15289">
                  <c:v>4.3838638367552599E-2</c:v>
                </c:pt>
                <c:pt idx="15290">
                  <c:v>4.3645588367554347E-2</c:v>
                </c:pt>
                <c:pt idx="15291">
                  <c:v>4.3627071700552869E-2</c:v>
                </c:pt>
                <c:pt idx="15292">
                  <c:v>4.5229338367554342E-2</c:v>
                </c:pt>
                <c:pt idx="15293">
                  <c:v>4.5383421700553719E-2</c:v>
                </c:pt>
                <c:pt idx="15294">
                  <c:v>4.5305455034553924E-2</c:v>
                </c:pt>
                <c:pt idx="15295">
                  <c:v>4.419503836755552E-2</c:v>
                </c:pt>
                <c:pt idx="15296">
                  <c:v>4.4044721700553915E-2</c:v>
                </c:pt>
                <c:pt idx="15297">
                  <c:v>4.3951155034554781E-2</c:v>
                </c:pt>
                <c:pt idx="15298">
                  <c:v>4.2069855034553919E-2</c:v>
                </c:pt>
                <c:pt idx="15299">
                  <c:v>4.0343488367553484E-2</c:v>
                </c:pt>
                <c:pt idx="15300">
                  <c:v>3.976833836755396E-2</c:v>
                </c:pt>
                <c:pt idx="15301">
                  <c:v>4.0128971700553032E-2</c:v>
                </c:pt>
                <c:pt idx="15302">
                  <c:v>4.149972170055434E-2</c:v>
                </c:pt>
                <c:pt idx="15303">
                  <c:v>4.1017005034553258E-2</c:v>
                </c:pt>
                <c:pt idx="15304">
                  <c:v>4.1052188367554046E-2</c:v>
                </c:pt>
                <c:pt idx="15305">
                  <c:v>4.0841788367553769E-2</c:v>
                </c:pt>
                <c:pt idx="15306">
                  <c:v>4.1494555034554417E-2</c:v>
                </c:pt>
                <c:pt idx="15307">
                  <c:v>4.2820505034552661E-2</c:v>
                </c:pt>
                <c:pt idx="15308">
                  <c:v>4.2352205034554793E-2</c:v>
                </c:pt>
                <c:pt idx="15309">
                  <c:v>4.1839105033553772E-2</c:v>
                </c:pt>
                <c:pt idx="15310">
                  <c:v>4.0994705033553694E-2</c:v>
                </c:pt>
                <c:pt idx="15311">
                  <c:v>4.1813838367553438E-2</c:v>
                </c:pt>
                <c:pt idx="15312">
                  <c:v>4.211737170055492E-2</c:v>
                </c:pt>
                <c:pt idx="15313">
                  <c:v>4.1403988367552949E-2</c:v>
                </c:pt>
                <c:pt idx="15314">
                  <c:v>4.1302538367554001E-2</c:v>
                </c:pt>
                <c:pt idx="15315">
                  <c:v>4.0580805034553927E-2</c:v>
                </c:pt>
                <c:pt idx="15316">
                  <c:v>4.0712955033552725E-2</c:v>
                </c:pt>
                <c:pt idx="15317">
                  <c:v>4.2377738367554721E-2</c:v>
                </c:pt>
                <c:pt idx="15318">
                  <c:v>4.2404888367554031E-2</c:v>
                </c:pt>
                <c:pt idx="15319">
                  <c:v>4.2111638367553675E-2</c:v>
                </c:pt>
                <c:pt idx="15320">
                  <c:v>4.1412671700553141E-2</c:v>
                </c:pt>
                <c:pt idx="15321">
                  <c:v>4.1890588367553286E-2</c:v>
                </c:pt>
                <c:pt idx="15322">
                  <c:v>4.4542221700553733E-2</c:v>
                </c:pt>
                <c:pt idx="15323">
                  <c:v>4.6203355034553931E-2</c:v>
                </c:pt>
                <c:pt idx="15324">
                  <c:v>4.4721288367553805E-2</c:v>
                </c:pt>
                <c:pt idx="15325">
                  <c:v>4.3242105033553593E-2</c:v>
                </c:pt>
                <c:pt idx="15326">
                  <c:v>4.3943471700553752E-2</c:v>
                </c:pt>
                <c:pt idx="15327">
                  <c:v>4.4567738367553525E-2</c:v>
                </c:pt>
                <c:pt idx="15328">
                  <c:v>4.4696471700553311E-2</c:v>
                </c:pt>
                <c:pt idx="15329">
                  <c:v>4.3939355034555441E-2</c:v>
                </c:pt>
                <c:pt idx="15330">
                  <c:v>4.4076438367553331E-2</c:v>
                </c:pt>
                <c:pt idx="15331">
                  <c:v>4.3843171700554032E-2</c:v>
                </c:pt>
                <c:pt idx="15332">
                  <c:v>4.5308721700552959E-2</c:v>
                </c:pt>
                <c:pt idx="15333">
                  <c:v>4.5296088367552792E-2</c:v>
                </c:pt>
                <c:pt idx="15334">
                  <c:v>4.3491055034553264E-2</c:v>
                </c:pt>
                <c:pt idx="15335">
                  <c:v>4.1191821700553313E-2</c:v>
                </c:pt>
                <c:pt idx="15336">
                  <c:v>4.0880271700554041E-2</c:v>
                </c:pt>
                <c:pt idx="15337">
                  <c:v>4.1254238367554444E-2</c:v>
                </c:pt>
                <c:pt idx="15338">
                  <c:v>4.1364988367553715E-2</c:v>
                </c:pt>
                <c:pt idx="15339">
                  <c:v>4.0474071700553574E-2</c:v>
                </c:pt>
                <c:pt idx="15340">
                  <c:v>3.9932455033555095E-2</c:v>
                </c:pt>
                <c:pt idx="15341">
                  <c:v>4.0847721700553799E-2</c:v>
                </c:pt>
                <c:pt idx="15342">
                  <c:v>4.1864971700554102E-2</c:v>
                </c:pt>
                <c:pt idx="15343">
                  <c:v>4.1978871701552969E-2</c:v>
                </c:pt>
                <c:pt idx="15344">
                  <c:v>4.1377938367552283E-2</c:v>
                </c:pt>
                <c:pt idx="15345">
                  <c:v>4.1938521700553857E-2</c:v>
                </c:pt>
                <c:pt idx="15346">
                  <c:v>4.2044538367554687E-2</c:v>
                </c:pt>
                <c:pt idx="15347">
                  <c:v>4.4837888367553938E-2</c:v>
                </c:pt>
                <c:pt idx="15348">
                  <c:v>4.560743836755328E-2</c:v>
                </c:pt>
                <c:pt idx="15349">
                  <c:v>4.4193838367552155E-2</c:v>
                </c:pt>
                <c:pt idx="15350">
                  <c:v>4.3857205033554572E-2</c:v>
                </c:pt>
                <c:pt idx="15351">
                  <c:v>4.4482371701554294E-2</c:v>
                </c:pt>
                <c:pt idx="15352">
                  <c:v>4.5255205034554671E-2</c:v>
                </c:pt>
                <c:pt idx="15353">
                  <c:v>4.4899588367553769E-2</c:v>
                </c:pt>
                <c:pt idx="15354">
                  <c:v>4.5014888367552922E-2</c:v>
                </c:pt>
                <c:pt idx="15355">
                  <c:v>4.499002170055362E-2</c:v>
                </c:pt>
                <c:pt idx="15356">
                  <c:v>4.5533221700554585E-2</c:v>
                </c:pt>
                <c:pt idx="15357">
                  <c:v>4.6150955033552557E-2</c:v>
                </c:pt>
                <c:pt idx="15358">
                  <c:v>4.5170021701554E-2</c:v>
                </c:pt>
                <c:pt idx="15359">
                  <c:v>4.4303455033554109E-2</c:v>
                </c:pt>
                <c:pt idx="15360">
                  <c:v>4.0668105033554405E-2</c:v>
                </c:pt>
                <c:pt idx="15361">
                  <c:v>3.9931121701553843E-2</c:v>
                </c:pt>
                <c:pt idx="15362">
                  <c:v>4.1354471701553444E-2</c:v>
                </c:pt>
                <c:pt idx="15363">
                  <c:v>4.1186405034554022E-2</c:v>
                </c:pt>
                <c:pt idx="15364">
                  <c:v>4.105155503455378E-2</c:v>
                </c:pt>
                <c:pt idx="15365">
                  <c:v>4.0950605034553569E-2</c:v>
                </c:pt>
                <c:pt idx="15366">
                  <c:v>4.0926605034553767E-2</c:v>
                </c:pt>
                <c:pt idx="15367">
                  <c:v>4.1662705034554784E-2</c:v>
                </c:pt>
                <c:pt idx="15368">
                  <c:v>4.1319838367553666E-2</c:v>
                </c:pt>
                <c:pt idx="15369">
                  <c:v>4.049695503455282E-2</c:v>
                </c:pt>
                <c:pt idx="15370">
                  <c:v>4.0124971700554249E-2</c:v>
                </c:pt>
                <c:pt idx="15371">
                  <c:v>3.9854388367554131E-2</c:v>
                </c:pt>
                <c:pt idx="15372">
                  <c:v>4.0755388367554837E-2</c:v>
                </c:pt>
                <c:pt idx="15373">
                  <c:v>4.0153905034553142E-2</c:v>
                </c:pt>
                <c:pt idx="15374">
                  <c:v>4.0236055034553922E-2</c:v>
                </c:pt>
                <c:pt idx="15375">
                  <c:v>3.99625883675538E-2</c:v>
                </c:pt>
                <c:pt idx="15376">
                  <c:v>3.9875555034552826E-2</c:v>
                </c:pt>
                <c:pt idx="15377">
                  <c:v>4.0147921701552527E-2</c:v>
                </c:pt>
                <c:pt idx="15378">
                  <c:v>3.9935755034552892E-2</c:v>
                </c:pt>
                <c:pt idx="15379">
                  <c:v>3.9971421700553969E-2</c:v>
                </c:pt>
                <c:pt idx="15380">
                  <c:v>3.9863171700553715E-2</c:v>
                </c:pt>
                <c:pt idx="15381">
                  <c:v>4.0264055033554194E-2</c:v>
                </c:pt>
                <c:pt idx="15382">
                  <c:v>4.1498938367554097E-2</c:v>
                </c:pt>
                <c:pt idx="15383">
                  <c:v>4.1622921700553442E-2</c:v>
                </c:pt>
                <c:pt idx="15384">
                  <c:v>4.1718171701554632E-2</c:v>
                </c:pt>
                <c:pt idx="15385">
                  <c:v>4.4212121700554399E-2</c:v>
                </c:pt>
                <c:pt idx="15386">
                  <c:v>4.3904438367554158E-2</c:v>
                </c:pt>
                <c:pt idx="15387">
                  <c:v>4.4778705034553348E-2</c:v>
                </c:pt>
                <c:pt idx="15388">
                  <c:v>4.4816638367554298E-2</c:v>
                </c:pt>
                <c:pt idx="15389">
                  <c:v>4.4153705034553917E-2</c:v>
                </c:pt>
                <c:pt idx="15390">
                  <c:v>4.3809505034553234E-2</c:v>
                </c:pt>
                <c:pt idx="15391">
                  <c:v>4.3837471701553235E-2</c:v>
                </c:pt>
                <c:pt idx="15392">
                  <c:v>4.5686221700553767E-2</c:v>
                </c:pt>
                <c:pt idx="15393">
                  <c:v>4.5634455033552748E-2</c:v>
                </c:pt>
                <c:pt idx="15394">
                  <c:v>4.5528371700554751E-2</c:v>
                </c:pt>
                <c:pt idx="15395">
                  <c:v>4.4683388367554991E-2</c:v>
                </c:pt>
                <c:pt idx="15396">
                  <c:v>4.4187088367553209E-2</c:v>
                </c:pt>
                <c:pt idx="15397">
                  <c:v>4.5981655034553051E-2</c:v>
                </c:pt>
                <c:pt idx="15398">
                  <c:v>4.5350021700554202E-2</c:v>
                </c:pt>
                <c:pt idx="15399">
                  <c:v>4.4493788367554424E-2</c:v>
                </c:pt>
                <c:pt idx="15400">
                  <c:v>4.4346105034553454E-2</c:v>
                </c:pt>
                <c:pt idx="15401">
                  <c:v>4.4303105034555437E-2</c:v>
                </c:pt>
                <c:pt idx="15402">
                  <c:v>4.5230338367553594E-2</c:v>
                </c:pt>
                <c:pt idx="15403">
                  <c:v>4.5104555034552754E-2</c:v>
                </c:pt>
                <c:pt idx="15404">
                  <c:v>4.517885503355408E-2</c:v>
                </c:pt>
                <c:pt idx="15405">
                  <c:v>4.4961855033554834E-2</c:v>
                </c:pt>
                <c:pt idx="15406">
                  <c:v>4.471530503455319E-2</c:v>
                </c:pt>
                <c:pt idx="15407">
                  <c:v>4.6012188367554566E-2</c:v>
                </c:pt>
                <c:pt idx="15408">
                  <c:v>4.5686421700554328E-2</c:v>
                </c:pt>
                <c:pt idx="15409">
                  <c:v>4.4064755034553607E-2</c:v>
                </c:pt>
                <c:pt idx="15410">
                  <c:v>4.1633021701554321E-2</c:v>
                </c:pt>
                <c:pt idx="15411">
                  <c:v>4.1358121700553377E-2</c:v>
                </c:pt>
                <c:pt idx="15412">
                  <c:v>4.1642588367554148E-2</c:v>
                </c:pt>
                <c:pt idx="15413">
                  <c:v>4.1047988367552926E-2</c:v>
                </c:pt>
                <c:pt idx="15414">
                  <c:v>4.0530238367554497E-2</c:v>
                </c:pt>
                <c:pt idx="15415">
                  <c:v>4.0024571700555137E-2</c:v>
                </c:pt>
                <c:pt idx="15416">
                  <c:v>4.0904738367553997E-2</c:v>
                </c:pt>
                <c:pt idx="15417">
                  <c:v>4.1953638367552906E-2</c:v>
                </c:pt>
                <c:pt idx="15418">
                  <c:v>4.1789255033552089E-2</c:v>
                </c:pt>
                <c:pt idx="15419">
                  <c:v>4.1562555034553264E-2</c:v>
                </c:pt>
                <c:pt idx="15420">
                  <c:v>4.0722921700553763E-2</c:v>
                </c:pt>
                <c:pt idx="15421">
                  <c:v>4.0570388367552959E-2</c:v>
                </c:pt>
                <c:pt idx="15422">
                  <c:v>4.1725638367553011E-2</c:v>
                </c:pt>
                <c:pt idx="15423">
                  <c:v>4.1069371700554094E-2</c:v>
                </c:pt>
                <c:pt idx="15424">
                  <c:v>4.0833155033554072E-2</c:v>
                </c:pt>
                <c:pt idx="15425">
                  <c:v>3.9914921700554509E-2</c:v>
                </c:pt>
                <c:pt idx="15426">
                  <c:v>4.0075455034554744E-2</c:v>
                </c:pt>
                <c:pt idx="15427">
                  <c:v>4.0889788367553373E-2</c:v>
                </c:pt>
                <c:pt idx="15428">
                  <c:v>4.1117338367553338E-2</c:v>
                </c:pt>
                <c:pt idx="15429">
                  <c:v>4.138162170155453E-2</c:v>
                </c:pt>
                <c:pt idx="15430">
                  <c:v>4.1096738367554189E-2</c:v>
                </c:pt>
                <c:pt idx="15431">
                  <c:v>4.1173871701553247E-2</c:v>
                </c:pt>
                <c:pt idx="15432">
                  <c:v>4.280160503355375E-2</c:v>
                </c:pt>
                <c:pt idx="15433">
                  <c:v>4.2594038367552892E-2</c:v>
                </c:pt>
                <c:pt idx="15434">
                  <c:v>4.2658255034553741E-2</c:v>
                </c:pt>
                <c:pt idx="15435">
                  <c:v>4.4880588367553778E-2</c:v>
                </c:pt>
                <c:pt idx="15436">
                  <c:v>4.4411121700554682E-2</c:v>
                </c:pt>
                <c:pt idx="15437">
                  <c:v>4.5208288367553487E-2</c:v>
                </c:pt>
                <c:pt idx="15438">
                  <c:v>4.4704771701552695E-2</c:v>
                </c:pt>
                <c:pt idx="15439">
                  <c:v>4.4225088367553192E-2</c:v>
                </c:pt>
                <c:pt idx="15440">
                  <c:v>4.3815971700554138E-2</c:v>
                </c:pt>
                <c:pt idx="15441">
                  <c:v>4.4393888367554049E-2</c:v>
                </c:pt>
                <c:pt idx="15442">
                  <c:v>4.5752438367554896E-2</c:v>
                </c:pt>
                <c:pt idx="15443">
                  <c:v>4.5591221700553811E-2</c:v>
                </c:pt>
                <c:pt idx="15444">
                  <c:v>4.4877088367553733E-2</c:v>
                </c:pt>
                <c:pt idx="15445">
                  <c:v>4.5148838367553304E-2</c:v>
                </c:pt>
                <c:pt idx="15446">
                  <c:v>4.5200005033554327E-2</c:v>
                </c:pt>
                <c:pt idx="15447">
                  <c:v>4.4017421700552853E-2</c:v>
                </c:pt>
                <c:pt idx="15448">
                  <c:v>4.1498488367554168E-2</c:v>
                </c:pt>
                <c:pt idx="15449">
                  <c:v>4.0753205034554221E-2</c:v>
                </c:pt>
                <c:pt idx="15450">
                  <c:v>3.9951355033553917E-2</c:v>
                </c:pt>
                <c:pt idx="15451">
                  <c:v>4.0374438367552792E-2</c:v>
                </c:pt>
                <c:pt idx="15452">
                  <c:v>4.0609021700553208E-2</c:v>
                </c:pt>
                <c:pt idx="15453">
                  <c:v>4.1140571700553033E-2</c:v>
                </c:pt>
                <c:pt idx="15454">
                  <c:v>4.0828005034552597E-2</c:v>
                </c:pt>
                <c:pt idx="15455">
                  <c:v>3.9827271700555181E-2</c:v>
                </c:pt>
                <c:pt idx="15456">
                  <c:v>3.9771105034554347E-2</c:v>
                </c:pt>
                <c:pt idx="15457">
                  <c:v>4.1755238367554307E-2</c:v>
                </c:pt>
                <c:pt idx="15458">
                  <c:v>4.1710555034552635E-2</c:v>
                </c:pt>
                <c:pt idx="15459">
                  <c:v>4.1363921700553655E-2</c:v>
                </c:pt>
                <c:pt idx="15460">
                  <c:v>4.0578955034553624E-2</c:v>
                </c:pt>
                <c:pt idx="15461">
                  <c:v>3.9797705034554334E-2</c:v>
                </c:pt>
                <c:pt idx="15462">
                  <c:v>3.7320721700553741E-2</c:v>
                </c:pt>
                <c:pt idx="15463">
                  <c:v>3.7461255033554644E-2</c:v>
                </c:pt>
                <c:pt idx="15464">
                  <c:v>3.6375355034553317E-2</c:v>
                </c:pt>
                <c:pt idx="15465">
                  <c:v>3.6140071700553514E-2</c:v>
                </c:pt>
                <c:pt idx="15466">
                  <c:v>3.6172621700553756E-2</c:v>
                </c:pt>
                <c:pt idx="15467">
                  <c:v>3.7725788367555205E-2</c:v>
                </c:pt>
                <c:pt idx="15468">
                  <c:v>3.8070338367552872E-2</c:v>
                </c:pt>
                <c:pt idx="15469">
                  <c:v>3.7509338367553505E-2</c:v>
                </c:pt>
                <c:pt idx="15470">
                  <c:v>3.7350788367553414E-2</c:v>
                </c:pt>
                <c:pt idx="15471">
                  <c:v>3.7149355034554923E-2</c:v>
                </c:pt>
                <c:pt idx="15472">
                  <c:v>3.795200503355374E-2</c:v>
                </c:pt>
                <c:pt idx="15473">
                  <c:v>3.7686605033553769E-2</c:v>
                </c:pt>
                <c:pt idx="15474">
                  <c:v>3.6937555034552497E-2</c:v>
                </c:pt>
                <c:pt idx="15475">
                  <c:v>3.594638836755322E-2</c:v>
                </c:pt>
                <c:pt idx="15476">
                  <c:v>3.6182438367553041E-2</c:v>
                </c:pt>
                <c:pt idx="15477">
                  <c:v>3.7440438367553022E-2</c:v>
                </c:pt>
                <c:pt idx="15478">
                  <c:v>3.7218588367553943E-2</c:v>
                </c:pt>
                <c:pt idx="15479">
                  <c:v>3.6994605034553055E-2</c:v>
                </c:pt>
                <c:pt idx="15480">
                  <c:v>3.6934755034555303E-2</c:v>
                </c:pt>
                <c:pt idx="15481">
                  <c:v>3.7006255034552418E-2</c:v>
                </c:pt>
                <c:pt idx="15482">
                  <c:v>3.7879555034552717E-2</c:v>
                </c:pt>
                <c:pt idx="15483">
                  <c:v>3.8157971700553753E-2</c:v>
                </c:pt>
                <c:pt idx="15484">
                  <c:v>3.6852355033553288E-2</c:v>
                </c:pt>
                <c:pt idx="15485">
                  <c:v>3.5918038367554098E-2</c:v>
                </c:pt>
                <c:pt idx="15486">
                  <c:v>3.6232171700553331E-2</c:v>
                </c:pt>
                <c:pt idx="15487">
                  <c:v>3.6815555034553207E-2</c:v>
                </c:pt>
                <c:pt idx="15488">
                  <c:v>3.7102471700554099E-2</c:v>
                </c:pt>
                <c:pt idx="15489">
                  <c:v>3.6153555034553045E-2</c:v>
                </c:pt>
                <c:pt idx="15490">
                  <c:v>3.6197555034553866E-2</c:v>
                </c:pt>
                <c:pt idx="15491">
                  <c:v>3.5890105034552769E-2</c:v>
                </c:pt>
                <c:pt idx="15492">
                  <c:v>3.7932005033554497E-2</c:v>
                </c:pt>
                <c:pt idx="15493">
                  <c:v>3.8133171701553573E-2</c:v>
                </c:pt>
                <c:pt idx="15494">
                  <c:v>3.698505503355505E-2</c:v>
                </c:pt>
                <c:pt idx="15495">
                  <c:v>3.5687755034554194E-2</c:v>
                </c:pt>
                <c:pt idx="15496">
                  <c:v>3.5927405034553453E-2</c:v>
                </c:pt>
                <c:pt idx="15497">
                  <c:v>3.7788871700553409E-2</c:v>
                </c:pt>
                <c:pt idx="15498">
                  <c:v>3.7586938367552628E-2</c:v>
                </c:pt>
                <c:pt idx="15499">
                  <c:v>3.6592055034554385E-2</c:v>
                </c:pt>
                <c:pt idx="15500">
                  <c:v>3.5972021701552628E-2</c:v>
                </c:pt>
                <c:pt idx="15501">
                  <c:v>3.6231405034555089E-2</c:v>
                </c:pt>
                <c:pt idx="15502">
                  <c:v>3.7106688367553667E-2</c:v>
                </c:pt>
                <c:pt idx="15503">
                  <c:v>3.7714271700553817E-2</c:v>
                </c:pt>
                <c:pt idx="15504">
                  <c:v>3.7290055034554251E-2</c:v>
                </c:pt>
                <c:pt idx="15505">
                  <c:v>3.6686671700555132E-2</c:v>
                </c:pt>
                <c:pt idx="15506">
                  <c:v>3.6473155033553931E-2</c:v>
                </c:pt>
                <c:pt idx="15507">
                  <c:v>3.7517371701555072E-2</c:v>
                </c:pt>
                <c:pt idx="15508">
                  <c:v>3.7234571701554267E-2</c:v>
                </c:pt>
                <c:pt idx="15509">
                  <c:v>3.5876838367554023E-2</c:v>
                </c:pt>
                <c:pt idx="15510">
                  <c:v>3.5393121700555377E-2</c:v>
                </c:pt>
                <c:pt idx="15511">
                  <c:v>3.5128038367553807E-2</c:v>
                </c:pt>
                <c:pt idx="15512">
                  <c:v>3.6195171701554466E-2</c:v>
                </c:pt>
                <c:pt idx="15513">
                  <c:v>3.6428138367553722E-2</c:v>
                </c:pt>
                <c:pt idx="15514">
                  <c:v>3.6050555034553747E-2</c:v>
                </c:pt>
                <c:pt idx="15515">
                  <c:v>3.4987638367552656E-2</c:v>
                </c:pt>
                <c:pt idx="15516">
                  <c:v>3.5508755033554842E-2</c:v>
                </c:pt>
                <c:pt idx="15517">
                  <c:v>3.5885705034554641E-2</c:v>
                </c:pt>
                <c:pt idx="15518">
                  <c:v>3.7053405033554435E-2</c:v>
                </c:pt>
                <c:pt idx="15519">
                  <c:v>3.640152170055351E-2</c:v>
                </c:pt>
                <c:pt idx="15520">
                  <c:v>3.5217221700555038E-2</c:v>
                </c:pt>
                <c:pt idx="15521">
                  <c:v>3.5675038367552994E-2</c:v>
                </c:pt>
                <c:pt idx="15522">
                  <c:v>3.757985503355328E-2</c:v>
                </c:pt>
                <c:pt idx="15523">
                  <c:v>3.6511088367553193E-2</c:v>
                </c:pt>
                <c:pt idx="15524">
                  <c:v>3.5419855034555206E-2</c:v>
                </c:pt>
                <c:pt idx="15525">
                  <c:v>3.458012170055276E-2</c:v>
                </c:pt>
                <c:pt idx="15526">
                  <c:v>3.4649005033553018E-2</c:v>
                </c:pt>
                <c:pt idx="15527">
                  <c:v>3.6417288367554826E-2</c:v>
                </c:pt>
                <c:pt idx="15528">
                  <c:v>3.7005871701553297E-2</c:v>
                </c:pt>
                <c:pt idx="15529">
                  <c:v>3.6243821700554471E-2</c:v>
                </c:pt>
                <c:pt idx="15530">
                  <c:v>3.6324738367553303E-2</c:v>
                </c:pt>
                <c:pt idx="15531">
                  <c:v>3.5769088367554283E-2</c:v>
                </c:pt>
                <c:pt idx="15532">
                  <c:v>3.746578836755439E-2</c:v>
                </c:pt>
                <c:pt idx="15533">
                  <c:v>3.6899421700554449E-2</c:v>
                </c:pt>
                <c:pt idx="15534">
                  <c:v>3.59729383675544E-2</c:v>
                </c:pt>
                <c:pt idx="15535">
                  <c:v>3.4844838367553657E-2</c:v>
                </c:pt>
                <c:pt idx="15536">
                  <c:v>3.4843288367553307E-2</c:v>
                </c:pt>
                <c:pt idx="15537">
                  <c:v>3.6276955034554484E-2</c:v>
                </c:pt>
                <c:pt idx="15538">
                  <c:v>3.5990555033554153E-2</c:v>
                </c:pt>
                <c:pt idx="15539">
                  <c:v>3.6096238367552894E-2</c:v>
                </c:pt>
                <c:pt idx="15540">
                  <c:v>3.5213471700553847E-2</c:v>
                </c:pt>
                <c:pt idx="15541">
                  <c:v>3.555105503455365E-2</c:v>
                </c:pt>
                <c:pt idx="15542">
                  <c:v>3.7528705034554258E-2</c:v>
                </c:pt>
                <c:pt idx="15543">
                  <c:v>3.7263288367554062E-2</c:v>
                </c:pt>
                <c:pt idx="15544">
                  <c:v>3.6310805033553842E-2</c:v>
                </c:pt>
                <c:pt idx="15545">
                  <c:v>3.5274988367553342E-2</c:v>
                </c:pt>
                <c:pt idx="15546">
                  <c:v>3.5596788367555157E-2</c:v>
                </c:pt>
                <c:pt idx="15547">
                  <c:v>3.6546121700552228E-2</c:v>
                </c:pt>
                <c:pt idx="15548">
                  <c:v>3.6154680171555278E-2</c:v>
                </c:pt>
                <c:pt idx="15549">
                  <c:v>3.5771538367554492E-2</c:v>
                </c:pt>
                <c:pt idx="15550">
                  <c:v>3.7357256164553612E-2</c:v>
                </c:pt>
                <c:pt idx="15551">
                  <c:v>3.5188938367553171E-2</c:v>
                </c:pt>
                <c:pt idx="15552">
                  <c:v>3.656007170155369E-2</c:v>
                </c:pt>
                <c:pt idx="15553">
                  <c:v>4.0603584919554472E-2</c:v>
                </c:pt>
                <c:pt idx="15554">
                  <c:v>3.8085688367552842E-2</c:v>
                </c:pt>
                <c:pt idx="15555">
                  <c:v>3.7104755034554196E-2</c:v>
                </c:pt>
                <c:pt idx="15556">
                  <c:v>3.6355188367553873E-2</c:v>
                </c:pt>
                <c:pt idx="15557">
                  <c:v>3.6760663777553895E-2</c:v>
                </c:pt>
                <c:pt idx="15558">
                  <c:v>3.7523928480553928E-2</c:v>
                </c:pt>
                <c:pt idx="15559">
                  <c:v>3.6734926072553756E-2</c:v>
                </c:pt>
                <c:pt idx="15560">
                  <c:v>3.6499549023553748E-2</c:v>
                </c:pt>
                <c:pt idx="15561">
                  <c:v>3.7882420510553197E-2</c:v>
                </c:pt>
                <c:pt idx="15562">
                  <c:v>3.7048571700554825E-2</c:v>
                </c:pt>
                <c:pt idx="15563">
                  <c:v>3.8398694378554546E-2</c:v>
                </c:pt>
                <c:pt idx="15564">
                  <c:v>3.7227721700554064E-2</c:v>
                </c:pt>
                <c:pt idx="15565">
                  <c:v>3.6646438367553949E-2</c:v>
                </c:pt>
                <c:pt idx="15566">
                  <c:v>3.7409988367554228E-2</c:v>
                </c:pt>
                <c:pt idx="15567">
                  <c:v>3.8622738367554768E-2</c:v>
                </c:pt>
                <c:pt idx="15568">
                  <c:v>3.8720821701553512E-2</c:v>
                </c:pt>
                <c:pt idx="15569">
                  <c:v>3.8026921700553509E-2</c:v>
                </c:pt>
                <c:pt idx="15570">
                  <c:v>3.6588255034554387E-2</c:v>
                </c:pt>
                <c:pt idx="15571">
                  <c:v>3.7531688367553565E-2</c:v>
                </c:pt>
                <c:pt idx="15572">
                  <c:v>3.8070988367555139E-2</c:v>
                </c:pt>
                <c:pt idx="15573">
                  <c:v>3.8027221701553551E-2</c:v>
                </c:pt>
                <c:pt idx="15574">
                  <c:v>3.6343155034553612E-2</c:v>
                </c:pt>
                <c:pt idx="15575">
                  <c:v>3.5699305033554077E-2</c:v>
                </c:pt>
                <c:pt idx="15576">
                  <c:v>3.5752288367553356E-2</c:v>
                </c:pt>
                <c:pt idx="15577">
                  <c:v>3.7366421700553112E-2</c:v>
                </c:pt>
                <c:pt idx="15578">
                  <c:v>3.7690438367554216E-2</c:v>
                </c:pt>
                <c:pt idx="15579">
                  <c:v>3.7715938367553783E-2</c:v>
                </c:pt>
                <c:pt idx="15580">
                  <c:v>3.7032455034553061E-2</c:v>
                </c:pt>
                <c:pt idx="15581">
                  <c:v>3.7041305033553365E-2</c:v>
                </c:pt>
                <c:pt idx="15582">
                  <c:v>3.9239888367553058E-2</c:v>
                </c:pt>
                <c:pt idx="15583">
                  <c:v>3.8075671700552996E-2</c:v>
                </c:pt>
                <c:pt idx="15584">
                  <c:v>3.711402170055407E-2</c:v>
                </c:pt>
                <c:pt idx="15585">
                  <c:v>3.6880988367552228E-2</c:v>
                </c:pt>
                <c:pt idx="15586">
                  <c:v>3.6503121700552435E-2</c:v>
                </c:pt>
                <c:pt idx="15587">
                  <c:v>3.7715721700552998E-2</c:v>
                </c:pt>
                <c:pt idx="15588">
                  <c:v>3.8668371701555196E-2</c:v>
                </c:pt>
                <c:pt idx="15589">
                  <c:v>3.7141605034553174E-2</c:v>
                </c:pt>
                <c:pt idx="15590">
                  <c:v>3.7644388367554307E-2</c:v>
                </c:pt>
                <c:pt idx="15591">
                  <c:v>3.783015503455274E-2</c:v>
                </c:pt>
                <c:pt idx="15592">
                  <c:v>3.8115055034554993E-2</c:v>
                </c:pt>
                <c:pt idx="15593">
                  <c:v>3.825307170155319E-2</c:v>
                </c:pt>
                <c:pt idx="15594">
                  <c:v>3.7296905033554276E-2</c:v>
                </c:pt>
                <c:pt idx="15595">
                  <c:v>3.7022871700554696E-2</c:v>
                </c:pt>
                <c:pt idx="15596">
                  <c:v>3.6353155034553233E-2</c:v>
                </c:pt>
                <c:pt idx="15597">
                  <c:v>3.9147338367553311E-2</c:v>
                </c:pt>
                <c:pt idx="15598">
                  <c:v>4.057848836755347E-2</c:v>
                </c:pt>
                <c:pt idx="15599">
                  <c:v>4.024668836755381E-2</c:v>
                </c:pt>
                <c:pt idx="15600">
                  <c:v>3.9376405033554954E-2</c:v>
                </c:pt>
                <c:pt idx="15601">
                  <c:v>3.9811855034554491E-2</c:v>
                </c:pt>
                <c:pt idx="15602">
                  <c:v>4.1716905034554011E-2</c:v>
                </c:pt>
                <c:pt idx="15603">
                  <c:v>4.1223721700553065E-2</c:v>
                </c:pt>
                <c:pt idx="15604">
                  <c:v>4.0960255034552653E-2</c:v>
                </c:pt>
                <c:pt idx="15605">
                  <c:v>3.9533005034553662E-2</c:v>
                </c:pt>
                <c:pt idx="15606">
                  <c:v>3.9871788367554964E-2</c:v>
                </c:pt>
                <c:pt idx="15607">
                  <c:v>4.071623836755385E-2</c:v>
                </c:pt>
                <c:pt idx="15608">
                  <c:v>4.0205721700552879E-2</c:v>
                </c:pt>
                <c:pt idx="15609">
                  <c:v>3.9671138367553163E-2</c:v>
                </c:pt>
                <c:pt idx="15610">
                  <c:v>3.6906005034555059E-2</c:v>
                </c:pt>
                <c:pt idx="15611">
                  <c:v>3.7067271700553087E-2</c:v>
                </c:pt>
                <c:pt idx="15612">
                  <c:v>3.8218071701554515E-2</c:v>
                </c:pt>
                <c:pt idx="15613">
                  <c:v>3.8632205034553516E-2</c:v>
                </c:pt>
                <c:pt idx="15614">
                  <c:v>3.7759921700552604E-2</c:v>
                </c:pt>
                <c:pt idx="15615">
                  <c:v>3.7519371700553486E-2</c:v>
                </c:pt>
                <c:pt idx="15616">
                  <c:v>3.7992171701554292E-2</c:v>
                </c:pt>
                <c:pt idx="15617">
                  <c:v>3.8514088367553392E-2</c:v>
                </c:pt>
                <c:pt idx="15618">
                  <c:v>3.8297171701553404E-2</c:v>
                </c:pt>
                <c:pt idx="15619">
                  <c:v>3.7066688367553405E-2</c:v>
                </c:pt>
                <c:pt idx="15620">
                  <c:v>3.7117655034553956E-2</c:v>
                </c:pt>
                <c:pt idx="15621">
                  <c:v>3.7158088367553924E-2</c:v>
                </c:pt>
                <c:pt idx="15622">
                  <c:v>3.7585538367552254E-2</c:v>
                </c:pt>
                <c:pt idx="15623">
                  <c:v>3.7748188367554072E-2</c:v>
                </c:pt>
                <c:pt idx="15624">
                  <c:v>3.8145805033553651E-2</c:v>
                </c:pt>
                <c:pt idx="15625">
                  <c:v>3.7392288367555218E-2</c:v>
                </c:pt>
                <c:pt idx="15626">
                  <c:v>3.7380105034553204E-2</c:v>
                </c:pt>
                <c:pt idx="15627">
                  <c:v>3.7923188367554553E-2</c:v>
                </c:pt>
                <c:pt idx="15628">
                  <c:v>3.8628888367553807E-2</c:v>
                </c:pt>
                <c:pt idx="15629">
                  <c:v>3.7379655034555051E-2</c:v>
                </c:pt>
                <c:pt idx="15630">
                  <c:v>3.7134605034553084E-2</c:v>
                </c:pt>
                <c:pt idx="15631">
                  <c:v>3.6916821700553507E-2</c:v>
                </c:pt>
                <c:pt idx="15632">
                  <c:v>3.7303321701552997E-2</c:v>
                </c:pt>
                <c:pt idx="15633">
                  <c:v>3.7388757333553138E-2</c:v>
                </c:pt>
                <c:pt idx="15634">
                  <c:v>3.7286038367553467E-2</c:v>
                </c:pt>
                <c:pt idx="15635">
                  <c:v>3.7237988367553279E-2</c:v>
                </c:pt>
                <c:pt idx="15636">
                  <c:v>3.7571288367552705E-2</c:v>
                </c:pt>
                <c:pt idx="15637">
                  <c:v>3.9093621701554462E-2</c:v>
                </c:pt>
                <c:pt idx="15638">
                  <c:v>3.8589088367554106E-2</c:v>
                </c:pt>
                <c:pt idx="15639">
                  <c:v>3.8128505034552299E-2</c:v>
                </c:pt>
                <c:pt idx="15640">
                  <c:v>3.7327238367555318E-2</c:v>
                </c:pt>
                <c:pt idx="15641">
                  <c:v>3.6917138367553684E-2</c:v>
                </c:pt>
                <c:pt idx="15642">
                  <c:v>3.7904138367553977E-2</c:v>
                </c:pt>
                <c:pt idx="15643">
                  <c:v>3.7575955034553979E-2</c:v>
                </c:pt>
                <c:pt idx="15644">
                  <c:v>3.7121655034554515E-2</c:v>
                </c:pt>
                <c:pt idx="15645">
                  <c:v>3.6665688367555085E-2</c:v>
                </c:pt>
                <c:pt idx="15646">
                  <c:v>3.6692805034554035E-2</c:v>
                </c:pt>
                <c:pt idx="15647">
                  <c:v>3.8726588367553341E-2</c:v>
                </c:pt>
                <c:pt idx="15648">
                  <c:v>3.9121521701553655E-2</c:v>
                </c:pt>
                <c:pt idx="15649">
                  <c:v>3.8640438367553778E-2</c:v>
                </c:pt>
                <c:pt idx="15650">
                  <c:v>3.730449871255366E-2</c:v>
                </c:pt>
                <c:pt idx="15651">
                  <c:v>3.7790505034553015E-2</c:v>
                </c:pt>
                <c:pt idx="15652">
                  <c:v>3.849312170155357E-2</c:v>
                </c:pt>
                <c:pt idx="15653">
                  <c:v>3.8818805034554552E-2</c:v>
                </c:pt>
                <c:pt idx="15654">
                  <c:v>3.7860521701554142E-2</c:v>
                </c:pt>
                <c:pt idx="15655">
                  <c:v>3.7180638367554544E-2</c:v>
                </c:pt>
                <c:pt idx="15656">
                  <c:v>3.7141288367552996E-2</c:v>
                </c:pt>
                <c:pt idx="15657">
                  <c:v>3.8979988367553411E-2</c:v>
                </c:pt>
                <c:pt idx="15658">
                  <c:v>3.8945621701555092E-2</c:v>
                </c:pt>
                <c:pt idx="15659">
                  <c:v>3.8171288367554859E-2</c:v>
                </c:pt>
                <c:pt idx="15660">
                  <c:v>3.8443305033553934E-2</c:v>
                </c:pt>
                <c:pt idx="15661">
                  <c:v>3.8313688367552737E-2</c:v>
                </c:pt>
                <c:pt idx="15662">
                  <c:v>3.9969788367554451E-2</c:v>
                </c:pt>
                <c:pt idx="15663">
                  <c:v>3.9420138367554494E-2</c:v>
                </c:pt>
                <c:pt idx="15664">
                  <c:v>3.8829438367554439E-2</c:v>
                </c:pt>
                <c:pt idx="15665">
                  <c:v>3.7830438367552469E-2</c:v>
                </c:pt>
                <c:pt idx="15666">
                  <c:v>3.7845455033553813E-2</c:v>
                </c:pt>
                <c:pt idx="15667">
                  <c:v>3.8854521701554526E-2</c:v>
                </c:pt>
                <c:pt idx="15668">
                  <c:v>3.8814355033553974E-2</c:v>
                </c:pt>
                <c:pt idx="15669">
                  <c:v>3.7279938367553236E-2</c:v>
                </c:pt>
                <c:pt idx="15670">
                  <c:v>3.7222138367554572E-2</c:v>
                </c:pt>
                <c:pt idx="15671">
                  <c:v>3.7272821701553618E-2</c:v>
                </c:pt>
                <c:pt idx="15672">
                  <c:v>3.807572170055358E-2</c:v>
                </c:pt>
                <c:pt idx="15673">
                  <c:v>3.8419221700554965E-2</c:v>
                </c:pt>
                <c:pt idx="15674">
                  <c:v>3.7422471701554508E-2</c:v>
                </c:pt>
                <c:pt idx="15675">
                  <c:v>3.6846171701552202E-2</c:v>
                </c:pt>
                <c:pt idx="15676">
                  <c:v>3.6898138367553693E-2</c:v>
                </c:pt>
                <c:pt idx="15677">
                  <c:v>3.8648088367552583E-2</c:v>
                </c:pt>
                <c:pt idx="15678">
                  <c:v>3.875162170155462E-2</c:v>
                </c:pt>
                <c:pt idx="15679">
                  <c:v>3.7337805034554486E-2</c:v>
                </c:pt>
                <c:pt idx="15680">
                  <c:v>3.7180405034553624E-2</c:v>
                </c:pt>
                <c:pt idx="15681">
                  <c:v>3.729927170155363E-2</c:v>
                </c:pt>
                <c:pt idx="15682">
                  <c:v>3.8753971700553572E-2</c:v>
                </c:pt>
                <c:pt idx="15683">
                  <c:v>3.7873071701553365E-2</c:v>
                </c:pt>
                <c:pt idx="15684">
                  <c:v>3.6893421700553611E-2</c:v>
                </c:pt>
                <c:pt idx="15685">
                  <c:v>3.6510055034553582E-2</c:v>
                </c:pt>
                <c:pt idx="15686">
                  <c:v>3.5816705034554766E-2</c:v>
                </c:pt>
                <c:pt idx="15687">
                  <c:v>3.7771221700553206E-2</c:v>
                </c:pt>
                <c:pt idx="15688">
                  <c:v>3.8071771700553605E-2</c:v>
                </c:pt>
                <c:pt idx="15689">
                  <c:v>3.7205855034554383E-2</c:v>
                </c:pt>
                <c:pt idx="15690">
                  <c:v>3.7424905033552627E-2</c:v>
                </c:pt>
                <c:pt idx="15691">
                  <c:v>3.6641888367554068E-2</c:v>
                </c:pt>
                <c:pt idx="15692">
                  <c:v>3.7626121701554063E-2</c:v>
                </c:pt>
                <c:pt idx="15693">
                  <c:v>3.7839005034553133E-2</c:v>
                </c:pt>
                <c:pt idx="15694">
                  <c:v>3.7414755034553118E-2</c:v>
                </c:pt>
                <c:pt idx="15695">
                  <c:v>3.7216471700554046E-2</c:v>
                </c:pt>
                <c:pt idx="15696">
                  <c:v>3.7061355033553192E-2</c:v>
                </c:pt>
                <c:pt idx="15697">
                  <c:v>3.7940321701554106E-2</c:v>
                </c:pt>
                <c:pt idx="15698">
                  <c:v>3.7047455034552493E-2</c:v>
                </c:pt>
                <c:pt idx="15699">
                  <c:v>3.6710155033555972E-2</c:v>
                </c:pt>
                <c:pt idx="15700">
                  <c:v>3.6081855033553503E-2</c:v>
                </c:pt>
                <c:pt idx="15701">
                  <c:v>3.5961038367553891E-2</c:v>
                </c:pt>
                <c:pt idx="15702">
                  <c:v>3.7235455034553902E-2</c:v>
                </c:pt>
                <c:pt idx="15703">
                  <c:v>3.7444355034554413E-2</c:v>
                </c:pt>
                <c:pt idx="15704">
                  <c:v>3.720187170055396E-2</c:v>
                </c:pt>
                <c:pt idx="15705">
                  <c:v>3.7028788367554591E-2</c:v>
                </c:pt>
                <c:pt idx="15706">
                  <c:v>3.9893067677554364E-2</c:v>
                </c:pt>
                <c:pt idx="15707">
                  <c:v>3.8212705034553943E-2</c:v>
                </c:pt>
                <c:pt idx="15708">
                  <c:v>3.8486555033554873E-2</c:v>
                </c:pt>
                <c:pt idx="15709">
                  <c:v>3.7470505033552606E-2</c:v>
                </c:pt>
                <c:pt idx="15710">
                  <c:v>3.6711821700554162E-2</c:v>
                </c:pt>
                <c:pt idx="15711">
                  <c:v>3.622392170055462E-2</c:v>
                </c:pt>
                <c:pt idx="15712">
                  <c:v>3.7734721700552989E-2</c:v>
                </c:pt>
                <c:pt idx="15713">
                  <c:v>3.7713038367553645E-2</c:v>
                </c:pt>
                <c:pt idx="15714">
                  <c:v>3.7333638367553726E-2</c:v>
                </c:pt>
                <c:pt idx="15715">
                  <c:v>3.6324288367553373E-2</c:v>
                </c:pt>
                <c:pt idx="15716">
                  <c:v>3.6889355034554108E-2</c:v>
                </c:pt>
                <c:pt idx="15717">
                  <c:v>3.7667388367554858E-2</c:v>
                </c:pt>
                <c:pt idx="15718">
                  <c:v>3.6908621700553604E-2</c:v>
                </c:pt>
                <c:pt idx="15719">
                  <c:v>3.7314471700553534E-2</c:v>
                </c:pt>
                <c:pt idx="15720">
                  <c:v>3.7217205034553794E-2</c:v>
                </c:pt>
                <c:pt idx="15721">
                  <c:v>3.7487788367553912E-2</c:v>
                </c:pt>
                <c:pt idx="15722">
                  <c:v>3.7748588367553418E-2</c:v>
                </c:pt>
                <c:pt idx="15723">
                  <c:v>3.8191871700553784E-2</c:v>
                </c:pt>
                <c:pt idx="15724">
                  <c:v>3.7709388367553623E-2</c:v>
                </c:pt>
                <c:pt idx="15725">
                  <c:v>3.6518238367555036E-2</c:v>
                </c:pt>
                <c:pt idx="15726">
                  <c:v>3.6501338367554717E-2</c:v>
                </c:pt>
                <c:pt idx="15727">
                  <c:v>3.7454155034553474E-2</c:v>
                </c:pt>
                <c:pt idx="15728">
                  <c:v>3.7867838367554321E-2</c:v>
                </c:pt>
                <c:pt idx="15729">
                  <c:v>3.6137038367553623E-2</c:v>
                </c:pt>
                <c:pt idx="15730">
                  <c:v>3.6577571701553915E-2</c:v>
                </c:pt>
                <c:pt idx="15731">
                  <c:v>3.6243105034553261E-2</c:v>
                </c:pt>
                <c:pt idx="15732">
                  <c:v>3.7824538367554575E-2</c:v>
                </c:pt>
                <c:pt idx="15733">
                  <c:v>3.8211205034554177E-2</c:v>
                </c:pt>
                <c:pt idx="15734">
                  <c:v>3.7598938367554305E-2</c:v>
                </c:pt>
                <c:pt idx="15735">
                  <c:v>3.6550505034553774E-2</c:v>
                </c:pt>
                <c:pt idx="15736">
                  <c:v>3.6852171700554728E-2</c:v>
                </c:pt>
                <c:pt idx="15737">
                  <c:v>3.7670655033553893E-2</c:v>
                </c:pt>
                <c:pt idx="15738">
                  <c:v>3.7795405034553434E-2</c:v>
                </c:pt>
                <c:pt idx="15739">
                  <c:v>3.768783836755403E-2</c:v>
                </c:pt>
                <c:pt idx="15740">
                  <c:v>3.6792105034554504E-2</c:v>
                </c:pt>
                <c:pt idx="15741">
                  <c:v>3.7221338367554105E-2</c:v>
                </c:pt>
                <c:pt idx="15742">
                  <c:v>3.7720988367554178E-2</c:v>
                </c:pt>
                <c:pt idx="15743">
                  <c:v>3.7776571701553643E-2</c:v>
                </c:pt>
                <c:pt idx="15744">
                  <c:v>3.7245821700554196E-2</c:v>
                </c:pt>
                <c:pt idx="15745">
                  <c:v>3.664095503355376E-2</c:v>
                </c:pt>
                <c:pt idx="15746">
                  <c:v>3.7534355034554559E-2</c:v>
                </c:pt>
                <c:pt idx="15747">
                  <c:v>3.8938871701552594E-2</c:v>
                </c:pt>
                <c:pt idx="15748">
                  <c:v>3.9109305034552969E-2</c:v>
                </c:pt>
                <c:pt idx="15749">
                  <c:v>3.8738171701553761E-2</c:v>
                </c:pt>
                <c:pt idx="15750">
                  <c:v>3.7846305034553177E-2</c:v>
                </c:pt>
                <c:pt idx="15751">
                  <c:v>3.8271471700554963E-2</c:v>
                </c:pt>
                <c:pt idx="15752">
                  <c:v>3.8667738367553064E-2</c:v>
                </c:pt>
                <c:pt idx="15753">
                  <c:v>3.890980503355386E-2</c:v>
                </c:pt>
                <c:pt idx="15754">
                  <c:v>3.8763438367552319E-2</c:v>
                </c:pt>
                <c:pt idx="15755">
                  <c:v>3.871455503455308E-2</c:v>
                </c:pt>
                <c:pt idx="15756">
                  <c:v>3.9307488367554336E-2</c:v>
                </c:pt>
                <c:pt idx="15757">
                  <c:v>4.0490388367554211E-2</c:v>
                </c:pt>
                <c:pt idx="15758">
                  <c:v>3.988460503455378E-2</c:v>
                </c:pt>
                <c:pt idx="15759">
                  <c:v>3.8550071700554647E-2</c:v>
                </c:pt>
                <c:pt idx="15760">
                  <c:v>3.7440588367554775E-2</c:v>
                </c:pt>
                <c:pt idx="15761">
                  <c:v>3.7807338367554302E-2</c:v>
                </c:pt>
                <c:pt idx="15762">
                  <c:v>3.862132170055417E-2</c:v>
                </c:pt>
                <c:pt idx="15763">
                  <c:v>3.8449955033553487E-2</c:v>
                </c:pt>
                <c:pt idx="15764">
                  <c:v>3.790047170155382E-2</c:v>
                </c:pt>
                <c:pt idx="15765">
                  <c:v>3.7527171701554132E-2</c:v>
                </c:pt>
                <c:pt idx="15766">
                  <c:v>3.749925503355285E-2</c:v>
                </c:pt>
                <c:pt idx="15767">
                  <c:v>3.8371721700552322E-2</c:v>
                </c:pt>
                <c:pt idx="15768">
                  <c:v>3.8495221701553242E-2</c:v>
                </c:pt>
                <c:pt idx="15769">
                  <c:v>3.8150771700553102E-2</c:v>
                </c:pt>
                <c:pt idx="15770">
                  <c:v>3.7850188367554119E-2</c:v>
                </c:pt>
                <c:pt idx="15771">
                  <c:v>3.7533155034554747E-2</c:v>
                </c:pt>
                <c:pt idx="15772">
                  <c:v>3.852840503455375E-2</c:v>
                </c:pt>
                <c:pt idx="15773">
                  <c:v>3.859787170055369E-2</c:v>
                </c:pt>
                <c:pt idx="15774">
                  <c:v>3.7727988367554269E-2</c:v>
                </c:pt>
                <c:pt idx="15775">
                  <c:v>3.7276338367553799E-2</c:v>
                </c:pt>
                <c:pt idx="15776">
                  <c:v>3.6957838367553245E-2</c:v>
                </c:pt>
                <c:pt idx="15777">
                  <c:v>3.8486055034554448E-2</c:v>
                </c:pt>
                <c:pt idx="15778">
                  <c:v>3.8531821701552851E-2</c:v>
                </c:pt>
                <c:pt idx="15779">
                  <c:v>3.7673721701552546E-2</c:v>
                </c:pt>
                <c:pt idx="15780">
                  <c:v>3.7186288367553069E-2</c:v>
                </c:pt>
                <c:pt idx="15781">
                  <c:v>3.774433836755349E-2</c:v>
                </c:pt>
                <c:pt idx="15782">
                  <c:v>3.8594638367553238E-2</c:v>
                </c:pt>
                <c:pt idx="15783">
                  <c:v>3.8448038367554241E-2</c:v>
                </c:pt>
                <c:pt idx="15784">
                  <c:v>3.7889788367553259E-2</c:v>
                </c:pt>
                <c:pt idx="15785">
                  <c:v>3.6926871701553801E-2</c:v>
                </c:pt>
                <c:pt idx="15786">
                  <c:v>3.6141788367554065E-2</c:v>
                </c:pt>
                <c:pt idx="15787">
                  <c:v>3.8309338367553417E-2</c:v>
                </c:pt>
                <c:pt idx="15788">
                  <c:v>3.8397838367553797E-2</c:v>
                </c:pt>
                <c:pt idx="15789">
                  <c:v>3.9269755033553858E-2</c:v>
                </c:pt>
                <c:pt idx="15790">
                  <c:v>3.786370503455401E-2</c:v>
                </c:pt>
                <c:pt idx="15791">
                  <c:v>3.744033836755363E-2</c:v>
                </c:pt>
                <c:pt idx="15792">
                  <c:v>3.9305021700553902E-2</c:v>
                </c:pt>
                <c:pt idx="15793">
                  <c:v>3.9430388367553484E-2</c:v>
                </c:pt>
                <c:pt idx="15794">
                  <c:v>3.8194588367553586E-2</c:v>
                </c:pt>
                <c:pt idx="15795">
                  <c:v>3.7383371701554105E-2</c:v>
                </c:pt>
                <c:pt idx="15796">
                  <c:v>3.624010503455373E-2</c:v>
                </c:pt>
                <c:pt idx="15797">
                  <c:v>3.8099305033553812E-2</c:v>
                </c:pt>
                <c:pt idx="15798">
                  <c:v>3.8289305033553725E-2</c:v>
                </c:pt>
                <c:pt idx="15799">
                  <c:v>3.7579821700552921E-2</c:v>
                </c:pt>
                <c:pt idx="15800">
                  <c:v>3.6554605034553725E-2</c:v>
                </c:pt>
                <c:pt idx="15801">
                  <c:v>3.7973455034554029E-2</c:v>
                </c:pt>
                <c:pt idx="15802">
                  <c:v>3.7905013503554977E-2</c:v>
                </c:pt>
                <c:pt idx="15803">
                  <c:v>3.7205024711554693E-2</c:v>
                </c:pt>
                <c:pt idx="15804">
                  <c:v>3.7602331587554397E-2</c:v>
                </c:pt>
                <c:pt idx="15805">
                  <c:v>3.6344155034552864E-2</c:v>
                </c:pt>
                <c:pt idx="15806">
                  <c:v>3.6614288367554829E-2</c:v>
                </c:pt>
                <c:pt idx="15807">
                  <c:v>3.840281678255493E-2</c:v>
                </c:pt>
                <c:pt idx="15808">
                  <c:v>3.8393860683554729E-2</c:v>
                </c:pt>
                <c:pt idx="15809">
                  <c:v>3.7304321701552248E-2</c:v>
                </c:pt>
                <c:pt idx="15810">
                  <c:v>3.9110021700554179E-2</c:v>
                </c:pt>
                <c:pt idx="15811">
                  <c:v>3.7890128257553848E-2</c:v>
                </c:pt>
                <c:pt idx="15812">
                  <c:v>4.0909177263553212E-2</c:v>
                </c:pt>
                <c:pt idx="15813">
                  <c:v>4.0691371700554549E-2</c:v>
                </c:pt>
                <c:pt idx="15814">
                  <c:v>3.9572588367552577E-2</c:v>
                </c:pt>
                <c:pt idx="15815">
                  <c:v>3.9537368695552425E-2</c:v>
                </c:pt>
                <c:pt idx="15816">
                  <c:v>3.8553222265554646E-2</c:v>
                </c:pt>
                <c:pt idx="15817">
                  <c:v>4.0016105034553953E-2</c:v>
                </c:pt>
                <c:pt idx="15818">
                  <c:v>3.9773988367554261E-2</c:v>
                </c:pt>
                <c:pt idx="15819">
                  <c:v>3.820620503455259E-2</c:v>
                </c:pt>
                <c:pt idx="15820">
                  <c:v>3.8128121700554865E-2</c:v>
                </c:pt>
                <c:pt idx="15821">
                  <c:v>3.9087121700553021E-2</c:v>
                </c:pt>
                <c:pt idx="15822">
                  <c:v>4.1114371700554167E-2</c:v>
                </c:pt>
                <c:pt idx="15823">
                  <c:v>4.094973836755407E-2</c:v>
                </c:pt>
                <c:pt idx="15824">
                  <c:v>3.9929655034552661E-2</c:v>
                </c:pt>
                <c:pt idx="15825">
                  <c:v>3.9605221701553853E-2</c:v>
                </c:pt>
                <c:pt idx="15826">
                  <c:v>3.9738255034554151E-2</c:v>
                </c:pt>
                <c:pt idx="15827">
                  <c:v>4.2226705034553683E-2</c:v>
                </c:pt>
                <c:pt idx="15828">
                  <c:v>4.1976571700554424E-2</c:v>
                </c:pt>
                <c:pt idx="15829">
                  <c:v>4.1004671701554821E-2</c:v>
                </c:pt>
                <c:pt idx="15830">
                  <c:v>3.9976021700554434E-2</c:v>
                </c:pt>
                <c:pt idx="15831">
                  <c:v>4.0887421700554108E-2</c:v>
                </c:pt>
                <c:pt idx="15832">
                  <c:v>4.2297755034554421E-2</c:v>
                </c:pt>
                <c:pt idx="15833">
                  <c:v>4.1967555034553919E-2</c:v>
                </c:pt>
                <c:pt idx="15834">
                  <c:v>4.1210238367553623E-2</c:v>
                </c:pt>
                <c:pt idx="15835">
                  <c:v>3.9808838367552959E-2</c:v>
                </c:pt>
                <c:pt idx="15836">
                  <c:v>3.9287671700553653E-2</c:v>
                </c:pt>
                <c:pt idx="15837">
                  <c:v>4.1416005033552986E-2</c:v>
                </c:pt>
                <c:pt idx="15838">
                  <c:v>4.1565971700554052E-2</c:v>
                </c:pt>
                <c:pt idx="15839">
                  <c:v>4.0346288367552455E-2</c:v>
                </c:pt>
                <c:pt idx="15840">
                  <c:v>3.9838921701554633E-2</c:v>
                </c:pt>
                <c:pt idx="15841">
                  <c:v>3.9962421701553688E-2</c:v>
                </c:pt>
                <c:pt idx="15842">
                  <c:v>4.0669705033553563E-2</c:v>
                </c:pt>
                <c:pt idx="15843">
                  <c:v>4.0887755033552645E-2</c:v>
                </c:pt>
                <c:pt idx="15844">
                  <c:v>4.1123888367553499E-2</c:v>
                </c:pt>
                <c:pt idx="15845">
                  <c:v>4.0777855034554514E-2</c:v>
                </c:pt>
                <c:pt idx="15846">
                  <c:v>4.0659455033554573E-2</c:v>
                </c:pt>
                <c:pt idx="15847">
                  <c:v>4.1528555033553752E-2</c:v>
                </c:pt>
                <c:pt idx="15848">
                  <c:v>4.1910288367552576E-2</c:v>
                </c:pt>
                <c:pt idx="15849">
                  <c:v>4.0505821700553349E-2</c:v>
                </c:pt>
                <c:pt idx="15850">
                  <c:v>4.0190821701554705E-2</c:v>
                </c:pt>
                <c:pt idx="15851">
                  <c:v>4.0090371700553143E-2</c:v>
                </c:pt>
                <c:pt idx="15852">
                  <c:v>4.1468621700555056E-2</c:v>
                </c:pt>
                <c:pt idx="15853">
                  <c:v>4.1078038367554151E-2</c:v>
                </c:pt>
                <c:pt idx="15854">
                  <c:v>3.9977405034552896E-2</c:v>
                </c:pt>
                <c:pt idx="15855">
                  <c:v>3.9470805034555093E-2</c:v>
                </c:pt>
                <c:pt idx="15856">
                  <c:v>4.0137905034554458E-2</c:v>
                </c:pt>
                <c:pt idx="15857">
                  <c:v>4.0976838367554572E-2</c:v>
                </c:pt>
                <c:pt idx="15858">
                  <c:v>4.1667388367554417E-2</c:v>
                </c:pt>
                <c:pt idx="15859">
                  <c:v>4.0378038367554006E-2</c:v>
                </c:pt>
                <c:pt idx="15860">
                  <c:v>4.0230838367553326E-2</c:v>
                </c:pt>
                <c:pt idx="15861">
                  <c:v>4.0121055033554634E-2</c:v>
                </c:pt>
                <c:pt idx="15862">
                  <c:v>4.1020105033553869E-2</c:v>
                </c:pt>
                <c:pt idx="15863">
                  <c:v>4.1261305033553478E-2</c:v>
                </c:pt>
                <c:pt idx="15864">
                  <c:v>4.0625205034554093E-2</c:v>
                </c:pt>
                <c:pt idx="15865">
                  <c:v>4.0452505034553846E-2</c:v>
                </c:pt>
                <c:pt idx="15866">
                  <c:v>4.0676321700554532E-2</c:v>
                </c:pt>
                <c:pt idx="15867">
                  <c:v>4.2555021701553522E-2</c:v>
                </c:pt>
                <c:pt idx="15868">
                  <c:v>4.1790538367554711E-2</c:v>
                </c:pt>
                <c:pt idx="15869">
                  <c:v>4.1251105033553295E-2</c:v>
                </c:pt>
                <c:pt idx="15870">
                  <c:v>4.0922838367554129E-2</c:v>
                </c:pt>
                <c:pt idx="15871">
                  <c:v>4.0710671700552717E-2</c:v>
                </c:pt>
                <c:pt idx="15872">
                  <c:v>4.1362605033554226E-2</c:v>
                </c:pt>
                <c:pt idx="15873">
                  <c:v>4.0845621701554216E-2</c:v>
                </c:pt>
                <c:pt idx="15874">
                  <c:v>4.0441105034553851E-2</c:v>
                </c:pt>
                <c:pt idx="15875">
                  <c:v>3.9989805034553919E-2</c:v>
                </c:pt>
                <c:pt idx="15876">
                  <c:v>4.03837883675537E-2</c:v>
                </c:pt>
                <c:pt idx="15877">
                  <c:v>4.126228836755437E-2</c:v>
                </c:pt>
                <c:pt idx="15878">
                  <c:v>4.1764205033554228E-2</c:v>
                </c:pt>
                <c:pt idx="15879">
                  <c:v>4.0142038367554769E-2</c:v>
                </c:pt>
                <c:pt idx="15880">
                  <c:v>3.9808688367552983E-2</c:v>
                </c:pt>
                <c:pt idx="15881">
                  <c:v>3.9816088367554195E-2</c:v>
                </c:pt>
                <c:pt idx="15882">
                  <c:v>4.11413717005535E-2</c:v>
                </c:pt>
                <c:pt idx="15883">
                  <c:v>4.0844838367553885E-2</c:v>
                </c:pt>
                <c:pt idx="15884">
                  <c:v>4.0940371701553027E-2</c:v>
                </c:pt>
                <c:pt idx="15885">
                  <c:v>4.0441521701553421E-2</c:v>
                </c:pt>
                <c:pt idx="15886">
                  <c:v>3.9804005034555126E-2</c:v>
                </c:pt>
                <c:pt idx="15887">
                  <c:v>4.194975503455374E-2</c:v>
                </c:pt>
                <c:pt idx="15888">
                  <c:v>4.1009138367553669E-2</c:v>
                </c:pt>
                <c:pt idx="15889">
                  <c:v>4.0126288367553678E-2</c:v>
                </c:pt>
                <c:pt idx="15890">
                  <c:v>3.9184638367553995E-2</c:v>
                </c:pt>
                <c:pt idx="15891">
                  <c:v>4.03347050345539E-2</c:v>
                </c:pt>
                <c:pt idx="15892">
                  <c:v>4.1740388367553075E-2</c:v>
                </c:pt>
                <c:pt idx="15893">
                  <c:v>4.1221571701554674E-2</c:v>
                </c:pt>
                <c:pt idx="15894">
                  <c:v>3.9915705034554841E-2</c:v>
                </c:pt>
                <c:pt idx="15895">
                  <c:v>3.9830471700555273E-2</c:v>
                </c:pt>
                <c:pt idx="15896">
                  <c:v>4.0854188367554792E-2</c:v>
                </c:pt>
                <c:pt idx="15897">
                  <c:v>4.1845755034553414E-2</c:v>
                </c:pt>
                <c:pt idx="15898">
                  <c:v>4.1646321701553426E-2</c:v>
                </c:pt>
                <c:pt idx="15899">
                  <c:v>4.1604271700553988E-2</c:v>
                </c:pt>
                <c:pt idx="15900">
                  <c:v>4.1176155033554943E-2</c:v>
                </c:pt>
                <c:pt idx="15901">
                  <c:v>4.0081471700553942E-2</c:v>
                </c:pt>
                <c:pt idx="15902">
                  <c:v>4.0259605034553794E-2</c:v>
                </c:pt>
                <c:pt idx="15903">
                  <c:v>4.1190755033553253E-2</c:v>
                </c:pt>
                <c:pt idx="15904">
                  <c:v>4.0801505034553778E-2</c:v>
                </c:pt>
                <c:pt idx="15905">
                  <c:v>4.1312555034553847E-2</c:v>
                </c:pt>
                <c:pt idx="15906">
                  <c:v>4.1832938367554598E-2</c:v>
                </c:pt>
                <c:pt idx="15907">
                  <c:v>4.4824821700553977E-2</c:v>
                </c:pt>
                <c:pt idx="15908">
                  <c:v>4.2605805034553648E-2</c:v>
                </c:pt>
                <c:pt idx="15909">
                  <c:v>4.2374721700553189E-2</c:v>
                </c:pt>
                <c:pt idx="15910">
                  <c:v>4.1783921700553742E-2</c:v>
                </c:pt>
                <c:pt idx="15911">
                  <c:v>4.1658288367554655E-2</c:v>
                </c:pt>
                <c:pt idx="15912">
                  <c:v>4.1798405034552524E-2</c:v>
                </c:pt>
                <c:pt idx="15913">
                  <c:v>4.1966071700554289E-2</c:v>
                </c:pt>
                <c:pt idx="15914">
                  <c:v>4.080850503355378E-2</c:v>
                </c:pt>
                <c:pt idx="15915">
                  <c:v>4.0228605033553813E-2</c:v>
                </c:pt>
                <c:pt idx="15916">
                  <c:v>4.0305988367554016E-2</c:v>
                </c:pt>
                <c:pt idx="15917">
                  <c:v>4.12864050335537E-2</c:v>
                </c:pt>
                <c:pt idx="15918">
                  <c:v>4.1571655034554802E-2</c:v>
                </c:pt>
                <c:pt idx="15919">
                  <c:v>4.1744605034554419E-2</c:v>
                </c:pt>
                <c:pt idx="15920">
                  <c:v>4.1214271700554542E-2</c:v>
                </c:pt>
                <c:pt idx="15921">
                  <c:v>4.0700105034553638E-2</c:v>
                </c:pt>
                <c:pt idx="15922">
                  <c:v>4.1637538367553753E-2</c:v>
                </c:pt>
                <c:pt idx="15923">
                  <c:v>4.1519238367553293E-2</c:v>
                </c:pt>
                <c:pt idx="15924">
                  <c:v>4.0816355034553234E-2</c:v>
                </c:pt>
                <c:pt idx="15925">
                  <c:v>4.0422655033553093E-2</c:v>
                </c:pt>
                <c:pt idx="15926">
                  <c:v>4.0417888367554292E-2</c:v>
                </c:pt>
                <c:pt idx="15927">
                  <c:v>4.185428836755363E-2</c:v>
                </c:pt>
                <c:pt idx="15928">
                  <c:v>4.2175705034552771E-2</c:v>
                </c:pt>
                <c:pt idx="15929">
                  <c:v>4.0868138367554388E-2</c:v>
                </c:pt>
                <c:pt idx="15930">
                  <c:v>4.1417938367554322E-2</c:v>
                </c:pt>
                <c:pt idx="15931">
                  <c:v>4.1378005034553092E-2</c:v>
                </c:pt>
                <c:pt idx="15932">
                  <c:v>4.2505488367553704E-2</c:v>
                </c:pt>
                <c:pt idx="15933">
                  <c:v>4.1253005034554271E-2</c:v>
                </c:pt>
                <c:pt idx="15934">
                  <c:v>4.0803938367553763E-2</c:v>
                </c:pt>
                <c:pt idx="15935">
                  <c:v>4.0620088367554666E-2</c:v>
                </c:pt>
                <c:pt idx="15936">
                  <c:v>4.0206138367554226E-2</c:v>
                </c:pt>
                <c:pt idx="15937">
                  <c:v>4.0911121700553957E-2</c:v>
                </c:pt>
                <c:pt idx="15938">
                  <c:v>4.0736488367554238E-2</c:v>
                </c:pt>
                <c:pt idx="15939">
                  <c:v>3.9658088367553426E-2</c:v>
                </c:pt>
                <c:pt idx="15940">
                  <c:v>4.0095138367553809E-2</c:v>
                </c:pt>
                <c:pt idx="15941">
                  <c:v>4.0337288367553861E-2</c:v>
                </c:pt>
                <c:pt idx="15942">
                  <c:v>4.1578421701553972E-2</c:v>
                </c:pt>
                <c:pt idx="15943">
                  <c:v>4.0748771701553957E-2</c:v>
                </c:pt>
                <c:pt idx="15944">
                  <c:v>4.0318871700555328E-2</c:v>
                </c:pt>
                <c:pt idx="15945">
                  <c:v>3.983293836755393E-2</c:v>
                </c:pt>
                <c:pt idx="15946">
                  <c:v>4.0275705034555423E-2</c:v>
                </c:pt>
                <c:pt idx="15947">
                  <c:v>4.0967571700554609E-2</c:v>
                </c:pt>
                <c:pt idx="15948">
                  <c:v>4.1157271700552792E-2</c:v>
                </c:pt>
                <c:pt idx="15949">
                  <c:v>4.0186871700552865E-2</c:v>
                </c:pt>
                <c:pt idx="15950">
                  <c:v>3.9688855033554085E-2</c:v>
                </c:pt>
                <c:pt idx="15951">
                  <c:v>3.9097205034553675E-2</c:v>
                </c:pt>
                <c:pt idx="15952">
                  <c:v>4.0885388367555245E-2</c:v>
                </c:pt>
                <c:pt idx="15953">
                  <c:v>4.047342170055486E-2</c:v>
                </c:pt>
                <c:pt idx="15954">
                  <c:v>4.0357821700553978E-2</c:v>
                </c:pt>
                <c:pt idx="15955">
                  <c:v>3.9516221700554646E-2</c:v>
                </c:pt>
                <c:pt idx="15956">
                  <c:v>3.9853155033553869E-2</c:v>
                </c:pt>
                <c:pt idx="15957">
                  <c:v>4.0659438367552661E-2</c:v>
                </c:pt>
                <c:pt idx="15958">
                  <c:v>4.0644238367554444E-2</c:v>
                </c:pt>
                <c:pt idx="15959">
                  <c:v>4.0000755033553895E-2</c:v>
                </c:pt>
                <c:pt idx="15960">
                  <c:v>3.924728836755427E-2</c:v>
                </c:pt>
                <c:pt idx="15961">
                  <c:v>3.9135455034554803E-2</c:v>
                </c:pt>
                <c:pt idx="15962">
                  <c:v>4.0558988367554741E-2</c:v>
                </c:pt>
                <c:pt idx="15963">
                  <c:v>4.1312388367553646E-2</c:v>
                </c:pt>
                <c:pt idx="15964">
                  <c:v>4.0517671700553273E-2</c:v>
                </c:pt>
                <c:pt idx="15965">
                  <c:v>4.0317971701553781E-2</c:v>
                </c:pt>
                <c:pt idx="15966">
                  <c:v>3.9678238367554422E-2</c:v>
                </c:pt>
                <c:pt idx="15967">
                  <c:v>4.1301221700552795E-2</c:v>
                </c:pt>
                <c:pt idx="15968">
                  <c:v>4.0825838367553893E-2</c:v>
                </c:pt>
                <c:pt idx="15969">
                  <c:v>4.0204121700555498E-2</c:v>
                </c:pt>
                <c:pt idx="15970">
                  <c:v>3.9924905033553906E-2</c:v>
                </c:pt>
                <c:pt idx="15971">
                  <c:v>3.9471138367555406E-2</c:v>
                </c:pt>
                <c:pt idx="15972">
                  <c:v>4.1491888367553423E-2</c:v>
                </c:pt>
                <c:pt idx="15973">
                  <c:v>4.1755405033554419E-2</c:v>
                </c:pt>
                <c:pt idx="15974">
                  <c:v>4.0854705034553754E-2</c:v>
                </c:pt>
                <c:pt idx="15975">
                  <c:v>4.0313721700553765E-2</c:v>
                </c:pt>
                <c:pt idx="15976">
                  <c:v>4.0135455034554249E-2</c:v>
                </c:pt>
                <c:pt idx="15977">
                  <c:v>4.152683836755329E-2</c:v>
                </c:pt>
                <c:pt idx="15978">
                  <c:v>4.1353255033553318E-2</c:v>
                </c:pt>
                <c:pt idx="15979">
                  <c:v>4.0282855034553713E-2</c:v>
                </c:pt>
                <c:pt idx="15980">
                  <c:v>4.0132688367553862E-2</c:v>
                </c:pt>
                <c:pt idx="15981">
                  <c:v>4.0295788367553834E-2</c:v>
                </c:pt>
                <c:pt idx="15982">
                  <c:v>4.183897170055402E-2</c:v>
                </c:pt>
                <c:pt idx="15983">
                  <c:v>4.1439871700553035E-2</c:v>
                </c:pt>
                <c:pt idx="15984">
                  <c:v>4.0516071700552339E-2</c:v>
                </c:pt>
                <c:pt idx="15985">
                  <c:v>4.0499288367555189E-2</c:v>
                </c:pt>
                <c:pt idx="15986">
                  <c:v>4.0127471700553266E-2</c:v>
                </c:pt>
                <c:pt idx="15987">
                  <c:v>4.0501371700554636E-2</c:v>
                </c:pt>
                <c:pt idx="15988">
                  <c:v>4.0523605034553392E-2</c:v>
                </c:pt>
                <c:pt idx="15989">
                  <c:v>3.9925421700554645E-2</c:v>
                </c:pt>
                <c:pt idx="15990">
                  <c:v>3.9540305034553705E-2</c:v>
                </c:pt>
                <c:pt idx="15991">
                  <c:v>3.9990038367553063E-2</c:v>
                </c:pt>
                <c:pt idx="15992">
                  <c:v>4.1439755034553508E-2</c:v>
                </c:pt>
                <c:pt idx="15993">
                  <c:v>4.1225105033553214E-2</c:v>
                </c:pt>
                <c:pt idx="15994">
                  <c:v>4.071627170055421E-2</c:v>
                </c:pt>
                <c:pt idx="15995">
                  <c:v>4.0112188367554105E-2</c:v>
                </c:pt>
                <c:pt idx="15996">
                  <c:v>4.0328655034554253E-2</c:v>
                </c:pt>
                <c:pt idx="15997">
                  <c:v>4.1296188367552625E-2</c:v>
                </c:pt>
                <c:pt idx="15998">
                  <c:v>4.1585321700554581E-2</c:v>
                </c:pt>
                <c:pt idx="15999">
                  <c:v>4.0784071700554272E-2</c:v>
                </c:pt>
                <c:pt idx="16000">
                  <c:v>4.0200055034552443E-2</c:v>
                </c:pt>
                <c:pt idx="16001">
                  <c:v>3.9999371700553746E-2</c:v>
                </c:pt>
                <c:pt idx="16002">
                  <c:v>4.1215705034553587E-2</c:v>
                </c:pt>
                <c:pt idx="16003">
                  <c:v>4.1129288367554431E-2</c:v>
                </c:pt>
                <c:pt idx="16004">
                  <c:v>3.9552255034554798E-2</c:v>
                </c:pt>
                <c:pt idx="16005">
                  <c:v>3.9314821701554828E-2</c:v>
                </c:pt>
                <c:pt idx="16006">
                  <c:v>4.018077170055441E-2</c:v>
                </c:pt>
                <c:pt idx="16007">
                  <c:v>4.1167321700552997E-2</c:v>
                </c:pt>
                <c:pt idx="16008">
                  <c:v>4.1714021700554008E-2</c:v>
                </c:pt>
                <c:pt idx="16009">
                  <c:v>4.0439221700554875E-2</c:v>
                </c:pt>
                <c:pt idx="16010">
                  <c:v>3.9348671700554186E-2</c:v>
                </c:pt>
                <c:pt idx="16011">
                  <c:v>4.0731855033553324E-2</c:v>
                </c:pt>
                <c:pt idx="16012">
                  <c:v>4.1556871700552514E-2</c:v>
                </c:pt>
                <c:pt idx="16013">
                  <c:v>4.0961555034553634E-2</c:v>
                </c:pt>
                <c:pt idx="16014">
                  <c:v>4.0164388367554829E-2</c:v>
                </c:pt>
                <c:pt idx="16015">
                  <c:v>3.9729405034553758E-2</c:v>
                </c:pt>
                <c:pt idx="16016">
                  <c:v>4.0580571700554693E-2</c:v>
                </c:pt>
                <c:pt idx="16017">
                  <c:v>4.1658638367555192E-2</c:v>
                </c:pt>
                <c:pt idx="16018">
                  <c:v>4.1372021701554254E-2</c:v>
                </c:pt>
                <c:pt idx="16019">
                  <c:v>4.0814288367553922E-2</c:v>
                </c:pt>
                <c:pt idx="16020">
                  <c:v>4.0307188367553828E-2</c:v>
                </c:pt>
                <c:pt idx="16021">
                  <c:v>4.036627170055325E-2</c:v>
                </c:pt>
                <c:pt idx="16022">
                  <c:v>4.1932405033553402E-2</c:v>
                </c:pt>
                <c:pt idx="16023">
                  <c:v>4.1577571701554697E-2</c:v>
                </c:pt>
                <c:pt idx="16024">
                  <c:v>4.0841855034552801E-2</c:v>
                </c:pt>
                <c:pt idx="16025">
                  <c:v>4.1047038367554259E-2</c:v>
                </c:pt>
                <c:pt idx="16026">
                  <c:v>4.0274905034554956E-2</c:v>
                </c:pt>
                <c:pt idx="16027">
                  <c:v>4.0848088367554561E-2</c:v>
                </c:pt>
                <c:pt idx="16028">
                  <c:v>4.0882938367555036E-2</c:v>
                </c:pt>
                <c:pt idx="16029">
                  <c:v>3.9987005034553172E-2</c:v>
                </c:pt>
                <c:pt idx="16030">
                  <c:v>3.975757170155432E-2</c:v>
                </c:pt>
                <c:pt idx="16031">
                  <c:v>3.9884288367553603E-2</c:v>
                </c:pt>
                <c:pt idx="16032">
                  <c:v>4.0372288367554313E-2</c:v>
                </c:pt>
                <c:pt idx="16033">
                  <c:v>4.085798836755479E-2</c:v>
                </c:pt>
                <c:pt idx="16034">
                  <c:v>4.0302355034554219E-2</c:v>
                </c:pt>
                <c:pt idx="16035">
                  <c:v>4.0022555034552945E-2</c:v>
                </c:pt>
                <c:pt idx="16036">
                  <c:v>3.9873205034553785E-2</c:v>
                </c:pt>
                <c:pt idx="16037">
                  <c:v>4.0470971701552963E-2</c:v>
                </c:pt>
                <c:pt idx="16038">
                  <c:v>4.0436138367552624E-2</c:v>
                </c:pt>
                <c:pt idx="16039">
                  <c:v>4.0294855033553525E-2</c:v>
                </c:pt>
                <c:pt idx="16040">
                  <c:v>3.9567938367553304E-2</c:v>
                </c:pt>
                <c:pt idx="16041">
                  <c:v>4.0178955033554467E-2</c:v>
                </c:pt>
                <c:pt idx="16042">
                  <c:v>4.2269021700554313E-2</c:v>
                </c:pt>
                <c:pt idx="16043">
                  <c:v>4.2309088367553607E-2</c:v>
                </c:pt>
                <c:pt idx="16044">
                  <c:v>4.1654671700553217E-2</c:v>
                </c:pt>
                <c:pt idx="16045">
                  <c:v>4.0703805034554244E-2</c:v>
                </c:pt>
                <c:pt idx="16046">
                  <c:v>4.0873788367552913E-2</c:v>
                </c:pt>
                <c:pt idx="16047">
                  <c:v>4.0729755033553652E-2</c:v>
                </c:pt>
                <c:pt idx="16048">
                  <c:v>4.0734121701553286E-2</c:v>
                </c:pt>
                <c:pt idx="16049">
                  <c:v>4.0011271700554255E-2</c:v>
                </c:pt>
                <c:pt idx="16050">
                  <c:v>3.9948855033553124E-2</c:v>
                </c:pt>
                <c:pt idx="16051">
                  <c:v>3.9536855034552468E-2</c:v>
                </c:pt>
                <c:pt idx="16052">
                  <c:v>4.0470238367553216E-2</c:v>
                </c:pt>
                <c:pt idx="16053">
                  <c:v>4.0169371700554415E-2</c:v>
                </c:pt>
                <c:pt idx="16054">
                  <c:v>4.0130755034554391E-2</c:v>
                </c:pt>
                <c:pt idx="16055">
                  <c:v>4.0002505033554805E-2</c:v>
                </c:pt>
                <c:pt idx="16056">
                  <c:v>3.9386271700553047E-2</c:v>
                </c:pt>
                <c:pt idx="16057">
                  <c:v>4.0389588367553977E-2</c:v>
                </c:pt>
                <c:pt idx="16058">
                  <c:v>4.008372170055359E-2</c:v>
                </c:pt>
                <c:pt idx="16059">
                  <c:v>3.9698888367554155E-2</c:v>
                </c:pt>
                <c:pt idx="16060">
                  <c:v>3.9180550436554065E-2</c:v>
                </c:pt>
                <c:pt idx="16061">
                  <c:v>3.9959171700552923E-2</c:v>
                </c:pt>
                <c:pt idx="16062">
                  <c:v>4.1445105033553767E-2</c:v>
                </c:pt>
                <c:pt idx="16063">
                  <c:v>4.0893605033553507E-2</c:v>
                </c:pt>
                <c:pt idx="16064">
                  <c:v>4.0301855033553616E-2</c:v>
                </c:pt>
                <c:pt idx="16065">
                  <c:v>3.9793221700553397E-2</c:v>
                </c:pt>
                <c:pt idx="16066">
                  <c:v>3.9537621700554262E-2</c:v>
                </c:pt>
                <c:pt idx="16067">
                  <c:v>4.0965238367554016E-2</c:v>
                </c:pt>
                <c:pt idx="16068">
                  <c:v>4.096315503355448E-2</c:v>
                </c:pt>
                <c:pt idx="16069">
                  <c:v>4.0500455034552865E-2</c:v>
                </c:pt>
                <c:pt idx="16070">
                  <c:v>3.9780988367552575E-2</c:v>
                </c:pt>
                <c:pt idx="16071">
                  <c:v>3.9434655034553637E-2</c:v>
                </c:pt>
                <c:pt idx="16072">
                  <c:v>4.0468138367553544E-2</c:v>
                </c:pt>
                <c:pt idx="16073">
                  <c:v>4.0154275798553976E-2</c:v>
                </c:pt>
                <c:pt idx="16074">
                  <c:v>3.978658949755505E-2</c:v>
                </c:pt>
                <c:pt idx="16075">
                  <c:v>3.9769238367553819E-2</c:v>
                </c:pt>
                <c:pt idx="16076">
                  <c:v>3.9831138367554211E-2</c:v>
                </c:pt>
                <c:pt idx="16077">
                  <c:v>4.0778305034552667E-2</c:v>
                </c:pt>
                <c:pt idx="16078">
                  <c:v>4.0241555034554247E-2</c:v>
                </c:pt>
                <c:pt idx="16079">
                  <c:v>3.9808921701553993E-2</c:v>
                </c:pt>
                <c:pt idx="16080">
                  <c:v>3.8998721700553809E-2</c:v>
                </c:pt>
                <c:pt idx="16081">
                  <c:v>4.0004371700553557E-2</c:v>
                </c:pt>
                <c:pt idx="16082">
                  <c:v>4.0634305033553766E-2</c:v>
                </c:pt>
                <c:pt idx="16083">
                  <c:v>4.1246821701553096E-2</c:v>
                </c:pt>
                <c:pt idx="16084">
                  <c:v>3.9637671701554703E-2</c:v>
                </c:pt>
                <c:pt idx="16085">
                  <c:v>4.0047005034554453E-2</c:v>
                </c:pt>
                <c:pt idx="16086">
                  <c:v>4.1674288367553339E-2</c:v>
                </c:pt>
                <c:pt idx="16087">
                  <c:v>4.1249438367553418E-2</c:v>
                </c:pt>
                <c:pt idx="16088">
                  <c:v>4.0973571700553671E-2</c:v>
                </c:pt>
                <c:pt idx="16089">
                  <c:v>4.1038488367553819E-2</c:v>
                </c:pt>
                <c:pt idx="16090">
                  <c:v>4.0399288367553646E-2</c:v>
                </c:pt>
                <c:pt idx="16091">
                  <c:v>4.0390188367553884E-2</c:v>
                </c:pt>
                <c:pt idx="16092">
                  <c:v>4.1599505034553411E-2</c:v>
                </c:pt>
                <c:pt idx="16093">
                  <c:v>4.1063521700553232E-2</c:v>
                </c:pt>
                <c:pt idx="16094">
                  <c:v>4.0619321700552782E-2</c:v>
                </c:pt>
                <c:pt idx="16095">
                  <c:v>4.054433836755407E-2</c:v>
                </c:pt>
                <c:pt idx="16096">
                  <c:v>3.9923938367553327E-2</c:v>
                </c:pt>
                <c:pt idx="16097">
                  <c:v>4.1541705033552881E-2</c:v>
                </c:pt>
                <c:pt idx="16098">
                  <c:v>4.038552170055261E-2</c:v>
                </c:pt>
                <c:pt idx="16099">
                  <c:v>3.973377170055499E-2</c:v>
                </c:pt>
                <c:pt idx="16100">
                  <c:v>3.9859621700553086E-2</c:v>
                </c:pt>
                <c:pt idx="16101">
                  <c:v>3.9005821700555068E-2</c:v>
                </c:pt>
                <c:pt idx="16102">
                  <c:v>4.0451421700553561E-2</c:v>
                </c:pt>
                <c:pt idx="16103">
                  <c:v>4.0085855034553711E-2</c:v>
                </c:pt>
                <c:pt idx="16104">
                  <c:v>3.9846688367552965E-2</c:v>
                </c:pt>
                <c:pt idx="16105">
                  <c:v>4.0037938367553275E-2</c:v>
                </c:pt>
                <c:pt idx="16106">
                  <c:v>3.9406138367554314E-2</c:v>
                </c:pt>
                <c:pt idx="16107">
                  <c:v>4.091570503455251E-2</c:v>
                </c:pt>
                <c:pt idx="16108">
                  <c:v>4.155687170055429E-2</c:v>
                </c:pt>
                <c:pt idx="16109">
                  <c:v>4.1261538367552711E-2</c:v>
                </c:pt>
                <c:pt idx="16110">
                  <c:v>3.9791305033554061E-2</c:v>
                </c:pt>
                <c:pt idx="16111">
                  <c:v>4.0413671700552947E-2</c:v>
                </c:pt>
                <c:pt idx="16112">
                  <c:v>4.1205838367553718E-2</c:v>
                </c:pt>
                <c:pt idx="16113">
                  <c:v>4.1784171700554887E-2</c:v>
                </c:pt>
                <c:pt idx="16114">
                  <c:v>4.064925503455448E-2</c:v>
                </c:pt>
                <c:pt idx="16115">
                  <c:v>4.0512155034552813E-2</c:v>
                </c:pt>
                <c:pt idx="16116">
                  <c:v>3.9907955034553091E-2</c:v>
                </c:pt>
                <c:pt idx="16117">
                  <c:v>4.0638188367554798E-2</c:v>
                </c:pt>
                <c:pt idx="16118">
                  <c:v>3.9962088367555063E-2</c:v>
                </c:pt>
                <c:pt idx="16119">
                  <c:v>3.9946355034554196E-2</c:v>
                </c:pt>
                <c:pt idx="16120">
                  <c:v>3.9889988367554488E-2</c:v>
                </c:pt>
                <c:pt idx="16121">
                  <c:v>3.9835838367554069E-2</c:v>
                </c:pt>
                <c:pt idx="16122">
                  <c:v>4.0437938367554119E-2</c:v>
                </c:pt>
                <c:pt idx="16123">
                  <c:v>4.0580421701554806E-2</c:v>
                </c:pt>
                <c:pt idx="16124">
                  <c:v>3.9662888367554452E-2</c:v>
                </c:pt>
                <c:pt idx="16125">
                  <c:v>3.8885721700553114E-2</c:v>
                </c:pt>
                <c:pt idx="16126">
                  <c:v>3.9211888367552697E-2</c:v>
                </c:pt>
                <c:pt idx="16127">
                  <c:v>3.9981271700553614E-2</c:v>
                </c:pt>
                <c:pt idx="16128">
                  <c:v>3.9909688367553778E-2</c:v>
                </c:pt>
                <c:pt idx="16129">
                  <c:v>3.8795038367553894E-2</c:v>
                </c:pt>
                <c:pt idx="16130">
                  <c:v>3.9213138367553094E-2</c:v>
                </c:pt>
                <c:pt idx="16131">
                  <c:v>3.971728836755424E-2</c:v>
                </c:pt>
                <c:pt idx="16132">
                  <c:v>4.1186088367553844E-2</c:v>
                </c:pt>
                <c:pt idx="16133">
                  <c:v>4.1110655034553426E-2</c:v>
                </c:pt>
                <c:pt idx="16134">
                  <c:v>4.0084271701554777E-2</c:v>
                </c:pt>
                <c:pt idx="16135">
                  <c:v>4.0301938367552873E-2</c:v>
                </c:pt>
                <c:pt idx="16136">
                  <c:v>4.0605105034553682E-2</c:v>
                </c:pt>
                <c:pt idx="16137">
                  <c:v>4.1738855034552949E-2</c:v>
                </c:pt>
                <c:pt idx="16138">
                  <c:v>4.0738205034553013E-2</c:v>
                </c:pt>
                <c:pt idx="16139">
                  <c:v>4.1112355034553752E-2</c:v>
                </c:pt>
                <c:pt idx="16140">
                  <c:v>4.0315088367553778E-2</c:v>
                </c:pt>
                <c:pt idx="16141">
                  <c:v>3.9732288367553673E-2</c:v>
                </c:pt>
                <c:pt idx="16142">
                  <c:v>4.1100355034553851E-2</c:v>
                </c:pt>
                <c:pt idx="16143">
                  <c:v>4.1327121700553485E-2</c:v>
                </c:pt>
                <c:pt idx="16144">
                  <c:v>4.0466405034552858E-2</c:v>
                </c:pt>
                <c:pt idx="16145">
                  <c:v>3.9858471701553946E-2</c:v>
                </c:pt>
                <c:pt idx="16146">
                  <c:v>3.9901488367553875E-2</c:v>
                </c:pt>
                <c:pt idx="16147">
                  <c:v>4.0734755034553552E-2</c:v>
                </c:pt>
                <c:pt idx="16148">
                  <c:v>4.1589305034555005E-2</c:v>
                </c:pt>
                <c:pt idx="16149">
                  <c:v>4.1362038367552992E-2</c:v>
                </c:pt>
                <c:pt idx="16150">
                  <c:v>4.0486021700552891E-2</c:v>
                </c:pt>
                <c:pt idx="16151">
                  <c:v>4.0561038367553828E-2</c:v>
                </c:pt>
                <c:pt idx="16152">
                  <c:v>4.2145271700554113E-2</c:v>
                </c:pt>
                <c:pt idx="16153">
                  <c:v>4.1519955034554593E-2</c:v>
                </c:pt>
                <c:pt idx="16154">
                  <c:v>4.106013836755458E-2</c:v>
                </c:pt>
                <c:pt idx="16155">
                  <c:v>3.9630538367552995E-2</c:v>
                </c:pt>
                <c:pt idx="16156">
                  <c:v>4.0070088367552395E-2</c:v>
                </c:pt>
                <c:pt idx="16157">
                  <c:v>4.0958571700554239E-2</c:v>
                </c:pt>
                <c:pt idx="16158">
                  <c:v>4.0584505034552756E-2</c:v>
                </c:pt>
                <c:pt idx="16159">
                  <c:v>3.9566971700554412E-2</c:v>
                </c:pt>
                <c:pt idx="16160">
                  <c:v>3.9392005034554381E-2</c:v>
                </c:pt>
                <c:pt idx="16161">
                  <c:v>3.9018955034554062E-2</c:v>
                </c:pt>
                <c:pt idx="16162">
                  <c:v>4.1245171700555042E-2</c:v>
                </c:pt>
                <c:pt idx="16163">
                  <c:v>4.1716455034554081E-2</c:v>
                </c:pt>
                <c:pt idx="16164">
                  <c:v>4.0677738367553354E-2</c:v>
                </c:pt>
                <c:pt idx="16165">
                  <c:v>4.0213105034553956E-2</c:v>
                </c:pt>
                <c:pt idx="16166">
                  <c:v>3.9919555033555335E-2</c:v>
                </c:pt>
                <c:pt idx="16167">
                  <c:v>4.172200503455499E-2</c:v>
                </c:pt>
                <c:pt idx="16168">
                  <c:v>4.1272105034553655E-2</c:v>
                </c:pt>
                <c:pt idx="16169">
                  <c:v>4.0545221700553705E-2</c:v>
                </c:pt>
                <c:pt idx="16170">
                  <c:v>3.967700503455425E-2</c:v>
                </c:pt>
                <c:pt idx="16171">
                  <c:v>4.0357055033553871E-2</c:v>
                </c:pt>
                <c:pt idx="16172">
                  <c:v>4.1590905034554163E-2</c:v>
                </c:pt>
                <c:pt idx="16173">
                  <c:v>4.1921655034553987E-2</c:v>
                </c:pt>
                <c:pt idx="16174">
                  <c:v>4.1090155034553669E-2</c:v>
                </c:pt>
                <c:pt idx="16175">
                  <c:v>4.0411388367552939E-2</c:v>
                </c:pt>
                <c:pt idx="16176">
                  <c:v>3.9310621700553619E-2</c:v>
                </c:pt>
                <c:pt idx="16177">
                  <c:v>4.0985338367554427E-2</c:v>
                </c:pt>
                <c:pt idx="16178">
                  <c:v>4.0876371700554651E-2</c:v>
                </c:pt>
                <c:pt idx="16179">
                  <c:v>4.0350088367554229E-2</c:v>
                </c:pt>
                <c:pt idx="16180">
                  <c:v>3.9246688367550811E-2</c:v>
                </c:pt>
                <c:pt idx="16181">
                  <c:v>3.908212170055321E-2</c:v>
                </c:pt>
                <c:pt idx="16182">
                  <c:v>4.0863405033554082E-2</c:v>
                </c:pt>
                <c:pt idx="16183">
                  <c:v>4.0770405034554494E-2</c:v>
                </c:pt>
                <c:pt idx="16184">
                  <c:v>3.9645155034555082E-2</c:v>
                </c:pt>
                <c:pt idx="16185">
                  <c:v>3.9551171701552826E-2</c:v>
                </c:pt>
                <c:pt idx="16186">
                  <c:v>3.9601871700555472E-2</c:v>
                </c:pt>
                <c:pt idx="16187">
                  <c:v>4.054188836755386E-2</c:v>
                </c:pt>
                <c:pt idx="16188">
                  <c:v>4.0629655034554582E-2</c:v>
                </c:pt>
                <c:pt idx="16189">
                  <c:v>3.9335555034553729E-2</c:v>
                </c:pt>
                <c:pt idx="16190">
                  <c:v>3.9089688367554623E-2</c:v>
                </c:pt>
                <c:pt idx="16191">
                  <c:v>3.9466988367553094E-2</c:v>
                </c:pt>
                <c:pt idx="16192">
                  <c:v>4.0628271701554433E-2</c:v>
                </c:pt>
                <c:pt idx="16193">
                  <c:v>4.0211255033553564E-2</c:v>
                </c:pt>
                <c:pt idx="16194">
                  <c:v>3.9918638367553563E-2</c:v>
                </c:pt>
                <c:pt idx="16195">
                  <c:v>3.9029571700553725E-2</c:v>
                </c:pt>
                <c:pt idx="16196">
                  <c:v>3.963362170055347E-2</c:v>
                </c:pt>
                <c:pt idx="16197">
                  <c:v>4.1683905034553839E-2</c:v>
                </c:pt>
                <c:pt idx="16198">
                  <c:v>4.1763688367553578E-2</c:v>
                </c:pt>
                <c:pt idx="16199">
                  <c:v>4.0842505033553203E-2</c:v>
                </c:pt>
                <c:pt idx="16200">
                  <c:v>4.0352571700553022E-2</c:v>
                </c:pt>
                <c:pt idx="16201">
                  <c:v>3.9968138367552933E-2</c:v>
                </c:pt>
                <c:pt idx="16202">
                  <c:v>4.1777855033553871E-2</c:v>
                </c:pt>
                <c:pt idx="16203">
                  <c:v>4.1161005033553758E-2</c:v>
                </c:pt>
                <c:pt idx="16204">
                  <c:v>4.018440503455252E-2</c:v>
                </c:pt>
                <c:pt idx="16205">
                  <c:v>4.0263271700553951E-2</c:v>
                </c:pt>
                <c:pt idx="16206">
                  <c:v>3.9966221700555374E-2</c:v>
                </c:pt>
                <c:pt idx="16207">
                  <c:v>4.1201888367553743E-2</c:v>
                </c:pt>
                <c:pt idx="16208">
                  <c:v>4.1223971701552523E-2</c:v>
                </c:pt>
                <c:pt idx="16209">
                  <c:v>4.0071738367553913E-2</c:v>
                </c:pt>
                <c:pt idx="16210">
                  <c:v>3.9183588367554159E-2</c:v>
                </c:pt>
                <c:pt idx="16211">
                  <c:v>3.8978188367553693E-2</c:v>
                </c:pt>
                <c:pt idx="16212">
                  <c:v>4.0602605034554665E-2</c:v>
                </c:pt>
                <c:pt idx="16213">
                  <c:v>4.0900988367554583E-2</c:v>
                </c:pt>
                <c:pt idx="16214">
                  <c:v>4.0092738367552408E-2</c:v>
                </c:pt>
                <c:pt idx="16215">
                  <c:v>3.9381455034553661E-2</c:v>
                </c:pt>
                <c:pt idx="16216">
                  <c:v>3.9169088367553465E-2</c:v>
                </c:pt>
                <c:pt idx="16217">
                  <c:v>4.0985555034553436E-2</c:v>
                </c:pt>
                <c:pt idx="16218">
                  <c:v>4.0908021700555033E-2</c:v>
                </c:pt>
                <c:pt idx="16219">
                  <c:v>4.0108355034553747E-2</c:v>
                </c:pt>
                <c:pt idx="16220">
                  <c:v>3.9609521701552589E-2</c:v>
                </c:pt>
                <c:pt idx="16221">
                  <c:v>3.998603836755428E-2</c:v>
                </c:pt>
                <c:pt idx="16222">
                  <c:v>4.08010217005534E-2</c:v>
                </c:pt>
                <c:pt idx="16223">
                  <c:v>4.099788836755365E-2</c:v>
                </c:pt>
                <c:pt idx="16224">
                  <c:v>4.0434421700553849E-2</c:v>
                </c:pt>
                <c:pt idx="16225">
                  <c:v>4.0190221701553022E-2</c:v>
                </c:pt>
                <c:pt idx="16226">
                  <c:v>4.013587170055373E-2</c:v>
                </c:pt>
                <c:pt idx="16227">
                  <c:v>4.07837050345536E-2</c:v>
                </c:pt>
                <c:pt idx="16228">
                  <c:v>4.1017838367554085E-2</c:v>
                </c:pt>
                <c:pt idx="16229">
                  <c:v>4.0033871700553683E-2</c:v>
                </c:pt>
                <c:pt idx="16230">
                  <c:v>3.9771871701552677E-2</c:v>
                </c:pt>
                <c:pt idx="16231">
                  <c:v>3.9531621700553424E-2</c:v>
                </c:pt>
                <c:pt idx="16232">
                  <c:v>4.1048405034554272E-2</c:v>
                </c:pt>
                <c:pt idx="16233">
                  <c:v>4.1125188367552704E-2</c:v>
                </c:pt>
                <c:pt idx="16234">
                  <c:v>4.0575405034552994E-2</c:v>
                </c:pt>
                <c:pt idx="16235">
                  <c:v>3.9883971700553425E-2</c:v>
                </c:pt>
                <c:pt idx="16236">
                  <c:v>4.0056305034553E-2</c:v>
                </c:pt>
                <c:pt idx="16237">
                  <c:v>4.1961705034553057E-2</c:v>
                </c:pt>
                <c:pt idx="16238">
                  <c:v>4.1490788367554779E-2</c:v>
                </c:pt>
                <c:pt idx="16239">
                  <c:v>4.1547305034552687E-2</c:v>
                </c:pt>
                <c:pt idx="16240">
                  <c:v>4.1111755034553846E-2</c:v>
                </c:pt>
                <c:pt idx="16241">
                  <c:v>4.0801588367552946E-2</c:v>
                </c:pt>
                <c:pt idx="16242">
                  <c:v>4.1249238367554633E-2</c:v>
                </c:pt>
                <c:pt idx="16243">
                  <c:v>4.0902855034553334E-2</c:v>
                </c:pt>
                <c:pt idx="16244">
                  <c:v>4.1057355034554058E-2</c:v>
                </c:pt>
                <c:pt idx="16245">
                  <c:v>4.0411321701553996E-2</c:v>
                </c:pt>
                <c:pt idx="16246">
                  <c:v>4.0114355034554586E-2</c:v>
                </c:pt>
                <c:pt idx="16247">
                  <c:v>4.1205771700554686E-2</c:v>
                </c:pt>
                <c:pt idx="16248">
                  <c:v>4.0896905034554856E-2</c:v>
                </c:pt>
                <c:pt idx="16249">
                  <c:v>3.9913655034553977E-2</c:v>
                </c:pt>
                <c:pt idx="16250">
                  <c:v>3.9385705034553589E-2</c:v>
                </c:pt>
                <c:pt idx="16251">
                  <c:v>3.9140771700554702E-2</c:v>
                </c:pt>
                <c:pt idx="16252">
                  <c:v>4.1146721701553937E-2</c:v>
                </c:pt>
                <c:pt idx="16253">
                  <c:v>4.1085705033553091E-2</c:v>
                </c:pt>
                <c:pt idx="16254">
                  <c:v>4.0051505033555437E-2</c:v>
                </c:pt>
                <c:pt idx="16255">
                  <c:v>3.952500503455432E-2</c:v>
                </c:pt>
                <c:pt idx="16256">
                  <c:v>4.0926688367552935E-2</c:v>
                </c:pt>
                <c:pt idx="16257">
                  <c:v>4.1922921700554519E-2</c:v>
                </c:pt>
                <c:pt idx="16258">
                  <c:v>4.171415503355376E-2</c:v>
                </c:pt>
                <c:pt idx="16259">
                  <c:v>4.1264771700553163E-2</c:v>
                </c:pt>
                <c:pt idx="16260">
                  <c:v>4.1371838367555605E-2</c:v>
                </c:pt>
                <c:pt idx="16261">
                  <c:v>4.1762821700554079E-2</c:v>
                </c:pt>
                <c:pt idx="16262">
                  <c:v>4.312525503455418E-2</c:v>
                </c:pt>
                <c:pt idx="16263">
                  <c:v>4.3015555034552969E-2</c:v>
                </c:pt>
                <c:pt idx="16264">
                  <c:v>4.1731805034554051E-2</c:v>
                </c:pt>
                <c:pt idx="16265">
                  <c:v>4.1913755034554037E-2</c:v>
                </c:pt>
                <c:pt idx="16266">
                  <c:v>4.2158488367554051E-2</c:v>
                </c:pt>
                <c:pt idx="16267">
                  <c:v>4.3058771700553458E-2</c:v>
                </c:pt>
                <c:pt idx="16268">
                  <c:v>4.3618505034552293E-2</c:v>
                </c:pt>
                <c:pt idx="16269">
                  <c:v>4.2235055033553473E-2</c:v>
                </c:pt>
                <c:pt idx="16270">
                  <c:v>4.1029821701553851E-2</c:v>
                </c:pt>
                <c:pt idx="16271">
                  <c:v>4.0574871701553897E-2</c:v>
                </c:pt>
                <c:pt idx="16272">
                  <c:v>4.1541688367554522E-2</c:v>
                </c:pt>
                <c:pt idx="16273">
                  <c:v>4.1950738367554544E-2</c:v>
                </c:pt>
                <c:pt idx="16274">
                  <c:v>4.1480221701553924E-2</c:v>
                </c:pt>
                <c:pt idx="16275">
                  <c:v>4.1506121701554613E-2</c:v>
                </c:pt>
                <c:pt idx="16276">
                  <c:v>4.1260405033553618E-2</c:v>
                </c:pt>
                <c:pt idx="16277">
                  <c:v>4.3121288367553981E-2</c:v>
                </c:pt>
                <c:pt idx="16278">
                  <c:v>4.2912788367554591E-2</c:v>
                </c:pt>
                <c:pt idx="16279">
                  <c:v>4.3033855033553572E-2</c:v>
                </c:pt>
                <c:pt idx="16280">
                  <c:v>4.2948555033555061E-2</c:v>
                </c:pt>
                <c:pt idx="16281">
                  <c:v>4.2640921701553716E-2</c:v>
                </c:pt>
                <c:pt idx="16282">
                  <c:v>4.2621240091553284E-2</c:v>
                </c:pt>
                <c:pt idx="16283">
                  <c:v>4.2357805033552645E-2</c:v>
                </c:pt>
                <c:pt idx="16284">
                  <c:v>4.2276788367552734E-2</c:v>
                </c:pt>
                <c:pt idx="16285">
                  <c:v>4.1612371700554499E-2</c:v>
                </c:pt>
                <c:pt idx="16286">
                  <c:v>4.0908638367553388E-2</c:v>
                </c:pt>
                <c:pt idx="16287">
                  <c:v>4.3035305034552843E-2</c:v>
                </c:pt>
                <c:pt idx="16288">
                  <c:v>4.2655388367552186E-2</c:v>
                </c:pt>
                <c:pt idx="16289">
                  <c:v>4.1295138367554565E-2</c:v>
                </c:pt>
                <c:pt idx="16290">
                  <c:v>4.0545938367555004E-2</c:v>
                </c:pt>
                <c:pt idx="16291">
                  <c:v>4.0558288367553666E-2</c:v>
                </c:pt>
                <c:pt idx="16292">
                  <c:v>4.2098138367554008E-2</c:v>
                </c:pt>
                <c:pt idx="16293">
                  <c:v>4.1668921700552766E-2</c:v>
                </c:pt>
                <c:pt idx="16294">
                  <c:v>4.0536305034554368E-2</c:v>
                </c:pt>
                <c:pt idx="16295">
                  <c:v>3.9756671700552595E-2</c:v>
                </c:pt>
                <c:pt idx="16296">
                  <c:v>4.0879705034554584E-2</c:v>
                </c:pt>
                <c:pt idx="16297">
                  <c:v>4.2058438367553699E-2</c:v>
                </c:pt>
                <c:pt idx="16298">
                  <c:v>4.1747005033553955E-2</c:v>
                </c:pt>
                <c:pt idx="16299">
                  <c:v>4.075348836755395E-2</c:v>
                </c:pt>
                <c:pt idx="16300">
                  <c:v>4.0971988367552961E-2</c:v>
                </c:pt>
                <c:pt idx="16301">
                  <c:v>4.0565555034553349E-2</c:v>
                </c:pt>
                <c:pt idx="16302">
                  <c:v>4.1359055034553685E-2</c:v>
                </c:pt>
                <c:pt idx="16303">
                  <c:v>4.1787955034552973E-2</c:v>
                </c:pt>
                <c:pt idx="16304">
                  <c:v>4.1094521701553213E-2</c:v>
                </c:pt>
                <c:pt idx="16305">
                  <c:v>4.0158038367553453E-2</c:v>
                </c:pt>
                <c:pt idx="16306">
                  <c:v>4.1001338367554888E-2</c:v>
                </c:pt>
                <c:pt idx="16307">
                  <c:v>4.2024921701552878E-2</c:v>
                </c:pt>
                <c:pt idx="16308">
                  <c:v>4.1691688367554172E-2</c:v>
                </c:pt>
                <c:pt idx="16309">
                  <c:v>4.0625938367553752E-2</c:v>
                </c:pt>
                <c:pt idx="16310">
                  <c:v>3.9454505033552814E-2</c:v>
                </c:pt>
                <c:pt idx="16311">
                  <c:v>3.8931055034553588E-2</c:v>
                </c:pt>
                <c:pt idx="16312">
                  <c:v>4.0013121701554646E-2</c:v>
                </c:pt>
                <c:pt idx="16313">
                  <c:v>4.0298905034554758E-2</c:v>
                </c:pt>
                <c:pt idx="16314">
                  <c:v>3.8926088367554137E-2</c:v>
                </c:pt>
                <c:pt idx="16315">
                  <c:v>3.9506971700554908E-2</c:v>
                </c:pt>
                <c:pt idx="16316">
                  <c:v>3.9826138367554401E-2</c:v>
                </c:pt>
                <c:pt idx="16317">
                  <c:v>4.087920503455407E-2</c:v>
                </c:pt>
                <c:pt idx="16318">
                  <c:v>4.133278836755401E-2</c:v>
                </c:pt>
                <c:pt idx="16319">
                  <c:v>3.9887038367553765E-2</c:v>
                </c:pt>
                <c:pt idx="16320">
                  <c:v>4.0382805034554672E-2</c:v>
                </c:pt>
                <c:pt idx="16321">
                  <c:v>4.0059905033554125E-2</c:v>
                </c:pt>
                <c:pt idx="16322">
                  <c:v>4.0963895264552755E-2</c:v>
                </c:pt>
                <c:pt idx="16323">
                  <c:v>4.1507405034553593E-2</c:v>
                </c:pt>
                <c:pt idx="16324">
                  <c:v>4.0402721701552971E-2</c:v>
                </c:pt>
                <c:pt idx="16325">
                  <c:v>3.9340721700553652E-2</c:v>
                </c:pt>
                <c:pt idx="16326">
                  <c:v>4.0280171700552495E-2</c:v>
                </c:pt>
                <c:pt idx="16327">
                  <c:v>4.1707288367553511E-2</c:v>
                </c:pt>
                <c:pt idx="16328">
                  <c:v>4.1045855033554582E-2</c:v>
                </c:pt>
                <c:pt idx="16329">
                  <c:v>3.9981638367552599E-2</c:v>
                </c:pt>
                <c:pt idx="16330">
                  <c:v>3.9873771700553243E-2</c:v>
                </c:pt>
                <c:pt idx="16331">
                  <c:v>3.9572938367553115E-2</c:v>
                </c:pt>
                <c:pt idx="16332">
                  <c:v>4.0292388367553181E-2</c:v>
                </c:pt>
                <c:pt idx="16333">
                  <c:v>4.0667538367553172E-2</c:v>
                </c:pt>
                <c:pt idx="16334">
                  <c:v>4.050970503455438E-2</c:v>
                </c:pt>
                <c:pt idx="16335">
                  <c:v>3.9487221700553257E-2</c:v>
                </c:pt>
                <c:pt idx="16336">
                  <c:v>3.970113836755558E-2</c:v>
                </c:pt>
                <c:pt idx="16337">
                  <c:v>4.1172221700555192E-2</c:v>
                </c:pt>
                <c:pt idx="16338">
                  <c:v>4.1269755034554614E-2</c:v>
                </c:pt>
                <c:pt idx="16339">
                  <c:v>4.0531088367553772E-2</c:v>
                </c:pt>
                <c:pt idx="16340">
                  <c:v>4.000890503355499E-2</c:v>
                </c:pt>
                <c:pt idx="16341">
                  <c:v>3.9330021701553045E-2</c:v>
                </c:pt>
                <c:pt idx="16342">
                  <c:v>4.1195438367552975E-2</c:v>
                </c:pt>
                <c:pt idx="16343">
                  <c:v>4.1762371700554149E-2</c:v>
                </c:pt>
                <c:pt idx="16344">
                  <c:v>4.0697555034554037E-2</c:v>
                </c:pt>
                <c:pt idx="16345">
                  <c:v>4.0112338367554082E-2</c:v>
                </c:pt>
                <c:pt idx="16346">
                  <c:v>4.025103836755313E-2</c:v>
                </c:pt>
                <c:pt idx="16347">
                  <c:v>4.1513921700553305E-2</c:v>
                </c:pt>
                <c:pt idx="16348">
                  <c:v>4.1249638367553979E-2</c:v>
                </c:pt>
                <c:pt idx="16349">
                  <c:v>4.0994605033554302E-2</c:v>
                </c:pt>
                <c:pt idx="16350">
                  <c:v>4.0581705033553697E-2</c:v>
                </c:pt>
                <c:pt idx="16351">
                  <c:v>3.9560605033554588E-2</c:v>
                </c:pt>
                <c:pt idx="16352">
                  <c:v>4.0647438367554536E-2</c:v>
                </c:pt>
                <c:pt idx="16353">
                  <c:v>4.0853738367553086E-2</c:v>
                </c:pt>
                <c:pt idx="16354">
                  <c:v>4.0296121700554147E-2</c:v>
                </c:pt>
                <c:pt idx="16355">
                  <c:v>3.9176288367554116E-2</c:v>
                </c:pt>
                <c:pt idx="16356">
                  <c:v>3.9449588367554037E-2</c:v>
                </c:pt>
                <c:pt idx="16357">
                  <c:v>4.059555503455399E-2</c:v>
                </c:pt>
                <c:pt idx="16358">
                  <c:v>4.1380488367553661E-2</c:v>
                </c:pt>
                <c:pt idx="16359">
                  <c:v>3.9929705034555021E-2</c:v>
                </c:pt>
                <c:pt idx="16360">
                  <c:v>3.9282788367553459E-2</c:v>
                </c:pt>
                <c:pt idx="16361">
                  <c:v>3.9294088367552285E-2</c:v>
                </c:pt>
                <c:pt idx="16362">
                  <c:v>3.9942338367553412E-2</c:v>
                </c:pt>
                <c:pt idx="16363">
                  <c:v>4.1072938367554948E-2</c:v>
                </c:pt>
                <c:pt idx="16364">
                  <c:v>4.0519205033553399E-2</c:v>
                </c:pt>
                <c:pt idx="16365">
                  <c:v>3.9440105034553377E-2</c:v>
                </c:pt>
                <c:pt idx="16366">
                  <c:v>4.0078488367552859E-2</c:v>
                </c:pt>
                <c:pt idx="16367">
                  <c:v>4.1125255033553423E-2</c:v>
                </c:pt>
                <c:pt idx="16368">
                  <c:v>4.1964338367553602E-2</c:v>
                </c:pt>
                <c:pt idx="16369">
                  <c:v>4.1440238367553797E-2</c:v>
                </c:pt>
                <c:pt idx="16370">
                  <c:v>3.9880905033554861E-2</c:v>
                </c:pt>
                <c:pt idx="16371">
                  <c:v>4.0258888367554271E-2</c:v>
                </c:pt>
                <c:pt idx="16372">
                  <c:v>4.1077521701555278E-2</c:v>
                </c:pt>
                <c:pt idx="16373">
                  <c:v>4.1395671700555206E-2</c:v>
                </c:pt>
                <c:pt idx="16374">
                  <c:v>4.0653021701554118E-2</c:v>
                </c:pt>
                <c:pt idx="16375">
                  <c:v>4.0118871701554107E-2</c:v>
                </c:pt>
                <c:pt idx="16376">
                  <c:v>4.0800755034553896E-2</c:v>
                </c:pt>
                <c:pt idx="16377">
                  <c:v>4.1362238367553553E-2</c:v>
                </c:pt>
                <c:pt idx="16378">
                  <c:v>4.2023605034555225E-2</c:v>
                </c:pt>
                <c:pt idx="16379">
                  <c:v>4.0879155034553485E-2</c:v>
                </c:pt>
                <c:pt idx="16380">
                  <c:v>3.9049321700553599E-2</c:v>
                </c:pt>
                <c:pt idx="16381">
                  <c:v>3.9490271700553373E-2</c:v>
                </c:pt>
                <c:pt idx="16382">
                  <c:v>4.103713836755403E-2</c:v>
                </c:pt>
                <c:pt idx="16383">
                  <c:v>4.0825321700553155E-2</c:v>
                </c:pt>
                <c:pt idx="16384">
                  <c:v>3.9963238367554291E-2</c:v>
                </c:pt>
                <c:pt idx="16385">
                  <c:v>3.8035921701553968E-2</c:v>
                </c:pt>
                <c:pt idx="16386">
                  <c:v>3.8070605033554153E-2</c:v>
                </c:pt>
                <c:pt idx="16387">
                  <c:v>4.0059871701553854E-2</c:v>
                </c:pt>
                <c:pt idx="16388">
                  <c:v>3.996849813755339E-2</c:v>
                </c:pt>
                <c:pt idx="16389">
                  <c:v>3.9307621701554177E-2</c:v>
                </c:pt>
                <c:pt idx="16390">
                  <c:v>3.9068955033553857E-2</c:v>
                </c:pt>
                <c:pt idx="16391">
                  <c:v>3.8447305033552717E-2</c:v>
                </c:pt>
                <c:pt idx="16392">
                  <c:v>3.9173788367553322E-2</c:v>
                </c:pt>
                <c:pt idx="16393">
                  <c:v>4.0425055034552806E-2</c:v>
                </c:pt>
                <c:pt idx="16394">
                  <c:v>3.9844671700554238E-2</c:v>
                </c:pt>
                <c:pt idx="16395">
                  <c:v>3.8776138367555071E-2</c:v>
                </c:pt>
                <c:pt idx="16396">
                  <c:v>3.8643888367555015E-2</c:v>
                </c:pt>
                <c:pt idx="16397">
                  <c:v>4.0354555033554854E-2</c:v>
                </c:pt>
                <c:pt idx="16398">
                  <c:v>3.9792388367554346E-2</c:v>
                </c:pt>
                <c:pt idx="16399">
                  <c:v>3.9311738367554264E-2</c:v>
                </c:pt>
                <c:pt idx="16400">
                  <c:v>3.8284555033553283E-2</c:v>
                </c:pt>
                <c:pt idx="16401">
                  <c:v>3.8661438367554049E-2</c:v>
                </c:pt>
                <c:pt idx="16402">
                  <c:v>4.0656221700554121E-2</c:v>
                </c:pt>
                <c:pt idx="16403">
                  <c:v>3.9778721701552791E-2</c:v>
                </c:pt>
                <c:pt idx="16404">
                  <c:v>3.9884588367553556E-2</c:v>
                </c:pt>
                <c:pt idx="16405">
                  <c:v>3.9366021700554435E-2</c:v>
                </c:pt>
                <c:pt idx="16406">
                  <c:v>4.0497255034552773E-2</c:v>
                </c:pt>
                <c:pt idx="16407">
                  <c:v>4.0937188367554847E-2</c:v>
                </c:pt>
                <c:pt idx="16408">
                  <c:v>4.0996671700553614E-2</c:v>
                </c:pt>
                <c:pt idx="16409">
                  <c:v>4.1423071700553885E-2</c:v>
                </c:pt>
                <c:pt idx="16410">
                  <c:v>3.9246988367554317E-2</c:v>
                </c:pt>
                <c:pt idx="16411">
                  <c:v>4.0022421700553104E-2</c:v>
                </c:pt>
                <c:pt idx="16412">
                  <c:v>4.1657538367554772E-2</c:v>
                </c:pt>
                <c:pt idx="16413">
                  <c:v>4.1317538367553433E-2</c:v>
                </c:pt>
                <c:pt idx="16414">
                  <c:v>4.0436855034552147E-2</c:v>
                </c:pt>
                <c:pt idx="16415">
                  <c:v>3.9438138367553457E-2</c:v>
                </c:pt>
                <c:pt idx="16416">
                  <c:v>3.9787655034554129E-2</c:v>
                </c:pt>
                <c:pt idx="16417">
                  <c:v>4.0845555033553319E-2</c:v>
                </c:pt>
                <c:pt idx="16418">
                  <c:v>4.0485671700554129E-2</c:v>
                </c:pt>
                <c:pt idx="16419">
                  <c:v>3.9865255034555028E-2</c:v>
                </c:pt>
                <c:pt idx="16420">
                  <c:v>3.9738205034553567E-2</c:v>
                </c:pt>
                <c:pt idx="16421">
                  <c:v>3.9310488367553867E-2</c:v>
                </c:pt>
                <c:pt idx="16422">
                  <c:v>4.1137338367554357E-2</c:v>
                </c:pt>
                <c:pt idx="16423">
                  <c:v>4.0253738367552708E-2</c:v>
                </c:pt>
                <c:pt idx="16424">
                  <c:v>4.0402038367553808E-2</c:v>
                </c:pt>
                <c:pt idx="16425">
                  <c:v>3.9558288367552444E-2</c:v>
                </c:pt>
                <c:pt idx="16426">
                  <c:v>3.9402471701554156E-2</c:v>
                </c:pt>
                <c:pt idx="16427">
                  <c:v>4.120513836755442E-2</c:v>
                </c:pt>
                <c:pt idx="16428">
                  <c:v>4.0563755034555407E-2</c:v>
                </c:pt>
                <c:pt idx="16429">
                  <c:v>4.0394921700554101E-2</c:v>
                </c:pt>
                <c:pt idx="16430">
                  <c:v>3.9227121700554826E-2</c:v>
                </c:pt>
                <c:pt idx="16431">
                  <c:v>3.9262555034555072E-2</c:v>
                </c:pt>
                <c:pt idx="16432">
                  <c:v>4.08875217005535E-2</c:v>
                </c:pt>
                <c:pt idx="16433">
                  <c:v>4.0532621700553897E-2</c:v>
                </c:pt>
                <c:pt idx="16434">
                  <c:v>3.9640929746552936E-2</c:v>
                </c:pt>
                <c:pt idx="16435">
                  <c:v>3.8925888367555353E-2</c:v>
                </c:pt>
                <c:pt idx="16436">
                  <c:v>3.907157170055249E-2</c:v>
                </c:pt>
                <c:pt idx="16437">
                  <c:v>4.0421088367554384E-2</c:v>
                </c:pt>
                <c:pt idx="16438">
                  <c:v>3.9681138367552785E-2</c:v>
                </c:pt>
                <c:pt idx="16439">
                  <c:v>3.8742555034553441E-2</c:v>
                </c:pt>
                <c:pt idx="16440">
                  <c:v>3.8605405034552967E-2</c:v>
                </c:pt>
                <c:pt idx="16441">
                  <c:v>3.8329055034552931E-2</c:v>
                </c:pt>
                <c:pt idx="16442">
                  <c:v>4.0277938367554847E-2</c:v>
                </c:pt>
                <c:pt idx="16443">
                  <c:v>3.9675905034553829E-2</c:v>
                </c:pt>
                <c:pt idx="16444">
                  <c:v>3.8998238367555296E-2</c:v>
                </c:pt>
                <c:pt idx="16445">
                  <c:v>3.8463555033552546E-2</c:v>
                </c:pt>
                <c:pt idx="16446">
                  <c:v>3.9085505033553639E-2</c:v>
                </c:pt>
                <c:pt idx="16447">
                  <c:v>4.0023671700555277E-2</c:v>
                </c:pt>
                <c:pt idx="16448">
                  <c:v>3.9472588367554587E-2</c:v>
                </c:pt>
                <c:pt idx="16449">
                  <c:v>3.944243836755397E-2</c:v>
                </c:pt>
                <c:pt idx="16450">
                  <c:v>3.936713836755508E-2</c:v>
                </c:pt>
                <c:pt idx="16451">
                  <c:v>3.9249538367553918E-2</c:v>
                </c:pt>
                <c:pt idx="16452">
                  <c:v>3.9776805034553456E-2</c:v>
                </c:pt>
                <c:pt idx="16453">
                  <c:v>3.9946121700553186E-2</c:v>
                </c:pt>
                <c:pt idx="16454">
                  <c:v>3.880270503355461E-2</c:v>
                </c:pt>
                <c:pt idx="16455">
                  <c:v>3.8151938367554331E-2</c:v>
                </c:pt>
                <c:pt idx="16456">
                  <c:v>3.8916838367552622E-2</c:v>
                </c:pt>
                <c:pt idx="16457">
                  <c:v>3.9353105034554539E-2</c:v>
                </c:pt>
                <c:pt idx="16458">
                  <c:v>3.9276538367553251E-2</c:v>
                </c:pt>
                <c:pt idx="16459">
                  <c:v>4.0530421700554833E-2</c:v>
                </c:pt>
                <c:pt idx="16460">
                  <c:v>4.0050488367554274E-2</c:v>
                </c:pt>
                <c:pt idx="16461">
                  <c:v>3.9154038367555224E-2</c:v>
                </c:pt>
                <c:pt idx="16462">
                  <c:v>4.0948788367555403E-2</c:v>
                </c:pt>
                <c:pt idx="16463">
                  <c:v>4.1166055033554153E-2</c:v>
                </c:pt>
                <c:pt idx="16464">
                  <c:v>4.075628836755292E-2</c:v>
                </c:pt>
                <c:pt idx="16465">
                  <c:v>4.2216938367553206E-2</c:v>
                </c:pt>
                <c:pt idx="16466">
                  <c:v>4.1658321700555015E-2</c:v>
                </c:pt>
                <c:pt idx="16467">
                  <c:v>4.2285305033554502E-2</c:v>
                </c:pt>
                <c:pt idx="16468">
                  <c:v>4.2430455034554407E-2</c:v>
                </c:pt>
                <c:pt idx="16469">
                  <c:v>4.0729871700555045E-2</c:v>
                </c:pt>
                <c:pt idx="16470">
                  <c:v>4.0334971701553493E-2</c:v>
                </c:pt>
                <c:pt idx="16471">
                  <c:v>4.0309321701553949E-2</c:v>
                </c:pt>
                <c:pt idx="16472">
                  <c:v>4.1222338367552916E-2</c:v>
                </c:pt>
                <c:pt idx="16473">
                  <c:v>4.1917138367552689E-2</c:v>
                </c:pt>
                <c:pt idx="16474">
                  <c:v>4.0809221700553303E-2</c:v>
                </c:pt>
                <c:pt idx="16475">
                  <c:v>4.0548255034553685E-2</c:v>
                </c:pt>
                <c:pt idx="16476">
                  <c:v>4.0168855034553766E-2</c:v>
                </c:pt>
                <c:pt idx="16477">
                  <c:v>4.1795188367553984E-2</c:v>
                </c:pt>
                <c:pt idx="16478">
                  <c:v>4.1158221701555101E-2</c:v>
                </c:pt>
                <c:pt idx="16479">
                  <c:v>4.0722255034553137E-2</c:v>
                </c:pt>
                <c:pt idx="16480">
                  <c:v>3.9383721701553534E-2</c:v>
                </c:pt>
                <c:pt idx="16481">
                  <c:v>3.9929188367554283E-2</c:v>
                </c:pt>
                <c:pt idx="16482">
                  <c:v>4.1257738367554489E-2</c:v>
                </c:pt>
                <c:pt idx="16483">
                  <c:v>4.1096321701552932E-2</c:v>
                </c:pt>
                <c:pt idx="16484">
                  <c:v>4.1001555033553808E-2</c:v>
                </c:pt>
                <c:pt idx="16485">
                  <c:v>4.0792388367553792E-2</c:v>
                </c:pt>
                <c:pt idx="16486">
                  <c:v>4.0637471700553499E-2</c:v>
                </c:pt>
                <c:pt idx="16487">
                  <c:v>4.1256471700553868E-2</c:v>
                </c:pt>
                <c:pt idx="16488">
                  <c:v>4.1601755034554835E-2</c:v>
                </c:pt>
                <c:pt idx="16489">
                  <c:v>4.1387088367554406E-2</c:v>
                </c:pt>
                <c:pt idx="16490">
                  <c:v>4.0124505033554095E-2</c:v>
                </c:pt>
                <c:pt idx="16491">
                  <c:v>4.0542655033553879E-2</c:v>
                </c:pt>
                <c:pt idx="16492">
                  <c:v>4.1388971701553381E-2</c:v>
                </c:pt>
                <c:pt idx="16493">
                  <c:v>4.1261905034553473E-2</c:v>
                </c:pt>
                <c:pt idx="16494">
                  <c:v>4.0775921700553178E-2</c:v>
                </c:pt>
                <c:pt idx="16495">
                  <c:v>3.9735955034553919E-2</c:v>
                </c:pt>
                <c:pt idx="16496">
                  <c:v>4.0134205034555628E-2</c:v>
                </c:pt>
                <c:pt idx="16497">
                  <c:v>4.2443155034553606E-2</c:v>
                </c:pt>
                <c:pt idx="16498">
                  <c:v>4.258030905755468E-2</c:v>
                </c:pt>
                <c:pt idx="16499">
                  <c:v>4.1385221700553879E-2</c:v>
                </c:pt>
                <c:pt idx="16500">
                  <c:v>3.9407038367554173E-2</c:v>
                </c:pt>
                <c:pt idx="16501">
                  <c:v>3.9537805034554688E-2</c:v>
                </c:pt>
                <c:pt idx="16502">
                  <c:v>4.1101171700554454E-2</c:v>
                </c:pt>
                <c:pt idx="16503">
                  <c:v>4.1308688367554816E-2</c:v>
                </c:pt>
                <c:pt idx="16504">
                  <c:v>4.0213105034553956E-2</c:v>
                </c:pt>
                <c:pt idx="16505">
                  <c:v>4.0749538367553975E-2</c:v>
                </c:pt>
                <c:pt idx="16506">
                  <c:v>4.0821221700553204E-2</c:v>
                </c:pt>
                <c:pt idx="16507">
                  <c:v>4.1964005033553201E-2</c:v>
                </c:pt>
                <c:pt idx="16508">
                  <c:v>4.2565688367555546E-2</c:v>
                </c:pt>
                <c:pt idx="16509">
                  <c:v>4.1002738367551708E-2</c:v>
                </c:pt>
                <c:pt idx="16510">
                  <c:v>4.0980638367552794E-2</c:v>
                </c:pt>
                <c:pt idx="16511">
                  <c:v>4.0466021700553648E-2</c:v>
                </c:pt>
                <c:pt idx="16512">
                  <c:v>4.1061555034553401E-2</c:v>
                </c:pt>
                <c:pt idx="16513">
                  <c:v>4.1227788367554433E-2</c:v>
                </c:pt>
                <c:pt idx="16514">
                  <c:v>4.0436355033555096E-2</c:v>
                </c:pt>
                <c:pt idx="16515">
                  <c:v>3.920673836755291E-2</c:v>
                </c:pt>
                <c:pt idx="16516">
                  <c:v>4.0348621700554824E-2</c:v>
                </c:pt>
                <c:pt idx="16517">
                  <c:v>4.1325121700553205E-2</c:v>
                </c:pt>
                <c:pt idx="16518">
                  <c:v>4.1231571701554295E-2</c:v>
                </c:pt>
                <c:pt idx="16519">
                  <c:v>3.9536471700553258E-2</c:v>
                </c:pt>
                <c:pt idx="16520">
                  <c:v>3.9096938367554082E-2</c:v>
                </c:pt>
                <c:pt idx="16521">
                  <c:v>3.9735255034552844E-2</c:v>
                </c:pt>
                <c:pt idx="16522">
                  <c:v>4.0948855033554346E-2</c:v>
                </c:pt>
                <c:pt idx="16523">
                  <c:v>4.0567388367555204E-2</c:v>
                </c:pt>
                <c:pt idx="16524">
                  <c:v>4.0153638367553549E-2</c:v>
                </c:pt>
                <c:pt idx="16525">
                  <c:v>4.002895503355304E-2</c:v>
                </c:pt>
                <c:pt idx="16526">
                  <c:v>3.9970305034553413E-2</c:v>
                </c:pt>
                <c:pt idx="16527">
                  <c:v>4.0993388367554354E-2</c:v>
                </c:pt>
                <c:pt idx="16528">
                  <c:v>4.0752488367552922E-2</c:v>
                </c:pt>
                <c:pt idx="16529">
                  <c:v>3.9471455034555583E-2</c:v>
                </c:pt>
                <c:pt idx="16530">
                  <c:v>3.8717471700553355E-2</c:v>
                </c:pt>
                <c:pt idx="16531">
                  <c:v>3.9737338367554068E-2</c:v>
                </c:pt>
                <c:pt idx="16532">
                  <c:v>4.09790217015535E-2</c:v>
                </c:pt>
                <c:pt idx="16533">
                  <c:v>4.0701171700553609E-2</c:v>
                </c:pt>
                <c:pt idx="16534">
                  <c:v>3.9919355034554863E-2</c:v>
                </c:pt>
                <c:pt idx="16535">
                  <c:v>3.9268855034554087E-2</c:v>
                </c:pt>
                <c:pt idx="16536">
                  <c:v>3.9024405034553802E-2</c:v>
                </c:pt>
                <c:pt idx="16537">
                  <c:v>4.0789121700554667E-2</c:v>
                </c:pt>
                <c:pt idx="16538">
                  <c:v>4.0113855034554072E-2</c:v>
                </c:pt>
                <c:pt idx="16539">
                  <c:v>3.9800755033554361E-2</c:v>
                </c:pt>
                <c:pt idx="16540">
                  <c:v>3.9721555033554304E-2</c:v>
                </c:pt>
                <c:pt idx="16541">
                  <c:v>4.034763836755402E-2</c:v>
                </c:pt>
                <c:pt idx="16542">
                  <c:v>4.1695655034554371E-2</c:v>
                </c:pt>
                <c:pt idx="16543">
                  <c:v>4.1973738367553318E-2</c:v>
                </c:pt>
                <c:pt idx="16544">
                  <c:v>4.0385271700553241E-2</c:v>
                </c:pt>
                <c:pt idx="16545">
                  <c:v>4.0650371700555035E-2</c:v>
                </c:pt>
                <c:pt idx="16546">
                  <c:v>4.0390071700552491E-2</c:v>
                </c:pt>
                <c:pt idx="16547">
                  <c:v>4.156425503455359E-2</c:v>
                </c:pt>
                <c:pt idx="16548">
                  <c:v>4.1393255034553669E-2</c:v>
                </c:pt>
                <c:pt idx="16549">
                  <c:v>4.0241671700553774E-2</c:v>
                </c:pt>
                <c:pt idx="16550">
                  <c:v>3.9603388367555462E-2</c:v>
                </c:pt>
                <c:pt idx="16551">
                  <c:v>3.9501688367553592E-2</c:v>
                </c:pt>
                <c:pt idx="16552">
                  <c:v>4.1405055034553009E-2</c:v>
                </c:pt>
                <c:pt idx="16553">
                  <c:v>4.0896771700555015E-2</c:v>
                </c:pt>
                <c:pt idx="16554">
                  <c:v>4.081108836755383E-2</c:v>
                </c:pt>
                <c:pt idx="16555">
                  <c:v>4.0747671700553448E-2</c:v>
                </c:pt>
                <c:pt idx="16556">
                  <c:v>4.007188836755389E-2</c:v>
                </c:pt>
                <c:pt idx="16557">
                  <c:v>4.2072838367553225E-2</c:v>
                </c:pt>
                <c:pt idx="16558">
                  <c:v>4.1894288367553892E-2</c:v>
                </c:pt>
                <c:pt idx="16559">
                  <c:v>4.1298421700553825E-2</c:v>
                </c:pt>
                <c:pt idx="16560">
                  <c:v>4.0403621700552741E-2</c:v>
                </c:pt>
                <c:pt idx="16561">
                  <c:v>4.0776538367555085E-2</c:v>
                </c:pt>
                <c:pt idx="16562">
                  <c:v>4.2190755034552788E-2</c:v>
                </c:pt>
                <c:pt idx="16563">
                  <c:v>4.1517771700553888E-2</c:v>
                </c:pt>
                <c:pt idx="16564">
                  <c:v>4.118668836755375E-2</c:v>
                </c:pt>
                <c:pt idx="16565">
                  <c:v>4.0444805033552592E-2</c:v>
                </c:pt>
                <c:pt idx="16566">
                  <c:v>3.9973721700554202E-2</c:v>
                </c:pt>
                <c:pt idx="16567">
                  <c:v>4.2559138367553609E-2</c:v>
                </c:pt>
                <c:pt idx="16568">
                  <c:v>4.1276755033554616E-2</c:v>
                </c:pt>
                <c:pt idx="16569">
                  <c:v>4.0631388367553492E-2</c:v>
                </c:pt>
                <c:pt idx="16570">
                  <c:v>4.0767338367554154E-2</c:v>
                </c:pt>
                <c:pt idx="16571">
                  <c:v>4.0875121700552478E-2</c:v>
                </c:pt>
                <c:pt idx="16572">
                  <c:v>4.200012170055252E-2</c:v>
                </c:pt>
                <c:pt idx="16573">
                  <c:v>4.2415988367554072E-2</c:v>
                </c:pt>
                <c:pt idx="16574">
                  <c:v>4.2226821700554987E-2</c:v>
                </c:pt>
                <c:pt idx="16575">
                  <c:v>4.1014538367554601E-2</c:v>
                </c:pt>
                <c:pt idx="16576">
                  <c:v>4.1381888367554034E-2</c:v>
                </c:pt>
                <c:pt idx="16577">
                  <c:v>4.1736638367553661E-2</c:v>
                </c:pt>
                <c:pt idx="16578">
                  <c:v>4.1800555034554557E-2</c:v>
                </c:pt>
                <c:pt idx="16579">
                  <c:v>4.094490503455446E-2</c:v>
                </c:pt>
                <c:pt idx="16580">
                  <c:v>4.0921921700554045E-2</c:v>
                </c:pt>
                <c:pt idx="16581">
                  <c:v>4.1006971700553188E-2</c:v>
                </c:pt>
                <c:pt idx="16582">
                  <c:v>4.2318571700554267E-2</c:v>
                </c:pt>
                <c:pt idx="16583">
                  <c:v>4.1867038367553414E-2</c:v>
                </c:pt>
                <c:pt idx="16584">
                  <c:v>4.1509955034553195E-2</c:v>
                </c:pt>
                <c:pt idx="16585">
                  <c:v>4.0592738367556572E-2</c:v>
                </c:pt>
                <c:pt idx="16586">
                  <c:v>4.0925271700554114E-2</c:v>
                </c:pt>
                <c:pt idx="16587">
                  <c:v>4.1878788367553946E-2</c:v>
                </c:pt>
                <c:pt idx="16588">
                  <c:v>4.2808188367552583E-2</c:v>
                </c:pt>
                <c:pt idx="16589">
                  <c:v>4.2048721700553807E-2</c:v>
                </c:pt>
                <c:pt idx="16590">
                  <c:v>4.1405088367553369E-2</c:v>
                </c:pt>
                <c:pt idx="16591">
                  <c:v>4.1207738367552829E-2</c:v>
                </c:pt>
                <c:pt idx="16592">
                  <c:v>4.2259405034553901E-2</c:v>
                </c:pt>
                <c:pt idx="16593">
                  <c:v>4.1983855033554243E-2</c:v>
                </c:pt>
                <c:pt idx="16594">
                  <c:v>4.0633571700554108E-2</c:v>
                </c:pt>
                <c:pt idx="16595">
                  <c:v>4.0451555034553402E-2</c:v>
                </c:pt>
                <c:pt idx="16596">
                  <c:v>4.1547271700554014E-2</c:v>
                </c:pt>
                <c:pt idx="16597">
                  <c:v>4.1689538367553916E-2</c:v>
                </c:pt>
                <c:pt idx="16598">
                  <c:v>4.1403855033553108E-2</c:v>
                </c:pt>
                <c:pt idx="16599">
                  <c:v>4.0877371701553991E-2</c:v>
                </c:pt>
                <c:pt idx="16600">
                  <c:v>4.0479538367553539E-2</c:v>
                </c:pt>
                <c:pt idx="16601">
                  <c:v>4.06376383675537E-2</c:v>
                </c:pt>
                <c:pt idx="16602">
                  <c:v>4.1613555034554175E-2</c:v>
                </c:pt>
                <c:pt idx="16603">
                  <c:v>4.1903771700554551E-2</c:v>
                </c:pt>
                <c:pt idx="16604">
                  <c:v>4.1469671700553115E-2</c:v>
                </c:pt>
                <c:pt idx="16605">
                  <c:v>4.0928538367553238E-2</c:v>
                </c:pt>
                <c:pt idx="16606">
                  <c:v>4.1048838367553978E-2</c:v>
                </c:pt>
                <c:pt idx="16607">
                  <c:v>4.1903971700555112E-2</c:v>
                </c:pt>
                <c:pt idx="16608">
                  <c:v>4.1955621700554738E-2</c:v>
                </c:pt>
                <c:pt idx="16609">
                  <c:v>4.1281688367553707E-2</c:v>
                </c:pt>
                <c:pt idx="16610">
                  <c:v>3.9538305033553336E-2</c:v>
                </c:pt>
                <c:pt idx="16611">
                  <c:v>3.928998836755411E-2</c:v>
                </c:pt>
                <c:pt idx="16612">
                  <c:v>4.0782655034553764E-2</c:v>
                </c:pt>
                <c:pt idx="16613">
                  <c:v>4.023723836755351E-2</c:v>
                </c:pt>
                <c:pt idx="16614">
                  <c:v>3.9847105034554312E-2</c:v>
                </c:pt>
                <c:pt idx="16615">
                  <c:v>3.9423305034554226E-2</c:v>
                </c:pt>
                <c:pt idx="16616">
                  <c:v>3.9861955034553767E-2</c:v>
                </c:pt>
                <c:pt idx="16617">
                  <c:v>4.0931838367552723E-2</c:v>
                </c:pt>
                <c:pt idx="16618">
                  <c:v>4.1015821700553581E-2</c:v>
                </c:pt>
                <c:pt idx="16619">
                  <c:v>4.0956905034554361E-2</c:v>
                </c:pt>
                <c:pt idx="16620">
                  <c:v>4.0231521700554176E-2</c:v>
                </c:pt>
                <c:pt idx="16621">
                  <c:v>3.9617705034554043E-2</c:v>
                </c:pt>
                <c:pt idx="16622">
                  <c:v>4.0833005033554096E-2</c:v>
                </c:pt>
                <c:pt idx="16623">
                  <c:v>4.0758988367554275E-2</c:v>
                </c:pt>
                <c:pt idx="16624">
                  <c:v>4.0438188367553488E-2</c:v>
                </c:pt>
                <c:pt idx="16625">
                  <c:v>3.9423555033555283E-2</c:v>
                </c:pt>
                <c:pt idx="16626">
                  <c:v>3.9184221700554425E-2</c:v>
                </c:pt>
                <c:pt idx="16627">
                  <c:v>4.0001288367553081E-2</c:v>
                </c:pt>
                <c:pt idx="16628">
                  <c:v>4.1110538367553809E-2</c:v>
                </c:pt>
                <c:pt idx="16629">
                  <c:v>4.0306321700554329E-2</c:v>
                </c:pt>
                <c:pt idx="16630">
                  <c:v>4.0224938367553656E-2</c:v>
                </c:pt>
                <c:pt idx="16631">
                  <c:v>3.9571038367554004E-2</c:v>
                </c:pt>
                <c:pt idx="16632">
                  <c:v>4.1567271701555122E-2</c:v>
                </c:pt>
                <c:pt idx="16633">
                  <c:v>4.1207788367553413E-2</c:v>
                </c:pt>
                <c:pt idx="16634">
                  <c:v>4.1954221700552588E-2</c:v>
                </c:pt>
                <c:pt idx="16635">
                  <c:v>4.0876755034553861E-2</c:v>
                </c:pt>
                <c:pt idx="16636">
                  <c:v>4.0547521700553937E-2</c:v>
                </c:pt>
                <c:pt idx="16637">
                  <c:v>4.1230305033553585E-2</c:v>
                </c:pt>
                <c:pt idx="16638">
                  <c:v>4.1796055034553484E-2</c:v>
                </c:pt>
                <c:pt idx="16639">
                  <c:v>4.0781971700554601E-2</c:v>
                </c:pt>
                <c:pt idx="16640">
                  <c:v>4.1056205033552964E-2</c:v>
                </c:pt>
                <c:pt idx="16641">
                  <c:v>4.039272170155335E-2</c:v>
                </c:pt>
                <c:pt idx="16642">
                  <c:v>4.1214371700553934E-2</c:v>
                </c:pt>
                <c:pt idx="16643">
                  <c:v>4.1496555033554608E-2</c:v>
                </c:pt>
                <c:pt idx="16644">
                  <c:v>4.1207038367553531E-2</c:v>
                </c:pt>
                <c:pt idx="16645">
                  <c:v>4.1150438367554679E-2</c:v>
                </c:pt>
                <c:pt idx="16646">
                  <c:v>4.0190671700554639E-2</c:v>
                </c:pt>
                <c:pt idx="16647">
                  <c:v>4.1468955034553681E-2</c:v>
                </c:pt>
                <c:pt idx="16648">
                  <c:v>4.1770938367553037E-2</c:v>
                </c:pt>
                <c:pt idx="16649">
                  <c:v>4.136807170055419E-2</c:v>
                </c:pt>
                <c:pt idx="16650">
                  <c:v>4.0662238367553408E-2</c:v>
                </c:pt>
                <c:pt idx="16651">
                  <c:v>4.0278588367553561E-2</c:v>
                </c:pt>
                <c:pt idx="16652">
                  <c:v>4.1347838367554027E-2</c:v>
                </c:pt>
                <c:pt idx="16653">
                  <c:v>4.074973836755276E-2</c:v>
                </c:pt>
                <c:pt idx="16654">
                  <c:v>4.0716838367555533E-2</c:v>
                </c:pt>
                <c:pt idx="16655">
                  <c:v>3.982483836755342E-2</c:v>
                </c:pt>
                <c:pt idx="16656">
                  <c:v>3.9975088367554215E-2</c:v>
                </c:pt>
                <c:pt idx="16657">
                  <c:v>4.015067170155269E-2</c:v>
                </c:pt>
                <c:pt idx="16658">
                  <c:v>4.0352588367553247E-2</c:v>
                </c:pt>
                <c:pt idx="16659">
                  <c:v>4.0806355033553524E-2</c:v>
                </c:pt>
                <c:pt idx="16660">
                  <c:v>4.0092738367552408E-2</c:v>
                </c:pt>
                <c:pt idx="16661">
                  <c:v>4.0896838367554048E-2</c:v>
                </c:pt>
                <c:pt idx="16662">
                  <c:v>4.1114788367555513E-2</c:v>
                </c:pt>
                <c:pt idx="16663">
                  <c:v>4.1179371700553483E-2</c:v>
                </c:pt>
                <c:pt idx="16664">
                  <c:v>3.9807771700554676E-2</c:v>
                </c:pt>
                <c:pt idx="16665">
                  <c:v>3.9730588367553346E-2</c:v>
                </c:pt>
                <c:pt idx="16666">
                  <c:v>3.9660505034553276E-2</c:v>
                </c:pt>
                <c:pt idx="16667">
                  <c:v>3.9785588367554817E-2</c:v>
                </c:pt>
                <c:pt idx="16668">
                  <c:v>4.0530188367553913E-2</c:v>
                </c:pt>
                <c:pt idx="16669">
                  <c:v>3.925363836755387E-2</c:v>
                </c:pt>
                <c:pt idx="16670">
                  <c:v>3.9252138367554104E-2</c:v>
                </c:pt>
                <c:pt idx="16671">
                  <c:v>3.9694938367555957E-2</c:v>
                </c:pt>
                <c:pt idx="16672">
                  <c:v>3.9974671700554645E-2</c:v>
                </c:pt>
                <c:pt idx="16673">
                  <c:v>4.0755305034553893E-2</c:v>
                </c:pt>
                <c:pt idx="16674">
                  <c:v>4.0321238367552817E-2</c:v>
                </c:pt>
                <c:pt idx="16675">
                  <c:v>3.9991805034554198E-2</c:v>
                </c:pt>
                <c:pt idx="16676">
                  <c:v>4.0232521701553517E-2</c:v>
                </c:pt>
                <c:pt idx="16677">
                  <c:v>4.1381588367554081E-2</c:v>
                </c:pt>
                <c:pt idx="16678">
                  <c:v>4.0986821701554058E-2</c:v>
                </c:pt>
                <c:pt idx="16679">
                  <c:v>4.0373321701554013E-2</c:v>
                </c:pt>
                <c:pt idx="16680">
                  <c:v>3.855185503455423E-2</c:v>
                </c:pt>
                <c:pt idx="16681">
                  <c:v>3.8196255034553553E-2</c:v>
                </c:pt>
                <c:pt idx="16682">
                  <c:v>4.0233705033553016E-2</c:v>
                </c:pt>
                <c:pt idx="16683">
                  <c:v>4.0513005034553864E-2</c:v>
                </c:pt>
                <c:pt idx="16684">
                  <c:v>4.0495521700553774E-2</c:v>
                </c:pt>
                <c:pt idx="16685">
                  <c:v>4.0032321700553333E-2</c:v>
                </c:pt>
                <c:pt idx="16686">
                  <c:v>4.0618738367554877E-2</c:v>
                </c:pt>
                <c:pt idx="16687">
                  <c:v>4.0961971700554892E-2</c:v>
                </c:pt>
                <c:pt idx="16688">
                  <c:v>4.0834971700554015E-2</c:v>
                </c:pt>
                <c:pt idx="16689">
                  <c:v>3.9683421701552882E-2</c:v>
                </c:pt>
                <c:pt idx="16690">
                  <c:v>3.8990171701553458E-2</c:v>
                </c:pt>
                <c:pt idx="16691">
                  <c:v>3.9703088367553499E-2</c:v>
                </c:pt>
                <c:pt idx="16692">
                  <c:v>4.152793836755371E-2</c:v>
                </c:pt>
                <c:pt idx="16693">
                  <c:v>4.0397205033554109E-2</c:v>
                </c:pt>
                <c:pt idx="16694">
                  <c:v>4.0060871700554793E-2</c:v>
                </c:pt>
                <c:pt idx="16695">
                  <c:v>3.9149138367554806E-2</c:v>
                </c:pt>
                <c:pt idx="16696">
                  <c:v>3.958653836755395E-2</c:v>
                </c:pt>
                <c:pt idx="16697">
                  <c:v>4.0168221701555276E-2</c:v>
                </c:pt>
                <c:pt idx="16698">
                  <c:v>4.2523038367552737E-2</c:v>
                </c:pt>
                <c:pt idx="16699">
                  <c:v>3.9573005034553924E-2</c:v>
                </c:pt>
                <c:pt idx="16700">
                  <c:v>3.8604021701554594E-2</c:v>
                </c:pt>
                <c:pt idx="16701">
                  <c:v>3.9660221701555323E-2</c:v>
                </c:pt>
                <c:pt idx="16702">
                  <c:v>4.0863688367553899E-2</c:v>
                </c:pt>
                <c:pt idx="16703">
                  <c:v>4.1013555034553797E-2</c:v>
                </c:pt>
                <c:pt idx="16704">
                  <c:v>4.0234821700553661E-2</c:v>
                </c:pt>
                <c:pt idx="16705">
                  <c:v>3.9506671700554954E-2</c:v>
                </c:pt>
                <c:pt idx="16706">
                  <c:v>3.8820255033553644E-2</c:v>
                </c:pt>
                <c:pt idx="16707">
                  <c:v>4.0223788367554428E-2</c:v>
                </c:pt>
                <c:pt idx="16708">
                  <c:v>3.989425503455464E-2</c:v>
                </c:pt>
                <c:pt idx="16709">
                  <c:v>3.8439305034553464E-2</c:v>
                </c:pt>
                <c:pt idx="16710">
                  <c:v>3.8243021700554672E-2</c:v>
                </c:pt>
                <c:pt idx="16711">
                  <c:v>3.8794971700554862E-2</c:v>
                </c:pt>
                <c:pt idx="16712">
                  <c:v>4.0482855034553247E-2</c:v>
                </c:pt>
                <c:pt idx="16713">
                  <c:v>4.0367588367554455E-2</c:v>
                </c:pt>
                <c:pt idx="16714">
                  <c:v>3.9902988367553641E-2</c:v>
                </c:pt>
                <c:pt idx="16715">
                  <c:v>3.9525288367554048E-2</c:v>
                </c:pt>
                <c:pt idx="16716">
                  <c:v>3.9404021700552641E-2</c:v>
                </c:pt>
                <c:pt idx="16717">
                  <c:v>4.0706671701554023E-2</c:v>
                </c:pt>
                <c:pt idx="16718">
                  <c:v>4.1179838367553637E-2</c:v>
                </c:pt>
                <c:pt idx="16719">
                  <c:v>3.99476550345534E-2</c:v>
                </c:pt>
                <c:pt idx="16720">
                  <c:v>3.8949055033554239E-2</c:v>
                </c:pt>
                <c:pt idx="16721">
                  <c:v>3.8384355034552578E-2</c:v>
                </c:pt>
                <c:pt idx="16722">
                  <c:v>4.0658388367554602E-2</c:v>
                </c:pt>
                <c:pt idx="16723">
                  <c:v>4.05916550345546E-2</c:v>
                </c:pt>
                <c:pt idx="16724">
                  <c:v>4.0140521701553092E-2</c:v>
                </c:pt>
                <c:pt idx="16725">
                  <c:v>4.0214688367552889E-2</c:v>
                </c:pt>
                <c:pt idx="16726">
                  <c:v>4.0059088367553522E-2</c:v>
                </c:pt>
                <c:pt idx="16727">
                  <c:v>4.1616788367552851E-2</c:v>
                </c:pt>
                <c:pt idx="16728">
                  <c:v>4.1450588367553956E-2</c:v>
                </c:pt>
                <c:pt idx="16729">
                  <c:v>4.1081655034553813E-2</c:v>
                </c:pt>
                <c:pt idx="16730">
                  <c:v>4.1103738367554279E-2</c:v>
                </c:pt>
                <c:pt idx="16731">
                  <c:v>4.137158836755446E-2</c:v>
                </c:pt>
                <c:pt idx="16732">
                  <c:v>4.2549121700553763E-2</c:v>
                </c:pt>
                <c:pt idx="16733">
                  <c:v>4.2748488367553031E-2</c:v>
                </c:pt>
                <c:pt idx="16734">
                  <c:v>4.1203238367553532E-2</c:v>
                </c:pt>
                <c:pt idx="16735">
                  <c:v>4.0077355034553855E-2</c:v>
                </c:pt>
                <c:pt idx="16736">
                  <c:v>4.1093638367553489E-2</c:v>
                </c:pt>
                <c:pt idx="16737">
                  <c:v>4.2130838367554227E-2</c:v>
                </c:pt>
                <c:pt idx="16738">
                  <c:v>4.1133038367553845E-2</c:v>
                </c:pt>
                <c:pt idx="16739">
                  <c:v>4.1205905033552662E-2</c:v>
                </c:pt>
                <c:pt idx="16740">
                  <c:v>4.0468438367553497E-2</c:v>
                </c:pt>
                <c:pt idx="16741">
                  <c:v>4.0926905034553721E-2</c:v>
                </c:pt>
                <c:pt idx="16742">
                  <c:v>4.2149321700555256E-2</c:v>
                </c:pt>
                <c:pt idx="16743">
                  <c:v>4.1674205034554171E-2</c:v>
                </c:pt>
                <c:pt idx="16744">
                  <c:v>4.1886805034555288E-2</c:v>
                </c:pt>
                <c:pt idx="16745">
                  <c:v>4.105527170155461E-2</c:v>
                </c:pt>
                <c:pt idx="16746">
                  <c:v>4.0993338367553769E-2</c:v>
                </c:pt>
                <c:pt idx="16747">
                  <c:v>4.2388855034554987E-2</c:v>
                </c:pt>
                <c:pt idx="16748">
                  <c:v>4.1801371700553383E-2</c:v>
                </c:pt>
                <c:pt idx="16749">
                  <c:v>4.1087871700553572E-2</c:v>
                </c:pt>
                <c:pt idx="16750">
                  <c:v>4.0340021700553799E-2</c:v>
                </c:pt>
                <c:pt idx="16751">
                  <c:v>4.076010503355483E-2</c:v>
                </c:pt>
                <c:pt idx="16752">
                  <c:v>4.2172471700554007E-2</c:v>
                </c:pt>
                <c:pt idx="16753">
                  <c:v>4.1932355033552818E-2</c:v>
                </c:pt>
                <c:pt idx="16754">
                  <c:v>4.1051005034552682E-2</c:v>
                </c:pt>
                <c:pt idx="16755">
                  <c:v>4.0762571701553577E-2</c:v>
                </c:pt>
                <c:pt idx="16756">
                  <c:v>4.1467088367553154E-2</c:v>
                </c:pt>
                <c:pt idx="16757">
                  <c:v>4.224527170055388E-2</c:v>
                </c:pt>
                <c:pt idx="16758">
                  <c:v>4.2271955033553035E-2</c:v>
                </c:pt>
                <c:pt idx="16759">
                  <c:v>4.2480688367553435E-2</c:v>
                </c:pt>
                <c:pt idx="16760">
                  <c:v>3.9365988367552299E-2</c:v>
                </c:pt>
                <c:pt idx="16761">
                  <c:v>4.018338836755482E-2</c:v>
                </c:pt>
                <c:pt idx="16762">
                  <c:v>4.2601955033554753E-2</c:v>
                </c:pt>
                <c:pt idx="16763">
                  <c:v>4.1509405033553784E-2</c:v>
                </c:pt>
                <c:pt idx="16764">
                  <c:v>4.0705771700554075E-2</c:v>
                </c:pt>
                <c:pt idx="16765">
                  <c:v>4.1348405034553573E-2</c:v>
                </c:pt>
                <c:pt idx="16766">
                  <c:v>4.0756405034554313E-2</c:v>
                </c:pt>
                <c:pt idx="16767">
                  <c:v>4.2466505033552829E-2</c:v>
                </c:pt>
                <c:pt idx="16768">
                  <c:v>4.2175621701553603E-2</c:v>
                </c:pt>
                <c:pt idx="16769">
                  <c:v>4.1583271700553717E-2</c:v>
                </c:pt>
                <c:pt idx="16770">
                  <c:v>4.1537971700553691E-2</c:v>
                </c:pt>
                <c:pt idx="16771">
                  <c:v>4.1405855034553476E-2</c:v>
                </c:pt>
                <c:pt idx="16772">
                  <c:v>4.2011688367554492E-2</c:v>
                </c:pt>
                <c:pt idx="16773">
                  <c:v>4.1619321700554004E-2</c:v>
                </c:pt>
                <c:pt idx="16774">
                  <c:v>4.0609805034553539E-2</c:v>
                </c:pt>
                <c:pt idx="16775">
                  <c:v>4.0697105033554018E-2</c:v>
                </c:pt>
                <c:pt idx="16776">
                  <c:v>4.1084905034552713E-2</c:v>
                </c:pt>
                <c:pt idx="16777">
                  <c:v>4.1785355034552787E-2</c:v>
                </c:pt>
                <c:pt idx="16778">
                  <c:v>4.1560488367553952E-2</c:v>
                </c:pt>
                <c:pt idx="16779">
                  <c:v>4.2137638367553756E-2</c:v>
                </c:pt>
                <c:pt idx="16780">
                  <c:v>4.0747238367553743E-2</c:v>
                </c:pt>
                <c:pt idx="16781">
                  <c:v>4.1618355034555202E-2</c:v>
                </c:pt>
                <c:pt idx="16782">
                  <c:v>4.285585503455365E-2</c:v>
                </c:pt>
                <c:pt idx="16783">
                  <c:v>4.2378738367553972E-2</c:v>
                </c:pt>
                <c:pt idx="16784">
                  <c:v>4.1064738367553269E-2</c:v>
                </c:pt>
                <c:pt idx="16785">
                  <c:v>4.0781771700552263E-2</c:v>
                </c:pt>
                <c:pt idx="16786">
                  <c:v>4.0479005033554352E-2</c:v>
                </c:pt>
                <c:pt idx="16787">
                  <c:v>4.203605503455328E-2</c:v>
                </c:pt>
                <c:pt idx="16788">
                  <c:v>4.1436488367552607E-2</c:v>
                </c:pt>
                <c:pt idx="16789">
                  <c:v>4.043297572455358E-2</c:v>
                </c:pt>
                <c:pt idx="16790">
                  <c:v>4.0147588367553902E-2</c:v>
                </c:pt>
                <c:pt idx="16791">
                  <c:v>4.0349588367553715E-2</c:v>
                </c:pt>
                <c:pt idx="16792">
                  <c:v>4.2202838367553633E-2</c:v>
                </c:pt>
                <c:pt idx="16793">
                  <c:v>4.1898871701554222E-2</c:v>
                </c:pt>
                <c:pt idx="16794">
                  <c:v>4.1751255034553972E-2</c:v>
                </c:pt>
                <c:pt idx="16795">
                  <c:v>4.0262521701554158E-2</c:v>
                </c:pt>
                <c:pt idx="16796">
                  <c:v>4.0589688367552904E-2</c:v>
                </c:pt>
                <c:pt idx="16797">
                  <c:v>4.1868621701554212E-2</c:v>
                </c:pt>
                <c:pt idx="16798">
                  <c:v>4.200690503455369E-2</c:v>
                </c:pt>
                <c:pt idx="16799">
                  <c:v>4.1060371701553813E-2</c:v>
                </c:pt>
                <c:pt idx="16800">
                  <c:v>4.1304621700553448E-2</c:v>
                </c:pt>
                <c:pt idx="16801">
                  <c:v>4.0430288367553538E-2</c:v>
                </c:pt>
                <c:pt idx="16802">
                  <c:v>4.129802170055448E-2</c:v>
                </c:pt>
                <c:pt idx="16803">
                  <c:v>4.1711838367553392E-2</c:v>
                </c:pt>
                <c:pt idx="16804">
                  <c:v>4.1406488367553743E-2</c:v>
                </c:pt>
                <c:pt idx="16805">
                  <c:v>4.1179388367553707E-2</c:v>
                </c:pt>
                <c:pt idx="16806">
                  <c:v>4.1205621700554709E-2</c:v>
                </c:pt>
                <c:pt idx="16807">
                  <c:v>4.1835821700552736E-2</c:v>
                </c:pt>
                <c:pt idx="16808">
                  <c:v>4.1887405034553418E-2</c:v>
                </c:pt>
                <c:pt idx="16809">
                  <c:v>4.0411488367554108E-2</c:v>
                </c:pt>
                <c:pt idx="16810">
                  <c:v>4.0735455034554627E-2</c:v>
                </c:pt>
                <c:pt idx="16811">
                  <c:v>4.0300455034553331E-2</c:v>
                </c:pt>
                <c:pt idx="16812">
                  <c:v>4.1563571701554516E-2</c:v>
                </c:pt>
                <c:pt idx="16813">
                  <c:v>4.1104138367553625E-2</c:v>
                </c:pt>
                <c:pt idx="16814">
                  <c:v>4.0191455033553106E-2</c:v>
                </c:pt>
                <c:pt idx="16815">
                  <c:v>4.0853938367555423E-2</c:v>
                </c:pt>
                <c:pt idx="16816">
                  <c:v>4.1096638367554797E-2</c:v>
                </c:pt>
                <c:pt idx="16817">
                  <c:v>4.2213305033553319E-2</c:v>
                </c:pt>
                <c:pt idx="16818">
                  <c:v>4.2288038367554528E-2</c:v>
                </c:pt>
                <c:pt idx="16819">
                  <c:v>4.1409088367553928E-2</c:v>
                </c:pt>
                <c:pt idx="16820">
                  <c:v>4.1278238367554246E-2</c:v>
                </c:pt>
                <c:pt idx="16821">
                  <c:v>4.0967638367553641E-2</c:v>
                </c:pt>
                <c:pt idx="16822">
                  <c:v>4.1424405034553538E-2</c:v>
                </c:pt>
                <c:pt idx="16823">
                  <c:v>3.9986771701554027E-2</c:v>
                </c:pt>
                <c:pt idx="16824">
                  <c:v>3.9442688367555115E-2</c:v>
                </c:pt>
                <c:pt idx="16825">
                  <c:v>3.9276888367553789E-2</c:v>
                </c:pt>
                <c:pt idx="16826">
                  <c:v>3.9252255034553721E-2</c:v>
                </c:pt>
                <c:pt idx="16827">
                  <c:v>4.088952170055378E-2</c:v>
                </c:pt>
                <c:pt idx="16828">
                  <c:v>4.0387705034553315E-2</c:v>
                </c:pt>
                <c:pt idx="16829">
                  <c:v>3.9397305034554145E-2</c:v>
                </c:pt>
                <c:pt idx="16830">
                  <c:v>4.022872170055343E-2</c:v>
                </c:pt>
                <c:pt idx="16831">
                  <c:v>3.9907971700555003E-2</c:v>
                </c:pt>
                <c:pt idx="16832">
                  <c:v>4.0784005034553553E-2</c:v>
                </c:pt>
                <c:pt idx="16833">
                  <c:v>4.0827838367554173E-2</c:v>
                </c:pt>
                <c:pt idx="16834">
                  <c:v>3.9797771700553278E-2</c:v>
                </c:pt>
                <c:pt idx="16835">
                  <c:v>3.9481655034553989E-2</c:v>
                </c:pt>
                <c:pt idx="16836">
                  <c:v>3.9663321701554247E-2</c:v>
                </c:pt>
                <c:pt idx="16837">
                  <c:v>4.0264371700554372E-2</c:v>
                </c:pt>
                <c:pt idx="16838">
                  <c:v>4.1117088367552193E-2</c:v>
                </c:pt>
                <c:pt idx="16839">
                  <c:v>4.0384821700555087E-2</c:v>
                </c:pt>
                <c:pt idx="16840">
                  <c:v>4.0179155033553252E-2</c:v>
                </c:pt>
                <c:pt idx="16841">
                  <c:v>4.0372005033554495E-2</c:v>
                </c:pt>
                <c:pt idx="16842">
                  <c:v>4.1119871700554492E-2</c:v>
                </c:pt>
                <c:pt idx="16843">
                  <c:v>4.1660471701553584E-2</c:v>
                </c:pt>
                <c:pt idx="16844">
                  <c:v>4.1245488367553443E-2</c:v>
                </c:pt>
                <c:pt idx="16845">
                  <c:v>4.0646888367555215E-2</c:v>
                </c:pt>
                <c:pt idx="16846">
                  <c:v>4.0987471700552683E-2</c:v>
                </c:pt>
                <c:pt idx="16847">
                  <c:v>4.2820505034554437E-2</c:v>
                </c:pt>
                <c:pt idx="16848">
                  <c:v>4.2803971701553103E-2</c:v>
                </c:pt>
                <c:pt idx="16849">
                  <c:v>4.1607271701553608E-2</c:v>
                </c:pt>
                <c:pt idx="16850">
                  <c:v>4.1599171700553009E-2</c:v>
                </c:pt>
                <c:pt idx="16851">
                  <c:v>4.0781621701554152E-2</c:v>
                </c:pt>
                <c:pt idx="16852">
                  <c:v>4.2351755034553087E-2</c:v>
                </c:pt>
                <c:pt idx="16853">
                  <c:v>4.2196971700554323E-2</c:v>
                </c:pt>
                <c:pt idx="16854">
                  <c:v>4.2145071700553552E-2</c:v>
                </c:pt>
                <c:pt idx="16855">
                  <c:v>4.2416471700552585E-2</c:v>
                </c:pt>
                <c:pt idx="16856">
                  <c:v>4.2461371700555042E-2</c:v>
                </c:pt>
                <c:pt idx="16857">
                  <c:v>4.2764921700553196E-2</c:v>
                </c:pt>
                <c:pt idx="16858">
                  <c:v>4.2012305033554534E-2</c:v>
                </c:pt>
                <c:pt idx="16859">
                  <c:v>4.1741088367552373E-2</c:v>
                </c:pt>
                <c:pt idx="16860">
                  <c:v>4.1564055034554806E-2</c:v>
                </c:pt>
                <c:pt idx="16861">
                  <c:v>4.1421171700552997E-2</c:v>
                </c:pt>
                <c:pt idx="16862">
                  <c:v>4.2084955034554519E-2</c:v>
                </c:pt>
                <c:pt idx="16863">
                  <c:v>4.1911705034553173E-2</c:v>
                </c:pt>
                <c:pt idx="16864">
                  <c:v>4.0948205034553944E-2</c:v>
                </c:pt>
                <c:pt idx="16865">
                  <c:v>4.0729821700554461E-2</c:v>
                </c:pt>
                <c:pt idx="16866">
                  <c:v>4.1086188367553469E-2</c:v>
                </c:pt>
                <c:pt idx="16867">
                  <c:v>4.2337688367553875E-2</c:v>
                </c:pt>
                <c:pt idx="16868">
                  <c:v>4.2863605033553534E-2</c:v>
                </c:pt>
                <c:pt idx="16869">
                  <c:v>4.2311405033553975E-2</c:v>
                </c:pt>
                <c:pt idx="16870">
                  <c:v>4.2362121701553471E-2</c:v>
                </c:pt>
                <c:pt idx="16871">
                  <c:v>4.1833255034552999E-2</c:v>
                </c:pt>
                <c:pt idx="16872">
                  <c:v>4.2649838367553053E-2</c:v>
                </c:pt>
                <c:pt idx="16873">
                  <c:v>4.2036455033554312E-2</c:v>
                </c:pt>
                <c:pt idx="16874">
                  <c:v>4.1653938367553558E-2</c:v>
                </c:pt>
                <c:pt idx="16875">
                  <c:v>4.1137155034554021E-2</c:v>
                </c:pt>
                <c:pt idx="16876">
                  <c:v>4.0626355034553321E-2</c:v>
                </c:pt>
                <c:pt idx="16877">
                  <c:v>4.2699188367554222E-2</c:v>
                </c:pt>
                <c:pt idx="16878">
                  <c:v>4.2593921700553275E-2</c:v>
                </c:pt>
                <c:pt idx="16879">
                  <c:v>4.2741805034554894E-2</c:v>
                </c:pt>
                <c:pt idx="16880">
                  <c:v>4.1234955034554724E-2</c:v>
                </c:pt>
                <c:pt idx="16881">
                  <c:v>4.2052355033553604E-2</c:v>
                </c:pt>
                <c:pt idx="16882">
                  <c:v>4.2593371701554042E-2</c:v>
                </c:pt>
                <c:pt idx="16883">
                  <c:v>4.2073921700553421E-2</c:v>
                </c:pt>
                <c:pt idx="16884">
                  <c:v>4.1361305034553333E-2</c:v>
                </c:pt>
                <c:pt idx="16885">
                  <c:v>4.020815503455473E-2</c:v>
                </c:pt>
                <c:pt idx="16886">
                  <c:v>3.8908788367554473E-2</c:v>
                </c:pt>
                <c:pt idx="16887">
                  <c:v>4.0478655033553815E-2</c:v>
                </c:pt>
                <c:pt idx="16888">
                  <c:v>4.05408217005538E-2</c:v>
                </c:pt>
                <c:pt idx="16889">
                  <c:v>3.930178836755345E-2</c:v>
                </c:pt>
                <c:pt idx="16890">
                  <c:v>3.815873836755386E-2</c:v>
                </c:pt>
                <c:pt idx="16891">
                  <c:v>3.8958205034552898E-2</c:v>
                </c:pt>
                <c:pt idx="16892">
                  <c:v>4.0556888367553293E-2</c:v>
                </c:pt>
                <c:pt idx="16893">
                  <c:v>4.0499005033553595E-2</c:v>
                </c:pt>
                <c:pt idx="16894">
                  <c:v>4.012007170055383E-2</c:v>
                </c:pt>
                <c:pt idx="16895">
                  <c:v>3.885917170055371E-2</c:v>
                </c:pt>
                <c:pt idx="16896">
                  <c:v>3.9064421701554289E-2</c:v>
                </c:pt>
                <c:pt idx="16897">
                  <c:v>4.1099138367553814E-2</c:v>
                </c:pt>
                <c:pt idx="16898">
                  <c:v>4.1411338367553577E-2</c:v>
                </c:pt>
                <c:pt idx="16899">
                  <c:v>4.1170188367552776E-2</c:v>
                </c:pt>
                <c:pt idx="16900">
                  <c:v>3.9989738367554886E-2</c:v>
                </c:pt>
                <c:pt idx="16901">
                  <c:v>4.0999121700553823E-2</c:v>
                </c:pt>
                <c:pt idx="16902">
                  <c:v>4.1774021700553512E-2</c:v>
                </c:pt>
                <c:pt idx="16903">
                  <c:v>4.2350238367554874E-2</c:v>
                </c:pt>
                <c:pt idx="16904">
                  <c:v>4.1537788367553355E-2</c:v>
                </c:pt>
                <c:pt idx="16905">
                  <c:v>4.1067588367552824E-2</c:v>
                </c:pt>
                <c:pt idx="16906">
                  <c:v>4.1399455034553292E-2</c:v>
                </c:pt>
                <c:pt idx="16907">
                  <c:v>4.2419388367554725E-2</c:v>
                </c:pt>
                <c:pt idx="16908">
                  <c:v>4.2098221701555041E-2</c:v>
                </c:pt>
                <c:pt idx="16909">
                  <c:v>4.0767488367554131E-2</c:v>
                </c:pt>
                <c:pt idx="16910">
                  <c:v>3.9690588367553084E-2</c:v>
                </c:pt>
                <c:pt idx="16911">
                  <c:v>4.0151038367553363E-2</c:v>
                </c:pt>
                <c:pt idx="16912">
                  <c:v>4.1210371701553464E-2</c:v>
                </c:pt>
                <c:pt idx="16913">
                  <c:v>4.0807205033552799E-2</c:v>
                </c:pt>
                <c:pt idx="16914">
                  <c:v>4.0500588367552617E-2</c:v>
                </c:pt>
                <c:pt idx="16915">
                  <c:v>3.9848771701554278E-2</c:v>
                </c:pt>
                <c:pt idx="16916">
                  <c:v>4.0129421701554827E-2</c:v>
                </c:pt>
                <c:pt idx="16917">
                  <c:v>4.1295055033553532E-2</c:v>
                </c:pt>
                <c:pt idx="16918">
                  <c:v>4.1803471700554831E-2</c:v>
                </c:pt>
                <c:pt idx="16919">
                  <c:v>4.0347905034553613E-2</c:v>
                </c:pt>
                <c:pt idx="16920">
                  <c:v>3.8875338367554371E-2</c:v>
                </c:pt>
                <c:pt idx="16921">
                  <c:v>3.8699121700553854E-2</c:v>
                </c:pt>
                <c:pt idx="16922">
                  <c:v>3.9718205034552548E-2</c:v>
                </c:pt>
                <c:pt idx="16923">
                  <c:v>3.9766088367554311E-2</c:v>
                </c:pt>
                <c:pt idx="16924">
                  <c:v>3.9570655034553107E-2</c:v>
                </c:pt>
                <c:pt idx="16925">
                  <c:v>3.8897721701553103E-2</c:v>
                </c:pt>
                <c:pt idx="16926">
                  <c:v>3.963362170055347E-2</c:v>
                </c:pt>
                <c:pt idx="16927">
                  <c:v>4.0987255033553674E-2</c:v>
                </c:pt>
                <c:pt idx="16928">
                  <c:v>4.1138188367553633E-2</c:v>
                </c:pt>
                <c:pt idx="16929">
                  <c:v>4.0714205034554987E-2</c:v>
                </c:pt>
                <c:pt idx="16930">
                  <c:v>3.9878421700554292E-2</c:v>
                </c:pt>
                <c:pt idx="16931">
                  <c:v>4.0180505034554906E-2</c:v>
                </c:pt>
                <c:pt idx="16932">
                  <c:v>4.1032255034553836E-2</c:v>
                </c:pt>
                <c:pt idx="16933">
                  <c:v>4.055008836755554E-2</c:v>
                </c:pt>
                <c:pt idx="16934">
                  <c:v>3.926438836755515E-2</c:v>
                </c:pt>
                <c:pt idx="16935">
                  <c:v>3.7492471700553545E-2</c:v>
                </c:pt>
                <c:pt idx="16936">
                  <c:v>3.8212455034554574E-2</c:v>
                </c:pt>
                <c:pt idx="16937">
                  <c:v>3.9079855034553426E-2</c:v>
                </c:pt>
                <c:pt idx="16938">
                  <c:v>3.9114005034554603E-2</c:v>
                </c:pt>
                <c:pt idx="16939">
                  <c:v>3.8283871700554209E-2</c:v>
                </c:pt>
                <c:pt idx="16940">
                  <c:v>3.8672555034552539E-2</c:v>
                </c:pt>
                <c:pt idx="16941">
                  <c:v>3.9206921700553246E-2</c:v>
                </c:pt>
                <c:pt idx="16942">
                  <c:v>4.0648105034553475E-2</c:v>
                </c:pt>
                <c:pt idx="16943">
                  <c:v>4.010252170055302E-2</c:v>
                </c:pt>
                <c:pt idx="16944">
                  <c:v>3.8782855033555344E-2</c:v>
                </c:pt>
                <c:pt idx="16945">
                  <c:v>3.7738455033553955E-2</c:v>
                </c:pt>
                <c:pt idx="16946">
                  <c:v>3.8304821701553984E-2</c:v>
                </c:pt>
                <c:pt idx="16947">
                  <c:v>4.0017605034553719E-2</c:v>
                </c:pt>
                <c:pt idx="16948">
                  <c:v>3.9949338367553502E-2</c:v>
                </c:pt>
                <c:pt idx="16949">
                  <c:v>3.9800588367554249E-2</c:v>
                </c:pt>
                <c:pt idx="16950">
                  <c:v>3.8446705033554587E-2</c:v>
                </c:pt>
                <c:pt idx="16951">
                  <c:v>3.9255088367554827E-2</c:v>
                </c:pt>
                <c:pt idx="16952">
                  <c:v>4.1551171700553405E-2</c:v>
                </c:pt>
                <c:pt idx="16953">
                  <c:v>4.113330503355335E-2</c:v>
                </c:pt>
                <c:pt idx="16954">
                  <c:v>4.0496921700554148E-2</c:v>
                </c:pt>
                <c:pt idx="16955">
                  <c:v>3.8337971700554044E-2</c:v>
                </c:pt>
                <c:pt idx="16956">
                  <c:v>3.939815503455342E-2</c:v>
                </c:pt>
                <c:pt idx="16957">
                  <c:v>4.0943555034552895E-2</c:v>
                </c:pt>
                <c:pt idx="16958">
                  <c:v>4.113872170055273E-2</c:v>
                </c:pt>
                <c:pt idx="16959">
                  <c:v>3.8732755034554381E-2</c:v>
                </c:pt>
                <c:pt idx="16960">
                  <c:v>3.8005155034554997E-2</c:v>
                </c:pt>
                <c:pt idx="16961">
                  <c:v>3.7465371700553043E-2</c:v>
                </c:pt>
                <c:pt idx="16962">
                  <c:v>3.8613605033554557E-2</c:v>
                </c:pt>
                <c:pt idx="16963">
                  <c:v>3.8962288367554401E-2</c:v>
                </c:pt>
                <c:pt idx="16964">
                  <c:v>3.8858021700554482E-2</c:v>
                </c:pt>
                <c:pt idx="16965">
                  <c:v>3.8395388367553587E-2</c:v>
                </c:pt>
                <c:pt idx="16966">
                  <c:v>3.8106488367552552E-2</c:v>
                </c:pt>
                <c:pt idx="16967">
                  <c:v>3.931472170055357E-2</c:v>
                </c:pt>
                <c:pt idx="16968">
                  <c:v>3.9657921701553314E-2</c:v>
                </c:pt>
                <c:pt idx="16969">
                  <c:v>3.8888321701553388E-2</c:v>
                </c:pt>
                <c:pt idx="16970">
                  <c:v>3.7219188367553849E-2</c:v>
                </c:pt>
                <c:pt idx="16971">
                  <c:v>3.7380855034554863E-2</c:v>
                </c:pt>
                <c:pt idx="16972">
                  <c:v>3.8759438367553536E-2</c:v>
                </c:pt>
                <c:pt idx="16973">
                  <c:v>3.8856855033555029E-2</c:v>
                </c:pt>
                <c:pt idx="16974">
                  <c:v>3.8592338367553006E-2</c:v>
                </c:pt>
                <c:pt idx="16975">
                  <c:v>3.8972155034554271E-2</c:v>
                </c:pt>
                <c:pt idx="16976">
                  <c:v>3.9284671700554122E-2</c:v>
                </c:pt>
                <c:pt idx="16977">
                  <c:v>4.0320121701552261E-2</c:v>
                </c:pt>
                <c:pt idx="16978">
                  <c:v>3.9947205034553471E-2</c:v>
                </c:pt>
                <c:pt idx="16979">
                  <c:v>3.9863788367553846E-2</c:v>
                </c:pt>
                <c:pt idx="16980">
                  <c:v>3.7633955033554892E-2</c:v>
                </c:pt>
                <c:pt idx="16981">
                  <c:v>3.8007938367553742E-2</c:v>
                </c:pt>
                <c:pt idx="16982">
                  <c:v>3.9805988367555181E-2</c:v>
                </c:pt>
                <c:pt idx="16983">
                  <c:v>3.9042221700554117E-2</c:v>
                </c:pt>
                <c:pt idx="16984">
                  <c:v>3.8009271700555083E-2</c:v>
                </c:pt>
                <c:pt idx="16985">
                  <c:v>3.8059838367554513E-2</c:v>
                </c:pt>
                <c:pt idx="16986">
                  <c:v>3.9102405034554047E-2</c:v>
                </c:pt>
                <c:pt idx="16987">
                  <c:v>4.0722321700553857E-2</c:v>
                </c:pt>
                <c:pt idx="16988">
                  <c:v>3.9808505034554423E-2</c:v>
                </c:pt>
                <c:pt idx="16989">
                  <c:v>3.9195871701553878E-2</c:v>
                </c:pt>
                <c:pt idx="16990">
                  <c:v>3.8474871700553373E-2</c:v>
                </c:pt>
                <c:pt idx="16991">
                  <c:v>3.8772621700554802E-2</c:v>
                </c:pt>
                <c:pt idx="16992">
                  <c:v>4.0376638367553633E-2</c:v>
                </c:pt>
                <c:pt idx="16993">
                  <c:v>4.0553705034553425E-2</c:v>
                </c:pt>
                <c:pt idx="16994">
                  <c:v>3.9320571700554433E-2</c:v>
                </c:pt>
                <c:pt idx="16995">
                  <c:v>3.8830288367551938E-2</c:v>
                </c:pt>
                <c:pt idx="16996">
                  <c:v>3.9155871700553527E-2</c:v>
                </c:pt>
                <c:pt idx="16997">
                  <c:v>4.1015055034553563E-2</c:v>
                </c:pt>
                <c:pt idx="16998">
                  <c:v>4.1208755034554082E-2</c:v>
                </c:pt>
                <c:pt idx="16999">
                  <c:v>4.052308836755443E-2</c:v>
                </c:pt>
                <c:pt idx="17000">
                  <c:v>3.9473321701554334E-2</c:v>
                </c:pt>
                <c:pt idx="17001">
                  <c:v>3.9930855034552473E-2</c:v>
                </c:pt>
                <c:pt idx="17002">
                  <c:v>4.1483821700553272E-2</c:v>
                </c:pt>
                <c:pt idx="17003">
                  <c:v>4.0795555033555211E-2</c:v>
                </c:pt>
                <c:pt idx="17004">
                  <c:v>3.9805571700553835E-2</c:v>
                </c:pt>
                <c:pt idx="17005">
                  <c:v>3.8756388367553421E-2</c:v>
                </c:pt>
                <c:pt idx="17006">
                  <c:v>3.8706605033552458E-2</c:v>
                </c:pt>
                <c:pt idx="17007">
                  <c:v>4.0903271700552815E-2</c:v>
                </c:pt>
                <c:pt idx="17008">
                  <c:v>4.1133321701553663E-2</c:v>
                </c:pt>
                <c:pt idx="17009">
                  <c:v>4.0496371700554826E-2</c:v>
                </c:pt>
                <c:pt idx="17010">
                  <c:v>3.9829238367553324E-2</c:v>
                </c:pt>
                <c:pt idx="17011">
                  <c:v>4.0736321700554037E-2</c:v>
                </c:pt>
                <c:pt idx="17012">
                  <c:v>4.0936321700553571E-2</c:v>
                </c:pt>
                <c:pt idx="17013">
                  <c:v>4.0931755034553555E-2</c:v>
                </c:pt>
                <c:pt idx="17014">
                  <c:v>3.9995955034552957E-2</c:v>
                </c:pt>
                <c:pt idx="17015">
                  <c:v>3.9585921700553819E-2</c:v>
                </c:pt>
                <c:pt idx="17016">
                  <c:v>3.9761621700553598E-2</c:v>
                </c:pt>
                <c:pt idx="17017">
                  <c:v>4.0016038367554921E-2</c:v>
                </c:pt>
                <c:pt idx="17018">
                  <c:v>4.0985455034554044E-2</c:v>
                </c:pt>
                <c:pt idx="17019">
                  <c:v>3.9733005033553107E-2</c:v>
                </c:pt>
                <c:pt idx="17020">
                  <c:v>3.871038836755232E-2</c:v>
                </c:pt>
                <c:pt idx="17021">
                  <c:v>4.0487821700554386E-2</c:v>
                </c:pt>
                <c:pt idx="17022">
                  <c:v>4.1863005033554182E-2</c:v>
                </c:pt>
                <c:pt idx="17023">
                  <c:v>4.1371621701554909E-2</c:v>
                </c:pt>
                <c:pt idx="17024">
                  <c:v>4.0346371701553488E-2</c:v>
                </c:pt>
                <c:pt idx="17025">
                  <c:v>3.9345488367554318E-2</c:v>
                </c:pt>
                <c:pt idx="17026">
                  <c:v>3.8648355034553952E-2</c:v>
                </c:pt>
                <c:pt idx="17027">
                  <c:v>4.0429938367553001E-2</c:v>
                </c:pt>
                <c:pt idx="17028">
                  <c:v>4.0442988367552737E-2</c:v>
                </c:pt>
                <c:pt idx="17029">
                  <c:v>3.9233721700553795E-2</c:v>
                </c:pt>
                <c:pt idx="17030">
                  <c:v>3.9596921700554469E-2</c:v>
                </c:pt>
                <c:pt idx="17031">
                  <c:v>3.979720503455382E-2</c:v>
                </c:pt>
                <c:pt idx="17032">
                  <c:v>4.1206938367554138E-2</c:v>
                </c:pt>
                <c:pt idx="17033">
                  <c:v>4.1306288367553415E-2</c:v>
                </c:pt>
                <c:pt idx="17034">
                  <c:v>4.0906605033554436E-2</c:v>
                </c:pt>
                <c:pt idx="17035">
                  <c:v>3.9767488367552908E-2</c:v>
                </c:pt>
                <c:pt idx="17036">
                  <c:v>3.9338438367553644E-2</c:v>
                </c:pt>
                <c:pt idx="17037">
                  <c:v>4.0569438367554292E-2</c:v>
                </c:pt>
                <c:pt idx="17038">
                  <c:v>4.0251021700552905E-2</c:v>
                </c:pt>
                <c:pt idx="17039">
                  <c:v>4.0004788367554903E-2</c:v>
                </c:pt>
                <c:pt idx="17040">
                  <c:v>3.9987705033554158E-2</c:v>
                </c:pt>
                <c:pt idx="17041">
                  <c:v>4.0003521700554281E-2</c:v>
                </c:pt>
                <c:pt idx="17042">
                  <c:v>4.1292388367552627E-2</c:v>
                </c:pt>
                <c:pt idx="17043">
                  <c:v>4.0862455034553727E-2</c:v>
                </c:pt>
                <c:pt idx="17044">
                  <c:v>4.0640471701554895E-2</c:v>
                </c:pt>
                <c:pt idx="17045">
                  <c:v>3.9670605033553977E-2</c:v>
                </c:pt>
                <c:pt idx="17046">
                  <c:v>3.9570105034553785E-2</c:v>
                </c:pt>
                <c:pt idx="17047">
                  <c:v>4.0882771700554835E-2</c:v>
                </c:pt>
                <c:pt idx="17048">
                  <c:v>4.0999671701553234E-2</c:v>
                </c:pt>
                <c:pt idx="17049">
                  <c:v>4.0448505034553286E-2</c:v>
                </c:pt>
                <c:pt idx="17050">
                  <c:v>4.016695503355279E-2</c:v>
                </c:pt>
                <c:pt idx="17051">
                  <c:v>4.0381421700554435E-2</c:v>
                </c:pt>
                <c:pt idx="17052">
                  <c:v>4.1808955033554931E-2</c:v>
                </c:pt>
                <c:pt idx="17053">
                  <c:v>4.1561721701554213E-2</c:v>
                </c:pt>
                <c:pt idx="17054">
                  <c:v>4.2075388367552827E-2</c:v>
                </c:pt>
                <c:pt idx="17055">
                  <c:v>4.1335455034555005E-2</c:v>
                </c:pt>
                <c:pt idx="17056">
                  <c:v>4.0886888367553234E-2</c:v>
                </c:pt>
                <c:pt idx="17057">
                  <c:v>4.1829405034552417E-2</c:v>
                </c:pt>
                <c:pt idx="17058">
                  <c:v>4.1190355034553996E-2</c:v>
                </c:pt>
                <c:pt idx="17059">
                  <c:v>4.0223071701554994E-2</c:v>
                </c:pt>
                <c:pt idx="17060">
                  <c:v>4.0784905033553323E-2</c:v>
                </c:pt>
                <c:pt idx="17061">
                  <c:v>4.0069071700554695E-2</c:v>
                </c:pt>
                <c:pt idx="17062">
                  <c:v>4.1263405034553238E-2</c:v>
                </c:pt>
                <c:pt idx="17063">
                  <c:v>4.2177788367553995E-2</c:v>
                </c:pt>
                <c:pt idx="17064">
                  <c:v>4.1300238367553768E-2</c:v>
                </c:pt>
                <c:pt idx="17065">
                  <c:v>4.11709217015543E-2</c:v>
                </c:pt>
                <c:pt idx="17066">
                  <c:v>4.0663371700554188E-2</c:v>
                </c:pt>
                <c:pt idx="17067">
                  <c:v>4.204222170055423E-2</c:v>
                </c:pt>
                <c:pt idx="17068">
                  <c:v>4.1716788367552618E-2</c:v>
                </c:pt>
                <c:pt idx="17069">
                  <c:v>4.0899655034553242E-2</c:v>
                </c:pt>
                <c:pt idx="17070">
                  <c:v>3.9666605033553418E-2</c:v>
                </c:pt>
                <c:pt idx="17071">
                  <c:v>4.0721971701553408E-2</c:v>
                </c:pt>
                <c:pt idx="17072">
                  <c:v>4.0812288367553642E-2</c:v>
                </c:pt>
                <c:pt idx="17073">
                  <c:v>4.1112955033553569E-2</c:v>
                </c:pt>
                <c:pt idx="17074">
                  <c:v>4.0865955033553683E-2</c:v>
                </c:pt>
                <c:pt idx="17075">
                  <c:v>4.0827838367552396E-2</c:v>
                </c:pt>
                <c:pt idx="17076">
                  <c:v>4.0844188367553394E-2</c:v>
                </c:pt>
                <c:pt idx="17077">
                  <c:v>4.1522338367553993E-2</c:v>
                </c:pt>
                <c:pt idx="17078">
                  <c:v>4.1609655034553009E-2</c:v>
                </c:pt>
                <c:pt idx="17079">
                  <c:v>4.0943355033554021E-2</c:v>
                </c:pt>
                <c:pt idx="17080">
                  <c:v>4.0139021700553237E-2</c:v>
                </c:pt>
                <c:pt idx="17081">
                  <c:v>3.9886188367552713E-2</c:v>
                </c:pt>
                <c:pt idx="17082">
                  <c:v>4.1123838367552915E-2</c:v>
                </c:pt>
                <c:pt idx="17083">
                  <c:v>4.1060188367555164E-2</c:v>
                </c:pt>
                <c:pt idx="17084">
                  <c:v>4.0769338367554434E-2</c:v>
                </c:pt>
                <c:pt idx="17085">
                  <c:v>3.9878921701554895E-2</c:v>
                </c:pt>
                <c:pt idx="17086">
                  <c:v>4.0373288367553564E-2</c:v>
                </c:pt>
                <c:pt idx="17087">
                  <c:v>4.2365405034554507E-2</c:v>
                </c:pt>
                <c:pt idx="17088">
                  <c:v>4.1332355034554305E-2</c:v>
                </c:pt>
                <c:pt idx="17089">
                  <c:v>4.1479071701554696E-2</c:v>
                </c:pt>
                <c:pt idx="17090">
                  <c:v>4.1007655033554039E-2</c:v>
                </c:pt>
                <c:pt idx="17091">
                  <c:v>4.0688921700552563E-2</c:v>
                </c:pt>
                <c:pt idx="17092">
                  <c:v>4.174067170055458E-2</c:v>
                </c:pt>
                <c:pt idx="17093">
                  <c:v>4.1608688367554117E-2</c:v>
                </c:pt>
                <c:pt idx="17094">
                  <c:v>4.1304888367553041E-2</c:v>
                </c:pt>
                <c:pt idx="17095">
                  <c:v>4.0255788367555348E-2</c:v>
                </c:pt>
                <c:pt idx="17096">
                  <c:v>4.0600921700554474E-2</c:v>
                </c:pt>
                <c:pt idx="17097">
                  <c:v>4.150338836755281E-2</c:v>
                </c:pt>
                <c:pt idx="17098">
                  <c:v>4.1071155033553589E-2</c:v>
                </c:pt>
                <c:pt idx="17099">
                  <c:v>4.1414121701552412E-2</c:v>
                </c:pt>
                <c:pt idx="17100">
                  <c:v>4.0886338367553912E-2</c:v>
                </c:pt>
                <c:pt idx="17101">
                  <c:v>4.0400255034554314E-2</c:v>
                </c:pt>
                <c:pt idx="17102">
                  <c:v>4.2123855034554361E-2</c:v>
                </c:pt>
                <c:pt idx="17103">
                  <c:v>4.1174838367553826E-2</c:v>
                </c:pt>
                <c:pt idx="17104">
                  <c:v>4.0732005033553301E-2</c:v>
                </c:pt>
                <c:pt idx="17105">
                  <c:v>4.0102671701554862E-2</c:v>
                </c:pt>
                <c:pt idx="17106">
                  <c:v>4.0103805033553777E-2</c:v>
                </c:pt>
                <c:pt idx="17107">
                  <c:v>4.1277971700554653E-2</c:v>
                </c:pt>
                <c:pt idx="17108">
                  <c:v>4.0872788367553661E-2</c:v>
                </c:pt>
                <c:pt idx="17109">
                  <c:v>4.0310905034552882E-2</c:v>
                </c:pt>
                <c:pt idx="17110">
                  <c:v>4.0417371701553642E-2</c:v>
                </c:pt>
                <c:pt idx="17111">
                  <c:v>4.0313355034553092E-2</c:v>
                </c:pt>
                <c:pt idx="17112">
                  <c:v>4.0747988367553625E-2</c:v>
                </c:pt>
                <c:pt idx="17113">
                  <c:v>4.0914538367553058E-2</c:v>
                </c:pt>
                <c:pt idx="17114">
                  <c:v>4.0129738367553139E-2</c:v>
                </c:pt>
                <c:pt idx="17115">
                  <c:v>4.0224171700553549E-2</c:v>
                </c:pt>
                <c:pt idx="17116">
                  <c:v>4.0350038367553645E-2</c:v>
                </c:pt>
                <c:pt idx="17117">
                  <c:v>4.1803855034554041E-2</c:v>
                </c:pt>
                <c:pt idx="17118">
                  <c:v>4.186180503355437E-2</c:v>
                </c:pt>
                <c:pt idx="17119">
                  <c:v>4.0835921700554459E-2</c:v>
                </c:pt>
                <c:pt idx="17120">
                  <c:v>3.9926688367553489E-2</c:v>
                </c:pt>
                <c:pt idx="17121">
                  <c:v>3.9820211355553206E-2</c:v>
                </c:pt>
                <c:pt idx="17122">
                  <c:v>4.0462602160553154E-2</c:v>
                </c:pt>
                <c:pt idx="17123">
                  <c:v>4.0998521700553917E-2</c:v>
                </c:pt>
                <c:pt idx="17124">
                  <c:v>4.004578836755264E-2</c:v>
                </c:pt>
                <c:pt idx="17125">
                  <c:v>3.9798321700554376E-2</c:v>
                </c:pt>
                <c:pt idx="17126">
                  <c:v>3.9907288367554153E-2</c:v>
                </c:pt>
                <c:pt idx="17127">
                  <c:v>4.0626571700554018E-2</c:v>
                </c:pt>
                <c:pt idx="17128">
                  <c:v>4.094357170055303E-2</c:v>
                </c:pt>
                <c:pt idx="17129">
                  <c:v>4.0351805033554691E-2</c:v>
                </c:pt>
                <c:pt idx="17130">
                  <c:v>4.0015688367554383E-2</c:v>
                </c:pt>
                <c:pt idx="17131">
                  <c:v>4.0614005034554659E-2</c:v>
                </c:pt>
                <c:pt idx="17132">
                  <c:v>4.0761055034553587E-2</c:v>
                </c:pt>
                <c:pt idx="17133">
                  <c:v>4.1057938367555516E-2</c:v>
                </c:pt>
                <c:pt idx="17134">
                  <c:v>4.0586371700553195E-2</c:v>
                </c:pt>
                <c:pt idx="17135">
                  <c:v>4.0941355033553742E-2</c:v>
                </c:pt>
                <c:pt idx="17136">
                  <c:v>4.0939371701553776E-2</c:v>
                </c:pt>
                <c:pt idx="17137">
                  <c:v>4.124300503455465E-2</c:v>
                </c:pt>
                <c:pt idx="17138">
                  <c:v>4.1005321700553446E-2</c:v>
                </c:pt>
                <c:pt idx="17139">
                  <c:v>4.0210871700554443E-2</c:v>
                </c:pt>
                <c:pt idx="17140">
                  <c:v>4.0165955034553627E-2</c:v>
                </c:pt>
                <c:pt idx="17141">
                  <c:v>4.0115138367553052E-2</c:v>
                </c:pt>
                <c:pt idx="17142">
                  <c:v>4.0509071701554114E-2</c:v>
                </c:pt>
                <c:pt idx="17143">
                  <c:v>4.0445988367554045E-2</c:v>
                </c:pt>
                <c:pt idx="17144">
                  <c:v>4.0018488367553354E-2</c:v>
                </c:pt>
                <c:pt idx="17145">
                  <c:v>3.9556671700553062E-2</c:v>
                </c:pt>
                <c:pt idx="17146">
                  <c:v>3.974115503455429E-2</c:v>
                </c:pt>
                <c:pt idx="17147">
                  <c:v>4.0208955034555197E-2</c:v>
                </c:pt>
                <c:pt idx="17148">
                  <c:v>4.0186738367554889E-2</c:v>
                </c:pt>
                <c:pt idx="17149">
                  <c:v>3.9362388367554638E-2</c:v>
                </c:pt>
                <c:pt idx="17150">
                  <c:v>3.9410205033553816E-2</c:v>
                </c:pt>
                <c:pt idx="17151">
                  <c:v>3.9621155034553504E-2</c:v>
                </c:pt>
                <c:pt idx="17152">
                  <c:v>4.0384205034555046E-2</c:v>
                </c:pt>
                <c:pt idx="17153">
                  <c:v>4.0879738367554944E-2</c:v>
                </c:pt>
                <c:pt idx="17154">
                  <c:v>3.9949471700555031E-2</c:v>
                </c:pt>
                <c:pt idx="17155">
                  <c:v>4.0093638367554044E-2</c:v>
                </c:pt>
                <c:pt idx="17156">
                  <c:v>4.0595538367553766E-2</c:v>
                </c:pt>
                <c:pt idx="17157">
                  <c:v>4.0579671701553147E-2</c:v>
                </c:pt>
                <c:pt idx="17158">
                  <c:v>4.1329655034552951E-2</c:v>
                </c:pt>
                <c:pt idx="17159">
                  <c:v>4.0607355034555107E-2</c:v>
                </c:pt>
                <c:pt idx="17160">
                  <c:v>4.0652388367553763E-2</c:v>
                </c:pt>
                <c:pt idx="17161">
                  <c:v>4.0252305034553751E-2</c:v>
                </c:pt>
                <c:pt idx="17162">
                  <c:v>4.0372621700552849E-2</c:v>
                </c:pt>
                <c:pt idx="17163">
                  <c:v>4.0659305034554685E-2</c:v>
                </c:pt>
                <c:pt idx="17164">
                  <c:v>4.0652505033553291E-2</c:v>
                </c:pt>
                <c:pt idx="17165">
                  <c:v>3.9977088367554495E-2</c:v>
                </c:pt>
                <c:pt idx="17166">
                  <c:v>4.0311455034553981E-2</c:v>
                </c:pt>
                <c:pt idx="17167">
                  <c:v>4.054695503455448E-2</c:v>
                </c:pt>
                <c:pt idx="17168">
                  <c:v>4.1058755034554431E-2</c:v>
                </c:pt>
                <c:pt idx="17169">
                  <c:v>4.0519388367553824E-2</c:v>
                </c:pt>
                <c:pt idx="17170">
                  <c:v>4.0365505034553231E-2</c:v>
                </c:pt>
                <c:pt idx="17171">
                  <c:v>4.0321238367552817E-2</c:v>
                </c:pt>
                <c:pt idx="17172">
                  <c:v>4.1302538367554001E-2</c:v>
                </c:pt>
                <c:pt idx="17173">
                  <c:v>4.1462221700554872E-2</c:v>
                </c:pt>
                <c:pt idx="17174">
                  <c:v>4.1648271700554809E-2</c:v>
                </c:pt>
                <c:pt idx="17175">
                  <c:v>4.1181871700554276E-2</c:v>
                </c:pt>
                <c:pt idx="17176">
                  <c:v>4.1065371700553535E-2</c:v>
                </c:pt>
                <c:pt idx="17177">
                  <c:v>4.0934538367554077E-2</c:v>
                </c:pt>
                <c:pt idx="17178">
                  <c:v>4.0980538367555178E-2</c:v>
                </c:pt>
                <c:pt idx="17179">
                  <c:v>4.0784588367553234E-2</c:v>
                </c:pt>
                <c:pt idx="17180">
                  <c:v>4.0285755033553763E-2</c:v>
                </c:pt>
                <c:pt idx="17181">
                  <c:v>4.0556238367552802E-2</c:v>
                </c:pt>
                <c:pt idx="17182">
                  <c:v>4.1480421700554396E-2</c:v>
                </c:pt>
                <c:pt idx="17183">
                  <c:v>4.1137738367553703E-2</c:v>
                </c:pt>
                <c:pt idx="17184">
                  <c:v>4.1284255034553533E-2</c:v>
                </c:pt>
                <c:pt idx="17185">
                  <c:v>4.1289421701553544E-2</c:v>
                </c:pt>
                <c:pt idx="17186">
                  <c:v>4.0601838367554557E-2</c:v>
                </c:pt>
                <c:pt idx="17187">
                  <c:v>4.1866555034553124E-2</c:v>
                </c:pt>
                <c:pt idx="17188">
                  <c:v>4.1501471701553563E-2</c:v>
                </c:pt>
                <c:pt idx="17189">
                  <c:v>4.12050717015537E-2</c:v>
                </c:pt>
                <c:pt idx="17190">
                  <c:v>3.9901655034554076E-2</c:v>
                </c:pt>
                <c:pt idx="17191">
                  <c:v>4.0958038367553365E-2</c:v>
                </c:pt>
                <c:pt idx="17192">
                  <c:v>4.1859838367554539E-2</c:v>
                </c:pt>
                <c:pt idx="17193">
                  <c:v>4.1605688367552809E-2</c:v>
                </c:pt>
                <c:pt idx="17194">
                  <c:v>4.1237838367554638E-2</c:v>
                </c:pt>
                <c:pt idx="17195">
                  <c:v>4.1025138367554129E-2</c:v>
                </c:pt>
                <c:pt idx="17196">
                  <c:v>4.0498971700555011E-2</c:v>
                </c:pt>
                <c:pt idx="17197">
                  <c:v>4.1895855034554466E-2</c:v>
                </c:pt>
                <c:pt idx="17198">
                  <c:v>4.1733705034553162E-2</c:v>
                </c:pt>
                <c:pt idx="17199">
                  <c:v>4.1021638367554084E-2</c:v>
                </c:pt>
                <c:pt idx="17200">
                  <c:v>4.0254488367554367E-2</c:v>
                </c:pt>
                <c:pt idx="17201">
                  <c:v>4.0292305034554013E-2</c:v>
                </c:pt>
                <c:pt idx="17202">
                  <c:v>4.1864755033555093E-2</c:v>
                </c:pt>
                <c:pt idx="17203">
                  <c:v>4.0900188367554116E-2</c:v>
                </c:pt>
                <c:pt idx="17204">
                  <c:v>4.052682170055362E-2</c:v>
                </c:pt>
                <c:pt idx="17205">
                  <c:v>3.9933988367553533E-2</c:v>
                </c:pt>
                <c:pt idx="17206">
                  <c:v>4.0470721700553505E-2</c:v>
                </c:pt>
                <c:pt idx="17207">
                  <c:v>4.1875871700553582E-2</c:v>
                </c:pt>
                <c:pt idx="17208">
                  <c:v>4.1110805034555178E-2</c:v>
                </c:pt>
                <c:pt idx="17209">
                  <c:v>4.0343421700554452E-2</c:v>
                </c:pt>
                <c:pt idx="17210">
                  <c:v>3.9356138367552654E-2</c:v>
                </c:pt>
                <c:pt idx="17211">
                  <c:v>3.9558688367553566E-2</c:v>
                </c:pt>
                <c:pt idx="17212">
                  <c:v>4.0225988367553492E-2</c:v>
                </c:pt>
                <c:pt idx="17213">
                  <c:v>4.0062988367552912E-2</c:v>
                </c:pt>
                <c:pt idx="17214">
                  <c:v>3.9664821700553923E-2</c:v>
                </c:pt>
                <c:pt idx="17215">
                  <c:v>3.920497170155364E-2</c:v>
                </c:pt>
                <c:pt idx="17216">
                  <c:v>3.9327338367553602E-2</c:v>
                </c:pt>
                <c:pt idx="17217">
                  <c:v>4.1120821700553159E-2</c:v>
                </c:pt>
                <c:pt idx="17218">
                  <c:v>4.0944071700553544E-2</c:v>
                </c:pt>
                <c:pt idx="17219">
                  <c:v>4.0246305033552823E-2</c:v>
                </c:pt>
                <c:pt idx="17220">
                  <c:v>3.9472438367552834E-2</c:v>
                </c:pt>
                <c:pt idx="17221">
                  <c:v>3.9402355033554451E-2</c:v>
                </c:pt>
                <c:pt idx="17222">
                  <c:v>3.9854121700552761E-2</c:v>
                </c:pt>
                <c:pt idx="17223">
                  <c:v>4.0645438367554257E-2</c:v>
                </c:pt>
                <c:pt idx="17224">
                  <c:v>4.0507955034553469E-2</c:v>
                </c:pt>
                <c:pt idx="17225">
                  <c:v>3.9219271700555461E-2</c:v>
                </c:pt>
                <c:pt idx="17226">
                  <c:v>3.9836521701555008E-2</c:v>
                </c:pt>
                <c:pt idx="17227">
                  <c:v>4.0937155034554487E-2</c:v>
                </c:pt>
                <c:pt idx="17228">
                  <c:v>4.0699755034554877E-2</c:v>
                </c:pt>
                <c:pt idx="17229">
                  <c:v>4.067022170155439E-2</c:v>
                </c:pt>
                <c:pt idx="17230">
                  <c:v>3.9664188367555434E-2</c:v>
                </c:pt>
                <c:pt idx="17231">
                  <c:v>3.8728071700552882E-2</c:v>
                </c:pt>
                <c:pt idx="17232">
                  <c:v>4.0160821700553975E-2</c:v>
                </c:pt>
                <c:pt idx="17233">
                  <c:v>4.0687438367554798E-2</c:v>
                </c:pt>
                <c:pt idx="17234">
                  <c:v>3.9873505034553738E-2</c:v>
                </c:pt>
                <c:pt idx="17235">
                  <c:v>3.8934855033553498E-2</c:v>
                </c:pt>
                <c:pt idx="17236">
                  <c:v>3.9274221700554571E-2</c:v>
                </c:pt>
                <c:pt idx="17237">
                  <c:v>4.107128836755343E-2</c:v>
                </c:pt>
                <c:pt idx="17238">
                  <c:v>4.0840121701553891E-2</c:v>
                </c:pt>
                <c:pt idx="17239">
                  <c:v>3.9325655033553411E-2</c:v>
                </c:pt>
                <c:pt idx="17240">
                  <c:v>3.9139571701554979E-2</c:v>
                </c:pt>
                <c:pt idx="17241">
                  <c:v>3.891587170155382E-2</c:v>
                </c:pt>
                <c:pt idx="17242">
                  <c:v>4.0131838367552811E-2</c:v>
                </c:pt>
                <c:pt idx="17243">
                  <c:v>4.0782271700552777E-2</c:v>
                </c:pt>
                <c:pt idx="17244">
                  <c:v>3.9478038367554327E-2</c:v>
                </c:pt>
                <c:pt idx="17245">
                  <c:v>3.9022671700554803E-2</c:v>
                </c:pt>
                <c:pt idx="17246">
                  <c:v>3.9325388367553907E-2</c:v>
                </c:pt>
                <c:pt idx="17247">
                  <c:v>4.0313588367554012E-2</c:v>
                </c:pt>
                <c:pt idx="17248">
                  <c:v>3.9637738367553646E-2</c:v>
                </c:pt>
                <c:pt idx="17249">
                  <c:v>3.8497138367552489E-2</c:v>
                </c:pt>
                <c:pt idx="17250">
                  <c:v>3.8250055034553435E-2</c:v>
                </c:pt>
                <c:pt idx="17251">
                  <c:v>3.7976821700554234E-2</c:v>
                </c:pt>
                <c:pt idx="17252">
                  <c:v>3.8998555034555474E-2</c:v>
                </c:pt>
                <c:pt idx="17253">
                  <c:v>3.8947271700552968E-2</c:v>
                </c:pt>
                <c:pt idx="17254">
                  <c:v>3.8429438367553595E-2</c:v>
                </c:pt>
                <c:pt idx="17255">
                  <c:v>3.8055938367555123E-2</c:v>
                </c:pt>
                <c:pt idx="17256">
                  <c:v>3.7992088367555035E-2</c:v>
                </c:pt>
                <c:pt idx="17257">
                  <c:v>3.9697555034552814E-2</c:v>
                </c:pt>
                <c:pt idx="17258">
                  <c:v>3.9654138367553451E-2</c:v>
                </c:pt>
                <c:pt idx="17259">
                  <c:v>3.885082170155392E-2</c:v>
                </c:pt>
                <c:pt idx="17260">
                  <c:v>3.7972421701554418E-2</c:v>
                </c:pt>
                <c:pt idx="17261">
                  <c:v>3.8155738367554329E-2</c:v>
                </c:pt>
                <c:pt idx="17262">
                  <c:v>3.9064888367554354E-2</c:v>
                </c:pt>
                <c:pt idx="17263">
                  <c:v>3.9682555034553382E-2</c:v>
                </c:pt>
                <c:pt idx="17264">
                  <c:v>3.7805771700553728E-2</c:v>
                </c:pt>
                <c:pt idx="17265">
                  <c:v>3.7064205034552836E-2</c:v>
                </c:pt>
                <c:pt idx="17266">
                  <c:v>3.7273388367554852E-2</c:v>
                </c:pt>
                <c:pt idx="17267">
                  <c:v>3.9157255033553676E-2</c:v>
                </c:pt>
                <c:pt idx="17268">
                  <c:v>3.924902170055318E-2</c:v>
                </c:pt>
                <c:pt idx="17269">
                  <c:v>3.7981205034552226E-2</c:v>
                </c:pt>
                <c:pt idx="17270">
                  <c:v>3.7029321701553777E-2</c:v>
                </c:pt>
                <c:pt idx="17271">
                  <c:v>3.7304005034553847E-2</c:v>
                </c:pt>
                <c:pt idx="17272">
                  <c:v>3.9783721700554289E-2</c:v>
                </c:pt>
                <c:pt idx="17273">
                  <c:v>3.9971255033553768E-2</c:v>
                </c:pt>
                <c:pt idx="17274">
                  <c:v>3.8768638367554467E-2</c:v>
                </c:pt>
                <c:pt idx="17275">
                  <c:v>3.8206788367552272E-2</c:v>
                </c:pt>
                <c:pt idx="17276">
                  <c:v>3.8449288367554638E-2</c:v>
                </c:pt>
                <c:pt idx="17277">
                  <c:v>4.0244338367554769E-2</c:v>
                </c:pt>
                <c:pt idx="17278">
                  <c:v>3.9809655033553562E-2</c:v>
                </c:pt>
                <c:pt idx="17279">
                  <c:v>3.8316888367554605E-2</c:v>
                </c:pt>
                <c:pt idx="17280">
                  <c:v>3.7607538367553553E-2</c:v>
                </c:pt>
                <c:pt idx="17281">
                  <c:v>3.8505538367552952E-2</c:v>
                </c:pt>
                <c:pt idx="17282">
                  <c:v>3.9765805034552806E-2</c:v>
                </c:pt>
                <c:pt idx="17283">
                  <c:v>3.9981021701554334E-2</c:v>
                </c:pt>
                <c:pt idx="17284">
                  <c:v>3.9069138367554282E-2</c:v>
                </c:pt>
                <c:pt idx="17285">
                  <c:v>3.8765171701553094E-2</c:v>
                </c:pt>
                <c:pt idx="17286">
                  <c:v>3.8484105034552976E-2</c:v>
                </c:pt>
                <c:pt idx="17287">
                  <c:v>3.9627438367554071E-2</c:v>
                </c:pt>
                <c:pt idx="17288">
                  <c:v>4.0028455034554392E-2</c:v>
                </c:pt>
                <c:pt idx="17289">
                  <c:v>3.8802938367553844E-2</c:v>
                </c:pt>
                <c:pt idx="17290">
                  <c:v>3.8665638367553393E-2</c:v>
                </c:pt>
                <c:pt idx="17291">
                  <c:v>3.8720888367554232E-2</c:v>
                </c:pt>
                <c:pt idx="17292">
                  <c:v>3.9523805033554418E-2</c:v>
                </c:pt>
                <c:pt idx="17293">
                  <c:v>3.9733805034553663E-2</c:v>
                </c:pt>
                <c:pt idx="17294">
                  <c:v>3.8788971701554112E-2</c:v>
                </c:pt>
                <c:pt idx="17295">
                  <c:v>3.7510438367553925E-2</c:v>
                </c:pt>
                <c:pt idx="17296">
                  <c:v>3.7822255034554567E-2</c:v>
                </c:pt>
                <c:pt idx="17297">
                  <c:v>3.895932170055523E-2</c:v>
                </c:pt>
                <c:pt idx="17298">
                  <c:v>3.9169305034552473E-2</c:v>
                </c:pt>
                <c:pt idx="17299">
                  <c:v>3.8796655034555053E-2</c:v>
                </c:pt>
                <c:pt idx="17300">
                  <c:v>3.7808388367552362E-2</c:v>
                </c:pt>
                <c:pt idx="17301">
                  <c:v>3.8287571700554815E-2</c:v>
                </c:pt>
                <c:pt idx="17302">
                  <c:v>3.979655503455333E-2</c:v>
                </c:pt>
                <c:pt idx="17303">
                  <c:v>3.9087271700554774E-2</c:v>
                </c:pt>
                <c:pt idx="17304">
                  <c:v>3.8417105033553292E-2</c:v>
                </c:pt>
                <c:pt idx="17305">
                  <c:v>3.7794355034553598E-2</c:v>
                </c:pt>
                <c:pt idx="17306">
                  <c:v>3.7986805034553719E-2</c:v>
                </c:pt>
                <c:pt idx="17307">
                  <c:v>4.0186555034554552E-2</c:v>
                </c:pt>
                <c:pt idx="17308">
                  <c:v>3.9630538367552995E-2</c:v>
                </c:pt>
                <c:pt idx="17309">
                  <c:v>3.9036271701553951E-2</c:v>
                </c:pt>
                <c:pt idx="17310">
                  <c:v>3.8893688367553872E-2</c:v>
                </c:pt>
                <c:pt idx="17311">
                  <c:v>3.9257121701553779E-2</c:v>
                </c:pt>
                <c:pt idx="17312">
                  <c:v>4.0362255033554242E-2</c:v>
                </c:pt>
                <c:pt idx="17313">
                  <c:v>4.0373905033553606E-2</c:v>
                </c:pt>
                <c:pt idx="17314">
                  <c:v>3.9691721700553864E-2</c:v>
                </c:pt>
                <c:pt idx="17315">
                  <c:v>3.8415305034555439E-2</c:v>
                </c:pt>
                <c:pt idx="17316">
                  <c:v>3.8863621700552423E-2</c:v>
                </c:pt>
                <c:pt idx="17317">
                  <c:v>3.9461005034554256E-2</c:v>
                </c:pt>
                <c:pt idx="17318">
                  <c:v>3.9328671701553256E-2</c:v>
                </c:pt>
                <c:pt idx="17319">
                  <c:v>3.7945471701553893E-2</c:v>
                </c:pt>
                <c:pt idx="17320">
                  <c:v>3.8517638367554022E-2</c:v>
                </c:pt>
                <c:pt idx="17321">
                  <c:v>3.8319271700554006E-2</c:v>
                </c:pt>
                <c:pt idx="17322">
                  <c:v>4.0129621700553522E-2</c:v>
                </c:pt>
                <c:pt idx="17323">
                  <c:v>4.1177271700553811E-2</c:v>
                </c:pt>
                <c:pt idx="17324">
                  <c:v>3.9648055034556998E-2</c:v>
                </c:pt>
                <c:pt idx="17325">
                  <c:v>3.8746255034554047E-2</c:v>
                </c:pt>
                <c:pt idx="17326">
                  <c:v>3.9063338367554004E-2</c:v>
                </c:pt>
                <c:pt idx="17327">
                  <c:v>4.0835105034553856E-2</c:v>
                </c:pt>
                <c:pt idx="17328">
                  <c:v>4.117360503455543E-2</c:v>
                </c:pt>
                <c:pt idx="17329">
                  <c:v>3.9347271700553813E-2</c:v>
                </c:pt>
                <c:pt idx="17330">
                  <c:v>3.8811238367553139E-2</c:v>
                </c:pt>
                <c:pt idx="17331">
                  <c:v>3.9291788367553829E-2</c:v>
                </c:pt>
                <c:pt idx="17332">
                  <c:v>4.1477921701553691E-2</c:v>
                </c:pt>
                <c:pt idx="17333">
                  <c:v>4.1133705034552784E-2</c:v>
                </c:pt>
                <c:pt idx="17334">
                  <c:v>3.9472871700554316E-2</c:v>
                </c:pt>
                <c:pt idx="17335">
                  <c:v>3.8962005034554673E-2</c:v>
                </c:pt>
                <c:pt idx="17336">
                  <c:v>3.902100503455315E-2</c:v>
                </c:pt>
                <c:pt idx="17337">
                  <c:v>3.9493088367552567E-2</c:v>
                </c:pt>
                <c:pt idx="17338">
                  <c:v>3.9677105034553642E-2</c:v>
                </c:pt>
                <c:pt idx="17339">
                  <c:v>3.9309738367553984E-2</c:v>
                </c:pt>
                <c:pt idx="17340">
                  <c:v>3.9498121700552738E-2</c:v>
                </c:pt>
                <c:pt idx="17341">
                  <c:v>3.8619238367554723E-2</c:v>
                </c:pt>
                <c:pt idx="17342">
                  <c:v>4.0991605034553083E-2</c:v>
                </c:pt>
                <c:pt idx="17343">
                  <c:v>3.9248088367552961E-2</c:v>
                </c:pt>
                <c:pt idx="17344">
                  <c:v>3.9638255033554295E-2</c:v>
                </c:pt>
                <c:pt idx="17345">
                  <c:v>3.9506155033554216E-2</c:v>
                </c:pt>
                <c:pt idx="17346">
                  <c:v>3.9987871700554359E-2</c:v>
                </c:pt>
                <c:pt idx="17347">
                  <c:v>4.1198021701554802E-2</c:v>
                </c:pt>
                <c:pt idx="17348">
                  <c:v>4.0573988367554173E-2</c:v>
                </c:pt>
                <c:pt idx="17349">
                  <c:v>3.995517170055414E-2</c:v>
                </c:pt>
                <c:pt idx="17350">
                  <c:v>3.852298836755437E-2</c:v>
                </c:pt>
                <c:pt idx="17351">
                  <c:v>3.8942788367553896E-2</c:v>
                </c:pt>
                <c:pt idx="17352">
                  <c:v>4.013672170155487E-2</c:v>
                </c:pt>
                <c:pt idx="17353">
                  <c:v>4.0351588367553995E-2</c:v>
                </c:pt>
                <c:pt idx="17354">
                  <c:v>3.971232170055479E-2</c:v>
                </c:pt>
                <c:pt idx="17355">
                  <c:v>3.9706721700555073E-2</c:v>
                </c:pt>
                <c:pt idx="17356">
                  <c:v>3.9275355033555351E-2</c:v>
                </c:pt>
                <c:pt idx="17357">
                  <c:v>4.1318088367554531E-2</c:v>
                </c:pt>
                <c:pt idx="17358">
                  <c:v>4.0698838367554793E-2</c:v>
                </c:pt>
                <c:pt idx="17359">
                  <c:v>4.0233788367554049E-2</c:v>
                </c:pt>
                <c:pt idx="17360">
                  <c:v>3.9367788367553794E-2</c:v>
                </c:pt>
                <c:pt idx="17361">
                  <c:v>4.0028221701553471E-2</c:v>
                </c:pt>
                <c:pt idx="17362">
                  <c:v>4.0444321700554078E-2</c:v>
                </c:pt>
                <c:pt idx="17363">
                  <c:v>4.0597838367553998E-2</c:v>
                </c:pt>
                <c:pt idx="17364">
                  <c:v>3.9792638367553715E-2</c:v>
                </c:pt>
                <c:pt idx="17365">
                  <c:v>3.9711971701554341E-2</c:v>
                </c:pt>
                <c:pt idx="17366">
                  <c:v>4.0653071701552926E-2</c:v>
                </c:pt>
                <c:pt idx="17367">
                  <c:v>4.1702671700554597E-2</c:v>
                </c:pt>
                <c:pt idx="17368">
                  <c:v>4.1000671701554262E-2</c:v>
                </c:pt>
                <c:pt idx="17369">
                  <c:v>4.0552021700553234E-2</c:v>
                </c:pt>
                <c:pt idx="17370">
                  <c:v>3.9525638367552809E-2</c:v>
                </c:pt>
                <c:pt idx="17371">
                  <c:v>3.946543836755452E-2</c:v>
                </c:pt>
                <c:pt idx="17372">
                  <c:v>4.0315721700552268E-2</c:v>
                </c:pt>
                <c:pt idx="17373">
                  <c:v>4.2446538367554035E-2</c:v>
                </c:pt>
                <c:pt idx="17374">
                  <c:v>4.0349105034553426E-2</c:v>
                </c:pt>
                <c:pt idx="17375">
                  <c:v>3.9006605033553535E-2</c:v>
                </c:pt>
                <c:pt idx="17376">
                  <c:v>3.9394288367554389E-2</c:v>
                </c:pt>
                <c:pt idx="17377">
                  <c:v>4.1285005034553415E-2</c:v>
                </c:pt>
                <c:pt idx="17378">
                  <c:v>4.0707371701553322E-2</c:v>
                </c:pt>
                <c:pt idx="17379">
                  <c:v>4.0184588367552856E-2</c:v>
                </c:pt>
                <c:pt idx="17380">
                  <c:v>3.9855205034553046E-2</c:v>
                </c:pt>
                <c:pt idx="17381">
                  <c:v>3.9277571700554639E-2</c:v>
                </c:pt>
                <c:pt idx="17382">
                  <c:v>4.0451238367555001E-2</c:v>
                </c:pt>
                <c:pt idx="17383">
                  <c:v>4.0558588367553619E-2</c:v>
                </c:pt>
                <c:pt idx="17384">
                  <c:v>4.0533255034552476E-2</c:v>
                </c:pt>
                <c:pt idx="17385">
                  <c:v>3.9556005034554212E-2</c:v>
                </c:pt>
                <c:pt idx="17386">
                  <c:v>3.9432221701553652E-2</c:v>
                </c:pt>
                <c:pt idx="17387">
                  <c:v>3.9812888367554103E-2</c:v>
                </c:pt>
                <c:pt idx="17388">
                  <c:v>4.0480521700554342E-2</c:v>
                </c:pt>
                <c:pt idx="17389">
                  <c:v>3.9983471700552678E-2</c:v>
                </c:pt>
                <c:pt idx="17390">
                  <c:v>3.9313621700554927E-2</c:v>
                </c:pt>
                <c:pt idx="17391">
                  <c:v>3.9267805034554251E-2</c:v>
                </c:pt>
                <c:pt idx="17392">
                  <c:v>4.0526555033554026E-2</c:v>
                </c:pt>
                <c:pt idx="17393">
                  <c:v>4.0692688367553978E-2</c:v>
                </c:pt>
                <c:pt idx="17394">
                  <c:v>3.9895855034553798E-2</c:v>
                </c:pt>
                <c:pt idx="17395">
                  <c:v>3.9803255034551691E-2</c:v>
                </c:pt>
                <c:pt idx="17396">
                  <c:v>3.9164305034552663E-2</c:v>
                </c:pt>
                <c:pt idx="17397">
                  <c:v>4.0733721700553852E-2</c:v>
                </c:pt>
                <c:pt idx="17398">
                  <c:v>4.0508438367553759E-2</c:v>
                </c:pt>
                <c:pt idx="17399">
                  <c:v>3.9654121700553227E-2</c:v>
                </c:pt>
                <c:pt idx="17400">
                  <c:v>3.8443621700554112E-2</c:v>
                </c:pt>
                <c:pt idx="17401">
                  <c:v>3.9018188367553955E-2</c:v>
                </c:pt>
                <c:pt idx="17402">
                  <c:v>4.0327788367554754E-2</c:v>
                </c:pt>
                <c:pt idx="17403">
                  <c:v>4.0926921700553856E-2</c:v>
                </c:pt>
                <c:pt idx="17404">
                  <c:v>3.9565555033553815E-2</c:v>
                </c:pt>
                <c:pt idx="17405">
                  <c:v>3.9495238367552823E-2</c:v>
                </c:pt>
                <c:pt idx="17406">
                  <c:v>3.9309705034553624E-2</c:v>
                </c:pt>
                <c:pt idx="17407">
                  <c:v>4.0337838367553183E-2</c:v>
                </c:pt>
                <c:pt idx="17408">
                  <c:v>4.0543571700553963E-2</c:v>
                </c:pt>
                <c:pt idx="17409">
                  <c:v>3.9395271701553505E-2</c:v>
                </c:pt>
                <c:pt idx="17410">
                  <c:v>3.8608655034553643E-2</c:v>
                </c:pt>
                <c:pt idx="17411">
                  <c:v>3.9124671701554939E-2</c:v>
                </c:pt>
                <c:pt idx="17412">
                  <c:v>4.0487955034554227E-2</c:v>
                </c:pt>
                <c:pt idx="17413">
                  <c:v>4.0586155034554275E-2</c:v>
                </c:pt>
                <c:pt idx="17414">
                  <c:v>4.0241521700553798E-2</c:v>
                </c:pt>
                <c:pt idx="17415">
                  <c:v>3.9755588367554176E-2</c:v>
                </c:pt>
                <c:pt idx="17416">
                  <c:v>3.9674671701553657E-2</c:v>
                </c:pt>
                <c:pt idx="17417">
                  <c:v>4.1069371701554183E-2</c:v>
                </c:pt>
                <c:pt idx="17418">
                  <c:v>4.1054571701553536E-2</c:v>
                </c:pt>
                <c:pt idx="17419">
                  <c:v>4.071317170055351E-2</c:v>
                </c:pt>
                <c:pt idx="17420">
                  <c:v>3.9819221700553478E-2</c:v>
                </c:pt>
                <c:pt idx="17421">
                  <c:v>4.0482821701552887E-2</c:v>
                </c:pt>
                <c:pt idx="17422">
                  <c:v>4.0679288367553704E-2</c:v>
                </c:pt>
                <c:pt idx="17423">
                  <c:v>4.035460503455375E-2</c:v>
                </c:pt>
                <c:pt idx="17424">
                  <c:v>4.0208105033554056E-2</c:v>
                </c:pt>
                <c:pt idx="17425">
                  <c:v>3.9392721701553904E-2</c:v>
                </c:pt>
                <c:pt idx="17426">
                  <c:v>4.0001438367554834E-2</c:v>
                </c:pt>
                <c:pt idx="17427">
                  <c:v>4.0799538367553859E-2</c:v>
                </c:pt>
                <c:pt idx="17428">
                  <c:v>4.0676471700552733E-2</c:v>
                </c:pt>
                <c:pt idx="17429">
                  <c:v>4.0146405034554314E-2</c:v>
                </c:pt>
                <c:pt idx="17430">
                  <c:v>3.9635538367552806E-2</c:v>
                </c:pt>
                <c:pt idx="17431">
                  <c:v>3.9373171700554502E-2</c:v>
                </c:pt>
                <c:pt idx="17432">
                  <c:v>3.9983188367554726E-2</c:v>
                </c:pt>
                <c:pt idx="17433">
                  <c:v>3.9758371700552922E-2</c:v>
                </c:pt>
                <c:pt idx="17434">
                  <c:v>3.9704555033552816E-2</c:v>
                </c:pt>
                <c:pt idx="17435">
                  <c:v>4.0337738367553791E-2</c:v>
                </c:pt>
                <c:pt idx="17436">
                  <c:v>3.992775503455355E-2</c:v>
                </c:pt>
                <c:pt idx="17437">
                  <c:v>4.1036121700554554E-2</c:v>
                </c:pt>
                <c:pt idx="17438">
                  <c:v>4.0947355034554669E-2</c:v>
                </c:pt>
                <c:pt idx="17439">
                  <c:v>3.8778188367554159E-2</c:v>
                </c:pt>
                <c:pt idx="17440">
                  <c:v>3.9208505034554045E-2</c:v>
                </c:pt>
                <c:pt idx="17441">
                  <c:v>3.9599255034553374E-2</c:v>
                </c:pt>
                <c:pt idx="17442">
                  <c:v>4.05377217005531E-2</c:v>
                </c:pt>
                <c:pt idx="17443">
                  <c:v>4.0606471700555383E-2</c:v>
                </c:pt>
                <c:pt idx="17444">
                  <c:v>4.0640205033553436E-2</c:v>
                </c:pt>
                <c:pt idx="17445">
                  <c:v>4.0347305034553707E-2</c:v>
                </c:pt>
                <c:pt idx="17446">
                  <c:v>4.0371238367554477E-2</c:v>
                </c:pt>
                <c:pt idx="17447">
                  <c:v>4.1050355033553879E-2</c:v>
                </c:pt>
                <c:pt idx="17448">
                  <c:v>4.0657621700554494E-2</c:v>
                </c:pt>
                <c:pt idx="17449">
                  <c:v>4.0103671700552249E-2</c:v>
                </c:pt>
                <c:pt idx="17450">
                  <c:v>3.9379038367553812E-2</c:v>
                </c:pt>
                <c:pt idx="17451">
                  <c:v>3.9623955034552474E-2</c:v>
                </c:pt>
                <c:pt idx="17452">
                  <c:v>4.0615771700553929E-2</c:v>
                </c:pt>
                <c:pt idx="17453">
                  <c:v>4.0429355034553319E-2</c:v>
                </c:pt>
                <c:pt idx="17454">
                  <c:v>4.0607788367553035E-2</c:v>
                </c:pt>
                <c:pt idx="17455">
                  <c:v>4.0113305034552973E-2</c:v>
                </c:pt>
                <c:pt idx="17456">
                  <c:v>3.9615755034554348E-2</c:v>
                </c:pt>
                <c:pt idx="17457">
                  <c:v>4.0654988367553949E-2</c:v>
                </c:pt>
                <c:pt idx="17458">
                  <c:v>4.0838955034552663E-2</c:v>
                </c:pt>
                <c:pt idx="17459">
                  <c:v>4.0589221701554615E-2</c:v>
                </c:pt>
                <c:pt idx="17460">
                  <c:v>4.0352255034552933E-2</c:v>
                </c:pt>
                <c:pt idx="17461">
                  <c:v>4.0314005034555359E-2</c:v>
                </c:pt>
                <c:pt idx="17462">
                  <c:v>4.0437538367552997E-2</c:v>
                </c:pt>
                <c:pt idx="17463">
                  <c:v>4.0418788367554151E-2</c:v>
                </c:pt>
                <c:pt idx="17464">
                  <c:v>4.0533055034553692E-2</c:v>
                </c:pt>
                <c:pt idx="17465">
                  <c:v>4.027010503455393E-2</c:v>
                </c:pt>
                <c:pt idx="17466">
                  <c:v>4.0934771701555087E-2</c:v>
                </c:pt>
                <c:pt idx="17467">
                  <c:v>4.1619771700553934E-2</c:v>
                </c:pt>
                <c:pt idx="17468">
                  <c:v>4.1562688367553016E-2</c:v>
                </c:pt>
                <c:pt idx="17469">
                  <c:v>4.1034188367555083E-2</c:v>
                </c:pt>
                <c:pt idx="17470">
                  <c:v>4.0594538367552738E-2</c:v>
                </c:pt>
                <c:pt idx="17471">
                  <c:v>4.0183121700553451E-2</c:v>
                </c:pt>
                <c:pt idx="17472">
                  <c:v>4.1178405033552815E-2</c:v>
                </c:pt>
                <c:pt idx="17473">
                  <c:v>4.1350605034554413E-2</c:v>
                </c:pt>
                <c:pt idx="17474">
                  <c:v>4.0944871700554011E-2</c:v>
                </c:pt>
                <c:pt idx="17475">
                  <c:v>4.0495071701553934E-2</c:v>
                </c:pt>
                <c:pt idx="17476">
                  <c:v>4.0791921700555414E-2</c:v>
                </c:pt>
                <c:pt idx="17477">
                  <c:v>4.08319217005539E-2</c:v>
                </c:pt>
                <c:pt idx="17478">
                  <c:v>4.1380788367553614E-2</c:v>
                </c:pt>
                <c:pt idx="17479">
                  <c:v>4.1248721700553895E-2</c:v>
                </c:pt>
                <c:pt idx="17480">
                  <c:v>4.061897170155411E-2</c:v>
                </c:pt>
                <c:pt idx="17481">
                  <c:v>4.0702855034555577E-2</c:v>
                </c:pt>
                <c:pt idx="17482">
                  <c:v>4.1289738367553633E-2</c:v>
                </c:pt>
                <c:pt idx="17483">
                  <c:v>4.14794883675524E-2</c:v>
                </c:pt>
                <c:pt idx="17484">
                  <c:v>4.042717170055439E-2</c:v>
                </c:pt>
                <c:pt idx="17485">
                  <c:v>3.945757170055493E-2</c:v>
                </c:pt>
                <c:pt idx="17486">
                  <c:v>4.0337921700554127E-2</c:v>
                </c:pt>
                <c:pt idx="17487">
                  <c:v>4.0984221700553783E-2</c:v>
                </c:pt>
                <c:pt idx="17488">
                  <c:v>4.0734755033553463E-2</c:v>
                </c:pt>
                <c:pt idx="17489">
                  <c:v>4.0334238367553746E-2</c:v>
                </c:pt>
                <c:pt idx="17490">
                  <c:v>4.0238621700553659E-2</c:v>
                </c:pt>
                <c:pt idx="17491">
                  <c:v>4.0871838367553218E-2</c:v>
                </c:pt>
                <c:pt idx="17492">
                  <c:v>4.1335721700554509E-2</c:v>
                </c:pt>
                <c:pt idx="17493">
                  <c:v>4.0926938367552304E-2</c:v>
                </c:pt>
                <c:pt idx="17494">
                  <c:v>4.1210121700554006E-2</c:v>
                </c:pt>
                <c:pt idx="17495">
                  <c:v>4.0091921700553493E-2</c:v>
                </c:pt>
                <c:pt idx="17496">
                  <c:v>4.0186355034552215E-2</c:v>
                </c:pt>
                <c:pt idx="17497">
                  <c:v>4.10304883675527E-2</c:v>
                </c:pt>
                <c:pt idx="17498">
                  <c:v>4.0523005034553486E-2</c:v>
                </c:pt>
                <c:pt idx="17499">
                  <c:v>4.0069821701552891E-2</c:v>
                </c:pt>
                <c:pt idx="17500">
                  <c:v>3.9787671700554264E-2</c:v>
                </c:pt>
                <c:pt idx="17501">
                  <c:v>4.0095105034553449E-2</c:v>
                </c:pt>
                <c:pt idx="17502">
                  <c:v>4.0690221701553633E-2</c:v>
                </c:pt>
                <c:pt idx="17503">
                  <c:v>4.0667988367554878E-2</c:v>
                </c:pt>
                <c:pt idx="17504">
                  <c:v>4.0269338367553822E-2</c:v>
                </c:pt>
                <c:pt idx="17505">
                  <c:v>3.9748288367554133E-2</c:v>
                </c:pt>
                <c:pt idx="17506">
                  <c:v>3.9732121700553472E-2</c:v>
                </c:pt>
                <c:pt idx="17507">
                  <c:v>4.0134755034553174E-2</c:v>
                </c:pt>
                <c:pt idx="17508">
                  <c:v>4.0282088367553606E-2</c:v>
                </c:pt>
                <c:pt idx="17509">
                  <c:v>4.1365355034554477E-2</c:v>
                </c:pt>
                <c:pt idx="17510">
                  <c:v>3.9610271701554248E-2</c:v>
                </c:pt>
                <c:pt idx="17511">
                  <c:v>3.9267955034554228E-2</c:v>
                </c:pt>
                <c:pt idx="17512">
                  <c:v>4.0184371700553848E-2</c:v>
                </c:pt>
                <c:pt idx="17513">
                  <c:v>4.0437055034552707E-2</c:v>
                </c:pt>
                <c:pt idx="17514">
                  <c:v>3.927115503455432E-2</c:v>
                </c:pt>
                <c:pt idx="17515">
                  <c:v>3.9610555033553888E-2</c:v>
                </c:pt>
                <c:pt idx="17516">
                  <c:v>3.8884188367554764E-2</c:v>
                </c:pt>
                <c:pt idx="17517">
                  <c:v>4.0559371700553862E-2</c:v>
                </c:pt>
                <c:pt idx="17518">
                  <c:v>4.047445503455456E-2</c:v>
                </c:pt>
                <c:pt idx="17519">
                  <c:v>3.9913171700553599E-2</c:v>
                </c:pt>
                <c:pt idx="17520">
                  <c:v>3.8889221700553159E-2</c:v>
                </c:pt>
                <c:pt idx="17521">
                  <c:v>3.9817671701553217E-2</c:v>
                </c:pt>
                <c:pt idx="17522">
                  <c:v>4.0414821700553952E-2</c:v>
                </c:pt>
                <c:pt idx="17523">
                  <c:v>3.9971455034554418E-2</c:v>
                </c:pt>
                <c:pt idx="17524">
                  <c:v>3.974467170155456E-2</c:v>
                </c:pt>
                <c:pt idx="17525">
                  <c:v>3.9351221700555564E-2</c:v>
                </c:pt>
                <c:pt idx="17526">
                  <c:v>3.959708836755467E-2</c:v>
                </c:pt>
                <c:pt idx="17527">
                  <c:v>4.0227038367553328E-2</c:v>
                </c:pt>
                <c:pt idx="17528">
                  <c:v>4.0091705034552796E-2</c:v>
                </c:pt>
                <c:pt idx="17529">
                  <c:v>3.9107455034554442E-2</c:v>
                </c:pt>
                <c:pt idx="17530">
                  <c:v>3.8658888367554448E-2</c:v>
                </c:pt>
                <c:pt idx="17531">
                  <c:v>3.9617971700553548E-2</c:v>
                </c:pt>
                <c:pt idx="17532">
                  <c:v>4.0327488367553024E-2</c:v>
                </c:pt>
                <c:pt idx="17533">
                  <c:v>4.1088555034552735E-2</c:v>
                </c:pt>
                <c:pt idx="17534">
                  <c:v>4.0342021700554079E-2</c:v>
                </c:pt>
                <c:pt idx="17535">
                  <c:v>3.9961855034552365E-2</c:v>
                </c:pt>
                <c:pt idx="17536">
                  <c:v>3.9386955034553986E-2</c:v>
                </c:pt>
                <c:pt idx="17537">
                  <c:v>4.0357555033554385E-2</c:v>
                </c:pt>
                <c:pt idx="17538">
                  <c:v>3.9852371700553627E-2</c:v>
                </c:pt>
                <c:pt idx="17539">
                  <c:v>3.9627605034554272E-2</c:v>
                </c:pt>
                <c:pt idx="17540">
                  <c:v>3.855168836755403E-2</c:v>
                </c:pt>
                <c:pt idx="17541">
                  <c:v>3.950283836755282E-2</c:v>
                </c:pt>
                <c:pt idx="17542">
                  <c:v>4.0169038367554102E-2</c:v>
                </c:pt>
                <c:pt idx="17543">
                  <c:v>3.9830205034553992E-2</c:v>
                </c:pt>
                <c:pt idx="17544">
                  <c:v>3.950968836755471E-2</c:v>
                </c:pt>
                <c:pt idx="17545">
                  <c:v>3.9421721701553517E-2</c:v>
                </c:pt>
                <c:pt idx="17546">
                  <c:v>3.9834021701554215E-2</c:v>
                </c:pt>
                <c:pt idx="17547">
                  <c:v>4.1368738367553129E-2</c:v>
                </c:pt>
                <c:pt idx="17548">
                  <c:v>4.0363555034553536E-2</c:v>
                </c:pt>
                <c:pt idx="17549">
                  <c:v>4.010035503355254E-2</c:v>
                </c:pt>
                <c:pt idx="17550">
                  <c:v>3.9683438367553017E-2</c:v>
                </c:pt>
                <c:pt idx="17551">
                  <c:v>4.0277038367553211E-2</c:v>
                </c:pt>
                <c:pt idx="17552">
                  <c:v>4.1427771700553742E-2</c:v>
                </c:pt>
                <c:pt idx="17553">
                  <c:v>4.0546305034553989E-2</c:v>
                </c:pt>
                <c:pt idx="17554">
                  <c:v>3.9864438367554336E-2</c:v>
                </c:pt>
                <c:pt idx="17555">
                  <c:v>3.929592170055414E-2</c:v>
                </c:pt>
                <c:pt idx="17556">
                  <c:v>3.907615503455282E-2</c:v>
                </c:pt>
                <c:pt idx="17557">
                  <c:v>4.0705938367554276E-2</c:v>
                </c:pt>
                <c:pt idx="17558">
                  <c:v>4.0507321700554891E-2</c:v>
                </c:pt>
                <c:pt idx="17559">
                  <c:v>4.0374805034553554E-2</c:v>
                </c:pt>
                <c:pt idx="17560">
                  <c:v>3.9284955034553939E-2</c:v>
                </c:pt>
                <c:pt idx="17561">
                  <c:v>3.9982505033553786E-2</c:v>
                </c:pt>
                <c:pt idx="17562">
                  <c:v>4.0183405034555045E-2</c:v>
                </c:pt>
                <c:pt idx="17563">
                  <c:v>4.0741555033552992E-2</c:v>
                </c:pt>
                <c:pt idx="17564">
                  <c:v>3.9670505033552808E-2</c:v>
                </c:pt>
                <c:pt idx="17565">
                  <c:v>3.8735855034553304E-2</c:v>
                </c:pt>
                <c:pt idx="17566">
                  <c:v>3.9176505034553125E-2</c:v>
                </c:pt>
                <c:pt idx="17567">
                  <c:v>4.04979383675554E-2</c:v>
                </c:pt>
                <c:pt idx="17568">
                  <c:v>4.0934821701553895E-2</c:v>
                </c:pt>
                <c:pt idx="17569">
                  <c:v>4.0044605033552963E-2</c:v>
                </c:pt>
                <c:pt idx="17570">
                  <c:v>3.9201055033553936E-2</c:v>
                </c:pt>
                <c:pt idx="17571">
                  <c:v>3.9784971701552999E-2</c:v>
                </c:pt>
                <c:pt idx="17572">
                  <c:v>4.0826721700555305E-2</c:v>
                </c:pt>
                <c:pt idx="17573">
                  <c:v>4.0905421701554937E-2</c:v>
                </c:pt>
                <c:pt idx="17574">
                  <c:v>4.0239571700554103E-2</c:v>
                </c:pt>
                <c:pt idx="17575">
                  <c:v>3.9707488367553403E-2</c:v>
                </c:pt>
                <c:pt idx="17576">
                  <c:v>3.9554271700553437E-2</c:v>
                </c:pt>
                <c:pt idx="17577">
                  <c:v>4.0306971701554908E-2</c:v>
                </c:pt>
                <c:pt idx="17578">
                  <c:v>4.0090871701553746E-2</c:v>
                </c:pt>
                <c:pt idx="17579">
                  <c:v>3.962768836755344E-2</c:v>
                </c:pt>
                <c:pt idx="17580">
                  <c:v>3.9581338367553578E-2</c:v>
                </c:pt>
                <c:pt idx="17581">
                  <c:v>3.9967338367554242E-2</c:v>
                </c:pt>
                <c:pt idx="17582">
                  <c:v>4.0867221701554393E-2</c:v>
                </c:pt>
                <c:pt idx="17583">
                  <c:v>4.1192805033554117E-2</c:v>
                </c:pt>
                <c:pt idx="17584">
                  <c:v>4.1030921700552406E-2</c:v>
                </c:pt>
                <c:pt idx="17585">
                  <c:v>4.0812855034554965E-2</c:v>
                </c:pt>
                <c:pt idx="17586">
                  <c:v>4.047407170055535E-2</c:v>
                </c:pt>
                <c:pt idx="17587">
                  <c:v>4.1799571700555441E-2</c:v>
                </c:pt>
                <c:pt idx="17588">
                  <c:v>4.1862488367553533E-2</c:v>
                </c:pt>
                <c:pt idx="17589">
                  <c:v>4.0425038367552582E-2</c:v>
                </c:pt>
                <c:pt idx="17590">
                  <c:v>4.0112688367554619E-2</c:v>
                </c:pt>
                <c:pt idx="17591">
                  <c:v>3.9517538367554075E-2</c:v>
                </c:pt>
                <c:pt idx="17592">
                  <c:v>4.1473571700554282E-2</c:v>
                </c:pt>
                <c:pt idx="17593">
                  <c:v>4.1103171700552957E-2</c:v>
                </c:pt>
                <c:pt idx="17594">
                  <c:v>4.0176638367554099E-2</c:v>
                </c:pt>
                <c:pt idx="17595">
                  <c:v>3.9581338367553578E-2</c:v>
                </c:pt>
                <c:pt idx="17596">
                  <c:v>3.9544771700554329E-2</c:v>
                </c:pt>
                <c:pt idx="17597">
                  <c:v>4.0171371700552919E-2</c:v>
                </c:pt>
                <c:pt idx="17598">
                  <c:v>4.0070155033553115E-2</c:v>
                </c:pt>
                <c:pt idx="17599">
                  <c:v>3.9288455034553985E-2</c:v>
                </c:pt>
                <c:pt idx="17600">
                  <c:v>3.8590371700553086E-2</c:v>
                </c:pt>
                <c:pt idx="17601">
                  <c:v>3.8949338367554057E-2</c:v>
                </c:pt>
                <c:pt idx="17602">
                  <c:v>4.0718588367554667E-2</c:v>
                </c:pt>
                <c:pt idx="17603">
                  <c:v>3.9978938367554798E-2</c:v>
                </c:pt>
                <c:pt idx="17604">
                  <c:v>3.9742888367554977E-2</c:v>
                </c:pt>
                <c:pt idx="17605">
                  <c:v>3.8640205033554545E-2</c:v>
                </c:pt>
                <c:pt idx="17606">
                  <c:v>3.8737471700554374E-2</c:v>
                </c:pt>
                <c:pt idx="17607">
                  <c:v>4.0890771700554177E-2</c:v>
                </c:pt>
                <c:pt idx="17608">
                  <c:v>4.1039488367554847E-2</c:v>
                </c:pt>
                <c:pt idx="17609">
                  <c:v>3.9982888367554772E-2</c:v>
                </c:pt>
                <c:pt idx="17610">
                  <c:v>3.9341788367553712E-2</c:v>
                </c:pt>
                <c:pt idx="17611">
                  <c:v>3.9419988367552741E-2</c:v>
                </c:pt>
                <c:pt idx="17612">
                  <c:v>4.1209638367553716E-2</c:v>
                </c:pt>
                <c:pt idx="17613">
                  <c:v>4.0366355033554194E-2</c:v>
                </c:pt>
                <c:pt idx="17614">
                  <c:v>3.9784005034552331E-2</c:v>
                </c:pt>
                <c:pt idx="17615">
                  <c:v>3.8717155034553266E-2</c:v>
                </c:pt>
                <c:pt idx="17616">
                  <c:v>3.8667721701554705E-2</c:v>
                </c:pt>
                <c:pt idx="17617">
                  <c:v>4.030052170155414E-2</c:v>
                </c:pt>
                <c:pt idx="17618">
                  <c:v>4.0738005034554228E-2</c:v>
                </c:pt>
                <c:pt idx="17619">
                  <c:v>3.9507538367554454E-2</c:v>
                </c:pt>
                <c:pt idx="17620">
                  <c:v>3.9668071700552823E-2</c:v>
                </c:pt>
                <c:pt idx="17621">
                  <c:v>3.9313055034553693E-2</c:v>
                </c:pt>
                <c:pt idx="17622">
                  <c:v>4.0752621701552763E-2</c:v>
                </c:pt>
                <c:pt idx="17623">
                  <c:v>4.0798205034554294E-2</c:v>
                </c:pt>
                <c:pt idx="17624">
                  <c:v>3.9705538367553708E-2</c:v>
                </c:pt>
                <c:pt idx="17625">
                  <c:v>3.8607388367553022E-2</c:v>
                </c:pt>
                <c:pt idx="17626">
                  <c:v>3.9417888367554846E-2</c:v>
                </c:pt>
                <c:pt idx="17627">
                  <c:v>4.0151605034554685E-2</c:v>
                </c:pt>
                <c:pt idx="17628">
                  <c:v>4.017915503455334E-2</c:v>
                </c:pt>
                <c:pt idx="17629">
                  <c:v>3.9845705033553849E-2</c:v>
                </c:pt>
                <c:pt idx="17630">
                  <c:v>3.9132255034552935E-2</c:v>
                </c:pt>
                <c:pt idx="17631">
                  <c:v>3.9425005034552776E-2</c:v>
                </c:pt>
                <c:pt idx="17632">
                  <c:v>4.0836921701553799E-2</c:v>
                </c:pt>
                <c:pt idx="17633">
                  <c:v>4.0363905033553985E-2</c:v>
                </c:pt>
                <c:pt idx="17634">
                  <c:v>3.9952321700552809E-2</c:v>
                </c:pt>
                <c:pt idx="17635">
                  <c:v>3.9263088367554169E-2</c:v>
                </c:pt>
                <c:pt idx="17636">
                  <c:v>3.9315188367553724E-2</c:v>
                </c:pt>
                <c:pt idx="17637">
                  <c:v>4.0545071701555593E-2</c:v>
                </c:pt>
                <c:pt idx="17638">
                  <c:v>4.0898871701554776E-2</c:v>
                </c:pt>
                <c:pt idx="17639">
                  <c:v>3.9977655033553952E-2</c:v>
                </c:pt>
                <c:pt idx="17640">
                  <c:v>3.9189955034553983E-2</c:v>
                </c:pt>
                <c:pt idx="17641">
                  <c:v>3.9928538367553792E-2</c:v>
                </c:pt>
                <c:pt idx="17642">
                  <c:v>4.0930555034553742E-2</c:v>
                </c:pt>
                <c:pt idx="17643">
                  <c:v>4.097053836755378E-2</c:v>
                </c:pt>
                <c:pt idx="17644">
                  <c:v>4.0188505033554159E-2</c:v>
                </c:pt>
                <c:pt idx="17645">
                  <c:v>3.9180505033553595E-2</c:v>
                </c:pt>
                <c:pt idx="17646">
                  <c:v>3.9957971701554976E-2</c:v>
                </c:pt>
                <c:pt idx="17647">
                  <c:v>4.0888021700554014E-2</c:v>
                </c:pt>
                <c:pt idx="17648">
                  <c:v>4.0805571700555057E-2</c:v>
                </c:pt>
                <c:pt idx="17649">
                  <c:v>4.0320455034554351E-2</c:v>
                </c:pt>
                <c:pt idx="17650">
                  <c:v>3.9421188367552554E-2</c:v>
                </c:pt>
                <c:pt idx="17651">
                  <c:v>3.9285671701553462E-2</c:v>
                </c:pt>
                <c:pt idx="17652">
                  <c:v>4.1171838367554295E-2</c:v>
                </c:pt>
                <c:pt idx="17653">
                  <c:v>4.0674605033553982E-2</c:v>
                </c:pt>
                <c:pt idx="17654">
                  <c:v>3.9557388367552584E-2</c:v>
                </c:pt>
                <c:pt idx="17655">
                  <c:v>3.8595588367553682E-2</c:v>
                </c:pt>
                <c:pt idx="17656">
                  <c:v>3.8967271700552211E-2</c:v>
                </c:pt>
                <c:pt idx="17657">
                  <c:v>4.0952921700553938E-2</c:v>
                </c:pt>
                <c:pt idx="17658">
                  <c:v>4.0809271700553887E-2</c:v>
                </c:pt>
                <c:pt idx="17659">
                  <c:v>4.007830503355421E-2</c:v>
                </c:pt>
                <c:pt idx="17660">
                  <c:v>3.9341371701554231E-2</c:v>
                </c:pt>
                <c:pt idx="17661">
                  <c:v>3.9893255034553612E-2</c:v>
                </c:pt>
                <c:pt idx="17662">
                  <c:v>4.0690371700553521E-2</c:v>
                </c:pt>
                <c:pt idx="17663">
                  <c:v>4.0107121701553575E-2</c:v>
                </c:pt>
                <c:pt idx="17664">
                  <c:v>3.9414171700554015E-2</c:v>
                </c:pt>
                <c:pt idx="17665">
                  <c:v>3.8582188367553408E-2</c:v>
                </c:pt>
                <c:pt idx="17666">
                  <c:v>3.9229988367552829E-2</c:v>
                </c:pt>
                <c:pt idx="17667">
                  <c:v>4.0421605034555122E-2</c:v>
                </c:pt>
                <c:pt idx="17668">
                  <c:v>4.0063388367554034E-2</c:v>
                </c:pt>
                <c:pt idx="17669">
                  <c:v>4.0131005033553671E-2</c:v>
                </c:pt>
                <c:pt idx="17670">
                  <c:v>3.92468717005547E-2</c:v>
                </c:pt>
                <c:pt idx="17671">
                  <c:v>3.940473836755394E-2</c:v>
                </c:pt>
                <c:pt idx="17672">
                  <c:v>4.039820503455345E-2</c:v>
                </c:pt>
                <c:pt idx="17673">
                  <c:v>4.0215921700553062E-2</c:v>
                </c:pt>
                <c:pt idx="17674">
                  <c:v>3.9412905033553394E-2</c:v>
                </c:pt>
                <c:pt idx="17675">
                  <c:v>3.8604288367554099E-2</c:v>
                </c:pt>
                <c:pt idx="17676">
                  <c:v>3.9706938367554082E-2</c:v>
                </c:pt>
                <c:pt idx="17677">
                  <c:v>4.0245971700554287E-2</c:v>
                </c:pt>
                <c:pt idx="17678">
                  <c:v>4.0074588367553468E-2</c:v>
                </c:pt>
                <c:pt idx="17679">
                  <c:v>3.966652170055425E-2</c:v>
                </c:pt>
                <c:pt idx="17680">
                  <c:v>3.9719605033552832E-2</c:v>
                </c:pt>
                <c:pt idx="17681">
                  <c:v>4.0428521701552492E-2</c:v>
                </c:pt>
                <c:pt idx="17682">
                  <c:v>4.0339671700553262E-2</c:v>
                </c:pt>
                <c:pt idx="17683">
                  <c:v>4.2370555034554294E-2</c:v>
                </c:pt>
                <c:pt idx="17684">
                  <c:v>3.986073836755373E-2</c:v>
                </c:pt>
                <c:pt idx="17685">
                  <c:v>3.8907888367554613E-2</c:v>
                </c:pt>
                <c:pt idx="17686">
                  <c:v>3.9563188367552862E-2</c:v>
                </c:pt>
                <c:pt idx="17687">
                  <c:v>4.1071105034553093E-2</c:v>
                </c:pt>
                <c:pt idx="17688">
                  <c:v>4.1367321701554396E-2</c:v>
                </c:pt>
                <c:pt idx="17689">
                  <c:v>4.101740503455438E-2</c:v>
                </c:pt>
                <c:pt idx="17690">
                  <c:v>4.0003238367554553E-2</c:v>
                </c:pt>
                <c:pt idx="17691">
                  <c:v>4.0122021701553615E-2</c:v>
                </c:pt>
                <c:pt idx="17692">
                  <c:v>4.1618688367555515E-2</c:v>
                </c:pt>
                <c:pt idx="17693">
                  <c:v>4.1122305034554565E-2</c:v>
                </c:pt>
                <c:pt idx="17694">
                  <c:v>4.075507170055466E-2</c:v>
                </c:pt>
                <c:pt idx="17695">
                  <c:v>4.003250503355367E-2</c:v>
                </c:pt>
                <c:pt idx="17696">
                  <c:v>3.9996488367553831E-2</c:v>
                </c:pt>
                <c:pt idx="17697">
                  <c:v>4.097825503355508E-2</c:v>
                </c:pt>
                <c:pt idx="17698">
                  <c:v>4.1177188367552867E-2</c:v>
                </c:pt>
                <c:pt idx="17699">
                  <c:v>4.0818638367553242E-2</c:v>
                </c:pt>
                <c:pt idx="17700">
                  <c:v>4.0270738367554196E-2</c:v>
                </c:pt>
                <c:pt idx="17701">
                  <c:v>4.0503938367554462E-2</c:v>
                </c:pt>
                <c:pt idx="17702">
                  <c:v>4.1747538367553141E-2</c:v>
                </c:pt>
                <c:pt idx="17703">
                  <c:v>4.1441188367554241E-2</c:v>
                </c:pt>
                <c:pt idx="17704">
                  <c:v>4.1147238367554587E-2</c:v>
                </c:pt>
                <c:pt idx="17705">
                  <c:v>4.0499888367553319E-2</c:v>
                </c:pt>
                <c:pt idx="17706">
                  <c:v>3.9902071700553557E-2</c:v>
                </c:pt>
                <c:pt idx="17707">
                  <c:v>4.1070021701554674E-2</c:v>
                </c:pt>
                <c:pt idx="17708">
                  <c:v>4.0364455034555172E-2</c:v>
                </c:pt>
                <c:pt idx="17709">
                  <c:v>4.0388905034553127E-2</c:v>
                </c:pt>
                <c:pt idx="17710">
                  <c:v>3.9885171701553326E-2</c:v>
                </c:pt>
                <c:pt idx="17711">
                  <c:v>4.0288755033553295E-2</c:v>
                </c:pt>
                <c:pt idx="17712">
                  <c:v>4.0883238367554989E-2</c:v>
                </c:pt>
                <c:pt idx="17713">
                  <c:v>4.1059821700554403E-2</c:v>
                </c:pt>
                <c:pt idx="17714">
                  <c:v>4.0779671701554457E-2</c:v>
                </c:pt>
                <c:pt idx="17715">
                  <c:v>3.9830955033553786E-2</c:v>
                </c:pt>
                <c:pt idx="17716">
                  <c:v>4.0153571701554605E-2</c:v>
                </c:pt>
                <c:pt idx="17717">
                  <c:v>4.0504121700554799E-2</c:v>
                </c:pt>
                <c:pt idx="17718">
                  <c:v>4.0135471700552608E-2</c:v>
                </c:pt>
                <c:pt idx="17719">
                  <c:v>4.0025971700553734E-2</c:v>
                </c:pt>
                <c:pt idx="17720">
                  <c:v>3.9136055034554709E-2</c:v>
                </c:pt>
                <c:pt idx="17721">
                  <c:v>3.933490503355315E-2</c:v>
                </c:pt>
                <c:pt idx="17722">
                  <c:v>4.0324938367553423E-2</c:v>
                </c:pt>
                <c:pt idx="17723">
                  <c:v>4.0420288367553917E-2</c:v>
                </c:pt>
                <c:pt idx="17724">
                  <c:v>3.9982771700556932E-2</c:v>
                </c:pt>
                <c:pt idx="17725">
                  <c:v>3.9603238367555485E-2</c:v>
                </c:pt>
                <c:pt idx="17726">
                  <c:v>3.9250988367554876E-2</c:v>
                </c:pt>
                <c:pt idx="17727">
                  <c:v>4.0348788367553248E-2</c:v>
                </c:pt>
                <c:pt idx="17728">
                  <c:v>3.9919605033554142E-2</c:v>
                </c:pt>
                <c:pt idx="17729">
                  <c:v>3.9455555033554426E-2</c:v>
                </c:pt>
                <c:pt idx="17730">
                  <c:v>3.7968471700554354E-2</c:v>
                </c:pt>
                <c:pt idx="17731">
                  <c:v>3.8017088367554089E-2</c:v>
                </c:pt>
                <c:pt idx="17732">
                  <c:v>3.9442888367553899E-2</c:v>
                </c:pt>
                <c:pt idx="17733">
                  <c:v>4.0054421700554024E-2</c:v>
                </c:pt>
                <c:pt idx="17734">
                  <c:v>3.9039188367554226E-2</c:v>
                </c:pt>
                <c:pt idx="17735">
                  <c:v>3.8772321700554849E-2</c:v>
                </c:pt>
                <c:pt idx="17736">
                  <c:v>3.8818321701552486E-2</c:v>
                </c:pt>
                <c:pt idx="17737">
                  <c:v>3.9218455034554858E-2</c:v>
                </c:pt>
                <c:pt idx="17738">
                  <c:v>3.9115171700553966E-2</c:v>
                </c:pt>
                <c:pt idx="17739">
                  <c:v>3.8906438367553656E-2</c:v>
                </c:pt>
                <c:pt idx="17740">
                  <c:v>3.8811055034552802E-2</c:v>
                </c:pt>
                <c:pt idx="17741">
                  <c:v>3.854027170055381E-2</c:v>
                </c:pt>
                <c:pt idx="17742">
                  <c:v>3.9983471700554454E-2</c:v>
                </c:pt>
                <c:pt idx="17743">
                  <c:v>3.9609821700552453E-2</c:v>
                </c:pt>
                <c:pt idx="17744">
                  <c:v>3.8584071700554071E-2</c:v>
                </c:pt>
                <c:pt idx="17745">
                  <c:v>3.883882170055393E-2</c:v>
                </c:pt>
                <c:pt idx="17746">
                  <c:v>3.8656305034554486E-2</c:v>
                </c:pt>
                <c:pt idx="17747">
                  <c:v>3.9768405034552992E-2</c:v>
                </c:pt>
                <c:pt idx="17748">
                  <c:v>3.9892405034552561E-2</c:v>
                </c:pt>
                <c:pt idx="17749">
                  <c:v>3.957382170055275E-2</c:v>
                </c:pt>
                <c:pt idx="17750">
                  <c:v>3.8625321700554729E-2</c:v>
                </c:pt>
                <c:pt idx="17751">
                  <c:v>3.8278455034554917E-2</c:v>
                </c:pt>
                <c:pt idx="17752">
                  <c:v>3.9815621700554041E-2</c:v>
                </c:pt>
                <c:pt idx="17753">
                  <c:v>4.0166571700555445E-2</c:v>
                </c:pt>
                <c:pt idx="17754">
                  <c:v>3.9540755034553635E-2</c:v>
                </c:pt>
                <c:pt idx="17755">
                  <c:v>3.8288305033554473E-2</c:v>
                </c:pt>
                <c:pt idx="17756">
                  <c:v>3.9101938367553893E-2</c:v>
                </c:pt>
                <c:pt idx="17757">
                  <c:v>3.9749188367553992E-2</c:v>
                </c:pt>
                <c:pt idx="17758">
                  <c:v>4.0612238367553524E-2</c:v>
                </c:pt>
                <c:pt idx="17759">
                  <c:v>3.9516021701554174E-2</c:v>
                </c:pt>
                <c:pt idx="17760">
                  <c:v>3.8866821700554291E-2</c:v>
                </c:pt>
                <c:pt idx="17761">
                  <c:v>3.885240503455463E-2</c:v>
                </c:pt>
                <c:pt idx="17762">
                  <c:v>4.0351205034554874E-2</c:v>
                </c:pt>
                <c:pt idx="17763">
                  <c:v>4.0319405033552649E-2</c:v>
                </c:pt>
                <c:pt idx="17764">
                  <c:v>3.9940588367554278E-2</c:v>
                </c:pt>
                <c:pt idx="17765">
                  <c:v>3.8806671700553033E-2</c:v>
                </c:pt>
                <c:pt idx="17766">
                  <c:v>3.9669255033554188E-2</c:v>
                </c:pt>
                <c:pt idx="17767">
                  <c:v>4.0331855033554256E-2</c:v>
                </c:pt>
                <c:pt idx="17768">
                  <c:v>4.0126405034555071E-2</c:v>
                </c:pt>
                <c:pt idx="17769">
                  <c:v>3.9609921701555487E-2</c:v>
                </c:pt>
                <c:pt idx="17770">
                  <c:v>3.8698188367553635E-2</c:v>
                </c:pt>
                <c:pt idx="17771">
                  <c:v>3.9209271700554063E-2</c:v>
                </c:pt>
                <c:pt idx="17772">
                  <c:v>4.0254038367552661E-2</c:v>
                </c:pt>
                <c:pt idx="17773">
                  <c:v>4.0825338367553379E-2</c:v>
                </c:pt>
                <c:pt idx="17774">
                  <c:v>3.9518905034554089E-2</c:v>
                </c:pt>
                <c:pt idx="17775">
                  <c:v>3.8748538367554056E-2</c:v>
                </c:pt>
                <c:pt idx="17776">
                  <c:v>3.8759638367554097E-2</c:v>
                </c:pt>
                <c:pt idx="17777">
                  <c:v>3.9681621701553163E-2</c:v>
                </c:pt>
                <c:pt idx="17778">
                  <c:v>4.0421271701553033E-2</c:v>
                </c:pt>
                <c:pt idx="17779">
                  <c:v>3.9720205034554604E-2</c:v>
                </c:pt>
                <c:pt idx="17780">
                  <c:v>3.8729138367552943E-2</c:v>
                </c:pt>
                <c:pt idx="17781">
                  <c:v>3.9040105034552533E-2</c:v>
                </c:pt>
                <c:pt idx="17782">
                  <c:v>4.0731738367553796E-2</c:v>
                </c:pt>
                <c:pt idx="17783">
                  <c:v>4.025848836755315E-2</c:v>
                </c:pt>
                <c:pt idx="17784">
                  <c:v>3.9602305034555266E-2</c:v>
                </c:pt>
                <c:pt idx="17785">
                  <c:v>3.8991188367554622E-2</c:v>
                </c:pt>
                <c:pt idx="17786">
                  <c:v>3.9970155033553348E-2</c:v>
                </c:pt>
                <c:pt idx="17787">
                  <c:v>4.0869771700553906E-2</c:v>
                </c:pt>
                <c:pt idx="17788">
                  <c:v>4.1025105034553769E-2</c:v>
                </c:pt>
                <c:pt idx="17789">
                  <c:v>4.076728836755357E-2</c:v>
                </c:pt>
                <c:pt idx="17790">
                  <c:v>3.9166421700554246E-2</c:v>
                </c:pt>
                <c:pt idx="17791">
                  <c:v>3.9788255033553946E-2</c:v>
                </c:pt>
                <c:pt idx="17792">
                  <c:v>4.1512155034554035E-2</c:v>
                </c:pt>
                <c:pt idx="17793">
                  <c:v>4.0984588367554545E-2</c:v>
                </c:pt>
                <c:pt idx="17794">
                  <c:v>4.0516971700553975E-2</c:v>
                </c:pt>
                <c:pt idx="17795">
                  <c:v>3.9378238367553345E-2</c:v>
                </c:pt>
                <c:pt idx="17796">
                  <c:v>4.0236288367553066E-2</c:v>
                </c:pt>
                <c:pt idx="17797">
                  <c:v>4.1396038367554192E-2</c:v>
                </c:pt>
                <c:pt idx="17798">
                  <c:v>4.0795471700554267E-2</c:v>
                </c:pt>
                <c:pt idx="17799">
                  <c:v>4.0789871701552863E-2</c:v>
                </c:pt>
                <c:pt idx="17800">
                  <c:v>3.9855521700551358E-2</c:v>
                </c:pt>
                <c:pt idx="17801">
                  <c:v>4.0661221701554021E-2</c:v>
                </c:pt>
                <c:pt idx="17802">
                  <c:v>4.1143171700554995E-2</c:v>
                </c:pt>
                <c:pt idx="17803">
                  <c:v>4.124187170155387E-2</c:v>
                </c:pt>
                <c:pt idx="17804">
                  <c:v>4.0305971700553792E-2</c:v>
                </c:pt>
                <c:pt idx="17805">
                  <c:v>3.9855771700554279E-2</c:v>
                </c:pt>
                <c:pt idx="17806">
                  <c:v>3.9617655034553459E-2</c:v>
                </c:pt>
                <c:pt idx="17807">
                  <c:v>4.1257955033555185E-2</c:v>
                </c:pt>
                <c:pt idx="17808">
                  <c:v>4.1519338367552686E-2</c:v>
                </c:pt>
                <c:pt idx="17809">
                  <c:v>4.0539938367552389E-2</c:v>
                </c:pt>
                <c:pt idx="17810">
                  <c:v>3.9525738367553978E-2</c:v>
                </c:pt>
                <c:pt idx="17811">
                  <c:v>4.0131938367553979E-2</c:v>
                </c:pt>
                <c:pt idx="17812">
                  <c:v>4.1377355034554378E-2</c:v>
                </c:pt>
                <c:pt idx="17813">
                  <c:v>4.1625488367553268E-2</c:v>
                </c:pt>
                <c:pt idx="17814">
                  <c:v>3.9972338367554053E-2</c:v>
                </c:pt>
                <c:pt idx="17815">
                  <c:v>4.0152855034555082E-2</c:v>
                </c:pt>
                <c:pt idx="17816">
                  <c:v>4.0001071700554072E-2</c:v>
                </c:pt>
                <c:pt idx="17817">
                  <c:v>4.2048121701553989E-2</c:v>
                </c:pt>
                <c:pt idx="17818">
                  <c:v>4.1030938367554406E-2</c:v>
                </c:pt>
                <c:pt idx="17819">
                  <c:v>4.0169705034553041E-2</c:v>
                </c:pt>
                <c:pt idx="17820">
                  <c:v>3.9735071701552507E-2</c:v>
                </c:pt>
                <c:pt idx="17821">
                  <c:v>3.9706938367554082E-2</c:v>
                </c:pt>
                <c:pt idx="17822">
                  <c:v>4.1258255034553451E-2</c:v>
                </c:pt>
                <c:pt idx="17823">
                  <c:v>4.0948071701554192E-2</c:v>
                </c:pt>
                <c:pt idx="17824">
                  <c:v>4.0579738367553866E-2</c:v>
                </c:pt>
                <c:pt idx="17825">
                  <c:v>4.0487038367554143E-2</c:v>
                </c:pt>
                <c:pt idx="17826">
                  <c:v>4.0480971701554361E-2</c:v>
                </c:pt>
                <c:pt idx="17827">
                  <c:v>4.1686821700554114E-2</c:v>
                </c:pt>
                <c:pt idx="17828">
                  <c:v>4.103710503455367E-2</c:v>
                </c:pt>
                <c:pt idx="17829">
                  <c:v>3.9752255033554243E-2</c:v>
                </c:pt>
                <c:pt idx="17830">
                  <c:v>4.0608138367553573E-2</c:v>
                </c:pt>
                <c:pt idx="17831">
                  <c:v>4.0270721700553971E-2</c:v>
                </c:pt>
                <c:pt idx="17832">
                  <c:v>4.1606505033555188E-2</c:v>
                </c:pt>
                <c:pt idx="17833">
                  <c:v>4.1245788367555172E-2</c:v>
                </c:pt>
                <c:pt idx="17834">
                  <c:v>4.0561338367553781E-2</c:v>
                </c:pt>
                <c:pt idx="17835">
                  <c:v>4.0068421700554205E-2</c:v>
                </c:pt>
                <c:pt idx="17836">
                  <c:v>3.9901655033552211E-2</c:v>
                </c:pt>
                <c:pt idx="17837">
                  <c:v>4.1042038367554448E-2</c:v>
                </c:pt>
                <c:pt idx="17838">
                  <c:v>4.0692288367554633E-2</c:v>
                </c:pt>
                <c:pt idx="17839">
                  <c:v>4.0332555034553644E-2</c:v>
                </c:pt>
                <c:pt idx="17840">
                  <c:v>4.0065905034553276E-2</c:v>
                </c:pt>
                <c:pt idx="17841">
                  <c:v>4.0435321701553797E-2</c:v>
                </c:pt>
                <c:pt idx="17842">
                  <c:v>4.2169121700553938E-2</c:v>
                </c:pt>
                <c:pt idx="17843">
                  <c:v>4.0927455034554819E-2</c:v>
                </c:pt>
                <c:pt idx="17844">
                  <c:v>4.1027621700552921E-2</c:v>
                </c:pt>
                <c:pt idx="17845">
                  <c:v>4.0071388367553376E-2</c:v>
                </c:pt>
                <c:pt idx="17846">
                  <c:v>3.9984721700553075E-2</c:v>
                </c:pt>
                <c:pt idx="17847">
                  <c:v>4.1732605034554518E-2</c:v>
                </c:pt>
                <c:pt idx="17848">
                  <c:v>4.1321905034554754E-2</c:v>
                </c:pt>
                <c:pt idx="17849">
                  <c:v>4.145157170055476E-2</c:v>
                </c:pt>
                <c:pt idx="17850">
                  <c:v>4.1009638367554183E-2</c:v>
                </c:pt>
                <c:pt idx="17851">
                  <c:v>4.0531655034553318E-2</c:v>
                </c:pt>
                <c:pt idx="17852">
                  <c:v>4.1780305034554169E-2</c:v>
                </c:pt>
                <c:pt idx="17853">
                  <c:v>4.2012255034554039E-2</c:v>
                </c:pt>
                <c:pt idx="17854">
                  <c:v>4.1268255034553072E-2</c:v>
                </c:pt>
                <c:pt idx="17855">
                  <c:v>4.1085021701554106E-2</c:v>
                </c:pt>
                <c:pt idx="17856">
                  <c:v>4.0559821700553791E-2</c:v>
                </c:pt>
                <c:pt idx="17857">
                  <c:v>4.1899971701552866E-2</c:v>
                </c:pt>
                <c:pt idx="17858">
                  <c:v>4.2203088367554778E-2</c:v>
                </c:pt>
                <c:pt idx="17859">
                  <c:v>4.0376288367553095E-2</c:v>
                </c:pt>
                <c:pt idx="17860">
                  <c:v>4.0365488367553007E-2</c:v>
                </c:pt>
                <c:pt idx="17861">
                  <c:v>3.9915371700554439E-2</c:v>
                </c:pt>
                <c:pt idx="17862">
                  <c:v>4.0759371701555261E-2</c:v>
                </c:pt>
                <c:pt idx="17863">
                  <c:v>4.1955371700553593E-2</c:v>
                </c:pt>
                <c:pt idx="17864">
                  <c:v>4.0908505033553547E-2</c:v>
                </c:pt>
                <c:pt idx="17865">
                  <c:v>4.0415671700553227E-2</c:v>
                </c:pt>
                <c:pt idx="17866">
                  <c:v>4.0679638367554241E-2</c:v>
                </c:pt>
                <c:pt idx="17867">
                  <c:v>4.1019288367555043E-2</c:v>
                </c:pt>
                <c:pt idx="17868">
                  <c:v>4.0310055033553518E-2</c:v>
                </c:pt>
                <c:pt idx="17869">
                  <c:v>4.0057621700554116E-2</c:v>
                </c:pt>
                <c:pt idx="17870">
                  <c:v>3.9653955034554891E-2</c:v>
                </c:pt>
                <c:pt idx="17871">
                  <c:v>3.966123836755471E-2</c:v>
                </c:pt>
                <c:pt idx="17872">
                  <c:v>4.1390955033553348E-2</c:v>
                </c:pt>
                <c:pt idx="17873">
                  <c:v>4.0422621700554509E-2</c:v>
                </c:pt>
                <c:pt idx="17874">
                  <c:v>4.0076205033552761E-2</c:v>
                </c:pt>
                <c:pt idx="17875">
                  <c:v>3.9598988367553781E-2</c:v>
                </c:pt>
                <c:pt idx="17876">
                  <c:v>3.9413588367554334E-2</c:v>
                </c:pt>
                <c:pt idx="17877">
                  <c:v>4.115188836755386E-2</c:v>
                </c:pt>
                <c:pt idx="17878">
                  <c:v>4.179230503455407E-2</c:v>
                </c:pt>
                <c:pt idx="17879">
                  <c:v>4.0493038367554982E-2</c:v>
                </c:pt>
                <c:pt idx="17880">
                  <c:v>4.0214605034553721E-2</c:v>
                </c:pt>
                <c:pt idx="17881">
                  <c:v>4.0040605034554269E-2</c:v>
                </c:pt>
                <c:pt idx="17882">
                  <c:v>4.1129871701554202E-2</c:v>
                </c:pt>
                <c:pt idx="17883">
                  <c:v>4.0593188367552949E-2</c:v>
                </c:pt>
                <c:pt idx="17884">
                  <c:v>4.0015821701554224E-2</c:v>
                </c:pt>
                <c:pt idx="17885">
                  <c:v>3.907138836755393E-2</c:v>
                </c:pt>
                <c:pt idx="17886">
                  <c:v>3.9191671700556222E-2</c:v>
                </c:pt>
                <c:pt idx="17887">
                  <c:v>4.0262121701553036E-2</c:v>
                </c:pt>
                <c:pt idx="17888">
                  <c:v>3.9656338367552516E-2</c:v>
                </c:pt>
                <c:pt idx="17889">
                  <c:v>3.9091788367554295E-2</c:v>
                </c:pt>
                <c:pt idx="17890">
                  <c:v>3.8174688367553736E-2</c:v>
                </c:pt>
                <c:pt idx="17891">
                  <c:v>3.8634305034554964E-2</c:v>
                </c:pt>
                <c:pt idx="17892">
                  <c:v>3.9876288367554261E-2</c:v>
                </c:pt>
                <c:pt idx="17893">
                  <c:v>3.9966621700554719E-2</c:v>
                </c:pt>
                <c:pt idx="17894">
                  <c:v>3.924677170155362E-2</c:v>
                </c:pt>
                <c:pt idx="17895">
                  <c:v>3.9132638367553832E-2</c:v>
                </c:pt>
                <c:pt idx="17896">
                  <c:v>3.8562855033554791E-2</c:v>
                </c:pt>
                <c:pt idx="17897">
                  <c:v>4.0278205034552664E-2</c:v>
                </c:pt>
                <c:pt idx="17898">
                  <c:v>4.0714621700552692E-2</c:v>
                </c:pt>
                <c:pt idx="17899">
                  <c:v>4.0702071701553558E-2</c:v>
                </c:pt>
                <c:pt idx="17900">
                  <c:v>4.0059621700554396E-2</c:v>
                </c:pt>
                <c:pt idx="17901">
                  <c:v>4.0536205034553199E-2</c:v>
                </c:pt>
                <c:pt idx="17902">
                  <c:v>4.1740871701553453E-2</c:v>
                </c:pt>
                <c:pt idx="17903">
                  <c:v>4.1710705034554388E-2</c:v>
                </c:pt>
                <c:pt idx="17904">
                  <c:v>4.1123521700552737E-2</c:v>
                </c:pt>
                <c:pt idx="17905">
                  <c:v>3.9999738367552731E-2</c:v>
                </c:pt>
                <c:pt idx="17906">
                  <c:v>4.0410921700552785E-2</c:v>
                </c:pt>
                <c:pt idx="17907">
                  <c:v>4.1714421700553353E-2</c:v>
                </c:pt>
                <c:pt idx="17908">
                  <c:v>4.178420503355347E-2</c:v>
                </c:pt>
                <c:pt idx="17909">
                  <c:v>4.0819338367554317E-2</c:v>
                </c:pt>
                <c:pt idx="17910">
                  <c:v>3.9619855034554299E-2</c:v>
                </c:pt>
                <c:pt idx="17911">
                  <c:v>3.9454838367554992E-2</c:v>
                </c:pt>
                <c:pt idx="17912">
                  <c:v>4.0918121701554136E-2</c:v>
                </c:pt>
                <c:pt idx="17913">
                  <c:v>4.080473836755423E-2</c:v>
                </c:pt>
                <c:pt idx="17914">
                  <c:v>3.8909705033554468E-2</c:v>
                </c:pt>
                <c:pt idx="17915">
                  <c:v>3.9592305034553868E-2</c:v>
                </c:pt>
                <c:pt idx="17916">
                  <c:v>3.9219321700552492E-2</c:v>
                </c:pt>
                <c:pt idx="17917">
                  <c:v>4.0898905034555136E-2</c:v>
                </c:pt>
                <c:pt idx="17918">
                  <c:v>4.1395538367553678E-2</c:v>
                </c:pt>
                <c:pt idx="17919">
                  <c:v>4.0580638367553726E-2</c:v>
                </c:pt>
                <c:pt idx="17920">
                  <c:v>3.9982871701554637E-2</c:v>
                </c:pt>
                <c:pt idx="17921">
                  <c:v>4.0086671701554402E-2</c:v>
                </c:pt>
                <c:pt idx="17922">
                  <c:v>4.1682538367553826E-2</c:v>
                </c:pt>
                <c:pt idx="17923">
                  <c:v>4.1324338367554739E-2</c:v>
                </c:pt>
                <c:pt idx="17924">
                  <c:v>4.0077071701554126E-2</c:v>
                </c:pt>
                <c:pt idx="17925">
                  <c:v>3.961065503355328E-2</c:v>
                </c:pt>
                <c:pt idx="17926">
                  <c:v>3.8943021700554817E-2</c:v>
                </c:pt>
                <c:pt idx="17927">
                  <c:v>4.0818621700553018E-2</c:v>
                </c:pt>
                <c:pt idx="17928">
                  <c:v>4.1443471701554338E-2</c:v>
                </c:pt>
                <c:pt idx="17929">
                  <c:v>4.085817170055335E-2</c:v>
                </c:pt>
                <c:pt idx="17930">
                  <c:v>4.0982638367553073E-2</c:v>
                </c:pt>
                <c:pt idx="17931">
                  <c:v>4.120203836755372E-2</c:v>
                </c:pt>
                <c:pt idx="17932">
                  <c:v>4.2193371701554974E-2</c:v>
                </c:pt>
                <c:pt idx="17933">
                  <c:v>4.2188971701553293E-2</c:v>
                </c:pt>
                <c:pt idx="17934">
                  <c:v>4.1732221701553621E-2</c:v>
                </c:pt>
                <c:pt idx="17935">
                  <c:v>4.034298836755297E-2</c:v>
                </c:pt>
                <c:pt idx="17936">
                  <c:v>3.9840988367553856E-2</c:v>
                </c:pt>
                <c:pt idx="17937">
                  <c:v>4.0847155033554253E-2</c:v>
                </c:pt>
                <c:pt idx="17938">
                  <c:v>4.0867774574553331E-2</c:v>
                </c:pt>
                <c:pt idx="17939">
                  <c:v>3.9751905034553794E-2</c:v>
                </c:pt>
                <c:pt idx="17940">
                  <c:v>3.9745388367553994E-2</c:v>
                </c:pt>
                <c:pt idx="17941">
                  <c:v>3.9950021701552665E-2</c:v>
                </c:pt>
                <c:pt idx="17942">
                  <c:v>4.1538621700554182E-2</c:v>
                </c:pt>
                <c:pt idx="17943">
                  <c:v>4.1955455034554626E-2</c:v>
                </c:pt>
                <c:pt idx="17944">
                  <c:v>4.106910503455459E-2</c:v>
                </c:pt>
                <c:pt idx="17945">
                  <c:v>4.0742005034553011E-2</c:v>
                </c:pt>
                <c:pt idx="17946">
                  <c:v>4.0768288367554598E-2</c:v>
                </c:pt>
                <c:pt idx="17947">
                  <c:v>4.1204321700553728E-2</c:v>
                </c:pt>
                <c:pt idx="17948">
                  <c:v>4.1285155034553392E-2</c:v>
                </c:pt>
                <c:pt idx="17949">
                  <c:v>4.016587170055437E-2</c:v>
                </c:pt>
                <c:pt idx="17950">
                  <c:v>3.9962438367553824E-2</c:v>
                </c:pt>
                <c:pt idx="17951">
                  <c:v>3.9837905033553292E-2</c:v>
                </c:pt>
                <c:pt idx="17952">
                  <c:v>4.094992170055263E-2</c:v>
                </c:pt>
                <c:pt idx="17953">
                  <c:v>4.1610405033554579E-2</c:v>
                </c:pt>
                <c:pt idx="17954">
                  <c:v>4.1136905034554652E-2</c:v>
                </c:pt>
                <c:pt idx="17955">
                  <c:v>4.0581605033554305E-2</c:v>
                </c:pt>
                <c:pt idx="17956">
                  <c:v>4.0435638367553886E-2</c:v>
                </c:pt>
                <c:pt idx="17957">
                  <c:v>4.1639171700553271E-2</c:v>
                </c:pt>
                <c:pt idx="17958">
                  <c:v>4.1623555034553797E-2</c:v>
                </c:pt>
                <c:pt idx="17959">
                  <c:v>4.0975755033554287E-2</c:v>
                </c:pt>
                <c:pt idx="17960">
                  <c:v>4.0114805034552739E-2</c:v>
                </c:pt>
                <c:pt idx="17961">
                  <c:v>4.0694221700554103E-2</c:v>
                </c:pt>
                <c:pt idx="17962">
                  <c:v>4.1493288367553796E-2</c:v>
                </c:pt>
                <c:pt idx="17963">
                  <c:v>4.0951305033554555E-2</c:v>
                </c:pt>
                <c:pt idx="17964">
                  <c:v>4.0169838367552793E-2</c:v>
                </c:pt>
                <c:pt idx="17965">
                  <c:v>4.0141671700554007E-2</c:v>
                </c:pt>
                <c:pt idx="17966">
                  <c:v>3.9833221700555435E-2</c:v>
                </c:pt>
                <c:pt idx="17967">
                  <c:v>4.1615355033553805E-2</c:v>
                </c:pt>
                <c:pt idx="17968">
                  <c:v>4.12261906665536E-2</c:v>
                </c:pt>
                <c:pt idx="17969">
                  <c:v>4.0158255033554149E-2</c:v>
                </c:pt>
                <c:pt idx="17970">
                  <c:v>3.9930338367553511E-2</c:v>
                </c:pt>
                <c:pt idx="17971">
                  <c:v>3.9658605033554076E-2</c:v>
                </c:pt>
                <c:pt idx="17972">
                  <c:v>4.1138938367553515E-2</c:v>
                </c:pt>
                <c:pt idx="17973">
                  <c:v>4.0838521700554645E-2</c:v>
                </c:pt>
                <c:pt idx="17974">
                  <c:v>4.0086488367553977E-2</c:v>
                </c:pt>
                <c:pt idx="17975">
                  <c:v>3.8854121700553315E-2</c:v>
                </c:pt>
                <c:pt idx="17976">
                  <c:v>3.9659788367553753E-2</c:v>
                </c:pt>
                <c:pt idx="17977">
                  <c:v>4.0713571701552945E-2</c:v>
                </c:pt>
                <c:pt idx="17978">
                  <c:v>4.09161883675528E-2</c:v>
                </c:pt>
                <c:pt idx="17979">
                  <c:v>4.0701155034553474E-2</c:v>
                </c:pt>
                <c:pt idx="17980">
                  <c:v>3.9839855034553076E-2</c:v>
                </c:pt>
                <c:pt idx="17981">
                  <c:v>4.0303971700553512E-2</c:v>
                </c:pt>
                <c:pt idx="17982">
                  <c:v>4.1726638367554039E-2</c:v>
                </c:pt>
                <c:pt idx="17983">
                  <c:v>4.1485938367554945E-2</c:v>
                </c:pt>
                <c:pt idx="17984">
                  <c:v>4.08798217015542E-2</c:v>
                </c:pt>
                <c:pt idx="17985">
                  <c:v>4.0037755034552938E-2</c:v>
                </c:pt>
                <c:pt idx="17986">
                  <c:v>4.0078038367552929E-2</c:v>
                </c:pt>
                <c:pt idx="17987">
                  <c:v>4.1624305033553591E-2</c:v>
                </c:pt>
                <c:pt idx="17988">
                  <c:v>4.1664355034554526E-2</c:v>
                </c:pt>
                <c:pt idx="17989">
                  <c:v>4.1093488367553513E-2</c:v>
                </c:pt>
                <c:pt idx="17990">
                  <c:v>4.0246655033555137E-2</c:v>
                </c:pt>
                <c:pt idx="17991">
                  <c:v>4.0791571700554877E-2</c:v>
                </c:pt>
                <c:pt idx="17992">
                  <c:v>4.1358305033553713E-2</c:v>
                </c:pt>
                <c:pt idx="17993">
                  <c:v>4.1036271700552754E-2</c:v>
                </c:pt>
                <c:pt idx="17994">
                  <c:v>4.0398638367553155E-2</c:v>
                </c:pt>
                <c:pt idx="17995">
                  <c:v>3.9775638367554003E-2</c:v>
                </c:pt>
                <c:pt idx="17996">
                  <c:v>3.9804271701554719E-2</c:v>
                </c:pt>
                <c:pt idx="17997">
                  <c:v>4.1396788367554074E-2</c:v>
                </c:pt>
                <c:pt idx="17998">
                  <c:v>4.1571455034554242E-2</c:v>
                </c:pt>
                <c:pt idx="17999">
                  <c:v>4.130853836755484E-2</c:v>
                </c:pt>
                <c:pt idx="18000">
                  <c:v>4.0456338367552427E-2</c:v>
                </c:pt>
                <c:pt idx="18001">
                  <c:v>4.0293805034553778E-2</c:v>
                </c:pt>
                <c:pt idx="18002">
                  <c:v>4.1329921700554231E-2</c:v>
                </c:pt>
                <c:pt idx="18003">
                  <c:v>4.1489838367552559E-2</c:v>
                </c:pt>
                <c:pt idx="18004">
                  <c:v>4.1066571701553437E-2</c:v>
                </c:pt>
                <c:pt idx="18005">
                  <c:v>4.0427988367553305E-2</c:v>
                </c:pt>
                <c:pt idx="18006">
                  <c:v>4.0391805034553266E-2</c:v>
                </c:pt>
                <c:pt idx="18007">
                  <c:v>4.1282738367553543E-2</c:v>
                </c:pt>
                <c:pt idx="18008">
                  <c:v>4.1322271701553739E-2</c:v>
                </c:pt>
                <c:pt idx="18009">
                  <c:v>4.1313571701555099E-2</c:v>
                </c:pt>
                <c:pt idx="18010">
                  <c:v>4.1216005034553541E-2</c:v>
                </c:pt>
                <c:pt idx="18011">
                  <c:v>4.1275671701554509E-2</c:v>
                </c:pt>
                <c:pt idx="18012">
                  <c:v>4.2573771701552368E-2</c:v>
                </c:pt>
                <c:pt idx="18013">
                  <c:v>4.2167471701554285E-2</c:v>
                </c:pt>
                <c:pt idx="18014">
                  <c:v>4.1640605034554093E-2</c:v>
                </c:pt>
                <c:pt idx="18015">
                  <c:v>4.1512405033553315E-2</c:v>
                </c:pt>
                <c:pt idx="18016">
                  <c:v>4.1067955033553497E-2</c:v>
                </c:pt>
                <c:pt idx="18017">
                  <c:v>4.2453988367552278E-2</c:v>
                </c:pt>
                <c:pt idx="18018">
                  <c:v>4.2110721700553591E-2</c:v>
                </c:pt>
                <c:pt idx="18019">
                  <c:v>4.1625155034552955E-2</c:v>
                </c:pt>
                <c:pt idx="18020">
                  <c:v>4.0807721700553537E-2</c:v>
                </c:pt>
                <c:pt idx="18021">
                  <c:v>4.0362288367552915E-2</c:v>
                </c:pt>
                <c:pt idx="18022">
                  <c:v>4.2402038367554476E-2</c:v>
                </c:pt>
                <c:pt idx="18023">
                  <c:v>4.1649288367554285E-2</c:v>
                </c:pt>
                <c:pt idx="18024">
                  <c:v>4.0914121700553488E-2</c:v>
                </c:pt>
                <c:pt idx="18025">
                  <c:v>4.106603836755425E-2</c:v>
                </c:pt>
                <c:pt idx="18026">
                  <c:v>4.1732805034553302E-2</c:v>
                </c:pt>
                <c:pt idx="18027">
                  <c:v>4.2441805033553728E-2</c:v>
                </c:pt>
                <c:pt idx="18028">
                  <c:v>4.314672170055274E-2</c:v>
                </c:pt>
                <c:pt idx="18029">
                  <c:v>4.2398021700553692E-2</c:v>
                </c:pt>
                <c:pt idx="18030">
                  <c:v>4.1464621701552809E-2</c:v>
                </c:pt>
                <c:pt idx="18031">
                  <c:v>4.1151588367553907E-2</c:v>
                </c:pt>
                <c:pt idx="18032">
                  <c:v>4.2676271700554616E-2</c:v>
                </c:pt>
                <c:pt idx="18033">
                  <c:v>4.1455305034554038E-2</c:v>
                </c:pt>
                <c:pt idx="18034">
                  <c:v>4.0746771700553588E-2</c:v>
                </c:pt>
                <c:pt idx="18035">
                  <c:v>4.0362471701555117E-2</c:v>
                </c:pt>
                <c:pt idx="18036">
                  <c:v>4.03774383675541E-2</c:v>
                </c:pt>
                <c:pt idx="18037">
                  <c:v>4.1651205034553621E-2</c:v>
                </c:pt>
                <c:pt idx="18038">
                  <c:v>4.1948871700554016E-2</c:v>
                </c:pt>
                <c:pt idx="18039">
                  <c:v>4.1939771700554254E-2</c:v>
                </c:pt>
                <c:pt idx="18040">
                  <c:v>4.1959555034554577E-2</c:v>
                </c:pt>
                <c:pt idx="18041">
                  <c:v>4.1787305034554259E-2</c:v>
                </c:pt>
                <c:pt idx="18042">
                  <c:v>4.3567188367552981E-2</c:v>
                </c:pt>
                <c:pt idx="18043">
                  <c:v>4.2788505034553517E-2</c:v>
                </c:pt>
                <c:pt idx="18044">
                  <c:v>4.1808238367553721E-2</c:v>
                </c:pt>
                <c:pt idx="18045">
                  <c:v>4.053005503455416E-2</c:v>
                </c:pt>
                <c:pt idx="18046">
                  <c:v>4.096770503455445E-2</c:v>
                </c:pt>
                <c:pt idx="18047">
                  <c:v>4.1807938367553768E-2</c:v>
                </c:pt>
                <c:pt idx="18048">
                  <c:v>4.1413988367554347E-2</c:v>
                </c:pt>
                <c:pt idx="18049">
                  <c:v>4.1477355034554145E-2</c:v>
                </c:pt>
                <c:pt idx="18050">
                  <c:v>4.0777705034554537E-2</c:v>
                </c:pt>
                <c:pt idx="18051">
                  <c:v>4.0843671700554432E-2</c:v>
                </c:pt>
                <c:pt idx="18052">
                  <c:v>4.2213755034553338E-2</c:v>
                </c:pt>
                <c:pt idx="18053">
                  <c:v>4.1896188367554779E-2</c:v>
                </c:pt>
                <c:pt idx="18054">
                  <c:v>4.1518838367552172E-2</c:v>
                </c:pt>
                <c:pt idx="18055">
                  <c:v>4.1361355033553829E-2</c:v>
                </c:pt>
                <c:pt idx="18056">
                  <c:v>4.1226721700552596E-2</c:v>
                </c:pt>
                <c:pt idx="18057">
                  <c:v>4.1881055034553819E-2</c:v>
                </c:pt>
                <c:pt idx="18058">
                  <c:v>4.2451488367553261E-2</c:v>
                </c:pt>
                <c:pt idx="18059">
                  <c:v>4.1496988367554402E-2</c:v>
                </c:pt>
                <c:pt idx="18060">
                  <c:v>4.0205421701554792E-2</c:v>
                </c:pt>
                <c:pt idx="18061">
                  <c:v>4.0896838367554048E-2</c:v>
                </c:pt>
                <c:pt idx="18062">
                  <c:v>4.1114271700552998E-2</c:v>
                </c:pt>
                <c:pt idx="18063">
                  <c:v>4.1326988367553733E-2</c:v>
                </c:pt>
                <c:pt idx="18064">
                  <c:v>4.1234755033554074E-2</c:v>
                </c:pt>
                <c:pt idx="18065">
                  <c:v>4.0712805034554614E-2</c:v>
                </c:pt>
                <c:pt idx="18066">
                  <c:v>4.0531355034553365E-2</c:v>
                </c:pt>
                <c:pt idx="18067">
                  <c:v>4.1911855033553061E-2</c:v>
                </c:pt>
                <c:pt idx="18068">
                  <c:v>4.1487038367553589E-2</c:v>
                </c:pt>
                <c:pt idx="18069">
                  <c:v>4.1608721700554477E-2</c:v>
                </c:pt>
                <c:pt idx="18070">
                  <c:v>4.1588705033553233E-2</c:v>
                </c:pt>
                <c:pt idx="18071">
                  <c:v>4.1893071700553855E-2</c:v>
                </c:pt>
                <c:pt idx="18072">
                  <c:v>4.19178550335539E-2</c:v>
                </c:pt>
                <c:pt idx="18073">
                  <c:v>4.1969588367552782E-2</c:v>
                </c:pt>
                <c:pt idx="18074">
                  <c:v>4.1303605034554061E-2</c:v>
                </c:pt>
                <c:pt idx="18075">
                  <c:v>4.1211905034555366E-2</c:v>
                </c:pt>
                <c:pt idx="18076">
                  <c:v>4.0837271700554248E-2</c:v>
                </c:pt>
                <c:pt idx="18077">
                  <c:v>4.1693988367554405E-2</c:v>
                </c:pt>
                <c:pt idx="18078">
                  <c:v>4.0676188367553004E-2</c:v>
                </c:pt>
                <c:pt idx="18079">
                  <c:v>4.0757088367553387E-2</c:v>
                </c:pt>
                <c:pt idx="18080">
                  <c:v>3.9871821701553636E-2</c:v>
                </c:pt>
                <c:pt idx="18081">
                  <c:v>4.0860388367552639E-2</c:v>
                </c:pt>
                <c:pt idx="18082">
                  <c:v>4.1210688367553552E-2</c:v>
                </c:pt>
                <c:pt idx="18083">
                  <c:v>4.1061288367553808E-2</c:v>
                </c:pt>
                <c:pt idx="18084">
                  <c:v>4.0987421700553875E-2</c:v>
                </c:pt>
                <c:pt idx="18085">
                  <c:v>4.1125021700552503E-2</c:v>
                </c:pt>
                <c:pt idx="18086">
                  <c:v>4.1198721700554011E-2</c:v>
                </c:pt>
                <c:pt idx="18087">
                  <c:v>4.1857588367553114E-2</c:v>
                </c:pt>
                <c:pt idx="18088">
                  <c:v>4.1511321700554896E-2</c:v>
                </c:pt>
                <c:pt idx="18089">
                  <c:v>4.0907821701552785E-2</c:v>
                </c:pt>
                <c:pt idx="18090">
                  <c:v>4.0074905034553646E-2</c:v>
                </c:pt>
                <c:pt idx="18091">
                  <c:v>3.9476455034553617E-2</c:v>
                </c:pt>
                <c:pt idx="18092">
                  <c:v>4.1065721700554073E-2</c:v>
                </c:pt>
                <c:pt idx="18093">
                  <c:v>4.0658088367552872E-2</c:v>
                </c:pt>
                <c:pt idx="18094">
                  <c:v>3.982707170055462E-2</c:v>
                </c:pt>
                <c:pt idx="18095">
                  <c:v>4.0304055033554456E-2</c:v>
                </c:pt>
                <c:pt idx="18096">
                  <c:v>4.0699605033553035E-2</c:v>
                </c:pt>
                <c:pt idx="18097">
                  <c:v>4.2516005033553975E-2</c:v>
                </c:pt>
                <c:pt idx="18098">
                  <c:v>4.2048071700553316E-2</c:v>
                </c:pt>
                <c:pt idx="18099">
                  <c:v>4.1936038367553288E-2</c:v>
                </c:pt>
                <c:pt idx="18100">
                  <c:v>4.1375471700553626E-2</c:v>
                </c:pt>
                <c:pt idx="18101">
                  <c:v>4.0971955034552601E-2</c:v>
                </c:pt>
                <c:pt idx="18102">
                  <c:v>4.1257588367554512E-2</c:v>
                </c:pt>
                <c:pt idx="18103">
                  <c:v>4.1038688367552603E-2</c:v>
                </c:pt>
                <c:pt idx="18104">
                  <c:v>4.0305138367552965E-2</c:v>
                </c:pt>
                <c:pt idx="18105">
                  <c:v>3.922183836755351E-2</c:v>
                </c:pt>
                <c:pt idx="18106">
                  <c:v>3.9682238367553205E-2</c:v>
                </c:pt>
                <c:pt idx="18107">
                  <c:v>4.0567355033554756E-2</c:v>
                </c:pt>
                <c:pt idx="18108">
                  <c:v>4.017615503355372E-2</c:v>
                </c:pt>
                <c:pt idx="18109">
                  <c:v>4.0065288367553145E-2</c:v>
                </c:pt>
                <c:pt idx="18110">
                  <c:v>4.0210638367553522E-2</c:v>
                </c:pt>
                <c:pt idx="18111">
                  <c:v>4.0369088367554221E-2</c:v>
                </c:pt>
                <c:pt idx="18112">
                  <c:v>4.1052538367552807E-2</c:v>
                </c:pt>
                <c:pt idx="18113">
                  <c:v>4.1723238367555163E-2</c:v>
                </c:pt>
                <c:pt idx="18114">
                  <c:v>4.1386471700554275E-2</c:v>
                </c:pt>
                <c:pt idx="18115">
                  <c:v>4.0375005033554026E-2</c:v>
                </c:pt>
                <c:pt idx="18116">
                  <c:v>3.9742038367553925E-2</c:v>
                </c:pt>
                <c:pt idx="18117">
                  <c:v>4.0794555034554272E-2</c:v>
                </c:pt>
                <c:pt idx="18118">
                  <c:v>4.0939005033552925E-2</c:v>
                </c:pt>
                <c:pt idx="18119">
                  <c:v>4.0320971700553224E-2</c:v>
                </c:pt>
                <c:pt idx="18120">
                  <c:v>3.9983605033554206E-2</c:v>
                </c:pt>
                <c:pt idx="18121">
                  <c:v>3.9931671701554941E-2</c:v>
                </c:pt>
                <c:pt idx="18122">
                  <c:v>4.1815855034553942E-2</c:v>
                </c:pt>
                <c:pt idx="18123">
                  <c:v>4.211793836755269E-2</c:v>
                </c:pt>
                <c:pt idx="18124">
                  <c:v>4.2004455033555169E-2</c:v>
                </c:pt>
                <c:pt idx="18125">
                  <c:v>4.1004621700554147E-2</c:v>
                </c:pt>
                <c:pt idx="18126">
                  <c:v>4.0813771700553184E-2</c:v>
                </c:pt>
                <c:pt idx="18127">
                  <c:v>4.2415038367553629E-2</c:v>
                </c:pt>
                <c:pt idx="18128">
                  <c:v>4.2195721700553926E-2</c:v>
                </c:pt>
                <c:pt idx="18129">
                  <c:v>4.1255838367553602E-2</c:v>
                </c:pt>
                <c:pt idx="18130">
                  <c:v>4.0457405034554264E-2</c:v>
                </c:pt>
                <c:pt idx="18131">
                  <c:v>4.0406321700554096E-2</c:v>
                </c:pt>
                <c:pt idx="18132">
                  <c:v>4.2044138367553566E-2</c:v>
                </c:pt>
                <c:pt idx="18133">
                  <c:v>4.1663788367553203E-2</c:v>
                </c:pt>
                <c:pt idx="18134">
                  <c:v>4.1190871700556422E-2</c:v>
                </c:pt>
                <c:pt idx="18135">
                  <c:v>4.0877821701553921E-2</c:v>
                </c:pt>
                <c:pt idx="18136">
                  <c:v>4.110608836755332E-2</c:v>
                </c:pt>
                <c:pt idx="18137">
                  <c:v>4.1554105033553904E-2</c:v>
                </c:pt>
                <c:pt idx="18138">
                  <c:v>4.1654271700553872E-2</c:v>
                </c:pt>
                <c:pt idx="18139">
                  <c:v>4.1017438367552964E-2</c:v>
                </c:pt>
                <c:pt idx="18140">
                  <c:v>4.04776717015531E-2</c:v>
                </c:pt>
                <c:pt idx="18141">
                  <c:v>4.0336005033554792E-2</c:v>
                </c:pt>
                <c:pt idx="18142">
                  <c:v>4.1373088367554225E-2</c:v>
                </c:pt>
                <c:pt idx="18143">
                  <c:v>4.0789021700553499E-2</c:v>
                </c:pt>
                <c:pt idx="18144">
                  <c:v>3.9813605034553626E-2</c:v>
                </c:pt>
                <c:pt idx="18145">
                  <c:v>3.9395021700554048E-2</c:v>
                </c:pt>
                <c:pt idx="18146">
                  <c:v>3.9761655034554047E-2</c:v>
                </c:pt>
                <c:pt idx="18147">
                  <c:v>4.1295305034554766E-2</c:v>
                </c:pt>
                <c:pt idx="18148">
                  <c:v>4.1556771700554898E-2</c:v>
                </c:pt>
                <c:pt idx="18149">
                  <c:v>4.1117805033553403E-2</c:v>
                </c:pt>
                <c:pt idx="18150">
                  <c:v>4.086762170055365E-2</c:v>
                </c:pt>
                <c:pt idx="18151">
                  <c:v>4.1031838367554266E-2</c:v>
                </c:pt>
                <c:pt idx="18152">
                  <c:v>4.1875538367553269E-2</c:v>
                </c:pt>
                <c:pt idx="18153">
                  <c:v>4.2196688367552818E-2</c:v>
                </c:pt>
                <c:pt idx="18154">
                  <c:v>4.1361155034553357E-2</c:v>
                </c:pt>
                <c:pt idx="18155">
                  <c:v>4.0528571701552843E-2</c:v>
                </c:pt>
                <c:pt idx="18156">
                  <c:v>4.0875505034553464E-2</c:v>
                </c:pt>
                <c:pt idx="18157">
                  <c:v>4.1466705034554033E-2</c:v>
                </c:pt>
                <c:pt idx="18158">
                  <c:v>4.155183836755412E-2</c:v>
                </c:pt>
                <c:pt idx="18159">
                  <c:v>4.0159471701552499E-2</c:v>
                </c:pt>
                <c:pt idx="18160">
                  <c:v>3.9977121701554943E-2</c:v>
                </c:pt>
                <c:pt idx="18161">
                  <c:v>4.0833938367554404E-2</c:v>
                </c:pt>
                <c:pt idx="18162">
                  <c:v>4.2340205033553027E-2</c:v>
                </c:pt>
                <c:pt idx="18163">
                  <c:v>4.2791888367553946E-2</c:v>
                </c:pt>
                <c:pt idx="18164">
                  <c:v>4.170383836755405E-2</c:v>
                </c:pt>
                <c:pt idx="18165">
                  <c:v>4.1147238367554587E-2</c:v>
                </c:pt>
                <c:pt idx="18166">
                  <c:v>4.1428821700553578E-2</c:v>
                </c:pt>
                <c:pt idx="18167">
                  <c:v>4.2606888367553844E-2</c:v>
                </c:pt>
                <c:pt idx="18168">
                  <c:v>4.2129738367553807E-2</c:v>
                </c:pt>
                <c:pt idx="18169">
                  <c:v>4.1410055033554508E-2</c:v>
                </c:pt>
                <c:pt idx="18170">
                  <c:v>3.9990138367552455E-2</c:v>
                </c:pt>
                <c:pt idx="18172">
                  <c:v>3.9999999999993908E-2</c:v>
                </c:pt>
                <c:pt idx="18173" formatCode="General">
                  <c:v>1.5859874015509191E-3</c:v>
                </c:pt>
              </c:numCache>
            </c:numRef>
          </c:yVal>
          <c:smooth val="0"/>
        </c:ser>
        <c:ser>
          <c:idx val="1"/>
          <c:order val="1"/>
          <c:tx>
            <c:strRef>
              <c:f>GGAa_A!$T$1:$T$3</c:f>
              <c:strCache>
                <c:ptCount val="1"/>
                <c:pt idx="0">
                  <c:v>1 -0.04</c:v>
                </c:pt>
              </c:strCache>
            </c:strRef>
          </c:tx>
          <c:spPr>
            <a:ln w="3175">
              <a:solidFill>
                <a:srgbClr val="FF000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GGAa_A!$T$4:$T$18204</c:f>
              <c:numCache>
                <c:formatCode>0.000000</c:formatCode>
                <c:ptCount val="18201"/>
                <c:pt idx="0">
                  <c:v>7.3088951621635007E-2</c:v>
                </c:pt>
                <c:pt idx="1">
                  <c:v>7.3636034954635138E-2</c:v>
                </c:pt>
                <c:pt idx="2">
                  <c:v>7.4609418287634371E-2</c:v>
                </c:pt>
                <c:pt idx="3">
                  <c:v>7.3796784954634292E-2</c:v>
                </c:pt>
                <c:pt idx="4">
                  <c:v>7.421746828763523E-2</c:v>
                </c:pt>
                <c:pt idx="5">
                  <c:v>7.3123451621634944E-2</c:v>
                </c:pt>
                <c:pt idx="6">
                  <c:v>7.3327868288634607E-2</c:v>
                </c:pt>
                <c:pt idx="7">
                  <c:v>7.437753495463531E-2</c:v>
                </c:pt>
                <c:pt idx="8">
                  <c:v>7.3693118287634279E-2</c:v>
                </c:pt>
                <c:pt idx="9">
                  <c:v>7.2737418287635608E-2</c:v>
                </c:pt>
                <c:pt idx="10">
                  <c:v>7.1857718288635214E-2</c:v>
                </c:pt>
                <c:pt idx="11">
                  <c:v>7.2392384954634098E-2</c:v>
                </c:pt>
                <c:pt idx="12">
                  <c:v>7.3890301621636484E-2</c:v>
                </c:pt>
                <c:pt idx="13">
                  <c:v>7.3509051621634486E-2</c:v>
                </c:pt>
                <c:pt idx="14">
                  <c:v>7.3846251621635078E-2</c:v>
                </c:pt>
                <c:pt idx="15">
                  <c:v>7.2344668288634312E-2</c:v>
                </c:pt>
                <c:pt idx="16">
                  <c:v>7.2467284954635419E-2</c:v>
                </c:pt>
                <c:pt idx="17">
                  <c:v>7.3937968287635686E-2</c:v>
                </c:pt>
                <c:pt idx="18">
                  <c:v>7.4409301620635221E-2</c:v>
                </c:pt>
                <c:pt idx="19">
                  <c:v>7.2976951621635339E-2</c:v>
                </c:pt>
                <c:pt idx="20">
                  <c:v>7.2438434954634007E-2</c:v>
                </c:pt>
                <c:pt idx="21">
                  <c:v>7.2215751621635876E-2</c:v>
                </c:pt>
                <c:pt idx="22">
                  <c:v>7.3871401621634109E-2</c:v>
                </c:pt>
                <c:pt idx="23">
                  <c:v>7.3825218287634359E-2</c:v>
                </c:pt>
                <c:pt idx="24">
                  <c:v>7.2292951621635654E-2</c:v>
                </c:pt>
                <c:pt idx="25">
                  <c:v>7.19030516216356E-2</c:v>
                </c:pt>
                <c:pt idx="26">
                  <c:v>7.2111368287634564E-2</c:v>
                </c:pt>
                <c:pt idx="27">
                  <c:v>7.3019368288637226E-2</c:v>
                </c:pt>
                <c:pt idx="28">
                  <c:v>7.360175162063412E-2</c:v>
                </c:pt>
                <c:pt idx="29">
                  <c:v>7.354486828763554E-2</c:v>
                </c:pt>
                <c:pt idx="30">
                  <c:v>7.2725168287634562E-2</c:v>
                </c:pt>
                <c:pt idx="31">
                  <c:v>7.2755768287635109E-2</c:v>
                </c:pt>
                <c:pt idx="32">
                  <c:v>7.3115634954634162E-2</c:v>
                </c:pt>
                <c:pt idx="33">
                  <c:v>7.3365351621635627E-2</c:v>
                </c:pt>
                <c:pt idx="34">
                  <c:v>7.2431734954635646E-2</c:v>
                </c:pt>
                <c:pt idx="35">
                  <c:v>7.1820968288635628E-2</c:v>
                </c:pt>
                <c:pt idx="36">
                  <c:v>7.1750384954634955E-2</c:v>
                </c:pt>
                <c:pt idx="37">
                  <c:v>7.2543134954635408E-2</c:v>
                </c:pt>
                <c:pt idx="38">
                  <c:v>7.2811284954635541E-2</c:v>
                </c:pt>
                <c:pt idx="39">
                  <c:v>7.2565851621634453E-2</c:v>
                </c:pt>
                <c:pt idx="40">
                  <c:v>7.142795162163465E-2</c:v>
                </c:pt>
                <c:pt idx="41">
                  <c:v>7.1548468287634309E-2</c:v>
                </c:pt>
                <c:pt idx="42">
                  <c:v>7.3161001621634997E-2</c:v>
                </c:pt>
                <c:pt idx="43">
                  <c:v>7.336610162163551E-2</c:v>
                </c:pt>
                <c:pt idx="44">
                  <c:v>7.3034001620635808E-2</c:v>
                </c:pt>
                <c:pt idx="45">
                  <c:v>7.3175184954635514E-2</c:v>
                </c:pt>
                <c:pt idx="46">
                  <c:v>7.285703495463372E-2</c:v>
                </c:pt>
                <c:pt idx="47">
                  <c:v>7.3250984954634918E-2</c:v>
                </c:pt>
                <c:pt idx="48">
                  <c:v>7.2904434954635194E-2</c:v>
                </c:pt>
                <c:pt idx="49">
                  <c:v>7.2840651621634139E-2</c:v>
                </c:pt>
                <c:pt idx="50">
                  <c:v>7.2378968287635376E-2</c:v>
                </c:pt>
                <c:pt idx="51">
                  <c:v>7.1972251621636035E-2</c:v>
                </c:pt>
                <c:pt idx="52">
                  <c:v>7.3525951621636582E-2</c:v>
                </c:pt>
                <c:pt idx="53">
                  <c:v>7.309673495463534E-2</c:v>
                </c:pt>
                <c:pt idx="54">
                  <c:v>7.2546401620634443E-2</c:v>
                </c:pt>
                <c:pt idx="55">
                  <c:v>7.2359201621635366E-2</c:v>
                </c:pt>
                <c:pt idx="56">
                  <c:v>7.2698184954635453E-2</c:v>
                </c:pt>
                <c:pt idx="57">
                  <c:v>7.388473495463535E-2</c:v>
                </c:pt>
                <c:pt idx="58">
                  <c:v>7.3578918287635547E-2</c:v>
                </c:pt>
                <c:pt idx="59">
                  <c:v>7.2959918288635267E-2</c:v>
                </c:pt>
                <c:pt idx="60">
                  <c:v>7.2310068288634982E-2</c:v>
                </c:pt>
                <c:pt idx="61">
                  <c:v>7.2619018287635756E-2</c:v>
                </c:pt>
                <c:pt idx="62">
                  <c:v>7.3356751620634514E-2</c:v>
                </c:pt>
                <c:pt idx="63">
                  <c:v>7.365588495463618E-2</c:v>
                </c:pt>
                <c:pt idx="64">
                  <c:v>7.2542068287635347E-2</c:v>
                </c:pt>
                <c:pt idx="65">
                  <c:v>7.2137468287634038E-2</c:v>
                </c:pt>
                <c:pt idx="66">
                  <c:v>7.2077951620634823E-2</c:v>
                </c:pt>
                <c:pt idx="67">
                  <c:v>7.3020768287633958E-2</c:v>
                </c:pt>
                <c:pt idx="68">
                  <c:v>7.301478495463512E-2</c:v>
                </c:pt>
                <c:pt idx="69">
                  <c:v>7.2460118287635128E-2</c:v>
                </c:pt>
                <c:pt idx="70">
                  <c:v>7.2107484954635398E-2</c:v>
                </c:pt>
                <c:pt idx="71">
                  <c:v>7.3239218287635938E-2</c:v>
                </c:pt>
                <c:pt idx="72">
                  <c:v>7.3950334954634572E-2</c:v>
                </c:pt>
                <c:pt idx="73">
                  <c:v>7.4190884954635467E-2</c:v>
                </c:pt>
                <c:pt idx="74">
                  <c:v>7.3480251621635434E-2</c:v>
                </c:pt>
                <c:pt idx="75">
                  <c:v>7.285536828763553E-2</c:v>
                </c:pt>
                <c:pt idx="76">
                  <c:v>7.3091534954636744E-2</c:v>
                </c:pt>
                <c:pt idx="77">
                  <c:v>7.4532101621635066E-2</c:v>
                </c:pt>
                <c:pt idx="78">
                  <c:v>7.3741318287634444E-2</c:v>
                </c:pt>
                <c:pt idx="79">
                  <c:v>7.3139501621635988E-2</c:v>
                </c:pt>
                <c:pt idx="80">
                  <c:v>7.2040884954635148E-2</c:v>
                </c:pt>
                <c:pt idx="81">
                  <c:v>7.2696234954633981E-2</c:v>
                </c:pt>
                <c:pt idx="82">
                  <c:v>7.352771828863594E-2</c:v>
                </c:pt>
                <c:pt idx="83">
                  <c:v>7.3969584954633932E-2</c:v>
                </c:pt>
                <c:pt idx="84">
                  <c:v>7.2872434954636051E-2</c:v>
                </c:pt>
                <c:pt idx="85">
                  <c:v>7.2866701621634805E-2</c:v>
                </c:pt>
                <c:pt idx="86">
                  <c:v>7.3396468287635047E-2</c:v>
                </c:pt>
                <c:pt idx="87">
                  <c:v>7.5336634954634635E-2</c:v>
                </c:pt>
                <c:pt idx="88">
                  <c:v>7.4262318288635415E-2</c:v>
                </c:pt>
                <c:pt idx="89">
                  <c:v>7.2972634954634602E-2</c:v>
                </c:pt>
                <c:pt idx="90">
                  <c:v>7.3198934954635947E-2</c:v>
                </c:pt>
                <c:pt idx="91">
                  <c:v>7.2766701621635038E-2</c:v>
                </c:pt>
                <c:pt idx="92">
                  <c:v>7.4446451621634241E-2</c:v>
                </c:pt>
                <c:pt idx="93">
                  <c:v>7.2897368287636072E-2</c:v>
                </c:pt>
                <c:pt idx="94">
                  <c:v>7.321103495463524E-2</c:v>
                </c:pt>
                <c:pt idx="95">
                  <c:v>7.3186451620635667E-2</c:v>
                </c:pt>
                <c:pt idx="96">
                  <c:v>7.2949451621635492E-2</c:v>
                </c:pt>
                <c:pt idx="97">
                  <c:v>7.3959434954634334E-2</c:v>
                </c:pt>
                <c:pt idx="98">
                  <c:v>7.389475162163342E-2</c:v>
                </c:pt>
                <c:pt idx="99">
                  <c:v>7.3529334954635234E-2</c:v>
                </c:pt>
                <c:pt idx="100">
                  <c:v>7.3445418288635184E-2</c:v>
                </c:pt>
                <c:pt idx="101">
                  <c:v>7.3582201621636673E-2</c:v>
                </c:pt>
                <c:pt idx="102">
                  <c:v>7.5123634954635948E-2</c:v>
                </c:pt>
                <c:pt idx="103">
                  <c:v>7.4207168287635655E-2</c:v>
                </c:pt>
                <c:pt idx="104">
                  <c:v>7.3503968287635418E-2</c:v>
                </c:pt>
                <c:pt idx="105">
                  <c:v>7.3730434954635188E-2</c:v>
                </c:pt>
                <c:pt idx="106">
                  <c:v>7.3415401620636006E-2</c:v>
                </c:pt>
                <c:pt idx="107">
                  <c:v>7.4933134954635522E-2</c:v>
                </c:pt>
                <c:pt idx="108">
                  <c:v>7.4010334954634077E-2</c:v>
                </c:pt>
                <c:pt idx="109">
                  <c:v>7.3509201620634373E-2</c:v>
                </c:pt>
                <c:pt idx="110">
                  <c:v>7.3118168288635405E-2</c:v>
                </c:pt>
                <c:pt idx="111">
                  <c:v>7.3409234954635055E-2</c:v>
                </c:pt>
                <c:pt idx="112">
                  <c:v>7.4007584954635691E-2</c:v>
                </c:pt>
                <c:pt idx="113">
                  <c:v>7.3235451621634612E-2</c:v>
                </c:pt>
                <c:pt idx="114">
                  <c:v>7.3072068288634912E-2</c:v>
                </c:pt>
                <c:pt idx="115">
                  <c:v>7.2948568288635857E-2</c:v>
                </c:pt>
                <c:pt idx="116">
                  <c:v>7.3704751621635284E-2</c:v>
                </c:pt>
                <c:pt idx="117">
                  <c:v>7.4140034954634532E-2</c:v>
                </c:pt>
                <c:pt idx="118">
                  <c:v>7.4733184954634796E-2</c:v>
                </c:pt>
                <c:pt idx="119">
                  <c:v>7.3074318287634471E-2</c:v>
                </c:pt>
                <c:pt idx="120">
                  <c:v>7.3073134954634883E-2</c:v>
                </c:pt>
                <c:pt idx="121">
                  <c:v>7.3207418288633891E-2</c:v>
                </c:pt>
                <c:pt idx="122">
                  <c:v>7.3820651621636119E-2</c:v>
                </c:pt>
                <c:pt idx="123">
                  <c:v>7.4243884954634881E-2</c:v>
                </c:pt>
                <c:pt idx="124">
                  <c:v>7.373976828863596E-2</c:v>
                </c:pt>
                <c:pt idx="125">
                  <c:v>7.2635684954635155E-2</c:v>
                </c:pt>
                <c:pt idx="126">
                  <c:v>7.229181828863665E-2</c:v>
                </c:pt>
                <c:pt idx="127">
                  <c:v>7.4112718287635021E-2</c:v>
                </c:pt>
                <c:pt idx="128">
                  <c:v>7.4034818287634169E-2</c:v>
                </c:pt>
                <c:pt idx="129">
                  <c:v>7.2942268287634976E-2</c:v>
                </c:pt>
                <c:pt idx="130">
                  <c:v>7.2353084954634911E-2</c:v>
                </c:pt>
                <c:pt idx="131">
                  <c:v>7.2050284954634863E-2</c:v>
                </c:pt>
                <c:pt idx="132">
                  <c:v>7.3557984954636085E-2</c:v>
                </c:pt>
                <c:pt idx="133">
                  <c:v>7.3219701621635297E-2</c:v>
                </c:pt>
                <c:pt idx="134">
                  <c:v>7.2594001621634791E-2</c:v>
                </c:pt>
                <c:pt idx="135">
                  <c:v>7.2987651621636035E-2</c:v>
                </c:pt>
                <c:pt idx="136">
                  <c:v>7.3893001621636062E-2</c:v>
                </c:pt>
                <c:pt idx="137">
                  <c:v>7.4320734954634121E-2</c:v>
                </c:pt>
                <c:pt idx="138">
                  <c:v>7.416641828763551E-2</c:v>
                </c:pt>
                <c:pt idx="139">
                  <c:v>7.3208334954633886E-2</c:v>
                </c:pt>
                <c:pt idx="140">
                  <c:v>7.2856151621635862E-2</c:v>
                </c:pt>
                <c:pt idx="141">
                  <c:v>7.2146701621635417E-2</c:v>
                </c:pt>
                <c:pt idx="142">
                  <c:v>7.3977884954635004E-2</c:v>
                </c:pt>
                <c:pt idx="143">
                  <c:v>7.3486318287635216E-2</c:v>
                </c:pt>
                <c:pt idx="144">
                  <c:v>7.2814218287634264E-2</c:v>
                </c:pt>
                <c:pt idx="145">
                  <c:v>7.2153134954634185E-2</c:v>
                </c:pt>
                <c:pt idx="146">
                  <c:v>7.2817251621634244E-2</c:v>
                </c:pt>
                <c:pt idx="147">
                  <c:v>7.4374134954634658E-2</c:v>
                </c:pt>
                <c:pt idx="148">
                  <c:v>7.3739451621634006E-2</c:v>
                </c:pt>
                <c:pt idx="149">
                  <c:v>7.2581601621635544E-2</c:v>
                </c:pt>
                <c:pt idx="150">
                  <c:v>7.2242901620635097E-2</c:v>
                </c:pt>
                <c:pt idx="151">
                  <c:v>7.2387201621635727E-2</c:v>
                </c:pt>
                <c:pt idx="152">
                  <c:v>7.341008495463433E-2</c:v>
                </c:pt>
                <c:pt idx="153">
                  <c:v>7.4198201620635645E-2</c:v>
                </c:pt>
                <c:pt idx="154">
                  <c:v>7.3113434954635098E-2</c:v>
                </c:pt>
                <c:pt idx="155">
                  <c:v>7.2631601620635339E-2</c:v>
                </c:pt>
                <c:pt idx="156">
                  <c:v>7.2807084954636198E-2</c:v>
                </c:pt>
                <c:pt idx="157">
                  <c:v>7.3600234954635996E-2</c:v>
                </c:pt>
                <c:pt idx="158">
                  <c:v>7.3482834954635395E-2</c:v>
                </c:pt>
                <c:pt idx="159">
                  <c:v>7.344188495463469E-2</c:v>
                </c:pt>
                <c:pt idx="160">
                  <c:v>7.2012251621634521E-2</c:v>
                </c:pt>
                <c:pt idx="161">
                  <c:v>7.1950418287636625E-2</c:v>
                </c:pt>
                <c:pt idx="162">
                  <c:v>7.2860651621635159E-2</c:v>
                </c:pt>
                <c:pt idx="163">
                  <c:v>7.2827851621633771E-2</c:v>
                </c:pt>
                <c:pt idx="164">
                  <c:v>7.3199384954635877E-2</c:v>
                </c:pt>
                <c:pt idx="165">
                  <c:v>7.296750162063495E-2</c:v>
                </c:pt>
                <c:pt idx="166">
                  <c:v>7.2374434954635719E-2</c:v>
                </c:pt>
                <c:pt idx="167">
                  <c:v>7.3780001621635366E-2</c:v>
                </c:pt>
                <c:pt idx="168">
                  <c:v>7.3638301621635011E-2</c:v>
                </c:pt>
                <c:pt idx="169">
                  <c:v>7.2864368288634213E-2</c:v>
                </c:pt>
                <c:pt idx="170">
                  <c:v>7.1892034954634726E-2</c:v>
                </c:pt>
                <c:pt idx="171">
                  <c:v>7.2912884954636242E-2</c:v>
                </c:pt>
                <c:pt idx="172">
                  <c:v>7.421146828863448E-2</c:v>
                </c:pt>
                <c:pt idx="173">
                  <c:v>7.3705301620636293E-2</c:v>
                </c:pt>
                <c:pt idx="174">
                  <c:v>7.2812268287634568E-2</c:v>
                </c:pt>
                <c:pt idx="175">
                  <c:v>7.2872251621635714E-2</c:v>
                </c:pt>
                <c:pt idx="176">
                  <c:v>7.357521828863503E-2</c:v>
                </c:pt>
                <c:pt idx="177">
                  <c:v>7.4249101620635388E-2</c:v>
                </c:pt>
                <c:pt idx="178">
                  <c:v>7.3742268288634977E-2</c:v>
                </c:pt>
                <c:pt idx="179">
                  <c:v>7.2777801621636856E-2</c:v>
                </c:pt>
                <c:pt idx="180">
                  <c:v>7.1902751620635558E-2</c:v>
                </c:pt>
                <c:pt idx="181">
                  <c:v>7.1906484954634836E-2</c:v>
                </c:pt>
                <c:pt idx="182">
                  <c:v>7.3077334954636003E-2</c:v>
                </c:pt>
                <c:pt idx="183">
                  <c:v>7.3573751621635625E-2</c:v>
                </c:pt>
                <c:pt idx="184">
                  <c:v>7.2928451621635221E-2</c:v>
                </c:pt>
                <c:pt idx="185">
                  <c:v>7.1033251620635257E-2</c:v>
                </c:pt>
                <c:pt idx="186">
                  <c:v>7.2735301620635712E-2</c:v>
                </c:pt>
                <c:pt idx="187">
                  <c:v>7.402446828763401E-2</c:v>
                </c:pt>
                <c:pt idx="188">
                  <c:v>7.2778201620636113E-2</c:v>
                </c:pt>
                <c:pt idx="189">
                  <c:v>7.1679684954634754E-2</c:v>
                </c:pt>
                <c:pt idx="190">
                  <c:v>7.133420162163509E-2</c:v>
                </c:pt>
                <c:pt idx="191">
                  <c:v>7.1364734954636605E-2</c:v>
                </c:pt>
                <c:pt idx="192">
                  <c:v>7.3682668288634817E-2</c:v>
                </c:pt>
                <c:pt idx="193">
                  <c:v>7.2944984954634778E-2</c:v>
                </c:pt>
                <c:pt idx="194">
                  <c:v>7.1761951621635151E-2</c:v>
                </c:pt>
                <c:pt idx="195">
                  <c:v>7.155350162063448E-2</c:v>
                </c:pt>
                <c:pt idx="196">
                  <c:v>7.2091084954635593E-2</c:v>
                </c:pt>
                <c:pt idx="197">
                  <c:v>7.2915368288635124E-2</c:v>
                </c:pt>
                <c:pt idx="198">
                  <c:v>7.4090701620635274E-2</c:v>
                </c:pt>
                <c:pt idx="199">
                  <c:v>7.2403768287635645E-2</c:v>
                </c:pt>
                <c:pt idx="200">
                  <c:v>7.22789016206348E-2</c:v>
                </c:pt>
                <c:pt idx="201">
                  <c:v>7.1810701621636414E-2</c:v>
                </c:pt>
                <c:pt idx="202">
                  <c:v>7.3650568287636192E-2</c:v>
                </c:pt>
                <c:pt idx="203">
                  <c:v>7.3062018287636393E-2</c:v>
                </c:pt>
                <c:pt idx="204">
                  <c:v>7.1658418288636755E-2</c:v>
                </c:pt>
                <c:pt idx="205">
                  <c:v>7.0705134954634291E-2</c:v>
                </c:pt>
                <c:pt idx="206">
                  <c:v>7.1149001620636115E-2</c:v>
                </c:pt>
                <c:pt idx="207">
                  <c:v>7.3562301620636733E-2</c:v>
                </c:pt>
                <c:pt idx="208">
                  <c:v>7.3670501621634715E-2</c:v>
                </c:pt>
                <c:pt idx="209">
                  <c:v>7.2753584954634493E-2</c:v>
                </c:pt>
                <c:pt idx="210">
                  <c:v>7.1698851620636633E-2</c:v>
                </c:pt>
                <c:pt idx="211">
                  <c:v>7.1822151621635216E-2</c:v>
                </c:pt>
                <c:pt idx="212">
                  <c:v>7.3524301621635063E-2</c:v>
                </c:pt>
                <c:pt idx="213">
                  <c:v>7.3478434954635491E-2</c:v>
                </c:pt>
                <c:pt idx="214">
                  <c:v>7.2867268288634351E-2</c:v>
                </c:pt>
                <c:pt idx="215">
                  <c:v>7.1134684954635846E-2</c:v>
                </c:pt>
                <c:pt idx="216">
                  <c:v>7.1382601620635727E-2</c:v>
                </c:pt>
                <c:pt idx="217">
                  <c:v>7.3634434954634204E-2</c:v>
                </c:pt>
                <c:pt idx="218">
                  <c:v>7.3721151621635089E-2</c:v>
                </c:pt>
                <c:pt idx="219">
                  <c:v>7.2197884954634889E-2</c:v>
                </c:pt>
                <c:pt idx="220">
                  <c:v>7.2057901620634995E-2</c:v>
                </c:pt>
                <c:pt idx="221">
                  <c:v>7.1859518288634933E-2</c:v>
                </c:pt>
                <c:pt idx="222">
                  <c:v>7.3225384954634182E-2</c:v>
                </c:pt>
                <c:pt idx="223">
                  <c:v>7.3199934954635199E-2</c:v>
                </c:pt>
                <c:pt idx="224">
                  <c:v>7.2267684954635231E-2</c:v>
                </c:pt>
                <c:pt idx="225">
                  <c:v>7.1438518288635594E-2</c:v>
                </c:pt>
                <c:pt idx="226">
                  <c:v>7.1372518287635162E-2</c:v>
                </c:pt>
                <c:pt idx="227">
                  <c:v>7.3362418287635039E-2</c:v>
                </c:pt>
                <c:pt idx="228">
                  <c:v>7.328936828863411E-2</c:v>
                </c:pt>
                <c:pt idx="229">
                  <c:v>7.2814134954635096E-2</c:v>
                </c:pt>
                <c:pt idx="230">
                  <c:v>7.2208084954635071E-2</c:v>
                </c:pt>
                <c:pt idx="231">
                  <c:v>7.1419634954635131E-2</c:v>
                </c:pt>
                <c:pt idx="232">
                  <c:v>7.2857034954635497E-2</c:v>
                </c:pt>
                <c:pt idx="233">
                  <c:v>7.2452401620635515E-2</c:v>
                </c:pt>
                <c:pt idx="234">
                  <c:v>7.1778001621636195E-2</c:v>
                </c:pt>
                <c:pt idx="235">
                  <c:v>7.1704818287635336E-2</c:v>
                </c:pt>
                <c:pt idx="236">
                  <c:v>7.1598834954634955E-2</c:v>
                </c:pt>
                <c:pt idx="237">
                  <c:v>7.2735684954634922E-2</c:v>
                </c:pt>
                <c:pt idx="238">
                  <c:v>7.2693101621634698E-2</c:v>
                </c:pt>
                <c:pt idx="239">
                  <c:v>7.2358501621636068E-2</c:v>
                </c:pt>
                <c:pt idx="240">
                  <c:v>7.2450234954635123E-2</c:v>
                </c:pt>
                <c:pt idx="241">
                  <c:v>7.1938468288635621E-2</c:v>
                </c:pt>
                <c:pt idx="242">
                  <c:v>7.2956101621635044E-2</c:v>
                </c:pt>
                <c:pt idx="243">
                  <c:v>7.3122268287635267E-2</c:v>
                </c:pt>
                <c:pt idx="244">
                  <c:v>7.2663118287634193E-2</c:v>
                </c:pt>
                <c:pt idx="245">
                  <c:v>7.1940051621634554E-2</c:v>
                </c:pt>
                <c:pt idx="246">
                  <c:v>7.2292234954636131E-2</c:v>
                </c:pt>
                <c:pt idx="247">
                  <c:v>7.3431684954636284E-2</c:v>
                </c:pt>
                <c:pt idx="248">
                  <c:v>7.3140884954634361E-2</c:v>
                </c:pt>
                <c:pt idx="249">
                  <c:v>7.2159468288633649E-2</c:v>
                </c:pt>
                <c:pt idx="250">
                  <c:v>7.1810284954635067E-2</c:v>
                </c:pt>
                <c:pt idx="251">
                  <c:v>7.2406751620634952E-2</c:v>
                </c:pt>
                <c:pt idx="252">
                  <c:v>7.3839351620636068E-2</c:v>
                </c:pt>
                <c:pt idx="253">
                  <c:v>7.3444834954635413E-2</c:v>
                </c:pt>
                <c:pt idx="254">
                  <c:v>7.2765784954634954E-2</c:v>
                </c:pt>
                <c:pt idx="255">
                  <c:v>7.2782068287635143E-2</c:v>
                </c:pt>
                <c:pt idx="256">
                  <c:v>7.2220034954634388E-2</c:v>
                </c:pt>
                <c:pt idx="257">
                  <c:v>7.3562351621633854E-2</c:v>
                </c:pt>
                <c:pt idx="258">
                  <c:v>7.3218834954635797E-2</c:v>
                </c:pt>
                <c:pt idx="259">
                  <c:v>7.2795634954635619E-2</c:v>
                </c:pt>
                <c:pt idx="260">
                  <c:v>7.1876034954634266E-2</c:v>
                </c:pt>
                <c:pt idx="261">
                  <c:v>7.2448284954635428E-2</c:v>
                </c:pt>
                <c:pt idx="262">
                  <c:v>7.3729784954634697E-2</c:v>
                </c:pt>
                <c:pt idx="263">
                  <c:v>7.3784384954635046E-2</c:v>
                </c:pt>
                <c:pt idx="264">
                  <c:v>7.2964284954634723E-2</c:v>
                </c:pt>
                <c:pt idx="265">
                  <c:v>7.335706828863478E-2</c:v>
                </c:pt>
                <c:pt idx="266">
                  <c:v>7.2651434954636246E-2</c:v>
                </c:pt>
                <c:pt idx="267">
                  <c:v>7.413426828763639E-2</c:v>
                </c:pt>
                <c:pt idx="268">
                  <c:v>7.3962218288636722E-2</c:v>
                </c:pt>
                <c:pt idx="269">
                  <c:v>7.3671534954636103E-2</c:v>
                </c:pt>
                <c:pt idx="270">
                  <c:v>7.3182418287634748E-2</c:v>
                </c:pt>
                <c:pt idx="271">
                  <c:v>7.3336151620635365E-2</c:v>
                </c:pt>
                <c:pt idx="272">
                  <c:v>7.3716368288634287E-2</c:v>
                </c:pt>
                <c:pt idx="273">
                  <c:v>7.3478934954634229E-2</c:v>
                </c:pt>
                <c:pt idx="274">
                  <c:v>7.3061584954634912E-2</c:v>
                </c:pt>
                <c:pt idx="275">
                  <c:v>7.2699001620636056E-2</c:v>
                </c:pt>
                <c:pt idx="276">
                  <c:v>7.2127984954635155E-2</c:v>
                </c:pt>
                <c:pt idx="277">
                  <c:v>7.3701634954636136E-2</c:v>
                </c:pt>
                <c:pt idx="278">
                  <c:v>7.3125001620635205E-2</c:v>
                </c:pt>
                <c:pt idx="279">
                  <c:v>7.2562251620634927E-2</c:v>
                </c:pt>
                <c:pt idx="280">
                  <c:v>7.2907501621635534E-2</c:v>
                </c:pt>
                <c:pt idx="281">
                  <c:v>7.2956684954634726E-2</c:v>
                </c:pt>
                <c:pt idx="282">
                  <c:v>7.374565162063354E-2</c:v>
                </c:pt>
                <c:pt idx="283">
                  <c:v>7.343618495463558E-2</c:v>
                </c:pt>
                <c:pt idx="284">
                  <c:v>7.3866368287635625E-2</c:v>
                </c:pt>
                <c:pt idx="285">
                  <c:v>7.2175134954635484E-2</c:v>
                </c:pt>
                <c:pt idx="286">
                  <c:v>7.2633034954634385E-2</c:v>
                </c:pt>
                <c:pt idx="287">
                  <c:v>7.3661384954636505E-2</c:v>
                </c:pt>
                <c:pt idx="288">
                  <c:v>7.3213934954635379E-2</c:v>
                </c:pt>
                <c:pt idx="289">
                  <c:v>7.2376151620636181E-2</c:v>
                </c:pt>
                <c:pt idx="290">
                  <c:v>7.2019351621634004E-2</c:v>
                </c:pt>
                <c:pt idx="291">
                  <c:v>7.2626118288635327E-2</c:v>
                </c:pt>
                <c:pt idx="292">
                  <c:v>7.3332351621635455E-2</c:v>
                </c:pt>
                <c:pt idx="293">
                  <c:v>7.3094751621635284E-2</c:v>
                </c:pt>
                <c:pt idx="294">
                  <c:v>7.2955434954634329E-2</c:v>
                </c:pt>
                <c:pt idx="295">
                  <c:v>7.1796218287634078E-2</c:v>
                </c:pt>
                <c:pt idx="296">
                  <c:v>7.2774884954636493E-2</c:v>
                </c:pt>
                <c:pt idx="297">
                  <c:v>7.3141268287635258E-2</c:v>
                </c:pt>
                <c:pt idx="298">
                  <c:v>7.3851934954633963E-2</c:v>
                </c:pt>
                <c:pt idx="299">
                  <c:v>7.3643751620634662E-2</c:v>
                </c:pt>
                <c:pt idx="300">
                  <c:v>7.2558251620636144E-2</c:v>
                </c:pt>
                <c:pt idx="301">
                  <c:v>7.3051201621634393E-2</c:v>
                </c:pt>
                <c:pt idx="302">
                  <c:v>7.3796584954635508E-2</c:v>
                </c:pt>
                <c:pt idx="303">
                  <c:v>7.3159168287634829E-2</c:v>
                </c:pt>
                <c:pt idx="304">
                  <c:v>7.2823784954635956E-2</c:v>
                </c:pt>
                <c:pt idx="305">
                  <c:v>7.2771401620634807E-2</c:v>
                </c:pt>
                <c:pt idx="306">
                  <c:v>7.1877418287634415E-2</c:v>
                </c:pt>
                <c:pt idx="307">
                  <c:v>7.3417834954634303E-2</c:v>
                </c:pt>
                <c:pt idx="308">
                  <c:v>7.3709884954634847E-2</c:v>
                </c:pt>
                <c:pt idx="309">
                  <c:v>7.2486451621635611E-2</c:v>
                </c:pt>
                <c:pt idx="310">
                  <c:v>7.2023051620634521E-2</c:v>
                </c:pt>
                <c:pt idx="311">
                  <c:v>7.3133834954635463E-2</c:v>
                </c:pt>
                <c:pt idx="312">
                  <c:v>7.454056828763625E-2</c:v>
                </c:pt>
                <c:pt idx="313">
                  <c:v>7.4609768287634909E-2</c:v>
                </c:pt>
                <c:pt idx="314">
                  <c:v>7.3247968287635162E-2</c:v>
                </c:pt>
                <c:pt idx="315">
                  <c:v>7.2649701620635471E-2</c:v>
                </c:pt>
                <c:pt idx="316">
                  <c:v>7.235595162163469E-2</c:v>
                </c:pt>
                <c:pt idx="317">
                  <c:v>7.3213284954634889E-2</c:v>
                </c:pt>
                <c:pt idx="318">
                  <c:v>7.2947218288634291E-2</c:v>
                </c:pt>
                <c:pt idx="319">
                  <c:v>7.272023495463556E-2</c:v>
                </c:pt>
                <c:pt idx="320">
                  <c:v>7.2574884954635183E-2</c:v>
                </c:pt>
                <c:pt idx="321">
                  <c:v>7.2881734954634597E-2</c:v>
                </c:pt>
                <c:pt idx="322">
                  <c:v>7.3443818287635937E-2</c:v>
                </c:pt>
                <c:pt idx="323">
                  <c:v>7.3252868287635581E-2</c:v>
                </c:pt>
                <c:pt idx="324">
                  <c:v>7.2511834954635562E-2</c:v>
                </c:pt>
                <c:pt idx="325">
                  <c:v>7.2264418288636195E-2</c:v>
                </c:pt>
                <c:pt idx="326">
                  <c:v>7.2492901621634603E-2</c:v>
                </c:pt>
                <c:pt idx="327">
                  <c:v>7.3742001620635295E-2</c:v>
                </c:pt>
                <c:pt idx="328">
                  <c:v>7.3582434954634041E-2</c:v>
                </c:pt>
                <c:pt idx="329">
                  <c:v>7.3190651620635011E-2</c:v>
                </c:pt>
                <c:pt idx="330">
                  <c:v>7.2595134954635571E-2</c:v>
                </c:pt>
                <c:pt idx="331">
                  <c:v>7.2738434954635084E-2</c:v>
                </c:pt>
                <c:pt idx="332">
                  <c:v>7.3774151620634415E-2</c:v>
                </c:pt>
                <c:pt idx="333">
                  <c:v>7.3467934954635356E-2</c:v>
                </c:pt>
                <c:pt idx="334">
                  <c:v>7.2885884954635133E-2</c:v>
                </c:pt>
                <c:pt idx="335">
                  <c:v>7.2763984954635236E-2</c:v>
                </c:pt>
                <c:pt idx="336">
                  <c:v>7.2916501621634128E-2</c:v>
                </c:pt>
                <c:pt idx="337">
                  <c:v>7.3987318287635079E-2</c:v>
                </c:pt>
                <c:pt idx="338">
                  <c:v>7.4604901621636716E-2</c:v>
                </c:pt>
                <c:pt idx="339">
                  <c:v>7.306758495463575E-2</c:v>
                </c:pt>
                <c:pt idx="340">
                  <c:v>7.2525101621634308E-2</c:v>
                </c:pt>
                <c:pt idx="341">
                  <c:v>7.2946418288633824E-2</c:v>
                </c:pt>
                <c:pt idx="342">
                  <c:v>7.3914318287634645E-2</c:v>
                </c:pt>
                <c:pt idx="343">
                  <c:v>7.4000901621635778E-2</c:v>
                </c:pt>
                <c:pt idx="344">
                  <c:v>7.3208068288636158E-2</c:v>
                </c:pt>
                <c:pt idx="345">
                  <c:v>7.3146118287635092E-2</c:v>
                </c:pt>
                <c:pt idx="346">
                  <c:v>7.2986634954634783E-2</c:v>
                </c:pt>
                <c:pt idx="347">
                  <c:v>7.3674684954633834E-2</c:v>
                </c:pt>
                <c:pt idx="348">
                  <c:v>7.3537618287634304E-2</c:v>
                </c:pt>
                <c:pt idx="349">
                  <c:v>7.2927051621634847E-2</c:v>
                </c:pt>
                <c:pt idx="350">
                  <c:v>7.3011251621636492E-2</c:v>
                </c:pt>
                <c:pt idx="351">
                  <c:v>7.2919368288635683E-2</c:v>
                </c:pt>
                <c:pt idx="352">
                  <c:v>7.3898218288634882E-2</c:v>
                </c:pt>
                <c:pt idx="353">
                  <c:v>7.3668251620634978E-2</c:v>
                </c:pt>
                <c:pt idx="354">
                  <c:v>7.2582668287635516E-2</c:v>
                </c:pt>
                <c:pt idx="355">
                  <c:v>7.2852134954635078E-2</c:v>
                </c:pt>
                <c:pt idx="356">
                  <c:v>7.3103801621634462E-2</c:v>
                </c:pt>
                <c:pt idx="357">
                  <c:v>7.4376184954635521E-2</c:v>
                </c:pt>
                <c:pt idx="358">
                  <c:v>7.4003951621634118E-2</c:v>
                </c:pt>
                <c:pt idx="359">
                  <c:v>7.3580751621635715E-2</c:v>
                </c:pt>
                <c:pt idx="360">
                  <c:v>7.3189268288634951E-2</c:v>
                </c:pt>
                <c:pt idx="361">
                  <c:v>7.3261368287635437E-2</c:v>
                </c:pt>
                <c:pt idx="362">
                  <c:v>7.3914701620635542E-2</c:v>
                </c:pt>
                <c:pt idx="363">
                  <c:v>7.3540101620634873E-2</c:v>
                </c:pt>
                <c:pt idx="364">
                  <c:v>7.3078051620635437E-2</c:v>
                </c:pt>
                <c:pt idx="365">
                  <c:v>7.2637468287634649E-2</c:v>
                </c:pt>
                <c:pt idx="366">
                  <c:v>7.2316718287634446E-2</c:v>
                </c:pt>
                <c:pt idx="367">
                  <c:v>7.3198684954634802E-2</c:v>
                </c:pt>
                <c:pt idx="368">
                  <c:v>7.3704101621634793E-2</c:v>
                </c:pt>
                <c:pt idx="369">
                  <c:v>7.3612834954634027E-2</c:v>
                </c:pt>
                <c:pt idx="370">
                  <c:v>7.3190551620635619E-2</c:v>
                </c:pt>
                <c:pt idx="371">
                  <c:v>7.2672084954634203E-2</c:v>
                </c:pt>
                <c:pt idx="372">
                  <c:v>7.3558584954635992E-2</c:v>
                </c:pt>
                <c:pt idx="373">
                  <c:v>7.4114034954636226E-2</c:v>
                </c:pt>
                <c:pt idx="374">
                  <c:v>7.3486218287634048E-2</c:v>
                </c:pt>
                <c:pt idx="375">
                  <c:v>7.2848868287634178E-2</c:v>
                </c:pt>
                <c:pt idx="376">
                  <c:v>7.3316884954635869E-2</c:v>
                </c:pt>
                <c:pt idx="377">
                  <c:v>7.4368968287634646E-2</c:v>
                </c:pt>
                <c:pt idx="378">
                  <c:v>7.40610182886349E-2</c:v>
                </c:pt>
                <c:pt idx="379">
                  <c:v>7.3671518287635879E-2</c:v>
                </c:pt>
                <c:pt idx="380">
                  <c:v>7.3065234954634933E-2</c:v>
                </c:pt>
                <c:pt idx="381">
                  <c:v>7.2466751621634545E-2</c:v>
                </c:pt>
                <c:pt idx="382">
                  <c:v>7.4610468287634207E-2</c:v>
                </c:pt>
                <c:pt idx="383">
                  <c:v>7.4761634954635087E-2</c:v>
                </c:pt>
                <c:pt idx="384">
                  <c:v>7.3489751621634541E-2</c:v>
                </c:pt>
                <c:pt idx="385">
                  <c:v>7.2723768288634277E-2</c:v>
                </c:pt>
                <c:pt idx="386">
                  <c:v>7.3002818287635579E-2</c:v>
                </c:pt>
                <c:pt idx="387">
                  <c:v>7.4534434954635659E-2</c:v>
                </c:pt>
                <c:pt idx="388">
                  <c:v>7.4279051621635533E-2</c:v>
                </c:pt>
                <c:pt idx="389">
                  <c:v>7.3619284954636571E-2</c:v>
                </c:pt>
                <c:pt idx="390">
                  <c:v>7.3289918288635209E-2</c:v>
                </c:pt>
                <c:pt idx="391">
                  <c:v>7.4103701621636292E-2</c:v>
                </c:pt>
                <c:pt idx="392">
                  <c:v>7.4078801621636631E-2</c:v>
                </c:pt>
                <c:pt idx="393">
                  <c:v>7.4320701621635538E-2</c:v>
                </c:pt>
                <c:pt idx="394">
                  <c:v>7.3875968287635901E-2</c:v>
                </c:pt>
                <c:pt idx="395">
                  <c:v>7.3317184954635822E-2</c:v>
                </c:pt>
                <c:pt idx="396">
                  <c:v>7.3273134954634417E-2</c:v>
                </c:pt>
                <c:pt idx="397">
                  <c:v>7.4280068288635009E-2</c:v>
                </c:pt>
                <c:pt idx="398">
                  <c:v>7.357750162063495E-2</c:v>
                </c:pt>
                <c:pt idx="399">
                  <c:v>7.3063418288635079E-2</c:v>
                </c:pt>
                <c:pt idx="400">
                  <c:v>7.3184901621635406E-2</c:v>
                </c:pt>
                <c:pt idx="401">
                  <c:v>7.3213751621635043E-2</c:v>
                </c:pt>
                <c:pt idx="402">
                  <c:v>7.3968584954636457E-2</c:v>
                </c:pt>
                <c:pt idx="403">
                  <c:v>7.3929051621634573E-2</c:v>
                </c:pt>
                <c:pt idx="404">
                  <c:v>7.3771884954634631E-2</c:v>
                </c:pt>
                <c:pt idx="405">
                  <c:v>7.3919451621636073E-2</c:v>
                </c:pt>
                <c:pt idx="406">
                  <c:v>7.4062484954635993E-2</c:v>
                </c:pt>
                <c:pt idx="407">
                  <c:v>7.4259684954636557E-2</c:v>
                </c:pt>
                <c:pt idx="408">
                  <c:v>7.5259601621635058E-2</c:v>
                </c:pt>
                <c:pt idx="409">
                  <c:v>7.4215534954635759E-2</c:v>
                </c:pt>
                <c:pt idx="410">
                  <c:v>7.3880034954635493E-2</c:v>
                </c:pt>
                <c:pt idx="411">
                  <c:v>7.329563495463623E-2</c:v>
                </c:pt>
                <c:pt idx="412">
                  <c:v>7.3783901620634668E-2</c:v>
                </c:pt>
                <c:pt idx="413">
                  <c:v>7.3985451620636328E-2</c:v>
                </c:pt>
                <c:pt idx="414">
                  <c:v>7.3079551621635291E-2</c:v>
                </c:pt>
                <c:pt idx="415">
                  <c:v>7.3197468288634854E-2</c:v>
                </c:pt>
                <c:pt idx="416">
                  <c:v>7.3864568287635907E-2</c:v>
                </c:pt>
                <c:pt idx="417">
                  <c:v>7.4949401621635575E-2</c:v>
                </c:pt>
                <c:pt idx="418">
                  <c:v>7.504120162063535E-2</c:v>
                </c:pt>
                <c:pt idx="419">
                  <c:v>7.5488634954636341E-2</c:v>
                </c:pt>
                <c:pt idx="420">
                  <c:v>7.4487601621635507E-2</c:v>
                </c:pt>
                <c:pt idx="421">
                  <c:v>7.3792551621634589E-2</c:v>
                </c:pt>
                <c:pt idx="422">
                  <c:v>7.4888051621636281E-2</c:v>
                </c:pt>
                <c:pt idx="423">
                  <c:v>7.4849401621634032E-2</c:v>
                </c:pt>
                <c:pt idx="424">
                  <c:v>7.3823268287634664E-2</c:v>
                </c:pt>
                <c:pt idx="425">
                  <c:v>7.3642818287636219E-2</c:v>
                </c:pt>
                <c:pt idx="426">
                  <c:v>7.4010734954635199E-2</c:v>
                </c:pt>
                <c:pt idx="427">
                  <c:v>7.4868368287635351E-2</c:v>
                </c:pt>
                <c:pt idx="428">
                  <c:v>7.4755534954636632E-2</c:v>
                </c:pt>
                <c:pt idx="429">
                  <c:v>7.4644718287634776E-2</c:v>
                </c:pt>
                <c:pt idx="430">
                  <c:v>7.3927251620634765E-2</c:v>
                </c:pt>
                <c:pt idx="431">
                  <c:v>7.4210384954635972E-2</c:v>
                </c:pt>
                <c:pt idx="432">
                  <c:v>7.4870134954636486E-2</c:v>
                </c:pt>
                <c:pt idx="433">
                  <c:v>7.4591068287634871E-2</c:v>
                </c:pt>
                <c:pt idx="434">
                  <c:v>7.3516834954634819E-2</c:v>
                </c:pt>
                <c:pt idx="435">
                  <c:v>7.3702984954634149E-2</c:v>
                </c:pt>
                <c:pt idx="436">
                  <c:v>7.3741634954634622E-2</c:v>
                </c:pt>
                <c:pt idx="437">
                  <c:v>7.4414884954634802E-2</c:v>
                </c:pt>
                <c:pt idx="438">
                  <c:v>7.4250668288636051E-2</c:v>
                </c:pt>
                <c:pt idx="439">
                  <c:v>7.3916151621634812E-2</c:v>
                </c:pt>
                <c:pt idx="440">
                  <c:v>7.3806818287634274E-2</c:v>
                </c:pt>
                <c:pt idx="441">
                  <c:v>7.3715684954635124E-2</c:v>
                </c:pt>
                <c:pt idx="442">
                  <c:v>7.5053468287634845E-2</c:v>
                </c:pt>
                <c:pt idx="443">
                  <c:v>7.5087301620635843E-2</c:v>
                </c:pt>
                <c:pt idx="444">
                  <c:v>7.4095801620634477E-2</c:v>
                </c:pt>
                <c:pt idx="445">
                  <c:v>7.4153468287635166E-2</c:v>
                </c:pt>
                <c:pt idx="446">
                  <c:v>7.4275284954635895E-2</c:v>
                </c:pt>
                <c:pt idx="447">
                  <c:v>7.4625201621634135E-2</c:v>
                </c:pt>
                <c:pt idx="448">
                  <c:v>7.4650968287634983E-2</c:v>
                </c:pt>
                <c:pt idx="449">
                  <c:v>7.4058034954633728E-2</c:v>
                </c:pt>
                <c:pt idx="450">
                  <c:v>7.4183551620634974E-2</c:v>
                </c:pt>
                <c:pt idx="451">
                  <c:v>7.3714184954635359E-2</c:v>
                </c:pt>
                <c:pt idx="452">
                  <c:v>7.3796201621634611E-2</c:v>
                </c:pt>
                <c:pt idx="453">
                  <c:v>7.437053495463522E-2</c:v>
                </c:pt>
                <c:pt idx="454">
                  <c:v>7.4379384954635613E-2</c:v>
                </c:pt>
                <c:pt idx="455">
                  <c:v>7.3622534954635471E-2</c:v>
                </c:pt>
                <c:pt idx="456">
                  <c:v>7.3540018288635794E-2</c:v>
                </c:pt>
                <c:pt idx="457">
                  <c:v>7.3905901621635822E-2</c:v>
                </c:pt>
                <c:pt idx="458">
                  <c:v>7.4355251621634283E-2</c:v>
                </c:pt>
                <c:pt idx="459">
                  <c:v>7.3674168287634872E-2</c:v>
                </c:pt>
                <c:pt idx="460">
                  <c:v>7.3445551621634936E-2</c:v>
                </c:pt>
                <c:pt idx="461">
                  <c:v>7.3343651621636058E-2</c:v>
                </c:pt>
                <c:pt idx="462">
                  <c:v>7.4513368287636356E-2</c:v>
                </c:pt>
                <c:pt idx="463">
                  <c:v>7.4089801621635504E-2</c:v>
                </c:pt>
                <c:pt idx="464">
                  <c:v>7.4006368287635654E-2</c:v>
                </c:pt>
                <c:pt idx="465">
                  <c:v>7.3940468287634703E-2</c:v>
                </c:pt>
                <c:pt idx="466">
                  <c:v>7.3320118287634545E-2</c:v>
                </c:pt>
                <c:pt idx="467">
                  <c:v>7.4303118288634368E-2</c:v>
                </c:pt>
                <c:pt idx="468">
                  <c:v>7.4716551621635846E-2</c:v>
                </c:pt>
                <c:pt idx="469">
                  <c:v>7.3796551621635148E-2</c:v>
                </c:pt>
                <c:pt idx="470">
                  <c:v>7.3795334954635111E-2</c:v>
                </c:pt>
                <c:pt idx="471">
                  <c:v>7.3409318287636E-2</c:v>
                </c:pt>
                <c:pt idx="472">
                  <c:v>7.5272668287634931E-2</c:v>
                </c:pt>
                <c:pt idx="473">
                  <c:v>7.5078918287635604E-2</c:v>
                </c:pt>
                <c:pt idx="474">
                  <c:v>7.4946218287635619E-2</c:v>
                </c:pt>
                <c:pt idx="475">
                  <c:v>7.3925068287635926E-2</c:v>
                </c:pt>
                <c:pt idx="476">
                  <c:v>7.4533134954634678E-2</c:v>
                </c:pt>
                <c:pt idx="477">
                  <c:v>7.3907951620636597E-2</c:v>
                </c:pt>
                <c:pt idx="478">
                  <c:v>7.441478495463541E-2</c:v>
                </c:pt>
                <c:pt idx="479">
                  <c:v>7.3446534954633963E-2</c:v>
                </c:pt>
                <c:pt idx="480">
                  <c:v>7.2986168287636405E-2</c:v>
                </c:pt>
                <c:pt idx="481">
                  <c:v>7.38265516206357E-2</c:v>
                </c:pt>
                <c:pt idx="482">
                  <c:v>7.4288251621634688E-2</c:v>
                </c:pt>
                <c:pt idx="483">
                  <c:v>7.4000918287635914E-2</c:v>
                </c:pt>
                <c:pt idx="484">
                  <c:v>7.3597251621634913E-2</c:v>
                </c:pt>
                <c:pt idx="485">
                  <c:v>7.2455018287635925E-2</c:v>
                </c:pt>
                <c:pt idx="486">
                  <c:v>7.2434551620636528E-2</c:v>
                </c:pt>
                <c:pt idx="487">
                  <c:v>7.3831684954635352E-2</c:v>
                </c:pt>
                <c:pt idx="488">
                  <c:v>7.3834118287635336E-2</c:v>
                </c:pt>
                <c:pt idx="489">
                  <c:v>7.3442801621634773E-2</c:v>
                </c:pt>
                <c:pt idx="490">
                  <c:v>7.2296701620634979E-2</c:v>
                </c:pt>
                <c:pt idx="491">
                  <c:v>7.2564234954635071E-2</c:v>
                </c:pt>
                <c:pt idx="492">
                  <c:v>7.3789984954634763E-2</c:v>
                </c:pt>
                <c:pt idx="493">
                  <c:v>7.3832668287636155E-2</c:v>
                </c:pt>
                <c:pt idx="494">
                  <c:v>7.2711851621635321E-2</c:v>
                </c:pt>
                <c:pt idx="495">
                  <c:v>7.2069284954636631E-2</c:v>
                </c:pt>
                <c:pt idx="496">
                  <c:v>7.2277918288634085E-2</c:v>
                </c:pt>
                <c:pt idx="497">
                  <c:v>7.3184068287634491E-2</c:v>
                </c:pt>
                <c:pt idx="498">
                  <c:v>7.3135618287634957E-2</c:v>
                </c:pt>
                <c:pt idx="499">
                  <c:v>7.2965801621634713E-2</c:v>
                </c:pt>
                <c:pt idx="500">
                  <c:v>7.2443784954636131E-2</c:v>
                </c:pt>
                <c:pt idx="501">
                  <c:v>7.2896334954634684E-2</c:v>
                </c:pt>
                <c:pt idx="502">
                  <c:v>7.3963534954636062E-2</c:v>
                </c:pt>
                <c:pt idx="503">
                  <c:v>7.3337268287634233E-2</c:v>
                </c:pt>
                <c:pt idx="504">
                  <c:v>7.3105368287634948E-2</c:v>
                </c:pt>
                <c:pt idx="505">
                  <c:v>7.2520384954636002E-2</c:v>
                </c:pt>
                <c:pt idx="506">
                  <c:v>7.2430018287635095E-2</c:v>
                </c:pt>
                <c:pt idx="507">
                  <c:v>7.4064701621635282E-2</c:v>
                </c:pt>
                <c:pt idx="508">
                  <c:v>7.3630268287636996E-2</c:v>
                </c:pt>
                <c:pt idx="509">
                  <c:v>7.3396968287635561E-2</c:v>
                </c:pt>
                <c:pt idx="510">
                  <c:v>7.2348134954633908E-2</c:v>
                </c:pt>
                <c:pt idx="511">
                  <c:v>7.2788834954634313E-2</c:v>
                </c:pt>
                <c:pt idx="512">
                  <c:v>7.4302134954635252E-2</c:v>
                </c:pt>
                <c:pt idx="513">
                  <c:v>7.4263751621636148E-2</c:v>
                </c:pt>
                <c:pt idx="514">
                  <c:v>7.3309251620635424E-2</c:v>
                </c:pt>
                <c:pt idx="515">
                  <c:v>7.2803118287634222E-2</c:v>
                </c:pt>
                <c:pt idx="516">
                  <c:v>7.2651284954634493E-2</c:v>
                </c:pt>
                <c:pt idx="517">
                  <c:v>7.3716818287635905E-2</c:v>
                </c:pt>
                <c:pt idx="518">
                  <c:v>7.4310818288633756E-2</c:v>
                </c:pt>
                <c:pt idx="519">
                  <c:v>7.3772284954633977E-2</c:v>
                </c:pt>
                <c:pt idx="520">
                  <c:v>7.2728468287635822E-2</c:v>
                </c:pt>
                <c:pt idx="521">
                  <c:v>7.2534334954635599E-2</c:v>
                </c:pt>
                <c:pt idx="522">
                  <c:v>7.5066484954635998E-2</c:v>
                </c:pt>
                <c:pt idx="523">
                  <c:v>7.452036828763467E-2</c:v>
                </c:pt>
                <c:pt idx="524">
                  <c:v>7.3426384954634744E-2</c:v>
                </c:pt>
                <c:pt idx="525">
                  <c:v>7.2757384954636267E-2</c:v>
                </c:pt>
                <c:pt idx="526">
                  <c:v>7.2571968287634819E-2</c:v>
                </c:pt>
                <c:pt idx="527">
                  <c:v>7.4245384954636423E-2</c:v>
                </c:pt>
                <c:pt idx="528">
                  <c:v>7.4876784954634262E-2</c:v>
                </c:pt>
                <c:pt idx="529">
                  <c:v>7.3806468287635513E-2</c:v>
                </c:pt>
                <c:pt idx="530">
                  <c:v>7.2708201621635299E-2</c:v>
                </c:pt>
                <c:pt idx="531">
                  <c:v>7.3588684954634248E-2</c:v>
                </c:pt>
                <c:pt idx="532">
                  <c:v>7.4343568288634559E-2</c:v>
                </c:pt>
                <c:pt idx="533">
                  <c:v>7.5086718287634385E-2</c:v>
                </c:pt>
                <c:pt idx="534">
                  <c:v>7.4366051621636148E-2</c:v>
                </c:pt>
                <c:pt idx="535">
                  <c:v>7.3019118287634216E-2</c:v>
                </c:pt>
                <c:pt idx="536">
                  <c:v>7.3281184954634343E-2</c:v>
                </c:pt>
                <c:pt idx="537">
                  <c:v>7.4857384954634926E-2</c:v>
                </c:pt>
                <c:pt idx="538">
                  <c:v>7.4673034954635314E-2</c:v>
                </c:pt>
                <c:pt idx="539">
                  <c:v>7.3308618287635158E-2</c:v>
                </c:pt>
                <c:pt idx="540">
                  <c:v>7.2599401620635634E-2</c:v>
                </c:pt>
                <c:pt idx="541">
                  <c:v>7.2129118287634159E-2</c:v>
                </c:pt>
                <c:pt idx="542">
                  <c:v>7.3169984954635142E-2</c:v>
                </c:pt>
                <c:pt idx="543">
                  <c:v>7.4099351621635196E-2</c:v>
                </c:pt>
                <c:pt idx="544">
                  <c:v>7.3401251621634162E-2</c:v>
                </c:pt>
                <c:pt idx="545">
                  <c:v>7.2736484954635389E-2</c:v>
                </c:pt>
                <c:pt idx="546">
                  <c:v>7.288181828863563E-2</c:v>
                </c:pt>
                <c:pt idx="547">
                  <c:v>7.5008901621634566E-2</c:v>
                </c:pt>
                <c:pt idx="548">
                  <c:v>7.4600818287635123E-2</c:v>
                </c:pt>
                <c:pt idx="549">
                  <c:v>7.3475551621635576E-2</c:v>
                </c:pt>
                <c:pt idx="550">
                  <c:v>7.3077168287635802E-2</c:v>
                </c:pt>
                <c:pt idx="551">
                  <c:v>7.3388151620635528E-2</c:v>
                </c:pt>
                <c:pt idx="552">
                  <c:v>7.4761968288635489E-2</c:v>
                </c:pt>
                <c:pt idx="553">
                  <c:v>7.4393584954634578E-2</c:v>
                </c:pt>
                <c:pt idx="554">
                  <c:v>7.3777151621635811E-2</c:v>
                </c:pt>
                <c:pt idx="555">
                  <c:v>7.2455151620635677E-2</c:v>
                </c:pt>
                <c:pt idx="556">
                  <c:v>7.3428884954635537E-2</c:v>
                </c:pt>
                <c:pt idx="557">
                  <c:v>7.4725634954635384E-2</c:v>
                </c:pt>
                <c:pt idx="558">
                  <c:v>7.4714684954635319E-2</c:v>
                </c:pt>
                <c:pt idx="559">
                  <c:v>7.3795868287635985E-2</c:v>
                </c:pt>
                <c:pt idx="560">
                  <c:v>7.3118101620634507E-2</c:v>
                </c:pt>
                <c:pt idx="561">
                  <c:v>7.3231801620636278E-2</c:v>
                </c:pt>
                <c:pt idx="562">
                  <c:v>7.4903751621635012E-2</c:v>
                </c:pt>
                <c:pt idx="563">
                  <c:v>7.4828268288635785E-2</c:v>
                </c:pt>
                <c:pt idx="564">
                  <c:v>7.399713495463614E-2</c:v>
                </c:pt>
                <c:pt idx="565">
                  <c:v>7.3220201621635811E-2</c:v>
                </c:pt>
                <c:pt idx="566">
                  <c:v>7.3355601621633598E-2</c:v>
                </c:pt>
                <c:pt idx="567">
                  <c:v>7.4235518287634777E-2</c:v>
                </c:pt>
                <c:pt idx="568">
                  <c:v>7.4038518288634864E-2</c:v>
                </c:pt>
                <c:pt idx="569">
                  <c:v>7.2914168287635223E-2</c:v>
                </c:pt>
                <c:pt idx="570">
                  <c:v>7.2798268287634388E-2</c:v>
                </c:pt>
                <c:pt idx="571">
                  <c:v>7.2779218287635589E-2</c:v>
                </c:pt>
                <c:pt idx="572">
                  <c:v>7.4431701621634178E-2</c:v>
                </c:pt>
                <c:pt idx="573">
                  <c:v>7.4024618287633986E-2</c:v>
                </c:pt>
                <c:pt idx="574">
                  <c:v>7.3060401621635324E-2</c:v>
                </c:pt>
                <c:pt idx="575">
                  <c:v>7.2539068287635816E-2</c:v>
                </c:pt>
                <c:pt idx="576">
                  <c:v>7.2537234954633961E-2</c:v>
                </c:pt>
                <c:pt idx="577">
                  <c:v>7.434795162163424E-2</c:v>
                </c:pt>
                <c:pt idx="578">
                  <c:v>7.4553018287634304E-2</c:v>
                </c:pt>
                <c:pt idx="579">
                  <c:v>7.3768484954635755E-2</c:v>
                </c:pt>
                <c:pt idx="580">
                  <c:v>7.2925268288635353E-2</c:v>
                </c:pt>
                <c:pt idx="581">
                  <c:v>7.310656828763476E-2</c:v>
                </c:pt>
                <c:pt idx="582">
                  <c:v>7.3844401621634775E-2</c:v>
                </c:pt>
                <c:pt idx="583">
                  <c:v>7.4842918288636456E-2</c:v>
                </c:pt>
                <c:pt idx="584">
                  <c:v>7.4462401620635804E-2</c:v>
                </c:pt>
                <c:pt idx="585">
                  <c:v>7.3764218288633915E-2</c:v>
                </c:pt>
                <c:pt idx="586">
                  <c:v>7.3654584954635199E-2</c:v>
                </c:pt>
                <c:pt idx="587">
                  <c:v>7.5207934954635208E-2</c:v>
                </c:pt>
                <c:pt idx="588">
                  <c:v>7.5247868287636438E-2</c:v>
                </c:pt>
                <c:pt idx="589">
                  <c:v>7.3812501621635024E-2</c:v>
                </c:pt>
                <c:pt idx="590">
                  <c:v>7.3330984954635442E-2</c:v>
                </c:pt>
                <c:pt idx="591">
                  <c:v>7.3175051621635762E-2</c:v>
                </c:pt>
                <c:pt idx="592">
                  <c:v>7.4505601621634471E-2</c:v>
                </c:pt>
                <c:pt idx="593">
                  <c:v>7.4641751621635694E-2</c:v>
                </c:pt>
                <c:pt idx="594">
                  <c:v>7.4613318287635538E-2</c:v>
                </c:pt>
                <c:pt idx="595">
                  <c:v>7.3830534954636123E-2</c:v>
                </c:pt>
                <c:pt idx="596">
                  <c:v>7.3314751620635749E-2</c:v>
                </c:pt>
                <c:pt idx="597">
                  <c:v>7.4466584954635012E-2</c:v>
                </c:pt>
                <c:pt idx="598">
                  <c:v>7.4691484954635984E-2</c:v>
                </c:pt>
                <c:pt idx="599">
                  <c:v>7.3942701621634216E-2</c:v>
                </c:pt>
                <c:pt idx="600">
                  <c:v>7.3381718287634984E-2</c:v>
                </c:pt>
                <c:pt idx="601">
                  <c:v>7.3163734954634935E-2</c:v>
                </c:pt>
                <c:pt idx="602">
                  <c:v>7.4509068288634156E-2</c:v>
                </c:pt>
                <c:pt idx="603">
                  <c:v>7.3964818287635042E-2</c:v>
                </c:pt>
                <c:pt idx="604">
                  <c:v>7.3548418287634393E-2</c:v>
                </c:pt>
                <c:pt idx="605">
                  <c:v>7.2753268287634315E-2</c:v>
                </c:pt>
                <c:pt idx="606">
                  <c:v>7.3370068288635709E-2</c:v>
                </c:pt>
                <c:pt idx="607">
                  <c:v>7.4373418287635135E-2</c:v>
                </c:pt>
                <c:pt idx="608">
                  <c:v>7.4375201620634629E-2</c:v>
                </c:pt>
                <c:pt idx="609">
                  <c:v>7.3967234954634892E-2</c:v>
                </c:pt>
                <c:pt idx="610">
                  <c:v>7.4191901620634854E-2</c:v>
                </c:pt>
                <c:pt idx="611">
                  <c:v>7.4173701621635418E-2</c:v>
                </c:pt>
                <c:pt idx="612">
                  <c:v>7.4860034954633919E-2</c:v>
                </c:pt>
                <c:pt idx="613">
                  <c:v>7.5233184954633631E-2</c:v>
                </c:pt>
                <c:pt idx="614">
                  <c:v>7.3406084954635548E-2</c:v>
                </c:pt>
                <c:pt idx="615">
                  <c:v>7.3708234954635105E-2</c:v>
                </c:pt>
                <c:pt idx="616">
                  <c:v>7.4099101621635827E-2</c:v>
                </c:pt>
                <c:pt idx="617">
                  <c:v>7.4953251621634381E-2</c:v>
                </c:pt>
                <c:pt idx="618">
                  <c:v>7.5395401621635744E-2</c:v>
                </c:pt>
                <c:pt idx="619">
                  <c:v>7.4254068287636615E-2</c:v>
                </c:pt>
                <c:pt idx="620">
                  <c:v>7.3419551621634854E-2</c:v>
                </c:pt>
                <c:pt idx="621">
                  <c:v>7.4436918287634685E-2</c:v>
                </c:pt>
                <c:pt idx="622">
                  <c:v>7.5530051621635425E-2</c:v>
                </c:pt>
                <c:pt idx="623">
                  <c:v>7.5628851621635379E-2</c:v>
                </c:pt>
                <c:pt idx="624">
                  <c:v>7.4230468287634382E-2</c:v>
                </c:pt>
                <c:pt idx="625">
                  <c:v>7.3847984954635765E-2</c:v>
                </c:pt>
                <c:pt idx="626">
                  <c:v>7.4077701620636122E-2</c:v>
                </c:pt>
                <c:pt idx="627">
                  <c:v>7.5202034954635538E-2</c:v>
                </c:pt>
                <c:pt idx="628">
                  <c:v>7.4200801620635831E-2</c:v>
                </c:pt>
                <c:pt idx="629">
                  <c:v>7.3479901620634808E-2</c:v>
                </c:pt>
                <c:pt idx="630">
                  <c:v>7.2678851621635149E-2</c:v>
                </c:pt>
                <c:pt idx="631">
                  <c:v>7.3465384954635754E-2</c:v>
                </c:pt>
                <c:pt idx="632">
                  <c:v>7.4292268287635382E-2</c:v>
                </c:pt>
                <c:pt idx="633">
                  <c:v>7.4963701621635709E-2</c:v>
                </c:pt>
                <c:pt idx="634">
                  <c:v>7.4739934954635517E-2</c:v>
                </c:pt>
                <c:pt idx="635">
                  <c:v>7.4207901621635403E-2</c:v>
                </c:pt>
                <c:pt idx="636">
                  <c:v>7.3433751620635507E-2</c:v>
                </c:pt>
                <c:pt idx="637">
                  <c:v>7.4265084954635713E-2</c:v>
                </c:pt>
                <c:pt idx="638">
                  <c:v>7.4795151621635997E-2</c:v>
                </c:pt>
                <c:pt idx="639">
                  <c:v>7.3575218287634941E-2</c:v>
                </c:pt>
                <c:pt idx="640">
                  <c:v>7.3148934954634287E-2</c:v>
                </c:pt>
                <c:pt idx="641">
                  <c:v>7.2993434954636088E-2</c:v>
                </c:pt>
                <c:pt idx="642">
                  <c:v>7.4013818287635674E-2</c:v>
                </c:pt>
                <c:pt idx="643">
                  <c:v>7.4631618287634455E-2</c:v>
                </c:pt>
                <c:pt idx="644">
                  <c:v>7.4050734954635461E-2</c:v>
                </c:pt>
                <c:pt idx="645">
                  <c:v>7.3191418287635118E-2</c:v>
                </c:pt>
                <c:pt idx="646">
                  <c:v>7.3784351620634597E-2</c:v>
                </c:pt>
                <c:pt idx="647">
                  <c:v>7.4310918287634836E-2</c:v>
                </c:pt>
                <c:pt idx="648">
                  <c:v>7.4682668288634263E-2</c:v>
                </c:pt>
                <c:pt idx="649">
                  <c:v>7.4209668287636449E-2</c:v>
                </c:pt>
                <c:pt idx="650">
                  <c:v>7.4244551620635507E-2</c:v>
                </c:pt>
                <c:pt idx="651">
                  <c:v>7.3401718287634227E-2</c:v>
                </c:pt>
                <c:pt idx="652">
                  <c:v>7.4616451621634911E-2</c:v>
                </c:pt>
                <c:pt idx="653">
                  <c:v>7.4347401621634918E-2</c:v>
                </c:pt>
                <c:pt idx="654">
                  <c:v>7.3957218288635135E-2</c:v>
                </c:pt>
                <c:pt idx="655">
                  <c:v>7.3050634954636623E-2</c:v>
                </c:pt>
                <c:pt idx="656">
                  <c:v>7.2652468287634081E-2</c:v>
                </c:pt>
                <c:pt idx="657">
                  <c:v>7.4228434954635519E-2</c:v>
                </c:pt>
                <c:pt idx="658">
                  <c:v>7.3372918288635264E-2</c:v>
                </c:pt>
                <c:pt idx="659">
                  <c:v>7.3434151620636628E-2</c:v>
                </c:pt>
                <c:pt idx="660">
                  <c:v>7.2967751621636184E-2</c:v>
                </c:pt>
                <c:pt idx="661">
                  <c:v>7.3283218288635071E-2</c:v>
                </c:pt>
                <c:pt idx="662">
                  <c:v>7.4362251620634284E-2</c:v>
                </c:pt>
                <c:pt idx="663">
                  <c:v>7.3484268288636218E-2</c:v>
                </c:pt>
                <c:pt idx="664">
                  <c:v>7.3375618287634753E-2</c:v>
                </c:pt>
                <c:pt idx="665">
                  <c:v>7.253231828863696E-2</c:v>
                </c:pt>
                <c:pt idx="666">
                  <c:v>7.2339684954636413E-2</c:v>
                </c:pt>
                <c:pt idx="667">
                  <c:v>7.3061368287634126E-2</c:v>
                </c:pt>
                <c:pt idx="668">
                  <c:v>7.3011084954636291E-2</c:v>
                </c:pt>
                <c:pt idx="669">
                  <c:v>7.3415701621636048E-2</c:v>
                </c:pt>
                <c:pt idx="670">
                  <c:v>7.1987568287635556E-2</c:v>
                </c:pt>
                <c:pt idx="671">
                  <c:v>7.2418334954635372E-2</c:v>
                </c:pt>
                <c:pt idx="672">
                  <c:v>7.3554034954634334E-2</c:v>
                </c:pt>
                <c:pt idx="673">
                  <c:v>7.3340051621636621E-2</c:v>
                </c:pt>
                <c:pt idx="674">
                  <c:v>7.2593401621634884E-2</c:v>
                </c:pt>
                <c:pt idx="675">
                  <c:v>7.2139501621634766E-2</c:v>
                </c:pt>
                <c:pt idx="676">
                  <c:v>7.1639284954635146E-2</c:v>
                </c:pt>
                <c:pt idx="677">
                  <c:v>7.3770684954634819E-2</c:v>
                </c:pt>
                <c:pt idx="678">
                  <c:v>7.3370868287634311E-2</c:v>
                </c:pt>
                <c:pt idx="679">
                  <c:v>7.3208534954634447E-2</c:v>
                </c:pt>
                <c:pt idx="680">
                  <c:v>7.2273651621635709E-2</c:v>
                </c:pt>
                <c:pt idx="681">
                  <c:v>7.1658118287634937E-2</c:v>
                </c:pt>
                <c:pt idx="682">
                  <c:v>7.2422568287635075E-2</c:v>
                </c:pt>
                <c:pt idx="683">
                  <c:v>7.2407784954634652E-2</c:v>
                </c:pt>
                <c:pt idx="684">
                  <c:v>7.1592184954633625E-2</c:v>
                </c:pt>
                <c:pt idx="685">
                  <c:v>7.1275418288635622E-2</c:v>
                </c:pt>
                <c:pt idx="686">
                  <c:v>7.1946184954635145E-2</c:v>
                </c:pt>
                <c:pt idx="687">
                  <c:v>7.4040001620636092E-2</c:v>
                </c:pt>
                <c:pt idx="688">
                  <c:v>7.352665162163588E-2</c:v>
                </c:pt>
                <c:pt idx="689">
                  <c:v>7.2896618287634413E-2</c:v>
                </c:pt>
                <c:pt idx="690">
                  <c:v>7.2059101621634897E-2</c:v>
                </c:pt>
                <c:pt idx="691">
                  <c:v>7.2056934954634416E-2</c:v>
                </c:pt>
                <c:pt idx="692">
                  <c:v>7.2694484954634847E-2</c:v>
                </c:pt>
                <c:pt idx="693">
                  <c:v>7.3288234954635018E-2</c:v>
                </c:pt>
                <c:pt idx="694">
                  <c:v>7.2620151621634849E-2</c:v>
                </c:pt>
                <c:pt idx="695">
                  <c:v>7.2531084954634922E-2</c:v>
                </c:pt>
                <c:pt idx="696">
                  <c:v>7.1665151621635476E-2</c:v>
                </c:pt>
                <c:pt idx="697">
                  <c:v>7.3025018287635662E-2</c:v>
                </c:pt>
                <c:pt idx="698">
                  <c:v>7.3195434954635902E-2</c:v>
                </c:pt>
                <c:pt idx="699">
                  <c:v>7.1642651621635439E-2</c:v>
                </c:pt>
                <c:pt idx="700">
                  <c:v>7.1606601621635152E-2</c:v>
                </c:pt>
                <c:pt idx="701">
                  <c:v>7.1571934954635014E-2</c:v>
                </c:pt>
                <c:pt idx="702">
                  <c:v>7.3290918287634371E-2</c:v>
                </c:pt>
                <c:pt idx="703">
                  <c:v>7.2949201620634258E-2</c:v>
                </c:pt>
                <c:pt idx="704">
                  <c:v>7.2006768288634421E-2</c:v>
                </c:pt>
                <c:pt idx="705">
                  <c:v>7.1689784954635544E-2</c:v>
                </c:pt>
                <c:pt idx="706">
                  <c:v>7.2005968287635641E-2</c:v>
                </c:pt>
                <c:pt idx="707">
                  <c:v>7.305535162063484E-2</c:v>
                </c:pt>
                <c:pt idx="708">
                  <c:v>7.2361484954635374E-2</c:v>
                </c:pt>
                <c:pt idx="709">
                  <c:v>7.1799768288634797E-2</c:v>
                </c:pt>
                <c:pt idx="710">
                  <c:v>7.1418268287635117E-2</c:v>
                </c:pt>
                <c:pt idx="711">
                  <c:v>7.2280934954635528E-2</c:v>
                </c:pt>
                <c:pt idx="712">
                  <c:v>7.2456951621635485E-2</c:v>
                </c:pt>
                <c:pt idx="713">
                  <c:v>7.2716868287635267E-2</c:v>
                </c:pt>
                <c:pt idx="714">
                  <c:v>7.2039551621635584E-2</c:v>
                </c:pt>
                <c:pt idx="715">
                  <c:v>7.1331668287633848E-2</c:v>
                </c:pt>
                <c:pt idx="716">
                  <c:v>7.1543318287636298E-2</c:v>
                </c:pt>
                <c:pt idx="717">
                  <c:v>7.3120384954634604E-2</c:v>
                </c:pt>
                <c:pt idx="718">
                  <c:v>7.2747451621635678E-2</c:v>
                </c:pt>
                <c:pt idx="719">
                  <c:v>7.2093651621635418E-2</c:v>
                </c:pt>
                <c:pt idx="720">
                  <c:v>7.170745162163597E-2</c:v>
                </c:pt>
                <c:pt idx="721">
                  <c:v>7.0936601621635648E-2</c:v>
                </c:pt>
                <c:pt idx="722">
                  <c:v>7.2344134954635125E-2</c:v>
                </c:pt>
                <c:pt idx="723">
                  <c:v>7.2792134954635573E-2</c:v>
                </c:pt>
                <c:pt idx="724">
                  <c:v>7.1455651621635058E-2</c:v>
                </c:pt>
                <c:pt idx="725">
                  <c:v>7.1340151620635256E-2</c:v>
                </c:pt>
                <c:pt idx="726">
                  <c:v>7.152938495463515E-2</c:v>
                </c:pt>
                <c:pt idx="727">
                  <c:v>7.2619468287635686E-2</c:v>
                </c:pt>
                <c:pt idx="728">
                  <c:v>7.22799349546345E-2</c:v>
                </c:pt>
                <c:pt idx="729">
                  <c:v>7.1454801621635783E-2</c:v>
                </c:pt>
                <c:pt idx="730">
                  <c:v>7.1153884954636398E-2</c:v>
                </c:pt>
                <c:pt idx="731">
                  <c:v>7.1783851621635281E-2</c:v>
                </c:pt>
                <c:pt idx="732">
                  <c:v>7.3770284954633697E-2</c:v>
                </c:pt>
                <c:pt idx="733">
                  <c:v>7.4498268288634067E-2</c:v>
                </c:pt>
                <c:pt idx="734">
                  <c:v>7.4546201621634639E-2</c:v>
                </c:pt>
                <c:pt idx="735">
                  <c:v>7.5429068288634854E-2</c:v>
                </c:pt>
                <c:pt idx="736">
                  <c:v>7.624515162163617E-2</c:v>
                </c:pt>
                <c:pt idx="737">
                  <c:v>7.7882851620634158E-2</c:v>
                </c:pt>
                <c:pt idx="738">
                  <c:v>7.8086818287635668E-2</c:v>
                </c:pt>
                <c:pt idx="739">
                  <c:v>7.7789934954635515E-2</c:v>
                </c:pt>
                <c:pt idx="740">
                  <c:v>7.7980134954635988E-2</c:v>
                </c:pt>
                <c:pt idx="741">
                  <c:v>7.8253718287637414E-2</c:v>
                </c:pt>
                <c:pt idx="742">
                  <c:v>7.9894151621635517E-2</c:v>
                </c:pt>
                <c:pt idx="743">
                  <c:v>7.981346828763583E-2</c:v>
                </c:pt>
                <c:pt idx="744">
                  <c:v>7.9065868288635516E-2</c:v>
                </c:pt>
                <c:pt idx="745">
                  <c:v>7.8823101621635333E-2</c:v>
                </c:pt>
                <c:pt idx="746">
                  <c:v>7.9581568288634857E-2</c:v>
                </c:pt>
                <c:pt idx="747">
                  <c:v>8.1461884954634828E-2</c:v>
                </c:pt>
                <c:pt idx="748">
                  <c:v>8.1471651620635216E-2</c:v>
                </c:pt>
                <c:pt idx="749">
                  <c:v>8.0243234954636394E-2</c:v>
                </c:pt>
                <c:pt idx="750">
                  <c:v>8.0283318287634048E-2</c:v>
                </c:pt>
                <c:pt idx="751">
                  <c:v>8.099221828763517E-2</c:v>
                </c:pt>
                <c:pt idx="752">
                  <c:v>8.2975984954636234E-2</c:v>
                </c:pt>
                <c:pt idx="753">
                  <c:v>8.3137218287633902E-2</c:v>
                </c:pt>
                <c:pt idx="754">
                  <c:v>8.1720784954635223E-2</c:v>
                </c:pt>
                <c:pt idx="755">
                  <c:v>8.1219051620635613E-2</c:v>
                </c:pt>
                <c:pt idx="756">
                  <c:v>8.1910268287634397E-2</c:v>
                </c:pt>
                <c:pt idx="757">
                  <c:v>8.3349151621636169E-2</c:v>
                </c:pt>
                <c:pt idx="758">
                  <c:v>8.3480351621634613E-2</c:v>
                </c:pt>
                <c:pt idx="759">
                  <c:v>8.2654868288635358E-2</c:v>
                </c:pt>
                <c:pt idx="760">
                  <c:v>8.1870734954636065E-2</c:v>
                </c:pt>
                <c:pt idx="761">
                  <c:v>8.3072601621635572E-2</c:v>
                </c:pt>
                <c:pt idx="762">
                  <c:v>8.3815151620635492E-2</c:v>
                </c:pt>
                <c:pt idx="763">
                  <c:v>8.4631218287634896E-2</c:v>
                </c:pt>
                <c:pt idx="764">
                  <c:v>8.3751318287635629E-2</c:v>
                </c:pt>
                <c:pt idx="765">
                  <c:v>8.2732001621634327E-2</c:v>
                </c:pt>
                <c:pt idx="766">
                  <c:v>8.3028384954635742E-2</c:v>
                </c:pt>
                <c:pt idx="767">
                  <c:v>8.4835034954634653E-2</c:v>
                </c:pt>
                <c:pt idx="768">
                  <c:v>8.4600868288635583E-2</c:v>
                </c:pt>
                <c:pt idx="769">
                  <c:v>8.3600884954634497E-2</c:v>
                </c:pt>
                <c:pt idx="770">
                  <c:v>8.2192151621635207E-2</c:v>
                </c:pt>
                <c:pt idx="771">
                  <c:v>8.1952534954634532E-2</c:v>
                </c:pt>
                <c:pt idx="772">
                  <c:v>8.2996868287635112E-2</c:v>
                </c:pt>
                <c:pt idx="773">
                  <c:v>8.2434251621634674E-2</c:v>
                </c:pt>
                <c:pt idx="774">
                  <c:v>8.2396934954635542E-2</c:v>
                </c:pt>
                <c:pt idx="775">
                  <c:v>8.1373834954634378E-2</c:v>
                </c:pt>
                <c:pt idx="776">
                  <c:v>8.1461818287635795E-2</c:v>
                </c:pt>
                <c:pt idx="777">
                  <c:v>8.2374751620635595E-2</c:v>
                </c:pt>
                <c:pt idx="778">
                  <c:v>8.2710568287634262E-2</c:v>
                </c:pt>
                <c:pt idx="779">
                  <c:v>8.084808495463483E-2</c:v>
                </c:pt>
                <c:pt idx="780">
                  <c:v>7.9533968287636286E-2</c:v>
                </c:pt>
                <c:pt idx="781">
                  <c:v>7.9977734954635255E-2</c:v>
                </c:pt>
                <c:pt idx="782">
                  <c:v>8.1021851620635049E-2</c:v>
                </c:pt>
                <c:pt idx="783">
                  <c:v>8.0397668288634622E-2</c:v>
                </c:pt>
                <c:pt idx="784">
                  <c:v>7.9289651621635843E-2</c:v>
                </c:pt>
                <c:pt idx="785">
                  <c:v>7.754116828763627E-2</c:v>
                </c:pt>
                <c:pt idx="786">
                  <c:v>7.8118034954636345E-2</c:v>
                </c:pt>
                <c:pt idx="787">
                  <c:v>7.8642001621634622E-2</c:v>
                </c:pt>
                <c:pt idx="788">
                  <c:v>7.8490768288634799E-2</c:v>
                </c:pt>
                <c:pt idx="789">
                  <c:v>7.8052601620635459E-2</c:v>
                </c:pt>
                <c:pt idx="790">
                  <c:v>7.7267201620635634E-2</c:v>
                </c:pt>
                <c:pt idx="791">
                  <c:v>7.6929818287634705E-2</c:v>
                </c:pt>
                <c:pt idx="792">
                  <c:v>7.7183068287634798E-2</c:v>
                </c:pt>
                <c:pt idx="793">
                  <c:v>7.7079118287635057E-2</c:v>
                </c:pt>
                <c:pt idx="794">
                  <c:v>7.7054051621635283E-2</c:v>
                </c:pt>
                <c:pt idx="795">
                  <c:v>7.6252084954635452E-2</c:v>
                </c:pt>
                <c:pt idx="796">
                  <c:v>7.6270318288635425E-2</c:v>
                </c:pt>
                <c:pt idx="797">
                  <c:v>7.8095568287634892E-2</c:v>
                </c:pt>
                <c:pt idx="798">
                  <c:v>7.8801251621635787E-2</c:v>
                </c:pt>
                <c:pt idx="799">
                  <c:v>7.7716984954635665E-2</c:v>
                </c:pt>
                <c:pt idx="800">
                  <c:v>7.7215801621635466E-2</c:v>
                </c:pt>
                <c:pt idx="801">
                  <c:v>7.7320934954636572E-2</c:v>
                </c:pt>
                <c:pt idx="802">
                  <c:v>7.8565834954634456E-2</c:v>
                </c:pt>
                <c:pt idx="803">
                  <c:v>7.880331828763501E-2</c:v>
                </c:pt>
                <c:pt idx="804">
                  <c:v>7.8598134954635329E-2</c:v>
                </c:pt>
                <c:pt idx="805">
                  <c:v>7.7997068287636667E-2</c:v>
                </c:pt>
                <c:pt idx="806">
                  <c:v>7.8113451621634328E-2</c:v>
                </c:pt>
                <c:pt idx="807">
                  <c:v>7.9070551621635149E-2</c:v>
                </c:pt>
                <c:pt idx="808">
                  <c:v>7.8744951620636799E-2</c:v>
                </c:pt>
                <c:pt idx="809">
                  <c:v>7.7606251621636618E-2</c:v>
                </c:pt>
                <c:pt idx="810">
                  <c:v>7.6711384954636502E-2</c:v>
                </c:pt>
                <c:pt idx="811">
                  <c:v>7.759778495463357E-2</c:v>
                </c:pt>
                <c:pt idx="812">
                  <c:v>7.7933168288634308E-2</c:v>
                </c:pt>
                <c:pt idx="813">
                  <c:v>7.8717084954634503E-2</c:v>
                </c:pt>
                <c:pt idx="814">
                  <c:v>7.7297001621635802E-2</c:v>
                </c:pt>
                <c:pt idx="815">
                  <c:v>7.6551468287636398E-2</c:v>
                </c:pt>
                <c:pt idx="816">
                  <c:v>7.6508101621635932E-2</c:v>
                </c:pt>
                <c:pt idx="817">
                  <c:v>7.7091034954634013E-2</c:v>
                </c:pt>
                <c:pt idx="818">
                  <c:v>7.7384651621635131E-2</c:v>
                </c:pt>
                <c:pt idx="819">
                  <c:v>7.7075834954635797E-2</c:v>
                </c:pt>
                <c:pt idx="820">
                  <c:v>7.6694918287635888E-2</c:v>
                </c:pt>
                <c:pt idx="821">
                  <c:v>7.7675684954636198E-2</c:v>
                </c:pt>
                <c:pt idx="822">
                  <c:v>7.7785868287635923E-2</c:v>
                </c:pt>
                <c:pt idx="823">
                  <c:v>7.8764118287635215E-2</c:v>
                </c:pt>
                <c:pt idx="824">
                  <c:v>7.7287651620634806E-2</c:v>
                </c:pt>
                <c:pt idx="825">
                  <c:v>7.614703495463529E-2</c:v>
                </c:pt>
                <c:pt idx="826">
                  <c:v>7.6683484954635533E-2</c:v>
                </c:pt>
                <c:pt idx="827">
                  <c:v>7.7734368287634498E-2</c:v>
                </c:pt>
                <c:pt idx="828">
                  <c:v>7.7740601620634481E-2</c:v>
                </c:pt>
                <c:pt idx="829">
                  <c:v>7.6108834954636523E-2</c:v>
                </c:pt>
                <c:pt idx="830">
                  <c:v>7.5106351621634732E-2</c:v>
                </c:pt>
                <c:pt idx="831">
                  <c:v>7.5010134954634738E-2</c:v>
                </c:pt>
                <c:pt idx="832">
                  <c:v>7.6328718287635683E-2</c:v>
                </c:pt>
                <c:pt idx="833">
                  <c:v>7.6522268287634448E-2</c:v>
                </c:pt>
                <c:pt idx="834">
                  <c:v>7.5580234954635644E-2</c:v>
                </c:pt>
                <c:pt idx="835">
                  <c:v>7.5201284954635655E-2</c:v>
                </c:pt>
                <c:pt idx="836">
                  <c:v>7.4621801621635259E-2</c:v>
                </c:pt>
                <c:pt idx="837">
                  <c:v>7.6612418287634571E-2</c:v>
                </c:pt>
                <c:pt idx="838">
                  <c:v>7.6237818287635678E-2</c:v>
                </c:pt>
                <c:pt idx="839">
                  <c:v>7.6554018287636E-2</c:v>
                </c:pt>
                <c:pt idx="840">
                  <c:v>7.5420334954633989E-2</c:v>
                </c:pt>
                <c:pt idx="841">
                  <c:v>7.55927016216357E-2</c:v>
                </c:pt>
                <c:pt idx="842">
                  <c:v>7.7399734954635507E-2</c:v>
                </c:pt>
                <c:pt idx="843">
                  <c:v>7.6297734954636015E-2</c:v>
                </c:pt>
                <c:pt idx="844">
                  <c:v>7.5910384954635562E-2</c:v>
                </c:pt>
                <c:pt idx="845">
                  <c:v>7.4818818287635397E-2</c:v>
                </c:pt>
                <c:pt idx="846">
                  <c:v>7.4926734954635338E-2</c:v>
                </c:pt>
                <c:pt idx="847">
                  <c:v>7.5977434954635742E-2</c:v>
                </c:pt>
                <c:pt idx="848">
                  <c:v>7.5743368288634288E-2</c:v>
                </c:pt>
                <c:pt idx="849">
                  <c:v>7.48079516206345E-2</c:v>
                </c:pt>
                <c:pt idx="850">
                  <c:v>7.4218484954634706E-2</c:v>
                </c:pt>
                <c:pt idx="851">
                  <c:v>7.4217918288635248E-2</c:v>
                </c:pt>
                <c:pt idx="852">
                  <c:v>7.5651101620634181E-2</c:v>
                </c:pt>
                <c:pt idx="853">
                  <c:v>7.5057634954635605E-2</c:v>
                </c:pt>
                <c:pt idx="854">
                  <c:v>7.4488251621634222E-2</c:v>
                </c:pt>
                <c:pt idx="855">
                  <c:v>7.3718884954635217E-2</c:v>
                </c:pt>
                <c:pt idx="856">
                  <c:v>7.4462918288634855E-2</c:v>
                </c:pt>
                <c:pt idx="857">
                  <c:v>7.5382134954635222E-2</c:v>
                </c:pt>
                <c:pt idx="858">
                  <c:v>7.6114701621634057E-2</c:v>
                </c:pt>
                <c:pt idx="859">
                  <c:v>7.4861934954636583E-2</c:v>
                </c:pt>
                <c:pt idx="860">
                  <c:v>7.4453351621634939E-2</c:v>
                </c:pt>
                <c:pt idx="861">
                  <c:v>7.4490001621635132E-2</c:v>
                </c:pt>
                <c:pt idx="862">
                  <c:v>7.6022851621635384E-2</c:v>
                </c:pt>
                <c:pt idx="863">
                  <c:v>7.6186084954635108E-2</c:v>
                </c:pt>
                <c:pt idx="864">
                  <c:v>7.5021384954636533E-2</c:v>
                </c:pt>
                <c:pt idx="865">
                  <c:v>7.4572518287636586E-2</c:v>
                </c:pt>
                <c:pt idx="866">
                  <c:v>7.4318568287633641E-2</c:v>
                </c:pt>
                <c:pt idx="867">
                  <c:v>7.5523634954635016E-2</c:v>
                </c:pt>
                <c:pt idx="868">
                  <c:v>7.545595162163457E-2</c:v>
                </c:pt>
                <c:pt idx="869">
                  <c:v>7.4728768287634667E-2</c:v>
                </c:pt>
                <c:pt idx="870">
                  <c:v>7.4766901621634491E-2</c:v>
                </c:pt>
                <c:pt idx="871">
                  <c:v>7.4680351620635493E-2</c:v>
                </c:pt>
                <c:pt idx="872">
                  <c:v>7.5815734954636144E-2</c:v>
                </c:pt>
                <c:pt idx="873">
                  <c:v>7.5184618288634569E-2</c:v>
                </c:pt>
                <c:pt idx="874">
                  <c:v>7.4951201621635294E-2</c:v>
                </c:pt>
                <c:pt idx="875">
                  <c:v>7.4583184954635146E-2</c:v>
                </c:pt>
                <c:pt idx="876">
                  <c:v>7.4430601621635534E-2</c:v>
                </c:pt>
                <c:pt idx="877">
                  <c:v>7.5564668288634979E-2</c:v>
                </c:pt>
                <c:pt idx="878">
                  <c:v>7.5904884954635238E-2</c:v>
                </c:pt>
                <c:pt idx="879">
                  <c:v>7.5606484954635095E-2</c:v>
                </c:pt>
                <c:pt idx="880">
                  <c:v>7.3915651621636075E-2</c:v>
                </c:pt>
                <c:pt idx="881">
                  <c:v>7.4092951620634923E-2</c:v>
                </c:pt>
                <c:pt idx="882">
                  <c:v>7.5171851620634472E-2</c:v>
                </c:pt>
                <c:pt idx="883">
                  <c:v>7.5107051621635806E-2</c:v>
                </c:pt>
                <c:pt idx="884">
                  <c:v>7.5096568287635806E-2</c:v>
                </c:pt>
                <c:pt idx="885">
                  <c:v>7.4323884954635405E-2</c:v>
                </c:pt>
                <c:pt idx="886">
                  <c:v>7.4591301620634015E-2</c:v>
                </c:pt>
                <c:pt idx="887">
                  <c:v>7.531885162163468E-2</c:v>
                </c:pt>
                <c:pt idx="888">
                  <c:v>7.5760401620634271E-2</c:v>
                </c:pt>
                <c:pt idx="889">
                  <c:v>7.4949418287635711E-2</c:v>
                </c:pt>
                <c:pt idx="890">
                  <c:v>7.4488268287634357E-2</c:v>
                </c:pt>
                <c:pt idx="891">
                  <c:v>7.4521501621633762E-2</c:v>
                </c:pt>
                <c:pt idx="892">
                  <c:v>7.5544484954633534E-2</c:v>
                </c:pt>
                <c:pt idx="893">
                  <c:v>7.6176068287635262E-2</c:v>
                </c:pt>
                <c:pt idx="894">
                  <c:v>7.4749534954635793E-2</c:v>
                </c:pt>
                <c:pt idx="895">
                  <c:v>7.4761851620635783E-2</c:v>
                </c:pt>
                <c:pt idx="896">
                  <c:v>7.4424018287634924E-2</c:v>
                </c:pt>
                <c:pt idx="897">
                  <c:v>7.588311828763486E-2</c:v>
                </c:pt>
                <c:pt idx="898">
                  <c:v>7.5454784954635118E-2</c:v>
                </c:pt>
                <c:pt idx="899">
                  <c:v>7.4938368288634566E-2</c:v>
                </c:pt>
                <c:pt idx="900">
                  <c:v>7.4375018287636069E-2</c:v>
                </c:pt>
                <c:pt idx="901">
                  <c:v>7.4247934954634248E-2</c:v>
                </c:pt>
                <c:pt idx="902">
                  <c:v>7.5621418288635583E-2</c:v>
                </c:pt>
                <c:pt idx="903">
                  <c:v>7.6489901620634543E-2</c:v>
                </c:pt>
                <c:pt idx="904">
                  <c:v>7.4945951620634249E-2</c:v>
                </c:pt>
                <c:pt idx="905">
                  <c:v>7.3843634954634668E-2</c:v>
                </c:pt>
                <c:pt idx="906">
                  <c:v>7.4228351621634575E-2</c:v>
                </c:pt>
                <c:pt idx="907">
                  <c:v>7.5846251620635657E-2</c:v>
                </c:pt>
                <c:pt idx="908">
                  <c:v>7.579526828763497E-2</c:v>
                </c:pt>
                <c:pt idx="909">
                  <c:v>7.4902251621635246E-2</c:v>
                </c:pt>
                <c:pt idx="910">
                  <c:v>7.3926534954635331E-2</c:v>
                </c:pt>
                <c:pt idx="911">
                  <c:v>7.4837368288635547E-2</c:v>
                </c:pt>
                <c:pt idx="912">
                  <c:v>7.6199301621635046E-2</c:v>
                </c:pt>
                <c:pt idx="913">
                  <c:v>7.6390734954635692E-2</c:v>
                </c:pt>
                <c:pt idx="914">
                  <c:v>7.5243301620634556E-2</c:v>
                </c:pt>
                <c:pt idx="915">
                  <c:v>7.4465051620634798E-2</c:v>
                </c:pt>
                <c:pt idx="916">
                  <c:v>7.4183501621634479E-2</c:v>
                </c:pt>
                <c:pt idx="917">
                  <c:v>7.5961201620636049E-2</c:v>
                </c:pt>
                <c:pt idx="918">
                  <c:v>7.5879934954636769E-2</c:v>
                </c:pt>
                <c:pt idx="919">
                  <c:v>7.514460162063577E-2</c:v>
                </c:pt>
                <c:pt idx="920">
                  <c:v>7.4257318287635515E-2</c:v>
                </c:pt>
                <c:pt idx="921">
                  <c:v>7.4455501621635195E-2</c:v>
                </c:pt>
                <c:pt idx="922">
                  <c:v>7.5538318287636047E-2</c:v>
                </c:pt>
                <c:pt idx="923">
                  <c:v>7.6076034954635136E-2</c:v>
                </c:pt>
                <c:pt idx="924">
                  <c:v>7.5014734954635204E-2</c:v>
                </c:pt>
                <c:pt idx="925">
                  <c:v>7.5089718288634005E-2</c:v>
                </c:pt>
                <c:pt idx="926">
                  <c:v>7.420563495463553E-2</c:v>
                </c:pt>
                <c:pt idx="927">
                  <c:v>7.5930084954634852E-2</c:v>
                </c:pt>
                <c:pt idx="928">
                  <c:v>7.5890234954634567E-2</c:v>
                </c:pt>
                <c:pt idx="929">
                  <c:v>7.5393718287635553E-2</c:v>
                </c:pt>
                <c:pt idx="930">
                  <c:v>7.4889768288635056E-2</c:v>
                </c:pt>
                <c:pt idx="931">
                  <c:v>7.5149668288634702E-2</c:v>
                </c:pt>
                <c:pt idx="932">
                  <c:v>7.6439084954635833E-2</c:v>
                </c:pt>
                <c:pt idx="933">
                  <c:v>7.6408634954635263E-2</c:v>
                </c:pt>
                <c:pt idx="934">
                  <c:v>7.5378834954635737E-2</c:v>
                </c:pt>
                <c:pt idx="935">
                  <c:v>7.4328884954635216E-2</c:v>
                </c:pt>
                <c:pt idx="936">
                  <c:v>7.5217334954634923E-2</c:v>
                </c:pt>
                <c:pt idx="937">
                  <c:v>7.6028884954634807E-2</c:v>
                </c:pt>
                <c:pt idx="938">
                  <c:v>7.6133068287635469E-2</c:v>
                </c:pt>
                <c:pt idx="939">
                  <c:v>7.5256884954635256E-2</c:v>
                </c:pt>
                <c:pt idx="940">
                  <c:v>7.5090768287635529E-2</c:v>
                </c:pt>
                <c:pt idx="941">
                  <c:v>7.5133768288635411E-2</c:v>
                </c:pt>
                <c:pt idx="942">
                  <c:v>7.6139318287635677E-2</c:v>
                </c:pt>
                <c:pt idx="943">
                  <c:v>7.6608151621634507E-2</c:v>
                </c:pt>
                <c:pt idx="944">
                  <c:v>7.5300501620635091E-2</c:v>
                </c:pt>
                <c:pt idx="945">
                  <c:v>7.4971584954635434E-2</c:v>
                </c:pt>
                <c:pt idx="946">
                  <c:v>7.4955818287635895E-2</c:v>
                </c:pt>
                <c:pt idx="947">
                  <c:v>7.6434601621634984E-2</c:v>
                </c:pt>
                <c:pt idx="948">
                  <c:v>7.5945434954636598E-2</c:v>
                </c:pt>
                <c:pt idx="949">
                  <c:v>7.6097334954635359E-2</c:v>
                </c:pt>
                <c:pt idx="950">
                  <c:v>7.5077868287635768E-2</c:v>
                </c:pt>
                <c:pt idx="951">
                  <c:v>7.5603234954634418E-2</c:v>
                </c:pt>
                <c:pt idx="952">
                  <c:v>7.6324851621634965E-2</c:v>
                </c:pt>
                <c:pt idx="953">
                  <c:v>7.6368184954636847E-2</c:v>
                </c:pt>
                <c:pt idx="954">
                  <c:v>7.6177951620634149E-2</c:v>
                </c:pt>
                <c:pt idx="955">
                  <c:v>7.589315162163493E-2</c:v>
                </c:pt>
                <c:pt idx="956">
                  <c:v>7.5500151621635953E-2</c:v>
                </c:pt>
                <c:pt idx="957">
                  <c:v>7.7469534954635849E-2</c:v>
                </c:pt>
                <c:pt idx="958">
                  <c:v>7.7086118288633459E-2</c:v>
                </c:pt>
                <c:pt idx="959">
                  <c:v>7.693221828763433E-2</c:v>
                </c:pt>
                <c:pt idx="960">
                  <c:v>7.6267201621634501E-2</c:v>
                </c:pt>
                <c:pt idx="961">
                  <c:v>7.6221301620636256E-2</c:v>
                </c:pt>
                <c:pt idx="962">
                  <c:v>7.6925034954635679E-2</c:v>
                </c:pt>
                <c:pt idx="963">
                  <c:v>7.7203768288635205E-2</c:v>
                </c:pt>
                <c:pt idx="964">
                  <c:v>7.6296934954635548E-2</c:v>
                </c:pt>
                <c:pt idx="965">
                  <c:v>7.536426828763601E-2</c:v>
                </c:pt>
                <c:pt idx="966">
                  <c:v>7.5744451620634395E-2</c:v>
                </c:pt>
                <c:pt idx="967">
                  <c:v>7.6666201621636093E-2</c:v>
                </c:pt>
                <c:pt idx="968">
                  <c:v>7.7600318287634723E-2</c:v>
                </c:pt>
                <c:pt idx="969">
                  <c:v>7.7427034954634794E-2</c:v>
                </c:pt>
                <c:pt idx="970">
                  <c:v>7.6628951621634217E-2</c:v>
                </c:pt>
                <c:pt idx="971">
                  <c:v>7.6614134954635121E-2</c:v>
                </c:pt>
                <c:pt idx="972">
                  <c:v>7.8390951621635369E-2</c:v>
                </c:pt>
                <c:pt idx="973">
                  <c:v>7.8829884954634638E-2</c:v>
                </c:pt>
                <c:pt idx="974">
                  <c:v>7.8285668288636062E-2</c:v>
                </c:pt>
                <c:pt idx="975">
                  <c:v>7.8409384954634037E-2</c:v>
                </c:pt>
                <c:pt idx="976">
                  <c:v>7.729186828863624E-2</c:v>
                </c:pt>
                <c:pt idx="977">
                  <c:v>7.7691951621634475E-2</c:v>
                </c:pt>
                <c:pt idx="978">
                  <c:v>7.8336284954635987E-2</c:v>
                </c:pt>
                <c:pt idx="979">
                  <c:v>7.8141568287634217E-2</c:v>
                </c:pt>
                <c:pt idx="980">
                  <c:v>7.6938901620636019E-2</c:v>
                </c:pt>
                <c:pt idx="981">
                  <c:v>7.711160162063449E-2</c:v>
                </c:pt>
                <c:pt idx="982">
                  <c:v>7.836483495463567E-2</c:v>
                </c:pt>
                <c:pt idx="983">
                  <c:v>7.8423951620635451E-2</c:v>
                </c:pt>
                <c:pt idx="984">
                  <c:v>7.8392568287636438E-2</c:v>
                </c:pt>
                <c:pt idx="985">
                  <c:v>7.7698751621635781E-2</c:v>
                </c:pt>
                <c:pt idx="986">
                  <c:v>7.8090468288635778E-2</c:v>
                </c:pt>
                <c:pt idx="987">
                  <c:v>7.8864734954635113E-2</c:v>
                </c:pt>
                <c:pt idx="988">
                  <c:v>7.9526918288635701E-2</c:v>
                </c:pt>
                <c:pt idx="989">
                  <c:v>7.8955718287637838E-2</c:v>
                </c:pt>
                <c:pt idx="990">
                  <c:v>7.841758495463394E-2</c:v>
                </c:pt>
                <c:pt idx="991">
                  <c:v>7.8026901621635419E-2</c:v>
                </c:pt>
                <c:pt idx="992">
                  <c:v>7.8503918287633839E-2</c:v>
                </c:pt>
                <c:pt idx="993">
                  <c:v>7.8165851620633747E-2</c:v>
                </c:pt>
                <c:pt idx="994">
                  <c:v>7.7632384954636452E-2</c:v>
                </c:pt>
                <c:pt idx="995">
                  <c:v>7.7350984954636021E-2</c:v>
                </c:pt>
                <c:pt idx="996">
                  <c:v>7.7841751621633565E-2</c:v>
                </c:pt>
                <c:pt idx="997">
                  <c:v>7.9083068287635699E-2</c:v>
                </c:pt>
                <c:pt idx="998">
                  <c:v>7.8437318287635366E-2</c:v>
                </c:pt>
                <c:pt idx="999">
                  <c:v>7.7938901621633777E-2</c:v>
                </c:pt>
                <c:pt idx="1000">
                  <c:v>7.8030368287635016E-2</c:v>
                </c:pt>
                <c:pt idx="1001">
                  <c:v>7.7909918287636076E-2</c:v>
                </c:pt>
                <c:pt idx="1002">
                  <c:v>7.9284201621634326E-2</c:v>
                </c:pt>
                <c:pt idx="1003">
                  <c:v>7.9843268287634134E-2</c:v>
                </c:pt>
                <c:pt idx="1004">
                  <c:v>7.8366568287636357E-2</c:v>
                </c:pt>
                <c:pt idx="1005">
                  <c:v>7.7570568287635228E-2</c:v>
                </c:pt>
                <c:pt idx="1006">
                  <c:v>7.7728551621634084E-2</c:v>
                </c:pt>
                <c:pt idx="1007">
                  <c:v>7.8606034954635279E-2</c:v>
                </c:pt>
                <c:pt idx="1008">
                  <c:v>7.8274784954634941E-2</c:v>
                </c:pt>
                <c:pt idx="1009">
                  <c:v>7.8994651620636264E-2</c:v>
                </c:pt>
                <c:pt idx="1010">
                  <c:v>7.8118084954635153E-2</c:v>
                </c:pt>
                <c:pt idx="1011">
                  <c:v>7.76931682876362E-2</c:v>
                </c:pt>
                <c:pt idx="1012">
                  <c:v>7.8917951621635313E-2</c:v>
                </c:pt>
                <c:pt idx="1013">
                  <c:v>7.9002634954633694E-2</c:v>
                </c:pt>
                <c:pt idx="1014">
                  <c:v>7.9113818287634446E-2</c:v>
                </c:pt>
                <c:pt idx="1015">
                  <c:v>7.7984851621634294E-2</c:v>
                </c:pt>
                <c:pt idx="1016">
                  <c:v>7.7422751621634506E-2</c:v>
                </c:pt>
                <c:pt idx="1017">
                  <c:v>7.8691818287635856E-2</c:v>
                </c:pt>
                <c:pt idx="1018">
                  <c:v>7.8557018287634423E-2</c:v>
                </c:pt>
                <c:pt idx="1019">
                  <c:v>7.7969234954634731E-2</c:v>
                </c:pt>
                <c:pt idx="1020">
                  <c:v>7.7370251621635605E-2</c:v>
                </c:pt>
                <c:pt idx="1021">
                  <c:v>7.6976184954634791E-2</c:v>
                </c:pt>
                <c:pt idx="1022">
                  <c:v>7.8283618287635109E-2</c:v>
                </c:pt>
                <c:pt idx="1023">
                  <c:v>7.7946168288635237E-2</c:v>
                </c:pt>
                <c:pt idx="1024">
                  <c:v>7.75728349546351E-2</c:v>
                </c:pt>
                <c:pt idx="1025">
                  <c:v>7.7737268287634637E-2</c:v>
                </c:pt>
                <c:pt idx="1026">
                  <c:v>7.7998868288636475E-2</c:v>
                </c:pt>
                <c:pt idx="1027">
                  <c:v>7.8991368287635227E-2</c:v>
                </c:pt>
                <c:pt idx="1028">
                  <c:v>7.900046828763499E-2</c:v>
                </c:pt>
                <c:pt idx="1029">
                  <c:v>7.7991634954635375E-2</c:v>
                </c:pt>
                <c:pt idx="1030">
                  <c:v>7.7654251620636133E-2</c:v>
                </c:pt>
                <c:pt idx="1031">
                  <c:v>7.8039101621634105E-2</c:v>
                </c:pt>
                <c:pt idx="1032">
                  <c:v>7.8663534954635767E-2</c:v>
                </c:pt>
                <c:pt idx="1033">
                  <c:v>7.8142068288634819E-2</c:v>
                </c:pt>
                <c:pt idx="1034">
                  <c:v>7.6443418287634929E-2</c:v>
                </c:pt>
                <c:pt idx="1035">
                  <c:v>7.5664734954635465E-2</c:v>
                </c:pt>
                <c:pt idx="1036">
                  <c:v>7.5451284954635073E-2</c:v>
                </c:pt>
                <c:pt idx="1037">
                  <c:v>7.6703534954635361E-2</c:v>
                </c:pt>
                <c:pt idx="1038">
                  <c:v>7.6629601621634708E-2</c:v>
                </c:pt>
                <c:pt idx="1039">
                  <c:v>7.6317784954634066E-2</c:v>
                </c:pt>
                <c:pt idx="1040">
                  <c:v>7.5462368287636666E-2</c:v>
                </c:pt>
                <c:pt idx="1041">
                  <c:v>7.570813495463638E-2</c:v>
                </c:pt>
                <c:pt idx="1042">
                  <c:v>7.6919151621636234E-2</c:v>
                </c:pt>
                <c:pt idx="1043">
                  <c:v>7.6434484954635368E-2</c:v>
                </c:pt>
                <c:pt idx="1044">
                  <c:v>7.6430384954635416E-2</c:v>
                </c:pt>
                <c:pt idx="1045">
                  <c:v>7.5925734954635532E-2</c:v>
                </c:pt>
                <c:pt idx="1046">
                  <c:v>7.6215951621635997E-2</c:v>
                </c:pt>
                <c:pt idx="1047">
                  <c:v>7.8262668287633647E-2</c:v>
                </c:pt>
                <c:pt idx="1048">
                  <c:v>7.8485718288634404E-2</c:v>
                </c:pt>
                <c:pt idx="1049">
                  <c:v>7.7292684954635066E-2</c:v>
                </c:pt>
                <c:pt idx="1050">
                  <c:v>7.7145734954635531E-2</c:v>
                </c:pt>
                <c:pt idx="1051">
                  <c:v>7.7686218287636694E-2</c:v>
                </c:pt>
                <c:pt idx="1052">
                  <c:v>7.9245718287635741E-2</c:v>
                </c:pt>
                <c:pt idx="1053">
                  <c:v>7.9109101620636141E-2</c:v>
                </c:pt>
                <c:pt idx="1054">
                  <c:v>7.8816834954636678E-2</c:v>
                </c:pt>
                <c:pt idx="1055">
                  <c:v>7.8610834954634529E-2</c:v>
                </c:pt>
                <c:pt idx="1056">
                  <c:v>7.9825784954635909E-2</c:v>
                </c:pt>
                <c:pt idx="1057">
                  <c:v>8.1280968288634542E-2</c:v>
                </c:pt>
                <c:pt idx="1058">
                  <c:v>8.1414851620634027E-2</c:v>
                </c:pt>
                <c:pt idx="1059">
                  <c:v>8.0310401621634414E-2</c:v>
                </c:pt>
                <c:pt idx="1060">
                  <c:v>7.9086384954635408E-2</c:v>
                </c:pt>
                <c:pt idx="1061">
                  <c:v>7.9560834954634091E-2</c:v>
                </c:pt>
                <c:pt idx="1062">
                  <c:v>8.086778495463412E-2</c:v>
                </c:pt>
                <c:pt idx="1063">
                  <c:v>8.1028501620634602E-2</c:v>
                </c:pt>
                <c:pt idx="1064">
                  <c:v>8.0727834954634675E-2</c:v>
                </c:pt>
                <c:pt idx="1065">
                  <c:v>8.0575384954636592E-2</c:v>
                </c:pt>
                <c:pt idx="1066">
                  <c:v>8.0697718288634507E-2</c:v>
                </c:pt>
                <c:pt idx="1067">
                  <c:v>8.1855834954634249E-2</c:v>
                </c:pt>
                <c:pt idx="1068">
                  <c:v>8.2543351621634203E-2</c:v>
                </c:pt>
                <c:pt idx="1069">
                  <c:v>8.1814701620634894E-2</c:v>
                </c:pt>
                <c:pt idx="1070">
                  <c:v>8.2029301620636291E-2</c:v>
                </c:pt>
                <c:pt idx="1071">
                  <c:v>8.1995901621636863E-2</c:v>
                </c:pt>
                <c:pt idx="1072">
                  <c:v>8.394183495463628E-2</c:v>
                </c:pt>
                <c:pt idx="1073">
                  <c:v>8.3911084954635756E-2</c:v>
                </c:pt>
                <c:pt idx="1074">
                  <c:v>8.3356618287634549E-2</c:v>
                </c:pt>
                <c:pt idx="1075">
                  <c:v>8.3027534954634691E-2</c:v>
                </c:pt>
                <c:pt idx="1076">
                  <c:v>8.3468218287634871E-2</c:v>
                </c:pt>
                <c:pt idx="1077">
                  <c:v>8.556585162163613E-2</c:v>
                </c:pt>
                <c:pt idx="1078">
                  <c:v>8.6201684954634233E-2</c:v>
                </c:pt>
                <c:pt idx="1079">
                  <c:v>8.5888868288634429E-2</c:v>
                </c:pt>
                <c:pt idx="1080">
                  <c:v>8.5835784954633981E-2</c:v>
                </c:pt>
                <c:pt idx="1081">
                  <c:v>8.6754451621635115E-2</c:v>
                </c:pt>
                <c:pt idx="1082">
                  <c:v>8.8219118287634318E-2</c:v>
                </c:pt>
                <c:pt idx="1083">
                  <c:v>8.8464584954635855E-2</c:v>
                </c:pt>
                <c:pt idx="1084">
                  <c:v>8.8656968287635168E-2</c:v>
                </c:pt>
                <c:pt idx="1085">
                  <c:v>8.8213568287635186E-2</c:v>
                </c:pt>
                <c:pt idx="1086">
                  <c:v>8.7877301621634901E-2</c:v>
                </c:pt>
                <c:pt idx="1087">
                  <c:v>8.8191884954634064E-2</c:v>
                </c:pt>
                <c:pt idx="1088">
                  <c:v>8.8517701621634887E-2</c:v>
                </c:pt>
                <c:pt idx="1089">
                  <c:v>8.7999984954636817E-2</c:v>
                </c:pt>
                <c:pt idx="1090">
                  <c:v>8.7724034954636126E-2</c:v>
                </c:pt>
                <c:pt idx="1091">
                  <c:v>8.8542851620635604E-2</c:v>
                </c:pt>
                <c:pt idx="1092">
                  <c:v>9.0066884954634135E-2</c:v>
                </c:pt>
                <c:pt idx="1093">
                  <c:v>9.0193634954633867E-2</c:v>
                </c:pt>
                <c:pt idx="1094">
                  <c:v>9.0040418287635676E-2</c:v>
                </c:pt>
                <c:pt idx="1095">
                  <c:v>9.0202618287635788E-2</c:v>
                </c:pt>
                <c:pt idx="1096">
                  <c:v>9.0422118287634051E-2</c:v>
                </c:pt>
                <c:pt idx="1097">
                  <c:v>9.1840968287634356E-2</c:v>
                </c:pt>
                <c:pt idx="1098">
                  <c:v>9.2098001621636089E-2</c:v>
                </c:pt>
                <c:pt idx="1099">
                  <c:v>9.0902968288634783E-2</c:v>
                </c:pt>
                <c:pt idx="1100">
                  <c:v>9.0929084954636169E-2</c:v>
                </c:pt>
                <c:pt idx="1101">
                  <c:v>9.0323984954636588E-2</c:v>
                </c:pt>
                <c:pt idx="1102">
                  <c:v>9.1210134954636063E-2</c:v>
                </c:pt>
                <c:pt idx="1103">
                  <c:v>9.1871634954635711E-2</c:v>
                </c:pt>
                <c:pt idx="1104">
                  <c:v>9.1151401620635314E-2</c:v>
                </c:pt>
                <c:pt idx="1105">
                  <c:v>9.0700851621635353E-2</c:v>
                </c:pt>
                <c:pt idx="1106">
                  <c:v>9.1316301621635093E-2</c:v>
                </c:pt>
                <c:pt idx="1107">
                  <c:v>9.2676768288635275E-2</c:v>
                </c:pt>
                <c:pt idx="1108">
                  <c:v>9.2923301621635007E-2</c:v>
                </c:pt>
                <c:pt idx="1109">
                  <c:v>9.2636051621633714E-2</c:v>
                </c:pt>
                <c:pt idx="1110">
                  <c:v>9.1980401621634927E-2</c:v>
                </c:pt>
                <c:pt idx="1111">
                  <c:v>9.1849268287635427E-2</c:v>
                </c:pt>
                <c:pt idx="1112">
                  <c:v>9.352898495463427E-2</c:v>
                </c:pt>
                <c:pt idx="1113">
                  <c:v>9.2304384954633806E-2</c:v>
                </c:pt>
                <c:pt idx="1114">
                  <c:v>9.2452001621634056E-2</c:v>
                </c:pt>
                <c:pt idx="1115">
                  <c:v>9.2078851621636121E-2</c:v>
                </c:pt>
                <c:pt idx="1116">
                  <c:v>9.237055162163435E-2</c:v>
                </c:pt>
                <c:pt idx="1117">
                  <c:v>9.3849301620636455E-2</c:v>
                </c:pt>
                <c:pt idx="1118">
                  <c:v>9.3325651620634803E-2</c:v>
                </c:pt>
                <c:pt idx="1119">
                  <c:v>9.3278484954634339E-2</c:v>
                </c:pt>
                <c:pt idx="1120">
                  <c:v>9.3119384954636703E-2</c:v>
                </c:pt>
                <c:pt idx="1121">
                  <c:v>9.2875584954635132E-2</c:v>
                </c:pt>
                <c:pt idx="1122">
                  <c:v>9.429443495463366E-2</c:v>
                </c:pt>
                <c:pt idx="1123">
                  <c:v>9.4641734954635043E-2</c:v>
                </c:pt>
                <c:pt idx="1124">
                  <c:v>9.3895551620635148E-2</c:v>
                </c:pt>
                <c:pt idx="1125">
                  <c:v>9.286825162063464E-2</c:v>
                </c:pt>
                <c:pt idx="1126">
                  <c:v>9.3686851621635286E-2</c:v>
                </c:pt>
                <c:pt idx="1127">
                  <c:v>9.4294384954634852E-2</c:v>
                </c:pt>
                <c:pt idx="1128">
                  <c:v>9.3690751621634677E-2</c:v>
                </c:pt>
                <c:pt idx="1129">
                  <c:v>9.3849418287634295E-2</c:v>
                </c:pt>
                <c:pt idx="1130">
                  <c:v>9.3106018288635101E-2</c:v>
                </c:pt>
                <c:pt idx="1131">
                  <c:v>9.3019634954636304E-2</c:v>
                </c:pt>
                <c:pt idx="1132">
                  <c:v>9.3630168287635401E-2</c:v>
                </c:pt>
                <c:pt idx="1133">
                  <c:v>9.3932218288633879E-2</c:v>
                </c:pt>
                <c:pt idx="1134">
                  <c:v>9.3923918287636271E-2</c:v>
                </c:pt>
                <c:pt idx="1135">
                  <c:v>9.3434034954634898E-2</c:v>
                </c:pt>
                <c:pt idx="1136">
                  <c:v>9.3495984954635875E-2</c:v>
                </c:pt>
                <c:pt idx="1137">
                  <c:v>9.4342184954633895E-2</c:v>
                </c:pt>
                <c:pt idx="1138">
                  <c:v>9.4448134954633917E-2</c:v>
                </c:pt>
                <c:pt idx="1139">
                  <c:v>9.3557001620636543E-2</c:v>
                </c:pt>
                <c:pt idx="1140">
                  <c:v>9.267333495463595E-2</c:v>
                </c:pt>
                <c:pt idx="1141">
                  <c:v>9.2736334954634986E-2</c:v>
                </c:pt>
                <c:pt idx="1142">
                  <c:v>9.4049651621634839E-2</c:v>
                </c:pt>
                <c:pt idx="1143">
                  <c:v>9.3845151620634143E-2</c:v>
                </c:pt>
                <c:pt idx="1144">
                  <c:v>9.2684984954635313E-2</c:v>
                </c:pt>
                <c:pt idx="1145">
                  <c:v>9.3092851620633882E-2</c:v>
                </c:pt>
                <c:pt idx="1146">
                  <c:v>9.3387784954636205E-2</c:v>
                </c:pt>
                <c:pt idx="1147">
                  <c:v>9.4834984954635632E-2</c:v>
                </c:pt>
                <c:pt idx="1148">
                  <c:v>9.4780568288635708E-2</c:v>
                </c:pt>
                <c:pt idx="1149">
                  <c:v>9.4258401621635374E-2</c:v>
                </c:pt>
                <c:pt idx="1150">
                  <c:v>9.3662701620635419E-2</c:v>
                </c:pt>
                <c:pt idx="1151">
                  <c:v>9.3938534954634806E-2</c:v>
                </c:pt>
                <c:pt idx="1152">
                  <c:v>9.5171934954635079E-2</c:v>
                </c:pt>
                <c:pt idx="1153">
                  <c:v>9.4727851621636022E-2</c:v>
                </c:pt>
                <c:pt idx="1154">
                  <c:v>9.3227984954635718E-2</c:v>
                </c:pt>
                <c:pt idx="1155">
                  <c:v>9.3524034954635044E-2</c:v>
                </c:pt>
                <c:pt idx="1156">
                  <c:v>9.4170784954636405E-2</c:v>
                </c:pt>
                <c:pt idx="1157">
                  <c:v>9.4094001621634421E-2</c:v>
                </c:pt>
                <c:pt idx="1158">
                  <c:v>9.4487901621635034E-2</c:v>
                </c:pt>
                <c:pt idx="1159">
                  <c:v>9.4250734954634569E-2</c:v>
                </c:pt>
                <c:pt idx="1160">
                  <c:v>9.352990162163613E-2</c:v>
                </c:pt>
                <c:pt idx="1161">
                  <c:v>9.3976518287634564E-2</c:v>
                </c:pt>
                <c:pt idx="1162">
                  <c:v>9.467295162163572E-2</c:v>
                </c:pt>
                <c:pt idx="1163">
                  <c:v>9.5681268288634685E-2</c:v>
                </c:pt>
                <c:pt idx="1164">
                  <c:v>9.4752068288636609E-2</c:v>
                </c:pt>
                <c:pt idx="1165">
                  <c:v>9.4314184954635311E-2</c:v>
                </c:pt>
                <c:pt idx="1166">
                  <c:v>9.3395418288634874E-2</c:v>
                </c:pt>
                <c:pt idx="1167">
                  <c:v>9.4858734954634288E-2</c:v>
                </c:pt>
                <c:pt idx="1168">
                  <c:v>9.4630584954636193E-2</c:v>
                </c:pt>
                <c:pt idx="1169">
                  <c:v>9.3930984954635394E-2</c:v>
                </c:pt>
                <c:pt idx="1170">
                  <c:v>9.3476518287635729E-2</c:v>
                </c:pt>
                <c:pt idx="1171">
                  <c:v>9.34451682876353E-2</c:v>
                </c:pt>
                <c:pt idx="1172">
                  <c:v>9.4321968287635644E-2</c:v>
                </c:pt>
                <c:pt idx="1173">
                  <c:v>9.4634184954633854E-2</c:v>
                </c:pt>
                <c:pt idx="1174">
                  <c:v>9.3710434954635519E-2</c:v>
                </c:pt>
                <c:pt idx="1175">
                  <c:v>9.3165284954634858E-2</c:v>
                </c:pt>
                <c:pt idx="1176">
                  <c:v>9.4067884954636499E-2</c:v>
                </c:pt>
                <c:pt idx="1177">
                  <c:v>9.470845162063482E-2</c:v>
                </c:pt>
                <c:pt idx="1178">
                  <c:v>9.5290251621635763E-2</c:v>
                </c:pt>
                <c:pt idx="1179">
                  <c:v>9.4586384954634811E-2</c:v>
                </c:pt>
                <c:pt idx="1180">
                  <c:v>9.3521801621633843E-2</c:v>
                </c:pt>
                <c:pt idx="1181">
                  <c:v>9.4083751621635431E-2</c:v>
                </c:pt>
                <c:pt idx="1182">
                  <c:v>9.4784918287634939E-2</c:v>
                </c:pt>
                <c:pt idx="1183">
                  <c:v>9.5434184954633766E-2</c:v>
                </c:pt>
                <c:pt idx="1184">
                  <c:v>9.4044501621635052E-2</c:v>
                </c:pt>
                <c:pt idx="1185">
                  <c:v>9.343506828763451E-2</c:v>
                </c:pt>
                <c:pt idx="1186">
                  <c:v>9.3820818288635893E-2</c:v>
                </c:pt>
                <c:pt idx="1187">
                  <c:v>9.5409651621634867E-2</c:v>
                </c:pt>
                <c:pt idx="1188">
                  <c:v>9.593961828763567E-2</c:v>
                </c:pt>
                <c:pt idx="1189">
                  <c:v>9.5772284954635994E-2</c:v>
                </c:pt>
                <c:pt idx="1190">
                  <c:v>9.4994401620635133E-2</c:v>
                </c:pt>
                <c:pt idx="1191">
                  <c:v>9.4615518287634176E-2</c:v>
                </c:pt>
                <c:pt idx="1192">
                  <c:v>9.517841828863452E-2</c:v>
                </c:pt>
                <c:pt idx="1193">
                  <c:v>9.5064384954634124E-2</c:v>
                </c:pt>
                <c:pt idx="1194">
                  <c:v>9.4881201621633965E-2</c:v>
                </c:pt>
                <c:pt idx="1195">
                  <c:v>9.4685251620635486E-2</c:v>
                </c:pt>
                <c:pt idx="1196">
                  <c:v>9.4949418288635373E-2</c:v>
                </c:pt>
                <c:pt idx="1197">
                  <c:v>9.5701001620634246E-2</c:v>
                </c:pt>
                <c:pt idx="1198">
                  <c:v>9.6033701620635542E-2</c:v>
                </c:pt>
                <c:pt idx="1199">
                  <c:v>9.4985051621634314E-2</c:v>
                </c:pt>
                <c:pt idx="1200">
                  <c:v>9.4849901621635896E-2</c:v>
                </c:pt>
                <c:pt idx="1201">
                  <c:v>9.5068818287634388E-2</c:v>
                </c:pt>
                <c:pt idx="1202">
                  <c:v>9.5966234954634105E-2</c:v>
                </c:pt>
                <c:pt idx="1203">
                  <c:v>9.595986828863437E-2</c:v>
                </c:pt>
                <c:pt idx="1204">
                  <c:v>9.4801434954634362E-2</c:v>
                </c:pt>
                <c:pt idx="1205">
                  <c:v>9.4248568288634177E-2</c:v>
                </c:pt>
                <c:pt idx="1206">
                  <c:v>9.4473318287635083E-2</c:v>
                </c:pt>
                <c:pt idx="1207">
                  <c:v>9.5004468287635563E-2</c:v>
                </c:pt>
                <c:pt idx="1208">
                  <c:v>9.5116218287635862E-2</c:v>
                </c:pt>
                <c:pt idx="1209">
                  <c:v>9.4690101621635409E-2</c:v>
                </c:pt>
                <c:pt idx="1210">
                  <c:v>9.4060384954634119E-2</c:v>
                </c:pt>
                <c:pt idx="1211">
                  <c:v>9.4689368287635661E-2</c:v>
                </c:pt>
                <c:pt idx="1212">
                  <c:v>9.5536034954635612E-2</c:v>
                </c:pt>
                <c:pt idx="1213">
                  <c:v>9.5109501621635589E-2</c:v>
                </c:pt>
                <c:pt idx="1214">
                  <c:v>9.4773834954635122E-2</c:v>
                </c:pt>
                <c:pt idx="1215">
                  <c:v>9.4928434954635238E-2</c:v>
                </c:pt>
                <c:pt idx="1216">
                  <c:v>9.5459168287636148E-2</c:v>
                </c:pt>
                <c:pt idx="1217">
                  <c:v>9.6006201620635695E-2</c:v>
                </c:pt>
                <c:pt idx="1218">
                  <c:v>9.5732101621635396E-2</c:v>
                </c:pt>
                <c:pt idx="1219">
                  <c:v>9.5290318287636483E-2</c:v>
                </c:pt>
                <c:pt idx="1220">
                  <c:v>9.4664701620635144E-2</c:v>
                </c:pt>
                <c:pt idx="1221">
                  <c:v>9.4220601621635952E-2</c:v>
                </c:pt>
                <c:pt idx="1222">
                  <c:v>9.5211934954635341E-2</c:v>
                </c:pt>
                <c:pt idx="1223">
                  <c:v>9.5357068287634933E-2</c:v>
                </c:pt>
                <c:pt idx="1224">
                  <c:v>9.407685162063642E-2</c:v>
                </c:pt>
                <c:pt idx="1225">
                  <c:v>9.3675618287635404E-2</c:v>
                </c:pt>
                <c:pt idx="1226">
                  <c:v>9.4019034954634068E-2</c:v>
                </c:pt>
                <c:pt idx="1227">
                  <c:v>9.5175668287634269E-2</c:v>
                </c:pt>
                <c:pt idx="1228">
                  <c:v>9.4668168287636606E-2</c:v>
                </c:pt>
                <c:pt idx="1229">
                  <c:v>9.4652634954634524E-2</c:v>
                </c:pt>
                <c:pt idx="1230">
                  <c:v>9.3804834954635569E-2</c:v>
                </c:pt>
                <c:pt idx="1231">
                  <c:v>9.4063218287635225E-2</c:v>
                </c:pt>
                <c:pt idx="1232">
                  <c:v>9.4643734954635322E-2</c:v>
                </c:pt>
                <c:pt idx="1233">
                  <c:v>9.4053718288636207E-2</c:v>
                </c:pt>
                <c:pt idx="1234">
                  <c:v>9.3649334954635594E-2</c:v>
                </c:pt>
                <c:pt idx="1235">
                  <c:v>9.3017151621635735E-2</c:v>
                </c:pt>
                <c:pt idx="1236">
                  <c:v>9.3113134954634719E-2</c:v>
                </c:pt>
                <c:pt idx="1237">
                  <c:v>9.431883495463636E-2</c:v>
                </c:pt>
                <c:pt idx="1238">
                  <c:v>9.4445584954634315E-2</c:v>
                </c:pt>
                <c:pt idx="1239">
                  <c:v>9.3417234954635747E-2</c:v>
                </c:pt>
                <c:pt idx="1240">
                  <c:v>9.3580634954635672E-2</c:v>
                </c:pt>
                <c:pt idx="1241">
                  <c:v>9.3001284954635027E-2</c:v>
                </c:pt>
                <c:pt idx="1242">
                  <c:v>9.4895634954635627E-2</c:v>
                </c:pt>
                <c:pt idx="1243">
                  <c:v>9.4322184954636429E-2</c:v>
                </c:pt>
                <c:pt idx="1244">
                  <c:v>9.3558368288634869E-2</c:v>
                </c:pt>
                <c:pt idx="1245">
                  <c:v>9.2922251620635082E-2</c:v>
                </c:pt>
                <c:pt idx="1246">
                  <c:v>9.2710618287636409E-2</c:v>
                </c:pt>
                <c:pt idx="1247">
                  <c:v>9.5243018287634401E-2</c:v>
                </c:pt>
                <c:pt idx="1248">
                  <c:v>9.4485518287635545E-2</c:v>
                </c:pt>
                <c:pt idx="1249">
                  <c:v>9.4450168288634645E-2</c:v>
                </c:pt>
                <c:pt idx="1250">
                  <c:v>9.3789801621635777E-2</c:v>
                </c:pt>
                <c:pt idx="1251">
                  <c:v>9.4098834954635807E-2</c:v>
                </c:pt>
                <c:pt idx="1252">
                  <c:v>9.5743751621636536E-2</c:v>
                </c:pt>
                <c:pt idx="1253">
                  <c:v>9.5340218288635287E-2</c:v>
                </c:pt>
                <c:pt idx="1254">
                  <c:v>9.5233401621635766E-2</c:v>
                </c:pt>
                <c:pt idx="1255">
                  <c:v>9.388095162163515E-2</c:v>
                </c:pt>
                <c:pt idx="1256">
                  <c:v>9.3794184954635457E-2</c:v>
                </c:pt>
                <c:pt idx="1257">
                  <c:v>9.4875818287634944E-2</c:v>
                </c:pt>
                <c:pt idx="1258">
                  <c:v>9.4436818287634866E-2</c:v>
                </c:pt>
                <c:pt idx="1259">
                  <c:v>9.3781218287634888E-2</c:v>
                </c:pt>
                <c:pt idx="1260">
                  <c:v>9.3166301621634334E-2</c:v>
                </c:pt>
                <c:pt idx="1261">
                  <c:v>9.3733268287635868E-2</c:v>
                </c:pt>
                <c:pt idx="1262">
                  <c:v>9.4836551621636206E-2</c:v>
                </c:pt>
                <c:pt idx="1263">
                  <c:v>9.5165384954634918E-2</c:v>
                </c:pt>
                <c:pt idx="1264">
                  <c:v>9.3803151620635378E-2</c:v>
                </c:pt>
                <c:pt idx="1265">
                  <c:v>9.3204334954634677E-2</c:v>
                </c:pt>
                <c:pt idx="1266">
                  <c:v>9.3706168287635366E-2</c:v>
                </c:pt>
                <c:pt idx="1267">
                  <c:v>9.489435162163487E-2</c:v>
                </c:pt>
                <c:pt idx="1268">
                  <c:v>9.5445051621634663E-2</c:v>
                </c:pt>
                <c:pt idx="1269">
                  <c:v>9.4442251621634471E-2</c:v>
                </c:pt>
                <c:pt idx="1270">
                  <c:v>9.3248684954634259E-2</c:v>
                </c:pt>
                <c:pt idx="1271">
                  <c:v>9.3221851621635127E-2</c:v>
                </c:pt>
                <c:pt idx="1272">
                  <c:v>9.4388368288635421E-2</c:v>
                </c:pt>
                <c:pt idx="1273">
                  <c:v>9.3705518287634876E-2</c:v>
                </c:pt>
                <c:pt idx="1274">
                  <c:v>9.3599118288635014E-2</c:v>
                </c:pt>
                <c:pt idx="1275">
                  <c:v>9.2577901620634423E-2</c:v>
                </c:pt>
                <c:pt idx="1276">
                  <c:v>9.2408334954635324E-2</c:v>
                </c:pt>
                <c:pt idx="1277">
                  <c:v>9.4025901621634406E-2</c:v>
                </c:pt>
                <c:pt idx="1278">
                  <c:v>9.4959568288634971E-2</c:v>
                </c:pt>
                <c:pt idx="1279">
                  <c:v>9.4139134954634246E-2</c:v>
                </c:pt>
                <c:pt idx="1280">
                  <c:v>9.3778601621636343E-2</c:v>
                </c:pt>
                <c:pt idx="1281">
                  <c:v>9.324670162163598E-2</c:v>
                </c:pt>
                <c:pt idx="1282">
                  <c:v>9.4098884954634615E-2</c:v>
                </c:pt>
                <c:pt idx="1283">
                  <c:v>9.4004184954636388E-2</c:v>
                </c:pt>
                <c:pt idx="1284">
                  <c:v>9.289693495463594E-2</c:v>
                </c:pt>
                <c:pt idx="1285">
                  <c:v>9.1796684954635582E-2</c:v>
                </c:pt>
                <c:pt idx="1286">
                  <c:v>9.273111828763439E-2</c:v>
                </c:pt>
                <c:pt idx="1287">
                  <c:v>9.3990784954634338E-2</c:v>
                </c:pt>
                <c:pt idx="1288">
                  <c:v>9.377516828863533E-2</c:v>
                </c:pt>
                <c:pt idx="1289">
                  <c:v>9.2977984954634524E-2</c:v>
                </c:pt>
                <c:pt idx="1290">
                  <c:v>9.2340284954634116E-2</c:v>
                </c:pt>
                <c:pt idx="1291">
                  <c:v>9.3336201621633835E-2</c:v>
                </c:pt>
                <c:pt idx="1292">
                  <c:v>9.5072184954634681E-2</c:v>
                </c:pt>
                <c:pt idx="1293">
                  <c:v>9.4773068287635015E-2</c:v>
                </c:pt>
                <c:pt idx="1294">
                  <c:v>9.3871084954633505E-2</c:v>
                </c:pt>
                <c:pt idx="1295">
                  <c:v>9.3208901621634782E-2</c:v>
                </c:pt>
                <c:pt idx="1296">
                  <c:v>9.2965884954635231E-2</c:v>
                </c:pt>
                <c:pt idx="1297">
                  <c:v>9.4916318287633944E-2</c:v>
                </c:pt>
                <c:pt idx="1298">
                  <c:v>9.4613534954634121E-2</c:v>
                </c:pt>
                <c:pt idx="1299">
                  <c:v>9.3364018287633771E-2</c:v>
                </c:pt>
                <c:pt idx="1300">
                  <c:v>9.2537384954635288E-2</c:v>
                </c:pt>
                <c:pt idx="1301">
                  <c:v>9.2885918287635066E-2</c:v>
                </c:pt>
                <c:pt idx="1302">
                  <c:v>9.3811518287635481E-2</c:v>
                </c:pt>
                <c:pt idx="1303">
                  <c:v>9.3738684954635249E-2</c:v>
                </c:pt>
                <c:pt idx="1304">
                  <c:v>9.2413501621635336E-2</c:v>
                </c:pt>
                <c:pt idx="1305">
                  <c:v>9.24809182886345E-2</c:v>
                </c:pt>
                <c:pt idx="1306">
                  <c:v>9.2865268287635333E-2</c:v>
                </c:pt>
                <c:pt idx="1307">
                  <c:v>9.4452834954635551E-2</c:v>
                </c:pt>
                <c:pt idx="1308">
                  <c:v>9.4366868288636413E-2</c:v>
                </c:pt>
                <c:pt idx="1309">
                  <c:v>9.3601668287634526E-2</c:v>
                </c:pt>
                <c:pt idx="1310">
                  <c:v>9.231385162163433E-2</c:v>
                </c:pt>
                <c:pt idx="1311">
                  <c:v>9.259535162163593E-2</c:v>
                </c:pt>
                <c:pt idx="1312">
                  <c:v>9.4071234954634791E-2</c:v>
                </c:pt>
                <c:pt idx="1313">
                  <c:v>9.4180018287634143E-2</c:v>
                </c:pt>
                <c:pt idx="1314">
                  <c:v>9.3220951620635178E-2</c:v>
                </c:pt>
                <c:pt idx="1315">
                  <c:v>9.1992201620634179E-2</c:v>
                </c:pt>
                <c:pt idx="1316">
                  <c:v>9.2550968287635899E-2</c:v>
                </c:pt>
                <c:pt idx="1317">
                  <c:v>9.4301968288634713E-2</c:v>
                </c:pt>
                <c:pt idx="1318">
                  <c:v>9.5433568287635412E-2</c:v>
                </c:pt>
                <c:pt idx="1319">
                  <c:v>9.4463518287634246E-2</c:v>
                </c:pt>
                <c:pt idx="1320">
                  <c:v>9.41504182876364E-2</c:v>
                </c:pt>
                <c:pt idx="1321">
                  <c:v>9.4184968287635146E-2</c:v>
                </c:pt>
                <c:pt idx="1322">
                  <c:v>9.4343818288635278E-2</c:v>
                </c:pt>
                <c:pt idx="1323">
                  <c:v>9.4412668287635088E-2</c:v>
                </c:pt>
                <c:pt idx="1324">
                  <c:v>9.2887384954634472E-2</c:v>
                </c:pt>
                <c:pt idx="1325">
                  <c:v>9.2234234954634703E-2</c:v>
                </c:pt>
                <c:pt idx="1326">
                  <c:v>9.1948368287635335E-2</c:v>
                </c:pt>
                <c:pt idx="1327">
                  <c:v>9.3085151621634582E-2</c:v>
                </c:pt>
                <c:pt idx="1328">
                  <c:v>9.3339251621635727E-2</c:v>
                </c:pt>
                <c:pt idx="1329">
                  <c:v>9.3217301621635246E-2</c:v>
                </c:pt>
                <c:pt idx="1330">
                  <c:v>9.2514684954636467E-2</c:v>
                </c:pt>
                <c:pt idx="1331">
                  <c:v>9.2811934954635605E-2</c:v>
                </c:pt>
                <c:pt idx="1332">
                  <c:v>9.396903495463596E-2</c:v>
                </c:pt>
                <c:pt idx="1333">
                  <c:v>9.381086828863508E-2</c:v>
                </c:pt>
                <c:pt idx="1334">
                  <c:v>9.3155284954635237E-2</c:v>
                </c:pt>
                <c:pt idx="1335">
                  <c:v>9.3523601620635249E-2</c:v>
                </c:pt>
                <c:pt idx="1336">
                  <c:v>9.36736016206349E-2</c:v>
                </c:pt>
                <c:pt idx="1337">
                  <c:v>9.4205634954635104E-2</c:v>
                </c:pt>
                <c:pt idx="1338">
                  <c:v>9.392561828863491E-2</c:v>
                </c:pt>
                <c:pt idx="1339">
                  <c:v>9.2468018287634651E-2</c:v>
                </c:pt>
                <c:pt idx="1340">
                  <c:v>9.2347668287635104E-2</c:v>
                </c:pt>
                <c:pt idx="1341">
                  <c:v>9.2735918287635416E-2</c:v>
                </c:pt>
                <c:pt idx="1342">
                  <c:v>9.3863451621634925E-2</c:v>
                </c:pt>
                <c:pt idx="1343">
                  <c:v>9.4261684954634634E-2</c:v>
                </c:pt>
                <c:pt idx="1344">
                  <c:v>9.4135534954634809E-2</c:v>
                </c:pt>
                <c:pt idx="1345">
                  <c:v>9.3020684954634364E-2</c:v>
                </c:pt>
                <c:pt idx="1346">
                  <c:v>9.2429184954635618E-2</c:v>
                </c:pt>
                <c:pt idx="1347">
                  <c:v>9.411663495463421E-2</c:v>
                </c:pt>
                <c:pt idx="1348">
                  <c:v>9.3880918287634701E-2</c:v>
                </c:pt>
                <c:pt idx="1349">
                  <c:v>9.2724718287634206E-2</c:v>
                </c:pt>
                <c:pt idx="1350">
                  <c:v>9.1756951620634825E-2</c:v>
                </c:pt>
                <c:pt idx="1351">
                  <c:v>9.1637584954634393E-2</c:v>
                </c:pt>
                <c:pt idx="1352">
                  <c:v>9.3422984954635441E-2</c:v>
                </c:pt>
                <c:pt idx="1353">
                  <c:v>9.3327818287635284E-2</c:v>
                </c:pt>
                <c:pt idx="1354">
                  <c:v>9.2114001621634772E-2</c:v>
                </c:pt>
                <c:pt idx="1355">
                  <c:v>9.1062768287635182E-2</c:v>
                </c:pt>
                <c:pt idx="1356">
                  <c:v>9.1806701620635339E-2</c:v>
                </c:pt>
                <c:pt idx="1357">
                  <c:v>9.3594568287635044E-2</c:v>
                </c:pt>
                <c:pt idx="1358">
                  <c:v>9.2831468287636471E-2</c:v>
                </c:pt>
                <c:pt idx="1359">
                  <c:v>9.1660868287636449E-2</c:v>
                </c:pt>
                <c:pt idx="1360">
                  <c:v>9.1812618288635323E-2</c:v>
                </c:pt>
                <c:pt idx="1361">
                  <c:v>9.2142301620636774E-2</c:v>
                </c:pt>
                <c:pt idx="1362">
                  <c:v>9.3027334954635693E-2</c:v>
                </c:pt>
                <c:pt idx="1363">
                  <c:v>9.2607734954634952E-2</c:v>
                </c:pt>
                <c:pt idx="1364">
                  <c:v>9.1861934954636043E-2</c:v>
                </c:pt>
                <c:pt idx="1365">
                  <c:v>9.0711968288635619E-2</c:v>
                </c:pt>
                <c:pt idx="1366">
                  <c:v>9.0805918287635651E-2</c:v>
                </c:pt>
                <c:pt idx="1367">
                  <c:v>9.2635318288635832E-2</c:v>
                </c:pt>
                <c:pt idx="1368">
                  <c:v>9.1880818287634641E-2</c:v>
                </c:pt>
                <c:pt idx="1369">
                  <c:v>9.1252651621635567E-2</c:v>
                </c:pt>
                <c:pt idx="1370">
                  <c:v>9.0479884954634132E-2</c:v>
                </c:pt>
                <c:pt idx="1371">
                  <c:v>9.0371118288636781E-2</c:v>
                </c:pt>
                <c:pt idx="1372">
                  <c:v>9.2216068287635539E-2</c:v>
                </c:pt>
                <c:pt idx="1373">
                  <c:v>9.241766828763423E-2</c:v>
                </c:pt>
                <c:pt idx="1374">
                  <c:v>9.1650134954635393E-2</c:v>
                </c:pt>
                <c:pt idx="1375">
                  <c:v>9.1357834954635481E-2</c:v>
                </c:pt>
                <c:pt idx="1376">
                  <c:v>9.0635818287633813E-2</c:v>
                </c:pt>
                <c:pt idx="1377">
                  <c:v>9.1769334954633935E-2</c:v>
                </c:pt>
                <c:pt idx="1378">
                  <c:v>9.1955601620634569E-2</c:v>
                </c:pt>
                <c:pt idx="1379">
                  <c:v>9.0708718287634854E-2</c:v>
                </c:pt>
                <c:pt idx="1380">
                  <c:v>8.9442201621634881E-2</c:v>
                </c:pt>
                <c:pt idx="1381">
                  <c:v>8.9610901620634481E-2</c:v>
                </c:pt>
                <c:pt idx="1382">
                  <c:v>9.0931351621634265E-2</c:v>
                </c:pt>
                <c:pt idx="1383">
                  <c:v>9.0873218288635288E-2</c:v>
                </c:pt>
                <c:pt idx="1384">
                  <c:v>9.0658468288635691E-2</c:v>
                </c:pt>
                <c:pt idx="1385">
                  <c:v>8.9997884954636037E-2</c:v>
                </c:pt>
                <c:pt idx="1386">
                  <c:v>9.0572534954635048E-2</c:v>
                </c:pt>
                <c:pt idx="1387">
                  <c:v>9.2750368288635615E-2</c:v>
                </c:pt>
                <c:pt idx="1388">
                  <c:v>9.1368284954635032E-2</c:v>
                </c:pt>
                <c:pt idx="1389">
                  <c:v>9.094826828763472E-2</c:v>
                </c:pt>
                <c:pt idx="1390">
                  <c:v>9.0254618288634264E-2</c:v>
                </c:pt>
                <c:pt idx="1391">
                  <c:v>9.0459134954635007E-2</c:v>
                </c:pt>
                <c:pt idx="1392">
                  <c:v>9.0470018288634352E-2</c:v>
                </c:pt>
                <c:pt idx="1393">
                  <c:v>9.1023534954635027E-2</c:v>
                </c:pt>
                <c:pt idx="1394">
                  <c:v>8.9817284954637616E-2</c:v>
                </c:pt>
                <c:pt idx="1395">
                  <c:v>8.945631828763459E-2</c:v>
                </c:pt>
                <c:pt idx="1396">
                  <c:v>9.0071251621635456E-2</c:v>
                </c:pt>
                <c:pt idx="1397">
                  <c:v>9.1511384954635761E-2</c:v>
                </c:pt>
                <c:pt idx="1398">
                  <c:v>9.1500168287634326E-2</c:v>
                </c:pt>
                <c:pt idx="1399">
                  <c:v>9.0514684954637575E-2</c:v>
                </c:pt>
                <c:pt idx="1400">
                  <c:v>9.0494768287633948E-2</c:v>
                </c:pt>
                <c:pt idx="1401">
                  <c:v>9.0646151621635612E-2</c:v>
                </c:pt>
                <c:pt idx="1402">
                  <c:v>9.1455734954635576E-2</c:v>
                </c:pt>
                <c:pt idx="1403">
                  <c:v>9.1652984954636724E-2</c:v>
                </c:pt>
                <c:pt idx="1404">
                  <c:v>9.1271118288634684E-2</c:v>
                </c:pt>
                <c:pt idx="1405">
                  <c:v>9.0934068287635755E-2</c:v>
                </c:pt>
                <c:pt idx="1406">
                  <c:v>9.0663284954635076E-2</c:v>
                </c:pt>
                <c:pt idx="1407">
                  <c:v>9.1799684954635113E-2</c:v>
                </c:pt>
                <c:pt idx="1408">
                  <c:v>9.194241828763508E-2</c:v>
                </c:pt>
                <c:pt idx="1409">
                  <c:v>9.065893495463398E-2</c:v>
                </c:pt>
                <c:pt idx="1410">
                  <c:v>8.9598284954636315E-2</c:v>
                </c:pt>
                <c:pt idx="1411">
                  <c:v>8.9637218287636516E-2</c:v>
                </c:pt>
                <c:pt idx="1412">
                  <c:v>9.044870162163568E-2</c:v>
                </c:pt>
                <c:pt idx="1413">
                  <c:v>9.0388768287635118E-2</c:v>
                </c:pt>
                <c:pt idx="1414">
                  <c:v>8.9083418287634247E-2</c:v>
                </c:pt>
                <c:pt idx="1415">
                  <c:v>8.9301768287635058E-2</c:v>
                </c:pt>
                <c:pt idx="1416">
                  <c:v>8.9418601621634425E-2</c:v>
                </c:pt>
                <c:pt idx="1417">
                  <c:v>9.0288301621635286E-2</c:v>
                </c:pt>
                <c:pt idx="1418">
                  <c:v>8.963525162063482E-2</c:v>
                </c:pt>
                <c:pt idx="1419">
                  <c:v>8.9960868287635082E-2</c:v>
                </c:pt>
                <c:pt idx="1420">
                  <c:v>8.9417101621634659E-2</c:v>
                </c:pt>
                <c:pt idx="1421">
                  <c:v>8.9519451620635154E-2</c:v>
                </c:pt>
                <c:pt idx="1422">
                  <c:v>9.0979934954635328E-2</c:v>
                </c:pt>
                <c:pt idx="1423">
                  <c:v>9.1269418287634269E-2</c:v>
                </c:pt>
                <c:pt idx="1424">
                  <c:v>9.0648084954635083E-2</c:v>
                </c:pt>
                <c:pt idx="1425">
                  <c:v>8.918360162163444E-2</c:v>
                </c:pt>
                <c:pt idx="1426">
                  <c:v>8.9146251621634948E-2</c:v>
                </c:pt>
                <c:pt idx="1427">
                  <c:v>9.0282068288635303E-2</c:v>
                </c:pt>
                <c:pt idx="1428">
                  <c:v>9.0499051621636101E-2</c:v>
                </c:pt>
                <c:pt idx="1429">
                  <c:v>9.0153534954634212E-2</c:v>
                </c:pt>
                <c:pt idx="1430">
                  <c:v>8.9289951620635494E-2</c:v>
                </c:pt>
                <c:pt idx="1431">
                  <c:v>8.9797251621634461E-2</c:v>
                </c:pt>
                <c:pt idx="1432">
                  <c:v>9.1047418287635212E-2</c:v>
                </c:pt>
                <c:pt idx="1433">
                  <c:v>9.129633495463621E-2</c:v>
                </c:pt>
                <c:pt idx="1434">
                  <c:v>9.0953668287635653E-2</c:v>
                </c:pt>
                <c:pt idx="1435">
                  <c:v>9.0079434954635135E-2</c:v>
                </c:pt>
                <c:pt idx="1436">
                  <c:v>9.0302001620635425E-2</c:v>
                </c:pt>
                <c:pt idx="1437">
                  <c:v>9.1479868288635219E-2</c:v>
                </c:pt>
                <c:pt idx="1438">
                  <c:v>9.1231818287633631E-2</c:v>
                </c:pt>
                <c:pt idx="1439">
                  <c:v>9.0302534954636388E-2</c:v>
                </c:pt>
                <c:pt idx="1440">
                  <c:v>8.9318368287635425E-2</c:v>
                </c:pt>
                <c:pt idx="1441">
                  <c:v>8.9386268288634968E-2</c:v>
                </c:pt>
                <c:pt idx="1442">
                  <c:v>9.0268451620635931E-2</c:v>
                </c:pt>
                <c:pt idx="1443">
                  <c:v>9.0511634954635684E-2</c:v>
                </c:pt>
                <c:pt idx="1444">
                  <c:v>8.9536268287634529E-2</c:v>
                </c:pt>
                <c:pt idx="1445">
                  <c:v>8.9190284954636129E-2</c:v>
                </c:pt>
                <c:pt idx="1446">
                  <c:v>8.9590518287636117E-2</c:v>
                </c:pt>
                <c:pt idx="1447">
                  <c:v>8.8823118287635255E-2</c:v>
                </c:pt>
                <c:pt idx="1448">
                  <c:v>8.9514584954635185E-2</c:v>
                </c:pt>
                <c:pt idx="1449">
                  <c:v>8.8454868287634186E-2</c:v>
                </c:pt>
                <c:pt idx="1450">
                  <c:v>8.8559501621636644E-2</c:v>
                </c:pt>
                <c:pt idx="1451">
                  <c:v>8.7812668288636347E-2</c:v>
                </c:pt>
                <c:pt idx="1452">
                  <c:v>8.8535751621636211E-2</c:v>
                </c:pt>
                <c:pt idx="1453">
                  <c:v>8.87687849546345E-2</c:v>
                </c:pt>
                <c:pt idx="1454">
                  <c:v>8.807866828763436E-2</c:v>
                </c:pt>
                <c:pt idx="1455">
                  <c:v>8.7164268287635155E-2</c:v>
                </c:pt>
                <c:pt idx="1456">
                  <c:v>8.7042851620633771E-2</c:v>
                </c:pt>
                <c:pt idx="1457">
                  <c:v>8.7798868287634863E-2</c:v>
                </c:pt>
                <c:pt idx="1458">
                  <c:v>8.8147968287635964E-2</c:v>
                </c:pt>
                <c:pt idx="1459">
                  <c:v>8.8052501621635942E-2</c:v>
                </c:pt>
                <c:pt idx="1460">
                  <c:v>8.8656034954634949E-2</c:v>
                </c:pt>
                <c:pt idx="1461">
                  <c:v>8.9118951621635661E-2</c:v>
                </c:pt>
                <c:pt idx="1462">
                  <c:v>9.0206934954634749E-2</c:v>
                </c:pt>
                <c:pt idx="1463">
                  <c:v>9.024351828763591E-2</c:v>
                </c:pt>
                <c:pt idx="1464">
                  <c:v>8.9669234954634108E-2</c:v>
                </c:pt>
                <c:pt idx="1465">
                  <c:v>8.9122668287634627E-2</c:v>
                </c:pt>
                <c:pt idx="1466">
                  <c:v>8.9548218287633846E-2</c:v>
                </c:pt>
                <c:pt idx="1467">
                  <c:v>9.0552468287634996E-2</c:v>
                </c:pt>
                <c:pt idx="1468">
                  <c:v>9.0005384954634865E-2</c:v>
                </c:pt>
                <c:pt idx="1469">
                  <c:v>8.912161828863488E-2</c:v>
                </c:pt>
                <c:pt idx="1470">
                  <c:v>8.8273751620635027E-2</c:v>
                </c:pt>
                <c:pt idx="1471">
                  <c:v>8.8543718288635193E-2</c:v>
                </c:pt>
                <c:pt idx="1472">
                  <c:v>8.8245868287634283E-2</c:v>
                </c:pt>
                <c:pt idx="1473">
                  <c:v>8.7807418287635303E-2</c:v>
                </c:pt>
                <c:pt idx="1474">
                  <c:v>8.6792751620634961E-2</c:v>
                </c:pt>
                <c:pt idx="1475">
                  <c:v>8.6607068288635874E-2</c:v>
                </c:pt>
                <c:pt idx="1476">
                  <c:v>8.6842884954634686E-2</c:v>
                </c:pt>
                <c:pt idx="1477">
                  <c:v>8.7358068287636842E-2</c:v>
                </c:pt>
                <c:pt idx="1478">
                  <c:v>8.784143495463495E-2</c:v>
                </c:pt>
                <c:pt idx="1479">
                  <c:v>8.7763801620635379E-2</c:v>
                </c:pt>
                <c:pt idx="1480">
                  <c:v>8.6777318287634048E-2</c:v>
                </c:pt>
                <c:pt idx="1481">
                  <c:v>8.6990068288635231E-2</c:v>
                </c:pt>
                <c:pt idx="1482">
                  <c:v>8.8381451620634183E-2</c:v>
                </c:pt>
                <c:pt idx="1483">
                  <c:v>8.7509701621636099E-2</c:v>
                </c:pt>
                <c:pt idx="1484">
                  <c:v>8.7318151621635837E-2</c:v>
                </c:pt>
                <c:pt idx="1485">
                  <c:v>8.6635351621634188E-2</c:v>
                </c:pt>
                <c:pt idx="1486">
                  <c:v>8.6837884954634875E-2</c:v>
                </c:pt>
                <c:pt idx="1487">
                  <c:v>8.7319418287634593E-2</c:v>
                </c:pt>
                <c:pt idx="1488">
                  <c:v>8.776128495463445E-2</c:v>
                </c:pt>
                <c:pt idx="1489">
                  <c:v>8.728735162063464E-2</c:v>
                </c:pt>
                <c:pt idx="1490">
                  <c:v>8.6141251620634934E-2</c:v>
                </c:pt>
                <c:pt idx="1491">
                  <c:v>8.6247784954634726E-2</c:v>
                </c:pt>
                <c:pt idx="1492">
                  <c:v>8.7489901621633864E-2</c:v>
                </c:pt>
                <c:pt idx="1493">
                  <c:v>8.7881651620634132E-2</c:v>
                </c:pt>
                <c:pt idx="1494">
                  <c:v>8.7002184954634659E-2</c:v>
                </c:pt>
                <c:pt idx="1495">
                  <c:v>8.7303868287634062E-2</c:v>
                </c:pt>
                <c:pt idx="1496">
                  <c:v>8.6439751621634558E-2</c:v>
                </c:pt>
                <c:pt idx="1497">
                  <c:v>8.7664251620635542E-2</c:v>
                </c:pt>
                <c:pt idx="1498">
                  <c:v>8.6647368287636001E-2</c:v>
                </c:pt>
                <c:pt idx="1499">
                  <c:v>8.6710834954635191E-2</c:v>
                </c:pt>
                <c:pt idx="1500">
                  <c:v>8.607441828763554E-2</c:v>
                </c:pt>
                <c:pt idx="1501">
                  <c:v>8.6184118287634975E-2</c:v>
                </c:pt>
                <c:pt idx="1502">
                  <c:v>8.6369184954634109E-2</c:v>
                </c:pt>
                <c:pt idx="1503">
                  <c:v>8.6668934954635818E-2</c:v>
                </c:pt>
                <c:pt idx="1504">
                  <c:v>8.5853551621635577E-2</c:v>
                </c:pt>
                <c:pt idx="1505">
                  <c:v>8.5441284954635238E-2</c:v>
                </c:pt>
                <c:pt idx="1506">
                  <c:v>8.5638634954634002E-2</c:v>
                </c:pt>
                <c:pt idx="1507">
                  <c:v>8.7555234954635269E-2</c:v>
                </c:pt>
                <c:pt idx="1508">
                  <c:v>8.7577068287634591E-2</c:v>
                </c:pt>
                <c:pt idx="1509">
                  <c:v>8.7473718287636532E-2</c:v>
                </c:pt>
                <c:pt idx="1510">
                  <c:v>8.6398818287635765E-2</c:v>
                </c:pt>
                <c:pt idx="1511">
                  <c:v>8.6088918287636235E-2</c:v>
                </c:pt>
                <c:pt idx="1512">
                  <c:v>8.7659518288635413E-2</c:v>
                </c:pt>
                <c:pt idx="1513">
                  <c:v>8.8213218287634648E-2</c:v>
                </c:pt>
                <c:pt idx="1514">
                  <c:v>8.7143701620634589E-2</c:v>
                </c:pt>
                <c:pt idx="1515">
                  <c:v>8.6272534954634411E-2</c:v>
                </c:pt>
                <c:pt idx="1516">
                  <c:v>8.5463901621634891E-2</c:v>
                </c:pt>
                <c:pt idx="1517">
                  <c:v>8.6820018287635664E-2</c:v>
                </c:pt>
                <c:pt idx="1518">
                  <c:v>8.6387284954634241E-2</c:v>
                </c:pt>
                <c:pt idx="1519">
                  <c:v>8.5746434954634326E-2</c:v>
                </c:pt>
                <c:pt idx="1520">
                  <c:v>8.6074984954635086E-2</c:v>
                </c:pt>
                <c:pt idx="1521">
                  <c:v>8.6291251620636361E-2</c:v>
                </c:pt>
                <c:pt idx="1522">
                  <c:v>8.7340968287635962E-2</c:v>
                </c:pt>
                <c:pt idx="1523">
                  <c:v>8.747718495463444E-2</c:v>
                </c:pt>
                <c:pt idx="1524">
                  <c:v>8.7830668287635222E-2</c:v>
                </c:pt>
                <c:pt idx="1525">
                  <c:v>8.7114818287634593E-2</c:v>
                </c:pt>
                <c:pt idx="1526">
                  <c:v>8.6362284954635188E-2</c:v>
                </c:pt>
                <c:pt idx="1527">
                  <c:v>8.7589201621634333E-2</c:v>
                </c:pt>
                <c:pt idx="1528">
                  <c:v>8.6952784954634682E-2</c:v>
                </c:pt>
                <c:pt idx="1529">
                  <c:v>8.6830068287634093E-2</c:v>
                </c:pt>
                <c:pt idx="1530">
                  <c:v>8.6540401621636592E-2</c:v>
                </c:pt>
                <c:pt idx="1531">
                  <c:v>8.6591801621635073E-2</c:v>
                </c:pt>
                <c:pt idx="1532">
                  <c:v>8.7147268288633756E-2</c:v>
                </c:pt>
                <c:pt idx="1533">
                  <c:v>8.6870384954634533E-2</c:v>
                </c:pt>
                <c:pt idx="1534">
                  <c:v>8.6150301621634201E-2</c:v>
                </c:pt>
                <c:pt idx="1535">
                  <c:v>8.5401068287635967E-2</c:v>
                </c:pt>
                <c:pt idx="1536">
                  <c:v>8.575703495463563E-2</c:v>
                </c:pt>
                <c:pt idx="1537">
                  <c:v>8.644146828763502E-2</c:v>
                </c:pt>
                <c:pt idx="1538">
                  <c:v>8.7053684954636085E-2</c:v>
                </c:pt>
                <c:pt idx="1539">
                  <c:v>8.6499401621635302E-2</c:v>
                </c:pt>
                <c:pt idx="1540">
                  <c:v>8.6449434954635779E-2</c:v>
                </c:pt>
                <c:pt idx="1541">
                  <c:v>8.6484001620636436E-2</c:v>
                </c:pt>
                <c:pt idx="1542">
                  <c:v>8.7216884954633672E-2</c:v>
                </c:pt>
                <c:pt idx="1543">
                  <c:v>8.6957701621635325E-2</c:v>
                </c:pt>
                <c:pt idx="1544">
                  <c:v>8.672666828763545E-2</c:v>
                </c:pt>
                <c:pt idx="1545">
                  <c:v>8.5543584954635238E-2</c:v>
                </c:pt>
                <c:pt idx="1546">
                  <c:v>8.5190884954636475E-2</c:v>
                </c:pt>
                <c:pt idx="1547">
                  <c:v>8.6271201621634847E-2</c:v>
                </c:pt>
                <c:pt idx="1548">
                  <c:v>8.6129718288635276E-2</c:v>
                </c:pt>
                <c:pt idx="1549">
                  <c:v>8.6783201621633582E-2</c:v>
                </c:pt>
                <c:pt idx="1550">
                  <c:v>8.5686751621634999E-2</c:v>
                </c:pt>
                <c:pt idx="1551">
                  <c:v>8.5196151620635791E-2</c:v>
                </c:pt>
                <c:pt idx="1552">
                  <c:v>8.6404551621635323E-2</c:v>
                </c:pt>
                <c:pt idx="1553">
                  <c:v>8.6223751621636341E-2</c:v>
                </c:pt>
                <c:pt idx="1554">
                  <c:v>8.5619068288634553E-2</c:v>
                </c:pt>
                <c:pt idx="1555">
                  <c:v>8.6098901621635721E-2</c:v>
                </c:pt>
                <c:pt idx="1556">
                  <c:v>8.675916828863342E-2</c:v>
                </c:pt>
                <c:pt idx="1557">
                  <c:v>8.72414016206359E-2</c:v>
                </c:pt>
                <c:pt idx="1558">
                  <c:v>8.7120168287634941E-2</c:v>
                </c:pt>
                <c:pt idx="1559">
                  <c:v>8.6312251621634944E-2</c:v>
                </c:pt>
                <c:pt idx="1560">
                  <c:v>8.5520034954635366E-2</c:v>
                </c:pt>
                <c:pt idx="1561">
                  <c:v>8.5094551621635178E-2</c:v>
                </c:pt>
                <c:pt idx="1562">
                  <c:v>8.6419884954635068E-2</c:v>
                </c:pt>
                <c:pt idx="1563">
                  <c:v>8.7025201621635434E-2</c:v>
                </c:pt>
                <c:pt idx="1564">
                  <c:v>8.5868734954635345E-2</c:v>
                </c:pt>
                <c:pt idx="1565">
                  <c:v>8.4876284954635312E-2</c:v>
                </c:pt>
                <c:pt idx="1566">
                  <c:v>8.4550284954634153E-2</c:v>
                </c:pt>
                <c:pt idx="1567">
                  <c:v>8.5115368288635113E-2</c:v>
                </c:pt>
                <c:pt idx="1568">
                  <c:v>8.6194084954634237E-2</c:v>
                </c:pt>
                <c:pt idx="1569">
                  <c:v>8.6251934954635262E-2</c:v>
                </c:pt>
                <c:pt idx="1570">
                  <c:v>8.5820784954634549E-2</c:v>
                </c:pt>
                <c:pt idx="1571">
                  <c:v>8.5187151620633644E-2</c:v>
                </c:pt>
                <c:pt idx="1572">
                  <c:v>8.6264001621635972E-2</c:v>
                </c:pt>
                <c:pt idx="1573">
                  <c:v>8.62237682876347E-2</c:v>
                </c:pt>
                <c:pt idx="1574">
                  <c:v>8.5967801621634893E-2</c:v>
                </c:pt>
                <c:pt idx="1575">
                  <c:v>8.5736568287636233E-2</c:v>
                </c:pt>
                <c:pt idx="1576">
                  <c:v>8.6294184954636949E-2</c:v>
                </c:pt>
                <c:pt idx="1577">
                  <c:v>8.587971828763577E-2</c:v>
                </c:pt>
                <c:pt idx="1578">
                  <c:v>8.7652934954634804E-2</c:v>
                </c:pt>
                <c:pt idx="1579">
                  <c:v>8.6212584954635491E-2</c:v>
                </c:pt>
                <c:pt idx="1580">
                  <c:v>8.4495568287634187E-2</c:v>
                </c:pt>
                <c:pt idx="1581">
                  <c:v>8.5597184954634559E-2</c:v>
                </c:pt>
                <c:pt idx="1582">
                  <c:v>8.7147534954635036E-2</c:v>
                </c:pt>
                <c:pt idx="1583">
                  <c:v>8.6226068288635022E-2</c:v>
                </c:pt>
                <c:pt idx="1584">
                  <c:v>8.5501634954635281E-2</c:v>
                </c:pt>
                <c:pt idx="1585">
                  <c:v>8.5416518287635329E-2</c:v>
                </c:pt>
                <c:pt idx="1586">
                  <c:v>8.532401828763439E-2</c:v>
                </c:pt>
                <c:pt idx="1587">
                  <c:v>8.6966801621636863E-2</c:v>
                </c:pt>
                <c:pt idx="1588">
                  <c:v>8.7653268288635205E-2</c:v>
                </c:pt>
                <c:pt idx="1589">
                  <c:v>8.6329801620635666E-2</c:v>
                </c:pt>
                <c:pt idx="1590">
                  <c:v>8.5563334954635112E-2</c:v>
                </c:pt>
                <c:pt idx="1591">
                  <c:v>8.6127034954635834E-2</c:v>
                </c:pt>
                <c:pt idx="1592">
                  <c:v>8.7101501620635263E-2</c:v>
                </c:pt>
                <c:pt idx="1593">
                  <c:v>8.8244568288635167E-2</c:v>
                </c:pt>
                <c:pt idx="1594">
                  <c:v>8.7542118287634724E-2</c:v>
                </c:pt>
                <c:pt idx="1595">
                  <c:v>8.585616828863421E-2</c:v>
                </c:pt>
                <c:pt idx="1596">
                  <c:v>8.5720418287635797E-2</c:v>
                </c:pt>
                <c:pt idx="1597">
                  <c:v>8.6912684954635028E-2</c:v>
                </c:pt>
                <c:pt idx="1598">
                  <c:v>8.6301718287636137E-2</c:v>
                </c:pt>
                <c:pt idx="1599">
                  <c:v>8.5597201620634694E-2</c:v>
                </c:pt>
                <c:pt idx="1600">
                  <c:v>8.4744068287633839E-2</c:v>
                </c:pt>
                <c:pt idx="1601">
                  <c:v>8.4428768288635242E-2</c:v>
                </c:pt>
                <c:pt idx="1602">
                  <c:v>8.5557101621635129E-2</c:v>
                </c:pt>
                <c:pt idx="1603">
                  <c:v>8.6079534954634968E-2</c:v>
                </c:pt>
                <c:pt idx="1604">
                  <c:v>8.4562401621635447E-2</c:v>
                </c:pt>
                <c:pt idx="1605">
                  <c:v>8.3825568287634683E-2</c:v>
                </c:pt>
                <c:pt idx="1606">
                  <c:v>8.379850162163463E-2</c:v>
                </c:pt>
                <c:pt idx="1607">
                  <c:v>8.5004918287633929E-2</c:v>
                </c:pt>
                <c:pt idx="1608">
                  <c:v>8.5830251621635073E-2</c:v>
                </c:pt>
                <c:pt idx="1609">
                  <c:v>8.5848151621634644E-2</c:v>
                </c:pt>
                <c:pt idx="1610">
                  <c:v>8.5082084954635123E-2</c:v>
                </c:pt>
                <c:pt idx="1611">
                  <c:v>8.5482818288633938E-2</c:v>
                </c:pt>
                <c:pt idx="1612">
                  <c:v>8.6897451620634586E-2</c:v>
                </c:pt>
                <c:pt idx="1613">
                  <c:v>8.6856518287635881E-2</c:v>
                </c:pt>
                <c:pt idx="1614">
                  <c:v>8.5044401621635318E-2</c:v>
                </c:pt>
                <c:pt idx="1615">
                  <c:v>8.5295168288634843E-2</c:v>
                </c:pt>
                <c:pt idx="1616">
                  <c:v>8.598743495463515E-2</c:v>
                </c:pt>
                <c:pt idx="1617">
                  <c:v>8.6404201621634785E-2</c:v>
                </c:pt>
                <c:pt idx="1618">
                  <c:v>8.6305518288634447E-2</c:v>
                </c:pt>
                <c:pt idx="1619">
                  <c:v>8.4934251620635864E-2</c:v>
                </c:pt>
                <c:pt idx="1620">
                  <c:v>8.4500868288635816E-2</c:v>
                </c:pt>
                <c:pt idx="1621">
                  <c:v>8.4052701620635079E-2</c:v>
                </c:pt>
                <c:pt idx="1622">
                  <c:v>8.4788751620633734E-2</c:v>
                </c:pt>
                <c:pt idx="1623">
                  <c:v>8.4454084954634384E-2</c:v>
                </c:pt>
                <c:pt idx="1624">
                  <c:v>8.2919568287635942E-2</c:v>
                </c:pt>
                <c:pt idx="1625">
                  <c:v>8.2730368288634809E-2</c:v>
                </c:pt>
                <c:pt idx="1626">
                  <c:v>8.3295668288634689E-2</c:v>
                </c:pt>
                <c:pt idx="1627">
                  <c:v>8.4880184954634702E-2</c:v>
                </c:pt>
                <c:pt idx="1628">
                  <c:v>8.4878868288633585E-2</c:v>
                </c:pt>
                <c:pt idx="1629">
                  <c:v>8.3521768287635384E-2</c:v>
                </c:pt>
                <c:pt idx="1630">
                  <c:v>8.2671584954635252E-2</c:v>
                </c:pt>
                <c:pt idx="1631">
                  <c:v>8.2902334954635309E-2</c:v>
                </c:pt>
                <c:pt idx="1632">
                  <c:v>8.4825684954633745E-2</c:v>
                </c:pt>
                <c:pt idx="1633">
                  <c:v>8.4840534954634977E-2</c:v>
                </c:pt>
                <c:pt idx="1634">
                  <c:v>8.4096201621635475E-2</c:v>
                </c:pt>
                <c:pt idx="1635">
                  <c:v>8.3375001620636185E-2</c:v>
                </c:pt>
                <c:pt idx="1636">
                  <c:v>8.3175118287634492E-2</c:v>
                </c:pt>
                <c:pt idx="1637">
                  <c:v>8.4740968288635005E-2</c:v>
                </c:pt>
                <c:pt idx="1638">
                  <c:v>8.4993884954636473E-2</c:v>
                </c:pt>
                <c:pt idx="1639">
                  <c:v>8.3687534954634574E-2</c:v>
                </c:pt>
                <c:pt idx="1640">
                  <c:v>8.2579551620636155E-2</c:v>
                </c:pt>
                <c:pt idx="1641">
                  <c:v>8.2864351621633775E-2</c:v>
                </c:pt>
                <c:pt idx="1642">
                  <c:v>8.4402651621635544E-2</c:v>
                </c:pt>
                <c:pt idx="1643">
                  <c:v>8.4346368287635004E-2</c:v>
                </c:pt>
                <c:pt idx="1644">
                  <c:v>8.3212951621636139E-2</c:v>
                </c:pt>
                <c:pt idx="1645">
                  <c:v>8.3092534954635783E-2</c:v>
                </c:pt>
                <c:pt idx="1646">
                  <c:v>8.2995601620636267E-2</c:v>
                </c:pt>
                <c:pt idx="1647">
                  <c:v>8.4488751620634434E-2</c:v>
                </c:pt>
                <c:pt idx="1648">
                  <c:v>8.4843184954635747E-2</c:v>
                </c:pt>
                <c:pt idx="1649">
                  <c:v>8.431281828763551E-2</c:v>
                </c:pt>
                <c:pt idx="1650">
                  <c:v>8.340275162163549E-2</c:v>
                </c:pt>
                <c:pt idx="1651">
                  <c:v>8.3878718287634074E-2</c:v>
                </c:pt>
                <c:pt idx="1652">
                  <c:v>8.5851868287635386E-2</c:v>
                </c:pt>
                <c:pt idx="1653">
                  <c:v>8.5416434954636161E-2</c:v>
                </c:pt>
                <c:pt idx="1654">
                  <c:v>8.4268855446635899E-2</c:v>
                </c:pt>
                <c:pt idx="1655">
                  <c:v>8.3441214897634369E-2</c:v>
                </c:pt>
                <c:pt idx="1656">
                  <c:v>8.3159584954635962E-2</c:v>
                </c:pt>
                <c:pt idx="1657">
                  <c:v>8.3880551620635929E-2</c:v>
                </c:pt>
                <c:pt idx="1658">
                  <c:v>8.3974768287635643E-2</c:v>
                </c:pt>
                <c:pt idx="1659">
                  <c:v>8.36060016216357E-2</c:v>
                </c:pt>
                <c:pt idx="1660">
                  <c:v>8.2624784954635461E-2</c:v>
                </c:pt>
                <c:pt idx="1661">
                  <c:v>8.3377101621635946E-2</c:v>
                </c:pt>
                <c:pt idx="1662">
                  <c:v>8.4425418287635084E-2</c:v>
                </c:pt>
                <c:pt idx="1663">
                  <c:v>8.3808684954634588E-2</c:v>
                </c:pt>
                <c:pt idx="1664">
                  <c:v>8.2492951620634886E-2</c:v>
                </c:pt>
                <c:pt idx="1665">
                  <c:v>8.2603368288633933E-2</c:v>
                </c:pt>
                <c:pt idx="1666">
                  <c:v>8.2366451621636388E-2</c:v>
                </c:pt>
                <c:pt idx="1667">
                  <c:v>8.3692401620634543E-2</c:v>
                </c:pt>
                <c:pt idx="1668">
                  <c:v>8.4464851621635889E-2</c:v>
                </c:pt>
                <c:pt idx="1669">
                  <c:v>8.3840301621634611E-2</c:v>
                </c:pt>
                <c:pt idx="1670">
                  <c:v>8.2848251621635699E-2</c:v>
                </c:pt>
                <c:pt idx="1671">
                  <c:v>8.3071818288633553E-2</c:v>
                </c:pt>
                <c:pt idx="1672">
                  <c:v>8.4587151620635043E-2</c:v>
                </c:pt>
                <c:pt idx="1673">
                  <c:v>8.4656378057635623E-2</c:v>
                </c:pt>
                <c:pt idx="1674">
                  <c:v>8.3824651621634688E-2</c:v>
                </c:pt>
                <c:pt idx="1675">
                  <c:v>8.3325884954636026E-2</c:v>
                </c:pt>
                <c:pt idx="1676">
                  <c:v>8.4181834954636076E-2</c:v>
                </c:pt>
                <c:pt idx="1677">
                  <c:v>8.4287034954636214E-2</c:v>
                </c:pt>
                <c:pt idx="1678">
                  <c:v>8.4047534954635156E-2</c:v>
                </c:pt>
                <c:pt idx="1679">
                  <c:v>8.3396784954635012E-2</c:v>
                </c:pt>
                <c:pt idx="1680">
                  <c:v>8.3033584954634337E-2</c:v>
                </c:pt>
                <c:pt idx="1681">
                  <c:v>8.3098584954635429E-2</c:v>
                </c:pt>
                <c:pt idx="1682">
                  <c:v>8.448821828763356E-2</c:v>
                </c:pt>
                <c:pt idx="1683">
                  <c:v>8.3787418287634724E-2</c:v>
                </c:pt>
                <c:pt idx="1684">
                  <c:v>8.3146651620635753E-2</c:v>
                </c:pt>
                <c:pt idx="1685">
                  <c:v>8.2442168287634759E-2</c:v>
                </c:pt>
                <c:pt idx="1686">
                  <c:v>8.2846884954635686E-2</c:v>
                </c:pt>
                <c:pt idx="1687">
                  <c:v>8.424488495463392E-2</c:v>
                </c:pt>
                <c:pt idx="1688">
                  <c:v>8.4033651620636279E-2</c:v>
                </c:pt>
                <c:pt idx="1689">
                  <c:v>8.4158884954634333E-2</c:v>
                </c:pt>
                <c:pt idx="1690">
                  <c:v>8.349021828763617E-2</c:v>
                </c:pt>
                <c:pt idx="1691">
                  <c:v>8.4278468288633862E-2</c:v>
                </c:pt>
                <c:pt idx="1692">
                  <c:v>8.5483901621634134E-2</c:v>
                </c:pt>
                <c:pt idx="1693">
                  <c:v>8.5164801621633673E-2</c:v>
                </c:pt>
                <c:pt idx="1694">
                  <c:v>8.3810568287635251E-2</c:v>
                </c:pt>
                <c:pt idx="1695">
                  <c:v>8.3363001620636284E-2</c:v>
                </c:pt>
                <c:pt idx="1696">
                  <c:v>8.3324351620635811E-2</c:v>
                </c:pt>
                <c:pt idx="1697">
                  <c:v>8.3507584954634867E-2</c:v>
                </c:pt>
                <c:pt idx="1698">
                  <c:v>8.430688495463548E-2</c:v>
                </c:pt>
                <c:pt idx="1699">
                  <c:v>8.2828384954634432E-2</c:v>
                </c:pt>
                <c:pt idx="1700">
                  <c:v>8.2385401621635795E-2</c:v>
                </c:pt>
                <c:pt idx="1701">
                  <c:v>8.2744801621634695E-2</c:v>
                </c:pt>
                <c:pt idx="1702">
                  <c:v>8.3246518287635768E-2</c:v>
                </c:pt>
                <c:pt idx="1703">
                  <c:v>8.2673068287634793E-2</c:v>
                </c:pt>
                <c:pt idx="1704">
                  <c:v>8.3315684954635844E-2</c:v>
                </c:pt>
                <c:pt idx="1705">
                  <c:v>8.2153251621635365E-2</c:v>
                </c:pt>
                <c:pt idx="1706">
                  <c:v>8.2538968288634523E-2</c:v>
                </c:pt>
                <c:pt idx="1707">
                  <c:v>8.3658751620635657E-2</c:v>
                </c:pt>
                <c:pt idx="1708">
                  <c:v>8.3757851621633878E-2</c:v>
                </c:pt>
                <c:pt idx="1709">
                  <c:v>8.3338551620634777E-2</c:v>
                </c:pt>
                <c:pt idx="1710">
                  <c:v>8.3038184954634803E-2</c:v>
                </c:pt>
                <c:pt idx="1711">
                  <c:v>8.3850784954634522E-2</c:v>
                </c:pt>
                <c:pt idx="1712">
                  <c:v>8.4780501621635113E-2</c:v>
                </c:pt>
                <c:pt idx="1713">
                  <c:v>8.4765251621634535E-2</c:v>
                </c:pt>
                <c:pt idx="1714">
                  <c:v>8.3430884954633827E-2</c:v>
                </c:pt>
                <c:pt idx="1715">
                  <c:v>8.3272118287634728E-2</c:v>
                </c:pt>
                <c:pt idx="1716">
                  <c:v>8.3882734954634858E-2</c:v>
                </c:pt>
                <c:pt idx="1717">
                  <c:v>8.4585518287635525E-2</c:v>
                </c:pt>
                <c:pt idx="1718">
                  <c:v>8.3906601621634908E-2</c:v>
                </c:pt>
                <c:pt idx="1719">
                  <c:v>8.3134068288634483E-2</c:v>
                </c:pt>
                <c:pt idx="1720">
                  <c:v>8.2199918288635404E-2</c:v>
                </c:pt>
                <c:pt idx="1721">
                  <c:v>8.3135201621635263E-2</c:v>
                </c:pt>
                <c:pt idx="1722">
                  <c:v>8.3436551621634353E-2</c:v>
                </c:pt>
                <c:pt idx="1723">
                  <c:v>8.2432118287634554E-2</c:v>
                </c:pt>
                <c:pt idx="1724">
                  <c:v>8.2459901621634218E-2</c:v>
                </c:pt>
                <c:pt idx="1725">
                  <c:v>8.2436101621634977E-2</c:v>
                </c:pt>
                <c:pt idx="1726">
                  <c:v>8.1673818288635319E-2</c:v>
                </c:pt>
                <c:pt idx="1727">
                  <c:v>8.2256951621633961E-2</c:v>
                </c:pt>
                <c:pt idx="1728">
                  <c:v>8.2156801621635994E-2</c:v>
                </c:pt>
                <c:pt idx="1729">
                  <c:v>8.1529551621635138E-2</c:v>
                </c:pt>
                <c:pt idx="1730">
                  <c:v>8.0398201621635496E-2</c:v>
                </c:pt>
                <c:pt idx="1731">
                  <c:v>8.0902868288635604E-2</c:v>
                </c:pt>
                <c:pt idx="1732">
                  <c:v>8.1863634954634806E-2</c:v>
                </c:pt>
                <c:pt idx="1733">
                  <c:v>8.2348634954635985E-2</c:v>
                </c:pt>
                <c:pt idx="1734">
                  <c:v>8.2374818288634716E-2</c:v>
                </c:pt>
                <c:pt idx="1735">
                  <c:v>8.3045951621635E-2</c:v>
                </c:pt>
                <c:pt idx="1736">
                  <c:v>8.3174784954634179E-2</c:v>
                </c:pt>
                <c:pt idx="1737">
                  <c:v>8.3892584954636279E-2</c:v>
                </c:pt>
                <c:pt idx="1738">
                  <c:v>8.4018934954634888E-2</c:v>
                </c:pt>
                <c:pt idx="1739">
                  <c:v>8.3549768287633969E-2</c:v>
                </c:pt>
                <c:pt idx="1740">
                  <c:v>8.221605162163384E-2</c:v>
                </c:pt>
                <c:pt idx="1741">
                  <c:v>8.2673384954636747E-2</c:v>
                </c:pt>
                <c:pt idx="1742">
                  <c:v>8.3966634954634772E-2</c:v>
                </c:pt>
                <c:pt idx="1743">
                  <c:v>8.2887118287635092E-2</c:v>
                </c:pt>
                <c:pt idx="1744">
                  <c:v>8.3280834954635369E-2</c:v>
                </c:pt>
                <c:pt idx="1745">
                  <c:v>8.2590718287635229E-2</c:v>
                </c:pt>
                <c:pt idx="1746">
                  <c:v>8.2331434954633936E-2</c:v>
                </c:pt>
                <c:pt idx="1747">
                  <c:v>8.3798401621635238E-2</c:v>
                </c:pt>
                <c:pt idx="1748">
                  <c:v>8.4912918287635281E-2</c:v>
                </c:pt>
                <c:pt idx="1749">
                  <c:v>8.4383534954635936E-2</c:v>
                </c:pt>
                <c:pt idx="1750">
                  <c:v>8.3984634954635512E-2</c:v>
                </c:pt>
                <c:pt idx="1751">
                  <c:v>8.2878251620636251E-2</c:v>
                </c:pt>
                <c:pt idx="1752">
                  <c:v>8.4215451620634513E-2</c:v>
                </c:pt>
                <c:pt idx="1753">
                  <c:v>8.4073051620634859E-2</c:v>
                </c:pt>
                <c:pt idx="1754">
                  <c:v>8.3248251620634678E-2</c:v>
                </c:pt>
                <c:pt idx="1755">
                  <c:v>8.3176334954634529E-2</c:v>
                </c:pt>
                <c:pt idx="1756">
                  <c:v>8.3820384954636312E-2</c:v>
                </c:pt>
                <c:pt idx="1757">
                  <c:v>8.564708495463505E-2</c:v>
                </c:pt>
                <c:pt idx="1758">
                  <c:v>8.5599534954635376E-2</c:v>
                </c:pt>
                <c:pt idx="1759">
                  <c:v>8.5161951621635895E-2</c:v>
                </c:pt>
                <c:pt idx="1760">
                  <c:v>8.491861828763439E-2</c:v>
                </c:pt>
                <c:pt idx="1761">
                  <c:v>8.5127001621636028E-2</c:v>
                </c:pt>
                <c:pt idx="1762">
                  <c:v>8.5595918288635803E-2</c:v>
                </c:pt>
                <c:pt idx="1763">
                  <c:v>8.6109468287636576E-2</c:v>
                </c:pt>
                <c:pt idx="1764">
                  <c:v>8.4954684954634901E-2</c:v>
                </c:pt>
                <c:pt idx="1765">
                  <c:v>8.3737968288634251E-2</c:v>
                </c:pt>
                <c:pt idx="1766">
                  <c:v>8.4547234954634037E-2</c:v>
                </c:pt>
                <c:pt idx="1767">
                  <c:v>8.4961551620635151E-2</c:v>
                </c:pt>
                <c:pt idx="1768">
                  <c:v>8.5355401621635268E-2</c:v>
                </c:pt>
                <c:pt idx="1769">
                  <c:v>8.3645868287634345E-2</c:v>
                </c:pt>
                <c:pt idx="1770">
                  <c:v>8.3113851620636142E-2</c:v>
                </c:pt>
                <c:pt idx="1771">
                  <c:v>8.3577568287635545E-2</c:v>
                </c:pt>
                <c:pt idx="1772">
                  <c:v>8.4909201620636227E-2</c:v>
                </c:pt>
                <c:pt idx="1773">
                  <c:v>8.4567034954634496E-2</c:v>
                </c:pt>
                <c:pt idx="1774">
                  <c:v>8.4602751621636246E-2</c:v>
                </c:pt>
                <c:pt idx="1775">
                  <c:v>8.3521151620635253E-2</c:v>
                </c:pt>
                <c:pt idx="1776">
                  <c:v>8.4066918287636044E-2</c:v>
                </c:pt>
                <c:pt idx="1777">
                  <c:v>8.513613495463615E-2</c:v>
                </c:pt>
                <c:pt idx="1778">
                  <c:v>8.5241934954634418E-2</c:v>
                </c:pt>
                <c:pt idx="1779">
                  <c:v>8.4953968287635379E-2</c:v>
                </c:pt>
                <c:pt idx="1780">
                  <c:v>8.4191168287634982E-2</c:v>
                </c:pt>
                <c:pt idx="1781">
                  <c:v>8.4815901621634909E-2</c:v>
                </c:pt>
                <c:pt idx="1782">
                  <c:v>8.6332268288636188E-2</c:v>
                </c:pt>
                <c:pt idx="1783">
                  <c:v>8.6107818287635057E-2</c:v>
                </c:pt>
                <c:pt idx="1784">
                  <c:v>8.5672434954634641E-2</c:v>
                </c:pt>
                <c:pt idx="1785">
                  <c:v>8.5269668287635186E-2</c:v>
                </c:pt>
                <c:pt idx="1786">
                  <c:v>8.5468501621635357E-2</c:v>
                </c:pt>
                <c:pt idx="1787">
                  <c:v>8.6280934954636651E-2</c:v>
                </c:pt>
                <c:pt idx="1788">
                  <c:v>8.6217018287635755E-2</c:v>
                </c:pt>
                <c:pt idx="1789">
                  <c:v>8.5080284954635405E-2</c:v>
                </c:pt>
                <c:pt idx="1790">
                  <c:v>8.4571051621635279E-2</c:v>
                </c:pt>
                <c:pt idx="1791">
                  <c:v>8.4450518288635396E-2</c:v>
                </c:pt>
                <c:pt idx="1792">
                  <c:v>8.5051584954635745E-2</c:v>
                </c:pt>
                <c:pt idx="1793">
                  <c:v>8.4753901621635125E-2</c:v>
                </c:pt>
                <c:pt idx="1794">
                  <c:v>8.3603551620633626E-2</c:v>
                </c:pt>
                <c:pt idx="1795">
                  <c:v>8.3224351621634357E-2</c:v>
                </c:pt>
                <c:pt idx="1796">
                  <c:v>8.3324068288636172E-2</c:v>
                </c:pt>
                <c:pt idx="1797">
                  <c:v>8.3985968288635166E-2</c:v>
                </c:pt>
                <c:pt idx="1798">
                  <c:v>8.326416828763597E-2</c:v>
                </c:pt>
                <c:pt idx="1799">
                  <c:v>8.3772434954635516E-2</c:v>
                </c:pt>
                <c:pt idx="1800">
                  <c:v>8.2771351620635786E-2</c:v>
                </c:pt>
                <c:pt idx="1801">
                  <c:v>8.3092451621634839E-2</c:v>
                </c:pt>
                <c:pt idx="1802">
                  <c:v>8.4012951620635962E-2</c:v>
                </c:pt>
                <c:pt idx="1803">
                  <c:v>8.3895284954634081E-2</c:v>
                </c:pt>
                <c:pt idx="1804">
                  <c:v>8.3423201621634663E-2</c:v>
                </c:pt>
                <c:pt idx="1805">
                  <c:v>8.3433534954636374E-2</c:v>
                </c:pt>
                <c:pt idx="1806">
                  <c:v>8.3698834954635176E-2</c:v>
                </c:pt>
                <c:pt idx="1807">
                  <c:v>8.4634818287634334E-2</c:v>
                </c:pt>
                <c:pt idx="1808">
                  <c:v>8.4320534954635123E-2</c:v>
                </c:pt>
                <c:pt idx="1809">
                  <c:v>8.3464418287636649E-2</c:v>
                </c:pt>
                <c:pt idx="1810">
                  <c:v>8.281773495463432E-2</c:v>
                </c:pt>
                <c:pt idx="1811">
                  <c:v>8.3070551620636396E-2</c:v>
                </c:pt>
                <c:pt idx="1812">
                  <c:v>8.4589784954635677E-2</c:v>
                </c:pt>
                <c:pt idx="1813">
                  <c:v>8.3528768287635474E-2</c:v>
                </c:pt>
                <c:pt idx="1814">
                  <c:v>8.2584368287635629E-2</c:v>
                </c:pt>
                <c:pt idx="1815">
                  <c:v>8.2423301620636297E-2</c:v>
                </c:pt>
                <c:pt idx="1816">
                  <c:v>8.2289168287635578E-2</c:v>
                </c:pt>
                <c:pt idx="1817">
                  <c:v>8.246888495463614E-2</c:v>
                </c:pt>
                <c:pt idx="1818">
                  <c:v>8.2424068287636404E-2</c:v>
                </c:pt>
                <c:pt idx="1819">
                  <c:v>8.1275551621635161E-2</c:v>
                </c:pt>
                <c:pt idx="1820">
                  <c:v>8.0737401620634502E-2</c:v>
                </c:pt>
                <c:pt idx="1821">
                  <c:v>8.1626901620634046E-2</c:v>
                </c:pt>
                <c:pt idx="1822">
                  <c:v>8.2481801621634349E-2</c:v>
                </c:pt>
                <c:pt idx="1823">
                  <c:v>8.2478384954635248E-2</c:v>
                </c:pt>
                <c:pt idx="1824">
                  <c:v>8.2049401621635015E-2</c:v>
                </c:pt>
                <c:pt idx="1825">
                  <c:v>8.1780768287634503E-2</c:v>
                </c:pt>
                <c:pt idx="1826">
                  <c:v>8.2761868287635126E-2</c:v>
                </c:pt>
                <c:pt idx="1827">
                  <c:v>8.3447568287635138E-2</c:v>
                </c:pt>
                <c:pt idx="1828">
                  <c:v>8.3426301621635363E-2</c:v>
                </c:pt>
                <c:pt idx="1829">
                  <c:v>8.3611118287635039E-2</c:v>
                </c:pt>
                <c:pt idx="1830">
                  <c:v>8.2803684954635332E-2</c:v>
                </c:pt>
                <c:pt idx="1831">
                  <c:v>8.3976068287634847E-2</c:v>
                </c:pt>
                <c:pt idx="1832">
                  <c:v>8.4129818287633912E-2</c:v>
                </c:pt>
                <c:pt idx="1833">
                  <c:v>8.4787651621635179E-2</c:v>
                </c:pt>
                <c:pt idx="1834">
                  <c:v>8.4267384954635732E-2</c:v>
                </c:pt>
                <c:pt idx="1835">
                  <c:v>8.4101584954634406E-2</c:v>
                </c:pt>
                <c:pt idx="1836">
                  <c:v>8.3974884954635259E-2</c:v>
                </c:pt>
                <c:pt idx="1837">
                  <c:v>8.5798701621635859E-2</c:v>
                </c:pt>
                <c:pt idx="1838">
                  <c:v>8.4856284954636069E-2</c:v>
                </c:pt>
                <c:pt idx="1839">
                  <c:v>8.4237801620634573E-2</c:v>
                </c:pt>
                <c:pt idx="1840">
                  <c:v>8.4077401621636044E-2</c:v>
                </c:pt>
                <c:pt idx="1841">
                  <c:v>8.2763618287636037E-2</c:v>
                </c:pt>
                <c:pt idx="1842">
                  <c:v>8.3247818287636749E-2</c:v>
                </c:pt>
                <c:pt idx="1843">
                  <c:v>8.3001618288635642E-2</c:v>
                </c:pt>
                <c:pt idx="1844">
                  <c:v>8.2491068288634312E-2</c:v>
                </c:pt>
                <c:pt idx="1845">
                  <c:v>8.2603601621634853E-2</c:v>
                </c:pt>
                <c:pt idx="1846">
                  <c:v>8.1835718287635389E-2</c:v>
                </c:pt>
                <c:pt idx="1847">
                  <c:v>8.2316451621634729E-2</c:v>
                </c:pt>
                <c:pt idx="1848">
                  <c:v>8.2352268288635871E-2</c:v>
                </c:pt>
                <c:pt idx="1849">
                  <c:v>8.2101634954634323E-2</c:v>
                </c:pt>
                <c:pt idx="1850">
                  <c:v>8.140006828763538E-2</c:v>
                </c:pt>
                <c:pt idx="1851">
                  <c:v>8.1574201621634673E-2</c:v>
                </c:pt>
                <c:pt idx="1852">
                  <c:v>8.3066968288633719E-2</c:v>
                </c:pt>
                <c:pt idx="1853">
                  <c:v>8.354468495463499E-2</c:v>
                </c:pt>
                <c:pt idx="1854">
                  <c:v>8.2997884954634588E-2</c:v>
                </c:pt>
                <c:pt idx="1855">
                  <c:v>8.2197018287635176E-2</c:v>
                </c:pt>
                <c:pt idx="1856">
                  <c:v>8.2474068287634511E-2</c:v>
                </c:pt>
                <c:pt idx="1857">
                  <c:v>8.3749434954634966E-2</c:v>
                </c:pt>
                <c:pt idx="1858">
                  <c:v>8.38749349546343E-2</c:v>
                </c:pt>
                <c:pt idx="1859">
                  <c:v>8.2635768287635886E-2</c:v>
                </c:pt>
                <c:pt idx="1860">
                  <c:v>8.2440718287635578E-2</c:v>
                </c:pt>
                <c:pt idx="1861">
                  <c:v>8.3187001620636553E-2</c:v>
                </c:pt>
                <c:pt idx="1862">
                  <c:v>8.3767584954635682E-2</c:v>
                </c:pt>
                <c:pt idx="1863">
                  <c:v>8.3506734954633816E-2</c:v>
                </c:pt>
                <c:pt idx="1864">
                  <c:v>8.2649551620635281E-2</c:v>
                </c:pt>
                <c:pt idx="1865">
                  <c:v>8.2847034954633886E-2</c:v>
                </c:pt>
                <c:pt idx="1866">
                  <c:v>8.2091651620634837E-2</c:v>
                </c:pt>
                <c:pt idx="1867">
                  <c:v>8.2561284954634134E-2</c:v>
                </c:pt>
                <c:pt idx="1868">
                  <c:v>8.3244151621634815E-2</c:v>
                </c:pt>
                <c:pt idx="1869">
                  <c:v>8.2945634954635056E-2</c:v>
                </c:pt>
                <c:pt idx="1870">
                  <c:v>8.2978368287633858E-2</c:v>
                </c:pt>
                <c:pt idx="1871">
                  <c:v>8.323171828763512E-2</c:v>
                </c:pt>
                <c:pt idx="1872">
                  <c:v>8.3703334954636249E-2</c:v>
                </c:pt>
                <c:pt idx="1873">
                  <c:v>8.4555051620636507E-2</c:v>
                </c:pt>
                <c:pt idx="1874">
                  <c:v>8.4036168287633745E-2</c:v>
                </c:pt>
                <c:pt idx="1875">
                  <c:v>8.359686828763549E-2</c:v>
                </c:pt>
                <c:pt idx="1876">
                  <c:v>8.3691501621634773E-2</c:v>
                </c:pt>
                <c:pt idx="1877">
                  <c:v>8.3617168287636462E-2</c:v>
                </c:pt>
                <c:pt idx="1878">
                  <c:v>8.4178184954636054E-2</c:v>
                </c:pt>
                <c:pt idx="1879">
                  <c:v>8.3465618287636462E-2</c:v>
                </c:pt>
                <c:pt idx="1880">
                  <c:v>8.358111828863804E-2</c:v>
                </c:pt>
                <c:pt idx="1881">
                  <c:v>8.3228801621634846E-2</c:v>
                </c:pt>
                <c:pt idx="1882">
                  <c:v>8.3707501620635144E-2</c:v>
                </c:pt>
                <c:pt idx="1883">
                  <c:v>8.3282601620634639E-2</c:v>
                </c:pt>
                <c:pt idx="1884">
                  <c:v>8.2732801621634794E-2</c:v>
                </c:pt>
                <c:pt idx="1885">
                  <c:v>8.249713495463587E-2</c:v>
                </c:pt>
                <c:pt idx="1886">
                  <c:v>8.2126568288634433E-2</c:v>
                </c:pt>
                <c:pt idx="1887">
                  <c:v>8.2809668287634169E-2</c:v>
                </c:pt>
                <c:pt idx="1888">
                  <c:v>8.2254484954635304E-2</c:v>
                </c:pt>
                <c:pt idx="1889">
                  <c:v>8.177501828763481E-2</c:v>
                </c:pt>
                <c:pt idx="1890">
                  <c:v>8.1498501621634661E-2</c:v>
                </c:pt>
                <c:pt idx="1891">
                  <c:v>8.1195551621634637E-2</c:v>
                </c:pt>
                <c:pt idx="1892">
                  <c:v>8.2385118287635978E-2</c:v>
                </c:pt>
                <c:pt idx="1893">
                  <c:v>8.3037534954634312E-2</c:v>
                </c:pt>
                <c:pt idx="1894">
                  <c:v>8.2743268288634569E-2</c:v>
                </c:pt>
                <c:pt idx="1895">
                  <c:v>8.3224118288635213E-2</c:v>
                </c:pt>
                <c:pt idx="1896">
                  <c:v>8.3713818288636249E-2</c:v>
                </c:pt>
                <c:pt idx="1897">
                  <c:v>8.3922834954634512E-2</c:v>
                </c:pt>
                <c:pt idx="1898">
                  <c:v>8.4469951621635092E-2</c:v>
                </c:pt>
                <c:pt idx="1899">
                  <c:v>8.3683901621634776E-2</c:v>
                </c:pt>
                <c:pt idx="1900">
                  <c:v>8.3019568287635709E-2</c:v>
                </c:pt>
                <c:pt idx="1901">
                  <c:v>8.3338651620634169E-2</c:v>
                </c:pt>
                <c:pt idx="1902">
                  <c:v>8.3848118288635393E-2</c:v>
                </c:pt>
                <c:pt idx="1903">
                  <c:v>8.3315234954634138E-2</c:v>
                </c:pt>
                <c:pt idx="1904">
                  <c:v>8.3253634954635475E-2</c:v>
                </c:pt>
                <c:pt idx="1905">
                  <c:v>8.2098418288634095E-2</c:v>
                </c:pt>
                <c:pt idx="1906">
                  <c:v>8.3132218287634091E-2</c:v>
                </c:pt>
                <c:pt idx="1907">
                  <c:v>8.3166134954636123E-2</c:v>
                </c:pt>
                <c:pt idx="1908">
                  <c:v>8.2901668287634595E-2</c:v>
                </c:pt>
                <c:pt idx="1909">
                  <c:v>8.2339334954635662E-2</c:v>
                </c:pt>
                <c:pt idx="1910">
                  <c:v>8.1743168287635642E-2</c:v>
                </c:pt>
                <c:pt idx="1911">
                  <c:v>8.2003168287634681E-2</c:v>
                </c:pt>
                <c:pt idx="1912">
                  <c:v>8.2406168287635057E-2</c:v>
                </c:pt>
                <c:pt idx="1913">
                  <c:v>8.220731828863484E-2</c:v>
                </c:pt>
                <c:pt idx="1914">
                  <c:v>8.1884068287635531E-2</c:v>
                </c:pt>
                <c:pt idx="1915">
                  <c:v>8.0240151621634143E-2</c:v>
                </c:pt>
                <c:pt idx="1916">
                  <c:v>8.0422218288635522E-2</c:v>
                </c:pt>
                <c:pt idx="1917">
                  <c:v>8.2004484954635887E-2</c:v>
                </c:pt>
                <c:pt idx="1918">
                  <c:v>8.1768351621635121E-2</c:v>
                </c:pt>
                <c:pt idx="1919">
                  <c:v>8.1812668287634255E-2</c:v>
                </c:pt>
                <c:pt idx="1920">
                  <c:v>8.1306301621633909E-2</c:v>
                </c:pt>
                <c:pt idx="1921">
                  <c:v>8.2599084954635332E-2</c:v>
                </c:pt>
                <c:pt idx="1922">
                  <c:v>8.295116828763574E-2</c:v>
                </c:pt>
                <c:pt idx="1923">
                  <c:v>8.2822851621635524E-2</c:v>
                </c:pt>
                <c:pt idx="1924">
                  <c:v>8.0864051620634841E-2</c:v>
                </c:pt>
                <c:pt idx="1925">
                  <c:v>8.1218618287635908E-2</c:v>
                </c:pt>
                <c:pt idx="1926">
                  <c:v>8.2011768288634018E-2</c:v>
                </c:pt>
                <c:pt idx="1927">
                  <c:v>8.2614868287635007E-2</c:v>
                </c:pt>
                <c:pt idx="1928">
                  <c:v>8.2318034954635438E-2</c:v>
                </c:pt>
                <c:pt idx="1929">
                  <c:v>8.1655818287636267E-2</c:v>
                </c:pt>
                <c:pt idx="1930">
                  <c:v>8.0655901621634302E-2</c:v>
                </c:pt>
                <c:pt idx="1931">
                  <c:v>8.1053734954636442E-2</c:v>
                </c:pt>
                <c:pt idx="1932">
                  <c:v>8.1414318287634929E-2</c:v>
                </c:pt>
                <c:pt idx="1933">
                  <c:v>8.0935368288635262E-2</c:v>
                </c:pt>
                <c:pt idx="1934">
                  <c:v>8.0743234954635229E-2</c:v>
                </c:pt>
                <c:pt idx="1935">
                  <c:v>8.0048001621633974E-2</c:v>
                </c:pt>
                <c:pt idx="1936">
                  <c:v>7.9497868288635504E-2</c:v>
                </c:pt>
                <c:pt idx="1937">
                  <c:v>8.0657018287634857E-2</c:v>
                </c:pt>
                <c:pt idx="1938">
                  <c:v>8.0920384954635965E-2</c:v>
                </c:pt>
                <c:pt idx="1939">
                  <c:v>7.958873495463506E-2</c:v>
                </c:pt>
                <c:pt idx="1940">
                  <c:v>7.9255784954636171E-2</c:v>
                </c:pt>
                <c:pt idx="1941">
                  <c:v>7.8581184954634425E-2</c:v>
                </c:pt>
                <c:pt idx="1942">
                  <c:v>8.0287884954634153E-2</c:v>
                </c:pt>
                <c:pt idx="1943">
                  <c:v>8.0361534954635078E-2</c:v>
                </c:pt>
                <c:pt idx="1944">
                  <c:v>7.9689718287633854E-2</c:v>
                </c:pt>
                <c:pt idx="1945">
                  <c:v>7.974728495463515E-2</c:v>
                </c:pt>
                <c:pt idx="1946">
                  <c:v>8.0198734954635059E-2</c:v>
                </c:pt>
                <c:pt idx="1947">
                  <c:v>8.1890234954634794E-2</c:v>
                </c:pt>
                <c:pt idx="1948">
                  <c:v>8.2155034954636635E-2</c:v>
                </c:pt>
                <c:pt idx="1949">
                  <c:v>8.1082984954633647E-2</c:v>
                </c:pt>
                <c:pt idx="1950">
                  <c:v>8.1120868287635789E-2</c:v>
                </c:pt>
                <c:pt idx="1951">
                  <c:v>8.2126901621634746E-2</c:v>
                </c:pt>
                <c:pt idx="1952">
                  <c:v>8.2637951621634814E-2</c:v>
                </c:pt>
                <c:pt idx="1953">
                  <c:v>8.3014884954636076E-2</c:v>
                </c:pt>
                <c:pt idx="1954">
                  <c:v>8.2150984954635492E-2</c:v>
                </c:pt>
                <c:pt idx="1955">
                  <c:v>8.1560751620635502E-2</c:v>
                </c:pt>
                <c:pt idx="1956">
                  <c:v>8.2338518288633283E-2</c:v>
                </c:pt>
                <c:pt idx="1957">
                  <c:v>8.3025951621633981E-2</c:v>
                </c:pt>
                <c:pt idx="1958">
                  <c:v>8.276145162063378E-2</c:v>
                </c:pt>
                <c:pt idx="1959">
                  <c:v>8.1390751620634832E-2</c:v>
                </c:pt>
                <c:pt idx="1960">
                  <c:v>7.9619351620635742E-2</c:v>
                </c:pt>
                <c:pt idx="1961">
                  <c:v>7.9975168288633741E-2</c:v>
                </c:pt>
                <c:pt idx="1962">
                  <c:v>8.1018384954635453E-2</c:v>
                </c:pt>
                <c:pt idx="1963">
                  <c:v>8.0306151621634486E-2</c:v>
                </c:pt>
                <c:pt idx="1964">
                  <c:v>7.9845751621634792E-2</c:v>
                </c:pt>
                <c:pt idx="1965">
                  <c:v>7.9252801621635088E-2</c:v>
                </c:pt>
                <c:pt idx="1966">
                  <c:v>7.9109251620634341E-2</c:v>
                </c:pt>
                <c:pt idx="1967">
                  <c:v>8.0321868287635129E-2</c:v>
                </c:pt>
                <c:pt idx="1968">
                  <c:v>8.0296401620634145E-2</c:v>
                </c:pt>
                <c:pt idx="1969">
                  <c:v>7.9831334954635041E-2</c:v>
                </c:pt>
                <c:pt idx="1970">
                  <c:v>7.8263351620634497E-2</c:v>
                </c:pt>
                <c:pt idx="1971">
                  <c:v>7.8203768287636338E-2</c:v>
                </c:pt>
                <c:pt idx="1972">
                  <c:v>8.059816828863467E-2</c:v>
                </c:pt>
                <c:pt idx="1973">
                  <c:v>8.0177418287636387E-2</c:v>
                </c:pt>
                <c:pt idx="1974">
                  <c:v>8.0172601621635226E-2</c:v>
                </c:pt>
                <c:pt idx="1975">
                  <c:v>7.9751568288635527E-2</c:v>
                </c:pt>
                <c:pt idx="1976">
                  <c:v>8.0347401621635145E-2</c:v>
                </c:pt>
                <c:pt idx="1977">
                  <c:v>8.2396001621633547E-2</c:v>
                </c:pt>
                <c:pt idx="1978">
                  <c:v>8.1315968287636681E-2</c:v>
                </c:pt>
                <c:pt idx="1979">
                  <c:v>8.1269734954634659E-2</c:v>
                </c:pt>
                <c:pt idx="1980">
                  <c:v>8.0744184954635673E-2</c:v>
                </c:pt>
                <c:pt idx="1981">
                  <c:v>8.0652168287635023E-2</c:v>
                </c:pt>
                <c:pt idx="1982">
                  <c:v>8.2752118287634874E-2</c:v>
                </c:pt>
                <c:pt idx="1983">
                  <c:v>8.2295768287636323E-2</c:v>
                </c:pt>
                <c:pt idx="1984">
                  <c:v>8.0997901620634055E-2</c:v>
                </c:pt>
                <c:pt idx="1985">
                  <c:v>8.0055368288636602E-2</c:v>
                </c:pt>
                <c:pt idx="1986">
                  <c:v>8.0098118288635251E-2</c:v>
                </c:pt>
                <c:pt idx="1987">
                  <c:v>8.1824301621635259E-2</c:v>
                </c:pt>
                <c:pt idx="1988">
                  <c:v>8.1561284954636465E-2</c:v>
                </c:pt>
                <c:pt idx="1989">
                  <c:v>8.0650168288634833E-2</c:v>
                </c:pt>
                <c:pt idx="1990">
                  <c:v>7.9907751621634576E-2</c:v>
                </c:pt>
                <c:pt idx="1991">
                  <c:v>7.9631984954635998E-2</c:v>
                </c:pt>
                <c:pt idx="1992">
                  <c:v>8.0975518287635412E-2</c:v>
                </c:pt>
                <c:pt idx="1993">
                  <c:v>8.1416634954635386E-2</c:v>
                </c:pt>
                <c:pt idx="1994">
                  <c:v>7.9553051621633758E-2</c:v>
                </c:pt>
                <c:pt idx="1995">
                  <c:v>7.8843684954634258E-2</c:v>
                </c:pt>
                <c:pt idx="1996">
                  <c:v>7.8848984954634022E-2</c:v>
                </c:pt>
                <c:pt idx="1997">
                  <c:v>8.073753495463612E-2</c:v>
                </c:pt>
                <c:pt idx="1998">
                  <c:v>8.1154534954634899E-2</c:v>
                </c:pt>
                <c:pt idx="1999">
                  <c:v>8.0049268287634506E-2</c:v>
                </c:pt>
                <c:pt idx="2000">
                  <c:v>7.9403951621635743E-2</c:v>
                </c:pt>
                <c:pt idx="2001">
                  <c:v>7.9609651621634386E-2</c:v>
                </c:pt>
                <c:pt idx="2002">
                  <c:v>8.1340301621635108E-2</c:v>
                </c:pt>
                <c:pt idx="2003">
                  <c:v>8.1409984954634057E-2</c:v>
                </c:pt>
                <c:pt idx="2004">
                  <c:v>8.1305601621636386E-2</c:v>
                </c:pt>
                <c:pt idx="2005">
                  <c:v>8.0188784954634246E-2</c:v>
                </c:pt>
                <c:pt idx="2006">
                  <c:v>8.039208495463504E-2</c:v>
                </c:pt>
                <c:pt idx="2007">
                  <c:v>8.0936818287634354E-2</c:v>
                </c:pt>
                <c:pt idx="2008">
                  <c:v>8.0583318288635214E-2</c:v>
                </c:pt>
                <c:pt idx="2009">
                  <c:v>8.0077168287635475E-2</c:v>
                </c:pt>
                <c:pt idx="2010">
                  <c:v>7.9719584954634742E-2</c:v>
                </c:pt>
                <c:pt idx="2011">
                  <c:v>7.9566651621634593E-2</c:v>
                </c:pt>
                <c:pt idx="2012">
                  <c:v>8.1082018287636531E-2</c:v>
                </c:pt>
                <c:pt idx="2013">
                  <c:v>8.089233495463502E-2</c:v>
                </c:pt>
                <c:pt idx="2014">
                  <c:v>8.0337818287635004E-2</c:v>
                </c:pt>
                <c:pt idx="2015">
                  <c:v>7.9147034954635404E-2</c:v>
                </c:pt>
                <c:pt idx="2016">
                  <c:v>7.9084051621634815E-2</c:v>
                </c:pt>
                <c:pt idx="2017">
                  <c:v>8.0520151621634201E-2</c:v>
                </c:pt>
                <c:pt idx="2018">
                  <c:v>8.014810162163491E-2</c:v>
                </c:pt>
                <c:pt idx="2019">
                  <c:v>7.9197201621635488E-2</c:v>
                </c:pt>
                <c:pt idx="2020">
                  <c:v>7.915943495463465E-2</c:v>
                </c:pt>
                <c:pt idx="2021">
                  <c:v>7.8465284954635367E-2</c:v>
                </c:pt>
                <c:pt idx="2022">
                  <c:v>7.9841568287635584E-2</c:v>
                </c:pt>
                <c:pt idx="2023">
                  <c:v>8.0070851620634459E-2</c:v>
                </c:pt>
                <c:pt idx="2024">
                  <c:v>7.9279851621635006E-2</c:v>
                </c:pt>
                <c:pt idx="2025">
                  <c:v>7.7867151621635516E-2</c:v>
                </c:pt>
                <c:pt idx="2026">
                  <c:v>7.8971468287635377E-2</c:v>
                </c:pt>
                <c:pt idx="2027">
                  <c:v>8.1176984954634351E-2</c:v>
                </c:pt>
                <c:pt idx="2028">
                  <c:v>8.0938384954634929E-2</c:v>
                </c:pt>
                <c:pt idx="2029">
                  <c:v>8.0418984954634981E-2</c:v>
                </c:pt>
                <c:pt idx="2030">
                  <c:v>7.9879401621635454E-2</c:v>
                </c:pt>
                <c:pt idx="2031">
                  <c:v>7.9524684954636188E-2</c:v>
                </c:pt>
                <c:pt idx="2032">
                  <c:v>8.1075768288636413E-2</c:v>
                </c:pt>
                <c:pt idx="2033">
                  <c:v>8.1141168287634985E-2</c:v>
                </c:pt>
                <c:pt idx="2034">
                  <c:v>8.1060418287634578E-2</c:v>
                </c:pt>
                <c:pt idx="2035">
                  <c:v>8.0449418287635327E-2</c:v>
                </c:pt>
                <c:pt idx="2036">
                  <c:v>7.9708251621635556E-2</c:v>
                </c:pt>
                <c:pt idx="2037">
                  <c:v>8.1730934954634821E-2</c:v>
                </c:pt>
                <c:pt idx="2038">
                  <c:v>8.1274218287635508E-2</c:v>
                </c:pt>
                <c:pt idx="2039">
                  <c:v>8.0181318287634001E-2</c:v>
                </c:pt>
                <c:pt idx="2040">
                  <c:v>7.9906401621634787E-2</c:v>
                </c:pt>
                <c:pt idx="2041">
                  <c:v>7.9310968287636202E-2</c:v>
                </c:pt>
                <c:pt idx="2042">
                  <c:v>8.1023834954635193E-2</c:v>
                </c:pt>
                <c:pt idx="2043">
                  <c:v>8.0967901620635191E-2</c:v>
                </c:pt>
                <c:pt idx="2044">
                  <c:v>7.9906284954636947E-2</c:v>
                </c:pt>
                <c:pt idx="2045">
                  <c:v>7.8923951620634286E-2</c:v>
                </c:pt>
                <c:pt idx="2046">
                  <c:v>7.906485162163604E-2</c:v>
                </c:pt>
                <c:pt idx="2047">
                  <c:v>8.0242951621634889E-2</c:v>
                </c:pt>
                <c:pt idx="2048">
                  <c:v>8.0196768288635228E-2</c:v>
                </c:pt>
                <c:pt idx="2049">
                  <c:v>8.0026884954635863E-2</c:v>
                </c:pt>
                <c:pt idx="2050">
                  <c:v>7.9505168287635458E-2</c:v>
                </c:pt>
                <c:pt idx="2051">
                  <c:v>7.9832501621634494E-2</c:v>
                </c:pt>
                <c:pt idx="2052">
                  <c:v>8.0054534954635687E-2</c:v>
                </c:pt>
                <c:pt idx="2053">
                  <c:v>8.0207084954636715E-2</c:v>
                </c:pt>
                <c:pt idx="2054">
                  <c:v>7.9612434954634909E-2</c:v>
                </c:pt>
                <c:pt idx="2055">
                  <c:v>7.9325534954635929E-2</c:v>
                </c:pt>
                <c:pt idx="2056">
                  <c:v>7.9931418288635842E-2</c:v>
                </c:pt>
                <c:pt idx="2057">
                  <c:v>8.1296934954634553E-2</c:v>
                </c:pt>
                <c:pt idx="2058">
                  <c:v>8.144973495463495E-2</c:v>
                </c:pt>
                <c:pt idx="2059">
                  <c:v>8.1532801620633949E-2</c:v>
                </c:pt>
                <c:pt idx="2060">
                  <c:v>8.1065818288635599E-2</c:v>
                </c:pt>
                <c:pt idx="2061">
                  <c:v>8.1592784954635095E-2</c:v>
                </c:pt>
                <c:pt idx="2062">
                  <c:v>8.2439918287635111E-2</c:v>
                </c:pt>
                <c:pt idx="2063">
                  <c:v>8.2476484954636137E-2</c:v>
                </c:pt>
                <c:pt idx="2064">
                  <c:v>8.121171828763521E-2</c:v>
                </c:pt>
                <c:pt idx="2065">
                  <c:v>8.1280368288634636E-2</c:v>
                </c:pt>
                <c:pt idx="2066">
                  <c:v>8.0900251620635105E-2</c:v>
                </c:pt>
                <c:pt idx="2067">
                  <c:v>8.2348368287636392E-2</c:v>
                </c:pt>
                <c:pt idx="2068">
                  <c:v>8.1917184954635319E-2</c:v>
                </c:pt>
                <c:pt idx="2069">
                  <c:v>8.1425934954635709E-2</c:v>
                </c:pt>
                <c:pt idx="2070">
                  <c:v>8.1571601621636264E-2</c:v>
                </c:pt>
                <c:pt idx="2071">
                  <c:v>8.1177868288635852E-2</c:v>
                </c:pt>
                <c:pt idx="2072">
                  <c:v>8.1727018287635206E-2</c:v>
                </c:pt>
                <c:pt idx="2073">
                  <c:v>8.129670162063532E-2</c:v>
                </c:pt>
                <c:pt idx="2074">
                  <c:v>8.1331534954635659E-2</c:v>
                </c:pt>
                <c:pt idx="2075">
                  <c:v>8.0267084954634443E-2</c:v>
                </c:pt>
                <c:pt idx="2076">
                  <c:v>8.0574001621636443E-2</c:v>
                </c:pt>
                <c:pt idx="2077">
                  <c:v>8.077126828763595E-2</c:v>
                </c:pt>
                <c:pt idx="2078">
                  <c:v>8.1597484954636729E-2</c:v>
                </c:pt>
                <c:pt idx="2079">
                  <c:v>8.1014634954636039E-2</c:v>
                </c:pt>
                <c:pt idx="2080">
                  <c:v>8.009821828763633E-2</c:v>
                </c:pt>
                <c:pt idx="2081">
                  <c:v>8.0309168287635929E-2</c:v>
                </c:pt>
                <c:pt idx="2082">
                  <c:v>8.0924418287635108E-2</c:v>
                </c:pt>
                <c:pt idx="2083">
                  <c:v>8.0120134954634908E-2</c:v>
                </c:pt>
                <c:pt idx="2084">
                  <c:v>7.9183584954634428E-2</c:v>
                </c:pt>
                <c:pt idx="2085">
                  <c:v>7.9003384954633576E-2</c:v>
                </c:pt>
                <c:pt idx="2086">
                  <c:v>7.8997418287634874E-2</c:v>
                </c:pt>
                <c:pt idx="2087">
                  <c:v>8.0182168287635053E-2</c:v>
                </c:pt>
                <c:pt idx="2088">
                  <c:v>8.0685101621636252E-2</c:v>
                </c:pt>
                <c:pt idx="2089">
                  <c:v>8.0340451621635639E-2</c:v>
                </c:pt>
                <c:pt idx="2090">
                  <c:v>8.0116868287635784E-2</c:v>
                </c:pt>
                <c:pt idx="2091">
                  <c:v>8.0503701620635498E-2</c:v>
                </c:pt>
                <c:pt idx="2092">
                  <c:v>8.1680051620635213E-2</c:v>
                </c:pt>
                <c:pt idx="2093">
                  <c:v>8.1338568287634333E-2</c:v>
                </c:pt>
                <c:pt idx="2094">
                  <c:v>8.0293551621634679E-2</c:v>
                </c:pt>
                <c:pt idx="2095">
                  <c:v>8.1081784954635611E-2</c:v>
                </c:pt>
                <c:pt idx="2096">
                  <c:v>8.1448384954635161E-2</c:v>
                </c:pt>
                <c:pt idx="2097">
                  <c:v>8.2257201621636883E-2</c:v>
                </c:pt>
                <c:pt idx="2098">
                  <c:v>8.2222368288634856E-2</c:v>
                </c:pt>
                <c:pt idx="2099">
                  <c:v>8.1684051620633996E-2</c:v>
                </c:pt>
                <c:pt idx="2100">
                  <c:v>8.1947701621634922E-2</c:v>
                </c:pt>
                <c:pt idx="2101">
                  <c:v>8.2036434954634446E-2</c:v>
                </c:pt>
                <c:pt idx="2102">
                  <c:v>8.2437618287634878E-2</c:v>
                </c:pt>
                <c:pt idx="2103">
                  <c:v>8.2147668287634007E-2</c:v>
                </c:pt>
                <c:pt idx="2104">
                  <c:v>8.1721218287634928E-2</c:v>
                </c:pt>
                <c:pt idx="2105">
                  <c:v>8.105556828763652E-2</c:v>
                </c:pt>
                <c:pt idx="2106">
                  <c:v>8.1224151620634816E-2</c:v>
                </c:pt>
                <c:pt idx="2107">
                  <c:v>8.2327101621636617E-2</c:v>
                </c:pt>
                <c:pt idx="2108">
                  <c:v>8.1839968287635317E-2</c:v>
                </c:pt>
                <c:pt idx="2109">
                  <c:v>8.1369301621636497E-2</c:v>
                </c:pt>
                <c:pt idx="2110">
                  <c:v>8.0404168287634109E-2</c:v>
                </c:pt>
                <c:pt idx="2111">
                  <c:v>8.062906828863517E-2</c:v>
                </c:pt>
                <c:pt idx="2112">
                  <c:v>8.1344718287635148E-2</c:v>
                </c:pt>
                <c:pt idx="2113">
                  <c:v>8.1165234954633819E-2</c:v>
                </c:pt>
                <c:pt idx="2114">
                  <c:v>8.0741601621635711E-2</c:v>
                </c:pt>
                <c:pt idx="2115">
                  <c:v>8.0288518287636196E-2</c:v>
                </c:pt>
                <c:pt idx="2116">
                  <c:v>7.9930018287635379E-2</c:v>
                </c:pt>
                <c:pt idx="2117">
                  <c:v>8.0444451621634189E-2</c:v>
                </c:pt>
                <c:pt idx="2118">
                  <c:v>8.0364651620635913E-2</c:v>
                </c:pt>
                <c:pt idx="2119">
                  <c:v>8.0116651621635088E-2</c:v>
                </c:pt>
                <c:pt idx="2120">
                  <c:v>8.0030134954634763E-2</c:v>
                </c:pt>
                <c:pt idx="2121">
                  <c:v>7.951581828763557E-2</c:v>
                </c:pt>
                <c:pt idx="2122">
                  <c:v>8.0200234954634825E-2</c:v>
                </c:pt>
                <c:pt idx="2123">
                  <c:v>8.0429001620634738E-2</c:v>
                </c:pt>
                <c:pt idx="2124">
                  <c:v>7.9921251621636019E-2</c:v>
                </c:pt>
                <c:pt idx="2125">
                  <c:v>7.9678084954634715E-2</c:v>
                </c:pt>
                <c:pt idx="2126">
                  <c:v>7.9324451621635733E-2</c:v>
                </c:pt>
                <c:pt idx="2127">
                  <c:v>8.018641828863507E-2</c:v>
                </c:pt>
                <c:pt idx="2128">
                  <c:v>8.0292634954634595E-2</c:v>
                </c:pt>
                <c:pt idx="2129">
                  <c:v>7.9104818288634166E-2</c:v>
                </c:pt>
                <c:pt idx="2130">
                  <c:v>7.8979334954634967E-2</c:v>
                </c:pt>
                <c:pt idx="2131">
                  <c:v>7.9977868287635007E-2</c:v>
                </c:pt>
                <c:pt idx="2132">
                  <c:v>8.1779768287635252E-2</c:v>
                </c:pt>
                <c:pt idx="2133">
                  <c:v>8.2377301621635285E-2</c:v>
                </c:pt>
                <c:pt idx="2134">
                  <c:v>8.1021884954635498E-2</c:v>
                </c:pt>
                <c:pt idx="2135">
                  <c:v>8.088858495463383E-2</c:v>
                </c:pt>
                <c:pt idx="2136">
                  <c:v>8.1004218287635071E-2</c:v>
                </c:pt>
                <c:pt idx="2137">
                  <c:v>8.1990334954633953E-2</c:v>
                </c:pt>
                <c:pt idx="2138">
                  <c:v>8.2187334954635732E-2</c:v>
                </c:pt>
                <c:pt idx="2139">
                  <c:v>8.1935868287635133E-2</c:v>
                </c:pt>
                <c:pt idx="2140">
                  <c:v>8.1361901620635196E-2</c:v>
                </c:pt>
                <c:pt idx="2141">
                  <c:v>8.1695034954636286E-2</c:v>
                </c:pt>
                <c:pt idx="2142">
                  <c:v>8.3252134954635709E-2</c:v>
                </c:pt>
                <c:pt idx="2143">
                  <c:v>8.3112968287634731E-2</c:v>
                </c:pt>
                <c:pt idx="2144">
                  <c:v>8.1542784954635211E-2</c:v>
                </c:pt>
                <c:pt idx="2145">
                  <c:v>8.1863551621635638E-2</c:v>
                </c:pt>
                <c:pt idx="2146">
                  <c:v>8.1055301620635151E-2</c:v>
                </c:pt>
                <c:pt idx="2147">
                  <c:v>8.3025351620635762E-2</c:v>
                </c:pt>
                <c:pt idx="2148">
                  <c:v>8.2604918287634194E-2</c:v>
                </c:pt>
                <c:pt idx="2149">
                  <c:v>8.1442984954636005E-2</c:v>
                </c:pt>
                <c:pt idx="2150">
                  <c:v>8.0632901621633751E-2</c:v>
                </c:pt>
                <c:pt idx="2151">
                  <c:v>8.0052501621635047E-2</c:v>
                </c:pt>
                <c:pt idx="2152">
                  <c:v>8.0905018287635772E-2</c:v>
                </c:pt>
                <c:pt idx="2153">
                  <c:v>8.158445162163544E-2</c:v>
                </c:pt>
                <c:pt idx="2154">
                  <c:v>8.0981118287635129E-2</c:v>
                </c:pt>
                <c:pt idx="2155">
                  <c:v>7.9959818287635459E-2</c:v>
                </c:pt>
                <c:pt idx="2156">
                  <c:v>7.9882701621634938E-2</c:v>
                </c:pt>
                <c:pt idx="2157">
                  <c:v>8.2151284954635445E-2</c:v>
                </c:pt>
                <c:pt idx="2158">
                  <c:v>8.1123251621635278E-2</c:v>
                </c:pt>
                <c:pt idx="2159">
                  <c:v>7.9905034954634774E-2</c:v>
                </c:pt>
                <c:pt idx="2160">
                  <c:v>7.9566534954634976E-2</c:v>
                </c:pt>
                <c:pt idx="2161">
                  <c:v>8.0377951621635108E-2</c:v>
                </c:pt>
                <c:pt idx="2162">
                  <c:v>8.1414234954635761E-2</c:v>
                </c:pt>
                <c:pt idx="2163">
                  <c:v>8.1019384954636481E-2</c:v>
                </c:pt>
                <c:pt idx="2164">
                  <c:v>7.9843501621635143E-2</c:v>
                </c:pt>
                <c:pt idx="2165">
                  <c:v>7.8829101621634395E-2</c:v>
                </c:pt>
                <c:pt idx="2166">
                  <c:v>7.9497918288636088E-2</c:v>
                </c:pt>
                <c:pt idx="2167">
                  <c:v>8.1173818287636396E-2</c:v>
                </c:pt>
                <c:pt idx="2168">
                  <c:v>8.1388734954636194E-2</c:v>
                </c:pt>
                <c:pt idx="2169">
                  <c:v>8.160590162163564E-2</c:v>
                </c:pt>
                <c:pt idx="2170">
                  <c:v>8.1008868287634345E-2</c:v>
                </c:pt>
                <c:pt idx="2171">
                  <c:v>8.1230601621633897E-2</c:v>
                </c:pt>
                <c:pt idx="2172">
                  <c:v>8.2311384954634109E-2</c:v>
                </c:pt>
                <c:pt idx="2173">
                  <c:v>8.1067951621633855E-2</c:v>
                </c:pt>
                <c:pt idx="2174">
                  <c:v>7.9598434954634728E-2</c:v>
                </c:pt>
                <c:pt idx="2175">
                  <c:v>7.8473551621636078E-2</c:v>
                </c:pt>
                <c:pt idx="2176">
                  <c:v>7.9327801620633936E-2</c:v>
                </c:pt>
                <c:pt idx="2177">
                  <c:v>8.0269834954634606E-2</c:v>
                </c:pt>
                <c:pt idx="2178">
                  <c:v>7.9606951621636585E-2</c:v>
                </c:pt>
                <c:pt idx="2179">
                  <c:v>7.8062351620635712E-2</c:v>
                </c:pt>
                <c:pt idx="2180">
                  <c:v>7.7620168287635766E-2</c:v>
                </c:pt>
                <c:pt idx="2181">
                  <c:v>7.7843951621636182E-2</c:v>
                </c:pt>
                <c:pt idx="2182">
                  <c:v>7.9358101621634619E-2</c:v>
                </c:pt>
                <c:pt idx="2183">
                  <c:v>7.8961834954634741E-2</c:v>
                </c:pt>
                <c:pt idx="2184">
                  <c:v>7.7575168287635693E-2</c:v>
                </c:pt>
                <c:pt idx="2185">
                  <c:v>7.6261268288636247E-2</c:v>
                </c:pt>
                <c:pt idx="2186">
                  <c:v>7.6727668287634915E-2</c:v>
                </c:pt>
                <c:pt idx="2187">
                  <c:v>7.7622584954635615E-2</c:v>
                </c:pt>
                <c:pt idx="2188">
                  <c:v>7.7983634954634257E-2</c:v>
                </c:pt>
                <c:pt idx="2189">
                  <c:v>7.7219714584634419E-2</c:v>
                </c:pt>
                <c:pt idx="2190">
                  <c:v>7.5135251621634952E-2</c:v>
                </c:pt>
                <c:pt idx="2191">
                  <c:v>7.6425418288636054E-2</c:v>
                </c:pt>
                <c:pt idx="2192">
                  <c:v>7.8341601621634199E-2</c:v>
                </c:pt>
                <c:pt idx="2193">
                  <c:v>7.749095162163569E-2</c:v>
                </c:pt>
                <c:pt idx="2194">
                  <c:v>7.7036468287635801E-2</c:v>
                </c:pt>
                <c:pt idx="2195">
                  <c:v>7.6195251621635679E-2</c:v>
                </c:pt>
                <c:pt idx="2196">
                  <c:v>7.6371001621636042E-2</c:v>
                </c:pt>
                <c:pt idx="2197">
                  <c:v>7.8269201621635448E-2</c:v>
                </c:pt>
                <c:pt idx="2198">
                  <c:v>7.8454134954634741E-2</c:v>
                </c:pt>
                <c:pt idx="2199">
                  <c:v>7.8095318287635523E-2</c:v>
                </c:pt>
                <c:pt idx="2200">
                  <c:v>7.7810101621634958E-2</c:v>
                </c:pt>
                <c:pt idx="2201">
                  <c:v>7.8555634954634274E-2</c:v>
                </c:pt>
                <c:pt idx="2202">
                  <c:v>8.0001301621633575E-2</c:v>
                </c:pt>
                <c:pt idx="2203">
                  <c:v>7.994133495463443E-2</c:v>
                </c:pt>
                <c:pt idx="2204">
                  <c:v>7.9308784954635586E-2</c:v>
                </c:pt>
                <c:pt idx="2205">
                  <c:v>7.7717184954636226E-2</c:v>
                </c:pt>
                <c:pt idx="2206">
                  <c:v>7.8149801621634568E-2</c:v>
                </c:pt>
                <c:pt idx="2207">
                  <c:v>7.9260284954635468E-2</c:v>
                </c:pt>
                <c:pt idx="2208">
                  <c:v>7.9032901620635615E-2</c:v>
                </c:pt>
                <c:pt idx="2209">
                  <c:v>7.8245784954635328E-2</c:v>
                </c:pt>
                <c:pt idx="2210">
                  <c:v>7.7522251621635535E-2</c:v>
                </c:pt>
                <c:pt idx="2211">
                  <c:v>7.6810351620634792E-2</c:v>
                </c:pt>
                <c:pt idx="2212">
                  <c:v>7.8342868287634732E-2</c:v>
                </c:pt>
                <c:pt idx="2213">
                  <c:v>7.7363734954634028E-2</c:v>
                </c:pt>
                <c:pt idx="2214">
                  <c:v>7.7212951621635911E-2</c:v>
                </c:pt>
                <c:pt idx="2215">
                  <c:v>7.6530401620635319E-2</c:v>
                </c:pt>
                <c:pt idx="2216">
                  <c:v>7.6301784954635382E-2</c:v>
                </c:pt>
                <c:pt idx="2217">
                  <c:v>7.8050334954635675E-2</c:v>
                </c:pt>
                <c:pt idx="2218">
                  <c:v>7.7659101621636056E-2</c:v>
                </c:pt>
                <c:pt idx="2219">
                  <c:v>7.7347418287635167E-2</c:v>
                </c:pt>
                <c:pt idx="2220">
                  <c:v>7.6626151621635247E-2</c:v>
                </c:pt>
                <c:pt idx="2221">
                  <c:v>7.626771828763515E-2</c:v>
                </c:pt>
                <c:pt idx="2222">
                  <c:v>7.7033451620636045E-2</c:v>
                </c:pt>
                <c:pt idx="2223">
                  <c:v>7.6642868287635141E-2</c:v>
                </c:pt>
                <c:pt idx="2224">
                  <c:v>7.6425668287635334E-2</c:v>
                </c:pt>
                <c:pt idx="2225">
                  <c:v>7.5851284954635917E-2</c:v>
                </c:pt>
                <c:pt idx="2226">
                  <c:v>7.725003495463581E-2</c:v>
                </c:pt>
                <c:pt idx="2227">
                  <c:v>7.7448634954634971E-2</c:v>
                </c:pt>
                <c:pt idx="2228">
                  <c:v>7.7318901620635844E-2</c:v>
                </c:pt>
                <c:pt idx="2229">
                  <c:v>7.7202984954634873E-2</c:v>
                </c:pt>
                <c:pt idx="2230">
                  <c:v>7.626465162063481E-2</c:v>
                </c:pt>
                <c:pt idx="2231">
                  <c:v>7.6797518287635841E-2</c:v>
                </c:pt>
                <c:pt idx="2232">
                  <c:v>7.826278495463504E-2</c:v>
                </c:pt>
                <c:pt idx="2233">
                  <c:v>7.7951668288635562E-2</c:v>
                </c:pt>
                <c:pt idx="2234">
                  <c:v>7.774895162063436E-2</c:v>
                </c:pt>
                <c:pt idx="2235">
                  <c:v>7.7219918287635553E-2</c:v>
                </c:pt>
                <c:pt idx="2236">
                  <c:v>7.7094584954634643E-2</c:v>
                </c:pt>
                <c:pt idx="2237">
                  <c:v>7.8688234954636643E-2</c:v>
                </c:pt>
                <c:pt idx="2238">
                  <c:v>7.7982451621636445E-2</c:v>
                </c:pt>
                <c:pt idx="2239">
                  <c:v>7.7312418287636492E-2</c:v>
                </c:pt>
                <c:pt idx="2240">
                  <c:v>7.7187768288634745E-2</c:v>
                </c:pt>
                <c:pt idx="2241">
                  <c:v>7.611716828863449E-2</c:v>
                </c:pt>
                <c:pt idx="2242">
                  <c:v>7.7291168287635076E-2</c:v>
                </c:pt>
                <c:pt idx="2243">
                  <c:v>7.7148384954634525E-2</c:v>
                </c:pt>
                <c:pt idx="2244">
                  <c:v>7.6228551621634028E-2</c:v>
                </c:pt>
                <c:pt idx="2245">
                  <c:v>7.6084301620635758E-2</c:v>
                </c:pt>
                <c:pt idx="2246">
                  <c:v>7.5119701620636109E-2</c:v>
                </c:pt>
                <c:pt idx="2247">
                  <c:v>7.6043101620635684E-2</c:v>
                </c:pt>
                <c:pt idx="2248">
                  <c:v>7.6446951620635334E-2</c:v>
                </c:pt>
                <c:pt idx="2249">
                  <c:v>7.6189901621635331E-2</c:v>
                </c:pt>
                <c:pt idx="2250">
                  <c:v>7.5525601621636712E-2</c:v>
                </c:pt>
                <c:pt idx="2251">
                  <c:v>7.6131684954633544E-2</c:v>
                </c:pt>
                <c:pt idx="2252">
                  <c:v>7.7372884954634374E-2</c:v>
                </c:pt>
                <c:pt idx="2253">
                  <c:v>7.7314784954635757E-2</c:v>
                </c:pt>
                <c:pt idx="2254">
                  <c:v>7.7223168288636318E-2</c:v>
                </c:pt>
                <c:pt idx="2255">
                  <c:v>7.6858118288635341E-2</c:v>
                </c:pt>
                <c:pt idx="2256">
                  <c:v>7.673506828763435E-2</c:v>
                </c:pt>
                <c:pt idx="2257">
                  <c:v>7.7967268287634811E-2</c:v>
                </c:pt>
                <c:pt idx="2258">
                  <c:v>7.7940984954635001E-2</c:v>
                </c:pt>
                <c:pt idx="2259">
                  <c:v>7.7175484954635026E-2</c:v>
                </c:pt>
                <c:pt idx="2260">
                  <c:v>7.6167918287634168E-2</c:v>
                </c:pt>
                <c:pt idx="2261">
                  <c:v>7.5497701621633967E-2</c:v>
                </c:pt>
                <c:pt idx="2262">
                  <c:v>7.6068151621633634E-2</c:v>
                </c:pt>
                <c:pt idx="2263">
                  <c:v>7.5967901621636275E-2</c:v>
                </c:pt>
                <c:pt idx="2264">
                  <c:v>7.4974484954633797E-2</c:v>
                </c:pt>
                <c:pt idx="2265">
                  <c:v>7.5247984954634278E-2</c:v>
                </c:pt>
                <c:pt idx="2266">
                  <c:v>7.4816301621636244E-2</c:v>
                </c:pt>
                <c:pt idx="2267">
                  <c:v>7.6651751621634207E-2</c:v>
                </c:pt>
                <c:pt idx="2268">
                  <c:v>7.6003001621634342E-2</c:v>
                </c:pt>
                <c:pt idx="2269">
                  <c:v>7.5706018287634708E-2</c:v>
                </c:pt>
                <c:pt idx="2270">
                  <c:v>7.688101828763641E-2</c:v>
                </c:pt>
                <c:pt idx="2271">
                  <c:v>7.6869768288634704E-2</c:v>
                </c:pt>
                <c:pt idx="2272">
                  <c:v>7.7659818288635579E-2</c:v>
                </c:pt>
                <c:pt idx="2273">
                  <c:v>7.8687784954634937E-2</c:v>
                </c:pt>
                <c:pt idx="2274">
                  <c:v>7.7917718287634857E-2</c:v>
                </c:pt>
                <c:pt idx="2275">
                  <c:v>7.7745584954635932E-2</c:v>
                </c:pt>
                <c:pt idx="2276">
                  <c:v>7.7849618287634842E-2</c:v>
                </c:pt>
                <c:pt idx="2277">
                  <c:v>7.9536801620635617E-2</c:v>
                </c:pt>
                <c:pt idx="2278">
                  <c:v>7.9096601621635815E-2</c:v>
                </c:pt>
                <c:pt idx="2279">
                  <c:v>7.7147634954636418E-2</c:v>
                </c:pt>
                <c:pt idx="2280">
                  <c:v>7.7746101621634894E-2</c:v>
                </c:pt>
                <c:pt idx="2281">
                  <c:v>7.6999084954634173E-2</c:v>
                </c:pt>
                <c:pt idx="2282">
                  <c:v>7.8687601621636377E-2</c:v>
                </c:pt>
                <c:pt idx="2283">
                  <c:v>7.829390162063446E-2</c:v>
                </c:pt>
                <c:pt idx="2284">
                  <c:v>7.6717584954636125E-2</c:v>
                </c:pt>
                <c:pt idx="2285">
                  <c:v>7.6840601621633114E-2</c:v>
                </c:pt>
                <c:pt idx="2286">
                  <c:v>7.6591534954635693E-2</c:v>
                </c:pt>
                <c:pt idx="2287">
                  <c:v>7.7448651621635195E-2</c:v>
                </c:pt>
                <c:pt idx="2288">
                  <c:v>7.7430751621635624E-2</c:v>
                </c:pt>
                <c:pt idx="2289">
                  <c:v>7.6095184954635103E-2</c:v>
                </c:pt>
                <c:pt idx="2290">
                  <c:v>7.6514518287638028E-2</c:v>
                </c:pt>
                <c:pt idx="2291">
                  <c:v>7.6191768287633993E-2</c:v>
                </c:pt>
                <c:pt idx="2292">
                  <c:v>7.8712868287634935E-2</c:v>
                </c:pt>
                <c:pt idx="2293">
                  <c:v>7.9128101620636132E-2</c:v>
                </c:pt>
                <c:pt idx="2294">
                  <c:v>7.8745968288634588E-2</c:v>
                </c:pt>
                <c:pt idx="2295">
                  <c:v>7.8333334954635264E-2</c:v>
                </c:pt>
                <c:pt idx="2296">
                  <c:v>7.9177034954636044E-2</c:v>
                </c:pt>
                <c:pt idx="2297">
                  <c:v>8.0168668287635386E-2</c:v>
                </c:pt>
                <c:pt idx="2298">
                  <c:v>8.0338534954634527E-2</c:v>
                </c:pt>
                <c:pt idx="2299">
                  <c:v>7.99482682886338E-2</c:v>
                </c:pt>
                <c:pt idx="2300">
                  <c:v>7.9462651621634267E-2</c:v>
                </c:pt>
                <c:pt idx="2301">
                  <c:v>7.9478318287634325E-2</c:v>
                </c:pt>
                <c:pt idx="2302">
                  <c:v>8.1471518288635553E-2</c:v>
                </c:pt>
                <c:pt idx="2303">
                  <c:v>8.0555551620635685E-2</c:v>
                </c:pt>
                <c:pt idx="2304">
                  <c:v>7.9833818287635611E-2</c:v>
                </c:pt>
                <c:pt idx="2305">
                  <c:v>7.8504584954634554E-2</c:v>
                </c:pt>
                <c:pt idx="2306">
                  <c:v>7.9075318288635815E-2</c:v>
                </c:pt>
                <c:pt idx="2307">
                  <c:v>8.0031868288635538E-2</c:v>
                </c:pt>
                <c:pt idx="2308">
                  <c:v>7.9786584954634338E-2</c:v>
                </c:pt>
                <c:pt idx="2309">
                  <c:v>7.9248901621633921E-2</c:v>
                </c:pt>
                <c:pt idx="2310">
                  <c:v>7.9441751620635076E-2</c:v>
                </c:pt>
                <c:pt idx="2311">
                  <c:v>7.9638784954633751E-2</c:v>
                </c:pt>
                <c:pt idx="2312">
                  <c:v>8.0657434954634427E-2</c:v>
                </c:pt>
                <c:pt idx="2313">
                  <c:v>8.0685668287635709E-2</c:v>
                </c:pt>
                <c:pt idx="2314">
                  <c:v>8.066256828763399E-2</c:v>
                </c:pt>
                <c:pt idx="2315">
                  <c:v>7.987076828863407E-2</c:v>
                </c:pt>
                <c:pt idx="2316">
                  <c:v>8.0480984954634766E-2</c:v>
                </c:pt>
                <c:pt idx="2317">
                  <c:v>8.2330634954635246E-2</c:v>
                </c:pt>
                <c:pt idx="2318">
                  <c:v>8.2704168288635943E-2</c:v>
                </c:pt>
                <c:pt idx="2319">
                  <c:v>8.1811618287634419E-2</c:v>
                </c:pt>
                <c:pt idx="2320">
                  <c:v>8.1092051621634825E-2</c:v>
                </c:pt>
                <c:pt idx="2321">
                  <c:v>8.0951218288635746E-2</c:v>
                </c:pt>
                <c:pt idx="2322">
                  <c:v>8.2824334954635065E-2</c:v>
                </c:pt>
                <c:pt idx="2323">
                  <c:v>8.2545618287635764E-2</c:v>
                </c:pt>
                <c:pt idx="2324">
                  <c:v>8.1545768287634518E-2</c:v>
                </c:pt>
                <c:pt idx="2325">
                  <c:v>8.0858084954636228E-2</c:v>
                </c:pt>
                <c:pt idx="2326">
                  <c:v>8.1442934954635421E-2</c:v>
                </c:pt>
                <c:pt idx="2327">
                  <c:v>8.202823495463632E-2</c:v>
                </c:pt>
                <c:pt idx="2328">
                  <c:v>8.2330434954634685E-2</c:v>
                </c:pt>
                <c:pt idx="2329">
                  <c:v>8.135405162163592E-2</c:v>
                </c:pt>
                <c:pt idx="2330">
                  <c:v>8.065183495463471E-2</c:v>
                </c:pt>
                <c:pt idx="2331">
                  <c:v>8.0745784954634831E-2</c:v>
                </c:pt>
                <c:pt idx="2332">
                  <c:v>8.2368351621635499E-2</c:v>
                </c:pt>
                <c:pt idx="2333">
                  <c:v>8.2485118287633968E-2</c:v>
                </c:pt>
                <c:pt idx="2334">
                  <c:v>8.2028401620634656E-2</c:v>
                </c:pt>
                <c:pt idx="2335">
                  <c:v>8.2194751621635392E-2</c:v>
                </c:pt>
                <c:pt idx="2336">
                  <c:v>8.2307784954634672E-2</c:v>
                </c:pt>
                <c:pt idx="2337">
                  <c:v>8.373658495463579E-2</c:v>
                </c:pt>
                <c:pt idx="2338">
                  <c:v>8.3403251621634228E-2</c:v>
                </c:pt>
                <c:pt idx="2339">
                  <c:v>8.3239734954636463E-2</c:v>
                </c:pt>
                <c:pt idx="2340">
                  <c:v>8.2702418287634943E-2</c:v>
                </c:pt>
                <c:pt idx="2341">
                  <c:v>8.2224518288635112E-2</c:v>
                </c:pt>
                <c:pt idx="2342">
                  <c:v>8.3488301621635147E-2</c:v>
                </c:pt>
                <c:pt idx="2343">
                  <c:v>8.2562384954634555E-2</c:v>
                </c:pt>
                <c:pt idx="2344">
                  <c:v>8.234513495463594E-2</c:v>
                </c:pt>
                <c:pt idx="2345">
                  <c:v>8.2058651620634665E-2</c:v>
                </c:pt>
                <c:pt idx="2346">
                  <c:v>8.1150101621634635E-2</c:v>
                </c:pt>
                <c:pt idx="2347">
                  <c:v>8.2577251620635922E-2</c:v>
                </c:pt>
                <c:pt idx="2348">
                  <c:v>8.303478495463415E-2</c:v>
                </c:pt>
                <c:pt idx="2349">
                  <c:v>8.2354834954635608E-2</c:v>
                </c:pt>
                <c:pt idx="2350">
                  <c:v>8.1324634954636738E-2</c:v>
                </c:pt>
                <c:pt idx="2351">
                  <c:v>8.2509934954634462E-2</c:v>
                </c:pt>
                <c:pt idx="2352">
                  <c:v>8.3582018287634258E-2</c:v>
                </c:pt>
                <c:pt idx="2353">
                  <c:v>8.4277701621633755E-2</c:v>
                </c:pt>
                <c:pt idx="2354">
                  <c:v>8.28357016216347E-2</c:v>
                </c:pt>
                <c:pt idx="2355">
                  <c:v>8.3170451620634994E-2</c:v>
                </c:pt>
                <c:pt idx="2356">
                  <c:v>8.3298934954635501E-2</c:v>
                </c:pt>
                <c:pt idx="2357">
                  <c:v>8.4280068288636573E-2</c:v>
                </c:pt>
                <c:pt idx="2358">
                  <c:v>8.4500818287635143E-2</c:v>
                </c:pt>
                <c:pt idx="2359">
                  <c:v>8.354671828763563E-2</c:v>
                </c:pt>
                <c:pt idx="2360">
                  <c:v>8.2581618287635467E-2</c:v>
                </c:pt>
                <c:pt idx="2361">
                  <c:v>8.2402934954632828E-2</c:v>
                </c:pt>
                <c:pt idx="2362">
                  <c:v>8.3425734954635816E-2</c:v>
                </c:pt>
                <c:pt idx="2363">
                  <c:v>8.2679168287635024E-2</c:v>
                </c:pt>
                <c:pt idx="2364">
                  <c:v>8.1871384954636556E-2</c:v>
                </c:pt>
                <c:pt idx="2365">
                  <c:v>8.163853495463505E-2</c:v>
                </c:pt>
                <c:pt idx="2366">
                  <c:v>8.1728518287636748E-2</c:v>
                </c:pt>
                <c:pt idx="2367">
                  <c:v>8.2921284954634716E-2</c:v>
                </c:pt>
                <c:pt idx="2368">
                  <c:v>8.3192818287635278E-2</c:v>
                </c:pt>
                <c:pt idx="2369">
                  <c:v>8.2301484954635656E-2</c:v>
                </c:pt>
                <c:pt idx="2370">
                  <c:v>8.3155601621635628E-2</c:v>
                </c:pt>
                <c:pt idx="2371">
                  <c:v>8.281183495463465E-2</c:v>
                </c:pt>
                <c:pt idx="2372">
                  <c:v>8.381468495463365E-2</c:v>
                </c:pt>
                <c:pt idx="2373">
                  <c:v>8.4400784954635016E-2</c:v>
                </c:pt>
                <c:pt idx="2374">
                  <c:v>8.3684018287636081E-2</c:v>
                </c:pt>
                <c:pt idx="2375">
                  <c:v>8.3167701621634921E-2</c:v>
                </c:pt>
                <c:pt idx="2376">
                  <c:v>8.2693634954635359E-2</c:v>
                </c:pt>
                <c:pt idx="2377">
                  <c:v>8.3668451621635415E-2</c:v>
                </c:pt>
                <c:pt idx="2378">
                  <c:v>8.3467568288634469E-2</c:v>
                </c:pt>
                <c:pt idx="2379">
                  <c:v>8.356068495463545E-2</c:v>
                </c:pt>
                <c:pt idx="2380">
                  <c:v>8.2212301620634337E-2</c:v>
                </c:pt>
                <c:pt idx="2381">
                  <c:v>8.2180484954633842E-2</c:v>
                </c:pt>
                <c:pt idx="2382">
                  <c:v>8.3462034954635472E-2</c:v>
                </c:pt>
                <c:pt idx="2383">
                  <c:v>8.3182734954634713E-2</c:v>
                </c:pt>
                <c:pt idx="2384">
                  <c:v>8.2798318287636535E-2</c:v>
                </c:pt>
                <c:pt idx="2385">
                  <c:v>8.3205034954635965E-2</c:v>
                </c:pt>
                <c:pt idx="2386">
                  <c:v>8.2903351621634785E-2</c:v>
                </c:pt>
                <c:pt idx="2387">
                  <c:v>8.5761268287635334E-2</c:v>
                </c:pt>
                <c:pt idx="2388">
                  <c:v>8.5107734954636444E-2</c:v>
                </c:pt>
                <c:pt idx="2389">
                  <c:v>8.5015934954634803E-2</c:v>
                </c:pt>
                <c:pt idx="2390">
                  <c:v>8.4720734954636528E-2</c:v>
                </c:pt>
                <c:pt idx="2391">
                  <c:v>8.5415834954634479E-2</c:v>
                </c:pt>
                <c:pt idx="2392">
                  <c:v>8.5095384954634229E-2</c:v>
                </c:pt>
                <c:pt idx="2393">
                  <c:v>8.564266828863501E-2</c:v>
                </c:pt>
                <c:pt idx="2394">
                  <c:v>8.533336828863361E-2</c:v>
                </c:pt>
                <c:pt idx="2395">
                  <c:v>8.4059784954636202E-2</c:v>
                </c:pt>
                <c:pt idx="2396">
                  <c:v>8.4239001620636161E-2</c:v>
                </c:pt>
                <c:pt idx="2397">
                  <c:v>8.5240268287636228E-2</c:v>
                </c:pt>
                <c:pt idx="2398">
                  <c:v>8.4746534954636049E-2</c:v>
                </c:pt>
                <c:pt idx="2399">
                  <c:v>8.4002801621634676E-2</c:v>
                </c:pt>
                <c:pt idx="2400">
                  <c:v>8.3443384954634242E-2</c:v>
                </c:pt>
                <c:pt idx="2401">
                  <c:v>8.40263349546361E-2</c:v>
                </c:pt>
                <c:pt idx="2402">
                  <c:v>8.4593034954634577E-2</c:v>
                </c:pt>
                <c:pt idx="2403">
                  <c:v>8.4187034954634671E-2</c:v>
                </c:pt>
                <c:pt idx="2404">
                  <c:v>8.5291534954634957E-2</c:v>
                </c:pt>
                <c:pt idx="2405">
                  <c:v>8.4319668288635713E-2</c:v>
                </c:pt>
                <c:pt idx="2406">
                  <c:v>8.5153584954635791E-2</c:v>
                </c:pt>
                <c:pt idx="2407">
                  <c:v>8.6292101620635636E-2</c:v>
                </c:pt>
                <c:pt idx="2408">
                  <c:v>8.6124918287635938E-2</c:v>
                </c:pt>
                <c:pt idx="2409">
                  <c:v>8.5673951620636318E-2</c:v>
                </c:pt>
                <c:pt idx="2410">
                  <c:v>8.5838868287636233E-2</c:v>
                </c:pt>
                <c:pt idx="2411">
                  <c:v>8.5687234954635288E-2</c:v>
                </c:pt>
                <c:pt idx="2412">
                  <c:v>8.6235601620636176E-2</c:v>
                </c:pt>
                <c:pt idx="2413">
                  <c:v>8.6206868287636157E-2</c:v>
                </c:pt>
                <c:pt idx="2414">
                  <c:v>8.4979018287636793E-2</c:v>
                </c:pt>
                <c:pt idx="2415">
                  <c:v>8.4168351621634857E-2</c:v>
                </c:pt>
                <c:pt idx="2416">
                  <c:v>8.4801151621634846E-2</c:v>
                </c:pt>
                <c:pt idx="2417">
                  <c:v>8.5667134954634877E-2</c:v>
                </c:pt>
                <c:pt idx="2418">
                  <c:v>8.547955162163659E-2</c:v>
                </c:pt>
                <c:pt idx="2419">
                  <c:v>8.5697101621635158E-2</c:v>
                </c:pt>
                <c:pt idx="2420">
                  <c:v>8.5254601621636811E-2</c:v>
                </c:pt>
                <c:pt idx="2421">
                  <c:v>8.5465818287634138E-2</c:v>
                </c:pt>
                <c:pt idx="2422">
                  <c:v>8.5858068287635009E-2</c:v>
                </c:pt>
                <c:pt idx="2423">
                  <c:v>8.491208495463623E-2</c:v>
                </c:pt>
                <c:pt idx="2424">
                  <c:v>8.4976284954635078E-2</c:v>
                </c:pt>
                <c:pt idx="2425">
                  <c:v>8.4416018287635369E-2</c:v>
                </c:pt>
                <c:pt idx="2426">
                  <c:v>8.3973834954635423E-2</c:v>
                </c:pt>
                <c:pt idx="2427">
                  <c:v>8.4917018287635232E-2</c:v>
                </c:pt>
                <c:pt idx="2428">
                  <c:v>8.4667751621635562E-2</c:v>
                </c:pt>
                <c:pt idx="2429">
                  <c:v>8.4612584954635667E-2</c:v>
                </c:pt>
                <c:pt idx="2430">
                  <c:v>8.3722418287635408E-2</c:v>
                </c:pt>
                <c:pt idx="2431">
                  <c:v>8.3182818287635657E-2</c:v>
                </c:pt>
                <c:pt idx="2432">
                  <c:v>8.4645918287634375E-2</c:v>
                </c:pt>
                <c:pt idx="2433">
                  <c:v>8.4632568287634685E-2</c:v>
                </c:pt>
                <c:pt idx="2434">
                  <c:v>8.4560184954636158E-2</c:v>
                </c:pt>
                <c:pt idx="2435">
                  <c:v>8.4616118287634295E-2</c:v>
                </c:pt>
                <c:pt idx="2436">
                  <c:v>8.5012184954635389E-2</c:v>
                </c:pt>
                <c:pt idx="2437">
                  <c:v>8.5433168287634503E-2</c:v>
                </c:pt>
                <c:pt idx="2438">
                  <c:v>8.5821851621634609E-2</c:v>
                </c:pt>
                <c:pt idx="2439">
                  <c:v>8.5460084954636445E-2</c:v>
                </c:pt>
                <c:pt idx="2440">
                  <c:v>8.5067018288634971E-2</c:v>
                </c:pt>
                <c:pt idx="2441">
                  <c:v>8.4738151621634034E-2</c:v>
                </c:pt>
                <c:pt idx="2442">
                  <c:v>8.5088318288633419E-2</c:v>
                </c:pt>
                <c:pt idx="2443">
                  <c:v>8.4693684954634835E-2</c:v>
                </c:pt>
                <c:pt idx="2444">
                  <c:v>8.4086868288634792E-2</c:v>
                </c:pt>
                <c:pt idx="2445">
                  <c:v>8.4914818287636168E-2</c:v>
                </c:pt>
                <c:pt idx="2446">
                  <c:v>8.3985801620634876E-2</c:v>
                </c:pt>
                <c:pt idx="2447">
                  <c:v>8.5426251621637223E-2</c:v>
                </c:pt>
                <c:pt idx="2448">
                  <c:v>8.5003584954634365E-2</c:v>
                </c:pt>
                <c:pt idx="2449">
                  <c:v>8.4451868287635096E-2</c:v>
                </c:pt>
                <c:pt idx="2450">
                  <c:v>8.4754684954635368E-2</c:v>
                </c:pt>
                <c:pt idx="2451">
                  <c:v>8.5128651621633994E-2</c:v>
                </c:pt>
                <c:pt idx="2452">
                  <c:v>8.6120451621635313E-2</c:v>
                </c:pt>
                <c:pt idx="2453">
                  <c:v>8.5619101621634913E-2</c:v>
                </c:pt>
                <c:pt idx="2454">
                  <c:v>8.5265051621636362E-2</c:v>
                </c:pt>
                <c:pt idx="2455">
                  <c:v>8.467290162063526E-2</c:v>
                </c:pt>
                <c:pt idx="2456">
                  <c:v>8.4851234954635674E-2</c:v>
                </c:pt>
                <c:pt idx="2457">
                  <c:v>8.6245401620635237E-2</c:v>
                </c:pt>
                <c:pt idx="2458">
                  <c:v>8.5811084954634881E-2</c:v>
                </c:pt>
                <c:pt idx="2459">
                  <c:v>8.5241668287634825E-2</c:v>
                </c:pt>
                <c:pt idx="2460">
                  <c:v>8.41222682876345E-2</c:v>
                </c:pt>
                <c:pt idx="2461">
                  <c:v>8.4240451621635432E-2</c:v>
                </c:pt>
                <c:pt idx="2462">
                  <c:v>8.5196384954635024E-2</c:v>
                </c:pt>
                <c:pt idx="2463">
                  <c:v>8.5253551621635199E-2</c:v>
                </c:pt>
                <c:pt idx="2464">
                  <c:v>8.4101001621634724E-2</c:v>
                </c:pt>
                <c:pt idx="2465">
                  <c:v>8.4631318287636065E-2</c:v>
                </c:pt>
                <c:pt idx="2466">
                  <c:v>8.4334434954635912E-2</c:v>
                </c:pt>
                <c:pt idx="2467">
                  <c:v>8.6041901620635658E-2</c:v>
                </c:pt>
                <c:pt idx="2468">
                  <c:v>8.6334734954636533E-2</c:v>
                </c:pt>
                <c:pt idx="2469">
                  <c:v>8.5560984954634295E-2</c:v>
                </c:pt>
                <c:pt idx="2470">
                  <c:v>8.4514634954634987E-2</c:v>
                </c:pt>
                <c:pt idx="2471">
                  <c:v>8.4567068288634945E-2</c:v>
                </c:pt>
                <c:pt idx="2472">
                  <c:v>8.4556668287635889E-2</c:v>
                </c:pt>
                <c:pt idx="2473">
                  <c:v>8.4555468288634389E-2</c:v>
                </c:pt>
                <c:pt idx="2474">
                  <c:v>8.3752368288635554E-2</c:v>
                </c:pt>
                <c:pt idx="2475">
                  <c:v>8.360121828763481E-2</c:v>
                </c:pt>
                <c:pt idx="2476">
                  <c:v>8.4044718287634185E-2</c:v>
                </c:pt>
                <c:pt idx="2477">
                  <c:v>8.4752301621634191E-2</c:v>
                </c:pt>
                <c:pt idx="2478">
                  <c:v>8.4336834954635537E-2</c:v>
                </c:pt>
                <c:pt idx="2479">
                  <c:v>8.3887201621635571E-2</c:v>
                </c:pt>
                <c:pt idx="2480">
                  <c:v>8.3455884954634657E-2</c:v>
                </c:pt>
                <c:pt idx="2481">
                  <c:v>8.3826101621635646E-2</c:v>
                </c:pt>
                <c:pt idx="2482">
                  <c:v>8.5164968287635562E-2</c:v>
                </c:pt>
                <c:pt idx="2483">
                  <c:v>8.5637101621633877E-2</c:v>
                </c:pt>
                <c:pt idx="2484">
                  <c:v>8.5013734954635739E-2</c:v>
                </c:pt>
                <c:pt idx="2485">
                  <c:v>8.6174268287635331E-2</c:v>
                </c:pt>
                <c:pt idx="2486">
                  <c:v>8.6447834954634845E-2</c:v>
                </c:pt>
                <c:pt idx="2487">
                  <c:v>8.676491828863489E-2</c:v>
                </c:pt>
                <c:pt idx="2488">
                  <c:v>8.7063601621634762E-2</c:v>
                </c:pt>
                <c:pt idx="2489">
                  <c:v>8.5539401620634253E-2</c:v>
                </c:pt>
                <c:pt idx="2490">
                  <c:v>8.5141518287635082E-2</c:v>
                </c:pt>
                <c:pt idx="2491">
                  <c:v>8.571478495463572E-2</c:v>
                </c:pt>
                <c:pt idx="2492">
                  <c:v>8.6519134954636728E-2</c:v>
                </c:pt>
                <c:pt idx="2493">
                  <c:v>8.6501718287635671E-2</c:v>
                </c:pt>
                <c:pt idx="2494">
                  <c:v>8.5676734954636929E-2</c:v>
                </c:pt>
                <c:pt idx="2495">
                  <c:v>8.5131618287636629E-2</c:v>
                </c:pt>
                <c:pt idx="2496">
                  <c:v>8.5753884954634346E-2</c:v>
                </c:pt>
                <c:pt idx="2497">
                  <c:v>8.6413618288634725E-2</c:v>
                </c:pt>
                <c:pt idx="2498">
                  <c:v>8.6983651621634822E-2</c:v>
                </c:pt>
                <c:pt idx="2499">
                  <c:v>8.6684101621635451E-2</c:v>
                </c:pt>
                <c:pt idx="2500">
                  <c:v>8.537526828763467E-2</c:v>
                </c:pt>
                <c:pt idx="2501">
                  <c:v>8.5690584954635357E-2</c:v>
                </c:pt>
                <c:pt idx="2502">
                  <c:v>8.6118084954636048E-2</c:v>
                </c:pt>
                <c:pt idx="2503">
                  <c:v>8.6434068288633897E-2</c:v>
                </c:pt>
                <c:pt idx="2504">
                  <c:v>8.5667434954636607E-2</c:v>
                </c:pt>
                <c:pt idx="2505">
                  <c:v>8.5549701621635693E-2</c:v>
                </c:pt>
                <c:pt idx="2506">
                  <c:v>8.5498634954633973E-2</c:v>
                </c:pt>
                <c:pt idx="2507">
                  <c:v>8.5902601620634927E-2</c:v>
                </c:pt>
                <c:pt idx="2508">
                  <c:v>8.6068001621635221E-2</c:v>
                </c:pt>
                <c:pt idx="2509">
                  <c:v>8.5797301620635397E-2</c:v>
                </c:pt>
                <c:pt idx="2510">
                  <c:v>8.5123134954635221E-2</c:v>
                </c:pt>
                <c:pt idx="2511">
                  <c:v>8.5453684954634485E-2</c:v>
                </c:pt>
                <c:pt idx="2512">
                  <c:v>8.69458516216354E-2</c:v>
                </c:pt>
                <c:pt idx="2513">
                  <c:v>8.7003734954635009E-2</c:v>
                </c:pt>
                <c:pt idx="2514">
                  <c:v>8.6260301620635277E-2</c:v>
                </c:pt>
                <c:pt idx="2515">
                  <c:v>8.6234668287634181E-2</c:v>
                </c:pt>
                <c:pt idx="2516">
                  <c:v>8.6404718287635435E-2</c:v>
                </c:pt>
                <c:pt idx="2517">
                  <c:v>8.7084951621633794E-2</c:v>
                </c:pt>
                <c:pt idx="2518">
                  <c:v>8.645781828863433E-2</c:v>
                </c:pt>
                <c:pt idx="2519">
                  <c:v>8.5339201621636024E-2</c:v>
                </c:pt>
                <c:pt idx="2520">
                  <c:v>8.4832434954636243E-2</c:v>
                </c:pt>
                <c:pt idx="2521">
                  <c:v>8.4911834954635085E-2</c:v>
                </c:pt>
                <c:pt idx="2522">
                  <c:v>8.7445334954635273E-2</c:v>
                </c:pt>
                <c:pt idx="2523">
                  <c:v>8.7516918287636886E-2</c:v>
                </c:pt>
                <c:pt idx="2524">
                  <c:v>8.7078084954635232E-2</c:v>
                </c:pt>
                <c:pt idx="2525">
                  <c:v>8.6513934954636357E-2</c:v>
                </c:pt>
                <c:pt idx="2526">
                  <c:v>8.706876828863655E-2</c:v>
                </c:pt>
                <c:pt idx="2527">
                  <c:v>8.8909118287634842E-2</c:v>
                </c:pt>
                <c:pt idx="2528">
                  <c:v>8.8704184954636306E-2</c:v>
                </c:pt>
                <c:pt idx="2529">
                  <c:v>8.8234134954635751E-2</c:v>
                </c:pt>
                <c:pt idx="2530">
                  <c:v>8.8044151620635974E-2</c:v>
                </c:pt>
                <c:pt idx="2531">
                  <c:v>8.7175818287635126E-2</c:v>
                </c:pt>
                <c:pt idx="2532">
                  <c:v>8.8528984954635265E-2</c:v>
                </c:pt>
                <c:pt idx="2533">
                  <c:v>8.8271084954634121E-2</c:v>
                </c:pt>
                <c:pt idx="2534">
                  <c:v>8.7615784954634096E-2</c:v>
                </c:pt>
                <c:pt idx="2535">
                  <c:v>8.7950468287635447E-2</c:v>
                </c:pt>
                <c:pt idx="2536">
                  <c:v>8.7437084954636562E-2</c:v>
                </c:pt>
                <c:pt idx="2537">
                  <c:v>8.8670468288634924E-2</c:v>
                </c:pt>
                <c:pt idx="2538">
                  <c:v>8.857831828763621E-2</c:v>
                </c:pt>
                <c:pt idx="2539">
                  <c:v>8.8166134954635128E-2</c:v>
                </c:pt>
                <c:pt idx="2540">
                  <c:v>8.8169351621635444E-2</c:v>
                </c:pt>
                <c:pt idx="2541">
                  <c:v>8.8254234954636163E-2</c:v>
                </c:pt>
                <c:pt idx="2542">
                  <c:v>8.9898601621635793E-2</c:v>
                </c:pt>
                <c:pt idx="2543">
                  <c:v>9.0261934954634443E-2</c:v>
                </c:pt>
                <c:pt idx="2544">
                  <c:v>8.8763751621636106E-2</c:v>
                </c:pt>
                <c:pt idx="2545">
                  <c:v>8.8656534954635463E-2</c:v>
                </c:pt>
                <c:pt idx="2546">
                  <c:v>8.866436828763638E-2</c:v>
                </c:pt>
                <c:pt idx="2547">
                  <c:v>9.0158851621634201E-2</c:v>
                </c:pt>
                <c:pt idx="2548">
                  <c:v>8.9611901620635509E-2</c:v>
                </c:pt>
                <c:pt idx="2549">
                  <c:v>8.8492768287636553E-2</c:v>
                </c:pt>
                <c:pt idx="2550">
                  <c:v>8.8069901621636776E-2</c:v>
                </c:pt>
                <c:pt idx="2551">
                  <c:v>8.8289101621635085E-2</c:v>
                </c:pt>
                <c:pt idx="2552">
                  <c:v>9.0087234954635692E-2</c:v>
                </c:pt>
                <c:pt idx="2553">
                  <c:v>9.0246168287634904E-2</c:v>
                </c:pt>
                <c:pt idx="2554">
                  <c:v>8.9859851620634063E-2</c:v>
                </c:pt>
                <c:pt idx="2555">
                  <c:v>8.9266184954636701E-2</c:v>
                </c:pt>
                <c:pt idx="2556">
                  <c:v>8.9848234954635148E-2</c:v>
                </c:pt>
                <c:pt idx="2557">
                  <c:v>9.1088784954635488E-2</c:v>
                </c:pt>
                <c:pt idx="2558">
                  <c:v>9.0774518287634637E-2</c:v>
                </c:pt>
                <c:pt idx="2559">
                  <c:v>8.991490162163443E-2</c:v>
                </c:pt>
                <c:pt idx="2560">
                  <c:v>8.9434651621635469E-2</c:v>
                </c:pt>
                <c:pt idx="2561">
                  <c:v>8.9571584954635158E-2</c:v>
                </c:pt>
                <c:pt idx="2562">
                  <c:v>9.0792184954635063E-2</c:v>
                </c:pt>
                <c:pt idx="2563">
                  <c:v>9.0586284954634083E-2</c:v>
                </c:pt>
                <c:pt idx="2564">
                  <c:v>8.9936318287635958E-2</c:v>
                </c:pt>
                <c:pt idx="2565">
                  <c:v>8.9173601620634729E-2</c:v>
                </c:pt>
                <c:pt idx="2566">
                  <c:v>8.9018234954634595E-2</c:v>
                </c:pt>
                <c:pt idx="2567">
                  <c:v>9.0526184954635186E-2</c:v>
                </c:pt>
                <c:pt idx="2568">
                  <c:v>9.0202918288634054E-2</c:v>
                </c:pt>
                <c:pt idx="2569">
                  <c:v>8.9520268287635846E-2</c:v>
                </c:pt>
                <c:pt idx="2570">
                  <c:v>8.9340818287634877E-2</c:v>
                </c:pt>
                <c:pt idx="2571">
                  <c:v>8.8551218287635708E-2</c:v>
                </c:pt>
                <c:pt idx="2572">
                  <c:v>9.0189734954636253E-2</c:v>
                </c:pt>
                <c:pt idx="2573">
                  <c:v>9.0310284954636361E-2</c:v>
                </c:pt>
                <c:pt idx="2574">
                  <c:v>8.9782401621635005E-2</c:v>
                </c:pt>
                <c:pt idx="2575">
                  <c:v>8.9388601620635472E-2</c:v>
                </c:pt>
                <c:pt idx="2576">
                  <c:v>8.9539818287635159E-2</c:v>
                </c:pt>
                <c:pt idx="2577">
                  <c:v>9.0331801621635593E-2</c:v>
                </c:pt>
                <c:pt idx="2578">
                  <c:v>9.0030084954635742E-2</c:v>
                </c:pt>
                <c:pt idx="2579">
                  <c:v>8.9489351620635121E-2</c:v>
                </c:pt>
                <c:pt idx="2580">
                  <c:v>8.8556101620635902E-2</c:v>
                </c:pt>
                <c:pt idx="2581">
                  <c:v>8.8598084954636308E-2</c:v>
                </c:pt>
                <c:pt idx="2582">
                  <c:v>9.0316134954635446E-2</c:v>
                </c:pt>
                <c:pt idx="2583">
                  <c:v>9.0721918288634656E-2</c:v>
                </c:pt>
                <c:pt idx="2584">
                  <c:v>8.9799901621635231E-2</c:v>
                </c:pt>
                <c:pt idx="2585">
                  <c:v>8.9405768287635384E-2</c:v>
                </c:pt>
                <c:pt idx="2586">
                  <c:v>8.9614168288633694E-2</c:v>
                </c:pt>
                <c:pt idx="2587">
                  <c:v>9.0644051620635852E-2</c:v>
                </c:pt>
                <c:pt idx="2588">
                  <c:v>9.0523118288634935E-2</c:v>
                </c:pt>
                <c:pt idx="2589">
                  <c:v>8.9795018287634948E-2</c:v>
                </c:pt>
                <c:pt idx="2590">
                  <c:v>8.9285634954634846E-2</c:v>
                </c:pt>
                <c:pt idx="2591">
                  <c:v>8.9795718287636023E-2</c:v>
                </c:pt>
                <c:pt idx="2592">
                  <c:v>9.0276901621635292E-2</c:v>
                </c:pt>
                <c:pt idx="2593">
                  <c:v>9.0385234954634713E-2</c:v>
                </c:pt>
                <c:pt idx="2594">
                  <c:v>8.9620834954635159E-2</c:v>
                </c:pt>
                <c:pt idx="2595">
                  <c:v>8.9333618287634226E-2</c:v>
                </c:pt>
                <c:pt idx="2596">
                  <c:v>8.8493701621635085E-2</c:v>
                </c:pt>
                <c:pt idx="2597">
                  <c:v>9.091823495463372E-2</c:v>
                </c:pt>
                <c:pt idx="2598">
                  <c:v>9.0626018288634841E-2</c:v>
                </c:pt>
                <c:pt idx="2599">
                  <c:v>9.0922484954635424E-2</c:v>
                </c:pt>
                <c:pt idx="2600">
                  <c:v>9.0253768288634989E-2</c:v>
                </c:pt>
                <c:pt idx="2601">
                  <c:v>9.0755684954634847E-2</c:v>
                </c:pt>
                <c:pt idx="2602">
                  <c:v>9.106566828863541E-2</c:v>
                </c:pt>
                <c:pt idx="2603">
                  <c:v>9.0781951621636298E-2</c:v>
                </c:pt>
                <c:pt idx="2604">
                  <c:v>9.0527668287634727E-2</c:v>
                </c:pt>
                <c:pt idx="2605">
                  <c:v>8.9537751621635936E-2</c:v>
                </c:pt>
                <c:pt idx="2606">
                  <c:v>8.9521718287635027E-2</c:v>
                </c:pt>
                <c:pt idx="2607">
                  <c:v>9.0844818288633805E-2</c:v>
                </c:pt>
                <c:pt idx="2608">
                  <c:v>9.1152551621634631E-2</c:v>
                </c:pt>
                <c:pt idx="2609">
                  <c:v>9.0161301620636097E-2</c:v>
                </c:pt>
                <c:pt idx="2610">
                  <c:v>8.9553384954635634E-2</c:v>
                </c:pt>
                <c:pt idx="2611">
                  <c:v>9.0808434954634892E-2</c:v>
                </c:pt>
                <c:pt idx="2612">
                  <c:v>9.1040368287636314E-2</c:v>
                </c:pt>
                <c:pt idx="2613">
                  <c:v>9.2093918287634496E-2</c:v>
                </c:pt>
                <c:pt idx="2614">
                  <c:v>9.1144168287634303E-2</c:v>
                </c:pt>
                <c:pt idx="2615">
                  <c:v>9.0838734954635486E-2</c:v>
                </c:pt>
                <c:pt idx="2616">
                  <c:v>9.0972518287635667E-2</c:v>
                </c:pt>
                <c:pt idx="2617">
                  <c:v>9.1731451621635346E-2</c:v>
                </c:pt>
                <c:pt idx="2618">
                  <c:v>9.1299051621634236E-2</c:v>
                </c:pt>
                <c:pt idx="2619">
                  <c:v>9.1300518288635418E-2</c:v>
                </c:pt>
                <c:pt idx="2620">
                  <c:v>9.0654834954634028E-2</c:v>
                </c:pt>
                <c:pt idx="2621">
                  <c:v>9.0791684954636326E-2</c:v>
                </c:pt>
                <c:pt idx="2622">
                  <c:v>9.1078701621634922E-2</c:v>
                </c:pt>
                <c:pt idx="2623">
                  <c:v>9.146761828763586E-2</c:v>
                </c:pt>
                <c:pt idx="2624">
                  <c:v>9.0683851621633865E-2</c:v>
                </c:pt>
                <c:pt idx="2625">
                  <c:v>9.0408634954634609E-2</c:v>
                </c:pt>
                <c:pt idx="2626">
                  <c:v>9.051330162163565E-2</c:v>
                </c:pt>
                <c:pt idx="2627">
                  <c:v>9.195401828763386E-2</c:v>
                </c:pt>
                <c:pt idx="2628">
                  <c:v>9.2141584954635564E-2</c:v>
                </c:pt>
                <c:pt idx="2629">
                  <c:v>9.2096368288634795E-2</c:v>
                </c:pt>
                <c:pt idx="2630">
                  <c:v>9.1378834954635751E-2</c:v>
                </c:pt>
                <c:pt idx="2631">
                  <c:v>9.1125751621635859E-2</c:v>
                </c:pt>
                <c:pt idx="2632">
                  <c:v>9.1869101621636334E-2</c:v>
                </c:pt>
                <c:pt idx="2633">
                  <c:v>9.174220162163485E-2</c:v>
                </c:pt>
                <c:pt idx="2634">
                  <c:v>9.1316834954634191E-2</c:v>
                </c:pt>
                <c:pt idx="2635">
                  <c:v>9.0750251620635242E-2</c:v>
                </c:pt>
                <c:pt idx="2636">
                  <c:v>9.1041851620634079E-2</c:v>
                </c:pt>
                <c:pt idx="2637">
                  <c:v>9.2297634954634861E-2</c:v>
                </c:pt>
                <c:pt idx="2638">
                  <c:v>9.2507734954635185E-2</c:v>
                </c:pt>
                <c:pt idx="2639">
                  <c:v>9.2115401621635146E-2</c:v>
                </c:pt>
                <c:pt idx="2640">
                  <c:v>9.1253701621635402E-2</c:v>
                </c:pt>
                <c:pt idx="2641">
                  <c:v>9.1007901621635329E-2</c:v>
                </c:pt>
                <c:pt idx="2642">
                  <c:v>9.2809451621635036E-2</c:v>
                </c:pt>
                <c:pt idx="2643">
                  <c:v>9.2423801620634821E-2</c:v>
                </c:pt>
                <c:pt idx="2644">
                  <c:v>9.1875768287634246E-2</c:v>
                </c:pt>
                <c:pt idx="2645">
                  <c:v>9.0844084954635834E-2</c:v>
                </c:pt>
                <c:pt idx="2646">
                  <c:v>9.1150568287634487E-2</c:v>
                </c:pt>
                <c:pt idx="2647">
                  <c:v>9.2261768288634999E-2</c:v>
                </c:pt>
                <c:pt idx="2648">
                  <c:v>9.2714234954636071E-2</c:v>
                </c:pt>
                <c:pt idx="2649">
                  <c:v>9.1857901621635124E-2</c:v>
                </c:pt>
                <c:pt idx="2650">
                  <c:v>9.1170601621635955E-2</c:v>
                </c:pt>
                <c:pt idx="2651">
                  <c:v>9.1799151620635927E-2</c:v>
                </c:pt>
                <c:pt idx="2652">
                  <c:v>9.3085168287634718E-2</c:v>
                </c:pt>
                <c:pt idx="2653">
                  <c:v>9.2724184954635108E-2</c:v>
                </c:pt>
                <c:pt idx="2654">
                  <c:v>9.1150634954635296E-2</c:v>
                </c:pt>
                <c:pt idx="2655">
                  <c:v>9.1281868287635876E-2</c:v>
                </c:pt>
                <c:pt idx="2656">
                  <c:v>9.1907734954634807E-2</c:v>
                </c:pt>
                <c:pt idx="2657">
                  <c:v>9.3105484954635914E-2</c:v>
                </c:pt>
                <c:pt idx="2658">
                  <c:v>9.2476801620636012E-2</c:v>
                </c:pt>
                <c:pt idx="2659">
                  <c:v>9.2008318288636121E-2</c:v>
                </c:pt>
                <c:pt idx="2660">
                  <c:v>9.1673818287635017E-2</c:v>
                </c:pt>
                <c:pt idx="2661">
                  <c:v>9.1725684954635428E-2</c:v>
                </c:pt>
                <c:pt idx="2662">
                  <c:v>9.2561884954635604E-2</c:v>
                </c:pt>
                <c:pt idx="2663">
                  <c:v>9.2732151620634001E-2</c:v>
                </c:pt>
                <c:pt idx="2664">
                  <c:v>9.2082751620635422E-2</c:v>
                </c:pt>
                <c:pt idx="2665">
                  <c:v>9.2100301620636232E-2</c:v>
                </c:pt>
                <c:pt idx="2666">
                  <c:v>9.1945401620634387E-2</c:v>
                </c:pt>
                <c:pt idx="2667">
                  <c:v>9.2721784954635483E-2</c:v>
                </c:pt>
                <c:pt idx="2668">
                  <c:v>9.2877518287634603E-2</c:v>
                </c:pt>
                <c:pt idx="2669">
                  <c:v>9.2474351621634115E-2</c:v>
                </c:pt>
                <c:pt idx="2670">
                  <c:v>9.1896484954636565E-2</c:v>
                </c:pt>
                <c:pt idx="2671">
                  <c:v>9.2257051621634917E-2</c:v>
                </c:pt>
                <c:pt idx="2672">
                  <c:v>9.4339668287634654E-2</c:v>
                </c:pt>
                <c:pt idx="2673">
                  <c:v>9.4817984954634144E-2</c:v>
                </c:pt>
                <c:pt idx="2674">
                  <c:v>9.3630001621633513E-2</c:v>
                </c:pt>
                <c:pt idx="2675">
                  <c:v>9.2945468287634642E-2</c:v>
                </c:pt>
                <c:pt idx="2676">
                  <c:v>9.3382518287636801E-2</c:v>
                </c:pt>
                <c:pt idx="2677">
                  <c:v>9.437185162063591E-2</c:v>
                </c:pt>
                <c:pt idx="2678">
                  <c:v>9.4263184954636176E-2</c:v>
                </c:pt>
                <c:pt idx="2679">
                  <c:v>9.3147718288633913E-2</c:v>
                </c:pt>
                <c:pt idx="2680">
                  <c:v>9.3235784954636275E-2</c:v>
                </c:pt>
                <c:pt idx="2681">
                  <c:v>9.2928268287636145E-2</c:v>
                </c:pt>
                <c:pt idx="2682">
                  <c:v>9.3819468287636015E-2</c:v>
                </c:pt>
                <c:pt idx="2683">
                  <c:v>9.4605201621636242E-2</c:v>
                </c:pt>
                <c:pt idx="2684">
                  <c:v>9.2877451621633883E-2</c:v>
                </c:pt>
                <c:pt idx="2685">
                  <c:v>9.0981751621635271E-2</c:v>
                </c:pt>
                <c:pt idx="2686">
                  <c:v>9.0806901621634767E-2</c:v>
                </c:pt>
                <c:pt idx="2687">
                  <c:v>9.1864651620635757E-2</c:v>
                </c:pt>
                <c:pt idx="2688">
                  <c:v>9.2239768288635476E-2</c:v>
                </c:pt>
                <c:pt idx="2689">
                  <c:v>9.1385568288634561E-2</c:v>
                </c:pt>
                <c:pt idx="2690">
                  <c:v>9.0558968287634573E-2</c:v>
                </c:pt>
                <c:pt idx="2691">
                  <c:v>9.0668634954635424E-2</c:v>
                </c:pt>
                <c:pt idx="2692">
                  <c:v>9.1336701621635458E-2</c:v>
                </c:pt>
                <c:pt idx="2693">
                  <c:v>9.1700468288635678E-2</c:v>
                </c:pt>
                <c:pt idx="2694">
                  <c:v>9.0521534954634136E-2</c:v>
                </c:pt>
                <c:pt idx="2695">
                  <c:v>9.0123084954633642E-2</c:v>
                </c:pt>
                <c:pt idx="2696">
                  <c:v>8.9541784954635079E-2</c:v>
                </c:pt>
                <c:pt idx="2697">
                  <c:v>9.0962384954634518E-2</c:v>
                </c:pt>
                <c:pt idx="2698">
                  <c:v>9.1230451620635394E-2</c:v>
                </c:pt>
                <c:pt idx="2699">
                  <c:v>9.097526828763583E-2</c:v>
                </c:pt>
                <c:pt idx="2700">
                  <c:v>9.0491434954634103E-2</c:v>
                </c:pt>
                <c:pt idx="2701">
                  <c:v>9.0803601621635283E-2</c:v>
                </c:pt>
                <c:pt idx="2702">
                  <c:v>9.2045834954635725E-2</c:v>
                </c:pt>
                <c:pt idx="2703">
                  <c:v>9.1595401620635203E-2</c:v>
                </c:pt>
                <c:pt idx="2704">
                  <c:v>9.0695801621634958E-2</c:v>
                </c:pt>
                <c:pt idx="2705">
                  <c:v>8.989413495463508E-2</c:v>
                </c:pt>
                <c:pt idx="2706">
                  <c:v>9.0515118287635504E-2</c:v>
                </c:pt>
                <c:pt idx="2707">
                  <c:v>9.0959718287635299E-2</c:v>
                </c:pt>
                <c:pt idx="2708">
                  <c:v>9.0831118288635354E-2</c:v>
                </c:pt>
                <c:pt idx="2709">
                  <c:v>9.0020918287635171E-2</c:v>
                </c:pt>
                <c:pt idx="2710">
                  <c:v>8.8806568287635473E-2</c:v>
                </c:pt>
                <c:pt idx="2711">
                  <c:v>8.8368118288634806E-2</c:v>
                </c:pt>
                <c:pt idx="2712">
                  <c:v>8.9465451620636488E-2</c:v>
                </c:pt>
                <c:pt idx="2713">
                  <c:v>9.0675334954635561E-2</c:v>
                </c:pt>
                <c:pt idx="2714">
                  <c:v>8.9834484954634336E-2</c:v>
                </c:pt>
                <c:pt idx="2715">
                  <c:v>8.9393768287635483E-2</c:v>
                </c:pt>
                <c:pt idx="2716">
                  <c:v>8.9739418288635436E-2</c:v>
                </c:pt>
                <c:pt idx="2717">
                  <c:v>9.025248495463592E-2</c:v>
                </c:pt>
                <c:pt idx="2718">
                  <c:v>8.9725151620635574E-2</c:v>
                </c:pt>
                <c:pt idx="2719">
                  <c:v>8.9617034954635161E-2</c:v>
                </c:pt>
                <c:pt idx="2720">
                  <c:v>8.9664251621634522E-2</c:v>
                </c:pt>
                <c:pt idx="2721">
                  <c:v>8.9570501621634963E-2</c:v>
                </c:pt>
                <c:pt idx="2722">
                  <c:v>9.050368495463515E-2</c:v>
                </c:pt>
                <c:pt idx="2723">
                  <c:v>9.1247451621635195E-2</c:v>
                </c:pt>
                <c:pt idx="2724">
                  <c:v>9.0128301621636014E-2</c:v>
                </c:pt>
                <c:pt idx="2725">
                  <c:v>8.9371601621634073E-2</c:v>
                </c:pt>
                <c:pt idx="2726">
                  <c:v>9.0383884954634924E-2</c:v>
                </c:pt>
                <c:pt idx="2727">
                  <c:v>9.1699201621635057E-2</c:v>
                </c:pt>
                <c:pt idx="2728">
                  <c:v>9.1535468287636507E-2</c:v>
                </c:pt>
                <c:pt idx="2729">
                  <c:v>9.1110684954633842E-2</c:v>
                </c:pt>
                <c:pt idx="2730">
                  <c:v>8.9915051620636094E-2</c:v>
                </c:pt>
                <c:pt idx="2731">
                  <c:v>9.0843368288634624E-2</c:v>
                </c:pt>
                <c:pt idx="2732">
                  <c:v>9.1615151621635166E-2</c:v>
                </c:pt>
                <c:pt idx="2733">
                  <c:v>9.232395162163512E-2</c:v>
                </c:pt>
                <c:pt idx="2734">
                  <c:v>9.0816868287635716E-2</c:v>
                </c:pt>
                <c:pt idx="2735">
                  <c:v>8.7188501621635967E-2</c:v>
                </c:pt>
                <c:pt idx="2736">
                  <c:v>8.7791018288635586E-2</c:v>
                </c:pt>
                <c:pt idx="2737">
                  <c:v>8.9316068287635192E-2</c:v>
                </c:pt>
                <c:pt idx="2738">
                  <c:v>8.9130884954634754E-2</c:v>
                </c:pt>
                <c:pt idx="2739">
                  <c:v>8.8449768287634983E-2</c:v>
                </c:pt>
                <c:pt idx="2740">
                  <c:v>8.7580734954634837E-2</c:v>
                </c:pt>
                <c:pt idx="2741">
                  <c:v>8.7496818287634698E-2</c:v>
                </c:pt>
                <c:pt idx="2742">
                  <c:v>8.8253734954633872E-2</c:v>
                </c:pt>
                <c:pt idx="2743">
                  <c:v>8.8823651621636218E-2</c:v>
                </c:pt>
                <c:pt idx="2744">
                  <c:v>8.8168951621634323E-2</c:v>
                </c:pt>
                <c:pt idx="2745">
                  <c:v>8.6795884954634334E-2</c:v>
                </c:pt>
                <c:pt idx="2746">
                  <c:v>8.7183351621634403E-2</c:v>
                </c:pt>
                <c:pt idx="2747">
                  <c:v>8.8861434954635415E-2</c:v>
                </c:pt>
                <c:pt idx="2748">
                  <c:v>8.8593068287636273E-2</c:v>
                </c:pt>
                <c:pt idx="2749">
                  <c:v>8.7793718288635164E-2</c:v>
                </c:pt>
                <c:pt idx="2750">
                  <c:v>8.7653268288635205E-2</c:v>
                </c:pt>
                <c:pt idx="2751">
                  <c:v>8.774203495463509E-2</c:v>
                </c:pt>
                <c:pt idx="2752">
                  <c:v>8.9385418288635693E-2</c:v>
                </c:pt>
                <c:pt idx="2753">
                  <c:v>8.8480284954636362E-2</c:v>
                </c:pt>
                <c:pt idx="2754">
                  <c:v>8.8393051621634827E-2</c:v>
                </c:pt>
                <c:pt idx="2755">
                  <c:v>8.7393884954634432E-2</c:v>
                </c:pt>
                <c:pt idx="2756">
                  <c:v>8.8117534954635618E-2</c:v>
                </c:pt>
                <c:pt idx="2757">
                  <c:v>9.0228851621635103E-2</c:v>
                </c:pt>
                <c:pt idx="2758">
                  <c:v>8.9453618287635012E-2</c:v>
                </c:pt>
                <c:pt idx="2759">
                  <c:v>8.9122951621636221E-2</c:v>
                </c:pt>
                <c:pt idx="2760">
                  <c:v>8.9760501621634875E-2</c:v>
                </c:pt>
                <c:pt idx="2761">
                  <c:v>8.9845868287634106E-2</c:v>
                </c:pt>
                <c:pt idx="2762">
                  <c:v>9.1552718287633811E-2</c:v>
                </c:pt>
                <c:pt idx="2763">
                  <c:v>9.0567618287634405E-2</c:v>
                </c:pt>
                <c:pt idx="2764">
                  <c:v>9.0450718287636095E-2</c:v>
                </c:pt>
                <c:pt idx="2765">
                  <c:v>9.0021634954634694E-2</c:v>
                </c:pt>
                <c:pt idx="2766">
                  <c:v>8.9838718287637592E-2</c:v>
                </c:pt>
                <c:pt idx="2767">
                  <c:v>9.1536418287635174E-2</c:v>
                </c:pt>
                <c:pt idx="2768">
                  <c:v>9.1604168287634652E-2</c:v>
                </c:pt>
                <c:pt idx="2769">
                  <c:v>9.1013951621636752E-2</c:v>
                </c:pt>
                <c:pt idx="2770">
                  <c:v>9.0219534954634556E-2</c:v>
                </c:pt>
                <c:pt idx="2771">
                  <c:v>9.0479151620634385E-2</c:v>
                </c:pt>
                <c:pt idx="2772">
                  <c:v>9.3455801621635276E-2</c:v>
                </c:pt>
                <c:pt idx="2773">
                  <c:v>9.4551384954636136E-2</c:v>
                </c:pt>
                <c:pt idx="2774">
                  <c:v>9.400356828863457E-2</c:v>
                </c:pt>
                <c:pt idx="2775">
                  <c:v>9.3334384954635669E-2</c:v>
                </c:pt>
                <c:pt idx="2776">
                  <c:v>9.4545118288634017E-2</c:v>
                </c:pt>
                <c:pt idx="2777">
                  <c:v>9.4816018287634224E-2</c:v>
                </c:pt>
                <c:pt idx="2778">
                  <c:v>9.3218051621635128E-2</c:v>
                </c:pt>
                <c:pt idx="2779">
                  <c:v>9.2629618287636634E-2</c:v>
                </c:pt>
                <c:pt idx="2780">
                  <c:v>9.2977668287634346E-2</c:v>
                </c:pt>
                <c:pt idx="2781">
                  <c:v>9.2264484954634712E-2</c:v>
                </c:pt>
                <c:pt idx="2782">
                  <c:v>9.3919734954635375E-2</c:v>
                </c:pt>
                <c:pt idx="2783">
                  <c:v>9.4643984954636468E-2</c:v>
                </c:pt>
                <c:pt idx="2784">
                  <c:v>9.3145434954633816E-2</c:v>
                </c:pt>
                <c:pt idx="2785">
                  <c:v>9.120298495463422E-2</c:v>
                </c:pt>
                <c:pt idx="2786">
                  <c:v>9.1355884954635785E-2</c:v>
                </c:pt>
                <c:pt idx="2787">
                  <c:v>9.3531351621635311E-2</c:v>
                </c:pt>
                <c:pt idx="2788">
                  <c:v>9.4344001620635526E-2</c:v>
                </c:pt>
                <c:pt idx="2789">
                  <c:v>9.325368495463407E-2</c:v>
                </c:pt>
                <c:pt idx="2790">
                  <c:v>9.2775118287635211E-2</c:v>
                </c:pt>
                <c:pt idx="2791">
                  <c:v>9.2174734954633936E-2</c:v>
                </c:pt>
                <c:pt idx="2792">
                  <c:v>9.3481568287636124E-2</c:v>
                </c:pt>
                <c:pt idx="2793">
                  <c:v>9.4056451621634368E-2</c:v>
                </c:pt>
                <c:pt idx="2794">
                  <c:v>9.241635162163489E-2</c:v>
                </c:pt>
                <c:pt idx="2795">
                  <c:v>9.1163834954635009E-2</c:v>
                </c:pt>
                <c:pt idx="2796">
                  <c:v>9.2401251621634289E-2</c:v>
                </c:pt>
                <c:pt idx="2797">
                  <c:v>9.3980368288635235E-2</c:v>
                </c:pt>
                <c:pt idx="2798">
                  <c:v>9.3823234954633877E-2</c:v>
                </c:pt>
                <c:pt idx="2799">
                  <c:v>9.2401768287634939E-2</c:v>
                </c:pt>
                <c:pt idx="2800">
                  <c:v>9.2142868287634544E-2</c:v>
                </c:pt>
                <c:pt idx="2801">
                  <c:v>9.2136418288635641E-2</c:v>
                </c:pt>
                <c:pt idx="2802">
                  <c:v>9.3464218287635875E-2</c:v>
                </c:pt>
                <c:pt idx="2803">
                  <c:v>9.3818934954635141E-2</c:v>
                </c:pt>
                <c:pt idx="2804">
                  <c:v>9.3078701620635501E-2</c:v>
                </c:pt>
                <c:pt idx="2805">
                  <c:v>9.2001668287634703E-2</c:v>
                </c:pt>
                <c:pt idx="2806">
                  <c:v>9.2245534954635305E-2</c:v>
                </c:pt>
                <c:pt idx="2807">
                  <c:v>9.372091828763543E-2</c:v>
                </c:pt>
                <c:pt idx="2808">
                  <c:v>9.4381118287634097E-2</c:v>
                </c:pt>
                <c:pt idx="2809">
                  <c:v>9.2835968287633991E-2</c:v>
                </c:pt>
                <c:pt idx="2810">
                  <c:v>9.2685301621635491E-2</c:v>
                </c:pt>
                <c:pt idx="2811">
                  <c:v>9.2930584954634826E-2</c:v>
                </c:pt>
                <c:pt idx="2812">
                  <c:v>9.4272934954634652E-2</c:v>
                </c:pt>
                <c:pt idx="2813">
                  <c:v>9.4786768287635242E-2</c:v>
                </c:pt>
                <c:pt idx="2814">
                  <c:v>9.3783784954634714E-2</c:v>
                </c:pt>
                <c:pt idx="2815">
                  <c:v>9.3010434954635374E-2</c:v>
                </c:pt>
                <c:pt idx="2816">
                  <c:v>9.238506828763518E-2</c:v>
                </c:pt>
                <c:pt idx="2817">
                  <c:v>9.3350551621634553E-2</c:v>
                </c:pt>
                <c:pt idx="2818">
                  <c:v>9.3082251621634443E-2</c:v>
                </c:pt>
                <c:pt idx="2819">
                  <c:v>9.2005901621636271E-2</c:v>
                </c:pt>
                <c:pt idx="2820">
                  <c:v>9.2112201621635054E-2</c:v>
                </c:pt>
                <c:pt idx="2821">
                  <c:v>9.1396951621634331E-2</c:v>
                </c:pt>
                <c:pt idx="2822">
                  <c:v>9.4259101621634672E-2</c:v>
                </c:pt>
                <c:pt idx="2823">
                  <c:v>9.4326351620635324E-2</c:v>
                </c:pt>
                <c:pt idx="2824">
                  <c:v>9.3356968288634962E-2</c:v>
                </c:pt>
                <c:pt idx="2825">
                  <c:v>9.173610162063453E-2</c:v>
                </c:pt>
                <c:pt idx="2826">
                  <c:v>9.2140834954633904E-2</c:v>
                </c:pt>
                <c:pt idx="2827">
                  <c:v>9.431398495463475E-2</c:v>
                </c:pt>
                <c:pt idx="2828">
                  <c:v>9.3272968288633878E-2</c:v>
                </c:pt>
                <c:pt idx="2829">
                  <c:v>9.3518368287634518E-2</c:v>
                </c:pt>
                <c:pt idx="2830">
                  <c:v>9.1966068287634345E-2</c:v>
                </c:pt>
                <c:pt idx="2831">
                  <c:v>9.1978451620635143E-2</c:v>
                </c:pt>
                <c:pt idx="2832">
                  <c:v>9.3996934954635153E-2</c:v>
                </c:pt>
                <c:pt idx="2833">
                  <c:v>9.4183834954634366E-2</c:v>
                </c:pt>
                <c:pt idx="2834">
                  <c:v>9.3653801621636307E-2</c:v>
                </c:pt>
                <c:pt idx="2835">
                  <c:v>9.3528384954634364E-2</c:v>
                </c:pt>
                <c:pt idx="2836">
                  <c:v>9.3943484954635809E-2</c:v>
                </c:pt>
                <c:pt idx="2837">
                  <c:v>9.5579834954634096E-2</c:v>
                </c:pt>
                <c:pt idx="2838">
                  <c:v>9.4383451621634779E-2</c:v>
                </c:pt>
                <c:pt idx="2839">
                  <c:v>9.452465162163462E-2</c:v>
                </c:pt>
                <c:pt idx="2840">
                  <c:v>9.3454484954635847E-2</c:v>
                </c:pt>
                <c:pt idx="2841">
                  <c:v>9.4571101620635561E-2</c:v>
                </c:pt>
                <c:pt idx="2842">
                  <c:v>9.5122334954636317E-2</c:v>
                </c:pt>
                <c:pt idx="2843">
                  <c:v>9.4557334954634614E-2</c:v>
                </c:pt>
                <c:pt idx="2844">
                  <c:v>9.3627418287635239E-2</c:v>
                </c:pt>
                <c:pt idx="2845">
                  <c:v>9.2767134954634317E-2</c:v>
                </c:pt>
                <c:pt idx="2846">
                  <c:v>9.2986834954634917E-2</c:v>
                </c:pt>
                <c:pt idx="2847">
                  <c:v>9.420670162163694E-2</c:v>
                </c:pt>
                <c:pt idx="2848">
                  <c:v>9.422545162163401E-2</c:v>
                </c:pt>
                <c:pt idx="2849">
                  <c:v>9.3447218288636252E-2</c:v>
                </c:pt>
                <c:pt idx="2850">
                  <c:v>9.1868118287635442E-2</c:v>
                </c:pt>
                <c:pt idx="2851">
                  <c:v>9.2671534954634455E-2</c:v>
                </c:pt>
                <c:pt idx="2852">
                  <c:v>9.4758034954636999E-2</c:v>
                </c:pt>
                <c:pt idx="2853">
                  <c:v>9.4561734954634519E-2</c:v>
                </c:pt>
                <c:pt idx="2854">
                  <c:v>9.3285618287635957E-2</c:v>
                </c:pt>
                <c:pt idx="2855">
                  <c:v>9.3189434954634637E-2</c:v>
                </c:pt>
                <c:pt idx="2856">
                  <c:v>9.2589868287633964E-2</c:v>
                </c:pt>
                <c:pt idx="2857">
                  <c:v>9.3864084954635191E-2</c:v>
                </c:pt>
                <c:pt idx="2858">
                  <c:v>9.3692818287635676E-2</c:v>
                </c:pt>
                <c:pt idx="2859">
                  <c:v>9.2489784954635029E-2</c:v>
                </c:pt>
                <c:pt idx="2860">
                  <c:v>9.1505851620634987E-2</c:v>
                </c:pt>
                <c:pt idx="2861">
                  <c:v>9.1678984954635029E-2</c:v>
                </c:pt>
                <c:pt idx="2862">
                  <c:v>9.2519234954634572E-2</c:v>
                </c:pt>
                <c:pt idx="2863">
                  <c:v>9.2237201621635651E-2</c:v>
                </c:pt>
                <c:pt idx="2864">
                  <c:v>9.1901484954634599E-2</c:v>
                </c:pt>
                <c:pt idx="2865">
                  <c:v>9.0875984954635586E-2</c:v>
                </c:pt>
                <c:pt idx="2866">
                  <c:v>9.2109334954635275E-2</c:v>
                </c:pt>
                <c:pt idx="2867">
                  <c:v>9.2931601621634302E-2</c:v>
                </c:pt>
                <c:pt idx="2868">
                  <c:v>9.3336018287635186E-2</c:v>
                </c:pt>
                <c:pt idx="2869">
                  <c:v>9.2243318287634241E-2</c:v>
                </c:pt>
                <c:pt idx="2870">
                  <c:v>9.2225034954635549E-2</c:v>
                </c:pt>
                <c:pt idx="2871">
                  <c:v>9.1670201621633668E-2</c:v>
                </c:pt>
                <c:pt idx="2872">
                  <c:v>9.1853501620636907E-2</c:v>
                </c:pt>
                <c:pt idx="2873">
                  <c:v>9.2725818288634715E-2</c:v>
                </c:pt>
                <c:pt idx="2874">
                  <c:v>9.1649401621635734E-2</c:v>
                </c:pt>
                <c:pt idx="2875">
                  <c:v>9.0763818287635717E-2</c:v>
                </c:pt>
                <c:pt idx="2876">
                  <c:v>9.0874101621636699E-2</c:v>
                </c:pt>
                <c:pt idx="2877">
                  <c:v>9.1465851621634814E-2</c:v>
                </c:pt>
                <c:pt idx="2878">
                  <c:v>9.1083384954636332E-2</c:v>
                </c:pt>
                <c:pt idx="2879">
                  <c:v>9.0515384954635097E-2</c:v>
                </c:pt>
                <c:pt idx="2880">
                  <c:v>8.9689168287634319E-2</c:v>
                </c:pt>
                <c:pt idx="2881">
                  <c:v>8.9784468288636093E-2</c:v>
                </c:pt>
                <c:pt idx="2882">
                  <c:v>9.0757668287634902E-2</c:v>
                </c:pt>
                <c:pt idx="2883">
                  <c:v>9.0270401621635715E-2</c:v>
                </c:pt>
                <c:pt idx="2884">
                  <c:v>8.9951334954635614E-2</c:v>
                </c:pt>
                <c:pt idx="2885">
                  <c:v>8.9543701620634325E-2</c:v>
                </c:pt>
                <c:pt idx="2886">
                  <c:v>8.9813184954634112E-2</c:v>
                </c:pt>
                <c:pt idx="2887">
                  <c:v>9.0744101620634426E-2</c:v>
                </c:pt>
                <c:pt idx="2888">
                  <c:v>9.1330101621634713E-2</c:v>
                </c:pt>
                <c:pt idx="2889">
                  <c:v>9.0543601621634467E-2</c:v>
                </c:pt>
                <c:pt idx="2890">
                  <c:v>8.9898234954635031E-2</c:v>
                </c:pt>
                <c:pt idx="2891">
                  <c:v>8.9383318288636021E-2</c:v>
                </c:pt>
                <c:pt idx="2892">
                  <c:v>9.0334284954634386E-2</c:v>
                </c:pt>
                <c:pt idx="2893">
                  <c:v>9.0000251620635213E-2</c:v>
                </c:pt>
                <c:pt idx="2894">
                  <c:v>9.0068434954634485E-2</c:v>
                </c:pt>
                <c:pt idx="2895">
                  <c:v>8.9376868288635253E-2</c:v>
                </c:pt>
                <c:pt idx="2896">
                  <c:v>8.9279284954635246E-2</c:v>
                </c:pt>
                <c:pt idx="2897">
                  <c:v>9.0105734954635169E-2</c:v>
                </c:pt>
                <c:pt idx="2898">
                  <c:v>8.9358201620635486E-2</c:v>
                </c:pt>
                <c:pt idx="2899">
                  <c:v>8.8496234954636238E-2</c:v>
                </c:pt>
                <c:pt idx="2900">
                  <c:v>8.685548495463627E-2</c:v>
                </c:pt>
                <c:pt idx="2901">
                  <c:v>8.7387484954636024E-2</c:v>
                </c:pt>
                <c:pt idx="2902">
                  <c:v>8.797985162163427E-2</c:v>
                </c:pt>
                <c:pt idx="2903">
                  <c:v>8.8560668288636096E-2</c:v>
                </c:pt>
                <c:pt idx="2904">
                  <c:v>8.6752368287635578E-2</c:v>
                </c:pt>
                <c:pt idx="2905">
                  <c:v>8.6076484954634852E-2</c:v>
                </c:pt>
                <c:pt idx="2906">
                  <c:v>8.6298618287635437E-2</c:v>
                </c:pt>
                <c:pt idx="2907">
                  <c:v>8.7456984954634637E-2</c:v>
                </c:pt>
                <c:pt idx="2908">
                  <c:v>8.7060034954635684E-2</c:v>
                </c:pt>
                <c:pt idx="2909">
                  <c:v>8.6591351621635143E-2</c:v>
                </c:pt>
                <c:pt idx="2910">
                  <c:v>8.5861018287635732E-2</c:v>
                </c:pt>
                <c:pt idx="2911">
                  <c:v>8.6589001620636014E-2</c:v>
                </c:pt>
                <c:pt idx="2912">
                  <c:v>8.7773251620633902E-2</c:v>
                </c:pt>
                <c:pt idx="2913">
                  <c:v>8.7954918287635936E-2</c:v>
                </c:pt>
                <c:pt idx="2914">
                  <c:v>8.7430318287635617E-2</c:v>
                </c:pt>
                <c:pt idx="2915">
                  <c:v>8.7053651620635636E-2</c:v>
                </c:pt>
                <c:pt idx="2916">
                  <c:v>8.6622968288635166E-2</c:v>
                </c:pt>
                <c:pt idx="2917">
                  <c:v>8.8192951620635812E-2</c:v>
                </c:pt>
                <c:pt idx="2918">
                  <c:v>8.7691384954634716E-2</c:v>
                </c:pt>
                <c:pt idx="2919">
                  <c:v>8.6826834954635418E-2</c:v>
                </c:pt>
                <c:pt idx="2920">
                  <c:v>8.6075151621635287E-2</c:v>
                </c:pt>
                <c:pt idx="2921">
                  <c:v>8.5677018287634882E-2</c:v>
                </c:pt>
                <c:pt idx="2922">
                  <c:v>8.6059268287634355E-2</c:v>
                </c:pt>
                <c:pt idx="2923">
                  <c:v>8.5963051621634451E-2</c:v>
                </c:pt>
                <c:pt idx="2924">
                  <c:v>8.5668968288635045E-2</c:v>
                </c:pt>
                <c:pt idx="2925">
                  <c:v>8.5205534954633594E-2</c:v>
                </c:pt>
                <c:pt idx="2926">
                  <c:v>8.3985068287635217E-2</c:v>
                </c:pt>
                <c:pt idx="2927">
                  <c:v>8.4301384954635156E-2</c:v>
                </c:pt>
                <c:pt idx="2928">
                  <c:v>8.4263451621634206E-2</c:v>
                </c:pt>
                <c:pt idx="2929">
                  <c:v>8.4368801620636008E-2</c:v>
                </c:pt>
                <c:pt idx="2930">
                  <c:v>8.3357184954635871E-2</c:v>
                </c:pt>
                <c:pt idx="2931">
                  <c:v>8.2958251621635087E-2</c:v>
                </c:pt>
                <c:pt idx="2932">
                  <c:v>8.3780301621635106E-2</c:v>
                </c:pt>
                <c:pt idx="2933">
                  <c:v>8.4019451621635627E-2</c:v>
                </c:pt>
                <c:pt idx="2934">
                  <c:v>8.3574151620636444E-2</c:v>
                </c:pt>
                <c:pt idx="2935">
                  <c:v>8.3860901621635536E-2</c:v>
                </c:pt>
                <c:pt idx="2936">
                  <c:v>8.4211251621635258E-2</c:v>
                </c:pt>
                <c:pt idx="2937">
                  <c:v>8.5290701620634041E-2</c:v>
                </c:pt>
                <c:pt idx="2938">
                  <c:v>8.4753334954635579E-2</c:v>
                </c:pt>
                <c:pt idx="2939">
                  <c:v>8.5269868287635747E-2</c:v>
                </c:pt>
                <c:pt idx="2940">
                  <c:v>8.5687601620634185E-2</c:v>
                </c:pt>
                <c:pt idx="2941">
                  <c:v>8.5706218287635055E-2</c:v>
                </c:pt>
                <c:pt idx="2942">
                  <c:v>8.6689668288634808E-2</c:v>
                </c:pt>
                <c:pt idx="2943">
                  <c:v>8.7686584954635466E-2</c:v>
                </c:pt>
                <c:pt idx="2944">
                  <c:v>8.7373451621635484E-2</c:v>
                </c:pt>
                <c:pt idx="2945">
                  <c:v>8.6641968287635068E-2</c:v>
                </c:pt>
                <c:pt idx="2946">
                  <c:v>8.6584284954634244E-2</c:v>
                </c:pt>
                <c:pt idx="2947">
                  <c:v>8.7068184954635003E-2</c:v>
                </c:pt>
                <c:pt idx="2948">
                  <c:v>8.7418401621634972E-2</c:v>
                </c:pt>
                <c:pt idx="2949">
                  <c:v>8.6690401621636243E-2</c:v>
                </c:pt>
                <c:pt idx="2950">
                  <c:v>8.5215501621634632E-2</c:v>
                </c:pt>
                <c:pt idx="2951">
                  <c:v>8.5994034954634119E-2</c:v>
                </c:pt>
                <c:pt idx="2952">
                  <c:v>8.5754784954634206E-2</c:v>
                </c:pt>
                <c:pt idx="2953">
                  <c:v>8.5990884954636387E-2</c:v>
                </c:pt>
                <c:pt idx="2954">
                  <c:v>8.4765201620635638E-2</c:v>
                </c:pt>
                <c:pt idx="2955">
                  <c:v>8.5292284954636616E-2</c:v>
                </c:pt>
                <c:pt idx="2956">
                  <c:v>8.4850901620635272E-2</c:v>
                </c:pt>
                <c:pt idx="2957">
                  <c:v>8.5010851621634048E-2</c:v>
                </c:pt>
                <c:pt idx="2958">
                  <c:v>8.5387734954634725E-2</c:v>
                </c:pt>
                <c:pt idx="2959">
                  <c:v>8.5331301621636074E-2</c:v>
                </c:pt>
                <c:pt idx="2960">
                  <c:v>8.5281684954635312E-2</c:v>
                </c:pt>
                <c:pt idx="2961">
                  <c:v>8.4542518287635732E-2</c:v>
                </c:pt>
                <c:pt idx="2962">
                  <c:v>8.5977301620633911E-2</c:v>
                </c:pt>
                <c:pt idx="2963">
                  <c:v>8.6515418287635898E-2</c:v>
                </c:pt>
                <c:pt idx="2964">
                  <c:v>8.5062968287635515E-2</c:v>
                </c:pt>
                <c:pt idx="2965">
                  <c:v>8.4386501621635107E-2</c:v>
                </c:pt>
                <c:pt idx="2966">
                  <c:v>8.4629668287636323E-2</c:v>
                </c:pt>
                <c:pt idx="2967">
                  <c:v>8.6311484954634837E-2</c:v>
                </c:pt>
                <c:pt idx="2968">
                  <c:v>8.6248884954635147E-2</c:v>
                </c:pt>
                <c:pt idx="2969">
                  <c:v>8.5566768288636214E-2</c:v>
                </c:pt>
                <c:pt idx="2970">
                  <c:v>8.5221434954636438E-2</c:v>
                </c:pt>
                <c:pt idx="2971">
                  <c:v>8.5539801620635375E-2</c:v>
                </c:pt>
                <c:pt idx="2972">
                  <c:v>8.594008495463426E-2</c:v>
                </c:pt>
                <c:pt idx="2973">
                  <c:v>8.6010401620635252E-2</c:v>
                </c:pt>
                <c:pt idx="2974">
                  <c:v>8.4827368287635624E-2</c:v>
                </c:pt>
                <c:pt idx="2975">
                  <c:v>8.4653168287635611E-2</c:v>
                </c:pt>
                <c:pt idx="2976">
                  <c:v>8.4487784954633854E-2</c:v>
                </c:pt>
                <c:pt idx="2977">
                  <c:v>8.5790718288634965E-2</c:v>
                </c:pt>
                <c:pt idx="2978">
                  <c:v>8.5002751621635314E-2</c:v>
                </c:pt>
                <c:pt idx="2979">
                  <c:v>8.4808501621633697E-2</c:v>
                </c:pt>
                <c:pt idx="2980">
                  <c:v>8.4030984954635374E-2</c:v>
                </c:pt>
                <c:pt idx="2981">
                  <c:v>8.3582451620635739E-2</c:v>
                </c:pt>
                <c:pt idx="2982">
                  <c:v>8.4545351621635151E-2</c:v>
                </c:pt>
                <c:pt idx="2983">
                  <c:v>8.4707351621634702E-2</c:v>
                </c:pt>
                <c:pt idx="2984">
                  <c:v>8.427908495463568E-2</c:v>
                </c:pt>
                <c:pt idx="2985">
                  <c:v>8.4030684954635421E-2</c:v>
                </c:pt>
                <c:pt idx="2986">
                  <c:v>8.4175151621636163E-2</c:v>
                </c:pt>
                <c:pt idx="2987">
                  <c:v>8.4329584954636078E-2</c:v>
                </c:pt>
                <c:pt idx="2988">
                  <c:v>8.3179701621634822E-2</c:v>
                </c:pt>
                <c:pt idx="2989">
                  <c:v>8.3103301621635511E-2</c:v>
                </c:pt>
                <c:pt idx="2990">
                  <c:v>8.4705218287634582E-2</c:v>
                </c:pt>
                <c:pt idx="2991">
                  <c:v>8.4174268287636439E-2</c:v>
                </c:pt>
                <c:pt idx="2992">
                  <c:v>8.5215418287635375E-2</c:v>
                </c:pt>
                <c:pt idx="2993">
                  <c:v>8.5539218287633917E-2</c:v>
                </c:pt>
                <c:pt idx="2994">
                  <c:v>8.5163018287635867E-2</c:v>
                </c:pt>
                <c:pt idx="2995">
                  <c:v>8.4964318287635537E-2</c:v>
                </c:pt>
                <c:pt idx="2996">
                  <c:v>8.5980384954634476E-2</c:v>
                </c:pt>
                <c:pt idx="2997">
                  <c:v>8.6606734954635473E-2</c:v>
                </c:pt>
                <c:pt idx="2998">
                  <c:v>8.6899801620635403E-2</c:v>
                </c:pt>
                <c:pt idx="2999">
                  <c:v>8.7133201620634454E-2</c:v>
                </c:pt>
                <c:pt idx="3000">
                  <c:v>8.6329918287635282E-2</c:v>
                </c:pt>
                <c:pt idx="3001">
                  <c:v>8.626980162163625E-2</c:v>
                </c:pt>
                <c:pt idx="3002">
                  <c:v>8.6262284954633645E-2</c:v>
                </c:pt>
                <c:pt idx="3003">
                  <c:v>8.6307418287635246E-2</c:v>
                </c:pt>
                <c:pt idx="3004">
                  <c:v>8.5496634954633693E-2</c:v>
                </c:pt>
                <c:pt idx="3005">
                  <c:v>8.5414784954636419E-2</c:v>
                </c:pt>
                <c:pt idx="3006">
                  <c:v>8.5492268288634238E-2</c:v>
                </c:pt>
                <c:pt idx="3007">
                  <c:v>8.583978495463454E-2</c:v>
                </c:pt>
                <c:pt idx="3008">
                  <c:v>8.5482551621634345E-2</c:v>
                </c:pt>
                <c:pt idx="3009">
                  <c:v>8.4482468287635643E-2</c:v>
                </c:pt>
                <c:pt idx="3010">
                  <c:v>8.3803568287635161E-2</c:v>
                </c:pt>
                <c:pt idx="3011">
                  <c:v>8.4007168287635908E-2</c:v>
                </c:pt>
                <c:pt idx="3012">
                  <c:v>8.5185068288634286E-2</c:v>
                </c:pt>
                <c:pt idx="3013">
                  <c:v>8.4997518288636359E-2</c:v>
                </c:pt>
                <c:pt idx="3014">
                  <c:v>8.41413349546353E-2</c:v>
                </c:pt>
                <c:pt idx="3015">
                  <c:v>8.3376034954635886E-2</c:v>
                </c:pt>
                <c:pt idx="3016">
                  <c:v>8.3314801620634343E-2</c:v>
                </c:pt>
                <c:pt idx="3017">
                  <c:v>8.3737718288634883E-2</c:v>
                </c:pt>
                <c:pt idx="3018">
                  <c:v>8.3703234954635081E-2</c:v>
                </c:pt>
                <c:pt idx="3019">
                  <c:v>8.3128284954636117E-2</c:v>
                </c:pt>
                <c:pt idx="3020">
                  <c:v>8.2012118287636243E-2</c:v>
                </c:pt>
                <c:pt idx="3021">
                  <c:v>8.2293234954635169E-2</c:v>
                </c:pt>
                <c:pt idx="3022">
                  <c:v>8.235631828763515E-2</c:v>
                </c:pt>
                <c:pt idx="3023">
                  <c:v>8.3172668288636148E-2</c:v>
                </c:pt>
                <c:pt idx="3024">
                  <c:v>8.2221501620635268E-2</c:v>
                </c:pt>
                <c:pt idx="3025">
                  <c:v>8.0814051621635047E-2</c:v>
                </c:pt>
                <c:pt idx="3026">
                  <c:v>8.0693184954634761E-2</c:v>
                </c:pt>
                <c:pt idx="3027">
                  <c:v>8.2442234954635568E-2</c:v>
                </c:pt>
                <c:pt idx="3028">
                  <c:v>8.2080251620634842E-2</c:v>
                </c:pt>
                <c:pt idx="3029">
                  <c:v>8.1237668287634707E-2</c:v>
                </c:pt>
                <c:pt idx="3030">
                  <c:v>8.0620651621636258E-2</c:v>
                </c:pt>
                <c:pt idx="3031">
                  <c:v>8.0941218287636035E-2</c:v>
                </c:pt>
                <c:pt idx="3032">
                  <c:v>8.1854034954636307E-2</c:v>
                </c:pt>
                <c:pt idx="3033">
                  <c:v>8.1339551621635225E-2</c:v>
                </c:pt>
                <c:pt idx="3034">
                  <c:v>8.0891918288635539E-2</c:v>
                </c:pt>
                <c:pt idx="3035">
                  <c:v>8.0655551621635541E-2</c:v>
                </c:pt>
                <c:pt idx="3036">
                  <c:v>8.1444668287636107E-2</c:v>
                </c:pt>
                <c:pt idx="3037">
                  <c:v>8.2526034954634314E-2</c:v>
                </c:pt>
                <c:pt idx="3038">
                  <c:v>8.282806828863612E-2</c:v>
                </c:pt>
                <c:pt idx="3039">
                  <c:v>8.2354001621634781E-2</c:v>
                </c:pt>
                <c:pt idx="3040">
                  <c:v>8.263596828763467E-2</c:v>
                </c:pt>
                <c:pt idx="3041">
                  <c:v>8.3669401621635858E-2</c:v>
                </c:pt>
                <c:pt idx="3042">
                  <c:v>8.5485034954634914E-2</c:v>
                </c:pt>
                <c:pt idx="3043">
                  <c:v>8.5812084954634132E-2</c:v>
                </c:pt>
                <c:pt idx="3044">
                  <c:v>8.4755451620635386E-2</c:v>
                </c:pt>
                <c:pt idx="3045">
                  <c:v>8.4571634954634961E-2</c:v>
                </c:pt>
                <c:pt idx="3046">
                  <c:v>8.4004518287635138E-2</c:v>
                </c:pt>
                <c:pt idx="3047">
                  <c:v>8.5841184954634914E-2</c:v>
                </c:pt>
                <c:pt idx="3048">
                  <c:v>8.5315884954635296E-2</c:v>
                </c:pt>
                <c:pt idx="3049">
                  <c:v>8.4534418287635221E-2</c:v>
                </c:pt>
                <c:pt idx="3050">
                  <c:v>8.3755868288635599E-2</c:v>
                </c:pt>
                <c:pt idx="3051">
                  <c:v>8.3881251621635317E-2</c:v>
                </c:pt>
                <c:pt idx="3052">
                  <c:v>8.6584668287635141E-2</c:v>
                </c:pt>
                <c:pt idx="3053">
                  <c:v>8.6234701620636317E-2</c:v>
                </c:pt>
                <c:pt idx="3054">
                  <c:v>8.457021828763614E-2</c:v>
                </c:pt>
                <c:pt idx="3055">
                  <c:v>8.4730334954635028E-2</c:v>
                </c:pt>
                <c:pt idx="3056">
                  <c:v>8.409791828763416E-2</c:v>
                </c:pt>
                <c:pt idx="3057">
                  <c:v>8.5665718287636056E-2</c:v>
                </c:pt>
                <c:pt idx="3058">
                  <c:v>8.5307768287634561E-2</c:v>
                </c:pt>
                <c:pt idx="3059">
                  <c:v>8.3666601621635112E-2</c:v>
                </c:pt>
                <c:pt idx="3060">
                  <c:v>8.3357334954634071E-2</c:v>
                </c:pt>
                <c:pt idx="3061">
                  <c:v>8.4220018288636483E-2</c:v>
                </c:pt>
                <c:pt idx="3062">
                  <c:v>8.5318901621635052E-2</c:v>
                </c:pt>
                <c:pt idx="3063">
                  <c:v>8.4854818288634976E-2</c:v>
                </c:pt>
                <c:pt idx="3064">
                  <c:v>8.3514384954636173E-2</c:v>
                </c:pt>
                <c:pt idx="3065">
                  <c:v>8.3031784954634619E-2</c:v>
                </c:pt>
                <c:pt idx="3066">
                  <c:v>8.2615401620635881E-2</c:v>
                </c:pt>
                <c:pt idx="3067">
                  <c:v>8.4344401620635084E-2</c:v>
                </c:pt>
                <c:pt idx="3068">
                  <c:v>8.3899068287635631E-2</c:v>
                </c:pt>
                <c:pt idx="3069">
                  <c:v>8.2875984954634691E-2</c:v>
                </c:pt>
                <c:pt idx="3070">
                  <c:v>8.1902251621636696E-2</c:v>
                </c:pt>
                <c:pt idx="3071">
                  <c:v>8.2048701620635628E-2</c:v>
                </c:pt>
                <c:pt idx="3072">
                  <c:v>8.369358495463422E-2</c:v>
                </c:pt>
                <c:pt idx="3073">
                  <c:v>8.379260162163496E-2</c:v>
                </c:pt>
                <c:pt idx="3074">
                  <c:v>8.2882934954635973E-2</c:v>
                </c:pt>
                <c:pt idx="3075">
                  <c:v>8.2377218287634252E-2</c:v>
                </c:pt>
                <c:pt idx="3076">
                  <c:v>8.2454601620636142E-2</c:v>
                </c:pt>
                <c:pt idx="3077">
                  <c:v>8.3391051621635542E-2</c:v>
                </c:pt>
                <c:pt idx="3078">
                  <c:v>8.2731684954635926E-2</c:v>
                </c:pt>
                <c:pt idx="3079">
                  <c:v>8.210246828763515E-2</c:v>
                </c:pt>
                <c:pt idx="3080">
                  <c:v>8.1531451620635936E-2</c:v>
                </c:pt>
                <c:pt idx="3081">
                  <c:v>8.1846168288635029E-2</c:v>
                </c:pt>
                <c:pt idx="3082">
                  <c:v>8.3081268287633764E-2</c:v>
                </c:pt>
                <c:pt idx="3083">
                  <c:v>8.3366884954633763E-2</c:v>
                </c:pt>
                <c:pt idx="3084">
                  <c:v>8.2566951621636436E-2</c:v>
                </c:pt>
                <c:pt idx="3085">
                  <c:v>8.2720068287635146E-2</c:v>
                </c:pt>
                <c:pt idx="3086">
                  <c:v>8.2888984954635619E-2</c:v>
                </c:pt>
                <c:pt idx="3087">
                  <c:v>8.5507251620635133E-2</c:v>
                </c:pt>
                <c:pt idx="3088">
                  <c:v>8.5331518288635083E-2</c:v>
                </c:pt>
                <c:pt idx="3089">
                  <c:v>8.4178468287634006E-2</c:v>
                </c:pt>
                <c:pt idx="3090">
                  <c:v>8.299516828863665E-2</c:v>
                </c:pt>
                <c:pt idx="3091">
                  <c:v>8.3254984954635264E-2</c:v>
                </c:pt>
                <c:pt idx="3092">
                  <c:v>8.5225251620634795E-2</c:v>
                </c:pt>
                <c:pt idx="3093">
                  <c:v>8.4531284954635938E-2</c:v>
                </c:pt>
                <c:pt idx="3094">
                  <c:v>8.4416918288635318E-2</c:v>
                </c:pt>
                <c:pt idx="3095">
                  <c:v>8.4064168288634195E-2</c:v>
                </c:pt>
                <c:pt idx="3096">
                  <c:v>8.472191828763434E-2</c:v>
                </c:pt>
                <c:pt idx="3097">
                  <c:v>8.5167768288634621E-2</c:v>
                </c:pt>
                <c:pt idx="3098">
                  <c:v>8.5146268287635524E-2</c:v>
                </c:pt>
                <c:pt idx="3099">
                  <c:v>8.4235234954636612E-2</c:v>
                </c:pt>
                <c:pt idx="3100">
                  <c:v>8.2741834954635524E-2</c:v>
                </c:pt>
                <c:pt idx="3101">
                  <c:v>8.3579518288635329E-2</c:v>
                </c:pt>
                <c:pt idx="3102">
                  <c:v>8.4513868287636656E-2</c:v>
                </c:pt>
                <c:pt idx="3103">
                  <c:v>8.421770162163425E-2</c:v>
                </c:pt>
                <c:pt idx="3104">
                  <c:v>8.4240118288635119E-2</c:v>
                </c:pt>
                <c:pt idx="3105">
                  <c:v>8.2844101621635163E-2</c:v>
                </c:pt>
                <c:pt idx="3106">
                  <c:v>8.2653501621635345E-2</c:v>
                </c:pt>
                <c:pt idx="3107">
                  <c:v>8.3735068288635889E-2</c:v>
                </c:pt>
                <c:pt idx="3108">
                  <c:v>8.3195718287635417E-2</c:v>
                </c:pt>
                <c:pt idx="3109">
                  <c:v>8.2776484954633661E-2</c:v>
                </c:pt>
                <c:pt idx="3110">
                  <c:v>8.1914218287634372E-2</c:v>
                </c:pt>
                <c:pt idx="3111">
                  <c:v>8.2499918288636481E-2</c:v>
                </c:pt>
                <c:pt idx="3112">
                  <c:v>8.446523495463501E-2</c:v>
                </c:pt>
                <c:pt idx="3113">
                  <c:v>8.4251401621635497E-2</c:v>
                </c:pt>
                <c:pt idx="3114">
                  <c:v>8.3544018287636052E-2</c:v>
                </c:pt>
                <c:pt idx="3115">
                  <c:v>8.2746284954636012E-2</c:v>
                </c:pt>
                <c:pt idx="3116">
                  <c:v>8.2993201620634866E-2</c:v>
                </c:pt>
                <c:pt idx="3117">
                  <c:v>8.3418751620634085E-2</c:v>
                </c:pt>
                <c:pt idx="3118">
                  <c:v>8.2988001621634583E-2</c:v>
                </c:pt>
                <c:pt idx="3119">
                  <c:v>8.2767318287634867E-2</c:v>
                </c:pt>
                <c:pt idx="3120">
                  <c:v>8.2021684954634383E-2</c:v>
                </c:pt>
                <c:pt idx="3121">
                  <c:v>8.2141818287634921E-2</c:v>
                </c:pt>
                <c:pt idx="3122">
                  <c:v>8.3170301621635107E-2</c:v>
                </c:pt>
                <c:pt idx="3123">
                  <c:v>8.3194568287636189E-2</c:v>
                </c:pt>
                <c:pt idx="3124">
                  <c:v>8.2249884954634839E-2</c:v>
                </c:pt>
                <c:pt idx="3125">
                  <c:v>8.1851584954636097E-2</c:v>
                </c:pt>
                <c:pt idx="3126">
                  <c:v>8.1471051621635399E-2</c:v>
                </c:pt>
                <c:pt idx="3127">
                  <c:v>8.2205268287635663E-2</c:v>
                </c:pt>
                <c:pt idx="3128">
                  <c:v>8.2074934954634943E-2</c:v>
                </c:pt>
                <c:pt idx="3129">
                  <c:v>8.1118868287635509E-2</c:v>
                </c:pt>
                <c:pt idx="3130">
                  <c:v>8.1278118287634898E-2</c:v>
                </c:pt>
                <c:pt idx="3131">
                  <c:v>8.1362101621635846E-2</c:v>
                </c:pt>
                <c:pt idx="3132">
                  <c:v>8.1892134954635681E-2</c:v>
                </c:pt>
                <c:pt idx="3133">
                  <c:v>8.1940134954635285E-2</c:v>
                </c:pt>
                <c:pt idx="3134">
                  <c:v>8.1861334954634574E-2</c:v>
                </c:pt>
                <c:pt idx="3135">
                  <c:v>8.0942951621635034E-2</c:v>
                </c:pt>
                <c:pt idx="3136">
                  <c:v>8.0557051621635539E-2</c:v>
                </c:pt>
                <c:pt idx="3137">
                  <c:v>8.1880534954635126E-2</c:v>
                </c:pt>
                <c:pt idx="3138">
                  <c:v>8.0994651620635155E-2</c:v>
                </c:pt>
                <c:pt idx="3139">
                  <c:v>8.127125162063456E-2</c:v>
                </c:pt>
                <c:pt idx="3140">
                  <c:v>8.0786634954634368E-2</c:v>
                </c:pt>
                <c:pt idx="3141">
                  <c:v>8.0481151621636743E-2</c:v>
                </c:pt>
                <c:pt idx="3142">
                  <c:v>8.2416918287634561E-2</c:v>
                </c:pt>
                <c:pt idx="3143">
                  <c:v>8.182816828863429E-2</c:v>
                </c:pt>
                <c:pt idx="3144">
                  <c:v>8.151368495463443E-2</c:v>
                </c:pt>
                <c:pt idx="3145">
                  <c:v>8.0093268288635416E-2</c:v>
                </c:pt>
                <c:pt idx="3146">
                  <c:v>8.0683234954635724E-2</c:v>
                </c:pt>
                <c:pt idx="3147">
                  <c:v>8.0681734954635959E-2</c:v>
                </c:pt>
                <c:pt idx="3148">
                  <c:v>8.0919351621634578E-2</c:v>
                </c:pt>
                <c:pt idx="3149">
                  <c:v>8.0413218288635152E-2</c:v>
                </c:pt>
                <c:pt idx="3150">
                  <c:v>8.0082618287635216E-2</c:v>
                </c:pt>
                <c:pt idx="3151">
                  <c:v>8.0150801621636264E-2</c:v>
                </c:pt>
                <c:pt idx="3152">
                  <c:v>8.0853801620635851E-2</c:v>
                </c:pt>
                <c:pt idx="3153">
                  <c:v>8.0410968287635415E-2</c:v>
                </c:pt>
                <c:pt idx="3154">
                  <c:v>8.007256828763501E-2</c:v>
                </c:pt>
                <c:pt idx="3155">
                  <c:v>7.9079768288634528E-2</c:v>
                </c:pt>
                <c:pt idx="3156">
                  <c:v>7.9785884954635039E-2</c:v>
                </c:pt>
                <c:pt idx="3157">
                  <c:v>8.1027168287635037E-2</c:v>
                </c:pt>
                <c:pt idx="3158">
                  <c:v>8.1027634954635191E-2</c:v>
                </c:pt>
                <c:pt idx="3159">
                  <c:v>8.0793001621635968E-2</c:v>
                </c:pt>
                <c:pt idx="3160">
                  <c:v>7.971313495463575E-2</c:v>
                </c:pt>
                <c:pt idx="3161">
                  <c:v>7.9953484954634307E-2</c:v>
                </c:pt>
                <c:pt idx="3162">
                  <c:v>8.1362201621635238E-2</c:v>
                </c:pt>
                <c:pt idx="3163">
                  <c:v>8.1614284954634103E-2</c:v>
                </c:pt>
                <c:pt idx="3164">
                  <c:v>8.2055034954636868E-2</c:v>
                </c:pt>
                <c:pt idx="3165">
                  <c:v>8.2719884954634809E-2</c:v>
                </c:pt>
                <c:pt idx="3166">
                  <c:v>8.3269934954635888E-2</c:v>
                </c:pt>
                <c:pt idx="3167">
                  <c:v>8.3881518287634821E-2</c:v>
                </c:pt>
                <c:pt idx="3168">
                  <c:v>8.4799134954634342E-2</c:v>
                </c:pt>
                <c:pt idx="3169">
                  <c:v>8.385878495463564E-2</c:v>
                </c:pt>
                <c:pt idx="3170">
                  <c:v>8.3555034954635149E-2</c:v>
                </c:pt>
                <c:pt idx="3171">
                  <c:v>8.3966968287636862E-2</c:v>
                </c:pt>
                <c:pt idx="3172">
                  <c:v>8.4943218287634098E-2</c:v>
                </c:pt>
                <c:pt idx="3173">
                  <c:v>8.4181751620635042E-2</c:v>
                </c:pt>
                <c:pt idx="3174">
                  <c:v>8.4080951621634897E-2</c:v>
                </c:pt>
                <c:pt idx="3175">
                  <c:v>8.3201568287634503E-2</c:v>
                </c:pt>
                <c:pt idx="3176">
                  <c:v>8.3608601621637663E-2</c:v>
                </c:pt>
                <c:pt idx="3177">
                  <c:v>8.3374601620635064E-2</c:v>
                </c:pt>
                <c:pt idx="3178">
                  <c:v>8.283990162163582E-2</c:v>
                </c:pt>
                <c:pt idx="3179">
                  <c:v>8.2855568287634102E-2</c:v>
                </c:pt>
                <c:pt idx="3180">
                  <c:v>8.2103451621636042E-2</c:v>
                </c:pt>
                <c:pt idx="3181">
                  <c:v>8.2599384954635285E-2</c:v>
                </c:pt>
                <c:pt idx="3182">
                  <c:v>8.3499718288635366E-2</c:v>
                </c:pt>
                <c:pt idx="3183">
                  <c:v>8.4208951621635025E-2</c:v>
                </c:pt>
                <c:pt idx="3184">
                  <c:v>8.3569334954633506E-2</c:v>
                </c:pt>
                <c:pt idx="3185">
                  <c:v>8.2845868287634433E-2</c:v>
                </c:pt>
                <c:pt idx="3186">
                  <c:v>8.2963551621634851E-2</c:v>
                </c:pt>
                <c:pt idx="3187">
                  <c:v>8.3353801620635354E-2</c:v>
                </c:pt>
                <c:pt idx="3188">
                  <c:v>8.3274568287634937E-2</c:v>
                </c:pt>
                <c:pt idx="3189">
                  <c:v>8.2740901620635215E-2</c:v>
                </c:pt>
                <c:pt idx="3190">
                  <c:v>8.2684518288635461E-2</c:v>
                </c:pt>
                <c:pt idx="3191">
                  <c:v>8.3314868287635152E-2</c:v>
                </c:pt>
                <c:pt idx="3192">
                  <c:v>8.38279182876355E-2</c:v>
                </c:pt>
                <c:pt idx="3193">
                  <c:v>8.4572584954635405E-2</c:v>
                </c:pt>
                <c:pt idx="3194">
                  <c:v>8.3541984954633636E-2</c:v>
                </c:pt>
                <c:pt idx="3195">
                  <c:v>8.2780284954635436E-2</c:v>
                </c:pt>
                <c:pt idx="3196">
                  <c:v>8.2627734954636184E-2</c:v>
                </c:pt>
                <c:pt idx="3197">
                  <c:v>8.379811828763542E-2</c:v>
                </c:pt>
                <c:pt idx="3198">
                  <c:v>8.3944368287635657E-2</c:v>
                </c:pt>
                <c:pt idx="3199">
                  <c:v>8.3044734954634963E-2</c:v>
                </c:pt>
                <c:pt idx="3200">
                  <c:v>8.2297468287634873E-2</c:v>
                </c:pt>
                <c:pt idx="3201">
                  <c:v>8.2518401620633869E-2</c:v>
                </c:pt>
                <c:pt idx="3202">
                  <c:v>8.3896818288636071E-2</c:v>
                </c:pt>
                <c:pt idx="3203">
                  <c:v>8.3392751620634004E-2</c:v>
                </c:pt>
                <c:pt idx="3204">
                  <c:v>8.2678334954635974E-2</c:v>
                </c:pt>
                <c:pt idx="3205">
                  <c:v>8.2106501620634292E-2</c:v>
                </c:pt>
                <c:pt idx="3206">
                  <c:v>8.2047168287635502E-2</c:v>
                </c:pt>
                <c:pt idx="3207">
                  <c:v>8.2614418288635166E-2</c:v>
                </c:pt>
                <c:pt idx="3208">
                  <c:v>8.3218201621635318E-2</c:v>
                </c:pt>
                <c:pt idx="3209">
                  <c:v>8.2245601620634462E-2</c:v>
                </c:pt>
                <c:pt idx="3210">
                  <c:v>8.1422018287634318E-2</c:v>
                </c:pt>
                <c:pt idx="3211">
                  <c:v>8.1669134954635597E-2</c:v>
                </c:pt>
                <c:pt idx="3212">
                  <c:v>8.2828918287635306E-2</c:v>
                </c:pt>
                <c:pt idx="3213">
                  <c:v>8.2151968287634519E-2</c:v>
                </c:pt>
                <c:pt idx="3214">
                  <c:v>8.208863495463517E-2</c:v>
                </c:pt>
                <c:pt idx="3215">
                  <c:v>8.1677651620635588E-2</c:v>
                </c:pt>
                <c:pt idx="3216">
                  <c:v>8.1936568287634431E-2</c:v>
                </c:pt>
                <c:pt idx="3217">
                  <c:v>8.3095468287636282E-2</c:v>
                </c:pt>
                <c:pt idx="3218">
                  <c:v>8.2747434954635241E-2</c:v>
                </c:pt>
                <c:pt idx="3219">
                  <c:v>8.2372534954636395E-2</c:v>
                </c:pt>
                <c:pt idx="3220">
                  <c:v>8.1433401621635954E-2</c:v>
                </c:pt>
                <c:pt idx="3221">
                  <c:v>8.181665162063459E-2</c:v>
                </c:pt>
                <c:pt idx="3222">
                  <c:v>8.2797701620634628E-2</c:v>
                </c:pt>
                <c:pt idx="3223">
                  <c:v>8.2974451621636108E-2</c:v>
                </c:pt>
                <c:pt idx="3224">
                  <c:v>8.1773168288634596E-2</c:v>
                </c:pt>
                <c:pt idx="3225">
                  <c:v>8.1339884954635538E-2</c:v>
                </c:pt>
                <c:pt idx="3226">
                  <c:v>8.1379351621634927E-2</c:v>
                </c:pt>
                <c:pt idx="3227">
                  <c:v>8.2589634954635033E-2</c:v>
                </c:pt>
                <c:pt idx="3228">
                  <c:v>8.2411234954635676E-2</c:v>
                </c:pt>
                <c:pt idx="3229">
                  <c:v>8.1721068287634951E-2</c:v>
                </c:pt>
                <c:pt idx="3230">
                  <c:v>8.1031984954634512E-2</c:v>
                </c:pt>
                <c:pt idx="3231">
                  <c:v>8.1747434954634018E-2</c:v>
                </c:pt>
                <c:pt idx="3232">
                  <c:v>8.2583234954636625E-2</c:v>
                </c:pt>
                <c:pt idx="3233">
                  <c:v>8.2305734954635584E-2</c:v>
                </c:pt>
                <c:pt idx="3234">
                  <c:v>8.1748868287634752E-2</c:v>
                </c:pt>
                <c:pt idx="3235">
                  <c:v>8.0840801620634922E-2</c:v>
                </c:pt>
                <c:pt idx="3236">
                  <c:v>8.1006518288635393E-2</c:v>
                </c:pt>
                <c:pt idx="3237">
                  <c:v>8.1804534954635161E-2</c:v>
                </c:pt>
                <c:pt idx="3238">
                  <c:v>8.1516434954634592E-2</c:v>
                </c:pt>
                <c:pt idx="3239">
                  <c:v>8.0729484954634417E-2</c:v>
                </c:pt>
                <c:pt idx="3240">
                  <c:v>7.9170251621634963E-2</c:v>
                </c:pt>
                <c:pt idx="3241">
                  <c:v>7.9135884954634778E-2</c:v>
                </c:pt>
                <c:pt idx="3242">
                  <c:v>7.961018495463526E-2</c:v>
                </c:pt>
                <c:pt idx="3243">
                  <c:v>7.9766968288636081E-2</c:v>
                </c:pt>
                <c:pt idx="3244">
                  <c:v>7.9663084954633506E-2</c:v>
                </c:pt>
                <c:pt idx="3245">
                  <c:v>7.9337568288636279E-2</c:v>
                </c:pt>
                <c:pt idx="3246">
                  <c:v>7.8508868288634931E-2</c:v>
                </c:pt>
                <c:pt idx="3247">
                  <c:v>7.9907084954635638E-2</c:v>
                </c:pt>
                <c:pt idx="3248">
                  <c:v>8.0087934954635204E-2</c:v>
                </c:pt>
                <c:pt idx="3249">
                  <c:v>8.0263568287634174E-2</c:v>
                </c:pt>
                <c:pt idx="3250">
                  <c:v>7.912218495463455E-2</c:v>
                </c:pt>
                <c:pt idx="3251">
                  <c:v>7.9062334954635022E-2</c:v>
                </c:pt>
                <c:pt idx="3252">
                  <c:v>8.0449268288635439E-2</c:v>
                </c:pt>
                <c:pt idx="3253">
                  <c:v>8.0639918288635842E-2</c:v>
                </c:pt>
                <c:pt idx="3254">
                  <c:v>8.0441801620635106E-2</c:v>
                </c:pt>
                <c:pt idx="3255">
                  <c:v>7.9808634954634444E-2</c:v>
                </c:pt>
                <c:pt idx="3256">
                  <c:v>7.9944101621634817E-2</c:v>
                </c:pt>
                <c:pt idx="3257">
                  <c:v>8.0465818287635132E-2</c:v>
                </c:pt>
                <c:pt idx="3258">
                  <c:v>8.0862301621635796E-2</c:v>
                </c:pt>
                <c:pt idx="3259">
                  <c:v>7.9947151621634932E-2</c:v>
                </c:pt>
                <c:pt idx="3260">
                  <c:v>7.9552001621635698E-2</c:v>
                </c:pt>
                <c:pt idx="3261">
                  <c:v>7.9372884954635042E-2</c:v>
                </c:pt>
                <c:pt idx="3262">
                  <c:v>8.1283818288634097E-2</c:v>
                </c:pt>
                <c:pt idx="3263">
                  <c:v>8.1411951621633977E-2</c:v>
                </c:pt>
                <c:pt idx="3264">
                  <c:v>8.0835201621635294E-2</c:v>
                </c:pt>
                <c:pt idx="3265">
                  <c:v>8.0975401621635884E-2</c:v>
                </c:pt>
                <c:pt idx="3266">
                  <c:v>8.1007568287636916E-2</c:v>
                </c:pt>
                <c:pt idx="3267">
                  <c:v>8.2122501621634841E-2</c:v>
                </c:pt>
                <c:pt idx="3268">
                  <c:v>8.2277784954635808E-2</c:v>
                </c:pt>
                <c:pt idx="3269">
                  <c:v>8.2049334954634207E-2</c:v>
                </c:pt>
                <c:pt idx="3270">
                  <c:v>8.17829016216364E-2</c:v>
                </c:pt>
                <c:pt idx="3271">
                  <c:v>8.1567851621635074E-2</c:v>
                </c:pt>
                <c:pt idx="3272">
                  <c:v>8.3455184954635359E-2</c:v>
                </c:pt>
                <c:pt idx="3273">
                  <c:v>8.2837384954634802E-2</c:v>
                </c:pt>
                <c:pt idx="3274">
                  <c:v>8.2592934954634517E-2</c:v>
                </c:pt>
                <c:pt idx="3275">
                  <c:v>8.2192501621635744E-2</c:v>
                </c:pt>
                <c:pt idx="3276">
                  <c:v>8.2208334954634227E-2</c:v>
                </c:pt>
                <c:pt idx="3277">
                  <c:v>8.2651484954634841E-2</c:v>
                </c:pt>
                <c:pt idx="3278">
                  <c:v>8.3165684954636193E-2</c:v>
                </c:pt>
                <c:pt idx="3279">
                  <c:v>8.2209651621635432E-2</c:v>
                </c:pt>
                <c:pt idx="3280">
                  <c:v>8.2592934954634517E-2</c:v>
                </c:pt>
                <c:pt idx="3281">
                  <c:v>8.2576768287635632E-2</c:v>
                </c:pt>
                <c:pt idx="3282">
                  <c:v>8.3097351621635257E-2</c:v>
                </c:pt>
                <c:pt idx="3283">
                  <c:v>8.2906451620635396E-2</c:v>
                </c:pt>
                <c:pt idx="3284">
                  <c:v>8.2309068287635428E-2</c:v>
                </c:pt>
                <c:pt idx="3285">
                  <c:v>8.2401768288635241E-2</c:v>
                </c:pt>
                <c:pt idx="3286">
                  <c:v>8.2549334954634818E-2</c:v>
                </c:pt>
                <c:pt idx="3287">
                  <c:v>8.2936984954635223E-2</c:v>
                </c:pt>
                <c:pt idx="3288">
                  <c:v>8.2463384954634039E-2</c:v>
                </c:pt>
                <c:pt idx="3289">
                  <c:v>8.2633868287634998E-2</c:v>
                </c:pt>
                <c:pt idx="3290">
                  <c:v>8.1828951620634444E-2</c:v>
                </c:pt>
                <c:pt idx="3291">
                  <c:v>8.1942168287635925E-2</c:v>
                </c:pt>
                <c:pt idx="3292">
                  <c:v>8.2482518287635559E-2</c:v>
                </c:pt>
                <c:pt idx="3293">
                  <c:v>8.2838751621634815E-2</c:v>
                </c:pt>
                <c:pt idx="3294">
                  <c:v>8.2749001621635815E-2</c:v>
                </c:pt>
                <c:pt idx="3295">
                  <c:v>8.2113318287635823E-2</c:v>
                </c:pt>
                <c:pt idx="3296">
                  <c:v>8.1861484954636327E-2</c:v>
                </c:pt>
                <c:pt idx="3297">
                  <c:v>8.2919318287634797E-2</c:v>
                </c:pt>
                <c:pt idx="3298">
                  <c:v>8.2891751621636006E-2</c:v>
                </c:pt>
                <c:pt idx="3299">
                  <c:v>8.1895351621634221E-2</c:v>
                </c:pt>
                <c:pt idx="3300">
                  <c:v>8.2214068288635561E-2</c:v>
                </c:pt>
                <c:pt idx="3301">
                  <c:v>8.2720584954634108E-2</c:v>
                </c:pt>
                <c:pt idx="3302">
                  <c:v>8.3312501620634111E-2</c:v>
                </c:pt>
                <c:pt idx="3303">
                  <c:v>8.2231818287635067E-2</c:v>
                </c:pt>
                <c:pt idx="3304">
                  <c:v>8.2541134954634915E-2</c:v>
                </c:pt>
                <c:pt idx="3305">
                  <c:v>8.2044434954635564E-2</c:v>
                </c:pt>
                <c:pt idx="3306">
                  <c:v>8.1483818287635318E-2</c:v>
                </c:pt>
                <c:pt idx="3307">
                  <c:v>8.2744184954634564E-2</c:v>
                </c:pt>
                <c:pt idx="3308">
                  <c:v>8.2280451621636802E-2</c:v>
                </c:pt>
                <c:pt idx="3309">
                  <c:v>8.2076151620634891E-2</c:v>
                </c:pt>
                <c:pt idx="3310">
                  <c:v>8.1567801621636266E-2</c:v>
                </c:pt>
                <c:pt idx="3311">
                  <c:v>8.1127251620635749E-2</c:v>
                </c:pt>
                <c:pt idx="3312">
                  <c:v>8.1564251621635636E-2</c:v>
                </c:pt>
                <c:pt idx="3313">
                  <c:v>8.1392251621636463E-2</c:v>
                </c:pt>
                <c:pt idx="3314">
                  <c:v>8.1042568287635591E-2</c:v>
                </c:pt>
                <c:pt idx="3315">
                  <c:v>8.1260568288635954E-2</c:v>
                </c:pt>
                <c:pt idx="3316">
                  <c:v>8.1315968287634904E-2</c:v>
                </c:pt>
                <c:pt idx="3317">
                  <c:v>8.196540162063562E-2</c:v>
                </c:pt>
                <c:pt idx="3318">
                  <c:v>8.1921951621635986E-2</c:v>
                </c:pt>
                <c:pt idx="3319">
                  <c:v>8.1627851621634578E-2</c:v>
                </c:pt>
                <c:pt idx="3320">
                  <c:v>8.126811828863359E-2</c:v>
                </c:pt>
                <c:pt idx="3321">
                  <c:v>8.1167384954635852E-2</c:v>
                </c:pt>
                <c:pt idx="3322">
                  <c:v>8.2179434954634006E-2</c:v>
                </c:pt>
                <c:pt idx="3323">
                  <c:v>8.1591234954634745E-2</c:v>
                </c:pt>
                <c:pt idx="3324">
                  <c:v>8.0799084954635975E-2</c:v>
                </c:pt>
                <c:pt idx="3325">
                  <c:v>8.0273418288635684E-2</c:v>
                </c:pt>
                <c:pt idx="3326">
                  <c:v>8.0394784954636395E-2</c:v>
                </c:pt>
                <c:pt idx="3327">
                  <c:v>8.1743951620634109E-2</c:v>
                </c:pt>
                <c:pt idx="3328">
                  <c:v>8.1946334954634908E-2</c:v>
                </c:pt>
                <c:pt idx="3329">
                  <c:v>8.1571151621634558E-2</c:v>
                </c:pt>
                <c:pt idx="3330">
                  <c:v>8.1140051621636206E-2</c:v>
                </c:pt>
                <c:pt idx="3331">
                  <c:v>8.0447601620635384E-2</c:v>
                </c:pt>
                <c:pt idx="3332">
                  <c:v>8.06533516216347E-2</c:v>
                </c:pt>
                <c:pt idx="3333">
                  <c:v>8.1474401621633691E-2</c:v>
                </c:pt>
                <c:pt idx="3334">
                  <c:v>8.0489034954636468E-2</c:v>
                </c:pt>
                <c:pt idx="3335">
                  <c:v>7.9887884954635086E-2</c:v>
                </c:pt>
                <c:pt idx="3336">
                  <c:v>8.0274968288634257E-2</c:v>
                </c:pt>
                <c:pt idx="3337">
                  <c:v>8.1195468287635381E-2</c:v>
                </c:pt>
                <c:pt idx="3338">
                  <c:v>8.1512884954635739E-2</c:v>
                </c:pt>
                <c:pt idx="3339">
                  <c:v>8.0471068287634312E-2</c:v>
                </c:pt>
                <c:pt idx="3340">
                  <c:v>8.0065301621635415E-2</c:v>
                </c:pt>
                <c:pt idx="3341">
                  <c:v>8.0339934954636677E-2</c:v>
                </c:pt>
                <c:pt idx="3342">
                  <c:v>8.0684384954634952E-2</c:v>
                </c:pt>
                <c:pt idx="3343">
                  <c:v>8.0454801621634348E-2</c:v>
                </c:pt>
                <c:pt idx="3344">
                  <c:v>7.9907568287635927E-2</c:v>
                </c:pt>
                <c:pt idx="3345">
                  <c:v>7.9394834954635757E-2</c:v>
                </c:pt>
                <c:pt idx="3346">
                  <c:v>8.0357168288635622E-2</c:v>
                </c:pt>
                <c:pt idx="3347">
                  <c:v>8.10139516206351E-2</c:v>
                </c:pt>
                <c:pt idx="3348">
                  <c:v>8.1530534954635941E-2</c:v>
                </c:pt>
                <c:pt idx="3349">
                  <c:v>8.0115401621634691E-2</c:v>
                </c:pt>
                <c:pt idx="3350">
                  <c:v>7.9473718287635636E-2</c:v>
                </c:pt>
                <c:pt idx="3351">
                  <c:v>7.9380018287634885E-2</c:v>
                </c:pt>
                <c:pt idx="3352">
                  <c:v>7.9683768287635376E-2</c:v>
                </c:pt>
                <c:pt idx="3353">
                  <c:v>8.0746151620635503E-2</c:v>
                </c:pt>
                <c:pt idx="3354">
                  <c:v>7.9940318288635043E-2</c:v>
                </c:pt>
                <c:pt idx="3355">
                  <c:v>7.9962718288635687E-2</c:v>
                </c:pt>
                <c:pt idx="3356">
                  <c:v>7.9589018288634877E-2</c:v>
                </c:pt>
                <c:pt idx="3357">
                  <c:v>8.0107034954636364E-2</c:v>
                </c:pt>
                <c:pt idx="3358">
                  <c:v>8.0192834954635389E-2</c:v>
                </c:pt>
                <c:pt idx="3359">
                  <c:v>7.944596828763642E-2</c:v>
                </c:pt>
                <c:pt idx="3360">
                  <c:v>7.915966828863566E-2</c:v>
                </c:pt>
                <c:pt idx="3361">
                  <c:v>7.9026551620634239E-2</c:v>
                </c:pt>
                <c:pt idx="3362">
                  <c:v>8.0173501621635085E-2</c:v>
                </c:pt>
                <c:pt idx="3363">
                  <c:v>8.0393951620635479E-2</c:v>
                </c:pt>
                <c:pt idx="3364">
                  <c:v>7.9234218288634667E-2</c:v>
                </c:pt>
                <c:pt idx="3365">
                  <c:v>7.81114349546356E-2</c:v>
                </c:pt>
                <c:pt idx="3366">
                  <c:v>7.7475318288634215E-2</c:v>
                </c:pt>
                <c:pt idx="3367">
                  <c:v>7.9046118287635553E-2</c:v>
                </c:pt>
                <c:pt idx="3368">
                  <c:v>7.9104668287635876E-2</c:v>
                </c:pt>
                <c:pt idx="3369">
                  <c:v>7.8637351621635349E-2</c:v>
                </c:pt>
                <c:pt idx="3370">
                  <c:v>7.8371834954635761E-2</c:v>
                </c:pt>
                <c:pt idx="3371">
                  <c:v>7.817335162163444E-2</c:v>
                </c:pt>
                <c:pt idx="3372">
                  <c:v>8.0086151620635621E-2</c:v>
                </c:pt>
                <c:pt idx="3373">
                  <c:v>8.0376651621635903E-2</c:v>
                </c:pt>
                <c:pt idx="3374">
                  <c:v>7.9206534954636171E-2</c:v>
                </c:pt>
                <c:pt idx="3375">
                  <c:v>7.8290518288635896E-2</c:v>
                </c:pt>
                <c:pt idx="3376">
                  <c:v>7.8219684954634078E-2</c:v>
                </c:pt>
                <c:pt idx="3377">
                  <c:v>7.9293534954635009E-2</c:v>
                </c:pt>
                <c:pt idx="3378">
                  <c:v>7.9583368287636264E-2</c:v>
                </c:pt>
                <c:pt idx="3379">
                  <c:v>7.9642518287634717E-2</c:v>
                </c:pt>
                <c:pt idx="3380">
                  <c:v>7.8925834954635038E-2</c:v>
                </c:pt>
                <c:pt idx="3381">
                  <c:v>7.9727284954635907E-2</c:v>
                </c:pt>
                <c:pt idx="3382">
                  <c:v>8.1285634954635727E-2</c:v>
                </c:pt>
                <c:pt idx="3383">
                  <c:v>8.151326828763486E-2</c:v>
                </c:pt>
                <c:pt idx="3384">
                  <c:v>8.0728834954633927E-2</c:v>
                </c:pt>
                <c:pt idx="3385">
                  <c:v>7.9741918288636443E-2</c:v>
                </c:pt>
                <c:pt idx="3386">
                  <c:v>8.0296284954636393E-2</c:v>
                </c:pt>
                <c:pt idx="3387">
                  <c:v>8.21992516206346E-2</c:v>
                </c:pt>
                <c:pt idx="3388">
                  <c:v>8.1886501621635605E-2</c:v>
                </c:pt>
                <c:pt idx="3389">
                  <c:v>8.0633568288634466E-2</c:v>
                </c:pt>
                <c:pt idx="3390">
                  <c:v>7.9708951621634855E-2</c:v>
                </c:pt>
                <c:pt idx="3391">
                  <c:v>7.9942618287635187E-2</c:v>
                </c:pt>
                <c:pt idx="3392">
                  <c:v>8.1328318287635343E-2</c:v>
                </c:pt>
                <c:pt idx="3393">
                  <c:v>8.1336984954633623E-2</c:v>
                </c:pt>
                <c:pt idx="3394">
                  <c:v>7.9649151620634046E-2</c:v>
                </c:pt>
                <c:pt idx="3395">
                  <c:v>7.8820118288636026E-2</c:v>
                </c:pt>
                <c:pt idx="3396">
                  <c:v>7.8958368288635145E-2</c:v>
                </c:pt>
                <c:pt idx="3397">
                  <c:v>8.0742101621636225E-2</c:v>
                </c:pt>
                <c:pt idx="3398">
                  <c:v>8.0658534954634847E-2</c:v>
                </c:pt>
                <c:pt idx="3399">
                  <c:v>7.9341384954636412E-2</c:v>
                </c:pt>
                <c:pt idx="3400">
                  <c:v>7.9258134954635212E-2</c:v>
                </c:pt>
                <c:pt idx="3401">
                  <c:v>7.9540068287634741E-2</c:v>
                </c:pt>
                <c:pt idx="3402">
                  <c:v>8.0303968288635647E-2</c:v>
                </c:pt>
                <c:pt idx="3403">
                  <c:v>8.0398851621635986E-2</c:v>
                </c:pt>
                <c:pt idx="3404">
                  <c:v>7.8970868287635471E-2</c:v>
                </c:pt>
                <c:pt idx="3405">
                  <c:v>7.9059868287634588E-2</c:v>
                </c:pt>
                <c:pt idx="3406">
                  <c:v>7.9704401620634885E-2</c:v>
                </c:pt>
                <c:pt idx="3407">
                  <c:v>8.0238318287635751E-2</c:v>
                </c:pt>
                <c:pt idx="3408">
                  <c:v>8.0278568287635382E-2</c:v>
                </c:pt>
                <c:pt idx="3409">
                  <c:v>7.8826918287635467E-2</c:v>
                </c:pt>
                <c:pt idx="3410">
                  <c:v>7.8163668287634908E-2</c:v>
                </c:pt>
                <c:pt idx="3411">
                  <c:v>7.8579868288635085E-2</c:v>
                </c:pt>
                <c:pt idx="3412">
                  <c:v>8.0168051621635344E-2</c:v>
                </c:pt>
                <c:pt idx="3413">
                  <c:v>8.0123084954635632E-2</c:v>
                </c:pt>
                <c:pt idx="3414">
                  <c:v>7.9094734954635287E-2</c:v>
                </c:pt>
                <c:pt idx="3415">
                  <c:v>7.9260068288634772E-2</c:v>
                </c:pt>
                <c:pt idx="3416">
                  <c:v>7.9181018287636379E-2</c:v>
                </c:pt>
                <c:pt idx="3417">
                  <c:v>8.0378234954634836E-2</c:v>
                </c:pt>
                <c:pt idx="3418">
                  <c:v>8.085338495463637E-2</c:v>
                </c:pt>
                <c:pt idx="3419">
                  <c:v>7.9552984954636502E-2</c:v>
                </c:pt>
                <c:pt idx="3420">
                  <c:v>7.8595251621633638E-2</c:v>
                </c:pt>
                <c:pt idx="3421">
                  <c:v>7.8594334954635331E-2</c:v>
                </c:pt>
                <c:pt idx="3422">
                  <c:v>8.0091768288635651E-2</c:v>
                </c:pt>
                <c:pt idx="3423">
                  <c:v>8.0076501621634849E-2</c:v>
                </c:pt>
                <c:pt idx="3424">
                  <c:v>7.8872201621635357E-2</c:v>
                </c:pt>
                <c:pt idx="3425">
                  <c:v>7.8167818288635532E-2</c:v>
                </c:pt>
                <c:pt idx="3426">
                  <c:v>7.8024434954634986E-2</c:v>
                </c:pt>
                <c:pt idx="3427">
                  <c:v>7.9627618287634677E-2</c:v>
                </c:pt>
                <c:pt idx="3428">
                  <c:v>7.8988784954635266E-2</c:v>
                </c:pt>
                <c:pt idx="3429">
                  <c:v>7.8742184954634725E-2</c:v>
                </c:pt>
                <c:pt idx="3430">
                  <c:v>7.7836518287636297E-2</c:v>
                </c:pt>
                <c:pt idx="3431">
                  <c:v>7.7617634954636389E-2</c:v>
                </c:pt>
                <c:pt idx="3432">
                  <c:v>7.9384984954634336E-2</c:v>
                </c:pt>
                <c:pt idx="3433">
                  <c:v>7.9531034954634011E-2</c:v>
                </c:pt>
                <c:pt idx="3434">
                  <c:v>7.9186184954636391E-2</c:v>
                </c:pt>
                <c:pt idx="3435">
                  <c:v>7.710351828763598E-2</c:v>
                </c:pt>
                <c:pt idx="3436">
                  <c:v>7.6856818288636136E-2</c:v>
                </c:pt>
                <c:pt idx="3437">
                  <c:v>7.8918301620635761E-2</c:v>
                </c:pt>
                <c:pt idx="3438">
                  <c:v>7.9156351621634174E-2</c:v>
                </c:pt>
                <c:pt idx="3439">
                  <c:v>7.8697668287634942E-2</c:v>
                </c:pt>
                <c:pt idx="3440">
                  <c:v>7.9130668287634182E-2</c:v>
                </c:pt>
                <c:pt idx="3441">
                  <c:v>7.8284068287635039E-2</c:v>
                </c:pt>
                <c:pt idx="3442">
                  <c:v>7.9825584954633572E-2</c:v>
                </c:pt>
                <c:pt idx="3443">
                  <c:v>7.9398468288635643E-2</c:v>
                </c:pt>
                <c:pt idx="3444">
                  <c:v>7.8711601621634403E-2</c:v>
                </c:pt>
                <c:pt idx="3445">
                  <c:v>7.8542334954635168E-2</c:v>
                </c:pt>
                <c:pt idx="3446">
                  <c:v>7.8141701621635834E-2</c:v>
                </c:pt>
                <c:pt idx="3447">
                  <c:v>7.9117751621636062E-2</c:v>
                </c:pt>
                <c:pt idx="3448">
                  <c:v>7.970416828763574E-2</c:v>
                </c:pt>
                <c:pt idx="3449">
                  <c:v>7.9060218288635215E-2</c:v>
                </c:pt>
                <c:pt idx="3450">
                  <c:v>7.8853151621634782E-2</c:v>
                </c:pt>
                <c:pt idx="3451">
                  <c:v>7.900540162163408E-2</c:v>
                </c:pt>
                <c:pt idx="3452">
                  <c:v>8.0518468287635786E-2</c:v>
                </c:pt>
                <c:pt idx="3453">
                  <c:v>8.1145251621634801E-2</c:v>
                </c:pt>
                <c:pt idx="3454">
                  <c:v>8.0647184954633661E-2</c:v>
                </c:pt>
                <c:pt idx="3455">
                  <c:v>7.9891051621634818E-2</c:v>
                </c:pt>
                <c:pt idx="3456">
                  <c:v>8.0724118287633845E-2</c:v>
                </c:pt>
                <c:pt idx="3457">
                  <c:v>8.2298834954636663E-2</c:v>
                </c:pt>
                <c:pt idx="3458">
                  <c:v>8.3008584954635284E-2</c:v>
                </c:pt>
                <c:pt idx="3459">
                  <c:v>8.2005301620634713E-2</c:v>
                </c:pt>
                <c:pt idx="3460">
                  <c:v>8.1003868288634623E-2</c:v>
                </c:pt>
                <c:pt idx="3461">
                  <c:v>8.136365162163442E-2</c:v>
                </c:pt>
                <c:pt idx="3462">
                  <c:v>8.3195584954635665E-2</c:v>
                </c:pt>
                <c:pt idx="3463">
                  <c:v>8.2449051621635322E-2</c:v>
                </c:pt>
                <c:pt idx="3464">
                  <c:v>8.183920162063521E-2</c:v>
                </c:pt>
                <c:pt idx="3465">
                  <c:v>8.0927668287635784E-2</c:v>
                </c:pt>
                <c:pt idx="3466">
                  <c:v>8.1314968287635653E-2</c:v>
                </c:pt>
                <c:pt idx="3467">
                  <c:v>8.3003634954636057E-2</c:v>
                </c:pt>
                <c:pt idx="3468">
                  <c:v>8.2354534954633879E-2</c:v>
                </c:pt>
                <c:pt idx="3469">
                  <c:v>8.0927634954635425E-2</c:v>
                </c:pt>
                <c:pt idx="3470">
                  <c:v>8.0822734954635239E-2</c:v>
                </c:pt>
                <c:pt idx="3471">
                  <c:v>8.1817468287635281E-2</c:v>
                </c:pt>
                <c:pt idx="3472">
                  <c:v>8.2284118288635272E-2</c:v>
                </c:pt>
                <c:pt idx="3473">
                  <c:v>8.1845884954635212E-2</c:v>
                </c:pt>
                <c:pt idx="3474">
                  <c:v>8.0840251621633913E-2</c:v>
                </c:pt>
                <c:pt idx="3475">
                  <c:v>8.042021828763693E-2</c:v>
                </c:pt>
                <c:pt idx="3476">
                  <c:v>8.0746351620634288E-2</c:v>
                </c:pt>
                <c:pt idx="3477">
                  <c:v>8.163636828763457E-2</c:v>
                </c:pt>
                <c:pt idx="3478">
                  <c:v>8.1686184954635893E-2</c:v>
                </c:pt>
                <c:pt idx="3479">
                  <c:v>8.1516884954634522E-2</c:v>
                </c:pt>
                <c:pt idx="3480">
                  <c:v>7.9984184954636023E-2</c:v>
                </c:pt>
                <c:pt idx="3481">
                  <c:v>8.0717001621636003E-2</c:v>
                </c:pt>
                <c:pt idx="3482">
                  <c:v>8.2143551620635608E-2</c:v>
                </c:pt>
                <c:pt idx="3483">
                  <c:v>8.1549734954634717E-2</c:v>
                </c:pt>
                <c:pt idx="3484">
                  <c:v>8.0969901621633783E-2</c:v>
                </c:pt>
                <c:pt idx="3485">
                  <c:v>8.042256828763597E-2</c:v>
                </c:pt>
                <c:pt idx="3486">
                  <c:v>7.9861401621634714E-2</c:v>
                </c:pt>
                <c:pt idx="3487">
                  <c:v>8.1265184954634778E-2</c:v>
                </c:pt>
                <c:pt idx="3488">
                  <c:v>8.1338251621634244E-2</c:v>
                </c:pt>
                <c:pt idx="3489">
                  <c:v>8.0375051621634969E-2</c:v>
                </c:pt>
                <c:pt idx="3490">
                  <c:v>8.0001201620634094E-2</c:v>
                </c:pt>
                <c:pt idx="3491">
                  <c:v>8.0271951621634502E-2</c:v>
                </c:pt>
                <c:pt idx="3492">
                  <c:v>8.0846184954635719E-2</c:v>
                </c:pt>
                <c:pt idx="3493">
                  <c:v>8.0712618287634458E-2</c:v>
                </c:pt>
                <c:pt idx="3494">
                  <c:v>8.0870551621634507E-2</c:v>
                </c:pt>
                <c:pt idx="3495">
                  <c:v>8.0296268287634393E-2</c:v>
                </c:pt>
                <c:pt idx="3496">
                  <c:v>8.0063468288635337E-2</c:v>
                </c:pt>
                <c:pt idx="3497">
                  <c:v>8.1579284954633652E-2</c:v>
                </c:pt>
                <c:pt idx="3498">
                  <c:v>8.0724001620634228E-2</c:v>
                </c:pt>
                <c:pt idx="3499">
                  <c:v>8.0632834954636495E-2</c:v>
                </c:pt>
                <c:pt idx="3500">
                  <c:v>7.9481334954635857E-2</c:v>
                </c:pt>
                <c:pt idx="3501">
                  <c:v>7.9685484954635927E-2</c:v>
                </c:pt>
                <c:pt idx="3502">
                  <c:v>8.0176418287635359E-2</c:v>
                </c:pt>
                <c:pt idx="3503">
                  <c:v>8.0374451621635062E-2</c:v>
                </c:pt>
                <c:pt idx="3504">
                  <c:v>7.9707784954633626E-2</c:v>
                </c:pt>
                <c:pt idx="3505">
                  <c:v>8.0002118288636043E-2</c:v>
                </c:pt>
                <c:pt idx="3506">
                  <c:v>8.0146034954635598E-2</c:v>
                </c:pt>
                <c:pt idx="3507">
                  <c:v>8.0379251621634312E-2</c:v>
                </c:pt>
                <c:pt idx="3508">
                  <c:v>8.0671868288636178E-2</c:v>
                </c:pt>
                <c:pt idx="3509">
                  <c:v>7.9521268287635311E-2</c:v>
                </c:pt>
                <c:pt idx="3510">
                  <c:v>7.947415162163543E-2</c:v>
                </c:pt>
                <c:pt idx="3511">
                  <c:v>7.9040234954634331E-2</c:v>
                </c:pt>
                <c:pt idx="3512">
                  <c:v>8.0776401621635602E-2</c:v>
                </c:pt>
                <c:pt idx="3513">
                  <c:v>8.0401934954634685E-2</c:v>
                </c:pt>
                <c:pt idx="3514">
                  <c:v>7.9986434954635671E-2</c:v>
                </c:pt>
                <c:pt idx="3515">
                  <c:v>7.9287368287635746E-2</c:v>
                </c:pt>
                <c:pt idx="3516">
                  <c:v>7.9786668287635282E-2</c:v>
                </c:pt>
                <c:pt idx="3517">
                  <c:v>8.1330034954634117E-2</c:v>
                </c:pt>
                <c:pt idx="3518">
                  <c:v>8.1422984954634986E-2</c:v>
                </c:pt>
                <c:pt idx="3519">
                  <c:v>8.0608168288636067E-2</c:v>
                </c:pt>
                <c:pt idx="3520">
                  <c:v>8.0650034954634992E-2</c:v>
                </c:pt>
                <c:pt idx="3521">
                  <c:v>8.0561284954635243E-2</c:v>
                </c:pt>
                <c:pt idx="3522">
                  <c:v>8.1192584954635466E-2</c:v>
                </c:pt>
                <c:pt idx="3523">
                  <c:v>8.1710618288635489E-2</c:v>
                </c:pt>
                <c:pt idx="3524">
                  <c:v>8.1620918287635208E-2</c:v>
                </c:pt>
                <c:pt idx="3525">
                  <c:v>8.1393068287633513E-2</c:v>
                </c:pt>
                <c:pt idx="3526">
                  <c:v>8.2146018287636041E-2</c:v>
                </c:pt>
                <c:pt idx="3527">
                  <c:v>8.3075901620634968E-2</c:v>
                </c:pt>
                <c:pt idx="3528">
                  <c:v>8.3000718287635694E-2</c:v>
                </c:pt>
                <c:pt idx="3529">
                  <c:v>8.209325162163586E-2</c:v>
                </c:pt>
                <c:pt idx="3530">
                  <c:v>8.1216784954634053E-2</c:v>
                </c:pt>
                <c:pt idx="3531">
                  <c:v>8.2318368288634064E-2</c:v>
                </c:pt>
                <c:pt idx="3532">
                  <c:v>8.3255051621634296E-2</c:v>
                </c:pt>
                <c:pt idx="3533">
                  <c:v>8.2838151621634909E-2</c:v>
                </c:pt>
                <c:pt idx="3534">
                  <c:v>8.251728495463509E-2</c:v>
                </c:pt>
                <c:pt idx="3535">
                  <c:v>8.1251151621634238E-2</c:v>
                </c:pt>
                <c:pt idx="3536">
                  <c:v>8.1538551621635508E-2</c:v>
                </c:pt>
                <c:pt idx="3537">
                  <c:v>8.2646401621635862E-2</c:v>
                </c:pt>
                <c:pt idx="3538">
                  <c:v>8.251248495463584E-2</c:v>
                </c:pt>
                <c:pt idx="3539">
                  <c:v>8.1531318287636184E-2</c:v>
                </c:pt>
                <c:pt idx="3540">
                  <c:v>8.2009084954634576E-2</c:v>
                </c:pt>
                <c:pt idx="3541">
                  <c:v>8.1912834954634223E-2</c:v>
                </c:pt>
                <c:pt idx="3542">
                  <c:v>8.2914151621634874E-2</c:v>
                </c:pt>
                <c:pt idx="3543">
                  <c:v>8.2812784954635094E-2</c:v>
                </c:pt>
                <c:pt idx="3544">
                  <c:v>8.2129234954635338E-2</c:v>
                </c:pt>
                <c:pt idx="3545">
                  <c:v>8.1145851621634707E-2</c:v>
                </c:pt>
                <c:pt idx="3546">
                  <c:v>8.1138901621635201E-2</c:v>
                </c:pt>
                <c:pt idx="3547">
                  <c:v>8.3317868288636548E-2</c:v>
                </c:pt>
                <c:pt idx="3548">
                  <c:v>8.2767184954635115E-2</c:v>
                </c:pt>
                <c:pt idx="3549">
                  <c:v>8.1700818287634563E-2</c:v>
                </c:pt>
                <c:pt idx="3550">
                  <c:v>8.043198495463591E-2</c:v>
                </c:pt>
                <c:pt idx="3551">
                  <c:v>8.0522801621634971E-2</c:v>
                </c:pt>
                <c:pt idx="3552">
                  <c:v>8.1332101621635206E-2</c:v>
                </c:pt>
                <c:pt idx="3553">
                  <c:v>8.129206828863636E-2</c:v>
                </c:pt>
                <c:pt idx="3554">
                  <c:v>8.1033801621634455E-2</c:v>
                </c:pt>
                <c:pt idx="3555">
                  <c:v>8.0953834954636067E-2</c:v>
                </c:pt>
                <c:pt idx="3556">
                  <c:v>8.0461568287635205E-2</c:v>
                </c:pt>
                <c:pt idx="3557">
                  <c:v>8.1318518288634595E-2</c:v>
                </c:pt>
                <c:pt idx="3558">
                  <c:v>8.1106768287636216E-2</c:v>
                </c:pt>
                <c:pt idx="3559">
                  <c:v>8.119981828863479E-2</c:v>
                </c:pt>
                <c:pt idx="3560">
                  <c:v>8.0833751621636113E-2</c:v>
                </c:pt>
                <c:pt idx="3561">
                  <c:v>8.1727684954635921E-2</c:v>
                </c:pt>
                <c:pt idx="3562">
                  <c:v>8.1420584954635361E-2</c:v>
                </c:pt>
                <c:pt idx="3563">
                  <c:v>8.1452284954636328E-2</c:v>
                </c:pt>
                <c:pt idx="3564">
                  <c:v>8.0206368287635416E-2</c:v>
                </c:pt>
                <c:pt idx="3565">
                  <c:v>7.9730018287635845E-2</c:v>
                </c:pt>
                <c:pt idx="3566">
                  <c:v>8.0442584954635438E-2</c:v>
                </c:pt>
                <c:pt idx="3567">
                  <c:v>8.1468484954635573E-2</c:v>
                </c:pt>
                <c:pt idx="3568">
                  <c:v>8.1198634954635113E-2</c:v>
                </c:pt>
                <c:pt idx="3569">
                  <c:v>8.0213451621636539E-2</c:v>
                </c:pt>
                <c:pt idx="3570">
                  <c:v>7.9348584954635287E-2</c:v>
                </c:pt>
                <c:pt idx="3571">
                  <c:v>7.9065184954634576E-2</c:v>
                </c:pt>
                <c:pt idx="3572">
                  <c:v>8.1105218288635955E-2</c:v>
                </c:pt>
                <c:pt idx="3573">
                  <c:v>8.1068884954634074E-2</c:v>
                </c:pt>
                <c:pt idx="3574">
                  <c:v>8.0024701621635247E-2</c:v>
                </c:pt>
                <c:pt idx="3575">
                  <c:v>7.9193768287636163E-2</c:v>
                </c:pt>
                <c:pt idx="3576">
                  <c:v>7.9582034954634923E-2</c:v>
                </c:pt>
                <c:pt idx="3577">
                  <c:v>8.0987634954634929E-2</c:v>
                </c:pt>
                <c:pt idx="3578">
                  <c:v>8.0657951621635166E-2</c:v>
                </c:pt>
                <c:pt idx="3579">
                  <c:v>8.0620451621633921E-2</c:v>
                </c:pt>
                <c:pt idx="3580">
                  <c:v>8.008418495463579E-2</c:v>
                </c:pt>
                <c:pt idx="3581">
                  <c:v>8.0356284954635898E-2</c:v>
                </c:pt>
                <c:pt idx="3582">
                  <c:v>8.1758901621634822E-2</c:v>
                </c:pt>
                <c:pt idx="3583">
                  <c:v>8.2504501621634946E-2</c:v>
                </c:pt>
                <c:pt idx="3584">
                  <c:v>8.1097201621636389E-2</c:v>
                </c:pt>
                <c:pt idx="3585">
                  <c:v>8.1273201621634344E-2</c:v>
                </c:pt>
                <c:pt idx="3586">
                  <c:v>8.1909451621633794E-2</c:v>
                </c:pt>
                <c:pt idx="3587">
                  <c:v>8.2496368288634075E-2</c:v>
                </c:pt>
                <c:pt idx="3588">
                  <c:v>8.2444851620635889E-2</c:v>
                </c:pt>
                <c:pt idx="3589">
                  <c:v>8.2208351621634451E-2</c:v>
                </c:pt>
                <c:pt idx="3590">
                  <c:v>8.1540918288634773E-2</c:v>
                </c:pt>
                <c:pt idx="3591">
                  <c:v>8.1873051621634746E-2</c:v>
                </c:pt>
                <c:pt idx="3592">
                  <c:v>8.3204384954633698E-2</c:v>
                </c:pt>
                <c:pt idx="3593">
                  <c:v>8.2771084954636281E-2</c:v>
                </c:pt>
                <c:pt idx="3594">
                  <c:v>8.1348284954634226E-2</c:v>
                </c:pt>
                <c:pt idx="3595">
                  <c:v>8.0905634954635902E-2</c:v>
                </c:pt>
                <c:pt idx="3596">
                  <c:v>8.0853868287634884E-2</c:v>
                </c:pt>
                <c:pt idx="3597">
                  <c:v>8.1853951620635274E-2</c:v>
                </c:pt>
                <c:pt idx="3598">
                  <c:v>8.1565684954634593E-2</c:v>
                </c:pt>
                <c:pt idx="3599">
                  <c:v>8.1398184954634717E-2</c:v>
                </c:pt>
                <c:pt idx="3600">
                  <c:v>8.0840268287634048E-2</c:v>
                </c:pt>
                <c:pt idx="3601">
                  <c:v>8.1248134954634482E-2</c:v>
                </c:pt>
                <c:pt idx="3602">
                  <c:v>8.2381451621635821E-2</c:v>
                </c:pt>
                <c:pt idx="3603">
                  <c:v>8.2262184954634693E-2</c:v>
                </c:pt>
                <c:pt idx="3604">
                  <c:v>8.10886182876355E-2</c:v>
                </c:pt>
                <c:pt idx="3605">
                  <c:v>8.1167618288635085E-2</c:v>
                </c:pt>
                <c:pt idx="3606">
                  <c:v>8.0789451621635339E-2</c:v>
                </c:pt>
                <c:pt idx="3607">
                  <c:v>8.2295884954635939E-2</c:v>
                </c:pt>
                <c:pt idx="3608">
                  <c:v>8.1610384954634713E-2</c:v>
                </c:pt>
                <c:pt idx="3609">
                  <c:v>8.0397468287635748E-2</c:v>
                </c:pt>
                <c:pt idx="3610">
                  <c:v>8.0147701621633788E-2</c:v>
                </c:pt>
                <c:pt idx="3611">
                  <c:v>8.0088184954634573E-2</c:v>
                </c:pt>
                <c:pt idx="3612">
                  <c:v>8.1313618288635953E-2</c:v>
                </c:pt>
                <c:pt idx="3613">
                  <c:v>8.1354568287634793E-2</c:v>
                </c:pt>
                <c:pt idx="3614">
                  <c:v>8.0317968287633962E-2</c:v>
                </c:pt>
                <c:pt idx="3615">
                  <c:v>7.9353534954634514E-2</c:v>
                </c:pt>
                <c:pt idx="3616">
                  <c:v>7.9200734954634117E-2</c:v>
                </c:pt>
                <c:pt idx="3617">
                  <c:v>8.1551751621635221E-2</c:v>
                </c:pt>
                <c:pt idx="3618">
                  <c:v>8.1337201621636185E-2</c:v>
                </c:pt>
                <c:pt idx="3619">
                  <c:v>8.0045584954635901E-2</c:v>
                </c:pt>
                <c:pt idx="3620">
                  <c:v>7.9339484954633749E-2</c:v>
                </c:pt>
                <c:pt idx="3621">
                  <c:v>8.0014668287635177E-2</c:v>
                </c:pt>
                <c:pt idx="3622">
                  <c:v>8.0925618287634921E-2</c:v>
                </c:pt>
                <c:pt idx="3623">
                  <c:v>8.0952418288635558E-2</c:v>
                </c:pt>
                <c:pt idx="3624">
                  <c:v>8.0702034954635155E-2</c:v>
                </c:pt>
                <c:pt idx="3625">
                  <c:v>8.1029834954634256E-2</c:v>
                </c:pt>
                <c:pt idx="3626">
                  <c:v>8.1011868287633876E-2</c:v>
                </c:pt>
                <c:pt idx="3627">
                  <c:v>8.3229418287634888E-2</c:v>
                </c:pt>
                <c:pt idx="3628">
                  <c:v>8.321030162063528E-2</c:v>
                </c:pt>
                <c:pt idx="3629">
                  <c:v>8.3138818288636701E-2</c:v>
                </c:pt>
                <c:pt idx="3630">
                  <c:v>8.2326484954636486E-2</c:v>
                </c:pt>
                <c:pt idx="3631">
                  <c:v>8.2400434954635587E-2</c:v>
                </c:pt>
                <c:pt idx="3632">
                  <c:v>8.4502118288636213E-2</c:v>
                </c:pt>
                <c:pt idx="3633">
                  <c:v>8.447571828863501E-2</c:v>
                </c:pt>
                <c:pt idx="3634">
                  <c:v>8.3994218287635564E-2</c:v>
                </c:pt>
                <c:pt idx="3635">
                  <c:v>8.3248768287635416E-2</c:v>
                </c:pt>
                <c:pt idx="3636">
                  <c:v>8.4020384954635846E-2</c:v>
                </c:pt>
                <c:pt idx="3637">
                  <c:v>8.5478701621635539E-2</c:v>
                </c:pt>
                <c:pt idx="3638">
                  <c:v>8.5304868287634422E-2</c:v>
                </c:pt>
                <c:pt idx="3639">
                  <c:v>8.4752434954633943E-2</c:v>
                </c:pt>
                <c:pt idx="3640">
                  <c:v>8.353436828863528E-2</c:v>
                </c:pt>
                <c:pt idx="3641">
                  <c:v>8.4028368287634964E-2</c:v>
                </c:pt>
                <c:pt idx="3642">
                  <c:v>8.5531734954635313E-2</c:v>
                </c:pt>
                <c:pt idx="3643">
                  <c:v>8.4611601621634863E-2</c:v>
                </c:pt>
                <c:pt idx="3644">
                  <c:v>8.4143434954634971E-2</c:v>
                </c:pt>
                <c:pt idx="3645">
                  <c:v>8.3855201621634651E-2</c:v>
                </c:pt>
                <c:pt idx="3646">
                  <c:v>8.4815818287635653E-2</c:v>
                </c:pt>
                <c:pt idx="3647">
                  <c:v>8.5345834954633576E-2</c:v>
                </c:pt>
                <c:pt idx="3648">
                  <c:v>8.5551734954634556E-2</c:v>
                </c:pt>
                <c:pt idx="3649">
                  <c:v>8.4854251621635429E-2</c:v>
                </c:pt>
                <c:pt idx="3650">
                  <c:v>8.4414518287633827E-2</c:v>
                </c:pt>
                <c:pt idx="3651">
                  <c:v>8.4866018287634321E-2</c:v>
                </c:pt>
                <c:pt idx="3652">
                  <c:v>8.5389784954635589E-2</c:v>
                </c:pt>
                <c:pt idx="3653">
                  <c:v>8.5688151620635283E-2</c:v>
                </c:pt>
                <c:pt idx="3654">
                  <c:v>8.5902334954635423E-2</c:v>
                </c:pt>
                <c:pt idx="3655">
                  <c:v>8.5137751620635443E-2</c:v>
                </c:pt>
                <c:pt idx="3656">
                  <c:v>8.4447351621635663E-2</c:v>
                </c:pt>
                <c:pt idx="3657">
                  <c:v>8.6117101620636932E-2</c:v>
                </c:pt>
                <c:pt idx="3658">
                  <c:v>8.6673034954633993E-2</c:v>
                </c:pt>
                <c:pt idx="3659">
                  <c:v>8.5194451620635464E-2</c:v>
                </c:pt>
                <c:pt idx="3660">
                  <c:v>8.4981168287635273E-2</c:v>
                </c:pt>
                <c:pt idx="3661">
                  <c:v>8.5575534954635574E-2</c:v>
                </c:pt>
                <c:pt idx="3662">
                  <c:v>8.7258784954634822E-2</c:v>
                </c:pt>
                <c:pt idx="3663">
                  <c:v>8.7646818288636213E-2</c:v>
                </c:pt>
                <c:pt idx="3664">
                  <c:v>8.7341168287636523E-2</c:v>
                </c:pt>
                <c:pt idx="3665">
                  <c:v>8.7709868287635745E-2</c:v>
                </c:pt>
                <c:pt idx="3666">
                  <c:v>8.7881101620634811E-2</c:v>
                </c:pt>
                <c:pt idx="3667">
                  <c:v>8.9592451620635588E-2</c:v>
                </c:pt>
                <c:pt idx="3668">
                  <c:v>8.9796451621633994E-2</c:v>
                </c:pt>
                <c:pt idx="3669">
                  <c:v>9.0663018288635572E-2</c:v>
                </c:pt>
                <c:pt idx="3670">
                  <c:v>9.0655118288633846E-2</c:v>
                </c:pt>
                <c:pt idx="3671">
                  <c:v>9.0990401621635103E-2</c:v>
                </c:pt>
                <c:pt idx="3672">
                  <c:v>9.2929318287635981E-2</c:v>
                </c:pt>
                <c:pt idx="3673">
                  <c:v>9.3310801621635436E-2</c:v>
                </c:pt>
                <c:pt idx="3674">
                  <c:v>9.1618268287634225E-2</c:v>
                </c:pt>
                <c:pt idx="3675">
                  <c:v>9.1302334954635272E-2</c:v>
                </c:pt>
                <c:pt idx="3676">
                  <c:v>9.1242651621635945E-2</c:v>
                </c:pt>
                <c:pt idx="3677">
                  <c:v>9.271618495463399E-2</c:v>
                </c:pt>
                <c:pt idx="3678">
                  <c:v>9.2992151620634816E-2</c:v>
                </c:pt>
                <c:pt idx="3679">
                  <c:v>9.18985516216341E-2</c:v>
                </c:pt>
                <c:pt idx="3680">
                  <c:v>9.1496368287634328E-2</c:v>
                </c:pt>
                <c:pt idx="3681">
                  <c:v>9.1543851621635058E-2</c:v>
                </c:pt>
                <c:pt idx="3682">
                  <c:v>9.2021018287635231E-2</c:v>
                </c:pt>
                <c:pt idx="3683">
                  <c:v>9.2483134954635476E-2</c:v>
                </c:pt>
                <c:pt idx="3684">
                  <c:v>9.1943034954635211E-2</c:v>
                </c:pt>
                <c:pt idx="3685">
                  <c:v>9.2608184954634881E-2</c:v>
                </c:pt>
                <c:pt idx="3686">
                  <c:v>9.1936668288635476E-2</c:v>
                </c:pt>
                <c:pt idx="3687">
                  <c:v>9.3972451620634972E-2</c:v>
                </c:pt>
                <c:pt idx="3688">
                  <c:v>9.390610162163418E-2</c:v>
                </c:pt>
                <c:pt idx="3689">
                  <c:v>9.2612884954634739E-2</c:v>
                </c:pt>
                <c:pt idx="3690">
                  <c:v>9.2453918287636855E-2</c:v>
                </c:pt>
                <c:pt idx="3691">
                  <c:v>9.3093768287635742E-2</c:v>
                </c:pt>
                <c:pt idx="3692">
                  <c:v>9.5013684954634942E-2</c:v>
                </c:pt>
                <c:pt idx="3693">
                  <c:v>9.5306401620636111E-2</c:v>
                </c:pt>
                <c:pt idx="3694">
                  <c:v>9.3930834954635417E-2</c:v>
                </c:pt>
                <c:pt idx="3695">
                  <c:v>9.3554001620635235E-2</c:v>
                </c:pt>
                <c:pt idx="3696">
                  <c:v>9.3958368287635624E-2</c:v>
                </c:pt>
                <c:pt idx="3697">
                  <c:v>9.5379468287635577E-2</c:v>
                </c:pt>
                <c:pt idx="3698">
                  <c:v>9.5551301621636414E-2</c:v>
                </c:pt>
                <c:pt idx="3699">
                  <c:v>9.5245484954636611E-2</c:v>
                </c:pt>
                <c:pt idx="3700">
                  <c:v>9.5250568288635679E-2</c:v>
                </c:pt>
                <c:pt idx="3701">
                  <c:v>9.6229568287634765E-2</c:v>
                </c:pt>
                <c:pt idx="3702">
                  <c:v>9.7570268287634848E-2</c:v>
                </c:pt>
                <c:pt idx="3703">
                  <c:v>9.8100484954635109E-2</c:v>
                </c:pt>
                <c:pt idx="3704">
                  <c:v>9.6796884954635148E-2</c:v>
                </c:pt>
                <c:pt idx="3705">
                  <c:v>9.6769768287634422E-2</c:v>
                </c:pt>
                <c:pt idx="3706">
                  <c:v>9.6917234954634696E-2</c:v>
                </c:pt>
                <c:pt idx="3707">
                  <c:v>9.8198951620636438E-2</c:v>
                </c:pt>
                <c:pt idx="3708">
                  <c:v>9.7682451621634941E-2</c:v>
                </c:pt>
                <c:pt idx="3709">
                  <c:v>9.812318495463393E-2</c:v>
                </c:pt>
                <c:pt idx="3710">
                  <c:v>9.6965034954635515E-2</c:v>
                </c:pt>
                <c:pt idx="3711">
                  <c:v>9.708180162063576E-2</c:v>
                </c:pt>
                <c:pt idx="3712">
                  <c:v>9.7568301621635017E-2</c:v>
                </c:pt>
                <c:pt idx="3713">
                  <c:v>9.8164084954634051E-2</c:v>
                </c:pt>
                <c:pt idx="3714">
                  <c:v>9.6133934954634542E-2</c:v>
                </c:pt>
                <c:pt idx="3715">
                  <c:v>9.5727218287635113E-2</c:v>
                </c:pt>
                <c:pt idx="3716">
                  <c:v>9.6661601620635113E-2</c:v>
                </c:pt>
                <c:pt idx="3717">
                  <c:v>9.8517251620634655E-2</c:v>
                </c:pt>
                <c:pt idx="3718">
                  <c:v>9.7260068288635454E-2</c:v>
                </c:pt>
                <c:pt idx="3719">
                  <c:v>9.623038495463368E-2</c:v>
                </c:pt>
                <c:pt idx="3720">
                  <c:v>9.569818495463514E-2</c:v>
                </c:pt>
                <c:pt idx="3721">
                  <c:v>9.6034418287635065E-2</c:v>
                </c:pt>
                <c:pt idx="3722">
                  <c:v>9.7899601621634164E-2</c:v>
                </c:pt>
                <c:pt idx="3723">
                  <c:v>9.7126051621636039E-2</c:v>
                </c:pt>
                <c:pt idx="3724">
                  <c:v>9.6304918288636104E-2</c:v>
                </c:pt>
                <c:pt idx="3725">
                  <c:v>9.5705318287634983E-2</c:v>
                </c:pt>
                <c:pt idx="3726">
                  <c:v>9.7110301620634859E-2</c:v>
                </c:pt>
                <c:pt idx="3727">
                  <c:v>9.7967001620634792E-2</c:v>
                </c:pt>
                <c:pt idx="3728">
                  <c:v>9.8646668287635381E-2</c:v>
                </c:pt>
                <c:pt idx="3729">
                  <c:v>9.654975162163551E-2</c:v>
                </c:pt>
                <c:pt idx="3730">
                  <c:v>9.820330162163407E-2</c:v>
                </c:pt>
                <c:pt idx="3731">
                  <c:v>9.8485451621634384E-2</c:v>
                </c:pt>
                <c:pt idx="3732">
                  <c:v>9.9524834954635738E-2</c:v>
                </c:pt>
                <c:pt idx="3733">
                  <c:v>9.9088801621634831E-2</c:v>
                </c:pt>
                <c:pt idx="3734">
                  <c:v>9.8661868288635463E-2</c:v>
                </c:pt>
                <c:pt idx="3735">
                  <c:v>9.6053201620634271E-2</c:v>
                </c:pt>
                <c:pt idx="3736">
                  <c:v>9.6373301621635848E-2</c:v>
                </c:pt>
                <c:pt idx="3737">
                  <c:v>9.6853818287634313E-2</c:v>
                </c:pt>
                <c:pt idx="3738">
                  <c:v>9.6934318287633575E-2</c:v>
                </c:pt>
                <c:pt idx="3739">
                  <c:v>9.655216828763527E-2</c:v>
                </c:pt>
                <c:pt idx="3740">
                  <c:v>9.4547134954634432E-2</c:v>
                </c:pt>
                <c:pt idx="3741">
                  <c:v>9.5324101620635121E-2</c:v>
                </c:pt>
                <c:pt idx="3742">
                  <c:v>9.6695618287636537E-2</c:v>
                </c:pt>
                <c:pt idx="3743">
                  <c:v>9.51999682876358E-2</c:v>
                </c:pt>
                <c:pt idx="3744">
                  <c:v>9.4493734954633896E-2</c:v>
                </c:pt>
                <c:pt idx="3745">
                  <c:v>9.2266868288635978E-2</c:v>
                </c:pt>
                <c:pt idx="3746">
                  <c:v>9.26408849546351E-2</c:v>
                </c:pt>
                <c:pt idx="3747">
                  <c:v>9.3729051621634613E-2</c:v>
                </c:pt>
                <c:pt idx="3748">
                  <c:v>9.3601951621634344E-2</c:v>
                </c:pt>
                <c:pt idx="3749">
                  <c:v>9.0025351620635435E-2</c:v>
                </c:pt>
                <c:pt idx="3750">
                  <c:v>9.0199818287635042E-2</c:v>
                </c:pt>
                <c:pt idx="3751">
                  <c:v>9.051333495463601E-2</c:v>
                </c:pt>
                <c:pt idx="3752">
                  <c:v>9.272106828763596E-2</c:v>
                </c:pt>
                <c:pt idx="3753">
                  <c:v>9.2087734954635098E-2</c:v>
                </c:pt>
                <c:pt idx="3754">
                  <c:v>9.0537601621635405E-2</c:v>
                </c:pt>
                <c:pt idx="3755">
                  <c:v>8.954330162063498E-2</c:v>
                </c:pt>
                <c:pt idx="3756">
                  <c:v>8.8003034954635156E-2</c:v>
                </c:pt>
                <c:pt idx="3757">
                  <c:v>8.9531884954636626E-2</c:v>
                </c:pt>
                <c:pt idx="3758">
                  <c:v>8.9492751621635863E-2</c:v>
                </c:pt>
                <c:pt idx="3759">
                  <c:v>8.6770534954634743E-2</c:v>
                </c:pt>
                <c:pt idx="3760">
                  <c:v>8.7556651620635778E-2</c:v>
                </c:pt>
                <c:pt idx="3761">
                  <c:v>8.7189184954635041E-2</c:v>
                </c:pt>
                <c:pt idx="3762">
                  <c:v>8.5982201621634419E-2</c:v>
                </c:pt>
                <c:pt idx="3763">
                  <c:v>8.6036001620634212E-2</c:v>
                </c:pt>
                <c:pt idx="3764">
                  <c:v>8.4756684954633871E-2</c:v>
                </c:pt>
                <c:pt idx="3765">
                  <c:v>8.576670162063485E-2</c:v>
                </c:pt>
                <c:pt idx="3766">
                  <c:v>8.5331818287634947E-2</c:v>
                </c:pt>
                <c:pt idx="3767">
                  <c:v>8.9034168288636112E-2</c:v>
                </c:pt>
                <c:pt idx="3768">
                  <c:v>8.6830801621633841E-2</c:v>
                </c:pt>
                <c:pt idx="3769">
                  <c:v>8.5890168287635321E-2</c:v>
                </c:pt>
                <c:pt idx="3770">
                  <c:v>8.6777968287634538E-2</c:v>
                </c:pt>
                <c:pt idx="3771">
                  <c:v>8.5268368288634294E-2</c:v>
                </c:pt>
                <c:pt idx="3772">
                  <c:v>8.5491851621634668E-2</c:v>
                </c:pt>
                <c:pt idx="3773">
                  <c:v>8.6161668288635612E-2</c:v>
                </c:pt>
                <c:pt idx="3774">
                  <c:v>8.5409934954636585E-2</c:v>
                </c:pt>
                <c:pt idx="3775">
                  <c:v>8.3999384954635575E-2</c:v>
                </c:pt>
                <c:pt idx="3776">
                  <c:v>8.2489268288636369E-2</c:v>
                </c:pt>
                <c:pt idx="3777">
                  <c:v>8.4768951621635141E-2</c:v>
                </c:pt>
                <c:pt idx="3778">
                  <c:v>8.4398701621635569E-2</c:v>
                </c:pt>
                <c:pt idx="3779">
                  <c:v>8.229716828763492E-2</c:v>
                </c:pt>
                <c:pt idx="3780">
                  <c:v>8.1497884954636307E-2</c:v>
                </c:pt>
                <c:pt idx="3781">
                  <c:v>8.0987784954636682E-2</c:v>
                </c:pt>
                <c:pt idx="3782">
                  <c:v>8.1927301621636334E-2</c:v>
                </c:pt>
                <c:pt idx="3783">
                  <c:v>8.2092251620634743E-2</c:v>
                </c:pt>
                <c:pt idx="3784">
                  <c:v>8.2132001620635636E-2</c:v>
                </c:pt>
                <c:pt idx="3785">
                  <c:v>8.0886934954634088E-2</c:v>
                </c:pt>
                <c:pt idx="3786">
                  <c:v>8.183375162063547E-2</c:v>
                </c:pt>
                <c:pt idx="3787">
                  <c:v>8.2584001620634867E-2</c:v>
                </c:pt>
                <c:pt idx="3788">
                  <c:v>8.2115384954635134E-2</c:v>
                </c:pt>
                <c:pt idx="3789">
                  <c:v>8.2210084954635138E-2</c:v>
                </c:pt>
                <c:pt idx="3790">
                  <c:v>8.0224484954635772E-2</c:v>
                </c:pt>
                <c:pt idx="3791">
                  <c:v>8.0987251621635808E-2</c:v>
                </c:pt>
                <c:pt idx="3792">
                  <c:v>8.125325162163391E-2</c:v>
                </c:pt>
                <c:pt idx="3793">
                  <c:v>8.1302168287635285E-2</c:v>
                </c:pt>
                <c:pt idx="3794">
                  <c:v>8.0064968288635102E-2</c:v>
                </c:pt>
                <c:pt idx="3795">
                  <c:v>7.9964118287635971E-2</c:v>
                </c:pt>
                <c:pt idx="3796">
                  <c:v>7.9790968287635794E-2</c:v>
                </c:pt>
                <c:pt idx="3797">
                  <c:v>8.1499068287635895E-2</c:v>
                </c:pt>
                <c:pt idx="3798">
                  <c:v>8.0709351621633646E-2</c:v>
                </c:pt>
                <c:pt idx="3799">
                  <c:v>7.9766234954634557E-2</c:v>
                </c:pt>
                <c:pt idx="3800">
                  <c:v>7.8798718288634634E-2</c:v>
                </c:pt>
                <c:pt idx="3801">
                  <c:v>7.9364384954635186E-2</c:v>
                </c:pt>
                <c:pt idx="3802">
                  <c:v>8.1269218288635786E-2</c:v>
                </c:pt>
                <c:pt idx="3803">
                  <c:v>8.0970368287635625E-2</c:v>
                </c:pt>
                <c:pt idx="3804">
                  <c:v>8.0476951621635623E-2</c:v>
                </c:pt>
                <c:pt idx="3805">
                  <c:v>8.0029601621635665E-2</c:v>
                </c:pt>
                <c:pt idx="3806">
                  <c:v>7.9918801621634034E-2</c:v>
                </c:pt>
                <c:pt idx="3807">
                  <c:v>8.1151651620634896E-2</c:v>
                </c:pt>
                <c:pt idx="3808">
                  <c:v>8.0928168287634522E-2</c:v>
                </c:pt>
                <c:pt idx="3809">
                  <c:v>8.0764084954635523E-2</c:v>
                </c:pt>
                <c:pt idx="3810">
                  <c:v>8.0482318288634419E-2</c:v>
                </c:pt>
                <c:pt idx="3811">
                  <c:v>8.0794918288635303E-2</c:v>
                </c:pt>
                <c:pt idx="3812">
                  <c:v>8.2037201620636241E-2</c:v>
                </c:pt>
                <c:pt idx="3813">
                  <c:v>8.206411828763463E-2</c:v>
                </c:pt>
                <c:pt idx="3814">
                  <c:v>8.0559201621635795E-2</c:v>
                </c:pt>
                <c:pt idx="3815">
                  <c:v>7.9720784954634555E-2</c:v>
                </c:pt>
                <c:pt idx="3816">
                  <c:v>7.9543168287635441E-2</c:v>
                </c:pt>
                <c:pt idx="3817">
                  <c:v>8.0903684954634431E-2</c:v>
                </c:pt>
                <c:pt idx="3818">
                  <c:v>8.116856828763544E-2</c:v>
                </c:pt>
                <c:pt idx="3819">
                  <c:v>8.0126634954634485E-2</c:v>
                </c:pt>
                <c:pt idx="3820">
                  <c:v>8.00176182876359E-2</c:v>
                </c:pt>
                <c:pt idx="3821">
                  <c:v>8.0694684954636303E-2</c:v>
                </c:pt>
                <c:pt idx="3822">
                  <c:v>8.2098301621634479E-2</c:v>
                </c:pt>
                <c:pt idx="3823">
                  <c:v>8.2863918287633981E-2</c:v>
                </c:pt>
                <c:pt idx="3824">
                  <c:v>8.2165084954636841E-2</c:v>
                </c:pt>
                <c:pt idx="3825">
                  <c:v>8.1461568288636516E-2</c:v>
                </c:pt>
                <c:pt idx="3826">
                  <c:v>8.1228468288633865E-2</c:v>
                </c:pt>
                <c:pt idx="3827">
                  <c:v>8.2497251620635398E-2</c:v>
                </c:pt>
                <c:pt idx="3828">
                  <c:v>8.2116434954636747E-2</c:v>
                </c:pt>
                <c:pt idx="3829">
                  <c:v>8.1371518287635697E-2</c:v>
                </c:pt>
                <c:pt idx="3830">
                  <c:v>8.1257601620634917E-2</c:v>
                </c:pt>
                <c:pt idx="3831">
                  <c:v>8.1158118287635889E-2</c:v>
                </c:pt>
                <c:pt idx="3832">
                  <c:v>8.239456828863459E-2</c:v>
                </c:pt>
                <c:pt idx="3833">
                  <c:v>8.2071668287635818E-2</c:v>
                </c:pt>
                <c:pt idx="3834">
                  <c:v>8.1070534954635592E-2</c:v>
                </c:pt>
                <c:pt idx="3835">
                  <c:v>8.0213834954633884E-2</c:v>
                </c:pt>
                <c:pt idx="3836">
                  <c:v>8.0327801621633471E-2</c:v>
                </c:pt>
                <c:pt idx="3837">
                  <c:v>8.1799034954634836E-2</c:v>
                </c:pt>
                <c:pt idx="3838">
                  <c:v>8.2118034954635905E-2</c:v>
                </c:pt>
                <c:pt idx="3839">
                  <c:v>8.1394601621633728E-2</c:v>
                </c:pt>
                <c:pt idx="3840">
                  <c:v>8.180456828863561E-2</c:v>
                </c:pt>
                <c:pt idx="3841">
                  <c:v>8.1901334954634836E-2</c:v>
                </c:pt>
                <c:pt idx="3842">
                  <c:v>8.3190284954635901E-2</c:v>
                </c:pt>
                <c:pt idx="3843">
                  <c:v>8.2993784954634636E-2</c:v>
                </c:pt>
                <c:pt idx="3844">
                  <c:v>8.2867851621635596E-2</c:v>
                </c:pt>
                <c:pt idx="3845">
                  <c:v>8.2107234954635816E-2</c:v>
                </c:pt>
                <c:pt idx="3846">
                  <c:v>8.2937951620635803E-2</c:v>
                </c:pt>
                <c:pt idx="3847">
                  <c:v>8.3592618287635562E-2</c:v>
                </c:pt>
                <c:pt idx="3848">
                  <c:v>8.33907516206355E-2</c:v>
                </c:pt>
                <c:pt idx="3849">
                  <c:v>8.2504201621636769E-2</c:v>
                </c:pt>
                <c:pt idx="3850">
                  <c:v>8.1866901620633842E-2</c:v>
                </c:pt>
                <c:pt idx="3851">
                  <c:v>8.1783934954634235E-2</c:v>
                </c:pt>
                <c:pt idx="3852">
                  <c:v>8.260178495463491E-2</c:v>
                </c:pt>
                <c:pt idx="3853">
                  <c:v>8.1788834954634654E-2</c:v>
                </c:pt>
                <c:pt idx="3854">
                  <c:v>8.0487968287634631E-2</c:v>
                </c:pt>
                <c:pt idx="3855">
                  <c:v>8.0134018288635561E-2</c:v>
                </c:pt>
                <c:pt idx="3856">
                  <c:v>8.1166484954635992E-2</c:v>
                </c:pt>
                <c:pt idx="3857">
                  <c:v>8.158286828863473E-2</c:v>
                </c:pt>
                <c:pt idx="3858">
                  <c:v>8.2213018288635725E-2</c:v>
                </c:pt>
                <c:pt idx="3859">
                  <c:v>8.1287868287635151E-2</c:v>
                </c:pt>
                <c:pt idx="3860">
                  <c:v>8.1642518287635385E-2</c:v>
                </c:pt>
                <c:pt idx="3861">
                  <c:v>8.1841068287635738E-2</c:v>
                </c:pt>
                <c:pt idx="3862">
                  <c:v>8.3618451621635531E-2</c:v>
                </c:pt>
                <c:pt idx="3863">
                  <c:v>8.2929251621635475E-2</c:v>
                </c:pt>
                <c:pt idx="3864">
                  <c:v>8.2325168287635281E-2</c:v>
                </c:pt>
                <c:pt idx="3865">
                  <c:v>8.2621884954635322E-2</c:v>
                </c:pt>
                <c:pt idx="3866">
                  <c:v>8.1790634954634372E-2</c:v>
                </c:pt>
                <c:pt idx="3867">
                  <c:v>8.2480101621635799E-2</c:v>
                </c:pt>
                <c:pt idx="3868">
                  <c:v>8.24529516206364E-2</c:v>
                </c:pt>
                <c:pt idx="3869">
                  <c:v>8.2446568288634753E-2</c:v>
                </c:pt>
                <c:pt idx="3870">
                  <c:v>8.1023551621635465E-2</c:v>
                </c:pt>
                <c:pt idx="3871">
                  <c:v>8.1106351621634959E-2</c:v>
                </c:pt>
                <c:pt idx="3872">
                  <c:v>8.2245634954634911E-2</c:v>
                </c:pt>
                <c:pt idx="3873">
                  <c:v>8.1326484954635264E-2</c:v>
                </c:pt>
                <c:pt idx="3874">
                  <c:v>8.1702501620636442E-2</c:v>
                </c:pt>
                <c:pt idx="3875">
                  <c:v>8.1376868287636045E-2</c:v>
                </c:pt>
                <c:pt idx="3876">
                  <c:v>8.1525968288635925E-2</c:v>
                </c:pt>
                <c:pt idx="3877">
                  <c:v>8.3147418288635949E-2</c:v>
                </c:pt>
                <c:pt idx="3878">
                  <c:v>8.3007768287634592E-2</c:v>
                </c:pt>
                <c:pt idx="3879">
                  <c:v>8.2309018287636621E-2</c:v>
                </c:pt>
                <c:pt idx="3880">
                  <c:v>8.2234751620635566E-2</c:v>
                </c:pt>
                <c:pt idx="3881">
                  <c:v>8.3001651621634226E-2</c:v>
                </c:pt>
                <c:pt idx="3882">
                  <c:v>8.4190784954635861E-2</c:v>
                </c:pt>
                <c:pt idx="3883">
                  <c:v>8.3217534954634603E-2</c:v>
                </c:pt>
                <c:pt idx="3884">
                  <c:v>8.2665518287633605E-2</c:v>
                </c:pt>
                <c:pt idx="3885">
                  <c:v>8.2500801620636027E-2</c:v>
                </c:pt>
                <c:pt idx="3886">
                  <c:v>8.2607734954635165E-2</c:v>
                </c:pt>
                <c:pt idx="3887">
                  <c:v>8.3193934954635923E-2</c:v>
                </c:pt>
                <c:pt idx="3888">
                  <c:v>8.2898351621634975E-2</c:v>
                </c:pt>
                <c:pt idx="3889">
                  <c:v>8.1774068288634455E-2</c:v>
                </c:pt>
                <c:pt idx="3890">
                  <c:v>8.1250884954634645E-2</c:v>
                </c:pt>
                <c:pt idx="3891">
                  <c:v>8.0502034954633844E-2</c:v>
                </c:pt>
                <c:pt idx="3892">
                  <c:v>8.1570834954636157E-2</c:v>
                </c:pt>
                <c:pt idx="3893">
                  <c:v>8.1482834954636291E-2</c:v>
                </c:pt>
                <c:pt idx="3894">
                  <c:v>8.0695084954633872E-2</c:v>
                </c:pt>
                <c:pt idx="3895">
                  <c:v>8.0561984954634541E-2</c:v>
                </c:pt>
                <c:pt idx="3896">
                  <c:v>8.0448068288635627E-2</c:v>
                </c:pt>
                <c:pt idx="3897">
                  <c:v>8.1390601620634856E-2</c:v>
                </c:pt>
                <c:pt idx="3898">
                  <c:v>8.2096451621635952E-2</c:v>
                </c:pt>
                <c:pt idx="3899">
                  <c:v>8.2198568288635615E-2</c:v>
                </c:pt>
                <c:pt idx="3900">
                  <c:v>8.175048495463591E-2</c:v>
                </c:pt>
                <c:pt idx="3901">
                  <c:v>8.1685951621634972E-2</c:v>
                </c:pt>
                <c:pt idx="3902">
                  <c:v>8.230985162163576E-2</c:v>
                </c:pt>
                <c:pt idx="3903">
                  <c:v>8.2450351621634527E-2</c:v>
                </c:pt>
                <c:pt idx="3904">
                  <c:v>8.1225918287635951E-2</c:v>
                </c:pt>
                <c:pt idx="3905">
                  <c:v>8.0449584954635528E-2</c:v>
                </c:pt>
                <c:pt idx="3906">
                  <c:v>8.0365884954636174E-2</c:v>
                </c:pt>
                <c:pt idx="3907">
                  <c:v>8.1009451621635892E-2</c:v>
                </c:pt>
                <c:pt idx="3908">
                  <c:v>8.0776634954636523E-2</c:v>
                </c:pt>
                <c:pt idx="3909">
                  <c:v>7.9975701620636303E-2</c:v>
                </c:pt>
                <c:pt idx="3910">
                  <c:v>7.9676051621635852E-2</c:v>
                </c:pt>
                <c:pt idx="3911">
                  <c:v>8.021925162163504E-2</c:v>
                </c:pt>
                <c:pt idx="3912">
                  <c:v>8.1178168287635716E-2</c:v>
                </c:pt>
                <c:pt idx="3913">
                  <c:v>8.1031501621635998E-2</c:v>
                </c:pt>
                <c:pt idx="3914">
                  <c:v>7.9617951621635458E-2</c:v>
                </c:pt>
                <c:pt idx="3915">
                  <c:v>7.8908268288635869E-2</c:v>
                </c:pt>
                <c:pt idx="3916">
                  <c:v>7.8793934954633743E-2</c:v>
                </c:pt>
                <c:pt idx="3917">
                  <c:v>8.0782601621635225E-2</c:v>
                </c:pt>
                <c:pt idx="3918">
                  <c:v>8.0559034954635594E-2</c:v>
                </c:pt>
                <c:pt idx="3919">
                  <c:v>8.0516184954634001E-2</c:v>
                </c:pt>
                <c:pt idx="3920">
                  <c:v>8.0261968287635016E-2</c:v>
                </c:pt>
                <c:pt idx="3921">
                  <c:v>8.0723868287634476E-2</c:v>
                </c:pt>
                <c:pt idx="3922">
                  <c:v>8.1285384954634582E-2</c:v>
                </c:pt>
                <c:pt idx="3923">
                  <c:v>8.0708084954636578E-2</c:v>
                </c:pt>
                <c:pt idx="3924">
                  <c:v>8.0711484954635454E-2</c:v>
                </c:pt>
                <c:pt idx="3925">
                  <c:v>7.9405634954634069E-2</c:v>
                </c:pt>
                <c:pt idx="3926">
                  <c:v>7.9308701621636418E-2</c:v>
                </c:pt>
                <c:pt idx="3927">
                  <c:v>8.0236484954633897E-2</c:v>
                </c:pt>
                <c:pt idx="3928">
                  <c:v>8.0090484954634805E-2</c:v>
                </c:pt>
                <c:pt idx="3929">
                  <c:v>7.8620001621636876E-2</c:v>
                </c:pt>
                <c:pt idx="3930">
                  <c:v>7.8043784954635514E-2</c:v>
                </c:pt>
                <c:pt idx="3931">
                  <c:v>7.8482851621634625E-2</c:v>
                </c:pt>
                <c:pt idx="3932">
                  <c:v>7.9291201621634416E-2</c:v>
                </c:pt>
                <c:pt idx="3933">
                  <c:v>7.9366684954635419E-2</c:v>
                </c:pt>
                <c:pt idx="3934">
                  <c:v>7.8751368287635432E-2</c:v>
                </c:pt>
                <c:pt idx="3935">
                  <c:v>7.8810984954635815E-2</c:v>
                </c:pt>
                <c:pt idx="3936">
                  <c:v>7.9105118288635895E-2</c:v>
                </c:pt>
                <c:pt idx="3937">
                  <c:v>8.0440901621635336E-2</c:v>
                </c:pt>
                <c:pt idx="3938">
                  <c:v>8.0090418287635773E-2</c:v>
                </c:pt>
                <c:pt idx="3939">
                  <c:v>8.0518301621633898E-2</c:v>
                </c:pt>
                <c:pt idx="3940">
                  <c:v>7.9491334954633702E-2</c:v>
                </c:pt>
                <c:pt idx="3941">
                  <c:v>7.97838516216344E-2</c:v>
                </c:pt>
                <c:pt idx="3942">
                  <c:v>8.0741834954634856E-2</c:v>
                </c:pt>
                <c:pt idx="3943">
                  <c:v>8.072808495463582E-2</c:v>
                </c:pt>
                <c:pt idx="3944">
                  <c:v>7.9499184954634844E-2</c:v>
                </c:pt>
                <c:pt idx="3945">
                  <c:v>7.9015618287636175E-2</c:v>
                </c:pt>
                <c:pt idx="3946">
                  <c:v>7.904646828763609E-2</c:v>
                </c:pt>
                <c:pt idx="3947">
                  <c:v>8.0364118287635039E-2</c:v>
                </c:pt>
                <c:pt idx="3948">
                  <c:v>7.9738868287634462E-2</c:v>
                </c:pt>
                <c:pt idx="3949">
                  <c:v>7.9128784954635295E-2</c:v>
                </c:pt>
                <c:pt idx="3950">
                  <c:v>7.8393584954635914E-2</c:v>
                </c:pt>
                <c:pt idx="3951">
                  <c:v>7.8617101621636737E-2</c:v>
                </c:pt>
                <c:pt idx="3952">
                  <c:v>7.9730134954635462E-2</c:v>
                </c:pt>
                <c:pt idx="3953">
                  <c:v>7.97893349546345E-2</c:v>
                </c:pt>
                <c:pt idx="3954">
                  <c:v>7.8679518288636091E-2</c:v>
                </c:pt>
                <c:pt idx="3955">
                  <c:v>7.8412918287636219E-2</c:v>
                </c:pt>
                <c:pt idx="3956">
                  <c:v>7.8651134954634744E-2</c:v>
                </c:pt>
                <c:pt idx="3957">
                  <c:v>8.0125434954634672E-2</c:v>
                </c:pt>
                <c:pt idx="3958">
                  <c:v>8.0175584954636309E-2</c:v>
                </c:pt>
                <c:pt idx="3959">
                  <c:v>7.9483968288634715E-2</c:v>
                </c:pt>
                <c:pt idx="3960">
                  <c:v>7.9262001621634243E-2</c:v>
                </c:pt>
                <c:pt idx="3961">
                  <c:v>7.9731434954636443E-2</c:v>
                </c:pt>
                <c:pt idx="3962">
                  <c:v>8.1522484954634239E-2</c:v>
                </c:pt>
                <c:pt idx="3963">
                  <c:v>8.1032051620635231E-2</c:v>
                </c:pt>
                <c:pt idx="3964">
                  <c:v>7.9541634954635315E-2</c:v>
                </c:pt>
                <c:pt idx="3965">
                  <c:v>7.9219851621635501E-2</c:v>
                </c:pt>
                <c:pt idx="3966">
                  <c:v>7.9292484954635173E-2</c:v>
                </c:pt>
                <c:pt idx="3967">
                  <c:v>8.0535651621635923E-2</c:v>
                </c:pt>
                <c:pt idx="3968">
                  <c:v>8.0392484954636162E-2</c:v>
                </c:pt>
                <c:pt idx="3969">
                  <c:v>7.9296268287634947E-2</c:v>
                </c:pt>
                <c:pt idx="3970">
                  <c:v>7.8790118287635297E-2</c:v>
                </c:pt>
                <c:pt idx="3971">
                  <c:v>7.8985418287634973E-2</c:v>
                </c:pt>
                <c:pt idx="3972">
                  <c:v>7.9585834954634921E-2</c:v>
                </c:pt>
                <c:pt idx="3973">
                  <c:v>7.9733801620635619E-2</c:v>
                </c:pt>
                <c:pt idx="3974">
                  <c:v>7.8780434954635853E-2</c:v>
                </c:pt>
                <c:pt idx="3975">
                  <c:v>7.8894118287635623E-2</c:v>
                </c:pt>
                <c:pt idx="3976">
                  <c:v>7.8995918287635108E-2</c:v>
                </c:pt>
                <c:pt idx="3977">
                  <c:v>8.2200218288635357E-2</c:v>
                </c:pt>
                <c:pt idx="3978">
                  <c:v>8.2768368287636479E-2</c:v>
                </c:pt>
                <c:pt idx="3979">
                  <c:v>8.2508751620634785E-2</c:v>
                </c:pt>
                <c:pt idx="3980">
                  <c:v>8.2060884954635954E-2</c:v>
                </c:pt>
                <c:pt idx="3981">
                  <c:v>8.2457134954635608E-2</c:v>
                </c:pt>
                <c:pt idx="3982">
                  <c:v>8.3512768287635014E-2</c:v>
                </c:pt>
                <c:pt idx="3983">
                  <c:v>8.3476618288633647E-2</c:v>
                </c:pt>
                <c:pt idx="3984">
                  <c:v>8.2478901620634121E-2</c:v>
                </c:pt>
                <c:pt idx="3985">
                  <c:v>8.1218484954636155E-2</c:v>
                </c:pt>
                <c:pt idx="3986">
                  <c:v>8.1341834954635234E-2</c:v>
                </c:pt>
                <c:pt idx="3987">
                  <c:v>8.2617801621633818E-2</c:v>
                </c:pt>
                <c:pt idx="3988">
                  <c:v>8.2897701621634484E-2</c:v>
                </c:pt>
                <c:pt idx="3989">
                  <c:v>8.138230162163565E-2</c:v>
                </c:pt>
                <c:pt idx="3990">
                  <c:v>7.9033418288634666E-2</c:v>
                </c:pt>
                <c:pt idx="3991">
                  <c:v>7.8542101621634247E-2</c:v>
                </c:pt>
                <c:pt idx="3992">
                  <c:v>7.9661584954635517E-2</c:v>
                </c:pt>
                <c:pt idx="3993">
                  <c:v>7.988155162163571E-2</c:v>
                </c:pt>
                <c:pt idx="3994">
                  <c:v>7.8927451621636197E-2</c:v>
                </c:pt>
                <c:pt idx="3995">
                  <c:v>7.843626828763553E-2</c:v>
                </c:pt>
                <c:pt idx="3996">
                  <c:v>7.8539501621635838E-2</c:v>
                </c:pt>
                <c:pt idx="3997">
                  <c:v>7.9848434954634145E-2</c:v>
                </c:pt>
                <c:pt idx="3998">
                  <c:v>8.0204801620636618E-2</c:v>
                </c:pt>
                <c:pt idx="3999">
                  <c:v>7.9559634954636055E-2</c:v>
                </c:pt>
                <c:pt idx="4000">
                  <c:v>7.8237884954635378E-2</c:v>
                </c:pt>
                <c:pt idx="4001">
                  <c:v>7.9455301621635416E-2</c:v>
                </c:pt>
                <c:pt idx="4002">
                  <c:v>8.2322401621634983E-2</c:v>
                </c:pt>
                <c:pt idx="4003">
                  <c:v>8.2760901620636235E-2</c:v>
                </c:pt>
                <c:pt idx="4004">
                  <c:v>8.1929451621634813E-2</c:v>
                </c:pt>
                <c:pt idx="4005">
                  <c:v>8.1458434954635367E-2</c:v>
                </c:pt>
                <c:pt idx="4006">
                  <c:v>8.2536701620636338E-2</c:v>
                </c:pt>
                <c:pt idx="4007">
                  <c:v>8.3000101620635564E-2</c:v>
                </c:pt>
                <c:pt idx="4008">
                  <c:v>8.3450934954635431E-2</c:v>
                </c:pt>
                <c:pt idx="4009">
                  <c:v>8.2691784954635056E-2</c:v>
                </c:pt>
                <c:pt idx="4010">
                  <c:v>8.138491828863606E-2</c:v>
                </c:pt>
                <c:pt idx="4011">
                  <c:v>8.1631618287634128E-2</c:v>
                </c:pt>
                <c:pt idx="4012">
                  <c:v>8.1917168287635095E-2</c:v>
                </c:pt>
                <c:pt idx="4013">
                  <c:v>8.2151418287635197E-2</c:v>
                </c:pt>
                <c:pt idx="4014">
                  <c:v>8.058026828763501E-2</c:v>
                </c:pt>
                <c:pt idx="4015">
                  <c:v>7.8487701621634459E-2</c:v>
                </c:pt>
                <c:pt idx="4016">
                  <c:v>7.7470034954634587E-2</c:v>
                </c:pt>
                <c:pt idx="4017">
                  <c:v>7.909706828763588E-2</c:v>
                </c:pt>
                <c:pt idx="4018">
                  <c:v>7.9221751620634523E-2</c:v>
                </c:pt>
                <c:pt idx="4019">
                  <c:v>7.9864918287636671E-2</c:v>
                </c:pt>
                <c:pt idx="4020">
                  <c:v>7.9224801621634727E-2</c:v>
                </c:pt>
                <c:pt idx="4021">
                  <c:v>7.9277568287634909E-2</c:v>
                </c:pt>
                <c:pt idx="4022">
                  <c:v>8.064903495463574E-2</c:v>
                </c:pt>
                <c:pt idx="4023">
                  <c:v>7.9442568287633991E-2</c:v>
                </c:pt>
                <c:pt idx="4024">
                  <c:v>7.9041851621635489E-2</c:v>
                </c:pt>
                <c:pt idx="4025">
                  <c:v>7.9298884954635357E-2</c:v>
                </c:pt>
                <c:pt idx="4026">
                  <c:v>7.9653968287635296E-2</c:v>
                </c:pt>
                <c:pt idx="4027">
                  <c:v>8.1066984954634963E-2</c:v>
                </c:pt>
                <c:pt idx="4028">
                  <c:v>8.0137251621634237E-2</c:v>
                </c:pt>
                <c:pt idx="4029">
                  <c:v>7.9285068287635513E-2</c:v>
                </c:pt>
                <c:pt idx="4030">
                  <c:v>7.8473118287636284E-2</c:v>
                </c:pt>
                <c:pt idx="4031">
                  <c:v>7.8362034954634924E-2</c:v>
                </c:pt>
                <c:pt idx="4032">
                  <c:v>7.9708268287635692E-2</c:v>
                </c:pt>
                <c:pt idx="4033">
                  <c:v>7.985983495463414E-2</c:v>
                </c:pt>
                <c:pt idx="4034">
                  <c:v>7.8383468288634989E-2</c:v>
                </c:pt>
                <c:pt idx="4035">
                  <c:v>7.8726584954633611E-2</c:v>
                </c:pt>
                <c:pt idx="4036">
                  <c:v>7.8173001621635679E-2</c:v>
                </c:pt>
                <c:pt idx="4037">
                  <c:v>7.9025684954634828E-2</c:v>
                </c:pt>
                <c:pt idx="4038">
                  <c:v>7.8644918288634985E-2</c:v>
                </c:pt>
                <c:pt idx="4039">
                  <c:v>7.8674751621635425E-2</c:v>
                </c:pt>
                <c:pt idx="4040">
                  <c:v>7.828540162063638E-2</c:v>
                </c:pt>
                <c:pt idx="4041">
                  <c:v>7.901315162163583E-2</c:v>
                </c:pt>
                <c:pt idx="4042">
                  <c:v>8.0224184954634042E-2</c:v>
                </c:pt>
                <c:pt idx="4043">
                  <c:v>8.122546828863611E-2</c:v>
                </c:pt>
                <c:pt idx="4044">
                  <c:v>8.034435162163503E-2</c:v>
                </c:pt>
                <c:pt idx="4045">
                  <c:v>7.9816134954636825E-2</c:v>
                </c:pt>
                <c:pt idx="4046">
                  <c:v>7.9649984954634961E-2</c:v>
                </c:pt>
                <c:pt idx="4047">
                  <c:v>8.1369901621636403E-2</c:v>
                </c:pt>
                <c:pt idx="4048">
                  <c:v>8.095251828863495E-2</c:v>
                </c:pt>
                <c:pt idx="4049">
                  <c:v>8.1038851620634761E-2</c:v>
                </c:pt>
                <c:pt idx="4050">
                  <c:v>8.0070234954636194E-2</c:v>
                </c:pt>
                <c:pt idx="4051">
                  <c:v>7.9014684954634179E-2</c:v>
                </c:pt>
                <c:pt idx="4052">
                  <c:v>8.0379868287634354E-2</c:v>
                </c:pt>
                <c:pt idx="4053">
                  <c:v>7.997005162163609E-2</c:v>
                </c:pt>
                <c:pt idx="4054">
                  <c:v>7.9599451621634204E-2</c:v>
                </c:pt>
                <c:pt idx="4055">
                  <c:v>7.9164601620634573E-2</c:v>
                </c:pt>
                <c:pt idx="4056">
                  <c:v>7.864580162163462E-2</c:v>
                </c:pt>
                <c:pt idx="4057">
                  <c:v>7.9938384954635483E-2</c:v>
                </c:pt>
                <c:pt idx="4058">
                  <c:v>8.0075768287635102E-2</c:v>
                </c:pt>
                <c:pt idx="4059">
                  <c:v>7.9873951621635714E-2</c:v>
                </c:pt>
                <c:pt idx="4060">
                  <c:v>7.8511918287636734E-2</c:v>
                </c:pt>
                <c:pt idx="4061">
                  <c:v>7.9245368287635204E-2</c:v>
                </c:pt>
                <c:pt idx="4062">
                  <c:v>8.0436134954634669E-2</c:v>
                </c:pt>
                <c:pt idx="4063">
                  <c:v>8.1407518288635489E-2</c:v>
                </c:pt>
                <c:pt idx="4064">
                  <c:v>8.0575634954635961E-2</c:v>
                </c:pt>
                <c:pt idx="4065">
                  <c:v>8.0397684954634757E-2</c:v>
                </c:pt>
                <c:pt idx="4066">
                  <c:v>8.0272351620635535E-2</c:v>
                </c:pt>
                <c:pt idx="4067">
                  <c:v>8.1622601621635399E-2</c:v>
                </c:pt>
                <c:pt idx="4068">
                  <c:v>8.049525162063445E-2</c:v>
                </c:pt>
                <c:pt idx="4069">
                  <c:v>8.0698718287635446E-2</c:v>
                </c:pt>
                <c:pt idx="4070">
                  <c:v>8.029046828863598E-2</c:v>
                </c:pt>
                <c:pt idx="4071">
                  <c:v>7.9879134954635861E-2</c:v>
                </c:pt>
                <c:pt idx="4072">
                  <c:v>8.1071101621635139E-2</c:v>
                </c:pt>
                <c:pt idx="4073">
                  <c:v>7.9942018288635369E-2</c:v>
                </c:pt>
                <c:pt idx="4074">
                  <c:v>7.9825201620634362E-2</c:v>
                </c:pt>
                <c:pt idx="4075">
                  <c:v>7.8907501621635762E-2</c:v>
                </c:pt>
                <c:pt idx="4076">
                  <c:v>7.8933218287636026E-2</c:v>
                </c:pt>
                <c:pt idx="4077">
                  <c:v>8.0130768287634796E-2</c:v>
                </c:pt>
                <c:pt idx="4078">
                  <c:v>8.0593768287636453E-2</c:v>
                </c:pt>
                <c:pt idx="4079">
                  <c:v>7.9010784954634788E-2</c:v>
                </c:pt>
                <c:pt idx="4080">
                  <c:v>7.8833734954635221E-2</c:v>
                </c:pt>
                <c:pt idx="4081">
                  <c:v>7.9523368288635071E-2</c:v>
                </c:pt>
                <c:pt idx="4082">
                  <c:v>8.0549318287635702E-2</c:v>
                </c:pt>
                <c:pt idx="4083">
                  <c:v>8.1286984954635516E-2</c:v>
                </c:pt>
                <c:pt idx="4084">
                  <c:v>8.1093534954636143E-2</c:v>
                </c:pt>
                <c:pt idx="4085">
                  <c:v>7.9928168288635165E-2</c:v>
                </c:pt>
                <c:pt idx="4086">
                  <c:v>8.0171951621634735E-2</c:v>
                </c:pt>
                <c:pt idx="4087">
                  <c:v>8.1508201620636017E-2</c:v>
                </c:pt>
                <c:pt idx="4088">
                  <c:v>8.1628984954635359E-2</c:v>
                </c:pt>
                <c:pt idx="4089">
                  <c:v>8.1681901621635605E-2</c:v>
                </c:pt>
                <c:pt idx="4090">
                  <c:v>8.2455218287636273E-2</c:v>
                </c:pt>
                <c:pt idx="4091">
                  <c:v>8.2354384954635679E-2</c:v>
                </c:pt>
                <c:pt idx="4092">
                  <c:v>8.316815162163485E-2</c:v>
                </c:pt>
                <c:pt idx="4093">
                  <c:v>8.2556251620635651E-2</c:v>
                </c:pt>
                <c:pt idx="4094">
                  <c:v>8.2129568287635651E-2</c:v>
                </c:pt>
                <c:pt idx="4095">
                  <c:v>8.2242584954634795E-2</c:v>
                </c:pt>
                <c:pt idx="4096">
                  <c:v>8.2147118287634685E-2</c:v>
                </c:pt>
                <c:pt idx="4097">
                  <c:v>8.2847718287634736E-2</c:v>
                </c:pt>
                <c:pt idx="4098">
                  <c:v>8.2642634954634447E-2</c:v>
                </c:pt>
                <c:pt idx="4099">
                  <c:v>8.1632301621635067E-2</c:v>
                </c:pt>
                <c:pt idx="4100">
                  <c:v>8.0504501620635965E-2</c:v>
                </c:pt>
                <c:pt idx="4101">
                  <c:v>8.1188151620635113E-2</c:v>
                </c:pt>
                <c:pt idx="4102">
                  <c:v>8.238741828763621E-2</c:v>
                </c:pt>
                <c:pt idx="4103">
                  <c:v>8.1794384954635563E-2</c:v>
                </c:pt>
                <c:pt idx="4104">
                  <c:v>8.1821968288634667E-2</c:v>
                </c:pt>
                <c:pt idx="4105">
                  <c:v>8.0425051620634763E-2</c:v>
                </c:pt>
                <c:pt idx="4106">
                  <c:v>8.1879251621634369E-2</c:v>
                </c:pt>
                <c:pt idx="4107">
                  <c:v>8.3572151621636254E-2</c:v>
                </c:pt>
                <c:pt idx="4108">
                  <c:v>8.2958018288634167E-2</c:v>
                </c:pt>
                <c:pt idx="4109">
                  <c:v>8.2572934954635274E-2</c:v>
                </c:pt>
                <c:pt idx="4110">
                  <c:v>8.1665418287636543E-2</c:v>
                </c:pt>
                <c:pt idx="4111">
                  <c:v>8.2604568287635433E-2</c:v>
                </c:pt>
                <c:pt idx="4112">
                  <c:v>8.364218495463574E-2</c:v>
                </c:pt>
                <c:pt idx="4113">
                  <c:v>8.3040584954634428E-2</c:v>
                </c:pt>
                <c:pt idx="4114">
                  <c:v>8.1752718288635423E-2</c:v>
                </c:pt>
                <c:pt idx="4115">
                  <c:v>7.9246101621634951E-2</c:v>
                </c:pt>
                <c:pt idx="4116">
                  <c:v>7.9527101620635948E-2</c:v>
                </c:pt>
                <c:pt idx="4117">
                  <c:v>8.0404384954636671E-2</c:v>
                </c:pt>
                <c:pt idx="4118">
                  <c:v>8.0009884954634375E-2</c:v>
                </c:pt>
                <c:pt idx="4119">
                  <c:v>7.979550162163554E-2</c:v>
                </c:pt>
                <c:pt idx="4120">
                  <c:v>7.868766828863541E-2</c:v>
                </c:pt>
                <c:pt idx="4121">
                  <c:v>7.8252851621634451E-2</c:v>
                </c:pt>
                <c:pt idx="4122">
                  <c:v>7.8830084954635199E-2</c:v>
                </c:pt>
                <c:pt idx="4123">
                  <c:v>7.9212351621634897E-2</c:v>
                </c:pt>
                <c:pt idx="4124">
                  <c:v>7.9291568288635178E-2</c:v>
                </c:pt>
                <c:pt idx="4125">
                  <c:v>7.86000682876348E-2</c:v>
                </c:pt>
                <c:pt idx="4126">
                  <c:v>7.8652618287634285E-2</c:v>
                </c:pt>
                <c:pt idx="4127">
                  <c:v>7.9765218287635081E-2</c:v>
                </c:pt>
                <c:pt idx="4128">
                  <c:v>7.9374984954634714E-2</c:v>
                </c:pt>
                <c:pt idx="4129">
                  <c:v>7.928321828763521E-2</c:v>
                </c:pt>
                <c:pt idx="4130">
                  <c:v>7.8918651621636388E-2</c:v>
                </c:pt>
                <c:pt idx="4131">
                  <c:v>7.9186118288633894E-2</c:v>
                </c:pt>
                <c:pt idx="4132">
                  <c:v>8.0388801621634004E-2</c:v>
                </c:pt>
                <c:pt idx="4133">
                  <c:v>7.9922851621635177E-2</c:v>
                </c:pt>
                <c:pt idx="4134">
                  <c:v>7.9085818288634174E-2</c:v>
                </c:pt>
                <c:pt idx="4135">
                  <c:v>7.9079784954634663E-2</c:v>
                </c:pt>
                <c:pt idx="4136">
                  <c:v>7.9245334954634844E-2</c:v>
                </c:pt>
                <c:pt idx="4137">
                  <c:v>8.0271768287635853E-2</c:v>
                </c:pt>
                <c:pt idx="4138">
                  <c:v>7.9976801621636812E-2</c:v>
                </c:pt>
                <c:pt idx="4139">
                  <c:v>7.9563934954634791E-2</c:v>
                </c:pt>
                <c:pt idx="4140">
                  <c:v>8.0476634954635445E-2</c:v>
                </c:pt>
                <c:pt idx="4141">
                  <c:v>7.9939201620634309E-2</c:v>
                </c:pt>
                <c:pt idx="4142">
                  <c:v>8.1266784954635712E-2</c:v>
                </c:pt>
                <c:pt idx="4143">
                  <c:v>8.1367418287633969E-2</c:v>
                </c:pt>
                <c:pt idx="4144">
                  <c:v>8.0095018288634551E-2</c:v>
                </c:pt>
                <c:pt idx="4145">
                  <c:v>7.9546501620635285E-2</c:v>
                </c:pt>
                <c:pt idx="4146">
                  <c:v>7.9598584954634705E-2</c:v>
                </c:pt>
                <c:pt idx="4147">
                  <c:v>8.0476051621635764E-2</c:v>
                </c:pt>
                <c:pt idx="4148">
                  <c:v>8.0806568287636354E-2</c:v>
                </c:pt>
                <c:pt idx="4149">
                  <c:v>8.0337934954634621E-2</c:v>
                </c:pt>
                <c:pt idx="4150">
                  <c:v>7.9963818287634242E-2</c:v>
                </c:pt>
                <c:pt idx="4151">
                  <c:v>8.0400551621636313E-2</c:v>
                </c:pt>
                <c:pt idx="4152">
                  <c:v>8.1993818288635639E-2</c:v>
                </c:pt>
                <c:pt idx="4153">
                  <c:v>8.244743495463594E-2</c:v>
                </c:pt>
                <c:pt idx="4154">
                  <c:v>8.1603584954635183E-2</c:v>
                </c:pt>
                <c:pt idx="4155">
                  <c:v>8.0888801620636303E-2</c:v>
                </c:pt>
                <c:pt idx="4156">
                  <c:v>8.0907384954635037E-2</c:v>
                </c:pt>
                <c:pt idx="4157">
                  <c:v>8.2255351620634715E-2</c:v>
                </c:pt>
                <c:pt idx="4158">
                  <c:v>8.2418818287635448E-2</c:v>
                </c:pt>
                <c:pt idx="4159">
                  <c:v>8.1376901621634717E-2</c:v>
                </c:pt>
                <c:pt idx="4160">
                  <c:v>8.0601118287635304E-2</c:v>
                </c:pt>
                <c:pt idx="4161">
                  <c:v>8.0352834954634661E-2</c:v>
                </c:pt>
                <c:pt idx="4162">
                  <c:v>8.1834351620635376E-2</c:v>
                </c:pt>
                <c:pt idx="4163">
                  <c:v>8.142301828763357E-2</c:v>
                </c:pt>
                <c:pt idx="4164">
                  <c:v>7.9938301621636315E-2</c:v>
                </c:pt>
                <c:pt idx="4165">
                  <c:v>7.7395151620635178E-2</c:v>
                </c:pt>
                <c:pt idx="4166">
                  <c:v>7.7278568288635358E-2</c:v>
                </c:pt>
                <c:pt idx="4167">
                  <c:v>7.8723051620634893E-2</c:v>
                </c:pt>
                <c:pt idx="4168">
                  <c:v>7.8293351621635227E-2</c:v>
                </c:pt>
                <c:pt idx="4169">
                  <c:v>7.8215984954635248E-2</c:v>
                </c:pt>
                <c:pt idx="4170">
                  <c:v>7.7562034954635012E-2</c:v>
                </c:pt>
                <c:pt idx="4171">
                  <c:v>7.7388951621635643E-2</c:v>
                </c:pt>
                <c:pt idx="4172">
                  <c:v>7.8774851621634584E-2</c:v>
                </c:pt>
                <c:pt idx="4173">
                  <c:v>7.8994418288635432E-2</c:v>
                </c:pt>
                <c:pt idx="4174">
                  <c:v>7.8261168287635657E-2</c:v>
                </c:pt>
                <c:pt idx="4175">
                  <c:v>7.7980084954633627E-2</c:v>
                </c:pt>
                <c:pt idx="4176">
                  <c:v>7.790556828763498E-2</c:v>
                </c:pt>
                <c:pt idx="4177">
                  <c:v>8.3368401621635529E-2</c:v>
                </c:pt>
                <c:pt idx="4178">
                  <c:v>8.4026718287635221E-2</c:v>
                </c:pt>
                <c:pt idx="4179">
                  <c:v>8.4026051621636372E-2</c:v>
                </c:pt>
                <c:pt idx="4180">
                  <c:v>8.2709901621635412E-2</c:v>
                </c:pt>
                <c:pt idx="4181">
                  <c:v>8.276061828763473E-2</c:v>
                </c:pt>
                <c:pt idx="4182">
                  <c:v>8.4740818287636716E-2</c:v>
                </c:pt>
                <c:pt idx="4183">
                  <c:v>8.4633401621635601E-2</c:v>
                </c:pt>
                <c:pt idx="4184">
                  <c:v>8.3425434954635863E-2</c:v>
                </c:pt>
                <c:pt idx="4185">
                  <c:v>8.2323434954636371E-2</c:v>
                </c:pt>
                <c:pt idx="4186">
                  <c:v>8.2398468287635668E-2</c:v>
                </c:pt>
                <c:pt idx="4187">
                  <c:v>8.4047468287636123E-2</c:v>
                </c:pt>
                <c:pt idx="4188">
                  <c:v>8.3896784954633846E-2</c:v>
                </c:pt>
                <c:pt idx="4189">
                  <c:v>8.2974934954634622E-2</c:v>
                </c:pt>
                <c:pt idx="4190">
                  <c:v>8.212746828763598E-2</c:v>
                </c:pt>
                <c:pt idx="4191">
                  <c:v>8.2328134954634452E-2</c:v>
                </c:pt>
                <c:pt idx="4192">
                  <c:v>8.4199701620635198E-2</c:v>
                </c:pt>
                <c:pt idx="4193">
                  <c:v>8.451475162163638E-2</c:v>
                </c:pt>
                <c:pt idx="4194">
                  <c:v>8.3623401621634758E-2</c:v>
                </c:pt>
                <c:pt idx="4195">
                  <c:v>8.3147784954634846E-2</c:v>
                </c:pt>
                <c:pt idx="4196">
                  <c:v>8.3163368287635736E-2</c:v>
                </c:pt>
                <c:pt idx="4197">
                  <c:v>8.4656468287635095E-2</c:v>
                </c:pt>
                <c:pt idx="4198">
                  <c:v>8.4641284954635326E-2</c:v>
                </c:pt>
                <c:pt idx="4199">
                  <c:v>8.3807734954635921E-2</c:v>
                </c:pt>
                <c:pt idx="4200">
                  <c:v>8.3331284954635182E-2</c:v>
                </c:pt>
                <c:pt idx="4201">
                  <c:v>8.4476118287636043E-2</c:v>
                </c:pt>
                <c:pt idx="4202">
                  <c:v>8.5758751621636181E-2</c:v>
                </c:pt>
                <c:pt idx="4203">
                  <c:v>8.5425284954634778E-2</c:v>
                </c:pt>
                <c:pt idx="4204">
                  <c:v>8.4877868287636021E-2</c:v>
                </c:pt>
                <c:pt idx="4205">
                  <c:v>8.3847801620635126E-2</c:v>
                </c:pt>
                <c:pt idx="4206">
                  <c:v>8.4019984954634724E-2</c:v>
                </c:pt>
                <c:pt idx="4207">
                  <c:v>8.5294784954635633E-2</c:v>
                </c:pt>
                <c:pt idx="4208">
                  <c:v>8.4394818287634538E-2</c:v>
                </c:pt>
                <c:pt idx="4209">
                  <c:v>8.3314568288635288E-2</c:v>
                </c:pt>
                <c:pt idx="4210">
                  <c:v>8.2370901621636877E-2</c:v>
                </c:pt>
                <c:pt idx="4211">
                  <c:v>8.3034884954635318E-2</c:v>
                </c:pt>
                <c:pt idx="4212">
                  <c:v>8.4488751621634522E-2</c:v>
                </c:pt>
                <c:pt idx="4213">
                  <c:v>8.3863434954634913E-2</c:v>
                </c:pt>
                <c:pt idx="4214">
                  <c:v>8.1760518288634204E-2</c:v>
                </c:pt>
                <c:pt idx="4215">
                  <c:v>7.9768468288635846E-2</c:v>
                </c:pt>
                <c:pt idx="4216">
                  <c:v>8.0522868287633914E-2</c:v>
                </c:pt>
                <c:pt idx="4217">
                  <c:v>8.1390901620634809E-2</c:v>
                </c:pt>
                <c:pt idx="4218">
                  <c:v>8.1192101621635177E-2</c:v>
                </c:pt>
                <c:pt idx="4219">
                  <c:v>8.09339682876348E-2</c:v>
                </c:pt>
                <c:pt idx="4220">
                  <c:v>8.0814768287634481E-2</c:v>
                </c:pt>
                <c:pt idx="4221">
                  <c:v>8.0935284954636005E-2</c:v>
                </c:pt>
                <c:pt idx="4222">
                  <c:v>8.2541634954635429E-2</c:v>
                </c:pt>
                <c:pt idx="4223">
                  <c:v>8.310403495463517E-2</c:v>
                </c:pt>
                <c:pt idx="4224">
                  <c:v>8.2472251621636433E-2</c:v>
                </c:pt>
                <c:pt idx="4225">
                  <c:v>8.2162634954634856E-2</c:v>
                </c:pt>
                <c:pt idx="4226">
                  <c:v>8.1711051621635195E-2</c:v>
                </c:pt>
                <c:pt idx="4227">
                  <c:v>8.3855334954634403E-2</c:v>
                </c:pt>
                <c:pt idx="4228">
                  <c:v>8.3562151620636543E-2</c:v>
                </c:pt>
                <c:pt idx="4229">
                  <c:v>8.2810251620635628E-2</c:v>
                </c:pt>
                <c:pt idx="4230">
                  <c:v>8.1565084954634687E-2</c:v>
                </c:pt>
                <c:pt idx="4231">
                  <c:v>8.0659451621634931E-2</c:v>
                </c:pt>
                <c:pt idx="4232">
                  <c:v>8.3325634954636657E-2</c:v>
                </c:pt>
                <c:pt idx="4233">
                  <c:v>8.2432768288635133E-2</c:v>
                </c:pt>
                <c:pt idx="4234">
                  <c:v>8.1152484954635812E-2</c:v>
                </c:pt>
                <c:pt idx="4235">
                  <c:v>8.0496901621634281E-2</c:v>
                </c:pt>
                <c:pt idx="4236">
                  <c:v>8.0559084954634402E-2</c:v>
                </c:pt>
                <c:pt idx="4237">
                  <c:v>8.1434268287635364E-2</c:v>
                </c:pt>
                <c:pt idx="4238">
                  <c:v>8.1029168287635317E-2</c:v>
                </c:pt>
                <c:pt idx="4239">
                  <c:v>8.0759184954635105E-2</c:v>
                </c:pt>
                <c:pt idx="4240">
                  <c:v>8.225625162063635E-2</c:v>
                </c:pt>
                <c:pt idx="4241">
                  <c:v>8.2533284954633773E-2</c:v>
                </c:pt>
                <c:pt idx="4242">
                  <c:v>8.364543495463464E-2</c:v>
                </c:pt>
                <c:pt idx="4243">
                  <c:v>8.4233884954635047E-2</c:v>
                </c:pt>
                <c:pt idx="4244">
                  <c:v>8.4045968287634581E-2</c:v>
                </c:pt>
                <c:pt idx="4245">
                  <c:v>8.2661818288634864E-2</c:v>
                </c:pt>
                <c:pt idx="4246">
                  <c:v>8.3556984954634844E-2</c:v>
                </c:pt>
                <c:pt idx="4247">
                  <c:v>8.4782918287634873E-2</c:v>
                </c:pt>
                <c:pt idx="4248">
                  <c:v>8.4752701621635312E-2</c:v>
                </c:pt>
                <c:pt idx="4249">
                  <c:v>8.3802134954634427E-2</c:v>
                </c:pt>
                <c:pt idx="4250">
                  <c:v>8.306458495463423E-2</c:v>
                </c:pt>
                <c:pt idx="4251">
                  <c:v>8.3298818288634197E-2</c:v>
                </c:pt>
                <c:pt idx="4252">
                  <c:v>8.2540518287634784E-2</c:v>
                </c:pt>
                <c:pt idx="4253">
                  <c:v>8.1755668287636057E-2</c:v>
                </c:pt>
                <c:pt idx="4254">
                  <c:v>8.0982718287634287E-2</c:v>
                </c:pt>
                <c:pt idx="4255">
                  <c:v>8.1001334954635157E-2</c:v>
                </c:pt>
                <c:pt idx="4256">
                  <c:v>8.0578201621635787E-2</c:v>
                </c:pt>
                <c:pt idx="4257">
                  <c:v>8.1186868287634356E-2</c:v>
                </c:pt>
                <c:pt idx="4258">
                  <c:v>8.1230751620635561E-2</c:v>
                </c:pt>
                <c:pt idx="4259">
                  <c:v>8.045251828763425E-2</c:v>
                </c:pt>
                <c:pt idx="4260">
                  <c:v>7.9140734954636388E-2</c:v>
                </c:pt>
                <c:pt idx="4261">
                  <c:v>7.9285968288635461E-2</c:v>
                </c:pt>
                <c:pt idx="4262">
                  <c:v>8.0003518287634551E-2</c:v>
                </c:pt>
                <c:pt idx="4263">
                  <c:v>8.0118301621636606E-2</c:v>
                </c:pt>
                <c:pt idx="4264">
                  <c:v>8.0546218288635091E-2</c:v>
                </c:pt>
                <c:pt idx="4265">
                  <c:v>8.2266768288635023E-2</c:v>
                </c:pt>
                <c:pt idx="4266">
                  <c:v>8.2488001621635748E-2</c:v>
                </c:pt>
                <c:pt idx="4267">
                  <c:v>8.3788201621635056E-2</c:v>
                </c:pt>
                <c:pt idx="4268">
                  <c:v>8.37486516216365E-2</c:v>
                </c:pt>
                <c:pt idx="4269">
                  <c:v>8.3779068287634845E-2</c:v>
                </c:pt>
                <c:pt idx="4270">
                  <c:v>8.3476768287635311E-2</c:v>
                </c:pt>
                <c:pt idx="4271">
                  <c:v>8.3811568287634503E-2</c:v>
                </c:pt>
                <c:pt idx="4272">
                  <c:v>8.4958518288635348E-2</c:v>
                </c:pt>
                <c:pt idx="4273">
                  <c:v>8.4970018287634647E-2</c:v>
                </c:pt>
                <c:pt idx="4274">
                  <c:v>8.4273168287635786E-2</c:v>
                </c:pt>
                <c:pt idx="4275">
                  <c:v>8.3403668288635574E-2</c:v>
                </c:pt>
                <c:pt idx="4276">
                  <c:v>8.3010401621635227E-2</c:v>
                </c:pt>
                <c:pt idx="4277">
                  <c:v>8.2589051620635262E-2</c:v>
                </c:pt>
                <c:pt idx="4278">
                  <c:v>8.1869318288635556E-2</c:v>
                </c:pt>
                <c:pt idx="4279">
                  <c:v>8.0959318287634391E-2</c:v>
                </c:pt>
                <c:pt idx="4280">
                  <c:v>8.055508495463562E-2</c:v>
                </c:pt>
                <c:pt idx="4281">
                  <c:v>8.0422534954635611E-2</c:v>
                </c:pt>
                <c:pt idx="4282">
                  <c:v>8.1021684954634937E-2</c:v>
                </c:pt>
                <c:pt idx="4283">
                  <c:v>8.1341668287635033E-2</c:v>
                </c:pt>
                <c:pt idx="4284">
                  <c:v>8.0445684954636137E-2</c:v>
                </c:pt>
                <c:pt idx="4285">
                  <c:v>7.9706718287635342E-2</c:v>
                </c:pt>
                <c:pt idx="4286">
                  <c:v>7.9465934954635303E-2</c:v>
                </c:pt>
                <c:pt idx="4287">
                  <c:v>8.0861518288635553E-2</c:v>
                </c:pt>
                <c:pt idx="4288">
                  <c:v>8.0965218287634061E-2</c:v>
                </c:pt>
                <c:pt idx="4289">
                  <c:v>8.1006868287634065E-2</c:v>
                </c:pt>
                <c:pt idx="4290">
                  <c:v>8.2397068288635383E-2</c:v>
                </c:pt>
                <c:pt idx="4291">
                  <c:v>8.2787134954635549E-2</c:v>
                </c:pt>
                <c:pt idx="4292">
                  <c:v>8.39525349546352E-2</c:v>
                </c:pt>
                <c:pt idx="4293">
                  <c:v>8.4915151620634705E-2</c:v>
                </c:pt>
                <c:pt idx="4294">
                  <c:v>8.4427718287635317E-2</c:v>
                </c:pt>
                <c:pt idx="4295">
                  <c:v>8.3577384954635209E-2</c:v>
                </c:pt>
                <c:pt idx="4296">
                  <c:v>8.3918984954633929E-2</c:v>
                </c:pt>
                <c:pt idx="4297">
                  <c:v>8.482638495463482E-2</c:v>
                </c:pt>
                <c:pt idx="4298">
                  <c:v>8.4264368288634289E-2</c:v>
                </c:pt>
                <c:pt idx="4299">
                  <c:v>8.3878551621635739E-2</c:v>
                </c:pt>
                <c:pt idx="4300">
                  <c:v>8.3178984954635299E-2</c:v>
                </c:pt>
                <c:pt idx="4301">
                  <c:v>8.307748495463399E-2</c:v>
                </c:pt>
                <c:pt idx="4302">
                  <c:v>8.4819201621634394E-2</c:v>
                </c:pt>
                <c:pt idx="4303">
                  <c:v>8.4441301621636017E-2</c:v>
                </c:pt>
                <c:pt idx="4304">
                  <c:v>8.3452718287634925E-2</c:v>
                </c:pt>
                <c:pt idx="4305">
                  <c:v>8.2492568287635765E-2</c:v>
                </c:pt>
                <c:pt idx="4306">
                  <c:v>8.2875534954634761E-2</c:v>
                </c:pt>
                <c:pt idx="4307">
                  <c:v>8.3697484954635387E-2</c:v>
                </c:pt>
                <c:pt idx="4308">
                  <c:v>8.2228551620634166E-2</c:v>
                </c:pt>
                <c:pt idx="4309">
                  <c:v>8.1506034954635626E-2</c:v>
                </c:pt>
                <c:pt idx="4310">
                  <c:v>8.1492151620634973E-2</c:v>
                </c:pt>
                <c:pt idx="4311">
                  <c:v>8.1539634954635704E-2</c:v>
                </c:pt>
                <c:pt idx="4312">
                  <c:v>8.3136951621634397E-2</c:v>
                </c:pt>
                <c:pt idx="4313">
                  <c:v>8.2712401621634429E-2</c:v>
                </c:pt>
                <c:pt idx="4314">
                  <c:v>8.1481451620636053E-2</c:v>
                </c:pt>
                <c:pt idx="4315">
                  <c:v>7.9682568287635563E-2</c:v>
                </c:pt>
                <c:pt idx="4316">
                  <c:v>7.9690401621634793E-2</c:v>
                </c:pt>
                <c:pt idx="4317">
                  <c:v>8.1020134954636364E-2</c:v>
                </c:pt>
                <c:pt idx="4318">
                  <c:v>8.1442218287634122E-2</c:v>
                </c:pt>
                <c:pt idx="4319">
                  <c:v>8.0859134954636064E-2</c:v>
                </c:pt>
                <c:pt idx="4320">
                  <c:v>8.1378901620634908E-2</c:v>
                </c:pt>
                <c:pt idx="4321">
                  <c:v>8.1115801621635258E-2</c:v>
                </c:pt>
                <c:pt idx="4322">
                  <c:v>8.2313651621635758E-2</c:v>
                </c:pt>
                <c:pt idx="4323">
                  <c:v>8.2260084954635021E-2</c:v>
                </c:pt>
                <c:pt idx="4324">
                  <c:v>8.1674384954634777E-2</c:v>
                </c:pt>
                <c:pt idx="4325">
                  <c:v>8.1143368287634049E-2</c:v>
                </c:pt>
                <c:pt idx="4326">
                  <c:v>8.1564101620635571E-2</c:v>
                </c:pt>
                <c:pt idx="4327">
                  <c:v>8.4515884954635384E-2</c:v>
                </c:pt>
                <c:pt idx="4328">
                  <c:v>8.4808818287635562E-2</c:v>
                </c:pt>
                <c:pt idx="4329">
                  <c:v>8.3605684954635523E-2</c:v>
                </c:pt>
                <c:pt idx="4330">
                  <c:v>8.3602068287635861E-2</c:v>
                </c:pt>
                <c:pt idx="4331">
                  <c:v>8.3263051621635414E-2</c:v>
                </c:pt>
                <c:pt idx="4332">
                  <c:v>8.3897034954636768E-2</c:v>
                </c:pt>
                <c:pt idx="4333">
                  <c:v>8.4189701621633889E-2</c:v>
                </c:pt>
                <c:pt idx="4334">
                  <c:v>8.2862834954635561E-2</c:v>
                </c:pt>
                <c:pt idx="4335">
                  <c:v>8.2511418288635868E-2</c:v>
                </c:pt>
                <c:pt idx="4336">
                  <c:v>8.2409284954635981E-2</c:v>
                </c:pt>
                <c:pt idx="4337">
                  <c:v>8.3414968287636088E-2</c:v>
                </c:pt>
                <c:pt idx="4338">
                  <c:v>8.2972151620635787E-2</c:v>
                </c:pt>
                <c:pt idx="4339">
                  <c:v>8.0181784954635932E-2</c:v>
                </c:pt>
                <c:pt idx="4340">
                  <c:v>7.5643968287636115E-2</c:v>
                </c:pt>
                <c:pt idx="4341">
                  <c:v>7.6010601621634338E-2</c:v>
                </c:pt>
                <c:pt idx="4342">
                  <c:v>7.739303495463537E-2</c:v>
                </c:pt>
                <c:pt idx="4343">
                  <c:v>7.7345868287636593E-2</c:v>
                </c:pt>
                <c:pt idx="4344">
                  <c:v>7.6953851621634956E-2</c:v>
                </c:pt>
                <c:pt idx="4345">
                  <c:v>7.6333234954635204E-2</c:v>
                </c:pt>
                <c:pt idx="4346">
                  <c:v>7.7318918287634292E-2</c:v>
                </c:pt>
                <c:pt idx="4347">
                  <c:v>7.8634651620635682E-2</c:v>
                </c:pt>
                <c:pt idx="4348">
                  <c:v>7.8639634954635357E-2</c:v>
                </c:pt>
                <c:pt idx="4349">
                  <c:v>7.7707101621633884E-2</c:v>
                </c:pt>
                <c:pt idx="4350">
                  <c:v>7.7183134954635607E-2</c:v>
                </c:pt>
                <c:pt idx="4351">
                  <c:v>7.6881884954634133E-2</c:v>
                </c:pt>
                <c:pt idx="4352">
                  <c:v>7.8392034954633788E-2</c:v>
                </c:pt>
                <c:pt idx="4353">
                  <c:v>7.8720368288633852E-2</c:v>
                </c:pt>
                <c:pt idx="4354">
                  <c:v>7.8180034954634353E-2</c:v>
                </c:pt>
                <c:pt idx="4355">
                  <c:v>7.68485349546352E-2</c:v>
                </c:pt>
                <c:pt idx="4356">
                  <c:v>7.6683334954635557E-2</c:v>
                </c:pt>
                <c:pt idx="4357">
                  <c:v>7.7545468287635005E-2</c:v>
                </c:pt>
                <c:pt idx="4358">
                  <c:v>7.7923934954634705E-2</c:v>
                </c:pt>
                <c:pt idx="4359">
                  <c:v>7.6428868287635426E-2</c:v>
                </c:pt>
                <c:pt idx="4360">
                  <c:v>7.6051451620635563E-2</c:v>
                </c:pt>
                <c:pt idx="4361">
                  <c:v>7.657240162063586E-2</c:v>
                </c:pt>
                <c:pt idx="4362">
                  <c:v>7.6620834954635259E-2</c:v>
                </c:pt>
                <c:pt idx="4363">
                  <c:v>7.6538334954633941E-2</c:v>
                </c:pt>
                <c:pt idx="4364">
                  <c:v>7.6455601621635255E-2</c:v>
                </c:pt>
                <c:pt idx="4365">
                  <c:v>7.8227768288634453E-2</c:v>
                </c:pt>
                <c:pt idx="4366">
                  <c:v>7.7806134954634759E-2</c:v>
                </c:pt>
                <c:pt idx="4367">
                  <c:v>7.9219034954636586E-2</c:v>
                </c:pt>
                <c:pt idx="4368">
                  <c:v>7.9034884954633983E-2</c:v>
                </c:pt>
                <c:pt idx="4369">
                  <c:v>7.9074934954634829E-2</c:v>
                </c:pt>
                <c:pt idx="4370">
                  <c:v>7.854376828863599E-2</c:v>
                </c:pt>
                <c:pt idx="4371">
                  <c:v>7.8988668288633962E-2</c:v>
                </c:pt>
                <c:pt idx="4372">
                  <c:v>8.0097301621634559E-2</c:v>
                </c:pt>
                <c:pt idx="4373">
                  <c:v>8.0105518288634686E-2</c:v>
                </c:pt>
                <c:pt idx="4374">
                  <c:v>7.9257984954635236E-2</c:v>
                </c:pt>
                <c:pt idx="4375">
                  <c:v>7.9213551621634709E-2</c:v>
                </c:pt>
                <c:pt idx="4376">
                  <c:v>7.9031734954634475E-2</c:v>
                </c:pt>
                <c:pt idx="4377">
                  <c:v>8.0015434954635284E-2</c:v>
                </c:pt>
                <c:pt idx="4378">
                  <c:v>8.0371051620634321E-2</c:v>
                </c:pt>
                <c:pt idx="4379">
                  <c:v>8.045346828763647E-2</c:v>
                </c:pt>
                <c:pt idx="4380">
                  <c:v>7.969603495463487E-2</c:v>
                </c:pt>
                <c:pt idx="4381">
                  <c:v>7.9868718287634893E-2</c:v>
                </c:pt>
                <c:pt idx="4382">
                  <c:v>7.9770118288635589E-2</c:v>
                </c:pt>
                <c:pt idx="4383">
                  <c:v>7.9643634954635362E-2</c:v>
                </c:pt>
                <c:pt idx="4384">
                  <c:v>7.890120162163497E-2</c:v>
                </c:pt>
                <c:pt idx="4385">
                  <c:v>7.8644351621635439E-2</c:v>
                </c:pt>
                <c:pt idx="4386">
                  <c:v>7.8489734954635099E-2</c:v>
                </c:pt>
                <c:pt idx="4387">
                  <c:v>7.9864401620635933E-2</c:v>
                </c:pt>
                <c:pt idx="4388">
                  <c:v>8.0139768287635166E-2</c:v>
                </c:pt>
                <c:pt idx="4389">
                  <c:v>7.9382251620636085E-2</c:v>
                </c:pt>
                <c:pt idx="4390">
                  <c:v>7.8442218288634097E-2</c:v>
                </c:pt>
                <c:pt idx="4391">
                  <c:v>7.9473284954635931E-2</c:v>
                </c:pt>
                <c:pt idx="4392">
                  <c:v>8.0714234954635616E-2</c:v>
                </c:pt>
                <c:pt idx="4393">
                  <c:v>8.1143018288635377E-2</c:v>
                </c:pt>
                <c:pt idx="4394">
                  <c:v>8.0529168287634706E-2</c:v>
                </c:pt>
                <c:pt idx="4395">
                  <c:v>8.0362818288634147E-2</c:v>
                </c:pt>
                <c:pt idx="4396">
                  <c:v>8.0751151621633627E-2</c:v>
                </c:pt>
                <c:pt idx="4397">
                  <c:v>8.0378618287633957E-2</c:v>
                </c:pt>
                <c:pt idx="4398">
                  <c:v>8.1024951620635749E-2</c:v>
                </c:pt>
                <c:pt idx="4399">
                  <c:v>8.0874601620635561E-2</c:v>
                </c:pt>
                <c:pt idx="4400">
                  <c:v>8.0250334954635877E-2</c:v>
                </c:pt>
                <c:pt idx="4401">
                  <c:v>8.1000518288634554E-2</c:v>
                </c:pt>
                <c:pt idx="4402">
                  <c:v>8.1702201621634801E-2</c:v>
                </c:pt>
                <c:pt idx="4403">
                  <c:v>8.1601818288635913E-2</c:v>
                </c:pt>
                <c:pt idx="4404">
                  <c:v>8.0420384954635354E-2</c:v>
                </c:pt>
                <c:pt idx="4405">
                  <c:v>7.9596718287634177E-2</c:v>
                </c:pt>
                <c:pt idx="4406">
                  <c:v>8.0448034954635178E-2</c:v>
                </c:pt>
                <c:pt idx="4407">
                  <c:v>8.162980162163605E-2</c:v>
                </c:pt>
                <c:pt idx="4408">
                  <c:v>8.1822368288634012E-2</c:v>
                </c:pt>
                <c:pt idx="4409">
                  <c:v>8.0102084954635361E-2</c:v>
                </c:pt>
                <c:pt idx="4410">
                  <c:v>7.9913768288635639E-2</c:v>
                </c:pt>
                <c:pt idx="4411">
                  <c:v>7.9712518287633843E-2</c:v>
                </c:pt>
                <c:pt idx="4412">
                  <c:v>8.0564001621635045E-2</c:v>
                </c:pt>
                <c:pt idx="4413">
                  <c:v>8.1173868287635204E-2</c:v>
                </c:pt>
                <c:pt idx="4414">
                  <c:v>8.0279468288635331E-2</c:v>
                </c:pt>
                <c:pt idx="4415">
                  <c:v>7.9545668287636234E-2</c:v>
                </c:pt>
                <c:pt idx="4416">
                  <c:v>7.9467751620635158E-2</c:v>
                </c:pt>
                <c:pt idx="4417">
                  <c:v>8.0685334954635396E-2</c:v>
                </c:pt>
                <c:pt idx="4418">
                  <c:v>8.0679068287634964E-2</c:v>
                </c:pt>
                <c:pt idx="4419">
                  <c:v>8.0477501621636721E-2</c:v>
                </c:pt>
                <c:pt idx="4420">
                  <c:v>8.0763001621635327E-2</c:v>
                </c:pt>
                <c:pt idx="4421">
                  <c:v>8.0990651621634685E-2</c:v>
                </c:pt>
                <c:pt idx="4422">
                  <c:v>8.2753418288634167E-2</c:v>
                </c:pt>
                <c:pt idx="4423">
                  <c:v>8.192263495463506E-2</c:v>
                </c:pt>
                <c:pt idx="4424">
                  <c:v>8.1298284954634342E-2</c:v>
                </c:pt>
                <c:pt idx="4425">
                  <c:v>8.0995101621635174E-2</c:v>
                </c:pt>
                <c:pt idx="4426">
                  <c:v>8.1802868287635194E-2</c:v>
                </c:pt>
                <c:pt idx="4427">
                  <c:v>8.1335234954634489E-2</c:v>
                </c:pt>
                <c:pt idx="4428">
                  <c:v>8.1250534954635883E-2</c:v>
                </c:pt>
                <c:pt idx="4429">
                  <c:v>8.096966828763455E-2</c:v>
                </c:pt>
                <c:pt idx="4430">
                  <c:v>8.0349334954636392E-2</c:v>
                </c:pt>
                <c:pt idx="4431">
                  <c:v>7.9868418287636717E-2</c:v>
                </c:pt>
                <c:pt idx="4432">
                  <c:v>8.0494468287635984E-2</c:v>
                </c:pt>
                <c:pt idx="4433">
                  <c:v>8.0421284954635214E-2</c:v>
                </c:pt>
                <c:pt idx="4434">
                  <c:v>8.027098495463561E-2</c:v>
                </c:pt>
                <c:pt idx="4435">
                  <c:v>8.0401668287635092E-2</c:v>
                </c:pt>
                <c:pt idx="4436">
                  <c:v>7.9107284954636287E-2</c:v>
                </c:pt>
                <c:pt idx="4437">
                  <c:v>8.0061234954634047E-2</c:v>
                </c:pt>
                <c:pt idx="4438">
                  <c:v>8.0925751621636538E-2</c:v>
                </c:pt>
                <c:pt idx="4439">
                  <c:v>7.9805084954635591E-2</c:v>
                </c:pt>
                <c:pt idx="4440">
                  <c:v>7.8697834954635143E-2</c:v>
                </c:pt>
                <c:pt idx="4441">
                  <c:v>7.9486484954635644E-2</c:v>
                </c:pt>
                <c:pt idx="4442">
                  <c:v>8.0109468287636348E-2</c:v>
                </c:pt>
                <c:pt idx="4443">
                  <c:v>7.9614134954635235E-2</c:v>
                </c:pt>
                <c:pt idx="4444">
                  <c:v>7.8456868287636455E-2</c:v>
                </c:pt>
                <c:pt idx="4445">
                  <c:v>7.8766468287636032E-2</c:v>
                </c:pt>
                <c:pt idx="4446">
                  <c:v>7.9138701620633883E-2</c:v>
                </c:pt>
                <c:pt idx="4447">
                  <c:v>8.0637384954636376E-2</c:v>
                </c:pt>
                <c:pt idx="4448">
                  <c:v>8.1261668287636285E-2</c:v>
                </c:pt>
                <c:pt idx="4449">
                  <c:v>8.0168401620635793E-2</c:v>
                </c:pt>
                <c:pt idx="4450">
                  <c:v>8.0568601621635511E-2</c:v>
                </c:pt>
                <c:pt idx="4451">
                  <c:v>8.0068701620634203E-2</c:v>
                </c:pt>
                <c:pt idx="4452">
                  <c:v>8.1330951620635888E-2</c:v>
                </c:pt>
                <c:pt idx="4453">
                  <c:v>8.1413784954634055E-2</c:v>
                </c:pt>
                <c:pt idx="4454">
                  <c:v>8.127938495463552E-2</c:v>
                </c:pt>
                <c:pt idx="4455">
                  <c:v>8.0882201620633781E-2</c:v>
                </c:pt>
                <c:pt idx="4456">
                  <c:v>8.0112201621634599E-2</c:v>
                </c:pt>
                <c:pt idx="4457">
                  <c:v>8.1933818287636045E-2</c:v>
                </c:pt>
                <c:pt idx="4458">
                  <c:v>8.0630501620634037E-2</c:v>
                </c:pt>
                <c:pt idx="4459">
                  <c:v>8.0280951621636648E-2</c:v>
                </c:pt>
                <c:pt idx="4460">
                  <c:v>8.0207451620633835E-2</c:v>
                </c:pt>
                <c:pt idx="4461">
                  <c:v>8.0488784954635323E-2</c:v>
                </c:pt>
                <c:pt idx="4462">
                  <c:v>8.0701768287635561E-2</c:v>
                </c:pt>
                <c:pt idx="4463">
                  <c:v>8.047620162163574E-2</c:v>
                </c:pt>
                <c:pt idx="4464">
                  <c:v>7.9133034954635223E-2</c:v>
                </c:pt>
                <c:pt idx="4465">
                  <c:v>7.9499568287635741E-2</c:v>
                </c:pt>
                <c:pt idx="4466">
                  <c:v>7.9309901621636231E-2</c:v>
                </c:pt>
                <c:pt idx="4467">
                  <c:v>8.0827168287635504E-2</c:v>
                </c:pt>
                <c:pt idx="4468">
                  <c:v>8.0652084954635855E-2</c:v>
                </c:pt>
                <c:pt idx="4469">
                  <c:v>7.8730618287636306E-2</c:v>
                </c:pt>
                <c:pt idx="4470">
                  <c:v>7.8797734954635518E-2</c:v>
                </c:pt>
                <c:pt idx="4471">
                  <c:v>7.8222968287635114E-2</c:v>
                </c:pt>
                <c:pt idx="4472">
                  <c:v>8.0117218287632769E-2</c:v>
                </c:pt>
                <c:pt idx="4473">
                  <c:v>7.9734668287635119E-2</c:v>
                </c:pt>
                <c:pt idx="4474">
                  <c:v>7.9022851621635498E-2</c:v>
                </c:pt>
                <c:pt idx="4475">
                  <c:v>7.8108834954635414E-2</c:v>
                </c:pt>
                <c:pt idx="4476">
                  <c:v>7.8774751621635192E-2</c:v>
                </c:pt>
                <c:pt idx="4477">
                  <c:v>8.028040162163555E-2</c:v>
                </c:pt>
                <c:pt idx="4478">
                  <c:v>8.0738051621635082E-2</c:v>
                </c:pt>
                <c:pt idx="4479">
                  <c:v>8.0269318287633867E-2</c:v>
                </c:pt>
                <c:pt idx="4480">
                  <c:v>7.9691151621634676E-2</c:v>
                </c:pt>
                <c:pt idx="4481">
                  <c:v>8.0313401621635722E-2</c:v>
                </c:pt>
                <c:pt idx="4482">
                  <c:v>8.1831201621635957E-2</c:v>
                </c:pt>
                <c:pt idx="4483">
                  <c:v>8.2616001620634011E-2</c:v>
                </c:pt>
                <c:pt idx="4484">
                  <c:v>8.1508468287633834E-2</c:v>
                </c:pt>
                <c:pt idx="4485">
                  <c:v>8.067070162063486E-2</c:v>
                </c:pt>
                <c:pt idx="4486">
                  <c:v>8.0595901620636484E-2</c:v>
                </c:pt>
                <c:pt idx="4487">
                  <c:v>8.2444501620635352E-2</c:v>
                </c:pt>
                <c:pt idx="4488">
                  <c:v>8.2271551621635824E-2</c:v>
                </c:pt>
                <c:pt idx="4489">
                  <c:v>8.0999734954634223E-2</c:v>
                </c:pt>
                <c:pt idx="4490">
                  <c:v>8.0794251621634589E-2</c:v>
                </c:pt>
                <c:pt idx="4491">
                  <c:v>8.056968495463393E-2</c:v>
                </c:pt>
                <c:pt idx="4492">
                  <c:v>8.1750018288635845E-2</c:v>
                </c:pt>
                <c:pt idx="4493">
                  <c:v>8.1925034954634685E-2</c:v>
                </c:pt>
                <c:pt idx="4494">
                  <c:v>8.0969334954636013E-2</c:v>
                </c:pt>
                <c:pt idx="4495">
                  <c:v>7.9536851621634513E-2</c:v>
                </c:pt>
                <c:pt idx="4496">
                  <c:v>7.9696801621634977E-2</c:v>
                </c:pt>
                <c:pt idx="4497">
                  <c:v>8.1866084954635016E-2</c:v>
                </c:pt>
                <c:pt idx="4498">
                  <c:v>8.1959884954635159E-2</c:v>
                </c:pt>
                <c:pt idx="4499">
                  <c:v>8.0558051621634791E-2</c:v>
                </c:pt>
                <c:pt idx="4500">
                  <c:v>7.9094051620636124E-2</c:v>
                </c:pt>
                <c:pt idx="4501">
                  <c:v>7.9444718287634247E-2</c:v>
                </c:pt>
                <c:pt idx="4502">
                  <c:v>8.0369668287635948E-2</c:v>
                </c:pt>
                <c:pt idx="4503">
                  <c:v>7.9790084954634383E-2</c:v>
                </c:pt>
                <c:pt idx="4504">
                  <c:v>7.9167684954635137E-2</c:v>
                </c:pt>
                <c:pt idx="4505">
                  <c:v>7.8334784954636222E-2</c:v>
                </c:pt>
                <c:pt idx="4506">
                  <c:v>7.8109218287634535E-2</c:v>
                </c:pt>
                <c:pt idx="4507">
                  <c:v>7.9627768287634654E-2</c:v>
                </c:pt>
                <c:pt idx="4508">
                  <c:v>7.9678551621634869E-2</c:v>
                </c:pt>
                <c:pt idx="4509">
                  <c:v>7.8672501620635688E-2</c:v>
                </c:pt>
                <c:pt idx="4510">
                  <c:v>7.7871001621634323E-2</c:v>
                </c:pt>
                <c:pt idx="4511">
                  <c:v>7.8547451621634595E-2</c:v>
                </c:pt>
                <c:pt idx="4512">
                  <c:v>8.0484151621636274E-2</c:v>
                </c:pt>
                <c:pt idx="4513">
                  <c:v>8.008566828863542E-2</c:v>
                </c:pt>
                <c:pt idx="4514">
                  <c:v>8.032900162163506E-2</c:v>
                </c:pt>
                <c:pt idx="4515">
                  <c:v>8.0060684954636502E-2</c:v>
                </c:pt>
                <c:pt idx="4516">
                  <c:v>8.0222368287635876E-2</c:v>
                </c:pt>
                <c:pt idx="4517">
                  <c:v>8.1667334954635878E-2</c:v>
                </c:pt>
                <c:pt idx="4518">
                  <c:v>8.1189701621635552E-2</c:v>
                </c:pt>
                <c:pt idx="4519">
                  <c:v>8.0955018287635655E-2</c:v>
                </c:pt>
                <c:pt idx="4520">
                  <c:v>8.0609051621635702E-2</c:v>
                </c:pt>
                <c:pt idx="4521">
                  <c:v>8.0707868288634105E-2</c:v>
                </c:pt>
                <c:pt idx="4522">
                  <c:v>8.2141951621634762E-2</c:v>
                </c:pt>
                <c:pt idx="4523">
                  <c:v>8.1836451620635048E-2</c:v>
                </c:pt>
                <c:pt idx="4524">
                  <c:v>8.0803468288635744E-2</c:v>
                </c:pt>
                <c:pt idx="4525">
                  <c:v>7.9713334954636311E-2</c:v>
                </c:pt>
                <c:pt idx="4526">
                  <c:v>8.0556768287635722E-2</c:v>
                </c:pt>
                <c:pt idx="4527">
                  <c:v>8.1289468288636174E-2</c:v>
                </c:pt>
                <c:pt idx="4528">
                  <c:v>8.132646828763504E-2</c:v>
                </c:pt>
                <c:pt idx="4529">
                  <c:v>7.9533534954634805E-2</c:v>
                </c:pt>
                <c:pt idx="4530">
                  <c:v>7.9282518287635911E-2</c:v>
                </c:pt>
                <c:pt idx="4531">
                  <c:v>8.0074801621636299E-2</c:v>
                </c:pt>
                <c:pt idx="4532">
                  <c:v>8.0715334954636037E-2</c:v>
                </c:pt>
                <c:pt idx="4533">
                  <c:v>8.0121968288635076E-2</c:v>
                </c:pt>
                <c:pt idx="4534">
                  <c:v>7.909438495463475E-2</c:v>
                </c:pt>
                <c:pt idx="4535">
                  <c:v>7.8616834954635367E-2</c:v>
                </c:pt>
                <c:pt idx="4536">
                  <c:v>7.8407284954636142E-2</c:v>
                </c:pt>
                <c:pt idx="4537">
                  <c:v>8.007825162163576E-2</c:v>
                </c:pt>
                <c:pt idx="4538">
                  <c:v>7.9660184954635144E-2</c:v>
                </c:pt>
                <c:pt idx="4539">
                  <c:v>7.831576828763423E-2</c:v>
                </c:pt>
                <c:pt idx="4540">
                  <c:v>7.7962101621634888E-2</c:v>
                </c:pt>
                <c:pt idx="4541">
                  <c:v>7.7633251621635951E-2</c:v>
                </c:pt>
                <c:pt idx="4542">
                  <c:v>7.9365751620635111E-2</c:v>
                </c:pt>
                <c:pt idx="4543">
                  <c:v>7.9334134954635177E-2</c:v>
                </c:pt>
                <c:pt idx="4544">
                  <c:v>7.9110301620634177E-2</c:v>
                </c:pt>
                <c:pt idx="4545">
                  <c:v>7.8345734954636287E-2</c:v>
                </c:pt>
                <c:pt idx="4546">
                  <c:v>7.8707718288635237E-2</c:v>
                </c:pt>
                <c:pt idx="4547">
                  <c:v>8.0943034954635978E-2</c:v>
                </c:pt>
                <c:pt idx="4548">
                  <c:v>8.1450984954635347E-2</c:v>
                </c:pt>
                <c:pt idx="4549">
                  <c:v>8.0356051621636754E-2</c:v>
                </c:pt>
                <c:pt idx="4550">
                  <c:v>8.0207684954634845E-2</c:v>
                </c:pt>
                <c:pt idx="4551">
                  <c:v>8.0362134954634984E-2</c:v>
                </c:pt>
                <c:pt idx="4552">
                  <c:v>8.1283118288636574E-2</c:v>
                </c:pt>
                <c:pt idx="4553">
                  <c:v>8.0189151620636695E-2</c:v>
                </c:pt>
                <c:pt idx="4554">
                  <c:v>7.9456801620635092E-2</c:v>
                </c:pt>
                <c:pt idx="4555">
                  <c:v>7.9433734954633822E-2</c:v>
                </c:pt>
                <c:pt idx="4556">
                  <c:v>7.9554401621635323E-2</c:v>
                </c:pt>
                <c:pt idx="4557">
                  <c:v>8.0794401621634565E-2</c:v>
                </c:pt>
                <c:pt idx="4558">
                  <c:v>8.0901851620636039E-2</c:v>
                </c:pt>
                <c:pt idx="4559">
                  <c:v>8.0150134954635549E-2</c:v>
                </c:pt>
                <c:pt idx="4560">
                  <c:v>7.9887818288636142E-2</c:v>
                </c:pt>
                <c:pt idx="4561">
                  <c:v>7.8969151621635009E-2</c:v>
                </c:pt>
                <c:pt idx="4562">
                  <c:v>8.0342284954633941E-2</c:v>
                </c:pt>
                <c:pt idx="4563">
                  <c:v>7.9920218287634542E-2</c:v>
                </c:pt>
                <c:pt idx="4564">
                  <c:v>7.8664368287634817E-2</c:v>
                </c:pt>
                <c:pt idx="4565">
                  <c:v>7.8664584954635602E-2</c:v>
                </c:pt>
                <c:pt idx="4566">
                  <c:v>7.8221101621636452E-2</c:v>
                </c:pt>
                <c:pt idx="4567">
                  <c:v>7.9765101621635554E-2</c:v>
                </c:pt>
                <c:pt idx="4568">
                  <c:v>7.8990301621635256E-2</c:v>
                </c:pt>
                <c:pt idx="4569">
                  <c:v>7.8242584954635236E-2</c:v>
                </c:pt>
                <c:pt idx="4570">
                  <c:v>7.8283484954635357E-2</c:v>
                </c:pt>
                <c:pt idx="4571">
                  <c:v>7.7809434954634243E-2</c:v>
                </c:pt>
                <c:pt idx="4572">
                  <c:v>7.9207584954636007E-2</c:v>
                </c:pt>
                <c:pt idx="4573">
                  <c:v>7.9652218287634385E-2</c:v>
                </c:pt>
                <c:pt idx="4574">
                  <c:v>7.8573634954635013E-2</c:v>
                </c:pt>
                <c:pt idx="4575">
                  <c:v>7.8010818288635791E-2</c:v>
                </c:pt>
                <c:pt idx="4576">
                  <c:v>7.8009401620636881E-2</c:v>
                </c:pt>
                <c:pt idx="4577">
                  <c:v>7.9262668288634958E-2</c:v>
                </c:pt>
                <c:pt idx="4578">
                  <c:v>8.0211851621635605E-2</c:v>
                </c:pt>
                <c:pt idx="4579">
                  <c:v>7.9937701621634633E-2</c:v>
                </c:pt>
                <c:pt idx="4580">
                  <c:v>7.9221768287634747E-2</c:v>
                </c:pt>
                <c:pt idx="4581">
                  <c:v>7.9672184954635045E-2</c:v>
                </c:pt>
                <c:pt idx="4582">
                  <c:v>8.0679318287636109E-2</c:v>
                </c:pt>
                <c:pt idx="4583">
                  <c:v>8.0320151620634578E-2</c:v>
                </c:pt>
                <c:pt idx="4584">
                  <c:v>8.0584651621636555E-2</c:v>
                </c:pt>
                <c:pt idx="4585">
                  <c:v>8.0667101621635512E-2</c:v>
                </c:pt>
                <c:pt idx="4586">
                  <c:v>8.0904351621635145E-2</c:v>
                </c:pt>
                <c:pt idx="4587">
                  <c:v>8.1673318287636493E-2</c:v>
                </c:pt>
                <c:pt idx="4588">
                  <c:v>8.1264318288635368E-2</c:v>
                </c:pt>
                <c:pt idx="4589">
                  <c:v>8.0922984954634375E-2</c:v>
                </c:pt>
                <c:pt idx="4590">
                  <c:v>8.0215784954635355E-2</c:v>
                </c:pt>
                <c:pt idx="4591">
                  <c:v>8.0340218287636406E-2</c:v>
                </c:pt>
                <c:pt idx="4592">
                  <c:v>8.128090162163551E-2</c:v>
                </c:pt>
                <c:pt idx="4593">
                  <c:v>8.152185162063566E-2</c:v>
                </c:pt>
                <c:pt idx="4594">
                  <c:v>8.0387201621636623E-2</c:v>
                </c:pt>
                <c:pt idx="4595">
                  <c:v>7.9993351621634817E-2</c:v>
                </c:pt>
                <c:pt idx="4596">
                  <c:v>8.0142801621635146E-2</c:v>
                </c:pt>
                <c:pt idx="4597">
                  <c:v>7.9913018287635668E-2</c:v>
                </c:pt>
                <c:pt idx="4598">
                  <c:v>7.991305162163434E-2</c:v>
                </c:pt>
                <c:pt idx="4599">
                  <c:v>8.01755182876355E-2</c:v>
                </c:pt>
                <c:pt idx="4600">
                  <c:v>7.8712134954635277E-2</c:v>
                </c:pt>
                <c:pt idx="4601">
                  <c:v>7.8777018287634976E-2</c:v>
                </c:pt>
                <c:pt idx="4602">
                  <c:v>7.701111828763621E-2</c:v>
                </c:pt>
                <c:pt idx="4603">
                  <c:v>7.649805162163395E-2</c:v>
                </c:pt>
                <c:pt idx="4604">
                  <c:v>7.6152634954635007E-2</c:v>
                </c:pt>
                <c:pt idx="4605">
                  <c:v>7.505145162163443E-2</c:v>
                </c:pt>
                <c:pt idx="4606">
                  <c:v>7.5166384954634596E-2</c:v>
                </c:pt>
                <c:pt idx="4607">
                  <c:v>7.6173168287635123E-2</c:v>
                </c:pt>
                <c:pt idx="4608">
                  <c:v>7.5892151620633813E-2</c:v>
                </c:pt>
                <c:pt idx="4609">
                  <c:v>7.5294251621634972E-2</c:v>
                </c:pt>
                <c:pt idx="4610">
                  <c:v>7.5300884954636077E-2</c:v>
                </c:pt>
                <c:pt idx="4611">
                  <c:v>7.5450284954634045E-2</c:v>
                </c:pt>
                <c:pt idx="4612">
                  <c:v>7.7051068287635888E-2</c:v>
                </c:pt>
                <c:pt idx="4613">
                  <c:v>7.6924534954635165E-2</c:v>
                </c:pt>
                <c:pt idx="4614">
                  <c:v>7.6998484954634266E-2</c:v>
                </c:pt>
                <c:pt idx="4615">
                  <c:v>7.6793368287635305E-2</c:v>
                </c:pt>
                <c:pt idx="4616">
                  <c:v>7.662235162063516E-2</c:v>
                </c:pt>
                <c:pt idx="4617">
                  <c:v>7.8553818287636107E-2</c:v>
                </c:pt>
                <c:pt idx="4618">
                  <c:v>7.8610168288633903E-2</c:v>
                </c:pt>
                <c:pt idx="4619">
                  <c:v>7.894783495463456E-2</c:v>
                </c:pt>
                <c:pt idx="4620">
                  <c:v>7.8213234954635086E-2</c:v>
                </c:pt>
                <c:pt idx="4621">
                  <c:v>7.880093495463561E-2</c:v>
                </c:pt>
                <c:pt idx="4622">
                  <c:v>7.9854551620636288E-2</c:v>
                </c:pt>
                <c:pt idx="4623">
                  <c:v>7.8986401620635777E-2</c:v>
                </c:pt>
                <c:pt idx="4624">
                  <c:v>7.7792584954636285E-2</c:v>
                </c:pt>
                <c:pt idx="4625">
                  <c:v>7.6767268287634055E-2</c:v>
                </c:pt>
                <c:pt idx="4626">
                  <c:v>7.6276118287635614E-2</c:v>
                </c:pt>
                <c:pt idx="4627">
                  <c:v>7.8394034954634068E-2</c:v>
                </c:pt>
                <c:pt idx="4628">
                  <c:v>7.7844134954634742E-2</c:v>
                </c:pt>
                <c:pt idx="4629">
                  <c:v>7.7378768287637373E-2</c:v>
                </c:pt>
                <c:pt idx="4630">
                  <c:v>7.6184668288634599E-2</c:v>
                </c:pt>
                <c:pt idx="4631">
                  <c:v>7.6283318287634488E-2</c:v>
                </c:pt>
                <c:pt idx="4632">
                  <c:v>7.7154034954636602E-2</c:v>
                </c:pt>
                <c:pt idx="4633">
                  <c:v>7.7114918288636064E-2</c:v>
                </c:pt>
                <c:pt idx="4634">
                  <c:v>7.6830918287635358E-2</c:v>
                </c:pt>
                <c:pt idx="4635">
                  <c:v>7.5908301621636115E-2</c:v>
                </c:pt>
                <c:pt idx="4636">
                  <c:v>7.5953001621634458E-2</c:v>
                </c:pt>
                <c:pt idx="4637">
                  <c:v>7.7554351620635759E-2</c:v>
                </c:pt>
                <c:pt idx="4638">
                  <c:v>7.7062451621633971E-2</c:v>
                </c:pt>
                <c:pt idx="4639">
                  <c:v>7.601648495463556E-2</c:v>
                </c:pt>
                <c:pt idx="4640">
                  <c:v>7.5280818287634249E-2</c:v>
                </c:pt>
                <c:pt idx="4641">
                  <c:v>7.5234184954634659E-2</c:v>
                </c:pt>
                <c:pt idx="4642">
                  <c:v>7.6607368288634264E-2</c:v>
                </c:pt>
                <c:pt idx="4643">
                  <c:v>7.6566484954634279E-2</c:v>
                </c:pt>
                <c:pt idx="4644">
                  <c:v>7.5774184954635532E-2</c:v>
                </c:pt>
                <c:pt idx="4645">
                  <c:v>7.5358551621636766E-2</c:v>
                </c:pt>
                <c:pt idx="4646">
                  <c:v>7.5021318287635724E-2</c:v>
                </c:pt>
                <c:pt idx="4647">
                  <c:v>7.6293734954635456E-2</c:v>
                </c:pt>
                <c:pt idx="4648">
                  <c:v>7.6749951621636031E-2</c:v>
                </c:pt>
                <c:pt idx="4649">
                  <c:v>7.6824368288635286E-2</c:v>
                </c:pt>
                <c:pt idx="4650">
                  <c:v>7.7243268287634864E-2</c:v>
                </c:pt>
                <c:pt idx="4651">
                  <c:v>7.6691834954633636E-2</c:v>
                </c:pt>
                <c:pt idx="4652">
                  <c:v>7.8074468287635229E-2</c:v>
                </c:pt>
                <c:pt idx="4653">
                  <c:v>7.872405162163601E-2</c:v>
                </c:pt>
                <c:pt idx="4654">
                  <c:v>7.84922849546347E-2</c:v>
                </c:pt>
                <c:pt idx="4655">
                  <c:v>7.7585184954635539E-2</c:v>
                </c:pt>
                <c:pt idx="4656">
                  <c:v>7.7415118287635837E-2</c:v>
                </c:pt>
                <c:pt idx="4657">
                  <c:v>7.8622784954635622E-2</c:v>
                </c:pt>
                <c:pt idx="4658">
                  <c:v>7.8507384954633525E-2</c:v>
                </c:pt>
                <c:pt idx="4659">
                  <c:v>7.7666184954635314E-2</c:v>
                </c:pt>
                <c:pt idx="4660">
                  <c:v>7.6771918287635105E-2</c:v>
                </c:pt>
                <c:pt idx="4661">
                  <c:v>7.6699284954633656E-2</c:v>
                </c:pt>
                <c:pt idx="4662">
                  <c:v>7.6955834954635011E-2</c:v>
                </c:pt>
                <c:pt idx="4663">
                  <c:v>7.7052034954634779E-2</c:v>
                </c:pt>
                <c:pt idx="4664">
                  <c:v>7.7540018287635265E-2</c:v>
                </c:pt>
                <c:pt idx="4665">
                  <c:v>7.8584968288634288E-2</c:v>
                </c:pt>
                <c:pt idx="4666">
                  <c:v>7.865373495463493E-2</c:v>
                </c:pt>
                <c:pt idx="4667">
                  <c:v>7.9931468287634561E-2</c:v>
                </c:pt>
                <c:pt idx="4668">
                  <c:v>7.9739368287636753E-2</c:v>
                </c:pt>
                <c:pt idx="4669">
                  <c:v>7.8836651620635495E-2</c:v>
                </c:pt>
                <c:pt idx="4670">
                  <c:v>7.8305168288634791E-2</c:v>
                </c:pt>
                <c:pt idx="4671">
                  <c:v>7.7951251621634216E-2</c:v>
                </c:pt>
                <c:pt idx="4672">
                  <c:v>7.867745162063669E-2</c:v>
                </c:pt>
                <c:pt idx="4673">
                  <c:v>7.8602401621635481E-2</c:v>
                </c:pt>
                <c:pt idx="4674">
                  <c:v>7.824633495463465E-2</c:v>
                </c:pt>
                <c:pt idx="4675">
                  <c:v>7.7920151620634842E-2</c:v>
                </c:pt>
                <c:pt idx="4676">
                  <c:v>7.7657301620634472E-2</c:v>
                </c:pt>
                <c:pt idx="4677">
                  <c:v>7.8726934954635924E-2</c:v>
                </c:pt>
                <c:pt idx="4678">
                  <c:v>7.9096884954635543E-2</c:v>
                </c:pt>
                <c:pt idx="4679">
                  <c:v>7.8736251621634695E-2</c:v>
                </c:pt>
                <c:pt idx="4680">
                  <c:v>7.9477318287635074E-2</c:v>
                </c:pt>
                <c:pt idx="4681">
                  <c:v>7.9417318287635569E-2</c:v>
                </c:pt>
                <c:pt idx="4682">
                  <c:v>8.0535718287634867E-2</c:v>
                </c:pt>
                <c:pt idx="4683">
                  <c:v>8.0712818287635019E-2</c:v>
                </c:pt>
                <c:pt idx="4684">
                  <c:v>8.04379516206363E-2</c:v>
                </c:pt>
                <c:pt idx="4685">
                  <c:v>8.0089434954634969E-2</c:v>
                </c:pt>
                <c:pt idx="4686">
                  <c:v>7.9733951620633819E-2</c:v>
                </c:pt>
                <c:pt idx="4687">
                  <c:v>8.113131828763534E-2</c:v>
                </c:pt>
                <c:pt idx="4688">
                  <c:v>8.1775968287635253E-2</c:v>
                </c:pt>
                <c:pt idx="4689">
                  <c:v>8.0374334954635446E-2</c:v>
                </c:pt>
                <c:pt idx="4690">
                  <c:v>7.9958068287636325E-2</c:v>
                </c:pt>
                <c:pt idx="4691">
                  <c:v>7.9921201621635435E-2</c:v>
                </c:pt>
                <c:pt idx="4692">
                  <c:v>8.0945518287634771E-2</c:v>
                </c:pt>
                <c:pt idx="4693">
                  <c:v>8.0848284954635391E-2</c:v>
                </c:pt>
                <c:pt idx="4694">
                  <c:v>7.9758001621634295E-2</c:v>
                </c:pt>
                <c:pt idx="4695">
                  <c:v>7.9096268287635413E-2</c:v>
                </c:pt>
                <c:pt idx="4696">
                  <c:v>7.9746384954635291E-2</c:v>
                </c:pt>
                <c:pt idx="4697">
                  <c:v>8.0292068287636825E-2</c:v>
                </c:pt>
                <c:pt idx="4698">
                  <c:v>8.0505584954634474E-2</c:v>
                </c:pt>
                <c:pt idx="4699">
                  <c:v>8.006660162163462E-2</c:v>
                </c:pt>
                <c:pt idx="4700">
                  <c:v>7.9466634954634602E-2</c:v>
                </c:pt>
                <c:pt idx="4701">
                  <c:v>7.9896851621636872E-2</c:v>
                </c:pt>
                <c:pt idx="4702">
                  <c:v>7.9927551621635035E-2</c:v>
                </c:pt>
                <c:pt idx="4703">
                  <c:v>7.9021318288635373E-2</c:v>
                </c:pt>
                <c:pt idx="4704">
                  <c:v>7.9159951620633523E-2</c:v>
                </c:pt>
                <c:pt idx="4705">
                  <c:v>7.9153884954635517E-2</c:v>
                </c:pt>
                <c:pt idx="4706">
                  <c:v>7.8063034954636651E-2</c:v>
                </c:pt>
                <c:pt idx="4707">
                  <c:v>7.9144034954635872E-2</c:v>
                </c:pt>
                <c:pt idx="4708">
                  <c:v>7.981385162163504E-2</c:v>
                </c:pt>
                <c:pt idx="4709">
                  <c:v>7.8784951621635374E-2</c:v>
                </c:pt>
                <c:pt idx="4710">
                  <c:v>7.8876218287636052E-2</c:v>
                </c:pt>
                <c:pt idx="4711">
                  <c:v>7.8358401621635126E-2</c:v>
                </c:pt>
                <c:pt idx="4712">
                  <c:v>7.9722151621636345E-2</c:v>
                </c:pt>
                <c:pt idx="4713">
                  <c:v>7.9449284954636129E-2</c:v>
                </c:pt>
                <c:pt idx="4714">
                  <c:v>7.9781101621634237E-2</c:v>
                </c:pt>
                <c:pt idx="4715">
                  <c:v>7.9134751621635774E-2</c:v>
                </c:pt>
                <c:pt idx="4716">
                  <c:v>8.0532601620635719E-2</c:v>
                </c:pt>
                <c:pt idx="4717">
                  <c:v>8.1514534954635481E-2</c:v>
                </c:pt>
                <c:pt idx="4718">
                  <c:v>8.1551334954635651E-2</c:v>
                </c:pt>
                <c:pt idx="4719">
                  <c:v>8.0981201621634386E-2</c:v>
                </c:pt>
                <c:pt idx="4720">
                  <c:v>8.0719301621636236E-2</c:v>
                </c:pt>
                <c:pt idx="4721">
                  <c:v>8.1102784954635881E-2</c:v>
                </c:pt>
                <c:pt idx="4722">
                  <c:v>8.1985101621634998E-2</c:v>
                </c:pt>
                <c:pt idx="4723">
                  <c:v>8.1810884954636537E-2</c:v>
                </c:pt>
                <c:pt idx="4724">
                  <c:v>8.1610168287633927E-2</c:v>
                </c:pt>
                <c:pt idx="4725">
                  <c:v>8.1791051621635719E-2</c:v>
                </c:pt>
                <c:pt idx="4726">
                  <c:v>8.1437834954636218E-2</c:v>
                </c:pt>
                <c:pt idx="4727">
                  <c:v>8.2008434954635862E-2</c:v>
                </c:pt>
                <c:pt idx="4728">
                  <c:v>8.1467368287636704E-2</c:v>
                </c:pt>
                <c:pt idx="4729">
                  <c:v>8.073813495463425E-2</c:v>
                </c:pt>
                <c:pt idx="4730">
                  <c:v>8.0752601621634584E-2</c:v>
                </c:pt>
                <c:pt idx="4731">
                  <c:v>8.0516951620635796E-2</c:v>
                </c:pt>
                <c:pt idx="4732">
                  <c:v>8.1056068288635347E-2</c:v>
                </c:pt>
                <c:pt idx="4733">
                  <c:v>8.1307168287635095E-2</c:v>
                </c:pt>
                <c:pt idx="4734">
                  <c:v>8.1122868287636068E-2</c:v>
                </c:pt>
                <c:pt idx="4735">
                  <c:v>7.9959001620634768E-2</c:v>
                </c:pt>
                <c:pt idx="4736">
                  <c:v>8.0107484954634517E-2</c:v>
                </c:pt>
                <c:pt idx="4737">
                  <c:v>8.1103518288635629E-2</c:v>
                </c:pt>
                <c:pt idx="4738">
                  <c:v>8.1202268288634999E-2</c:v>
                </c:pt>
                <c:pt idx="4739">
                  <c:v>8.0818634954635288E-2</c:v>
                </c:pt>
                <c:pt idx="4740">
                  <c:v>8.031958495463512E-2</c:v>
                </c:pt>
                <c:pt idx="4741">
                  <c:v>8.1065601620636502E-2</c:v>
                </c:pt>
                <c:pt idx="4742">
                  <c:v>8.1376051621635442E-2</c:v>
                </c:pt>
                <c:pt idx="4743">
                  <c:v>8.1731601621633759E-2</c:v>
                </c:pt>
                <c:pt idx="4744">
                  <c:v>8.1155701621636128E-2</c:v>
                </c:pt>
                <c:pt idx="4745">
                  <c:v>8.0308668287635415E-2</c:v>
                </c:pt>
                <c:pt idx="4746">
                  <c:v>8.0054751621634695E-2</c:v>
                </c:pt>
                <c:pt idx="4747">
                  <c:v>8.0665601620635657E-2</c:v>
                </c:pt>
                <c:pt idx="4748">
                  <c:v>8.0802768288634669E-2</c:v>
                </c:pt>
                <c:pt idx="4749">
                  <c:v>8.0082768287635192E-2</c:v>
                </c:pt>
                <c:pt idx="4750">
                  <c:v>7.9858434954635543E-2</c:v>
                </c:pt>
                <c:pt idx="4751">
                  <c:v>8.0113651621635557E-2</c:v>
                </c:pt>
                <c:pt idx="4752">
                  <c:v>8.017548495463514E-2</c:v>
                </c:pt>
                <c:pt idx="4753">
                  <c:v>8.0573068287636135E-2</c:v>
                </c:pt>
                <c:pt idx="4754">
                  <c:v>8.029575162063543E-2</c:v>
                </c:pt>
                <c:pt idx="4755">
                  <c:v>7.9173618287635167E-2</c:v>
                </c:pt>
                <c:pt idx="4756">
                  <c:v>8.0170468288635194E-2</c:v>
                </c:pt>
                <c:pt idx="4757">
                  <c:v>8.0997351621634822E-2</c:v>
                </c:pt>
                <c:pt idx="4758">
                  <c:v>8.1478818288635596E-2</c:v>
                </c:pt>
                <c:pt idx="4759">
                  <c:v>8.1286334954635026E-2</c:v>
                </c:pt>
                <c:pt idx="4760">
                  <c:v>8.1079701621636163E-2</c:v>
                </c:pt>
                <c:pt idx="4761">
                  <c:v>8.1344951620636069E-2</c:v>
                </c:pt>
                <c:pt idx="4762">
                  <c:v>8.2246068287636392E-2</c:v>
                </c:pt>
                <c:pt idx="4763">
                  <c:v>8.2142634954635613E-2</c:v>
                </c:pt>
                <c:pt idx="4764">
                  <c:v>8.1539234954636358E-2</c:v>
                </c:pt>
                <c:pt idx="4765">
                  <c:v>8.0951734954634619E-2</c:v>
                </c:pt>
                <c:pt idx="4766">
                  <c:v>8.1151901620636041E-2</c:v>
                </c:pt>
                <c:pt idx="4767">
                  <c:v>8.1645134954634019E-2</c:v>
                </c:pt>
                <c:pt idx="4768">
                  <c:v>8.2349201620635443E-2</c:v>
                </c:pt>
                <c:pt idx="4769">
                  <c:v>8.166640162063557E-2</c:v>
                </c:pt>
                <c:pt idx="4770">
                  <c:v>8.1160368287635537E-2</c:v>
                </c:pt>
                <c:pt idx="4771">
                  <c:v>8.1164684954634497E-2</c:v>
                </c:pt>
                <c:pt idx="4772">
                  <c:v>8.2107834954635722E-2</c:v>
                </c:pt>
                <c:pt idx="4773">
                  <c:v>8.1725184954635127E-2</c:v>
                </c:pt>
                <c:pt idx="4774">
                  <c:v>8.1254584954635251E-2</c:v>
                </c:pt>
                <c:pt idx="4775">
                  <c:v>8.0493184954635227E-2</c:v>
                </c:pt>
                <c:pt idx="4776">
                  <c:v>8.1052201621636316E-2</c:v>
                </c:pt>
                <c:pt idx="4777">
                  <c:v>8.1612768288634202E-2</c:v>
                </c:pt>
                <c:pt idx="4778">
                  <c:v>8.0630584954635071E-2</c:v>
                </c:pt>
                <c:pt idx="4779">
                  <c:v>7.9922534954634999E-2</c:v>
                </c:pt>
                <c:pt idx="4780">
                  <c:v>7.9364168287634401E-2</c:v>
                </c:pt>
                <c:pt idx="4781">
                  <c:v>7.9841818287634952E-2</c:v>
                </c:pt>
                <c:pt idx="4782">
                  <c:v>8.0861901621634674E-2</c:v>
                </c:pt>
                <c:pt idx="4783">
                  <c:v>8.0713918287635439E-2</c:v>
                </c:pt>
                <c:pt idx="4784">
                  <c:v>8.1042334954636447E-2</c:v>
                </c:pt>
                <c:pt idx="4785">
                  <c:v>7.9369168287634212E-2</c:v>
                </c:pt>
                <c:pt idx="4786">
                  <c:v>7.8926618287635281E-2</c:v>
                </c:pt>
                <c:pt idx="4787">
                  <c:v>7.9570534954633759E-2</c:v>
                </c:pt>
                <c:pt idx="4788">
                  <c:v>7.9174234954635297E-2</c:v>
                </c:pt>
                <c:pt idx="4789">
                  <c:v>7.937381828863535E-2</c:v>
                </c:pt>
                <c:pt idx="4790">
                  <c:v>7.8480284954636576E-2</c:v>
                </c:pt>
                <c:pt idx="4791">
                  <c:v>7.8373284954634942E-2</c:v>
                </c:pt>
                <c:pt idx="4792">
                  <c:v>7.9378084954635414E-2</c:v>
                </c:pt>
                <c:pt idx="4793">
                  <c:v>7.9133801620635241E-2</c:v>
                </c:pt>
                <c:pt idx="4794">
                  <c:v>7.8591784954633953E-2</c:v>
                </c:pt>
                <c:pt idx="4795">
                  <c:v>7.7639051621636229E-2</c:v>
                </c:pt>
                <c:pt idx="4796">
                  <c:v>7.860971828763566E-2</c:v>
                </c:pt>
                <c:pt idx="4797">
                  <c:v>7.8913584954633992E-2</c:v>
                </c:pt>
                <c:pt idx="4798">
                  <c:v>7.9495801621636192E-2</c:v>
                </c:pt>
                <c:pt idx="4799">
                  <c:v>7.8724668287634275E-2</c:v>
                </c:pt>
                <c:pt idx="4800">
                  <c:v>7.814513495463507E-2</c:v>
                </c:pt>
                <c:pt idx="4801">
                  <c:v>7.9016968287634187E-2</c:v>
                </c:pt>
                <c:pt idx="4802">
                  <c:v>7.9778951621633981E-2</c:v>
                </c:pt>
                <c:pt idx="4803">
                  <c:v>8.0418668287634804E-2</c:v>
                </c:pt>
                <c:pt idx="4804">
                  <c:v>8.0334634954635137E-2</c:v>
                </c:pt>
                <c:pt idx="4805">
                  <c:v>8.0125701620635953E-2</c:v>
                </c:pt>
                <c:pt idx="4806">
                  <c:v>8.0382734954635909E-2</c:v>
                </c:pt>
                <c:pt idx="4807">
                  <c:v>8.1181334954635448E-2</c:v>
                </c:pt>
                <c:pt idx="4808">
                  <c:v>8.1955001621636742E-2</c:v>
                </c:pt>
                <c:pt idx="4809">
                  <c:v>8.1432334954635893E-2</c:v>
                </c:pt>
                <c:pt idx="4810">
                  <c:v>8.0715934954635943E-2</c:v>
                </c:pt>
                <c:pt idx="4811">
                  <c:v>8.1543818287636599E-2</c:v>
                </c:pt>
                <c:pt idx="4812">
                  <c:v>8.2656384954635259E-2</c:v>
                </c:pt>
                <c:pt idx="4813">
                  <c:v>8.1870701621635705E-2</c:v>
                </c:pt>
                <c:pt idx="4814">
                  <c:v>8.1152218287636219E-2</c:v>
                </c:pt>
                <c:pt idx="4815">
                  <c:v>8.0512618288635013E-2</c:v>
                </c:pt>
                <c:pt idx="4816">
                  <c:v>8.0621901621634878E-2</c:v>
                </c:pt>
                <c:pt idx="4817">
                  <c:v>8.2080484954634075E-2</c:v>
                </c:pt>
                <c:pt idx="4818">
                  <c:v>8.2568368288635258E-2</c:v>
                </c:pt>
                <c:pt idx="4819">
                  <c:v>8.1928301621635585E-2</c:v>
                </c:pt>
                <c:pt idx="4820">
                  <c:v>8.1386368287635152E-2</c:v>
                </c:pt>
                <c:pt idx="4821">
                  <c:v>8.0481301620634854E-2</c:v>
                </c:pt>
                <c:pt idx="4822">
                  <c:v>8.2268151621635172E-2</c:v>
                </c:pt>
                <c:pt idx="4823">
                  <c:v>8.249486828863431E-2</c:v>
                </c:pt>
                <c:pt idx="4824">
                  <c:v>8.0736251621635363E-2</c:v>
                </c:pt>
                <c:pt idx="4825">
                  <c:v>8.0570568287635341E-2</c:v>
                </c:pt>
                <c:pt idx="4826">
                  <c:v>8.0307684954634612E-2</c:v>
                </c:pt>
                <c:pt idx="4827">
                  <c:v>8.161818495463527E-2</c:v>
                </c:pt>
                <c:pt idx="4828">
                  <c:v>8.1062734954635035E-2</c:v>
                </c:pt>
                <c:pt idx="4829">
                  <c:v>8.0066584954636172E-2</c:v>
                </c:pt>
                <c:pt idx="4830">
                  <c:v>7.9683701620634567E-2</c:v>
                </c:pt>
                <c:pt idx="4831">
                  <c:v>7.8962368287635615E-2</c:v>
                </c:pt>
                <c:pt idx="4832">
                  <c:v>8.0922751620635142E-2</c:v>
                </c:pt>
                <c:pt idx="4833">
                  <c:v>8.0678084954634161E-2</c:v>
                </c:pt>
                <c:pt idx="4834">
                  <c:v>7.9473884954635837E-2</c:v>
                </c:pt>
                <c:pt idx="4835">
                  <c:v>7.8608118287636503E-2</c:v>
                </c:pt>
                <c:pt idx="4836">
                  <c:v>7.9232918287635373E-2</c:v>
                </c:pt>
                <c:pt idx="4837">
                  <c:v>8.0440201621634261E-2</c:v>
                </c:pt>
                <c:pt idx="4838">
                  <c:v>8.010233495463473E-2</c:v>
                </c:pt>
                <c:pt idx="4839">
                  <c:v>8.0103718287634879E-2</c:v>
                </c:pt>
                <c:pt idx="4840">
                  <c:v>7.8759668287634726E-2</c:v>
                </c:pt>
                <c:pt idx="4841">
                  <c:v>7.8327268287635393E-2</c:v>
                </c:pt>
                <c:pt idx="4842">
                  <c:v>8.0516501621634179E-2</c:v>
                </c:pt>
                <c:pt idx="4843">
                  <c:v>7.9328701621635661E-2</c:v>
                </c:pt>
                <c:pt idx="4844">
                  <c:v>7.8391834954635004E-2</c:v>
                </c:pt>
                <c:pt idx="4845">
                  <c:v>7.7800618287635986E-2</c:v>
                </c:pt>
                <c:pt idx="4846">
                  <c:v>7.8838684954634447E-2</c:v>
                </c:pt>
                <c:pt idx="4847">
                  <c:v>7.9802618287635158E-2</c:v>
                </c:pt>
                <c:pt idx="4848">
                  <c:v>8.0091434954635249E-2</c:v>
                </c:pt>
                <c:pt idx="4849">
                  <c:v>7.8975518287634744E-2</c:v>
                </c:pt>
                <c:pt idx="4850">
                  <c:v>7.8243818288635497E-2</c:v>
                </c:pt>
                <c:pt idx="4851">
                  <c:v>7.8387134954635146E-2</c:v>
                </c:pt>
                <c:pt idx="4852">
                  <c:v>7.9856568287635016E-2</c:v>
                </c:pt>
                <c:pt idx="4853">
                  <c:v>7.9376168287634302E-2</c:v>
                </c:pt>
                <c:pt idx="4854">
                  <c:v>7.8526701621633693E-2</c:v>
                </c:pt>
                <c:pt idx="4855">
                  <c:v>7.8394951621634151E-2</c:v>
                </c:pt>
                <c:pt idx="4856">
                  <c:v>7.7823468287634784E-2</c:v>
                </c:pt>
                <c:pt idx="4857">
                  <c:v>8.000316828763579E-2</c:v>
                </c:pt>
                <c:pt idx="4858">
                  <c:v>8.0088384954635133E-2</c:v>
                </c:pt>
                <c:pt idx="4859">
                  <c:v>7.9035351621634137E-2</c:v>
                </c:pt>
                <c:pt idx="4860">
                  <c:v>7.9123118287634769E-2</c:v>
                </c:pt>
                <c:pt idx="4861">
                  <c:v>7.8866118288635351E-2</c:v>
                </c:pt>
                <c:pt idx="4862">
                  <c:v>8.0668918287635366E-2</c:v>
                </c:pt>
                <c:pt idx="4863">
                  <c:v>8.0374668287633982E-2</c:v>
                </c:pt>
                <c:pt idx="4864">
                  <c:v>7.9479751621635147E-2</c:v>
                </c:pt>
                <c:pt idx="4865">
                  <c:v>7.8854868288635332E-2</c:v>
                </c:pt>
                <c:pt idx="4866">
                  <c:v>7.8632668287635626E-2</c:v>
                </c:pt>
                <c:pt idx="4867">
                  <c:v>8.0102818288635108E-2</c:v>
                </c:pt>
                <c:pt idx="4868">
                  <c:v>8.0271118288633675E-2</c:v>
                </c:pt>
                <c:pt idx="4869">
                  <c:v>7.9544984954635384E-2</c:v>
                </c:pt>
                <c:pt idx="4870">
                  <c:v>7.9110468287634378E-2</c:v>
                </c:pt>
                <c:pt idx="4871">
                  <c:v>7.8326518287633734E-2</c:v>
                </c:pt>
                <c:pt idx="4872">
                  <c:v>8.0213118287636137E-2</c:v>
                </c:pt>
                <c:pt idx="4873">
                  <c:v>7.9662001620634998E-2</c:v>
                </c:pt>
                <c:pt idx="4874">
                  <c:v>7.9919051621635179E-2</c:v>
                </c:pt>
                <c:pt idx="4875">
                  <c:v>7.920058495463414E-2</c:v>
                </c:pt>
                <c:pt idx="4876">
                  <c:v>7.9507351621636163E-2</c:v>
                </c:pt>
                <c:pt idx="4877">
                  <c:v>8.0797051621635335E-2</c:v>
                </c:pt>
                <c:pt idx="4878">
                  <c:v>8.0212151620635469E-2</c:v>
                </c:pt>
                <c:pt idx="4879">
                  <c:v>7.9449884954634259E-2</c:v>
                </c:pt>
                <c:pt idx="4880">
                  <c:v>7.8019134954635222E-2</c:v>
                </c:pt>
                <c:pt idx="4881">
                  <c:v>7.7980618288636366E-2</c:v>
                </c:pt>
                <c:pt idx="4882">
                  <c:v>7.9527984954633896E-2</c:v>
                </c:pt>
                <c:pt idx="4883">
                  <c:v>7.9189818287634411E-2</c:v>
                </c:pt>
                <c:pt idx="4884">
                  <c:v>7.8459484954635089E-2</c:v>
                </c:pt>
                <c:pt idx="4885">
                  <c:v>7.7301101620635665E-2</c:v>
                </c:pt>
                <c:pt idx="4886">
                  <c:v>7.824108495463547E-2</c:v>
                </c:pt>
                <c:pt idx="4887">
                  <c:v>7.8959784954633877E-2</c:v>
                </c:pt>
                <c:pt idx="4888">
                  <c:v>7.9283201620634985E-2</c:v>
                </c:pt>
                <c:pt idx="4889">
                  <c:v>7.8157601621635125E-2</c:v>
                </c:pt>
                <c:pt idx="4890">
                  <c:v>7.7636668287634963E-2</c:v>
                </c:pt>
                <c:pt idx="4891">
                  <c:v>7.8334768287635997E-2</c:v>
                </c:pt>
                <c:pt idx="4892">
                  <c:v>8.0159268288633984E-2</c:v>
                </c:pt>
                <c:pt idx="4893">
                  <c:v>8.0161468287634735E-2</c:v>
                </c:pt>
                <c:pt idx="4894">
                  <c:v>7.9894534954636415E-2</c:v>
                </c:pt>
                <c:pt idx="4895">
                  <c:v>7.958935162163519E-2</c:v>
                </c:pt>
                <c:pt idx="4896">
                  <c:v>8.0108251621634624E-2</c:v>
                </c:pt>
                <c:pt idx="4897">
                  <c:v>8.1565668287636145E-2</c:v>
                </c:pt>
                <c:pt idx="4898">
                  <c:v>8.151416828763472E-2</c:v>
                </c:pt>
                <c:pt idx="4899">
                  <c:v>8.0891801621635923E-2</c:v>
                </c:pt>
                <c:pt idx="4900">
                  <c:v>8.0519984954635776E-2</c:v>
                </c:pt>
                <c:pt idx="4901">
                  <c:v>8.0287634954634785E-2</c:v>
                </c:pt>
                <c:pt idx="4902">
                  <c:v>8.2216301620634896E-2</c:v>
                </c:pt>
                <c:pt idx="4903">
                  <c:v>8.1750384954636518E-2</c:v>
                </c:pt>
                <c:pt idx="4904">
                  <c:v>8.0883801621634804E-2</c:v>
                </c:pt>
                <c:pt idx="4905">
                  <c:v>7.9800634954635102E-2</c:v>
                </c:pt>
                <c:pt idx="4906">
                  <c:v>7.9940851620634051E-2</c:v>
                </c:pt>
                <c:pt idx="4907">
                  <c:v>8.1331151620634673E-2</c:v>
                </c:pt>
                <c:pt idx="4908">
                  <c:v>8.1403568288635514E-2</c:v>
                </c:pt>
                <c:pt idx="4909">
                  <c:v>8.0394251621635521E-2</c:v>
                </c:pt>
                <c:pt idx="4910">
                  <c:v>7.9510218287634077E-2</c:v>
                </c:pt>
                <c:pt idx="4911">
                  <c:v>7.9882984954636443E-2</c:v>
                </c:pt>
                <c:pt idx="4912">
                  <c:v>8.07238849546347E-2</c:v>
                </c:pt>
                <c:pt idx="4913">
                  <c:v>8.0360684954635803E-2</c:v>
                </c:pt>
                <c:pt idx="4914">
                  <c:v>8.0738984954635301E-2</c:v>
                </c:pt>
                <c:pt idx="4915">
                  <c:v>8.0224268287634987E-2</c:v>
                </c:pt>
                <c:pt idx="4916">
                  <c:v>7.9656601621635931E-2</c:v>
                </c:pt>
                <c:pt idx="4917">
                  <c:v>8.0358118287635977E-2</c:v>
                </c:pt>
                <c:pt idx="4918">
                  <c:v>8.1074951621635721E-2</c:v>
                </c:pt>
                <c:pt idx="4919">
                  <c:v>7.9950951620634841E-2</c:v>
                </c:pt>
                <c:pt idx="4920">
                  <c:v>7.9740884954634966E-2</c:v>
                </c:pt>
                <c:pt idx="4921">
                  <c:v>7.9889734954635389E-2</c:v>
                </c:pt>
                <c:pt idx="4922">
                  <c:v>8.0871934954636432E-2</c:v>
                </c:pt>
                <c:pt idx="4923">
                  <c:v>7.9775134954635535E-2</c:v>
                </c:pt>
                <c:pt idx="4924">
                  <c:v>7.9241601621635654E-2</c:v>
                </c:pt>
                <c:pt idx="4925">
                  <c:v>7.8136334954635261E-2</c:v>
                </c:pt>
                <c:pt idx="4926">
                  <c:v>7.8761051621634964E-2</c:v>
                </c:pt>
                <c:pt idx="4927">
                  <c:v>7.949476828863658E-2</c:v>
                </c:pt>
                <c:pt idx="4928">
                  <c:v>7.8899868287635316E-2</c:v>
                </c:pt>
                <c:pt idx="4929">
                  <c:v>7.9380734954636184E-2</c:v>
                </c:pt>
                <c:pt idx="4930">
                  <c:v>7.8653401620636304E-2</c:v>
                </c:pt>
                <c:pt idx="4931">
                  <c:v>7.8893718287634501E-2</c:v>
                </c:pt>
                <c:pt idx="4932">
                  <c:v>7.9225101620634591E-2</c:v>
                </c:pt>
                <c:pt idx="4933">
                  <c:v>7.95705182886354E-2</c:v>
                </c:pt>
                <c:pt idx="4934">
                  <c:v>7.8271568287636401E-2</c:v>
                </c:pt>
                <c:pt idx="4935">
                  <c:v>7.8596801620633899E-2</c:v>
                </c:pt>
                <c:pt idx="4936">
                  <c:v>7.8432284954635195E-2</c:v>
                </c:pt>
                <c:pt idx="4937">
                  <c:v>8.0275668287635243E-2</c:v>
                </c:pt>
                <c:pt idx="4938">
                  <c:v>7.9861884954635004E-2</c:v>
                </c:pt>
                <c:pt idx="4939">
                  <c:v>7.9921684954635724E-2</c:v>
                </c:pt>
                <c:pt idx="4940">
                  <c:v>7.9114918288634956E-2</c:v>
                </c:pt>
                <c:pt idx="4941">
                  <c:v>8.0396984954633682E-2</c:v>
                </c:pt>
                <c:pt idx="4942">
                  <c:v>8.1145784954635675E-2</c:v>
                </c:pt>
                <c:pt idx="4943">
                  <c:v>8.1198001620634758E-2</c:v>
                </c:pt>
                <c:pt idx="4944">
                  <c:v>8.0763301621635281E-2</c:v>
                </c:pt>
                <c:pt idx="4945">
                  <c:v>8.0518801621634412E-2</c:v>
                </c:pt>
                <c:pt idx="4946">
                  <c:v>8.1565351620635967E-2</c:v>
                </c:pt>
                <c:pt idx="4947">
                  <c:v>8.1811418288633947E-2</c:v>
                </c:pt>
                <c:pt idx="4948">
                  <c:v>8.1755518287636081E-2</c:v>
                </c:pt>
                <c:pt idx="4949">
                  <c:v>8.0781434954633996E-2</c:v>
                </c:pt>
                <c:pt idx="4950">
                  <c:v>8.0430401620635111E-2</c:v>
                </c:pt>
                <c:pt idx="4951">
                  <c:v>8.0262551620634698E-2</c:v>
                </c:pt>
                <c:pt idx="4952">
                  <c:v>8.1522668287636352E-2</c:v>
                </c:pt>
                <c:pt idx="4953">
                  <c:v>8.1882534954633629E-2</c:v>
                </c:pt>
                <c:pt idx="4954">
                  <c:v>8.1151384954635392E-2</c:v>
                </c:pt>
                <c:pt idx="4955">
                  <c:v>8.1042251621633726E-2</c:v>
                </c:pt>
                <c:pt idx="4956">
                  <c:v>7.9617568287634471E-2</c:v>
                </c:pt>
                <c:pt idx="4957">
                  <c:v>8.0538334954635277E-2</c:v>
                </c:pt>
                <c:pt idx="4958">
                  <c:v>8.001755162163518E-2</c:v>
                </c:pt>
                <c:pt idx="4959">
                  <c:v>7.9538001621635518E-2</c:v>
                </c:pt>
                <c:pt idx="4960">
                  <c:v>7.9799701621634883E-2</c:v>
                </c:pt>
                <c:pt idx="4961">
                  <c:v>7.9815601620635862E-2</c:v>
                </c:pt>
                <c:pt idx="4962">
                  <c:v>8.0028284954636236E-2</c:v>
                </c:pt>
                <c:pt idx="4963">
                  <c:v>7.9973034954635397E-2</c:v>
                </c:pt>
                <c:pt idx="4964">
                  <c:v>7.9102184954635307E-2</c:v>
                </c:pt>
                <c:pt idx="4965">
                  <c:v>7.8255184954635043E-2</c:v>
                </c:pt>
                <c:pt idx="4966">
                  <c:v>7.8059468287634021E-2</c:v>
                </c:pt>
                <c:pt idx="4967">
                  <c:v>7.9336951620636059E-2</c:v>
                </c:pt>
                <c:pt idx="4968">
                  <c:v>7.8778568287635325E-2</c:v>
                </c:pt>
                <c:pt idx="4969">
                  <c:v>7.8715868288636331E-2</c:v>
                </c:pt>
                <c:pt idx="4970">
                  <c:v>7.8280951621634204E-2</c:v>
                </c:pt>
                <c:pt idx="4971">
                  <c:v>7.7549201620634195E-2</c:v>
                </c:pt>
                <c:pt idx="4972">
                  <c:v>7.8845484954633976E-2</c:v>
                </c:pt>
                <c:pt idx="4973">
                  <c:v>7.870388495463479E-2</c:v>
                </c:pt>
                <c:pt idx="4974">
                  <c:v>7.8682651621633598E-2</c:v>
                </c:pt>
                <c:pt idx="4975">
                  <c:v>7.7478734954635003E-2</c:v>
                </c:pt>
                <c:pt idx="4976">
                  <c:v>7.7987918287636321E-2</c:v>
                </c:pt>
                <c:pt idx="4977">
                  <c:v>8.0008301621635441E-2</c:v>
                </c:pt>
                <c:pt idx="4978">
                  <c:v>8.0446018288634763E-2</c:v>
                </c:pt>
                <c:pt idx="4979">
                  <c:v>7.9931518288635234E-2</c:v>
                </c:pt>
                <c:pt idx="4980">
                  <c:v>8.032770162063399E-2</c:v>
                </c:pt>
                <c:pt idx="4981">
                  <c:v>8.0192001621636338E-2</c:v>
                </c:pt>
                <c:pt idx="4982">
                  <c:v>8.120861828763451E-2</c:v>
                </c:pt>
                <c:pt idx="4983">
                  <c:v>8.1332101620635117E-2</c:v>
                </c:pt>
                <c:pt idx="4984">
                  <c:v>8.0643818287635144E-2</c:v>
                </c:pt>
                <c:pt idx="4985">
                  <c:v>8.086998495463496E-2</c:v>
                </c:pt>
                <c:pt idx="4986">
                  <c:v>8.0231684954634647E-2</c:v>
                </c:pt>
                <c:pt idx="4987">
                  <c:v>8.1580418287636208E-2</c:v>
                </c:pt>
                <c:pt idx="4988">
                  <c:v>8.2042484954635869E-2</c:v>
                </c:pt>
                <c:pt idx="4989">
                  <c:v>8.0964851621635164E-2</c:v>
                </c:pt>
                <c:pt idx="4990">
                  <c:v>8.0279184954633737E-2</c:v>
                </c:pt>
                <c:pt idx="4991">
                  <c:v>8.0401951620634821E-2</c:v>
                </c:pt>
                <c:pt idx="4992">
                  <c:v>8.1771018287634251E-2</c:v>
                </c:pt>
                <c:pt idx="4993">
                  <c:v>8.1629334954635896E-2</c:v>
                </c:pt>
                <c:pt idx="4994">
                  <c:v>8.0198551621636499E-2</c:v>
                </c:pt>
                <c:pt idx="4995">
                  <c:v>7.9477351620635434E-2</c:v>
                </c:pt>
                <c:pt idx="4996">
                  <c:v>7.9700884954634704E-2</c:v>
                </c:pt>
                <c:pt idx="4997">
                  <c:v>8.1536368287634803E-2</c:v>
                </c:pt>
                <c:pt idx="4998">
                  <c:v>8.0427318287636412E-2</c:v>
                </c:pt>
                <c:pt idx="4999">
                  <c:v>7.9247351621635348E-2</c:v>
                </c:pt>
                <c:pt idx="5000">
                  <c:v>7.9444568287636047E-2</c:v>
                </c:pt>
                <c:pt idx="5001">
                  <c:v>7.9682368288635091E-2</c:v>
                </c:pt>
                <c:pt idx="5002">
                  <c:v>8.0314568288635174E-2</c:v>
                </c:pt>
                <c:pt idx="5003">
                  <c:v>8.087243495463517E-2</c:v>
                </c:pt>
                <c:pt idx="5004">
                  <c:v>7.9787384954634805E-2</c:v>
                </c:pt>
                <c:pt idx="5005">
                  <c:v>7.920626828863489E-2</c:v>
                </c:pt>
                <c:pt idx="5006">
                  <c:v>7.901750162163515E-2</c:v>
                </c:pt>
                <c:pt idx="5007">
                  <c:v>7.9811818288634401E-2</c:v>
                </c:pt>
                <c:pt idx="5008">
                  <c:v>7.9816001620635207E-2</c:v>
                </c:pt>
                <c:pt idx="5009">
                  <c:v>7.8877184954634944E-2</c:v>
                </c:pt>
                <c:pt idx="5010">
                  <c:v>7.8185301621635533E-2</c:v>
                </c:pt>
                <c:pt idx="5011">
                  <c:v>7.8273884954635081E-2</c:v>
                </c:pt>
                <c:pt idx="5012">
                  <c:v>8.0140918287634394E-2</c:v>
                </c:pt>
                <c:pt idx="5013">
                  <c:v>8.0010218288634777E-2</c:v>
                </c:pt>
                <c:pt idx="5014">
                  <c:v>7.867238495463616E-2</c:v>
                </c:pt>
                <c:pt idx="5015">
                  <c:v>7.8897334954635939E-2</c:v>
                </c:pt>
                <c:pt idx="5016">
                  <c:v>7.8704934954636402E-2</c:v>
                </c:pt>
                <c:pt idx="5017">
                  <c:v>7.9759351620635771E-2</c:v>
                </c:pt>
                <c:pt idx="5018">
                  <c:v>7.9570568287635896E-2</c:v>
                </c:pt>
                <c:pt idx="5019">
                  <c:v>7.9716184954635866E-2</c:v>
                </c:pt>
                <c:pt idx="5020">
                  <c:v>7.874246828763623E-2</c:v>
                </c:pt>
                <c:pt idx="5021">
                  <c:v>7.9580818288634975E-2</c:v>
                </c:pt>
                <c:pt idx="5022">
                  <c:v>8.0965784954635384E-2</c:v>
                </c:pt>
                <c:pt idx="5023">
                  <c:v>8.0568218287636301E-2</c:v>
                </c:pt>
                <c:pt idx="5024">
                  <c:v>8.0311618287636138E-2</c:v>
                </c:pt>
                <c:pt idx="5025">
                  <c:v>7.9839601621633977E-2</c:v>
                </c:pt>
                <c:pt idx="5026">
                  <c:v>8.0490101621634752E-2</c:v>
                </c:pt>
                <c:pt idx="5027">
                  <c:v>8.168171828763518E-2</c:v>
                </c:pt>
                <c:pt idx="5028">
                  <c:v>8.1908934954634832E-2</c:v>
                </c:pt>
                <c:pt idx="5029">
                  <c:v>8.0931951621632608E-2</c:v>
                </c:pt>
                <c:pt idx="5030">
                  <c:v>8.0386834954635861E-2</c:v>
                </c:pt>
                <c:pt idx="5031">
                  <c:v>8.0516934954635661E-2</c:v>
                </c:pt>
                <c:pt idx="5032">
                  <c:v>8.1571334954634894E-2</c:v>
                </c:pt>
                <c:pt idx="5033">
                  <c:v>8.1939101620633809E-2</c:v>
                </c:pt>
                <c:pt idx="5034">
                  <c:v>8.14149016216347E-2</c:v>
                </c:pt>
                <c:pt idx="5035">
                  <c:v>7.9899384954636249E-2</c:v>
                </c:pt>
                <c:pt idx="5036">
                  <c:v>8.0224201620635954E-2</c:v>
                </c:pt>
                <c:pt idx="5037">
                  <c:v>8.1416618287635162E-2</c:v>
                </c:pt>
                <c:pt idx="5038">
                  <c:v>8.0583718287636247E-2</c:v>
                </c:pt>
                <c:pt idx="5039">
                  <c:v>7.9779534954633663E-2</c:v>
                </c:pt>
                <c:pt idx="5040">
                  <c:v>7.8806684954635303E-2</c:v>
                </c:pt>
                <c:pt idx="5041">
                  <c:v>7.896825162063506E-2</c:v>
                </c:pt>
                <c:pt idx="5042">
                  <c:v>8.0483601621635176E-2</c:v>
                </c:pt>
                <c:pt idx="5043">
                  <c:v>7.9809901621636842E-2</c:v>
                </c:pt>
                <c:pt idx="5044">
                  <c:v>7.9236668288634876E-2</c:v>
                </c:pt>
                <c:pt idx="5045">
                  <c:v>7.794956828863589E-2</c:v>
                </c:pt>
                <c:pt idx="5046">
                  <c:v>7.8517234954634946E-2</c:v>
                </c:pt>
                <c:pt idx="5047">
                  <c:v>7.9362318287635875E-2</c:v>
                </c:pt>
                <c:pt idx="5048">
                  <c:v>7.9702301620635213E-2</c:v>
                </c:pt>
                <c:pt idx="5049">
                  <c:v>7.8819884954635017E-2</c:v>
                </c:pt>
                <c:pt idx="5050">
                  <c:v>7.8285818287634173E-2</c:v>
                </c:pt>
                <c:pt idx="5051">
                  <c:v>7.8200434954636494E-2</c:v>
                </c:pt>
                <c:pt idx="5052">
                  <c:v>8.0079251621635011E-2</c:v>
                </c:pt>
                <c:pt idx="5053">
                  <c:v>8.0850984954634969E-2</c:v>
                </c:pt>
                <c:pt idx="5054">
                  <c:v>8.016141828863424E-2</c:v>
                </c:pt>
                <c:pt idx="5055">
                  <c:v>7.9349484954635147E-2</c:v>
                </c:pt>
                <c:pt idx="5056">
                  <c:v>7.8920801621634867E-2</c:v>
                </c:pt>
                <c:pt idx="5057">
                  <c:v>8.2255284954635771E-2</c:v>
                </c:pt>
                <c:pt idx="5058">
                  <c:v>8.1622301621635446E-2</c:v>
                </c:pt>
                <c:pt idx="5059">
                  <c:v>8.1087951621634874E-2</c:v>
                </c:pt>
                <c:pt idx="5060">
                  <c:v>8.0736534954635092E-2</c:v>
                </c:pt>
                <c:pt idx="5061">
                  <c:v>8.1062484954635666E-2</c:v>
                </c:pt>
                <c:pt idx="5062">
                  <c:v>8.1631451621635792E-2</c:v>
                </c:pt>
                <c:pt idx="5063">
                  <c:v>8.1658968287635775E-2</c:v>
                </c:pt>
                <c:pt idx="5064">
                  <c:v>8.1822168287635139E-2</c:v>
                </c:pt>
                <c:pt idx="5065">
                  <c:v>8.0461901620633741E-2</c:v>
                </c:pt>
                <c:pt idx="5066">
                  <c:v>8.0243351620635922E-2</c:v>
                </c:pt>
                <c:pt idx="5067">
                  <c:v>8.1233418287634779E-2</c:v>
                </c:pt>
                <c:pt idx="5068">
                  <c:v>8.2008934954636376E-2</c:v>
                </c:pt>
                <c:pt idx="5069">
                  <c:v>8.0664751621634695E-2</c:v>
                </c:pt>
                <c:pt idx="5070">
                  <c:v>8.0531234954634018E-2</c:v>
                </c:pt>
                <c:pt idx="5071">
                  <c:v>8.0746351620634288E-2</c:v>
                </c:pt>
                <c:pt idx="5072">
                  <c:v>8.3696768287634088E-2</c:v>
                </c:pt>
                <c:pt idx="5073">
                  <c:v>8.3401468288634734E-2</c:v>
                </c:pt>
                <c:pt idx="5074">
                  <c:v>8.2496384954635987E-2</c:v>
                </c:pt>
                <c:pt idx="5075">
                  <c:v>8.1764334954634338E-2</c:v>
                </c:pt>
                <c:pt idx="5076">
                  <c:v>8.2656984954635165E-2</c:v>
                </c:pt>
                <c:pt idx="5077">
                  <c:v>8.3693134954636067E-2</c:v>
                </c:pt>
                <c:pt idx="5078">
                  <c:v>8.290733495463512E-2</c:v>
                </c:pt>
                <c:pt idx="5079">
                  <c:v>8.2540984954634938E-2</c:v>
                </c:pt>
                <c:pt idx="5080">
                  <c:v>8.1129384954634093E-2</c:v>
                </c:pt>
                <c:pt idx="5081">
                  <c:v>8.190621828763503E-2</c:v>
                </c:pt>
                <c:pt idx="5082">
                  <c:v>8.3596584954633985E-2</c:v>
                </c:pt>
                <c:pt idx="5083">
                  <c:v>8.2659118287635197E-2</c:v>
                </c:pt>
                <c:pt idx="5084">
                  <c:v>8.2000884954634673E-2</c:v>
                </c:pt>
                <c:pt idx="5085">
                  <c:v>8.055856828763544E-2</c:v>
                </c:pt>
                <c:pt idx="5086">
                  <c:v>8.1346084954635162E-2</c:v>
                </c:pt>
                <c:pt idx="5087">
                  <c:v>8.1338534954635749E-2</c:v>
                </c:pt>
                <c:pt idx="5088">
                  <c:v>8.2235684954635874E-2</c:v>
                </c:pt>
                <c:pt idx="5089">
                  <c:v>8.1831868288634896E-2</c:v>
                </c:pt>
                <c:pt idx="5090">
                  <c:v>8.1199601621635781E-2</c:v>
                </c:pt>
                <c:pt idx="5091">
                  <c:v>8.1123134954633885E-2</c:v>
                </c:pt>
                <c:pt idx="5092">
                  <c:v>8.2582834954635503E-2</c:v>
                </c:pt>
                <c:pt idx="5093">
                  <c:v>8.29959849546337E-2</c:v>
                </c:pt>
                <c:pt idx="5094">
                  <c:v>8.278033495463602E-2</c:v>
                </c:pt>
                <c:pt idx="5095">
                  <c:v>8.181640162163531E-2</c:v>
                </c:pt>
                <c:pt idx="5096">
                  <c:v>8.1868501621634865E-2</c:v>
                </c:pt>
                <c:pt idx="5097">
                  <c:v>8.3216418287635735E-2</c:v>
                </c:pt>
                <c:pt idx="5098">
                  <c:v>8.2844618287635813E-2</c:v>
                </c:pt>
                <c:pt idx="5099">
                  <c:v>8.1770834954633914E-2</c:v>
                </c:pt>
                <c:pt idx="5100">
                  <c:v>8.1504434954634691E-2</c:v>
                </c:pt>
                <c:pt idx="5101">
                  <c:v>8.1375184954634167E-2</c:v>
                </c:pt>
                <c:pt idx="5102">
                  <c:v>8.20573182876351E-2</c:v>
                </c:pt>
                <c:pt idx="5103">
                  <c:v>8.2196718288635312E-2</c:v>
                </c:pt>
                <c:pt idx="5104">
                  <c:v>8.0836684954636612E-2</c:v>
                </c:pt>
                <c:pt idx="5105">
                  <c:v>8.0630134954635141E-2</c:v>
                </c:pt>
                <c:pt idx="5106">
                  <c:v>8.0790234954635581E-2</c:v>
                </c:pt>
                <c:pt idx="5107">
                  <c:v>8.1083601620635465E-2</c:v>
                </c:pt>
                <c:pt idx="5108">
                  <c:v>8.1829934954635336E-2</c:v>
                </c:pt>
                <c:pt idx="5109">
                  <c:v>8.0455951620635263E-2</c:v>
                </c:pt>
                <c:pt idx="5110">
                  <c:v>8.0180934954633104E-2</c:v>
                </c:pt>
                <c:pt idx="5111">
                  <c:v>8.0385468287634071E-2</c:v>
                </c:pt>
                <c:pt idx="5112">
                  <c:v>8.1285884954635096E-2</c:v>
                </c:pt>
                <c:pt idx="5113">
                  <c:v>8.2003534954635443E-2</c:v>
                </c:pt>
                <c:pt idx="5114">
                  <c:v>8.1270051621636613E-2</c:v>
                </c:pt>
                <c:pt idx="5115">
                  <c:v>8.0937184954635116E-2</c:v>
                </c:pt>
                <c:pt idx="5116">
                  <c:v>8.0946351620633822E-2</c:v>
                </c:pt>
                <c:pt idx="5117">
                  <c:v>8.2303518287636296E-2</c:v>
                </c:pt>
                <c:pt idx="5118">
                  <c:v>8.2008218287635076E-2</c:v>
                </c:pt>
                <c:pt idx="5119">
                  <c:v>8.1117201621633855E-2</c:v>
                </c:pt>
                <c:pt idx="5120">
                  <c:v>8.0201851621635983E-2</c:v>
                </c:pt>
                <c:pt idx="5121">
                  <c:v>8.0243268287634978E-2</c:v>
                </c:pt>
                <c:pt idx="5122">
                  <c:v>8.1280251621635019E-2</c:v>
                </c:pt>
                <c:pt idx="5123">
                  <c:v>8.0860234954634708E-2</c:v>
                </c:pt>
                <c:pt idx="5124">
                  <c:v>8.0354351621636427E-2</c:v>
                </c:pt>
                <c:pt idx="5125">
                  <c:v>7.8832501621635048E-2</c:v>
                </c:pt>
                <c:pt idx="5126">
                  <c:v>7.9413601621634827E-2</c:v>
                </c:pt>
                <c:pt idx="5127">
                  <c:v>8.08881349546339E-2</c:v>
                </c:pt>
                <c:pt idx="5128">
                  <c:v>8.1052001620635666E-2</c:v>
                </c:pt>
                <c:pt idx="5129">
                  <c:v>8.0127618287635288E-2</c:v>
                </c:pt>
                <c:pt idx="5130">
                  <c:v>7.9201368287636159E-2</c:v>
                </c:pt>
                <c:pt idx="5131">
                  <c:v>7.9574234954634365E-2</c:v>
                </c:pt>
                <c:pt idx="5132">
                  <c:v>8.0545451621634984E-2</c:v>
                </c:pt>
                <c:pt idx="5133">
                  <c:v>8.1130001620635911E-2</c:v>
                </c:pt>
                <c:pt idx="5134">
                  <c:v>8.0155151620635495E-2</c:v>
                </c:pt>
                <c:pt idx="5135">
                  <c:v>7.9915901621633895E-2</c:v>
                </c:pt>
                <c:pt idx="5136">
                  <c:v>7.9520868287634189E-2</c:v>
                </c:pt>
                <c:pt idx="5137">
                  <c:v>8.0774134954635729E-2</c:v>
                </c:pt>
                <c:pt idx="5138">
                  <c:v>8.053560162063525E-2</c:v>
                </c:pt>
                <c:pt idx="5139">
                  <c:v>7.9884518287634793E-2</c:v>
                </c:pt>
                <c:pt idx="5140">
                  <c:v>7.8014334954635972E-2</c:v>
                </c:pt>
                <c:pt idx="5141">
                  <c:v>7.8985118288635109E-2</c:v>
                </c:pt>
                <c:pt idx="5142">
                  <c:v>7.928738495463597E-2</c:v>
                </c:pt>
                <c:pt idx="5143">
                  <c:v>7.9367851621634872E-2</c:v>
                </c:pt>
                <c:pt idx="5144">
                  <c:v>7.8411934954635415E-2</c:v>
                </c:pt>
                <c:pt idx="5145">
                  <c:v>7.7912318287633925E-2</c:v>
                </c:pt>
                <c:pt idx="5146">
                  <c:v>7.7502318288635325E-2</c:v>
                </c:pt>
                <c:pt idx="5147">
                  <c:v>7.9219601620634267E-2</c:v>
                </c:pt>
                <c:pt idx="5148">
                  <c:v>7.8911801621636274E-2</c:v>
                </c:pt>
                <c:pt idx="5149">
                  <c:v>7.818435162163509E-2</c:v>
                </c:pt>
                <c:pt idx="5150">
                  <c:v>7.7522368287635063E-2</c:v>
                </c:pt>
                <c:pt idx="5151">
                  <c:v>7.8247918288633672E-2</c:v>
                </c:pt>
                <c:pt idx="5152">
                  <c:v>7.9518518288635237E-2</c:v>
                </c:pt>
                <c:pt idx="5153">
                  <c:v>7.9164334954635068E-2</c:v>
                </c:pt>
                <c:pt idx="5154">
                  <c:v>7.8847434954635448E-2</c:v>
                </c:pt>
                <c:pt idx="5155">
                  <c:v>7.8528818288633589E-2</c:v>
                </c:pt>
                <c:pt idx="5156">
                  <c:v>7.8027701620634021E-2</c:v>
                </c:pt>
                <c:pt idx="5157">
                  <c:v>7.9682301621636059E-2</c:v>
                </c:pt>
                <c:pt idx="5158">
                  <c:v>7.9127884954635436E-2</c:v>
                </c:pt>
                <c:pt idx="5159">
                  <c:v>7.8056401621635546E-2</c:v>
                </c:pt>
                <c:pt idx="5160">
                  <c:v>7.770668495463609E-2</c:v>
                </c:pt>
                <c:pt idx="5161">
                  <c:v>7.7239118287634329E-2</c:v>
                </c:pt>
                <c:pt idx="5162">
                  <c:v>7.8471534954633798E-2</c:v>
                </c:pt>
                <c:pt idx="5163">
                  <c:v>7.7242001621636108E-2</c:v>
                </c:pt>
                <c:pt idx="5164">
                  <c:v>7.7008668288634313E-2</c:v>
                </c:pt>
                <c:pt idx="5165">
                  <c:v>7.6244818288635857E-2</c:v>
                </c:pt>
                <c:pt idx="5166">
                  <c:v>7.7145518287636522E-2</c:v>
                </c:pt>
                <c:pt idx="5167">
                  <c:v>7.8139118287635784E-2</c:v>
                </c:pt>
                <c:pt idx="5168">
                  <c:v>7.7998751621635082E-2</c:v>
                </c:pt>
                <c:pt idx="5169">
                  <c:v>7.7606651621634187E-2</c:v>
                </c:pt>
                <c:pt idx="5170">
                  <c:v>7.7483951620635511E-2</c:v>
                </c:pt>
                <c:pt idx="5171">
                  <c:v>7.7424334954635216E-2</c:v>
                </c:pt>
                <c:pt idx="5172">
                  <c:v>7.8278551621636355E-2</c:v>
                </c:pt>
                <c:pt idx="5173">
                  <c:v>7.8431084954635383E-2</c:v>
                </c:pt>
                <c:pt idx="5174">
                  <c:v>7.7758668287636029E-2</c:v>
                </c:pt>
                <c:pt idx="5175">
                  <c:v>7.7135768287634493E-2</c:v>
                </c:pt>
                <c:pt idx="5176">
                  <c:v>7.775791828763437E-2</c:v>
                </c:pt>
                <c:pt idx="5177">
                  <c:v>7.8433018287634854E-2</c:v>
                </c:pt>
                <c:pt idx="5178">
                  <c:v>7.8553984954636308E-2</c:v>
                </c:pt>
                <c:pt idx="5179">
                  <c:v>7.7427484954634723E-2</c:v>
                </c:pt>
                <c:pt idx="5180">
                  <c:v>7.7236284954634998E-2</c:v>
                </c:pt>
                <c:pt idx="5181">
                  <c:v>7.7103234954636252E-2</c:v>
                </c:pt>
                <c:pt idx="5182">
                  <c:v>7.8560884954635229E-2</c:v>
                </c:pt>
                <c:pt idx="5183">
                  <c:v>7.8155868288634439E-2</c:v>
                </c:pt>
                <c:pt idx="5184">
                  <c:v>7.7243051621634168E-2</c:v>
                </c:pt>
                <c:pt idx="5185">
                  <c:v>7.656250162163572E-2</c:v>
                </c:pt>
                <c:pt idx="5186">
                  <c:v>7.6878168288635168E-2</c:v>
                </c:pt>
                <c:pt idx="5187">
                  <c:v>7.7928384954635194E-2</c:v>
                </c:pt>
                <c:pt idx="5188">
                  <c:v>7.8191701621635717E-2</c:v>
                </c:pt>
                <c:pt idx="5189">
                  <c:v>7.7994734954636075E-2</c:v>
                </c:pt>
                <c:pt idx="5190">
                  <c:v>7.8257551621634308E-2</c:v>
                </c:pt>
                <c:pt idx="5191">
                  <c:v>7.7960951621633884E-2</c:v>
                </c:pt>
                <c:pt idx="5192">
                  <c:v>7.9209518288635566E-2</c:v>
                </c:pt>
                <c:pt idx="5193">
                  <c:v>7.8989201621634836E-2</c:v>
                </c:pt>
                <c:pt idx="5194">
                  <c:v>7.8264084954636021E-2</c:v>
                </c:pt>
                <c:pt idx="5195">
                  <c:v>7.697470162163525E-2</c:v>
                </c:pt>
                <c:pt idx="5196">
                  <c:v>7.764975162063506E-2</c:v>
                </c:pt>
                <c:pt idx="5197">
                  <c:v>7.8228551620634607E-2</c:v>
                </c:pt>
                <c:pt idx="5198">
                  <c:v>7.8237968288634635E-2</c:v>
                </c:pt>
                <c:pt idx="5199">
                  <c:v>7.7044934954635297E-2</c:v>
                </c:pt>
                <c:pt idx="5200">
                  <c:v>7.6358784954635356E-2</c:v>
                </c:pt>
                <c:pt idx="5201">
                  <c:v>7.6919918287636252E-2</c:v>
                </c:pt>
                <c:pt idx="5202">
                  <c:v>7.8140668287634357E-2</c:v>
                </c:pt>
                <c:pt idx="5203">
                  <c:v>7.8339168288635991E-2</c:v>
                </c:pt>
                <c:pt idx="5204">
                  <c:v>7.7875568287636115E-2</c:v>
                </c:pt>
                <c:pt idx="5205">
                  <c:v>7.7461284954635362E-2</c:v>
                </c:pt>
                <c:pt idx="5206">
                  <c:v>7.6876201621635248E-2</c:v>
                </c:pt>
                <c:pt idx="5207">
                  <c:v>7.8968801621634471E-2</c:v>
                </c:pt>
                <c:pt idx="5208">
                  <c:v>7.8953034954634932E-2</c:v>
                </c:pt>
                <c:pt idx="5209">
                  <c:v>7.7675384954634469E-2</c:v>
                </c:pt>
                <c:pt idx="5210">
                  <c:v>7.7814984954635152E-2</c:v>
                </c:pt>
                <c:pt idx="5211">
                  <c:v>7.7466818288634359E-2</c:v>
                </c:pt>
                <c:pt idx="5212">
                  <c:v>7.8985651621635983E-2</c:v>
                </c:pt>
                <c:pt idx="5213">
                  <c:v>7.8482184954635686E-2</c:v>
                </c:pt>
                <c:pt idx="5214">
                  <c:v>7.7488468287635032E-2</c:v>
                </c:pt>
                <c:pt idx="5215">
                  <c:v>7.7370301620636101E-2</c:v>
                </c:pt>
                <c:pt idx="5216">
                  <c:v>7.7146501620635549E-2</c:v>
                </c:pt>
                <c:pt idx="5217">
                  <c:v>7.8319251620634051E-2</c:v>
                </c:pt>
                <c:pt idx="5218">
                  <c:v>7.7984651621635509E-2</c:v>
                </c:pt>
                <c:pt idx="5219">
                  <c:v>7.7502068287634091E-2</c:v>
                </c:pt>
                <c:pt idx="5220">
                  <c:v>7.773863495463465E-2</c:v>
                </c:pt>
                <c:pt idx="5221">
                  <c:v>7.8384268287635367E-2</c:v>
                </c:pt>
                <c:pt idx="5222">
                  <c:v>7.9232301621635332E-2</c:v>
                </c:pt>
                <c:pt idx="5223">
                  <c:v>7.9181001621636243E-2</c:v>
                </c:pt>
                <c:pt idx="5224">
                  <c:v>7.8301718287635241E-2</c:v>
                </c:pt>
                <c:pt idx="5225">
                  <c:v>7.8279134954634261E-2</c:v>
                </c:pt>
                <c:pt idx="5226">
                  <c:v>7.8342384954634442E-2</c:v>
                </c:pt>
                <c:pt idx="5227">
                  <c:v>7.9364468287634354E-2</c:v>
                </c:pt>
                <c:pt idx="5228">
                  <c:v>7.9515068288635776E-2</c:v>
                </c:pt>
                <c:pt idx="5229">
                  <c:v>7.8636468288635714E-2</c:v>
                </c:pt>
                <c:pt idx="5230">
                  <c:v>7.7811534954635692E-2</c:v>
                </c:pt>
                <c:pt idx="5231">
                  <c:v>7.7809984954635342E-2</c:v>
                </c:pt>
                <c:pt idx="5232">
                  <c:v>7.8437151620635165E-2</c:v>
                </c:pt>
                <c:pt idx="5233">
                  <c:v>7.8602318288634537E-2</c:v>
                </c:pt>
                <c:pt idx="5234">
                  <c:v>7.7092634954634948E-2</c:v>
                </c:pt>
                <c:pt idx="5235">
                  <c:v>7.6700968287633758E-2</c:v>
                </c:pt>
                <c:pt idx="5236">
                  <c:v>7.7074168288635919E-2</c:v>
                </c:pt>
                <c:pt idx="5237">
                  <c:v>7.8879068287635606E-2</c:v>
                </c:pt>
                <c:pt idx="5238">
                  <c:v>7.9626001620635295E-2</c:v>
                </c:pt>
                <c:pt idx="5239">
                  <c:v>7.909755162063617E-2</c:v>
                </c:pt>
                <c:pt idx="5240">
                  <c:v>7.8906251620635276E-2</c:v>
                </c:pt>
                <c:pt idx="5241">
                  <c:v>7.8626534954635036E-2</c:v>
                </c:pt>
                <c:pt idx="5242">
                  <c:v>7.9779901621636201E-2</c:v>
                </c:pt>
                <c:pt idx="5243">
                  <c:v>7.9632384954635343E-2</c:v>
                </c:pt>
                <c:pt idx="5244">
                  <c:v>7.8821668288636376E-2</c:v>
                </c:pt>
                <c:pt idx="5245">
                  <c:v>7.8148284954634578E-2</c:v>
                </c:pt>
                <c:pt idx="5246">
                  <c:v>7.8355068288635282E-2</c:v>
                </c:pt>
                <c:pt idx="5247">
                  <c:v>7.9242201621635561E-2</c:v>
                </c:pt>
                <c:pt idx="5248">
                  <c:v>7.9127268287635305E-2</c:v>
                </c:pt>
                <c:pt idx="5249">
                  <c:v>7.8284401621635441E-2</c:v>
                </c:pt>
                <c:pt idx="5250">
                  <c:v>7.7840318287636295E-2</c:v>
                </c:pt>
                <c:pt idx="5251">
                  <c:v>7.8040684954636591E-2</c:v>
                </c:pt>
                <c:pt idx="5252">
                  <c:v>7.9619768287635312E-2</c:v>
                </c:pt>
                <c:pt idx="5253">
                  <c:v>8.0472984954635424E-2</c:v>
                </c:pt>
                <c:pt idx="5254">
                  <c:v>7.9977201621634381E-2</c:v>
                </c:pt>
                <c:pt idx="5255">
                  <c:v>7.9995734954634218E-2</c:v>
                </c:pt>
                <c:pt idx="5256">
                  <c:v>8.0094368287635748E-2</c:v>
                </c:pt>
                <c:pt idx="5257">
                  <c:v>8.0787068287635849E-2</c:v>
                </c:pt>
                <c:pt idx="5258">
                  <c:v>8.1393868287635757E-2</c:v>
                </c:pt>
                <c:pt idx="5259">
                  <c:v>8.1193118288636429E-2</c:v>
                </c:pt>
                <c:pt idx="5260">
                  <c:v>8.0371268287635106E-2</c:v>
                </c:pt>
                <c:pt idx="5261">
                  <c:v>8.0423918288635848E-2</c:v>
                </c:pt>
                <c:pt idx="5262">
                  <c:v>8.1611868287634254E-2</c:v>
                </c:pt>
                <c:pt idx="5263">
                  <c:v>8.1054051621634843E-2</c:v>
                </c:pt>
                <c:pt idx="5264">
                  <c:v>8.0264034954634328E-2</c:v>
                </c:pt>
                <c:pt idx="5265">
                  <c:v>7.9325584954634737E-2</c:v>
                </c:pt>
                <c:pt idx="5266">
                  <c:v>7.9211801620635486E-2</c:v>
                </c:pt>
                <c:pt idx="5267">
                  <c:v>8.0622768287636065E-2</c:v>
                </c:pt>
                <c:pt idx="5268">
                  <c:v>8.0603168287634391E-2</c:v>
                </c:pt>
                <c:pt idx="5269">
                  <c:v>8.0258568287634363E-2</c:v>
                </c:pt>
                <c:pt idx="5270">
                  <c:v>7.9640051621634372E-2</c:v>
                </c:pt>
                <c:pt idx="5271">
                  <c:v>7.9829101620635529E-2</c:v>
                </c:pt>
                <c:pt idx="5272">
                  <c:v>8.1243151621634896E-2</c:v>
                </c:pt>
                <c:pt idx="5273">
                  <c:v>8.1313884954635457E-2</c:v>
                </c:pt>
                <c:pt idx="5274">
                  <c:v>8.0870718287634619E-2</c:v>
                </c:pt>
                <c:pt idx="5275">
                  <c:v>7.9752618287635274E-2</c:v>
                </c:pt>
                <c:pt idx="5276">
                  <c:v>8.018755162163585E-2</c:v>
                </c:pt>
                <c:pt idx="5277">
                  <c:v>8.0485651621634263E-2</c:v>
                </c:pt>
                <c:pt idx="5278">
                  <c:v>8.0911151621634675E-2</c:v>
                </c:pt>
                <c:pt idx="5279">
                  <c:v>7.9466551621635434E-2</c:v>
                </c:pt>
                <c:pt idx="5280">
                  <c:v>8.0039384954636278E-2</c:v>
                </c:pt>
                <c:pt idx="5281">
                  <c:v>7.9800701621635911E-2</c:v>
                </c:pt>
                <c:pt idx="5282">
                  <c:v>8.0899784954636816E-2</c:v>
                </c:pt>
                <c:pt idx="5283">
                  <c:v>8.0696251620635012E-2</c:v>
                </c:pt>
                <c:pt idx="5284">
                  <c:v>7.9867468287636273E-2</c:v>
                </c:pt>
                <c:pt idx="5285">
                  <c:v>7.9427718288636401E-2</c:v>
                </c:pt>
                <c:pt idx="5286">
                  <c:v>7.9647451620635495E-2</c:v>
                </c:pt>
                <c:pt idx="5287">
                  <c:v>8.0635468287635265E-2</c:v>
                </c:pt>
                <c:pt idx="5288">
                  <c:v>8.1055351621634047E-2</c:v>
                </c:pt>
                <c:pt idx="5289">
                  <c:v>8.0430534954634952E-2</c:v>
                </c:pt>
                <c:pt idx="5290">
                  <c:v>8.0754068287635677E-2</c:v>
                </c:pt>
                <c:pt idx="5291">
                  <c:v>8.0445734954634945E-2</c:v>
                </c:pt>
                <c:pt idx="5292">
                  <c:v>8.1554718288636169E-2</c:v>
                </c:pt>
                <c:pt idx="5293">
                  <c:v>8.0946784954635392E-2</c:v>
                </c:pt>
                <c:pt idx="5294">
                  <c:v>8.031151828763497E-2</c:v>
                </c:pt>
                <c:pt idx="5295">
                  <c:v>7.9645751621635258E-2</c:v>
                </c:pt>
                <c:pt idx="5296">
                  <c:v>7.999940162163624E-2</c:v>
                </c:pt>
                <c:pt idx="5297">
                  <c:v>8.1270134954634005E-2</c:v>
                </c:pt>
                <c:pt idx="5298">
                  <c:v>8.0987484954634953E-2</c:v>
                </c:pt>
                <c:pt idx="5299">
                  <c:v>8.0716601621634881E-2</c:v>
                </c:pt>
                <c:pt idx="5300">
                  <c:v>8.0248134954635036E-2</c:v>
                </c:pt>
                <c:pt idx="5301">
                  <c:v>8.0641568287635496E-2</c:v>
                </c:pt>
                <c:pt idx="5302">
                  <c:v>8.2843584954634425E-2</c:v>
                </c:pt>
                <c:pt idx="5303">
                  <c:v>8.243015162063641E-2</c:v>
                </c:pt>
                <c:pt idx="5304">
                  <c:v>8.2291068288634778E-2</c:v>
                </c:pt>
                <c:pt idx="5305">
                  <c:v>8.1905201621633866E-2</c:v>
                </c:pt>
                <c:pt idx="5306">
                  <c:v>8.1963384954635204E-2</c:v>
                </c:pt>
                <c:pt idx="5307">
                  <c:v>8.2965934954634252E-2</c:v>
                </c:pt>
                <c:pt idx="5308">
                  <c:v>8.3143751621635703E-2</c:v>
                </c:pt>
                <c:pt idx="5309">
                  <c:v>8.2341151621635605E-2</c:v>
                </c:pt>
                <c:pt idx="5310">
                  <c:v>8.2337284954636575E-2</c:v>
                </c:pt>
                <c:pt idx="5311">
                  <c:v>8.2230268287634717E-2</c:v>
                </c:pt>
                <c:pt idx="5312">
                  <c:v>8.2381401621635236E-2</c:v>
                </c:pt>
                <c:pt idx="5313">
                  <c:v>8.1869734954636814E-2</c:v>
                </c:pt>
                <c:pt idx="5314">
                  <c:v>8.1298201621635174E-2</c:v>
                </c:pt>
                <c:pt idx="5315">
                  <c:v>8.0765518288636345E-2</c:v>
                </c:pt>
                <c:pt idx="5316">
                  <c:v>8.1468434954634988E-2</c:v>
                </c:pt>
                <c:pt idx="5317">
                  <c:v>8.2356734954634719E-2</c:v>
                </c:pt>
                <c:pt idx="5318">
                  <c:v>8.2329418287635209E-2</c:v>
                </c:pt>
                <c:pt idx="5319">
                  <c:v>8.2018884954635413E-2</c:v>
                </c:pt>
                <c:pt idx="5320">
                  <c:v>8.1693001621635647E-2</c:v>
                </c:pt>
                <c:pt idx="5321">
                  <c:v>8.2404584954634347E-2</c:v>
                </c:pt>
                <c:pt idx="5322">
                  <c:v>8.3190301621636126E-2</c:v>
                </c:pt>
                <c:pt idx="5323">
                  <c:v>8.2375418287634533E-2</c:v>
                </c:pt>
                <c:pt idx="5324">
                  <c:v>8.109976828763435E-2</c:v>
                </c:pt>
                <c:pt idx="5325">
                  <c:v>8.032551828763515E-2</c:v>
                </c:pt>
                <c:pt idx="5326">
                  <c:v>8.0007784954636479E-2</c:v>
                </c:pt>
                <c:pt idx="5327">
                  <c:v>8.020486828763565E-2</c:v>
                </c:pt>
                <c:pt idx="5328">
                  <c:v>7.9942651621635635E-2</c:v>
                </c:pt>
                <c:pt idx="5329">
                  <c:v>7.8951934954636288E-2</c:v>
                </c:pt>
                <c:pt idx="5330">
                  <c:v>7.8651668287635618E-2</c:v>
                </c:pt>
                <c:pt idx="5331">
                  <c:v>7.8870851621635568E-2</c:v>
                </c:pt>
                <c:pt idx="5332">
                  <c:v>7.8888734954634915E-2</c:v>
                </c:pt>
                <c:pt idx="5333">
                  <c:v>7.9041968288635106E-2</c:v>
                </c:pt>
                <c:pt idx="5334">
                  <c:v>7.785648495463518E-2</c:v>
                </c:pt>
                <c:pt idx="5335">
                  <c:v>7.668908495463525E-2</c:v>
                </c:pt>
                <c:pt idx="5336">
                  <c:v>7.6746284954634009E-2</c:v>
                </c:pt>
                <c:pt idx="5337">
                  <c:v>7.7392868287635169E-2</c:v>
                </c:pt>
                <c:pt idx="5338">
                  <c:v>7.6763184954634328E-2</c:v>
                </c:pt>
                <c:pt idx="5339">
                  <c:v>7.581955162163459E-2</c:v>
                </c:pt>
                <c:pt idx="5340">
                  <c:v>7.5164734954634854E-2</c:v>
                </c:pt>
                <c:pt idx="5341">
                  <c:v>7.4509701620634333E-2</c:v>
                </c:pt>
                <c:pt idx="5342">
                  <c:v>7.5102684954634485E-2</c:v>
                </c:pt>
                <c:pt idx="5343">
                  <c:v>7.5838751621635142E-2</c:v>
                </c:pt>
                <c:pt idx="5344">
                  <c:v>7.4789118288634798E-2</c:v>
                </c:pt>
                <c:pt idx="5345">
                  <c:v>7.3775301621635508E-2</c:v>
                </c:pt>
                <c:pt idx="5346">
                  <c:v>7.4789218287635878E-2</c:v>
                </c:pt>
                <c:pt idx="5347">
                  <c:v>7.5396951620636005E-2</c:v>
                </c:pt>
                <c:pt idx="5348">
                  <c:v>7.5568618287634864E-2</c:v>
                </c:pt>
                <c:pt idx="5349">
                  <c:v>7.5036001621635068E-2</c:v>
                </c:pt>
                <c:pt idx="5350">
                  <c:v>7.4820601620636668E-2</c:v>
                </c:pt>
                <c:pt idx="5351">
                  <c:v>7.4633368287633589E-2</c:v>
                </c:pt>
                <c:pt idx="5352">
                  <c:v>7.5997018287635415E-2</c:v>
                </c:pt>
                <c:pt idx="5353">
                  <c:v>7.6530651621634777E-2</c:v>
                </c:pt>
                <c:pt idx="5354">
                  <c:v>7.5292701621634622E-2</c:v>
                </c:pt>
                <c:pt idx="5355">
                  <c:v>7.4503551621633607E-2</c:v>
                </c:pt>
                <c:pt idx="5356">
                  <c:v>7.434643495463425E-2</c:v>
                </c:pt>
                <c:pt idx="5357">
                  <c:v>7.5284684954635056E-2</c:v>
                </c:pt>
                <c:pt idx="5358">
                  <c:v>7.5425918287635257E-2</c:v>
                </c:pt>
                <c:pt idx="5359">
                  <c:v>7.4421951620635612E-2</c:v>
                </c:pt>
                <c:pt idx="5360">
                  <c:v>7.3903834954634734E-2</c:v>
                </c:pt>
                <c:pt idx="5361">
                  <c:v>7.3866768287634971E-2</c:v>
                </c:pt>
                <c:pt idx="5362">
                  <c:v>7.4669251621635541E-2</c:v>
                </c:pt>
                <c:pt idx="5363">
                  <c:v>7.510711828763475E-2</c:v>
                </c:pt>
                <c:pt idx="5364">
                  <c:v>7.4764268288635721E-2</c:v>
                </c:pt>
                <c:pt idx="5365">
                  <c:v>7.3881751621636044E-2</c:v>
                </c:pt>
                <c:pt idx="5366">
                  <c:v>7.3637501620634455E-2</c:v>
                </c:pt>
                <c:pt idx="5367">
                  <c:v>7.4537051621636069E-2</c:v>
                </c:pt>
                <c:pt idx="5368">
                  <c:v>7.5157384954636003E-2</c:v>
                </c:pt>
                <c:pt idx="5369">
                  <c:v>7.4218184954634753E-2</c:v>
                </c:pt>
                <c:pt idx="5370">
                  <c:v>7.3031101621633981E-2</c:v>
                </c:pt>
                <c:pt idx="5371">
                  <c:v>7.3384568287634538E-2</c:v>
                </c:pt>
                <c:pt idx="5372">
                  <c:v>7.5249551621634853E-2</c:v>
                </c:pt>
                <c:pt idx="5373">
                  <c:v>7.5131518287635674E-2</c:v>
                </c:pt>
                <c:pt idx="5374">
                  <c:v>7.4159968287634742E-2</c:v>
                </c:pt>
                <c:pt idx="5375">
                  <c:v>7.3683868287636317E-2</c:v>
                </c:pt>
                <c:pt idx="5376">
                  <c:v>7.4301684954635322E-2</c:v>
                </c:pt>
                <c:pt idx="5377">
                  <c:v>7.524531828763506E-2</c:v>
                </c:pt>
                <c:pt idx="5378">
                  <c:v>7.5008518287635356E-2</c:v>
                </c:pt>
                <c:pt idx="5379">
                  <c:v>7.4293718288636429E-2</c:v>
                </c:pt>
                <c:pt idx="5380">
                  <c:v>7.3713718288635294E-2</c:v>
                </c:pt>
                <c:pt idx="5381">
                  <c:v>7.3785934954635396E-2</c:v>
                </c:pt>
                <c:pt idx="5382">
                  <c:v>7.5530568287634298E-2</c:v>
                </c:pt>
                <c:pt idx="5383">
                  <c:v>7.5002901621635504E-2</c:v>
                </c:pt>
                <c:pt idx="5384">
                  <c:v>7.453275162163378E-2</c:v>
                </c:pt>
                <c:pt idx="5385">
                  <c:v>7.4115901621634978E-2</c:v>
                </c:pt>
                <c:pt idx="5386">
                  <c:v>7.3848334954634526E-2</c:v>
                </c:pt>
                <c:pt idx="5387">
                  <c:v>7.5501468288635382E-2</c:v>
                </c:pt>
                <c:pt idx="5388">
                  <c:v>7.5535001621634651E-2</c:v>
                </c:pt>
                <c:pt idx="5389">
                  <c:v>7.4897634954636333E-2</c:v>
                </c:pt>
                <c:pt idx="5390">
                  <c:v>7.3724701621635719E-2</c:v>
                </c:pt>
                <c:pt idx="5391">
                  <c:v>7.4142384954635349E-2</c:v>
                </c:pt>
                <c:pt idx="5392">
                  <c:v>7.5423518288633945E-2</c:v>
                </c:pt>
                <c:pt idx="5393">
                  <c:v>7.5153151621634523E-2</c:v>
                </c:pt>
                <c:pt idx="5394">
                  <c:v>7.4379434954636198E-2</c:v>
                </c:pt>
                <c:pt idx="5395">
                  <c:v>7.3390918287635915E-2</c:v>
                </c:pt>
                <c:pt idx="5396">
                  <c:v>7.3657701621636124E-2</c:v>
                </c:pt>
                <c:pt idx="5397">
                  <c:v>7.5420884954635087E-2</c:v>
                </c:pt>
                <c:pt idx="5398">
                  <c:v>7.548471828763495E-2</c:v>
                </c:pt>
                <c:pt idx="5399">
                  <c:v>7.4401068288635047E-2</c:v>
                </c:pt>
                <c:pt idx="5400">
                  <c:v>7.4062818287636306E-2</c:v>
                </c:pt>
                <c:pt idx="5401">
                  <c:v>7.4157251621636805E-2</c:v>
                </c:pt>
                <c:pt idx="5402">
                  <c:v>7.4104268287633973E-2</c:v>
                </c:pt>
                <c:pt idx="5403">
                  <c:v>7.4140001620634083E-2</c:v>
                </c:pt>
                <c:pt idx="5404">
                  <c:v>7.2834684954635437E-2</c:v>
                </c:pt>
                <c:pt idx="5405">
                  <c:v>7.1978368287634625E-2</c:v>
                </c:pt>
                <c:pt idx="5406">
                  <c:v>7.2610551621634573E-2</c:v>
                </c:pt>
                <c:pt idx="5407">
                  <c:v>7.4171718287635274E-2</c:v>
                </c:pt>
                <c:pt idx="5408">
                  <c:v>7.3781434954634323E-2</c:v>
                </c:pt>
                <c:pt idx="5409">
                  <c:v>7.3043668287635116E-2</c:v>
                </c:pt>
                <c:pt idx="5410">
                  <c:v>7.2767084954634159E-2</c:v>
                </c:pt>
                <c:pt idx="5411">
                  <c:v>7.2673251620633567E-2</c:v>
                </c:pt>
                <c:pt idx="5412">
                  <c:v>7.4171868287635251E-2</c:v>
                </c:pt>
                <c:pt idx="5413">
                  <c:v>7.3904901620636482E-2</c:v>
                </c:pt>
                <c:pt idx="5414">
                  <c:v>7.3554468287634039E-2</c:v>
                </c:pt>
                <c:pt idx="5415">
                  <c:v>7.3167418287635316E-2</c:v>
                </c:pt>
                <c:pt idx="5416">
                  <c:v>7.27574516216353E-2</c:v>
                </c:pt>
                <c:pt idx="5417">
                  <c:v>7.4234751621634759E-2</c:v>
                </c:pt>
                <c:pt idx="5418">
                  <c:v>7.3905601621635869E-2</c:v>
                </c:pt>
                <c:pt idx="5419">
                  <c:v>7.3646801621634866E-2</c:v>
                </c:pt>
                <c:pt idx="5420">
                  <c:v>7.3644034954636256E-2</c:v>
                </c:pt>
                <c:pt idx="5421">
                  <c:v>7.3286751620635388E-2</c:v>
                </c:pt>
                <c:pt idx="5422">
                  <c:v>7.4795551620635253E-2</c:v>
                </c:pt>
                <c:pt idx="5423">
                  <c:v>7.522538495463485E-2</c:v>
                </c:pt>
                <c:pt idx="5424">
                  <c:v>7.3514068287634432E-2</c:v>
                </c:pt>
                <c:pt idx="5425">
                  <c:v>7.369045162163515E-2</c:v>
                </c:pt>
                <c:pt idx="5426">
                  <c:v>7.2700434954635101E-2</c:v>
                </c:pt>
                <c:pt idx="5427">
                  <c:v>7.5124318288635111E-2</c:v>
                </c:pt>
                <c:pt idx="5428">
                  <c:v>7.4274601621635045E-2</c:v>
                </c:pt>
                <c:pt idx="5429">
                  <c:v>7.3547001620635571E-2</c:v>
                </c:pt>
                <c:pt idx="5430">
                  <c:v>7.2769701621634569E-2</c:v>
                </c:pt>
                <c:pt idx="5431">
                  <c:v>7.2697901621635724E-2</c:v>
                </c:pt>
                <c:pt idx="5432">
                  <c:v>7.4064034954634567E-2</c:v>
                </c:pt>
                <c:pt idx="5433">
                  <c:v>7.3540084954636514E-2</c:v>
                </c:pt>
                <c:pt idx="5434">
                  <c:v>7.365000162063487E-2</c:v>
                </c:pt>
                <c:pt idx="5435">
                  <c:v>7.3246468288635486E-2</c:v>
                </c:pt>
                <c:pt idx="5436">
                  <c:v>7.3230234954634016E-2</c:v>
                </c:pt>
                <c:pt idx="5437">
                  <c:v>7.4679318287635882E-2</c:v>
                </c:pt>
                <c:pt idx="5438">
                  <c:v>7.4340684954636332E-2</c:v>
                </c:pt>
                <c:pt idx="5439">
                  <c:v>7.3824234954635332E-2</c:v>
                </c:pt>
                <c:pt idx="5440">
                  <c:v>7.3343234954636488E-2</c:v>
                </c:pt>
                <c:pt idx="5441">
                  <c:v>7.3093418287635631E-2</c:v>
                </c:pt>
                <c:pt idx="5442">
                  <c:v>7.4681101621635465E-2</c:v>
                </c:pt>
                <c:pt idx="5443">
                  <c:v>7.4414751620634961E-2</c:v>
                </c:pt>
                <c:pt idx="5444">
                  <c:v>7.3987401620634247E-2</c:v>
                </c:pt>
                <c:pt idx="5445">
                  <c:v>7.3987601620634807E-2</c:v>
                </c:pt>
                <c:pt idx="5446">
                  <c:v>7.3377868287634401E-2</c:v>
                </c:pt>
                <c:pt idx="5447">
                  <c:v>7.486813495463443E-2</c:v>
                </c:pt>
                <c:pt idx="5448">
                  <c:v>7.5110984954635557E-2</c:v>
                </c:pt>
                <c:pt idx="5449">
                  <c:v>7.4259168288634131E-2</c:v>
                </c:pt>
                <c:pt idx="5450">
                  <c:v>7.354006828763629E-2</c:v>
                </c:pt>
                <c:pt idx="5451">
                  <c:v>7.3404084954635268E-2</c:v>
                </c:pt>
                <c:pt idx="5452">
                  <c:v>7.4101834954635765E-2</c:v>
                </c:pt>
                <c:pt idx="5453">
                  <c:v>7.4639451620635372E-2</c:v>
                </c:pt>
                <c:pt idx="5454">
                  <c:v>7.480531828763573E-2</c:v>
                </c:pt>
                <c:pt idx="5455">
                  <c:v>7.4231484954635635E-2</c:v>
                </c:pt>
                <c:pt idx="5456">
                  <c:v>7.4185268287635525E-2</c:v>
                </c:pt>
                <c:pt idx="5457">
                  <c:v>7.4842351620635045E-2</c:v>
                </c:pt>
                <c:pt idx="5458">
                  <c:v>7.4326834954634352E-2</c:v>
                </c:pt>
                <c:pt idx="5459">
                  <c:v>7.337051828763555E-2</c:v>
                </c:pt>
                <c:pt idx="5460">
                  <c:v>7.3668768287635716E-2</c:v>
                </c:pt>
                <c:pt idx="5461">
                  <c:v>7.4148084954634458E-2</c:v>
                </c:pt>
                <c:pt idx="5462">
                  <c:v>7.4860484954635625E-2</c:v>
                </c:pt>
                <c:pt idx="5463">
                  <c:v>7.562450162063597E-2</c:v>
                </c:pt>
                <c:pt idx="5464">
                  <c:v>7.4505368288635326E-2</c:v>
                </c:pt>
                <c:pt idx="5465">
                  <c:v>7.4250001621635336E-2</c:v>
                </c:pt>
                <c:pt idx="5466">
                  <c:v>7.3926251621635602E-2</c:v>
                </c:pt>
                <c:pt idx="5467">
                  <c:v>7.4378934954635684E-2</c:v>
                </c:pt>
                <c:pt idx="5468">
                  <c:v>7.4092968287635147E-2</c:v>
                </c:pt>
                <c:pt idx="5469">
                  <c:v>7.3663451621635817E-2</c:v>
                </c:pt>
                <c:pt idx="5470">
                  <c:v>7.3140701620635712E-2</c:v>
                </c:pt>
                <c:pt idx="5471">
                  <c:v>7.3372118287636484E-2</c:v>
                </c:pt>
                <c:pt idx="5472">
                  <c:v>7.3846634954634199E-2</c:v>
                </c:pt>
                <c:pt idx="5473">
                  <c:v>7.4185401620635277E-2</c:v>
                </c:pt>
                <c:pt idx="5474">
                  <c:v>7.2805268287636254E-2</c:v>
                </c:pt>
                <c:pt idx="5475">
                  <c:v>7.3259384954635381E-2</c:v>
                </c:pt>
                <c:pt idx="5476">
                  <c:v>7.3982818287634006E-2</c:v>
                </c:pt>
                <c:pt idx="5477">
                  <c:v>7.5487284954636552E-2</c:v>
                </c:pt>
                <c:pt idx="5478">
                  <c:v>7.5843184954635406E-2</c:v>
                </c:pt>
                <c:pt idx="5479">
                  <c:v>7.4824851620634819E-2</c:v>
                </c:pt>
                <c:pt idx="5480">
                  <c:v>7.5005551621634498E-2</c:v>
                </c:pt>
                <c:pt idx="5481">
                  <c:v>7.500840162063574E-2</c:v>
                </c:pt>
                <c:pt idx="5482">
                  <c:v>7.5145768287635223E-2</c:v>
                </c:pt>
                <c:pt idx="5483">
                  <c:v>7.5825418288635676E-2</c:v>
                </c:pt>
                <c:pt idx="5484">
                  <c:v>7.4936118287634829E-2</c:v>
                </c:pt>
                <c:pt idx="5485">
                  <c:v>7.4030134954636312E-2</c:v>
                </c:pt>
                <c:pt idx="5486">
                  <c:v>7.3399784954634756E-2</c:v>
                </c:pt>
                <c:pt idx="5487">
                  <c:v>7.4482034954634374E-2</c:v>
                </c:pt>
                <c:pt idx="5488">
                  <c:v>7.4702601620634385E-2</c:v>
                </c:pt>
                <c:pt idx="5489">
                  <c:v>7.4958584954634505E-2</c:v>
                </c:pt>
                <c:pt idx="5490">
                  <c:v>7.6301618287635181E-2</c:v>
                </c:pt>
                <c:pt idx="5491">
                  <c:v>7.7264601620635448E-2</c:v>
                </c:pt>
                <c:pt idx="5492">
                  <c:v>7.8284568288633866E-2</c:v>
                </c:pt>
                <c:pt idx="5493">
                  <c:v>7.7936951621635858E-2</c:v>
                </c:pt>
                <c:pt idx="5494">
                  <c:v>7.7039684954634341E-2</c:v>
                </c:pt>
                <c:pt idx="5495">
                  <c:v>7.6917134954633953E-2</c:v>
                </c:pt>
                <c:pt idx="5496">
                  <c:v>7.6277901621635197E-2</c:v>
                </c:pt>
                <c:pt idx="5497">
                  <c:v>7.6468684954633576E-2</c:v>
                </c:pt>
                <c:pt idx="5498">
                  <c:v>7.7400518288635839E-2</c:v>
                </c:pt>
                <c:pt idx="5499">
                  <c:v>7.6560934954635146E-2</c:v>
                </c:pt>
                <c:pt idx="5500">
                  <c:v>7.5514301621634333E-2</c:v>
                </c:pt>
                <c:pt idx="5501">
                  <c:v>7.5603118287634802E-2</c:v>
                </c:pt>
                <c:pt idx="5502">
                  <c:v>7.6731568288634394E-2</c:v>
                </c:pt>
                <c:pt idx="5503">
                  <c:v>7.6374618288635704E-2</c:v>
                </c:pt>
                <c:pt idx="5504">
                  <c:v>7.6527151620636419E-2</c:v>
                </c:pt>
                <c:pt idx="5505">
                  <c:v>7.7242951620634687E-2</c:v>
                </c:pt>
                <c:pt idx="5506">
                  <c:v>7.7549334954635812E-2</c:v>
                </c:pt>
                <c:pt idx="5507">
                  <c:v>7.8491168287634056E-2</c:v>
                </c:pt>
                <c:pt idx="5508">
                  <c:v>7.8472051621634537E-2</c:v>
                </c:pt>
                <c:pt idx="5509">
                  <c:v>7.7809351621635076E-2</c:v>
                </c:pt>
                <c:pt idx="5510">
                  <c:v>7.633166828763463E-2</c:v>
                </c:pt>
                <c:pt idx="5511">
                  <c:v>7.6012584954634393E-2</c:v>
                </c:pt>
                <c:pt idx="5512">
                  <c:v>7.6254584954636245E-2</c:v>
                </c:pt>
                <c:pt idx="5513">
                  <c:v>7.6803618287634295E-2</c:v>
                </c:pt>
                <c:pt idx="5514">
                  <c:v>7.6645084954634429E-2</c:v>
                </c:pt>
                <c:pt idx="5515">
                  <c:v>7.5685351621636615E-2</c:v>
                </c:pt>
                <c:pt idx="5516">
                  <c:v>7.5345251621635884E-2</c:v>
                </c:pt>
                <c:pt idx="5517">
                  <c:v>7.6552151620635472E-2</c:v>
                </c:pt>
                <c:pt idx="5518">
                  <c:v>7.7083568288633858E-2</c:v>
                </c:pt>
                <c:pt idx="5519">
                  <c:v>7.6658551620635423E-2</c:v>
                </c:pt>
                <c:pt idx="5520">
                  <c:v>7.6886618287636127E-2</c:v>
                </c:pt>
                <c:pt idx="5521">
                  <c:v>7.6995634954636488E-2</c:v>
                </c:pt>
                <c:pt idx="5522">
                  <c:v>7.6880301620635111E-2</c:v>
                </c:pt>
                <c:pt idx="5523">
                  <c:v>7.7254968287634812E-2</c:v>
                </c:pt>
                <c:pt idx="5524">
                  <c:v>7.5613134954634648E-2</c:v>
                </c:pt>
                <c:pt idx="5525">
                  <c:v>7.5551368288635873E-2</c:v>
                </c:pt>
                <c:pt idx="5526">
                  <c:v>7.5809484954635936E-2</c:v>
                </c:pt>
                <c:pt idx="5527">
                  <c:v>7.6142551621636217E-2</c:v>
                </c:pt>
                <c:pt idx="5528">
                  <c:v>7.613675162163594E-2</c:v>
                </c:pt>
                <c:pt idx="5529">
                  <c:v>7.618228495463511E-2</c:v>
                </c:pt>
                <c:pt idx="5530">
                  <c:v>7.6587634954634526E-2</c:v>
                </c:pt>
                <c:pt idx="5531">
                  <c:v>7.6682168287634328E-2</c:v>
                </c:pt>
                <c:pt idx="5532">
                  <c:v>7.6807184954635149E-2</c:v>
                </c:pt>
                <c:pt idx="5533">
                  <c:v>7.6540551621635006E-2</c:v>
                </c:pt>
                <c:pt idx="5534">
                  <c:v>7.6957634954634729E-2</c:v>
                </c:pt>
                <c:pt idx="5535">
                  <c:v>7.590483495463643E-2</c:v>
                </c:pt>
                <c:pt idx="5536">
                  <c:v>7.6540234954636605E-2</c:v>
                </c:pt>
                <c:pt idx="5537">
                  <c:v>7.7255318287635349E-2</c:v>
                </c:pt>
                <c:pt idx="5538">
                  <c:v>7.7061918288634873E-2</c:v>
                </c:pt>
                <c:pt idx="5539">
                  <c:v>7.6428984954635043E-2</c:v>
                </c:pt>
                <c:pt idx="5540">
                  <c:v>7.5855618287635013E-2</c:v>
                </c:pt>
                <c:pt idx="5541">
                  <c:v>7.6035834954634313E-2</c:v>
                </c:pt>
                <c:pt idx="5542">
                  <c:v>7.8169884954634755E-2</c:v>
                </c:pt>
                <c:pt idx="5543">
                  <c:v>7.8361868288634812E-2</c:v>
                </c:pt>
                <c:pt idx="5544">
                  <c:v>7.7741334954634228E-2</c:v>
                </c:pt>
                <c:pt idx="5545">
                  <c:v>7.6619484954635469E-2</c:v>
                </c:pt>
                <c:pt idx="5546">
                  <c:v>7.6809634954635359E-2</c:v>
                </c:pt>
                <c:pt idx="5547">
                  <c:v>7.8020518287635371E-2</c:v>
                </c:pt>
                <c:pt idx="5548">
                  <c:v>7.802663495463405E-2</c:v>
                </c:pt>
                <c:pt idx="5549">
                  <c:v>7.7947118288635681E-2</c:v>
                </c:pt>
                <c:pt idx="5550">
                  <c:v>7.6583634954635743E-2</c:v>
                </c:pt>
                <c:pt idx="5551">
                  <c:v>7.6065968287634705E-2</c:v>
                </c:pt>
                <c:pt idx="5552">
                  <c:v>7.7772918288635667E-2</c:v>
                </c:pt>
                <c:pt idx="5553">
                  <c:v>7.7424934954635122E-2</c:v>
                </c:pt>
                <c:pt idx="5554">
                  <c:v>7.6992984954635718E-2</c:v>
                </c:pt>
                <c:pt idx="5555">
                  <c:v>7.7123401621633919E-2</c:v>
                </c:pt>
                <c:pt idx="5556">
                  <c:v>7.7568134954635243E-2</c:v>
                </c:pt>
                <c:pt idx="5557">
                  <c:v>7.8428684954635758E-2</c:v>
                </c:pt>
                <c:pt idx="5558">
                  <c:v>7.7521601621635045E-2</c:v>
                </c:pt>
                <c:pt idx="5559">
                  <c:v>7.6639618287634464E-2</c:v>
                </c:pt>
                <c:pt idx="5560">
                  <c:v>7.6008868287633563E-2</c:v>
                </c:pt>
                <c:pt idx="5561">
                  <c:v>7.6367884954635118E-2</c:v>
                </c:pt>
                <c:pt idx="5562">
                  <c:v>7.7671951620635143E-2</c:v>
                </c:pt>
                <c:pt idx="5563">
                  <c:v>7.8734034954635407E-2</c:v>
                </c:pt>
                <c:pt idx="5564">
                  <c:v>7.7618901620635145E-2</c:v>
                </c:pt>
                <c:pt idx="5565">
                  <c:v>7.6349501621633481E-2</c:v>
                </c:pt>
                <c:pt idx="5566">
                  <c:v>7.6736301621634612E-2</c:v>
                </c:pt>
                <c:pt idx="5567">
                  <c:v>7.8056318288634602E-2</c:v>
                </c:pt>
                <c:pt idx="5568">
                  <c:v>7.7660334954636229E-2</c:v>
                </c:pt>
                <c:pt idx="5569">
                  <c:v>7.7033618288634559E-2</c:v>
                </c:pt>
                <c:pt idx="5570">
                  <c:v>7.5753551620635934E-2</c:v>
                </c:pt>
                <c:pt idx="5571">
                  <c:v>7.6541818287635538E-2</c:v>
                </c:pt>
                <c:pt idx="5572">
                  <c:v>7.8076234954634588E-2</c:v>
                </c:pt>
                <c:pt idx="5573">
                  <c:v>7.7898651621635923E-2</c:v>
                </c:pt>
                <c:pt idx="5574">
                  <c:v>7.6851051621636218E-2</c:v>
                </c:pt>
                <c:pt idx="5575">
                  <c:v>7.6392684954635387E-2</c:v>
                </c:pt>
                <c:pt idx="5576">
                  <c:v>7.6448634954635525E-2</c:v>
                </c:pt>
                <c:pt idx="5577">
                  <c:v>7.7492284954635254E-2</c:v>
                </c:pt>
                <c:pt idx="5578">
                  <c:v>7.7453751620636085E-2</c:v>
                </c:pt>
                <c:pt idx="5579">
                  <c:v>7.6875068288634468E-2</c:v>
                </c:pt>
                <c:pt idx="5580">
                  <c:v>7.6097351621635584E-2</c:v>
                </c:pt>
                <c:pt idx="5581">
                  <c:v>7.630735162063465E-2</c:v>
                </c:pt>
                <c:pt idx="5582">
                  <c:v>7.7134751621635106E-2</c:v>
                </c:pt>
                <c:pt idx="5583">
                  <c:v>7.6354968288635222E-2</c:v>
                </c:pt>
                <c:pt idx="5584">
                  <c:v>7.5732484954634943E-2</c:v>
                </c:pt>
                <c:pt idx="5585">
                  <c:v>7.5234451621634252E-2</c:v>
                </c:pt>
                <c:pt idx="5586">
                  <c:v>7.5892401621635047E-2</c:v>
                </c:pt>
                <c:pt idx="5587">
                  <c:v>7.7311068287634926E-2</c:v>
                </c:pt>
                <c:pt idx="5588">
                  <c:v>7.780305162163606E-2</c:v>
                </c:pt>
                <c:pt idx="5589">
                  <c:v>7.5680501621636781E-2</c:v>
                </c:pt>
                <c:pt idx="5590">
                  <c:v>7.3962268287635441E-2</c:v>
                </c:pt>
                <c:pt idx="5591">
                  <c:v>7.4117968287634201E-2</c:v>
                </c:pt>
                <c:pt idx="5592">
                  <c:v>7.4654434954634669E-2</c:v>
                </c:pt>
                <c:pt idx="5593">
                  <c:v>7.3768134954635217E-2</c:v>
                </c:pt>
                <c:pt idx="5594">
                  <c:v>7.2991251621635472E-2</c:v>
                </c:pt>
                <c:pt idx="5595">
                  <c:v>7.1641951621636141E-2</c:v>
                </c:pt>
                <c:pt idx="5596">
                  <c:v>7.1924784954635529E-2</c:v>
                </c:pt>
                <c:pt idx="5597">
                  <c:v>7.3041368288634972E-2</c:v>
                </c:pt>
                <c:pt idx="5598">
                  <c:v>7.2889668287634907E-2</c:v>
                </c:pt>
                <c:pt idx="5599">
                  <c:v>7.2081984954634054E-2</c:v>
                </c:pt>
                <c:pt idx="5600">
                  <c:v>7.095546828863411E-2</c:v>
                </c:pt>
                <c:pt idx="5601">
                  <c:v>7.0963818287635677E-2</c:v>
                </c:pt>
                <c:pt idx="5602">
                  <c:v>7.2225218288634624E-2</c:v>
                </c:pt>
                <c:pt idx="5603">
                  <c:v>7.2538301621634022E-2</c:v>
                </c:pt>
                <c:pt idx="5604">
                  <c:v>7.1190434954635423E-2</c:v>
                </c:pt>
                <c:pt idx="5605">
                  <c:v>7.0810701621635191E-2</c:v>
                </c:pt>
                <c:pt idx="5606">
                  <c:v>7.1436418287635833E-2</c:v>
                </c:pt>
                <c:pt idx="5607">
                  <c:v>7.2087351621636403E-2</c:v>
                </c:pt>
                <c:pt idx="5608">
                  <c:v>7.2292718287634644E-2</c:v>
                </c:pt>
                <c:pt idx="5609">
                  <c:v>7.1266151621633883E-2</c:v>
                </c:pt>
                <c:pt idx="5610">
                  <c:v>7.0418434954635872E-2</c:v>
                </c:pt>
                <c:pt idx="5611">
                  <c:v>7.1318568288635392E-2</c:v>
                </c:pt>
                <c:pt idx="5612">
                  <c:v>7.2836968287635445E-2</c:v>
                </c:pt>
                <c:pt idx="5613">
                  <c:v>7.2677834954635673E-2</c:v>
                </c:pt>
                <c:pt idx="5614">
                  <c:v>7.2103551620635559E-2</c:v>
                </c:pt>
                <c:pt idx="5615">
                  <c:v>7.1459934954635346E-2</c:v>
                </c:pt>
                <c:pt idx="5616">
                  <c:v>7.1747734954635961E-2</c:v>
                </c:pt>
                <c:pt idx="5617">
                  <c:v>7.3287584954634527E-2</c:v>
                </c:pt>
                <c:pt idx="5618">
                  <c:v>7.3014501621635391E-2</c:v>
                </c:pt>
                <c:pt idx="5619">
                  <c:v>7.1810634954633829E-2</c:v>
                </c:pt>
                <c:pt idx="5620">
                  <c:v>7.1134151621634972E-2</c:v>
                </c:pt>
                <c:pt idx="5621">
                  <c:v>7.1695401620635396E-2</c:v>
                </c:pt>
                <c:pt idx="5622">
                  <c:v>7.3106868287634713E-2</c:v>
                </c:pt>
                <c:pt idx="5623">
                  <c:v>7.3920518287634268E-2</c:v>
                </c:pt>
                <c:pt idx="5624">
                  <c:v>7.2679101620634429E-2</c:v>
                </c:pt>
                <c:pt idx="5625">
                  <c:v>7.1650334954634604E-2</c:v>
                </c:pt>
                <c:pt idx="5626">
                  <c:v>7.0996601620635064E-2</c:v>
                </c:pt>
                <c:pt idx="5627">
                  <c:v>7.1332601621635933E-2</c:v>
                </c:pt>
                <c:pt idx="5628">
                  <c:v>7.1873334954634688E-2</c:v>
                </c:pt>
                <c:pt idx="5629">
                  <c:v>7.0786001620634226E-2</c:v>
                </c:pt>
                <c:pt idx="5630">
                  <c:v>7.0425634954634747E-2</c:v>
                </c:pt>
                <c:pt idx="5631">
                  <c:v>7.0189734954634903E-2</c:v>
                </c:pt>
                <c:pt idx="5632">
                  <c:v>7.1282801621634834E-2</c:v>
                </c:pt>
                <c:pt idx="5633">
                  <c:v>7.1729134954633539E-2</c:v>
                </c:pt>
                <c:pt idx="5634">
                  <c:v>7.1070034954635292E-2</c:v>
                </c:pt>
                <c:pt idx="5635">
                  <c:v>7.0620501621634718E-2</c:v>
                </c:pt>
                <c:pt idx="5636">
                  <c:v>7.0512518287635745E-2</c:v>
                </c:pt>
                <c:pt idx="5637">
                  <c:v>7.2544551621636005E-2</c:v>
                </c:pt>
                <c:pt idx="5638">
                  <c:v>7.3417451620635094E-2</c:v>
                </c:pt>
                <c:pt idx="5639">
                  <c:v>7.2817734954634533E-2</c:v>
                </c:pt>
                <c:pt idx="5640">
                  <c:v>7.2713484954634838E-2</c:v>
                </c:pt>
                <c:pt idx="5641">
                  <c:v>7.2677034954635206E-2</c:v>
                </c:pt>
                <c:pt idx="5642">
                  <c:v>7.4649184954635489E-2</c:v>
                </c:pt>
                <c:pt idx="5643">
                  <c:v>7.4735884954634374E-2</c:v>
                </c:pt>
                <c:pt idx="5644">
                  <c:v>7.3330234954635559E-2</c:v>
                </c:pt>
                <c:pt idx="5645">
                  <c:v>7.2688684954634569E-2</c:v>
                </c:pt>
                <c:pt idx="5646">
                  <c:v>7.2943551620633956E-2</c:v>
                </c:pt>
                <c:pt idx="5647">
                  <c:v>7.487275162163512E-2</c:v>
                </c:pt>
                <c:pt idx="5648">
                  <c:v>7.558566828763516E-2</c:v>
                </c:pt>
                <c:pt idx="5649">
                  <c:v>7.4304718287635213E-2</c:v>
                </c:pt>
                <c:pt idx="5650">
                  <c:v>7.2900018288635154E-2</c:v>
                </c:pt>
                <c:pt idx="5651">
                  <c:v>7.3319401620635022E-2</c:v>
                </c:pt>
                <c:pt idx="5652">
                  <c:v>7.3901768287635422E-2</c:v>
                </c:pt>
                <c:pt idx="5653">
                  <c:v>7.278325162163482E-2</c:v>
                </c:pt>
                <c:pt idx="5654">
                  <c:v>7.2189168287636024E-2</c:v>
                </c:pt>
                <c:pt idx="5655">
                  <c:v>7.1919551621634797E-2</c:v>
                </c:pt>
                <c:pt idx="5656">
                  <c:v>7.2151518287634803E-2</c:v>
                </c:pt>
                <c:pt idx="5657">
                  <c:v>7.3189568288634904E-2</c:v>
                </c:pt>
                <c:pt idx="5658">
                  <c:v>7.3187501621635592E-2</c:v>
                </c:pt>
                <c:pt idx="5659">
                  <c:v>7.2228784954633612E-2</c:v>
                </c:pt>
                <c:pt idx="5660">
                  <c:v>7.1709151621636297E-2</c:v>
                </c:pt>
                <c:pt idx="5661">
                  <c:v>7.1873851620635337E-2</c:v>
                </c:pt>
                <c:pt idx="5662">
                  <c:v>7.2633651620636203E-2</c:v>
                </c:pt>
                <c:pt idx="5663">
                  <c:v>7.3229368288634605E-2</c:v>
                </c:pt>
                <c:pt idx="5664">
                  <c:v>7.2499368288635596E-2</c:v>
                </c:pt>
                <c:pt idx="5665">
                  <c:v>7.2738801621635846E-2</c:v>
                </c:pt>
                <c:pt idx="5666">
                  <c:v>7.2924351621635269E-2</c:v>
                </c:pt>
                <c:pt idx="5667">
                  <c:v>7.4251801621635055E-2</c:v>
                </c:pt>
                <c:pt idx="5668">
                  <c:v>7.4413634954634406E-2</c:v>
                </c:pt>
                <c:pt idx="5669">
                  <c:v>7.3363718288636109E-2</c:v>
                </c:pt>
                <c:pt idx="5670">
                  <c:v>7.241665162163527E-2</c:v>
                </c:pt>
                <c:pt idx="5671">
                  <c:v>7.2221901621636692E-2</c:v>
                </c:pt>
                <c:pt idx="5672">
                  <c:v>7.4105784954635739E-2</c:v>
                </c:pt>
                <c:pt idx="5673">
                  <c:v>7.3452201621634489E-2</c:v>
                </c:pt>
                <c:pt idx="5674">
                  <c:v>7.2575951621635243E-2</c:v>
                </c:pt>
                <c:pt idx="5675">
                  <c:v>7.2083018287635442E-2</c:v>
                </c:pt>
                <c:pt idx="5676">
                  <c:v>7.2178651621635753E-2</c:v>
                </c:pt>
                <c:pt idx="5677">
                  <c:v>7.5000334954635678E-2</c:v>
                </c:pt>
                <c:pt idx="5678">
                  <c:v>7.5050118287634776E-2</c:v>
                </c:pt>
                <c:pt idx="5679">
                  <c:v>7.4024651621634435E-2</c:v>
                </c:pt>
                <c:pt idx="5680">
                  <c:v>7.4054868287635772E-2</c:v>
                </c:pt>
                <c:pt idx="5681">
                  <c:v>7.459980162163396E-2</c:v>
                </c:pt>
                <c:pt idx="5682">
                  <c:v>7.5241251621635558E-2</c:v>
                </c:pt>
                <c:pt idx="5683">
                  <c:v>7.5232284954635548E-2</c:v>
                </c:pt>
                <c:pt idx="5684">
                  <c:v>7.486336828763554E-2</c:v>
                </c:pt>
                <c:pt idx="5685">
                  <c:v>7.3613068287634947E-2</c:v>
                </c:pt>
                <c:pt idx="5686">
                  <c:v>7.3562951621635536E-2</c:v>
                </c:pt>
                <c:pt idx="5687">
                  <c:v>7.4990501621636257E-2</c:v>
                </c:pt>
                <c:pt idx="5688">
                  <c:v>7.4822734954635012E-2</c:v>
                </c:pt>
                <c:pt idx="5689">
                  <c:v>7.4080051620635162E-2</c:v>
                </c:pt>
                <c:pt idx="5690">
                  <c:v>7.3231968287634702E-2</c:v>
                </c:pt>
                <c:pt idx="5691">
                  <c:v>7.3808284954635456E-2</c:v>
                </c:pt>
                <c:pt idx="5692">
                  <c:v>7.4529001621636143E-2</c:v>
                </c:pt>
                <c:pt idx="5693">
                  <c:v>7.4112484954635877E-2</c:v>
                </c:pt>
                <c:pt idx="5694">
                  <c:v>7.4274968287635718E-2</c:v>
                </c:pt>
                <c:pt idx="5695">
                  <c:v>7.3560234954635734E-2</c:v>
                </c:pt>
                <c:pt idx="5696">
                  <c:v>7.2860701621633966E-2</c:v>
                </c:pt>
                <c:pt idx="5697">
                  <c:v>7.3918701621634414E-2</c:v>
                </c:pt>
                <c:pt idx="5698">
                  <c:v>7.4604934954635299E-2</c:v>
                </c:pt>
                <c:pt idx="5699">
                  <c:v>7.4180318288636388E-2</c:v>
                </c:pt>
                <c:pt idx="5700">
                  <c:v>7.2639351621635401E-2</c:v>
                </c:pt>
                <c:pt idx="5701">
                  <c:v>7.304875162163596E-2</c:v>
                </c:pt>
                <c:pt idx="5702">
                  <c:v>7.2918018288634118E-2</c:v>
                </c:pt>
                <c:pt idx="5703">
                  <c:v>7.3649001621635707E-2</c:v>
                </c:pt>
                <c:pt idx="5704">
                  <c:v>7.2362501621636627E-2</c:v>
                </c:pt>
                <c:pt idx="5705">
                  <c:v>7.2164284954636587E-2</c:v>
                </c:pt>
                <c:pt idx="5706">
                  <c:v>7.2639084954635808E-2</c:v>
                </c:pt>
                <c:pt idx="5707">
                  <c:v>7.325218495463473E-2</c:v>
                </c:pt>
                <c:pt idx="5708">
                  <c:v>7.3163368287634173E-2</c:v>
                </c:pt>
                <c:pt idx="5709">
                  <c:v>7.2532351621635544E-2</c:v>
                </c:pt>
                <c:pt idx="5710">
                  <c:v>7.1651518288636057E-2</c:v>
                </c:pt>
                <c:pt idx="5711">
                  <c:v>7.2490168287634577E-2</c:v>
                </c:pt>
                <c:pt idx="5712">
                  <c:v>7.3064618288634892E-2</c:v>
                </c:pt>
                <c:pt idx="5713">
                  <c:v>7.3182434954634973E-2</c:v>
                </c:pt>
                <c:pt idx="5714">
                  <c:v>7.2456834954635868E-2</c:v>
                </c:pt>
                <c:pt idx="5715">
                  <c:v>7.1503934954634391E-2</c:v>
                </c:pt>
                <c:pt idx="5716">
                  <c:v>7.2005718287634496E-2</c:v>
                </c:pt>
                <c:pt idx="5717">
                  <c:v>7.2689184954635083E-2</c:v>
                </c:pt>
                <c:pt idx="5718">
                  <c:v>7.2515301620635159E-2</c:v>
                </c:pt>
                <c:pt idx="5719">
                  <c:v>7.1680918287634926E-2</c:v>
                </c:pt>
                <c:pt idx="5720">
                  <c:v>7.1926918287635561E-2</c:v>
                </c:pt>
                <c:pt idx="5721">
                  <c:v>7.1917701620634406E-2</c:v>
                </c:pt>
                <c:pt idx="5722">
                  <c:v>7.2878884954635043E-2</c:v>
                </c:pt>
                <c:pt idx="5723">
                  <c:v>7.2731918287635283E-2</c:v>
                </c:pt>
                <c:pt idx="5724">
                  <c:v>7.162371828863448E-2</c:v>
                </c:pt>
                <c:pt idx="5725">
                  <c:v>7.1225034954634753E-2</c:v>
                </c:pt>
                <c:pt idx="5726">
                  <c:v>7.1494468288635732E-2</c:v>
                </c:pt>
                <c:pt idx="5727">
                  <c:v>7.2628618287634256E-2</c:v>
                </c:pt>
                <c:pt idx="5728">
                  <c:v>7.273096828763484E-2</c:v>
                </c:pt>
                <c:pt idx="5729">
                  <c:v>7.2281284954634289E-2</c:v>
                </c:pt>
                <c:pt idx="5730">
                  <c:v>7.1693301620635724E-2</c:v>
                </c:pt>
                <c:pt idx="5731">
                  <c:v>7.1860984954634249E-2</c:v>
                </c:pt>
                <c:pt idx="5732">
                  <c:v>7.3110068287636581E-2</c:v>
                </c:pt>
                <c:pt idx="5733">
                  <c:v>7.2703284954636432E-2</c:v>
                </c:pt>
                <c:pt idx="5734">
                  <c:v>7.1922768288635114E-2</c:v>
                </c:pt>
                <c:pt idx="5735">
                  <c:v>7.1446984954635001E-2</c:v>
                </c:pt>
                <c:pt idx="5736">
                  <c:v>7.1985018287635955E-2</c:v>
                </c:pt>
                <c:pt idx="5737">
                  <c:v>7.2809934954635752E-2</c:v>
                </c:pt>
                <c:pt idx="5738">
                  <c:v>7.2351651621634178E-2</c:v>
                </c:pt>
                <c:pt idx="5739">
                  <c:v>7.2577668287635705E-2</c:v>
                </c:pt>
                <c:pt idx="5740">
                  <c:v>7.1773851620633794E-2</c:v>
                </c:pt>
                <c:pt idx="5741">
                  <c:v>7.1806134954634532E-2</c:v>
                </c:pt>
                <c:pt idx="5742">
                  <c:v>7.2194734954635381E-2</c:v>
                </c:pt>
                <c:pt idx="5743">
                  <c:v>7.2858668288635103E-2</c:v>
                </c:pt>
                <c:pt idx="5744">
                  <c:v>7.1945501620635982E-2</c:v>
                </c:pt>
                <c:pt idx="5745">
                  <c:v>7.1007768288636003E-2</c:v>
                </c:pt>
                <c:pt idx="5746">
                  <c:v>7.0877068288636297E-2</c:v>
                </c:pt>
                <c:pt idx="5747">
                  <c:v>7.2247151621635114E-2</c:v>
                </c:pt>
                <c:pt idx="5748">
                  <c:v>7.261808495463376E-2</c:v>
                </c:pt>
                <c:pt idx="5749">
                  <c:v>7.2277401621635123E-2</c:v>
                </c:pt>
                <c:pt idx="5750">
                  <c:v>7.1398301621636323E-2</c:v>
                </c:pt>
                <c:pt idx="5751">
                  <c:v>7.1340734954635027E-2</c:v>
                </c:pt>
                <c:pt idx="5752">
                  <c:v>7.2712551621636395E-2</c:v>
                </c:pt>
                <c:pt idx="5753">
                  <c:v>7.3093768287634392E-2</c:v>
                </c:pt>
                <c:pt idx="5754">
                  <c:v>7.2107918288635192E-2</c:v>
                </c:pt>
                <c:pt idx="5755">
                  <c:v>7.1739701621636259E-2</c:v>
                </c:pt>
                <c:pt idx="5756">
                  <c:v>7.1886768287635322E-2</c:v>
                </c:pt>
                <c:pt idx="5757">
                  <c:v>7.2759034954634233E-2</c:v>
                </c:pt>
                <c:pt idx="5758">
                  <c:v>7.32311682886361E-2</c:v>
                </c:pt>
                <c:pt idx="5759">
                  <c:v>7.2040818287634339E-2</c:v>
                </c:pt>
                <c:pt idx="5760">
                  <c:v>7.1084518287635762E-2</c:v>
                </c:pt>
                <c:pt idx="5761">
                  <c:v>7.1412201621635335E-2</c:v>
                </c:pt>
                <c:pt idx="5762">
                  <c:v>7.2686284954634944E-2</c:v>
                </c:pt>
                <c:pt idx="5763">
                  <c:v>7.2158768288634351E-2</c:v>
                </c:pt>
                <c:pt idx="5764">
                  <c:v>7.1945018288635781E-2</c:v>
                </c:pt>
                <c:pt idx="5765">
                  <c:v>7.2685751620633982E-2</c:v>
                </c:pt>
                <c:pt idx="5766">
                  <c:v>7.3002251621636122E-2</c:v>
                </c:pt>
                <c:pt idx="5767">
                  <c:v>7.3584468287636456E-2</c:v>
                </c:pt>
                <c:pt idx="5768">
                  <c:v>7.4205484954633777E-2</c:v>
                </c:pt>
                <c:pt idx="5769">
                  <c:v>7.4277951620635024E-2</c:v>
                </c:pt>
                <c:pt idx="5770">
                  <c:v>7.2948384954633655E-2</c:v>
                </c:pt>
                <c:pt idx="5771">
                  <c:v>7.2728318287634069E-2</c:v>
                </c:pt>
                <c:pt idx="5772">
                  <c:v>7.3971018287634666E-2</c:v>
                </c:pt>
                <c:pt idx="5773">
                  <c:v>7.4019868287635321E-2</c:v>
                </c:pt>
                <c:pt idx="5774">
                  <c:v>7.3054818287635742E-2</c:v>
                </c:pt>
                <c:pt idx="5775">
                  <c:v>7.2841618288634807E-2</c:v>
                </c:pt>
                <c:pt idx="5776">
                  <c:v>7.3384451621635011E-2</c:v>
                </c:pt>
                <c:pt idx="5777">
                  <c:v>7.3754751621635167E-2</c:v>
                </c:pt>
                <c:pt idx="5778">
                  <c:v>7.4206768287634534E-2</c:v>
                </c:pt>
                <c:pt idx="5779">
                  <c:v>7.3460084954634214E-2</c:v>
                </c:pt>
                <c:pt idx="5780">
                  <c:v>7.2633984954634828E-2</c:v>
                </c:pt>
                <c:pt idx="5781">
                  <c:v>7.2853984954635381E-2</c:v>
                </c:pt>
                <c:pt idx="5782">
                  <c:v>7.3960251621635026E-2</c:v>
                </c:pt>
                <c:pt idx="5783">
                  <c:v>7.4008251620634541E-2</c:v>
                </c:pt>
                <c:pt idx="5784">
                  <c:v>7.324083495463532E-2</c:v>
                </c:pt>
                <c:pt idx="5785">
                  <c:v>7.234063495463508E-2</c:v>
                </c:pt>
                <c:pt idx="5786">
                  <c:v>7.2855201620635329E-2</c:v>
                </c:pt>
                <c:pt idx="5787">
                  <c:v>7.4449501621636133E-2</c:v>
                </c:pt>
                <c:pt idx="5788">
                  <c:v>7.3756368288636326E-2</c:v>
                </c:pt>
                <c:pt idx="5789">
                  <c:v>7.2721318288635844E-2</c:v>
                </c:pt>
                <c:pt idx="5790">
                  <c:v>7.1081201620636053E-2</c:v>
                </c:pt>
                <c:pt idx="5791">
                  <c:v>7.046741828763628E-2</c:v>
                </c:pt>
                <c:pt idx="5792">
                  <c:v>7.1689218287634221E-2</c:v>
                </c:pt>
                <c:pt idx="5793">
                  <c:v>7.1474134954636087E-2</c:v>
                </c:pt>
                <c:pt idx="5794">
                  <c:v>7.208458495463424E-2</c:v>
                </c:pt>
                <c:pt idx="5795">
                  <c:v>7.170528495463549E-2</c:v>
                </c:pt>
                <c:pt idx="5796">
                  <c:v>7.2355468287634311E-2</c:v>
                </c:pt>
                <c:pt idx="5797">
                  <c:v>7.2180434954635248E-2</c:v>
                </c:pt>
                <c:pt idx="5798">
                  <c:v>7.1879034954635573E-2</c:v>
                </c:pt>
                <c:pt idx="5799">
                  <c:v>7.1268401621635308E-2</c:v>
                </c:pt>
                <c:pt idx="5800">
                  <c:v>7.0526484954635565E-2</c:v>
                </c:pt>
                <c:pt idx="5801">
                  <c:v>7.0794584954635115E-2</c:v>
                </c:pt>
                <c:pt idx="5802">
                  <c:v>7.1834668287635767E-2</c:v>
                </c:pt>
                <c:pt idx="5803">
                  <c:v>7.2301751620635374E-2</c:v>
                </c:pt>
                <c:pt idx="5804">
                  <c:v>7.1527718287635184E-2</c:v>
                </c:pt>
                <c:pt idx="5805">
                  <c:v>7.1396234954635235E-2</c:v>
                </c:pt>
                <c:pt idx="5806">
                  <c:v>7.140040162063413E-2</c:v>
                </c:pt>
                <c:pt idx="5807">
                  <c:v>7.2932534954634948E-2</c:v>
                </c:pt>
                <c:pt idx="5808">
                  <c:v>7.2413518287634121E-2</c:v>
                </c:pt>
                <c:pt idx="5809">
                  <c:v>7.1213718287635702E-2</c:v>
                </c:pt>
                <c:pt idx="5810">
                  <c:v>7.0757384954635599E-2</c:v>
                </c:pt>
                <c:pt idx="5811">
                  <c:v>7.0597034954634014E-2</c:v>
                </c:pt>
                <c:pt idx="5812">
                  <c:v>7.2103168287634661E-2</c:v>
                </c:pt>
                <c:pt idx="5813">
                  <c:v>7.1967501621635593E-2</c:v>
                </c:pt>
                <c:pt idx="5814">
                  <c:v>7.1372284954634241E-2</c:v>
                </c:pt>
                <c:pt idx="5815">
                  <c:v>7.0678151621635182E-2</c:v>
                </c:pt>
                <c:pt idx="5816">
                  <c:v>7.1106001621634635E-2</c:v>
                </c:pt>
                <c:pt idx="5817">
                  <c:v>7.1918334954634761E-2</c:v>
                </c:pt>
                <c:pt idx="5818">
                  <c:v>7.1782984954635781E-2</c:v>
                </c:pt>
                <c:pt idx="5819">
                  <c:v>7.1396818287636693E-2</c:v>
                </c:pt>
                <c:pt idx="5820">
                  <c:v>7.1761651620635108E-2</c:v>
                </c:pt>
                <c:pt idx="5821">
                  <c:v>7.1742318287636581E-2</c:v>
                </c:pt>
                <c:pt idx="5822">
                  <c:v>7.3022368287634892E-2</c:v>
                </c:pt>
                <c:pt idx="5823">
                  <c:v>7.3134751621635546E-2</c:v>
                </c:pt>
                <c:pt idx="5824">
                  <c:v>7.1596751620635418E-2</c:v>
                </c:pt>
                <c:pt idx="5825">
                  <c:v>7.1005018287633975E-2</c:v>
                </c:pt>
                <c:pt idx="5826">
                  <c:v>7.1244984954635188E-2</c:v>
                </c:pt>
                <c:pt idx="5827">
                  <c:v>7.2252618287636766E-2</c:v>
                </c:pt>
                <c:pt idx="5828">
                  <c:v>7.23235349546342E-2</c:v>
                </c:pt>
                <c:pt idx="5829">
                  <c:v>7.1368284954635458E-2</c:v>
                </c:pt>
                <c:pt idx="5830">
                  <c:v>7.1074534954636365E-2</c:v>
                </c:pt>
                <c:pt idx="5831">
                  <c:v>7.1038501621636302E-2</c:v>
                </c:pt>
                <c:pt idx="5832">
                  <c:v>7.1862368287636175E-2</c:v>
                </c:pt>
                <c:pt idx="5833">
                  <c:v>7.1244834954635211E-2</c:v>
                </c:pt>
                <c:pt idx="5834">
                  <c:v>7.1343668287635525E-2</c:v>
                </c:pt>
                <c:pt idx="5835">
                  <c:v>7.1223318287634202E-2</c:v>
                </c:pt>
                <c:pt idx="5836">
                  <c:v>7.1929051621633905E-2</c:v>
                </c:pt>
                <c:pt idx="5837">
                  <c:v>7.2662368287636087E-2</c:v>
                </c:pt>
                <c:pt idx="5838">
                  <c:v>7.2895784954633586E-2</c:v>
                </c:pt>
                <c:pt idx="5839">
                  <c:v>7.1223168287634225E-2</c:v>
                </c:pt>
                <c:pt idx="5840">
                  <c:v>7.0571768288633679E-2</c:v>
                </c:pt>
                <c:pt idx="5841">
                  <c:v>7.0794284954635162E-2</c:v>
                </c:pt>
                <c:pt idx="5842">
                  <c:v>7.2685001621634188E-2</c:v>
                </c:pt>
                <c:pt idx="5843">
                  <c:v>7.2958784954634398E-2</c:v>
                </c:pt>
                <c:pt idx="5844">
                  <c:v>7.2366734954634554E-2</c:v>
                </c:pt>
                <c:pt idx="5845">
                  <c:v>7.1860634954633712E-2</c:v>
                </c:pt>
                <c:pt idx="5846">
                  <c:v>7.1538101620633926E-2</c:v>
                </c:pt>
                <c:pt idx="5847">
                  <c:v>7.2365734954635302E-2</c:v>
                </c:pt>
                <c:pt idx="5848">
                  <c:v>7.3116668287633774E-2</c:v>
                </c:pt>
                <c:pt idx="5849">
                  <c:v>7.2590184954636344E-2</c:v>
                </c:pt>
                <c:pt idx="5850">
                  <c:v>7.138808495463414E-2</c:v>
                </c:pt>
                <c:pt idx="5851">
                  <c:v>7.2487418287634414E-2</c:v>
                </c:pt>
                <c:pt idx="5852">
                  <c:v>7.321541828763492E-2</c:v>
                </c:pt>
                <c:pt idx="5853">
                  <c:v>7.3203918287635533E-2</c:v>
                </c:pt>
                <c:pt idx="5854">
                  <c:v>7.3053984954634915E-2</c:v>
                </c:pt>
                <c:pt idx="5855">
                  <c:v>7.150355162163527E-2</c:v>
                </c:pt>
                <c:pt idx="5856">
                  <c:v>7.1718784954635156E-2</c:v>
                </c:pt>
                <c:pt idx="5857">
                  <c:v>7.2746901620636267E-2</c:v>
                </c:pt>
                <c:pt idx="5858">
                  <c:v>7.2687884954635879E-2</c:v>
                </c:pt>
                <c:pt idx="5859">
                  <c:v>7.257565162163529E-2</c:v>
                </c:pt>
                <c:pt idx="5860">
                  <c:v>7.1154534954635112E-2</c:v>
                </c:pt>
                <c:pt idx="5861">
                  <c:v>7.1000601620635623E-2</c:v>
                </c:pt>
                <c:pt idx="5862">
                  <c:v>7.2063118287635591E-2</c:v>
                </c:pt>
                <c:pt idx="5863">
                  <c:v>7.1682018288635435E-2</c:v>
                </c:pt>
                <c:pt idx="5864">
                  <c:v>7.1330001620635658E-2</c:v>
                </c:pt>
                <c:pt idx="5865">
                  <c:v>7.1484134954635709E-2</c:v>
                </c:pt>
                <c:pt idx="5866">
                  <c:v>7.1163068288635417E-2</c:v>
                </c:pt>
                <c:pt idx="5867">
                  <c:v>7.2663301621634618E-2</c:v>
                </c:pt>
                <c:pt idx="5868">
                  <c:v>7.243193495463443E-2</c:v>
                </c:pt>
                <c:pt idx="5869">
                  <c:v>7.1625234954636158E-2</c:v>
                </c:pt>
                <c:pt idx="5870">
                  <c:v>7.1282184954634703E-2</c:v>
                </c:pt>
                <c:pt idx="5871">
                  <c:v>7.1466518288634179E-2</c:v>
                </c:pt>
                <c:pt idx="5872">
                  <c:v>7.2114268287634703E-2</c:v>
                </c:pt>
                <c:pt idx="5873">
                  <c:v>7.3509618288635808E-2</c:v>
                </c:pt>
                <c:pt idx="5874">
                  <c:v>7.2517834954634625E-2</c:v>
                </c:pt>
                <c:pt idx="5875">
                  <c:v>7.1874784954633869E-2</c:v>
                </c:pt>
                <c:pt idx="5876">
                  <c:v>7.1831934954635829E-2</c:v>
                </c:pt>
                <c:pt idx="5877">
                  <c:v>7.2677651621635336E-2</c:v>
                </c:pt>
                <c:pt idx="5878">
                  <c:v>7.1656968288634021E-2</c:v>
                </c:pt>
                <c:pt idx="5879">
                  <c:v>7.1932651621636895E-2</c:v>
                </c:pt>
                <c:pt idx="5880">
                  <c:v>7.1282318287634455E-2</c:v>
                </c:pt>
                <c:pt idx="5881">
                  <c:v>7.1946634954636851E-2</c:v>
                </c:pt>
                <c:pt idx="5882">
                  <c:v>7.2758601621634528E-2</c:v>
                </c:pt>
                <c:pt idx="5883">
                  <c:v>7.2794418287635582E-2</c:v>
                </c:pt>
                <c:pt idx="5884">
                  <c:v>7.1715968288636051E-2</c:v>
                </c:pt>
                <c:pt idx="5885">
                  <c:v>7.0842501621635551E-2</c:v>
                </c:pt>
                <c:pt idx="5886">
                  <c:v>7.1662218287634888E-2</c:v>
                </c:pt>
                <c:pt idx="5887">
                  <c:v>7.2872668287635195E-2</c:v>
                </c:pt>
                <c:pt idx="5888">
                  <c:v>7.3308434954634821E-2</c:v>
                </c:pt>
                <c:pt idx="5889">
                  <c:v>7.1797534954635284E-2</c:v>
                </c:pt>
                <c:pt idx="5890">
                  <c:v>7.1745351621634784E-2</c:v>
                </c:pt>
                <c:pt idx="5891">
                  <c:v>7.1960068288635798E-2</c:v>
                </c:pt>
                <c:pt idx="5892">
                  <c:v>7.3083234954635673E-2</c:v>
                </c:pt>
                <c:pt idx="5893">
                  <c:v>7.2995134954634638E-2</c:v>
                </c:pt>
                <c:pt idx="5894">
                  <c:v>7.211658495463516E-2</c:v>
                </c:pt>
                <c:pt idx="5895">
                  <c:v>7.1612501621634822E-2</c:v>
                </c:pt>
                <c:pt idx="5896">
                  <c:v>7.1678751620634445E-2</c:v>
                </c:pt>
                <c:pt idx="5897">
                  <c:v>7.348148495463383E-2</c:v>
                </c:pt>
                <c:pt idx="5898">
                  <c:v>7.3440051621636387E-2</c:v>
                </c:pt>
                <c:pt idx="5899">
                  <c:v>7.3090084954635787E-2</c:v>
                </c:pt>
                <c:pt idx="5900">
                  <c:v>7.1657801621634848E-2</c:v>
                </c:pt>
                <c:pt idx="5901">
                  <c:v>7.1425918288635787E-2</c:v>
                </c:pt>
                <c:pt idx="5902">
                  <c:v>7.4144201621635292E-2</c:v>
                </c:pt>
                <c:pt idx="5903">
                  <c:v>7.4747818287635243E-2</c:v>
                </c:pt>
                <c:pt idx="5904">
                  <c:v>7.3737334954634109E-2</c:v>
                </c:pt>
                <c:pt idx="5905">
                  <c:v>7.2262934954636565E-2</c:v>
                </c:pt>
                <c:pt idx="5906">
                  <c:v>7.2541501621634114E-2</c:v>
                </c:pt>
                <c:pt idx="5907">
                  <c:v>7.3669284954634678E-2</c:v>
                </c:pt>
                <c:pt idx="5908">
                  <c:v>7.3688101620636021E-2</c:v>
                </c:pt>
                <c:pt idx="5909">
                  <c:v>7.3300418287635255E-2</c:v>
                </c:pt>
                <c:pt idx="5910">
                  <c:v>7.2297651621635511E-2</c:v>
                </c:pt>
                <c:pt idx="5911">
                  <c:v>7.2381284954635833E-2</c:v>
                </c:pt>
                <c:pt idx="5912">
                  <c:v>7.3732701621635061E-2</c:v>
                </c:pt>
                <c:pt idx="5913">
                  <c:v>7.3503351620635288E-2</c:v>
                </c:pt>
                <c:pt idx="5914">
                  <c:v>7.3908068287634437E-2</c:v>
                </c:pt>
                <c:pt idx="5915">
                  <c:v>7.3914284954634285E-2</c:v>
                </c:pt>
                <c:pt idx="5916">
                  <c:v>7.4672018287634062E-2</c:v>
                </c:pt>
                <c:pt idx="5917">
                  <c:v>7.6165051621634478E-2</c:v>
                </c:pt>
                <c:pt idx="5918">
                  <c:v>7.5940684954636156E-2</c:v>
                </c:pt>
                <c:pt idx="5919">
                  <c:v>7.5233718288634593E-2</c:v>
                </c:pt>
                <c:pt idx="5920">
                  <c:v>7.4493934954634883E-2</c:v>
                </c:pt>
                <c:pt idx="5921">
                  <c:v>7.4128168287634383E-2</c:v>
                </c:pt>
                <c:pt idx="5922">
                  <c:v>7.5910251621634034E-2</c:v>
                </c:pt>
                <c:pt idx="5923">
                  <c:v>7.6171734954636167E-2</c:v>
                </c:pt>
                <c:pt idx="5924">
                  <c:v>7.4937784954636572E-2</c:v>
                </c:pt>
                <c:pt idx="5925">
                  <c:v>7.4081868288633418E-2</c:v>
                </c:pt>
                <c:pt idx="5926">
                  <c:v>7.4395268287636457E-2</c:v>
                </c:pt>
                <c:pt idx="5927">
                  <c:v>7.4753218287636175E-2</c:v>
                </c:pt>
                <c:pt idx="5928">
                  <c:v>7.4727634954633887E-2</c:v>
                </c:pt>
                <c:pt idx="5929">
                  <c:v>7.4108984954635831E-2</c:v>
                </c:pt>
                <c:pt idx="5930">
                  <c:v>7.3357268287635252E-2</c:v>
                </c:pt>
                <c:pt idx="5931">
                  <c:v>7.2770001621634522E-2</c:v>
                </c:pt>
                <c:pt idx="5932">
                  <c:v>7.5111101621635173E-2</c:v>
                </c:pt>
                <c:pt idx="5933">
                  <c:v>7.511128495463551E-2</c:v>
                </c:pt>
                <c:pt idx="5934">
                  <c:v>7.3909101621635914E-2</c:v>
                </c:pt>
                <c:pt idx="5935">
                  <c:v>7.3245751621634186E-2</c:v>
                </c:pt>
                <c:pt idx="5936">
                  <c:v>7.3403284954634801E-2</c:v>
                </c:pt>
                <c:pt idx="5937">
                  <c:v>7.467476828863609E-2</c:v>
                </c:pt>
                <c:pt idx="5938">
                  <c:v>7.4545501621635341E-2</c:v>
                </c:pt>
                <c:pt idx="5939">
                  <c:v>7.3462451620635166E-2</c:v>
                </c:pt>
                <c:pt idx="5940">
                  <c:v>7.2664918287633912E-2</c:v>
                </c:pt>
                <c:pt idx="5941">
                  <c:v>7.3103868287635182E-2</c:v>
                </c:pt>
                <c:pt idx="5942">
                  <c:v>7.4802834954635161E-2</c:v>
                </c:pt>
                <c:pt idx="5943">
                  <c:v>7.5096134954634325E-2</c:v>
                </c:pt>
                <c:pt idx="5944">
                  <c:v>7.4004684954633776E-2</c:v>
                </c:pt>
                <c:pt idx="5945">
                  <c:v>7.3175084954636122E-2</c:v>
                </c:pt>
                <c:pt idx="5946">
                  <c:v>7.3508118288636043E-2</c:v>
                </c:pt>
                <c:pt idx="5947">
                  <c:v>7.4955334954633829E-2</c:v>
                </c:pt>
                <c:pt idx="5948">
                  <c:v>7.4788351621636467E-2</c:v>
                </c:pt>
                <c:pt idx="5949">
                  <c:v>7.3698501621635076E-2</c:v>
                </c:pt>
                <c:pt idx="5950">
                  <c:v>7.3195884954635831E-2</c:v>
                </c:pt>
                <c:pt idx="5951">
                  <c:v>7.3360201620635751E-2</c:v>
                </c:pt>
                <c:pt idx="5952">
                  <c:v>7.5059051620636114E-2</c:v>
                </c:pt>
                <c:pt idx="5953">
                  <c:v>7.5160501620636838E-2</c:v>
                </c:pt>
                <c:pt idx="5954">
                  <c:v>7.3196384954634569E-2</c:v>
                </c:pt>
                <c:pt idx="5955">
                  <c:v>7.3533551620634713E-2</c:v>
                </c:pt>
                <c:pt idx="5956">
                  <c:v>7.3630934954634158E-2</c:v>
                </c:pt>
                <c:pt idx="5957">
                  <c:v>7.5522684954634572E-2</c:v>
                </c:pt>
                <c:pt idx="5958">
                  <c:v>7.4751268287634703E-2</c:v>
                </c:pt>
                <c:pt idx="5959">
                  <c:v>7.3548168287635024E-2</c:v>
                </c:pt>
                <c:pt idx="5960">
                  <c:v>7.3278351621635013E-2</c:v>
                </c:pt>
                <c:pt idx="5961">
                  <c:v>7.335316828863539E-2</c:v>
                </c:pt>
                <c:pt idx="5962">
                  <c:v>7.465576828763601E-2</c:v>
                </c:pt>
                <c:pt idx="5963">
                  <c:v>7.456610162163449E-2</c:v>
                </c:pt>
                <c:pt idx="5964">
                  <c:v>7.4374968287635485E-2</c:v>
                </c:pt>
                <c:pt idx="5965">
                  <c:v>7.3128701620635811E-2</c:v>
                </c:pt>
                <c:pt idx="5966">
                  <c:v>7.3813868288635037E-2</c:v>
                </c:pt>
                <c:pt idx="5967">
                  <c:v>7.5134734954634214E-2</c:v>
                </c:pt>
                <c:pt idx="5968">
                  <c:v>7.4711534954635811E-2</c:v>
                </c:pt>
                <c:pt idx="5969">
                  <c:v>7.3384701621636156E-2</c:v>
                </c:pt>
                <c:pt idx="5970">
                  <c:v>7.3061118288634846E-2</c:v>
                </c:pt>
                <c:pt idx="5971">
                  <c:v>7.3445134954635366E-2</c:v>
                </c:pt>
                <c:pt idx="5972">
                  <c:v>7.471678495463499E-2</c:v>
                </c:pt>
                <c:pt idx="5973">
                  <c:v>7.4175884954634258E-2</c:v>
                </c:pt>
                <c:pt idx="5974">
                  <c:v>7.3349101621634022E-2</c:v>
                </c:pt>
                <c:pt idx="5975">
                  <c:v>7.2316584954634694E-2</c:v>
                </c:pt>
                <c:pt idx="5976">
                  <c:v>7.2712501620635722E-2</c:v>
                </c:pt>
                <c:pt idx="5977">
                  <c:v>7.4186734954634931E-2</c:v>
                </c:pt>
                <c:pt idx="5978">
                  <c:v>7.4287668287636693E-2</c:v>
                </c:pt>
                <c:pt idx="5979">
                  <c:v>7.2941534954633541E-2</c:v>
                </c:pt>
                <c:pt idx="5980">
                  <c:v>7.243786828763446E-2</c:v>
                </c:pt>
                <c:pt idx="5981">
                  <c:v>7.3014434954634583E-2</c:v>
                </c:pt>
                <c:pt idx="5982">
                  <c:v>7.4365518287635185E-2</c:v>
                </c:pt>
                <c:pt idx="5983">
                  <c:v>7.479345162163567E-2</c:v>
                </c:pt>
                <c:pt idx="5984">
                  <c:v>7.3461218287634994E-2</c:v>
                </c:pt>
                <c:pt idx="5985">
                  <c:v>7.3175751621636836E-2</c:v>
                </c:pt>
                <c:pt idx="5986">
                  <c:v>7.2462518287634753E-2</c:v>
                </c:pt>
                <c:pt idx="5987">
                  <c:v>7.3594951620634591E-2</c:v>
                </c:pt>
                <c:pt idx="5988">
                  <c:v>7.3758934954636063E-2</c:v>
                </c:pt>
                <c:pt idx="5989">
                  <c:v>7.3409718287635345E-2</c:v>
                </c:pt>
                <c:pt idx="5990">
                  <c:v>7.3497701620634986E-2</c:v>
                </c:pt>
                <c:pt idx="5991">
                  <c:v>7.3424851621636394E-2</c:v>
                </c:pt>
                <c:pt idx="5992">
                  <c:v>7.4632434954636923E-2</c:v>
                </c:pt>
                <c:pt idx="5993">
                  <c:v>7.3793334954636608E-2</c:v>
                </c:pt>
                <c:pt idx="5994">
                  <c:v>7.3876434954636055E-2</c:v>
                </c:pt>
                <c:pt idx="5995">
                  <c:v>7.2721134954635419E-2</c:v>
                </c:pt>
                <c:pt idx="5996">
                  <c:v>7.2722801621633609E-2</c:v>
                </c:pt>
                <c:pt idx="5997">
                  <c:v>7.4096668288634066E-2</c:v>
                </c:pt>
                <c:pt idx="5998">
                  <c:v>7.3746351620636391E-2</c:v>
                </c:pt>
                <c:pt idx="5999">
                  <c:v>7.3316401620633714E-2</c:v>
                </c:pt>
                <c:pt idx="6000">
                  <c:v>7.268301828763582E-2</c:v>
                </c:pt>
                <c:pt idx="6001">
                  <c:v>7.2694068288635366E-2</c:v>
                </c:pt>
                <c:pt idx="6002">
                  <c:v>7.3791934954636235E-2</c:v>
                </c:pt>
                <c:pt idx="6003">
                  <c:v>7.3989368287635943E-2</c:v>
                </c:pt>
                <c:pt idx="6004">
                  <c:v>7.3431501621634171E-2</c:v>
                </c:pt>
                <c:pt idx="6005">
                  <c:v>7.3244834954635879E-2</c:v>
                </c:pt>
                <c:pt idx="6006">
                  <c:v>7.299811828863581E-2</c:v>
                </c:pt>
                <c:pt idx="6007">
                  <c:v>7.332071828863454E-2</c:v>
                </c:pt>
                <c:pt idx="6008">
                  <c:v>7.4017251621635E-2</c:v>
                </c:pt>
                <c:pt idx="6009">
                  <c:v>7.3397601620635827E-2</c:v>
                </c:pt>
                <c:pt idx="6010">
                  <c:v>7.3415884954636385E-2</c:v>
                </c:pt>
                <c:pt idx="6011">
                  <c:v>7.359491828863432E-2</c:v>
                </c:pt>
                <c:pt idx="6012">
                  <c:v>7.5040551621636725E-2</c:v>
                </c:pt>
                <c:pt idx="6013">
                  <c:v>7.4613884954635085E-2</c:v>
                </c:pt>
                <c:pt idx="6014">
                  <c:v>7.4436651620635091E-2</c:v>
                </c:pt>
                <c:pt idx="6015">
                  <c:v>7.3696051621634867E-2</c:v>
                </c:pt>
                <c:pt idx="6016">
                  <c:v>7.3708884954633819E-2</c:v>
                </c:pt>
                <c:pt idx="6017">
                  <c:v>7.4639068287634475E-2</c:v>
                </c:pt>
                <c:pt idx="6018">
                  <c:v>7.3976251620633621E-2</c:v>
                </c:pt>
                <c:pt idx="6019">
                  <c:v>7.3863851620634607E-2</c:v>
                </c:pt>
                <c:pt idx="6020">
                  <c:v>7.3907884954635877E-2</c:v>
                </c:pt>
                <c:pt idx="6021">
                  <c:v>7.3801118287635165E-2</c:v>
                </c:pt>
                <c:pt idx="6022">
                  <c:v>7.4539718287635198E-2</c:v>
                </c:pt>
                <c:pt idx="6023">
                  <c:v>7.4663301621635286E-2</c:v>
                </c:pt>
                <c:pt idx="6024">
                  <c:v>7.4253001620634779E-2</c:v>
                </c:pt>
                <c:pt idx="6025">
                  <c:v>7.3486401620634384E-2</c:v>
                </c:pt>
                <c:pt idx="6026">
                  <c:v>7.410840162163615E-2</c:v>
                </c:pt>
                <c:pt idx="6027">
                  <c:v>7.5056018287634446E-2</c:v>
                </c:pt>
                <c:pt idx="6028">
                  <c:v>7.570238495463491E-2</c:v>
                </c:pt>
                <c:pt idx="6029">
                  <c:v>7.520678495463598E-2</c:v>
                </c:pt>
                <c:pt idx="6030">
                  <c:v>7.3901601620635221E-2</c:v>
                </c:pt>
                <c:pt idx="6031">
                  <c:v>7.3539001621634542E-2</c:v>
                </c:pt>
                <c:pt idx="6032">
                  <c:v>7.4983018288634101E-2</c:v>
                </c:pt>
                <c:pt idx="6033">
                  <c:v>7.4761934954636816E-2</c:v>
                </c:pt>
                <c:pt idx="6034">
                  <c:v>7.4603668287634678E-2</c:v>
                </c:pt>
                <c:pt idx="6035">
                  <c:v>7.3622351621636911E-2</c:v>
                </c:pt>
                <c:pt idx="6036">
                  <c:v>7.318440162063658E-2</c:v>
                </c:pt>
                <c:pt idx="6037">
                  <c:v>7.4648518287634774E-2</c:v>
                </c:pt>
                <c:pt idx="6038">
                  <c:v>7.4124651621635979E-2</c:v>
                </c:pt>
                <c:pt idx="6039">
                  <c:v>7.4754968287635309E-2</c:v>
                </c:pt>
                <c:pt idx="6040">
                  <c:v>7.6094718287634949E-2</c:v>
                </c:pt>
                <c:pt idx="6041">
                  <c:v>7.6036401621635635E-2</c:v>
                </c:pt>
                <c:pt idx="6042">
                  <c:v>7.6724434954634463E-2</c:v>
                </c:pt>
                <c:pt idx="6043">
                  <c:v>7.6497951621636334E-2</c:v>
                </c:pt>
                <c:pt idx="6044">
                  <c:v>7.5769568287634842E-2</c:v>
                </c:pt>
                <c:pt idx="6045">
                  <c:v>7.4979851621636145E-2</c:v>
                </c:pt>
                <c:pt idx="6046">
                  <c:v>7.5397918288634985E-2</c:v>
                </c:pt>
                <c:pt idx="6047">
                  <c:v>7.7039851620634453E-2</c:v>
                </c:pt>
                <c:pt idx="6048">
                  <c:v>7.6290418287635747E-2</c:v>
                </c:pt>
                <c:pt idx="6049">
                  <c:v>7.5773051620636439E-2</c:v>
                </c:pt>
                <c:pt idx="6050">
                  <c:v>7.5964018288635332E-2</c:v>
                </c:pt>
                <c:pt idx="6051">
                  <c:v>7.5236884954634237E-2</c:v>
                </c:pt>
                <c:pt idx="6052">
                  <c:v>7.4750484954636237E-2</c:v>
                </c:pt>
                <c:pt idx="6053">
                  <c:v>7.4426801621635535E-2</c:v>
                </c:pt>
                <c:pt idx="6054">
                  <c:v>7.3890334954635067E-2</c:v>
                </c:pt>
                <c:pt idx="6055">
                  <c:v>7.296466828763562E-2</c:v>
                </c:pt>
                <c:pt idx="6056">
                  <c:v>7.3329101620636467E-2</c:v>
                </c:pt>
                <c:pt idx="6057">
                  <c:v>7.4853934954635465E-2</c:v>
                </c:pt>
                <c:pt idx="6058">
                  <c:v>7.4746284954635117E-2</c:v>
                </c:pt>
                <c:pt idx="6059">
                  <c:v>7.3360834954636106E-2</c:v>
                </c:pt>
                <c:pt idx="6060">
                  <c:v>7.3635251620634806E-2</c:v>
                </c:pt>
                <c:pt idx="6061">
                  <c:v>7.286698495463631E-2</c:v>
                </c:pt>
                <c:pt idx="6062">
                  <c:v>7.3846984954636513E-2</c:v>
                </c:pt>
                <c:pt idx="6063">
                  <c:v>7.4241518287635616E-2</c:v>
                </c:pt>
                <c:pt idx="6064">
                  <c:v>7.2822501621635199E-2</c:v>
                </c:pt>
                <c:pt idx="6065">
                  <c:v>7.2761284954635658E-2</c:v>
                </c:pt>
                <c:pt idx="6066">
                  <c:v>7.3265668287635949E-2</c:v>
                </c:pt>
                <c:pt idx="6067">
                  <c:v>7.4653718287635146E-2</c:v>
                </c:pt>
                <c:pt idx="6068">
                  <c:v>7.3650068287635678E-2</c:v>
                </c:pt>
                <c:pt idx="6069">
                  <c:v>7.3090018287636754E-2</c:v>
                </c:pt>
                <c:pt idx="6070">
                  <c:v>7.2786218288635768E-2</c:v>
                </c:pt>
                <c:pt idx="6071">
                  <c:v>7.368200162063579E-2</c:v>
                </c:pt>
                <c:pt idx="6072">
                  <c:v>7.4960134954634855E-2</c:v>
                </c:pt>
                <c:pt idx="6073">
                  <c:v>7.4474068288633705E-2</c:v>
                </c:pt>
                <c:pt idx="6074">
                  <c:v>7.3654301620635382E-2</c:v>
                </c:pt>
                <c:pt idx="6075">
                  <c:v>7.1678818288635343E-2</c:v>
                </c:pt>
                <c:pt idx="6076">
                  <c:v>7.3026284954636284E-2</c:v>
                </c:pt>
                <c:pt idx="6077">
                  <c:v>7.3909218287635442E-2</c:v>
                </c:pt>
                <c:pt idx="6078">
                  <c:v>7.3928618287634779E-2</c:v>
                </c:pt>
                <c:pt idx="6079">
                  <c:v>7.3074334954634695E-2</c:v>
                </c:pt>
                <c:pt idx="6080">
                  <c:v>7.2776834954636188E-2</c:v>
                </c:pt>
                <c:pt idx="6081">
                  <c:v>7.261635162163485E-2</c:v>
                </c:pt>
                <c:pt idx="6082">
                  <c:v>7.3712284954636248E-2</c:v>
                </c:pt>
                <c:pt idx="6083">
                  <c:v>7.4132101620634133E-2</c:v>
                </c:pt>
                <c:pt idx="6084">
                  <c:v>7.3926534954635331E-2</c:v>
                </c:pt>
                <c:pt idx="6085">
                  <c:v>7.2928001621635291E-2</c:v>
                </c:pt>
                <c:pt idx="6086">
                  <c:v>7.2972368288635098E-2</c:v>
                </c:pt>
                <c:pt idx="6087">
                  <c:v>7.318061828763503E-2</c:v>
                </c:pt>
                <c:pt idx="6088">
                  <c:v>7.3551584954635901E-2</c:v>
                </c:pt>
                <c:pt idx="6089">
                  <c:v>7.4149984954635345E-2</c:v>
                </c:pt>
                <c:pt idx="6090">
                  <c:v>7.4759351621635078E-2</c:v>
                </c:pt>
                <c:pt idx="6091">
                  <c:v>7.4823451621634535E-2</c:v>
                </c:pt>
                <c:pt idx="6092">
                  <c:v>7.6093618287634529E-2</c:v>
                </c:pt>
                <c:pt idx="6093">
                  <c:v>7.6104668288635852E-2</c:v>
                </c:pt>
                <c:pt idx="6094">
                  <c:v>7.5258518287634774E-2</c:v>
                </c:pt>
                <c:pt idx="6095">
                  <c:v>7.4502251620634313E-2</c:v>
                </c:pt>
                <c:pt idx="6096">
                  <c:v>7.4444201620634504E-2</c:v>
                </c:pt>
                <c:pt idx="6097">
                  <c:v>7.5949584954635357E-2</c:v>
                </c:pt>
                <c:pt idx="6098">
                  <c:v>7.5444251620634534E-2</c:v>
                </c:pt>
                <c:pt idx="6099">
                  <c:v>7.5344934954635706E-2</c:v>
                </c:pt>
                <c:pt idx="6100">
                  <c:v>7.5257118288634489E-2</c:v>
                </c:pt>
                <c:pt idx="6101">
                  <c:v>7.5134884954635967E-2</c:v>
                </c:pt>
                <c:pt idx="6102">
                  <c:v>7.4132434954636311E-2</c:v>
                </c:pt>
                <c:pt idx="6103">
                  <c:v>7.4231768287633587E-2</c:v>
                </c:pt>
                <c:pt idx="6104">
                  <c:v>7.3210184954635965E-2</c:v>
                </c:pt>
                <c:pt idx="6105">
                  <c:v>7.2798251621634252E-2</c:v>
                </c:pt>
                <c:pt idx="6106">
                  <c:v>7.3279468288633881E-2</c:v>
                </c:pt>
                <c:pt idx="6107">
                  <c:v>7.3941118287635194E-2</c:v>
                </c:pt>
                <c:pt idx="6108">
                  <c:v>7.4061401621635797E-2</c:v>
                </c:pt>
                <c:pt idx="6109">
                  <c:v>7.3266701621633873E-2</c:v>
                </c:pt>
                <c:pt idx="6110">
                  <c:v>7.3074851621635434E-2</c:v>
                </c:pt>
                <c:pt idx="6111">
                  <c:v>7.3623284954635354E-2</c:v>
                </c:pt>
                <c:pt idx="6112">
                  <c:v>7.3750334954635038E-2</c:v>
                </c:pt>
                <c:pt idx="6113">
                  <c:v>7.3784368287636598E-2</c:v>
                </c:pt>
                <c:pt idx="6114">
                  <c:v>7.3479401621634383E-2</c:v>
                </c:pt>
                <c:pt idx="6115">
                  <c:v>7.2671651620634409E-2</c:v>
                </c:pt>
                <c:pt idx="6116">
                  <c:v>7.2677584954634528E-2</c:v>
                </c:pt>
                <c:pt idx="6117">
                  <c:v>7.3684501621634896E-2</c:v>
                </c:pt>
                <c:pt idx="6118">
                  <c:v>7.421856828763565E-2</c:v>
                </c:pt>
                <c:pt idx="6119">
                  <c:v>7.3718968287636161E-2</c:v>
                </c:pt>
                <c:pt idx="6120">
                  <c:v>7.3263868288634543E-2</c:v>
                </c:pt>
                <c:pt idx="6121">
                  <c:v>7.3088751621636222E-2</c:v>
                </c:pt>
                <c:pt idx="6122">
                  <c:v>7.4560418287635516E-2</c:v>
                </c:pt>
                <c:pt idx="6123">
                  <c:v>7.4353118287635939E-2</c:v>
                </c:pt>
                <c:pt idx="6124">
                  <c:v>7.4273068287636607E-2</c:v>
                </c:pt>
                <c:pt idx="6125">
                  <c:v>7.3170051621634175E-2</c:v>
                </c:pt>
                <c:pt idx="6126">
                  <c:v>7.4413118287635444E-2</c:v>
                </c:pt>
                <c:pt idx="6127">
                  <c:v>7.5054584954633713E-2</c:v>
                </c:pt>
                <c:pt idx="6128">
                  <c:v>7.5485151621634744E-2</c:v>
                </c:pt>
                <c:pt idx="6129">
                  <c:v>7.5003784954635139E-2</c:v>
                </c:pt>
                <c:pt idx="6130">
                  <c:v>7.473736828863578E-2</c:v>
                </c:pt>
                <c:pt idx="6131">
                  <c:v>7.454113495463402E-2</c:v>
                </c:pt>
                <c:pt idx="6132">
                  <c:v>7.5546334954635613E-2</c:v>
                </c:pt>
                <c:pt idx="6133">
                  <c:v>7.5440951621635138E-2</c:v>
                </c:pt>
                <c:pt idx="6134">
                  <c:v>7.4971051620634471E-2</c:v>
                </c:pt>
                <c:pt idx="6135">
                  <c:v>7.4945768287633913E-2</c:v>
                </c:pt>
                <c:pt idx="6136">
                  <c:v>7.4634134954635473E-2</c:v>
                </c:pt>
                <c:pt idx="6137">
                  <c:v>7.6263851620634343E-2</c:v>
                </c:pt>
                <c:pt idx="6138">
                  <c:v>7.5706668287635198E-2</c:v>
                </c:pt>
                <c:pt idx="6139">
                  <c:v>7.6103084954635053E-2</c:v>
                </c:pt>
                <c:pt idx="6140">
                  <c:v>7.5444968287634057E-2</c:v>
                </c:pt>
                <c:pt idx="6141">
                  <c:v>7.6186568287635398E-2</c:v>
                </c:pt>
                <c:pt idx="6142">
                  <c:v>7.6374518287636223E-2</c:v>
                </c:pt>
                <c:pt idx="6143">
                  <c:v>7.6616734954635307E-2</c:v>
                </c:pt>
                <c:pt idx="6144">
                  <c:v>7.5554951620636773E-2</c:v>
                </c:pt>
                <c:pt idx="6145">
                  <c:v>7.5328151621635003E-2</c:v>
                </c:pt>
                <c:pt idx="6146">
                  <c:v>7.5279418287635652E-2</c:v>
                </c:pt>
                <c:pt idx="6147">
                  <c:v>7.6913601620635236E-2</c:v>
                </c:pt>
                <c:pt idx="6148">
                  <c:v>7.7072601621635345E-2</c:v>
                </c:pt>
                <c:pt idx="6149">
                  <c:v>7.5683401621635144E-2</c:v>
                </c:pt>
                <c:pt idx="6150">
                  <c:v>7.5916201621636065E-2</c:v>
                </c:pt>
                <c:pt idx="6151">
                  <c:v>7.6460484954635449E-2</c:v>
                </c:pt>
                <c:pt idx="6152">
                  <c:v>7.7530318287635597E-2</c:v>
                </c:pt>
                <c:pt idx="6153">
                  <c:v>7.7472001620636194E-2</c:v>
                </c:pt>
                <c:pt idx="6154">
                  <c:v>7.6758318288634358E-2</c:v>
                </c:pt>
                <c:pt idx="6155">
                  <c:v>7.6369284954635491E-2</c:v>
                </c:pt>
                <c:pt idx="6156">
                  <c:v>7.6991251620636719E-2</c:v>
                </c:pt>
                <c:pt idx="6157">
                  <c:v>7.7896468287635218E-2</c:v>
                </c:pt>
                <c:pt idx="6158">
                  <c:v>7.7921384954635103E-2</c:v>
                </c:pt>
                <c:pt idx="6159">
                  <c:v>7.7745734954634133E-2</c:v>
                </c:pt>
                <c:pt idx="6160">
                  <c:v>7.7311284954635712E-2</c:v>
                </c:pt>
                <c:pt idx="6161">
                  <c:v>7.7599434954635088E-2</c:v>
                </c:pt>
                <c:pt idx="6162">
                  <c:v>7.8165334954634874E-2</c:v>
                </c:pt>
                <c:pt idx="6163">
                  <c:v>7.9031868287636003E-2</c:v>
                </c:pt>
                <c:pt idx="6164">
                  <c:v>7.7541201621634942E-2</c:v>
                </c:pt>
                <c:pt idx="6165">
                  <c:v>7.7003818288634479E-2</c:v>
                </c:pt>
                <c:pt idx="6166">
                  <c:v>7.8031401621636493E-2</c:v>
                </c:pt>
                <c:pt idx="6167">
                  <c:v>7.794346828763557E-2</c:v>
                </c:pt>
                <c:pt idx="6168">
                  <c:v>7.7918584954636133E-2</c:v>
                </c:pt>
                <c:pt idx="6169">
                  <c:v>7.7376951620635653E-2</c:v>
                </c:pt>
                <c:pt idx="6170">
                  <c:v>7.7643418288635774E-2</c:v>
                </c:pt>
                <c:pt idx="6171">
                  <c:v>7.7078968288635169E-2</c:v>
                </c:pt>
                <c:pt idx="6172">
                  <c:v>7.7922134954634986E-2</c:v>
                </c:pt>
                <c:pt idx="6173">
                  <c:v>7.836633495463366E-2</c:v>
                </c:pt>
                <c:pt idx="6174">
                  <c:v>7.7037001621634987E-2</c:v>
                </c:pt>
                <c:pt idx="6175">
                  <c:v>7.6826418287636061E-2</c:v>
                </c:pt>
                <c:pt idx="6176">
                  <c:v>7.6937951621635664E-2</c:v>
                </c:pt>
                <c:pt idx="6177">
                  <c:v>7.8121584954635198E-2</c:v>
                </c:pt>
                <c:pt idx="6178">
                  <c:v>7.7799934954635136E-2</c:v>
                </c:pt>
                <c:pt idx="6179">
                  <c:v>7.6954651620635334E-2</c:v>
                </c:pt>
                <c:pt idx="6180">
                  <c:v>7.6863984954636339E-2</c:v>
                </c:pt>
                <c:pt idx="6181">
                  <c:v>7.7387001621634172E-2</c:v>
                </c:pt>
                <c:pt idx="6182">
                  <c:v>7.7897734954634062E-2</c:v>
                </c:pt>
                <c:pt idx="6183">
                  <c:v>7.735475162063557E-2</c:v>
                </c:pt>
                <c:pt idx="6184">
                  <c:v>7.754393495463488E-2</c:v>
                </c:pt>
                <c:pt idx="6185">
                  <c:v>7.6023001621635361E-2</c:v>
                </c:pt>
                <c:pt idx="6186">
                  <c:v>7.5133518288634266E-2</c:v>
                </c:pt>
                <c:pt idx="6187">
                  <c:v>7.6510934954635262E-2</c:v>
                </c:pt>
                <c:pt idx="6188">
                  <c:v>7.74904682886354E-2</c:v>
                </c:pt>
                <c:pt idx="6189">
                  <c:v>7.6472951621635504E-2</c:v>
                </c:pt>
                <c:pt idx="6190">
                  <c:v>7.552155162063548E-2</c:v>
                </c:pt>
                <c:pt idx="6191">
                  <c:v>7.6315801620633922E-2</c:v>
                </c:pt>
                <c:pt idx="6192">
                  <c:v>7.8427534954634753E-2</c:v>
                </c:pt>
                <c:pt idx="6193">
                  <c:v>7.654040162063494E-2</c:v>
                </c:pt>
                <c:pt idx="6194">
                  <c:v>7.6046701620635121E-2</c:v>
                </c:pt>
                <c:pt idx="6195">
                  <c:v>7.5142801620636052E-2</c:v>
                </c:pt>
                <c:pt idx="6196">
                  <c:v>7.4778851621635584E-2</c:v>
                </c:pt>
                <c:pt idx="6197">
                  <c:v>7.5115718287633998E-2</c:v>
                </c:pt>
                <c:pt idx="6198">
                  <c:v>7.4892518287635129E-2</c:v>
                </c:pt>
                <c:pt idx="6199">
                  <c:v>7.4557934954634947E-2</c:v>
                </c:pt>
                <c:pt idx="6200">
                  <c:v>7.393530162163478E-2</c:v>
                </c:pt>
                <c:pt idx="6201">
                  <c:v>7.3949634954635274E-2</c:v>
                </c:pt>
                <c:pt idx="6202">
                  <c:v>7.4563851621634841E-2</c:v>
                </c:pt>
                <c:pt idx="6203">
                  <c:v>7.4350751620634897E-2</c:v>
                </c:pt>
                <c:pt idx="6204">
                  <c:v>7.3497884954635412E-2</c:v>
                </c:pt>
                <c:pt idx="6205">
                  <c:v>7.3864868287634083E-2</c:v>
                </c:pt>
                <c:pt idx="6206">
                  <c:v>7.3892701620634244E-2</c:v>
                </c:pt>
                <c:pt idx="6207">
                  <c:v>7.4419651621635469E-2</c:v>
                </c:pt>
                <c:pt idx="6208">
                  <c:v>7.4390284954635094E-2</c:v>
                </c:pt>
                <c:pt idx="6209">
                  <c:v>7.4149118288634158E-2</c:v>
                </c:pt>
                <c:pt idx="6210">
                  <c:v>7.3852434954636254E-2</c:v>
                </c:pt>
                <c:pt idx="6211">
                  <c:v>7.3446018287635001E-2</c:v>
                </c:pt>
                <c:pt idx="6212">
                  <c:v>7.4396318287636293E-2</c:v>
                </c:pt>
                <c:pt idx="6213">
                  <c:v>7.3927751621635368E-2</c:v>
                </c:pt>
                <c:pt idx="6214">
                  <c:v>7.4722751621635469E-2</c:v>
                </c:pt>
                <c:pt idx="6215">
                  <c:v>7.400506828763645E-2</c:v>
                </c:pt>
                <c:pt idx="6216">
                  <c:v>7.3853934954636019E-2</c:v>
                </c:pt>
                <c:pt idx="6217">
                  <c:v>7.5358584954635349E-2</c:v>
                </c:pt>
                <c:pt idx="6218">
                  <c:v>7.5411984954634109E-2</c:v>
                </c:pt>
                <c:pt idx="6219">
                  <c:v>7.4735634954636782E-2</c:v>
                </c:pt>
                <c:pt idx="6220">
                  <c:v>7.4306684954635133E-2</c:v>
                </c:pt>
                <c:pt idx="6221">
                  <c:v>7.4264918288635601E-2</c:v>
                </c:pt>
                <c:pt idx="6222">
                  <c:v>7.5038018288635572E-2</c:v>
                </c:pt>
                <c:pt idx="6223">
                  <c:v>7.510386828763585E-2</c:v>
                </c:pt>
                <c:pt idx="6224">
                  <c:v>7.4321151620635378E-2</c:v>
                </c:pt>
                <c:pt idx="6225">
                  <c:v>7.401841828763614E-2</c:v>
                </c:pt>
                <c:pt idx="6226">
                  <c:v>7.3695034954635391E-2</c:v>
                </c:pt>
                <c:pt idx="6227">
                  <c:v>7.4386884954634441E-2</c:v>
                </c:pt>
                <c:pt idx="6228">
                  <c:v>7.4196018287635029E-2</c:v>
                </c:pt>
                <c:pt idx="6229">
                  <c:v>7.3983984954635235E-2</c:v>
                </c:pt>
                <c:pt idx="6230">
                  <c:v>7.3774301620634392E-2</c:v>
                </c:pt>
                <c:pt idx="6231">
                  <c:v>7.4845934954636123E-2</c:v>
                </c:pt>
                <c:pt idx="6232">
                  <c:v>7.5453801621636091E-2</c:v>
                </c:pt>
                <c:pt idx="6233">
                  <c:v>7.5455318287635992E-2</c:v>
                </c:pt>
                <c:pt idx="6234">
                  <c:v>7.4901851620635812E-2</c:v>
                </c:pt>
                <c:pt idx="6235">
                  <c:v>7.3894401621636435E-2</c:v>
                </c:pt>
                <c:pt idx="6236">
                  <c:v>7.4800301621634008E-2</c:v>
                </c:pt>
                <c:pt idx="6237">
                  <c:v>7.5129101621635913E-2</c:v>
                </c:pt>
                <c:pt idx="6238">
                  <c:v>7.555718495463451E-2</c:v>
                </c:pt>
                <c:pt idx="6239">
                  <c:v>7.4065284954634963E-2</c:v>
                </c:pt>
                <c:pt idx="6240">
                  <c:v>7.215803495463638E-2</c:v>
                </c:pt>
                <c:pt idx="6241">
                  <c:v>7.208416828763467E-2</c:v>
                </c:pt>
                <c:pt idx="6242">
                  <c:v>7.3161534954634094E-2</c:v>
                </c:pt>
                <c:pt idx="6243">
                  <c:v>7.2692234954635199E-2</c:v>
                </c:pt>
                <c:pt idx="6244">
                  <c:v>7.2273118287634747E-2</c:v>
                </c:pt>
                <c:pt idx="6245">
                  <c:v>7.1705534954634859E-2</c:v>
                </c:pt>
                <c:pt idx="6246">
                  <c:v>7.2398601621633946E-2</c:v>
                </c:pt>
                <c:pt idx="6247">
                  <c:v>7.3575184954634582E-2</c:v>
                </c:pt>
                <c:pt idx="6248">
                  <c:v>7.2978384954636072E-2</c:v>
                </c:pt>
                <c:pt idx="6249">
                  <c:v>7.1694368287634008E-2</c:v>
                </c:pt>
                <c:pt idx="6250">
                  <c:v>7.131975162163498E-2</c:v>
                </c:pt>
                <c:pt idx="6251">
                  <c:v>7.2593118287635067E-2</c:v>
                </c:pt>
                <c:pt idx="6252">
                  <c:v>7.462658495463606E-2</c:v>
                </c:pt>
                <c:pt idx="6253">
                  <c:v>7.5677001621634959E-2</c:v>
                </c:pt>
                <c:pt idx="6254">
                  <c:v>7.4571968287633711E-2</c:v>
                </c:pt>
                <c:pt idx="6255">
                  <c:v>7.3866234954635873E-2</c:v>
                </c:pt>
                <c:pt idx="6256">
                  <c:v>7.4598668287634867E-2</c:v>
                </c:pt>
                <c:pt idx="6257">
                  <c:v>7.5425118287636567E-2</c:v>
                </c:pt>
                <c:pt idx="6258">
                  <c:v>7.4270668287635205E-2</c:v>
                </c:pt>
                <c:pt idx="6259">
                  <c:v>7.4072118287634853E-2</c:v>
                </c:pt>
                <c:pt idx="6260">
                  <c:v>7.2887518287634651E-2</c:v>
                </c:pt>
                <c:pt idx="6261">
                  <c:v>7.3849468287635306E-2</c:v>
                </c:pt>
                <c:pt idx="6262">
                  <c:v>7.5503084954634675E-2</c:v>
                </c:pt>
                <c:pt idx="6263">
                  <c:v>7.4884284954634867E-2</c:v>
                </c:pt>
                <c:pt idx="6264">
                  <c:v>7.3524651621635601E-2</c:v>
                </c:pt>
                <c:pt idx="6265">
                  <c:v>7.1607001621636274E-2</c:v>
                </c:pt>
                <c:pt idx="6266">
                  <c:v>7.1640818287635272E-2</c:v>
                </c:pt>
                <c:pt idx="6267">
                  <c:v>7.3587251621635291E-2</c:v>
                </c:pt>
                <c:pt idx="6268">
                  <c:v>7.4577484954636036E-2</c:v>
                </c:pt>
                <c:pt idx="6269">
                  <c:v>7.2448051620634418E-2</c:v>
                </c:pt>
                <c:pt idx="6270">
                  <c:v>7.1679468287635745E-2</c:v>
                </c:pt>
                <c:pt idx="6271">
                  <c:v>7.2331884954635856E-2</c:v>
                </c:pt>
                <c:pt idx="6272">
                  <c:v>7.4819634954634312E-2</c:v>
                </c:pt>
                <c:pt idx="6273">
                  <c:v>7.4024868287635132E-2</c:v>
                </c:pt>
                <c:pt idx="6274">
                  <c:v>7.3071034954635211E-2</c:v>
                </c:pt>
                <c:pt idx="6275">
                  <c:v>7.2964218287633914E-2</c:v>
                </c:pt>
                <c:pt idx="6276">
                  <c:v>7.2115501620634875E-2</c:v>
                </c:pt>
                <c:pt idx="6277">
                  <c:v>7.5930034954636044E-2</c:v>
                </c:pt>
                <c:pt idx="6278">
                  <c:v>7.5011151621634214E-2</c:v>
                </c:pt>
                <c:pt idx="6279">
                  <c:v>7.444825162163396E-2</c:v>
                </c:pt>
                <c:pt idx="6280">
                  <c:v>7.4023318287636558E-2</c:v>
                </c:pt>
                <c:pt idx="6281">
                  <c:v>7.4372768288636509E-2</c:v>
                </c:pt>
                <c:pt idx="6282">
                  <c:v>7.4595651621635201E-2</c:v>
                </c:pt>
                <c:pt idx="6283">
                  <c:v>7.4729151621635653E-2</c:v>
                </c:pt>
                <c:pt idx="6284">
                  <c:v>7.4848568287634892E-2</c:v>
                </c:pt>
                <c:pt idx="6285">
                  <c:v>7.4806151620634781E-2</c:v>
                </c:pt>
                <c:pt idx="6286">
                  <c:v>7.402096828863583E-2</c:v>
                </c:pt>
                <c:pt idx="6287">
                  <c:v>7.636511828863482E-2</c:v>
                </c:pt>
                <c:pt idx="6288">
                  <c:v>7.5868901621635759E-2</c:v>
                </c:pt>
                <c:pt idx="6289">
                  <c:v>7.4763351621635638E-2</c:v>
                </c:pt>
                <c:pt idx="6290">
                  <c:v>7.4753101621634871E-2</c:v>
                </c:pt>
                <c:pt idx="6291">
                  <c:v>7.4096668287633977E-2</c:v>
                </c:pt>
                <c:pt idx="6292">
                  <c:v>7.5568701621635898E-2</c:v>
                </c:pt>
                <c:pt idx="6293">
                  <c:v>7.593326828763472E-2</c:v>
                </c:pt>
                <c:pt idx="6294">
                  <c:v>7.4937584954634234E-2</c:v>
                </c:pt>
                <c:pt idx="6295">
                  <c:v>7.4059568287633853E-2</c:v>
                </c:pt>
                <c:pt idx="6296">
                  <c:v>7.4682151620635212E-2</c:v>
                </c:pt>
                <c:pt idx="6297">
                  <c:v>7.5262434954636165E-2</c:v>
                </c:pt>
                <c:pt idx="6298">
                  <c:v>7.5909984954634441E-2</c:v>
                </c:pt>
                <c:pt idx="6299">
                  <c:v>7.5549651620635233E-2</c:v>
                </c:pt>
                <c:pt idx="6300">
                  <c:v>7.4267068287635768E-2</c:v>
                </c:pt>
                <c:pt idx="6301">
                  <c:v>7.5142468288634051E-2</c:v>
                </c:pt>
                <c:pt idx="6302">
                  <c:v>7.6090268288636326E-2</c:v>
                </c:pt>
                <c:pt idx="6303">
                  <c:v>7.5458584954635116E-2</c:v>
                </c:pt>
                <c:pt idx="6304">
                  <c:v>7.4967034954635553E-2</c:v>
                </c:pt>
                <c:pt idx="6305">
                  <c:v>7.395223495463546E-2</c:v>
                </c:pt>
                <c:pt idx="6306">
                  <c:v>7.4596734954635396E-2</c:v>
                </c:pt>
                <c:pt idx="6307">
                  <c:v>7.6302534954635265E-2</c:v>
                </c:pt>
                <c:pt idx="6308">
                  <c:v>7.6109018288635172E-2</c:v>
                </c:pt>
                <c:pt idx="6309">
                  <c:v>7.4952334954636074E-2</c:v>
                </c:pt>
                <c:pt idx="6310">
                  <c:v>7.4590918287636671E-2</c:v>
                </c:pt>
                <c:pt idx="6311">
                  <c:v>7.4025834954634023E-2</c:v>
                </c:pt>
                <c:pt idx="6312">
                  <c:v>7.6007318288635078E-2</c:v>
                </c:pt>
                <c:pt idx="6313">
                  <c:v>7.6288218288634996E-2</c:v>
                </c:pt>
                <c:pt idx="6314">
                  <c:v>7.5400951621634876E-2</c:v>
                </c:pt>
                <c:pt idx="6315">
                  <c:v>7.4229834954635893E-2</c:v>
                </c:pt>
                <c:pt idx="6316">
                  <c:v>7.4150018288635794E-2</c:v>
                </c:pt>
                <c:pt idx="6317">
                  <c:v>7.61264516206345E-2</c:v>
                </c:pt>
                <c:pt idx="6318">
                  <c:v>7.6436968287635937E-2</c:v>
                </c:pt>
                <c:pt idx="6319">
                  <c:v>7.5295318287634944E-2</c:v>
                </c:pt>
                <c:pt idx="6320">
                  <c:v>7.4825334954635198E-2</c:v>
                </c:pt>
                <c:pt idx="6321">
                  <c:v>7.4807834954634972E-2</c:v>
                </c:pt>
                <c:pt idx="6322">
                  <c:v>7.6068951620634012E-2</c:v>
                </c:pt>
                <c:pt idx="6323">
                  <c:v>7.6082618287635656E-2</c:v>
                </c:pt>
                <c:pt idx="6324">
                  <c:v>7.4226701621634833E-2</c:v>
                </c:pt>
                <c:pt idx="6325">
                  <c:v>7.4419001621634978E-2</c:v>
                </c:pt>
                <c:pt idx="6326">
                  <c:v>7.4602351621635338E-2</c:v>
                </c:pt>
                <c:pt idx="6327">
                  <c:v>7.5856268287635503E-2</c:v>
                </c:pt>
                <c:pt idx="6328">
                  <c:v>7.5492684954635708E-2</c:v>
                </c:pt>
                <c:pt idx="6329">
                  <c:v>7.4648334954634438E-2</c:v>
                </c:pt>
                <c:pt idx="6330">
                  <c:v>7.4139901621634779E-2</c:v>
                </c:pt>
                <c:pt idx="6331">
                  <c:v>7.5525334954635343E-2</c:v>
                </c:pt>
                <c:pt idx="6332">
                  <c:v>7.5451401620634601E-2</c:v>
                </c:pt>
                <c:pt idx="6333">
                  <c:v>7.6413118287634335E-2</c:v>
                </c:pt>
                <c:pt idx="6334">
                  <c:v>7.5265684954635065E-2</c:v>
                </c:pt>
                <c:pt idx="6335">
                  <c:v>7.4400968288635655E-2</c:v>
                </c:pt>
                <c:pt idx="6336">
                  <c:v>7.4488501620635278E-2</c:v>
                </c:pt>
                <c:pt idx="6337">
                  <c:v>7.631783495463465E-2</c:v>
                </c:pt>
                <c:pt idx="6338">
                  <c:v>7.5990518287635839E-2</c:v>
                </c:pt>
                <c:pt idx="6339">
                  <c:v>7.5462184954634554E-2</c:v>
                </c:pt>
                <c:pt idx="6340">
                  <c:v>7.3825968287634242E-2</c:v>
                </c:pt>
                <c:pt idx="6341">
                  <c:v>7.4282201620634952E-2</c:v>
                </c:pt>
                <c:pt idx="6342">
                  <c:v>7.5979201620635012E-2</c:v>
                </c:pt>
                <c:pt idx="6343">
                  <c:v>7.5911551621635015E-2</c:v>
                </c:pt>
                <c:pt idx="6344">
                  <c:v>7.4345451621635222E-2</c:v>
                </c:pt>
                <c:pt idx="6345">
                  <c:v>7.4325668288636765E-2</c:v>
                </c:pt>
                <c:pt idx="6346">
                  <c:v>7.3909668287635372E-2</c:v>
                </c:pt>
                <c:pt idx="6347">
                  <c:v>7.4953718288634535E-2</c:v>
                </c:pt>
                <c:pt idx="6348">
                  <c:v>7.468308495463552E-2</c:v>
                </c:pt>
                <c:pt idx="6349">
                  <c:v>7.4316668287636306E-2</c:v>
                </c:pt>
                <c:pt idx="6350">
                  <c:v>7.4127318287635108E-2</c:v>
                </c:pt>
                <c:pt idx="6351">
                  <c:v>7.3587368287634819E-2</c:v>
                </c:pt>
                <c:pt idx="6352">
                  <c:v>7.5023718287635349E-2</c:v>
                </c:pt>
                <c:pt idx="6353">
                  <c:v>7.5468284954634784E-2</c:v>
                </c:pt>
                <c:pt idx="6354">
                  <c:v>7.5236034954634962E-2</c:v>
                </c:pt>
                <c:pt idx="6355">
                  <c:v>7.464276828863517E-2</c:v>
                </c:pt>
                <c:pt idx="6356">
                  <c:v>7.4695518287635126E-2</c:v>
                </c:pt>
                <c:pt idx="6357">
                  <c:v>7.5369368287635213E-2</c:v>
                </c:pt>
                <c:pt idx="6358">
                  <c:v>7.5332651620635988E-2</c:v>
                </c:pt>
                <c:pt idx="6359">
                  <c:v>7.4503334954634598E-2</c:v>
                </c:pt>
                <c:pt idx="6360">
                  <c:v>7.4019568287635368E-2</c:v>
                </c:pt>
                <c:pt idx="6361">
                  <c:v>7.4487418287635082E-2</c:v>
                </c:pt>
                <c:pt idx="6362">
                  <c:v>7.5241501620634837E-2</c:v>
                </c:pt>
                <c:pt idx="6363">
                  <c:v>7.553158495463555E-2</c:v>
                </c:pt>
                <c:pt idx="6364">
                  <c:v>7.496298495463441E-2</c:v>
                </c:pt>
                <c:pt idx="6365">
                  <c:v>7.3924451621635884E-2</c:v>
                </c:pt>
                <c:pt idx="6366">
                  <c:v>7.4996634954635072E-2</c:v>
                </c:pt>
                <c:pt idx="6367">
                  <c:v>7.5966034954635747E-2</c:v>
                </c:pt>
                <c:pt idx="6368">
                  <c:v>7.5749051620634861E-2</c:v>
                </c:pt>
                <c:pt idx="6369">
                  <c:v>7.5355618287634402E-2</c:v>
                </c:pt>
                <c:pt idx="6370">
                  <c:v>7.4490651621633847E-2</c:v>
                </c:pt>
                <c:pt idx="6371">
                  <c:v>7.437161828763364E-2</c:v>
                </c:pt>
                <c:pt idx="6372">
                  <c:v>7.5060234954635791E-2</c:v>
                </c:pt>
                <c:pt idx="6373">
                  <c:v>7.5241068288635221E-2</c:v>
                </c:pt>
                <c:pt idx="6374">
                  <c:v>7.4730118287636232E-2</c:v>
                </c:pt>
                <c:pt idx="6375">
                  <c:v>7.4988584954635146E-2</c:v>
                </c:pt>
                <c:pt idx="6376">
                  <c:v>7.4989551620635725E-2</c:v>
                </c:pt>
                <c:pt idx="6377">
                  <c:v>7.6301984954635943E-2</c:v>
                </c:pt>
                <c:pt idx="6378">
                  <c:v>7.5852784954635682E-2</c:v>
                </c:pt>
                <c:pt idx="6379">
                  <c:v>7.4652018287634819E-2</c:v>
                </c:pt>
                <c:pt idx="6380">
                  <c:v>7.4296918288634745E-2</c:v>
                </c:pt>
                <c:pt idx="6381">
                  <c:v>7.4143484954635769E-2</c:v>
                </c:pt>
                <c:pt idx="6382">
                  <c:v>7.5677484954635249E-2</c:v>
                </c:pt>
                <c:pt idx="6383">
                  <c:v>7.5817234954635909E-2</c:v>
                </c:pt>
                <c:pt idx="6384">
                  <c:v>7.5047418288635287E-2</c:v>
                </c:pt>
                <c:pt idx="6385">
                  <c:v>7.4287434954635773E-2</c:v>
                </c:pt>
                <c:pt idx="6386">
                  <c:v>7.4381268288636365E-2</c:v>
                </c:pt>
                <c:pt idx="6387">
                  <c:v>7.548298495463604E-2</c:v>
                </c:pt>
                <c:pt idx="6388">
                  <c:v>7.5896601621636167E-2</c:v>
                </c:pt>
                <c:pt idx="6389">
                  <c:v>7.5893101620634257E-2</c:v>
                </c:pt>
                <c:pt idx="6390">
                  <c:v>7.4802934954634553E-2</c:v>
                </c:pt>
                <c:pt idx="6391">
                  <c:v>7.5036868287634478E-2</c:v>
                </c:pt>
                <c:pt idx="6392">
                  <c:v>7.6016834954634321E-2</c:v>
                </c:pt>
                <c:pt idx="6393">
                  <c:v>7.5361218287635895E-2</c:v>
                </c:pt>
                <c:pt idx="6394">
                  <c:v>7.5019368288634342E-2</c:v>
                </c:pt>
                <c:pt idx="6395">
                  <c:v>7.5170018287634394E-2</c:v>
                </c:pt>
                <c:pt idx="6396">
                  <c:v>7.5295334954635168E-2</c:v>
                </c:pt>
                <c:pt idx="6397">
                  <c:v>7.6204534954634001E-2</c:v>
                </c:pt>
                <c:pt idx="6398">
                  <c:v>7.5466818287635379E-2</c:v>
                </c:pt>
                <c:pt idx="6399">
                  <c:v>7.51874516216339E-2</c:v>
                </c:pt>
                <c:pt idx="6400">
                  <c:v>7.4308068288635371E-2</c:v>
                </c:pt>
                <c:pt idx="6401">
                  <c:v>7.3963901620636735E-2</c:v>
                </c:pt>
                <c:pt idx="6402">
                  <c:v>7.6014418287636248E-2</c:v>
                </c:pt>
                <c:pt idx="6403">
                  <c:v>7.5444684954636104E-2</c:v>
                </c:pt>
                <c:pt idx="6404">
                  <c:v>7.549788495463608E-2</c:v>
                </c:pt>
                <c:pt idx="6405">
                  <c:v>7.4350251621634472E-2</c:v>
                </c:pt>
                <c:pt idx="6406">
                  <c:v>7.4448984954631842E-2</c:v>
                </c:pt>
                <c:pt idx="6407">
                  <c:v>7.5803651621635298E-2</c:v>
                </c:pt>
                <c:pt idx="6408">
                  <c:v>7.5051084954633668E-2</c:v>
                </c:pt>
                <c:pt idx="6409">
                  <c:v>7.4800751620633849E-2</c:v>
                </c:pt>
                <c:pt idx="6410">
                  <c:v>7.4337268288635544E-2</c:v>
                </c:pt>
                <c:pt idx="6411">
                  <c:v>7.366923495463587E-2</c:v>
                </c:pt>
                <c:pt idx="6412">
                  <c:v>7.5061951621634565E-2</c:v>
                </c:pt>
                <c:pt idx="6413">
                  <c:v>7.5656818287635291E-2</c:v>
                </c:pt>
                <c:pt idx="6414">
                  <c:v>7.3929318287634077E-2</c:v>
                </c:pt>
                <c:pt idx="6415">
                  <c:v>7.3462034954635685E-2</c:v>
                </c:pt>
                <c:pt idx="6416">
                  <c:v>7.3095484954634943E-2</c:v>
                </c:pt>
                <c:pt idx="6417">
                  <c:v>7.4583401621635931E-2</c:v>
                </c:pt>
                <c:pt idx="6418">
                  <c:v>7.4540418287634497E-2</c:v>
                </c:pt>
                <c:pt idx="6419">
                  <c:v>7.4383384954634396E-2</c:v>
                </c:pt>
                <c:pt idx="6420">
                  <c:v>7.3074268287635663E-2</c:v>
                </c:pt>
                <c:pt idx="6421">
                  <c:v>7.3767268287635718E-2</c:v>
                </c:pt>
                <c:pt idx="6422">
                  <c:v>7.538131828763453E-2</c:v>
                </c:pt>
                <c:pt idx="6423">
                  <c:v>7.4100101621635078E-2</c:v>
                </c:pt>
                <c:pt idx="6424">
                  <c:v>7.3177234954634601E-2</c:v>
                </c:pt>
                <c:pt idx="6425">
                  <c:v>7.2923084954634648E-2</c:v>
                </c:pt>
                <c:pt idx="6426">
                  <c:v>7.2810068288635593E-2</c:v>
                </c:pt>
                <c:pt idx="6427">
                  <c:v>7.4235734954635563E-2</c:v>
                </c:pt>
                <c:pt idx="6428">
                  <c:v>7.4133751621635741E-2</c:v>
                </c:pt>
                <c:pt idx="6429">
                  <c:v>7.3325751620634622E-2</c:v>
                </c:pt>
                <c:pt idx="6430">
                  <c:v>7.3033851620635831E-2</c:v>
                </c:pt>
                <c:pt idx="6431">
                  <c:v>7.4012834954634871E-2</c:v>
                </c:pt>
                <c:pt idx="6432">
                  <c:v>7.4946234954635843E-2</c:v>
                </c:pt>
                <c:pt idx="6433">
                  <c:v>7.4512301621634608E-2</c:v>
                </c:pt>
                <c:pt idx="6434">
                  <c:v>7.3466184954634445E-2</c:v>
                </c:pt>
                <c:pt idx="6435">
                  <c:v>7.2582901621634749E-2</c:v>
                </c:pt>
                <c:pt idx="6436">
                  <c:v>7.2649318288634662E-2</c:v>
                </c:pt>
                <c:pt idx="6437">
                  <c:v>7.3763051621636239E-2</c:v>
                </c:pt>
                <c:pt idx="6438">
                  <c:v>7.4083484954636264E-2</c:v>
                </c:pt>
                <c:pt idx="6439">
                  <c:v>7.2736468287635164E-2</c:v>
                </c:pt>
                <c:pt idx="6440">
                  <c:v>7.2116901621635338E-2</c:v>
                </c:pt>
                <c:pt idx="6441">
                  <c:v>7.2315868287635171E-2</c:v>
                </c:pt>
                <c:pt idx="6442">
                  <c:v>7.3593951621635428E-2</c:v>
                </c:pt>
                <c:pt idx="6443">
                  <c:v>7.3848934954634432E-2</c:v>
                </c:pt>
                <c:pt idx="6444">
                  <c:v>7.25827182876361E-2</c:v>
                </c:pt>
                <c:pt idx="6445">
                  <c:v>7.0832801621635882E-2</c:v>
                </c:pt>
                <c:pt idx="6446">
                  <c:v>7.163123495463522E-2</c:v>
                </c:pt>
                <c:pt idx="6447">
                  <c:v>7.3608384954635314E-2</c:v>
                </c:pt>
                <c:pt idx="6448">
                  <c:v>7.3866351620635401E-2</c:v>
                </c:pt>
                <c:pt idx="6449">
                  <c:v>7.2769584954634953E-2</c:v>
                </c:pt>
                <c:pt idx="6450">
                  <c:v>7.1915901621636552E-2</c:v>
                </c:pt>
                <c:pt idx="6451">
                  <c:v>7.2103851621635601E-2</c:v>
                </c:pt>
                <c:pt idx="6452">
                  <c:v>7.3519484954635589E-2</c:v>
                </c:pt>
                <c:pt idx="6453">
                  <c:v>7.3493301621635171E-2</c:v>
                </c:pt>
                <c:pt idx="6454">
                  <c:v>7.2449401621634296E-2</c:v>
                </c:pt>
                <c:pt idx="6455">
                  <c:v>7.2655984954636127E-2</c:v>
                </c:pt>
                <c:pt idx="6456">
                  <c:v>7.1781334954636039E-2</c:v>
                </c:pt>
                <c:pt idx="6457">
                  <c:v>7.3589784954636445E-2</c:v>
                </c:pt>
                <c:pt idx="6458">
                  <c:v>7.2923584954635162E-2</c:v>
                </c:pt>
                <c:pt idx="6459">
                  <c:v>7.1558634954635908E-2</c:v>
                </c:pt>
                <c:pt idx="6460">
                  <c:v>7.1344101620635231E-2</c:v>
                </c:pt>
                <c:pt idx="6461">
                  <c:v>7.2419851621635362E-2</c:v>
                </c:pt>
                <c:pt idx="6462">
                  <c:v>7.3488834954634458E-2</c:v>
                </c:pt>
                <c:pt idx="6463">
                  <c:v>7.3767851621635488E-2</c:v>
                </c:pt>
                <c:pt idx="6464">
                  <c:v>7.2643968287634225E-2</c:v>
                </c:pt>
                <c:pt idx="6465">
                  <c:v>7.0969634954636179E-2</c:v>
                </c:pt>
                <c:pt idx="6466">
                  <c:v>7.1351451620635858E-2</c:v>
                </c:pt>
                <c:pt idx="6467">
                  <c:v>7.2989451621635754E-2</c:v>
                </c:pt>
                <c:pt idx="6468">
                  <c:v>7.2858234954635309E-2</c:v>
                </c:pt>
                <c:pt idx="6469">
                  <c:v>7.2152184954635518E-2</c:v>
                </c:pt>
                <c:pt idx="6470">
                  <c:v>7.1529634954636295E-2</c:v>
                </c:pt>
                <c:pt idx="6471">
                  <c:v>7.1408884954635626E-2</c:v>
                </c:pt>
                <c:pt idx="6472">
                  <c:v>7.3011401621636468E-2</c:v>
                </c:pt>
                <c:pt idx="6473">
                  <c:v>7.2802034954635803E-2</c:v>
                </c:pt>
                <c:pt idx="6474">
                  <c:v>7.2212851621633961E-2</c:v>
                </c:pt>
                <c:pt idx="6475">
                  <c:v>7.1474784954634801E-2</c:v>
                </c:pt>
                <c:pt idx="6476">
                  <c:v>7.204105162063526E-2</c:v>
                </c:pt>
                <c:pt idx="6477">
                  <c:v>7.3061301620635094E-2</c:v>
                </c:pt>
                <c:pt idx="6478">
                  <c:v>7.3398868288634761E-2</c:v>
                </c:pt>
                <c:pt idx="6479">
                  <c:v>7.2983368287635658E-2</c:v>
                </c:pt>
                <c:pt idx="6480">
                  <c:v>7.1968034954634691E-2</c:v>
                </c:pt>
                <c:pt idx="6481">
                  <c:v>7.0671618288635246E-2</c:v>
                </c:pt>
                <c:pt idx="6482">
                  <c:v>7.2856718287633543E-2</c:v>
                </c:pt>
                <c:pt idx="6483">
                  <c:v>7.2666268288635566E-2</c:v>
                </c:pt>
                <c:pt idx="6484">
                  <c:v>7.2141468287634597E-2</c:v>
                </c:pt>
                <c:pt idx="6485">
                  <c:v>7.2211718288634957E-2</c:v>
                </c:pt>
                <c:pt idx="6486">
                  <c:v>7.124925162163534E-2</c:v>
                </c:pt>
                <c:pt idx="6487">
                  <c:v>7.2912318287636696E-2</c:v>
                </c:pt>
                <c:pt idx="6488">
                  <c:v>7.3318934954634957E-2</c:v>
                </c:pt>
                <c:pt idx="6489">
                  <c:v>7.2946368287634927E-2</c:v>
                </c:pt>
                <c:pt idx="6490">
                  <c:v>7.1490234954634163E-2</c:v>
                </c:pt>
                <c:pt idx="6491">
                  <c:v>7.2249284954635146E-2</c:v>
                </c:pt>
                <c:pt idx="6492">
                  <c:v>7.2882868288635466E-2</c:v>
                </c:pt>
                <c:pt idx="6493">
                  <c:v>7.3703684954635224E-2</c:v>
                </c:pt>
                <c:pt idx="6494">
                  <c:v>7.1824951620635874E-2</c:v>
                </c:pt>
                <c:pt idx="6495">
                  <c:v>7.1417784954634828E-2</c:v>
                </c:pt>
                <c:pt idx="6496">
                  <c:v>7.2730918287636032E-2</c:v>
                </c:pt>
                <c:pt idx="6497">
                  <c:v>7.328508495463551E-2</c:v>
                </c:pt>
                <c:pt idx="6498">
                  <c:v>7.2456318288635219E-2</c:v>
                </c:pt>
                <c:pt idx="6499">
                  <c:v>7.2454268287636042E-2</c:v>
                </c:pt>
                <c:pt idx="6500">
                  <c:v>7.1244401621635506E-2</c:v>
                </c:pt>
                <c:pt idx="6501">
                  <c:v>7.1649851621634314E-2</c:v>
                </c:pt>
                <c:pt idx="6502">
                  <c:v>7.3850051621635077E-2</c:v>
                </c:pt>
                <c:pt idx="6503">
                  <c:v>7.3065651621636279E-2</c:v>
                </c:pt>
                <c:pt idx="6504">
                  <c:v>7.3021401621634313E-2</c:v>
                </c:pt>
                <c:pt idx="6505">
                  <c:v>7.2157484954635281E-2</c:v>
                </c:pt>
                <c:pt idx="6506">
                  <c:v>7.1860001621635222E-2</c:v>
                </c:pt>
                <c:pt idx="6507">
                  <c:v>7.301481828763548E-2</c:v>
                </c:pt>
                <c:pt idx="6508">
                  <c:v>7.1870701620634053E-2</c:v>
                </c:pt>
                <c:pt idx="6509">
                  <c:v>7.2036284954634683E-2</c:v>
                </c:pt>
                <c:pt idx="6510">
                  <c:v>7.1464801621635404E-2</c:v>
                </c:pt>
                <c:pt idx="6511">
                  <c:v>7.1882451621634674E-2</c:v>
                </c:pt>
                <c:pt idx="6512">
                  <c:v>7.3465101621636025E-2</c:v>
                </c:pt>
                <c:pt idx="6513">
                  <c:v>7.4330068287634804E-2</c:v>
                </c:pt>
                <c:pt idx="6514">
                  <c:v>7.3032251621634986E-2</c:v>
                </c:pt>
                <c:pt idx="6515">
                  <c:v>7.2791001621634793E-2</c:v>
                </c:pt>
                <c:pt idx="6516">
                  <c:v>7.1486118287635764E-2</c:v>
                </c:pt>
                <c:pt idx="6517">
                  <c:v>7.4083134954635727E-2</c:v>
                </c:pt>
                <c:pt idx="6518">
                  <c:v>7.3483384954634717E-2</c:v>
                </c:pt>
                <c:pt idx="6519">
                  <c:v>7.2486868287635092E-2</c:v>
                </c:pt>
                <c:pt idx="6520">
                  <c:v>7.1852684954636731E-2</c:v>
                </c:pt>
                <c:pt idx="6521">
                  <c:v>7.1639334954633954E-2</c:v>
                </c:pt>
                <c:pt idx="6522">
                  <c:v>7.2067201621635407E-2</c:v>
                </c:pt>
                <c:pt idx="6523">
                  <c:v>7.2517768287635592E-2</c:v>
                </c:pt>
                <c:pt idx="6524">
                  <c:v>7.1900351620635933E-2</c:v>
                </c:pt>
                <c:pt idx="6525">
                  <c:v>7.1489418287635248E-2</c:v>
                </c:pt>
                <c:pt idx="6526">
                  <c:v>7.3239801620635619E-2</c:v>
                </c:pt>
                <c:pt idx="6527">
                  <c:v>7.5762884954634929E-2</c:v>
                </c:pt>
                <c:pt idx="6528">
                  <c:v>7.5295401621635977E-2</c:v>
                </c:pt>
                <c:pt idx="6529">
                  <c:v>7.458535162163385E-2</c:v>
                </c:pt>
                <c:pt idx="6530">
                  <c:v>7.4278984954634725E-2</c:v>
                </c:pt>
                <c:pt idx="6531">
                  <c:v>7.4801918288635166E-2</c:v>
                </c:pt>
                <c:pt idx="6532">
                  <c:v>7.6062184954634932E-2</c:v>
                </c:pt>
                <c:pt idx="6533">
                  <c:v>7.5627868287634487E-2</c:v>
                </c:pt>
                <c:pt idx="6534">
                  <c:v>7.4860618288635467E-2</c:v>
                </c:pt>
                <c:pt idx="6535">
                  <c:v>7.4543268288635917E-2</c:v>
                </c:pt>
                <c:pt idx="6536">
                  <c:v>7.4519718287634179E-2</c:v>
                </c:pt>
                <c:pt idx="6537">
                  <c:v>7.6027251621635289E-2</c:v>
                </c:pt>
                <c:pt idx="6538">
                  <c:v>7.5749218287635062E-2</c:v>
                </c:pt>
                <c:pt idx="6539">
                  <c:v>7.5068301621634165E-2</c:v>
                </c:pt>
                <c:pt idx="6540">
                  <c:v>7.4827234954636085E-2</c:v>
                </c:pt>
                <c:pt idx="6541">
                  <c:v>7.5191101621633921E-2</c:v>
                </c:pt>
                <c:pt idx="6542">
                  <c:v>7.6668134954635564E-2</c:v>
                </c:pt>
                <c:pt idx="6543">
                  <c:v>7.5611934954634835E-2</c:v>
                </c:pt>
                <c:pt idx="6544">
                  <c:v>7.5342351621633968E-2</c:v>
                </c:pt>
                <c:pt idx="6545">
                  <c:v>7.4704318287634935E-2</c:v>
                </c:pt>
                <c:pt idx="6546">
                  <c:v>7.3999201620635363E-2</c:v>
                </c:pt>
                <c:pt idx="6547">
                  <c:v>7.559356828763511E-2</c:v>
                </c:pt>
                <c:pt idx="6548">
                  <c:v>7.5234968287636678E-2</c:v>
                </c:pt>
                <c:pt idx="6549">
                  <c:v>7.4512818287635257E-2</c:v>
                </c:pt>
                <c:pt idx="6550">
                  <c:v>7.4751134954634951E-2</c:v>
                </c:pt>
                <c:pt idx="6551">
                  <c:v>7.4668651621635634E-2</c:v>
                </c:pt>
                <c:pt idx="6552">
                  <c:v>7.5440451620634535E-2</c:v>
                </c:pt>
                <c:pt idx="6553">
                  <c:v>7.4798868287634962E-2</c:v>
                </c:pt>
                <c:pt idx="6554">
                  <c:v>7.4256334954636488E-2</c:v>
                </c:pt>
                <c:pt idx="6555">
                  <c:v>7.4355118287636218E-2</c:v>
                </c:pt>
                <c:pt idx="6556">
                  <c:v>7.4186134954635025E-2</c:v>
                </c:pt>
                <c:pt idx="6557">
                  <c:v>7.6303751620635213E-2</c:v>
                </c:pt>
                <c:pt idx="6558">
                  <c:v>7.5848634954635147E-2</c:v>
                </c:pt>
                <c:pt idx="6559">
                  <c:v>7.4917984954636113E-2</c:v>
                </c:pt>
                <c:pt idx="6560">
                  <c:v>7.3983668287635057E-2</c:v>
                </c:pt>
                <c:pt idx="6561">
                  <c:v>7.4313801621636616E-2</c:v>
                </c:pt>
                <c:pt idx="6562">
                  <c:v>7.597548495463427E-2</c:v>
                </c:pt>
                <c:pt idx="6563">
                  <c:v>7.4929301621635164E-2</c:v>
                </c:pt>
                <c:pt idx="6564">
                  <c:v>7.4808318287635261E-2</c:v>
                </c:pt>
                <c:pt idx="6565">
                  <c:v>7.3499418287635537E-2</c:v>
                </c:pt>
                <c:pt idx="6566">
                  <c:v>7.4157984954634687E-2</c:v>
                </c:pt>
                <c:pt idx="6567">
                  <c:v>7.5383984954635525E-2</c:v>
                </c:pt>
                <c:pt idx="6568">
                  <c:v>7.5980451621635497E-2</c:v>
                </c:pt>
                <c:pt idx="6569">
                  <c:v>7.4729468288635831E-2</c:v>
                </c:pt>
                <c:pt idx="6570">
                  <c:v>7.35001016216347E-2</c:v>
                </c:pt>
                <c:pt idx="6571">
                  <c:v>7.3720034954634445E-2</c:v>
                </c:pt>
                <c:pt idx="6572">
                  <c:v>7.5063368287635074E-2</c:v>
                </c:pt>
                <c:pt idx="6573">
                  <c:v>7.5022968288635555E-2</c:v>
                </c:pt>
                <c:pt idx="6574">
                  <c:v>7.459000162063481E-2</c:v>
                </c:pt>
                <c:pt idx="6575">
                  <c:v>7.4647218287635569E-2</c:v>
                </c:pt>
                <c:pt idx="6576">
                  <c:v>7.4830601620636289E-2</c:v>
                </c:pt>
                <c:pt idx="6577">
                  <c:v>7.5763068288635355E-2</c:v>
                </c:pt>
                <c:pt idx="6578">
                  <c:v>7.5239818287634735E-2</c:v>
                </c:pt>
                <c:pt idx="6579">
                  <c:v>7.4744768287635127E-2</c:v>
                </c:pt>
                <c:pt idx="6580">
                  <c:v>7.4459784954635483E-2</c:v>
                </c:pt>
                <c:pt idx="6581">
                  <c:v>7.5557301620634038E-2</c:v>
                </c:pt>
                <c:pt idx="6582">
                  <c:v>7.646196828763499E-2</c:v>
                </c:pt>
                <c:pt idx="6583">
                  <c:v>7.6285184954635016E-2</c:v>
                </c:pt>
                <c:pt idx="6584">
                  <c:v>7.639536828863483E-2</c:v>
                </c:pt>
                <c:pt idx="6585">
                  <c:v>7.5673401621635522E-2</c:v>
                </c:pt>
                <c:pt idx="6586">
                  <c:v>7.5641868288634756E-2</c:v>
                </c:pt>
                <c:pt idx="6587">
                  <c:v>7.6316618287634613E-2</c:v>
                </c:pt>
                <c:pt idx="6588">
                  <c:v>7.6580534954635043E-2</c:v>
                </c:pt>
                <c:pt idx="6589">
                  <c:v>7.6751034954634451E-2</c:v>
                </c:pt>
                <c:pt idx="6590">
                  <c:v>7.5218101620634942E-2</c:v>
                </c:pt>
                <c:pt idx="6591">
                  <c:v>7.5677251621636105E-2</c:v>
                </c:pt>
                <c:pt idx="6592">
                  <c:v>7.7180234954635468E-2</c:v>
                </c:pt>
                <c:pt idx="6593">
                  <c:v>7.6744368287634673E-2</c:v>
                </c:pt>
                <c:pt idx="6594">
                  <c:v>7.6697818288636116E-2</c:v>
                </c:pt>
                <c:pt idx="6595">
                  <c:v>7.6547184954634334E-2</c:v>
                </c:pt>
                <c:pt idx="6596">
                  <c:v>7.6335034954634923E-2</c:v>
                </c:pt>
                <c:pt idx="6597">
                  <c:v>7.7819944517635437E-2</c:v>
                </c:pt>
                <c:pt idx="6598">
                  <c:v>7.7862622524635855E-2</c:v>
                </c:pt>
                <c:pt idx="6599">
                  <c:v>7.7023918288634891E-2</c:v>
                </c:pt>
                <c:pt idx="6600">
                  <c:v>7.7286018288635377E-2</c:v>
                </c:pt>
                <c:pt idx="6601">
                  <c:v>7.6278584954634271E-2</c:v>
                </c:pt>
                <c:pt idx="6602">
                  <c:v>7.8582068287635837E-2</c:v>
                </c:pt>
                <c:pt idx="6603">
                  <c:v>7.8595568287635503E-2</c:v>
                </c:pt>
                <c:pt idx="6604">
                  <c:v>7.7180268288635917E-2</c:v>
                </c:pt>
                <c:pt idx="6605">
                  <c:v>7.6466051621634806E-2</c:v>
                </c:pt>
                <c:pt idx="6606">
                  <c:v>7.6616934954634092E-2</c:v>
                </c:pt>
                <c:pt idx="6607">
                  <c:v>7.8311151621635405E-2</c:v>
                </c:pt>
                <c:pt idx="6608">
                  <c:v>7.7905568288635069E-2</c:v>
                </c:pt>
                <c:pt idx="6609">
                  <c:v>7.7384101621634033E-2</c:v>
                </c:pt>
                <c:pt idx="6610">
                  <c:v>7.7517468287634644E-2</c:v>
                </c:pt>
                <c:pt idx="6611">
                  <c:v>7.7456901621633906E-2</c:v>
                </c:pt>
                <c:pt idx="6612">
                  <c:v>7.8855684954635935E-2</c:v>
                </c:pt>
                <c:pt idx="6613">
                  <c:v>7.9263351621635808E-2</c:v>
                </c:pt>
                <c:pt idx="6614">
                  <c:v>7.8836301620634958E-2</c:v>
                </c:pt>
                <c:pt idx="6615">
                  <c:v>7.7731551621635392E-2</c:v>
                </c:pt>
                <c:pt idx="6616">
                  <c:v>7.8162284954634759E-2</c:v>
                </c:pt>
                <c:pt idx="6617">
                  <c:v>7.8704301620636047E-2</c:v>
                </c:pt>
                <c:pt idx="6618">
                  <c:v>7.9332751621635028E-2</c:v>
                </c:pt>
                <c:pt idx="6619">
                  <c:v>7.8711234954635417E-2</c:v>
                </c:pt>
                <c:pt idx="6620">
                  <c:v>7.7587584954635164E-2</c:v>
                </c:pt>
                <c:pt idx="6621">
                  <c:v>7.7141234954634458E-2</c:v>
                </c:pt>
                <c:pt idx="6622">
                  <c:v>7.7936551621634736E-2</c:v>
                </c:pt>
                <c:pt idx="6623">
                  <c:v>7.8483918288634685E-2</c:v>
                </c:pt>
                <c:pt idx="6624">
                  <c:v>7.8084968287633588E-2</c:v>
                </c:pt>
                <c:pt idx="6625">
                  <c:v>7.712848495463645E-2</c:v>
                </c:pt>
                <c:pt idx="6626">
                  <c:v>7.8002468288635912E-2</c:v>
                </c:pt>
                <c:pt idx="6627">
                  <c:v>7.8676584954633727E-2</c:v>
                </c:pt>
                <c:pt idx="6628">
                  <c:v>7.9632618287636264E-2</c:v>
                </c:pt>
                <c:pt idx="6629">
                  <c:v>7.8364401621634189E-2</c:v>
                </c:pt>
                <c:pt idx="6630">
                  <c:v>7.7904751621634377E-2</c:v>
                </c:pt>
                <c:pt idx="6631">
                  <c:v>7.7728701621634061E-2</c:v>
                </c:pt>
                <c:pt idx="6632">
                  <c:v>7.9466401621635457E-2</c:v>
                </c:pt>
                <c:pt idx="6633">
                  <c:v>7.9362001620635697E-2</c:v>
                </c:pt>
                <c:pt idx="6634">
                  <c:v>7.8530418287634435E-2</c:v>
                </c:pt>
                <c:pt idx="6635">
                  <c:v>7.7224868288636644E-2</c:v>
                </c:pt>
                <c:pt idx="6636">
                  <c:v>7.7338984954634343E-2</c:v>
                </c:pt>
                <c:pt idx="6637">
                  <c:v>7.8838068288636182E-2</c:v>
                </c:pt>
                <c:pt idx="6638">
                  <c:v>7.8191451621634572E-2</c:v>
                </c:pt>
                <c:pt idx="6639">
                  <c:v>7.7542784954635652E-2</c:v>
                </c:pt>
                <c:pt idx="6640">
                  <c:v>7.664521828863427E-2</c:v>
                </c:pt>
                <c:pt idx="6641">
                  <c:v>7.7206701621635704E-2</c:v>
                </c:pt>
                <c:pt idx="6642">
                  <c:v>7.8397984954635819E-2</c:v>
                </c:pt>
                <c:pt idx="6643">
                  <c:v>7.7976634954634166E-2</c:v>
                </c:pt>
                <c:pt idx="6644">
                  <c:v>7.7572451621635979E-2</c:v>
                </c:pt>
                <c:pt idx="6645">
                  <c:v>7.7715268287635114E-2</c:v>
                </c:pt>
                <c:pt idx="6646">
                  <c:v>7.8018184954634778E-2</c:v>
                </c:pt>
                <c:pt idx="6647">
                  <c:v>7.8777418287636097E-2</c:v>
                </c:pt>
                <c:pt idx="6648">
                  <c:v>7.8728084954635152E-2</c:v>
                </c:pt>
                <c:pt idx="6649">
                  <c:v>7.850080162163478E-2</c:v>
                </c:pt>
                <c:pt idx="6650">
                  <c:v>7.7052901621634279E-2</c:v>
                </c:pt>
                <c:pt idx="6651">
                  <c:v>7.714860162163531E-2</c:v>
                </c:pt>
                <c:pt idx="6652">
                  <c:v>7.8104351620636253E-2</c:v>
                </c:pt>
                <c:pt idx="6653">
                  <c:v>7.8538718288635595E-2</c:v>
                </c:pt>
                <c:pt idx="6654">
                  <c:v>7.7452384954636161E-2</c:v>
                </c:pt>
                <c:pt idx="6655">
                  <c:v>7.6802618287635044E-2</c:v>
                </c:pt>
                <c:pt idx="6656">
                  <c:v>7.7150751620635477E-2</c:v>
                </c:pt>
                <c:pt idx="6657">
                  <c:v>7.8557001621634287E-2</c:v>
                </c:pt>
                <c:pt idx="6658">
                  <c:v>7.8552168287636365E-2</c:v>
                </c:pt>
                <c:pt idx="6659">
                  <c:v>7.784006828763515E-2</c:v>
                </c:pt>
                <c:pt idx="6660">
                  <c:v>7.7256784954634755E-2</c:v>
                </c:pt>
                <c:pt idx="6661">
                  <c:v>7.687133495463519E-2</c:v>
                </c:pt>
                <c:pt idx="6662">
                  <c:v>7.8640418288635688E-2</c:v>
                </c:pt>
                <c:pt idx="6663">
                  <c:v>7.8685634954636458E-2</c:v>
                </c:pt>
                <c:pt idx="6664">
                  <c:v>7.8486434954635614E-2</c:v>
                </c:pt>
                <c:pt idx="6665">
                  <c:v>7.8392684954636055E-2</c:v>
                </c:pt>
                <c:pt idx="6666">
                  <c:v>7.79362182886362E-2</c:v>
                </c:pt>
                <c:pt idx="6667">
                  <c:v>7.9336651620636106E-2</c:v>
                </c:pt>
                <c:pt idx="6668">
                  <c:v>7.8971051621635896E-2</c:v>
                </c:pt>
                <c:pt idx="6669">
                  <c:v>7.7876884954635545E-2</c:v>
                </c:pt>
                <c:pt idx="6670">
                  <c:v>7.7547334954635533E-2</c:v>
                </c:pt>
                <c:pt idx="6671">
                  <c:v>7.8127468287634644E-2</c:v>
                </c:pt>
                <c:pt idx="6672">
                  <c:v>7.9128068287635772E-2</c:v>
                </c:pt>
                <c:pt idx="6673">
                  <c:v>7.8866034954634318E-2</c:v>
                </c:pt>
                <c:pt idx="6674">
                  <c:v>7.8246568288633883E-2</c:v>
                </c:pt>
                <c:pt idx="6675">
                  <c:v>7.7351184954634805E-2</c:v>
                </c:pt>
                <c:pt idx="6676">
                  <c:v>7.8400084954633714E-2</c:v>
                </c:pt>
                <c:pt idx="6677">
                  <c:v>7.9212201621636696E-2</c:v>
                </c:pt>
                <c:pt idx="6678">
                  <c:v>7.9590434954635386E-2</c:v>
                </c:pt>
                <c:pt idx="6679">
                  <c:v>7.9347468287634643E-2</c:v>
                </c:pt>
                <c:pt idx="6680">
                  <c:v>7.8583301620634233E-2</c:v>
                </c:pt>
                <c:pt idx="6681">
                  <c:v>7.9102634954635237E-2</c:v>
                </c:pt>
                <c:pt idx="6682">
                  <c:v>8.0799618287635072E-2</c:v>
                </c:pt>
                <c:pt idx="6683">
                  <c:v>8.0120418287634637E-2</c:v>
                </c:pt>
                <c:pt idx="6684">
                  <c:v>7.9827634954636212E-2</c:v>
                </c:pt>
                <c:pt idx="6685">
                  <c:v>7.9685151621633837E-2</c:v>
                </c:pt>
                <c:pt idx="6686">
                  <c:v>7.9577918288634836E-2</c:v>
                </c:pt>
                <c:pt idx="6687">
                  <c:v>8.0980884954634208E-2</c:v>
                </c:pt>
                <c:pt idx="6688">
                  <c:v>8.0873301620636356E-2</c:v>
                </c:pt>
                <c:pt idx="6689">
                  <c:v>7.9922618288636033E-2</c:v>
                </c:pt>
                <c:pt idx="6690">
                  <c:v>8.0095768288634434E-2</c:v>
                </c:pt>
                <c:pt idx="6691">
                  <c:v>7.9708568287633869E-2</c:v>
                </c:pt>
                <c:pt idx="6692">
                  <c:v>8.058771828763503E-2</c:v>
                </c:pt>
                <c:pt idx="6693">
                  <c:v>8.0027568287634937E-2</c:v>
                </c:pt>
                <c:pt idx="6694">
                  <c:v>8.000006828763509E-2</c:v>
                </c:pt>
                <c:pt idx="6695">
                  <c:v>7.9397634954634727E-2</c:v>
                </c:pt>
                <c:pt idx="6696">
                  <c:v>7.9619318287635382E-2</c:v>
                </c:pt>
                <c:pt idx="6697">
                  <c:v>8.072966828763653E-2</c:v>
                </c:pt>
                <c:pt idx="6698">
                  <c:v>8.0264751621633851E-2</c:v>
                </c:pt>
                <c:pt idx="6699">
                  <c:v>7.9629668287635541E-2</c:v>
                </c:pt>
                <c:pt idx="6700">
                  <c:v>7.946390162163644E-2</c:v>
                </c:pt>
                <c:pt idx="6701">
                  <c:v>7.9625651621634846E-2</c:v>
                </c:pt>
                <c:pt idx="6702">
                  <c:v>8.0987951621635107E-2</c:v>
                </c:pt>
                <c:pt idx="6703">
                  <c:v>8.095151828763561E-2</c:v>
                </c:pt>
                <c:pt idx="6704">
                  <c:v>8.0183018287634328E-2</c:v>
                </c:pt>
                <c:pt idx="6705">
                  <c:v>8.0070884954634908E-2</c:v>
                </c:pt>
                <c:pt idx="6706">
                  <c:v>8.0153684954634402E-2</c:v>
                </c:pt>
                <c:pt idx="6707">
                  <c:v>8.0969168287635812E-2</c:v>
                </c:pt>
                <c:pt idx="6708">
                  <c:v>8.0490318288635537E-2</c:v>
                </c:pt>
                <c:pt idx="6709">
                  <c:v>7.91887849546348E-2</c:v>
                </c:pt>
                <c:pt idx="6710">
                  <c:v>7.9521434954635511E-2</c:v>
                </c:pt>
                <c:pt idx="6711">
                  <c:v>7.9949718287634669E-2</c:v>
                </c:pt>
                <c:pt idx="6712">
                  <c:v>8.0538368287635637E-2</c:v>
                </c:pt>
                <c:pt idx="6713">
                  <c:v>8.0010001621633992E-2</c:v>
                </c:pt>
                <c:pt idx="6714">
                  <c:v>8.0464334954635591E-2</c:v>
                </c:pt>
                <c:pt idx="6715">
                  <c:v>8.0118518288633839E-2</c:v>
                </c:pt>
                <c:pt idx="6716">
                  <c:v>8.0860501620635988E-2</c:v>
                </c:pt>
                <c:pt idx="6717">
                  <c:v>8.2057551620636021E-2</c:v>
                </c:pt>
                <c:pt idx="6718">
                  <c:v>8.2269801621634914E-2</c:v>
                </c:pt>
                <c:pt idx="6719">
                  <c:v>8.1844901620636096E-2</c:v>
                </c:pt>
                <c:pt idx="6720">
                  <c:v>8.1228101620634791E-2</c:v>
                </c:pt>
                <c:pt idx="6721">
                  <c:v>8.0946251621634518E-2</c:v>
                </c:pt>
                <c:pt idx="6722">
                  <c:v>8.2021401620634565E-2</c:v>
                </c:pt>
                <c:pt idx="6723">
                  <c:v>8.0858568287634741E-2</c:v>
                </c:pt>
                <c:pt idx="6724">
                  <c:v>8.0385651621634496E-2</c:v>
                </c:pt>
                <c:pt idx="6725">
                  <c:v>7.9978801621635315E-2</c:v>
                </c:pt>
                <c:pt idx="6726">
                  <c:v>8.0367501620633691E-2</c:v>
                </c:pt>
                <c:pt idx="6727">
                  <c:v>8.1660768287635493E-2</c:v>
                </c:pt>
                <c:pt idx="6728">
                  <c:v>8.0576984954633973E-2</c:v>
                </c:pt>
                <c:pt idx="6729">
                  <c:v>8.0140318287634488E-2</c:v>
                </c:pt>
                <c:pt idx="6730">
                  <c:v>7.9796434954633982E-2</c:v>
                </c:pt>
                <c:pt idx="6731">
                  <c:v>8.0290001621635826E-2</c:v>
                </c:pt>
                <c:pt idx="6732">
                  <c:v>8.1834084954635872E-2</c:v>
                </c:pt>
                <c:pt idx="6733">
                  <c:v>8.1550668288636802E-2</c:v>
                </c:pt>
                <c:pt idx="6734">
                  <c:v>8.1495118287634144E-2</c:v>
                </c:pt>
                <c:pt idx="6735">
                  <c:v>8.1123184954638022E-2</c:v>
                </c:pt>
                <c:pt idx="6736">
                  <c:v>8.0563084954634961E-2</c:v>
                </c:pt>
                <c:pt idx="6737">
                  <c:v>8.1878268288635342E-2</c:v>
                </c:pt>
                <c:pt idx="6738">
                  <c:v>8.1962434954634761E-2</c:v>
                </c:pt>
                <c:pt idx="6739">
                  <c:v>8.1206368287634861E-2</c:v>
                </c:pt>
                <c:pt idx="6740">
                  <c:v>8.0617201620634932E-2</c:v>
                </c:pt>
                <c:pt idx="6741">
                  <c:v>8.0997518287636711E-2</c:v>
                </c:pt>
                <c:pt idx="6742">
                  <c:v>8.1734918287635155E-2</c:v>
                </c:pt>
                <c:pt idx="6743">
                  <c:v>8.1112718287634694E-2</c:v>
                </c:pt>
                <c:pt idx="6744">
                  <c:v>8.027298495463589E-2</c:v>
                </c:pt>
                <c:pt idx="6745">
                  <c:v>7.9454651620634836E-2</c:v>
                </c:pt>
                <c:pt idx="6746">
                  <c:v>7.9255984954634956E-2</c:v>
                </c:pt>
                <c:pt idx="6747">
                  <c:v>8.0410968287635415E-2</c:v>
                </c:pt>
                <c:pt idx="6748">
                  <c:v>8.0629568287635595E-2</c:v>
                </c:pt>
                <c:pt idx="6749">
                  <c:v>7.9792068288634527E-2</c:v>
                </c:pt>
                <c:pt idx="6750">
                  <c:v>7.8918984954634924E-2</c:v>
                </c:pt>
                <c:pt idx="6751">
                  <c:v>7.9752884954634867E-2</c:v>
                </c:pt>
                <c:pt idx="6752">
                  <c:v>8.1056051621635122E-2</c:v>
                </c:pt>
                <c:pt idx="6753">
                  <c:v>8.1522401621635071E-2</c:v>
                </c:pt>
                <c:pt idx="6754">
                  <c:v>8.0506284954635549E-2</c:v>
                </c:pt>
                <c:pt idx="6755">
                  <c:v>8.0162484954635987E-2</c:v>
                </c:pt>
                <c:pt idx="6756">
                  <c:v>7.9895518288635531E-2</c:v>
                </c:pt>
                <c:pt idx="6757">
                  <c:v>8.0381101621636392E-2</c:v>
                </c:pt>
                <c:pt idx="6758">
                  <c:v>8.0336834954635977E-2</c:v>
                </c:pt>
                <c:pt idx="6759">
                  <c:v>7.9262784954634485E-2</c:v>
                </c:pt>
                <c:pt idx="6760">
                  <c:v>7.8437084954636221E-2</c:v>
                </c:pt>
                <c:pt idx="6761">
                  <c:v>7.7657701620635594E-2</c:v>
                </c:pt>
                <c:pt idx="6762">
                  <c:v>7.8853101621635974E-2</c:v>
                </c:pt>
                <c:pt idx="6763">
                  <c:v>7.8921334954633965E-2</c:v>
                </c:pt>
                <c:pt idx="6764">
                  <c:v>7.8124568288634594E-2</c:v>
                </c:pt>
                <c:pt idx="6765">
                  <c:v>7.8304284954635067E-2</c:v>
                </c:pt>
                <c:pt idx="6766">
                  <c:v>7.8656684954635653E-2</c:v>
                </c:pt>
                <c:pt idx="6767">
                  <c:v>7.9405318287633891E-2</c:v>
                </c:pt>
                <c:pt idx="6768">
                  <c:v>7.9680918287634045E-2</c:v>
                </c:pt>
                <c:pt idx="6769">
                  <c:v>7.9253968287636228E-2</c:v>
                </c:pt>
                <c:pt idx="6770">
                  <c:v>7.8410418288635514E-2</c:v>
                </c:pt>
                <c:pt idx="6771">
                  <c:v>7.8584601621635303E-2</c:v>
                </c:pt>
                <c:pt idx="6772">
                  <c:v>7.879148495463531E-2</c:v>
                </c:pt>
                <c:pt idx="6773">
                  <c:v>7.8593434954635472E-2</c:v>
                </c:pt>
                <c:pt idx="6774">
                  <c:v>7.7664018287634834E-2</c:v>
                </c:pt>
                <c:pt idx="6775">
                  <c:v>7.7347834954634737E-2</c:v>
                </c:pt>
                <c:pt idx="6776">
                  <c:v>7.7903734954636678E-2</c:v>
                </c:pt>
                <c:pt idx="6777">
                  <c:v>7.82180182886342E-2</c:v>
                </c:pt>
                <c:pt idx="6778">
                  <c:v>7.8661168287634725E-2</c:v>
                </c:pt>
                <c:pt idx="6779">
                  <c:v>7.7715734954635268E-2</c:v>
                </c:pt>
                <c:pt idx="6780">
                  <c:v>7.7323084954635052E-2</c:v>
                </c:pt>
                <c:pt idx="6781">
                  <c:v>7.7590634954635279E-2</c:v>
                </c:pt>
                <c:pt idx="6782">
                  <c:v>7.8064018287635678E-2</c:v>
                </c:pt>
                <c:pt idx="6783">
                  <c:v>7.9331934954634337E-2</c:v>
                </c:pt>
                <c:pt idx="6784">
                  <c:v>7.8153084954635604E-2</c:v>
                </c:pt>
                <c:pt idx="6785">
                  <c:v>7.7737868288634632E-2</c:v>
                </c:pt>
                <c:pt idx="6786">
                  <c:v>7.7940368288634959E-2</c:v>
                </c:pt>
                <c:pt idx="6787">
                  <c:v>7.9189018287635721E-2</c:v>
                </c:pt>
                <c:pt idx="6788">
                  <c:v>7.8677051621635657E-2</c:v>
                </c:pt>
                <c:pt idx="6789">
                  <c:v>7.8248034954634976E-2</c:v>
                </c:pt>
                <c:pt idx="6790">
                  <c:v>7.7249634954634688E-2</c:v>
                </c:pt>
                <c:pt idx="6791">
                  <c:v>7.6908501621636122E-2</c:v>
                </c:pt>
                <c:pt idx="6792">
                  <c:v>7.8286901621634458E-2</c:v>
                </c:pt>
                <c:pt idx="6793">
                  <c:v>7.8550968287634776E-2</c:v>
                </c:pt>
                <c:pt idx="6794">
                  <c:v>7.7324168287635248E-2</c:v>
                </c:pt>
                <c:pt idx="6795">
                  <c:v>7.7562818287635255E-2</c:v>
                </c:pt>
                <c:pt idx="6796">
                  <c:v>7.7380934954636077E-2</c:v>
                </c:pt>
                <c:pt idx="6797">
                  <c:v>7.8249934954634087E-2</c:v>
                </c:pt>
                <c:pt idx="6798">
                  <c:v>7.8453518287636387E-2</c:v>
                </c:pt>
                <c:pt idx="6799">
                  <c:v>7.7719318287634481E-2</c:v>
                </c:pt>
                <c:pt idx="6800">
                  <c:v>7.7642384954634297E-2</c:v>
                </c:pt>
                <c:pt idx="6801">
                  <c:v>7.6854634954635431E-2</c:v>
                </c:pt>
                <c:pt idx="6802">
                  <c:v>7.8014451621635589E-2</c:v>
                </c:pt>
                <c:pt idx="6803">
                  <c:v>7.7476651621635556E-2</c:v>
                </c:pt>
                <c:pt idx="6804">
                  <c:v>7.7264418287635112E-2</c:v>
                </c:pt>
                <c:pt idx="6805">
                  <c:v>7.6307634954634468E-2</c:v>
                </c:pt>
                <c:pt idx="6806">
                  <c:v>7.6311318287634849E-2</c:v>
                </c:pt>
                <c:pt idx="6807">
                  <c:v>7.8345101621634244E-2</c:v>
                </c:pt>
                <c:pt idx="6808">
                  <c:v>7.8949351621636327E-2</c:v>
                </c:pt>
                <c:pt idx="6809">
                  <c:v>7.7852201621634892E-2</c:v>
                </c:pt>
                <c:pt idx="6810">
                  <c:v>7.7954934954634597E-2</c:v>
                </c:pt>
                <c:pt idx="6811">
                  <c:v>7.8596951620635652E-2</c:v>
                </c:pt>
                <c:pt idx="6812">
                  <c:v>7.9641434954634521E-2</c:v>
                </c:pt>
                <c:pt idx="6813">
                  <c:v>7.9885901621636807E-2</c:v>
                </c:pt>
                <c:pt idx="6814">
                  <c:v>7.9022134954634199E-2</c:v>
                </c:pt>
                <c:pt idx="6815">
                  <c:v>7.8433134954636247E-2</c:v>
                </c:pt>
                <c:pt idx="6816">
                  <c:v>7.8518184954635389E-2</c:v>
                </c:pt>
                <c:pt idx="6817">
                  <c:v>8.033865162163592E-2</c:v>
                </c:pt>
                <c:pt idx="6818">
                  <c:v>7.9012268287636106E-2</c:v>
                </c:pt>
                <c:pt idx="6819">
                  <c:v>7.8542451620634696E-2</c:v>
                </c:pt>
                <c:pt idx="6820">
                  <c:v>7.807925162163612E-2</c:v>
                </c:pt>
                <c:pt idx="6821">
                  <c:v>7.8281001620634699E-2</c:v>
                </c:pt>
                <c:pt idx="6822">
                  <c:v>7.9652551621634787E-2</c:v>
                </c:pt>
                <c:pt idx="6823">
                  <c:v>8.0257834954634705E-2</c:v>
                </c:pt>
                <c:pt idx="6824">
                  <c:v>7.9406818288635522E-2</c:v>
                </c:pt>
                <c:pt idx="6825">
                  <c:v>7.9171334954635159E-2</c:v>
                </c:pt>
                <c:pt idx="6826">
                  <c:v>7.9612534954634301E-2</c:v>
                </c:pt>
                <c:pt idx="6827">
                  <c:v>8.0972368288634217E-2</c:v>
                </c:pt>
                <c:pt idx="6828">
                  <c:v>8.0470468287636182E-2</c:v>
                </c:pt>
                <c:pt idx="6829">
                  <c:v>7.9621018287635709E-2</c:v>
                </c:pt>
                <c:pt idx="6830">
                  <c:v>7.882250162163365E-2</c:v>
                </c:pt>
                <c:pt idx="6831">
                  <c:v>7.9285018287634929E-2</c:v>
                </c:pt>
                <c:pt idx="6832">
                  <c:v>8.0657601621634628E-2</c:v>
                </c:pt>
                <c:pt idx="6833">
                  <c:v>8.0529601621636276E-2</c:v>
                </c:pt>
                <c:pt idx="6834">
                  <c:v>8.0020434954635095E-2</c:v>
                </c:pt>
                <c:pt idx="6835">
                  <c:v>7.9413718288634444E-2</c:v>
                </c:pt>
                <c:pt idx="6836">
                  <c:v>7.921813495463495E-2</c:v>
                </c:pt>
                <c:pt idx="6837">
                  <c:v>8.126770162163402E-2</c:v>
                </c:pt>
                <c:pt idx="6838">
                  <c:v>8.1327434954635708E-2</c:v>
                </c:pt>
                <c:pt idx="6839">
                  <c:v>8.1259551621634701E-2</c:v>
                </c:pt>
                <c:pt idx="6840">
                  <c:v>8.1230601621635673E-2</c:v>
                </c:pt>
                <c:pt idx="6841">
                  <c:v>8.0549268287635117E-2</c:v>
                </c:pt>
                <c:pt idx="6842">
                  <c:v>8.2423018287636568E-2</c:v>
                </c:pt>
                <c:pt idx="6843">
                  <c:v>8.2361601621634778E-2</c:v>
                </c:pt>
                <c:pt idx="6844">
                  <c:v>8.1631651621634577E-2</c:v>
                </c:pt>
                <c:pt idx="6845">
                  <c:v>8.1004368287635048E-2</c:v>
                </c:pt>
                <c:pt idx="6846">
                  <c:v>8.107100162163397E-2</c:v>
                </c:pt>
                <c:pt idx="6847">
                  <c:v>8.3075384954634318E-2</c:v>
                </c:pt>
                <c:pt idx="6848">
                  <c:v>8.2774618288634999E-2</c:v>
                </c:pt>
                <c:pt idx="6849">
                  <c:v>8.2533684954634895E-2</c:v>
                </c:pt>
                <c:pt idx="6850">
                  <c:v>8.305630162063507E-2</c:v>
                </c:pt>
                <c:pt idx="6851">
                  <c:v>8.3154218288635479E-2</c:v>
                </c:pt>
                <c:pt idx="6852">
                  <c:v>8.4041618287635261E-2</c:v>
                </c:pt>
                <c:pt idx="6853">
                  <c:v>8.4124101621636443E-2</c:v>
                </c:pt>
                <c:pt idx="6854">
                  <c:v>8.4103718288634527E-2</c:v>
                </c:pt>
                <c:pt idx="6855">
                  <c:v>8.3410934954635169E-2</c:v>
                </c:pt>
                <c:pt idx="6856">
                  <c:v>8.3695484954635108E-2</c:v>
                </c:pt>
                <c:pt idx="6857">
                  <c:v>8.381911828863578E-2</c:v>
                </c:pt>
                <c:pt idx="6858">
                  <c:v>8.3619784954636872E-2</c:v>
                </c:pt>
                <c:pt idx="6859">
                  <c:v>8.335326828763448E-2</c:v>
                </c:pt>
                <c:pt idx="6860">
                  <c:v>8.2788484954635339E-2</c:v>
                </c:pt>
                <c:pt idx="6861">
                  <c:v>8.3225534954635721E-2</c:v>
                </c:pt>
                <c:pt idx="6862">
                  <c:v>8.4323368287634454E-2</c:v>
                </c:pt>
                <c:pt idx="6863">
                  <c:v>8.5201851621634989E-2</c:v>
                </c:pt>
                <c:pt idx="6864">
                  <c:v>8.423811828763475E-2</c:v>
                </c:pt>
                <c:pt idx="6865">
                  <c:v>8.4174851620634344E-2</c:v>
                </c:pt>
                <c:pt idx="6866">
                  <c:v>8.3919934954636149E-2</c:v>
                </c:pt>
                <c:pt idx="6867">
                  <c:v>8.4927151621634694E-2</c:v>
                </c:pt>
                <c:pt idx="6868">
                  <c:v>8.6070868287634911E-2</c:v>
                </c:pt>
                <c:pt idx="6869">
                  <c:v>8.4589918288635518E-2</c:v>
                </c:pt>
                <c:pt idx="6870">
                  <c:v>8.3665568287635411E-2</c:v>
                </c:pt>
                <c:pt idx="6871">
                  <c:v>8.4065384954635919E-2</c:v>
                </c:pt>
                <c:pt idx="6872">
                  <c:v>8.4519334954634845E-2</c:v>
                </c:pt>
                <c:pt idx="6873">
                  <c:v>8.4731384954634864E-2</c:v>
                </c:pt>
                <c:pt idx="6874">
                  <c:v>8.4475268287634991E-2</c:v>
                </c:pt>
                <c:pt idx="6875">
                  <c:v>8.4182868288635776E-2</c:v>
                </c:pt>
                <c:pt idx="6876">
                  <c:v>8.4186268287634564E-2</c:v>
                </c:pt>
                <c:pt idx="6877">
                  <c:v>8.5381384954635126E-2</c:v>
                </c:pt>
                <c:pt idx="6878">
                  <c:v>8.5423351621635307E-2</c:v>
                </c:pt>
                <c:pt idx="6879">
                  <c:v>8.4858818288635535E-2</c:v>
                </c:pt>
                <c:pt idx="6880">
                  <c:v>8.528351828763539E-2</c:v>
                </c:pt>
                <c:pt idx="6881">
                  <c:v>8.5522318287635374E-2</c:v>
                </c:pt>
                <c:pt idx="6882">
                  <c:v>8.6693251621635797E-2</c:v>
                </c:pt>
                <c:pt idx="6883">
                  <c:v>8.6541568287635956E-2</c:v>
                </c:pt>
                <c:pt idx="6884">
                  <c:v>8.5704251620635136E-2</c:v>
                </c:pt>
                <c:pt idx="6885">
                  <c:v>8.5203234954635138E-2</c:v>
                </c:pt>
                <c:pt idx="6886">
                  <c:v>8.439035162163569E-2</c:v>
                </c:pt>
                <c:pt idx="6887">
                  <c:v>8.6122368287636336E-2</c:v>
                </c:pt>
                <c:pt idx="6888">
                  <c:v>8.6175351621633839E-2</c:v>
                </c:pt>
                <c:pt idx="6889">
                  <c:v>8.629460162063643E-2</c:v>
                </c:pt>
                <c:pt idx="6890">
                  <c:v>8.5854518287636156E-2</c:v>
                </c:pt>
                <c:pt idx="6891">
                  <c:v>8.6570084954635279E-2</c:v>
                </c:pt>
                <c:pt idx="6892">
                  <c:v>8.7198534954635948E-2</c:v>
                </c:pt>
                <c:pt idx="6893">
                  <c:v>8.7369151620634883E-2</c:v>
                </c:pt>
                <c:pt idx="6894">
                  <c:v>8.696168495463566E-2</c:v>
                </c:pt>
                <c:pt idx="6895">
                  <c:v>8.635010162163495E-2</c:v>
                </c:pt>
                <c:pt idx="6896">
                  <c:v>8.622003495463551E-2</c:v>
                </c:pt>
                <c:pt idx="6897">
                  <c:v>8.7675284954634863E-2</c:v>
                </c:pt>
                <c:pt idx="6898">
                  <c:v>8.700590162163549E-2</c:v>
                </c:pt>
                <c:pt idx="6899">
                  <c:v>8.6638868288634457E-2</c:v>
                </c:pt>
                <c:pt idx="6900">
                  <c:v>8.6050384954635378E-2</c:v>
                </c:pt>
                <c:pt idx="6901">
                  <c:v>8.604438495463454E-2</c:v>
                </c:pt>
                <c:pt idx="6902">
                  <c:v>8.7215268288636155E-2</c:v>
                </c:pt>
                <c:pt idx="6903">
                  <c:v>8.7536934954634577E-2</c:v>
                </c:pt>
                <c:pt idx="6904">
                  <c:v>8.7231768287635264E-2</c:v>
                </c:pt>
                <c:pt idx="6905">
                  <c:v>8.6524168287635123E-2</c:v>
                </c:pt>
                <c:pt idx="6906">
                  <c:v>8.682806828763559E-2</c:v>
                </c:pt>
                <c:pt idx="6907">
                  <c:v>8.855590162163543E-2</c:v>
                </c:pt>
                <c:pt idx="6908">
                  <c:v>8.7929168287635223E-2</c:v>
                </c:pt>
                <c:pt idx="6909">
                  <c:v>8.7120734954634488E-2</c:v>
                </c:pt>
                <c:pt idx="6910">
                  <c:v>8.6599584954635406E-2</c:v>
                </c:pt>
                <c:pt idx="6911">
                  <c:v>8.7535751621634988E-2</c:v>
                </c:pt>
                <c:pt idx="6912">
                  <c:v>8.7847768287634326E-2</c:v>
                </c:pt>
                <c:pt idx="6913">
                  <c:v>8.7870068288635667E-2</c:v>
                </c:pt>
                <c:pt idx="6914">
                  <c:v>8.7605501620634657E-2</c:v>
                </c:pt>
                <c:pt idx="6915">
                  <c:v>8.6870401621634757E-2</c:v>
                </c:pt>
                <c:pt idx="6916">
                  <c:v>8.7814668287634762E-2</c:v>
                </c:pt>
                <c:pt idx="6917">
                  <c:v>8.8969551620634052E-2</c:v>
                </c:pt>
                <c:pt idx="6918">
                  <c:v>8.8304301620636766E-2</c:v>
                </c:pt>
                <c:pt idx="6919">
                  <c:v>8.8832601620634138E-2</c:v>
                </c:pt>
                <c:pt idx="6920">
                  <c:v>8.7940001620635672E-2</c:v>
                </c:pt>
                <c:pt idx="6921">
                  <c:v>8.8481551621635207E-2</c:v>
                </c:pt>
                <c:pt idx="6922">
                  <c:v>8.8341718288635379E-2</c:v>
                </c:pt>
                <c:pt idx="6923">
                  <c:v>8.7942184954636377E-2</c:v>
                </c:pt>
                <c:pt idx="6924">
                  <c:v>8.7189534954633802E-2</c:v>
                </c:pt>
                <c:pt idx="6925">
                  <c:v>8.6155284954633787E-2</c:v>
                </c:pt>
                <c:pt idx="6926">
                  <c:v>8.5716151621635733E-2</c:v>
                </c:pt>
                <c:pt idx="6927">
                  <c:v>8.6066018288635165E-2</c:v>
                </c:pt>
                <c:pt idx="6928">
                  <c:v>8.4995834954634392E-2</c:v>
                </c:pt>
                <c:pt idx="6929">
                  <c:v>8.4026768288635895E-2</c:v>
                </c:pt>
                <c:pt idx="6930">
                  <c:v>8.2860834954635282E-2</c:v>
                </c:pt>
                <c:pt idx="6931">
                  <c:v>8.2329284954635457E-2</c:v>
                </c:pt>
                <c:pt idx="6932">
                  <c:v>8.2471584954635718E-2</c:v>
                </c:pt>
                <c:pt idx="6933">
                  <c:v>8.1878734954635407E-2</c:v>
                </c:pt>
                <c:pt idx="6934">
                  <c:v>8.2338601621636004E-2</c:v>
                </c:pt>
                <c:pt idx="6935">
                  <c:v>8.1410968287634861E-2</c:v>
                </c:pt>
                <c:pt idx="6936">
                  <c:v>8.1646051621634103E-2</c:v>
                </c:pt>
                <c:pt idx="6937">
                  <c:v>8.2425284954636441E-2</c:v>
                </c:pt>
                <c:pt idx="6938">
                  <c:v>8.2197251621636186E-2</c:v>
                </c:pt>
                <c:pt idx="6939">
                  <c:v>8.2110284954634155E-2</c:v>
                </c:pt>
                <c:pt idx="6940">
                  <c:v>8.1700884954633596E-2</c:v>
                </c:pt>
                <c:pt idx="6941">
                  <c:v>8.1518651621635657E-2</c:v>
                </c:pt>
                <c:pt idx="6942">
                  <c:v>8.2705568287634451E-2</c:v>
                </c:pt>
                <c:pt idx="6943">
                  <c:v>8.1643051621634571E-2</c:v>
                </c:pt>
                <c:pt idx="6944">
                  <c:v>8.1249451621633911E-2</c:v>
                </c:pt>
                <c:pt idx="6945">
                  <c:v>8.1294101621635223E-2</c:v>
                </c:pt>
                <c:pt idx="6946">
                  <c:v>8.1187468287636039E-2</c:v>
                </c:pt>
                <c:pt idx="6947">
                  <c:v>8.1515851620634822E-2</c:v>
                </c:pt>
                <c:pt idx="6948">
                  <c:v>8.135026828863437E-2</c:v>
                </c:pt>
                <c:pt idx="6949">
                  <c:v>8.0722434954633743E-2</c:v>
                </c:pt>
                <c:pt idx="6950">
                  <c:v>7.9963568287634873E-2</c:v>
                </c:pt>
                <c:pt idx="6951">
                  <c:v>7.9488534954634732E-2</c:v>
                </c:pt>
                <c:pt idx="6952">
                  <c:v>8.0432901621635994E-2</c:v>
                </c:pt>
                <c:pt idx="6953">
                  <c:v>8.1438534954635516E-2</c:v>
                </c:pt>
                <c:pt idx="6954">
                  <c:v>8.1233884954636709E-2</c:v>
                </c:pt>
                <c:pt idx="6955">
                  <c:v>8.0686051621634919E-2</c:v>
                </c:pt>
                <c:pt idx="6956">
                  <c:v>8.0849384954635811E-2</c:v>
                </c:pt>
                <c:pt idx="6957">
                  <c:v>8.1577218287636116E-2</c:v>
                </c:pt>
                <c:pt idx="6958">
                  <c:v>8.1826968288636254E-2</c:v>
                </c:pt>
                <c:pt idx="6959">
                  <c:v>8.1497218287635592E-2</c:v>
                </c:pt>
                <c:pt idx="6960">
                  <c:v>8.068363495463507E-2</c:v>
                </c:pt>
                <c:pt idx="6961">
                  <c:v>8.0710501620634562E-2</c:v>
                </c:pt>
                <c:pt idx="6962">
                  <c:v>8.0957851620634985E-2</c:v>
                </c:pt>
                <c:pt idx="6963">
                  <c:v>8.071560162163563E-2</c:v>
                </c:pt>
                <c:pt idx="6964">
                  <c:v>8.0163534954635823E-2</c:v>
                </c:pt>
                <c:pt idx="6965">
                  <c:v>7.8341701621635368E-2</c:v>
                </c:pt>
                <c:pt idx="6966">
                  <c:v>7.8454401621634334E-2</c:v>
                </c:pt>
                <c:pt idx="6967">
                  <c:v>8.0000568288635693E-2</c:v>
                </c:pt>
                <c:pt idx="6968">
                  <c:v>7.9477901621634844E-2</c:v>
                </c:pt>
                <c:pt idx="6969">
                  <c:v>7.9444118287634341E-2</c:v>
                </c:pt>
                <c:pt idx="6970">
                  <c:v>7.8513334954635555E-2</c:v>
                </c:pt>
                <c:pt idx="6971">
                  <c:v>7.8581284954635594E-2</c:v>
                </c:pt>
                <c:pt idx="6972">
                  <c:v>8.0403251621634114E-2</c:v>
                </c:pt>
                <c:pt idx="6973">
                  <c:v>8.0417368287635599E-2</c:v>
                </c:pt>
                <c:pt idx="6974">
                  <c:v>7.9636301621634958E-2</c:v>
                </c:pt>
                <c:pt idx="6975">
                  <c:v>7.866531828863535E-2</c:v>
                </c:pt>
                <c:pt idx="6976">
                  <c:v>7.8028584954635521E-2</c:v>
                </c:pt>
                <c:pt idx="6977">
                  <c:v>8.1875734954635876E-2</c:v>
                </c:pt>
                <c:pt idx="6978">
                  <c:v>8.3354701621635302E-2</c:v>
                </c:pt>
                <c:pt idx="6979">
                  <c:v>8.1812634954633895E-2</c:v>
                </c:pt>
                <c:pt idx="6980">
                  <c:v>8.0693351620634873E-2</c:v>
                </c:pt>
                <c:pt idx="6981">
                  <c:v>8.1047601620635762E-2</c:v>
                </c:pt>
                <c:pt idx="6982">
                  <c:v>8.1531201621636656E-2</c:v>
                </c:pt>
                <c:pt idx="6983">
                  <c:v>8.1447884954636424E-2</c:v>
                </c:pt>
                <c:pt idx="6984">
                  <c:v>8.1001834954633894E-2</c:v>
                </c:pt>
                <c:pt idx="6985">
                  <c:v>8.1224918287634923E-2</c:v>
                </c:pt>
                <c:pt idx="6986">
                  <c:v>8.1732684954635731E-2</c:v>
                </c:pt>
                <c:pt idx="6987">
                  <c:v>8.2692868288635341E-2</c:v>
                </c:pt>
                <c:pt idx="6988">
                  <c:v>8.3204018287634712E-2</c:v>
                </c:pt>
                <c:pt idx="6989">
                  <c:v>8.0700034954634875E-2</c:v>
                </c:pt>
                <c:pt idx="6990">
                  <c:v>7.9585151620633982E-2</c:v>
                </c:pt>
                <c:pt idx="6991">
                  <c:v>7.9544184954634917E-2</c:v>
                </c:pt>
                <c:pt idx="6992">
                  <c:v>8.0342034954634572E-2</c:v>
                </c:pt>
                <c:pt idx="6993">
                  <c:v>8.0794468287633509E-2</c:v>
                </c:pt>
                <c:pt idx="6994">
                  <c:v>8.0213751621634716E-2</c:v>
                </c:pt>
                <c:pt idx="6995">
                  <c:v>7.9549168287634503E-2</c:v>
                </c:pt>
                <c:pt idx="6996">
                  <c:v>7.934036828763516E-2</c:v>
                </c:pt>
                <c:pt idx="6997">
                  <c:v>8.072146828863494E-2</c:v>
                </c:pt>
                <c:pt idx="6998">
                  <c:v>8.0400334954635527E-2</c:v>
                </c:pt>
                <c:pt idx="6999">
                  <c:v>8.0268468287634592E-2</c:v>
                </c:pt>
                <c:pt idx="7000">
                  <c:v>7.9634784954634968E-2</c:v>
                </c:pt>
                <c:pt idx="7001">
                  <c:v>7.9504234954635239E-2</c:v>
                </c:pt>
                <c:pt idx="7002">
                  <c:v>8.0900934954634268E-2</c:v>
                </c:pt>
                <c:pt idx="7003">
                  <c:v>8.0472668287635246E-2</c:v>
                </c:pt>
                <c:pt idx="7004">
                  <c:v>7.966716828763501E-2</c:v>
                </c:pt>
                <c:pt idx="7005">
                  <c:v>7.8844834954635262E-2</c:v>
                </c:pt>
                <c:pt idx="7006">
                  <c:v>7.8959784954635653E-2</c:v>
                </c:pt>
                <c:pt idx="7007">
                  <c:v>8.0207384954636668E-2</c:v>
                </c:pt>
                <c:pt idx="7008">
                  <c:v>7.9774334954635068E-2</c:v>
                </c:pt>
                <c:pt idx="7009">
                  <c:v>7.8986484954635033E-2</c:v>
                </c:pt>
                <c:pt idx="7010">
                  <c:v>7.8340434954634747E-2</c:v>
                </c:pt>
                <c:pt idx="7011">
                  <c:v>7.8597118288635942E-2</c:v>
                </c:pt>
                <c:pt idx="7012">
                  <c:v>8.0944684954633944E-2</c:v>
                </c:pt>
                <c:pt idx="7013">
                  <c:v>8.0501684954635083E-2</c:v>
                </c:pt>
                <c:pt idx="7014">
                  <c:v>7.9986618287636008E-2</c:v>
                </c:pt>
                <c:pt idx="7015">
                  <c:v>7.9795368287635698E-2</c:v>
                </c:pt>
                <c:pt idx="7016">
                  <c:v>7.9849234954634613E-2</c:v>
                </c:pt>
                <c:pt idx="7017">
                  <c:v>8.1006768287634673E-2</c:v>
                </c:pt>
                <c:pt idx="7018">
                  <c:v>8.0596534954635063E-2</c:v>
                </c:pt>
                <c:pt idx="7019">
                  <c:v>8.0006884954634844E-2</c:v>
                </c:pt>
                <c:pt idx="7020">
                  <c:v>7.9901034954634215E-2</c:v>
                </c:pt>
                <c:pt idx="7021">
                  <c:v>7.9881668287635238E-2</c:v>
                </c:pt>
                <c:pt idx="7022">
                  <c:v>8.1182784954634629E-2</c:v>
                </c:pt>
                <c:pt idx="7023">
                  <c:v>8.0720834954634585E-2</c:v>
                </c:pt>
                <c:pt idx="7024">
                  <c:v>8.016175162063624E-2</c:v>
                </c:pt>
                <c:pt idx="7025">
                  <c:v>7.9281351621634771E-2</c:v>
                </c:pt>
                <c:pt idx="7026">
                  <c:v>7.9152818287635457E-2</c:v>
                </c:pt>
                <c:pt idx="7027">
                  <c:v>7.8679484954633866E-2</c:v>
                </c:pt>
                <c:pt idx="7028">
                  <c:v>7.8182118287635577E-2</c:v>
                </c:pt>
                <c:pt idx="7029">
                  <c:v>7.7013251621634554E-2</c:v>
                </c:pt>
                <c:pt idx="7030">
                  <c:v>7.6236684954634898E-2</c:v>
                </c:pt>
                <c:pt idx="7031">
                  <c:v>7.6116668288635753E-2</c:v>
                </c:pt>
                <c:pt idx="7032">
                  <c:v>7.8232734954635591E-2</c:v>
                </c:pt>
                <c:pt idx="7033">
                  <c:v>7.8356468288635656E-2</c:v>
                </c:pt>
                <c:pt idx="7034">
                  <c:v>7.7753318287635681E-2</c:v>
                </c:pt>
                <c:pt idx="7035">
                  <c:v>7.6646884954635924E-2</c:v>
                </c:pt>
                <c:pt idx="7036">
                  <c:v>7.6554201621634649E-2</c:v>
                </c:pt>
                <c:pt idx="7037">
                  <c:v>7.8135984954634724E-2</c:v>
                </c:pt>
                <c:pt idx="7038">
                  <c:v>7.7752768287636359E-2</c:v>
                </c:pt>
                <c:pt idx="7039">
                  <c:v>7.6644984954635037E-2</c:v>
                </c:pt>
                <c:pt idx="7040">
                  <c:v>7.6017418288635868E-2</c:v>
                </c:pt>
                <c:pt idx="7041">
                  <c:v>7.6397551621635446E-2</c:v>
                </c:pt>
                <c:pt idx="7042">
                  <c:v>7.7393601621634917E-2</c:v>
                </c:pt>
                <c:pt idx="7043">
                  <c:v>7.7158118287634553E-2</c:v>
                </c:pt>
                <c:pt idx="7044">
                  <c:v>7.6925301621635273E-2</c:v>
                </c:pt>
                <c:pt idx="7045">
                  <c:v>7.622956828863528E-2</c:v>
                </c:pt>
                <c:pt idx="7046">
                  <c:v>7.7015401621636587E-2</c:v>
                </c:pt>
                <c:pt idx="7047">
                  <c:v>7.8651084954634159E-2</c:v>
                </c:pt>
                <c:pt idx="7048">
                  <c:v>7.8376234954635665E-2</c:v>
                </c:pt>
                <c:pt idx="7049">
                  <c:v>7.7443418287634375E-2</c:v>
                </c:pt>
                <c:pt idx="7050">
                  <c:v>7.7305101620634448E-2</c:v>
                </c:pt>
                <c:pt idx="7051">
                  <c:v>7.7325518288635126E-2</c:v>
                </c:pt>
                <c:pt idx="7052">
                  <c:v>8.0895501621634752E-2</c:v>
                </c:pt>
                <c:pt idx="7053">
                  <c:v>8.0850201621634726E-2</c:v>
                </c:pt>
                <c:pt idx="7054">
                  <c:v>8.0435068287636385E-2</c:v>
                </c:pt>
                <c:pt idx="7055">
                  <c:v>7.9432218287635609E-2</c:v>
                </c:pt>
                <c:pt idx="7056">
                  <c:v>7.976263495463512E-2</c:v>
                </c:pt>
                <c:pt idx="7057">
                  <c:v>8.1030184954636569E-2</c:v>
                </c:pt>
                <c:pt idx="7058">
                  <c:v>8.1378118287634665E-2</c:v>
                </c:pt>
                <c:pt idx="7059">
                  <c:v>8.0711084954634332E-2</c:v>
                </c:pt>
                <c:pt idx="7060">
                  <c:v>8.0429818288635518E-2</c:v>
                </c:pt>
                <c:pt idx="7061">
                  <c:v>8.0820868288634801E-2</c:v>
                </c:pt>
                <c:pt idx="7062">
                  <c:v>8.2077968287634834E-2</c:v>
                </c:pt>
                <c:pt idx="7063">
                  <c:v>8.1966968287634417E-2</c:v>
                </c:pt>
                <c:pt idx="7064">
                  <c:v>8.1458234954634806E-2</c:v>
                </c:pt>
                <c:pt idx="7065">
                  <c:v>8.078068495463589E-2</c:v>
                </c:pt>
                <c:pt idx="7066">
                  <c:v>8.0911301621634651E-2</c:v>
                </c:pt>
                <c:pt idx="7067">
                  <c:v>8.2086934954634844E-2</c:v>
                </c:pt>
                <c:pt idx="7068">
                  <c:v>8.0999551621633886E-2</c:v>
                </c:pt>
                <c:pt idx="7069">
                  <c:v>8.0364451620635352E-2</c:v>
                </c:pt>
                <c:pt idx="7070">
                  <c:v>7.9680884954635461E-2</c:v>
                </c:pt>
                <c:pt idx="7071">
                  <c:v>8.0128184954634835E-2</c:v>
                </c:pt>
                <c:pt idx="7072">
                  <c:v>8.2342234954635801E-2</c:v>
                </c:pt>
                <c:pt idx="7073">
                  <c:v>8.193493495463669E-2</c:v>
                </c:pt>
                <c:pt idx="7074">
                  <c:v>8.1936168288635175E-2</c:v>
                </c:pt>
                <c:pt idx="7075">
                  <c:v>8.1798918288635308E-2</c:v>
                </c:pt>
                <c:pt idx="7076">
                  <c:v>8.0961918287634577E-2</c:v>
                </c:pt>
                <c:pt idx="7077">
                  <c:v>8.3067551621635177E-2</c:v>
                </c:pt>
                <c:pt idx="7078">
                  <c:v>8.2583251621635073E-2</c:v>
                </c:pt>
                <c:pt idx="7079">
                  <c:v>8.2468018287634864E-2</c:v>
                </c:pt>
                <c:pt idx="7080">
                  <c:v>8.1191968287635335E-2</c:v>
                </c:pt>
                <c:pt idx="7081">
                  <c:v>8.0623418287634779E-2</c:v>
                </c:pt>
                <c:pt idx="7082">
                  <c:v>8.241563495463558E-2</c:v>
                </c:pt>
                <c:pt idx="7083">
                  <c:v>8.2699534954635029E-2</c:v>
                </c:pt>
                <c:pt idx="7084">
                  <c:v>8.1796151620634833E-2</c:v>
                </c:pt>
                <c:pt idx="7085">
                  <c:v>8.1093884954634904E-2</c:v>
                </c:pt>
                <c:pt idx="7086">
                  <c:v>8.0383818287636105E-2</c:v>
                </c:pt>
                <c:pt idx="7087">
                  <c:v>8.257401828763547E-2</c:v>
                </c:pt>
                <c:pt idx="7088">
                  <c:v>8.230246828763646E-2</c:v>
                </c:pt>
                <c:pt idx="7089">
                  <c:v>8.0336934954635369E-2</c:v>
                </c:pt>
                <c:pt idx="7090">
                  <c:v>7.9100384954635589E-2</c:v>
                </c:pt>
                <c:pt idx="7091">
                  <c:v>7.9732634954636256E-2</c:v>
                </c:pt>
                <c:pt idx="7092">
                  <c:v>8.1003468288635277E-2</c:v>
                </c:pt>
                <c:pt idx="7093">
                  <c:v>8.0108551621634577E-2</c:v>
                </c:pt>
                <c:pt idx="7094">
                  <c:v>7.9188534954635431E-2</c:v>
                </c:pt>
                <c:pt idx="7095">
                  <c:v>7.9105251620633782E-2</c:v>
                </c:pt>
                <c:pt idx="7096">
                  <c:v>7.885218495463589E-2</c:v>
                </c:pt>
                <c:pt idx="7097">
                  <c:v>8.004496828763577E-2</c:v>
                </c:pt>
                <c:pt idx="7098">
                  <c:v>8.0092851621635847E-2</c:v>
                </c:pt>
                <c:pt idx="7099">
                  <c:v>7.9392651620636828E-2</c:v>
                </c:pt>
                <c:pt idx="7100">
                  <c:v>7.866558495463663E-2</c:v>
                </c:pt>
                <c:pt idx="7101">
                  <c:v>7.9070884954635462E-2</c:v>
                </c:pt>
                <c:pt idx="7102">
                  <c:v>8.0707401620635638E-2</c:v>
                </c:pt>
                <c:pt idx="7103">
                  <c:v>8.0915034954635617E-2</c:v>
                </c:pt>
                <c:pt idx="7104">
                  <c:v>8.0370918287636345E-2</c:v>
                </c:pt>
                <c:pt idx="7105">
                  <c:v>7.9270218287634281E-2</c:v>
                </c:pt>
                <c:pt idx="7106">
                  <c:v>7.903568495463445E-2</c:v>
                </c:pt>
                <c:pt idx="7107">
                  <c:v>8.0134401620634593E-2</c:v>
                </c:pt>
                <c:pt idx="7108">
                  <c:v>7.9713718288635521E-2</c:v>
                </c:pt>
                <c:pt idx="7109">
                  <c:v>7.8198084954635677E-2</c:v>
                </c:pt>
                <c:pt idx="7110">
                  <c:v>7.7934618288635266E-2</c:v>
                </c:pt>
                <c:pt idx="7111">
                  <c:v>7.7440101620634666E-2</c:v>
                </c:pt>
                <c:pt idx="7112">
                  <c:v>7.826823495463478E-2</c:v>
                </c:pt>
                <c:pt idx="7113">
                  <c:v>7.7715551621634932E-2</c:v>
                </c:pt>
                <c:pt idx="7114">
                  <c:v>7.7440301621635316E-2</c:v>
                </c:pt>
                <c:pt idx="7115">
                  <c:v>7.6488618287635562E-2</c:v>
                </c:pt>
                <c:pt idx="7116">
                  <c:v>7.7544418287636946E-2</c:v>
                </c:pt>
                <c:pt idx="7117">
                  <c:v>7.8702151621634103E-2</c:v>
                </c:pt>
                <c:pt idx="7118">
                  <c:v>7.8953068287635292E-2</c:v>
                </c:pt>
                <c:pt idx="7119">
                  <c:v>7.8438951620634884E-2</c:v>
                </c:pt>
                <c:pt idx="7120">
                  <c:v>7.8277734954633887E-2</c:v>
                </c:pt>
                <c:pt idx="7121">
                  <c:v>7.6807284954634542E-2</c:v>
                </c:pt>
                <c:pt idx="7122">
                  <c:v>7.8250201620635368E-2</c:v>
                </c:pt>
                <c:pt idx="7123">
                  <c:v>7.7994018287636552E-2</c:v>
                </c:pt>
                <c:pt idx="7124">
                  <c:v>7.7026984954635142E-2</c:v>
                </c:pt>
                <c:pt idx="7125">
                  <c:v>7.6571084954634744E-2</c:v>
                </c:pt>
                <c:pt idx="7126">
                  <c:v>7.6583468288633855E-2</c:v>
                </c:pt>
                <c:pt idx="7127">
                  <c:v>7.7655684954635179E-2</c:v>
                </c:pt>
                <c:pt idx="7128">
                  <c:v>7.7305284954634873E-2</c:v>
                </c:pt>
                <c:pt idx="7129">
                  <c:v>7.6176168287634655E-2</c:v>
                </c:pt>
                <c:pt idx="7130">
                  <c:v>7.6542734954635622E-2</c:v>
                </c:pt>
                <c:pt idx="7131">
                  <c:v>7.6909134954636388E-2</c:v>
                </c:pt>
                <c:pt idx="7132">
                  <c:v>7.7306101620633699E-2</c:v>
                </c:pt>
                <c:pt idx="7133">
                  <c:v>7.736943495463669E-2</c:v>
                </c:pt>
                <c:pt idx="7134">
                  <c:v>7.7352118288635113E-2</c:v>
                </c:pt>
                <c:pt idx="7135">
                  <c:v>7.697580162163567E-2</c:v>
                </c:pt>
                <c:pt idx="7136">
                  <c:v>7.651193495463629E-2</c:v>
                </c:pt>
                <c:pt idx="7137">
                  <c:v>7.7430418288635311E-2</c:v>
                </c:pt>
                <c:pt idx="7138">
                  <c:v>7.8099584954635676E-2</c:v>
                </c:pt>
                <c:pt idx="7139">
                  <c:v>7.8338034954635122E-2</c:v>
                </c:pt>
                <c:pt idx="7140">
                  <c:v>7.8151601621634287E-2</c:v>
                </c:pt>
                <c:pt idx="7141">
                  <c:v>7.8218201621634537E-2</c:v>
                </c:pt>
                <c:pt idx="7142">
                  <c:v>7.9390351620634819E-2</c:v>
                </c:pt>
                <c:pt idx="7143">
                  <c:v>7.8728901621634068E-2</c:v>
                </c:pt>
                <c:pt idx="7144">
                  <c:v>7.84463016216356E-2</c:v>
                </c:pt>
                <c:pt idx="7145">
                  <c:v>7.6771151621635086E-2</c:v>
                </c:pt>
                <c:pt idx="7146">
                  <c:v>7.6989984954636187E-2</c:v>
                </c:pt>
                <c:pt idx="7147">
                  <c:v>7.8195234954634346E-2</c:v>
                </c:pt>
                <c:pt idx="7148">
                  <c:v>7.8466768287634908E-2</c:v>
                </c:pt>
                <c:pt idx="7149">
                  <c:v>7.7426134954634934E-2</c:v>
                </c:pt>
                <c:pt idx="7150">
                  <c:v>7.7227184954635236E-2</c:v>
                </c:pt>
                <c:pt idx="7151">
                  <c:v>7.8126901621635186E-2</c:v>
                </c:pt>
                <c:pt idx="7152">
                  <c:v>7.816400162163531E-2</c:v>
                </c:pt>
                <c:pt idx="7153">
                  <c:v>7.7835851621633895E-2</c:v>
                </c:pt>
                <c:pt idx="7154">
                  <c:v>7.7232101620634014E-2</c:v>
                </c:pt>
                <c:pt idx="7155">
                  <c:v>7.6721701620634436E-2</c:v>
                </c:pt>
                <c:pt idx="7156">
                  <c:v>7.5974134954634481E-2</c:v>
                </c:pt>
                <c:pt idx="7157">
                  <c:v>7.6722718288635777E-2</c:v>
                </c:pt>
                <c:pt idx="7158">
                  <c:v>7.6715184954634724E-2</c:v>
                </c:pt>
                <c:pt idx="7159">
                  <c:v>7.6502851620634887E-2</c:v>
                </c:pt>
                <c:pt idx="7160">
                  <c:v>7.5866384954636518E-2</c:v>
                </c:pt>
                <c:pt idx="7161">
                  <c:v>7.5624151621635521E-2</c:v>
                </c:pt>
                <c:pt idx="7162">
                  <c:v>7.7138701621635081E-2</c:v>
                </c:pt>
                <c:pt idx="7163">
                  <c:v>7.7236934954635489E-2</c:v>
                </c:pt>
                <c:pt idx="7164">
                  <c:v>7.5444218287634174E-2</c:v>
                </c:pt>
                <c:pt idx="7165">
                  <c:v>7.502060162163629E-2</c:v>
                </c:pt>
                <c:pt idx="7166">
                  <c:v>7.5277301621635845E-2</c:v>
                </c:pt>
                <c:pt idx="7167">
                  <c:v>7.6219134954634088E-2</c:v>
                </c:pt>
                <c:pt idx="7168">
                  <c:v>7.7011934954635125E-2</c:v>
                </c:pt>
                <c:pt idx="7169">
                  <c:v>7.6003051621634926E-2</c:v>
                </c:pt>
                <c:pt idx="7170">
                  <c:v>7.5521818288635162E-2</c:v>
                </c:pt>
                <c:pt idx="7171">
                  <c:v>7.5856151621634199E-2</c:v>
                </c:pt>
                <c:pt idx="7172">
                  <c:v>7.7046001621635357E-2</c:v>
                </c:pt>
                <c:pt idx="7173">
                  <c:v>7.6481951620635785E-2</c:v>
                </c:pt>
                <c:pt idx="7174">
                  <c:v>7.6146201621636239E-2</c:v>
                </c:pt>
                <c:pt idx="7175">
                  <c:v>7.5645034954636176E-2</c:v>
                </c:pt>
                <c:pt idx="7176">
                  <c:v>7.4734751620635281E-2</c:v>
                </c:pt>
                <c:pt idx="7177">
                  <c:v>7.6663668287634851E-2</c:v>
                </c:pt>
                <c:pt idx="7178">
                  <c:v>7.7151601620634752E-2</c:v>
                </c:pt>
                <c:pt idx="7179">
                  <c:v>7.6168801621635668E-2</c:v>
                </c:pt>
                <c:pt idx="7180">
                  <c:v>7.4493434954634369E-2</c:v>
                </c:pt>
                <c:pt idx="7181">
                  <c:v>7.4767968288636327E-2</c:v>
                </c:pt>
                <c:pt idx="7182">
                  <c:v>7.5401801620635839E-2</c:v>
                </c:pt>
                <c:pt idx="7183">
                  <c:v>7.5696751620634745E-2</c:v>
                </c:pt>
                <c:pt idx="7184">
                  <c:v>7.5643001621635536E-2</c:v>
                </c:pt>
                <c:pt idx="7185">
                  <c:v>7.456130162163524E-2</c:v>
                </c:pt>
                <c:pt idx="7186">
                  <c:v>7.4658284954635251E-2</c:v>
                </c:pt>
                <c:pt idx="7187">
                  <c:v>7.573173495463506E-2</c:v>
                </c:pt>
                <c:pt idx="7188">
                  <c:v>7.5535118287635955E-2</c:v>
                </c:pt>
                <c:pt idx="7189">
                  <c:v>7.5087184954636316E-2</c:v>
                </c:pt>
                <c:pt idx="7190">
                  <c:v>7.5061218287634818E-2</c:v>
                </c:pt>
                <c:pt idx="7191">
                  <c:v>7.5264184954635299E-2</c:v>
                </c:pt>
                <c:pt idx="7192">
                  <c:v>7.6120851620636559E-2</c:v>
                </c:pt>
                <c:pt idx="7193">
                  <c:v>7.6297201621635141E-2</c:v>
                </c:pt>
                <c:pt idx="7194">
                  <c:v>7.5422784954635974E-2</c:v>
                </c:pt>
                <c:pt idx="7195">
                  <c:v>7.4757001620635949E-2</c:v>
                </c:pt>
                <c:pt idx="7196">
                  <c:v>7.4413118288635532E-2</c:v>
                </c:pt>
                <c:pt idx="7197">
                  <c:v>7.572435162063576E-2</c:v>
                </c:pt>
                <c:pt idx="7198">
                  <c:v>7.6272101621634919E-2</c:v>
                </c:pt>
                <c:pt idx="7199">
                  <c:v>7.5467168288636005E-2</c:v>
                </c:pt>
                <c:pt idx="7200">
                  <c:v>7.4763168287635212E-2</c:v>
                </c:pt>
                <c:pt idx="7201">
                  <c:v>7.4691134954635446E-2</c:v>
                </c:pt>
                <c:pt idx="7202">
                  <c:v>7.569736828863674E-2</c:v>
                </c:pt>
                <c:pt idx="7203">
                  <c:v>7.4758368287634186E-2</c:v>
                </c:pt>
                <c:pt idx="7204">
                  <c:v>7.462506828763607E-2</c:v>
                </c:pt>
                <c:pt idx="7205">
                  <c:v>7.3630968288634607E-2</c:v>
                </c:pt>
                <c:pt idx="7206">
                  <c:v>7.2954501620635798E-2</c:v>
                </c:pt>
                <c:pt idx="7207">
                  <c:v>7.3811234954634403E-2</c:v>
                </c:pt>
                <c:pt idx="7208">
                  <c:v>7.3895168287636454E-2</c:v>
                </c:pt>
                <c:pt idx="7209">
                  <c:v>7.3143734954635692E-2</c:v>
                </c:pt>
                <c:pt idx="7210">
                  <c:v>7.2945918287636774E-2</c:v>
                </c:pt>
                <c:pt idx="7211">
                  <c:v>7.308251828763615E-2</c:v>
                </c:pt>
                <c:pt idx="7212">
                  <c:v>7.3703218287635069E-2</c:v>
                </c:pt>
                <c:pt idx="7213">
                  <c:v>7.4193884954634998E-2</c:v>
                </c:pt>
                <c:pt idx="7214">
                  <c:v>7.3972301621633735E-2</c:v>
                </c:pt>
                <c:pt idx="7215">
                  <c:v>7.366661828763546E-2</c:v>
                </c:pt>
                <c:pt idx="7216">
                  <c:v>7.2864384954637901E-2</c:v>
                </c:pt>
                <c:pt idx="7217">
                  <c:v>7.394758495463441E-2</c:v>
                </c:pt>
                <c:pt idx="7218">
                  <c:v>7.3827884954635353E-2</c:v>
                </c:pt>
                <c:pt idx="7219">
                  <c:v>7.298585162163454E-2</c:v>
                </c:pt>
                <c:pt idx="7220">
                  <c:v>7.2327601621635568E-2</c:v>
                </c:pt>
                <c:pt idx="7221">
                  <c:v>7.200618495463465E-2</c:v>
                </c:pt>
                <c:pt idx="7222">
                  <c:v>7.320816828863555E-2</c:v>
                </c:pt>
                <c:pt idx="7223">
                  <c:v>7.2928768288635398E-2</c:v>
                </c:pt>
                <c:pt idx="7224">
                  <c:v>7.2848568288634313E-2</c:v>
                </c:pt>
                <c:pt idx="7225">
                  <c:v>7.160775162163438E-2</c:v>
                </c:pt>
                <c:pt idx="7226">
                  <c:v>7.2241584954635757E-2</c:v>
                </c:pt>
                <c:pt idx="7227">
                  <c:v>7.426985162063629E-2</c:v>
                </c:pt>
                <c:pt idx="7228">
                  <c:v>7.4822534954634451E-2</c:v>
                </c:pt>
                <c:pt idx="7229">
                  <c:v>7.3343701620634777E-2</c:v>
                </c:pt>
                <c:pt idx="7230">
                  <c:v>7.2749968287634831E-2</c:v>
                </c:pt>
                <c:pt idx="7231">
                  <c:v>7.2787951620636365E-2</c:v>
                </c:pt>
                <c:pt idx="7232">
                  <c:v>7.4540751621634899E-2</c:v>
                </c:pt>
                <c:pt idx="7233">
                  <c:v>7.346421828863639E-2</c:v>
                </c:pt>
                <c:pt idx="7234">
                  <c:v>7.2253584954633882E-2</c:v>
                </c:pt>
                <c:pt idx="7235">
                  <c:v>7.1398118288635987E-2</c:v>
                </c:pt>
                <c:pt idx="7236">
                  <c:v>7.2044834954635123E-2</c:v>
                </c:pt>
                <c:pt idx="7237">
                  <c:v>7.292480162063511E-2</c:v>
                </c:pt>
                <c:pt idx="7238">
                  <c:v>7.2823234954634858E-2</c:v>
                </c:pt>
                <c:pt idx="7239">
                  <c:v>7.2569984954634764E-2</c:v>
                </c:pt>
                <c:pt idx="7240">
                  <c:v>7.141588495463394E-2</c:v>
                </c:pt>
                <c:pt idx="7241">
                  <c:v>7.1268134954635715E-2</c:v>
                </c:pt>
                <c:pt idx="7242">
                  <c:v>7.3007101621634179E-2</c:v>
                </c:pt>
                <c:pt idx="7243">
                  <c:v>7.279641828863595E-2</c:v>
                </c:pt>
                <c:pt idx="7244">
                  <c:v>7.21227516216362E-2</c:v>
                </c:pt>
                <c:pt idx="7245">
                  <c:v>7.1550651621635014E-2</c:v>
                </c:pt>
                <c:pt idx="7246">
                  <c:v>7.2097584954635169E-2</c:v>
                </c:pt>
                <c:pt idx="7247">
                  <c:v>7.1879034954635573E-2</c:v>
                </c:pt>
                <c:pt idx="7248">
                  <c:v>7.2291184954636295E-2</c:v>
                </c:pt>
                <c:pt idx="7249">
                  <c:v>7.0999418288634347E-2</c:v>
                </c:pt>
                <c:pt idx="7250">
                  <c:v>6.9658384954635638E-2</c:v>
                </c:pt>
                <c:pt idx="7251">
                  <c:v>7.0288851620636722E-2</c:v>
                </c:pt>
                <c:pt idx="7252">
                  <c:v>7.1166634954634406E-2</c:v>
                </c:pt>
                <c:pt idx="7253">
                  <c:v>7.0231801621634476E-2</c:v>
                </c:pt>
                <c:pt idx="7254">
                  <c:v>6.9384834954636349E-2</c:v>
                </c:pt>
                <c:pt idx="7255">
                  <c:v>6.9068568288635307E-2</c:v>
                </c:pt>
                <c:pt idx="7256">
                  <c:v>6.9234018287636007E-2</c:v>
                </c:pt>
                <c:pt idx="7257">
                  <c:v>6.99800349546357E-2</c:v>
                </c:pt>
                <c:pt idx="7258">
                  <c:v>6.9417251620634973E-2</c:v>
                </c:pt>
                <c:pt idx="7259">
                  <c:v>6.9234168287635983E-2</c:v>
                </c:pt>
                <c:pt idx="7260">
                  <c:v>6.8178401621635049E-2</c:v>
                </c:pt>
                <c:pt idx="7261">
                  <c:v>6.8706801620635277E-2</c:v>
                </c:pt>
                <c:pt idx="7262">
                  <c:v>6.8573134954634712E-2</c:v>
                </c:pt>
                <c:pt idx="7263">
                  <c:v>6.8822634954635392E-2</c:v>
                </c:pt>
                <c:pt idx="7264">
                  <c:v>6.8148618287635104E-2</c:v>
                </c:pt>
                <c:pt idx="7265">
                  <c:v>6.7353451620634802E-2</c:v>
                </c:pt>
                <c:pt idx="7266">
                  <c:v>6.7647418287634681E-2</c:v>
                </c:pt>
                <c:pt idx="7267">
                  <c:v>6.8337734954635382E-2</c:v>
                </c:pt>
                <c:pt idx="7268">
                  <c:v>6.8425751621635472E-2</c:v>
                </c:pt>
                <c:pt idx="7269">
                  <c:v>6.6504034954634778E-2</c:v>
                </c:pt>
                <c:pt idx="7270">
                  <c:v>6.5764234954634931E-2</c:v>
                </c:pt>
                <c:pt idx="7271">
                  <c:v>6.561990162163403E-2</c:v>
                </c:pt>
                <c:pt idx="7272">
                  <c:v>6.6092134954635201E-2</c:v>
                </c:pt>
                <c:pt idx="7273">
                  <c:v>6.6210868287635366E-2</c:v>
                </c:pt>
                <c:pt idx="7274">
                  <c:v>6.5461768288635286E-2</c:v>
                </c:pt>
                <c:pt idx="7275">
                  <c:v>6.4056068287634021E-2</c:v>
                </c:pt>
                <c:pt idx="7276">
                  <c:v>6.371146828763577E-2</c:v>
                </c:pt>
                <c:pt idx="7277">
                  <c:v>6.4413084954635297E-2</c:v>
                </c:pt>
                <c:pt idx="7278">
                  <c:v>6.4188034954634349E-2</c:v>
                </c:pt>
                <c:pt idx="7279">
                  <c:v>6.3507601621635518E-2</c:v>
                </c:pt>
                <c:pt idx="7280">
                  <c:v>6.3070251621635182E-2</c:v>
                </c:pt>
                <c:pt idx="7281">
                  <c:v>6.2102451621635447E-2</c:v>
                </c:pt>
                <c:pt idx="7282">
                  <c:v>6.243525162063427E-2</c:v>
                </c:pt>
                <c:pt idx="7283">
                  <c:v>6.1869184954636149E-2</c:v>
                </c:pt>
                <c:pt idx="7284">
                  <c:v>6.2021434954633671E-2</c:v>
                </c:pt>
                <c:pt idx="7285">
                  <c:v>6.2108551621635678E-2</c:v>
                </c:pt>
                <c:pt idx="7286">
                  <c:v>6.0834868287635326E-2</c:v>
                </c:pt>
                <c:pt idx="7287">
                  <c:v>6.2348118288635769E-2</c:v>
                </c:pt>
                <c:pt idx="7288">
                  <c:v>6.1287284954635902E-2</c:v>
                </c:pt>
                <c:pt idx="7289">
                  <c:v>6.0163968287634186E-2</c:v>
                </c:pt>
                <c:pt idx="7290">
                  <c:v>5.9795368287634355E-2</c:v>
                </c:pt>
                <c:pt idx="7291">
                  <c:v>5.8520351621636303E-2</c:v>
                </c:pt>
                <c:pt idx="7292">
                  <c:v>5.8976884954635191E-2</c:v>
                </c:pt>
                <c:pt idx="7293">
                  <c:v>5.8732118288634817E-2</c:v>
                </c:pt>
                <c:pt idx="7294">
                  <c:v>5.8742101621634214E-2</c:v>
                </c:pt>
                <c:pt idx="7295">
                  <c:v>5.8876868287635199E-2</c:v>
                </c:pt>
                <c:pt idx="7296">
                  <c:v>5.7820668287636247E-2</c:v>
                </c:pt>
                <c:pt idx="7297">
                  <c:v>5.8988884954635092E-2</c:v>
                </c:pt>
                <c:pt idx="7298">
                  <c:v>5.8232084954635534E-2</c:v>
                </c:pt>
                <c:pt idx="7299">
                  <c:v>5.6772084954635739E-2</c:v>
                </c:pt>
                <c:pt idx="7300">
                  <c:v>5.6155884954636116E-2</c:v>
                </c:pt>
                <c:pt idx="7301">
                  <c:v>5.7706351620636122E-2</c:v>
                </c:pt>
                <c:pt idx="7302">
                  <c:v>5.8081684954634762E-2</c:v>
                </c:pt>
                <c:pt idx="7303">
                  <c:v>5.8224251620634528E-2</c:v>
                </c:pt>
                <c:pt idx="7304">
                  <c:v>5.7647034954634004E-2</c:v>
                </c:pt>
                <c:pt idx="7305">
                  <c:v>5.5751451621635008E-2</c:v>
                </c:pt>
                <c:pt idx="7306">
                  <c:v>5.5724801620636123E-2</c:v>
                </c:pt>
                <c:pt idx="7307">
                  <c:v>5.683310162163472E-2</c:v>
                </c:pt>
                <c:pt idx="7308">
                  <c:v>5.6642684954635238E-2</c:v>
                </c:pt>
                <c:pt idx="7309">
                  <c:v>5.61217682876353E-2</c:v>
                </c:pt>
                <c:pt idx="7310">
                  <c:v>5.4518118287635454E-2</c:v>
                </c:pt>
                <c:pt idx="7311">
                  <c:v>5.4903384954634683E-2</c:v>
                </c:pt>
                <c:pt idx="7312">
                  <c:v>5.463743495463539E-2</c:v>
                </c:pt>
                <c:pt idx="7313">
                  <c:v>5.4423684954635045E-2</c:v>
                </c:pt>
                <c:pt idx="7314">
                  <c:v>5.3607701621634897E-2</c:v>
                </c:pt>
                <c:pt idx="7315">
                  <c:v>5.3252001621634827E-2</c:v>
                </c:pt>
                <c:pt idx="7316">
                  <c:v>5.4408018287634898E-2</c:v>
                </c:pt>
                <c:pt idx="7317">
                  <c:v>5.5659684954635504E-2</c:v>
                </c:pt>
                <c:pt idx="7318">
                  <c:v>5.5057884954635407E-2</c:v>
                </c:pt>
                <c:pt idx="7319">
                  <c:v>5.487551828863594E-2</c:v>
                </c:pt>
                <c:pt idx="7320">
                  <c:v>5.2925551621635515E-2</c:v>
                </c:pt>
                <c:pt idx="7321">
                  <c:v>5.33119349546353E-2</c:v>
                </c:pt>
                <c:pt idx="7322">
                  <c:v>5.4110068288634773E-2</c:v>
                </c:pt>
                <c:pt idx="7323">
                  <c:v>5.4907918288636205E-2</c:v>
                </c:pt>
                <c:pt idx="7324">
                  <c:v>5.2763984954633893E-2</c:v>
                </c:pt>
                <c:pt idx="7325">
                  <c:v>5.2839518288635569E-2</c:v>
                </c:pt>
                <c:pt idx="7326">
                  <c:v>5.2981451620636756E-2</c:v>
                </c:pt>
                <c:pt idx="7327">
                  <c:v>5.3194984954636405E-2</c:v>
                </c:pt>
                <c:pt idx="7328">
                  <c:v>5.2832634954635006E-2</c:v>
                </c:pt>
                <c:pt idx="7329">
                  <c:v>5.2938084954634514E-2</c:v>
                </c:pt>
                <c:pt idx="7330">
                  <c:v>5.088715162063543E-2</c:v>
                </c:pt>
                <c:pt idx="7331">
                  <c:v>5.1974651621634317E-2</c:v>
                </c:pt>
                <c:pt idx="7332">
                  <c:v>5.3741718287634223E-2</c:v>
                </c:pt>
                <c:pt idx="7333">
                  <c:v>5.3592834954635217E-2</c:v>
                </c:pt>
                <c:pt idx="7334">
                  <c:v>5.3287451620635119E-2</c:v>
                </c:pt>
                <c:pt idx="7335">
                  <c:v>5.3438568288635503E-2</c:v>
                </c:pt>
                <c:pt idx="7336">
                  <c:v>5.2489934954634089E-2</c:v>
                </c:pt>
                <c:pt idx="7337">
                  <c:v>5.4132068287635983E-2</c:v>
                </c:pt>
                <c:pt idx="7338">
                  <c:v>5.2963934954636395E-2</c:v>
                </c:pt>
                <c:pt idx="7339">
                  <c:v>5.3267201620634731E-2</c:v>
                </c:pt>
                <c:pt idx="7340">
                  <c:v>5.1471833588635642E-2</c:v>
                </c:pt>
                <c:pt idx="7341">
                  <c:v>5.3226904163636769E-2</c:v>
                </c:pt>
                <c:pt idx="7342">
                  <c:v>5.3280034954635548E-2</c:v>
                </c:pt>
                <c:pt idx="7343">
                  <c:v>5.3805168287634965E-2</c:v>
                </c:pt>
                <c:pt idx="7344">
                  <c:v>5.3579168287635349E-2</c:v>
                </c:pt>
                <c:pt idx="7345">
                  <c:v>5.35680182876365E-2</c:v>
                </c:pt>
                <c:pt idx="7346">
                  <c:v>5.3600768287635527E-2</c:v>
                </c:pt>
                <c:pt idx="7347">
                  <c:v>5.432465162063408E-2</c:v>
                </c:pt>
                <c:pt idx="7348">
                  <c:v>5.4880468288635166E-2</c:v>
                </c:pt>
                <c:pt idx="7349">
                  <c:v>5.3672501620635339E-2</c:v>
                </c:pt>
                <c:pt idx="7350">
                  <c:v>5.3448784954634045E-2</c:v>
                </c:pt>
                <c:pt idx="7351">
                  <c:v>5.3060934954634854E-2</c:v>
                </c:pt>
                <c:pt idx="7352">
                  <c:v>5.4872718287635104E-2</c:v>
                </c:pt>
                <c:pt idx="7353">
                  <c:v>5.4879084954634928E-2</c:v>
                </c:pt>
                <c:pt idx="7354">
                  <c:v>5.5365601621634321E-2</c:v>
                </c:pt>
                <c:pt idx="7355">
                  <c:v>5.6686701620636194E-2</c:v>
                </c:pt>
                <c:pt idx="7356">
                  <c:v>5.6167268288634199E-2</c:v>
                </c:pt>
                <c:pt idx="7357">
                  <c:v>5.8504318287635394E-2</c:v>
                </c:pt>
                <c:pt idx="7358">
                  <c:v>5.7663851620635066E-2</c:v>
                </c:pt>
                <c:pt idx="7359">
                  <c:v>5.6955918288636477E-2</c:v>
                </c:pt>
                <c:pt idx="7360">
                  <c:v>5.5655168288634295E-2</c:v>
                </c:pt>
                <c:pt idx="7361">
                  <c:v>5.6467818287634509E-2</c:v>
                </c:pt>
                <c:pt idx="7362">
                  <c:v>5.7832251621636667E-2</c:v>
                </c:pt>
                <c:pt idx="7363">
                  <c:v>5.7537851621635307E-2</c:v>
                </c:pt>
                <c:pt idx="7364">
                  <c:v>5.6832351621634837E-2</c:v>
                </c:pt>
                <c:pt idx="7365">
                  <c:v>5.6724051620635686E-2</c:v>
                </c:pt>
                <c:pt idx="7366">
                  <c:v>5.7430468288636329E-2</c:v>
                </c:pt>
                <c:pt idx="7367">
                  <c:v>5.8447568288634878E-2</c:v>
                </c:pt>
                <c:pt idx="7368">
                  <c:v>5.9232784954636054E-2</c:v>
                </c:pt>
                <c:pt idx="7369">
                  <c:v>5.9096934954634785E-2</c:v>
                </c:pt>
                <c:pt idx="7370">
                  <c:v>5.93165849546348E-2</c:v>
                </c:pt>
                <c:pt idx="7371">
                  <c:v>5.9683301621635744E-2</c:v>
                </c:pt>
                <c:pt idx="7372">
                  <c:v>6.1784968288636145E-2</c:v>
                </c:pt>
                <c:pt idx="7373">
                  <c:v>6.3426751621635719E-2</c:v>
                </c:pt>
                <c:pt idx="7374">
                  <c:v>6.0610118287636107E-2</c:v>
                </c:pt>
                <c:pt idx="7375">
                  <c:v>6.2456434954634966E-2</c:v>
                </c:pt>
                <c:pt idx="7376">
                  <c:v>6.1029851621634913E-2</c:v>
                </c:pt>
                <c:pt idx="7377">
                  <c:v>6.2781134954635137E-2</c:v>
                </c:pt>
                <c:pt idx="7378">
                  <c:v>6.3758051621634865E-2</c:v>
                </c:pt>
                <c:pt idx="7379">
                  <c:v>6.38857849546354E-2</c:v>
                </c:pt>
                <c:pt idx="7380">
                  <c:v>6.3342634954635019E-2</c:v>
                </c:pt>
                <c:pt idx="7381">
                  <c:v>6.3713568288633754E-2</c:v>
                </c:pt>
                <c:pt idx="7382">
                  <c:v>6.5561301621634899E-2</c:v>
                </c:pt>
                <c:pt idx="7383">
                  <c:v>6.5292184954635873E-2</c:v>
                </c:pt>
                <c:pt idx="7384">
                  <c:v>6.4680368287635931E-2</c:v>
                </c:pt>
                <c:pt idx="7385">
                  <c:v>6.6204484954635406E-2</c:v>
                </c:pt>
                <c:pt idx="7386">
                  <c:v>6.8037934954634866E-2</c:v>
                </c:pt>
                <c:pt idx="7387">
                  <c:v>7.1954251621635296E-2</c:v>
                </c:pt>
                <c:pt idx="7388">
                  <c:v>7.1278368287636257E-2</c:v>
                </c:pt>
                <c:pt idx="7389">
                  <c:v>7.0625384954634912E-2</c:v>
                </c:pt>
                <c:pt idx="7390">
                  <c:v>6.9718318288634423E-2</c:v>
                </c:pt>
                <c:pt idx="7391">
                  <c:v>7.0028968287635524E-2</c:v>
                </c:pt>
                <c:pt idx="7392">
                  <c:v>7.2102601621635204E-2</c:v>
                </c:pt>
                <c:pt idx="7393">
                  <c:v>7.168555162163584E-2</c:v>
                </c:pt>
                <c:pt idx="7394">
                  <c:v>7.1305384954635814E-2</c:v>
                </c:pt>
                <c:pt idx="7395">
                  <c:v>7.0182518287635803E-2</c:v>
                </c:pt>
                <c:pt idx="7396">
                  <c:v>7.0702234954635929E-2</c:v>
                </c:pt>
                <c:pt idx="7397">
                  <c:v>7.2140301621635233E-2</c:v>
                </c:pt>
                <c:pt idx="7398">
                  <c:v>7.2273401621634564E-2</c:v>
                </c:pt>
                <c:pt idx="7399">
                  <c:v>7.0871818287635252E-2</c:v>
                </c:pt>
                <c:pt idx="7400">
                  <c:v>6.9678968287634563E-2</c:v>
                </c:pt>
                <c:pt idx="7401">
                  <c:v>6.970253495463466E-2</c:v>
                </c:pt>
                <c:pt idx="7402">
                  <c:v>7.1457401621635969E-2</c:v>
                </c:pt>
                <c:pt idx="7403">
                  <c:v>7.1825701621635846E-2</c:v>
                </c:pt>
                <c:pt idx="7404">
                  <c:v>7.0778784954635215E-2</c:v>
                </c:pt>
                <c:pt idx="7405">
                  <c:v>6.9921168287635199E-2</c:v>
                </c:pt>
                <c:pt idx="7406">
                  <c:v>7.0023784954635376E-2</c:v>
                </c:pt>
                <c:pt idx="7407">
                  <c:v>7.1512734954635976E-2</c:v>
                </c:pt>
                <c:pt idx="7408">
                  <c:v>7.1512884954634176E-2</c:v>
                </c:pt>
                <c:pt idx="7409">
                  <c:v>7.0763384954634662E-2</c:v>
                </c:pt>
                <c:pt idx="7410">
                  <c:v>7.0048034954634547E-2</c:v>
                </c:pt>
                <c:pt idx="7411">
                  <c:v>7.0228134954636007E-2</c:v>
                </c:pt>
                <c:pt idx="7412">
                  <c:v>7.1902868288635263E-2</c:v>
                </c:pt>
                <c:pt idx="7413">
                  <c:v>7.1879884954634848E-2</c:v>
                </c:pt>
                <c:pt idx="7414">
                  <c:v>7.1429684954635336E-2</c:v>
                </c:pt>
                <c:pt idx="7415">
                  <c:v>7.0738334954635024E-2</c:v>
                </c:pt>
                <c:pt idx="7416">
                  <c:v>7.0954334954635018E-2</c:v>
                </c:pt>
                <c:pt idx="7417">
                  <c:v>7.1581101621635584E-2</c:v>
                </c:pt>
                <c:pt idx="7418">
                  <c:v>7.1442751621635298E-2</c:v>
                </c:pt>
                <c:pt idx="7419">
                  <c:v>7.1157534954634644E-2</c:v>
                </c:pt>
                <c:pt idx="7420">
                  <c:v>7.0803484954634316E-2</c:v>
                </c:pt>
                <c:pt idx="7421">
                  <c:v>7.0958784954635507E-2</c:v>
                </c:pt>
                <c:pt idx="7422">
                  <c:v>7.1729751621635446E-2</c:v>
                </c:pt>
                <c:pt idx="7423">
                  <c:v>7.1833568287635347E-2</c:v>
                </c:pt>
                <c:pt idx="7424">
                  <c:v>7.175075162163394E-2</c:v>
                </c:pt>
                <c:pt idx="7425">
                  <c:v>7.1296518288635286E-2</c:v>
                </c:pt>
                <c:pt idx="7426">
                  <c:v>7.1859534954635068E-2</c:v>
                </c:pt>
                <c:pt idx="7427">
                  <c:v>7.2781001620635083E-2</c:v>
                </c:pt>
                <c:pt idx="7428">
                  <c:v>7.2646851621636005E-2</c:v>
                </c:pt>
                <c:pt idx="7429">
                  <c:v>7.1904718287635477E-2</c:v>
                </c:pt>
                <c:pt idx="7430">
                  <c:v>7.2129268288636E-2</c:v>
                </c:pt>
                <c:pt idx="7431">
                  <c:v>7.0952118288635818E-2</c:v>
                </c:pt>
                <c:pt idx="7432">
                  <c:v>7.1677751621635283E-2</c:v>
                </c:pt>
                <c:pt idx="7433">
                  <c:v>7.1601068287634378E-2</c:v>
                </c:pt>
                <c:pt idx="7434">
                  <c:v>7.1518401620636413E-2</c:v>
                </c:pt>
                <c:pt idx="7435">
                  <c:v>7.1367168287634813E-2</c:v>
                </c:pt>
                <c:pt idx="7436">
                  <c:v>7.1472534954635153E-2</c:v>
                </c:pt>
                <c:pt idx="7437">
                  <c:v>7.2334034954636112E-2</c:v>
                </c:pt>
                <c:pt idx="7438">
                  <c:v>7.1717301621635615E-2</c:v>
                </c:pt>
                <c:pt idx="7439">
                  <c:v>7.1972534954633988E-2</c:v>
                </c:pt>
                <c:pt idx="7440">
                  <c:v>7.206756828763608E-2</c:v>
                </c:pt>
                <c:pt idx="7441">
                  <c:v>7.1948201621633873E-2</c:v>
                </c:pt>
                <c:pt idx="7442">
                  <c:v>7.4108684954634102E-2</c:v>
                </c:pt>
                <c:pt idx="7443">
                  <c:v>7.3692334954635813E-2</c:v>
                </c:pt>
                <c:pt idx="7444">
                  <c:v>7.3820601620635445E-2</c:v>
                </c:pt>
                <c:pt idx="7445">
                  <c:v>7.2878501621634145E-2</c:v>
                </c:pt>
                <c:pt idx="7446">
                  <c:v>7.2199451621635463E-2</c:v>
                </c:pt>
                <c:pt idx="7447">
                  <c:v>7.3213118288634776E-2</c:v>
                </c:pt>
                <c:pt idx="7448">
                  <c:v>7.3348868287634789E-2</c:v>
                </c:pt>
                <c:pt idx="7449">
                  <c:v>7.3768868287634876E-2</c:v>
                </c:pt>
                <c:pt idx="7450">
                  <c:v>7.3356834954635547E-2</c:v>
                </c:pt>
                <c:pt idx="7451">
                  <c:v>7.3684218288635167E-2</c:v>
                </c:pt>
                <c:pt idx="7452">
                  <c:v>7.5621834954635064E-2</c:v>
                </c:pt>
                <c:pt idx="7453">
                  <c:v>7.5371068288633852E-2</c:v>
                </c:pt>
                <c:pt idx="7454">
                  <c:v>7.4598418287635498E-2</c:v>
                </c:pt>
                <c:pt idx="7455">
                  <c:v>7.4767801621636126E-2</c:v>
                </c:pt>
                <c:pt idx="7456">
                  <c:v>7.4580401620634534E-2</c:v>
                </c:pt>
                <c:pt idx="7457">
                  <c:v>7.6047134954636691E-2</c:v>
                </c:pt>
                <c:pt idx="7458">
                  <c:v>7.5576834954634992E-2</c:v>
                </c:pt>
                <c:pt idx="7459">
                  <c:v>7.4327201621635114E-2</c:v>
                </c:pt>
                <c:pt idx="7460">
                  <c:v>7.435298495463441E-2</c:v>
                </c:pt>
                <c:pt idx="7461">
                  <c:v>7.4338551621636301E-2</c:v>
                </c:pt>
                <c:pt idx="7462">
                  <c:v>7.5236018287634737E-2</c:v>
                </c:pt>
                <c:pt idx="7463">
                  <c:v>7.5562751621635643E-2</c:v>
                </c:pt>
                <c:pt idx="7464">
                  <c:v>7.5003484954635186E-2</c:v>
                </c:pt>
                <c:pt idx="7465">
                  <c:v>7.4401018288634463E-2</c:v>
                </c:pt>
                <c:pt idx="7466">
                  <c:v>7.4238551621634757E-2</c:v>
                </c:pt>
                <c:pt idx="7467">
                  <c:v>7.3784801621634616E-2</c:v>
                </c:pt>
                <c:pt idx="7468">
                  <c:v>7.3827218287634638E-2</c:v>
                </c:pt>
                <c:pt idx="7469">
                  <c:v>7.3926618288634588E-2</c:v>
                </c:pt>
                <c:pt idx="7470">
                  <c:v>7.3836084954635256E-2</c:v>
                </c:pt>
                <c:pt idx="7471">
                  <c:v>7.3909151620634633E-2</c:v>
                </c:pt>
                <c:pt idx="7472">
                  <c:v>7.3612801621635443E-2</c:v>
                </c:pt>
                <c:pt idx="7473">
                  <c:v>7.4567101620635429E-2</c:v>
                </c:pt>
                <c:pt idx="7474">
                  <c:v>7.4315868287635839E-2</c:v>
                </c:pt>
                <c:pt idx="7475">
                  <c:v>7.3087601620635129E-2</c:v>
                </c:pt>
                <c:pt idx="7476">
                  <c:v>7.3390851621635195E-2</c:v>
                </c:pt>
                <c:pt idx="7477">
                  <c:v>7.3144801620633887E-2</c:v>
                </c:pt>
                <c:pt idx="7478">
                  <c:v>7.2850234954634191E-2</c:v>
                </c:pt>
                <c:pt idx="7479">
                  <c:v>7.2565051621633986E-2</c:v>
                </c:pt>
                <c:pt idx="7480">
                  <c:v>7.2040568287634971E-2</c:v>
                </c:pt>
                <c:pt idx="7481">
                  <c:v>7.2460868287635011E-2</c:v>
                </c:pt>
                <c:pt idx="7482">
                  <c:v>7.3742684954636234E-2</c:v>
                </c:pt>
                <c:pt idx="7483">
                  <c:v>7.2904551621634811E-2</c:v>
                </c:pt>
                <c:pt idx="7484">
                  <c:v>7.2682384954635554E-2</c:v>
                </c:pt>
                <c:pt idx="7485">
                  <c:v>7.2180018287635678E-2</c:v>
                </c:pt>
                <c:pt idx="7486">
                  <c:v>7.2655934954635543E-2</c:v>
                </c:pt>
                <c:pt idx="7487">
                  <c:v>7.3661484954635897E-2</c:v>
                </c:pt>
                <c:pt idx="7488">
                  <c:v>7.3918684954635966E-2</c:v>
                </c:pt>
                <c:pt idx="7489">
                  <c:v>7.3304934954634776E-2</c:v>
                </c:pt>
                <c:pt idx="7490">
                  <c:v>7.2668668287635102E-2</c:v>
                </c:pt>
                <c:pt idx="7491">
                  <c:v>7.268995162163519E-2</c:v>
                </c:pt>
                <c:pt idx="7492">
                  <c:v>7.3601951620636458E-2</c:v>
                </c:pt>
                <c:pt idx="7493">
                  <c:v>7.3394268287634207E-2</c:v>
                </c:pt>
                <c:pt idx="7494">
                  <c:v>7.3068151621635297E-2</c:v>
                </c:pt>
                <c:pt idx="7495">
                  <c:v>7.2046634954636618E-2</c:v>
                </c:pt>
                <c:pt idx="7496">
                  <c:v>7.1994301621636142E-2</c:v>
                </c:pt>
                <c:pt idx="7497">
                  <c:v>7.3548101621634304E-2</c:v>
                </c:pt>
                <c:pt idx="7498">
                  <c:v>7.3630584954635397E-2</c:v>
                </c:pt>
                <c:pt idx="7499">
                  <c:v>7.3573668288636457E-2</c:v>
                </c:pt>
                <c:pt idx="7500">
                  <c:v>7.2513434954636496E-2</c:v>
                </c:pt>
                <c:pt idx="7501">
                  <c:v>7.2391968288634617E-2</c:v>
                </c:pt>
                <c:pt idx="7502">
                  <c:v>7.4025618287635014E-2</c:v>
                </c:pt>
                <c:pt idx="7503">
                  <c:v>7.3272718288634936E-2</c:v>
                </c:pt>
                <c:pt idx="7504">
                  <c:v>7.246373495463479E-2</c:v>
                </c:pt>
                <c:pt idx="7505">
                  <c:v>7.244668495463627E-2</c:v>
                </c:pt>
                <c:pt idx="7506">
                  <c:v>7.2552901621635885E-2</c:v>
                </c:pt>
                <c:pt idx="7507">
                  <c:v>7.3876784954634817E-2</c:v>
                </c:pt>
                <c:pt idx="7508">
                  <c:v>7.4269501621635842E-2</c:v>
                </c:pt>
                <c:pt idx="7509">
                  <c:v>7.2978384954636072E-2</c:v>
                </c:pt>
                <c:pt idx="7510">
                  <c:v>7.3136151621634143E-2</c:v>
                </c:pt>
                <c:pt idx="7511">
                  <c:v>7.29956516216336E-2</c:v>
                </c:pt>
                <c:pt idx="7512">
                  <c:v>7.3386151621635337E-2</c:v>
                </c:pt>
                <c:pt idx="7513">
                  <c:v>7.3823551620634392E-2</c:v>
                </c:pt>
                <c:pt idx="7514">
                  <c:v>7.3039368287634604E-2</c:v>
                </c:pt>
                <c:pt idx="7515">
                  <c:v>7.2130901620633653E-2</c:v>
                </c:pt>
                <c:pt idx="7516">
                  <c:v>7.203073495463555E-2</c:v>
                </c:pt>
                <c:pt idx="7517">
                  <c:v>7.3611718287635158E-2</c:v>
                </c:pt>
                <c:pt idx="7518">
                  <c:v>7.3566301620633739E-2</c:v>
                </c:pt>
                <c:pt idx="7519">
                  <c:v>7.3445201621636175E-2</c:v>
                </c:pt>
                <c:pt idx="7520">
                  <c:v>7.3175401621634523E-2</c:v>
                </c:pt>
                <c:pt idx="7521">
                  <c:v>7.2779234954635813E-2</c:v>
                </c:pt>
                <c:pt idx="7522">
                  <c:v>7.4093584954635278E-2</c:v>
                </c:pt>
                <c:pt idx="7523">
                  <c:v>7.3737934954635792E-2</c:v>
                </c:pt>
                <c:pt idx="7524">
                  <c:v>7.3412284954635171E-2</c:v>
                </c:pt>
                <c:pt idx="7525">
                  <c:v>7.247711828763484E-2</c:v>
                </c:pt>
                <c:pt idx="7526">
                  <c:v>7.3375334954635024E-2</c:v>
                </c:pt>
                <c:pt idx="7527">
                  <c:v>7.3602018288633803E-2</c:v>
                </c:pt>
                <c:pt idx="7528">
                  <c:v>7.3929901621633848E-2</c:v>
                </c:pt>
                <c:pt idx="7529">
                  <c:v>7.3245268288635673E-2</c:v>
                </c:pt>
                <c:pt idx="7530">
                  <c:v>7.3101401621634837E-2</c:v>
                </c:pt>
                <c:pt idx="7531">
                  <c:v>7.3033551620635878E-2</c:v>
                </c:pt>
                <c:pt idx="7532">
                  <c:v>7.3596651621636783E-2</c:v>
                </c:pt>
                <c:pt idx="7533">
                  <c:v>7.3720451621635791E-2</c:v>
                </c:pt>
                <c:pt idx="7534">
                  <c:v>7.37007349546345E-2</c:v>
                </c:pt>
                <c:pt idx="7535">
                  <c:v>7.3193434954635622E-2</c:v>
                </c:pt>
                <c:pt idx="7536">
                  <c:v>7.3734418288635611E-2</c:v>
                </c:pt>
                <c:pt idx="7537">
                  <c:v>7.406698495463529E-2</c:v>
                </c:pt>
                <c:pt idx="7538">
                  <c:v>7.4282101621633873E-2</c:v>
                </c:pt>
                <c:pt idx="7539">
                  <c:v>7.3546568288634179E-2</c:v>
                </c:pt>
                <c:pt idx="7540">
                  <c:v>7.3371651621634643E-2</c:v>
                </c:pt>
                <c:pt idx="7541">
                  <c:v>7.357963495463507E-2</c:v>
                </c:pt>
                <c:pt idx="7542">
                  <c:v>7.4792718287635923E-2</c:v>
                </c:pt>
                <c:pt idx="7543">
                  <c:v>7.4985218288634942E-2</c:v>
                </c:pt>
                <c:pt idx="7544">
                  <c:v>7.4080601620634484E-2</c:v>
                </c:pt>
                <c:pt idx="7545">
                  <c:v>7.3862001621634393E-2</c:v>
                </c:pt>
                <c:pt idx="7546">
                  <c:v>7.3712901620634513E-2</c:v>
                </c:pt>
                <c:pt idx="7547">
                  <c:v>7.5013768288634625E-2</c:v>
                </c:pt>
                <c:pt idx="7548">
                  <c:v>7.4774118287635277E-2</c:v>
                </c:pt>
                <c:pt idx="7549">
                  <c:v>7.4460718288634015E-2</c:v>
                </c:pt>
                <c:pt idx="7550">
                  <c:v>7.4086618287635547E-2</c:v>
                </c:pt>
                <c:pt idx="7551">
                  <c:v>7.4189418287636061E-2</c:v>
                </c:pt>
                <c:pt idx="7552">
                  <c:v>7.4618351621635798E-2</c:v>
                </c:pt>
                <c:pt idx="7553">
                  <c:v>7.5298401621635508E-2</c:v>
                </c:pt>
                <c:pt idx="7554">
                  <c:v>7.4625884954634986E-2</c:v>
                </c:pt>
                <c:pt idx="7555">
                  <c:v>7.3969951621634694E-2</c:v>
                </c:pt>
                <c:pt idx="7556">
                  <c:v>7.3733551621634336E-2</c:v>
                </c:pt>
                <c:pt idx="7557">
                  <c:v>7.4500568287634211E-2</c:v>
                </c:pt>
                <c:pt idx="7558">
                  <c:v>7.4847584954634089E-2</c:v>
                </c:pt>
                <c:pt idx="7559">
                  <c:v>7.4745701620635346E-2</c:v>
                </c:pt>
                <c:pt idx="7560">
                  <c:v>7.3995568287635566E-2</c:v>
                </c:pt>
                <c:pt idx="7561">
                  <c:v>7.3892834954634085E-2</c:v>
                </c:pt>
                <c:pt idx="7562">
                  <c:v>7.49612516216355E-2</c:v>
                </c:pt>
                <c:pt idx="7563">
                  <c:v>7.4580868287634688E-2</c:v>
                </c:pt>
                <c:pt idx="7564">
                  <c:v>7.3971884954634165E-2</c:v>
                </c:pt>
                <c:pt idx="7565">
                  <c:v>7.3962934954636156E-2</c:v>
                </c:pt>
                <c:pt idx="7566">
                  <c:v>7.3750001621634725E-2</c:v>
                </c:pt>
                <c:pt idx="7567">
                  <c:v>7.4740584954636008E-2</c:v>
                </c:pt>
                <c:pt idx="7568">
                  <c:v>7.4516984954636017E-2</c:v>
                </c:pt>
                <c:pt idx="7569">
                  <c:v>7.4767168287635771E-2</c:v>
                </c:pt>
                <c:pt idx="7570">
                  <c:v>7.4315284954636157E-2</c:v>
                </c:pt>
                <c:pt idx="7571">
                  <c:v>7.46778516206347E-2</c:v>
                </c:pt>
                <c:pt idx="7572">
                  <c:v>7.5075901621635938E-2</c:v>
                </c:pt>
                <c:pt idx="7573">
                  <c:v>7.4966518287634815E-2</c:v>
                </c:pt>
                <c:pt idx="7574">
                  <c:v>7.4238134954635188E-2</c:v>
                </c:pt>
                <c:pt idx="7575">
                  <c:v>7.4183151620635629E-2</c:v>
                </c:pt>
                <c:pt idx="7576">
                  <c:v>7.4553734954633827E-2</c:v>
                </c:pt>
                <c:pt idx="7577">
                  <c:v>7.4596534954636612E-2</c:v>
                </c:pt>
                <c:pt idx="7578">
                  <c:v>7.4441651621634991E-2</c:v>
                </c:pt>
                <c:pt idx="7579">
                  <c:v>7.4044818287635567E-2</c:v>
                </c:pt>
                <c:pt idx="7580">
                  <c:v>7.4168618287634575E-2</c:v>
                </c:pt>
                <c:pt idx="7581">
                  <c:v>7.3841234954635043E-2</c:v>
                </c:pt>
                <c:pt idx="7582">
                  <c:v>7.5140234954634538E-2</c:v>
                </c:pt>
                <c:pt idx="7583">
                  <c:v>7.4995884954635189E-2</c:v>
                </c:pt>
                <c:pt idx="7584">
                  <c:v>7.4435718288634961E-2</c:v>
                </c:pt>
                <c:pt idx="7585">
                  <c:v>7.4039534954636027E-2</c:v>
                </c:pt>
                <c:pt idx="7586">
                  <c:v>7.3642301621633793E-2</c:v>
                </c:pt>
                <c:pt idx="7587">
                  <c:v>7.4805884954635277E-2</c:v>
                </c:pt>
                <c:pt idx="7588">
                  <c:v>7.475403495463509E-2</c:v>
                </c:pt>
                <c:pt idx="7589">
                  <c:v>7.456568495463492E-2</c:v>
                </c:pt>
                <c:pt idx="7590">
                  <c:v>7.4841184954635681E-2</c:v>
                </c:pt>
                <c:pt idx="7591">
                  <c:v>7.4404434954635251E-2</c:v>
                </c:pt>
                <c:pt idx="7592">
                  <c:v>7.5271234954634197E-2</c:v>
                </c:pt>
                <c:pt idx="7593">
                  <c:v>7.5232568287635276E-2</c:v>
                </c:pt>
                <c:pt idx="7594">
                  <c:v>7.4610751621635801E-2</c:v>
                </c:pt>
                <c:pt idx="7595">
                  <c:v>7.436201828763514E-2</c:v>
                </c:pt>
                <c:pt idx="7596">
                  <c:v>7.4045451621635922E-2</c:v>
                </c:pt>
                <c:pt idx="7597">
                  <c:v>7.5495701621635464E-2</c:v>
                </c:pt>
                <c:pt idx="7598">
                  <c:v>7.5157801621635573E-2</c:v>
                </c:pt>
                <c:pt idx="7599">
                  <c:v>7.5574001621635661E-2</c:v>
                </c:pt>
                <c:pt idx="7600">
                  <c:v>7.4917701621634608E-2</c:v>
                </c:pt>
                <c:pt idx="7601">
                  <c:v>7.4849668287635313E-2</c:v>
                </c:pt>
                <c:pt idx="7602">
                  <c:v>7.5890818288636114E-2</c:v>
                </c:pt>
                <c:pt idx="7603">
                  <c:v>7.5764368288636336E-2</c:v>
                </c:pt>
                <c:pt idx="7604">
                  <c:v>7.5671668287636523E-2</c:v>
                </c:pt>
                <c:pt idx="7605">
                  <c:v>7.5369668287635166E-2</c:v>
                </c:pt>
                <c:pt idx="7606">
                  <c:v>7.5795668287634316E-2</c:v>
                </c:pt>
                <c:pt idx="7607">
                  <c:v>7.654373495463665E-2</c:v>
                </c:pt>
                <c:pt idx="7608">
                  <c:v>7.6672851620635557E-2</c:v>
                </c:pt>
                <c:pt idx="7609">
                  <c:v>7.5895451621635163E-2</c:v>
                </c:pt>
                <c:pt idx="7610">
                  <c:v>7.5636068288636255E-2</c:v>
                </c:pt>
                <c:pt idx="7611">
                  <c:v>7.5147134954635236E-2</c:v>
                </c:pt>
                <c:pt idx="7612">
                  <c:v>7.5888201621635704E-2</c:v>
                </c:pt>
                <c:pt idx="7613">
                  <c:v>7.6888768287634607E-2</c:v>
                </c:pt>
                <c:pt idx="7614">
                  <c:v>7.5412768287636128E-2</c:v>
                </c:pt>
                <c:pt idx="7615">
                  <c:v>7.5342584954636665E-2</c:v>
                </c:pt>
                <c:pt idx="7616">
                  <c:v>7.4905568287636642E-2</c:v>
                </c:pt>
                <c:pt idx="7617">
                  <c:v>7.6008451620633993E-2</c:v>
                </c:pt>
                <c:pt idx="7618">
                  <c:v>7.5922284954634295E-2</c:v>
                </c:pt>
                <c:pt idx="7619">
                  <c:v>7.5438868287633826E-2</c:v>
                </c:pt>
                <c:pt idx="7620">
                  <c:v>7.5122868287635841E-2</c:v>
                </c:pt>
                <c:pt idx="7621">
                  <c:v>7.5453018288637624E-2</c:v>
                </c:pt>
                <c:pt idx="7622">
                  <c:v>7.647686828763503E-2</c:v>
                </c:pt>
                <c:pt idx="7623">
                  <c:v>7.6477118287634399E-2</c:v>
                </c:pt>
                <c:pt idx="7624">
                  <c:v>7.5393118287635646E-2</c:v>
                </c:pt>
                <c:pt idx="7625">
                  <c:v>7.5361518287634072E-2</c:v>
                </c:pt>
                <c:pt idx="7626">
                  <c:v>7.5026151620635334E-2</c:v>
                </c:pt>
                <c:pt idx="7627">
                  <c:v>7.5659018287636132E-2</c:v>
                </c:pt>
                <c:pt idx="7628">
                  <c:v>7.5721718288635304E-2</c:v>
                </c:pt>
                <c:pt idx="7629">
                  <c:v>7.4741668288634516E-2</c:v>
                </c:pt>
                <c:pt idx="7630">
                  <c:v>7.5298034954634746E-2</c:v>
                </c:pt>
                <c:pt idx="7631">
                  <c:v>7.4368634954634333E-2</c:v>
                </c:pt>
                <c:pt idx="7632">
                  <c:v>7.5329384954635176E-2</c:v>
                </c:pt>
                <c:pt idx="7633">
                  <c:v>7.5480401621636078E-2</c:v>
                </c:pt>
                <c:pt idx="7634">
                  <c:v>7.5110618287634795E-2</c:v>
                </c:pt>
                <c:pt idx="7635">
                  <c:v>7.4754018287636642E-2</c:v>
                </c:pt>
                <c:pt idx="7636">
                  <c:v>7.4859201620636556E-2</c:v>
                </c:pt>
                <c:pt idx="7637">
                  <c:v>7.5339801621634367E-2</c:v>
                </c:pt>
                <c:pt idx="7638">
                  <c:v>7.48802349546355E-2</c:v>
                </c:pt>
                <c:pt idx="7639">
                  <c:v>7.4099051621635242E-2</c:v>
                </c:pt>
                <c:pt idx="7640">
                  <c:v>7.4172168287635204E-2</c:v>
                </c:pt>
                <c:pt idx="7641">
                  <c:v>7.4559051620635503E-2</c:v>
                </c:pt>
                <c:pt idx="7642">
                  <c:v>7.5109584954635183E-2</c:v>
                </c:pt>
                <c:pt idx="7643">
                  <c:v>7.512436828763383E-2</c:v>
                </c:pt>
                <c:pt idx="7644">
                  <c:v>7.47334516206343E-2</c:v>
                </c:pt>
                <c:pt idx="7645">
                  <c:v>7.376450162163542E-2</c:v>
                </c:pt>
                <c:pt idx="7646">
                  <c:v>7.4936801621633992E-2</c:v>
                </c:pt>
                <c:pt idx="7647">
                  <c:v>7.5269868287634184E-2</c:v>
                </c:pt>
                <c:pt idx="7648">
                  <c:v>7.4621601621636474E-2</c:v>
                </c:pt>
                <c:pt idx="7649">
                  <c:v>7.4657834954635321E-2</c:v>
                </c:pt>
                <c:pt idx="7650">
                  <c:v>7.4392068287634588E-2</c:v>
                </c:pt>
                <c:pt idx="7651">
                  <c:v>7.4535151621635182E-2</c:v>
                </c:pt>
                <c:pt idx="7652">
                  <c:v>7.5915434954634181E-2</c:v>
                </c:pt>
                <c:pt idx="7653">
                  <c:v>7.676945162163476E-2</c:v>
                </c:pt>
                <c:pt idx="7654">
                  <c:v>7.6107284954634397E-2</c:v>
                </c:pt>
                <c:pt idx="7655">
                  <c:v>7.5529334954635902E-2</c:v>
                </c:pt>
                <c:pt idx="7656">
                  <c:v>7.5544118287636325E-2</c:v>
                </c:pt>
                <c:pt idx="7657">
                  <c:v>7.6061901621635203E-2</c:v>
                </c:pt>
                <c:pt idx="7658">
                  <c:v>7.5610451621635294E-2</c:v>
                </c:pt>
                <c:pt idx="7659">
                  <c:v>7.5658368287633865E-2</c:v>
                </c:pt>
                <c:pt idx="7660">
                  <c:v>7.51237682876357E-2</c:v>
                </c:pt>
                <c:pt idx="7661">
                  <c:v>7.5547518287635201E-2</c:v>
                </c:pt>
                <c:pt idx="7662">
                  <c:v>7.6202268287634128E-2</c:v>
                </c:pt>
                <c:pt idx="7663">
                  <c:v>7.5624151621635521E-2</c:v>
                </c:pt>
                <c:pt idx="7664">
                  <c:v>7.4782001621635091E-2</c:v>
                </c:pt>
                <c:pt idx="7665">
                  <c:v>7.3977668288636084E-2</c:v>
                </c:pt>
                <c:pt idx="7666">
                  <c:v>7.3913734954636739E-2</c:v>
                </c:pt>
                <c:pt idx="7667">
                  <c:v>7.5244718287635154E-2</c:v>
                </c:pt>
                <c:pt idx="7668">
                  <c:v>7.5526351621634819E-2</c:v>
                </c:pt>
                <c:pt idx="7669">
                  <c:v>7.4802268287635615E-2</c:v>
                </c:pt>
                <c:pt idx="7670">
                  <c:v>7.3931851620635231E-2</c:v>
                </c:pt>
                <c:pt idx="7671">
                  <c:v>7.3571384954634583E-2</c:v>
                </c:pt>
                <c:pt idx="7672">
                  <c:v>7.4579418287633731E-2</c:v>
                </c:pt>
                <c:pt idx="7673">
                  <c:v>7.4740051621635134E-2</c:v>
                </c:pt>
                <c:pt idx="7674">
                  <c:v>7.4567984954635153E-2</c:v>
                </c:pt>
                <c:pt idx="7675">
                  <c:v>7.4000734954633801E-2</c:v>
                </c:pt>
                <c:pt idx="7676">
                  <c:v>7.4102734954633848E-2</c:v>
                </c:pt>
                <c:pt idx="7677">
                  <c:v>7.4574401621633785E-2</c:v>
                </c:pt>
                <c:pt idx="7678">
                  <c:v>7.487185162163526E-2</c:v>
                </c:pt>
                <c:pt idx="7679">
                  <c:v>7.4157984954634687E-2</c:v>
                </c:pt>
                <c:pt idx="7680">
                  <c:v>7.393381828763515E-2</c:v>
                </c:pt>
                <c:pt idx="7681">
                  <c:v>7.4348301620636464E-2</c:v>
                </c:pt>
                <c:pt idx="7682">
                  <c:v>7.5374251621635496E-2</c:v>
                </c:pt>
                <c:pt idx="7683">
                  <c:v>7.5149284954633716E-2</c:v>
                </c:pt>
                <c:pt idx="7684">
                  <c:v>7.3652451621635168E-2</c:v>
                </c:pt>
                <c:pt idx="7685">
                  <c:v>7.3406818288635295E-2</c:v>
                </c:pt>
                <c:pt idx="7686">
                  <c:v>7.3863034954635781E-2</c:v>
                </c:pt>
                <c:pt idx="7687">
                  <c:v>7.5427001621635542E-2</c:v>
                </c:pt>
                <c:pt idx="7688">
                  <c:v>7.4783434954634048E-2</c:v>
                </c:pt>
                <c:pt idx="7689">
                  <c:v>7.415616828763652E-2</c:v>
                </c:pt>
                <c:pt idx="7690">
                  <c:v>7.3669734954636384E-2</c:v>
                </c:pt>
                <c:pt idx="7691">
                  <c:v>7.3825368288636201E-2</c:v>
                </c:pt>
                <c:pt idx="7692">
                  <c:v>7.5825951621634774E-2</c:v>
                </c:pt>
                <c:pt idx="7693">
                  <c:v>7.5226818288635672E-2</c:v>
                </c:pt>
                <c:pt idx="7694">
                  <c:v>7.4520168288635974E-2</c:v>
                </c:pt>
                <c:pt idx="7695">
                  <c:v>7.3816784954635312E-2</c:v>
                </c:pt>
                <c:pt idx="7696">
                  <c:v>7.3618834954634865E-2</c:v>
                </c:pt>
                <c:pt idx="7697">
                  <c:v>7.5808418287635876E-2</c:v>
                </c:pt>
                <c:pt idx="7698">
                  <c:v>7.5510451621635527E-2</c:v>
                </c:pt>
                <c:pt idx="7699">
                  <c:v>7.4194051621635199E-2</c:v>
                </c:pt>
                <c:pt idx="7700">
                  <c:v>7.3949534954635882E-2</c:v>
                </c:pt>
                <c:pt idx="7701">
                  <c:v>7.4750268288635541E-2</c:v>
                </c:pt>
                <c:pt idx="7702">
                  <c:v>7.5761601621635949E-2</c:v>
                </c:pt>
                <c:pt idx="7703">
                  <c:v>7.5132684954635126E-2</c:v>
                </c:pt>
                <c:pt idx="7704">
                  <c:v>7.4226051620634254E-2</c:v>
                </c:pt>
                <c:pt idx="7705">
                  <c:v>7.3662334954635172E-2</c:v>
                </c:pt>
                <c:pt idx="7706">
                  <c:v>7.2699768288636252E-2</c:v>
                </c:pt>
                <c:pt idx="7707">
                  <c:v>7.4953451621636719E-2</c:v>
                </c:pt>
                <c:pt idx="7708">
                  <c:v>7.6049668288636157E-2</c:v>
                </c:pt>
                <c:pt idx="7709">
                  <c:v>7.4899234954635491E-2</c:v>
                </c:pt>
                <c:pt idx="7710">
                  <c:v>7.417145162163577E-2</c:v>
                </c:pt>
                <c:pt idx="7711">
                  <c:v>7.3830718288634772E-2</c:v>
                </c:pt>
                <c:pt idx="7712">
                  <c:v>7.5057868288634838E-2</c:v>
                </c:pt>
                <c:pt idx="7713">
                  <c:v>7.4894184954635096E-2</c:v>
                </c:pt>
                <c:pt idx="7714">
                  <c:v>7.3149301621635049E-2</c:v>
                </c:pt>
                <c:pt idx="7715">
                  <c:v>7.2609168288634424E-2</c:v>
                </c:pt>
                <c:pt idx="7716">
                  <c:v>7.1186984954634186E-2</c:v>
                </c:pt>
                <c:pt idx="7717">
                  <c:v>7.331136828763532E-2</c:v>
                </c:pt>
                <c:pt idx="7718">
                  <c:v>7.2568601620636303E-2</c:v>
                </c:pt>
                <c:pt idx="7719">
                  <c:v>7.2261568287636552E-2</c:v>
                </c:pt>
                <c:pt idx="7720">
                  <c:v>7.1758068288635984E-2</c:v>
                </c:pt>
                <c:pt idx="7721">
                  <c:v>7.1724368287634649E-2</c:v>
                </c:pt>
                <c:pt idx="7722">
                  <c:v>7.4030101621634176E-2</c:v>
                </c:pt>
                <c:pt idx="7723">
                  <c:v>7.4011301621634745E-2</c:v>
                </c:pt>
                <c:pt idx="7724">
                  <c:v>7.4039101621634545E-2</c:v>
                </c:pt>
                <c:pt idx="7725">
                  <c:v>7.2719301621635341E-2</c:v>
                </c:pt>
                <c:pt idx="7726">
                  <c:v>7.3247651621635074E-2</c:v>
                </c:pt>
                <c:pt idx="7727">
                  <c:v>7.5143268287636206E-2</c:v>
                </c:pt>
                <c:pt idx="7728">
                  <c:v>7.5601351620635443E-2</c:v>
                </c:pt>
                <c:pt idx="7729">
                  <c:v>7.4588984954635423E-2</c:v>
                </c:pt>
                <c:pt idx="7730">
                  <c:v>7.4454934954633872E-2</c:v>
                </c:pt>
                <c:pt idx="7731">
                  <c:v>7.4119184954636014E-2</c:v>
                </c:pt>
                <c:pt idx="7732">
                  <c:v>7.5001068287635336E-2</c:v>
                </c:pt>
                <c:pt idx="7733">
                  <c:v>7.4888001621635697E-2</c:v>
                </c:pt>
                <c:pt idx="7734">
                  <c:v>7.4140868288633671E-2</c:v>
                </c:pt>
                <c:pt idx="7735">
                  <c:v>7.3975368287635762E-2</c:v>
                </c:pt>
                <c:pt idx="7736">
                  <c:v>7.3540501621634308E-2</c:v>
                </c:pt>
                <c:pt idx="7737">
                  <c:v>7.5453134954635376E-2</c:v>
                </c:pt>
                <c:pt idx="7738">
                  <c:v>7.478451828763602E-2</c:v>
                </c:pt>
                <c:pt idx="7739">
                  <c:v>7.376098495463515E-2</c:v>
                </c:pt>
                <c:pt idx="7740">
                  <c:v>7.1268684954635036E-2</c:v>
                </c:pt>
                <c:pt idx="7741">
                  <c:v>7.13689016206355E-2</c:v>
                </c:pt>
                <c:pt idx="7742">
                  <c:v>7.3309551621635466E-2</c:v>
                </c:pt>
                <c:pt idx="7743">
                  <c:v>7.3155534954635032E-2</c:v>
                </c:pt>
                <c:pt idx="7744">
                  <c:v>7.2833134954635087E-2</c:v>
                </c:pt>
                <c:pt idx="7745">
                  <c:v>7.216525162063539E-2</c:v>
                </c:pt>
                <c:pt idx="7746">
                  <c:v>7.2234618288636115E-2</c:v>
                </c:pt>
                <c:pt idx="7747">
                  <c:v>7.3309168288634569E-2</c:v>
                </c:pt>
                <c:pt idx="7748">
                  <c:v>7.3956268288634691E-2</c:v>
                </c:pt>
                <c:pt idx="7749">
                  <c:v>7.2471768287636268E-2</c:v>
                </c:pt>
                <c:pt idx="7750">
                  <c:v>7.2645401620634958E-2</c:v>
                </c:pt>
                <c:pt idx="7751">
                  <c:v>7.1543668287635059E-2</c:v>
                </c:pt>
                <c:pt idx="7752">
                  <c:v>7.3313084954635871E-2</c:v>
                </c:pt>
                <c:pt idx="7753">
                  <c:v>7.3637918287634024E-2</c:v>
                </c:pt>
                <c:pt idx="7754">
                  <c:v>7.2534368288636047E-2</c:v>
                </c:pt>
                <c:pt idx="7755">
                  <c:v>7.1915384954634037E-2</c:v>
                </c:pt>
                <c:pt idx="7756">
                  <c:v>7.2393301620635869E-2</c:v>
                </c:pt>
                <c:pt idx="7757">
                  <c:v>7.3424268287634847E-2</c:v>
                </c:pt>
                <c:pt idx="7758">
                  <c:v>7.3422551621634385E-2</c:v>
                </c:pt>
                <c:pt idx="7759">
                  <c:v>7.2119568287634467E-2</c:v>
                </c:pt>
                <c:pt idx="7760">
                  <c:v>7.1845084954634958E-2</c:v>
                </c:pt>
                <c:pt idx="7761">
                  <c:v>7.1840701621635278E-2</c:v>
                </c:pt>
                <c:pt idx="7762">
                  <c:v>7.3541284954636327E-2</c:v>
                </c:pt>
                <c:pt idx="7763">
                  <c:v>7.3744401621635008E-2</c:v>
                </c:pt>
                <c:pt idx="7764">
                  <c:v>7.3408318287634972E-2</c:v>
                </c:pt>
                <c:pt idx="7765">
                  <c:v>7.3196218287636144E-2</c:v>
                </c:pt>
                <c:pt idx="7766">
                  <c:v>7.2976401621636017E-2</c:v>
                </c:pt>
                <c:pt idx="7767">
                  <c:v>7.5005851621636227E-2</c:v>
                </c:pt>
                <c:pt idx="7768">
                  <c:v>7.4377634954634703E-2</c:v>
                </c:pt>
                <c:pt idx="7769">
                  <c:v>7.4049551620634008E-2</c:v>
                </c:pt>
                <c:pt idx="7770">
                  <c:v>7.3861501621635656E-2</c:v>
                </c:pt>
                <c:pt idx="7771">
                  <c:v>7.2221684954635906E-2</c:v>
                </c:pt>
                <c:pt idx="7772">
                  <c:v>7.4361551621635075E-2</c:v>
                </c:pt>
                <c:pt idx="7773">
                  <c:v>7.4179518288634144E-2</c:v>
                </c:pt>
                <c:pt idx="7774">
                  <c:v>7.3609351621635982E-2</c:v>
                </c:pt>
                <c:pt idx="7775">
                  <c:v>7.3248201621634396E-2</c:v>
                </c:pt>
                <c:pt idx="7776">
                  <c:v>7.3817118288635714E-2</c:v>
                </c:pt>
                <c:pt idx="7777">
                  <c:v>7.3363134954634562E-2</c:v>
                </c:pt>
                <c:pt idx="7778">
                  <c:v>7.3582484954634625E-2</c:v>
                </c:pt>
                <c:pt idx="7779">
                  <c:v>7.2506534954634022E-2</c:v>
                </c:pt>
                <c:pt idx="7780">
                  <c:v>7.2310451621635879E-2</c:v>
                </c:pt>
                <c:pt idx="7781">
                  <c:v>7.2471701621635548E-2</c:v>
                </c:pt>
                <c:pt idx="7782">
                  <c:v>7.4207751621635426E-2</c:v>
                </c:pt>
                <c:pt idx="7783">
                  <c:v>7.4149818288635233E-2</c:v>
                </c:pt>
                <c:pt idx="7784">
                  <c:v>7.255026828763525E-2</c:v>
                </c:pt>
                <c:pt idx="7785">
                  <c:v>7.2684834954635763E-2</c:v>
                </c:pt>
                <c:pt idx="7786">
                  <c:v>7.2900884954636341E-2</c:v>
                </c:pt>
                <c:pt idx="7787">
                  <c:v>7.426161828863434E-2</c:v>
                </c:pt>
                <c:pt idx="7788">
                  <c:v>7.3999651621635382E-2</c:v>
                </c:pt>
                <c:pt idx="7789">
                  <c:v>7.2933618288635232E-2</c:v>
                </c:pt>
                <c:pt idx="7790">
                  <c:v>7.2562734954635305E-2</c:v>
                </c:pt>
                <c:pt idx="7791">
                  <c:v>7.22188516216348E-2</c:v>
                </c:pt>
                <c:pt idx="7792">
                  <c:v>7.3868784954635475E-2</c:v>
                </c:pt>
                <c:pt idx="7793">
                  <c:v>7.3378701620635228E-2</c:v>
                </c:pt>
                <c:pt idx="7794">
                  <c:v>7.3029401621635431E-2</c:v>
                </c:pt>
                <c:pt idx="7795">
                  <c:v>7.1918284954635953E-2</c:v>
                </c:pt>
                <c:pt idx="7796">
                  <c:v>7.26464182886363E-2</c:v>
                </c:pt>
                <c:pt idx="7797">
                  <c:v>7.3341101620634591E-2</c:v>
                </c:pt>
                <c:pt idx="7798">
                  <c:v>7.3590984954636257E-2</c:v>
                </c:pt>
                <c:pt idx="7799">
                  <c:v>7.2371234954635627E-2</c:v>
                </c:pt>
                <c:pt idx="7800">
                  <c:v>7.2015968288635351E-2</c:v>
                </c:pt>
                <c:pt idx="7801">
                  <c:v>7.3438068287634467E-2</c:v>
                </c:pt>
                <c:pt idx="7802">
                  <c:v>7.5607751620633851E-2</c:v>
                </c:pt>
                <c:pt idx="7803">
                  <c:v>7.5945318288633518E-2</c:v>
                </c:pt>
                <c:pt idx="7804">
                  <c:v>7.5037018288634544E-2</c:v>
                </c:pt>
                <c:pt idx="7805">
                  <c:v>7.463035162063561E-2</c:v>
                </c:pt>
                <c:pt idx="7806">
                  <c:v>7.4850651621636205E-2</c:v>
                </c:pt>
                <c:pt idx="7807">
                  <c:v>7.6023418287634842E-2</c:v>
                </c:pt>
                <c:pt idx="7808">
                  <c:v>7.4859718287635518E-2</c:v>
                </c:pt>
                <c:pt idx="7809">
                  <c:v>7.4860284954635065E-2</c:v>
                </c:pt>
                <c:pt idx="7810">
                  <c:v>7.4636918287635995E-2</c:v>
                </c:pt>
                <c:pt idx="7811">
                  <c:v>7.4880318288634756E-2</c:v>
                </c:pt>
                <c:pt idx="7812">
                  <c:v>7.5728351621634632E-2</c:v>
                </c:pt>
                <c:pt idx="7813">
                  <c:v>7.5786318287635185E-2</c:v>
                </c:pt>
                <c:pt idx="7814">
                  <c:v>7.5185501620635892E-2</c:v>
                </c:pt>
                <c:pt idx="7815">
                  <c:v>7.4689768287635433E-2</c:v>
                </c:pt>
                <c:pt idx="7816">
                  <c:v>7.4818101620635874E-2</c:v>
                </c:pt>
                <c:pt idx="7817">
                  <c:v>7.5617851621636506E-2</c:v>
                </c:pt>
                <c:pt idx="7818">
                  <c:v>7.5612434954635349E-2</c:v>
                </c:pt>
                <c:pt idx="7819">
                  <c:v>7.4961034954634714E-2</c:v>
                </c:pt>
                <c:pt idx="7820">
                  <c:v>7.4655551620635224E-2</c:v>
                </c:pt>
                <c:pt idx="7821">
                  <c:v>7.4048651621634237E-2</c:v>
                </c:pt>
                <c:pt idx="7822">
                  <c:v>7.5302401620635978E-2</c:v>
                </c:pt>
                <c:pt idx="7823">
                  <c:v>7.5247368288636013E-2</c:v>
                </c:pt>
                <c:pt idx="7824">
                  <c:v>7.4358334954634758E-2</c:v>
                </c:pt>
                <c:pt idx="7825">
                  <c:v>7.4282134954636009E-2</c:v>
                </c:pt>
                <c:pt idx="7826">
                  <c:v>7.4635834954635799E-2</c:v>
                </c:pt>
                <c:pt idx="7827">
                  <c:v>7.5475901621635005E-2</c:v>
                </c:pt>
                <c:pt idx="7828">
                  <c:v>7.494483495463547E-2</c:v>
                </c:pt>
                <c:pt idx="7829">
                  <c:v>7.487888495463571E-2</c:v>
                </c:pt>
                <c:pt idx="7830">
                  <c:v>7.3408584954634565E-2</c:v>
                </c:pt>
                <c:pt idx="7831">
                  <c:v>7.4282018287634616E-2</c:v>
                </c:pt>
                <c:pt idx="7832">
                  <c:v>7.445616828863591E-2</c:v>
                </c:pt>
                <c:pt idx="7833">
                  <c:v>7.4337068287636671E-2</c:v>
                </c:pt>
                <c:pt idx="7834">
                  <c:v>7.3282384954634155E-2</c:v>
                </c:pt>
                <c:pt idx="7835">
                  <c:v>7.3821551621635978E-2</c:v>
                </c:pt>
                <c:pt idx="7836">
                  <c:v>7.3860884954635525E-2</c:v>
                </c:pt>
                <c:pt idx="7837">
                  <c:v>7.4368251620635123E-2</c:v>
                </c:pt>
                <c:pt idx="7838">
                  <c:v>7.4761201620635293E-2</c:v>
                </c:pt>
                <c:pt idx="7839">
                  <c:v>7.3859968287635441E-2</c:v>
                </c:pt>
                <c:pt idx="7840">
                  <c:v>7.3841801621636366E-2</c:v>
                </c:pt>
                <c:pt idx="7841">
                  <c:v>7.3390884954635555E-2</c:v>
                </c:pt>
                <c:pt idx="7842">
                  <c:v>7.4762851620635035E-2</c:v>
                </c:pt>
                <c:pt idx="7843">
                  <c:v>7.375250162063543E-2</c:v>
                </c:pt>
                <c:pt idx="7844">
                  <c:v>7.3258651620635634E-2</c:v>
                </c:pt>
                <c:pt idx="7845">
                  <c:v>7.2530718288636026E-2</c:v>
                </c:pt>
                <c:pt idx="7846">
                  <c:v>7.3306451620634677E-2</c:v>
                </c:pt>
                <c:pt idx="7847">
                  <c:v>7.3589168288636403E-2</c:v>
                </c:pt>
                <c:pt idx="7848">
                  <c:v>7.4007251621635378E-2</c:v>
                </c:pt>
                <c:pt idx="7849">
                  <c:v>7.2525301620636556E-2</c:v>
                </c:pt>
                <c:pt idx="7850">
                  <c:v>7.1795651620636308E-2</c:v>
                </c:pt>
                <c:pt idx="7851">
                  <c:v>7.1805034954634112E-2</c:v>
                </c:pt>
                <c:pt idx="7852">
                  <c:v>7.3698918287636334E-2</c:v>
                </c:pt>
                <c:pt idx="7853">
                  <c:v>7.3605868287636073E-2</c:v>
                </c:pt>
                <c:pt idx="7854">
                  <c:v>7.2609651621634713E-2</c:v>
                </c:pt>
                <c:pt idx="7855">
                  <c:v>7.2834784954634829E-2</c:v>
                </c:pt>
                <c:pt idx="7856">
                  <c:v>7.3064834954635588E-2</c:v>
                </c:pt>
                <c:pt idx="7857">
                  <c:v>7.3840668287635497E-2</c:v>
                </c:pt>
                <c:pt idx="7858">
                  <c:v>7.3944718287634631E-2</c:v>
                </c:pt>
                <c:pt idx="7859">
                  <c:v>7.2749001621636028E-2</c:v>
                </c:pt>
                <c:pt idx="7860">
                  <c:v>7.2210768288634514E-2</c:v>
                </c:pt>
                <c:pt idx="7861">
                  <c:v>7.2686484954633729E-2</c:v>
                </c:pt>
                <c:pt idx="7862">
                  <c:v>7.2929068287635263E-2</c:v>
                </c:pt>
                <c:pt idx="7863">
                  <c:v>7.292810162163646E-2</c:v>
                </c:pt>
                <c:pt idx="7864">
                  <c:v>7.2322201620634546E-2</c:v>
                </c:pt>
                <c:pt idx="7865">
                  <c:v>7.1125184954634962E-2</c:v>
                </c:pt>
                <c:pt idx="7866">
                  <c:v>7.1631734954635734E-2</c:v>
                </c:pt>
                <c:pt idx="7867">
                  <c:v>7.3195851620635383E-2</c:v>
                </c:pt>
                <c:pt idx="7868">
                  <c:v>7.2760401621636023E-2</c:v>
                </c:pt>
                <c:pt idx="7869">
                  <c:v>7.2873534954636471E-2</c:v>
                </c:pt>
                <c:pt idx="7870">
                  <c:v>7.1412801621635241E-2</c:v>
                </c:pt>
                <c:pt idx="7871">
                  <c:v>7.2152668287634031E-2</c:v>
                </c:pt>
                <c:pt idx="7872">
                  <c:v>7.3625118288633745E-2</c:v>
                </c:pt>
                <c:pt idx="7873">
                  <c:v>7.2186401620635637E-2</c:v>
                </c:pt>
                <c:pt idx="7874">
                  <c:v>7.1549401621636394E-2</c:v>
                </c:pt>
                <c:pt idx="7875">
                  <c:v>7.2353551620634976E-2</c:v>
                </c:pt>
                <c:pt idx="7876">
                  <c:v>7.2062284954634764E-2</c:v>
                </c:pt>
                <c:pt idx="7877">
                  <c:v>7.2864884954634862E-2</c:v>
                </c:pt>
                <c:pt idx="7878">
                  <c:v>7.3229301620635484E-2</c:v>
                </c:pt>
                <c:pt idx="7879">
                  <c:v>7.2644718287635884E-2</c:v>
                </c:pt>
                <c:pt idx="7880">
                  <c:v>7.1759251621635572E-2</c:v>
                </c:pt>
                <c:pt idx="7881">
                  <c:v>7.232883495463574E-2</c:v>
                </c:pt>
                <c:pt idx="7882">
                  <c:v>7.3229168287635732E-2</c:v>
                </c:pt>
                <c:pt idx="7883">
                  <c:v>7.3503001621634839E-2</c:v>
                </c:pt>
                <c:pt idx="7884">
                  <c:v>7.2750534954634377E-2</c:v>
                </c:pt>
                <c:pt idx="7885">
                  <c:v>7.2116851621634753E-2</c:v>
                </c:pt>
                <c:pt idx="7886">
                  <c:v>7.200051828863599E-2</c:v>
                </c:pt>
                <c:pt idx="7887">
                  <c:v>7.3998134954635392E-2</c:v>
                </c:pt>
                <c:pt idx="7888">
                  <c:v>7.3206768287635088E-2</c:v>
                </c:pt>
                <c:pt idx="7889">
                  <c:v>7.2577351620633751E-2</c:v>
                </c:pt>
                <c:pt idx="7890">
                  <c:v>7.2155168287634824E-2</c:v>
                </c:pt>
                <c:pt idx="7891">
                  <c:v>7.2838651620633771E-2</c:v>
                </c:pt>
                <c:pt idx="7892">
                  <c:v>7.4079251621634784E-2</c:v>
                </c:pt>
                <c:pt idx="7893">
                  <c:v>7.3907784954634709E-2</c:v>
                </c:pt>
                <c:pt idx="7894">
                  <c:v>7.2308451621633824E-2</c:v>
                </c:pt>
                <c:pt idx="7895">
                  <c:v>7.2874984954633876E-2</c:v>
                </c:pt>
                <c:pt idx="7896">
                  <c:v>7.2681301621635358E-2</c:v>
                </c:pt>
                <c:pt idx="7897">
                  <c:v>7.449255162163651E-2</c:v>
                </c:pt>
                <c:pt idx="7898">
                  <c:v>7.4039668287635779E-2</c:v>
                </c:pt>
                <c:pt idx="7899">
                  <c:v>7.2594151621634767E-2</c:v>
                </c:pt>
                <c:pt idx="7900">
                  <c:v>7.1485701621636283E-2</c:v>
                </c:pt>
                <c:pt idx="7901">
                  <c:v>7.2201068288634845E-2</c:v>
                </c:pt>
                <c:pt idx="7902">
                  <c:v>7.3659784954635571E-2</c:v>
                </c:pt>
                <c:pt idx="7903">
                  <c:v>7.3591584954634387E-2</c:v>
                </c:pt>
                <c:pt idx="7904">
                  <c:v>7.3285968288635234E-2</c:v>
                </c:pt>
                <c:pt idx="7905">
                  <c:v>7.2737634954634617E-2</c:v>
                </c:pt>
                <c:pt idx="7906">
                  <c:v>7.3092251621636267E-2</c:v>
                </c:pt>
                <c:pt idx="7907">
                  <c:v>7.3629218287635384E-2</c:v>
                </c:pt>
                <c:pt idx="7908">
                  <c:v>7.3608801621634884E-2</c:v>
                </c:pt>
                <c:pt idx="7909">
                  <c:v>7.2709001620635677E-2</c:v>
                </c:pt>
                <c:pt idx="7910">
                  <c:v>7.2563001620636586E-2</c:v>
                </c:pt>
                <c:pt idx="7911">
                  <c:v>7.1962151620635156E-2</c:v>
                </c:pt>
                <c:pt idx="7912">
                  <c:v>7.3484051621635432E-2</c:v>
                </c:pt>
                <c:pt idx="7913">
                  <c:v>7.313225162063644E-2</c:v>
                </c:pt>
                <c:pt idx="7914">
                  <c:v>7.3132818288636076E-2</c:v>
                </c:pt>
                <c:pt idx="7915">
                  <c:v>7.2487568287634391E-2</c:v>
                </c:pt>
                <c:pt idx="7916">
                  <c:v>7.2743151620635077E-2</c:v>
                </c:pt>
                <c:pt idx="7917">
                  <c:v>7.3926034954634817E-2</c:v>
                </c:pt>
                <c:pt idx="7918">
                  <c:v>7.3592901621635592E-2</c:v>
                </c:pt>
                <c:pt idx="7919">
                  <c:v>7.3402751621635703E-2</c:v>
                </c:pt>
                <c:pt idx="7920">
                  <c:v>7.307110162163602E-2</c:v>
                </c:pt>
                <c:pt idx="7921">
                  <c:v>7.3933468287636389E-2</c:v>
                </c:pt>
                <c:pt idx="7922">
                  <c:v>7.4220801621635163E-2</c:v>
                </c:pt>
                <c:pt idx="7923">
                  <c:v>7.3648134954634431E-2</c:v>
                </c:pt>
                <c:pt idx="7924">
                  <c:v>7.3227851621634615E-2</c:v>
                </c:pt>
                <c:pt idx="7925">
                  <c:v>7.3252334954634707E-2</c:v>
                </c:pt>
                <c:pt idx="7926">
                  <c:v>7.2725618287634491E-2</c:v>
                </c:pt>
                <c:pt idx="7927">
                  <c:v>7.3665134954634143E-2</c:v>
                </c:pt>
                <c:pt idx="7928">
                  <c:v>7.2400251621635464E-2</c:v>
                </c:pt>
                <c:pt idx="7929">
                  <c:v>7.1934084954635852E-2</c:v>
                </c:pt>
                <c:pt idx="7930">
                  <c:v>7.1915518287635566E-2</c:v>
                </c:pt>
                <c:pt idx="7931">
                  <c:v>7.1156568287633976E-2</c:v>
                </c:pt>
                <c:pt idx="7932">
                  <c:v>7.2833201620635807E-2</c:v>
                </c:pt>
                <c:pt idx="7933">
                  <c:v>7.2893484954635129E-2</c:v>
                </c:pt>
                <c:pt idx="7934">
                  <c:v>7.1303051621635222E-2</c:v>
                </c:pt>
                <c:pt idx="7935">
                  <c:v>7.0825918288635409E-2</c:v>
                </c:pt>
                <c:pt idx="7936">
                  <c:v>7.1092034954634814E-2</c:v>
                </c:pt>
                <c:pt idx="7937">
                  <c:v>7.1534501621636354E-2</c:v>
                </c:pt>
                <c:pt idx="7938">
                  <c:v>7.1291684954633811E-2</c:v>
                </c:pt>
                <c:pt idx="7939">
                  <c:v>7.113950162163532E-2</c:v>
                </c:pt>
                <c:pt idx="7940">
                  <c:v>7.1012401620636739E-2</c:v>
                </c:pt>
                <c:pt idx="7941">
                  <c:v>7.148026828863499E-2</c:v>
                </c:pt>
                <c:pt idx="7942">
                  <c:v>7.1657601620635974E-2</c:v>
                </c:pt>
                <c:pt idx="7943">
                  <c:v>7.1978918287635724E-2</c:v>
                </c:pt>
                <c:pt idx="7944">
                  <c:v>7.2048668287635481E-2</c:v>
                </c:pt>
                <c:pt idx="7945">
                  <c:v>7.1406134954635464E-2</c:v>
                </c:pt>
                <c:pt idx="7946">
                  <c:v>7.0857018287634604E-2</c:v>
                </c:pt>
                <c:pt idx="7947">
                  <c:v>7.3126184954634882E-2</c:v>
                </c:pt>
                <c:pt idx="7948">
                  <c:v>7.2619168288635821E-2</c:v>
                </c:pt>
                <c:pt idx="7949">
                  <c:v>7.2539418287636354E-2</c:v>
                </c:pt>
                <c:pt idx="7950">
                  <c:v>7.1243251621636278E-2</c:v>
                </c:pt>
                <c:pt idx="7951">
                  <c:v>7.193523495463508E-2</c:v>
                </c:pt>
                <c:pt idx="7952">
                  <c:v>7.2767051621635576E-2</c:v>
                </c:pt>
                <c:pt idx="7953">
                  <c:v>7.2890801620635687E-2</c:v>
                </c:pt>
                <c:pt idx="7954">
                  <c:v>7.2464968287634962E-2</c:v>
                </c:pt>
                <c:pt idx="7955">
                  <c:v>7.194068495463482E-2</c:v>
                </c:pt>
                <c:pt idx="7956">
                  <c:v>7.2366618288635026E-2</c:v>
                </c:pt>
                <c:pt idx="7957">
                  <c:v>7.3058734954635357E-2</c:v>
                </c:pt>
                <c:pt idx="7958">
                  <c:v>7.2549468288634872E-2</c:v>
                </c:pt>
                <c:pt idx="7959">
                  <c:v>7.1214018287635655E-2</c:v>
                </c:pt>
                <c:pt idx="7960">
                  <c:v>7.1329401620635752E-2</c:v>
                </c:pt>
                <c:pt idx="7961">
                  <c:v>7.1110001621635194E-2</c:v>
                </c:pt>
                <c:pt idx="7962">
                  <c:v>7.2594384954635688E-2</c:v>
                </c:pt>
                <c:pt idx="7963">
                  <c:v>7.3116718288634447E-2</c:v>
                </c:pt>
                <c:pt idx="7964">
                  <c:v>7.0989284954634885E-2</c:v>
                </c:pt>
                <c:pt idx="7965">
                  <c:v>7.0344601621634611E-2</c:v>
                </c:pt>
                <c:pt idx="7966">
                  <c:v>7.0416718287635321E-2</c:v>
                </c:pt>
                <c:pt idx="7967">
                  <c:v>7.2287634954635666E-2</c:v>
                </c:pt>
                <c:pt idx="7968">
                  <c:v>7.108941828763618E-2</c:v>
                </c:pt>
                <c:pt idx="7969">
                  <c:v>7.1660218287634608E-2</c:v>
                </c:pt>
                <c:pt idx="7970">
                  <c:v>7.09314182886355E-2</c:v>
                </c:pt>
                <c:pt idx="7971">
                  <c:v>7.0173801621635251E-2</c:v>
                </c:pt>
                <c:pt idx="7972">
                  <c:v>7.1579184954634473E-2</c:v>
                </c:pt>
                <c:pt idx="7973">
                  <c:v>7.1547501620635418E-2</c:v>
                </c:pt>
                <c:pt idx="7974">
                  <c:v>7.0650918288634929E-2</c:v>
                </c:pt>
                <c:pt idx="7975">
                  <c:v>7.0822434954635499E-2</c:v>
                </c:pt>
                <c:pt idx="7976">
                  <c:v>7.1084584954634794E-2</c:v>
                </c:pt>
                <c:pt idx="7977">
                  <c:v>7.301085162163537E-2</c:v>
                </c:pt>
                <c:pt idx="7978">
                  <c:v>7.2157368288635754E-2</c:v>
                </c:pt>
                <c:pt idx="7979">
                  <c:v>7.0801284954635252E-2</c:v>
                </c:pt>
                <c:pt idx="7980">
                  <c:v>7.0792934954633596E-2</c:v>
                </c:pt>
                <c:pt idx="7981">
                  <c:v>7.0647134954635066E-2</c:v>
                </c:pt>
                <c:pt idx="7982">
                  <c:v>7.1262084954636068E-2</c:v>
                </c:pt>
                <c:pt idx="7983">
                  <c:v>7.1414684954635904E-2</c:v>
                </c:pt>
                <c:pt idx="7984">
                  <c:v>7.0356684954635457E-2</c:v>
                </c:pt>
                <c:pt idx="7985">
                  <c:v>7.0728501621635603E-2</c:v>
                </c:pt>
                <c:pt idx="7986">
                  <c:v>7.1825134954634523E-2</c:v>
                </c:pt>
                <c:pt idx="7987">
                  <c:v>7.3125534954636168E-2</c:v>
                </c:pt>
                <c:pt idx="7988">
                  <c:v>7.3817584954634002E-2</c:v>
                </c:pt>
                <c:pt idx="7989">
                  <c:v>7.4123884954635871E-2</c:v>
                </c:pt>
                <c:pt idx="7990">
                  <c:v>7.4084118288634843E-2</c:v>
                </c:pt>
                <c:pt idx="7991">
                  <c:v>7.4214218287634554E-2</c:v>
                </c:pt>
                <c:pt idx="7992">
                  <c:v>7.5641134954636785E-2</c:v>
                </c:pt>
                <c:pt idx="7993">
                  <c:v>7.6547901621635633E-2</c:v>
                </c:pt>
                <c:pt idx="7994">
                  <c:v>7.6522934954635163E-2</c:v>
                </c:pt>
                <c:pt idx="7995">
                  <c:v>7.6307834954635029E-2</c:v>
                </c:pt>
                <c:pt idx="7996">
                  <c:v>7.6927884954635234E-2</c:v>
                </c:pt>
                <c:pt idx="7997">
                  <c:v>7.7516618287635369E-2</c:v>
                </c:pt>
                <c:pt idx="7998">
                  <c:v>7.8636018287633919E-2</c:v>
                </c:pt>
                <c:pt idx="7999">
                  <c:v>7.7465501620634841E-2</c:v>
                </c:pt>
                <c:pt idx="8000">
                  <c:v>7.8239134954635775E-2</c:v>
                </c:pt>
                <c:pt idx="8001">
                  <c:v>7.7558951621636313E-2</c:v>
                </c:pt>
                <c:pt idx="8002">
                  <c:v>7.8756518288635308E-2</c:v>
                </c:pt>
                <c:pt idx="8003">
                  <c:v>7.9836184954634876E-2</c:v>
                </c:pt>
                <c:pt idx="8004">
                  <c:v>7.9820218287634775E-2</c:v>
                </c:pt>
                <c:pt idx="8005">
                  <c:v>7.8798151621635087E-2</c:v>
                </c:pt>
                <c:pt idx="8006">
                  <c:v>7.8017968287633993E-2</c:v>
                </c:pt>
                <c:pt idx="8007">
                  <c:v>7.9717984954635585E-2</c:v>
                </c:pt>
                <c:pt idx="8008">
                  <c:v>7.9787534954634781E-2</c:v>
                </c:pt>
                <c:pt idx="8009">
                  <c:v>7.8832368287635207E-2</c:v>
                </c:pt>
                <c:pt idx="8010">
                  <c:v>7.8730968288635156E-2</c:v>
                </c:pt>
                <c:pt idx="8011">
                  <c:v>8.0302151621635703E-2</c:v>
                </c:pt>
                <c:pt idx="8012">
                  <c:v>8.0819751620634067E-2</c:v>
                </c:pt>
                <c:pt idx="8013">
                  <c:v>8.0914118287635534E-2</c:v>
                </c:pt>
                <c:pt idx="8014">
                  <c:v>8.1281084954635846E-2</c:v>
                </c:pt>
                <c:pt idx="8015">
                  <c:v>8.1927901620634375E-2</c:v>
                </c:pt>
                <c:pt idx="8016">
                  <c:v>8.2413401620636068E-2</c:v>
                </c:pt>
                <c:pt idx="8017">
                  <c:v>8.2711734954635491E-2</c:v>
                </c:pt>
                <c:pt idx="8018">
                  <c:v>8.2781934954635178E-2</c:v>
                </c:pt>
                <c:pt idx="8019">
                  <c:v>8.2042251621634948E-2</c:v>
                </c:pt>
                <c:pt idx="8020">
                  <c:v>8.169348495463416E-2</c:v>
                </c:pt>
                <c:pt idx="8021">
                  <c:v>8.2018568288635324E-2</c:v>
                </c:pt>
                <c:pt idx="8022">
                  <c:v>8.2827534954635157E-2</c:v>
                </c:pt>
                <c:pt idx="8023">
                  <c:v>8.2328501621635214E-2</c:v>
                </c:pt>
                <c:pt idx="8024">
                  <c:v>8.1543401621635342E-2</c:v>
                </c:pt>
                <c:pt idx="8025">
                  <c:v>8.1447951621635456E-2</c:v>
                </c:pt>
                <c:pt idx="8026">
                  <c:v>8.1258651621634842E-2</c:v>
                </c:pt>
                <c:pt idx="8027">
                  <c:v>8.2926218287635495E-2</c:v>
                </c:pt>
                <c:pt idx="8028">
                  <c:v>8.3150818287634737E-2</c:v>
                </c:pt>
                <c:pt idx="8029">
                  <c:v>8.3467918288635007E-2</c:v>
                </c:pt>
                <c:pt idx="8030">
                  <c:v>8.3341934954635294E-2</c:v>
                </c:pt>
                <c:pt idx="8031">
                  <c:v>8.4320518287634899E-2</c:v>
                </c:pt>
                <c:pt idx="8032">
                  <c:v>8.4761668287635233E-2</c:v>
                </c:pt>
                <c:pt idx="8033">
                  <c:v>8.4517451621635958E-2</c:v>
                </c:pt>
                <c:pt idx="8034">
                  <c:v>8.3283301621634026E-2</c:v>
                </c:pt>
                <c:pt idx="8035">
                  <c:v>8.3235718287635679E-2</c:v>
                </c:pt>
                <c:pt idx="8036">
                  <c:v>8.3007518287635224E-2</c:v>
                </c:pt>
                <c:pt idx="8037">
                  <c:v>8.446943495463613E-2</c:v>
                </c:pt>
                <c:pt idx="8038">
                  <c:v>8.5119068287633853E-2</c:v>
                </c:pt>
                <c:pt idx="8039">
                  <c:v>8.3720818287634474E-2</c:v>
                </c:pt>
                <c:pt idx="8040">
                  <c:v>8.3164334954636404E-2</c:v>
                </c:pt>
                <c:pt idx="8041">
                  <c:v>8.3471218287634402E-2</c:v>
                </c:pt>
                <c:pt idx="8042">
                  <c:v>8.488011828763567E-2</c:v>
                </c:pt>
                <c:pt idx="8043">
                  <c:v>8.4833884954635425E-2</c:v>
                </c:pt>
                <c:pt idx="8044">
                  <c:v>8.4346484954634621E-2</c:v>
                </c:pt>
                <c:pt idx="8045">
                  <c:v>8.394040162163377E-2</c:v>
                </c:pt>
                <c:pt idx="8046">
                  <c:v>8.4851118287634281E-2</c:v>
                </c:pt>
                <c:pt idx="8047">
                  <c:v>8.5614568288635257E-2</c:v>
                </c:pt>
                <c:pt idx="8048">
                  <c:v>8.4681601620633901E-2</c:v>
                </c:pt>
                <c:pt idx="8049">
                  <c:v>8.4820134954634613E-2</c:v>
                </c:pt>
                <c:pt idx="8050">
                  <c:v>8.4014818288634802E-2</c:v>
                </c:pt>
                <c:pt idx="8051">
                  <c:v>8.4083634954634251E-2</c:v>
                </c:pt>
                <c:pt idx="8052">
                  <c:v>8.4957301621635312E-2</c:v>
                </c:pt>
                <c:pt idx="8053">
                  <c:v>8.5131718288634334E-2</c:v>
                </c:pt>
                <c:pt idx="8054">
                  <c:v>8.4201751621634374E-2</c:v>
                </c:pt>
                <c:pt idx="8055">
                  <c:v>8.3900934954636158E-2</c:v>
                </c:pt>
                <c:pt idx="8056">
                  <c:v>8.3610334954634796E-2</c:v>
                </c:pt>
                <c:pt idx="8057">
                  <c:v>8.5032268288635665E-2</c:v>
                </c:pt>
                <c:pt idx="8058">
                  <c:v>8.4857134954633567E-2</c:v>
                </c:pt>
                <c:pt idx="8059">
                  <c:v>8.3874034954636217E-2</c:v>
                </c:pt>
                <c:pt idx="8060">
                  <c:v>8.3730368287635942E-2</c:v>
                </c:pt>
                <c:pt idx="8061">
                  <c:v>8.3787801620635621E-2</c:v>
                </c:pt>
                <c:pt idx="8062">
                  <c:v>8.5454401620633919E-2</c:v>
                </c:pt>
                <c:pt idx="8063">
                  <c:v>8.4699951620635178E-2</c:v>
                </c:pt>
                <c:pt idx="8064">
                  <c:v>8.3997518287635048E-2</c:v>
                </c:pt>
                <c:pt idx="8065">
                  <c:v>8.3032968287635983E-2</c:v>
                </c:pt>
                <c:pt idx="8066">
                  <c:v>8.2929601620635923E-2</c:v>
                </c:pt>
                <c:pt idx="8067">
                  <c:v>8.4339768288634348E-2</c:v>
                </c:pt>
                <c:pt idx="8068">
                  <c:v>8.4262734954634683E-2</c:v>
                </c:pt>
                <c:pt idx="8069">
                  <c:v>8.3500551620636104E-2</c:v>
                </c:pt>
                <c:pt idx="8070">
                  <c:v>8.2464618287635988E-2</c:v>
                </c:pt>
                <c:pt idx="8071">
                  <c:v>8.2999234954634377E-2</c:v>
                </c:pt>
                <c:pt idx="8072">
                  <c:v>8.3905984954634777E-2</c:v>
                </c:pt>
                <c:pt idx="8073">
                  <c:v>8.4073518288635102E-2</c:v>
                </c:pt>
                <c:pt idx="8074">
                  <c:v>8.3706151621635444E-2</c:v>
                </c:pt>
                <c:pt idx="8075">
                  <c:v>8.2977968288634602E-2</c:v>
                </c:pt>
                <c:pt idx="8076">
                  <c:v>8.3062184954634605E-2</c:v>
                </c:pt>
                <c:pt idx="8077">
                  <c:v>8.4669451620635799E-2</c:v>
                </c:pt>
                <c:pt idx="8078">
                  <c:v>8.3744018287633809E-2</c:v>
                </c:pt>
                <c:pt idx="8079">
                  <c:v>8.3479984954635628E-2</c:v>
                </c:pt>
                <c:pt idx="8080">
                  <c:v>8.3445351621635938E-2</c:v>
                </c:pt>
                <c:pt idx="8081">
                  <c:v>8.2797368288636181E-2</c:v>
                </c:pt>
                <c:pt idx="8082">
                  <c:v>8.4650618287636009E-2</c:v>
                </c:pt>
                <c:pt idx="8083">
                  <c:v>8.4317151620634606E-2</c:v>
                </c:pt>
                <c:pt idx="8084">
                  <c:v>8.4002934954636205E-2</c:v>
                </c:pt>
                <c:pt idx="8085">
                  <c:v>8.2899851620636428E-2</c:v>
                </c:pt>
                <c:pt idx="8086">
                  <c:v>8.3279418287634771E-2</c:v>
                </c:pt>
                <c:pt idx="8087">
                  <c:v>8.4536034954634603E-2</c:v>
                </c:pt>
                <c:pt idx="8088">
                  <c:v>8.5351351621635901E-2</c:v>
                </c:pt>
                <c:pt idx="8089">
                  <c:v>8.4979818287633707E-2</c:v>
                </c:pt>
                <c:pt idx="8090">
                  <c:v>8.4750868287635145E-2</c:v>
                </c:pt>
                <c:pt idx="8091">
                  <c:v>8.4669884954633817E-2</c:v>
                </c:pt>
                <c:pt idx="8092">
                  <c:v>8.5960134954635864E-2</c:v>
                </c:pt>
                <c:pt idx="8093">
                  <c:v>8.5865118287635683E-2</c:v>
                </c:pt>
                <c:pt idx="8094">
                  <c:v>8.4865118287636238E-2</c:v>
                </c:pt>
                <c:pt idx="8095">
                  <c:v>8.4075234954633787E-2</c:v>
                </c:pt>
                <c:pt idx="8096">
                  <c:v>8.4887151621634432E-2</c:v>
                </c:pt>
                <c:pt idx="8097">
                  <c:v>8.555438495463355E-2</c:v>
                </c:pt>
                <c:pt idx="8098">
                  <c:v>8.5248851621635341E-2</c:v>
                </c:pt>
                <c:pt idx="8099">
                  <c:v>8.5493434954635378E-2</c:v>
                </c:pt>
                <c:pt idx="8100">
                  <c:v>8.4395334954635276E-2</c:v>
                </c:pt>
                <c:pt idx="8101">
                  <c:v>8.4901068288635445E-2</c:v>
                </c:pt>
                <c:pt idx="8102">
                  <c:v>8.5151718287635264E-2</c:v>
                </c:pt>
                <c:pt idx="8103">
                  <c:v>8.5882468288634245E-2</c:v>
                </c:pt>
                <c:pt idx="8104">
                  <c:v>8.5013134954635833E-2</c:v>
                </c:pt>
                <c:pt idx="8105">
                  <c:v>8.5318784954635435E-2</c:v>
                </c:pt>
                <c:pt idx="8106">
                  <c:v>8.4870251621635889E-2</c:v>
                </c:pt>
                <c:pt idx="8107">
                  <c:v>8.619870162163315E-2</c:v>
                </c:pt>
                <c:pt idx="8108">
                  <c:v>8.5965668288634861E-2</c:v>
                </c:pt>
                <c:pt idx="8109">
                  <c:v>8.5563518288635537E-2</c:v>
                </c:pt>
                <c:pt idx="8110">
                  <c:v>8.5632084954635618E-2</c:v>
                </c:pt>
                <c:pt idx="8111">
                  <c:v>8.5189368288634798E-2</c:v>
                </c:pt>
                <c:pt idx="8112">
                  <c:v>8.6595384954636062E-2</c:v>
                </c:pt>
                <c:pt idx="8113">
                  <c:v>8.6854634954635218E-2</c:v>
                </c:pt>
                <c:pt idx="8114">
                  <c:v>8.6083101620635732E-2</c:v>
                </c:pt>
                <c:pt idx="8115">
                  <c:v>8.4529884954635565E-2</c:v>
                </c:pt>
                <c:pt idx="8116">
                  <c:v>8.5051468287634352E-2</c:v>
                </c:pt>
                <c:pt idx="8117">
                  <c:v>8.622313495463621E-2</c:v>
                </c:pt>
                <c:pt idx="8118">
                  <c:v>8.6841568288635346E-2</c:v>
                </c:pt>
                <c:pt idx="8119">
                  <c:v>8.6557984954635986E-2</c:v>
                </c:pt>
                <c:pt idx="8120">
                  <c:v>8.6478301621635639E-2</c:v>
                </c:pt>
                <c:pt idx="8121">
                  <c:v>8.5995768288634894E-2</c:v>
                </c:pt>
                <c:pt idx="8122">
                  <c:v>8.7558601620633697E-2</c:v>
                </c:pt>
                <c:pt idx="8123">
                  <c:v>8.7308201621635023E-2</c:v>
                </c:pt>
                <c:pt idx="8124">
                  <c:v>8.6889901621635263E-2</c:v>
                </c:pt>
                <c:pt idx="8125">
                  <c:v>8.6679751621636131E-2</c:v>
                </c:pt>
                <c:pt idx="8126">
                  <c:v>8.6830634954635416E-2</c:v>
                </c:pt>
                <c:pt idx="8127">
                  <c:v>8.7997501621636248E-2</c:v>
                </c:pt>
                <c:pt idx="8128">
                  <c:v>8.7511951621635747E-2</c:v>
                </c:pt>
                <c:pt idx="8129">
                  <c:v>8.6990268288635791E-2</c:v>
                </c:pt>
                <c:pt idx="8130">
                  <c:v>8.6754234954636106E-2</c:v>
                </c:pt>
                <c:pt idx="8131">
                  <c:v>8.6586984954635599E-2</c:v>
                </c:pt>
                <c:pt idx="8132">
                  <c:v>8.9055018288636406E-2</c:v>
                </c:pt>
                <c:pt idx="8133">
                  <c:v>8.9148018287634218E-2</c:v>
                </c:pt>
                <c:pt idx="8134">
                  <c:v>8.8215218288636793E-2</c:v>
                </c:pt>
                <c:pt idx="8135">
                  <c:v>8.7325834954636777E-2</c:v>
                </c:pt>
                <c:pt idx="8136">
                  <c:v>8.7923184954634609E-2</c:v>
                </c:pt>
                <c:pt idx="8137">
                  <c:v>8.8309101621634328E-2</c:v>
                </c:pt>
                <c:pt idx="8138">
                  <c:v>8.8949818287634402E-2</c:v>
                </c:pt>
                <c:pt idx="8139">
                  <c:v>8.7897384954635088E-2</c:v>
                </c:pt>
                <c:pt idx="8140">
                  <c:v>8.7918184954634798E-2</c:v>
                </c:pt>
                <c:pt idx="8141">
                  <c:v>8.8224868288635877E-2</c:v>
                </c:pt>
                <c:pt idx="8142">
                  <c:v>8.9554568287635222E-2</c:v>
                </c:pt>
                <c:pt idx="8143">
                  <c:v>8.8666334954634524E-2</c:v>
                </c:pt>
                <c:pt idx="8144">
                  <c:v>8.8918118287635212E-2</c:v>
                </c:pt>
                <c:pt idx="8145">
                  <c:v>8.7583634954634976E-2</c:v>
                </c:pt>
                <c:pt idx="8146">
                  <c:v>8.7483518287635592E-2</c:v>
                </c:pt>
                <c:pt idx="8147">
                  <c:v>8.9010684954635183E-2</c:v>
                </c:pt>
                <c:pt idx="8148">
                  <c:v>8.8928368288634291E-2</c:v>
                </c:pt>
                <c:pt idx="8149">
                  <c:v>8.8247534954634249E-2</c:v>
                </c:pt>
                <c:pt idx="8150">
                  <c:v>8.7785918287634518E-2</c:v>
                </c:pt>
                <c:pt idx="8151">
                  <c:v>8.8040601620635345E-2</c:v>
                </c:pt>
                <c:pt idx="8152">
                  <c:v>8.9545568287634852E-2</c:v>
                </c:pt>
                <c:pt idx="8153">
                  <c:v>8.9727368288634951E-2</c:v>
                </c:pt>
                <c:pt idx="8154">
                  <c:v>8.8805884954636399E-2</c:v>
                </c:pt>
                <c:pt idx="8155">
                  <c:v>8.9265201621635898E-2</c:v>
                </c:pt>
                <c:pt idx="8156">
                  <c:v>8.8615318287635164E-2</c:v>
                </c:pt>
                <c:pt idx="8157">
                  <c:v>8.8732734954634213E-2</c:v>
                </c:pt>
                <c:pt idx="8158">
                  <c:v>8.9891801620634398E-2</c:v>
                </c:pt>
                <c:pt idx="8159">
                  <c:v>8.864768495463507E-2</c:v>
                </c:pt>
                <c:pt idx="8160">
                  <c:v>8.688040162063429E-2</c:v>
                </c:pt>
                <c:pt idx="8161">
                  <c:v>8.8134701621635531E-2</c:v>
                </c:pt>
                <c:pt idx="8162">
                  <c:v>8.9188334954636433E-2</c:v>
                </c:pt>
                <c:pt idx="8163">
                  <c:v>8.9843018287634552E-2</c:v>
                </c:pt>
                <c:pt idx="8164">
                  <c:v>8.8486284954635425E-2</c:v>
                </c:pt>
                <c:pt idx="8165">
                  <c:v>8.7702018288634692E-2</c:v>
                </c:pt>
                <c:pt idx="8166">
                  <c:v>8.7298334954635154E-2</c:v>
                </c:pt>
                <c:pt idx="8167">
                  <c:v>8.9528584954635365E-2</c:v>
                </c:pt>
                <c:pt idx="8168">
                  <c:v>8.9424568287634815E-2</c:v>
                </c:pt>
                <c:pt idx="8169">
                  <c:v>8.7957068288636281E-2</c:v>
                </c:pt>
                <c:pt idx="8170">
                  <c:v>8.7444918288634016E-2</c:v>
                </c:pt>
                <c:pt idx="8171">
                  <c:v>8.7124034954635748E-2</c:v>
                </c:pt>
                <c:pt idx="8172">
                  <c:v>8.8745151620635371E-2</c:v>
                </c:pt>
                <c:pt idx="8173">
                  <c:v>8.8773968287634647E-2</c:v>
                </c:pt>
                <c:pt idx="8174">
                  <c:v>8.6590851621634629E-2</c:v>
                </c:pt>
                <c:pt idx="8175">
                  <c:v>8.7231818288635937E-2</c:v>
                </c:pt>
                <c:pt idx="8176">
                  <c:v>8.6391484954633585E-2</c:v>
                </c:pt>
                <c:pt idx="8177">
                  <c:v>8.7644401620634499E-2</c:v>
                </c:pt>
                <c:pt idx="8178">
                  <c:v>8.8162218287635513E-2</c:v>
                </c:pt>
                <c:pt idx="8179">
                  <c:v>8.7620684954636291E-2</c:v>
                </c:pt>
                <c:pt idx="8180">
                  <c:v>8.6940918287634533E-2</c:v>
                </c:pt>
                <c:pt idx="8181">
                  <c:v>8.6609901621635205E-2</c:v>
                </c:pt>
                <c:pt idx="8182">
                  <c:v>8.8965468287634325E-2</c:v>
                </c:pt>
                <c:pt idx="8183">
                  <c:v>8.8439684954634418E-2</c:v>
                </c:pt>
                <c:pt idx="8184">
                  <c:v>8.7776934954634372E-2</c:v>
                </c:pt>
                <c:pt idx="8185">
                  <c:v>8.7846401621634401E-2</c:v>
                </c:pt>
                <c:pt idx="8186">
                  <c:v>8.7126334954635981E-2</c:v>
                </c:pt>
                <c:pt idx="8187">
                  <c:v>8.8197901621635127E-2</c:v>
                </c:pt>
                <c:pt idx="8188">
                  <c:v>8.8058334954634804E-2</c:v>
                </c:pt>
                <c:pt idx="8189">
                  <c:v>8.7708568287634764E-2</c:v>
                </c:pt>
                <c:pt idx="8190">
                  <c:v>8.7343934954635133E-2</c:v>
                </c:pt>
                <c:pt idx="8191">
                  <c:v>8.7017751621635414E-2</c:v>
                </c:pt>
                <c:pt idx="8192">
                  <c:v>8.8157201621633791E-2</c:v>
                </c:pt>
                <c:pt idx="8193">
                  <c:v>8.8252368287635635E-2</c:v>
                </c:pt>
                <c:pt idx="8194">
                  <c:v>8.8206201620634334E-2</c:v>
                </c:pt>
                <c:pt idx="8195">
                  <c:v>8.7927368288635593E-2</c:v>
                </c:pt>
                <c:pt idx="8196">
                  <c:v>8.7749434954636302E-2</c:v>
                </c:pt>
                <c:pt idx="8197">
                  <c:v>8.7853401620634403E-2</c:v>
                </c:pt>
                <c:pt idx="8198">
                  <c:v>8.8135318287635572E-2</c:v>
                </c:pt>
                <c:pt idx="8199">
                  <c:v>8.760010162163559E-2</c:v>
                </c:pt>
                <c:pt idx="8200">
                  <c:v>8.6167984954634763E-2</c:v>
                </c:pt>
                <c:pt idx="8201">
                  <c:v>8.5873351621636035E-2</c:v>
                </c:pt>
                <c:pt idx="8202">
                  <c:v>8.7319634954635378E-2</c:v>
                </c:pt>
                <c:pt idx="8203">
                  <c:v>8.6938534954635133E-2</c:v>
                </c:pt>
                <c:pt idx="8204">
                  <c:v>8.6827534954634716E-2</c:v>
                </c:pt>
                <c:pt idx="8205">
                  <c:v>8.6425334954636585E-2</c:v>
                </c:pt>
                <c:pt idx="8206">
                  <c:v>8.6571184954633923E-2</c:v>
                </c:pt>
                <c:pt idx="8207">
                  <c:v>8.8101968287634863E-2</c:v>
                </c:pt>
                <c:pt idx="8208">
                  <c:v>8.8041468287634844E-2</c:v>
                </c:pt>
                <c:pt idx="8209">
                  <c:v>8.7446934954636207E-2</c:v>
                </c:pt>
                <c:pt idx="8210">
                  <c:v>8.6349868287633941E-2</c:v>
                </c:pt>
                <c:pt idx="8211">
                  <c:v>8.6974734954635396E-2</c:v>
                </c:pt>
                <c:pt idx="8212">
                  <c:v>8.7968868287635532E-2</c:v>
                </c:pt>
                <c:pt idx="8213">
                  <c:v>8.766163495463522E-2</c:v>
                </c:pt>
                <c:pt idx="8214">
                  <c:v>8.6889134954635155E-2</c:v>
                </c:pt>
                <c:pt idx="8215">
                  <c:v>8.5908634954634439E-2</c:v>
                </c:pt>
                <c:pt idx="8216">
                  <c:v>8.6639284954633938E-2</c:v>
                </c:pt>
                <c:pt idx="8217">
                  <c:v>8.7060968287634127E-2</c:v>
                </c:pt>
                <c:pt idx="8218">
                  <c:v>8.7012384954634842E-2</c:v>
                </c:pt>
                <c:pt idx="8219">
                  <c:v>8.6686601621634468E-2</c:v>
                </c:pt>
                <c:pt idx="8220">
                  <c:v>8.5850351620635396E-2</c:v>
                </c:pt>
                <c:pt idx="8221">
                  <c:v>8.6559268288635055E-2</c:v>
                </c:pt>
                <c:pt idx="8222">
                  <c:v>8.8130101620634976E-2</c:v>
                </c:pt>
                <c:pt idx="8223">
                  <c:v>8.8389818288634375E-2</c:v>
                </c:pt>
                <c:pt idx="8224">
                  <c:v>8.7838034954636074E-2</c:v>
                </c:pt>
                <c:pt idx="8225">
                  <c:v>8.7681668287634823E-2</c:v>
                </c:pt>
                <c:pt idx="8226">
                  <c:v>8.7120951621635273E-2</c:v>
                </c:pt>
                <c:pt idx="8227">
                  <c:v>8.8825201620634703E-2</c:v>
                </c:pt>
                <c:pt idx="8228">
                  <c:v>8.8657451621635547E-2</c:v>
                </c:pt>
                <c:pt idx="8229">
                  <c:v>8.8422851620636594E-2</c:v>
                </c:pt>
                <c:pt idx="8230">
                  <c:v>8.7369501621633733E-2</c:v>
                </c:pt>
                <c:pt idx="8231">
                  <c:v>8.7444851620634895E-2</c:v>
                </c:pt>
                <c:pt idx="8232">
                  <c:v>8.8872434954636065E-2</c:v>
                </c:pt>
                <c:pt idx="8233">
                  <c:v>8.8264368287635536E-2</c:v>
                </c:pt>
                <c:pt idx="8234">
                  <c:v>8.8285318287635223E-2</c:v>
                </c:pt>
                <c:pt idx="8235">
                  <c:v>8.7709068288635367E-2</c:v>
                </c:pt>
                <c:pt idx="8236">
                  <c:v>8.8390168287634824E-2</c:v>
                </c:pt>
                <c:pt idx="8237">
                  <c:v>8.9702351621635673E-2</c:v>
                </c:pt>
                <c:pt idx="8238">
                  <c:v>8.9935668287635467E-2</c:v>
                </c:pt>
                <c:pt idx="8239">
                  <c:v>8.8321301620634701E-2</c:v>
                </c:pt>
                <c:pt idx="8240">
                  <c:v>8.7420884954635542E-2</c:v>
                </c:pt>
                <c:pt idx="8241">
                  <c:v>8.7076301621635738E-2</c:v>
                </c:pt>
                <c:pt idx="8242">
                  <c:v>8.8564701621635239E-2</c:v>
                </c:pt>
                <c:pt idx="8243">
                  <c:v>8.8678601621635794E-2</c:v>
                </c:pt>
                <c:pt idx="8244">
                  <c:v>8.7935668288634888E-2</c:v>
                </c:pt>
                <c:pt idx="8245">
                  <c:v>8.6889934954635623E-2</c:v>
                </c:pt>
                <c:pt idx="8246">
                  <c:v>8.7051168288635156E-2</c:v>
                </c:pt>
                <c:pt idx="8247">
                  <c:v>8.8869584954634734E-2</c:v>
                </c:pt>
                <c:pt idx="8248">
                  <c:v>8.8572518287635932E-2</c:v>
                </c:pt>
                <c:pt idx="8249">
                  <c:v>8.8276001621634764E-2</c:v>
                </c:pt>
                <c:pt idx="8250">
                  <c:v>8.7670151621635301E-2</c:v>
                </c:pt>
                <c:pt idx="8251">
                  <c:v>8.8112584954634615E-2</c:v>
                </c:pt>
                <c:pt idx="8252">
                  <c:v>8.8574751621635445E-2</c:v>
                </c:pt>
                <c:pt idx="8253">
                  <c:v>8.9142718288634543E-2</c:v>
                </c:pt>
                <c:pt idx="8254">
                  <c:v>8.8273951621635677E-2</c:v>
                </c:pt>
                <c:pt idx="8255">
                  <c:v>8.8150618287634958E-2</c:v>
                </c:pt>
                <c:pt idx="8256">
                  <c:v>8.8162451620634658E-2</c:v>
                </c:pt>
                <c:pt idx="8257">
                  <c:v>8.9586718287634343E-2</c:v>
                </c:pt>
                <c:pt idx="8258">
                  <c:v>8.9319001621634003E-2</c:v>
                </c:pt>
                <c:pt idx="8259">
                  <c:v>8.8114834954634264E-2</c:v>
                </c:pt>
                <c:pt idx="8260">
                  <c:v>8.7954201620634637E-2</c:v>
                </c:pt>
                <c:pt idx="8261">
                  <c:v>8.8088418288634701E-2</c:v>
                </c:pt>
                <c:pt idx="8262">
                  <c:v>8.9248334954634162E-2</c:v>
                </c:pt>
                <c:pt idx="8263">
                  <c:v>8.9239534954634353E-2</c:v>
                </c:pt>
                <c:pt idx="8264">
                  <c:v>8.8546684954636051E-2</c:v>
                </c:pt>
                <c:pt idx="8265">
                  <c:v>8.8488151621634176E-2</c:v>
                </c:pt>
                <c:pt idx="8266">
                  <c:v>8.8399518287635731E-2</c:v>
                </c:pt>
                <c:pt idx="8267">
                  <c:v>8.9769234954635652E-2</c:v>
                </c:pt>
                <c:pt idx="8268">
                  <c:v>8.9527251621635801E-2</c:v>
                </c:pt>
                <c:pt idx="8269">
                  <c:v>8.9153601621633799E-2</c:v>
                </c:pt>
                <c:pt idx="8270">
                  <c:v>8.8230251621634809E-2</c:v>
                </c:pt>
                <c:pt idx="8271">
                  <c:v>8.8147118287634912E-2</c:v>
                </c:pt>
                <c:pt idx="8272">
                  <c:v>8.8889434954634E-2</c:v>
                </c:pt>
                <c:pt idx="8273">
                  <c:v>8.9097768287634965E-2</c:v>
                </c:pt>
                <c:pt idx="8274">
                  <c:v>8.9106818288634232E-2</c:v>
                </c:pt>
                <c:pt idx="8275">
                  <c:v>8.8621568288635461E-2</c:v>
                </c:pt>
                <c:pt idx="8276">
                  <c:v>8.8330084954634375E-2</c:v>
                </c:pt>
                <c:pt idx="8277">
                  <c:v>8.9974134954635604E-2</c:v>
                </c:pt>
                <c:pt idx="8278">
                  <c:v>9.0904718287633829E-2</c:v>
                </c:pt>
                <c:pt idx="8279">
                  <c:v>9.023475162163655E-2</c:v>
                </c:pt>
                <c:pt idx="8280">
                  <c:v>9.0326868287634726E-2</c:v>
                </c:pt>
                <c:pt idx="8281">
                  <c:v>9.0718184954635378E-2</c:v>
                </c:pt>
                <c:pt idx="8282">
                  <c:v>9.1684801621633755E-2</c:v>
                </c:pt>
                <c:pt idx="8283">
                  <c:v>9.1346968288634672E-2</c:v>
                </c:pt>
                <c:pt idx="8284">
                  <c:v>9.0565318287634172E-2</c:v>
                </c:pt>
                <c:pt idx="8285">
                  <c:v>9.0207168287633893E-2</c:v>
                </c:pt>
                <c:pt idx="8286">
                  <c:v>9.0656584954634939E-2</c:v>
                </c:pt>
                <c:pt idx="8287">
                  <c:v>9.1945801620635509E-2</c:v>
                </c:pt>
                <c:pt idx="8288">
                  <c:v>9.1493768287634142E-2</c:v>
                </c:pt>
                <c:pt idx="8289">
                  <c:v>9.1329934954636288E-2</c:v>
                </c:pt>
                <c:pt idx="8290">
                  <c:v>9.1588368287634753E-2</c:v>
                </c:pt>
                <c:pt idx="8291">
                  <c:v>9.1482118287634778E-2</c:v>
                </c:pt>
                <c:pt idx="8292">
                  <c:v>9.2910718287635335E-2</c:v>
                </c:pt>
                <c:pt idx="8293">
                  <c:v>9.194983495463474E-2</c:v>
                </c:pt>
                <c:pt idx="8294">
                  <c:v>9.1710201621635706E-2</c:v>
                </c:pt>
                <c:pt idx="8295">
                  <c:v>9.1116468288633984E-2</c:v>
                </c:pt>
                <c:pt idx="8296">
                  <c:v>9.0787734954636351E-2</c:v>
                </c:pt>
                <c:pt idx="8297">
                  <c:v>9.2417868287634791E-2</c:v>
                </c:pt>
                <c:pt idx="8298">
                  <c:v>9.1908118287633928E-2</c:v>
                </c:pt>
                <c:pt idx="8299">
                  <c:v>9.1629851620634556E-2</c:v>
                </c:pt>
                <c:pt idx="8300">
                  <c:v>9.1202501621635707E-2</c:v>
                </c:pt>
                <c:pt idx="8301">
                  <c:v>9.181780162163547E-2</c:v>
                </c:pt>
                <c:pt idx="8302">
                  <c:v>9.1969851620634119E-2</c:v>
                </c:pt>
                <c:pt idx="8303">
                  <c:v>9.1106134954635737E-2</c:v>
                </c:pt>
                <c:pt idx="8304">
                  <c:v>9.0559068287635741E-2</c:v>
                </c:pt>
                <c:pt idx="8305">
                  <c:v>8.9919318287636246E-2</c:v>
                </c:pt>
                <c:pt idx="8306">
                  <c:v>9.0393401621636033E-2</c:v>
                </c:pt>
                <c:pt idx="8307">
                  <c:v>9.182370162163514E-2</c:v>
                </c:pt>
                <c:pt idx="8308">
                  <c:v>9.0996934954635039E-2</c:v>
                </c:pt>
                <c:pt idx="8309">
                  <c:v>9.0654434954634683E-2</c:v>
                </c:pt>
                <c:pt idx="8310">
                  <c:v>8.9709951620633804E-2</c:v>
                </c:pt>
                <c:pt idx="8311">
                  <c:v>8.9993384954634964E-2</c:v>
                </c:pt>
                <c:pt idx="8312">
                  <c:v>9.0669384954635307E-2</c:v>
                </c:pt>
                <c:pt idx="8313">
                  <c:v>9.0560401620635306E-2</c:v>
                </c:pt>
                <c:pt idx="8314">
                  <c:v>8.9186384954634962E-2</c:v>
                </c:pt>
                <c:pt idx="8315">
                  <c:v>8.7924184954635637E-2</c:v>
                </c:pt>
                <c:pt idx="8316">
                  <c:v>8.7979168288635196E-2</c:v>
                </c:pt>
                <c:pt idx="8317">
                  <c:v>8.820023495463572E-2</c:v>
                </c:pt>
                <c:pt idx="8318">
                  <c:v>8.7273701620634997E-2</c:v>
                </c:pt>
                <c:pt idx="8319">
                  <c:v>8.6475834954635206E-2</c:v>
                </c:pt>
                <c:pt idx="8320">
                  <c:v>8.5816401621634869E-2</c:v>
                </c:pt>
                <c:pt idx="8321">
                  <c:v>8.540381828763613E-2</c:v>
                </c:pt>
                <c:pt idx="8322">
                  <c:v>8.5346168287635665E-2</c:v>
                </c:pt>
                <c:pt idx="8323">
                  <c:v>8.4306584954635527E-2</c:v>
                </c:pt>
                <c:pt idx="8324">
                  <c:v>8.330470162063533E-2</c:v>
                </c:pt>
                <c:pt idx="8325">
                  <c:v>8.2979018287634349E-2</c:v>
                </c:pt>
                <c:pt idx="8326">
                  <c:v>8.2442951621635091E-2</c:v>
                </c:pt>
                <c:pt idx="8327">
                  <c:v>8.3337051620635011E-2</c:v>
                </c:pt>
                <c:pt idx="8328">
                  <c:v>8.3048718288635387E-2</c:v>
                </c:pt>
                <c:pt idx="8329">
                  <c:v>8.2110784954634669E-2</c:v>
                </c:pt>
                <c:pt idx="8330">
                  <c:v>8.1897518288634702E-2</c:v>
                </c:pt>
                <c:pt idx="8331">
                  <c:v>8.1834684954634002E-2</c:v>
                </c:pt>
                <c:pt idx="8332">
                  <c:v>8.2873901620635154E-2</c:v>
                </c:pt>
                <c:pt idx="8333">
                  <c:v>8.3272518288635938E-2</c:v>
                </c:pt>
                <c:pt idx="8334">
                  <c:v>8.2580101621635565E-2</c:v>
                </c:pt>
                <c:pt idx="8335">
                  <c:v>8.207160162063501E-2</c:v>
                </c:pt>
                <c:pt idx="8336">
                  <c:v>8.2307418287635686E-2</c:v>
                </c:pt>
                <c:pt idx="8337">
                  <c:v>8.330993495463615E-2</c:v>
                </c:pt>
                <c:pt idx="8338">
                  <c:v>8.2799918287635693E-2</c:v>
                </c:pt>
                <c:pt idx="8339">
                  <c:v>8.181223495463455E-2</c:v>
                </c:pt>
                <c:pt idx="8340">
                  <c:v>8.0582751620635579E-2</c:v>
                </c:pt>
                <c:pt idx="8341">
                  <c:v>8.0122901620635206E-2</c:v>
                </c:pt>
                <c:pt idx="8342">
                  <c:v>8.129490162163569E-2</c:v>
                </c:pt>
                <c:pt idx="8343">
                  <c:v>8.0958184954635387E-2</c:v>
                </c:pt>
                <c:pt idx="8344">
                  <c:v>7.9526618287633882E-2</c:v>
                </c:pt>
                <c:pt idx="8345">
                  <c:v>7.8873318287634137E-2</c:v>
                </c:pt>
                <c:pt idx="8346">
                  <c:v>7.8544401620636167E-2</c:v>
                </c:pt>
                <c:pt idx="8347">
                  <c:v>8.0264268287635249E-2</c:v>
                </c:pt>
                <c:pt idx="8348">
                  <c:v>8.0194001621634842E-2</c:v>
                </c:pt>
                <c:pt idx="8349">
                  <c:v>8.0216401620633621E-2</c:v>
                </c:pt>
                <c:pt idx="8350">
                  <c:v>7.977840162063457E-2</c:v>
                </c:pt>
                <c:pt idx="8351">
                  <c:v>8.0699034954633847E-2</c:v>
                </c:pt>
                <c:pt idx="8352">
                  <c:v>8.1457384954635531E-2</c:v>
                </c:pt>
                <c:pt idx="8353">
                  <c:v>8.0888418287635405E-2</c:v>
                </c:pt>
                <c:pt idx="8354">
                  <c:v>8.0261001621634437E-2</c:v>
                </c:pt>
                <c:pt idx="8355">
                  <c:v>8.0568068287634548E-2</c:v>
                </c:pt>
                <c:pt idx="8356">
                  <c:v>7.9778284954635043E-2</c:v>
                </c:pt>
                <c:pt idx="8357">
                  <c:v>8.0766018288635083E-2</c:v>
                </c:pt>
                <c:pt idx="8358">
                  <c:v>8.0583718287636247E-2</c:v>
                </c:pt>
                <c:pt idx="8359">
                  <c:v>7.9183051620635242E-2</c:v>
                </c:pt>
                <c:pt idx="8360">
                  <c:v>7.9006668287634613E-2</c:v>
                </c:pt>
                <c:pt idx="8361">
                  <c:v>7.9020868287635354E-2</c:v>
                </c:pt>
                <c:pt idx="8362">
                  <c:v>8.0146934954635457E-2</c:v>
                </c:pt>
                <c:pt idx="8363">
                  <c:v>8.0552984954634171E-2</c:v>
                </c:pt>
                <c:pt idx="8364">
                  <c:v>8.0689884954635277E-2</c:v>
                </c:pt>
                <c:pt idx="8365">
                  <c:v>8.018493495463544E-2</c:v>
                </c:pt>
                <c:pt idx="8366">
                  <c:v>8.0346334954635085E-2</c:v>
                </c:pt>
                <c:pt idx="8367">
                  <c:v>8.1696684954636029E-2</c:v>
                </c:pt>
                <c:pt idx="8368">
                  <c:v>8.0598101620635548E-2</c:v>
                </c:pt>
                <c:pt idx="8369">
                  <c:v>8.0559284954634963E-2</c:v>
                </c:pt>
                <c:pt idx="8370">
                  <c:v>8.0906184954635224E-2</c:v>
                </c:pt>
                <c:pt idx="8371">
                  <c:v>7.9910284954633953E-2</c:v>
                </c:pt>
                <c:pt idx="8372">
                  <c:v>8.1642701620635721E-2</c:v>
                </c:pt>
                <c:pt idx="8373">
                  <c:v>8.1378434954634843E-2</c:v>
                </c:pt>
                <c:pt idx="8374">
                  <c:v>8.0377068287635384E-2</c:v>
                </c:pt>
                <c:pt idx="8375">
                  <c:v>8.0477384954635328E-2</c:v>
                </c:pt>
                <c:pt idx="8376">
                  <c:v>8.0586668287635194E-2</c:v>
                </c:pt>
                <c:pt idx="8377">
                  <c:v>8.2381151621635867E-2</c:v>
                </c:pt>
                <c:pt idx="8378">
                  <c:v>8.2789234954635221E-2</c:v>
                </c:pt>
                <c:pt idx="8379">
                  <c:v>8.1407818287635353E-2</c:v>
                </c:pt>
                <c:pt idx="8380">
                  <c:v>8.1201568287635612E-2</c:v>
                </c:pt>
                <c:pt idx="8381">
                  <c:v>8.1901218287635219E-2</c:v>
                </c:pt>
                <c:pt idx="8382">
                  <c:v>8.3251768288635036E-2</c:v>
                </c:pt>
                <c:pt idx="8383">
                  <c:v>8.2673301620635714E-2</c:v>
                </c:pt>
                <c:pt idx="8384">
                  <c:v>8.2453118287634825E-2</c:v>
                </c:pt>
                <c:pt idx="8385">
                  <c:v>8.2060401621633888E-2</c:v>
                </c:pt>
                <c:pt idx="8386">
                  <c:v>8.1756751621636342E-2</c:v>
                </c:pt>
                <c:pt idx="8387">
                  <c:v>8.2721784954635696E-2</c:v>
                </c:pt>
                <c:pt idx="8388">
                  <c:v>8.25842349546341E-2</c:v>
                </c:pt>
                <c:pt idx="8389">
                  <c:v>8.2305118287635454E-2</c:v>
                </c:pt>
                <c:pt idx="8390">
                  <c:v>8.2037068288634801E-2</c:v>
                </c:pt>
                <c:pt idx="8391">
                  <c:v>8.2382684954635993E-2</c:v>
                </c:pt>
                <c:pt idx="8392">
                  <c:v>8.2949184954635685E-2</c:v>
                </c:pt>
                <c:pt idx="8393">
                  <c:v>8.2230868287634623E-2</c:v>
                </c:pt>
                <c:pt idx="8394">
                  <c:v>8.22737516206348E-2</c:v>
                </c:pt>
                <c:pt idx="8395">
                  <c:v>8.1887301620635983E-2</c:v>
                </c:pt>
                <c:pt idx="8396">
                  <c:v>8.1909668287634491E-2</c:v>
                </c:pt>
                <c:pt idx="8397">
                  <c:v>8.2526034954634314E-2</c:v>
                </c:pt>
                <c:pt idx="8398">
                  <c:v>8.1768784954634827E-2</c:v>
                </c:pt>
                <c:pt idx="8399">
                  <c:v>8.097466828763436E-2</c:v>
                </c:pt>
                <c:pt idx="8400">
                  <c:v>8.0636018287634587E-2</c:v>
                </c:pt>
                <c:pt idx="8401">
                  <c:v>8.0983451620635721E-2</c:v>
                </c:pt>
                <c:pt idx="8402">
                  <c:v>8.3377284954634506E-2</c:v>
                </c:pt>
                <c:pt idx="8403">
                  <c:v>8.4426184954635192E-2</c:v>
                </c:pt>
                <c:pt idx="8404">
                  <c:v>8.3624351621635201E-2</c:v>
                </c:pt>
                <c:pt idx="8405">
                  <c:v>8.3029101620635176E-2</c:v>
                </c:pt>
                <c:pt idx="8406">
                  <c:v>8.2928018287635213E-2</c:v>
                </c:pt>
                <c:pt idx="8407">
                  <c:v>8.3385901620635666E-2</c:v>
                </c:pt>
                <c:pt idx="8408">
                  <c:v>8.4088768287633814E-2</c:v>
                </c:pt>
                <c:pt idx="8409">
                  <c:v>8.3259968288634939E-2</c:v>
                </c:pt>
                <c:pt idx="8410">
                  <c:v>8.2329918287633946E-2</c:v>
                </c:pt>
                <c:pt idx="8411">
                  <c:v>8.2211851620636184E-2</c:v>
                </c:pt>
                <c:pt idx="8412">
                  <c:v>8.2475784954635062E-2</c:v>
                </c:pt>
                <c:pt idx="8413">
                  <c:v>8.2773434954635322E-2</c:v>
                </c:pt>
                <c:pt idx="8414">
                  <c:v>8.312220162163611E-2</c:v>
                </c:pt>
                <c:pt idx="8415">
                  <c:v>8.2716601621635549E-2</c:v>
                </c:pt>
                <c:pt idx="8416">
                  <c:v>8.2533834954634872E-2</c:v>
                </c:pt>
                <c:pt idx="8417">
                  <c:v>8.4224334954635355E-2</c:v>
                </c:pt>
                <c:pt idx="8418">
                  <c:v>8.3235651620634871E-2</c:v>
                </c:pt>
                <c:pt idx="8419">
                  <c:v>8.3012434954635866E-2</c:v>
                </c:pt>
                <c:pt idx="8420">
                  <c:v>8.2718818287636525E-2</c:v>
                </c:pt>
                <c:pt idx="8421">
                  <c:v>8.2971051620635367E-2</c:v>
                </c:pt>
                <c:pt idx="8422">
                  <c:v>8.35677182876359E-2</c:v>
                </c:pt>
                <c:pt idx="8423">
                  <c:v>8.3561384954634749E-2</c:v>
                </c:pt>
                <c:pt idx="8424">
                  <c:v>8.3303068288634124E-2</c:v>
                </c:pt>
                <c:pt idx="8425">
                  <c:v>8.2502684954635003E-2</c:v>
                </c:pt>
                <c:pt idx="8426">
                  <c:v>8.2806801620636167E-2</c:v>
                </c:pt>
                <c:pt idx="8427">
                  <c:v>8.4480368287635971E-2</c:v>
                </c:pt>
                <c:pt idx="8428">
                  <c:v>8.4097768287634184E-2</c:v>
                </c:pt>
                <c:pt idx="8429">
                  <c:v>8.3536551621635896E-2</c:v>
                </c:pt>
                <c:pt idx="8430">
                  <c:v>8.2788284954634778E-2</c:v>
                </c:pt>
                <c:pt idx="8431">
                  <c:v>8.257398495463511E-2</c:v>
                </c:pt>
                <c:pt idx="8432">
                  <c:v>8.3552084954634426E-2</c:v>
                </c:pt>
                <c:pt idx="8433">
                  <c:v>8.3504851621634929E-2</c:v>
                </c:pt>
                <c:pt idx="8434">
                  <c:v>8.2482568287636143E-2</c:v>
                </c:pt>
                <c:pt idx="8435">
                  <c:v>8.1795051621636278E-2</c:v>
                </c:pt>
                <c:pt idx="8436">
                  <c:v>8.1567301620635663E-2</c:v>
                </c:pt>
                <c:pt idx="8437">
                  <c:v>8.3608984954635007E-2</c:v>
                </c:pt>
                <c:pt idx="8438">
                  <c:v>8.4129751620636656E-2</c:v>
                </c:pt>
                <c:pt idx="8439">
                  <c:v>8.2426568288633734E-2</c:v>
                </c:pt>
                <c:pt idx="8440">
                  <c:v>8.1100834954636186E-2</c:v>
                </c:pt>
                <c:pt idx="8441">
                  <c:v>8.1282501620636355E-2</c:v>
                </c:pt>
                <c:pt idx="8442">
                  <c:v>8.2201084954636544E-2</c:v>
                </c:pt>
                <c:pt idx="8443">
                  <c:v>8.2574568287634792E-2</c:v>
                </c:pt>
                <c:pt idx="8444">
                  <c:v>8.1565484954635809E-2</c:v>
                </c:pt>
                <c:pt idx="8445">
                  <c:v>8.000203495463501E-2</c:v>
                </c:pt>
                <c:pt idx="8446">
                  <c:v>7.9890668287633831E-2</c:v>
                </c:pt>
                <c:pt idx="8447">
                  <c:v>8.1405901621636106E-2</c:v>
                </c:pt>
                <c:pt idx="8448">
                  <c:v>8.154765162163527E-2</c:v>
                </c:pt>
                <c:pt idx="8449">
                  <c:v>8.049128495463434E-2</c:v>
                </c:pt>
                <c:pt idx="8450">
                  <c:v>8.0051118287634809E-2</c:v>
                </c:pt>
                <c:pt idx="8451">
                  <c:v>8.0365868287634173E-2</c:v>
                </c:pt>
                <c:pt idx="8452">
                  <c:v>8.2753051620635093E-2</c:v>
                </c:pt>
                <c:pt idx="8453">
                  <c:v>8.3114001621636208E-2</c:v>
                </c:pt>
                <c:pt idx="8454">
                  <c:v>8.2317468288634205E-2</c:v>
                </c:pt>
                <c:pt idx="8455">
                  <c:v>8.2065718288635653E-2</c:v>
                </c:pt>
                <c:pt idx="8456">
                  <c:v>8.2626984954636301E-2</c:v>
                </c:pt>
                <c:pt idx="8457">
                  <c:v>8.3444484954636439E-2</c:v>
                </c:pt>
                <c:pt idx="8458">
                  <c:v>8.2859834954634254E-2</c:v>
                </c:pt>
                <c:pt idx="8459">
                  <c:v>8.1597201621635224E-2</c:v>
                </c:pt>
                <c:pt idx="8460">
                  <c:v>8.1822484954635316E-2</c:v>
                </c:pt>
                <c:pt idx="8461">
                  <c:v>8.1802851621635059E-2</c:v>
                </c:pt>
                <c:pt idx="8462">
                  <c:v>8.3217818287636108E-2</c:v>
                </c:pt>
                <c:pt idx="8463">
                  <c:v>8.3329084954634342E-2</c:v>
                </c:pt>
                <c:pt idx="8464">
                  <c:v>8.3198334954634051E-2</c:v>
                </c:pt>
                <c:pt idx="8465">
                  <c:v>8.2910751621635997E-2</c:v>
                </c:pt>
                <c:pt idx="8466">
                  <c:v>8.2822984954635276E-2</c:v>
                </c:pt>
                <c:pt idx="8467">
                  <c:v>8.4813084954635715E-2</c:v>
                </c:pt>
                <c:pt idx="8468">
                  <c:v>8.4351784954636161E-2</c:v>
                </c:pt>
                <c:pt idx="8469">
                  <c:v>8.3546884954635831E-2</c:v>
                </c:pt>
                <c:pt idx="8470">
                  <c:v>8.318701828863509E-2</c:v>
                </c:pt>
                <c:pt idx="8471">
                  <c:v>8.2559801621636369E-2</c:v>
                </c:pt>
                <c:pt idx="8472">
                  <c:v>8.4287368287636527E-2</c:v>
                </c:pt>
                <c:pt idx="8473">
                  <c:v>8.4766034954634778E-2</c:v>
                </c:pt>
                <c:pt idx="8474">
                  <c:v>8.372410162063551E-2</c:v>
                </c:pt>
                <c:pt idx="8475">
                  <c:v>8.2926134954636327E-2</c:v>
                </c:pt>
                <c:pt idx="8476">
                  <c:v>8.3176368288634978E-2</c:v>
                </c:pt>
                <c:pt idx="8477">
                  <c:v>8.4705484954635951E-2</c:v>
                </c:pt>
                <c:pt idx="8478">
                  <c:v>8.4310534954635502E-2</c:v>
                </c:pt>
                <c:pt idx="8479">
                  <c:v>0</c:v>
                </c:pt>
                <c:pt idx="8480">
                  <c:v>7.6990018287634771E-2</c:v>
                </c:pt>
                <c:pt idx="8481">
                  <c:v>7.7739584954635094E-2</c:v>
                </c:pt>
                <c:pt idx="8482">
                  <c:v>8.2931084954635553E-2</c:v>
                </c:pt>
                <c:pt idx="8483">
                  <c:v>7.8439034954635917E-2</c:v>
                </c:pt>
                <c:pt idx="8484">
                  <c:v>7.67366182876347E-2</c:v>
                </c:pt>
                <c:pt idx="8485">
                  <c:v>7.6305268287635203E-2</c:v>
                </c:pt>
                <c:pt idx="8486">
                  <c:v>7.6438451620635478E-2</c:v>
                </c:pt>
                <c:pt idx="8487">
                  <c:v>7.7367268287634433E-2</c:v>
                </c:pt>
                <c:pt idx="8488">
                  <c:v>7.7580151621635368E-2</c:v>
                </c:pt>
                <c:pt idx="8489">
                  <c:v>7.6889584954635298E-2</c:v>
                </c:pt>
                <c:pt idx="8490">
                  <c:v>7.6293018287635933E-2</c:v>
                </c:pt>
                <c:pt idx="8491">
                  <c:v>7.6499618288634524E-2</c:v>
                </c:pt>
                <c:pt idx="8492">
                  <c:v>7.6910568287635345E-2</c:v>
                </c:pt>
                <c:pt idx="8493">
                  <c:v>7.6599401621635282E-2</c:v>
                </c:pt>
                <c:pt idx="8494">
                  <c:v>7.5371118288634437E-2</c:v>
                </c:pt>
                <c:pt idx="8495">
                  <c:v>7.5665784954635301E-2</c:v>
                </c:pt>
                <c:pt idx="8496">
                  <c:v>7.5748668288635829E-2</c:v>
                </c:pt>
                <c:pt idx="8497">
                  <c:v>7.6404251620635494E-2</c:v>
                </c:pt>
                <c:pt idx="8498">
                  <c:v>7.6417434954635072E-2</c:v>
                </c:pt>
                <c:pt idx="8499">
                  <c:v>7.6312951620634367E-2</c:v>
                </c:pt>
                <c:pt idx="8500">
                  <c:v>7.6217584954635514E-2</c:v>
                </c:pt>
                <c:pt idx="8501">
                  <c:v>7.6088268287635957E-2</c:v>
                </c:pt>
                <c:pt idx="8502">
                  <c:v>7.765323495463497E-2</c:v>
                </c:pt>
                <c:pt idx="8503">
                  <c:v>7.7137518288635493E-2</c:v>
                </c:pt>
                <c:pt idx="8504">
                  <c:v>7.6465268287634475E-2</c:v>
                </c:pt>
                <c:pt idx="8505">
                  <c:v>7.6116301620636678E-2</c:v>
                </c:pt>
                <c:pt idx="8506">
                  <c:v>7.5420001620635363E-2</c:v>
                </c:pt>
                <c:pt idx="8507">
                  <c:v>7.6776918287634915E-2</c:v>
                </c:pt>
                <c:pt idx="8508">
                  <c:v>7.680521828763523E-2</c:v>
                </c:pt>
                <c:pt idx="8509">
                  <c:v>7.5431901621634184E-2</c:v>
                </c:pt>
                <c:pt idx="8510">
                  <c:v>7.4928718288635482E-2</c:v>
                </c:pt>
                <c:pt idx="8511">
                  <c:v>7.4703501621636109E-2</c:v>
                </c:pt>
                <c:pt idx="8512">
                  <c:v>7.598996828763474E-2</c:v>
                </c:pt>
                <c:pt idx="8513">
                  <c:v>7.5853184954635028E-2</c:v>
                </c:pt>
                <c:pt idx="8514">
                  <c:v>7.5482334954635549E-2</c:v>
                </c:pt>
                <c:pt idx="8515">
                  <c:v>7.5089301621634436E-2</c:v>
                </c:pt>
                <c:pt idx="8516">
                  <c:v>7.4540851621636067E-2</c:v>
                </c:pt>
                <c:pt idx="8517">
                  <c:v>7.6533901620635364E-2</c:v>
                </c:pt>
                <c:pt idx="8518">
                  <c:v>7.7183101621635247E-2</c:v>
                </c:pt>
                <c:pt idx="8519">
                  <c:v>7.6758468287636022E-2</c:v>
                </c:pt>
                <c:pt idx="8520">
                  <c:v>7.6177851620636533E-2</c:v>
                </c:pt>
                <c:pt idx="8521">
                  <c:v>7.6166068287633865E-2</c:v>
                </c:pt>
                <c:pt idx="8522">
                  <c:v>7.7512184954635105E-2</c:v>
                </c:pt>
                <c:pt idx="8523">
                  <c:v>7.764363495463647E-2</c:v>
                </c:pt>
                <c:pt idx="8524">
                  <c:v>7.8039084954633881E-2</c:v>
                </c:pt>
                <c:pt idx="8525">
                  <c:v>7.6691101620633889E-2</c:v>
                </c:pt>
                <c:pt idx="8526">
                  <c:v>7.5945051620635612E-2</c:v>
                </c:pt>
                <c:pt idx="8527">
                  <c:v>7.7180001621636324E-2</c:v>
                </c:pt>
                <c:pt idx="8528">
                  <c:v>7.7233884954635373E-2</c:v>
                </c:pt>
                <c:pt idx="8529">
                  <c:v>7.6446734954634638E-2</c:v>
                </c:pt>
                <c:pt idx="8530">
                  <c:v>7.6475451621636298E-2</c:v>
                </c:pt>
                <c:pt idx="8531">
                  <c:v>7.6265734954635095E-2</c:v>
                </c:pt>
                <c:pt idx="8532">
                  <c:v>7.7314118287635042E-2</c:v>
                </c:pt>
                <c:pt idx="8533">
                  <c:v>7.7138634954634272E-2</c:v>
                </c:pt>
                <c:pt idx="8534">
                  <c:v>7.6401668287633756E-2</c:v>
                </c:pt>
                <c:pt idx="8535">
                  <c:v>7.6221634954636658E-2</c:v>
                </c:pt>
                <c:pt idx="8536">
                  <c:v>7.6224251620635203E-2</c:v>
                </c:pt>
                <c:pt idx="8537">
                  <c:v>7.7235851620635204E-2</c:v>
                </c:pt>
                <c:pt idx="8538">
                  <c:v>7.6345901620633955E-2</c:v>
                </c:pt>
                <c:pt idx="8539">
                  <c:v>7.688530162163501E-2</c:v>
                </c:pt>
                <c:pt idx="8540">
                  <c:v>7.5809301621633823E-2</c:v>
                </c:pt>
                <c:pt idx="8541">
                  <c:v>7.5477384954634547E-2</c:v>
                </c:pt>
                <c:pt idx="8542">
                  <c:v>7.6486018287635377E-2</c:v>
                </c:pt>
                <c:pt idx="8543">
                  <c:v>7.7790484954634836E-2</c:v>
                </c:pt>
                <c:pt idx="8544">
                  <c:v>7.6839651621634447E-2</c:v>
                </c:pt>
                <c:pt idx="8545">
                  <c:v>7.6364501621636466E-2</c:v>
                </c:pt>
                <c:pt idx="8546">
                  <c:v>7.6733484954635417E-2</c:v>
                </c:pt>
                <c:pt idx="8547">
                  <c:v>7.7596118287635379E-2</c:v>
                </c:pt>
                <c:pt idx="8548">
                  <c:v>7.7313251621635631E-2</c:v>
                </c:pt>
                <c:pt idx="8549">
                  <c:v>7.6729018287634704E-2</c:v>
                </c:pt>
                <c:pt idx="8550">
                  <c:v>7.6710701620635563E-2</c:v>
                </c:pt>
                <c:pt idx="8551">
                  <c:v>7.6843018288636517E-2</c:v>
                </c:pt>
                <c:pt idx="8552">
                  <c:v>7.7511634954635783E-2</c:v>
                </c:pt>
                <c:pt idx="8553">
                  <c:v>7.7258601621634698E-2</c:v>
                </c:pt>
                <c:pt idx="8554">
                  <c:v>7.6370884954634649E-2</c:v>
                </c:pt>
                <c:pt idx="8555">
                  <c:v>7.6849734954635013E-2</c:v>
                </c:pt>
                <c:pt idx="8556">
                  <c:v>7.6796851620635126E-2</c:v>
                </c:pt>
                <c:pt idx="8557">
                  <c:v>7.752533495463601E-2</c:v>
                </c:pt>
                <c:pt idx="8558">
                  <c:v>7.7081584954633714E-2</c:v>
                </c:pt>
                <c:pt idx="8559">
                  <c:v>7.6281818288636588E-2</c:v>
                </c:pt>
                <c:pt idx="8560">
                  <c:v>7.6301451621636845E-2</c:v>
                </c:pt>
                <c:pt idx="8561">
                  <c:v>7.6576234954634531E-2</c:v>
                </c:pt>
                <c:pt idx="8562">
                  <c:v>7.6585851621635032E-2</c:v>
                </c:pt>
                <c:pt idx="8563">
                  <c:v>7.6394268287636097E-2</c:v>
                </c:pt>
                <c:pt idx="8564">
                  <c:v>7.7271551620634954E-2</c:v>
                </c:pt>
                <c:pt idx="8565">
                  <c:v>7.6952434954636134E-2</c:v>
                </c:pt>
                <c:pt idx="8566">
                  <c:v>7.7167168287635507E-2</c:v>
                </c:pt>
                <c:pt idx="8567">
                  <c:v>7.6087134954635177E-2</c:v>
                </c:pt>
                <c:pt idx="8568">
                  <c:v>7.5857284954634979E-2</c:v>
                </c:pt>
                <c:pt idx="8569">
                  <c:v>7.5091201621635323E-2</c:v>
                </c:pt>
                <c:pt idx="8570">
                  <c:v>7.4662018287634441E-2</c:v>
                </c:pt>
                <c:pt idx="8571">
                  <c:v>7.4829568287634901E-2</c:v>
                </c:pt>
                <c:pt idx="8572">
                  <c:v>7.546826828763456E-2</c:v>
                </c:pt>
                <c:pt idx="8573">
                  <c:v>7.6293234954634942E-2</c:v>
                </c:pt>
                <c:pt idx="8574">
                  <c:v>7.5521684954633544E-2</c:v>
                </c:pt>
                <c:pt idx="8575">
                  <c:v>7.5110034954635113E-2</c:v>
                </c:pt>
                <c:pt idx="8576">
                  <c:v>7.4922951621635564E-2</c:v>
                </c:pt>
                <c:pt idx="8577">
                  <c:v>7.5845584954635031E-2</c:v>
                </c:pt>
                <c:pt idx="8578">
                  <c:v>7.593160162063653E-2</c:v>
                </c:pt>
                <c:pt idx="8579">
                  <c:v>7.6317951621634267E-2</c:v>
                </c:pt>
                <c:pt idx="8580">
                  <c:v>7.6157584954634233E-2</c:v>
                </c:pt>
                <c:pt idx="8581">
                  <c:v>7.5604434954634231E-2</c:v>
                </c:pt>
                <c:pt idx="8582">
                  <c:v>7.6654134954635383E-2</c:v>
                </c:pt>
                <c:pt idx="8583">
                  <c:v>7.6823351621634034E-2</c:v>
                </c:pt>
                <c:pt idx="8584">
                  <c:v>7.6103718287635319E-2</c:v>
                </c:pt>
                <c:pt idx="8585">
                  <c:v>7.5879401620635806E-2</c:v>
                </c:pt>
                <c:pt idx="8586">
                  <c:v>7.6045101620635963E-2</c:v>
                </c:pt>
                <c:pt idx="8587">
                  <c:v>7.7147234954635296E-2</c:v>
                </c:pt>
                <c:pt idx="8588">
                  <c:v>7.6904434954634754E-2</c:v>
                </c:pt>
                <c:pt idx="8589">
                  <c:v>7.5553651621634105E-2</c:v>
                </c:pt>
                <c:pt idx="8590">
                  <c:v>7.4913168288634951E-2</c:v>
                </c:pt>
                <c:pt idx="8591">
                  <c:v>7.5356368287636061E-2</c:v>
                </c:pt>
                <c:pt idx="8592">
                  <c:v>7.7242868288635608E-2</c:v>
                </c:pt>
                <c:pt idx="8593">
                  <c:v>7.6415684954634161E-2</c:v>
                </c:pt>
                <c:pt idx="8594">
                  <c:v>7.6192301621634956E-2</c:v>
                </c:pt>
                <c:pt idx="8595">
                  <c:v>7.5542384954635639E-2</c:v>
                </c:pt>
                <c:pt idx="8596">
                  <c:v>7.5878918288635605E-2</c:v>
                </c:pt>
                <c:pt idx="8597">
                  <c:v>7.6502884954635336E-2</c:v>
                </c:pt>
                <c:pt idx="8598">
                  <c:v>7.649113495463658E-2</c:v>
                </c:pt>
                <c:pt idx="8599">
                  <c:v>7.4944651621635133E-2</c:v>
                </c:pt>
                <c:pt idx="8600">
                  <c:v>7.4628818287633708E-2</c:v>
                </c:pt>
                <c:pt idx="8601">
                  <c:v>7.4844701621635951E-2</c:v>
                </c:pt>
                <c:pt idx="8602">
                  <c:v>7.6143001620634282E-2</c:v>
                </c:pt>
                <c:pt idx="8603">
                  <c:v>7.5758768287634753E-2</c:v>
                </c:pt>
                <c:pt idx="8604">
                  <c:v>7.5595518288634894E-2</c:v>
                </c:pt>
                <c:pt idx="8605">
                  <c:v>7.5001251621635762E-2</c:v>
                </c:pt>
                <c:pt idx="8606">
                  <c:v>7.4486534954635447E-2</c:v>
                </c:pt>
                <c:pt idx="8607">
                  <c:v>7.6080001621635335E-2</c:v>
                </c:pt>
                <c:pt idx="8608">
                  <c:v>7.5868534954634997E-2</c:v>
                </c:pt>
                <c:pt idx="8609">
                  <c:v>7.5081718287634575E-2</c:v>
                </c:pt>
                <c:pt idx="8610">
                  <c:v>7.4930784954634705E-2</c:v>
                </c:pt>
                <c:pt idx="8611">
                  <c:v>7.5401101621634853E-2</c:v>
                </c:pt>
                <c:pt idx="8612">
                  <c:v>7.6676818287635756E-2</c:v>
                </c:pt>
                <c:pt idx="8613">
                  <c:v>7.6879134954635747E-2</c:v>
                </c:pt>
                <c:pt idx="8614">
                  <c:v>7.5528334954634874E-2</c:v>
                </c:pt>
                <c:pt idx="8615">
                  <c:v>7.5214918287635074E-2</c:v>
                </c:pt>
                <c:pt idx="8616">
                  <c:v>7.5025518287635068E-2</c:v>
                </c:pt>
                <c:pt idx="8617">
                  <c:v>7.3973734954634468E-2</c:v>
                </c:pt>
                <c:pt idx="8618">
                  <c:v>7.3426518288634585E-2</c:v>
                </c:pt>
                <c:pt idx="8619">
                  <c:v>7.3167984954634863E-2</c:v>
                </c:pt>
                <c:pt idx="8620">
                  <c:v>7.2421184954634926E-2</c:v>
                </c:pt>
                <c:pt idx="8621">
                  <c:v>7.2565651621635668E-2</c:v>
                </c:pt>
                <c:pt idx="8622">
                  <c:v>7.4129868288634798E-2</c:v>
                </c:pt>
                <c:pt idx="8623">
                  <c:v>7.4090301621634241E-2</c:v>
                </c:pt>
                <c:pt idx="8624">
                  <c:v>7.3164751620634322E-2</c:v>
                </c:pt>
                <c:pt idx="8625">
                  <c:v>7.167500162163512E-2</c:v>
                </c:pt>
                <c:pt idx="8626">
                  <c:v>7.2356834954636101E-2</c:v>
                </c:pt>
                <c:pt idx="8627">
                  <c:v>7.4205751620635058E-2</c:v>
                </c:pt>
                <c:pt idx="8628">
                  <c:v>7.4286468287635105E-2</c:v>
                </c:pt>
                <c:pt idx="8629">
                  <c:v>7.404570162163529E-2</c:v>
                </c:pt>
                <c:pt idx="8630">
                  <c:v>7.3996734954635018E-2</c:v>
                </c:pt>
                <c:pt idx="8631">
                  <c:v>7.3644051620634615E-2</c:v>
                </c:pt>
                <c:pt idx="8632">
                  <c:v>7.4613968287636029E-2</c:v>
                </c:pt>
                <c:pt idx="8633">
                  <c:v>7.494986828763564E-2</c:v>
                </c:pt>
                <c:pt idx="8634">
                  <c:v>7.3780284954635095E-2</c:v>
                </c:pt>
                <c:pt idx="8635">
                  <c:v>7.3470801621635135E-2</c:v>
                </c:pt>
                <c:pt idx="8636">
                  <c:v>7.3074151621634359E-2</c:v>
                </c:pt>
                <c:pt idx="8637">
                  <c:v>7.3759868287634506E-2</c:v>
                </c:pt>
                <c:pt idx="8638">
                  <c:v>7.3787451621635386E-2</c:v>
                </c:pt>
                <c:pt idx="8639">
                  <c:v>7.3206401621634415E-2</c:v>
                </c:pt>
                <c:pt idx="8640">
                  <c:v>7.2689968287635326E-2</c:v>
                </c:pt>
                <c:pt idx="8641">
                  <c:v>7.2887601621635684E-2</c:v>
                </c:pt>
                <c:pt idx="8642">
                  <c:v>7.3989468287635335E-2</c:v>
                </c:pt>
                <c:pt idx="8643">
                  <c:v>7.4351501620636556E-2</c:v>
                </c:pt>
                <c:pt idx="8644">
                  <c:v>7.4192601621634241E-2</c:v>
                </c:pt>
                <c:pt idx="8645">
                  <c:v>7.3113651621634107E-2</c:v>
                </c:pt>
                <c:pt idx="8646">
                  <c:v>7.3566068287634595E-2</c:v>
                </c:pt>
                <c:pt idx="8647">
                  <c:v>7.4736801621634458E-2</c:v>
                </c:pt>
                <c:pt idx="8648">
                  <c:v>7.4862001621635615E-2</c:v>
                </c:pt>
                <c:pt idx="8649">
                  <c:v>7.3957584954635808E-2</c:v>
                </c:pt>
                <c:pt idx="8650">
                  <c:v>7.3671901620635E-2</c:v>
                </c:pt>
                <c:pt idx="8651">
                  <c:v>7.4049018288634999E-2</c:v>
                </c:pt>
                <c:pt idx="8652">
                  <c:v>7.4621501621635306E-2</c:v>
                </c:pt>
                <c:pt idx="8653">
                  <c:v>7.4544468288635729E-2</c:v>
                </c:pt>
                <c:pt idx="8654">
                  <c:v>7.3861518287635791E-2</c:v>
                </c:pt>
                <c:pt idx="8655">
                  <c:v>7.3834168288634233E-2</c:v>
                </c:pt>
                <c:pt idx="8656">
                  <c:v>7.3866184954635289E-2</c:v>
                </c:pt>
                <c:pt idx="8657">
                  <c:v>7.5052284954635257E-2</c:v>
                </c:pt>
                <c:pt idx="8658">
                  <c:v>7.55973016206343E-2</c:v>
                </c:pt>
                <c:pt idx="8659">
                  <c:v>7.4057384954635014E-2</c:v>
                </c:pt>
                <c:pt idx="8660">
                  <c:v>7.3185168287634911E-2</c:v>
                </c:pt>
                <c:pt idx="8661">
                  <c:v>7.3303268287636586E-2</c:v>
                </c:pt>
                <c:pt idx="8662">
                  <c:v>7.4856618287634819E-2</c:v>
                </c:pt>
                <c:pt idx="8663">
                  <c:v>7.5141418288634215E-2</c:v>
                </c:pt>
                <c:pt idx="8664">
                  <c:v>7.4136234954634533E-2</c:v>
                </c:pt>
                <c:pt idx="8665">
                  <c:v>7.3059468287636792E-2</c:v>
                </c:pt>
                <c:pt idx="8666">
                  <c:v>7.3259034954634844E-2</c:v>
                </c:pt>
                <c:pt idx="8667">
                  <c:v>7.4207601620635361E-2</c:v>
                </c:pt>
                <c:pt idx="8668">
                  <c:v>7.4798034954634135E-2</c:v>
                </c:pt>
                <c:pt idx="8669">
                  <c:v>7.4105234954634641E-2</c:v>
                </c:pt>
                <c:pt idx="8670">
                  <c:v>7.3221751621634384E-2</c:v>
                </c:pt>
                <c:pt idx="8671">
                  <c:v>7.3319684954634839E-2</c:v>
                </c:pt>
                <c:pt idx="8672">
                  <c:v>7.4102134954635718E-2</c:v>
                </c:pt>
                <c:pt idx="8673">
                  <c:v>7.4338801621633893E-2</c:v>
                </c:pt>
                <c:pt idx="8674">
                  <c:v>7.3646584954635858E-2</c:v>
                </c:pt>
                <c:pt idx="8675">
                  <c:v>7.2994951621634302E-2</c:v>
                </c:pt>
                <c:pt idx="8676">
                  <c:v>7.3378468288636173E-2</c:v>
                </c:pt>
                <c:pt idx="8677">
                  <c:v>7.4432118288633747E-2</c:v>
                </c:pt>
                <c:pt idx="8678">
                  <c:v>7.4971651621636243E-2</c:v>
                </c:pt>
                <c:pt idx="8679">
                  <c:v>7.4505001621636341E-2</c:v>
                </c:pt>
                <c:pt idx="8680">
                  <c:v>7.3144501621635799E-2</c:v>
                </c:pt>
                <c:pt idx="8681">
                  <c:v>7.2519901620635624E-2</c:v>
                </c:pt>
                <c:pt idx="8682">
                  <c:v>7.4588534954635494E-2</c:v>
                </c:pt>
                <c:pt idx="8683">
                  <c:v>7.4610018287636054E-2</c:v>
                </c:pt>
                <c:pt idx="8684">
                  <c:v>7.2783401620634708E-2</c:v>
                </c:pt>
                <c:pt idx="8685">
                  <c:v>7.2248418288633959E-2</c:v>
                </c:pt>
                <c:pt idx="8686">
                  <c:v>7.2921384954634322E-2</c:v>
                </c:pt>
                <c:pt idx="8687">
                  <c:v>7.4097701621635453E-2</c:v>
                </c:pt>
                <c:pt idx="8688">
                  <c:v>7.4292718287635312E-2</c:v>
                </c:pt>
                <c:pt idx="8689">
                  <c:v>7.3610651621635187E-2</c:v>
                </c:pt>
                <c:pt idx="8690">
                  <c:v>7.3264451621634225E-2</c:v>
                </c:pt>
                <c:pt idx="8691">
                  <c:v>7.2685868287635375E-2</c:v>
                </c:pt>
                <c:pt idx="8692">
                  <c:v>7.4158168287635023E-2</c:v>
                </c:pt>
                <c:pt idx="8693">
                  <c:v>7.4304434954635484E-2</c:v>
                </c:pt>
                <c:pt idx="8694">
                  <c:v>7.4103118287634745E-2</c:v>
                </c:pt>
                <c:pt idx="8695">
                  <c:v>7.3266418287634055E-2</c:v>
                </c:pt>
                <c:pt idx="8696">
                  <c:v>7.3009284954636572E-2</c:v>
                </c:pt>
                <c:pt idx="8697">
                  <c:v>7.4578468288635152E-2</c:v>
                </c:pt>
                <c:pt idx="8698">
                  <c:v>7.4418518288634689E-2</c:v>
                </c:pt>
                <c:pt idx="8699">
                  <c:v>7.3212601621635814E-2</c:v>
                </c:pt>
                <c:pt idx="8700">
                  <c:v>7.3079001621635969E-2</c:v>
                </c:pt>
                <c:pt idx="8701">
                  <c:v>7.319461828763521E-2</c:v>
                </c:pt>
                <c:pt idx="8702">
                  <c:v>7.429126828863622E-2</c:v>
                </c:pt>
                <c:pt idx="8703">
                  <c:v>7.3963884954634823E-2</c:v>
                </c:pt>
                <c:pt idx="8704">
                  <c:v>7.3786934954634648E-2</c:v>
                </c:pt>
                <c:pt idx="8705">
                  <c:v>7.2778551620634874E-2</c:v>
                </c:pt>
                <c:pt idx="8706">
                  <c:v>7.2803251621635839E-2</c:v>
                </c:pt>
                <c:pt idx="8707">
                  <c:v>7.4120884954634564E-2</c:v>
                </c:pt>
                <c:pt idx="8708">
                  <c:v>7.3446618287634907E-2</c:v>
                </c:pt>
                <c:pt idx="8709">
                  <c:v>7.3226634954634579E-2</c:v>
                </c:pt>
                <c:pt idx="8710">
                  <c:v>7.290861828763609E-2</c:v>
                </c:pt>
                <c:pt idx="8711">
                  <c:v>7.3070251621634968E-2</c:v>
                </c:pt>
                <c:pt idx="8712">
                  <c:v>7.4118151620634537E-2</c:v>
                </c:pt>
                <c:pt idx="8713">
                  <c:v>7.4337401621635296E-2</c:v>
                </c:pt>
                <c:pt idx="8714">
                  <c:v>7.3310751621635278E-2</c:v>
                </c:pt>
                <c:pt idx="8715">
                  <c:v>7.2802784954635685E-2</c:v>
                </c:pt>
                <c:pt idx="8716">
                  <c:v>7.2703418287636185E-2</c:v>
                </c:pt>
                <c:pt idx="8717">
                  <c:v>7.3947201621635289E-2</c:v>
                </c:pt>
                <c:pt idx="8718">
                  <c:v>7.4444901620635578E-2</c:v>
                </c:pt>
                <c:pt idx="8719">
                  <c:v>7.3150351621634885E-2</c:v>
                </c:pt>
                <c:pt idx="8720">
                  <c:v>7.3881034954636521E-2</c:v>
                </c:pt>
                <c:pt idx="8721">
                  <c:v>7.3183801621634986E-2</c:v>
                </c:pt>
                <c:pt idx="8722">
                  <c:v>7.3529151620634808E-2</c:v>
                </c:pt>
                <c:pt idx="8723">
                  <c:v>7.3013101620636706E-2</c:v>
                </c:pt>
                <c:pt idx="8724">
                  <c:v>7.315123495463452E-2</c:v>
                </c:pt>
                <c:pt idx="8725">
                  <c:v>7.3661751620635402E-2</c:v>
                </c:pt>
                <c:pt idx="8726">
                  <c:v>7.3587518287634796E-2</c:v>
                </c:pt>
                <c:pt idx="8727">
                  <c:v>7.4402651620635668E-2</c:v>
                </c:pt>
                <c:pt idx="8728">
                  <c:v>7.5003534954633994E-2</c:v>
                </c:pt>
                <c:pt idx="8729">
                  <c:v>7.4582418288635127E-2</c:v>
                </c:pt>
                <c:pt idx="8730">
                  <c:v>7.3714734954634681E-2</c:v>
                </c:pt>
                <c:pt idx="8731">
                  <c:v>7.3946901620635247E-2</c:v>
                </c:pt>
                <c:pt idx="8732">
                  <c:v>7.445155162163522E-2</c:v>
                </c:pt>
                <c:pt idx="8733">
                  <c:v>7.565798495463652E-2</c:v>
                </c:pt>
                <c:pt idx="8734">
                  <c:v>7.3640434954635042E-2</c:v>
                </c:pt>
                <c:pt idx="8735">
                  <c:v>7.362233495463491E-2</c:v>
                </c:pt>
                <c:pt idx="8736">
                  <c:v>7.3264034954636431E-2</c:v>
                </c:pt>
                <c:pt idx="8737">
                  <c:v>7.4333934954635611E-2</c:v>
                </c:pt>
                <c:pt idx="8738">
                  <c:v>7.5155701620635812E-2</c:v>
                </c:pt>
                <c:pt idx="8739">
                  <c:v>7.430283495463455E-2</c:v>
                </c:pt>
                <c:pt idx="8740">
                  <c:v>7.3921318288634824E-2</c:v>
                </c:pt>
                <c:pt idx="8741">
                  <c:v>7.3874684954635145E-2</c:v>
                </c:pt>
                <c:pt idx="8742">
                  <c:v>7.5281084954633842E-2</c:v>
                </c:pt>
                <c:pt idx="8743">
                  <c:v>7.4630401621636283E-2</c:v>
                </c:pt>
                <c:pt idx="8744">
                  <c:v>7.4148051621634098E-2</c:v>
                </c:pt>
                <c:pt idx="8745">
                  <c:v>7.3909668287633595E-2</c:v>
                </c:pt>
                <c:pt idx="8746">
                  <c:v>7.4506951620635947E-2</c:v>
                </c:pt>
                <c:pt idx="8747">
                  <c:v>7.4155568287634838E-2</c:v>
                </c:pt>
                <c:pt idx="8748">
                  <c:v>7.3463468288634731E-2</c:v>
                </c:pt>
                <c:pt idx="8749">
                  <c:v>7.3753284954635762E-2</c:v>
                </c:pt>
                <c:pt idx="8750">
                  <c:v>7.3257201621634765E-2</c:v>
                </c:pt>
                <c:pt idx="8751">
                  <c:v>7.3692684954634574E-2</c:v>
                </c:pt>
                <c:pt idx="8752">
                  <c:v>7.4763251621634469E-2</c:v>
                </c:pt>
                <c:pt idx="8753">
                  <c:v>7.4366418287635044E-2</c:v>
                </c:pt>
                <c:pt idx="8754">
                  <c:v>7.3684184954634718E-2</c:v>
                </c:pt>
                <c:pt idx="8755">
                  <c:v>7.2589451621634909E-2</c:v>
                </c:pt>
                <c:pt idx="8756">
                  <c:v>7.2626484954634224E-2</c:v>
                </c:pt>
                <c:pt idx="8757">
                  <c:v>7.3041751621634093E-2</c:v>
                </c:pt>
                <c:pt idx="8758">
                  <c:v>7.2868851621636838E-2</c:v>
                </c:pt>
                <c:pt idx="8759">
                  <c:v>7.1897351620634625E-2</c:v>
                </c:pt>
                <c:pt idx="8760">
                  <c:v>7.1454351620635764E-2</c:v>
                </c:pt>
                <c:pt idx="8761">
                  <c:v>7.1291968287635316E-2</c:v>
                </c:pt>
                <c:pt idx="8762">
                  <c:v>7.3397784954634476E-2</c:v>
                </c:pt>
                <c:pt idx="8763">
                  <c:v>7.3413618287634735E-2</c:v>
                </c:pt>
                <c:pt idx="8764">
                  <c:v>7.2239851621635071E-2</c:v>
                </c:pt>
                <c:pt idx="8765">
                  <c:v>7.1498801621636604E-2</c:v>
                </c:pt>
                <c:pt idx="8766">
                  <c:v>7.1893551621634716E-2</c:v>
                </c:pt>
                <c:pt idx="8767">
                  <c:v>7.3641251621635734E-2</c:v>
                </c:pt>
                <c:pt idx="8768">
                  <c:v>7.3885284954634672E-2</c:v>
                </c:pt>
                <c:pt idx="8769">
                  <c:v>7.3639584954635767E-2</c:v>
                </c:pt>
                <c:pt idx="8770">
                  <c:v>7.3957768287634368E-2</c:v>
                </c:pt>
                <c:pt idx="8771">
                  <c:v>7.2855634954635123E-2</c:v>
                </c:pt>
                <c:pt idx="8772">
                  <c:v>7.4821151621634302E-2</c:v>
                </c:pt>
                <c:pt idx="8773">
                  <c:v>7.4058268287636425E-2</c:v>
                </c:pt>
                <c:pt idx="8774">
                  <c:v>7.3791734954635674E-2</c:v>
                </c:pt>
                <c:pt idx="8775">
                  <c:v>7.356718495463524E-2</c:v>
                </c:pt>
                <c:pt idx="8776">
                  <c:v>7.3518018287634407E-2</c:v>
                </c:pt>
                <c:pt idx="8777">
                  <c:v>7.453740162163483E-2</c:v>
                </c:pt>
                <c:pt idx="8778">
                  <c:v>7.4035734954634252E-2</c:v>
                </c:pt>
                <c:pt idx="8779">
                  <c:v>7.3390968288634811E-2</c:v>
                </c:pt>
                <c:pt idx="8780">
                  <c:v>7.3217351620636167E-2</c:v>
                </c:pt>
                <c:pt idx="8781">
                  <c:v>7.329640162163456E-2</c:v>
                </c:pt>
                <c:pt idx="8782">
                  <c:v>7.4446584954633993E-2</c:v>
                </c:pt>
                <c:pt idx="8783">
                  <c:v>7.5104018287635826E-2</c:v>
                </c:pt>
                <c:pt idx="8784">
                  <c:v>7.4815701620634473E-2</c:v>
                </c:pt>
                <c:pt idx="8785">
                  <c:v>7.427136828763628E-2</c:v>
                </c:pt>
                <c:pt idx="8786">
                  <c:v>7.4620984954634567E-2</c:v>
                </c:pt>
                <c:pt idx="8787">
                  <c:v>7.5183918287635182E-2</c:v>
                </c:pt>
                <c:pt idx="8788">
                  <c:v>7.5141818287635248E-2</c:v>
                </c:pt>
                <c:pt idx="8789">
                  <c:v>7.5166718288634998E-2</c:v>
                </c:pt>
                <c:pt idx="8790">
                  <c:v>7.3237084954635906E-2</c:v>
                </c:pt>
                <c:pt idx="8791">
                  <c:v>7.4088351620634457E-2</c:v>
                </c:pt>
                <c:pt idx="8792">
                  <c:v>7.5013184954634854E-2</c:v>
                </c:pt>
                <c:pt idx="8793">
                  <c:v>7.4686551621635205E-2</c:v>
                </c:pt>
                <c:pt idx="8794">
                  <c:v>7.4495168287635055E-2</c:v>
                </c:pt>
                <c:pt idx="8795">
                  <c:v>7.3932568287634753E-2</c:v>
                </c:pt>
                <c:pt idx="8796">
                  <c:v>7.4340651621634196E-2</c:v>
                </c:pt>
                <c:pt idx="8797">
                  <c:v>7.5095451621635251E-2</c:v>
                </c:pt>
                <c:pt idx="8798">
                  <c:v>7.5110201621635314E-2</c:v>
                </c:pt>
                <c:pt idx="8799">
                  <c:v>7.4540851620635978E-2</c:v>
                </c:pt>
                <c:pt idx="8800">
                  <c:v>7.3873268287634547E-2</c:v>
                </c:pt>
                <c:pt idx="8801">
                  <c:v>7.4273234954635031E-2</c:v>
                </c:pt>
                <c:pt idx="8802">
                  <c:v>7.5177101620633652E-2</c:v>
                </c:pt>
                <c:pt idx="8803">
                  <c:v>7.5264201621635524E-2</c:v>
                </c:pt>
                <c:pt idx="8804">
                  <c:v>7.3751051621634561E-2</c:v>
                </c:pt>
                <c:pt idx="8805">
                  <c:v>7.3136168288636144E-2</c:v>
                </c:pt>
                <c:pt idx="8806">
                  <c:v>7.3477034954635118E-2</c:v>
                </c:pt>
                <c:pt idx="8807">
                  <c:v>7.4398084954635652E-2</c:v>
                </c:pt>
                <c:pt idx="8808">
                  <c:v>7.3636784954635021E-2</c:v>
                </c:pt>
                <c:pt idx="8809">
                  <c:v>7.3431968287634236E-2</c:v>
                </c:pt>
                <c:pt idx="8810">
                  <c:v>7.3287568287634303E-2</c:v>
                </c:pt>
                <c:pt idx="8811">
                  <c:v>7.3480451621635995E-2</c:v>
                </c:pt>
                <c:pt idx="8812">
                  <c:v>7.4468868287636797E-2</c:v>
                </c:pt>
                <c:pt idx="8813">
                  <c:v>7.3774651620634929E-2</c:v>
                </c:pt>
                <c:pt idx="8814">
                  <c:v>7.3904084954635879E-2</c:v>
                </c:pt>
                <c:pt idx="8815">
                  <c:v>7.2999684954636296E-2</c:v>
                </c:pt>
                <c:pt idx="8816">
                  <c:v>7.3201518288634221E-2</c:v>
                </c:pt>
                <c:pt idx="8817">
                  <c:v>7.4609668287635517E-2</c:v>
                </c:pt>
                <c:pt idx="8818">
                  <c:v>7.4710218287634605E-2</c:v>
                </c:pt>
                <c:pt idx="8819">
                  <c:v>7.4598018287634377E-2</c:v>
                </c:pt>
                <c:pt idx="8820">
                  <c:v>7.3769751621634599E-2</c:v>
                </c:pt>
                <c:pt idx="8821">
                  <c:v>7.3772118288635641E-2</c:v>
                </c:pt>
                <c:pt idx="8822">
                  <c:v>7.4577251621635116E-2</c:v>
                </c:pt>
                <c:pt idx="8823">
                  <c:v>7.4743118287635385E-2</c:v>
                </c:pt>
                <c:pt idx="8824">
                  <c:v>7.4103968287635796E-2</c:v>
                </c:pt>
                <c:pt idx="8825">
                  <c:v>7.3690734954634879E-2</c:v>
                </c:pt>
                <c:pt idx="8826">
                  <c:v>7.4350651620635505E-2</c:v>
                </c:pt>
                <c:pt idx="8827">
                  <c:v>7.5496251621634786E-2</c:v>
                </c:pt>
                <c:pt idx="8828">
                  <c:v>7.541921828763512E-2</c:v>
                </c:pt>
                <c:pt idx="8829">
                  <c:v>7.4887084954635613E-2</c:v>
                </c:pt>
                <c:pt idx="8830">
                  <c:v>7.4155718287636591E-2</c:v>
                </c:pt>
                <c:pt idx="8831">
                  <c:v>7.3934534954634673E-2</c:v>
                </c:pt>
                <c:pt idx="8832">
                  <c:v>7.5082768288636276E-2</c:v>
                </c:pt>
                <c:pt idx="8833">
                  <c:v>7.4626618287634644E-2</c:v>
                </c:pt>
                <c:pt idx="8834">
                  <c:v>7.3898284954635601E-2</c:v>
                </c:pt>
                <c:pt idx="8835">
                  <c:v>7.4454484954635719E-2</c:v>
                </c:pt>
                <c:pt idx="8836">
                  <c:v>7.4267234954635969E-2</c:v>
                </c:pt>
                <c:pt idx="8837">
                  <c:v>7.5135134954635335E-2</c:v>
                </c:pt>
                <c:pt idx="8838">
                  <c:v>7.473610162063507E-2</c:v>
                </c:pt>
                <c:pt idx="8839">
                  <c:v>7.463973495463519E-2</c:v>
                </c:pt>
                <c:pt idx="8840">
                  <c:v>7.4317334954635245E-2</c:v>
                </c:pt>
                <c:pt idx="8841">
                  <c:v>7.4418784954635969E-2</c:v>
                </c:pt>
                <c:pt idx="8842">
                  <c:v>7.5128084954634661E-2</c:v>
                </c:pt>
                <c:pt idx="8843">
                  <c:v>7.4792118287634241E-2</c:v>
                </c:pt>
                <c:pt idx="8844">
                  <c:v>7.4644201621635903E-2</c:v>
                </c:pt>
                <c:pt idx="8845">
                  <c:v>7.4007334954636322E-2</c:v>
                </c:pt>
                <c:pt idx="8846">
                  <c:v>7.4599501621635783E-2</c:v>
                </c:pt>
                <c:pt idx="8847">
                  <c:v>7.5093368287633938E-2</c:v>
                </c:pt>
                <c:pt idx="8848">
                  <c:v>7.5227384954635129E-2</c:v>
                </c:pt>
                <c:pt idx="8849">
                  <c:v>7.496341828863598E-2</c:v>
                </c:pt>
                <c:pt idx="8850">
                  <c:v>7.4153834954634151E-2</c:v>
                </c:pt>
                <c:pt idx="8851">
                  <c:v>7.4140884954635583E-2</c:v>
                </c:pt>
                <c:pt idx="8852">
                  <c:v>7.532353495463609E-2</c:v>
                </c:pt>
                <c:pt idx="8853">
                  <c:v>7.5012551621636364E-2</c:v>
                </c:pt>
                <c:pt idx="8854">
                  <c:v>7.3633318288635424E-2</c:v>
                </c:pt>
                <c:pt idx="8855">
                  <c:v>7.3949001621635008E-2</c:v>
                </c:pt>
                <c:pt idx="8856">
                  <c:v>7.3694368288634765E-2</c:v>
                </c:pt>
                <c:pt idx="8857">
                  <c:v>7.4506318287635681E-2</c:v>
                </c:pt>
                <c:pt idx="8858">
                  <c:v>7.4649001621635153E-2</c:v>
                </c:pt>
                <c:pt idx="8859">
                  <c:v>7.4590584954634581E-2</c:v>
                </c:pt>
                <c:pt idx="8860">
                  <c:v>7.3730184954635819E-2</c:v>
                </c:pt>
                <c:pt idx="8861">
                  <c:v>7.4093934954635815E-2</c:v>
                </c:pt>
                <c:pt idx="8862">
                  <c:v>7.5296284954635612E-2</c:v>
                </c:pt>
                <c:pt idx="8863">
                  <c:v>7.4770184954635527E-2</c:v>
                </c:pt>
                <c:pt idx="8864">
                  <c:v>7.4168568288635855E-2</c:v>
                </c:pt>
                <c:pt idx="8865">
                  <c:v>7.3920584954635077E-2</c:v>
                </c:pt>
                <c:pt idx="8866">
                  <c:v>7.4175668287633473E-2</c:v>
                </c:pt>
                <c:pt idx="8867">
                  <c:v>7.5102618287635453E-2</c:v>
                </c:pt>
                <c:pt idx="8868">
                  <c:v>7.5452301621636325E-2</c:v>
                </c:pt>
                <c:pt idx="8869">
                  <c:v>7.3902551620633888E-2</c:v>
                </c:pt>
                <c:pt idx="8870">
                  <c:v>7.3857568287635816E-2</c:v>
                </c:pt>
                <c:pt idx="8871">
                  <c:v>7.3660951621635024E-2</c:v>
                </c:pt>
                <c:pt idx="8872">
                  <c:v>7.3864251620635729E-2</c:v>
                </c:pt>
                <c:pt idx="8873">
                  <c:v>7.5043984954634185E-2</c:v>
                </c:pt>
                <c:pt idx="8874">
                  <c:v>7.3518784954634514E-2</c:v>
                </c:pt>
                <c:pt idx="8875">
                  <c:v>7.355910162163673E-2</c:v>
                </c:pt>
                <c:pt idx="8876">
                  <c:v>7.3648718288634202E-2</c:v>
                </c:pt>
                <c:pt idx="8877">
                  <c:v>7.4451518287634771E-2</c:v>
                </c:pt>
                <c:pt idx="8878">
                  <c:v>7.4739284954635027E-2</c:v>
                </c:pt>
                <c:pt idx="8879">
                  <c:v>7.36674516216346E-2</c:v>
                </c:pt>
                <c:pt idx="8880">
                  <c:v>7.4000884954635554E-2</c:v>
                </c:pt>
                <c:pt idx="8881">
                  <c:v>7.395541828863364E-2</c:v>
                </c:pt>
                <c:pt idx="8882">
                  <c:v>7.46114516216351E-2</c:v>
                </c:pt>
                <c:pt idx="8883">
                  <c:v>7.4199634954634691E-2</c:v>
                </c:pt>
                <c:pt idx="8884">
                  <c:v>7.4093118287635124E-2</c:v>
                </c:pt>
                <c:pt idx="8885">
                  <c:v>7.328876828863598E-2</c:v>
                </c:pt>
                <c:pt idx="8886">
                  <c:v>7.330588495463522E-2</c:v>
                </c:pt>
                <c:pt idx="8887">
                  <c:v>7.5050634954635514E-2</c:v>
                </c:pt>
                <c:pt idx="8888">
                  <c:v>7.483556828763574E-2</c:v>
                </c:pt>
                <c:pt idx="8889">
                  <c:v>7.4713768287635235E-2</c:v>
                </c:pt>
                <c:pt idx="8890">
                  <c:v>7.3847951621635405E-2</c:v>
                </c:pt>
                <c:pt idx="8891">
                  <c:v>7.4332551621635462E-2</c:v>
                </c:pt>
                <c:pt idx="8892">
                  <c:v>7.5072168287634883E-2</c:v>
                </c:pt>
                <c:pt idx="8893">
                  <c:v>7.4597768288635097E-2</c:v>
                </c:pt>
                <c:pt idx="8894">
                  <c:v>7.4773151621634698E-2</c:v>
                </c:pt>
                <c:pt idx="8895">
                  <c:v>7.3868001621635232E-2</c:v>
                </c:pt>
                <c:pt idx="8896">
                  <c:v>7.4406418287635306E-2</c:v>
                </c:pt>
                <c:pt idx="8897">
                  <c:v>7.5062468287633438E-2</c:v>
                </c:pt>
                <c:pt idx="8898">
                  <c:v>7.468115162063596E-2</c:v>
                </c:pt>
                <c:pt idx="8899">
                  <c:v>7.376733495463475E-2</c:v>
                </c:pt>
                <c:pt idx="8900">
                  <c:v>7.3631201620635439E-2</c:v>
                </c:pt>
                <c:pt idx="8901">
                  <c:v>7.3672684954635331E-2</c:v>
                </c:pt>
                <c:pt idx="8902">
                  <c:v>7.4212984954634381E-2</c:v>
                </c:pt>
                <c:pt idx="8903">
                  <c:v>7.4221568287635181E-2</c:v>
                </c:pt>
                <c:pt idx="8904">
                  <c:v>7.4625801621634041E-2</c:v>
                </c:pt>
                <c:pt idx="8905">
                  <c:v>7.3770718287635179E-2</c:v>
                </c:pt>
                <c:pt idx="8906">
                  <c:v>7.4035784954634837E-2</c:v>
                </c:pt>
                <c:pt idx="8907">
                  <c:v>7.4751934954635418E-2</c:v>
                </c:pt>
                <c:pt idx="8908">
                  <c:v>7.3298068287636214E-2</c:v>
                </c:pt>
                <c:pt idx="8909">
                  <c:v>7.355490162163561E-2</c:v>
                </c:pt>
                <c:pt idx="8910">
                  <c:v>7.3364268288635431E-2</c:v>
                </c:pt>
                <c:pt idx="8911">
                  <c:v>7.380565162163491E-2</c:v>
                </c:pt>
                <c:pt idx="8912">
                  <c:v>7.4696301620635369E-2</c:v>
                </c:pt>
                <c:pt idx="8913">
                  <c:v>7.3709034954633795E-2</c:v>
                </c:pt>
                <c:pt idx="8914">
                  <c:v>7.3381418287635031E-2</c:v>
                </c:pt>
                <c:pt idx="8915">
                  <c:v>7.302820162063553E-2</c:v>
                </c:pt>
                <c:pt idx="8916">
                  <c:v>7.3821384954635777E-2</c:v>
                </c:pt>
                <c:pt idx="8917">
                  <c:v>7.4975351621635072E-2</c:v>
                </c:pt>
                <c:pt idx="8918">
                  <c:v>7.462310162163624E-2</c:v>
                </c:pt>
                <c:pt idx="8919">
                  <c:v>7.3831601621634407E-2</c:v>
                </c:pt>
                <c:pt idx="8920">
                  <c:v>7.392523495463435E-2</c:v>
                </c:pt>
                <c:pt idx="8921">
                  <c:v>7.3361284954636036E-2</c:v>
                </c:pt>
                <c:pt idx="8922">
                  <c:v>7.4743718287635291E-2</c:v>
                </c:pt>
                <c:pt idx="8923">
                  <c:v>7.4923451621636078E-2</c:v>
                </c:pt>
                <c:pt idx="8924">
                  <c:v>7.4032334954635376E-2</c:v>
                </c:pt>
                <c:pt idx="8925">
                  <c:v>7.3942218287635614E-2</c:v>
                </c:pt>
                <c:pt idx="8926">
                  <c:v>7.3360034954635639E-2</c:v>
                </c:pt>
                <c:pt idx="8927">
                  <c:v>7.4715301620633584E-2</c:v>
                </c:pt>
                <c:pt idx="8928">
                  <c:v>7.4662184954634642E-2</c:v>
                </c:pt>
                <c:pt idx="8929">
                  <c:v>7.5085518287634573E-2</c:v>
                </c:pt>
                <c:pt idx="8930">
                  <c:v>7.4225468288634661E-2</c:v>
                </c:pt>
                <c:pt idx="8931">
                  <c:v>7.4765034954633963E-2</c:v>
                </c:pt>
                <c:pt idx="8932">
                  <c:v>7.4880084954635523E-2</c:v>
                </c:pt>
                <c:pt idx="8933">
                  <c:v>7.404770162163557E-2</c:v>
                </c:pt>
                <c:pt idx="8934">
                  <c:v>7.3236618287635752E-2</c:v>
                </c:pt>
                <c:pt idx="8935">
                  <c:v>7.2377751621635428E-2</c:v>
                </c:pt>
                <c:pt idx="8936">
                  <c:v>7.3748284954634175E-2</c:v>
                </c:pt>
                <c:pt idx="8937">
                  <c:v>7.4824651621636123E-2</c:v>
                </c:pt>
                <c:pt idx="8938">
                  <c:v>7.4806768287634912E-2</c:v>
                </c:pt>
                <c:pt idx="8939">
                  <c:v>7.3821634954635146E-2</c:v>
                </c:pt>
                <c:pt idx="8940">
                  <c:v>7.3495451621635427E-2</c:v>
                </c:pt>
                <c:pt idx="8941">
                  <c:v>7.3587984954636726E-2</c:v>
                </c:pt>
                <c:pt idx="8942">
                  <c:v>7.523938495463503E-2</c:v>
                </c:pt>
                <c:pt idx="8943">
                  <c:v>7.5056568287635544E-2</c:v>
                </c:pt>
                <c:pt idx="8944">
                  <c:v>7.4189851621635855E-2</c:v>
                </c:pt>
                <c:pt idx="8945">
                  <c:v>7.3458651621635257E-2</c:v>
                </c:pt>
                <c:pt idx="8946">
                  <c:v>7.3205884954633677E-2</c:v>
                </c:pt>
                <c:pt idx="8947">
                  <c:v>7.4445618287635101E-2</c:v>
                </c:pt>
                <c:pt idx="8948">
                  <c:v>7.420150162063513E-2</c:v>
                </c:pt>
                <c:pt idx="8949">
                  <c:v>7.3923534954634024E-2</c:v>
                </c:pt>
                <c:pt idx="8950">
                  <c:v>7.3046401621635143E-2</c:v>
                </c:pt>
                <c:pt idx="8951">
                  <c:v>7.3289484954635414E-2</c:v>
                </c:pt>
                <c:pt idx="8952">
                  <c:v>7.4998784954635328E-2</c:v>
                </c:pt>
                <c:pt idx="8953">
                  <c:v>7.4104401621633814E-2</c:v>
                </c:pt>
                <c:pt idx="8954">
                  <c:v>7.3855251620635359E-2</c:v>
                </c:pt>
                <c:pt idx="8955">
                  <c:v>7.4028318288634681E-2</c:v>
                </c:pt>
                <c:pt idx="8956">
                  <c:v>7.4565301620633934E-2</c:v>
                </c:pt>
                <c:pt idx="8957">
                  <c:v>7.5918918287635778E-2</c:v>
                </c:pt>
                <c:pt idx="8958">
                  <c:v>7.5742851621635326E-2</c:v>
                </c:pt>
                <c:pt idx="8959">
                  <c:v>7.47214682876364E-2</c:v>
                </c:pt>
                <c:pt idx="8960">
                  <c:v>7.3274651621634407E-2</c:v>
                </c:pt>
                <c:pt idx="8961">
                  <c:v>7.3622268287635878E-2</c:v>
                </c:pt>
                <c:pt idx="8962">
                  <c:v>7.526370162163501E-2</c:v>
                </c:pt>
                <c:pt idx="8963">
                  <c:v>7.5340368287633824E-2</c:v>
                </c:pt>
                <c:pt idx="8964">
                  <c:v>7.4311284954635598E-2</c:v>
                </c:pt>
                <c:pt idx="8965">
                  <c:v>7.3967051620636243E-2</c:v>
                </c:pt>
                <c:pt idx="8966">
                  <c:v>7.4563534954634664E-2</c:v>
                </c:pt>
                <c:pt idx="8967">
                  <c:v>7.5628351620634776E-2</c:v>
                </c:pt>
                <c:pt idx="8968">
                  <c:v>7.616545162063551E-2</c:v>
                </c:pt>
                <c:pt idx="8969">
                  <c:v>7.5605084954634721E-2</c:v>
                </c:pt>
                <c:pt idx="8970">
                  <c:v>7.4682501621635838E-2</c:v>
                </c:pt>
                <c:pt idx="8971">
                  <c:v>7.4031668287636437E-2</c:v>
                </c:pt>
                <c:pt idx="8972">
                  <c:v>7.5926301620634989E-2</c:v>
                </c:pt>
                <c:pt idx="8973">
                  <c:v>7.6152884954634376E-2</c:v>
                </c:pt>
                <c:pt idx="8974">
                  <c:v>7.4290684954634673E-2</c:v>
                </c:pt>
                <c:pt idx="8975">
                  <c:v>7.4719251621635424E-2</c:v>
                </c:pt>
                <c:pt idx="8976">
                  <c:v>7.4441868287635687E-2</c:v>
                </c:pt>
                <c:pt idx="8977">
                  <c:v>7.5944018287636E-2</c:v>
                </c:pt>
                <c:pt idx="8978">
                  <c:v>7.5983018287635234E-2</c:v>
                </c:pt>
                <c:pt idx="8979">
                  <c:v>7.4921134954635621E-2</c:v>
                </c:pt>
                <c:pt idx="8980">
                  <c:v>7.315433495463522E-2</c:v>
                </c:pt>
                <c:pt idx="8981">
                  <c:v>7.2867851620633944E-2</c:v>
                </c:pt>
                <c:pt idx="8982">
                  <c:v>7.4747218288633649E-2</c:v>
                </c:pt>
                <c:pt idx="8983">
                  <c:v>7.4947018287634309E-2</c:v>
                </c:pt>
                <c:pt idx="8984">
                  <c:v>7.3882684954636263E-2</c:v>
                </c:pt>
                <c:pt idx="8985">
                  <c:v>7.2935551621634703E-2</c:v>
                </c:pt>
                <c:pt idx="8986">
                  <c:v>7.3633518287635896E-2</c:v>
                </c:pt>
                <c:pt idx="8987">
                  <c:v>7.5003018287635032E-2</c:v>
                </c:pt>
                <c:pt idx="8988">
                  <c:v>7.5386618287634294E-2</c:v>
                </c:pt>
                <c:pt idx="8989">
                  <c:v>7.3814551621635888E-2</c:v>
                </c:pt>
                <c:pt idx="8990">
                  <c:v>7.3349901621634489E-2</c:v>
                </c:pt>
                <c:pt idx="8991">
                  <c:v>7.3214084954635356E-2</c:v>
                </c:pt>
                <c:pt idx="8992">
                  <c:v>7.4375418288635503E-2</c:v>
                </c:pt>
                <c:pt idx="8993">
                  <c:v>7.5321551621636035E-2</c:v>
                </c:pt>
                <c:pt idx="8994">
                  <c:v>7.3596268288635885E-2</c:v>
                </c:pt>
                <c:pt idx="8995">
                  <c:v>7.2629018288635466E-2</c:v>
                </c:pt>
                <c:pt idx="8996">
                  <c:v>7.3278984954635279E-2</c:v>
                </c:pt>
                <c:pt idx="8997">
                  <c:v>7.4661934954633496E-2</c:v>
                </c:pt>
                <c:pt idx="8998">
                  <c:v>7.5051884954635911E-2</c:v>
                </c:pt>
                <c:pt idx="8999">
                  <c:v>7.5137368287634759E-2</c:v>
                </c:pt>
                <c:pt idx="9000">
                  <c:v>7.4196751621634777E-2</c:v>
                </c:pt>
                <c:pt idx="9001">
                  <c:v>7.4056651620635267E-2</c:v>
                </c:pt>
                <c:pt idx="9002">
                  <c:v>7.6077318287634116E-2</c:v>
                </c:pt>
                <c:pt idx="9003">
                  <c:v>7.5574084954634829E-2</c:v>
                </c:pt>
                <c:pt idx="9004">
                  <c:v>7.4421251620634538E-2</c:v>
                </c:pt>
                <c:pt idx="9005">
                  <c:v>7.3534884954634366E-2</c:v>
                </c:pt>
                <c:pt idx="9006">
                  <c:v>7.4381818287633822E-2</c:v>
                </c:pt>
                <c:pt idx="9007">
                  <c:v>7.5662634954635793E-2</c:v>
                </c:pt>
                <c:pt idx="9008">
                  <c:v>7.48217016216354E-2</c:v>
                </c:pt>
                <c:pt idx="9009">
                  <c:v>7.3922484954635964E-2</c:v>
                </c:pt>
                <c:pt idx="9010">
                  <c:v>7.3457268287635019E-2</c:v>
                </c:pt>
                <c:pt idx="9011">
                  <c:v>7.4093984954636399E-2</c:v>
                </c:pt>
                <c:pt idx="9012">
                  <c:v>7.5551751621634994E-2</c:v>
                </c:pt>
                <c:pt idx="9013">
                  <c:v>7.4868851621635729E-2</c:v>
                </c:pt>
                <c:pt idx="9014">
                  <c:v>7.449841828863582E-2</c:v>
                </c:pt>
                <c:pt idx="9015">
                  <c:v>7.3539684954635393E-2</c:v>
                </c:pt>
                <c:pt idx="9016">
                  <c:v>7.3484301620634712E-2</c:v>
                </c:pt>
                <c:pt idx="9017">
                  <c:v>7.5382601621635376E-2</c:v>
                </c:pt>
                <c:pt idx="9018">
                  <c:v>7.5631551621634957E-2</c:v>
                </c:pt>
                <c:pt idx="9019">
                  <c:v>7.4366434954635269E-2</c:v>
                </c:pt>
                <c:pt idx="9020">
                  <c:v>7.4915918288635114E-2</c:v>
                </c:pt>
                <c:pt idx="9021">
                  <c:v>7.4699384954634157E-2</c:v>
                </c:pt>
                <c:pt idx="9022">
                  <c:v>7.624891828763572E-2</c:v>
                </c:pt>
                <c:pt idx="9023">
                  <c:v>7.6232234954634409E-2</c:v>
                </c:pt>
                <c:pt idx="9024">
                  <c:v>7.5864418287636598E-2</c:v>
                </c:pt>
                <c:pt idx="9025">
                  <c:v>7.5332068288636395E-2</c:v>
                </c:pt>
                <c:pt idx="9026">
                  <c:v>7.5863234954633457E-2</c:v>
                </c:pt>
                <c:pt idx="9027">
                  <c:v>7.6525434954634181E-2</c:v>
                </c:pt>
                <c:pt idx="9028">
                  <c:v>7.6310784954635752E-2</c:v>
                </c:pt>
                <c:pt idx="9029">
                  <c:v>7.571666828763482E-2</c:v>
                </c:pt>
                <c:pt idx="9030">
                  <c:v>7.4213068288635414E-2</c:v>
                </c:pt>
                <c:pt idx="9031">
                  <c:v>7.42029516216344E-2</c:v>
                </c:pt>
                <c:pt idx="9032">
                  <c:v>7.5741951621635467E-2</c:v>
                </c:pt>
                <c:pt idx="9033">
                  <c:v>7.5473084954635811E-2</c:v>
                </c:pt>
                <c:pt idx="9034">
                  <c:v>7.4566384954634218E-2</c:v>
                </c:pt>
                <c:pt idx="9035">
                  <c:v>7.3557651621633996E-2</c:v>
                </c:pt>
                <c:pt idx="9036">
                  <c:v>7.3415584954634655E-2</c:v>
                </c:pt>
                <c:pt idx="9037">
                  <c:v>7.4810268287634957E-2</c:v>
                </c:pt>
                <c:pt idx="9038">
                  <c:v>7.4556951621634143E-2</c:v>
                </c:pt>
                <c:pt idx="9039">
                  <c:v>7.3817468287634386E-2</c:v>
                </c:pt>
                <c:pt idx="9040">
                  <c:v>7.3581351620633756E-2</c:v>
                </c:pt>
                <c:pt idx="9041">
                  <c:v>7.300888495463545E-2</c:v>
                </c:pt>
                <c:pt idx="9042">
                  <c:v>7.40282182876352E-2</c:v>
                </c:pt>
                <c:pt idx="9043">
                  <c:v>7.3941884954635301E-2</c:v>
                </c:pt>
                <c:pt idx="9044">
                  <c:v>7.2757884954635005E-2</c:v>
                </c:pt>
                <c:pt idx="9045">
                  <c:v>7.2526834954634994E-2</c:v>
                </c:pt>
                <c:pt idx="9046">
                  <c:v>7.2509284954634184E-2</c:v>
                </c:pt>
                <c:pt idx="9047">
                  <c:v>7.3306218287635533E-2</c:v>
                </c:pt>
                <c:pt idx="9048">
                  <c:v>7.3401401620634049E-2</c:v>
                </c:pt>
                <c:pt idx="9049">
                  <c:v>7.337483495463451E-2</c:v>
                </c:pt>
                <c:pt idx="9050">
                  <c:v>7.2714201621636138E-2</c:v>
                </c:pt>
                <c:pt idx="9051">
                  <c:v>7.1732601621635E-2</c:v>
                </c:pt>
                <c:pt idx="9052">
                  <c:v>7.3207018287636233E-2</c:v>
                </c:pt>
                <c:pt idx="9053">
                  <c:v>7.3445968287634417E-2</c:v>
                </c:pt>
                <c:pt idx="9054">
                  <c:v>7.3787768287635475E-2</c:v>
                </c:pt>
                <c:pt idx="9055">
                  <c:v>7.4346968288635212E-2</c:v>
                </c:pt>
                <c:pt idx="9056">
                  <c:v>7.3837201621635901E-2</c:v>
                </c:pt>
                <c:pt idx="9057">
                  <c:v>7.4961201621634915E-2</c:v>
                </c:pt>
                <c:pt idx="9058">
                  <c:v>7.4588951621635063E-2</c:v>
                </c:pt>
                <c:pt idx="9059">
                  <c:v>7.4112934954635806E-2</c:v>
                </c:pt>
                <c:pt idx="9060">
                  <c:v>7.2901751621635841E-2</c:v>
                </c:pt>
                <c:pt idx="9061">
                  <c:v>7.4027184954635589E-2</c:v>
                </c:pt>
                <c:pt idx="9062">
                  <c:v>7.5162518288635655E-2</c:v>
                </c:pt>
                <c:pt idx="9063">
                  <c:v>7.5220034954634502E-2</c:v>
                </c:pt>
                <c:pt idx="9064">
                  <c:v>7.5042318287634219E-2</c:v>
                </c:pt>
                <c:pt idx="9065">
                  <c:v>7.3994318287635169E-2</c:v>
                </c:pt>
                <c:pt idx="9066">
                  <c:v>7.4530801621634085E-2</c:v>
                </c:pt>
                <c:pt idx="9067">
                  <c:v>7.5204434954635163E-2</c:v>
                </c:pt>
                <c:pt idx="9068">
                  <c:v>7.5330001621635306E-2</c:v>
                </c:pt>
                <c:pt idx="9069">
                  <c:v>7.428188495463664E-2</c:v>
                </c:pt>
                <c:pt idx="9070">
                  <c:v>7.4423234954636458E-2</c:v>
                </c:pt>
                <c:pt idx="9071">
                  <c:v>7.4034468287635408E-2</c:v>
                </c:pt>
                <c:pt idx="9072">
                  <c:v>7.5042551621635228E-2</c:v>
                </c:pt>
                <c:pt idx="9073">
                  <c:v>7.5189934954634469E-2</c:v>
                </c:pt>
                <c:pt idx="9074">
                  <c:v>7.4216718287635347E-2</c:v>
                </c:pt>
                <c:pt idx="9075">
                  <c:v>7.378488495463556E-2</c:v>
                </c:pt>
                <c:pt idx="9076">
                  <c:v>7.4266818288634712E-2</c:v>
                </c:pt>
                <c:pt idx="9077">
                  <c:v>7.540738495463542E-2</c:v>
                </c:pt>
                <c:pt idx="9078">
                  <c:v>7.5032451621634438E-2</c:v>
                </c:pt>
                <c:pt idx="9079">
                  <c:v>7.5072118287634299E-2</c:v>
                </c:pt>
                <c:pt idx="9080">
                  <c:v>7.3761518287634248E-2</c:v>
                </c:pt>
                <c:pt idx="9081">
                  <c:v>7.4041651621635923E-2</c:v>
                </c:pt>
                <c:pt idx="9082">
                  <c:v>7.5752234954634817E-2</c:v>
                </c:pt>
                <c:pt idx="9083">
                  <c:v>7.5854684954634793E-2</c:v>
                </c:pt>
                <c:pt idx="9084">
                  <c:v>7.4685668287635482E-2</c:v>
                </c:pt>
                <c:pt idx="9085">
                  <c:v>7.4858234954635977E-2</c:v>
                </c:pt>
                <c:pt idx="9086">
                  <c:v>7.468371828763401E-2</c:v>
                </c:pt>
                <c:pt idx="9087">
                  <c:v>7.5895551621634555E-2</c:v>
                </c:pt>
                <c:pt idx="9088">
                  <c:v>7.5783251621634934E-2</c:v>
                </c:pt>
                <c:pt idx="9089">
                  <c:v>7.5125784954636204E-2</c:v>
                </c:pt>
                <c:pt idx="9090">
                  <c:v>7.5073734954635457E-2</c:v>
                </c:pt>
                <c:pt idx="9091">
                  <c:v>7.4552951620635272E-2</c:v>
                </c:pt>
                <c:pt idx="9092">
                  <c:v>7.571221828863442E-2</c:v>
                </c:pt>
                <c:pt idx="9093">
                  <c:v>7.5691718288634663E-2</c:v>
                </c:pt>
                <c:pt idx="9094">
                  <c:v>7.5129851620633931E-2</c:v>
                </c:pt>
                <c:pt idx="9095">
                  <c:v>7.4761851621635872E-2</c:v>
                </c:pt>
                <c:pt idx="9096">
                  <c:v>7.5480468288635111E-2</c:v>
                </c:pt>
                <c:pt idx="9097">
                  <c:v>7.5922784954634809E-2</c:v>
                </c:pt>
                <c:pt idx="9098">
                  <c:v>7.63108016216342E-2</c:v>
                </c:pt>
                <c:pt idx="9099">
                  <c:v>7.5377818287634485E-2</c:v>
                </c:pt>
                <c:pt idx="9100">
                  <c:v>7.4758484954633803E-2</c:v>
                </c:pt>
                <c:pt idx="9101">
                  <c:v>7.5172434954634243E-2</c:v>
                </c:pt>
                <c:pt idx="9102">
                  <c:v>7.625761828763436E-2</c:v>
                </c:pt>
                <c:pt idx="9103">
                  <c:v>7.5876268288634835E-2</c:v>
                </c:pt>
                <c:pt idx="9104">
                  <c:v>7.5206701620634947E-2</c:v>
                </c:pt>
                <c:pt idx="9105">
                  <c:v>7.5104718287635125E-2</c:v>
                </c:pt>
                <c:pt idx="9106">
                  <c:v>7.4814218287634932E-2</c:v>
                </c:pt>
                <c:pt idx="9107">
                  <c:v>7.5983301621635052E-2</c:v>
                </c:pt>
                <c:pt idx="9108">
                  <c:v>7.5644651620635189E-2</c:v>
                </c:pt>
                <c:pt idx="9109">
                  <c:v>7.5070551621633813E-2</c:v>
                </c:pt>
                <c:pt idx="9110">
                  <c:v>7.4149601621634448E-2</c:v>
                </c:pt>
                <c:pt idx="9111">
                  <c:v>7.529573495463629E-2</c:v>
                </c:pt>
                <c:pt idx="9112">
                  <c:v>7.6088434954634382E-2</c:v>
                </c:pt>
                <c:pt idx="9113">
                  <c:v>7.6103268287635389E-2</c:v>
                </c:pt>
                <c:pt idx="9114">
                  <c:v>7.5465534954634622E-2</c:v>
                </c:pt>
                <c:pt idx="9115">
                  <c:v>7.479995162163347E-2</c:v>
                </c:pt>
                <c:pt idx="9116">
                  <c:v>7.5405701620635229E-2</c:v>
                </c:pt>
                <c:pt idx="9117">
                  <c:v>7.5313351620636043E-2</c:v>
                </c:pt>
                <c:pt idx="9118">
                  <c:v>7.5560684954636331E-2</c:v>
                </c:pt>
                <c:pt idx="9119">
                  <c:v>7.5382051621634277E-2</c:v>
                </c:pt>
                <c:pt idx="9120">
                  <c:v>7.4564868287636005E-2</c:v>
                </c:pt>
                <c:pt idx="9121">
                  <c:v>7.4570851620634843E-2</c:v>
                </c:pt>
                <c:pt idx="9122">
                  <c:v>7.5869451621635081E-2</c:v>
                </c:pt>
                <c:pt idx="9123">
                  <c:v>7.5368984954636092E-2</c:v>
                </c:pt>
                <c:pt idx="9124">
                  <c:v>7.5132334954634589E-2</c:v>
                </c:pt>
                <c:pt idx="9125">
                  <c:v>7.3916534954633933E-2</c:v>
                </c:pt>
                <c:pt idx="9126">
                  <c:v>7.3147434954634521E-2</c:v>
                </c:pt>
                <c:pt idx="9127">
                  <c:v>7.4858768288635164E-2</c:v>
                </c:pt>
                <c:pt idx="9128">
                  <c:v>7.4532001621633898E-2</c:v>
                </c:pt>
                <c:pt idx="9129">
                  <c:v>7.305355162163521E-2</c:v>
                </c:pt>
                <c:pt idx="9130">
                  <c:v>7.2390301621634651E-2</c:v>
                </c:pt>
                <c:pt idx="9131">
                  <c:v>7.3032168287635729E-2</c:v>
                </c:pt>
                <c:pt idx="9132">
                  <c:v>7.3564618287635414E-2</c:v>
                </c:pt>
                <c:pt idx="9133">
                  <c:v>7.3657284954634777E-2</c:v>
                </c:pt>
                <c:pt idx="9134">
                  <c:v>7.2384451621635565E-2</c:v>
                </c:pt>
                <c:pt idx="9135">
                  <c:v>7.2359668287635431E-2</c:v>
                </c:pt>
                <c:pt idx="9136">
                  <c:v>7.2487118287634461E-2</c:v>
                </c:pt>
                <c:pt idx="9137">
                  <c:v>7.431773495463459E-2</c:v>
                </c:pt>
                <c:pt idx="9138">
                  <c:v>7.3861784954635384E-2</c:v>
                </c:pt>
                <c:pt idx="9139">
                  <c:v>7.3763768288635762E-2</c:v>
                </c:pt>
                <c:pt idx="9140">
                  <c:v>7.3057218287635367E-2</c:v>
                </c:pt>
                <c:pt idx="9141">
                  <c:v>7.2448718287635133E-2</c:v>
                </c:pt>
                <c:pt idx="9142">
                  <c:v>7.4257368287634323E-2</c:v>
                </c:pt>
                <c:pt idx="9143">
                  <c:v>7.3980218287635596E-2</c:v>
                </c:pt>
                <c:pt idx="9144">
                  <c:v>7.2907618288635151E-2</c:v>
                </c:pt>
                <c:pt idx="9145">
                  <c:v>7.2624834954636258E-2</c:v>
                </c:pt>
                <c:pt idx="9146">
                  <c:v>7.271191828763604E-2</c:v>
                </c:pt>
                <c:pt idx="9147">
                  <c:v>7.4146251621634379E-2</c:v>
                </c:pt>
                <c:pt idx="9148">
                  <c:v>7.4345801621633983E-2</c:v>
                </c:pt>
                <c:pt idx="9149">
                  <c:v>7.2782851620635386E-2</c:v>
                </c:pt>
                <c:pt idx="9150">
                  <c:v>7.2435684954635621E-2</c:v>
                </c:pt>
                <c:pt idx="9151">
                  <c:v>7.2630551620635503E-2</c:v>
                </c:pt>
                <c:pt idx="9152">
                  <c:v>7.3714218287635719E-2</c:v>
                </c:pt>
                <c:pt idx="9153">
                  <c:v>7.3578234954636473E-2</c:v>
                </c:pt>
                <c:pt idx="9154">
                  <c:v>7.3445351621636151E-2</c:v>
                </c:pt>
                <c:pt idx="9155">
                  <c:v>7.3790368287633884E-2</c:v>
                </c:pt>
                <c:pt idx="9156">
                  <c:v>7.4498018288634699E-2</c:v>
                </c:pt>
                <c:pt idx="9157">
                  <c:v>7.4479868287633894E-2</c:v>
                </c:pt>
                <c:pt idx="9158">
                  <c:v>7.4650718288635703E-2</c:v>
                </c:pt>
                <c:pt idx="9159">
                  <c:v>7.3950884954633894E-2</c:v>
                </c:pt>
                <c:pt idx="9160">
                  <c:v>7.3136584954635625E-2</c:v>
                </c:pt>
                <c:pt idx="9161">
                  <c:v>7.3029701621635384E-2</c:v>
                </c:pt>
                <c:pt idx="9162">
                  <c:v>7.4278818288634613E-2</c:v>
                </c:pt>
                <c:pt idx="9163">
                  <c:v>7.5136401621635956E-2</c:v>
                </c:pt>
                <c:pt idx="9164">
                  <c:v>7.4391584954634299E-2</c:v>
                </c:pt>
                <c:pt idx="9165">
                  <c:v>7.3583468287635428E-2</c:v>
                </c:pt>
                <c:pt idx="9166">
                  <c:v>7.4119118288635294E-2</c:v>
                </c:pt>
                <c:pt idx="9167">
                  <c:v>7.521375162163571E-2</c:v>
                </c:pt>
                <c:pt idx="9168">
                  <c:v>7.4463168287634135E-2</c:v>
                </c:pt>
                <c:pt idx="9169">
                  <c:v>7.3887851621636275E-2</c:v>
                </c:pt>
                <c:pt idx="9170">
                  <c:v>7.390160162163531E-2</c:v>
                </c:pt>
                <c:pt idx="9171">
                  <c:v>7.3575434954635727E-2</c:v>
                </c:pt>
                <c:pt idx="9172">
                  <c:v>7.5194334954636149E-2</c:v>
                </c:pt>
                <c:pt idx="9173">
                  <c:v>7.4928768287635977E-2</c:v>
                </c:pt>
                <c:pt idx="9174">
                  <c:v>7.3790884954636399E-2</c:v>
                </c:pt>
                <c:pt idx="9175">
                  <c:v>7.3455251620636292E-2</c:v>
                </c:pt>
                <c:pt idx="9176">
                  <c:v>7.4089451621634966E-2</c:v>
                </c:pt>
                <c:pt idx="9177">
                  <c:v>7.5060334954635183E-2</c:v>
                </c:pt>
                <c:pt idx="9178">
                  <c:v>7.4463918287635794E-2</c:v>
                </c:pt>
                <c:pt idx="9179">
                  <c:v>7.3950134954635788E-2</c:v>
                </c:pt>
                <c:pt idx="9180">
                  <c:v>7.3436418287634725E-2</c:v>
                </c:pt>
                <c:pt idx="9181">
                  <c:v>7.4109301620634144E-2</c:v>
                </c:pt>
                <c:pt idx="9182">
                  <c:v>7.4778168287634644E-2</c:v>
                </c:pt>
                <c:pt idx="9183">
                  <c:v>7.4798168287635663E-2</c:v>
                </c:pt>
                <c:pt idx="9184">
                  <c:v>7.4204668287634862E-2</c:v>
                </c:pt>
                <c:pt idx="9185">
                  <c:v>7.2766534954634837E-2</c:v>
                </c:pt>
                <c:pt idx="9186">
                  <c:v>7.2939168287634276E-2</c:v>
                </c:pt>
                <c:pt idx="9187">
                  <c:v>7.4315268287635933E-2</c:v>
                </c:pt>
                <c:pt idx="9188">
                  <c:v>7.4112584954635269E-2</c:v>
                </c:pt>
                <c:pt idx="9189">
                  <c:v>7.3462118287634853E-2</c:v>
                </c:pt>
                <c:pt idx="9190">
                  <c:v>7.2851118288633915E-2</c:v>
                </c:pt>
                <c:pt idx="9191">
                  <c:v>7.3572234954633858E-2</c:v>
                </c:pt>
                <c:pt idx="9192">
                  <c:v>7.4891901620634999E-2</c:v>
                </c:pt>
                <c:pt idx="9193">
                  <c:v>7.4796251620634552E-2</c:v>
                </c:pt>
                <c:pt idx="9194">
                  <c:v>7.3753851620635219E-2</c:v>
                </c:pt>
                <c:pt idx="9195">
                  <c:v>7.3563751621636003E-2</c:v>
                </c:pt>
                <c:pt idx="9196">
                  <c:v>7.3983084954635375E-2</c:v>
                </c:pt>
                <c:pt idx="9197">
                  <c:v>7.5640101621635397E-2</c:v>
                </c:pt>
                <c:pt idx="9198">
                  <c:v>7.4602184954635137E-2</c:v>
                </c:pt>
                <c:pt idx="9199">
                  <c:v>7.3489351621635196E-2</c:v>
                </c:pt>
                <c:pt idx="9200">
                  <c:v>7.3654951620634096E-2</c:v>
                </c:pt>
                <c:pt idx="9201">
                  <c:v>7.4423701621636612E-2</c:v>
                </c:pt>
                <c:pt idx="9202">
                  <c:v>7.550481828863545E-2</c:v>
                </c:pt>
                <c:pt idx="9203">
                  <c:v>7.5435734954634542E-2</c:v>
                </c:pt>
                <c:pt idx="9204">
                  <c:v>7.4322034954635102E-2</c:v>
                </c:pt>
                <c:pt idx="9205">
                  <c:v>7.4061434954634381E-2</c:v>
                </c:pt>
                <c:pt idx="9206">
                  <c:v>7.4542534954634393E-2</c:v>
                </c:pt>
                <c:pt idx="9207">
                  <c:v>7.5515251621634777E-2</c:v>
                </c:pt>
                <c:pt idx="9208">
                  <c:v>7.5052018287635663E-2</c:v>
                </c:pt>
                <c:pt idx="9209">
                  <c:v>7.3793618288634649E-2</c:v>
                </c:pt>
                <c:pt idx="9210">
                  <c:v>7.351128495463391E-2</c:v>
                </c:pt>
                <c:pt idx="9211">
                  <c:v>7.3586218288633903E-2</c:v>
                </c:pt>
                <c:pt idx="9212">
                  <c:v>7.5420168287635564E-2</c:v>
                </c:pt>
                <c:pt idx="9213">
                  <c:v>7.5404334954633528E-2</c:v>
                </c:pt>
                <c:pt idx="9214">
                  <c:v>7.4454234954634574E-2</c:v>
                </c:pt>
                <c:pt idx="9215">
                  <c:v>7.3794934954633989E-2</c:v>
                </c:pt>
                <c:pt idx="9216">
                  <c:v>7.4270701621635654E-2</c:v>
                </c:pt>
                <c:pt idx="9217">
                  <c:v>7.562485162163482E-2</c:v>
                </c:pt>
                <c:pt idx="9218">
                  <c:v>7.449560162063476E-2</c:v>
                </c:pt>
                <c:pt idx="9219">
                  <c:v>7.4364068288634316E-2</c:v>
                </c:pt>
                <c:pt idx="9220">
                  <c:v>7.3821018287635015E-2</c:v>
                </c:pt>
                <c:pt idx="9221">
                  <c:v>7.4292018287636014E-2</c:v>
                </c:pt>
                <c:pt idx="9222">
                  <c:v>7.4607434954634316E-2</c:v>
                </c:pt>
                <c:pt idx="9223">
                  <c:v>7.4748368287634565E-2</c:v>
                </c:pt>
                <c:pt idx="9224">
                  <c:v>7.4683334954634889E-2</c:v>
                </c:pt>
                <c:pt idx="9225">
                  <c:v>7.4196551621634216E-2</c:v>
                </c:pt>
                <c:pt idx="9226">
                  <c:v>7.3389401620634148E-2</c:v>
                </c:pt>
                <c:pt idx="9227">
                  <c:v>7.5577934954635412E-2</c:v>
                </c:pt>
                <c:pt idx="9228">
                  <c:v>7.4849118287634214E-2</c:v>
                </c:pt>
                <c:pt idx="9229">
                  <c:v>7.4633768287634711E-2</c:v>
                </c:pt>
                <c:pt idx="9230">
                  <c:v>7.4583318288634987E-2</c:v>
                </c:pt>
                <c:pt idx="9231">
                  <c:v>7.3433318287635801E-2</c:v>
                </c:pt>
                <c:pt idx="9232">
                  <c:v>7.5151268287635548E-2</c:v>
                </c:pt>
                <c:pt idx="9233">
                  <c:v>7.597793495463448E-2</c:v>
                </c:pt>
                <c:pt idx="9234">
                  <c:v>7.5121301620635267E-2</c:v>
                </c:pt>
                <c:pt idx="9235">
                  <c:v>7.4430418287635108E-2</c:v>
                </c:pt>
                <c:pt idx="9236">
                  <c:v>7.4527534954634961E-2</c:v>
                </c:pt>
                <c:pt idx="9237">
                  <c:v>7.4874784954635759E-2</c:v>
                </c:pt>
                <c:pt idx="9238">
                  <c:v>7.5837734954635666E-2</c:v>
                </c:pt>
                <c:pt idx="9239">
                  <c:v>7.510225162163478E-2</c:v>
                </c:pt>
                <c:pt idx="9240">
                  <c:v>7.4077868287636323E-2</c:v>
                </c:pt>
                <c:pt idx="9241">
                  <c:v>7.4589968287636227E-2</c:v>
                </c:pt>
                <c:pt idx="9242">
                  <c:v>7.469968495463411E-2</c:v>
                </c:pt>
                <c:pt idx="9243">
                  <c:v>7.4864068288634927E-2</c:v>
                </c:pt>
                <c:pt idx="9244">
                  <c:v>7.4372201621635187E-2</c:v>
                </c:pt>
                <c:pt idx="9245">
                  <c:v>7.3269951621636326E-2</c:v>
                </c:pt>
                <c:pt idx="9246">
                  <c:v>7.3351101620635989E-2</c:v>
                </c:pt>
                <c:pt idx="9247">
                  <c:v>7.4056168287634977E-2</c:v>
                </c:pt>
                <c:pt idx="9248">
                  <c:v>7.4691784954634161E-2</c:v>
                </c:pt>
                <c:pt idx="9249">
                  <c:v>7.3939218288634395E-2</c:v>
                </c:pt>
                <c:pt idx="9250">
                  <c:v>7.3518118287635575E-2</c:v>
                </c:pt>
                <c:pt idx="9251">
                  <c:v>7.3400451620635382E-2</c:v>
                </c:pt>
                <c:pt idx="9252">
                  <c:v>7.4720101621634699E-2</c:v>
                </c:pt>
                <c:pt idx="9253">
                  <c:v>7.535240162163595E-2</c:v>
                </c:pt>
                <c:pt idx="9254">
                  <c:v>7.4722918287635581E-2</c:v>
                </c:pt>
                <c:pt idx="9255">
                  <c:v>7.2893551621635938E-2</c:v>
                </c:pt>
                <c:pt idx="9256">
                  <c:v>7.3279251621634872E-2</c:v>
                </c:pt>
                <c:pt idx="9257">
                  <c:v>7.4199651621634916E-2</c:v>
                </c:pt>
                <c:pt idx="9258">
                  <c:v>7.3659918287635323E-2</c:v>
                </c:pt>
                <c:pt idx="9259">
                  <c:v>7.3219218287634918E-2</c:v>
                </c:pt>
                <c:pt idx="9260">
                  <c:v>7.2633734954633683E-2</c:v>
                </c:pt>
                <c:pt idx="9261">
                  <c:v>7.2731601621635195E-2</c:v>
                </c:pt>
                <c:pt idx="9262">
                  <c:v>7.406343495463466E-2</c:v>
                </c:pt>
                <c:pt idx="9263">
                  <c:v>7.414016828763606E-2</c:v>
                </c:pt>
                <c:pt idx="9264">
                  <c:v>7.3731784954636753E-2</c:v>
                </c:pt>
                <c:pt idx="9265">
                  <c:v>7.2917051621635226E-2</c:v>
                </c:pt>
                <c:pt idx="9266">
                  <c:v>7.2872334954634882E-2</c:v>
                </c:pt>
                <c:pt idx="9267">
                  <c:v>7.5449101621634457E-2</c:v>
                </c:pt>
                <c:pt idx="9268">
                  <c:v>7.4985684954635007E-2</c:v>
                </c:pt>
                <c:pt idx="9269">
                  <c:v>7.5209268287634773E-2</c:v>
                </c:pt>
                <c:pt idx="9270">
                  <c:v>7.4815384954634384E-2</c:v>
                </c:pt>
                <c:pt idx="9271">
                  <c:v>7.4521818287633851E-2</c:v>
                </c:pt>
                <c:pt idx="9272">
                  <c:v>7.5928151621635381E-2</c:v>
                </c:pt>
                <c:pt idx="9273">
                  <c:v>7.5325884954635131E-2</c:v>
                </c:pt>
                <c:pt idx="9274">
                  <c:v>7.4993301621635228E-2</c:v>
                </c:pt>
                <c:pt idx="9275">
                  <c:v>7.4326134954635054E-2</c:v>
                </c:pt>
                <c:pt idx="9276">
                  <c:v>7.4619384954635409E-2</c:v>
                </c:pt>
                <c:pt idx="9277">
                  <c:v>7.5297784954635377E-2</c:v>
                </c:pt>
                <c:pt idx="9278">
                  <c:v>7.4654901621636599E-2</c:v>
                </c:pt>
                <c:pt idx="9279">
                  <c:v>7.4168884954634168E-2</c:v>
                </c:pt>
                <c:pt idx="9280">
                  <c:v>7.4485784954633788E-2</c:v>
                </c:pt>
                <c:pt idx="9281">
                  <c:v>7.4530218288634403E-2</c:v>
                </c:pt>
                <c:pt idx="9282">
                  <c:v>7.4826818288636604E-2</c:v>
                </c:pt>
                <c:pt idx="9283">
                  <c:v>7.5266601621635149E-2</c:v>
                </c:pt>
                <c:pt idx="9284">
                  <c:v>7.4568284954635106E-2</c:v>
                </c:pt>
                <c:pt idx="9285">
                  <c:v>7.3465618287634898E-2</c:v>
                </c:pt>
                <c:pt idx="9286">
                  <c:v>7.4453234954635322E-2</c:v>
                </c:pt>
                <c:pt idx="9287">
                  <c:v>7.5692984954635195E-2</c:v>
                </c:pt>
                <c:pt idx="9288">
                  <c:v>7.6042401621636474E-2</c:v>
                </c:pt>
                <c:pt idx="9289">
                  <c:v>7.4551534954634763E-2</c:v>
                </c:pt>
                <c:pt idx="9290">
                  <c:v>7.3658884954635712E-2</c:v>
                </c:pt>
                <c:pt idx="9291">
                  <c:v>7.3405868287634762E-2</c:v>
                </c:pt>
                <c:pt idx="9292">
                  <c:v>7.5081084954636085E-2</c:v>
                </c:pt>
                <c:pt idx="9293">
                  <c:v>7.4420118288633846E-2</c:v>
                </c:pt>
                <c:pt idx="9294">
                  <c:v>7.4366168288635764E-2</c:v>
                </c:pt>
                <c:pt idx="9295">
                  <c:v>7.3732901620635533E-2</c:v>
                </c:pt>
                <c:pt idx="9296">
                  <c:v>7.4144568288634277E-2</c:v>
                </c:pt>
                <c:pt idx="9297">
                  <c:v>7.5196484954634629E-2</c:v>
                </c:pt>
                <c:pt idx="9298">
                  <c:v>7.4788134954635682E-2</c:v>
                </c:pt>
                <c:pt idx="9299">
                  <c:v>7.4151268288636191E-2</c:v>
                </c:pt>
                <c:pt idx="9300">
                  <c:v>7.3606484954636203E-2</c:v>
                </c:pt>
                <c:pt idx="9301">
                  <c:v>7.4022351620634114E-2</c:v>
                </c:pt>
                <c:pt idx="9302">
                  <c:v>7.505216828763564E-2</c:v>
                </c:pt>
                <c:pt idx="9303">
                  <c:v>7.4829318287635532E-2</c:v>
                </c:pt>
                <c:pt idx="9304">
                  <c:v>7.3949551621636106E-2</c:v>
                </c:pt>
                <c:pt idx="9305">
                  <c:v>7.4054601620634403E-2</c:v>
                </c:pt>
                <c:pt idx="9306">
                  <c:v>7.4261168287634322E-2</c:v>
                </c:pt>
                <c:pt idx="9307">
                  <c:v>7.5972134954635978E-2</c:v>
                </c:pt>
                <c:pt idx="9308">
                  <c:v>7.5370451620635409E-2</c:v>
                </c:pt>
                <c:pt idx="9309">
                  <c:v>7.4966518287636591E-2</c:v>
                </c:pt>
                <c:pt idx="9310">
                  <c:v>7.4268201620634772E-2</c:v>
                </c:pt>
                <c:pt idx="9311">
                  <c:v>7.3936684954634929E-2</c:v>
                </c:pt>
                <c:pt idx="9312">
                  <c:v>7.4376668288634123E-2</c:v>
                </c:pt>
                <c:pt idx="9313">
                  <c:v>7.4319434954634916E-2</c:v>
                </c:pt>
                <c:pt idx="9314">
                  <c:v>7.4301768288634579E-2</c:v>
                </c:pt>
                <c:pt idx="9315">
                  <c:v>7.381703495463468E-2</c:v>
                </c:pt>
                <c:pt idx="9316">
                  <c:v>7.3667668287635296E-2</c:v>
                </c:pt>
                <c:pt idx="9317">
                  <c:v>7.5804651621636326E-2</c:v>
                </c:pt>
                <c:pt idx="9318">
                  <c:v>7.5615768287635193E-2</c:v>
                </c:pt>
                <c:pt idx="9319">
                  <c:v>7.4227818288635478E-2</c:v>
                </c:pt>
                <c:pt idx="9320">
                  <c:v>7.4086051621634313E-2</c:v>
                </c:pt>
                <c:pt idx="9321">
                  <c:v>7.3820668287636254E-2</c:v>
                </c:pt>
                <c:pt idx="9322">
                  <c:v>7.4826184954636249E-2</c:v>
                </c:pt>
                <c:pt idx="9323">
                  <c:v>7.554621828763422E-2</c:v>
                </c:pt>
                <c:pt idx="9324">
                  <c:v>7.4630484954635451E-2</c:v>
                </c:pt>
                <c:pt idx="9325">
                  <c:v>7.4124634954635754E-2</c:v>
                </c:pt>
                <c:pt idx="9326">
                  <c:v>7.4286451621634969E-2</c:v>
                </c:pt>
                <c:pt idx="9327">
                  <c:v>7.4882418287634339E-2</c:v>
                </c:pt>
                <c:pt idx="9328">
                  <c:v>7.5243684954635542E-2</c:v>
                </c:pt>
                <c:pt idx="9329">
                  <c:v>7.4632218287634361E-2</c:v>
                </c:pt>
                <c:pt idx="9330">
                  <c:v>7.4289701620635556E-2</c:v>
                </c:pt>
                <c:pt idx="9331">
                  <c:v>7.3912434954633982E-2</c:v>
                </c:pt>
                <c:pt idx="9332">
                  <c:v>7.4416168287635559E-2</c:v>
                </c:pt>
                <c:pt idx="9333">
                  <c:v>7.5021684954636486E-2</c:v>
                </c:pt>
                <c:pt idx="9334">
                  <c:v>7.4545901620636373E-2</c:v>
                </c:pt>
                <c:pt idx="9335">
                  <c:v>7.3944068287635917E-2</c:v>
                </c:pt>
                <c:pt idx="9336">
                  <c:v>7.4076451621634037E-2</c:v>
                </c:pt>
                <c:pt idx="9337">
                  <c:v>7.5085334954636013E-2</c:v>
                </c:pt>
                <c:pt idx="9338">
                  <c:v>7.5517484954634201E-2</c:v>
                </c:pt>
                <c:pt idx="9339">
                  <c:v>7.4398768288636591E-2</c:v>
                </c:pt>
                <c:pt idx="9340">
                  <c:v>7.3410718288634685E-2</c:v>
                </c:pt>
                <c:pt idx="9341">
                  <c:v>7.3521884954635214E-2</c:v>
                </c:pt>
                <c:pt idx="9342">
                  <c:v>7.4261068287634929E-2</c:v>
                </c:pt>
                <c:pt idx="9343">
                  <c:v>7.4005118287635258E-2</c:v>
                </c:pt>
                <c:pt idx="9344">
                  <c:v>7.3576901621636909E-2</c:v>
                </c:pt>
                <c:pt idx="9345">
                  <c:v>7.3143534954635131E-2</c:v>
                </c:pt>
                <c:pt idx="9346">
                  <c:v>7.3250268287635395E-2</c:v>
                </c:pt>
                <c:pt idx="9347">
                  <c:v>7.3894701621636388E-2</c:v>
                </c:pt>
                <c:pt idx="9348">
                  <c:v>7.3954918287634813E-2</c:v>
                </c:pt>
                <c:pt idx="9349">
                  <c:v>7.3326001621635856E-2</c:v>
                </c:pt>
                <c:pt idx="9350">
                  <c:v>7.2813201620634788E-2</c:v>
                </c:pt>
                <c:pt idx="9351">
                  <c:v>7.230641828863496E-2</c:v>
                </c:pt>
                <c:pt idx="9352">
                  <c:v>7.4159268288635533E-2</c:v>
                </c:pt>
                <c:pt idx="9353">
                  <c:v>7.3553651621635213E-2</c:v>
                </c:pt>
                <c:pt idx="9354">
                  <c:v>7.3199084954635923E-2</c:v>
                </c:pt>
                <c:pt idx="9355">
                  <c:v>7.2105268288636198E-2</c:v>
                </c:pt>
                <c:pt idx="9356">
                  <c:v>7.2907284954634749E-2</c:v>
                </c:pt>
                <c:pt idx="9357">
                  <c:v>7.4278868288635197E-2</c:v>
                </c:pt>
                <c:pt idx="9358">
                  <c:v>7.4591701621635226E-2</c:v>
                </c:pt>
                <c:pt idx="9359">
                  <c:v>7.302990162063408E-2</c:v>
                </c:pt>
                <c:pt idx="9360">
                  <c:v>7.2059118287635032E-2</c:v>
                </c:pt>
                <c:pt idx="9361">
                  <c:v>7.2452784954636501E-2</c:v>
                </c:pt>
                <c:pt idx="9362">
                  <c:v>7.4359518288634435E-2</c:v>
                </c:pt>
                <c:pt idx="9363">
                  <c:v>7.3792318288635445E-2</c:v>
                </c:pt>
                <c:pt idx="9364">
                  <c:v>7.3420468288634938E-2</c:v>
                </c:pt>
                <c:pt idx="9365">
                  <c:v>7.2851034954634658E-2</c:v>
                </c:pt>
                <c:pt idx="9366">
                  <c:v>7.3170101621634759E-2</c:v>
                </c:pt>
                <c:pt idx="9367">
                  <c:v>7.4388784954633552E-2</c:v>
                </c:pt>
                <c:pt idx="9368">
                  <c:v>7.4195551620634875E-2</c:v>
                </c:pt>
                <c:pt idx="9369">
                  <c:v>7.3651284954635715E-2</c:v>
                </c:pt>
                <c:pt idx="9370">
                  <c:v>7.2953351620634793E-2</c:v>
                </c:pt>
                <c:pt idx="9371">
                  <c:v>7.3104151620636687E-2</c:v>
                </c:pt>
                <c:pt idx="9372">
                  <c:v>7.4741151621635554E-2</c:v>
                </c:pt>
                <c:pt idx="9373">
                  <c:v>7.4965501621635428E-2</c:v>
                </c:pt>
                <c:pt idx="9374">
                  <c:v>7.3684701621635457E-2</c:v>
                </c:pt>
                <c:pt idx="9375">
                  <c:v>7.2656318288636529E-2</c:v>
                </c:pt>
                <c:pt idx="9376">
                  <c:v>7.3043734954635925E-2</c:v>
                </c:pt>
                <c:pt idx="9377">
                  <c:v>7.50190849546363E-2</c:v>
                </c:pt>
                <c:pt idx="9378">
                  <c:v>7.4636834954636827E-2</c:v>
                </c:pt>
                <c:pt idx="9379">
                  <c:v>7.3336184954634037E-2</c:v>
                </c:pt>
                <c:pt idx="9380">
                  <c:v>7.1712951621636295E-2</c:v>
                </c:pt>
                <c:pt idx="9381">
                  <c:v>7.1847301620635934E-2</c:v>
                </c:pt>
                <c:pt idx="9382">
                  <c:v>7.284678495463473E-2</c:v>
                </c:pt>
                <c:pt idx="9383">
                  <c:v>7.3489984954635462E-2</c:v>
                </c:pt>
                <c:pt idx="9384">
                  <c:v>7.2391268288635319E-2</c:v>
                </c:pt>
                <c:pt idx="9385">
                  <c:v>7.1841718287634665E-2</c:v>
                </c:pt>
                <c:pt idx="9386">
                  <c:v>7.2421584954636048E-2</c:v>
                </c:pt>
                <c:pt idx="9387">
                  <c:v>7.2918768287633912E-2</c:v>
                </c:pt>
                <c:pt idx="9388">
                  <c:v>7.3004884954634891E-2</c:v>
                </c:pt>
                <c:pt idx="9389">
                  <c:v>7.2878668288634346E-2</c:v>
                </c:pt>
                <c:pt idx="9390">
                  <c:v>7.2120951620636392E-2</c:v>
                </c:pt>
                <c:pt idx="9391">
                  <c:v>7.2282651621634303E-2</c:v>
                </c:pt>
                <c:pt idx="9392">
                  <c:v>7.5576584954633846E-2</c:v>
                </c:pt>
                <c:pt idx="9393">
                  <c:v>7.6037401621634887E-2</c:v>
                </c:pt>
                <c:pt idx="9394">
                  <c:v>7.5239534954635007E-2</c:v>
                </c:pt>
                <c:pt idx="9395">
                  <c:v>7.5027734954636133E-2</c:v>
                </c:pt>
                <c:pt idx="9396">
                  <c:v>7.5518134954634691E-2</c:v>
                </c:pt>
                <c:pt idx="9397">
                  <c:v>7.6786368287635215E-2</c:v>
                </c:pt>
                <c:pt idx="9398">
                  <c:v>7.5999818288634474E-2</c:v>
                </c:pt>
                <c:pt idx="9399">
                  <c:v>7.5195401620636121E-2</c:v>
                </c:pt>
                <c:pt idx="9400">
                  <c:v>7.5235051621635934E-2</c:v>
                </c:pt>
                <c:pt idx="9401">
                  <c:v>7.5014251620634825E-2</c:v>
                </c:pt>
                <c:pt idx="9402">
                  <c:v>7.6880251621634615E-2</c:v>
                </c:pt>
                <c:pt idx="9403">
                  <c:v>7.6762184954636853E-2</c:v>
                </c:pt>
                <c:pt idx="9404">
                  <c:v>7.5296168287635995E-2</c:v>
                </c:pt>
                <c:pt idx="9405">
                  <c:v>7.4530034954635754E-2</c:v>
                </c:pt>
                <c:pt idx="9406">
                  <c:v>7.499150162063542E-2</c:v>
                </c:pt>
                <c:pt idx="9407">
                  <c:v>7.6743901621636385E-2</c:v>
                </c:pt>
                <c:pt idx="9408">
                  <c:v>7.7391234954633875E-2</c:v>
                </c:pt>
                <c:pt idx="9409">
                  <c:v>7.7364484954633911E-2</c:v>
                </c:pt>
                <c:pt idx="9410">
                  <c:v>7.7560284954635877E-2</c:v>
                </c:pt>
                <c:pt idx="9411">
                  <c:v>7.7976651621636167E-2</c:v>
                </c:pt>
                <c:pt idx="9412">
                  <c:v>8.0341818287633787E-2</c:v>
                </c:pt>
                <c:pt idx="9413">
                  <c:v>8.120446828763575E-2</c:v>
                </c:pt>
                <c:pt idx="9414">
                  <c:v>8.1641868288634983E-2</c:v>
                </c:pt>
                <c:pt idx="9415">
                  <c:v>8.1380268287634921E-2</c:v>
                </c:pt>
                <c:pt idx="9416">
                  <c:v>8.2377334954635645E-2</c:v>
                </c:pt>
                <c:pt idx="9417">
                  <c:v>8.4115068287633848E-2</c:v>
                </c:pt>
                <c:pt idx="9418">
                  <c:v>8.4877318287634923E-2</c:v>
                </c:pt>
                <c:pt idx="9419">
                  <c:v>8.4690134954635982E-2</c:v>
                </c:pt>
                <c:pt idx="9420">
                  <c:v>8.4667368287636352E-2</c:v>
                </c:pt>
                <c:pt idx="9421">
                  <c:v>8.439011828763468E-2</c:v>
                </c:pt>
                <c:pt idx="9422">
                  <c:v>8.5874751621634632E-2</c:v>
                </c:pt>
                <c:pt idx="9423">
                  <c:v>8.6413068288635403E-2</c:v>
                </c:pt>
                <c:pt idx="9424">
                  <c:v>8.5944201620636124E-2</c:v>
                </c:pt>
                <c:pt idx="9425">
                  <c:v>8.6003401620635161E-2</c:v>
                </c:pt>
                <c:pt idx="9426">
                  <c:v>8.6575851621635197E-2</c:v>
                </c:pt>
                <c:pt idx="9427">
                  <c:v>8.724875162163484E-2</c:v>
                </c:pt>
                <c:pt idx="9428">
                  <c:v>8.870811828763428E-2</c:v>
                </c:pt>
                <c:pt idx="9429">
                  <c:v>8.7927518287635481E-2</c:v>
                </c:pt>
                <c:pt idx="9430">
                  <c:v>8.7493684954635415E-2</c:v>
                </c:pt>
                <c:pt idx="9431">
                  <c:v>8.8087534954634977E-2</c:v>
                </c:pt>
                <c:pt idx="9432">
                  <c:v>8.8691834954635868E-2</c:v>
                </c:pt>
                <c:pt idx="9433">
                  <c:v>8.9056801621634124E-2</c:v>
                </c:pt>
                <c:pt idx="9434">
                  <c:v>8.8733951621634249E-2</c:v>
                </c:pt>
                <c:pt idx="9435">
                  <c:v>8.8224218287635298E-2</c:v>
                </c:pt>
                <c:pt idx="9436">
                  <c:v>8.8338684954635399E-2</c:v>
                </c:pt>
                <c:pt idx="9437">
                  <c:v>8.9820301620635506E-2</c:v>
                </c:pt>
                <c:pt idx="9438">
                  <c:v>9.0886001621635432E-2</c:v>
                </c:pt>
                <c:pt idx="9439">
                  <c:v>9.0796484954635576E-2</c:v>
                </c:pt>
                <c:pt idx="9440">
                  <c:v>8.9023451621635191E-2</c:v>
                </c:pt>
                <c:pt idx="9441">
                  <c:v>8.8941684954635308E-2</c:v>
                </c:pt>
                <c:pt idx="9442">
                  <c:v>9.0119784954635934E-2</c:v>
                </c:pt>
                <c:pt idx="9443">
                  <c:v>9.1395968288635304E-2</c:v>
                </c:pt>
                <c:pt idx="9444">
                  <c:v>9.0052734954635755E-2</c:v>
                </c:pt>
                <c:pt idx="9445">
                  <c:v>9.0034834954634407E-2</c:v>
                </c:pt>
                <c:pt idx="9446">
                  <c:v>9.0457934954635194E-2</c:v>
                </c:pt>
                <c:pt idx="9447">
                  <c:v>9.1451868287634769E-2</c:v>
                </c:pt>
                <c:pt idx="9448">
                  <c:v>9.1670134954636412E-2</c:v>
                </c:pt>
                <c:pt idx="9449">
                  <c:v>9.1176418287634592E-2</c:v>
                </c:pt>
                <c:pt idx="9450">
                  <c:v>9.0965734954634586E-2</c:v>
                </c:pt>
                <c:pt idx="9451">
                  <c:v>9.1345051620635248E-2</c:v>
                </c:pt>
                <c:pt idx="9452">
                  <c:v>9.2081001621634601E-2</c:v>
                </c:pt>
                <c:pt idx="9453">
                  <c:v>9.1704434954635788E-2</c:v>
                </c:pt>
                <c:pt idx="9454">
                  <c:v>9.1721768287634037E-2</c:v>
                </c:pt>
                <c:pt idx="9455">
                  <c:v>9.1280034954634021E-2</c:v>
                </c:pt>
                <c:pt idx="9456">
                  <c:v>9.1448318287635916E-2</c:v>
                </c:pt>
                <c:pt idx="9457">
                  <c:v>9.25044349546357E-2</c:v>
                </c:pt>
                <c:pt idx="9458">
                  <c:v>9.2737751621633807E-2</c:v>
                </c:pt>
                <c:pt idx="9459">
                  <c:v>9.2845568287634267E-2</c:v>
                </c:pt>
                <c:pt idx="9460">
                  <c:v>9.2225751621635071E-2</c:v>
                </c:pt>
                <c:pt idx="9461">
                  <c:v>9.2278534954635477E-2</c:v>
                </c:pt>
                <c:pt idx="9462">
                  <c:v>9.2698634954634956E-2</c:v>
                </c:pt>
                <c:pt idx="9463">
                  <c:v>9.3870968288635753E-2</c:v>
                </c:pt>
                <c:pt idx="9464">
                  <c:v>9.2370234954634173E-2</c:v>
                </c:pt>
                <c:pt idx="9465">
                  <c:v>9.2068334954635761E-2</c:v>
                </c:pt>
                <c:pt idx="9466">
                  <c:v>9.2900084954635448E-2</c:v>
                </c:pt>
                <c:pt idx="9467">
                  <c:v>9.3410468287634801E-2</c:v>
                </c:pt>
                <c:pt idx="9468">
                  <c:v>9.3239318288634992E-2</c:v>
                </c:pt>
                <c:pt idx="9469">
                  <c:v>9.2590918287635576E-2</c:v>
                </c:pt>
                <c:pt idx="9470">
                  <c:v>9.3503668287636815E-2</c:v>
                </c:pt>
                <c:pt idx="9471">
                  <c:v>9.3649968288635949E-2</c:v>
                </c:pt>
                <c:pt idx="9472">
                  <c:v>9.3482301621634095E-2</c:v>
                </c:pt>
                <c:pt idx="9473">
                  <c:v>9.3570284954635513E-2</c:v>
                </c:pt>
                <c:pt idx="9474">
                  <c:v>9.3528651620633868E-2</c:v>
                </c:pt>
                <c:pt idx="9475">
                  <c:v>9.2860018287636154E-2</c:v>
                </c:pt>
                <c:pt idx="9476">
                  <c:v>9.2529218287633969E-2</c:v>
                </c:pt>
                <c:pt idx="9477">
                  <c:v>9.4428234954635842E-2</c:v>
                </c:pt>
                <c:pt idx="9478">
                  <c:v>9.4194201621634749E-2</c:v>
                </c:pt>
                <c:pt idx="9479">
                  <c:v>9.3715718288635147E-2</c:v>
                </c:pt>
                <c:pt idx="9480">
                  <c:v>9.2902901621634643E-2</c:v>
                </c:pt>
                <c:pt idx="9481">
                  <c:v>9.3263218287635313E-2</c:v>
                </c:pt>
                <c:pt idx="9482">
                  <c:v>9.400318495463536E-2</c:v>
                </c:pt>
                <c:pt idx="9483">
                  <c:v>9.4382801620635975E-2</c:v>
                </c:pt>
                <c:pt idx="9484">
                  <c:v>9.3632034954635929E-2</c:v>
                </c:pt>
                <c:pt idx="9485">
                  <c:v>9.3106018288635101E-2</c:v>
                </c:pt>
                <c:pt idx="9486">
                  <c:v>9.3315518288633742E-2</c:v>
                </c:pt>
                <c:pt idx="9487">
                  <c:v>9.4719468287633918E-2</c:v>
                </c:pt>
                <c:pt idx="9488">
                  <c:v>9.4765884954634588E-2</c:v>
                </c:pt>
                <c:pt idx="9489">
                  <c:v>9.3519084954635817E-2</c:v>
                </c:pt>
                <c:pt idx="9490">
                  <c:v>9.2997768287634758E-2</c:v>
                </c:pt>
                <c:pt idx="9491">
                  <c:v>9.3008984954634416E-2</c:v>
                </c:pt>
                <c:pt idx="9492">
                  <c:v>9.4329784954634649E-2</c:v>
                </c:pt>
                <c:pt idx="9493">
                  <c:v>9.4093751621635052E-2</c:v>
                </c:pt>
                <c:pt idx="9494">
                  <c:v>9.3598751620634163E-2</c:v>
                </c:pt>
                <c:pt idx="9495">
                  <c:v>9.3559501621635649E-2</c:v>
                </c:pt>
                <c:pt idx="9496">
                  <c:v>9.2889101621635023E-2</c:v>
                </c:pt>
                <c:pt idx="9497">
                  <c:v>9.4628184954634792E-2</c:v>
                </c:pt>
                <c:pt idx="9498">
                  <c:v>9.4662834954634706E-2</c:v>
                </c:pt>
                <c:pt idx="9499">
                  <c:v>9.4315118288635619E-2</c:v>
                </c:pt>
                <c:pt idx="9500">
                  <c:v>9.3777184954635745E-2</c:v>
                </c:pt>
                <c:pt idx="9501">
                  <c:v>9.3485051620635945E-2</c:v>
                </c:pt>
                <c:pt idx="9502">
                  <c:v>9.4610818287634318E-2</c:v>
                </c:pt>
                <c:pt idx="9503">
                  <c:v>9.4634801620635672E-2</c:v>
                </c:pt>
                <c:pt idx="9504">
                  <c:v>9.3623668288635914E-2</c:v>
                </c:pt>
                <c:pt idx="9505">
                  <c:v>9.3312034954635609E-2</c:v>
                </c:pt>
                <c:pt idx="9506">
                  <c:v>9.3399534954634961E-2</c:v>
                </c:pt>
                <c:pt idx="9507">
                  <c:v>9.4641451621635314E-2</c:v>
                </c:pt>
                <c:pt idx="9508">
                  <c:v>9.4140218288636307E-2</c:v>
                </c:pt>
                <c:pt idx="9509">
                  <c:v>9.3891684954636206E-2</c:v>
                </c:pt>
                <c:pt idx="9510">
                  <c:v>9.3700084954633583E-2</c:v>
                </c:pt>
                <c:pt idx="9511">
                  <c:v>9.3698068287634856E-2</c:v>
                </c:pt>
                <c:pt idx="9512">
                  <c:v>9.5188934954634791E-2</c:v>
                </c:pt>
                <c:pt idx="9513">
                  <c:v>9.4345451621636572E-2</c:v>
                </c:pt>
                <c:pt idx="9514">
                  <c:v>9.3928701621635385E-2</c:v>
                </c:pt>
                <c:pt idx="9515">
                  <c:v>9.3780684954634014E-2</c:v>
                </c:pt>
                <c:pt idx="9516">
                  <c:v>9.4298084954635458E-2</c:v>
                </c:pt>
                <c:pt idx="9517">
                  <c:v>9.5039134954635701E-2</c:v>
                </c:pt>
                <c:pt idx="9518">
                  <c:v>9.4696284954636584E-2</c:v>
                </c:pt>
                <c:pt idx="9519">
                  <c:v>9.4337568287634982E-2</c:v>
                </c:pt>
                <c:pt idx="9520">
                  <c:v>9.4387034954635768E-2</c:v>
                </c:pt>
                <c:pt idx="9521">
                  <c:v>9.4201851620635241E-2</c:v>
                </c:pt>
                <c:pt idx="9522">
                  <c:v>9.5752651621635737E-2</c:v>
                </c:pt>
                <c:pt idx="9523">
                  <c:v>9.6254184954634697E-2</c:v>
                </c:pt>
                <c:pt idx="9524">
                  <c:v>9.5136534954635282E-2</c:v>
                </c:pt>
                <c:pt idx="9525">
                  <c:v>9.5012801620635218E-2</c:v>
                </c:pt>
                <c:pt idx="9526">
                  <c:v>9.5105768287634534E-2</c:v>
                </c:pt>
                <c:pt idx="9527">
                  <c:v>9.6340451621635653E-2</c:v>
                </c:pt>
                <c:pt idx="9528">
                  <c:v>9.6197618287636205E-2</c:v>
                </c:pt>
                <c:pt idx="9529">
                  <c:v>9.548155162163488E-2</c:v>
                </c:pt>
                <c:pt idx="9530">
                  <c:v>9.4702468288636071E-2</c:v>
                </c:pt>
                <c:pt idx="9531">
                  <c:v>9.471786828763476E-2</c:v>
                </c:pt>
                <c:pt idx="9532">
                  <c:v>9.6106918288635074E-2</c:v>
                </c:pt>
                <c:pt idx="9533">
                  <c:v>9.6549718287635061E-2</c:v>
                </c:pt>
                <c:pt idx="9534">
                  <c:v>9.5159818287633785E-2</c:v>
                </c:pt>
                <c:pt idx="9535">
                  <c:v>9.4611284954634473E-2</c:v>
                </c:pt>
                <c:pt idx="9536">
                  <c:v>9.4750001620635432E-2</c:v>
                </c:pt>
                <c:pt idx="9537">
                  <c:v>9.5930234954636179E-2</c:v>
                </c:pt>
                <c:pt idx="9538">
                  <c:v>9.6611634954635678E-2</c:v>
                </c:pt>
                <c:pt idx="9539">
                  <c:v>9.5767418287635936E-2</c:v>
                </c:pt>
                <c:pt idx="9540">
                  <c:v>9.4081334954633805E-2</c:v>
                </c:pt>
                <c:pt idx="9541">
                  <c:v>9.499513495463488E-2</c:v>
                </c:pt>
                <c:pt idx="9542">
                  <c:v>9.6435701621636755E-2</c:v>
                </c:pt>
                <c:pt idx="9543">
                  <c:v>9.5966868288636237E-2</c:v>
                </c:pt>
                <c:pt idx="9544">
                  <c:v>9.4697234954635251E-2</c:v>
                </c:pt>
                <c:pt idx="9545">
                  <c:v>9.4448151620634052E-2</c:v>
                </c:pt>
                <c:pt idx="9546">
                  <c:v>9.4264651620635492E-2</c:v>
                </c:pt>
                <c:pt idx="9547">
                  <c:v>9.6009901621634613E-2</c:v>
                </c:pt>
                <c:pt idx="9548">
                  <c:v>9.5966884954634596E-2</c:v>
                </c:pt>
                <c:pt idx="9549">
                  <c:v>9.4791551620636044E-2</c:v>
                </c:pt>
                <c:pt idx="9550">
                  <c:v>9.479408495463551E-2</c:v>
                </c:pt>
                <c:pt idx="9551">
                  <c:v>9.5112968288635275E-2</c:v>
                </c:pt>
                <c:pt idx="9552">
                  <c:v>9.6077451621635307E-2</c:v>
                </c:pt>
                <c:pt idx="9553">
                  <c:v>9.5782618288634241E-2</c:v>
                </c:pt>
                <c:pt idx="9554">
                  <c:v>9.4578734954636007E-2</c:v>
                </c:pt>
                <c:pt idx="9555">
                  <c:v>9.3763918287635223E-2</c:v>
                </c:pt>
                <c:pt idx="9556">
                  <c:v>9.4117918287636743E-2</c:v>
                </c:pt>
                <c:pt idx="9557">
                  <c:v>9.5448868287634797E-2</c:v>
                </c:pt>
                <c:pt idx="9558">
                  <c:v>9.5294168288635378E-2</c:v>
                </c:pt>
                <c:pt idx="9559">
                  <c:v>9.4351318288634106E-2</c:v>
                </c:pt>
                <c:pt idx="9560">
                  <c:v>9.4243434954634525E-2</c:v>
                </c:pt>
                <c:pt idx="9561">
                  <c:v>9.4151184954634731E-2</c:v>
                </c:pt>
                <c:pt idx="9562">
                  <c:v>9.5422668288634244E-2</c:v>
                </c:pt>
                <c:pt idx="9563">
                  <c:v>9.513751828763431E-2</c:v>
                </c:pt>
                <c:pt idx="9564">
                  <c:v>9.4332168288635915E-2</c:v>
                </c:pt>
                <c:pt idx="9565">
                  <c:v>9.3607068287635459E-2</c:v>
                </c:pt>
                <c:pt idx="9566">
                  <c:v>9.3613651620635979E-2</c:v>
                </c:pt>
                <c:pt idx="9567">
                  <c:v>9.5695051621634081E-2</c:v>
                </c:pt>
                <c:pt idx="9568">
                  <c:v>9.4767768287635251E-2</c:v>
                </c:pt>
                <c:pt idx="9569">
                  <c:v>9.3670568287635009E-2</c:v>
                </c:pt>
                <c:pt idx="9570">
                  <c:v>9.3539934954636111E-2</c:v>
                </c:pt>
                <c:pt idx="9571">
                  <c:v>9.4028518288634816E-2</c:v>
                </c:pt>
                <c:pt idx="9572">
                  <c:v>9.4731818288636221E-2</c:v>
                </c:pt>
                <c:pt idx="9573">
                  <c:v>9.4829851620634203E-2</c:v>
                </c:pt>
                <c:pt idx="9574">
                  <c:v>9.4231818287635521E-2</c:v>
                </c:pt>
                <c:pt idx="9575">
                  <c:v>9.3347701621634999E-2</c:v>
                </c:pt>
                <c:pt idx="9576">
                  <c:v>9.3455301620634673E-2</c:v>
                </c:pt>
                <c:pt idx="9577">
                  <c:v>9.5029984954635355E-2</c:v>
                </c:pt>
                <c:pt idx="9578">
                  <c:v>9.4777101621634247E-2</c:v>
                </c:pt>
                <c:pt idx="9579">
                  <c:v>9.35550182886348E-2</c:v>
                </c:pt>
                <c:pt idx="9580">
                  <c:v>9.3157651621634502E-2</c:v>
                </c:pt>
                <c:pt idx="9581">
                  <c:v>9.3695034954634965E-2</c:v>
                </c:pt>
                <c:pt idx="9582">
                  <c:v>9.5025001621635768E-2</c:v>
                </c:pt>
                <c:pt idx="9583">
                  <c:v>9.4118234954635144E-2</c:v>
                </c:pt>
                <c:pt idx="9584">
                  <c:v>9.3027268288634973E-2</c:v>
                </c:pt>
                <c:pt idx="9585">
                  <c:v>9.293808495463543E-2</c:v>
                </c:pt>
                <c:pt idx="9586">
                  <c:v>9.3063668287635709E-2</c:v>
                </c:pt>
                <c:pt idx="9587">
                  <c:v>9.3911168288636576E-2</c:v>
                </c:pt>
                <c:pt idx="9588">
                  <c:v>9.4164384954634445E-2</c:v>
                </c:pt>
                <c:pt idx="9589">
                  <c:v>9.349113495463604E-2</c:v>
                </c:pt>
                <c:pt idx="9590">
                  <c:v>9.3259034954634418E-2</c:v>
                </c:pt>
                <c:pt idx="9591">
                  <c:v>9.32778182876354E-2</c:v>
                </c:pt>
                <c:pt idx="9592">
                  <c:v>9.3519401621635995E-2</c:v>
                </c:pt>
                <c:pt idx="9593">
                  <c:v>9.3874684954636495E-2</c:v>
                </c:pt>
                <c:pt idx="9594">
                  <c:v>9.2898701621635299E-2</c:v>
                </c:pt>
                <c:pt idx="9595">
                  <c:v>9.2598834954633974E-2</c:v>
                </c:pt>
                <c:pt idx="9596">
                  <c:v>9.2506801621634965E-2</c:v>
                </c:pt>
                <c:pt idx="9597">
                  <c:v>9.3577251620635155E-2</c:v>
                </c:pt>
                <c:pt idx="9598">
                  <c:v>9.3153868287636415E-2</c:v>
                </c:pt>
                <c:pt idx="9599">
                  <c:v>9.3126584954633801E-2</c:v>
                </c:pt>
                <c:pt idx="9600">
                  <c:v>9.2651368287636787E-2</c:v>
                </c:pt>
                <c:pt idx="9601">
                  <c:v>9.2711751620635413E-2</c:v>
                </c:pt>
                <c:pt idx="9602">
                  <c:v>9.3894118287634415E-2</c:v>
                </c:pt>
                <c:pt idx="9603">
                  <c:v>9.3343651621633855E-2</c:v>
                </c:pt>
                <c:pt idx="9604">
                  <c:v>9.3799218287635627E-2</c:v>
                </c:pt>
                <c:pt idx="9605">
                  <c:v>9.307540162063424E-2</c:v>
                </c:pt>
                <c:pt idx="9606">
                  <c:v>9.2760284954634203E-2</c:v>
                </c:pt>
                <c:pt idx="9607">
                  <c:v>9.3513101621635203E-2</c:v>
                </c:pt>
                <c:pt idx="9608">
                  <c:v>9.3981651620634127E-2</c:v>
                </c:pt>
                <c:pt idx="9609">
                  <c:v>9.316186828863407E-2</c:v>
                </c:pt>
                <c:pt idx="9610">
                  <c:v>9.2200118287635663E-2</c:v>
                </c:pt>
                <c:pt idx="9611">
                  <c:v>9.2247451621634641E-2</c:v>
                </c:pt>
                <c:pt idx="9612">
                  <c:v>9.3457668287633938E-2</c:v>
                </c:pt>
                <c:pt idx="9613">
                  <c:v>9.3657751621636282E-2</c:v>
                </c:pt>
                <c:pt idx="9614">
                  <c:v>9.2871834954635718E-2</c:v>
                </c:pt>
                <c:pt idx="9615">
                  <c:v>9.2782084954634941E-2</c:v>
                </c:pt>
                <c:pt idx="9616">
                  <c:v>9.299220162163549E-2</c:v>
                </c:pt>
                <c:pt idx="9617">
                  <c:v>9.3758918287635412E-2</c:v>
                </c:pt>
                <c:pt idx="9618">
                  <c:v>9.409318495463373E-2</c:v>
                </c:pt>
                <c:pt idx="9619">
                  <c:v>9.2724751621636431E-2</c:v>
                </c:pt>
                <c:pt idx="9620">
                  <c:v>9.1370951620635937E-2</c:v>
                </c:pt>
                <c:pt idx="9621">
                  <c:v>9.1078868287635034E-2</c:v>
                </c:pt>
                <c:pt idx="9622">
                  <c:v>9.2722934954636488E-2</c:v>
                </c:pt>
                <c:pt idx="9623">
                  <c:v>9.2971884954634293E-2</c:v>
                </c:pt>
                <c:pt idx="9624">
                  <c:v>9.2469234954636464E-2</c:v>
                </c:pt>
                <c:pt idx="9625">
                  <c:v>9.2053818287634842E-2</c:v>
                </c:pt>
                <c:pt idx="9626">
                  <c:v>9.2108401621635055E-2</c:v>
                </c:pt>
                <c:pt idx="9627">
                  <c:v>9.2895868288634192E-2</c:v>
                </c:pt>
                <c:pt idx="9628">
                  <c:v>9.3337951621634746E-2</c:v>
                </c:pt>
                <c:pt idx="9629">
                  <c:v>9.2366701621635544E-2</c:v>
                </c:pt>
                <c:pt idx="9630">
                  <c:v>9.1515968287634225E-2</c:v>
                </c:pt>
                <c:pt idx="9631">
                  <c:v>9.1918568287635255E-2</c:v>
                </c:pt>
                <c:pt idx="9632">
                  <c:v>9.2894534954636315E-2</c:v>
                </c:pt>
                <c:pt idx="9633">
                  <c:v>9.3330284954635717E-2</c:v>
                </c:pt>
                <c:pt idx="9634">
                  <c:v>9.2692768287635646E-2</c:v>
                </c:pt>
                <c:pt idx="9635">
                  <c:v>9.1453301620635502E-2</c:v>
                </c:pt>
                <c:pt idx="9636">
                  <c:v>9.1797651621634474E-2</c:v>
                </c:pt>
                <c:pt idx="9637">
                  <c:v>9.2138118288634191E-2</c:v>
                </c:pt>
                <c:pt idx="9638">
                  <c:v>9.2599201621634736E-2</c:v>
                </c:pt>
                <c:pt idx="9639">
                  <c:v>9.222206828863469E-2</c:v>
                </c:pt>
                <c:pt idx="9640">
                  <c:v>9.1378851620634111E-2</c:v>
                </c:pt>
                <c:pt idx="9641">
                  <c:v>9.1566318287636422E-2</c:v>
                </c:pt>
                <c:pt idx="9642">
                  <c:v>9.2693584954636338E-2</c:v>
                </c:pt>
                <c:pt idx="9643">
                  <c:v>9.3422734954636072E-2</c:v>
                </c:pt>
                <c:pt idx="9644">
                  <c:v>9.2756068287634635E-2</c:v>
                </c:pt>
                <c:pt idx="9645">
                  <c:v>9.1677118288636367E-2</c:v>
                </c:pt>
                <c:pt idx="9646">
                  <c:v>9.1845034954635724E-2</c:v>
                </c:pt>
                <c:pt idx="9647">
                  <c:v>9.2288718287635435E-2</c:v>
                </c:pt>
                <c:pt idx="9648">
                  <c:v>9.2618751621635825E-2</c:v>
                </c:pt>
                <c:pt idx="9649">
                  <c:v>9.1378801620635303E-2</c:v>
                </c:pt>
                <c:pt idx="9650">
                  <c:v>9.1036334954635395E-2</c:v>
                </c:pt>
                <c:pt idx="9651">
                  <c:v>9.1404401621636128E-2</c:v>
                </c:pt>
                <c:pt idx="9652">
                  <c:v>9.1607651621634562E-2</c:v>
                </c:pt>
                <c:pt idx="9653">
                  <c:v>9.1821501621634299E-2</c:v>
                </c:pt>
                <c:pt idx="9654">
                  <c:v>9.1648501621634099E-2</c:v>
                </c:pt>
                <c:pt idx="9655">
                  <c:v>9.0525768288635705E-2</c:v>
                </c:pt>
                <c:pt idx="9656">
                  <c:v>9.0904168288636372E-2</c:v>
                </c:pt>
                <c:pt idx="9657">
                  <c:v>9.2217634954634337E-2</c:v>
                </c:pt>
                <c:pt idx="9658">
                  <c:v>9.2403901620634971E-2</c:v>
                </c:pt>
                <c:pt idx="9659">
                  <c:v>9.1278968288635826E-2</c:v>
                </c:pt>
                <c:pt idx="9660">
                  <c:v>9.0696484954634032E-2</c:v>
                </c:pt>
                <c:pt idx="9661">
                  <c:v>9.1096768287634605E-2</c:v>
                </c:pt>
                <c:pt idx="9662">
                  <c:v>9.1328534954635915E-2</c:v>
                </c:pt>
                <c:pt idx="9663">
                  <c:v>9.0473368288636197E-2</c:v>
                </c:pt>
                <c:pt idx="9664">
                  <c:v>9.0254768287634152E-2</c:v>
                </c:pt>
                <c:pt idx="9665">
                  <c:v>9.0265884954634418E-2</c:v>
                </c:pt>
                <c:pt idx="9666">
                  <c:v>9.019548495463417E-2</c:v>
                </c:pt>
                <c:pt idx="9667">
                  <c:v>9.1562468287634063E-2</c:v>
                </c:pt>
                <c:pt idx="9668">
                  <c:v>9.1455868287635328E-2</c:v>
                </c:pt>
                <c:pt idx="9669">
                  <c:v>9.0622018288634282E-2</c:v>
                </c:pt>
                <c:pt idx="9670">
                  <c:v>8.9994818287635697E-2</c:v>
                </c:pt>
                <c:pt idx="9671">
                  <c:v>8.9775368287634466E-2</c:v>
                </c:pt>
                <c:pt idx="9672">
                  <c:v>9.0696451621635449E-2</c:v>
                </c:pt>
                <c:pt idx="9673">
                  <c:v>9.0943218287634325E-2</c:v>
                </c:pt>
                <c:pt idx="9674">
                  <c:v>8.9815001621635832E-2</c:v>
                </c:pt>
                <c:pt idx="9675">
                  <c:v>8.9938501621634886E-2</c:v>
                </c:pt>
                <c:pt idx="9676">
                  <c:v>8.9306418288636197E-2</c:v>
                </c:pt>
                <c:pt idx="9677">
                  <c:v>9.0105334954635824E-2</c:v>
                </c:pt>
                <c:pt idx="9678">
                  <c:v>9.0405601621634718E-2</c:v>
                </c:pt>
                <c:pt idx="9679">
                  <c:v>8.9916651621633564E-2</c:v>
                </c:pt>
                <c:pt idx="9680">
                  <c:v>8.8953284954634088E-2</c:v>
                </c:pt>
                <c:pt idx="9681">
                  <c:v>8.9549318287634266E-2</c:v>
                </c:pt>
                <c:pt idx="9682">
                  <c:v>9.0592034954635553E-2</c:v>
                </c:pt>
                <c:pt idx="9683">
                  <c:v>9.058166828763517E-2</c:v>
                </c:pt>
                <c:pt idx="9684">
                  <c:v>9.064358495463401E-2</c:v>
                </c:pt>
                <c:pt idx="9685">
                  <c:v>8.9667834954635511E-2</c:v>
                </c:pt>
                <c:pt idx="9686">
                  <c:v>8.9023918287635256E-2</c:v>
                </c:pt>
                <c:pt idx="9687">
                  <c:v>9.0931384954634625E-2</c:v>
                </c:pt>
                <c:pt idx="9688">
                  <c:v>8.9517118287634562E-2</c:v>
                </c:pt>
                <c:pt idx="9689">
                  <c:v>8.8888118287634571E-2</c:v>
                </c:pt>
                <c:pt idx="9690">
                  <c:v>8.9137684954636059E-2</c:v>
                </c:pt>
                <c:pt idx="9691">
                  <c:v>8.9586784954635151E-2</c:v>
                </c:pt>
                <c:pt idx="9692">
                  <c:v>9.0040968288635087E-2</c:v>
                </c:pt>
                <c:pt idx="9693">
                  <c:v>8.8799284954635654E-2</c:v>
                </c:pt>
                <c:pt idx="9694">
                  <c:v>8.8402851621633888E-2</c:v>
                </c:pt>
                <c:pt idx="9695">
                  <c:v>8.9008284954635558E-2</c:v>
                </c:pt>
                <c:pt idx="9696">
                  <c:v>8.8096034954636609E-2</c:v>
                </c:pt>
                <c:pt idx="9697">
                  <c:v>8.9383134954635596E-2</c:v>
                </c:pt>
                <c:pt idx="9698">
                  <c:v>8.868928495463449E-2</c:v>
                </c:pt>
                <c:pt idx="9699">
                  <c:v>8.8687268288635851E-2</c:v>
                </c:pt>
                <c:pt idx="9700">
                  <c:v>8.690101828763544E-2</c:v>
                </c:pt>
                <c:pt idx="9701">
                  <c:v>8.7478168287635244E-2</c:v>
                </c:pt>
                <c:pt idx="9702">
                  <c:v>8.7880434954635961E-2</c:v>
                </c:pt>
                <c:pt idx="9703">
                  <c:v>8.844660162163534E-2</c:v>
                </c:pt>
                <c:pt idx="9704">
                  <c:v>8.9065834954634854E-2</c:v>
                </c:pt>
                <c:pt idx="9705">
                  <c:v>8.5414918287634395E-2</c:v>
                </c:pt>
                <c:pt idx="9706">
                  <c:v>8.7908734954634499E-2</c:v>
                </c:pt>
                <c:pt idx="9707">
                  <c:v>8.7302868287634811E-2</c:v>
                </c:pt>
                <c:pt idx="9708">
                  <c:v>8.8069334954635453E-2</c:v>
                </c:pt>
                <c:pt idx="9709">
                  <c:v>8.7840951620634572E-2</c:v>
                </c:pt>
                <c:pt idx="9710">
                  <c:v>8.6882818288636005E-2</c:v>
                </c:pt>
                <c:pt idx="9711">
                  <c:v>8.7257201620634023E-2</c:v>
                </c:pt>
                <c:pt idx="9712">
                  <c:v>8.8292568287636458E-2</c:v>
                </c:pt>
                <c:pt idx="9713">
                  <c:v>9.014591828863408E-2</c:v>
                </c:pt>
                <c:pt idx="9714">
                  <c:v>8.8511918288634833E-2</c:v>
                </c:pt>
                <c:pt idx="9715">
                  <c:v>8.6403468287635038E-2</c:v>
                </c:pt>
                <c:pt idx="9716">
                  <c:v>8.7619851620635375E-2</c:v>
                </c:pt>
                <c:pt idx="9717">
                  <c:v>8.7584684954634812E-2</c:v>
                </c:pt>
                <c:pt idx="9718">
                  <c:v>8.8046368287635263E-2</c:v>
                </c:pt>
                <c:pt idx="9719">
                  <c:v>8.6691268288633966E-2</c:v>
                </c:pt>
                <c:pt idx="9720">
                  <c:v>8.6760918287636019E-2</c:v>
                </c:pt>
                <c:pt idx="9721">
                  <c:v>8.6348968287635858E-2</c:v>
                </c:pt>
                <c:pt idx="9722">
                  <c:v>8.8105534954635717E-2</c:v>
                </c:pt>
                <c:pt idx="9723">
                  <c:v>8.7831918287635619E-2</c:v>
                </c:pt>
                <c:pt idx="9724">
                  <c:v>8.7775218288635687E-2</c:v>
                </c:pt>
                <c:pt idx="9725">
                  <c:v>8.7058384954635942E-2</c:v>
                </c:pt>
                <c:pt idx="9726">
                  <c:v>8.8589668288633933E-2</c:v>
                </c:pt>
                <c:pt idx="9727">
                  <c:v>8.9256434954636449E-2</c:v>
                </c:pt>
                <c:pt idx="9728">
                  <c:v>8.8960734954635884E-2</c:v>
                </c:pt>
                <c:pt idx="9729">
                  <c:v>8.5816601621633654E-2</c:v>
                </c:pt>
                <c:pt idx="9730">
                  <c:v>8.6354584954635799E-2</c:v>
                </c:pt>
                <c:pt idx="9731">
                  <c:v>8.6642468288633895E-2</c:v>
                </c:pt>
                <c:pt idx="9732">
                  <c:v>8.8001001620636204E-2</c:v>
                </c:pt>
                <c:pt idx="9733">
                  <c:v>8.6833418287634162E-2</c:v>
                </c:pt>
                <c:pt idx="9734">
                  <c:v>8.6547384954636458E-2</c:v>
                </c:pt>
                <c:pt idx="9735">
                  <c:v>8.6725134954635325E-2</c:v>
                </c:pt>
                <c:pt idx="9736">
                  <c:v>8.7412601620634606E-2</c:v>
                </c:pt>
                <c:pt idx="9737">
                  <c:v>8.8868851620634987E-2</c:v>
                </c:pt>
                <c:pt idx="9738">
                  <c:v>8.8607184954634294E-2</c:v>
                </c:pt>
                <c:pt idx="9739">
                  <c:v>8.5770984954635227E-2</c:v>
                </c:pt>
                <c:pt idx="9740">
                  <c:v>8.5890951621635653E-2</c:v>
                </c:pt>
                <c:pt idx="9741">
                  <c:v>8.8288484954634955E-2</c:v>
                </c:pt>
                <c:pt idx="9742">
                  <c:v>8.6135484954635105E-2</c:v>
                </c:pt>
                <c:pt idx="9743">
                  <c:v>8.7153784954635244E-2</c:v>
                </c:pt>
                <c:pt idx="9744">
                  <c:v>8.7117784954635541E-2</c:v>
                </c:pt>
                <c:pt idx="9745">
                  <c:v>8.6071851621634027E-2</c:v>
                </c:pt>
                <c:pt idx="9746">
                  <c:v>8.5827518288635135E-2</c:v>
                </c:pt>
                <c:pt idx="9747">
                  <c:v>8.6909501620636848E-2</c:v>
                </c:pt>
                <c:pt idx="9748">
                  <c:v>8.7547001621635007E-2</c:v>
                </c:pt>
                <c:pt idx="9749">
                  <c:v>8.7234051621635361E-2</c:v>
                </c:pt>
                <c:pt idx="9750">
                  <c:v>8.6551751621634226E-2</c:v>
                </c:pt>
                <c:pt idx="9751">
                  <c:v>8.6038118287634108E-2</c:v>
                </c:pt>
                <c:pt idx="9752">
                  <c:v>8.7829368287636017E-2</c:v>
                </c:pt>
                <c:pt idx="9753">
                  <c:v>8.8090618288635542E-2</c:v>
                </c:pt>
                <c:pt idx="9754">
                  <c:v>8.7315268287634057E-2</c:v>
                </c:pt>
                <c:pt idx="9755">
                  <c:v>8.6677118287635496E-2</c:v>
                </c:pt>
                <c:pt idx="9756">
                  <c:v>8.5968301621635407E-2</c:v>
                </c:pt>
                <c:pt idx="9757">
                  <c:v>8.7067368287636088E-2</c:v>
                </c:pt>
                <c:pt idx="9758">
                  <c:v>8.7763768287635019E-2</c:v>
                </c:pt>
                <c:pt idx="9759">
                  <c:v>8.6954801621635186E-2</c:v>
                </c:pt>
                <c:pt idx="9760">
                  <c:v>8.7520018287635809E-2</c:v>
                </c:pt>
                <c:pt idx="9761">
                  <c:v>8.7778518288635171E-2</c:v>
                </c:pt>
                <c:pt idx="9762">
                  <c:v>8.8637434954634303E-2</c:v>
                </c:pt>
                <c:pt idx="9763">
                  <c:v>8.7639984954634459E-2</c:v>
                </c:pt>
                <c:pt idx="9764">
                  <c:v>8.5966418287636431E-2</c:v>
                </c:pt>
                <c:pt idx="9765">
                  <c:v>8.6627234954635229E-2</c:v>
                </c:pt>
                <c:pt idx="9766">
                  <c:v>8.5270551621636687E-2</c:v>
                </c:pt>
                <c:pt idx="9767">
                  <c:v>8.67101849546347E-2</c:v>
                </c:pt>
                <c:pt idx="9768">
                  <c:v>8.7889351621635387E-2</c:v>
                </c:pt>
                <c:pt idx="9769">
                  <c:v>8.7378284954635094E-2</c:v>
                </c:pt>
                <c:pt idx="9770">
                  <c:v>8.5169384954633914E-2</c:v>
                </c:pt>
                <c:pt idx="9771">
                  <c:v>8.6730734954635041E-2</c:v>
                </c:pt>
                <c:pt idx="9772">
                  <c:v>8.8398134954635582E-2</c:v>
                </c:pt>
                <c:pt idx="9773">
                  <c:v>8.8223351621635887E-2</c:v>
                </c:pt>
                <c:pt idx="9774">
                  <c:v>8.7481951621635107E-2</c:v>
                </c:pt>
                <c:pt idx="9775">
                  <c:v>8.7535501620635531E-2</c:v>
                </c:pt>
                <c:pt idx="9776">
                  <c:v>8.7614451620636219E-2</c:v>
                </c:pt>
                <c:pt idx="9777">
                  <c:v>8.7923651620634674E-2</c:v>
                </c:pt>
                <c:pt idx="9778">
                  <c:v>8.6420568287634142E-2</c:v>
                </c:pt>
                <c:pt idx="9779">
                  <c:v>8.7703034954635856E-2</c:v>
                </c:pt>
                <c:pt idx="9780">
                  <c:v>8.6307601621633895E-2</c:v>
                </c:pt>
                <c:pt idx="9781">
                  <c:v>8.7462384954635569E-2</c:v>
                </c:pt>
                <c:pt idx="9782">
                  <c:v>8.8450684954635067E-2</c:v>
                </c:pt>
                <c:pt idx="9783">
                  <c:v>8.8346901621635526E-2</c:v>
                </c:pt>
                <c:pt idx="9784">
                  <c:v>8.798495162063516E-2</c:v>
                </c:pt>
                <c:pt idx="9785">
                  <c:v>8.7906384954633682E-2</c:v>
                </c:pt>
                <c:pt idx="9786">
                  <c:v>8.825121828863472E-2</c:v>
                </c:pt>
                <c:pt idx="9787">
                  <c:v>8.8316134954634778E-2</c:v>
                </c:pt>
                <c:pt idx="9788">
                  <c:v>9.0034051620635852E-2</c:v>
                </c:pt>
                <c:pt idx="9789">
                  <c:v>8.7760284954635198E-2</c:v>
                </c:pt>
                <c:pt idx="9790">
                  <c:v>8.671766828763508E-2</c:v>
                </c:pt>
                <c:pt idx="9791">
                  <c:v>8.7054384954635383E-2</c:v>
                </c:pt>
                <c:pt idx="9792">
                  <c:v>8.90068349546346E-2</c:v>
                </c:pt>
                <c:pt idx="9793">
                  <c:v>8.7856601620634495E-2</c:v>
                </c:pt>
                <c:pt idx="9794">
                  <c:v>8.7755618287633924E-2</c:v>
                </c:pt>
                <c:pt idx="9795">
                  <c:v>8.7193468287635328E-2</c:v>
                </c:pt>
                <c:pt idx="9796">
                  <c:v>8.7826268287635317E-2</c:v>
                </c:pt>
                <c:pt idx="9797">
                  <c:v>8.8168934954635875E-2</c:v>
                </c:pt>
                <c:pt idx="9798">
                  <c:v>8.8254234954634386E-2</c:v>
                </c:pt>
                <c:pt idx="9799">
                  <c:v>8.6736151620634333E-2</c:v>
                </c:pt>
                <c:pt idx="9800">
                  <c:v>8.5321784954634966E-2</c:v>
                </c:pt>
                <c:pt idx="9801">
                  <c:v>8.6792434954634873E-2</c:v>
                </c:pt>
                <c:pt idx="9802">
                  <c:v>8.8972584954635808E-2</c:v>
                </c:pt>
                <c:pt idx="9803">
                  <c:v>8.9152668287635267E-2</c:v>
                </c:pt>
                <c:pt idx="9804">
                  <c:v>8.9329634954635667E-2</c:v>
                </c:pt>
                <c:pt idx="9805">
                  <c:v>8.7905851620634495E-2</c:v>
                </c:pt>
                <c:pt idx="9806">
                  <c:v>8.7216401621635159E-2</c:v>
                </c:pt>
                <c:pt idx="9807">
                  <c:v>8.8403501621636155E-2</c:v>
                </c:pt>
                <c:pt idx="9808">
                  <c:v>8.7236618288635187E-2</c:v>
                </c:pt>
                <c:pt idx="9809">
                  <c:v>8.5804418287635104E-2</c:v>
                </c:pt>
                <c:pt idx="9810">
                  <c:v>8.5132451621633992E-2</c:v>
                </c:pt>
                <c:pt idx="9811">
                  <c:v>8.7101984954633865E-2</c:v>
                </c:pt>
                <c:pt idx="9812">
                  <c:v>8.6650718287634293E-2</c:v>
                </c:pt>
                <c:pt idx="9813">
                  <c:v>8.7533001620634737E-2</c:v>
                </c:pt>
                <c:pt idx="9814">
                  <c:v>8.5716784954635999E-2</c:v>
                </c:pt>
                <c:pt idx="9815">
                  <c:v>8.5684118287634364E-2</c:v>
                </c:pt>
                <c:pt idx="9816">
                  <c:v>8.4542268288634675E-2</c:v>
                </c:pt>
                <c:pt idx="9817">
                  <c:v>8.7216301621635767E-2</c:v>
                </c:pt>
                <c:pt idx="9818">
                  <c:v>8.7444418287635189E-2</c:v>
                </c:pt>
                <c:pt idx="9819">
                  <c:v>8.5128368287634176E-2</c:v>
                </c:pt>
                <c:pt idx="9820">
                  <c:v>8.6168184954635324E-2</c:v>
                </c:pt>
                <c:pt idx="9821">
                  <c:v>8.3830618287635078E-2</c:v>
                </c:pt>
                <c:pt idx="9822">
                  <c:v>8.6673918287635404E-2</c:v>
                </c:pt>
                <c:pt idx="9823">
                  <c:v>8.6570268287633839E-2</c:v>
                </c:pt>
                <c:pt idx="9824">
                  <c:v>8.5758418288635868E-2</c:v>
                </c:pt>
                <c:pt idx="9825">
                  <c:v>8.5262934954634689E-2</c:v>
                </c:pt>
                <c:pt idx="9826">
                  <c:v>8.5632834954635501E-2</c:v>
                </c:pt>
                <c:pt idx="9827">
                  <c:v>8.6107918287636226E-2</c:v>
                </c:pt>
                <c:pt idx="9828">
                  <c:v>8.846101828863509E-2</c:v>
                </c:pt>
                <c:pt idx="9829">
                  <c:v>8.4601584954635017E-2</c:v>
                </c:pt>
                <c:pt idx="9830">
                  <c:v>8.4686318287635759E-2</c:v>
                </c:pt>
                <c:pt idx="9831">
                  <c:v>8.4649101621636108E-2</c:v>
                </c:pt>
                <c:pt idx="9832">
                  <c:v>8.5868501621634424E-2</c:v>
                </c:pt>
                <c:pt idx="9833">
                  <c:v>8.6015368287636479E-2</c:v>
                </c:pt>
                <c:pt idx="9834">
                  <c:v>8.4671051620634957E-2</c:v>
                </c:pt>
                <c:pt idx="9835">
                  <c:v>8.4642851621635901E-2</c:v>
                </c:pt>
                <c:pt idx="9836">
                  <c:v>8.4634918287633726E-2</c:v>
                </c:pt>
                <c:pt idx="9837">
                  <c:v>8.526680162163372E-2</c:v>
                </c:pt>
                <c:pt idx="9838">
                  <c:v>8.481720162163589E-2</c:v>
                </c:pt>
                <c:pt idx="9839">
                  <c:v>8.4878084954636807E-2</c:v>
                </c:pt>
                <c:pt idx="9840">
                  <c:v>8.3789501621636037E-2</c:v>
                </c:pt>
                <c:pt idx="9841">
                  <c:v>8.4702768287636149E-2</c:v>
                </c:pt>
                <c:pt idx="9842">
                  <c:v>8.6530551620635082E-2</c:v>
                </c:pt>
                <c:pt idx="9843">
                  <c:v>8.5870401621635312E-2</c:v>
                </c:pt>
                <c:pt idx="9844">
                  <c:v>8.4892251621635412E-2</c:v>
                </c:pt>
                <c:pt idx="9845">
                  <c:v>8.4197968288636377E-2</c:v>
                </c:pt>
                <c:pt idx="9846">
                  <c:v>8.4695468287634329E-2</c:v>
                </c:pt>
                <c:pt idx="9847">
                  <c:v>8.5530268288635997E-2</c:v>
                </c:pt>
                <c:pt idx="9848">
                  <c:v>8.5587834954633651E-2</c:v>
                </c:pt>
                <c:pt idx="9849">
                  <c:v>8.5076868288634616E-2</c:v>
                </c:pt>
                <c:pt idx="9850">
                  <c:v>8.4669868288635458E-2</c:v>
                </c:pt>
                <c:pt idx="9851">
                  <c:v>8.5109568288634835E-2</c:v>
                </c:pt>
                <c:pt idx="9852">
                  <c:v>8.5641418287636301E-2</c:v>
                </c:pt>
                <c:pt idx="9853">
                  <c:v>8.533301828763476E-2</c:v>
                </c:pt>
                <c:pt idx="9854">
                  <c:v>8.4865751621636593E-2</c:v>
                </c:pt>
                <c:pt idx="9855">
                  <c:v>8.4228584954635283E-2</c:v>
                </c:pt>
                <c:pt idx="9856">
                  <c:v>8.4528684954633976E-2</c:v>
                </c:pt>
                <c:pt idx="9857">
                  <c:v>8.5368251621636221E-2</c:v>
                </c:pt>
                <c:pt idx="9858">
                  <c:v>8.5664618287635635E-2</c:v>
                </c:pt>
                <c:pt idx="9859">
                  <c:v>8.4495351621635267E-2</c:v>
                </c:pt>
                <c:pt idx="9860">
                  <c:v>8.4521634954635078E-2</c:v>
                </c:pt>
                <c:pt idx="9861">
                  <c:v>8.3541968287635188E-2</c:v>
                </c:pt>
                <c:pt idx="9862">
                  <c:v>8.4609634954634944E-2</c:v>
                </c:pt>
                <c:pt idx="9863">
                  <c:v>8.5024918287634949E-2</c:v>
                </c:pt>
                <c:pt idx="9864">
                  <c:v>8.4253451620636272E-2</c:v>
                </c:pt>
                <c:pt idx="9865">
                  <c:v>8.3922968288634353E-2</c:v>
                </c:pt>
                <c:pt idx="9866">
                  <c:v>8.3982818288635658E-2</c:v>
                </c:pt>
                <c:pt idx="9867">
                  <c:v>8.6640034954633821E-2</c:v>
                </c:pt>
                <c:pt idx="9868">
                  <c:v>8.5991701620635214E-2</c:v>
                </c:pt>
                <c:pt idx="9869">
                  <c:v>8.6562051621635577E-2</c:v>
                </c:pt>
                <c:pt idx="9870">
                  <c:v>8.593615162163451E-2</c:v>
                </c:pt>
                <c:pt idx="9871">
                  <c:v>8.620383495463449E-2</c:v>
                </c:pt>
                <c:pt idx="9872">
                  <c:v>8.7260501621635372E-2</c:v>
                </c:pt>
                <c:pt idx="9873">
                  <c:v>8.6713751621635554E-2</c:v>
                </c:pt>
                <c:pt idx="9874">
                  <c:v>8.6994734954634639E-2</c:v>
                </c:pt>
                <c:pt idx="9875">
                  <c:v>8.5386251621635184E-2</c:v>
                </c:pt>
                <c:pt idx="9876">
                  <c:v>8.6114418287635802E-2</c:v>
                </c:pt>
                <c:pt idx="9877">
                  <c:v>8.5985401620636198E-2</c:v>
                </c:pt>
                <c:pt idx="9878">
                  <c:v>8.7374134954636334E-2</c:v>
                </c:pt>
                <c:pt idx="9879">
                  <c:v>8.6530234954634994E-2</c:v>
                </c:pt>
                <c:pt idx="9880">
                  <c:v>8.7403118287635723E-2</c:v>
                </c:pt>
                <c:pt idx="9881">
                  <c:v>8.6460034954635306E-2</c:v>
                </c:pt>
                <c:pt idx="9882">
                  <c:v>8.8572001621635282E-2</c:v>
                </c:pt>
                <c:pt idx="9883">
                  <c:v>8.8433834954635332E-2</c:v>
                </c:pt>
                <c:pt idx="9884">
                  <c:v>8.7551968288634457E-2</c:v>
                </c:pt>
                <c:pt idx="9885">
                  <c:v>8.6194534954634167E-2</c:v>
                </c:pt>
                <c:pt idx="9886">
                  <c:v>8.7755668287636285E-2</c:v>
                </c:pt>
                <c:pt idx="9887">
                  <c:v>8.880406828763468E-2</c:v>
                </c:pt>
                <c:pt idx="9888">
                  <c:v>8.8460518287634488E-2</c:v>
                </c:pt>
                <c:pt idx="9889">
                  <c:v>8.7839284954634694E-2</c:v>
                </c:pt>
                <c:pt idx="9890">
                  <c:v>8.7473601621635227E-2</c:v>
                </c:pt>
                <c:pt idx="9891">
                  <c:v>8.7995801620635833E-2</c:v>
                </c:pt>
                <c:pt idx="9892">
                  <c:v>8.9702484954635425E-2</c:v>
                </c:pt>
                <c:pt idx="9893">
                  <c:v>8.9479968287633854E-2</c:v>
                </c:pt>
                <c:pt idx="9894">
                  <c:v>8.9304534954635445E-2</c:v>
                </c:pt>
                <c:pt idx="9895">
                  <c:v>8.8765634954636768E-2</c:v>
                </c:pt>
                <c:pt idx="9896">
                  <c:v>8.9373318287634534E-2</c:v>
                </c:pt>
                <c:pt idx="9897">
                  <c:v>8.9968568287634471E-2</c:v>
                </c:pt>
                <c:pt idx="9898">
                  <c:v>8.9952168287636441E-2</c:v>
                </c:pt>
                <c:pt idx="9899">
                  <c:v>8.9275501621635472E-2</c:v>
                </c:pt>
                <c:pt idx="9900">
                  <c:v>8.8721651621636172E-2</c:v>
                </c:pt>
                <c:pt idx="9901">
                  <c:v>8.9344051621635417E-2</c:v>
                </c:pt>
                <c:pt idx="9902">
                  <c:v>9.0792618287634769E-2</c:v>
                </c:pt>
                <c:pt idx="9903">
                  <c:v>9.0559918288635105E-2</c:v>
                </c:pt>
                <c:pt idx="9904">
                  <c:v>8.9815768288635939E-2</c:v>
                </c:pt>
                <c:pt idx="9905">
                  <c:v>8.9933534954635436E-2</c:v>
                </c:pt>
                <c:pt idx="9906">
                  <c:v>9.0547751621635003E-2</c:v>
                </c:pt>
                <c:pt idx="9907">
                  <c:v>9.1772018287635065E-2</c:v>
                </c:pt>
                <c:pt idx="9908">
                  <c:v>9.1831668287635809E-2</c:v>
                </c:pt>
                <c:pt idx="9909">
                  <c:v>9.0635368287635659E-2</c:v>
                </c:pt>
                <c:pt idx="9910">
                  <c:v>9.0544018287635725E-2</c:v>
                </c:pt>
                <c:pt idx="9911">
                  <c:v>9.0048418287636794E-2</c:v>
                </c:pt>
                <c:pt idx="9912">
                  <c:v>9.0942101621635546E-2</c:v>
                </c:pt>
                <c:pt idx="9913">
                  <c:v>9.0939118288634463E-2</c:v>
                </c:pt>
                <c:pt idx="9914">
                  <c:v>9.0863568287634339E-2</c:v>
                </c:pt>
                <c:pt idx="9915">
                  <c:v>8.9860851621635179E-2</c:v>
                </c:pt>
                <c:pt idx="9916">
                  <c:v>9.0543718287635772E-2</c:v>
                </c:pt>
                <c:pt idx="9917">
                  <c:v>9.1772184954635266E-2</c:v>
                </c:pt>
                <c:pt idx="9918">
                  <c:v>9.1778068288634801E-2</c:v>
                </c:pt>
                <c:pt idx="9919">
                  <c:v>9.164563495463432E-2</c:v>
                </c:pt>
                <c:pt idx="9920">
                  <c:v>9.1247201621635826E-2</c:v>
                </c:pt>
                <c:pt idx="9921">
                  <c:v>9.1631168287633985E-2</c:v>
                </c:pt>
                <c:pt idx="9922">
                  <c:v>9.3381368288635885E-2</c:v>
                </c:pt>
                <c:pt idx="9923">
                  <c:v>9.2408601620636605E-2</c:v>
                </c:pt>
                <c:pt idx="9924">
                  <c:v>9.1873118287635253E-2</c:v>
                </c:pt>
                <c:pt idx="9925">
                  <c:v>9.1414551621635726E-2</c:v>
                </c:pt>
                <c:pt idx="9926">
                  <c:v>9.0996801621635287E-2</c:v>
                </c:pt>
                <c:pt idx="9927">
                  <c:v>9.2275668287635698E-2</c:v>
                </c:pt>
                <c:pt idx="9928">
                  <c:v>9.2301034954633737E-2</c:v>
                </c:pt>
                <c:pt idx="9929">
                  <c:v>9.112345162163385E-2</c:v>
                </c:pt>
                <c:pt idx="9930">
                  <c:v>9.0190218287634766E-2</c:v>
                </c:pt>
                <c:pt idx="9931">
                  <c:v>9.1010734954634659E-2</c:v>
                </c:pt>
                <c:pt idx="9932">
                  <c:v>9.1528984954635378E-2</c:v>
                </c:pt>
                <c:pt idx="9933">
                  <c:v>9.1641801621633961E-2</c:v>
                </c:pt>
                <c:pt idx="9934">
                  <c:v>9.1887551621635227E-2</c:v>
                </c:pt>
                <c:pt idx="9935">
                  <c:v>9.1294218287634538E-2</c:v>
                </c:pt>
                <c:pt idx="9936">
                  <c:v>9.1728834954634936E-2</c:v>
                </c:pt>
                <c:pt idx="9937">
                  <c:v>9.2938901620634257E-2</c:v>
                </c:pt>
                <c:pt idx="9938">
                  <c:v>9.3253618287635037E-2</c:v>
                </c:pt>
                <c:pt idx="9939">
                  <c:v>9.2159918288634929E-2</c:v>
                </c:pt>
                <c:pt idx="9940">
                  <c:v>9.1467034954636178E-2</c:v>
                </c:pt>
                <c:pt idx="9941">
                  <c:v>9.1557034954636324E-2</c:v>
                </c:pt>
                <c:pt idx="9942">
                  <c:v>9.1956968287636359E-2</c:v>
                </c:pt>
                <c:pt idx="9943">
                  <c:v>9.2074784954634753E-2</c:v>
                </c:pt>
                <c:pt idx="9944">
                  <c:v>9.1165084954635406E-2</c:v>
                </c:pt>
                <c:pt idx="9945">
                  <c:v>9.1192484954634084E-2</c:v>
                </c:pt>
                <c:pt idx="9946">
                  <c:v>9.1484734954635188E-2</c:v>
                </c:pt>
                <c:pt idx="9947">
                  <c:v>9.1919801621635516E-2</c:v>
                </c:pt>
                <c:pt idx="9948">
                  <c:v>9.2856101621634851E-2</c:v>
                </c:pt>
                <c:pt idx="9949">
                  <c:v>9.2032151621635722E-2</c:v>
                </c:pt>
                <c:pt idx="9950">
                  <c:v>9.1420234954636387E-2</c:v>
                </c:pt>
                <c:pt idx="9951">
                  <c:v>9.2091418288635568E-2</c:v>
                </c:pt>
                <c:pt idx="9952">
                  <c:v>9.2946634954635871E-2</c:v>
                </c:pt>
                <c:pt idx="9953">
                  <c:v>9.317900162163531E-2</c:v>
                </c:pt>
                <c:pt idx="9954">
                  <c:v>9.2794034954634258E-2</c:v>
                </c:pt>
                <c:pt idx="9955">
                  <c:v>9.2760901620636022E-2</c:v>
                </c:pt>
                <c:pt idx="9956">
                  <c:v>9.2636351621635443E-2</c:v>
                </c:pt>
                <c:pt idx="9957">
                  <c:v>9.4315284954635731E-2</c:v>
                </c:pt>
                <c:pt idx="9958">
                  <c:v>9.4072534954635773E-2</c:v>
                </c:pt>
                <c:pt idx="9959">
                  <c:v>9.3528218287635939E-2</c:v>
                </c:pt>
                <c:pt idx="9960">
                  <c:v>9.275453495463451E-2</c:v>
                </c:pt>
                <c:pt idx="9961">
                  <c:v>9.2226118288634057E-2</c:v>
                </c:pt>
                <c:pt idx="9962">
                  <c:v>9.2991884954635312E-2</c:v>
                </c:pt>
                <c:pt idx="9963">
                  <c:v>9.3628384954635907E-2</c:v>
                </c:pt>
                <c:pt idx="9964">
                  <c:v>9.2999184954635356E-2</c:v>
                </c:pt>
                <c:pt idx="9965">
                  <c:v>9.194918495463425E-2</c:v>
                </c:pt>
                <c:pt idx="9966">
                  <c:v>9.2441384954634304E-2</c:v>
                </c:pt>
                <c:pt idx="9967">
                  <c:v>9.3283201621634421E-2</c:v>
                </c:pt>
                <c:pt idx="9968">
                  <c:v>9.4345901621634726E-2</c:v>
                </c:pt>
                <c:pt idx="9969">
                  <c:v>9.4419668287635178E-2</c:v>
                </c:pt>
                <c:pt idx="9970">
                  <c:v>9.4281818288635494E-2</c:v>
                </c:pt>
                <c:pt idx="9971">
                  <c:v>9.4516668288635503E-2</c:v>
                </c:pt>
                <c:pt idx="9972">
                  <c:v>9.5743668288635592E-2</c:v>
                </c:pt>
                <c:pt idx="9973">
                  <c:v>9.5378551621635582E-2</c:v>
                </c:pt>
                <c:pt idx="9974">
                  <c:v>9.3727634954634015E-2</c:v>
                </c:pt>
                <c:pt idx="9975">
                  <c:v>9.4179484954635045E-2</c:v>
                </c:pt>
                <c:pt idx="9976">
                  <c:v>9.4328918288635238E-2</c:v>
                </c:pt>
                <c:pt idx="9977">
                  <c:v>9.4511951620635332E-2</c:v>
                </c:pt>
                <c:pt idx="9978">
                  <c:v>9.464098495463516E-2</c:v>
                </c:pt>
                <c:pt idx="9979">
                  <c:v>9.4602351620634823E-2</c:v>
                </c:pt>
                <c:pt idx="9980">
                  <c:v>9.4156968287634785E-2</c:v>
                </c:pt>
                <c:pt idx="9981">
                  <c:v>9.40266516206342E-2</c:v>
                </c:pt>
                <c:pt idx="9982">
                  <c:v>9.4905834954634033E-2</c:v>
                </c:pt>
                <c:pt idx="9983">
                  <c:v>9.4748268288634835E-2</c:v>
                </c:pt>
                <c:pt idx="9984">
                  <c:v>9.4448501621634678E-2</c:v>
                </c:pt>
                <c:pt idx="9985">
                  <c:v>9.3813084954636056E-2</c:v>
                </c:pt>
                <c:pt idx="9986">
                  <c:v>9.4464151621636377E-2</c:v>
                </c:pt>
                <c:pt idx="9987">
                  <c:v>9.5485034954634701E-2</c:v>
                </c:pt>
                <c:pt idx="9988">
                  <c:v>9.5813818288634695E-2</c:v>
                </c:pt>
                <c:pt idx="9989">
                  <c:v>9.6355568287636389E-2</c:v>
                </c:pt>
                <c:pt idx="9990">
                  <c:v>9.6040668287635272E-2</c:v>
                </c:pt>
                <c:pt idx="9991">
                  <c:v>9.5512151621635427E-2</c:v>
                </c:pt>
                <c:pt idx="9992">
                  <c:v>9.7322601621634336E-2</c:v>
                </c:pt>
                <c:pt idx="9993">
                  <c:v>9.6441701620635728E-2</c:v>
                </c:pt>
                <c:pt idx="9994">
                  <c:v>9.5759784954635579E-2</c:v>
                </c:pt>
                <c:pt idx="9995">
                  <c:v>9.5346351620635789E-2</c:v>
                </c:pt>
                <c:pt idx="9996">
                  <c:v>9.5517701621636336E-2</c:v>
                </c:pt>
                <c:pt idx="9997">
                  <c:v>9.6989584954634639E-2</c:v>
                </c:pt>
                <c:pt idx="9998">
                  <c:v>9.6178884954634031E-2</c:v>
                </c:pt>
                <c:pt idx="9999">
                  <c:v>9.5672634954634989E-2</c:v>
                </c:pt>
                <c:pt idx="10000">
                  <c:v>9.5319468287636072E-2</c:v>
                </c:pt>
                <c:pt idx="10001">
                  <c:v>9.5410284954635133E-2</c:v>
                </c:pt>
                <c:pt idx="10002">
                  <c:v>9.6663151621635551E-2</c:v>
                </c:pt>
                <c:pt idx="10003">
                  <c:v>9.5717118287634323E-2</c:v>
                </c:pt>
                <c:pt idx="10004">
                  <c:v>9.5125634954635802E-2</c:v>
                </c:pt>
                <c:pt idx="10005">
                  <c:v>9.520738495463546E-2</c:v>
                </c:pt>
                <c:pt idx="10006">
                  <c:v>9.5859418287634585E-2</c:v>
                </c:pt>
                <c:pt idx="10007">
                  <c:v>9.6853384954634608E-2</c:v>
                </c:pt>
                <c:pt idx="10008">
                  <c:v>9.6686718287635559E-2</c:v>
                </c:pt>
                <c:pt idx="10009">
                  <c:v>9.6446884954634188E-2</c:v>
                </c:pt>
                <c:pt idx="10010">
                  <c:v>9.5501034954635161E-2</c:v>
                </c:pt>
                <c:pt idx="10011">
                  <c:v>9.6217884954635041E-2</c:v>
                </c:pt>
                <c:pt idx="10012">
                  <c:v>9.6678934954635226E-2</c:v>
                </c:pt>
                <c:pt idx="10013">
                  <c:v>9.6487484954636132E-2</c:v>
                </c:pt>
                <c:pt idx="10014">
                  <c:v>9.620088495463533E-2</c:v>
                </c:pt>
                <c:pt idx="10015">
                  <c:v>9.6622568288635607E-2</c:v>
                </c:pt>
                <c:pt idx="10016">
                  <c:v>9.5520718287634226E-2</c:v>
                </c:pt>
                <c:pt idx="10017">
                  <c:v>9.6616784954633689E-2</c:v>
                </c:pt>
                <c:pt idx="10018">
                  <c:v>9.6735068288635789E-2</c:v>
                </c:pt>
                <c:pt idx="10019">
                  <c:v>9.691263495463423E-2</c:v>
                </c:pt>
                <c:pt idx="10020">
                  <c:v>9.5884351621636471E-2</c:v>
                </c:pt>
                <c:pt idx="10021">
                  <c:v>9.585260162163492E-2</c:v>
                </c:pt>
                <c:pt idx="10022">
                  <c:v>9.6325218287635211E-2</c:v>
                </c:pt>
                <c:pt idx="10023">
                  <c:v>9.6453368288633629E-2</c:v>
                </c:pt>
                <c:pt idx="10024">
                  <c:v>9.5941951621634575E-2</c:v>
                </c:pt>
                <c:pt idx="10025">
                  <c:v>9.5415001621635215E-2</c:v>
                </c:pt>
                <c:pt idx="10026">
                  <c:v>9.5891918287634242E-2</c:v>
                </c:pt>
                <c:pt idx="10027">
                  <c:v>9.692318495463495E-2</c:v>
                </c:pt>
                <c:pt idx="10028">
                  <c:v>9.7169951621635692E-2</c:v>
                </c:pt>
                <c:pt idx="10029">
                  <c:v>9.6164201620636464E-2</c:v>
                </c:pt>
                <c:pt idx="10030">
                  <c:v>9.5186018287634427E-2</c:v>
                </c:pt>
                <c:pt idx="10031">
                  <c:v>9.501748495463494E-2</c:v>
                </c:pt>
                <c:pt idx="10032">
                  <c:v>9.6666584954634788E-2</c:v>
                </c:pt>
                <c:pt idx="10033">
                  <c:v>9.5976168287634694E-2</c:v>
                </c:pt>
                <c:pt idx="10034">
                  <c:v>9.5847584954634885E-2</c:v>
                </c:pt>
                <c:pt idx="10035">
                  <c:v>9.5445084954635023E-2</c:v>
                </c:pt>
                <c:pt idx="10036">
                  <c:v>9.5527568287636117E-2</c:v>
                </c:pt>
                <c:pt idx="10037">
                  <c:v>9.611678495463663E-2</c:v>
                </c:pt>
                <c:pt idx="10038">
                  <c:v>9.5580218288635083E-2</c:v>
                </c:pt>
                <c:pt idx="10039">
                  <c:v>9.5388377031634081E-2</c:v>
                </c:pt>
                <c:pt idx="10040">
                  <c:v>9.6063498231634542E-2</c:v>
                </c:pt>
                <c:pt idx="10041">
                  <c:v>9.5795551621634362E-2</c:v>
                </c:pt>
                <c:pt idx="10042">
                  <c:v>9.6540384954636155E-2</c:v>
                </c:pt>
                <c:pt idx="10043">
                  <c:v>9.670571828763555E-2</c:v>
                </c:pt>
                <c:pt idx="10044">
                  <c:v>9.612003495463553E-2</c:v>
                </c:pt>
                <c:pt idx="10045">
                  <c:v>9.5772601621634396E-2</c:v>
                </c:pt>
                <c:pt idx="10046">
                  <c:v>9.6328251620635102E-2</c:v>
                </c:pt>
                <c:pt idx="10047">
                  <c:v>9.7856418287635721E-2</c:v>
                </c:pt>
                <c:pt idx="10048">
                  <c:v>9.7218268288633697E-2</c:v>
                </c:pt>
                <c:pt idx="10049">
                  <c:v>9.6333551620636643E-2</c:v>
                </c:pt>
                <c:pt idx="10050">
                  <c:v>9.5817951621635006E-2</c:v>
                </c:pt>
                <c:pt idx="10051">
                  <c:v>9.6108884954634904E-2</c:v>
                </c:pt>
                <c:pt idx="10052">
                  <c:v>9.7154951621634483E-2</c:v>
                </c:pt>
                <c:pt idx="10053">
                  <c:v>9.6716701621634288E-2</c:v>
                </c:pt>
                <c:pt idx="10054">
                  <c:v>9.5485101620635421E-2</c:v>
                </c:pt>
                <c:pt idx="10055">
                  <c:v>9.5318034954635339E-2</c:v>
                </c:pt>
                <c:pt idx="10056">
                  <c:v>9.6325201621635076E-2</c:v>
                </c:pt>
                <c:pt idx="10057">
                  <c:v>9.7415751621635766E-2</c:v>
                </c:pt>
                <c:pt idx="10058">
                  <c:v>9.7613701621634436E-2</c:v>
                </c:pt>
                <c:pt idx="10059">
                  <c:v>9.6277168287635023E-2</c:v>
                </c:pt>
                <c:pt idx="10060">
                  <c:v>9.6012534954635159E-2</c:v>
                </c:pt>
                <c:pt idx="10061">
                  <c:v>9.5809501621635734E-2</c:v>
                </c:pt>
                <c:pt idx="10062">
                  <c:v>9.7800318287633831E-2</c:v>
                </c:pt>
                <c:pt idx="10063">
                  <c:v>9.7450934954634777E-2</c:v>
                </c:pt>
                <c:pt idx="10064">
                  <c:v>9.6896284954635009E-2</c:v>
                </c:pt>
                <c:pt idx="10065">
                  <c:v>9.6134134954635103E-2</c:v>
                </c:pt>
                <c:pt idx="10066">
                  <c:v>9.7005201621635978E-2</c:v>
                </c:pt>
                <c:pt idx="10067">
                  <c:v>9.7607118287635602E-2</c:v>
                </c:pt>
                <c:pt idx="10068">
                  <c:v>9.7294034954634429E-2</c:v>
                </c:pt>
                <c:pt idx="10069">
                  <c:v>9.6395684954636268E-2</c:v>
                </c:pt>
                <c:pt idx="10070">
                  <c:v>9.5866668287634044E-2</c:v>
                </c:pt>
                <c:pt idx="10071">
                  <c:v>9.6277034954633495E-2</c:v>
                </c:pt>
                <c:pt idx="10072">
                  <c:v>9.7626151621636043E-2</c:v>
                </c:pt>
                <c:pt idx="10073">
                  <c:v>9.6946001621635164E-2</c:v>
                </c:pt>
                <c:pt idx="10074">
                  <c:v>9.6218418288634228E-2</c:v>
                </c:pt>
                <c:pt idx="10075">
                  <c:v>9.5599601621634195E-2</c:v>
                </c:pt>
                <c:pt idx="10076">
                  <c:v>9.5801384954636776E-2</c:v>
                </c:pt>
                <c:pt idx="10077">
                  <c:v>9.7257951621635558E-2</c:v>
                </c:pt>
                <c:pt idx="10078">
                  <c:v>9.718761828763603E-2</c:v>
                </c:pt>
                <c:pt idx="10079">
                  <c:v>9.643260162063419E-2</c:v>
                </c:pt>
                <c:pt idx="10080">
                  <c:v>9.5969101621633884E-2</c:v>
                </c:pt>
                <c:pt idx="10081">
                  <c:v>9.582915162163444E-2</c:v>
                </c:pt>
                <c:pt idx="10082">
                  <c:v>9.7705334954635875E-2</c:v>
                </c:pt>
                <c:pt idx="10083">
                  <c:v>9.7861434954635756E-2</c:v>
                </c:pt>
                <c:pt idx="10084">
                  <c:v>9.7079934954635322E-2</c:v>
                </c:pt>
                <c:pt idx="10085">
                  <c:v>9.5972601621635706E-2</c:v>
                </c:pt>
                <c:pt idx="10086">
                  <c:v>9.6061918287636688E-2</c:v>
                </c:pt>
                <c:pt idx="10087">
                  <c:v>9.7195418288634899E-2</c:v>
                </c:pt>
                <c:pt idx="10088">
                  <c:v>9.7366118287636555E-2</c:v>
                </c:pt>
                <c:pt idx="10089">
                  <c:v>9.6384234954635689E-2</c:v>
                </c:pt>
                <c:pt idx="10090">
                  <c:v>9.5789051621634785E-2</c:v>
                </c:pt>
                <c:pt idx="10091">
                  <c:v>9.6678351620635455E-2</c:v>
                </c:pt>
                <c:pt idx="10092">
                  <c:v>9.7988268287634656E-2</c:v>
                </c:pt>
                <c:pt idx="10093">
                  <c:v>9.7515751621633756E-2</c:v>
                </c:pt>
                <c:pt idx="10094">
                  <c:v>9.6846451621635327E-2</c:v>
                </c:pt>
                <c:pt idx="10095">
                  <c:v>9.5250501620636557E-2</c:v>
                </c:pt>
                <c:pt idx="10096">
                  <c:v>9.5443868287636763E-2</c:v>
                </c:pt>
                <c:pt idx="10097">
                  <c:v>9.7413101621634995E-2</c:v>
                </c:pt>
                <c:pt idx="10098">
                  <c:v>9.7443584954634149E-2</c:v>
                </c:pt>
                <c:pt idx="10099">
                  <c:v>9.6666934954635325E-2</c:v>
                </c:pt>
                <c:pt idx="10100">
                  <c:v>9.5766768287635445E-2</c:v>
                </c:pt>
                <c:pt idx="10101">
                  <c:v>9.5422234954636226E-2</c:v>
                </c:pt>
                <c:pt idx="10102">
                  <c:v>9.7425401620634761E-2</c:v>
                </c:pt>
                <c:pt idx="10103">
                  <c:v>9.7414251621634224E-2</c:v>
                </c:pt>
                <c:pt idx="10104">
                  <c:v>9.7001051621635442E-2</c:v>
                </c:pt>
                <c:pt idx="10105">
                  <c:v>9.5765984954635203E-2</c:v>
                </c:pt>
                <c:pt idx="10106">
                  <c:v>9.5951084954634697E-2</c:v>
                </c:pt>
                <c:pt idx="10107">
                  <c:v>9.7055651620635702E-2</c:v>
                </c:pt>
                <c:pt idx="10108">
                  <c:v>9.6767901620635671E-2</c:v>
                </c:pt>
                <c:pt idx="10109">
                  <c:v>9.6246984954634046E-2</c:v>
                </c:pt>
                <c:pt idx="10110">
                  <c:v>9.5007834954635856E-2</c:v>
                </c:pt>
                <c:pt idx="10111">
                  <c:v>9.4858601621636313E-2</c:v>
                </c:pt>
                <c:pt idx="10112">
                  <c:v>9.6554001620635349E-2</c:v>
                </c:pt>
                <c:pt idx="10113">
                  <c:v>9.63701682876347E-2</c:v>
                </c:pt>
                <c:pt idx="10114">
                  <c:v>9.6237334954634962E-2</c:v>
                </c:pt>
                <c:pt idx="10115">
                  <c:v>9.5425668287635462E-2</c:v>
                </c:pt>
                <c:pt idx="10116">
                  <c:v>9.55763682886345E-2</c:v>
                </c:pt>
                <c:pt idx="10117">
                  <c:v>9.7364918288635055E-2</c:v>
                </c:pt>
                <c:pt idx="10118">
                  <c:v>9.6351384954635494E-2</c:v>
                </c:pt>
                <c:pt idx="10119">
                  <c:v>9.5683834954636199E-2</c:v>
                </c:pt>
                <c:pt idx="10120">
                  <c:v>9.5170418288635178E-2</c:v>
                </c:pt>
                <c:pt idx="10121">
                  <c:v>9.5886868287633847E-2</c:v>
                </c:pt>
                <c:pt idx="10122">
                  <c:v>9.6840784954634801E-2</c:v>
                </c:pt>
                <c:pt idx="10123">
                  <c:v>9.6795284954634214E-2</c:v>
                </c:pt>
                <c:pt idx="10124">
                  <c:v>9.6790818287635277E-2</c:v>
                </c:pt>
                <c:pt idx="10125">
                  <c:v>9.5606168287634491E-2</c:v>
                </c:pt>
                <c:pt idx="10126">
                  <c:v>9.567476828763502E-2</c:v>
                </c:pt>
                <c:pt idx="10127">
                  <c:v>9.6995784954636038E-2</c:v>
                </c:pt>
                <c:pt idx="10128">
                  <c:v>9.6911651621635203E-2</c:v>
                </c:pt>
                <c:pt idx="10129">
                  <c:v>9.5814018287635166E-2</c:v>
                </c:pt>
                <c:pt idx="10130">
                  <c:v>9.5744651621634619E-2</c:v>
                </c:pt>
                <c:pt idx="10131">
                  <c:v>9.5446601621635013E-2</c:v>
                </c:pt>
                <c:pt idx="10132">
                  <c:v>9.6567201621635151E-2</c:v>
                </c:pt>
                <c:pt idx="10133">
                  <c:v>9.6449634954636126E-2</c:v>
                </c:pt>
                <c:pt idx="10134">
                  <c:v>9.5867818287635048E-2</c:v>
                </c:pt>
                <c:pt idx="10135">
                  <c:v>9.5273001621634906E-2</c:v>
                </c:pt>
                <c:pt idx="10136">
                  <c:v>9.5181584954635939E-2</c:v>
                </c:pt>
                <c:pt idx="10137">
                  <c:v>9.5984201621634485E-2</c:v>
                </c:pt>
                <c:pt idx="10138">
                  <c:v>9.6183818287634809E-2</c:v>
                </c:pt>
                <c:pt idx="10139">
                  <c:v>9.5219168287636352E-2</c:v>
                </c:pt>
                <c:pt idx="10140">
                  <c:v>9.471613495463585E-2</c:v>
                </c:pt>
                <c:pt idx="10141">
                  <c:v>9.4709618288636138E-2</c:v>
                </c:pt>
                <c:pt idx="10142">
                  <c:v>9.5914384954635695E-2</c:v>
                </c:pt>
                <c:pt idx="10143">
                  <c:v>9.6067084954634924E-2</c:v>
                </c:pt>
                <c:pt idx="10144">
                  <c:v>9.4610968287634295E-2</c:v>
                </c:pt>
                <c:pt idx="10145">
                  <c:v>9.4614451621634205E-2</c:v>
                </c:pt>
                <c:pt idx="10146">
                  <c:v>9.5591384954635844E-2</c:v>
                </c:pt>
                <c:pt idx="10147">
                  <c:v>9.6644868287634994E-2</c:v>
                </c:pt>
                <c:pt idx="10148">
                  <c:v>9.6336818287633991E-2</c:v>
                </c:pt>
                <c:pt idx="10149">
                  <c:v>9.5721001621633578E-2</c:v>
                </c:pt>
                <c:pt idx="10150">
                  <c:v>9.5221934954634962E-2</c:v>
                </c:pt>
                <c:pt idx="10151">
                  <c:v>9.5231718288635664E-2</c:v>
                </c:pt>
                <c:pt idx="10152">
                  <c:v>9.6122418287634931E-2</c:v>
                </c:pt>
                <c:pt idx="10153">
                  <c:v>9.6261434954635933E-2</c:v>
                </c:pt>
                <c:pt idx="10154">
                  <c:v>9.575401828863575E-2</c:v>
                </c:pt>
                <c:pt idx="10155">
                  <c:v>9.5366301621634536E-2</c:v>
                </c:pt>
                <c:pt idx="10156">
                  <c:v>9.5947134954634722E-2</c:v>
                </c:pt>
                <c:pt idx="10157">
                  <c:v>9.6550968287635458E-2</c:v>
                </c:pt>
                <c:pt idx="10158">
                  <c:v>9.6078318287634717E-2</c:v>
                </c:pt>
                <c:pt idx="10159">
                  <c:v>9.6085768288634826E-2</c:v>
                </c:pt>
                <c:pt idx="10160">
                  <c:v>9.5448734954635045E-2</c:v>
                </c:pt>
                <c:pt idx="10161">
                  <c:v>9.6061318288635095E-2</c:v>
                </c:pt>
                <c:pt idx="10162">
                  <c:v>9.701690162163415E-2</c:v>
                </c:pt>
                <c:pt idx="10163">
                  <c:v>9.7470318288635754E-2</c:v>
                </c:pt>
                <c:pt idx="10164">
                  <c:v>9.6631718287634089E-2</c:v>
                </c:pt>
                <c:pt idx="10165">
                  <c:v>9.6220051621635522E-2</c:v>
                </c:pt>
                <c:pt idx="10166">
                  <c:v>9.6599234954634655E-2</c:v>
                </c:pt>
                <c:pt idx="10167">
                  <c:v>9.7750451621635565E-2</c:v>
                </c:pt>
                <c:pt idx="10168">
                  <c:v>9.806665162163411E-2</c:v>
                </c:pt>
                <c:pt idx="10169">
                  <c:v>9.6728684954635741E-2</c:v>
                </c:pt>
                <c:pt idx="10170">
                  <c:v>9.5391318287633725E-2</c:v>
                </c:pt>
                <c:pt idx="10171">
                  <c:v>9.5506351621635149E-2</c:v>
                </c:pt>
                <c:pt idx="10172">
                  <c:v>9.7195868287636517E-2</c:v>
                </c:pt>
                <c:pt idx="10173">
                  <c:v>9.7450084954635502E-2</c:v>
                </c:pt>
                <c:pt idx="10174">
                  <c:v>9.764158495463518E-2</c:v>
                </c:pt>
                <c:pt idx="10175">
                  <c:v>9.7195751621635212E-2</c:v>
                </c:pt>
                <c:pt idx="10176">
                  <c:v>9.7230418288635351E-2</c:v>
                </c:pt>
                <c:pt idx="10177">
                  <c:v>9.7950318288635346E-2</c:v>
                </c:pt>
                <c:pt idx="10178">
                  <c:v>9.8394834954634108E-2</c:v>
                </c:pt>
                <c:pt idx="10179">
                  <c:v>9.7822101621634433E-2</c:v>
                </c:pt>
                <c:pt idx="10180">
                  <c:v>9.6746768287635648E-2</c:v>
                </c:pt>
                <c:pt idx="10181">
                  <c:v>9.7657401621635304E-2</c:v>
                </c:pt>
                <c:pt idx="10182">
                  <c:v>9.846135162163519E-2</c:v>
                </c:pt>
                <c:pt idx="10183">
                  <c:v>9.7486434954635742E-2</c:v>
                </c:pt>
                <c:pt idx="10184">
                  <c:v>9.6947584954635874E-2</c:v>
                </c:pt>
                <c:pt idx="10185">
                  <c:v>9.6719851621635572E-2</c:v>
                </c:pt>
                <c:pt idx="10186">
                  <c:v>9.6846018287635532E-2</c:v>
                </c:pt>
                <c:pt idx="10187">
                  <c:v>9.8134868288635518E-2</c:v>
                </c:pt>
                <c:pt idx="10188">
                  <c:v>9.7948618287634931E-2</c:v>
                </c:pt>
                <c:pt idx="10189">
                  <c:v>9.688941828863476E-2</c:v>
                </c:pt>
                <c:pt idx="10190">
                  <c:v>9.63916182876349E-2</c:v>
                </c:pt>
                <c:pt idx="10191">
                  <c:v>9.7315834954635166E-2</c:v>
                </c:pt>
                <c:pt idx="10192">
                  <c:v>9.802860162163532E-2</c:v>
                </c:pt>
                <c:pt idx="10193">
                  <c:v>9.7288634954635272E-2</c:v>
                </c:pt>
                <c:pt idx="10194">
                  <c:v>9.67541349546365E-2</c:v>
                </c:pt>
                <c:pt idx="10195">
                  <c:v>9.6547851620634534E-2</c:v>
                </c:pt>
                <c:pt idx="10196">
                  <c:v>9.7006668287635295E-2</c:v>
                </c:pt>
                <c:pt idx="10197">
                  <c:v>9.8317118288635458E-2</c:v>
                </c:pt>
                <c:pt idx="10198">
                  <c:v>9.701451828763466E-2</c:v>
                </c:pt>
                <c:pt idx="10199">
                  <c:v>9.6945184954636249E-2</c:v>
                </c:pt>
                <c:pt idx="10200">
                  <c:v>9.5873568287634742E-2</c:v>
                </c:pt>
                <c:pt idx="10201">
                  <c:v>9.6124518288634692E-2</c:v>
                </c:pt>
                <c:pt idx="10202">
                  <c:v>9.7772018287635293E-2</c:v>
                </c:pt>
                <c:pt idx="10203">
                  <c:v>9.6911718288636012E-2</c:v>
                </c:pt>
                <c:pt idx="10204">
                  <c:v>9.6621468287635098E-2</c:v>
                </c:pt>
                <c:pt idx="10205">
                  <c:v>9.6662101621635715E-2</c:v>
                </c:pt>
                <c:pt idx="10206">
                  <c:v>9.6999701620635564E-2</c:v>
                </c:pt>
                <c:pt idx="10207">
                  <c:v>9.6694368288634452E-2</c:v>
                </c:pt>
                <c:pt idx="10208">
                  <c:v>9.7542934954635202E-2</c:v>
                </c:pt>
                <c:pt idx="10209">
                  <c:v>9.7196268287634086E-2</c:v>
                </c:pt>
                <c:pt idx="10210">
                  <c:v>9.6657418287635993E-2</c:v>
                </c:pt>
                <c:pt idx="10211">
                  <c:v>9.6595534954634049E-2</c:v>
                </c:pt>
                <c:pt idx="10212">
                  <c:v>9.6821301621636296E-2</c:v>
                </c:pt>
                <c:pt idx="10213">
                  <c:v>9.794955162063515E-2</c:v>
                </c:pt>
                <c:pt idx="10214">
                  <c:v>9.6275151621634608E-2</c:v>
                </c:pt>
                <c:pt idx="10215">
                  <c:v>9.5564301621635567E-2</c:v>
                </c:pt>
                <c:pt idx="10216">
                  <c:v>9.575885162163536E-2</c:v>
                </c:pt>
                <c:pt idx="10217">
                  <c:v>9.6482468288636186E-2</c:v>
                </c:pt>
                <c:pt idx="10218">
                  <c:v>9.7247768287635511E-2</c:v>
                </c:pt>
                <c:pt idx="10219">
                  <c:v>9.6539301621634183E-2</c:v>
                </c:pt>
                <c:pt idx="10220">
                  <c:v>9.5770701621635285E-2</c:v>
                </c:pt>
                <c:pt idx="10221">
                  <c:v>9.6111468288634955E-2</c:v>
                </c:pt>
                <c:pt idx="10222">
                  <c:v>9.7255268287636115E-2</c:v>
                </c:pt>
                <c:pt idx="10223">
                  <c:v>9.7193284954634779E-2</c:v>
                </c:pt>
                <c:pt idx="10224">
                  <c:v>9.5816451620635151E-2</c:v>
                </c:pt>
                <c:pt idx="10225">
                  <c:v>9.6098518287636298E-2</c:v>
                </c:pt>
                <c:pt idx="10226">
                  <c:v>9.5817934954634781E-2</c:v>
                </c:pt>
                <c:pt idx="10227">
                  <c:v>9.6867234954634812E-2</c:v>
                </c:pt>
                <c:pt idx="10228">
                  <c:v>9.6620184954634342E-2</c:v>
                </c:pt>
                <c:pt idx="10229">
                  <c:v>9.5194968287635989E-2</c:v>
                </c:pt>
                <c:pt idx="10230">
                  <c:v>9.5188218287635268E-2</c:v>
                </c:pt>
                <c:pt idx="10231">
                  <c:v>9.5582134954634329E-2</c:v>
                </c:pt>
                <c:pt idx="10232">
                  <c:v>9.6767568288635447E-2</c:v>
                </c:pt>
                <c:pt idx="10233">
                  <c:v>9.6866118287635944E-2</c:v>
                </c:pt>
                <c:pt idx="10234">
                  <c:v>9.5809101621634613E-2</c:v>
                </c:pt>
                <c:pt idx="10235">
                  <c:v>9.5202484954635042E-2</c:v>
                </c:pt>
                <c:pt idx="10236">
                  <c:v>9.5868484954635763E-2</c:v>
                </c:pt>
                <c:pt idx="10237">
                  <c:v>9.5947334954635283E-2</c:v>
                </c:pt>
                <c:pt idx="10238">
                  <c:v>9.6170034954635414E-2</c:v>
                </c:pt>
                <c:pt idx="10239">
                  <c:v>9.5665201621635193E-2</c:v>
                </c:pt>
                <c:pt idx="10240">
                  <c:v>9.5062018287634859E-2</c:v>
                </c:pt>
                <c:pt idx="10241">
                  <c:v>9.5523834954635151E-2</c:v>
                </c:pt>
                <c:pt idx="10242">
                  <c:v>9.6460018287634869E-2</c:v>
                </c:pt>
                <c:pt idx="10243">
                  <c:v>9.628545162063587E-2</c:v>
                </c:pt>
                <c:pt idx="10244">
                  <c:v>9.5454701621635524E-2</c:v>
                </c:pt>
                <c:pt idx="10245">
                  <c:v>9.5318601620636573E-2</c:v>
                </c:pt>
                <c:pt idx="10246">
                  <c:v>9.5268084954634263E-2</c:v>
                </c:pt>
                <c:pt idx="10247">
                  <c:v>9.5835718288636601E-2</c:v>
                </c:pt>
                <c:pt idx="10248">
                  <c:v>9.6029584954635455E-2</c:v>
                </c:pt>
                <c:pt idx="10249">
                  <c:v>9.5065151620634142E-2</c:v>
                </c:pt>
                <c:pt idx="10250">
                  <c:v>9.5247184954635161E-2</c:v>
                </c:pt>
                <c:pt idx="10251">
                  <c:v>9.5524468287635417E-2</c:v>
                </c:pt>
                <c:pt idx="10252">
                  <c:v>9.5774951621635213E-2</c:v>
                </c:pt>
                <c:pt idx="10253">
                  <c:v>9.5757218287635754E-2</c:v>
                </c:pt>
                <c:pt idx="10254">
                  <c:v>9.5257734954635881E-2</c:v>
                </c:pt>
                <c:pt idx="10255">
                  <c:v>9.4769551620634745E-2</c:v>
                </c:pt>
                <c:pt idx="10256">
                  <c:v>9.454765162163517E-2</c:v>
                </c:pt>
                <c:pt idx="10257">
                  <c:v>9.517475162163605E-2</c:v>
                </c:pt>
                <c:pt idx="10258">
                  <c:v>9.5612218288634226E-2</c:v>
                </c:pt>
                <c:pt idx="10259">
                  <c:v>9.5148601621634216E-2</c:v>
                </c:pt>
                <c:pt idx="10260">
                  <c:v>9.5319734954635665E-2</c:v>
                </c:pt>
                <c:pt idx="10261">
                  <c:v>9.5228818288633749E-2</c:v>
                </c:pt>
                <c:pt idx="10262">
                  <c:v>9.625428495463409E-2</c:v>
                </c:pt>
                <c:pt idx="10263">
                  <c:v>9.6070384954634408E-2</c:v>
                </c:pt>
                <c:pt idx="10264">
                  <c:v>9.6380934954636205E-2</c:v>
                </c:pt>
                <c:pt idx="10265">
                  <c:v>9.5565268287636146E-2</c:v>
                </c:pt>
                <c:pt idx="10266">
                  <c:v>9.5218684954636063E-2</c:v>
                </c:pt>
                <c:pt idx="10267">
                  <c:v>9.6616601621635129E-2</c:v>
                </c:pt>
                <c:pt idx="10268">
                  <c:v>9.6170751621634937E-2</c:v>
                </c:pt>
                <c:pt idx="10269">
                  <c:v>9.5596951621635201E-2</c:v>
                </c:pt>
                <c:pt idx="10270">
                  <c:v>9.5160851620635173E-2</c:v>
                </c:pt>
                <c:pt idx="10271">
                  <c:v>9.5807001620636628E-2</c:v>
                </c:pt>
                <c:pt idx="10272">
                  <c:v>9.6882368287633996E-2</c:v>
                </c:pt>
                <c:pt idx="10273">
                  <c:v>9.6337451620636033E-2</c:v>
                </c:pt>
                <c:pt idx="10274">
                  <c:v>9.5662184954635437E-2</c:v>
                </c:pt>
                <c:pt idx="10275">
                  <c:v>9.5830934954633934E-2</c:v>
                </c:pt>
                <c:pt idx="10276">
                  <c:v>9.5261684954635856E-2</c:v>
                </c:pt>
                <c:pt idx="10277">
                  <c:v>9.5751468287634284E-2</c:v>
                </c:pt>
                <c:pt idx="10278">
                  <c:v>9.6146834954636079E-2</c:v>
                </c:pt>
                <c:pt idx="10279">
                  <c:v>9.5750951621635411E-2</c:v>
                </c:pt>
                <c:pt idx="10280">
                  <c:v>9.5278651621635208E-2</c:v>
                </c:pt>
                <c:pt idx="10281">
                  <c:v>9.5189301620635464E-2</c:v>
                </c:pt>
                <c:pt idx="10282">
                  <c:v>9.5955968287634891E-2</c:v>
                </c:pt>
                <c:pt idx="10283">
                  <c:v>9.5523068287635043E-2</c:v>
                </c:pt>
                <c:pt idx="10284">
                  <c:v>9.5896968287636414E-2</c:v>
                </c:pt>
                <c:pt idx="10285">
                  <c:v>9.5113551620636644E-2</c:v>
                </c:pt>
                <c:pt idx="10286">
                  <c:v>9.4926518287635903E-2</c:v>
                </c:pt>
                <c:pt idx="10287">
                  <c:v>9.6556251621635086E-2</c:v>
                </c:pt>
                <c:pt idx="10288">
                  <c:v>9.6436118287634459E-2</c:v>
                </c:pt>
                <c:pt idx="10289">
                  <c:v>9.597718495463417E-2</c:v>
                </c:pt>
                <c:pt idx="10290">
                  <c:v>9.5345834954635139E-2</c:v>
                </c:pt>
                <c:pt idx="10291">
                  <c:v>9.5665418288634202E-2</c:v>
                </c:pt>
                <c:pt idx="10292">
                  <c:v>9.6683418287634298E-2</c:v>
                </c:pt>
                <c:pt idx="10293">
                  <c:v>9.6361418287635475E-2</c:v>
                </c:pt>
                <c:pt idx="10294">
                  <c:v>9.6140468287634478E-2</c:v>
                </c:pt>
                <c:pt idx="10295">
                  <c:v>9.6135718287634037E-2</c:v>
                </c:pt>
                <c:pt idx="10296">
                  <c:v>9.6121984954635226E-2</c:v>
                </c:pt>
                <c:pt idx="10297">
                  <c:v>9.698406828763409E-2</c:v>
                </c:pt>
                <c:pt idx="10298">
                  <c:v>9.6808951621634082E-2</c:v>
                </c:pt>
                <c:pt idx="10299">
                  <c:v>9.6763034954635702E-2</c:v>
                </c:pt>
                <c:pt idx="10300">
                  <c:v>9.6853484954635777E-2</c:v>
                </c:pt>
                <c:pt idx="10301">
                  <c:v>9.6786101621635284E-2</c:v>
                </c:pt>
                <c:pt idx="10302">
                  <c:v>9.7358351620636358E-2</c:v>
                </c:pt>
                <c:pt idx="10303">
                  <c:v>9.726943495463472E-2</c:v>
                </c:pt>
                <c:pt idx="10304">
                  <c:v>9.6958751621634948E-2</c:v>
                </c:pt>
                <c:pt idx="10305">
                  <c:v>9.6693401621633784E-2</c:v>
                </c:pt>
                <c:pt idx="10306">
                  <c:v>9.6946251621634533E-2</c:v>
                </c:pt>
                <c:pt idx="10307">
                  <c:v>9.7559084954633862E-2</c:v>
                </c:pt>
                <c:pt idx="10308">
                  <c:v>9.701451828763466E-2</c:v>
                </c:pt>
                <c:pt idx="10309">
                  <c:v>9.7022968287635708E-2</c:v>
                </c:pt>
                <c:pt idx="10310">
                  <c:v>9.5749951621634383E-2</c:v>
                </c:pt>
                <c:pt idx="10311">
                  <c:v>9.6899518287635461E-2</c:v>
                </c:pt>
                <c:pt idx="10312">
                  <c:v>9.7045518287636329E-2</c:v>
                </c:pt>
                <c:pt idx="10313">
                  <c:v>9.7253751621634438E-2</c:v>
                </c:pt>
                <c:pt idx="10314">
                  <c:v>9.7619534954635073E-2</c:v>
                </c:pt>
                <c:pt idx="10315">
                  <c:v>9.6551684954634981E-2</c:v>
                </c:pt>
                <c:pt idx="10316">
                  <c:v>9.7186734954636395E-2</c:v>
                </c:pt>
                <c:pt idx="10317">
                  <c:v>9.7733301620635787E-2</c:v>
                </c:pt>
                <c:pt idx="10318">
                  <c:v>9.7260751620634439E-2</c:v>
                </c:pt>
                <c:pt idx="10319">
                  <c:v>9.6494468287634222E-2</c:v>
                </c:pt>
                <c:pt idx="10320">
                  <c:v>9.6585884954634965E-2</c:v>
                </c:pt>
                <c:pt idx="10321">
                  <c:v>9.6644901621635443E-2</c:v>
                </c:pt>
                <c:pt idx="10322">
                  <c:v>9.8216468287635111E-2</c:v>
                </c:pt>
                <c:pt idx="10323">
                  <c:v>9.836606828763364E-2</c:v>
                </c:pt>
                <c:pt idx="10324">
                  <c:v>9.8038701621634333E-2</c:v>
                </c:pt>
                <c:pt idx="10325">
                  <c:v>9.786721828763581E-2</c:v>
                </c:pt>
                <c:pt idx="10326">
                  <c:v>9.7449418287636563E-2</c:v>
                </c:pt>
                <c:pt idx="10327">
                  <c:v>9.7915551621635816E-2</c:v>
                </c:pt>
                <c:pt idx="10328">
                  <c:v>9.8512384954636462E-2</c:v>
                </c:pt>
                <c:pt idx="10329">
                  <c:v>9.7496118288635275E-2</c:v>
                </c:pt>
                <c:pt idx="10330">
                  <c:v>9.7627551621636416E-2</c:v>
                </c:pt>
                <c:pt idx="10331">
                  <c:v>9.7360151621636165E-2</c:v>
                </c:pt>
                <c:pt idx="10332">
                  <c:v>9.8591368287635733E-2</c:v>
                </c:pt>
                <c:pt idx="10333">
                  <c:v>9.8830934954635824E-2</c:v>
                </c:pt>
                <c:pt idx="10334">
                  <c:v>9.8179351620634764E-2</c:v>
                </c:pt>
                <c:pt idx="10335">
                  <c:v>9.7973601621635625E-2</c:v>
                </c:pt>
                <c:pt idx="10336">
                  <c:v>9.7695701621635239E-2</c:v>
                </c:pt>
                <c:pt idx="10337">
                  <c:v>9.8769568287634529E-2</c:v>
                </c:pt>
                <c:pt idx="10338">
                  <c:v>9.8823368287634411E-2</c:v>
                </c:pt>
                <c:pt idx="10339">
                  <c:v>9.8697551621636764E-2</c:v>
                </c:pt>
                <c:pt idx="10340">
                  <c:v>9.7967318287634969E-2</c:v>
                </c:pt>
                <c:pt idx="10341">
                  <c:v>9.7587784954635298E-2</c:v>
                </c:pt>
                <c:pt idx="10342">
                  <c:v>9.9482751621634252E-2</c:v>
                </c:pt>
                <c:pt idx="10343">
                  <c:v>9.9180334954635102E-2</c:v>
                </c:pt>
                <c:pt idx="10344">
                  <c:v>9.8135751620635064E-2</c:v>
                </c:pt>
                <c:pt idx="10345">
                  <c:v>9.8274501620634697E-2</c:v>
                </c:pt>
                <c:pt idx="10346">
                  <c:v>9.8741351621635248E-2</c:v>
                </c:pt>
                <c:pt idx="10347">
                  <c:v>9.9187884954636291E-2</c:v>
                </c:pt>
                <c:pt idx="10348">
                  <c:v>9.8945101621635972E-2</c:v>
                </c:pt>
                <c:pt idx="10349">
                  <c:v>9.8242384954634249E-2</c:v>
                </c:pt>
                <c:pt idx="10350">
                  <c:v>9.7902918288635649E-2</c:v>
                </c:pt>
                <c:pt idx="10351">
                  <c:v>9.86591182886353E-2</c:v>
                </c:pt>
                <c:pt idx="10352">
                  <c:v>9.9276618288635904E-2</c:v>
                </c:pt>
                <c:pt idx="10353">
                  <c:v>9.8875668287636304E-2</c:v>
                </c:pt>
                <c:pt idx="10354">
                  <c:v>9.8521234954635079E-2</c:v>
                </c:pt>
                <c:pt idx="10355">
                  <c:v>9.8319001620634255E-2</c:v>
                </c:pt>
                <c:pt idx="10356">
                  <c:v>9.8791784954634837E-2</c:v>
                </c:pt>
                <c:pt idx="10357">
                  <c:v>9.9021051620635264E-2</c:v>
                </c:pt>
                <c:pt idx="10358">
                  <c:v>9.9009768287634886E-2</c:v>
                </c:pt>
                <c:pt idx="10359">
                  <c:v>9.8723868287635158E-2</c:v>
                </c:pt>
                <c:pt idx="10360">
                  <c:v>9.7944684954635181E-2</c:v>
                </c:pt>
                <c:pt idx="10361">
                  <c:v>9.8302451621634562E-2</c:v>
                </c:pt>
                <c:pt idx="10362">
                  <c:v>9.9496268288634143E-2</c:v>
                </c:pt>
                <c:pt idx="10363">
                  <c:v>9.9552718287634706E-2</c:v>
                </c:pt>
                <c:pt idx="10364">
                  <c:v>9.8604501621634727E-2</c:v>
                </c:pt>
                <c:pt idx="10365">
                  <c:v>9.864270162163527E-2</c:v>
                </c:pt>
                <c:pt idx="10366">
                  <c:v>9.7577051621636018E-2</c:v>
                </c:pt>
                <c:pt idx="10367">
                  <c:v>9.8957718288636004E-2</c:v>
                </c:pt>
                <c:pt idx="10368">
                  <c:v>9.8665434954634451E-2</c:v>
                </c:pt>
                <c:pt idx="10369">
                  <c:v>9.8117984954635334E-2</c:v>
                </c:pt>
                <c:pt idx="10370">
                  <c:v>9.6986201620635898E-2</c:v>
                </c:pt>
                <c:pt idx="10371">
                  <c:v>9.7610668288634544E-2</c:v>
                </c:pt>
                <c:pt idx="10372">
                  <c:v>9.8807818287633881E-2</c:v>
                </c:pt>
                <c:pt idx="10373">
                  <c:v>9.8256068288634341E-2</c:v>
                </c:pt>
                <c:pt idx="10374">
                  <c:v>9.7243068287633877E-2</c:v>
                </c:pt>
                <c:pt idx="10375">
                  <c:v>9.6677751621635638E-2</c:v>
                </c:pt>
                <c:pt idx="10376">
                  <c:v>9.7213234954635214E-2</c:v>
                </c:pt>
                <c:pt idx="10377">
                  <c:v>9.8342418288634464E-2</c:v>
                </c:pt>
                <c:pt idx="10378">
                  <c:v>9.7926968288636035E-2</c:v>
                </c:pt>
                <c:pt idx="10379">
                  <c:v>9.8065718287633802E-2</c:v>
                </c:pt>
                <c:pt idx="10380">
                  <c:v>9.7035268288635651E-2</c:v>
                </c:pt>
                <c:pt idx="10381">
                  <c:v>9.6674734954635883E-2</c:v>
                </c:pt>
                <c:pt idx="10382">
                  <c:v>9.7455018287634504E-2</c:v>
                </c:pt>
                <c:pt idx="10383">
                  <c:v>9.7781184954634087E-2</c:v>
                </c:pt>
                <c:pt idx="10384">
                  <c:v>9.75752516216363E-2</c:v>
                </c:pt>
                <c:pt idx="10385">
                  <c:v>9.6531868287634298E-2</c:v>
                </c:pt>
                <c:pt idx="10386">
                  <c:v>9.6128284954634241E-2</c:v>
                </c:pt>
                <c:pt idx="10387">
                  <c:v>9.7185751620633726E-2</c:v>
                </c:pt>
                <c:pt idx="10388">
                  <c:v>9.7654368287635324E-2</c:v>
                </c:pt>
                <c:pt idx="10389">
                  <c:v>9.5918651621635848E-2</c:v>
                </c:pt>
                <c:pt idx="10390">
                  <c:v>9.6096268288634962E-2</c:v>
                </c:pt>
                <c:pt idx="10391">
                  <c:v>9.5977484954634124E-2</c:v>
                </c:pt>
                <c:pt idx="10392">
                  <c:v>9.8006168287634227E-2</c:v>
                </c:pt>
                <c:pt idx="10393">
                  <c:v>9.7027818288633855E-2</c:v>
                </c:pt>
                <c:pt idx="10394">
                  <c:v>9.6314968288634534E-2</c:v>
                </c:pt>
                <c:pt idx="10395">
                  <c:v>9.6470801621634822E-2</c:v>
                </c:pt>
                <c:pt idx="10396">
                  <c:v>9.5949368288634235E-2</c:v>
                </c:pt>
                <c:pt idx="10397">
                  <c:v>9.6960768288635452E-2</c:v>
                </c:pt>
                <c:pt idx="10398">
                  <c:v>9.7611634954635124E-2</c:v>
                </c:pt>
                <c:pt idx="10399">
                  <c:v>9.6793584954635664E-2</c:v>
                </c:pt>
                <c:pt idx="10400">
                  <c:v>9.5477368287635672E-2</c:v>
                </c:pt>
                <c:pt idx="10401">
                  <c:v>9.5364051621634888E-2</c:v>
                </c:pt>
                <c:pt idx="10402">
                  <c:v>9.6799784954635287E-2</c:v>
                </c:pt>
                <c:pt idx="10403">
                  <c:v>9.720063495463363E-2</c:v>
                </c:pt>
                <c:pt idx="10404">
                  <c:v>9.6569084954635814E-2</c:v>
                </c:pt>
                <c:pt idx="10405">
                  <c:v>9.5813951620634358E-2</c:v>
                </c:pt>
                <c:pt idx="10406">
                  <c:v>9.5538084954636476E-2</c:v>
                </c:pt>
                <c:pt idx="10407">
                  <c:v>9.6368034954634668E-2</c:v>
                </c:pt>
                <c:pt idx="10408">
                  <c:v>9.668471828763528E-2</c:v>
                </c:pt>
                <c:pt idx="10409">
                  <c:v>9.6230634954634825E-2</c:v>
                </c:pt>
                <c:pt idx="10410">
                  <c:v>9.5481984954634586E-2</c:v>
                </c:pt>
                <c:pt idx="10411">
                  <c:v>9.5691934954634933E-2</c:v>
                </c:pt>
                <c:pt idx="10412">
                  <c:v>9.7231184954635369E-2</c:v>
                </c:pt>
                <c:pt idx="10413">
                  <c:v>9.7114534954634651E-2</c:v>
                </c:pt>
                <c:pt idx="10414">
                  <c:v>9.635416828763424E-2</c:v>
                </c:pt>
                <c:pt idx="10415">
                  <c:v>9.6083934954636435E-2</c:v>
                </c:pt>
                <c:pt idx="10416">
                  <c:v>9.6202418288635544E-2</c:v>
                </c:pt>
                <c:pt idx="10417">
                  <c:v>9.7225684954635044E-2</c:v>
                </c:pt>
                <c:pt idx="10418">
                  <c:v>9.7329934954634739E-2</c:v>
                </c:pt>
                <c:pt idx="10419">
                  <c:v>9.7086618287635235E-2</c:v>
                </c:pt>
                <c:pt idx="10420">
                  <c:v>9.6951368287635648E-2</c:v>
                </c:pt>
                <c:pt idx="10421">
                  <c:v>9.6354918288634211E-2</c:v>
                </c:pt>
                <c:pt idx="10422">
                  <c:v>9.7816518287634852E-2</c:v>
                </c:pt>
                <c:pt idx="10423">
                  <c:v>9.8422184954635755E-2</c:v>
                </c:pt>
                <c:pt idx="10424">
                  <c:v>9.70507016206347E-2</c:v>
                </c:pt>
                <c:pt idx="10425">
                  <c:v>9.6799818287635647E-2</c:v>
                </c:pt>
                <c:pt idx="10426">
                  <c:v>9.6274384954636277E-2</c:v>
                </c:pt>
                <c:pt idx="10427">
                  <c:v>9.7621918288636339E-2</c:v>
                </c:pt>
                <c:pt idx="10428">
                  <c:v>9.7395018288635088E-2</c:v>
                </c:pt>
                <c:pt idx="10429">
                  <c:v>9.6333701621634932E-2</c:v>
                </c:pt>
                <c:pt idx="10430">
                  <c:v>9.5682551620635353E-2</c:v>
                </c:pt>
                <c:pt idx="10431">
                  <c:v>9.587846828763516E-2</c:v>
                </c:pt>
                <c:pt idx="10432">
                  <c:v>9.7650318287635957E-2</c:v>
                </c:pt>
                <c:pt idx="10433">
                  <c:v>9.7561351620635423E-2</c:v>
                </c:pt>
                <c:pt idx="10434">
                  <c:v>9.6984368288635908E-2</c:v>
                </c:pt>
                <c:pt idx="10435">
                  <c:v>9.5864418288634484E-2</c:v>
                </c:pt>
                <c:pt idx="10436">
                  <c:v>9.6029401621635119E-2</c:v>
                </c:pt>
                <c:pt idx="10437">
                  <c:v>9.7395651621635354E-2</c:v>
                </c:pt>
                <c:pt idx="10438">
                  <c:v>9.7742868287635704E-2</c:v>
                </c:pt>
                <c:pt idx="10439">
                  <c:v>9.5916534954634175E-2</c:v>
                </c:pt>
                <c:pt idx="10440">
                  <c:v>9.5133134954634629E-2</c:v>
                </c:pt>
                <c:pt idx="10441">
                  <c:v>9.5699418287635313E-2</c:v>
                </c:pt>
                <c:pt idx="10442">
                  <c:v>9.743985162163496E-2</c:v>
                </c:pt>
                <c:pt idx="10443">
                  <c:v>9.7421668287635571E-2</c:v>
                </c:pt>
                <c:pt idx="10444">
                  <c:v>9.6168168287634886E-2</c:v>
                </c:pt>
                <c:pt idx="10445">
                  <c:v>9.5792418287634989E-2</c:v>
                </c:pt>
                <c:pt idx="10446">
                  <c:v>9.6465318287636409E-2</c:v>
                </c:pt>
                <c:pt idx="10447">
                  <c:v>9.7893351620635644E-2</c:v>
                </c:pt>
                <c:pt idx="10448">
                  <c:v>9.7250001621635024E-2</c:v>
                </c:pt>
                <c:pt idx="10449">
                  <c:v>9.6272601620634918E-2</c:v>
                </c:pt>
                <c:pt idx="10450">
                  <c:v>9.589640162163518E-2</c:v>
                </c:pt>
                <c:pt idx="10451">
                  <c:v>9.5693401620636026E-2</c:v>
                </c:pt>
                <c:pt idx="10452">
                  <c:v>9.6483701620634493E-2</c:v>
                </c:pt>
                <c:pt idx="10453">
                  <c:v>9.6814868288635753E-2</c:v>
                </c:pt>
                <c:pt idx="10454">
                  <c:v>9.6171451621634235E-2</c:v>
                </c:pt>
                <c:pt idx="10455">
                  <c:v>9.5628418288635247E-2</c:v>
                </c:pt>
                <c:pt idx="10456">
                  <c:v>9.6349418287633798E-2</c:v>
                </c:pt>
                <c:pt idx="10457">
                  <c:v>9.7413784954635846E-2</c:v>
                </c:pt>
                <c:pt idx="10458">
                  <c:v>9.7889468287634701E-2</c:v>
                </c:pt>
                <c:pt idx="10459">
                  <c:v>9.6318918287636196E-2</c:v>
                </c:pt>
                <c:pt idx="10460">
                  <c:v>9.6304651621634735E-2</c:v>
                </c:pt>
                <c:pt idx="10461">
                  <c:v>9.690518495463421E-2</c:v>
                </c:pt>
                <c:pt idx="10462">
                  <c:v>9.7745568288635371E-2</c:v>
                </c:pt>
                <c:pt idx="10463">
                  <c:v>9.7345351621635517E-2</c:v>
                </c:pt>
                <c:pt idx="10464">
                  <c:v>9.6226218287634696E-2</c:v>
                </c:pt>
                <c:pt idx="10465">
                  <c:v>9.6307384954634673E-2</c:v>
                </c:pt>
                <c:pt idx="10466">
                  <c:v>9.6311601621634241E-2</c:v>
                </c:pt>
                <c:pt idx="10467">
                  <c:v>9.7872934954635143E-2</c:v>
                </c:pt>
                <c:pt idx="10468">
                  <c:v>9.8143801620634991E-2</c:v>
                </c:pt>
                <c:pt idx="10469">
                  <c:v>9.7572368287636296E-2</c:v>
                </c:pt>
                <c:pt idx="10470">
                  <c:v>9.6792418288634524E-2</c:v>
                </c:pt>
                <c:pt idx="10471">
                  <c:v>9.6738668287635138E-2</c:v>
                </c:pt>
                <c:pt idx="10472">
                  <c:v>9.7816234954635123E-2</c:v>
                </c:pt>
                <c:pt idx="10473">
                  <c:v>9.8099734954635226E-2</c:v>
                </c:pt>
                <c:pt idx="10474">
                  <c:v>9.7170184954634836E-2</c:v>
                </c:pt>
                <c:pt idx="10475">
                  <c:v>9.6924901620635412E-2</c:v>
                </c:pt>
                <c:pt idx="10476">
                  <c:v>9.6392801621636354E-2</c:v>
                </c:pt>
                <c:pt idx="10477">
                  <c:v>9.7413268287635107E-2</c:v>
                </c:pt>
                <c:pt idx="10478">
                  <c:v>9.7137984954635131E-2</c:v>
                </c:pt>
                <c:pt idx="10479">
                  <c:v>9.6689634954635922E-2</c:v>
                </c:pt>
                <c:pt idx="10480">
                  <c:v>9.5904884954634811E-2</c:v>
                </c:pt>
                <c:pt idx="10481">
                  <c:v>9.6609168287635244E-2</c:v>
                </c:pt>
                <c:pt idx="10482">
                  <c:v>9.7514968287635201E-2</c:v>
                </c:pt>
                <c:pt idx="10483">
                  <c:v>9.6983201621634679E-2</c:v>
                </c:pt>
                <c:pt idx="10484">
                  <c:v>9.635810162063399E-2</c:v>
                </c:pt>
                <c:pt idx="10485">
                  <c:v>9.5671484954633984E-2</c:v>
                </c:pt>
                <c:pt idx="10486">
                  <c:v>9.5535201620634697E-2</c:v>
                </c:pt>
                <c:pt idx="10487">
                  <c:v>9.6909184954634769E-2</c:v>
                </c:pt>
                <c:pt idx="10488">
                  <c:v>9.6914868288635519E-2</c:v>
                </c:pt>
                <c:pt idx="10489">
                  <c:v>9.6293568287636605E-2</c:v>
                </c:pt>
                <c:pt idx="10490">
                  <c:v>9.5951234954634673E-2</c:v>
                </c:pt>
                <c:pt idx="10491">
                  <c:v>9.6175651621633579E-2</c:v>
                </c:pt>
                <c:pt idx="10492">
                  <c:v>9.7015884954634674E-2</c:v>
                </c:pt>
                <c:pt idx="10493">
                  <c:v>9.6742101620636151E-2</c:v>
                </c:pt>
                <c:pt idx="10494">
                  <c:v>9.6398151620636613E-2</c:v>
                </c:pt>
                <c:pt idx="10495">
                  <c:v>9.5764651620635549E-2</c:v>
                </c:pt>
                <c:pt idx="10496">
                  <c:v>9.5559634954636069E-2</c:v>
                </c:pt>
                <c:pt idx="10497">
                  <c:v>9.7509484954635101E-2</c:v>
                </c:pt>
                <c:pt idx="10498">
                  <c:v>9.7705618287633828E-2</c:v>
                </c:pt>
                <c:pt idx="10499">
                  <c:v>9.7208401620635515E-2</c:v>
                </c:pt>
                <c:pt idx="10500">
                  <c:v>9.6594001620633835E-2</c:v>
                </c:pt>
                <c:pt idx="10501">
                  <c:v>9.6692201621635748E-2</c:v>
                </c:pt>
                <c:pt idx="10502">
                  <c:v>9.8508434954636487E-2</c:v>
                </c:pt>
                <c:pt idx="10503">
                  <c:v>9.7826484954635889E-2</c:v>
                </c:pt>
                <c:pt idx="10504">
                  <c:v>9.6995318287634108E-2</c:v>
                </c:pt>
                <c:pt idx="10505">
                  <c:v>9.5946301620633806E-2</c:v>
                </c:pt>
                <c:pt idx="10506">
                  <c:v>9.6662134954634299E-2</c:v>
                </c:pt>
                <c:pt idx="10507">
                  <c:v>9.771850162063514E-2</c:v>
                </c:pt>
                <c:pt idx="10508">
                  <c:v>9.7365651621634713E-2</c:v>
                </c:pt>
                <c:pt idx="10509">
                  <c:v>9.7157484954635637E-2</c:v>
                </c:pt>
                <c:pt idx="10510">
                  <c:v>9.6167551621634845E-2</c:v>
                </c:pt>
                <c:pt idx="10511">
                  <c:v>9.6419284954634948E-2</c:v>
                </c:pt>
                <c:pt idx="10512">
                  <c:v>9.7358184954636245E-2</c:v>
                </c:pt>
                <c:pt idx="10513">
                  <c:v>9.7863868287633965E-2</c:v>
                </c:pt>
                <c:pt idx="10514">
                  <c:v>9.6502534954636149E-2</c:v>
                </c:pt>
                <c:pt idx="10515">
                  <c:v>9.6524634954635063E-2</c:v>
                </c:pt>
                <c:pt idx="10516">
                  <c:v>9.6251534954633927E-2</c:v>
                </c:pt>
                <c:pt idx="10517">
                  <c:v>9.6723051620635575E-2</c:v>
                </c:pt>
                <c:pt idx="10518">
                  <c:v>9.7332751620635621E-2</c:v>
                </c:pt>
                <c:pt idx="10519">
                  <c:v>9.6479268287636005E-2</c:v>
                </c:pt>
                <c:pt idx="10520">
                  <c:v>9.5046234954635184E-2</c:v>
                </c:pt>
                <c:pt idx="10521">
                  <c:v>9.6229618288635438E-2</c:v>
                </c:pt>
                <c:pt idx="10522">
                  <c:v>9.6829568287635143E-2</c:v>
                </c:pt>
                <c:pt idx="10523">
                  <c:v>9.703400162163503E-2</c:v>
                </c:pt>
                <c:pt idx="10524">
                  <c:v>9.7025118287634188E-2</c:v>
                </c:pt>
                <c:pt idx="10525">
                  <c:v>9.6507334954635399E-2</c:v>
                </c:pt>
                <c:pt idx="10526">
                  <c:v>9.6068984954635811E-2</c:v>
                </c:pt>
                <c:pt idx="10527">
                  <c:v>9.6966801621634874E-2</c:v>
                </c:pt>
                <c:pt idx="10528">
                  <c:v>9.7181818287633975E-2</c:v>
                </c:pt>
                <c:pt idx="10529">
                  <c:v>9.6583068288635859E-2</c:v>
                </c:pt>
                <c:pt idx="10530">
                  <c:v>9.6091401621634903E-2</c:v>
                </c:pt>
                <c:pt idx="10531">
                  <c:v>9.640493495463423E-2</c:v>
                </c:pt>
                <c:pt idx="10532">
                  <c:v>9.8225268288635009E-2</c:v>
                </c:pt>
                <c:pt idx="10533">
                  <c:v>9.7389668287636427E-2</c:v>
                </c:pt>
                <c:pt idx="10534">
                  <c:v>9.7423768287633467E-2</c:v>
                </c:pt>
                <c:pt idx="10535">
                  <c:v>9.6291118287634619E-2</c:v>
                </c:pt>
                <c:pt idx="10536">
                  <c:v>9.6085818288635411E-2</c:v>
                </c:pt>
                <c:pt idx="10537">
                  <c:v>9.701765162063572E-2</c:v>
                </c:pt>
                <c:pt idx="10538">
                  <c:v>9.714333495463548E-2</c:v>
                </c:pt>
                <c:pt idx="10539">
                  <c:v>9.6741534954634917E-2</c:v>
                </c:pt>
                <c:pt idx="10540">
                  <c:v>9.6387101621633692E-2</c:v>
                </c:pt>
                <c:pt idx="10541">
                  <c:v>9.7233684954636163E-2</c:v>
                </c:pt>
                <c:pt idx="10542">
                  <c:v>9.706403495463603E-2</c:v>
                </c:pt>
                <c:pt idx="10543">
                  <c:v>9.6743801620634701E-2</c:v>
                </c:pt>
                <c:pt idx="10544">
                  <c:v>9.6066484954636794E-2</c:v>
                </c:pt>
                <c:pt idx="10545">
                  <c:v>9.5820984954634897E-2</c:v>
                </c:pt>
                <c:pt idx="10546">
                  <c:v>9.6510534954635491E-2</c:v>
                </c:pt>
                <c:pt idx="10547">
                  <c:v>9.7255684954635685E-2</c:v>
                </c:pt>
                <c:pt idx="10548">
                  <c:v>9.6673884954634831E-2</c:v>
                </c:pt>
                <c:pt idx="10549">
                  <c:v>9.5621418287636845E-2</c:v>
                </c:pt>
                <c:pt idx="10550">
                  <c:v>9.5087901621635412E-2</c:v>
                </c:pt>
                <c:pt idx="10551">
                  <c:v>9.5925568287634905E-2</c:v>
                </c:pt>
                <c:pt idx="10552">
                  <c:v>9.7034484954635319E-2</c:v>
                </c:pt>
                <c:pt idx="10553">
                  <c:v>9.6626351620635292E-2</c:v>
                </c:pt>
                <c:pt idx="10554">
                  <c:v>9.5719668288634013E-2</c:v>
                </c:pt>
                <c:pt idx="10555">
                  <c:v>9.5197034954635301E-2</c:v>
                </c:pt>
                <c:pt idx="10556">
                  <c:v>9.6224618288635627E-2</c:v>
                </c:pt>
                <c:pt idx="10557">
                  <c:v>9.671771828863554E-2</c:v>
                </c:pt>
                <c:pt idx="10558">
                  <c:v>9.6515684954635278E-2</c:v>
                </c:pt>
                <c:pt idx="10559">
                  <c:v>9.5701184954634672E-2</c:v>
                </c:pt>
                <c:pt idx="10560">
                  <c:v>9.5708218287635122E-2</c:v>
                </c:pt>
                <c:pt idx="10561">
                  <c:v>9.5772484954634779E-2</c:v>
                </c:pt>
                <c:pt idx="10562">
                  <c:v>9.6668468287635451E-2</c:v>
                </c:pt>
                <c:pt idx="10563">
                  <c:v>9.7481218288635235E-2</c:v>
                </c:pt>
                <c:pt idx="10564">
                  <c:v>9.6133851621635374E-2</c:v>
                </c:pt>
                <c:pt idx="10565">
                  <c:v>9.5327768287635367E-2</c:v>
                </c:pt>
                <c:pt idx="10566">
                  <c:v>9.6561268287635033E-2</c:v>
                </c:pt>
                <c:pt idx="10567">
                  <c:v>9.7516784954635144E-2</c:v>
                </c:pt>
                <c:pt idx="10568">
                  <c:v>9.652696828763388E-2</c:v>
                </c:pt>
                <c:pt idx="10569">
                  <c:v>9.6082768287635206E-2</c:v>
                </c:pt>
                <c:pt idx="10570">
                  <c:v>9.4823284954635684E-2</c:v>
                </c:pt>
                <c:pt idx="10571">
                  <c:v>9.510988495463471E-2</c:v>
                </c:pt>
                <c:pt idx="10572">
                  <c:v>9.6902084954635287E-2</c:v>
                </c:pt>
                <c:pt idx="10573">
                  <c:v>9.6741651621634533E-2</c:v>
                </c:pt>
                <c:pt idx="10574">
                  <c:v>9.5633401621634834E-2</c:v>
                </c:pt>
                <c:pt idx="10575">
                  <c:v>9.5522468287635137E-2</c:v>
                </c:pt>
                <c:pt idx="10576">
                  <c:v>9.5808934954636188E-2</c:v>
                </c:pt>
                <c:pt idx="10577">
                  <c:v>9.6995818287634622E-2</c:v>
                </c:pt>
                <c:pt idx="10578">
                  <c:v>9.6608034954634464E-2</c:v>
                </c:pt>
                <c:pt idx="10579">
                  <c:v>9.5747684954636286E-2</c:v>
                </c:pt>
                <c:pt idx="10580">
                  <c:v>9.4982168287634311E-2</c:v>
                </c:pt>
                <c:pt idx="10581">
                  <c:v>9.4918401621635257E-2</c:v>
                </c:pt>
                <c:pt idx="10582">
                  <c:v>9.6298451621635112E-2</c:v>
                </c:pt>
                <c:pt idx="10583">
                  <c:v>9.6011551621634356E-2</c:v>
                </c:pt>
                <c:pt idx="10584">
                  <c:v>9.579410162163518E-2</c:v>
                </c:pt>
                <c:pt idx="10585">
                  <c:v>9.4977884954634023E-2</c:v>
                </c:pt>
                <c:pt idx="10586">
                  <c:v>9.5844618288635802E-2</c:v>
                </c:pt>
                <c:pt idx="10587">
                  <c:v>9.7090151621633952E-2</c:v>
                </c:pt>
                <c:pt idx="10588">
                  <c:v>9.6735701621636055E-2</c:v>
                </c:pt>
                <c:pt idx="10589">
                  <c:v>9.5740534954634443E-2</c:v>
                </c:pt>
                <c:pt idx="10590">
                  <c:v>9.5115334954634451E-2</c:v>
                </c:pt>
                <c:pt idx="10591">
                  <c:v>9.5603334954635161E-2</c:v>
                </c:pt>
                <c:pt idx="10592">
                  <c:v>9.6708834954634698E-2</c:v>
                </c:pt>
                <c:pt idx="10593">
                  <c:v>9.5874834954635363E-2</c:v>
                </c:pt>
                <c:pt idx="10594">
                  <c:v>9.588963495463601E-2</c:v>
                </c:pt>
                <c:pt idx="10595">
                  <c:v>9.5336684954634793E-2</c:v>
                </c:pt>
                <c:pt idx="10596">
                  <c:v>9.5375551621636051E-2</c:v>
                </c:pt>
                <c:pt idx="10597">
                  <c:v>9.6079451621635587E-2</c:v>
                </c:pt>
                <c:pt idx="10598">
                  <c:v>9.6391634954635125E-2</c:v>
                </c:pt>
                <c:pt idx="10599">
                  <c:v>9.6513751621634031E-2</c:v>
                </c:pt>
                <c:pt idx="10600">
                  <c:v>9.5276151620636101E-2</c:v>
                </c:pt>
                <c:pt idx="10601">
                  <c:v>9.551621828763493E-2</c:v>
                </c:pt>
                <c:pt idx="10602">
                  <c:v>9.6823434954634552E-2</c:v>
                </c:pt>
                <c:pt idx="10603">
                  <c:v>9.6213434954636329E-2</c:v>
                </c:pt>
                <c:pt idx="10604">
                  <c:v>9.4766051621634789E-2</c:v>
                </c:pt>
                <c:pt idx="10605">
                  <c:v>9.5098701620635412E-2</c:v>
                </c:pt>
                <c:pt idx="10606">
                  <c:v>9.5495101621635131E-2</c:v>
                </c:pt>
                <c:pt idx="10607">
                  <c:v>9.6578318287635329E-2</c:v>
                </c:pt>
                <c:pt idx="10608">
                  <c:v>9.5936834954635147E-2</c:v>
                </c:pt>
                <c:pt idx="10609">
                  <c:v>9.5706268287635426E-2</c:v>
                </c:pt>
                <c:pt idx="10610">
                  <c:v>9.5068384954636459E-2</c:v>
                </c:pt>
                <c:pt idx="10611">
                  <c:v>9.4942984954636517E-2</c:v>
                </c:pt>
                <c:pt idx="10612">
                  <c:v>9.6385818288634711E-2</c:v>
                </c:pt>
                <c:pt idx="10613">
                  <c:v>9.6436534954635805E-2</c:v>
                </c:pt>
                <c:pt idx="10614">
                  <c:v>9.5277184954635802E-2</c:v>
                </c:pt>
                <c:pt idx="10615">
                  <c:v>9.5336534954636593E-2</c:v>
                </c:pt>
                <c:pt idx="10616">
                  <c:v>9.5364134954634056E-2</c:v>
                </c:pt>
                <c:pt idx="10617">
                  <c:v>9.7392034954635692E-2</c:v>
                </c:pt>
                <c:pt idx="10618">
                  <c:v>9.6510234954635538E-2</c:v>
                </c:pt>
                <c:pt idx="10619">
                  <c:v>9.6146068288636061E-2</c:v>
                </c:pt>
                <c:pt idx="10620">
                  <c:v>9.5879618287634388E-2</c:v>
                </c:pt>
                <c:pt idx="10621">
                  <c:v>9.50099682886342E-2</c:v>
                </c:pt>
                <c:pt idx="10622">
                  <c:v>9.6546351621634857E-2</c:v>
                </c:pt>
                <c:pt idx="10623">
                  <c:v>9.6401801621634947E-2</c:v>
                </c:pt>
                <c:pt idx="10624">
                  <c:v>9.5428551621635466E-2</c:v>
                </c:pt>
                <c:pt idx="10625">
                  <c:v>9.4920284954634143E-2</c:v>
                </c:pt>
                <c:pt idx="10626">
                  <c:v>9.4866434954635454E-2</c:v>
                </c:pt>
                <c:pt idx="10627">
                  <c:v>9.6116334954634924E-2</c:v>
                </c:pt>
                <c:pt idx="10628">
                  <c:v>9.6148334954634068E-2</c:v>
                </c:pt>
                <c:pt idx="10629">
                  <c:v>9.5451668287635544E-2</c:v>
                </c:pt>
                <c:pt idx="10630">
                  <c:v>9.45385016216366E-2</c:v>
                </c:pt>
                <c:pt idx="10631">
                  <c:v>9.5452818288634861E-2</c:v>
                </c:pt>
                <c:pt idx="10632">
                  <c:v>9.6552951620635513E-2</c:v>
                </c:pt>
                <c:pt idx="10633">
                  <c:v>9.6289768288634919E-2</c:v>
                </c:pt>
                <c:pt idx="10634">
                  <c:v>9.5175718287634853E-2</c:v>
                </c:pt>
                <c:pt idx="10635">
                  <c:v>9.5410868287634815E-2</c:v>
                </c:pt>
                <c:pt idx="10636">
                  <c:v>9.4940434954635139E-2</c:v>
                </c:pt>
                <c:pt idx="10637">
                  <c:v>9.5778068287636048E-2</c:v>
                </c:pt>
                <c:pt idx="10638">
                  <c:v>9.5740184954635682E-2</c:v>
                </c:pt>
                <c:pt idx="10639">
                  <c:v>9.5554034954636352E-2</c:v>
                </c:pt>
                <c:pt idx="10640">
                  <c:v>9.4614851620635237E-2</c:v>
                </c:pt>
                <c:pt idx="10641">
                  <c:v>9.4314584954634656E-2</c:v>
                </c:pt>
                <c:pt idx="10642">
                  <c:v>9.6100618288634282E-2</c:v>
                </c:pt>
                <c:pt idx="10643">
                  <c:v>9.6365018288635002E-2</c:v>
                </c:pt>
                <c:pt idx="10644">
                  <c:v>9.505815162163414E-2</c:v>
                </c:pt>
                <c:pt idx="10645">
                  <c:v>9.4214818288635899E-2</c:v>
                </c:pt>
                <c:pt idx="10646">
                  <c:v>9.4751434954634478E-2</c:v>
                </c:pt>
                <c:pt idx="10647">
                  <c:v>9.5807968287633744E-2</c:v>
                </c:pt>
                <c:pt idx="10648">
                  <c:v>9.6206734954634415E-2</c:v>
                </c:pt>
                <c:pt idx="10649">
                  <c:v>9.5396901621635083E-2</c:v>
                </c:pt>
                <c:pt idx="10650">
                  <c:v>9.4680518287635268E-2</c:v>
                </c:pt>
                <c:pt idx="10651">
                  <c:v>9.5106618287635586E-2</c:v>
                </c:pt>
                <c:pt idx="10652">
                  <c:v>9.6176018287636028E-2</c:v>
                </c:pt>
                <c:pt idx="10653">
                  <c:v>9.6766968287635452E-2</c:v>
                </c:pt>
                <c:pt idx="10654">
                  <c:v>9.5483468288635992E-2</c:v>
                </c:pt>
                <c:pt idx="10655">
                  <c:v>9.460788495463382E-2</c:v>
                </c:pt>
                <c:pt idx="10656">
                  <c:v>9.5621218288636373E-2</c:v>
                </c:pt>
                <c:pt idx="10657">
                  <c:v>9.7221584954635093E-2</c:v>
                </c:pt>
                <c:pt idx="10658">
                  <c:v>9.6322051621635568E-2</c:v>
                </c:pt>
                <c:pt idx="10659">
                  <c:v>9.5367734954635269E-2</c:v>
                </c:pt>
                <c:pt idx="10660">
                  <c:v>9.5196768287635708E-2</c:v>
                </c:pt>
                <c:pt idx="10661">
                  <c:v>9.4917101620635963E-2</c:v>
                </c:pt>
                <c:pt idx="10662">
                  <c:v>9.6427551620635571E-2</c:v>
                </c:pt>
                <c:pt idx="10663">
                  <c:v>9.5614984954636301E-2</c:v>
                </c:pt>
                <c:pt idx="10664">
                  <c:v>9.550018495463411E-2</c:v>
                </c:pt>
                <c:pt idx="10665">
                  <c:v>9.4498318287635913E-2</c:v>
                </c:pt>
                <c:pt idx="10666">
                  <c:v>9.4822384954635824E-2</c:v>
                </c:pt>
                <c:pt idx="10667">
                  <c:v>9.6204034954634837E-2</c:v>
                </c:pt>
                <c:pt idx="10668">
                  <c:v>9.5861351621635921E-2</c:v>
                </c:pt>
                <c:pt idx="10669">
                  <c:v>9.5457884954635391E-2</c:v>
                </c:pt>
                <c:pt idx="10670">
                  <c:v>9.523038495463601E-2</c:v>
                </c:pt>
                <c:pt idx="10671">
                  <c:v>9.4587134954634694E-2</c:v>
                </c:pt>
                <c:pt idx="10672">
                  <c:v>9.6645418287634316E-2</c:v>
                </c:pt>
                <c:pt idx="10673">
                  <c:v>9.6079184954635993E-2</c:v>
                </c:pt>
                <c:pt idx="10674">
                  <c:v>9.5308518288636096E-2</c:v>
                </c:pt>
                <c:pt idx="10675">
                  <c:v>9.5523234954635244E-2</c:v>
                </c:pt>
                <c:pt idx="10676">
                  <c:v>9.5343468287634098E-2</c:v>
                </c:pt>
                <c:pt idx="10677">
                  <c:v>9.6404101620635091E-2</c:v>
                </c:pt>
                <c:pt idx="10678">
                  <c:v>9.6099368287635573E-2</c:v>
                </c:pt>
                <c:pt idx="10679">
                  <c:v>9.5836751620634347E-2</c:v>
                </c:pt>
                <c:pt idx="10680">
                  <c:v>9.4871951621636003E-2</c:v>
                </c:pt>
                <c:pt idx="10681">
                  <c:v>9.5358668287635867E-2</c:v>
                </c:pt>
                <c:pt idx="10682">
                  <c:v>9.5717934954635014E-2</c:v>
                </c:pt>
                <c:pt idx="10683">
                  <c:v>9.5518934954636509E-2</c:v>
                </c:pt>
                <c:pt idx="10684">
                  <c:v>9.5464951621634514E-2</c:v>
                </c:pt>
                <c:pt idx="10685">
                  <c:v>9.503610162163581E-2</c:v>
                </c:pt>
                <c:pt idx="10686">
                  <c:v>9.4658834954635923E-2</c:v>
                </c:pt>
                <c:pt idx="10687">
                  <c:v>9.6060184954636002E-2</c:v>
                </c:pt>
                <c:pt idx="10688">
                  <c:v>9.5922968287634719E-2</c:v>
                </c:pt>
                <c:pt idx="10689">
                  <c:v>9.6248518287635948E-2</c:v>
                </c:pt>
                <c:pt idx="10690">
                  <c:v>9.51476182876351E-2</c:v>
                </c:pt>
                <c:pt idx="10691">
                  <c:v>9.4705168288635649E-2</c:v>
                </c:pt>
                <c:pt idx="10692">
                  <c:v>9.6177201621635705E-2</c:v>
                </c:pt>
                <c:pt idx="10693">
                  <c:v>9.5711418288635303E-2</c:v>
                </c:pt>
                <c:pt idx="10694">
                  <c:v>9.4850634954635554E-2</c:v>
                </c:pt>
                <c:pt idx="10695">
                  <c:v>9.4753368287633949E-2</c:v>
                </c:pt>
                <c:pt idx="10696">
                  <c:v>9.4613334954635336E-2</c:v>
                </c:pt>
                <c:pt idx="10697">
                  <c:v>9.65407849546355E-2</c:v>
                </c:pt>
                <c:pt idx="10698">
                  <c:v>9.6821968287635146E-2</c:v>
                </c:pt>
                <c:pt idx="10699">
                  <c:v>9.5775534954636671E-2</c:v>
                </c:pt>
                <c:pt idx="10700">
                  <c:v>9.4905801621635449E-2</c:v>
                </c:pt>
                <c:pt idx="10701">
                  <c:v>9.4868468287636093E-2</c:v>
                </c:pt>
                <c:pt idx="10702">
                  <c:v>9.5412168287635796E-2</c:v>
                </c:pt>
                <c:pt idx="10703">
                  <c:v>9.5801551620635111E-2</c:v>
                </c:pt>
                <c:pt idx="10704">
                  <c:v>9.4724484954635729E-2</c:v>
                </c:pt>
                <c:pt idx="10705">
                  <c:v>9.471745162063519E-2</c:v>
                </c:pt>
                <c:pt idx="10706">
                  <c:v>9.4245801620635478E-2</c:v>
                </c:pt>
                <c:pt idx="10707">
                  <c:v>9.5128368287635739E-2</c:v>
                </c:pt>
                <c:pt idx="10708">
                  <c:v>9.5350251621635268E-2</c:v>
                </c:pt>
                <c:pt idx="10709">
                  <c:v>9.4598468287635656E-2</c:v>
                </c:pt>
                <c:pt idx="10710">
                  <c:v>9.4242951621636012E-2</c:v>
                </c:pt>
                <c:pt idx="10711">
                  <c:v>9.4744501620635108E-2</c:v>
                </c:pt>
                <c:pt idx="10712">
                  <c:v>9.6149634954635049E-2</c:v>
                </c:pt>
                <c:pt idx="10713">
                  <c:v>9.4940951621634101E-2</c:v>
                </c:pt>
                <c:pt idx="10714">
                  <c:v>9.4953751621636245E-2</c:v>
                </c:pt>
                <c:pt idx="10715">
                  <c:v>9.4532201621635809E-2</c:v>
                </c:pt>
                <c:pt idx="10716">
                  <c:v>9.4728634954634489E-2</c:v>
                </c:pt>
                <c:pt idx="10717">
                  <c:v>9.5958234954634763E-2</c:v>
                </c:pt>
                <c:pt idx="10718">
                  <c:v>9.5189701621634898E-2</c:v>
                </c:pt>
                <c:pt idx="10719">
                  <c:v>9.5291251621635015E-2</c:v>
                </c:pt>
                <c:pt idx="10720">
                  <c:v>9.420514888863521E-2</c:v>
                </c:pt>
                <c:pt idx="10721">
                  <c:v>9.4872439473636577E-2</c:v>
                </c:pt>
                <c:pt idx="10722">
                  <c:v>9.6700851621633804E-2</c:v>
                </c:pt>
                <c:pt idx="10723">
                  <c:v>9.633160162163526E-2</c:v>
                </c:pt>
                <c:pt idx="10724">
                  <c:v>9.4867201621635561E-2</c:v>
                </c:pt>
                <c:pt idx="10725">
                  <c:v>9.4807418288635065E-2</c:v>
                </c:pt>
                <c:pt idx="10726">
                  <c:v>9.480088495463504E-2</c:v>
                </c:pt>
                <c:pt idx="10727">
                  <c:v>9.5549534954635279E-2</c:v>
                </c:pt>
                <c:pt idx="10728">
                  <c:v>9.617525162163601E-2</c:v>
                </c:pt>
                <c:pt idx="10729">
                  <c:v>9.6127618287635302E-2</c:v>
                </c:pt>
                <c:pt idx="10730">
                  <c:v>9.4584901620635181E-2</c:v>
                </c:pt>
                <c:pt idx="10731">
                  <c:v>9.4232568287635404E-2</c:v>
                </c:pt>
                <c:pt idx="10732">
                  <c:v>9.5678451620635402E-2</c:v>
                </c:pt>
                <c:pt idx="10733">
                  <c:v>9.550390162163494E-2</c:v>
                </c:pt>
                <c:pt idx="10734">
                  <c:v>9.4407068287635371E-2</c:v>
                </c:pt>
                <c:pt idx="10735">
                  <c:v>9.4152934954635642E-2</c:v>
                </c:pt>
                <c:pt idx="10736">
                  <c:v>9.4770718287634198E-2</c:v>
                </c:pt>
                <c:pt idx="10737">
                  <c:v>9.6042701621634224E-2</c:v>
                </c:pt>
                <c:pt idx="10738">
                  <c:v>9.5924401620635452E-2</c:v>
                </c:pt>
                <c:pt idx="10739">
                  <c:v>9.5514801621636197E-2</c:v>
                </c:pt>
                <c:pt idx="10740">
                  <c:v>9.5143801621634966E-2</c:v>
                </c:pt>
                <c:pt idx="10741">
                  <c:v>9.5303401621634892E-2</c:v>
                </c:pt>
                <c:pt idx="10742">
                  <c:v>9.6400884954634863E-2</c:v>
                </c:pt>
                <c:pt idx="10743">
                  <c:v>9.6403118288634376E-2</c:v>
                </c:pt>
                <c:pt idx="10744">
                  <c:v>9.5235601620634741E-2</c:v>
                </c:pt>
                <c:pt idx="10745">
                  <c:v>9.4499418287634557E-2</c:v>
                </c:pt>
                <c:pt idx="10746">
                  <c:v>9.4488651620634828E-2</c:v>
                </c:pt>
                <c:pt idx="10747">
                  <c:v>9.5928584954636437E-2</c:v>
                </c:pt>
                <c:pt idx="10748">
                  <c:v>9.593958495463531E-2</c:v>
                </c:pt>
                <c:pt idx="10749">
                  <c:v>9.5585468288636039E-2</c:v>
                </c:pt>
                <c:pt idx="10750">
                  <c:v>9.4792934954634506E-2</c:v>
                </c:pt>
                <c:pt idx="10751">
                  <c:v>9.4644751621634798E-2</c:v>
                </c:pt>
                <c:pt idx="10752">
                  <c:v>9.5521684954634895E-2</c:v>
                </c:pt>
                <c:pt idx="10753">
                  <c:v>9.56587349546342E-2</c:v>
                </c:pt>
                <c:pt idx="10754">
                  <c:v>9.5411934954634875E-2</c:v>
                </c:pt>
                <c:pt idx="10755">
                  <c:v>9.4766268287633709E-2</c:v>
                </c:pt>
                <c:pt idx="10756">
                  <c:v>9.514340162163562E-2</c:v>
                </c:pt>
                <c:pt idx="10757">
                  <c:v>9.5929568287635464E-2</c:v>
                </c:pt>
                <c:pt idx="10758">
                  <c:v>9.6186318287635603E-2</c:v>
                </c:pt>
                <c:pt idx="10759">
                  <c:v>9.5524868288634851E-2</c:v>
                </c:pt>
                <c:pt idx="10760">
                  <c:v>9.4972668288635292E-2</c:v>
                </c:pt>
                <c:pt idx="10761">
                  <c:v>9.4669184954634306E-2</c:v>
                </c:pt>
                <c:pt idx="10762">
                  <c:v>9.5787451621633851E-2</c:v>
                </c:pt>
                <c:pt idx="10763">
                  <c:v>9.4964551620634469E-2</c:v>
                </c:pt>
                <c:pt idx="10764">
                  <c:v>9.5384418288634892E-2</c:v>
                </c:pt>
                <c:pt idx="10765">
                  <c:v>9.4745201621634495E-2</c:v>
                </c:pt>
                <c:pt idx="10766">
                  <c:v>9.5621601620635405E-2</c:v>
                </c:pt>
                <c:pt idx="10767">
                  <c:v>9.6520934954636234E-2</c:v>
                </c:pt>
                <c:pt idx="10768">
                  <c:v>9.6476284954634922E-2</c:v>
                </c:pt>
                <c:pt idx="10769">
                  <c:v>9.594551828763534E-2</c:v>
                </c:pt>
                <c:pt idx="10770">
                  <c:v>9.5451384954635815E-2</c:v>
                </c:pt>
                <c:pt idx="10771">
                  <c:v>9.4788234954636424E-2</c:v>
                </c:pt>
                <c:pt idx="10772">
                  <c:v>9.5988984954635287E-2</c:v>
                </c:pt>
                <c:pt idx="10773">
                  <c:v>9.6456101620635254E-2</c:v>
                </c:pt>
                <c:pt idx="10774">
                  <c:v>9.5505568288634907E-2</c:v>
                </c:pt>
                <c:pt idx="10775">
                  <c:v>9.5291518287636295E-2</c:v>
                </c:pt>
                <c:pt idx="10776">
                  <c:v>9.5133118287634405E-2</c:v>
                </c:pt>
                <c:pt idx="10777">
                  <c:v>9.6251468287634895E-2</c:v>
                </c:pt>
                <c:pt idx="10778">
                  <c:v>9.6543001621634789E-2</c:v>
                </c:pt>
                <c:pt idx="10779">
                  <c:v>9.5424418288635154E-2</c:v>
                </c:pt>
                <c:pt idx="10780">
                  <c:v>9.4274901620636259E-2</c:v>
                </c:pt>
                <c:pt idx="10781">
                  <c:v>9.4671668287634875E-2</c:v>
                </c:pt>
                <c:pt idx="10782">
                  <c:v>9.6132651621635562E-2</c:v>
                </c:pt>
                <c:pt idx="10783">
                  <c:v>9.5440684954635119E-2</c:v>
                </c:pt>
                <c:pt idx="10784">
                  <c:v>9.4579118287635128E-2</c:v>
                </c:pt>
                <c:pt idx="10785">
                  <c:v>9.4476001621634526E-2</c:v>
                </c:pt>
                <c:pt idx="10786">
                  <c:v>9.5044534954634857E-2</c:v>
                </c:pt>
                <c:pt idx="10787">
                  <c:v>9.5992101621636211E-2</c:v>
                </c:pt>
                <c:pt idx="10788">
                  <c:v>9.6505751621634689E-2</c:v>
                </c:pt>
                <c:pt idx="10789">
                  <c:v>9.5419651621634488E-2</c:v>
                </c:pt>
                <c:pt idx="10790">
                  <c:v>9.4022734954634674E-2</c:v>
                </c:pt>
                <c:pt idx="10791">
                  <c:v>9.4137718287635425E-2</c:v>
                </c:pt>
                <c:pt idx="10792">
                  <c:v>9.625651828763529E-2</c:v>
                </c:pt>
                <c:pt idx="10793">
                  <c:v>9.5597434954635491E-2</c:v>
                </c:pt>
                <c:pt idx="10794">
                  <c:v>9.4722618287635202E-2</c:v>
                </c:pt>
                <c:pt idx="10795">
                  <c:v>9.4391701620635177E-2</c:v>
                </c:pt>
                <c:pt idx="10796">
                  <c:v>9.3836584954635344E-2</c:v>
                </c:pt>
                <c:pt idx="10797">
                  <c:v>9.5799401621636721E-2</c:v>
                </c:pt>
                <c:pt idx="10798">
                  <c:v>9.5404634954634832E-2</c:v>
                </c:pt>
                <c:pt idx="10799">
                  <c:v>9.4549984954633987E-2</c:v>
                </c:pt>
                <c:pt idx="10800">
                  <c:v>9.4174118287636249E-2</c:v>
                </c:pt>
                <c:pt idx="10801">
                  <c:v>9.3928518287636736E-2</c:v>
                </c:pt>
                <c:pt idx="10802">
                  <c:v>9.5565418287634346E-2</c:v>
                </c:pt>
                <c:pt idx="10803">
                  <c:v>9.5716101621634936E-2</c:v>
                </c:pt>
                <c:pt idx="10804">
                  <c:v>9.5003634954634736E-2</c:v>
                </c:pt>
                <c:pt idx="10805">
                  <c:v>9.43050516206351E-2</c:v>
                </c:pt>
                <c:pt idx="10806">
                  <c:v>9.3937084954635625E-2</c:v>
                </c:pt>
                <c:pt idx="10807">
                  <c:v>9.5584368287635529E-2</c:v>
                </c:pt>
                <c:pt idx="10808">
                  <c:v>9.5497384954635139E-2</c:v>
                </c:pt>
                <c:pt idx="10809">
                  <c:v>9.5364901621634163E-2</c:v>
                </c:pt>
                <c:pt idx="10810">
                  <c:v>9.4392451621635148E-2</c:v>
                </c:pt>
                <c:pt idx="10811">
                  <c:v>9.4408784954635921E-2</c:v>
                </c:pt>
                <c:pt idx="10812">
                  <c:v>9.5770201621636547E-2</c:v>
                </c:pt>
                <c:pt idx="10813">
                  <c:v>9.5904168287635289E-2</c:v>
                </c:pt>
                <c:pt idx="10814">
                  <c:v>9.4360384954635196E-2</c:v>
                </c:pt>
                <c:pt idx="10815">
                  <c:v>9.3940451621635918E-2</c:v>
                </c:pt>
                <c:pt idx="10816">
                  <c:v>9.4260584954634213E-2</c:v>
                </c:pt>
                <c:pt idx="10817">
                  <c:v>9.5742368287634522E-2</c:v>
                </c:pt>
                <c:pt idx="10818">
                  <c:v>9.5326868288635597E-2</c:v>
                </c:pt>
                <c:pt idx="10819">
                  <c:v>9.4758768287634881E-2</c:v>
                </c:pt>
                <c:pt idx="10820">
                  <c:v>9.4501951621635799E-2</c:v>
                </c:pt>
                <c:pt idx="10821">
                  <c:v>9.419240162163503E-2</c:v>
                </c:pt>
                <c:pt idx="10822">
                  <c:v>9.5570618287634718E-2</c:v>
                </c:pt>
                <c:pt idx="10823">
                  <c:v>9.5170534954634706E-2</c:v>
                </c:pt>
                <c:pt idx="10824">
                  <c:v>9.3985301621634237E-2</c:v>
                </c:pt>
                <c:pt idx="10825">
                  <c:v>9.3380268288635465E-2</c:v>
                </c:pt>
                <c:pt idx="10826">
                  <c:v>9.3649618288635411E-2</c:v>
                </c:pt>
                <c:pt idx="10827">
                  <c:v>9.4523034954635238E-2</c:v>
                </c:pt>
                <c:pt idx="10828">
                  <c:v>9.5196218287636386E-2</c:v>
                </c:pt>
                <c:pt idx="10829">
                  <c:v>9.4857851621634653E-2</c:v>
                </c:pt>
                <c:pt idx="10830">
                  <c:v>9.4173251621635062E-2</c:v>
                </c:pt>
                <c:pt idx="10831">
                  <c:v>9.4726901621633802E-2</c:v>
                </c:pt>
                <c:pt idx="10832">
                  <c:v>9.558280162163682E-2</c:v>
                </c:pt>
                <c:pt idx="10833">
                  <c:v>9.4714284954633771E-2</c:v>
                </c:pt>
                <c:pt idx="10834">
                  <c:v>9.4256334954636062E-2</c:v>
                </c:pt>
                <c:pt idx="10835">
                  <c:v>9.4058068287635438E-2</c:v>
                </c:pt>
                <c:pt idx="10836">
                  <c:v>9.3769701621635365E-2</c:v>
                </c:pt>
                <c:pt idx="10837">
                  <c:v>9.5195751621634545E-2</c:v>
                </c:pt>
                <c:pt idx="10838">
                  <c:v>9.5063601620635568E-2</c:v>
                </c:pt>
                <c:pt idx="10839">
                  <c:v>9.3676384954635511E-2</c:v>
                </c:pt>
                <c:pt idx="10840">
                  <c:v>9.3578134954634878E-2</c:v>
                </c:pt>
                <c:pt idx="10841">
                  <c:v>9.3790351621635099E-2</c:v>
                </c:pt>
                <c:pt idx="10842">
                  <c:v>9.5285451620634648E-2</c:v>
                </c:pt>
                <c:pt idx="10843">
                  <c:v>9.5697751621633659E-2</c:v>
                </c:pt>
                <c:pt idx="10844">
                  <c:v>9.475305162163386E-2</c:v>
                </c:pt>
                <c:pt idx="10845">
                  <c:v>9.4839084954635583E-2</c:v>
                </c:pt>
                <c:pt idx="10846">
                  <c:v>9.5166418288636395E-2</c:v>
                </c:pt>
                <c:pt idx="10847">
                  <c:v>9.5540001621634035E-2</c:v>
                </c:pt>
                <c:pt idx="10848">
                  <c:v>9.4784251621634313E-2</c:v>
                </c:pt>
                <c:pt idx="10849">
                  <c:v>9.4386234954635301E-2</c:v>
                </c:pt>
                <c:pt idx="10850">
                  <c:v>9.4281484954635092E-2</c:v>
                </c:pt>
                <c:pt idx="10851">
                  <c:v>9.3888368287634721E-2</c:v>
                </c:pt>
                <c:pt idx="10852">
                  <c:v>9.5171868288636136E-2</c:v>
                </c:pt>
                <c:pt idx="10853">
                  <c:v>9.4475251620634554E-2</c:v>
                </c:pt>
                <c:pt idx="10854">
                  <c:v>9.453103495463458E-2</c:v>
                </c:pt>
                <c:pt idx="10855">
                  <c:v>9.440945162163486E-2</c:v>
                </c:pt>
                <c:pt idx="10856">
                  <c:v>9.4831901621635156E-2</c:v>
                </c:pt>
                <c:pt idx="10857">
                  <c:v>9.6007518287635124E-2</c:v>
                </c:pt>
                <c:pt idx="10858">
                  <c:v>9.5831651621635233E-2</c:v>
                </c:pt>
                <c:pt idx="10859">
                  <c:v>9.5073268287634877E-2</c:v>
                </c:pt>
                <c:pt idx="10860">
                  <c:v>9.4019168287635596E-2</c:v>
                </c:pt>
                <c:pt idx="10861">
                  <c:v>9.4207284954634846E-2</c:v>
                </c:pt>
                <c:pt idx="10862">
                  <c:v>9.6028268288636115E-2</c:v>
                </c:pt>
                <c:pt idx="10863">
                  <c:v>9.4865884954636132E-2</c:v>
                </c:pt>
                <c:pt idx="10864">
                  <c:v>9.5111818287635957E-2</c:v>
                </c:pt>
                <c:pt idx="10865">
                  <c:v>9.5109168287635187E-2</c:v>
                </c:pt>
                <c:pt idx="10866">
                  <c:v>9.517758495463538E-2</c:v>
                </c:pt>
                <c:pt idx="10867">
                  <c:v>9.5685301621635604E-2</c:v>
                </c:pt>
                <c:pt idx="10868">
                  <c:v>9.5716184954634104E-2</c:v>
                </c:pt>
                <c:pt idx="10869">
                  <c:v>9.5739734954633976E-2</c:v>
                </c:pt>
                <c:pt idx="10870">
                  <c:v>9.4350251621635822E-2</c:v>
                </c:pt>
                <c:pt idx="10871">
                  <c:v>9.4041451621634936E-2</c:v>
                </c:pt>
                <c:pt idx="10872">
                  <c:v>9.4207468288635271E-2</c:v>
                </c:pt>
                <c:pt idx="10873">
                  <c:v>9.435100162063384E-2</c:v>
                </c:pt>
                <c:pt idx="10874">
                  <c:v>9.3815801621635858E-2</c:v>
                </c:pt>
                <c:pt idx="10875">
                  <c:v>9.4168684954634957E-2</c:v>
                </c:pt>
                <c:pt idx="10876">
                  <c:v>9.3324118287636454E-2</c:v>
                </c:pt>
                <c:pt idx="10877">
                  <c:v>9.3512368288635545E-2</c:v>
                </c:pt>
                <c:pt idx="10878">
                  <c:v>9.3601468288634054E-2</c:v>
                </c:pt>
                <c:pt idx="10879">
                  <c:v>9.3938601620635526E-2</c:v>
                </c:pt>
                <c:pt idx="10880">
                  <c:v>9.3210051620633921E-2</c:v>
                </c:pt>
                <c:pt idx="10881">
                  <c:v>9.3108484954633669E-2</c:v>
                </c:pt>
                <c:pt idx="10882">
                  <c:v>9.4240851620634475E-2</c:v>
                </c:pt>
                <c:pt idx="10883">
                  <c:v>9.3664801620635091E-2</c:v>
                </c:pt>
                <c:pt idx="10884">
                  <c:v>9.3443801621633599E-2</c:v>
                </c:pt>
                <c:pt idx="10885">
                  <c:v>9.3051834954636009E-2</c:v>
                </c:pt>
                <c:pt idx="10886">
                  <c:v>9.2819068287633671E-2</c:v>
                </c:pt>
                <c:pt idx="10887">
                  <c:v>9.3232001620634636E-2</c:v>
                </c:pt>
                <c:pt idx="10888">
                  <c:v>9.2891084954635078E-2</c:v>
                </c:pt>
                <c:pt idx="10889">
                  <c:v>9.2191768288635872E-2</c:v>
                </c:pt>
                <c:pt idx="10890">
                  <c:v>9.2368701620635735E-2</c:v>
                </c:pt>
                <c:pt idx="10891">
                  <c:v>9.2858001621635738E-2</c:v>
                </c:pt>
                <c:pt idx="10892">
                  <c:v>9.4263201621634624E-2</c:v>
                </c:pt>
                <c:pt idx="10893">
                  <c:v>9.3347768287635718E-2</c:v>
                </c:pt>
                <c:pt idx="10894">
                  <c:v>9.2239951621635813E-2</c:v>
                </c:pt>
                <c:pt idx="10895">
                  <c:v>9.2274134954635573E-2</c:v>
                </c:pt>
                <c:pt idx="10896">
                  <c:v>9.2501534954635561E-2</c:v>
                </c:pt>
                <c:pt idx="10897">
                  <c:v>9.3040668287635159E-2</c:v>
                </c:pt>
                <c:pt idx="10898">
                  <c:v>9.3630234954634434E-2</c:v>
                </c:pt>
                <c:pt idx="10899">
                  <c:v>9.2846418288635407E-2</c:v>
                </c:pt>
                <c:pt idx="10900">
                  <c:v>9.278550162063573E-2</c:v>
                </c:pt>
                <c:pt idx="10901">
                  <c:v>9.2826601621634725E-2</c:v>
                </c:pt>
                <c:pt idx="10902">
                  <c:v>9.3579351621634915E-2</c:v>
                </c:pt>
                <c:pt idx="10903">
                  <c:v>9.3597001621635117E-2</c:v>
                </c:pt>
                <c:pt idx="10904">
                  <c:v>9.3011101620634223E-2</c:v>
                </c:pt>
                <c:pt idx="10905">
                  <c:v>9.3116418288634067E-2</c:v>
                </c:pt>
                <c:pt idx="10906">
                  <c:v>9.3570101620635088E-2</c:v>
                </c:pt>
                <c:pt idx="10907">
                  <c:v>9.4944368288634978E-2</c:v>
                </c:pt>
                <c:pt idx="10908">
                  <c:v>9.4344451621635544E-2</c:v>
                </c:pt>
                <c:pt idx="10909">
                  <c:v>9.3921418288635566E-2</c:v>
                </c:pt>
                <c:pt idx="10910">
                  <c:v>9.3550601621634671E-2</c:v>
                </c:pt>
                <c:pt idx="10911">
                  <c:v>9.3985951621634728E-2</c:v>
                </c:pt>
                <c:pt idx="10912">
                  <c:v>9.5031801621633522E-2</c:v>
                </c:pt>
                <c:pt idx="10913">
                  <c:v>9.5472501621635703E-2</c:v>
                </c:pt>
                <c:pt idx="10914">
                  <c:v>9.5091384954635233E-2</c:v>
                </c:pt>
                <c:pt idx="10915">
                  <c:v>9.4300351621635331E-2</c:v>
                </c:pt>
                <c:pt idx="10916">
                  <c:v>9.4999851621634962E-2</c:v>
                </c:pt>
                <c:pt idx="10917">
                  <c:v>9.5961251621636295E-2</c:v>
                </c:pt>
                <c:pt idx="10918">
                  <c:v>9.6907701621635228E-2</c:v>
                </c:pt>
                <c:pt idx="10919">
                  <c:v>9.6564418287636317E-2</c:v>
                </c:pt>
                <c:pt idx="10920">
                  <c:v>9.6101918287635174E-2</c:v>
                </c:pt>
                <c:pt idx="10921">
                  <c:v>9.5753668288635213E-2</c:v>
                </c:pt>
                <c:pt idx="10922">
                  <c:v>9.7087534954635318E-2</c:v>
                </c:pt>
                <c:pt idx="10923">
                  <c:v>9.6982734954636302E-2</c:v>
                </c:pt>
                <c:pt idx="10924">
                  <c:v>9.6703284954633789E-2</c:v>
                </c:pt>
                <c:pt idx="10925">
                  <c:v>9.6112951621634496E-2</c:v>
                </c:pt>
                <c:pt idx="10926">
                  <c:v>9.6602701620634251E-2</c:v>
                </c:pt>
                <c:pt idx="10927">
                  <c:v>9.7291568287635771E-2</c:v>
                </c:pt>
                <c:pt idx="10928">
                  <c:v>9.6933384954635132E-2</c:v>
                </c:pt>
                <c:pt idx="10929">
                  <c:v>9.619275162063437E-2</c:v>
                </c:pt>
                <c:pt idx="10930">
                  <c:v>9.5838801620635211E-2</c:v>
                </c:pt>
                <c:pt idx="10931">
                  <c:v>9.6255618288635519E-2</c:v>
                </c:pt>
                <c:pt idx="10932">
                  <c:v>9.5864034954635274E-2</c:v>
                </c:pt>
                <c:pt idx="10933">
                  <c:v>9.5743734954634535E-2</c:v>
                </c:pt>
                <c:pt idx="10934">
                  <c:v>9.4744568288634229E-2</c:v>
                </c:pt>
                <c:pt idx="10935">
                  <c:v>9.4117884954634606E-2</c:v>
                </c:pt>
                <c:pt idx="10936">
                  <c:v>9.3983218287636477E-2</c:v>
                </c:pt>
                <c:pt idx="10937">
                  <c:v>9.4728668287634848E-2</c:v>
                </c:pt>
                <c:pt idx="10938">
                  <c:v>9.4225551621635179E-2</c:v>
                </c:pt>
                <c:pt idx="10939">
                  <c:v>9.2620234954635366E-2</c:v>
                </c:pt>
                <c:pt idx="10940">
                  <c:v>9.1560351620635944E-2</c:v>
                </c:pt>
                <c:pt idx="10941">
                  <c:v>9.1348434954635765E-2</c:v>
                </c:pt>
                <c:pt idx="10942">
                  <c:v>9.190233495463565E-2</c:v>
                </c:pt>
                <c:pt idx="10943">
                  <c:v>9.1515034954635782E-2</c:v>
                </c:pt>
                <c:pt idx="10944">
                  <c:v>9.0289434954636066E-2</c:v>
                </c:pt>
                <c:pt idx="10945">
                  <c:v>8.9467651621635641E-2</c:v>
                </c:pt>
                <c:pt idx="10946">
                  <c:v>8.9393268287634969E-2</c:v>
                </c:pt>
                <c:pt idx="10947">
                  <c:v>8.967221828863528E-2</c:v>
                </c:pt>
                <c:pt idx="10948">
                  <c:v>8.8619768287635653E-2</c:v>
                </c:pt>
                <c:pt idx="10949">
                  <c:v>8.7102218287634786E-2</c:v>
                </c:pt>
                <c:pt idx="10950">
                  <c:v>8.6387568287635746E-2</c:v>
                </c:pt>
                <c:pt idx="10951">
                  <c:v>8.5895501621635534E-2</c:v>
                </c:pt>
                <c:pt idx="10952">
                  <c:v>8.6375318288636566E-2</c:v>
                </c:pt>
                <c:pt idx="10953">
                  <c:v>8.5224868287635674E-2</c:v>
                </c:pt>
                <c:pt idx="10954">
                  <c:v>8.4352284954634899E-2</c:v>
                </c:pt>
                <c:pt idx="10955">
                  <c:v>8.4462584954636016E-2</c:v>
                </c:pt>
                <c:pt idx="10956">
                  <c:v>8.3589851621635264E-2</c:v>
                </c:pt>
                <c:pt idx="10957">
                  <c:v>8.4083634954636027E-2</c:v>
                </c:pt>
                <c:pt idx="10958">
                  <c:v>8.4096118288636307E-2</c:v>
                </c:pt>
                <c:pt idx="10959">
                  <c:v>8.3387551621635497E-2</c:v>
                </c:pt>
                <c:pt idx="10960">
                  <c:v>8.2224468288634528E-2</c:v>
                </c:pt>
                <c:pt idx="10961">
                  <c:v>8.244800162163371E-2</c:v>
                </c:pt>
                <c:pt idx="10962">
                  <c:v>8.3480151621635829E-2</c:v>
                </c:pt>
                <c:pt idx="10963">
                  <c:v>8.3614751621636701E-2</c:v>
                </c:pt>
                <c:pt idx="10964">
                  <c:v>8.2789184954636413E-2</c:v>
                </c:pt>
                <c:pt idx="10965">
                  <c:v>8.2927218288634835E-2</c:v>
                </c:pt>
                <c:pt idx="10966">
                  <c:v>8.2571851620636766E-2</c:v>
                </c:pt>
                <c:pt idx="10967">
                  <c:v>8.4283184954635632E-2</c:v>
                </c:pt>
                <c:pt idx="10968">
                  <c:v>8.4167484954635358E-2</c:v>
                </c:pt>
                <c:pt idx="10969">
                  <c:v>8.3739101621635031E-2</c:v>
                </c:pt>
                <c:pt idx="10970">
                  <c:v>8.2933918287634883E-2</c:v>
                </c:pt>
                <c:pt idx="10971">
                  <c:v>8.2222584954635553E-2</c:v>
                </c:pt>
                <c:pt idx="10972">
                  <c:v>8.3059384954633858E-2</c:v>
                </c:pt>
                <c:pt idx="10973">
                  <c:v>8.2732218287635023E-2</c:v>
                </c:pt>
                <c:pt idx="10974">
                  <c:v>8.1988684954634211E-2</c:v>
                </c:pt>
                <c:pt idx="10975">
                  <c:v>8.1214184954635643E-2</c:v>
                </c:pt>
                <c:pt idx="10976">
                  <c:v>8.1473601620634911E-2</c:v>
                </c:pt>
                <c:pt idx="10977">
                  <c:v>8.3299884954635944E-2</c:v>
                </c:pt>
                <c:pt idx="10978">
                  <c:v>8.287253495463523E-2</c:v>
                </c:pt>
                <c:pt idx="10979">
                  <c:v>8.2275034954633869E-2</c:v>
                </c:pt>
                <c:pt idx="10980">
                  <c:v>8.1778718288635505E-2</c:v>
                </c:pt>
                <c:pt idx="10981">
                  <c:v>8.1950401620634411E-2</c:v>
                </c:pt>
                <c:pt idx="10982">
                  <c:v>8.3832551621634638E-2</c:v>
                </c:pt>
                <c:pt idx="10983">
                  <c:v>8.3581051620635366E-2</c:v>
                </c:pt>
                <c:pt idx="10984">
                  <c:v>8.3086434954635552E-2</c:v>
                </c:pt>
                <c:pt idx="10985">
                  <c:v>8.2339434954635055E-2</c:v>
                </c:pt>
                <c:pt idx="10986">
                  <c:v>8.2410768288635611E-2</c:v>
                </c:pt>
                <c:pt idx="10987">
                  <c:v>8.3414718287634942E-2</c:v>
                </c:pt>
                <c:pt idx="10988">
                  <c:v>8.3564301620635023E-2</c:v>
                </c:pt>
                <c:pt idx="10989">
                  <c:v>8.2618834954635206E-2</c:v>
                </c:pt>
                <c:pt idx="10990">
                  <c:v>8.1542734954636403E-2</c:v>
                </c:pt>
                <c:pt idx="10991">
                  <c:v>8.1381301621634622E-2</c:v>
                </c:pt>
                <c:pt idx="10992">
                  <c:v>8.28188682876351E-2</c:v>
                </c:pt>
                <c:pt idx="10993">
                  <c:v>8.2825951621636223E-2</c:v>
                </c:pt>
                <c:pt idx="10994">
                  <c:v>8.2905701621635602E-2</c:v>
                </c:pt>
                <c:pt idx="10995">
                  <c:v>8.2693084954634261E-2</c:v>
                </c:pt>
                <c:pt idx="10996">
                  <c:v>8.3388568287634884E-2</c:v>
                </c:pt>
                <c:pt idx="10997">
                  <c:v>8.5003768287634701E-2</c:v>
                </c:pt>
                <c:pt idx="10998">
                  <c:v>8.5704618287635898E-2</c:v>
                </c:pt>
                <c:pt idx="10999">
                  <c:v>8.4151534954635482E-2</c:v>
                </c:pt>
                <c:pt idx="11000">
                  <c:v>8.3742334954635483E-2</c:v>
                </c:pt>
                <c:pt idx="11001">
                  <c:v>8.3656151621635561E-2</c:v>
                </c:pt>
                <c:pt idx="11002">
                  <c:v>8.4736218288636339E-2</c:v>
                </c:pt>
                <c:pt idx="11003">
                  <c:v>8.4732584954634677E-2</c:v>
                </c:pt>
                <c:pt idx="11004">
                  <c:v>8.3154101621634086E-2</c:v>
                </c:pt>
                <c:pt idx="11005">
                  <c:v>8.250780162163443E-2</c:v>
                </c:pt>
                <c:pt idx="11006">
                  <c:v>8.2828151620635199E-2</c:v>
                </c:pt>
                <c:pt idx="11007">
                  <c:v>8.439536828763386E-2</c:v>
                </c:pt>
                <c:pt idx="11008">
                  <c:v>8.399236828863535E-2</c:v>
                </c:pt>
                <c:pt idx="11009">
                  <c:v>8.361998495463388E-2</c:v>
                </c:pt>
                <c:pt idx="11010">
                  <c:v>8.3672184954634604E-2</c:v>
                </c:pt>
                <c:pt idx="11011">
                  <c:v>8.3881501621634685E-2</c:v>
                </c:pt>
                <c:pt idx="11012">
                  <c:v>8.5513718287634349E-2</c:v>
                </c:pt>
                <c:pt idx="11013">
                  <c:v>8.5627284954634592E-2</c:v>
                </c:pt>
                <c:pt idx="11014">
                  <c:v>8.4424301621634529E-2</c:v>
                </c:pt>
                <c:pt idx="11015">
                  <c:v>8.3497868287634974E-2</c:v>
                </c:pt>
                <c:pt idx="11016">
                  <c:v>8.4070751621634715E-2</c:v>
                </c:pt>
                <c:pt idx="11017">
                  <c:v>8.5146818287634846E-2</c:v>
                </c:pt>
                <c:pt idx="11018">
                  <c:v>8.5394801620633759E-2</c:v>
                </c:pt>
                <c:pt idx="11019">
                  <c:v>8.4536634954636286E-2</c:v>
                </c:pt>
                <c:pt idx="11020">
                  <c:v>8.3815168288635805E-2</c:v>
                </c:pt>
                <c:pt idx="11021">
                  <c:v>8.3137301621634935E-2</c:v>
                </c:pt>
                <c:pt idx="11022">
                  <c:v>8.5474018287635817E-2</c:v>
                </c:pt>
                <c:pt idx="11023">
                  <c:v>8.4661568287636074E-2</c:v>
                </c:pt>
                <c:pt idx="11024">
                  <c:v>8.4617884954633654E-2</c:v>
                </c:pt>
                <c:pt idx="11025">
                  <c:v>8.4234718287635874E-2</c:v>
                </c:pt>
                <c:pt idx="11026">
                  <c:v>8.4868068288635273E-2</c:v>
                </c:pt>
                <c:pt idx="11027">
                  <c:v>8.5196918287634121E-2</c:v>
                </c:pt>
                <c:pt idx="11028">
                  <c:v>8.5001451621634333E-2</c:v>
                </c:pt>
                <c:pt idx="11029">
                  <c:v>8.4126801621634245E-2</c:v>
                </c:pt>
                <c:pt idx="11030">
                  <c:v>8.3571968287634052E-2</c:v>
                </c:pt>
                <c:pt idx="11031">
                  <c:v>8.418048495463451E-2</c:v>
                </c:pt>
                <c:pt idx="11032">
                  <c:v>8.549043495463407E-2</c:v>
                </c:pt>
                <c:pt idx="11033">
                  <c:v>8.5258884954635322E-2</c:v>
                </c:pt>
                <c:pt idx="11034">
                  <c:v>8.3487068287636662E-2</c:v>
                </c:pt>
                <c:pt idx="11035">
                  <c:v>8.3545984954635971E-2</c:v>
                </c:pt>
                <c:pt idx="11036">
                  <c:v>8.3173984954633712E-2</c:v>
                </c:pt>
                <c:pt idx="11037">
                  <c:v>8.5086284954634467E-2</c:v>
                </c:pt>
                <c:pt idx="11038">
                  <c:v>8.5102018287635334E-2</c:v>
                </c:pt>
                <c:pt idx="11039">
                  <c:v>8.4536684954635094E-2</c:v>
                </c:pt>
                <c:pt idx="11040">
                  <c:v>8.4140118287635263E-2</c:v>
                </c:pt>
                <c:pt idx="11041">
                  <c:v>8.3847101621635917E-2</c:v>
                </c:pt>
                <c:pt idx="11042">
                  <c:v>8.4476551620635748E-2</c:v>
                </c:pt>
                <c:pt idx="11043">
                  <c:v>8.4940584954633552E-2</c:v>
                </c:pt>
                <c:pt idx="11044">
                  <c:v>8.4322368287635202E-2</c:v>
                </c:pt>
                <c:pt idx="11045">
                  <c:v>8.3470701621635529E-2</c:v>
                </c:pt>
                <c:pt idx="11046">
                  <c:v>8.3536834954635625E-2</c:v>
                </c:pt>
                <c:pt idx="11047">
                  <c:v>8.4346951621634775E-2</c:v>
                </c:pt>
                <c:pt idx="11048">
                  <c:v>8.4734451621635204E-2</c:v>
                </c:pt>
                <c:pt idx="11049">
                  <c:v>8.433671828763592E-2</c:v>
                </c:pt>
                <c:pt idx="11050">
                  <c:v>8.3389551620635688E-2</c:v>
                </c:pt>
                <c:pt idx="11051">
                  <c:v>8.3809534954635639E-2</c:v>
                </c:pt>
                <c:pt idx="11052">
                  <c:v>8.4304984954634593E-2</c:v>
                </c:pt>
                <c:pt idx="11053">
                  <c:v>8.4549551621634494E-2</c:v>
                </c:pt>
                <c:pt idx="11054">
                  <c:v>8.427825162163663E-2</c:v>
                </c:pt>
                <c:pt idx="11055">
                  <c:v>8.3467234954635844E-2</c:v>
                </c:pt>
                <c:pt idx="11056">
                  <c:v>8.2715151621636368E-2</c:v>
                </c:pt>
                <c:pt idx="11057">
                  <c:v>8.3989618287635098E-2</c:v>
                </c:pt>
                <c:pt idx="11058">
                  <c:v>8.4149534954635202E-2</c:v>
                </c:pt>
                <c:pt idx="11059">
                  <c:v>8.3699968288634269E-2</c:v>
                </c:pt>
                <c:pt idx="11060">
                  <c:v>8.3111368287633797E-2</c:v>
                </c:pt>
                <c:pt idx="11061">
                  <c:v>8.3157301621634178E-2</c:v>
                </c:pt>
                <c:pt idx="11062">
                  <c:v>8.4619984954635102E-2</c:v>
                </c:pt>
                <c:pt idx="11063">
                  <c:v>8.4866034954634545E-2</c:v>
                </c:pt>
                <c:pt idx="11064">
                  <c:v>8.4589668287636061E-2</c:v>
                </c:pt>
                <c:pt idx="11065">
                  <c:v>8.4226268288634915E-2</c:v>
                </c:pt>
                <c:pt idx="11066">
                  <c:v>8.4430134954635166E-2</c:v>
                </c:pt>
                <c:pt idx="11067">
                  <c:v>8.5800351620635512E-2</c:v>
                </c:pt>
                <c:pt idx="11068">
                  <c:v>8.458920162063413E-2</c:v>
                </c:pt>
                <c:pt idx="11069">
                  <c:v>8.4517618287634294E-2</c:v>
                </c:pt>
                <c:pt idx="11070">
                  <c:v>8.4018151620636333E-2</c:v>
                </c:pt>
                <c:pt idx="11071">
                  <c:v>8.303550162063536E-2</c:v>
                </c:pt>
                <c:pt idx="11072">
                  <c:v>8.4907001621635475E-2</c:v>
                </c:pt>
                <c:pt idx="11073">
                  <c:v>8.4857834954634642E-2</c:v>
                </c:pt>
                <c:pt idx="11074">
                  <c:v>8.4586951621634571E-2</c:v>
                </c:pt>
                <c:pt idx="11075">
                  <c:v>8.4086268287634797E-2</c:v>
                </c:pt>
                <c:pt idx="11076">
                  <c:v>8.3844001621635217E-2</c:v>
                </c:pt>
                <c:pt idx="11077">
                  <c:v>8.42302182876348E-2</c:v>
                </c:pt>
                <c:pt idx="11078">
                  <c:v>8.4600268287635588E-2</c:v>
                </c:pt>
                <c:pt idx="11079">
                  <c:v>8.4026634954636054E-2</c:v>
                </c:pt>
                <c:pt idx="11080">
                  <c:v>8.271853495463502E-2</c:v>
                </c:pt>
                <c:pt idx="11081">
                  <c:v>8.342096828763515E-2</c:v>
                </c:pt>
                <c:pt idx="11082">
                  <c:v>8.48347349546347E-2</c:v>
                </c:pt>
                <c:pt idx="11083">
                  <c:v>8.4030818288635262E-2</c:v>
                </c:pt>
                <c:pt idx="11084">
                  <c:v>8.3686984954635252E-2</c:v>
                </c:pt>
                <c:pt idx="11085">
                  <c:v>8.3593418287634252E-2</c:v>
                </c:pt>
                <c:pt idx="11086">
                  <c:v>8.388725162063429E-2</c:v>
                </c:pt>
                <c:pt idx="11087">
                  <c:v>8.4520234954634704E-2</c:v>
                </c:pt>
                <c:pt idx="11088">
                  <c:v>8.4665934954635619E-2</c:v>
                </c:pt>
                <c:pt idx="11089">
                  <c:v>8.4520334954635873E-2</c:v>
                </c:pt>
                <c:pt idx="11090">
                  <c:v>8.4255468288635088E-2</c:v>
                </c:pt>
                <c:pt idx="11091">
                  <c:v>8.385171828863483E-2</c:v>
                </c:pt>
                <c:pt idx="11092">
                  <c:v>8.5126134954634752E-2</c:v>
                </c:pt>
                <c:pt idx="11093">
                  <c:v>8.4768384954633819E-2</c:v>
                </c:pt>
                <c:pt idx="11094">
                  <c:v>8.4969701621636334E-2</c:v>
                </c:pt>
                <c:pt idx="11095">
                  <c:v>8.4370134954633885E-2</c:v>
                </c:pt>
                <c:pt idx="11096">
                  <c:v>8.5409968287635168E-2</c:v>
                </c:pt>
                <c:pt idx="11097">
                  <c:v>8.6601218287634923E-2</c:v>
                </c:pt>
                <c:pt idx="11098">
                  <c:v>8.6341118287636492E-2</c:v>
                </c:pt>
                <c:pt idx="11099">
                  <c:v>8.5455534954634788E-2</c:v>
                </c:pt>
                <c:pt idx="11100">
                  <c:v>8.5696218287635434E-2</c:v>
                </c:pt>
                <c:pt idx="11101">
                  <c:v>8.5599134954634254E-2</c:v>
                </c:pt>
                <c:pt idx="11102">
                  <c:v>8.6012101620635578E-2</c:v>
                </c:pt>
                <c:pt idx="11103">
                  <c:v>8.594495162063423E-2</c:v>
                </c:pt>
                <c:pt idx="11104">
                  <c:v>8.563763495463475E-2</c:v>
                </c:pt>
                <c:pt idx="11105">
                  <c:v>8.4801934954635089E-2</c:v>
                </c:pt>
                <c:pt idx="11106">
                  <c:v>8.5084634954634725E-2</c:v>
                </c:pt>
                <c:pt idx="11107">
                  <c:v>8.617313495463455E-2</c:v>
                </c:pt>
                <c:pt idx="11108">
                  <c:v>8.6029951621634654E-2</c:v>
                </c:pt>
                <c:pt idx="11109">
                  <c:v>8.5644818287635177E-2</c:v>
                </c:pt>
                <c:pt idx="11110">
                  <c:v>8.4897601620635671E-2</c:v>
                </c:pt>
                <c:pt idx="11111">
                  <c:v>8.4831068288634542E-2</c:v>
                </c:pt>
                <c:pt idx="11112">
                  <c:v>8.5441018287635645E-2</c:v>
                </c:pt>
                <c:pt idx="11113">
                  <c:v>8.4681384954634981E-2</c:v>
                </c:pt>
                <c:pt idx="11114">
                  <c:v>8.4784451620634999E-2</c:v>
                </c:pt>
                <c:pt idx="11115">
                  <c:v>8.3358001621634786E-2</c:v>
                </c:pt>
                <c:pt idx="11116">
                  <c:v>8.4157601621635353E-2</c:v>
                </c:pt>
                <c:pt idx="11117">
                  <c:v>8.4550101620633727E-2</c:v>
                </c:pt>
                <c:pt idx="11118">
                  <c:v>8.4834668287633891E-2</c:v>
                </c:pt>
                <c:pt idx="11119">
                  <c:v>8.4580084954636009E-2</c:v>
                </c:pt>
                <c:pt idx="11120">
                  <c:v>8.4249418287635353E-2</c:v>
                </c:pt>
                <c:pt idx="11121">
                  <c:v>8.4962068287634113E-2</c:v>
                </c:pt>
                <c:pt idx="11122">
                  <c:v>8.5810068287635405E-2</c:v>
                </c:pt>
                <c:pt idx="11123">
                  <c:v>8.5058084954635321E-2</c:v>
                </c:pt>
                <c:pt idx="11124">
                  <c:v>8.4933068288636365E-2</c:v>
                </c:pt>
                <c:pt idx="11125">
                  <c:v>8.4198434954634666E-2</c:v>
                </c:pt>
                <c:pt idx="11126">
                  <c:v>8.4461001621635307E-2</c:v>
                </c:pt>
                <c:pt idx="11127">
                  <c:v>8.5883584954634801E-2</c:v>
                </c:pt>
                <c:pt idx="11128">
                  <c:v>8.5402284954634228E-2</c:v>
                </c:pt>
                <c:pt idx="11129">
                  <c:v>8.5086268287636019E-2</c:v>
                </c:pt>
                <c:pt idx="11130">
                  <c:v>8.4392601621635338E-2</c:v>
                </c:pt>
                <c:pt idx="11131">
                  <c:v>8.5124601621634627E-2</c:v>
                </c:pt>
                <c:pt idx="11132">
                  <c:v>8.5856468288634163E-2</c:v>
                </c:pt>
                <c:pt idx="11133">
                  <c:v>8.6801118287635065E-2</c:v>
                </c:pt>
                <c:pt idx="11134">
                  <c:v>8.5120601621635844E-2</c:v>
                </c:pt>
                <c:pt idx="11135">
                  <c:v>8.4740601621636019E-2</c:v>
                </c:pt>
                <c:pt idx="11136">
                  <c:v>8.4997468288635775E-2</c:v>
                </c:pt>
                <c:pt idx="11137">
                  <c:v>8.6128251621635871E-2</c:v>
                </c:pt>
                <c:pt idx="11138">
                  <c:v>8.6446118288634383E-2</c:v>
                </c:pt>
                <c:pt idx="11139">
                  <c:v>8.5807468287635219E-2</c:v>
                </c:pt>
                <c:pt idx="11140">
                  <c:v>8.4383018287635198E-2</c:v>
                </c:pt>
                <c:pt idx="11141">
                  <c:v>8.4887218287635152E-2</c:v>
                </c:pt>
                <c:pt idx="11142">
                  <c:v>8.6504718287635202E-2</c:v>
                </c:pt>
                <c:pt idx="11143">
                  <c:v>8.6542068287634694E-2</c:v>
                </c:pt>
                <c:pt idx="11144">
                  <c:v>8.6057834954635398E-2</c:v>
                </c:pt>
                <c:pt idx="11145">
                  <c:v>8.4619334954636388E-2</c:v>
                </c:pt>
                <c:pt idx="11146">
                  <c:v>8.4116034954636293E-2</c:v>
                </c:pt>
                <c:pt idx="11147">
                  <c:v>8.5433518287636817E-2</c:v>
                </c:pt>
                <c:pt idx="11148">
                  <c:v>8.5253568287635334E-2</c:v>
                </c:pt>
                <c:pt idx="11149">
                  <c:v>8.4899301621636086E-2</c:v>
                </c:pt>
                <c:pt idx="11150">
                  <c:v>8.4310084954635572E-2</c:v>
                </c:pt>
                <c:pt idx="11151">
                  <c:v>8.3790418287636032E-2</c:v>
                </c:pt>
                <c:pt idx="11152">
                  <c:v>8.510565162163522E-2</c:v>
                </c:pt>
                <c:pt idx="11153">
                  <c:v>8.5153884954635745E-2</c:v>
                </c:pt>
                <c:pt idx="11154">
                  <c:v>8.4263184954634612E-2</c:v>
                </c:pt>
                <c:pt idx="11155">
                  <c:v>8.4050134954635342E-2</c:v>
                </c:pt>
                <c:pt idx="11156">
                  <c:v>8.4555384954635132E-2</c:v>
                </c:pt>
                <c:pt idx="11157">
                  <c:v>8.4972401621635912E-2</c:v>
                </c:pt>
                <c:pt idx="11158">
                  <c:v>8.4773751621634391E-2</c:v>
                </c:pt>
                <c:pt idx="11159">
                  <c:v>8.3739684954634713E-2</c:v>
                </c:pt>
                <c:pt idx="11160">
                  <c:v>8.352956828863603E-2</c:v>
                </c:pt>
                <c:pt idx="11161">
                  <c:v>8.322661828863423E-2</c:v>
                </c:pt>
                <c:pt idx="11162">
                  <c:v>8.4532734954636896E-2</c:v>
                </c:pt>
                <c:pt idx="11163">
                  <c:v>8.4642551621635947E-2</c:v>
                </c:pt>
                <c:pt idx="11164">
                  <c:v>8.3558934954634539E-2</c:v>
                </c:pt>
                <c:pt idx="11165">
                  <c:v>8.2871284954634833E-2</c:v>
                </c:pt>
                <c:pt idx="11166">
                  <c:v>8.3296534954635876E-2</c:v>
                </c:pt>
                <c:pt idx="11167">
                  <c:v>8.4258701620635451E-2</c:v>
                </c:pt>
                <c:pt idx="11168">
                  <c:v>8.4348318287636476E-2</c:v>
                </c:pt>
                <c:pt idx="11169">
                  <c:v>8.315631828863515E-2</c:v>
                </c:pt>
                <c:pt idx="11170">
                  <c:v>8.2275051621634093E-2</c:v>
                </c:pt>
                <c:pt idx="11171">
                  <c:v>8.2355484954634323E-2</c:v>
                </c:pt>
                <c:pt idx="11172">
                  <c:v>8.4134818287635499E-2</c:v>
                </c:pt>
                <c:pt idx="11173">
                  <c:v>8.393560162163452E-2</c:v>
                </c:pt>
                <c:pt idx="11174">
                  <c:v>8.2877018287636078E-2</c:v>
                </c:pt>
                <c:pt idx="11175">
                  <c:v>8.2300601621636021E-2</c:v>
                </c:pt>
                <c:pt idx="11176">
                  <c:v>8.2573718287635517E-2</c:v>
                </c:pt>
                <c:pt idx="11177">
                  <c:v>8.4115734954634563E-2</c:v>
                </c:pt>
                <c:pt idx="11178">
                  <c:v>8.3853951621634254E-2</c:v>
                </c:pt>
                <c:pt idx="11179">
                  <c:v>8.3431284954634949E-2</c:v>
                </c:pt>
                <c:pt idx="11180">
                  <c:v>8.3147518288635341E-2</c:v>
                </c:pt>
                <c:pt idx="11181">
                  <c:v>8.3361101621635486E-2</c:v>
                </c:pt>
                <c:pt idx="11182">
                  <c:v>8.4818418287634062E-2</c:v>
                </c:pt>
                <c:pt idx="11183">
                  <c:v>8.4749801620635085E-2</c:v>
                </c:pt>
                <c:pt idx="11184">
                  <c:v>8.3557218287635765E-2</c:v>
                </c:pt>
                <c:pt idx="11185">
                  <c:v>8.2653801621635298E-2</c:v>
                </c:pt>
                <c:pt idx="11186">
                  <c:v>8.2350868288635498E-2</c:v>
                </c:pt>
                <c:pt idx="11187">
                  <c:v>8.3778484954635163E-2</c:v>
                </c:pt>
                <c:pt idx="11188">
                  <c:v>8.3663051621634482E-2</c:v>
                </c:pt>
                <c:pt idx="11189">
                  <c:v>8.3269218288634678E-2</c:v>
                </c:pt>
                <c:pt idx="11190">
                  <c:v>8.2946668287634667E-2</c:v>
                </c:pt>
                <c:pt idx="11191">
                  <c:v>8.2390518287635134E-2</c:v>
                </c:pt>
                <c:pt idx="11192">
                  <c:v>8.3499184954634403E-2</c:v>
                </c:pt>
                <c:pt idx="11193">
                  <c:v>8.3591451621634422E-2</c:v>
                </c:pt>
                <c:pt idx="11194">
                  <c:v>8.2280484954635386E-2</c:v>
                </c:pt>
                <c:pt idx="11195">
                  <c:v>8.1582318287635319E-2</c:v>
                </c:pt>
                <c:pt idx="11196">
                  <c:v>8.1815484954635226E-2</c:v>
                </c:pt>
                <c:pt idx="11197">
                  <c:v>8.3253068287634152E-2</c:v>
                </c:pt>
                <c:pt idx="11198">
                  <c:v>8.3279651620635692E-2</c:v>
                </c:pt>
                <c:pt idx="11199">
                  <c:v>8.1569651621636569E-2</c:v>
                </c:pt>
                <c:pt idx="11200">
                  <c:v>8.1194484954634577E-2</c:v>
                </c:pt>
                <c:pt idx="11201">
                  <c:v>8.1175134954635825E-2</c:v>
                </c:pt>
                <c:pt idx="11202">
                  <c:v>8.347490162063656E-2</c:v>
                </c:pt>
                <c:pt idx="11203">
                  <c:v>8.3238768288635884E-2</c:v>
                </c:pt>
                <c:pt idx="11204">
                  <c:v>8.2935401620634425E-2</c:v>
                </c:pt>
                <c:pt idx="11205">
                  <c:v>8.1798951621633892E-2</c:v>
                </c:pt>
                <c:pt idx="11206">
                  <c:v>8.1289618288636151E-2</c:v>
                </c:pt>
                <c:pt idx="11207">
                  <c:v>8.2493318288635736E-2</c:v>
                </c:pt>
                <c:pt idx="11208">
                  <c:v>8.1810318287635214E-2</c:v>
                </c:pt>
                <c:pt idx="11209">
                  <c:v>8.1111601620635826E-2</c:v>
                </c:pt>
                <c:pt idx="11210">
                  <c:v>8.0247718287635467E-2</c:v>
                </c:pt>
                <c:pt idx="11211">
                  <c:v>8.0478318287633771E-2</c:v>
                </c:pt>
                <c:pt idx="11212">
                  <c:v>8.1872218287635606E-2</c:v>
                </c:pt>
                <c:pt idx="11213">
                  <c:v>8.2118334954635858E-2</c:v>
                </c:pt>
                <c:pt idx="11214">
                  <c:v>8.1075051621635114E-2</c:v>
                </c:pt>
                <c:pt idx="11215">
                  <c:v>8.0291518288635816E-2</c:v>
                </c:pt>
                <c:pt idx="11216">
                  <c:v>8.0839051621635877E-2</c:v>
                </c:pt>
                <c:pt idx="11217">
                  <c:v>8.1668918287634812E-2</c:v>
                </c:pt>
                <c:pt idx="11218">
                  <c:v>8.1907034954633945E-2</c:v>
                </c:pt>
                <c:pt idx="11219">
                  <c:v>8.1843768287635316E-2</c:v>
                </c:pt>
                <c:pt idx="11220">
                  <c:v>8.0218568287634101E-2</c:v>
                </c:pt>
                <c:pt idx="11221">
                  <c:v>8.0631318287636505E-2</c:v>
                </c:pt>
                <c:pt idx="11222">
                  <c:v>8.2266201620635387E-2</c:v>
                </c:pt>
                <c:pt idx="11223">
                  <c:v>8.150653495463614E-2</c:v>
                </c:pt>
                <c:pt idx="11224">
                  <c:v>8.0482701621635316E-2</c:v>
                </c:pt>
                <c:pt idx="11225">
                  <c:v>7.999630162163554E-2</c:v>
                </c:pt>
                <c:pt idx="11226">
                  <c:v>7.9846668287634787E-2</c:v>
                </c:pt>
                <c:pt idx="11227">
                  <c:v>8.1136134954634814E-2</c:v>
                </c:pt>
                <c:pt idx="11228">
                  <c:v>8.1955068287635685E-2</c:v>
                </c:pt>
                <c:pt idx="11229">
                  <c:v>8.0876668287634873E-2</c:v>
                </c:pt>
                <c:pt idx="11230">
                  <c:v>8.0312668287635974E-2</c:v>
                </c:pt>
                <c:pt idx="11231">
                  <c:v>8.0398568287636168E-2</c:v>
                </c:pt>
                <c:pt idx="11232">
                  <c:v>8.1111818287634835E-2</c:v>
                </c:pt>
                <c:pt idx="11233">
                  <c:v>8.0742701621636132E-2</c:v>
                </c:pt>
                <c:pt idx="11234">
                  <c:v>8.0084834954634504E-2</c:v>
                </c:pt>
                <c:pt idx="11235">
                  <c:v>7.9943251621635542E-2</c:v>
                </c:pt>
                <c:pt idx="11236">
                  <c:v>7.9543901621635188E-2</c:v>
                </c:pt>
                <c:pt idx="11237">
                  <c:v>8.1035251621635412E-2</c:v>
                </c:pt>
                <c:pt idx="11238">
                  <c:v>8.1148468287635028E-2</c:v>
                </c:pt>
                <c:pt idx="11239">
                  <c:v>7.9876168287634913E-2</c:v>
                </c:pt>
                <c:pt idx="11240">
                  <c:v>7.9256851620634367E-2</c:v>
                </c:pt>
                <c:pt idx="11241">
                  <c:v>7.9120818288634626E-2</c:v>
                </c:pt>
                <c:pt idx="11242">
                  <c:v>8.1103268288634484E-2</c:v>
                </c:pt>
                <c:pt idx="11243">
                  <c:v>8.1920584954635972E-2</c:v>
                </c:pt>
                <c:pt idx="11244">
                  <c:v>8.0577701621635273E-2</c:v>
                </c:pt>
                <c:pt idx="11245">
                  <c:v>7.9629034954635275E-2</c:v>
                </c:pt>
                <c:pt idx="11246">
                  <c:v>7.912051828763636E-2</c:v>
                </c:pt>
                <c:pt idx="11247">
                  <c:v>8.0273501620636539E-2</c:v>
                </c:pt>
                <c:pt idx="11248">
                  <c:v>8.0502318287635349E-2</c:v>
                </c:pt>
                <c:pt idx="11249">
                  <c:v>7.9776801621635501E-2</c:v>
                </c:pt>
                <c:pt idx="11250">
                  <c:v>7.9035718287636586E-2</c:v>
                </c:pt>
                <c:pt idx="11251">
                  <c:v>7.9219034954634809E-2</c:v>
                </c:pt>
                <c:pt idx="11252">
                  <c:v>8.0625984954634605E-2</c:v>
                </c:pt>
                <c:pt idx="11253">
                  <c:v>7.9782034954636233E-2</c:v>
                </c:pt>
                <c:pt idx="11254">
                  <c:v>7.8965518287635122E-2</c:v>
                </c:pt>
                <c:pt idx="11255">
                  <c:v>7.9305934954634255E-2</c:v>
                </c:pt>
                <c:pt idx="11256">
                  <c:v>7.847960162063386E-2</c:v>
                </c:pt>
                <c:pt idx="11257">
                  <c:v>7.9452684954635006E-2</c:v>
                </c:pt>
                <c:pt idx="11258">
                  <c:v>7.9949018287635371E-2</c:v>
                </c:pt>
                <c:pt idx="11259">
                  <c:v>8.0344051621635076E-2</c:v>
                </c:pt>
                <c:pt idx="11260">
                  <c:v>7.9010668287635172E-2</c:v>
                </c:pt>
                <c:pt idx="11261">
                  <c:v>7.9235301620634774E-2</c:v>
                </c:pt>
                <c:pt idx="11262">
                  <c:v>8.0605468288634713E-2</c:v>
                </c:pt>
                <c:pt idx="11263">
                  <c:v>7.9968418288636572E-2</c:v>
                </c:pt>
                <c:pt idx="11264">
                  <c:v>7.9565468287634916E-2</c:v>
                </c:pt>
                <c:pt idx="11265">
                  <c:v>7.9003784954634698E-2</c:v>
                </c:pt>
                <c:pt idx="11266">
                  <c:v>7.845655162163459E-2</c:v>
                </c:pt>
                <c:pt idx="11267">
                  <c:v>8.0362051621635816E-2</c:v>
                </c:pt>
                <c:pt idx="11268">
                  <c:v>7.981668495463437E-2</c:v>
                </c:pt>
                <c:pt idx="11269">
                  <c:v>7.9063151621633937E-2</c:v>
                </c:pt>
                <c:pt idx="11270">
                  <c:v>7.8602551621635458E-2</c:v>
                </c:pt>
                <c:pt idx="11271">
                  <c:v>7.8889401621633853E-2</c:v>
                </c:pt>
                <c:pt idx="11272">
                  <c:v>8.0266301620634112E-2</c:v>
                </c:pt>
                <c:pt idx="11273">
                  <c:v>7.9914201620633479E-2</c:v>
                </c:pt>
                <c:pt idx="11274">
                  <c:v>7.8693718287634967E-2</c:v>
                </c:pt>
                <c:pt idx="11275">
                  <c:v>7.8884468287634762E-2</c:v>
                </c:pt>
                <c:pt idx="11276">
                  <c:v>7.9235151621634886E-2</c:v>
                </c:pt>
                <c:pt idx="11277">
                  <c:v>7.928480162063592E-2</c:v>
                </c:pt>
                <c:pt idx="11278">
                  <c:v>7.8777518287633713E-2</c:v>
                </c:pt>
                <c:pt idx="11279">
                  <c:v>7.8280001620635448E-2</c:v>
                </c:pt>
                <c:pt idx="11280">
                  <c:v>7.7406918287635934E-2</c:v>
                </c:pt>
                <c:pt idx="11281">
                  <c:v>7.7534034954634651E-2</c:v>
                </c:pt>
                <c:pt idx="11282">
                  <c:v>7.9630801620634545E-2</c:v>
                </c:pt>
                <c:pt idx="11283">
                  <c:v>8.0223401620635487E-2</c:v>
                </c:pt>
                <c:pt idx="11284">
                  <c:v>7.8931868287636237E-2</c:v>
                </c:pt>
                <c:pt idx="11285">
                  <c:v>7.8165218288635346E-2</c:v>
                </c:pt>
                <c:pt idx="11286">
                  <c:v>7.7798918288635749E-2</c:v>
                </c:pt>
                <c:pt idx="11287">
                  <c:v>7.9251518287634243E-2</c:v>
                </c:pt>
                <c:pt idx="11288">
                  <c:v>7.9037484954635945E-2</c:v>
                </c:pt>
                <c:pt idx="11289">
                  <c:v>7.8516518287633646E-2</c:v>
                </c:pt>
                <c:pt idx="11290">
                  <c:v>7.8120634954634754E-2</c:v>
                </c:pt>
                <c:pt idx="11291">
                  <c:v>7.7463584954635595E-2</c:v>
                </c:pt>
                <c:pt idx="11292">
                  <c:v>7.9275068287635891E-2</c:v>
                </c:pt>
                <c:pt idx="11293">
                  <c:v>7.8962018288635166E-2</c:v>
                </c:pt>
                <c:pt idx="11294">
                  <c:v>7.8583284954634097E-2</c:v>
                </c:pt>
                <c:pt idx="11295">
                  <c:v>7.8000668287636105E-2</c:v>
                </c:pt>
                <c:pt idx="11296">
                  <c:v>7.835983495463586E-2</c:v>
                </c:pt>
                <c:pt idx="11297">
                  <c:v>7.8779184954635456E-2</c:v>
                </c:pt>
                <c:pt idx="11298">
                  <c:v>7.9223518287633882E-2</c:v>
                </c:pt>
                <c:pt idx="11299">
                  <c:v>7.882298495463394E-2</c:v>
                </c:pt>
                <c:pt idx="11300">
                  <c:v>7.8688251621636868E-2</c:v>
                </c:pt>
                <c:pt idx="11301">
                  <c:v>7.8479634954636085E-2</c:v>
                </c:pt>
                <c:pt idx="11302">
                  <c:v>7.9765951621636605E-2</c:v>
                </c:pt>
                <c:pt idx="11303">
                  <c:v>7.920323495463491E-2</c:v>
                </c:pt>
                <c:pt idx="11304">
                  <c:v>7.8518551621636151E-2</c:v>
                </c:pt>
                <c:pt idx="11305">
                  <c:v>7.7439318287634423E-2</c:v>
                </c:pt>
                <c:pt idx="11306">
                  <c:v>7.7663134954635199E-2</c:v>
                </c:pt>
                <c:pt idx="11307">
                  <c:v>7.8568134954634689E-2</c:v>
                </c:pt>
                <c:pt idx="11308">
                  <c:v>7.847345162163491E-2</c:v>
                </c:pt>
                <c:pt idx="11309">
                  <c:v>7.7691318288634209E-2</c:v>
                </c:pt>
                <c:pt idx="11310">
                  <c:v>7.7671634954635055E-2</c:v>
                </c:pt>
                <c:pt idx="11311">
                  <c:v>7.7665134954635479E-2</c:v>
                </c:pt>
                <c:pt idx="11312">
                  <c:v>7.8691118287634781E-2</c:v>
                </c:pt>
                <c:pt idx="11313">
                  <c:v>7.8462501621634845E-2</c:v>
                </c:pt>
                <c:pt idx="11314">
                  <c:v>7.8481334954634635E-2</c:v>
                </c:pt>
                <c:pt idx="11315">
                  <c:v>7.8025268288634125E-2</c:v>
                </c:pt>
                <c:pt idx="11316">
                  <c:v>7.854356828763534E-2</c:v>
                </c:pt>
                <c:pt idx="11317">
                  <c:v>7.9045651621633711E-2</c:v>
                </c:pt>
                <c:pt idx="11318">
                  <c:v>7.8604868288634139E-2</c:v>
                </c:pt>
                <c:pt idx="11319">
                  <c:v>7.7991901620634879E-2</c:v>
                </c:pt>
                <c:pt idx="11320">
                  <c:v>7.762395162063554E-2</c:v>
                </c:pt>
                <c:pt idx="11321">
                  <c:v>7.7246118287634419E-2</c:v>
                </c:pt>
                <c:pt idx="11322">
                  <c:v>7.8089968287635175E-2</c:v>
                </c:pt>
                <c:pt idx="11323">
                  <c:v>7.8319751621634653E-2</c:v>
                </c:pt>
                <c:pt idx="11324">
                  <c:v>7.7067268287635132E-2</c:v>
                </c:pt>
                <c:pt idx="11325">
                  <c:v>7.5453734954635282E-2</c:v>
                </c:pt>
                <c:pt idx="11326">
                  <c:v>7.672206828863351E-2</c:v>
                </c:pt>
                <c:pt idx="11327">
                  <c:v>7.7501351621634657E-2</c:v>
                </c:pt>
                <c:pt idx="11328">
                  <c:v>7.7853818288636051E-2</c:v>
                </c:pt>
                <c:pt idx="11329">
                  <c:v>7.7074501621636232E-2</c:v>
                </c:pt>
                <c:pt idx="11330">
                  <c:v>7.6558184954634984E-2</c:v>
                </c:pt>
                <c:pt idx="11331">
                  <c:v>7.748091828763562E-2</c:v>
                </c:pt>
                <c:pt idx="11332">
                  <c:v>7.8526368287635068E-2</c:v>
                </c:pt>
                <c:pt idx="11333">
                  <c:v>7.8096651620635088E-2</c:v>
                </c:pt>
                <c:pt idx="11334">
                  <c:v>7.7905401620634779E-2</c:v>
                </c:pt>
                <c:pt idx="11335">
                  <c:v>7.7589168288634186E-2</c:v>
                </c:pt>
                <c:pt idx="11336">
                  <c:v>7.7453651621635006E-2</c:v>
                </c:pt>
                <c:pt idx="11337">
                  <c:v>7.8920351621634938E-2</c:v>
                </c:pt>
                <c:pt idx="11338">
                  <c:v>7.8834768288634921E-2</c:v>
                </c:pt>
                <c:pt idx="11339">
                  <c:v>7.7644084954634623E-2</c:v>
                </c:pt>
                <c:pt idx="11340">
                  <c:v>7.6659051620634161E-2</c:v>
                </c:pt>
                <c:pt idx="11341">
                  <c:v>7.7039834954636094E-2</c:v>
                </c:pt>
                <c:pt idx="11342">
                  <c:v>7.8063068287635234E-2</c:v>
                </c:pt>
                <c:pt idx="11343">
                  <c:v>7.8447468287634964E-2</c:v>
                </c:pt>
                <c:pt idx="11344">
                  <c:v>7.7539201620634574E-2</c:v>
                </c:pt>
                <c:pt idx="11345">
                  <c:v>7.7041934954633989E-2</c:v>
                </c:pt>
                <c:pt idx="11346">
                  <c:v>7.754816828763636E-2</c:v>
                </c:pt>
                <c:pt idx="11347">
                  <c:v>7.8261284954635274E-2</c:v>
                </c:pt>
                <c:pt idx="11348">
                  <c:v>7.8761051621636741E-2</c:v>
                </c:pt>
                <c:pt idx="11349">
                  <c:v>7.8049818287634937E-2</c:v>
                </c:pt>
                <c:pt idx="11350">
                  <c:v>7.6923968287633843E-2</c:v>
                </c:pt>
                <c:pt idx="11351">
                  <c:v>7.6729501620634993E-2</c:v>
                </c:pt>
                <c:pt idx="11352">
                  <c:v>7.8110418287636124E-2</c:v>
                </c:pt>
                <c:pt idx="11353">
                  <c:v>7.7583451621634852E-2</c:v>
                </c:pt>
                <c:pt idx="11354">
                  <c:v>7.657460162163679E-2</c:v>
                </c:pt>
                <c:pt idx="11355">
                  <c:v>7.6711251621634974E-2</c:v>
                </c:pt>
                <c:pt idx="11356">
                  <c:v>7.6379884954635019E-2</c:v>
                </c:pt>
                <c:pt idx="11357">
                  <c:v>7.7659001620634799E-2</c:v>
                </c:pt>
                <c:pt idx="11358">
                  <c:v>7.7746801621634193E-2</c:v>
                </c:pt>
                <c:pt idx="11359">
                  <c:v>7.7472934954634726E-2</c:v>
                </c:pt>
                <c:pt idx="11360">
                  <c:v>7.6639151621636176E-2</c:v>
                </c:pt>
                <c:pt idx="11361">
                  <c:v>7.7004084954633983E-2</c:v>
                </c:pt>
                <c:pt idx="11362">
                  <c:v>7.7256201621635073E-2</c:v>
                </c:pt>
                <c:pt idx="11363">
                  <c:v>7.7549801620635878E-2</c:v>
                </c:pt>
                <c:pt idx="11364">
                  <c:v>7.6757268288636299E-2</c:v>
                </c:pt>
                <c:pt idx="11365">
                  <c:v>7.553261828863525E-2</c:v>
                </c:pt>
                <c:pt idx="11366">
                  <c:v>7.6108084954634864E-2</c:v>
                </c:pt>
                <c:pt idx="11367">
                  <c:v>7.7431068287633936E-2</c:v>
                </c:pt>
                <c:pt idx="11368">
                  <c:v>7.7372134954636268E-2</c:v>
                </c:pt>
                <c:pt idx="11369">
                  <c:v>7.660458495463543E-2</c:v>
                </c:pt>
                <c:pt idx="11370">
                  <c:v>7.6160151620635747E-2</c:v>
                </c:pt>
                <c:pt idx="11371">
                  <c:v>7.5579968287636051E-2</c:v>
                </c:pt>
                <c:pt idx="11372">
                  <c:v>7.7129001620635323E-2</c:v>
                </c:pt>
                <c:pt idx="11373">
                  <c:v>7.7046701621636432E-2</c:v>
                </c:pt>
                <c:pt idx="11374">
                  <c:v>7.725635162163505E-2</c:v>
                </c:pt>
                <c:pt idx="11375">
                  <c:v>7.5560951620635836E-2</c:v>
                </c:pt>
                <c:pt idx="11376">
                  <c:v>7.6086584954634079E-2</c:v>
                </c:pt>
                <c:pt idx="11377">
                  <c:v>7.7435401621634897E-2</c:v>
                </c:pt>
                <c:pt idx="11378">
                  <c:v>7.6686068288635584E-2</c:v>
                </c:pt>
                <c:pt idx="11379">
                  <c:v>7.6351918288635107E-2</c:v>
                </c:pt>
                <c:pt idx="11380">
                  <c:v>7.6628018287635685E-2</c:v>
                </c:pt>
                <c:pt idx="11381">
                  <c:v>7.6248268287635229E-2</c:v>
                </c:pt>
                <c:pt idx="11382">
                  <c:v>7.7437234954634976E-2</c:v>
                </c:pt>
                <c:pt idx="11383">
                  <c:v>7.6626068288636079E-2</c:v>
                </c:pt>
                <c:pt idx="11384">
                  <c:v>7.6515651620635255E-2</c:v>
                </c:pt>
                <c:pt idx="11385">
                  <c:v>7.587821828863453E-2</c:v>
                </c:pt>
                <c:pt idx="11386">
                  <c:v>7.6954868287634343E-2</c:v>
                </c:pt>
                <c:pt idx="11387">
                  <c:v>7.7842301621634663E-2</c:v>
                </c:pt>
                <c:pt idx="11388">
                  <c:v>7.715083495463651E-2</c:v>
                </c:pt>
                <c:pt idx="11389">
                  <c:v>7.5937734954635433E-2</c:v>
                </c:pt>
                <c:pt idx="11390">
                  <c:v>7.585951828763618E-2</c:v>
                </c:pt>
                <c:pt idx="11391">
                  <c:v>7.6097334954635359E-2</c:v>
                </c:pt>
                <c:pt idx="11392">
                  <c:v>7.7274284954634981E-2</c:v>
                </c:pt>
                <c:pt idx="11393">
                  <c:v>7.7140484954636351E-2</c:v>
                </c:pt>
                <c:pt idx="11394">
                  <c:v>7.6858051621634532E-2</c:v>
                </c:pt>
                <c:pt idx="11395">
                  <c:v>7.6056634954635799E-2</c:v>
                </c:pt>
                <c:pt idx="11396">
                  <c:v>7.6317034954634183E-2</c:v>
                </c:pt>
                <c:pt idx="11397">
                  <c:v>7.6788784954635064E-2</c:v>
                </c:pt>
                <c:pt idx="11398">
                  <c:v>7.6060951621636536E-2</c:v>
                </c:pt>
                <c:pt idx="11399">
                  <c:v>7.5839951621634955E-2</c:v>
                </c:pt>
                <c:pt idx="11400">
                  <c:v>7.4879468288635481E-2</c:v>
                </c:pt>
                <c:pt idx="11401">
                  <c:v>7.5051401620633756E-2</c:v>
                </c:pt>
                <c:pt idx="11402">
                  <c:v>7.6262518288634867E-2</c:v>
                </c:pt>
                <c:pt idx="11403">
                  <c:v>7.6069001621634685E-2</c:v>
                </c:pt>
                <c:pt idx="11404">
                  <c:v>7.6213034954635633E-2</c:v>
                </c:pt>
                <c:pt idx="11405">
                  <c:v>7.5844084954635266E-2</c:v>
                </c:pt>
                <c:pt idx="11406">
                  <c:v>7.5654284954634138E-2</c:v>
                </c:pt>
                <c:pt idx="11407">
                  <c:v>7.735410162063508E-2</c:v>
                </c:pt>
                <c:pt idx="11408">
                  <c:v>7.7172034954635566E-2</c:v>
                </c:pt>
                <c:pt idx="11409">
                  <c:v>7.6527318287634843E-2</c:v>
                </c:pt>
                <c:pt idx="11410">
                  <c:v>7.5154818287636177E-2</c:v>
                </c:pt>
                <c:pt idx="11411">
                  <c:v>7.5436618287634177E-2</c:v>
                </c:pt>
                <c:pt idx="11412">
                  <c:v>7.6411701621635603E-2</c:v>
                </c:pt>
                <c:pt idx="11413">
                  <c:v>7.6218068287634028E-2</c:v>
                </c:pt>
                <c:pt idx="11414">
                  <c:v>7.5265284954635719E-2</c:v>
                </c:pt>
                <c:pt idx="11415">
                  <c:v>7.5921968288635983E-2</c:v>
                </c:pt>
                <c:pt idx="11416">
                  <c:v>7.5663851620635741E-2</c:v>
                </c:pt>
                <c:pt idx="11417">
                  <c:v>7.5599451621634645E-2</c:v>
                </c:pt>
                <c:pt idx="11418">
                  <c:v>7.5861301620635674E-2</c:v>
                </c:pt>
                <c:pt idx="11419">
                  <c:v>7.5696468287635016E-2</c:v>
                </c:pt>
                <c:pt idx="11420">
                  <c:v>7.4881034954635967E-2</c:v>
                </c:pt>
                <c:pt idx="11421">
                  <c:v>7.5262451621636389E-2</c:v>
                </c:pt>
                <c:pt idx="11422">
                  <c:v>7.582068495463537E-2</c:v>
                </c:pt>
                <c:pt idx="11423">
                  <c:v>7.6058001621634036E-2</c:v>
                </c:pt>
                <c:pt idx="11424">
                  <c:v>7.4952884954635396E-2</c:v>
                </c:pt>
                <c:pt idx="11425">
                  <c:v>7.4884718288634661E-2</c:v>
                </c:pt>
                <c:pt idx="11426">
                  <c:v>7.5306668287634354E-2</c:v>
                </c:pt>
                <c:pt idx="11427">
                  <c:v>7.6171468288634886E-2</c:v>
                </c:pt>
                <c:pt idx="11428">
                  <c:v>7.6621501620635885E-2</c:v>
                </c:pt>
                <c:pt idx="11429">
                  <c:v>7.565441828763389E-2</c:v>
                </c:pt>
                <c:pt idx="11430">
                  <c:v>7.5431651620634727E-2</c:v>
                </c:pt>
                <c:pt idx="11431">
                  <c:v>7.6096318287634107E-2</c:v>
                </c:pt>
                <c:pt idx="11432">
                  <c:v>7.6286768287635726E-2</c:v>
                </c:pt>
                <c:pt idx="11433">
                  <c:v>7.6610051621635394E-2</c:v>
                </c:pt>
                <c:pt idx="11434">
                  <c:v>7.5758034954635095E-2</c:v>
                </c:pt>
                <c:pt idx="11435">
                  <c:v>7.5249884954636942E-2</c:v>
                </c:pt>
                <c:pt idx="11436">
                  <c:v>7.4933568287635227E-2</c:v>
                </c:pt>
                <c:pt idx="11437">
                  <c:v>7.6448251621634628E-2</c:v>
                </c:pt>
                <c:pt idx="11438">
                  <c:v>7.6327201621635782E-2</c:v>
                </c:pt>
                <c:pt idx="11439">
                  <c:v>7.5451918288635428E-2</c:v>
                </c:pt>
                <c:pt idx="11440">
                  <c:v>7.4547568287634564E-2</c:v>
                </c:pt>
                <c:pt idx="11441">
                  <c:v>7.4901151621634826E-2</c:v>
                </c:pt>
                <c:pt idx="11442">
                  <c:v>7.6067618287636224E-2</c:v>
                </c:pt>
                <c:pt idx="11443">
                  <c:v>7.6286284954635436E-2</c:v>
                </c:pt>
                <c:pt idx="11444">
                  <c:v>7.5858401621635624E-2</c:v>
                </c:pt>
                <c:pt idx="11445">
                  <c:v>7.6632868287635519E-2</c:v>
                </c:pt>
                <c:pt idx="11446">
                  <c:v>7.5701568288636084E-2</c:v>
                </c:pt>
                <c:pt idx="11447">
                  <c:v>7.6967534954634959E-2</c:v>
                </c:pt>
                <c:pt idx="11448">
                  <c:v>7.7021201621635088E-2</c:v>
                </c:pt>
                <c:pt idx="11449">
                  <c:v>7.6795634954635178E-2</c:v>
                </c:pt>
                <c:pt idx="11450">
                  <c:v>7.6465334954635283E-2</c:v>
                </c:pt>
                <c:pt idx="11451">
                  <c:v>7.7016051621635301E-2</c:v>
                </c:pt>
                <c:pt idx="11452">
                  <c:v>7.6753818287634973E-2</c:v>
                </c:pt>
                <c:pt idx="11453">
                  <c:v>7.6362234954634817E-2</c:v>
                </c:pt>
                <c:pt idx="11454">
                  <c:v>7.5852718287634874E-2</c:v>
                </c:pt>
                <c:pt idx="11455">
                  <c:v>7.5559751620636023E-2</c:v>
                </c:pt>
                <c:pt idx="11456">
                  <c:v>7.5230068287634483E-2</c:v>
                </c:pt>
                <c:pt idx="11457">
                  <c:v>7.6213834954634324E-2</c:v>
                </c:pt>
                <c:pt idx="11458">
                  <c:v>7.5978818287634114E-2</c:v>
                </c:pt>
                <c:pt idx="11459">
                  <c:v>7.5572718287634816E-2</c:v>
                </c:pt>
                <c:pt idx="11460">
                  <c:v>7.3818018287635484E-2</c:v>
                </c:pt>
                <c:pt idx="11461">
                  <c:v>7.3748451620634287E-2</c:v>
                </c:pt>
                <c:pt idx="11462">
                  <c:v>7.5277234954635036E-2</c:v>
                </c:pt>
                <c:pt idx="11463">
                  <c:v>7.5379234954635083E-2</c:v>
                </c:pt>
                <c:pt idx="11464">
                  <c:v>7.4445134954634812E-2</c:v>
                </c:pt>
                <c:pt idx="11465">
                  <c:v>7.3526668287636016E-2</c:v>
                </c:pt>
                <c:pt idx="11466">
                  <c:v>7.4431751621636538E-2</c:v>
                </c:pt>
                <c:pt idx="11467">
                  <c:v>7.5609218287635033E-2</c:v>
                </c:pt>
                <c:pt idx="11468">
                  <c:v>7.5252668287633911E-2</c:v>
                </c:pt>
                <c:pt idx="11469">
                  <c:v>7.4269318287635416E-2</c:v>
                </c:pt>
                <c:pt idx="11470">
                  <c:v>7.4689684954634489E-2</c:v>
                </c:pt>
                <c:pt idx="11471">
                  <c:v>7.4367234954635736E-2</c:v>
                </c:pt>
                <c:pt idx="11472">
                  <c:v>7.5880018287635936E-2</c:v>
                </c:pt>
                <c:pt idx="11473">
                  <c:v>7.5495918288634473E-2</c:v>
                </c:pt>
                <c:pt idx="11474">
                  <c:v>7.4779068287634504E-2</c:v>
                </c:pt>
                <c:pt idx="11475">
                  <c:v>7.4107901621635636E-2</c:v>
                </c:pt>
                <c:pt idx="11476">
                  <c:v>7.4110484954635597E-2</c:v>
                </c:pt>
                <c:pt idx="11477">
                  <c:v>7.5336501621634883E-2</c:v>
                </c:pt>
                <c:pt idx="11478">
                  <c:v>7.4111284954634288E-2</c:v>
                </c:pt>
                <c:pt idx="11479">
                  <c:v>7.4219918288633752E-2</c:v>
                </c:pt>
                <c:pt idx="11480">
                  <c:v>7.4168651621635023E-2</c:v>
                </c:pt>
                <c:pt idx="11481">
                  <c:v>7.3920268287636676E-2</c:v>
                </c:pt>
                <c:pt idx="11482">
                  <c:v>7.5494068288635946E-2</c:v>
                </c:pt>
                <c:pt idx="11483">
                  <c:v>7.5227018287636144E-2</c:v>
                </c:pt>
                <c:pt idx="11484">
                  <c:v>7.4926184954636016E-2</c:v>
                </c:pt>
                <c:pt idx="11485">
                  <c:v>7.4429334954634913E-2</c:v>
                </c:pt>
                <c:pt idx="11486">
                  <c:v>7.4123151620634348E-2</c:v>
                </c:pt>
                <c:pt idx="11487">
                  <c:v>7.5567334954635884E-2</c:v>
                </c:pt>
                <c:pt idx="11488">
                  <c:v>7.5499501621635462E-2</c:v>
                </c:pt>
                <c:pt idx="11489">
                  <c:v>7.5388318288636486E-2</c:v>
                </c:pt>
                <c:pt idx="11490">
                  <c:v>7.4511718288634926E-2</c:v>
                </c:pt>
                <c:pt idx="11491">
                  <c:v>7.4979851621636145E-2</c:v>
                </c:pt>
                <c:pt idx="11492">
                  <c:v>7.7554101620634613E-2</c:v>
                </c:pt>
                <c:pt idx="11493">
                  <c:v>7.6940751621634634E-2</c:v>
                </c:pt>
                <c:pt idx="11494">
                  <c:v>7.5564434954635745E-2</c:v>
                </c:pt>
                <c:pt idx="11495">
                  <c:v>7.4117784954633864E-2</c:v>
                </c:pt>
                <c:pt idx="11496">
                  <c:v>7.4867634954635692E-2</c:v>
                </c:pt>
                <c:pt idx="11497">
                  <c:v>7.6244684954636016E-2</c:v>
                </c:pt>
                <c:pt idx="11498">
                  <c:v>7.6080001621635335E-2</c:v>
                </c:pt>
                <c:pt idx="11499">
                  <c:v>7.5353568287633538E-2</c:v>
                </c:pt>
                <c:pt idx="11500">
                  <c:v>7.4190201620634527E-2</c:v>
                </c:pt>
                <c:pt idx="11501">
                  <c:v>7.4172301620634956E-2</c:v>
                </c:pt>
                <c:pt idx="11502">
                  <c:v>7.5493668287634735E-2</c:v>
                </c:pt>
                <c:pt idx="11503">
                  <c:v>7.5623284954636022E-2</c:v>
                </c:pt>
                <c:pt idx="11504">
                  <c:v>7.452801828763525E-2</c:v>
                </c:pt>
                <c:pt idx="11505">
                  <c:v>7.4245918287635521E-2</c:v>
                </c:pt>
                <c:pt idx="11506">
                  <c:v>7.3855218288635088E-2</c:v>
                </c:pt>
                <c:pt idx="11507">
                  <c:v>7.5683034954634382E-2</c:v>
                </c:pt>
                <c:pt idx="11508">
                  <c:v>7.5763801620634924E-2</c:v>
                </c:pt>
                <c:pt idx="11509">
                  <c:v>7.447676828763497E-2</c:v>
                </c:pt>
                <c:pt idx="11510">
                  <c:v>7.3067234954635213E-2</c:v>
                </c:pt>
                <c:pt idx="11511">
                  <c:v>7.4057634954634383E-2</c:v>
                </c:pt>
                <c:pt idx="11512">
                  <c:v>7.4933784954634236E-2</c:v>
                </c:pt>
                <c:pt idx="11513">
                  <c:v>7.5516951621635103E-2</c:v>
                </c:pt>
                <c:pt idx="11514">
                  <c:v>7.4818984954635598E-2</c:v>
                </c:pt>
                <c:pt idx="11515">
                  <c:v>7.416773495463494E-2</c:v>
                </c:pt>
                <c:pt idx="11516">
                  <c:v>7.4305084954635975E-2</c:v>
                </c:pt>
                <c:pt idx="11517">
                  <c:v>7.5428918288634877E-2</c:v>
                </c:pt>
                <c:pt idx="11518">
                  <c:v>7.558566828763516E-2</c:v>
                </c:pt>
                <c:pt idx="11519">
                  <c:v>7.4978201621634627E-2</c:v>
                </c:pt>
                <c:pt idx="11520">
                  <c:v>7.4194234954635535E-2</c:v>
                </c:pt>
                <c:pt idx="11521">
                  <c:v>7.455936828763568E-2</c:v>
                </c:pt>
                <c:pt idx="11522">
                  <c:v>7.6024918288636473E-2</c:v>
                </c:pt>
                <c:pt idx="11523">
                  <c:v>7.6299968288635528E-2</c:v>
                </c:pt>
                <c:pt idx="11524">
                  <c:v>7.469163495463596E-2</c:v>
                </c:pt>
                <c:pt idx="11525">
                  <c:v>7.4251951620634943E-2</c:v>
                </c:pt>
                <c:pt idx="11526">
                  <c:v>7.4983334954635966E-2</c:v>
                </c:pt>
                <c:pt idx="11527">
                  <c:v>7.6515384954635751E-2</c:v>
                </c:pt>
                <c:pt idx="11528">
                  <c:v>7.677715162063406E-2</c:v>
                </c:pt>
                <c:pt idx="11529">
                  <c:v>7.5333268287634342E-2</c:v>
                </c:pt>
                <c:pt idx="11530">
                  <c:v>7.4216684954634987E-2</c:v>
                </c:pt>
                <c:pt idx="11531">
                  <c:v>7.3707584954634614E-2</c:v>
                </c:pt>
                <c:pt idx="11532">
                  <c:v>7.5190584954634959E-2</c:v>
                </c:pt>
                <c:pt idx="11533">
                  <c:v>7.5452401620635628E-2</c:v>
                </c:pt>
                <c:pt idx="11534">
                  <c:v>7.4770268287634695E-2</c:v>
                </c:pt>
                <c:pt idx="11535">
                  <c:v>7.3490618288635817E-2</c:v>
                </c:pt>
                <c:pt idx="11536">
                  <c:v>7.4120651620635331E-2</c:v>
                </c:pt>
                <c:pt idx="11537">
                  <c:v>7.5252834954634112E-2</c:v>
                </c:pt>
                <c:pt idx="11538">
                  <c:v>7.5460134954635466E-2</c:v>
                </c:pt>
                <c:pt idx="11539">
                  <c:v>7.4907284954635417E-2</c:v>
                </c:pt>
                <c:pt idx="11540">
                  <c:v>7.5051634954636542E-2</c:v>
                </c:pt>
                <c:pt idx="11541">
                  <c:v>7.456988495463604E-2</c:v>
                </c:pt>
                <c:pt idx="11542">
                  <c:v>7.5662184954634087E-2</c:v>
                </c:pt>
                <c:pt idx="11543">
                  <c:v>7.6305984954636502E-2</c:v>
                </c:pt>
                <c:pt idx="11544">
                  <c:v>7.5028268288635319E-2</c:v>
                </c:pt>
                <c:pt idx="11545">
                  <c:v>7.4556901620635246E-2</c:v>
                </c:pt>
                <c:pt idx="11546">
                  <c:v>7.4867118287634954E-2</c:v>
                </c:pt>
                <c:pt idx="11547">
                  <c:v>7.5242101620634744E-2</c:v>
                </c:pt>
                <c:pt idx="11548">
                  <c:v>7.5393868288633842E-2</c:v>
                </c:pt>
                <c:pt idx="11549">
                  <c:v>7.480773495463558E-2</c:v>
                </c:pt>
                <c:pt idx="11550">
                  <c:v>7.4698634954636051E-2</c:v>
                </c:pt>
                <c:pt idx="11551">
                  <c:v>7.4156051621635216E-2</c:v>
                </c:pt>
                <c:pt idx="11552">
                  <c:v>7.5700318288635687E-2</c:v>
                </c:pt>
                <c:pt idx="11553">
                  <c:v>7.5279851620635357E-2</c:v>
                </c:pt>
                <c:pt idx="11554">
                  <c:v>7.3681301621634804E-2</c:v>
                </c:pt>
                <c:pt idx="11555">
                  <c:v>7.2791301621634746E-2</c:v>
                </c:pt>
                <c:pt idx="11556">
                  <c:v>7.3353018288635413E-2</c:v>
                </c:pt>
                <c:pt idx="11557">
                  <c:v>7.4965518287635563E-2</c:v>
                </c:pt>
                <c:pt idx="11558">
                  <c:v>7.5140268288634987E-2</c:v>
                </c:pt>
                <c:pt idx="11559">
                  <c:v>7.3874384954635192E-2</c:v>
                </c:pt>
                <c:pt idx="11560">
                  <c:v>7.3491268287636219E-2</c:v>
                </c:pt>
                <c:pt idx="11561">
                  <c:v>7.3773318287635364E-2</c:v>
                </c:pt>
                <c:pt idx="11562">
                  <c:v>7.5273284954635061E-2</c:v>
                </c:pt>
                <c:pt idx="11563">
                  <c:v>7.5472168288634039E-2</c:v>
                </c:pt>
                <c:pt idx="11564">
                  <c:v>7.4652084954633852E-2</c:v>
                </c:pt>
                <c:pt idx="11565">
                  <c:v>7.398590162163457E-2</c:v>
                </c:pt>
                <c:pt idx="11566">
                  <c:v>7.3886501621634709E-2</c:v>
                </c:pt>
                <c:pt idx="11567">
                  <c:v>7.5616901621636062E-2</c:v>
                </c:pt>
                <c:pt idx="11568">
                  <c:v>7.5626618288635955E-2</c:v>
                </c:pt>
                <c:pt idx="11569">
                  <c:v>7.4914451620635619E-2</c:v>
                </c:pt>
                <c:pt idx="11570">
                  <c:v>7.3503701620634049E-2</c:v>
                </c:pt>
                <c:pt idx="11571">
                  <c:v>7.3727884954635586E-2</c:v>
                </c:pt>
                <c:pt idx="11572">
                  <c:v>7.4998268288636455E-2</c:v>
                </c:pt>
                <c:pt idx="11573">
                  <c:v>7.4805551621634964E-2</c:v>
                </c:pt>
                <c:pt idx="11574">
                  <c:v>7.4610884954635553E-2</c:v>
                </c:pt>
                <c:pt idx="11575">
                  <c:v>7.2995818287635489E-2</c:v>
                </c:pt>
                <c:pt idx="11576">
                  <c:v>7.2741618287634952E-2</c:v>
                </c:pt>
                <c:pt idx="11577">
                  <c:v>7.4713418288636563E-2</c:v>
                </c:pt>
                <c:pt idx="11578">
                  <c:v>7.5041001621634879E-2</c:v>
                </c:pt>
                <c:pt idx="11579">
                  <c:v>7.3967334954634284E-2</c:v>
                </c:pt>
                <c:pt idx="11580">
                  <c:v>7.2776201621635922E-2</c:v>
                </c:pt>
                <c:pt idx="11581">
                  <c:v>7.2178101621634655E-2</c:v>
                </c:pt>
                <c:pt idx="11582">
                  <c:v>7.3699701621634889E-2</c:v>
                </c:pt>
                <c:pt idx="11583">
                  <c:v>7.3820751621635511E-2</c:v>
                </c:pt>
                <c:pt idx="11584">
                  <c:v>7.385480162063543E-2</c:v>
                </c:pt>
                <c:pt idx="11585">
                  <c:v>7.2596001620634981E-2</c:v>
                </c:pt>
                <c:pt idx="11586">
                  <c:v>7.2935084954636326E-2</c:v>
                </c:pt>
                <c:pt idx="11587">
                  <c:v>7.3611284954635453E-2</c:v>
                </c:pt>
                <c:pt idx="11588">
                  <c:v>7.4454151621635406E-2</c:v>
                </c:pt>
                <c:pt idx="11589">
                  <c:v>7.3946768287635495E-2</c:v>
                </c:pt>
                <c:pt idx="11590">
                  <c:v>7.3265851621636374E-2</c:v>
                </c:pt>
                <c:pt idx="11591">
                  <c:v>7.437733495463475E-2</c:v>
                </c:pt>
                <c:pt idx="11592">
                  <c:v>7.590395162063493E-2</c:v>
                </c:pt>
                <c:pt idx="11593">
                  <c:v>7.5648951621634014E-2</c:v>
                </c:pt>
                <c:pt idx="11594">
                  <c:v>7.4376451621635115E-2</c:v>
                </c:pt>
                <c:pt idx="11595">
                  <c:v>7.3722251621635509E-2</c:v>
                </c:pt>
                <c:pt idx="11596">
                  <c:v>7.3969734954635685E-2</c:v>
                </c:pt>
                <c:pt idx="11597">
                  <c:v>7.5123118288635299E-2</c:v>
                </c:pt>
                <c:pt idx="11598">
                  <c:v>7.5308251620635064E-2</c:v>
                </c:pt>
                <c:pt idx="11599">
                  <c:v>7.4892284954635985E-2</c:v>
                </c:pt>
                <c:pt idx="11600">
                  <c:v>7.4548518287635007E-2</c:v>
                </c:pt>
                <c:pt idx="11601">
                  <c:v>7.4428084954634516E-2</c:v>
                </c:pt>
                <c:pt idx="11602">
                  <c:v>7.5380401621634535E-2</c:v>
                </c:pt>
                <c:pt idx="11603">
                  <c:v>7.548888495463571E-2</c:v>
                </c:pt>
                <c:pt idx="11604">
                  <c:v>7.4876284954635525E-2</c:v>
                </c:pt>
                <c:pt idx="11605">
                  <c:v>7.3559951620635916E-2</c:v>
                </c:pt>
                <c:pt idx="11606">
                  <c:v>7.3648834954635506E-2</c:v>
                </c:pt>
                <c:pt idx="11607">
                  <c:v>7.5052201621634312E-2</c:v>
                </c:pt>
                <c:pt idx="11608">
                  <c:v>7.4543851621635598E-2</c:v>
                </c:pt>
                <c:pt idx="11609">
                  <c:v>7.4647418287634354E-2</c:v>
                </c:pt>
                <c:pt idx="11610">
                  <c:v>7.4781951621636283E-2</c:v>
                </c:pt>
                <c:pt idx="11611">
                  <c:v>7.5211301621635501E-2</c:v>
                </c:pt>
                <c:pt idx="11612">
                  <c:v>7.6814168288635104E-2</c:v>
                </c:pt>
                <c:pt idx="11613">
                  <c:v>7.7075434954634675E-2</c:v>
                </c:pt>
                <c:pt idx="11614">
                  <c:v>7.6255701621635114E-2</c:v>
                </c:pt>
                <c:pt idx="11615">
                  <c:v>7.5632068287635607E-2</c:v>
                </c:pt>
                <c:pt idx="11616">
                  <c:v>7.6006968288634541E-2</c:v>
                </c:pt>
                <c:pt idx="11617">
                  <c:v>7.7482901621635764E-2</c:v>
                </c:pt>
                <c:pt idx="11618">
                  <c:v>7.7606784954633939E-2</c:v>
                </c:pt>
                <c:pt idx="11619">
                  <c:v>7.564961828763464E-2</c:v>
                </c:pt>
                <c:pt idx="11620">
                  <c:v>7.5623818287635119E-2</c:v>
                </c:pt>
                <c:pt idx="11621">
                  <c:v>7.5747701620635072E-2</c:v>
                </c:pt>
                <c:pt idx="11622">
                  <c:v>7.6615901620634391E-2</c:v>
                </c:pt>
                <c:pt idx="11623">
                  <c:v>7.7021684954635378E-2</c:v>
                </c:pt>
                <c:pt idx="11624">
                  <c:v>7.6006968288634541E-2</c:v>
                </c:pt>
                <c:pt idx="11625">
                  <c:v>7.5376501620635056E-2</c:v>
                </c:pt>
                <c:pt idx="11626">
                  <c:v>7.5495668287635015E-2</c:v>
                </c:pt>
                <c:pt idx="11627">
                  <c:v>7.6373568287635779E-2</c:v>
                </c:pt>
                <c:pt idx="11628">
                  <c:v>7.5844218287635018E-2</c:v>
                </c:pt>
                <c:pt idx="11629">
                  <c:v>7.4402151620635154E-2</c:v>
                </c:pt>
                <c:pt idx="11630">
                  <c:v>7.4238434954635141E-2</c:v>
                </c:pt>
                <c:pt idx="11631">
                  <c:v>7.4526768287634854E-2</c:v>
                </c:pt>
                <c:pt idx="11632">
                  <c:v>7.5910434954636147E-2</c:v>
                </c:pt>
                <c:pt idx="11633">
                  <c:v>7.5227201621634793E-2</c:v>
                </c:pt>
                <c:pt idx="11634">
                  <c:v>7.4755701621635057E-2</c:v>
                </c:pt>
                <c:pt idx="11635">
                  <c:v>7.4828401621635537E-2</c:v>
                </c:pt>
                <c:pt idx="11636">
                  <c:v>7.4026884954635636E-2</c:v>
                </c:pt>
                <c:pt idx="11637">
                  <c:v>7.4899384954635467E-2</c:v>
                </c:pt>
                <c:pt idx="11638">
                  <c:v>7.5515084954636352E-2</c:v>
                </c:pt>
                <c:pt idx="11639">
                  <c:v>7.4416218287634367E-2</c:v>
                </c:pt>
                <c:pt idx="11640">
                  <c:v>7.4481634954635029E-2</c:v>
                </c:pt>
                <c:pt idx="11641">
                  <c:v>7.4466151620635218E-2</c:v>
                </c:pt>
                <c:pt idx="11642">
                  <c:v>7.5813584954634111E-2</c:v>
                </c:pt>
                <c:pt idx="11643">
                  <c:v>7.4692218287635642E-2</c:v>
                </c:pt>
                <c:pt idx="11644">
                  <c:v>7.4790918288636293E-2</c:v>
                </c:pt>
                <c:pt idx="11645">
                  <c:v>7.381786828863382E-2</c:v>
                </c:pt>
                <c:pt idx="11646">
                  <c:v>7.4566501621635611E-2</c:v>
                </c:pt>
                <c:pt idx="11647">
                  <c:v>7.6331984954636584E-2</c:v>
                </c:pt>
                <c:pt idx="11648">
                  <c:v>7.6442351621634957E-2</c:v>
                </c:pt>
                <c:pt idx="11649">
                  <c:v>7.6492651620636481E-2</c:v>
                </c:pt>
                <c:pt idx="11650">
                  <c:v>7.4944734954634301E-2</c:v>
                </c:pt>
                <c:pt idx="11651">
                  <c:v>7.4927701621636006E-2</c:v>
                </c:pt>
                <c:pt idx="11652">
                  <c:v>7.5669301621635571E-2</c:v>
                </c:pt>
                <c:pt idx="11653">
                  <c:v>7.578543495463555E-2</c:v>
                </c:pt>
                <c:pt idx="11654">
                  <c:v>7.5416768288635E-2</c:v>
                </c:pt>
                <c:pt idx="11655">
                  <c:v>7.5389784954635802E-2</c:v>
                </c:pt>
                <c:pt idx="11656">
                  <c:v>7.4841668288634283E-2</c:v>
                </c:pt>
                <c:pt idx="11657">
                  <c:v>7.6293401621635143E-2</c:v>
                </c:pt>
                <c:pt idx="11658">
                  <c:v>7.4982751621636284E-2</c:v>
                </c:pt>
                <c:pt idx="11659">
                  <c:v>7.4989851621637543E-2</c:v>
                </c:pt>
                <c:pt idx="11660">
                  <c:v>7.387860162163476E-2</c:v>
                </c:pt>
                <c:pt idx="11661">
                  <c:v>7.3949684954634082E-2</c:v>
                </c:pt>
                <c:pt idx="11662">
                  <c:v>7.5380768287635208E-2</c:v>
                </c:pt>
                <c:pt idx="11663">
                  <c:v>7.5424551621635333E-2</c:v>
                </c:pt>
                <c:pt idx="11664">
                  <c:v>7.4213134954634358E-2</c:v>
                </c:pt>
                <c:pt idx="11665">
                  <c:v>7.3464834954636432E-2</c:v>
                </c:pt>
                <c:pt idx="11666">
                  <c:v>7.3410134954634915E-2</c:v>
                </c:pt>
                <c:pt idx="11667">
                  <c:v>7.4375168288634358E-2</c:v>
                </c:pt>
                <c:pt idx="11668">
                  <c:v>7.4768018287635046E-2</c:v>
                </c:pt>
                <c:pt idx="11669">
                  <c:v>7.3532484954634741E-2</c:v>
                </c:pt>
                <c:pt idx="11670">
                  <c:v>7.3007534954635661E-2</c:v>
                </c:pt>
                <c:pt idx="11671">
                  <c:v>7.3112418288635711E-2</c:v>
                </c:pt>
                <c:pt idx="11672">
                  <c:v>7.3780868287634777E-2</c:v>
                </c:pt>
                <c:pt idx="11673">
                  <c:v>7.4053401621634679E-2</c:v>
                </c:pt>
                <c:pt idx="11674">
                  <c:v>7.4002251621635567E-2</c:v>
                </c:pt>
                <c:pt idx="11675">
                  <c:v>7.3871068288635572E-2</c:v>
                </c:pt>
                <c:pt idx="11676">
                  <c:v>7.4006151620636645E-2</c:v>
                </c:pt>
                <c:pt idx="11677">
                  <c:v>7.5246318287636088E-2</c:v>
                </c:pt>
                <c:pt idx="11678">
                  <c:v>7.4721868287635745E-2</c:v>
                </c:pt>
                <c:pt idx="11679">
                  <c:v>7.4420384954635127E-2</c:v>
                </c:pt>
                <c:pt idx="11680">
                  <c:v>7.337593495463493E-2</c:v>
                </c:pt>
                <c:pt idx="11681">
                  <c:v>7.4002284954634151E-2</c:v>
                </c:pt>
                <c:pt idx="11682">
                  <c:v>7.5480001621634957E-2</c:v>
                </c:pt>
                <c:pt idx="11683">
                  <c:v>7.4864301620635759E-2</c:v>
                </c:pt>
                <c:pt idx="11684">
                  <c:v>7.4206518287635165E-2</c:v>
                </c:pt>
                <c:pt idx="11685">
                  <c:v>7.3629884954634323E-2</c:v>
                </c:pt>
                <c:pt idx="11686">
                  <c:v>7.3649951620636062E-2</c:v>
                </c:pt>
                <c:pt idx="11687">
                  <c:v>7.5194551621635158E-2</c:v>
                </c:pt>
                <c:pt idx="11688">
                  <c:v>7.4265151620634656E-2</c:v>
                </c:pt>
                <c:pt idx="11689">
                  <c:v>7.4005101620635033E-2</c:v>
                </c:pt>
                <c:pt idx="11690">
                  <c:v>7.3665684954635241E-2</c:v>
                </c:pt>
                <c:pt idx="11691">
                  <c:v>7.4449351620634291E-2</c:v>
                </c:pt>
                <c:pt idx="11692">
                  <c:v>7.4455751620636251E-2</c:v>
                </c:pt>
                <c:pt idx="11693">
                  <c:v>7.4689834954636242E-2</c:v>
                </c:pt>
                <c:pt idx="11694">
                  <c:v>7.4152301621635802E-2</c:v>
                </c:pt>
                <c:pt idx="11695">
                  <c:v>7.3173851621634173E-2</c:v>
                </c:pt>
                <c:pt idx="11696">
                  <c:v>7.3163351621635814E-2</c:v>
                </c:pt>
                <c:pt idx="11697">
                  <c:v>7.4555484954634738E-2</c:v>
                </c:pt>
                <c:pt idx="11698">
                  <c:v>7.4616218287633901E-2</c:v>
                </c:pt>
                <c:pt idx="11699">
                  <c:v>7.3712751620636313E-2</c:v>
                </c:pt>
                <c:pt idx="11700">
                  <c:v>7.3545701621636456E-2</c:v>
                </c:pt>
                <c:pt idx="11701">
                  <c:v>7.2874934954635068E-2</c:v>
                </c:pt>
                <c:pt idx="11702">
                  <c:v>7.3903834954634734E-2</c:v>
                </c:pt>
                <c:pt idx="11703">
                  <c:v>7.4733934954634679E-2</c:v>
                </c:pt>
                <c:pt idx="11704">
                  <c:v>7.4120934954635148E-2</c:v>
                </c:pt>
                <c:pt idx="11705">
                  <c:v>7.347278495463519E-2</c:v>
                </c:pt>
                <c:pt idx="11706">
                  <c:v>7.3531884954634835E-2</c:v>
                </c:pt>
                <c:pt idx="11707">
                  <c:v>7.4946384954634043E-2</c:v>
                </c:pt>
                <c:pt idx="11708">
                  <c:v>7.5178218287636073E-2</c:v>
                </c:pt>
                <c:pt idx="11709">
                  <c:v>7.4462251621635916E-2</c:v>
                </c:pt>
                <c:pt idx="11710">
                  <c:v>7.3980451621636606E-2</c:v>
                </c:pt>
                <c:pt idx="11711">
                  <c:v>7.4287084954633459E-2</c:v>
                </c:pt>
                <c:pt idx="11712">
                  <c:v>7.5003368287635569E-2</c:v>
                </c:pt>
                <c:pt idx="11713">
                  <c:v>7.4513401621636804E-2</c:v>
                </c:pt>
                <c:pt idx="11714">
                  <c:v>7.4204484954634525E-2</c:v>
                </c:pt>
                <c:pt idx="11715">
                  <c:v>7.368261828763592E-2</c:v>
                </c:pt>
                <c:pt idx="11716">
                  <c:v>7.384093495463509E-2</c:v>
                </c:pt>
                <c:pt idx="11717">
                  <c:v>7.4737051620635514E-2</c:v>
                </c:pt>
                <c:pt idx="11718">
                  <c:v>7.469885162163506E-2</c:v>
                </c:pt>
                <c:pt idx="11719">
                  <c:v>7.3430384954635303E-2</c:v>
                </c:pt>
                <c:pt idx="11720">
                  <c:v>7.2949784954634028E-2</c:v>
                </c:pt>
                <c:pt idx="11721">
                  <c:v>7.2966018287635409E-2</c:v>
                </c:pt>
                <c:pt idx="11722">
                  <c:v>7.3842784954635393E-2</c:v>
                </c:pt>
                <c:pt idx="11723">
                  <c:v>7.434118495463507E-2</c:v>
                </c:pt>
                <c:pt idx="11724">
                  <c:v>7.3693851620633938E-2</c:v>
                </c:pt>
                <c:pt idx="11725">
                  <c:v>7.3342301621634493E-2</c:v>
                </c:pt>
                <c:pt idx="11726">
                  <c:v>7.3291451621635334E-2</c:v>
                </c:pt>
                <c:pt idx="11727">
                  <c:v>7.4030834954633834E-2</c:v>
                </c:pt>
                <c:pt idx="11728">
                  <c:v>7.3809868288636254E-2</c:v>
                </c:pt>
                <c:pt idx="11729">
                  <c:v>7.3620201621634879E-2</c:v>
                </c:pt>
                <c:pt idx="11730">
                  <c:v>7.3316218287635154E-2</c:v>
                </c:pt>
                <c:pt idx="11731">
                  <c:v>7.4022068288634474E-2</c:v>
                </c:pt>
                <c:pt idx="11732">
                  <c:v>7.4517551621635564E-2</c:v>
                </c:pt>
                <c:pt idx="11733">
                  <c:v>7.4614984954635505E-2</c:v>
                </c:pt>
                <c:pt idx="11734">
                  <c:v>7.4031001621634035E-2</c:v>
                </c:pt>
                <c:pt idx="11735">
                  <c:v>7.3745651621635405E-2</c:v>
                </c:pt>
                <c:pt idx="11736">
                  <c:v>7.4312118288634738E-2</c:v>
                </c:pt>
                <c:pt idx="11737">
                  <c:v>7.4760101620634872E-2</c:v>
                </c:pt>
                <c:pt idx="11738">
                  <c:v>7.4444634954634298E-2</c:v>
                </c:pt>
                <c:pt idx="11739">
                  <c:v>7.4627901621633713E-2</c:v>
                </c:pt>
                <c:pt idx="11740">
                  <c:v>7.4331384954636009E-2</c:v>
                </c:pt>
                <c:pt idx="11741">
                  <c:v>7.3623384954634746E-2</c:v>
                </c:pt>
                <c:pt idx="11742">
                  <c:v>7.4994451621634456E-2</c:v>
                </c:pt>
                <c:pt idx="11743">
                  <c:v>7.4764184954634688E-2</c:v>
                </c:pt>
                <c:pt idx="11744">
                  <c:v>7.3947418287635985E-2</c:v>
                </c:pt>
                <c:pt idx="11745">
                  <c:v>7.3462918288635409E-2</c:v>
                </c:pt>
                <c:pt idx="11746">
                  <c:v>7.3580818287636435E-2</c:v>
                </c:pt>
                <c:pt idx="11747">
                  <c:v>7.5124518287633807E-2</c:v>
                </c:pt>
                <c:pt idx="11748">
                  <c:v>7.4759218288635326E-2</c:v>
                </c:pt>
                <c:pt idx="11749">
                  <c:v>7.4102001621635966E-2</c:v>
                </c:pt>
                <c:pt idx="11750">
                  <c:v>7.4198484954635463E-2</c:v>
                </c:pt>
                <c:pt idx="11751">
                  <c:v>7.3635001621635526E-2</c:v>
                </c:pt>
                <c:pt idx="11752">
                  <c:v>7.4432418287635388E-2</c:v>
                </c:pt>
                <c:pt idx="11753">
                  <c:v>7.4639984954634558E-2</c:v>
                </c:pt>
                <c:pt idx="11754">
                  <c:v>7.3849718288634764E-2</c:v>
                </c:pt>
                <c:pt idx="11755">
                  <c:v>7.2373418288634556E-2</c:v>
                </c:pt>
                <c:pt idx="11756">
                  <c:v>7.2843401621636078E-2</c:v>
                </c:pt>
                <c:pt idx="11757">
                  <c:v>7.381951828763525E-2</c:v>
                </c:pt>
                <c:pt idx="11758">
                  <c:v>7.4198818287634E-2</c:v>
                </c:pt>
                <c:pt idx="11759">
                  <c:v>7.3751334954636066E-2</c:v>
                </c:pt>
                <c:pt idx="11760">
                  <c:v>7.3222318287635618E-2</c:v>
                </c:pt>
                <c:pt idx="11761">
                  <c:v>7.4041618287635474E-2</c:v>
                </c:pt>
                <c:pt idx="11762">
                  <c:v>7.3669984954635753E-2</c:v>
                </c:pt>
                <c:pt idx="11763">
                  <c:v>7.4057201621634677E-2</c:v>
                </c:pt>
                <c:pt idx="11764">
                  <c:v>7.383500162163506E-2</c:v>
                </c:pt>
                <c:pt idx="11765">
                  <c:v>7.4020751620634956E-2</c:v>
                </c:pt>
                <c:pt idx="11766">
                  <c:v>7.4106001621634748E-2</c:v>
                </c:pt>
                <c:pt idx="11767">
                  <c:v>7.4556951620634054E-2</c:v>
                </c:pt>
                <c:pt idx="11768">
                  <c:v>7.4900984954636401E-2</c:v>
                </c:pt>
                <c:pt idx="11769">
                  <c:v>7.431508495463382E-2</c:v>
                </c:pt>
                <c:pt idx="11770">
                  <c:v>7.3904218287633855E-2</c:v>
                </c:pt>
                <c:pt idx="11771">
                  <c:v>7.3763118287635182E-2</c:v>
                </c:pt>
                <c:pt idx="11772">
                  <c:v>7.3929551621635087E-2</c:v>
                </c:pt>
                <c:pt idx="11773">
                  <c:v>7.4122751621635091E-2</c:v>
                </c:pt>
                <c:pt idx="11774">
                  <c:v>7.3499668288634995E-2</c:v>
                </c:pt>
                <c:pt idx="11775">
                  <c:v>7.3759334954635408E-2</c:v>
                </c:pt>
                <c:pt idx="11776">
                  <c:v>7.3544101620635433E-2</c:v>
                </c:pt>
                <c:pt idx="11777">
                  <c:v>7.3630751621635598E-2</c:v>
                </c:pt>
                <c:pt idx="11778">
                  <c:v>7.366381828763649E-2</c:v>
                </c:pt>
                <c:pt idx="11779">
                  <c:v>7.3131868287635543E-2</c:v>
                </c:pt>
                <c:pt idx="11780">
                  <c:v>7.2166384954636259E-2</c:v>
                </c:pt>
                <c:pt idx="11781">
                  <c:v>7.3673434954635214E-2</c:v>
                </c:pt>
                <c:pt idx="11782">
                  <c:v>7.5190468287635343E-2</c:v>
                </c:pt>
                <c:pt idx="11783">
                  <c:v>7.4122884954634843E-2</c:v>
                </c:pt>
                <c:pt idx="11784">
                  <c:v>7.33816682876344E-2</c:v>
                </c:pt>
                <c:pt idx="11785">
                  <c:v>7.2553234954634421E-2</c:v>
                </c:pt>
                <c:pt idx="11786">
                  <c:v>7.2563684954635749E-2</c:v>
                </c:pt>
                <c:pt idx="11787">
                  <c:v>7.3913618287635346E-2</c:v>
                </c:pt>
                <c:pt idx="11788">
                  <c:v>7.3466901621635744E-2</c:v>
                </c:pt>
                <c:pt idx="11789">
                  <c:v>7.3617634954635053E-2</c:v>
                </c:pt>
                <c:pt idx="11790">
                  <c:v>7.3154001620634818E-2</c:v>
                </c:pt>
                <c:pt idx="11791">
                  <c:v>7.3290234954635297E-2</c:v>
                </c:pt>
                <c:pt idx="11792">
                  <c:v>7.3955751621633953E-2</c:v>
                </c:pt>
                <c:pt idx="11793">
                  <c:v>7.3506634954634636E-2</c:v>
                </c:pt>
                <c:pt idx="11794">
                  <c:v>7.3728334954635516E-2</c:v>
                </c:pt>
                <c:pt idx="11795">
                  <c:v>7.3104784954635266E-2</c:v>
                </c:pt>
                <c:pt idx="11796">
                  <c:v>7.2666634954636239E-2</c:v>
                </c:pt>
                <c:pt idx="11797">
                  <c:v>7.4037701621635948E-2</c:v>
                </c:pt>
                <c:pt idx="11798">
                  <c:v>7.4302284954635228E-2</c:v>
                </c:pt>
                <c:pt idx="11799">
                  <c:v>7.409848495463392E-2</c:v>
                </c:pt>
                <c:pt idx="11800">
                  <c:v>7.3540401621634915E-2</c:v>
                </c:pt>
                <c:pt idx="11801">
                  <c:v>7.3676168288635241E-2</c:v>
                </c:pt>
                <c:pt idx="11802">
                  <c:v>7.4944684954633717E-2</c:v>
                </c:pt>
                <c:pt idx="11803">
                  <c:v>7.4925118287634179E-2</c:v>
                </c:pt>
                <c:pt idx="11804">
                  <c:v>7.3426401621634968E-2</c:v>
                </c:pt>
                <c:pt idx="11805">
                  <c:v>7.2912334954635144E-2</c:v>
                </c:pt>
                <c:pt idx="11806">
                  <c:v>7.2045268287634828E-2</c:v>
                </c:pt>
                <c:pt idx="11807">
                  <c:v>7.4058351621635682E-2</c:v>
                </c:pt>
                <c:pt idx="11808">
                  <c:v>7.4244701620635484E-2</c:v>
                </c:pt>
                <c:pt idx="11809">
                  <c:v>7.3562101621634485E-2</c:v>
                </c:pt>
                <c:pt idx="11810">
                  <c:v>7.2454151620634649E-2</c:v>
                </c:pt>
                <c:pt idx="11811">
                  <c:v>7.2920751620635743E-2</c:v>
                </c:pt>
                <c:pt idx="11812">
                  <c:v>7.4259134954635458E-2</c:v>
                </c:pt>
                <c:pt idx="11813">
                  <c:v>7.3629334954635001E-2</c:v>
                </c:pt>
                <c:pt idx="11814">
                  <c:v>7.289586828763453E-2</c:v>
                </c:pt>
                <c:pt idx="11815">
                  <c:v>7.2432084954636183E-2</c:v>
                </c:pt>
                <c:pt idx="11816">
                  <c:v>7.2783851621634726E-2</c:v>
                </c:pt>
                <c:pt idx="11817">
                  <c:v>7.3548451620634753E-2</c:v>
                </c:pt>
                <c:pt idx="11818">
                  <c:v>7.3217618287635761E-2</c:v>
                </c:pt>
                <c:pt idx="11819">
                  <c:v>7.2789351621635051E-2</c:v>
                </c:pt>
                <c:pt idx="11820">
                  <c:v>7.2525951620635271E-2</c:v>
                </c:pt>
                <c:pt idx="11821">
                  <c:v>7.2520001620635016E-2</c:v>
                </c:pt>
                <c:pt idx="11822">
                  <c:v>7.3275284954636449E-2</c:v>
                </c:pt>
                <c:pt idx="11823">
                  <c:v>7.372180162163558E-2</c:v>
                </c:pt>
                <c:pt idx="11824">
                  <c:v>7.3508534954635524E-2</c:v>
                </c:pt>
                <c:pt idx="11825">
                  <c:v>7.266263495463568E-2</c:v>
                </c:pt>
                <c:pt idx="11826">
                  <c:v>7.2406351621635695E-2</c:v>
                </c:pt>
                <c:pt idx="11827">
                  <c:v>7.4359168287635585E-2</c:v>
                </c:pt>
                <c:pt idx="11828">
                  <c:v>7.423543495463561E-2</c:v>
                </c:pt>
                <c:pt idx="11829">
                  <c:v>7.3614634954635522E-2</c:v>
                </c:pt>
                <c:pt idx="11830">
                  <c:v>7.2397401621634133E-2</c:v>
                </c:pt>
                <c:pt idx="11831">
                  <c:v>7.2991218287635024E-2</c:v>
                </c:pt>
                <c:pt idx="11832">
                  <c:v>7.37816016216363E-2</c:v>
                </c:pt>
                <c:pt idx="11833">
                  <c:v>7.3712701621635818E-2</c:v>
                </c:pt>
                <c:pt idx="11834">
                  <c:v>7.2874918287634843E-2</c:v>
                </c:pt>
                <c:pt idx="11835">
                  <c:v>7.2887618287635819E-2</c:v>
                </c:pt>
                <c:pt idx="11836">
                  <c:v>7.2734901621636455E-2</c:v>
                </c:pt>
                <c:pt idx="11837">
                  <c:v>7.4462951621635215E-2</c:v>
                </c:pt>
                <c:pt idx="11838">
                  <c:v>7.4371051621635959E-2</c:v>
                </c:pt>
                <c:pt idx="11839">
                  <c:v>7.3756901620635335E-2</c:v>
                </c:pt>
                <c:pt idx="11840">
                  <c:v>7.3649584954635389E-2</c:v>
                </c:pt>
                <c:pt idx="11841">
                  <c:v>7.385576828863441E-2</c:v>
                </c:pt>
                <c:pt idx="11842">
                  <c:v>7.4983151620633764E-2</c:v>
                </c:pt>
                <c:pt idx="11843">
                  <c:v>7.3746918288636026E-2</c:v>
                </c:pt>
                <c:pt idx="11844">
                  <c:v>7.3608134954635945E-2</c:v>
                </c:pt>
                <c:pt idx="11845">
                  <c:v>7.2940984954635996E-2</c:v>
                </c:pt>
                <c:pt idx="11846">
                  <c:v>7.2873351621634358E-2</c:v>
                </c:pt>
                <c:pt idx="11847">
                  <c:v>7.4525184954634144E-2</c:v>
                </c:pt>
                <c:pt idx="11848">
                  <c:v>7.4159834954636766E-2</c:v>
                </c:pt>
                <c:pt idx="11849">
                  <c:v>7.3224584954635491E-2</c:v>
                </c:pt>
                <c:pt idx="11850">
                  <c:v>7.2515384954636192E-2</c:v>
                </c:pt>
                <c:pt idx="11851">
                  <c:v>7.3347368287635023E-2</c:v>
                </c:pt>
                <c:pt idx="11852">
                  <c:v>7.4510518287636801E-2</c:v>
                </c:pt>
                <c:pt idx="11853">
                  <c:v>7.4150518287634443E-2</c:v>
                </c:pt>
                <c:pt idx="11854">
                  <c:v>7.3555384954634123E-2</c:v>
                </c:pt>
                <c:pt idx="11855">
                  <c:v>7.3268118288634471E-2</c:v>
                </c:pt>
                <c:pt idx="11856">
                  <c:v>7.3213184954635496E-2</c:v>
                </c:pt>
                <c:pt idx="11857">
                  <c:v>7.4887001621634669E-2</c:v>
                </c:pt>
                <c:pt idx="11858">
                  <c:v>7.5107718288634745E-2</c:v>
                </c:pt>
                <c:pt idx="11859">
                  <c:v>7.5039801621635066E-2</c:v>
                </c:pt>
                <c:pt idx="11860">
                  <c:v>7.4086901620635276E-2</c:v>
                </c:pt>
                <c:pt idx="11861">
                  <c:v>7.4520718287635207E-2</c:v>
                </c:pt>
                <c:pt idx="11862">
                  <c:v>7.5247234954636172E-2</c:v>
                </c:pt>
                <c:pt idx="11863">
                  <c:v>7.5269534954635647E-2</c:v>
                </c:pt>
                <c:pt idx="11864">
                  <c:v>7.4430851621634903E-2</c:v>
                </c:pt>
                <c:pt idx="11865">
                  <c:v>7.4112218287634507E-2</c:v>
                </c:pt>
                <c:pt idx="11866">
                  <c:v>7.3994351621635618E-2</c:v>
                </c:pt>
                <c:pt idx="11867">
                  <c:v>7.5630251621635752E-2</c:v>
                </c:pt>
                <c:pt idx="11868">
                  <c:v>7.5640418287633709E-2</c:v>
                </c:pt>
                <c:pt idx="11869">
                  <c:v>7.4153618287635142E-2</c:v>
                </c:pt>
                <c:pt idx="11870">
                  <c:v>7.3429801620635532E-2</c:v>
                </c:pt>
                <c:pt idx="11871">
                  <c:v>7.3926484954634747E-2</c:v>
                </c:pt>
                <c:pt idx="11872">
                  <c:v>7.5213851621635103E-2</c:v>
                </c:pt>
                <c:pt idx="11873">
                  <c:v>7.4159968287634742E-2</c:v>
                </c:pt>
                <c:pt idx="11874">
                  <c:v>7.4088451621633938E-2</c:v>
                </c:pt>
                <c:pt idx="11875">
                  <c:v>7.2683051621636269E-2</c:v>
                </c:pt>
                <c:pt idx="11876">
                  <c:v>7.3082351621636038E-2</c:v>
                </c:pt>
                <c:pt idx="11877">
                  <c:v>7.4805601621635548E-2</c:v>
                </c:pt>
                <c:pt idx="11878">
                  <c:v>7.4980134954635874E-2</c:v>
                </c:pt>
                <c:pt idx="11879">
                  <c:v>7.420456828763547E-2</c:v>
                </c:pt>
                <c:pt idx="11880">
                  <c:v>7.2169184954635229E-2</c:v>
                </c:pt>
                <c:pt idx="11881">
                  <c:v>7.2685951621636408E-2</c:v>
                </c:pt>
                <c:pt idx="11882">
                  <c:v>7.488633495463573E-2</c:v>
                </c:pt>
                <c:pt idx="11883">
                  <c:v>7.4544101621634967E-2</c:v>
                </c:pt>
                <c:pt idx="11884">
                  <c:v>7.3443968287635913E-2</c:v>
                </c:pt>
                <c:pt idx="11885">
                  <c:v>7.3553668287635349E-2</c:v>
                </c:pt>
                <c:pt idx="11886">
                  <c:v>7.3766251621634554E-2</c:v>
                </c:pt>
                <c:pt idx="11887">
                  <c:v>7.4878218288635084E-2</c:v>
                </c:pt>
                <c:pt idx="11888">
                  <c:v>7.4774334954634286E-2</c:v>
                </c:pt>
                <c:pt idx="11889">
                  <c:v>7.3094501621635916E-2</c:v>
                </c:pt>
                <c:pt idx="11890">
                  <c:v>7.2215384954635115E-2</c:v>
                </c:pt>
                <c:pt idx="11891">
                  <c:v>7.2884834954635297E-2</c:v>
                </c:pt>
                <c:pt idx="11892">
                  <c:v>7.4660351621634563E-2</c:v>
                </c:pt>
                <c:pt idx="11893">
                  <c:v>7.4802751620635904E-2</c:v>
                </c:pt>
                <c:pt idx="11894">
                  <c:v>7.4589418288635218E-2</c:v>
                </c:pt>
                <c:pt idx="11895">
                  <c:v>7.3367151621635346E-2</c:v>
                </c:pt>
                <c:pt idx="11896">
                  <c:v>7.3840768288634978E-2</c:v>
                </c:pt>
                <c:pt idx="11897">
                  <c:v>7.5333884954634472E-2</c:v>
                </c:pt>
                <c:pt idx="11898">
                  <c:v>7.5029668287635604E-2</c:v>
                </c:pt>
                <c:pt idx="11899">
                  <c:v>7.3969101621635419E-2</c:v>
                </c:pt>
                <c:pt idx="11900">
                  <c:v>7.408471828763466E-2</c:v>
                </c:pt>
                <c:pt idx="11901">
                  <c:v>7.3468501621634902E-2</c:v>
                </c:pt>
                <c:pt idx="11902">
                  <c:v>7.4767134954635411E-2</c:v>
                </c:pt>
                <c:pt idx="11903">
                  <c:v>7.4733118287633987E-2</c:v>
                </c:pt>
                <c:pt idx="11904">
                  <c:v>7.3703901621634232E-2</c:v>
                </c:pt>
                <c:pt idx="11905">
                  <c:v>7.3292951620635011E-2</c:v>
                </c:pt>
                <c:pt idx="11906">
                  <c:v>7.3579951621635248E-2</c:v>
                </c:pt>
                <c:pt idx="11907">
                  <c:v>7.4225368287635179E-2</c:v>
                </c:pt>
                <c:pt idx="11908">
                  <c:v>7.3873334954635356E-2</c:v>
                </c:pt>
                <c:pt idx="11909">
                  <c:v>7.307231828863428E-2</c:v>
                </c:pt>
                <c:pt idx="11910">
                  <c:v>7.2306301621635344E-2</c:v>
                </c:pt>
                <c:pt idx="11911">
                  <c:v>7.3334101620634501E-2</c:v>
                </c:pt>
                <c:pt idx="11912">
                  <c:v>7.4459551621634562E-2</c:v>
                </c:pt>
                <c:pt idx="11913">
                  <c:v>7.4199301620634289E-2</c:v>
                </c:pt>
                <c:pt idx="11914">
                  <c:v>7.3072201620636351E-2</c:v>
                </c:pt>
                <c:pt idx="11915">
                  <c:v>7.3105734954635709E-2</c:v>
                </c:pt>
                <c:pt idx="11916">
                  <c:v>7.2846968288635155E-2</c:v>
                </c:pt>
                <c:pt idx="11917">
                  <c:v>7.4978834954634893E-2</c:v>
                </c:pt>
                <c:pt idx="11918">
                  <c:v>7.4717284954635504E-2</c:v>
                </c:pt>
                <c:pt idx="11919">
                  <c:v>7.3641584954636047E-2</c:v>
                </c:pt>
                <c:pt idx="11920">
                  <c:v>7.3123701620634224E-2</c:v>
                </c:pt>
                <c:pt idx="11921">
                  <c:v>7.3263434954634749E-2</c:v>
                </c:pt>
                <c:pt idx="11922">
                  <c:v>7.4502768287635052E-2</c:v>
                </c:pt>
                <c:pt idx="11923">
                  <c:v>7.4520484954636063E-2</c:v>
                </c:pt>
                <c:pt idx="11924">
                  <c:v>7.3926351621634995E-2</c:v>
                </c:pt>
                <c:pt idx="11925">
                  <c:v>7.2977784954636166E-2</c:v>
                </c:pt>
                <c:pt idx="11926">
                  <c:v>7.3785218288634186E-2</c:v>
                </c:pt>
                <c:pt idx="11927">
                  <c:v>7.4557534954635601E-2</c:v>
                </c:pt>
                <c:pt idx="11928">
                  <c:v>7.4679401621635139E-2</c:v>
                </c:pt>
                <c:pt idx="11929">
                  <c:v>7.3995251621635477E-2</c:v>
                </c:pt>
                <c:pt idx="11930">
                  <c:v>7.3280184954635091E-2</c:v>
                </c:pt>
                <c:pt idx="11931">
                  <c:v>7.2978184954635511E-2</c:v>
                </c:pt>
                <c:pt idx="11932">
                  <c:v>7.3688718287634375E-2</c:v>
                </c:pt>
                <c:pt idx="11933">
                  <c:v>7.4449134954633595E-2</c:v>
                </c:pt>
                <c:pt idx="11934">
                  <c:v>7.381181828863595E-2</c:v>
                </c:pt>
                <c:pt idx="11935">
                  <c:v>7.3072468288634257E-2</c:v>
                </c:pt>
                <c:pt idx="11936">
                  <c:v>7.356570162063561E-2</c:v>
                </c:pt>
                <c:pt idx="11937">
                  <c:v>7.4962184954633942E-2</c:v>
                </c:pt>
                <c:pt idx="11938">
                  <c:v>7.5149118287635291E-2</c:v>
                </c:pt>
                <c:pt idx="11939">
                  <c:v>7.3901151620635291E-2</c:v>
                </c:pt>
                <c:pt idx="11940">
                  <c:v>7.2886368287635422E-2</c:v>
                </c:pt>
                <c:pt idx="11941">
                  <c:v>7.3017334954636498E-2</c:v>
                </c:pt>
                <c:pt idx="11942">
                  <c:v>7.4500601620634571E-2</c:v>
                </c:pt>
                <c:pt idx="11943">
                  <c:v>7.4000901621634002E-2</c:v>
                </c:pt>
                <c:pt idx="11944">
                  <c:v>7.4158734954636346E-2</c:v>
                </c:pt>
                <c:pt idx="11945">
                  <c:v>7.3036018287634535E-2</c:v>
                </c:pt>
                <c:pt idx="11946">
                  <c:v>7.3326418287635337E-2</c:v>
                </c:pt>
                <c:pt idx="11947">
                  <c:v>7.4505734954634223E-2</c:v>
                </c:pt>
                <c:pt idx="11948">
                  <c:v>7.4395601620634993E-2</c:v>
                </c:pt>
                <c:pt idx="11949">
                  <c:v>7.4330418287635341E-2</c:v>
                </c:pt>
                <c:pt idx="11950">
                  <c:v>7.3386368288636122E-2</c:v>
                </c:pt>
                <c:pt idx="11951">
                  <c:v>7.3394401621635824E-2</c:v>
                </c:pt>
                <c:pt idx="11952">
                  <c:v>7.4960951620635458E-2</c:v>
                </c:pt>
                <c:pt idx="11953">
                  <c:v>7.361491828763525E-2</c:v>
                </c:pt>
                <c:pt idx="11954">
                  <c:v>7.3785768287635195E-2</c:v>
                </c:pt>
                <c:pt idx="11955">
                  <c:v>7.2974618287634657E-2</c:v>
                </c:pt>
                <c:pt idx="11956">
                  <c:v>7.2972168287636224E-2</c:v>
                </c:pt>
                <c:pt idx="11957">
                  <c:v>7.4978551621635164E-2</c:v>
                </c:pt>
                <c:pt idx="11958">
                  <c:v>7.5022451621634817E-2</c:v>
                </c:pt>
                <c:pt idx="11959">
                  <c:v>7.4575068287634411E-2</c:v>
                </c:pt>
                <c:pt idx="11960">
                  <c:v>7.4835468287634571E-2</c:v>
                </c:pt>
                <c:pt idx="11961">
                  <c:v>7.5075801621636545E-2</c:v>
                </c:pt>
                <c:pt idx="11962">
                  <c:v>7.6087551621634747E-2</c:v>
                </c:pt>
                <c:pt idx="11963">
                  <c:v>7.6157184954634888E-2</c:v>
                </c:pt>
                <c:pt idx="11964">
                  <c:v>7.5043884954634793E-2</c:v>
                </c:pt>
                <c:pt idx="11965">
                  <c:v>7.4443001621636556E-2</c:v>
                </c:pt>
                <c:pt idx="11966">
                  <c:v>7.4389201620636586E-2</c:v>
                </c:pt>
                <c:pt idx="11967">
                  <c:v>7.5614334954636236E-2</c:v>
                </c:pt>
                <c:pt idx="11968">
                  <c:v>7.5526401621635403E-2</c:v>
                </c:pt>
                <c:pt idx="11969">
                  <c:v>7.4511718287636614E-2</c:v>
                </c:pt>
                <c:pt idx="11970">
                  <c:v>7.4864334954634432E-2</c:v>
                </c:pt>
                <c:pt idx="11971">
                  <c:v>7.4220934954634915E-2</c:v>
                </c:pt>
                <c:pt idx="11972">
                  <c:v>7.5007484954635745E-2</c:v>
                </c:pt>
                <c:pt idx="11973">
                  <c:v>7.4874184954635853E-2</c:v>
                </c:pt>
                <c:pt idx="11974">
                  <c:v>7.4230518288635056E-2</c:v>
                </c:pt>
                <c:pt idx="11975">
                  <c:v>7.3865684954634775E-2</c:v>
                </c:pt>
                <c:pt idx="11976">
                  <c:v>7.4498301621636204E-2</c:v>
                </c:pt>
                <c:pt idx="11977">
                  <c:v>7.6102984954633884E-2</c:v>
                </c:pt>
                <c:pt idx="11978">
                  <c:v>7.5031651621635748E-2</c:v>
                </c:pt>
                <c:pt idx="11979">
                  <c:v>7.4020418287636419E-2</c:v>
                </c:pt>
                <c:pt idx="11980">
                  <c:v>7.3091384954634991E-2</c:v>
                </c:pt>
                <c:pt idx="11981">
                  <c:v>7.344843495463485E-2</c:v>
                </c:pt>
                <c:pt idx="11982">
                  <c:v>7.4151034954635181E-2</c:v>
                </c:pt>
                <c:pt idx="11983">
                  <c:v>7.4349268287635356E-2</c:v>
                </c:pt>
                <c:pt idx="11984">
                  <c:v>7.3885518287633817E-2</c:v>
                </c:pt>
                <c:pt idx="11985">
                  <c:v>7.3009551621636165E-2</c:v>
                </c:pt>
                <c:pt idx="11986">
                  <c:v>7.3217468287634008E-2</c:v>
                </c:pt>
                <c:pt idx="11987">
                  <c:v>7.3877268287635106E-2</c:v>
                </c:pt>
                <c:pt idx="11988">
                  <c:v>7.4721068287635278E-2</c:v>
                </c:pt>
                <c:pt idx="11989">
                  <c:v>7.3852701620635758E-2</c:v>
                </c:pt>
                <c:pt idx="11990">
                  <c:v>7.3474818287635829E-2</c:v>
                </c:pt>
                <c:pt idx="11991">
                  <c:v>7.3312984954636479E-2</c:v>
                </c:pt>
                <c:pt idx="11992">
                  <c:v>7.4828868288633915E-2</c:v>
                </c:pt>
                <c:pt idx="11993">
                  <c:v>7.4628601621634788E-2</c:v>
                </c:pt>
                <c:pt idx="11994">
                  <c:v>7.4014018287634459E-2</c:v>
                </c:pt>
                <c:pt idx="11995">
                  <c:v>7.3437334954636585E-2</c:v>
                </c:pt>
                <c:pt idx="11996">
                  <c:v>7.3653151621636243E-2</c:v>
                </c:pt>
                <c:pt idx="11997">
                  <c:v>7.4734218288636273E-2</c:v>
                </c:pt>
                <c:pt idx="11998">
                  <c:v>7.4555118287635752E-2</c:v>
                </c:pt>
                <c:pt idx="11999">
                  <c:v>7.4291584954636308E-2</c:v>
                </c:pt>
                <c:pt idx="12000">
                  <c:v>7.2844701620635194E-2</c:v>
                </c:pt>
                <c:pt idx="12001">
                  <c:v>7.3363801621633501E-2</c:v>
                </c:pt>
                <c:pt idx="12002">
                  <c:v>7.5395284954636127E-2</c:v>
                </c:pt>
                <c:pt idx="12003">
                  <c:v>7.4749268288636289E-2</c:v>
                </c:pt>
                <c:pt idx="12004">
                  <c:v>7.3283418287635543E-2</c:v>
                </c:pt>
                <c:pt idx="12005">
                  <c:v>7.3112801621634832E-2</c:v>
                </c:pt>
                <c:pt idx="12006">
                  <c:v>7.3266151621636327E-2</c:v>
                </c:pt>
                <c:pt idx="12007">
                  <c:v>7.4338584954634884E-2</c:v>
                </c:pt>
                <c:pt idx="12008">
                  <c:v>7.4845101620635207E-2</c:v>
                </c:pt>
                <c:pt idx="12009">
                  <c:v>7.4325384954635171E-2</c:v>
                </c:pt>
                <c:pt idx="12010">
                  <c:v>7.3101434954635197E-2</c:v>
                </c:pt>
                <c:pt idx="12011">
                  <c:v>7.3371834954634979E-2</c:v>
                </c:pt>
                <c:pt idx="12012">
                  <c:v>7.5237551620634863E-2</c:v>
                </c:pt>
                <c:pt idx="12013">
                  <c:v>7.4723768287636633E-2</c:v>
                </c:pt>
                <c:pt idx="12014">
                  <c:v>7.3791168287634351E-2</c:v>
                </c:pt>
                <c:pt idx="12015">
                  <c:v>7.3507001620633533E-2</c:v>
                </c:pt>
                <c:pt idx="12016">
                  <c:v>7.2674451621635244E-2</c:v>
                </c:pt>
                <c:pt idx="12017">
                  <c:v>7.39877016206342E-2</c:v>
                </c:pt>
                <c:pt idx="12018">
                  <c:v>7.3676151621635017E-2</c:v>
                </c:pt>
                <c:pt idx="12019">
                  <c:v>7.3233668287635029E-2</c:v>
                </c:pt>
                <c:pt idx="12020">
                  <c:v>7.2524318287633976E-2</c:v>
                </c:pt>
                <c:pt idx="12021">
                  <c:v>7.2065868287635754E-2</c:v>
                </c:pt>
                <c:pt idx="12022">
                  <c:v>7.3691101621635641E-2</c:v>
                </c:pt>
                <c:pt idx="12023">
                  <c:v>7.4322868287634153E-2</c:v>
                </c:pt>
                <c:pt idx="12024">
                  <c:v>7.2513751621636674E-2</c:v>
                </c:pt>
                <c:pt idx="12025">
                  <c:v>7.2050718288636434E-2</c:v>
                </c:pt>
                <c:pt idx="12026">
                  <c:v>7.2847634954634005E-2</c:v>
                </c:pt>
                <c:pt idx="12027">
                  <c:v>7.3924384954635075E-2</c:v>
                </c:pt>
                <c:pt idx="12028">
                  <c:v>7.3593801621633675E-2</c:v>
                </c:pt>
                <c:pt idx="12029">
                  <c:v>7.2842034954636065E-2</c:v>
                </c:pt>
                <c:pt idx="12030">
                  <c:v>7.2355318288634424E-2</c:v>
                </c:pt>
                <c:pt idx="12031">
                  <c:v>7.2808651621634995E-2</c:v>
                </c:pt>
                <c:pt idx="12032">
                  <c:v>7.4189284954634532E-2</c:v>
                </c:pt>
                <c:pt idx="12033">
                  <c:v>7.4248851621634332E-2</c:v>
                </c:pt>
                <c:pt idx="12034">
                  <c:v>7.3195734954635855E-2</c:v>
                </c:pt>
                <c:pt idx="12035">
                  <c:v>7.2412101621635389E-2</c:v>
                </c:pt>
                <c:pt idx="12036">
                  <c:v>7.3160634954636011E-2</c:v>
                </c:pt>
                <c:pt idx="12037">
                  <c:v>7.4399684954634809E-2</c:v>
                </c:pt>
                <c:pt idx="12038">
                  <c:v>7.4540634954635282E-2</c:v>
                </c:pt>
                <c:pt idx="12039">
                  <c:v>7.3196434954635153E-2</c:v>
                </c:pt>
                <c:pt idx="12040">
                  <c:v>7.1844551621634084E-2</c:v>
                </c:pt>
                <c:pt idx="12041">
                  <c:v>7.2311968288635869E-2</c:v>
                </c:pt>
                <c:pt idx="12042">
                  <c:v>7.4313134954635901E-2</c:v>
                </c:pt>
                <c:pt idx="12043">
                  <c:v>7.4046768287633485E-2</c:v>
                </c:pt>
                <c:pt idx="12044">
                  <c:v>7.3018301620635301E-2</c:v>
                </c:pt>
                <c:pt idx="12045">
                  <c:v>7.2675101621633958E-2</c:v>
                </c:pt>
                <c:pt idx="12046">
                  <c:v>7.3092901621634981E-2</c:v>
                </c:pt>
                <c:pt idx="12047">
                  <c:v>7.3974468288635992E-2</c:v>
                </c:pt>
                <c:pt idx="12048">
                  <c:v>7.3573434954635447E-2</c:v>
                </c:pt>
                <c:pt idx="12049">
                  <c:v>7.2367134954633899E-2</c:v>
                </c:pt>
                <c:pt idx="12050">
                  <c:v>7.2079768288634855E-2</c:v>
                </c:pt>
                <c:pt idx="12051">
                  <c:v>7.2542551620635637E-2</c:v>
                </c:pt>
                <c:pt idx="12052">
                  <c:v>7.389411828863493E-2</c:v>
                </c:pt>
                <c:pt idx="12053">
                  <c:v>7.3900768288634483E-2</c:v>
                </c:pt>
                <c:pt idx="12054">
                  <c:v>7.3016618288635288E-2</c:v>
                </c:pt>
                <c:pt idx="12055">
                  <c:v>7.1791834954636174E-2</c:v>
                </c:pt>
                <c:pt idx="12056">
                  <c:v>7.2454834954635589E-2</c:v>
                </c:pt>
                <c:pt idx="12057">
                  <c:v>7.3970018287635414E-2</c:v>
                </c:pt>
                <c:pt idx="12058">
                  <c:v>7.3947601621636411E-2</c:v>
                </c:pt>
                <c:pt idx="12059">
                  <c:v>7.2529801621635942E-2</c:v>
                </c:pt>
                <c:pt idx="12060">
                  <c:v>7.1962451621635198E-2</c:v>
                </c:pt>
                <c:pt idx="12061">
                  <c:v>7.2600784954634096E-2</c:v>
                </c:pt>
                <c:pt idx="12062">
                  <c:v>7.365496828763432E-2</c:v>
                </c:pt>
                <c:pt idx="12063">
                  <c:v>7.3794018287633906E-2</c:v>
                </c:pt>
                <c:pt idx="12064">
                  <c:v>7.3017684954635259E-2</c:v>
                </c:pt>
                <c:pt idx="12065">
                  <c:v>7.2615918287635056E-2</c:v>
                </c:pt>
                <c:pt idx="12066">
                  <c:v>7.2158401620635276E-2</c:v>
                </c:pt>
                <c:pt idx="12067">
                  <c:v>7.4440018288635473E-2</c:v>
                </c:pt>
                <c:pt idx="12068">
                  <c:v>7.4271218288634616E-2</c:v>
                </c:pt>
                <c:pt idx="12069">
                  <c:v>7.3178701621634007E-2</c:v>
                </c:pt>
                <c:pt idx="12070">
                  <c:v>7.2163251621635199E-2</c:v>
                </c:pt>
                <c:pt idx="12071">
                  <c:v>7.2462234954635024E-2</c:v>
                </c:pt>
                <c:pt idx="12072">
                  <c:v>7.379820162163489E-2</c:v>
                </c:pt>
                <c:pt idx="12073">
                  <c:v>7.3784584954635607E-2</c:v>
                </c:pt>
                <c:pt idx="12074">
                  <c:v>7.2094601620635773E-2</c:v>
                </c:pt>
                <c:pt idx="12075">
                  <c:v>7.2650551620636522E-2</c:v>
                </c:pt>
                <c:pt idx="12076">
                  <c:v>7.2781051621635756E-2</c:v>
                </c:pt>
                <c:pt idx="12077">
                  <c:v>7.3824384954635308E-2</c:v>
                </c:pt>
                <c:pt idx="12078">
                  <c:v>7.3316234954633602E-2</c:v>
                </c:pt>
                <c:pt idx="12079">
                  <c:v>7.3320551620636026E-2</c:v>
                </c:pt>
                <c:pt idx="12080">
                  <c:v>7.2350251621635581E-2</c:v>
                </c:pt>
                <c:pt idx="12081">
                  <c:v>7.2451834954636057E-2</c:v>
                </c:pt>
                <c:pt idx="12082">
                  <c:v>7.3860901621635749E-2</c:v>
                </c:pt>
                <c:pt idx="12083">
                  <c:v>7.4048618288635654E-2</c:v>
                </c:pt>
                <c:pt idx="12084">
                  <c:v>7.3325334954635141E-2</c:v>
                </c:pt>
                <c:pt idx="12085">
                  <c:v>7.2067734954634505E-2</c:v>
                </c:pt>
                <c:pt idx="12086">
                  <c:v>7.2194818287634549E-2</c:v>
                </c:pt>
                <c:pt idx="12087">
                  <c:v>7.3565984954635427E-2</c:v>
                </c:pt>
                <c:pt idx="12088">
                  <c:v>7.3279351621634264E-2</c:v>
                </c:pt>
                <c:pt idx="12089">
                  <c:v>7.3379784954635513E-2</c:v>
                </c:pt>
                <c:pt idx="12090">
                  <c:v>7.2301868288635079E-2</c:v>
                </c:pt>
                <c:pt idx="12091">
                  <c:v>7.192191828763575E-2</c:v>
                </c:pt>
                <c:pt idx="12092">
                  <c:v>7.3676868288636316E-2</c:v>
                </c:pt>
                <c:pt idx="12093">
                  <c:v>7.358583495463647E-2</c:v>
                </c:pt>
                <c:pt idx="12094">
                  <c:v>7.2639068287635583E-2</c:v>
                </c:pt>
                <c:pt idx="12095">
                  <c:v>7.2596118288634687E-2</c:v>
                </c:pt>
                <c:pt idx="12096">
                  <c:v>7.2682584954636115E-2</c:v>
                </c:pt>
                <c:pt idx="12097">
                  <c:v>7.4063134954634707E-2</c:v>
                </c:pt>
                <c:pt idx="12098">
                  <c:v>7.394123495463481E-2</c:v>
                </c:pt>
                <c:pt idx="12099">
                  <c:v>7.3064984954635565E-2</c:v>
                </c:pt>
                <c:pt idx="12100">
                  <c:v>7.2669868287636691E-2</c:v>
                </c:pt>
                <c:pt idx="12101">
                  <c:v>7.2605951621635884E-2</c:v>
                </c:pt>
                <c:pt idx="12102">
                  <c:v>7.3540734954635228E-2</c:v>
                </c:pt>
                <c:pt idx="12103">
                  <c:v>7.3386751621635243E-2</c:v>
                </c:pt>
                <c:pt idx="12104">
                  <c:v>7.2953218287635041E-2</c:v>
                </c:pt>
                <c:pt idx="12105">
                  <c:v>7.2788784954635505E-2</c:v>
                </c:pt>
                <c:pt idx="12106">
                  <c:v>7.3154668287635533E-2</c:v>
                </c:pt>
                <c:pt idx="12107">
                  <c:v>7.3895368287635238E-2</c:v>
                </c:pt>
                <c:pt idx="12108">
                  <c:v>7.4471101620634444E-2</c:v>
                </c:pt>
                <c:pt idx="12109">
                  <c:v>7.3380351621635059E-2</c:v>
                </c:pt>
                <c:pt idx="12110">
                  <c:v>7.2694968287635137E-2</c:v>
                </c:pt>
                <c:pt idx="12111">
                  <c:v>7.345198495463548E-2</c:v>
                </c:pt>
                <c:pt idx="12112">
                  <c:v>7.449211828763494E-2</c:v>
                </c:pt>
                <c:pt idx="12113">
                  <c:v>7.4315901621636288E-2</c:v>
                </c:pt>
                <c:pt idx="12114">
                  <c:v>7.3701101620635173E-2</c:v>
                </c:pt>
                <c:pt idx="12115">
                  <c:v>7.3085118287636336E-2</c:v>
                </c:pt>
                <c:pt idx="12116">
                  <c:v>7.2642818287634997E-2</c:v>
                </c:pt>
                <c:pt idx="12117">
                  <c:v>7.4066051621635071E-2</c:v>
                </c:pt>
                <c:pt idx="12118">
                  <c:v>7.3350234954634802E-2</c:v>
                </c:pt>
                <c:pt idx="12119">
                  <c:v>7.2464484954636449E-2</c:v>
                </c:pt>
                <c:pt idx="12120">
                  <c:v>7.2719401620634644E-2</c:v>
                </c:pt>
                <c:pt idx="12121">
                  <c:v>7.2632651621635264E-2</c:v>
                </c:pt>
                <c:pt idx="12122">
                  <c:v>7.3815784954634284E-2</c:v>
                </c:pt>
                <c:pt idx="12123">
                  <c:v>7.4524518288635294E-2</c:v>
                </c:pt>
                <c:pt idx="12124">
                  <c:v>7.3477084954633926E-2</c:v>
                </c:pt>
                <c:pt idx="12125">
                  <c:v>7.3488901621635266E-2</c:v>
                </c:pt>
                <c:pt idx="12126">
                  <c:v>7.3138784954634689E-2</c:v>
                </c:pt>
                <c:pt idx="12127">
                  <c:v>7.3603451620634447E-2</c:v>
                </c:pt>
                <c:pt idx="12128">
                  <c:v>7.4275151621634367E-2</c:v>
                </c:pt>
                <c:pt idx="12129">
                  <c:v>7.338428495463481E-2</c:v>
                </c:pt>
                <c:pt idx="12130">
                  <c:v>7.2130022311634706E-2</c:v>
                </c:pt>
                <c:pt idx="12131">
                  <c:v>7.2911601621635486E-2</c:v>
                </c:pt>
                <c:pt idx="12132">
                  <c:v>7.4187251621635669E-2</c:v>
                </c:pt>
                <c:pt idx="12133">
                  <c:v>7.4448418288634161E-2</c:v>
                </c:pt>
                <c:pt idx="12134">
                  <c:v>7.4278834954634748E-2</c:v>
                </c:pt>
                <c:pt idx="12135">
                  <c:v>7.3236168287635822E-2</c:v>
                </c:pt>
                <c:pt idx="12136">
                  <c:v>7.3400201620634237E-2</c:v>
                </c:pt>
                <c:pt idx="12137">
                  <c:v>7.4154534954635226E-2</c:v>
                </c:pt>
                <c:pt idx="12138">
                  <c:v>7.4093634954634086E-2</c:v>
                </c:pt>
                <c:pt idx="12139">
                  <c:v>7.3028251621636203E-2</c:v>
                </c:pt>
                <c:pt idx="12140">
                  <c:v>7.2805718287636184E-2</c:v>
                </c:pt>
                <c:pt idx="12141">
                  <c:v>7.2809584954635215E-2</c:v>
                </c:pt>
                <c:pt idx="12142">
                  <c:v>7.3949234954635928E-2</c:v>
                </c:pt>
                <c:pt idx="12143">
                  <c:v>7.3570551621635533E-2</c:v>
                </c:pt>
                <c:pt idx="12144">
                  <c:v>7.2674784954635557E-2</c:v>
                </c:pt>
                <c:pt idx="12145">
                  <c:v>7.2662601621637096E-2</c:v>
                </c:pt>
                <c:pt idx="12146">
                  <c:v>7.300903495463365E-2</c:v>
                </c:pt>
                <c:pt idx="12147">
                  <c:v>7.4316234954634824E-2</c:v>
                </c:pt>
                <c:pt idx="12148">
                  <c:v>7.3543184954635438E-2</c:v>
                </c:pt>
                <c:pt idx="12149">
                  <c:v>7.2838468287635211E-2</c:v>
                </c:pt>
                <c:pt idx="12150">
                  <c:v>7.2632068287633716E-2</c:v>
                </c:pt>
                <c:pt idx="12151">
                  <c:v>7.2981601621634612E-2</c:v>
                </c:pt>
                <c:pt idx="12152">
                  <c:v>7.4016984954635406E-2</c:v>
                </c:pt>
                <c:pt idx="12153">
                  <c:v>7.3696951620636414E-2</c:v>
                </c:pt>
                <c:pt idx="12154">
                  <c:v>7.3146518288636303E-2</c:v>
                </c:pt>
                <c:pt idx="12155">
                  <c:v>7.2774868288634581E-2</c:v>
                </c:pt>
                <c:pt idx="12156">
                  <c:v>7.2604468288634566E-2</c:v>
                </c:pt>
                <c:pt idx="12157">
                  <c:v>7.3418534954635378E-2</c:v>
                </c:pt>
                <c:pt idx="12158">
                  <c:v>7.3957434954635831E-2</c:v>
                </c:pt>
                <c:pt idx="12159">
                  <c:v>7.3419268287635037E-2</c:v>
                </c:pt>
                <c:pt idx="12160">
                  <c:v>7.322021828763417E-2</c:v>
                </c:pt>
                <c:pt idx="12161">
                  <c:v>7.3031601621634495E-2</c:v>
                </c:pt>
                <c:pt idx="12162">
                  <c:v>7.3748984954635249E-2</c:v>
                </c:pt>
                <c:pt idx="12163">
                  <c:v>7.3392018287634558E-2</c:v>
                </c:pt>
                <c:pt idx="12164">
                  <c:v>7.3439718288636074E-2</c:v>
                </c:pt>
                <c:pt idx="12165">
                  <c:v>7.2219484954635066E-2</c:v>
                </c:pt>
                <c:pt idx="12166">
                  <c:v>7.1870151621636597E-2</c:v>
                </c:pt>
                <c:pt idx="12167">
                  <c:v>7.326598495463435E-2</c:v>
                </c:pt>
                <c:pt idx="12168">
                  <c:v>7.3468268287635669E-2</c:v>
                </c:pt>
                <c:pt idx="12169">
                  <c:v>7.3236468287635775E-2</c:v>
                </c:pt>
                <c:pt idx="12170">
                  <c:v>7.1648351621636325E-2</c:v>
                </c:pt>
                <c:pt idx="12171">
                  <c:v>7.2111284954635396E-2</c:v>
                </c:pt>
                <c:pt idx="12172">
                  <c:v>7.3660401620633836E-2</c:v>
                </c:pt>
                <c:pt idx="12173">
                  <c:v>7.3366434954635823E-2</c:v>
                </c:pt>
                <c:pt idx="12174">
                  <c:v>7.2601134954634633E-2</c:v>
                </c:pt>
                <c:pt idx="12175">
                  <c:v>7.2176751621634866E-2</c:v>
                </c:pt>
                <c:pt idx="12176">
                  <c:v>7.2305551621635461E-2</c:v>
                </c:pt>
                <c:pt idx="12177">
                  <c:v>7.3830668287634099E-2</c:v>
                </c:pt>
                <c:pt idx="12178">
                  <c:v>7.3912451620635894E-2</c:v>
                </c:pt>
                <c:pt idx="12179">
                  <c:v>7.3483184954635933E-2</c:v>
                </c:pt>
                <c:pt idx="12180">
                  <c:v>7.2623018287634539E-2</c:v>
                </c:pt>
                <c:pt idx="12181">
                  <c:v>7.2970384954634954E-2</c:v>
                </c:pt>
                <c:pt idx="12182">
                  <c:v>7.381093495463445E-2</c:v>
                </c:pt>
                <c:pt idx="12183">
                  <c:v>7.4215934954635104E-2</c:v>
                </c:pt>
                <c:pt idx="12184">
                  <c:v>7.3742651621634098E-2</c:v>
                </c:pt>
                <c:pt idx="12185">
                  <c:v>7.3452068287634648E-2</c:v>
                </c:pt>
                <c:pt idx="12186">
                  <c:v>7.347665162163422E-2</c:v>
                </c:pt>
                <c:pt idx="12187">
                  <c:v>7.509093495463573E-2</c:v>
                </c:pt>
                <c:pt idx="12188">
                  <c:v>7.4894118288634376E-2</c:v>
                </c:pt>
                <c:pt idx="12189">
                  <c:v>7.3933668288635263E-2</c:v>
                </c:pt>
                <c:pt idx="12190">
                  <c:v>7.332316828763466E-2</c:v>
                </c:pt>
                <c:pt idx="12191">
                  <c:v>7.3380534954633619E-2</c:v>
                </c:pt>
                <c:pt idx="12192">
                  <c:v>7.4416618287633712E-2</c:v>
                </c:pt>
                <c:pt idx="12193">
                  <c:v>7.3677968287634871E-2</c:v>
                </c:pt>
                <c:pt idx="12194">
                  <c:v>7.2892268287635092E-2</c:v>
                </c:pt>
                <c:pt idx="12195">
                  <c:v>7.2489218287635909E-2</c:v>
                </c:pt>
                <c:pt idx="12196">
                  <c:v>7.2229701620635384E-2</c:v>
                </c:pt>
                <c:pt idx="12197">
                  <c:v>7.2836801620635244E-2</c:v>
                </c:pt>
                <c:pt idx="12198">
                  <c:v>7.331243495463538E-2</c:v>
                </c:pt>
                <c:pt idx="12199">
                  <c:v>7.2510134954635236E-2</c:v>
                </c:pt>
                <c:pt idx="12200">
                  <c:v>7.1920768287636522E-2</c:v>
                </c:pt>
                <c:pt idx="12201">
                  <c:v>7.216086828763571E-2</c:v>
                </c:pt>
                <c:pt idx="12202">
                  <c:v>7.3502001621633811E-2</c:v>
                </c:pt>
                <c:pt idx="12203">
                  <c:v>7.3508168287634762E-2</c:v>
                </c:pt>
                <c:pt idx="12204">
                  <c:v>7.2106284954635586E-2</c:v>
                </c:pt>
                <c:pt idx="12205">
                  <c:v>7.2268568287634866E-2</c:v>
                </c:pt>
                <c:pt idx="12206">
                  <c:v>7.2560434954635072E-2</c:v>
                </c:pt>
                <c:pt idx="12207">
                  <c:v>7.3657518287633922E-2</c:v>
                </c:pt>
                <c:pt idx="12208">
                  <c:v>7.3906534954634312E-2</c:v>
                </c:pt>
                <c:pt idx="12209">
                  <c:v>7.3455168288635436E-2</c:v>
                </c:pt>
                <c:pt idx="12210">
                  <c:v>7.2220334954636117E-2</c:v>
                </c:pt>
                <c:pt idx="12211">
                  <c:v>7.1967118287636384E-2</c:v>
                </c:pt>
                <c:pt idx="12212">
                  <c:v>7.351110162163535E-2</c:v>
                </c:pt>
                <c:pt idx="12213">
                  <c:v>7.3240951620634848E-2</c:v>
                </c:pt>
                <c:pt idx="12214">
                  <c:v>7.3147684954635667E-2</c:v>
                </c:pt>
                <c:pt idx="12215">
                  <c:v>7.2929551620635552E-2</c:v>
                </c:pt>
                <c:pt idx="12216">
                  <c:v>7.2585534954635295E-2</c:v>
                </c:pt>
                <c:pt idx="12217">
                  <c:v>7.4284251621635905E-2</c:v>
                </c:pt>
                <c:pt idx="12218">
                  <c:v>7.3852984954635575E-2</c:v>
                </c:pt>
                <c:pt idx="12219">
                  <c:v>7.2660584954634816E-2</c:v>
                </c:pt>
                <c:pt idx="12220">
                  <c:v>7.2419351621634848E-2</c:v>
                </c:pt>
                <c:pt idx="12221">
                  <c:v>7.2707201620635958E-2</c:v>
                </c:pt>
                <c:pt idx="12222">
                  <c:v>7.3393601621635357E-2</c:v>
                </c:pt>
                <c:pt idx="12223">
                  <c:v>7.4112134954635339E-2</c:v>
                </c:pt>
                <c:pt idx="12224">
                  <c:v>7.3081901620636019E-2</c:v>
                </c:pt>
                <c:pt idx="12225">
                  <c:v>7.1917068287635916E-2</c:v>
                </c:pt>
                <c:pt idx="12226">
                  <c:v>7.1712434954635557E-2</c:v>
                </c:pt>
                <c:pt idx="12227">
                  <c:v>7.3649018287635842E-2</c:v>
                </c:pt>
                <c:pt idx="12228">
                  <c:v>7.3267801621636069E-2</c:v>
                </c:pt>
                <c:pt idx="12229">
                  <c:v>7.3046634954636064E-2</c:v>
                </c:pt>
                <c:pt idx="12230">
                  <c:v>7.2655584954635005E-2</c:v>
                </c:pt>
                <c:pt idx="12231">
                  <c:v>7.2608834954635798E-2</c:v>
                </c:pt>
                <c:pt idx="12232">
                  <c:v>7.3239401620636274E-2</c:v>
                </c:pt>
                <c:pt idx="12233">
                  <c:v>7.3291084954634572E-2</c:v>
                </c:pt>
                <c:pt idx="12234">
                  <c:v>7.3066751621634923E-2</c:v>
                </c:pt>
                <c:pt idx="12235">
                  <c:v>7.2443368288634874E-2</c:v>
                </c:pt>
                <c:pt idx="12236">
                  <c:v>7.2199334954635846E-2</c:v>
                </c:pt>
                <c:pt idx="12237">
                  <c:v>7.3927801620635863E-2</c:v>
                </c:pt>
                <c:pt idx="12238">
                  <c:v>7.3473084954635143E-2</c:v>
                </c:pt>
                <c:pt idx="12239">
                  <c:v>7.2399634954635333E-2</c:v>
                </c:pt>
                <c:pt idx="12240">
                  <c:v>7.1652168288634771E-2</c:v>
                </c:pt>
                <c:pt idx="12241">
                  <c:v>7.1921384954634876E-2</c:v>
                </c:pt>
                <c:pt idx="12242">
                  <c:v>7.2926134954634764E-2</c:v>
                </c:pt>
                <c:pt idx="12243">
                  <c:v>7.2955251621633993E-2</c:v>
                </c:pt>
                <c:pt idx="12244">
                  <c:v>7.2054551621635016E-2</c:v>
                </c:pt>
                <c:pt idx="12245">
                  <c:v>7.1068368287635325E-2</c:v>
                </c:pt>
                <c:pt idx="12246">
                  <c:v>7.1244851621633659E-2</c:v>
                </c:pt>
                <c:pt idx="12247">
                  <c:v>7.2686651620635617E-2</c:v>
                </c:pt>
                <c:pt idx="12248">
                  <c:v>7.2332618287635514E-2</c:v>
                </c:pt>
                <c:pt idx="12249">
                  <c:v>7.1985601621635725E-2</c:v>
                </c:pt>
                <c:pt idx="12250">
                  <c:v>7.1120651621635306E-2</c:v>
                </c:pt>
                <c:pt idx="12251">
                  <c:v>7.1645251620635536E-2</c:v>
                </c:pt>
                <c:pt idx="12252">
                  <c:v>7.3130301620634969E-2</c:v>
                </c:pt>
                <c:pt idx="12253">
                  <c:v>7.1961251620635297E-2</c:v>
                </c:pt>
                <c:pt idx="12254">
                  <c:v>7.2244384954634727E-2</c:v>
                </c:pt>
                <c:pt idx="12255">
                  <c:v>7.2185251621634722E-2</c:v>
                </c:pt>
                <c:pt idx="12256">
                  <c:v>7.2051634954634652E-2</c:v>
                </c:pt>
                <c:pt idx="12257">
                  <c:v>7.3133218287635332E-2</c:v>
                </c:pt>
                <c:pt idx="12258">
                  <c:v>7.2635068287635024E-2</c:v>
                </c:pt>
                <c:pt idx="12259">
                  <c:v>7.1874134954635155E-2</c:v>
                </c:pt>
                <c:pt idx="12260">
                  <c:v>7.1667684954634853E-2</c:v>
                </c:pt>
                <c:pt idx="12261">
                  <c:v>7.1274684954635875E-2</c:v>
                </c:pt>
                <c:pt idx="12262">
                  <c:v>7.2228334954635459E-2</c:v>
                </c:pt>
                <c:pt idx="12263">
                  <c:v>7.2117451620634571E-2</c:v>
                </c:pt>
                <c:pt idx="12264">
                  <c:v>7.1759484954636493E-2</c:v>
                </c:pt>
                <c:pt idx="12265">
                  <c:v>7.1041084954634487E-2</c:v>
                </c:pt>
                <c:pt idx="12266">
                  <c:v>7.1664618287636289E-2</c:v>
                </c:pt>
                <c:pt idx="12267">
                  <c:v>7.3026901621636414E-2</c:v>
                </c:pt>
                <c:pt idx="12268">
                  <c:v>7.2506284954634653E-2</c:v>
                </c:pt>
                <c:pt idx="12269">
                  <c:v>7.1749568287634263E-2</c:v>
                </c:pt>
                <c:pt idx="12270">
                  <c:v>7.1689218288636086E-2</c:v>
                </c:pt>
                <c:pt idx="12271">
                  <c:v>7.1570318288633944E-2</c:v>
                </c:pt>
                <c:pt idx="12272">
                  <c:v>7.2122301621634494E-2</c:v>
                </c:pt>
                <c:pt idx="12273">
                  <c:v>7.2471051621635058E-2</c:v>
                </c:pt>
                <c:pt idx="12274">
                  <c:v>7.2128918287635374E-2</c:v>
                </c:pt>
                <c:pt idx="12275">
                  <c:v>7.0825351621635863E-2</c:v>
                </c:pt>
                <c:pt idx="12276">
                  <c:v>7.1715451620635223E-2</c:v>
                </c:pt>
                <c:pt idx="12277">
                  <c:v>7.2933284954634831E-2</c:v>
                </c:pt>
                <c:pt idx="12278">
                  <c:v>7.2134568287633899E-2</c:v>
                </c:pt>
                <c:pt idx="12279">
                  <c:v>7.1313718287635469E-2</c:v>
                </c:pt>
                <c:pt idx="12280">
                  <c:v>7.0802651621635265E-2</c:v>
                </c:pt>
                <c:pt idx="12281">
                  <c:v>7.0976218287634923E-2</c:v>
                </c:pt>
                <c:pt idx="12282">
                  <c:v>7.236760162163583E-2</c:v>
                </c:pt>
                <c:pt idx="12283">
                  <c:v>7.1063001621634841E-2</c:v>
                </c:pt>
                <c:pt idx="12284">
                  <c:v>7.0681251621635882E-2</c:v>
                </c:pt>
                <c:pt idx="12285">
                  <c:v>6.9593318288633826E-2</c:v>
                </c:pt>
                <c:pt idx="12286">
                  <c:v>7.0993201620634411E-2</c:v>
                </c:pt>
                <c:pt idx="12287">
                  <c:v>7.1828468288636232E-2</c:v>
                </c:pt>
                <c:pt idx="12288">
                  <c:v>7.2029584954636322E-2</c:v>
                </c:pt>
                <c:pt idx="12289">
                  <c:v>7.0688934954635047E-2</c:v>
                </c:pt>
                <c:pt idx="12290">
                  <c:v>7.0343118287634981E-2</c:v>
                </c:pt>
                <c:pt idx="12291">
                  <c:v>7.0390701621636881E-2</c:v>
                </c:pt>
                <c:pt idx="12292">
                  <c:v>7.1802934954636216E-2</c:v>
                </c:pt>
                <c:pt idx="12293">
                  <c:v>7.1363801620636297E-2</c:v>
                </c:pt>
                <c:pt idx="12294">
                  <c:v>7.1101284954634553E-2</c:v>
                </c:pt>
                <c:pt idx="12295">
                  <c:v>7.0551368287635002E-2</c:v>
                </c:pt>
                <c:pt idx="12296">
                  <c:v>7.1055268288635093E-2</c:v>
                </c:pt>
                <c:pt idx="12297">
                  <c:v>7.2338034954634894E-2</c:v>
                </c:pt>
                <c:pt idx="12298">
                  <c:v>7.1845484954634303E-2</c:v>
                </c:pt>
                <c:pt idx="12299">
                  <c:v>7.1236884954634677E-2</c:v>
                </c:pt>
                <c:pt idx="12300">
                  <c:v>7.1184551620634112E-2</c:v>
                </c:pt>
                <c:pt idx="12301">
                  <c:v>7.0810734954635551E-2</c:v>
                </c:pt>
                <c:pt idx="12302">
                  <c:v>7.2032468287636237E-2</c:v>
                </c:pt>
                <c:pt idx="12303">
                  <c:v>7.1997434954635425E-2</c:v>
                </c:pt>
                <c:pt idx="12304">
                  <c:v>7.1464251620635993E-2</c:v>
                </c:pt>
                <c:pt idx="12305">
                  <c:v>7.0949801621635361E-2</c:v>
                </c:pt>
                <c:pt idx="12306">
                  <c:v>7.1105634954635649E-2</c:v>
                </c:pt>
                <c:pt idx="12307">
                  <c:v>7.199155162163598E-2</c:v>
                </c:pt>
                <c:pt idx="12308">
                  <c:v>7.2066184954634155E-2</c:v>
                </c:pt>
                <c:pt idx="12309">
                  <c:v>7.1526951621635165E-2</c:v>
                </c:pt>
                <c:pt idx="12310">
                  <c:v>7.1509401621636132E-2</c:v>
                </c:pt>
                <c:pt idx="12311">
                  <c:v>7.17966182876352E-2</c:v>
                </c:pt>
                <c:pt idx="12312">
                  <c:v>7.1961201621634802E-2</c:v>
                </c:pt>
                <c:pt idx="12313">
                  <c:v>7.1946668287635435E-2</c:v>
                </c:pt>
                <c:pt idx="12314">
                  <c:v>7.11619182876361E-2</c:v>
                </c:pt>
                <c:pt idx="12315">
                  <c:v>7.2169284954634622E-2</c:v>
                </c:pt>
                <c:pt idx="12316">
                  <c:v>7.2238168288634969E-2</c:v>
                </c:pt>
                <c:pt idx="12317">
                  <c:v>7.2723834954634997E-2</c:v>
                </c:pt>
                <c:pt idx="12318">
                  <c:v>7.2872884954634204E-2</c:v>
                </c:pt>
                <c:pt idx="12319">
                  <c:v>7.2121451621635219E-2</c:v>
                </c:pt>
                <c:pt idx="12320">
                  <c:v>7.1579351621634674E-2</c:v>
                </c:pt>
                <c:pt idx="12321">
                  <c:v>7.2354634954635261E-2</c:v>
                </c:pt>
                <c:pt idx="12322">
                  <c:v>7.4212034954633938E-2</c:v>
                </c:pt>
                <c:pt idx="12323">
                  <c:v>7.4093018287635731E-2</c:v>
                </c:pt>
                <c:pt idx="12324">
                  <c:v>7.3186834954634877E-2</c:v>
                </c:pt>
                <c:pt idx="12325">
                  <c:v>7.3051984954634636E-2</c:v>
                </c:pt>
                <c:pt idx="12326">
                  <c:v>7.2632518288635511E-2</c:v>
                </c:pt>
                <c:pt idx="12327">
                  <c:v>7.4219484954635734E-2</c:v>
                </c:pt>
                <c:pt idx="12328">
                  <c:v>7.3720684954634935E-2</c:v>
                </c:pt>
                <c:pt idx="12329">
                  <c:v>7.324503495463644E-2</c:v>
                </c:pt>
                <c:pt idx="12330">
                  <c:v>7.2962884954634349E-2</c:v>
                </c:pt>
                <c:pt idx="12331">
                  <c:v>7.3372018287635316E-2</c:v>
                </c:pt>
                <c:pt idx="12332">
                  <c:v>7.45431516216363E-2</c:v>
                </c:pt>
                <c:pt idx="12333">
                  <c:v>7.4928051621634767E-2</c:v>
                </c:pt>
                <c:pt idx="12334">
                  <c:v>7.3817701620635306E-2</c:v>
                </c:pt>
                <c:pt idx="12335">
                  <c:v>7.3725534954636546E-2</c:v>
                </c:pt>
                <c:pt idx="12336">
                  <c:v>7.3983218288635216E-2</c:v>
                </c:pt>
                <c:pt idx="12337">
                  <c:v>7.4513668287634532E-2</c:v>
                </c:pt>
                <c:pt idx="12338">
                  <c:v>7.4794768287635011E-2</c:v>
                </c:pt>
                <c:pt idx="12339">
                  <c:v>7.4157234954634804E-2</c:v>
                </c:pt>
                <c:pt idx="12340">
                  <c:v>7.3959868287635816E-2</c:v>
                </c:pt>
                <c:pt idx="12341">
                  <c:v>7.3778134954634839E-2</c:v>
                </c:pt>
                <c:pt idx="12342">
                  <c:v>7.5013201620634989E-2</c:v>
                </c:pt>
                <c:pt idx="12343">
                  <c:v>7.5127868287635652E-2</c:v>
                </c:pt>
                <c:pt idx="12344">
                  <c:v>7.4438734954634628E-2</c:v>
                </c:pt>
                <c:pt idx="12345">
                  <c:v>7.3845568288634228E-2</c:v>
                </c:pt>
                <c:pt idx="12346">
                  <c:v>7.4001768287635189E-2</c:v>
                </c:pt>
                <c:pt idx="12347">
                  <c:v>7.5132934954634495E-2</c:v>
                </c:pt>
                <c:pt idx="12348">
                  <c:v>7.5583268288635624E-2</c:v>
                </c:pt>
                <c:pt idx="12349">
                  <c:v>7.5340351621635465E-2</c:v>
                </c:pt>
                <c:pt idx="12350">
                  <c:v>7.396233495463625E-2</c:v>
                </c:pt>
                <c:pt idx="12351">
                  <c:v>7.4578534954635872E-2</c:v>
                </c:pt>
                <c:pt idx="12352">
                  <c:v>7.5470834954634386E-2</c:v>
                </c:pt>
                <c:pt idx="12353">
                  <c:v>7.5569818288634766E-2</c:v>
                </c:pt>
                <c:pt idx="12354">
                  <c:v>7.4654334954635276E-2</c:v>
                </c:pt>
                <c:pt idx="12355">
                  <c:v>7.4555418287633929E-2</c:v>
                </c:pt>
                <c:pt idx="12356">
                  <c:v>7.4610834954634969E-2</c:v>
                </c:pt>
                <c:pt idx="12357">
                  <c:v>7.6013701621635038E-2</c:v>
                </c:pt>
                <c:pt idx="12358">
                  <c:v>7.5727218287635539E-2</c:v>
                </c:pt>
                <c:pt idx="12359">
                  <c:v>7.4865034954635507E-2</c:v>
                </c:pt>
                <c:pt idx="12360">
                  <c:v>7.4100184954636023E-2</c:v>
                </c:pt>
                <c:pt idx="12361">
                  <c:v>7.4515568288635509E-2</c:v>
                </c:pt>
                <c:pt idx="12362">
                  <c:v>7.5550234954635004E-2</c:v>
                </c:pt>
                <c:pt idx="12363">
                  <c:v>7.5340701621634226E-2</c:v>
                </c:pt>
                <c:pt idx="12364">
                  <c:v>7.4618884954634895E-2</c:v>
                </c:pt>
                <c:pt idx="12365">
                  <c:v>7.3960601621635563E-2</c:v>
                </c:pt>
                <c:pt idx="12366">
                  <c:v>7.447458495463613E-2</c:v>
                </c:pt>
                <c:pt idx="12367">
                  <c:v>7.6072634954636259E-2</c:v>
                </c:pt>
                <c:pt idx="12368">
                  <c:v>7.5364251621634099E-2</c:v>
                </c:pt>
                <c:pt idx="12369">
                  <c:v>7.5499568287636182E-2</c:v>
                </c:pt>
                <c:pt idx="12370">
                  <c:v>7.4996734954636241E-2</c:v>
                </c:pt>
                <c:pt idx="12371">
                  <c:v>7.4969668287636099E-2</c:v>
                </c:pt>
                <c:pt idx="12372">
                  <c:v>7.555938495463535E-2</c:v>
                </c:pt>
                <c:pt idx="12373">
                  <c:v>7.5054918287635802E-2</c:v>
                </c:pt>
                <c:pt idx="12374">
                  <c:v>7.4642868288634562E-2</c:v>
                </c:pt>
                <c:pt idx="12375">
                  <c:v>7.3654534954636391E-2</c:v>
                </c:pt>
                <c:pt idx="12376">
                  <c:v>7.4353318288634812E-2</c:v>
                </c:pt>
                <c:pt idx="12377">
                  <c:v>7.6064734954636309E-2</c:v>
                </c:pt>
                <c:pt idx="12378">
                  <c:v>7.6003518287634991E-2</c:v>
                </c:pt>
                <c:pt idx="12379">
                  <c:v>7.5724234954634456E-2</c:v>
                </c:pt>
                <c:pt idx="12380">
                  <c:v>7.4932668287635368E-2</c:v>
                </c:pt>
                <c:pt idx="12381">
                  <c:v>7.509335162063549E-2</c:v>
                </c:pt>
                <c:pt idx="12382">
                  <c:v>7.6322401620634667E-2</c:v>
                </c:pt>
                <c:pt idx="12383">
                  <c:v>7.6128084954635883E-2</c:v>
                </c:pt>
                <c:pt idx="12384">
                  <c:v>7.6181918287636124E-2</c:v>
                </c:pt>
                <c:pt idx="12385">
                  <c:v>7.5478201621635238E-2</c:v>
                </c:pt>
                <c:pt idx="12386">
                  <c:v>7.4690684954635517E-2</c:v>
                </c:pt>
                <c:pt idx="12387">
                  <c:v>7.5665918288635142E-2</c:v>
                </c:pt>
                <c:pt idx="12388">
                  <c:v>7.5658101621636137E-2</c:v>
                </c:pt>
                <c:pt idx="12389">
                  <c:v>7.4933318287635858E-2</c:v>
                </c:pt>
                <c:pt idx="12390">
                  <c:v>7.4668584954634826E-2</c:v>
                </c:pt>
                <c:pt idx="12391">
                  <c:v>7.492645162063552E-2</c:v>
                </c:pt>
                <c:pt idx="12392">
                  <c:v>7.6360984954636196E-2</c:v>
                </c:pt>
                <c:pt idx="12393">
                  <c:v>7.6671001620635254E-2</c:v>
                </c:pt>
                <c:pt idx="12394">
                  <c:v>7.5943118287636141E-2</c:v>
                </c:pt>
                <c:pt idx="12395">
                  <c:v>7.5997551621634601E-2</c:v>
                </c:pt>
                <c:pt idx="12396">
                  <c:v>7.5809668287634496E-2</c:v>
                </c:pt>
                <c:pt idx="12397">
                  <c:v>7.7239018288635025E-2</c:v>
                </c:pt>
                <c:pt idx="12398">
                  <c:v>7.698691828863416E-2</c:v>
                </c:pt>
                <c:pt idx="12399">
                  <c:v>7.6237151621635052E-2</c:v>
                </c:pt>
                <c:pt idx="12400">
                  <c:v>7.551686828763407E-2</c:v>
                </c:pt>
                <c:pt idx="12401">
                  <c:v>7.6008568288635475E-2</c:v>
                </c:pt>
                <c:pt idx="12402">
                  <c:v>7.7358334954634872E-2</c:v>
                </c:pt>
                <c:pt idx="12403">
                  <c:v>7.7040951621636738E-2</c:v>
                </c:pt>
                <c:pt idx="12404">
                  <c:v>7.6213084954634441E-2</c:v>
                </c:pt>
                <c:pt idx="12405">
                  <c:v>7.6063701621634922E-2</c:v>
                </c:pt>
                <c:pt idx="12406">
                  <c:v>7.5613201621635456E-2</c:v>
                </c:pt>
                <c:pt idx="12407">
                  <c:v>7.646703495463561E-2</c:v>
                </c:pt>
                <c:pt idx="12408">
                  <c:v>7.6741518287635119E-2</c:v>
                </c:pt>
                <c:pt idx="12409">
                  <c:v>7.5732784954634896E-2</c:v>
                </c:pt>
                <c:pt idx="12410">
                  <c:v>7.4957201621636133E-2</c:v>
                </c:pt>
                <c:pt idx="12411">
                  <c:v>7.5681434954635224E-2</c:v>
                </c:pt>
                <c:pt idx="12412">
                  <c:v>7.7243268287636641E-2</c:v>
                </c:pt>
                <c:pt idx="12413">
                  <c:v>7.6985351621635362E-2</c:v>
                </c:pt>
                <c:pt idx="12414">
                  <c:v>7.5777234954635647E-2</c:v>
                </c:pt>
                <c:pt idx="12415">
                  <c:v>7.5439751621635326E-2</c:v>
                </c:pt>
                <c:pt idx="12416">
                  <c:v>7.5146851621633731E-2</c:v>
                </c:pt>
                <c:pt idx="12417">
                  <c:v>7.6377451621635034E-2</c:v>
                </c:pt>
                <c:pt idx="12418">
                  <c:v>7.6552784954634051E-2</c:v>
                </c:pt>
                <c:pt idx="12419">
                  <c:v>7.5332634954634076E-2</c:v>
                </c:pt>
                <c:pt idx="12420">
                  <c:v>7.4657734954635929E-2</c:v>
                </c:pt>
                <c:pt idx="12421">
                  <c:v>7.4879751620635121E-2</c:v>
                </c:pt>
                <c:pt idx="12422">
                  <c:v>7.6636684954633966E-2</c:v>
                </c:pt>
                <c:pt idx="12423">
                  <c:v>7.7179834954634347E-2</c:v>
                </c:pt>
                <c:pt idx="12424">
                  <c:v>7.6313534954634138E-2</c:v>
                </c:pt>
                <c:pt idx="12425">
                  <c:v>7.5880718287635235E-2</c:v>
                </c:pt>
                <c:pt idx="12426">
                  <c:v>7.6309451621634411E-2</c:v>
                </c:pt>
                <c:pt idx="12427">
                  <c:v>7.7094251620634241E-2</c:v>
                </c:pt>
                <c:pt idx="12428">
                  <c:v>7.711505162163404E-2</c:v>
                </c:pt>
                <c:pt idx="12429">
                  <c:v>7.5046634954634955E-2</c:v>
                </c:pt>
                <c:pt idx="12430">
                  <c:v>7.3358701620635985E-2</c:v>
                </c:pt>
                <c:pt idx="12431">
                  <c:v>7.3150301620635988E-2</c:v>
                </c:pt>
                <c:pt idx="12432">
                  <c:v>7.522323495463637E-2</c:v>
                </c:pt>
                <c:pt idx="12433">
                  <c:v>7.5014634954635812E-2</c:v>
                </c:pt>
                <c:pt idx="12434">
                  <c:v>7.4460601620636085E-2</c:v>
                </c:pt>
                <c:pt idx="12435">
                  <c:v>7.3621218287634266E-2</c:v>
                </c:pt>
                <c:pt idx="12436">
                  <c:v>7.3580568288635378E-2</c:v>
                </c:pt>
                <c:pt idx="12437">
                  <c:v>7.4570701621634955E-2</c:v>
                </c:pt>
                <c:pt idx="12438">
                  <c:v>7.5636801621635913E-2</c:v>
                </c:pt>
                <c:pt idx="12439">
                  <c:v>7.4584601620635654E-2</c:v>
                </c:pt>
                <c:pt idx="12440">
                  <c:v>7.2989484954634337E-2</c:v>
                </c:pt>
                <c:pt idx="12441">
                  <c:v>7.3424318287633655E-2</c:v>
                </c:pt>
                <c:pt idx="12442">
                  <c:v>7.534971828863482E-2</c:v>
                </c:pt>
                <c:pt idx="12443">
                  <c:v>7.4628951621635325E-2</c:v>
                </c:pt>
                <c:pt idx="12444">
                  <c:v>7.4126301621635721E-2</c:v>
                </c:pt>
                <c:pt idx="12445">
                  <c:v>7.3243668288636515E-2</c:v>
                </c:pt>
                <c:pt idx="12446">
                  <c:v>7.3816284954636574E-2</c:v>
                </c:pt>
                <c:pt idx="12447">
                  <c:v>7.4364934954633727E-2</c:v>
                </c:pt>
                <c:pt idx="12448">
                  <c:v>7.4324151621634998E-2</c:v>
                </c:pt>
                <c:pt idx="12449">
                  <c:v>7.3123268287634519E-2</c:v>
                </c:pt>
                <c:pt idx="12450">
                  <c:v>7.2651751621634647E-2</c:v>
                </c:pt>
                <c:pt idx="12451">
                  <c:v>7.2960201620634907E-2</c:v>
                </c:pt>
                <c:pt idx="12452">
                  <c:v>7.3834251621635177E-2</c:v>
                </c:pt>
                <c:pt idx="12453">
                  <c:v>7.3699351621636128E-2</c:v>
                </c:pt>
                <c:pt idx="12454">
                  <c:v>7.403826828763363E-2</c:v>
                </c:pt>
                <c:pt idx="12455">
                  <c:v>7.4170034954635172E-2</c:v>
                </c:pt>
                <c:pt idx="12456">
                  <c:v>7.439878495463495E-2</c:v>
                </c:pt>
                <c:pt idx="12457">
                  <c:v>7.5379951621634605E-2</c:v>
                </c:pt>
                <c:pt idx="12458">
                  <c:v>7.5961051621634385E-2</c:v>
                </c:pt>
                <c:pt idx="12459">
                  <c:v>7.4537601620635302E-2</c:v>
                </c:pt>
                <c:pt idx="12460">
                  <c:v>7.3628801621635903E-2</c:v>
                </c:pt>
                <c:pt idx="12461">
                  <c:v>7.3787651620634082E-2</c:v>
                </c:pt>
                <c:pt idx="12462">
                  <c:v>7.5252684954634136E-2</c:v>
                </c:pt>
                <c:pt idx="12463">
                  <c:v>7.5095768287635339E-2</c:v>
                </c:pt>
                <c:pt idx="12464">
                  <c:v>7.4618101621634653E-2</c:v>
                </c:pt>
                <c:pt idx="12465">
                  <c:v>7.3646384954635297E-2</c:v>
                </c:pt>
                <c:pt idx="12466">
                  <c:v>7.4417451621634628E-2</c:v>
                </c:pt>
                <c:pt idx="12467">
                  <c:v>7.5962818287635431E-2</c:v>
                </c:pt>
                <c:pt idx="12468">
                  <c:v>7.5772234954635836E-2</c:v>
                </c:pt>
                <c:pt idx="12469">
                  <c:v>7.4954501620634689E-2</c:v>
                </c:pt>
                <c:pt idx="12470">
                  <c:v>7.4583268287634313E-2</c:v>
                </c:pt>
                <c:pt idx="12471">
                  <c:v>7.5427584954635224E-2</c:v>
                </c:pt>
                <c:pt idx="12472">
                  <c:v>7.549433495463545E-2</c:v>
                </c:pt>
                <c:pt idx="12473">
                  <c:v>7.6174768287634281E-2</c:v>
                </c:pt>
                <c:pt idx="12474">
                  <c:v>7.5092234954634934E-2</c:v>
                </c:pt>
                <c:pt idx="12475">
                  <c:v>7.4175334954636712E-2</c:v>
                </c:pt>
                <c:pt idx="12476">
                  <c:v>7.383548495463535E-2</c:v>
                </c:pt>
                <c:pt idx="12477">
                  <c:v>7.4761468288634975E-2</c:v>
                </c:pt>
                <c:pt idx="12478">
                  <c:v>7.4773718287635932E-2</c:v>
                </c:pt>
                <c:pt idx="12479">
                  <c:v>7.4547968288635774E-2</c:v>
                </c:pt>
                <c:pt idx="12480">
                  <c:v>7.381771828863562E-2</c:v>
                </c:pt>
                <c:pt idx="12481">
                  <c:v>7.4150634954635836E-2</c:v>
                </c:pt>
                <c:pt idx="12482">
                  <c:v>7.5357451621634569E-2</c:v>
                </c:pt>
                <c:pt idx="12483">
                  <c:v>7.5309068288634068E-2</c:v>
                </c:pt>
                <c:pt idx="12484">
                  <c:v>7.5353118287635384E-2</c:v>
                </c:pt>
                <c:pt idx="12485">
                  <c:v>7.5221268288634763E-2</c:v>
                </c:pt>
                <c:pt idx="12486">
                  <c:v>7.5074634954635316E-2</c:v>
                </c:pt>
                <c:pt idx="12487">
                  <c:v>7.5296068287634826E-2</c:v>
                </c:pt>
                <c:pt idx="12488">
                  <c:v>7.4699884954634671E-2</c:v>
                </c:pt>
                <c:pt idx="12489">
                  <c:v>7.4373384954634775E-2</c:v>
                </c:pt>
                <c:pt idx="12490">
                  <c:v>7.3437201621635056E-2</c:v>
                </c:pt>
                <c:pt idx="12491">
                  <c:v>7.3604001621633858E-2</c:v>
                </c:pt>
                <c:pt idx="12492">
                  <c:v>7.44962849546357E-2</c:v>
                </c:pt>
                <c:pt idx="12493">
                  <c:v>7.4772601621635376E-2</c:v>
                </c:pt>
                <c:pt idx="12494">
                  <c:v>7.4020418288634732E-2</c:v>
                </c:pt>
                <c:pt idx="12495">
                  <c:v>7.3578934954635772E-2</c:v>
                </c:pt>
                <c:pt idx="12496">
                  <c:v>7.364071828863486E-2</c:v>
                </c:pt>
                <c:pt idx="12497">
                  <c:v>7.4970034954635084E-2</c:v>
                </c:pt>
                <c:pt idx="12498">
                  <c:v>7.5297768288635242E-2</c:v>
                </c:pt>
                <c:pt idx="12499">
                  <c:v>7.5234834954636925E-2</c:v>
                </c:pt>
                <c:pt idx="12500">
                  <c:v>7.4409284954635085E-2</c:v>
                </c:pt>
                <c:pt idx="12501">
                  <c:v>7.4227768287636581E-2</c:v>
                </c:pt>
                <c:pt idx="12502">
                  <c:v>7.535240162163595E-2</c:v>
                </c:pt>
                <c:pt idx="12503">
                  <c:v>7.5101501621636674E-2</c:v>
                </c:pt>
                <c:pt idx="12504">
                  <c:v>7.3941601620633707E-2</c:v>
                </c:pt>
                <c:pt idx="12505">
                  <c:v>7.3463284954636082E-2</c:v>
                </c:pt>
                <c:pt idx="12506">
                  <c:v>7.3592818287636336E-2</c:v>
                </c:pt>
                <c:pt idx="12507">
                  <c:v>7.4462434954636253E-2</c:v>
                </c:pt>
                <c:pt idx="12508">
                  <c:v>7.5120551621635473E-2</c:v>
                </c:pt>
                <c:pt idx="12509">
                  <c:v>7.4020868287634572E-2</c:v>
                </c:pt>
                <c:pt idx="12510">
                  <c:v>7.4113734954634497E-2</c:v>
                </c:pt>
                <c:pt idx="12511">
                  <c:v>7.4400934954635206E-2</c:v>
                </c:pt>
                <c:pt idx="12512">
                  <c:v>7.4964901621635521E-2</c:v>
                </c:pt>
                <c:pt idx="12513">
                  <c:v>7.5038251621634716E-2</c:v>
                </c:pt>
                <c:pt idx="12514">
                  <c:v>7.4996818287635408E-2</c:v>
                </c:pt>
                <c:pt idx="12515">
                  <c:v>7.3932118288634913E-2</c:v>
                </c:pt>
                <c:pt idx="12516">
                  <c:v>7.3871168288634964E-2</c:v>
                </c:pt>
                <c:pt idx="12517">
                  <c:v>7.5890834954636249E-2</c:v>
                </c:pt>
                <c:pt idx="12518">
                  <c:v>7.5916434954635209E-2</c:v>
                </c:pt>
                <c:pt idx="12519">
                  <c:v>7.4695601621634383E-2</c:v>
                </c:pt>
                <c:pt idx="12520">
                  <c:v>7.435343495463434E-2</c:v>
                </c:pt>
                <c:pt idx="12521">
                  <c:v>7.4015851621634626E-2</c:v>
                </c:pt>
                <c:pt idx="12522">
                  <c:v>7.5282351620636151E-2</c:v>
                </c:pt>
                <c:pt idx="12523">
                  <c:v>7.5246118287635527E-2</c:v>
                </c:pt>
                <c:pt idx="12524">
                  <c:v>7.4770984954634218E-2</c:v>
                </c:pt>
                <c:pt idx="12525">
                  <c:v>7.4133951621636301E-2</c:v>
                </c:pt>
                <c:pt idx="12526">
                  <c:v>7.4332734954635798E-2</c:v>
                </c:pt>
                <c:pt idx="12527">
                  <c:v>7.5208868287635428E-2</c:v>
                </c:pt>
                <c:pt idx="12528">
                  <c:v>7.5599834954635542E-2</c:v>
                </c:pt>
                <c:pt idx="12529">
                  <c:v>7.4982968287635204E-2</c:v>
                </c:pt>
                <c:pt idx="12530">
                  <c:v>7.4657518288635233E-2</c:v>
                </c:pt>
                <c:pt idx="12531">
                  <c:v>7.4390901620635136E-2</c:v>
                </c:pt>
                <c:pt idx="12532">
                  <c:v>7.5870201620634875E-2</c:v>
                </c:pt>
                <c:pt idx="12533">
                  <c:v>7.5838751620635053E-2</c:v>
                </c:pt>
                <c:pt idx="12534">
                  <c:v>7.5515734954635066E-2</c:v>
                </c:pt>
                <c:pt idx="12535">
                  <c:v>7.551933495463628E-2</c:v>
                </c:pt>
                <c:pt idx="12536">
                  <c:v>7.4932468287636583E-2</c:v>
                </c:pt>
                <c:pt idx="12537">
                  <c:v>7.5624984954634572E-2</c:v>
                </c:pt>
                <c:pt idx="12538">
                  <c:v>7.6101651621636096E-2</c:v>
                </c:pt>
                <c:pt idx="12539">
                  <c:v>7.5409634954635069E-2</c:v>
                </c:pt>
                <c:pt idx="12540">
                  <c:v>7.492835162163472E-2</c:v>
                </c:pt>
                <c:pt idx="12541">
                  <c:v>7.4560334954634572E-2</c:v>
                </c:pt>
                <c:pt idx="12542">
                  <c:v>7.5663901620634549E-2</c:v>
                </c:pt>
                <c:pt idx="12543">
                  <c:v>7.5698168288635431E-2</c:v>
                </c:pt>
                <c:pt idx="12544">
                  <c:v>7.4771634954634708E-2</c:v>
                </c:pt>
                <c:pt idx="12545">
                  <c:v>7.4393851620635859E-2</c:v>
                </c:pt>
                <c:pt idx="12546">
                  <c:v>7.4478251620634511E-2</c:v>
                </c:pt>
                <c:pt idx="12547">
                  <c:v>7.5657601621635623E-2</c:v>
                </c:pt>
                <c:pt idx="12548">
                  <c:v>7.559840162063472E-2</c:v>
                </c:pt>
                <c:pt idx="12549">
                  <c:v>7.5581501621634489E-2</c:v>
                </c:pt>
                <c:pt idx="12550">
                  <c:v>7.5514334954632917E-2</c:v>
                </c:pt>
                <c:pt idx="12551">
                  <c:v>7.5456068288634187E-2</c:v>
                </c:pt>
                <c:pt idx="12552">
                  <c:v>7.6059768288635171E-2</c:v>
                </c:pt>
                <c:pt idx="12553">
                  <c:v>7.5492834954635685E-2</c:v>
                </c:pt>
                <c:pt idx="12554">
                  <c:v>7.4718118287636331E-2</c:v>
                </c:pt>
                <c:pt idx="12555">
                  <c:v>7.257110162063532E-2</c:v>
                </c:pt>
                <c:pt idx="12556">
                  <c:v>7.3594434954633942E-2</c:v>
                </c:pt>
                <c:pt idx="12557">
                  <c:v>7.4137084954635585E-2</c:v>
                </c:pt>
                <c:pt idx="12558">
                  <c:v>7.3660584954636038E-2</c:v>
                </c:pt>
                <c:pt idx="12559">
                  <c:v>7.3217134954633695E-2</c:v>
                </c:pt>
                <c:pt idx="12560">
                  <c:v>7.2677051620635341E-2</c:v>
                </c:pt>
                <c:pt idx="12561">
                  <c:v>7.2995051621635471E-2</c:v>
                </c:pt>
                <c:pt idx="12562">
                  <c:v>7.3965301621635421E-2</c:v>
                </c:pt>
                <c:pt idx="12563">
                  <c:v>7.3427134954634626E-2</c:v>
                </c:pt>
                <c:pt idx="12564">
                  <c:v>7.312191828763473E-2</c:v>
                </c:pt>
                <c:pt idx="12565">
                  <c:v>7.243200162063515E-2</c:v>
                </c:pt>
                <c:pt idx="12566">
                  <c:v>7.2621034954634484E-2</c:v>
                </c:pt>
                <c:pt idx="12567">
                  <c:v>7.3578718287634987E-2</c:v>
                </c:pt>
                <c:pt idx="12568">
                  <c:v>7.3788568287634165E-2</c:v>
                </c:pt>
                <c:pt idx="12569">
                  <c:v>7.3953151621635543E-2</c:v>
                </c:pt>
                <c:pt idx="12570">
                  <c:v>7.2597001621634322E-2</c:v>
                </c:pt>
                <c:pt idx="12571">
                  <c:v>7.3069618288634702E-2</c:v>
                </c:pt>
                <c:pt idx="12572">
                  <c:v>7.3290634954636419E-2</c:v>
                </c:pt>
                <c:pt idx="12573">
                  <c:v>7.3438834954634574E-2</c:v>
                </c:pt>
                <c:pt idx="12574">
                  <c:v>7.3142784954633472E-2</c:v>
                </c:pt>
                <c:pt idx="12575">
                  <c:v>7.2075284954635693E-2</c:v>
                </c:pt>
                <c:pt idx="12576">
                  <c:v>7.2044468287634361E-2</c:v>
                </c:pt>
                <c:pt idx="12577">
                  <c:v>7.3452318288635882E-2</c:v>
                </c:pt>
                <c:pt idx="12578">
                  <c:v>7.3492834954635017E-2</c:v>
                </c:pt>
                <c:pt idx="12579">
                  <c:v>7.3059818288633865E-2</c:v>
                </c:pt>
                <c:pt idx="12580">
                  <c:v>7.237195162163515E-2</c:v>
                </c:pt>
                <c:pt idx="12581">
                  <c:v>7.1777684954634241E-2</c:v>
                </c:pt>
                <c:pt idx="12582">
                  <c:v>7.3236968288634602E-2</c:v>
                </c:pt>
                <c:pt idx="12583">
                  <c:v>7.3423101621635484E-2</c:v>
                </c:pt>
                <c:pt idx="12584">
                  <c:v>7.2715118288636221E-2</c:v>
                </c:pt>
                <c:pt idx="12585">
                  <c:v>7.2970368287634729E-2</c:v>
                </c:pt>
                <c:pt idx="12586">
                  <c:v>7.3153968287634458E-2</c:v>
                </c:pt>
                <c:pt idx="12587">
                  <c:v>7.4420251621633599E-2</c:v>
                </c:pt>
                <c:pt idx="12588">
                  <c:v>7.4485134954635074E-2</c:v>
                </c:pt>
                <c:pt idx="12589">
                  <c:v>7.2774851620636044E-2</c:v>
                </c:pt>
                <c:pt idx="12590">
                  <c:v>7.2147634954635637E-2</c:v>
                </c:pt>
                <c:pt idx="12591">
                  <c:v>7.1933101621635048E-2</c:v>
                </c:pt>
                <c:pt idx="12592">
                  <c:v>7.2842734954635363E-2</c:v>
                </c:pt>
                <c:pt idx="12593">
                  <c:v>7.2702134954635428E-2</c:v>
                </c:pt>
                <c:pt idx="12594">
                  <c:v>7.2118601620635575E-2</c:v>
                </c:pt>
                <c:pt idx="12595">
                  <c:v>7.1351518287636667E-2</c:v>
                </c:pt>
                <c:pt idx="12596">
                  <c:v>7.1876168287634018E-2</c:v>
                </c:pt>
                <c:pt idx="12597">
                  <c:v>7.3167084954635003E-2</c:v>
                </c:pt>
                <c:pt idx="12598">
                  <c:v>7.2988518287633669E-2</c:v>
                </c:pt>
                <c:pt idx="12599">
                  <c:v>7.2061434954635489E-2</c:v>
                </c:pt>
                <c:pt idx="12600">
                  <c:v>7.1808084954636003E-2</c:v>
                </c:pt>
                <c:pt idx="12601">
                  <c:v>7.1727068288634316E-2</c:v>
                </c:pt>
                <c:pt idx="12602">
                  <c:v>7.2901834954635009E-2</c:v>
                </c:pt>
                <c:pt idx="12603">
                  <c:v>7.2542201620635099E-2</c:v>
                </c:pt>
                <c:pt idx="12604">
                  <c:v>7.2060551621635854E-2</c:v>
                </c:pt>
                <c:pt idx="12605">
                  <c:v>7.1312318287635096E-2</c:v>
                </c:pt>
                <c:pt idx="12606">
                  <c:v>7.197576828763444E-2</c:v>
                </c:pt>
                <c:pt idx="12607">
                  <c:v>7.3182584954634949E-2</c:v>
                </c:pt>
                <c:pt idx="12608">
                  <c:v>7.3102784954636763E-2</c:v>
                </c:pt>
                <c:pt idx="12609">
                  <c:v>7.2019168287635354E-2</c:v>
                </c:pt>
                <c:pt idx="12610">
                  <c:v>7.1628251620635824E-2</c:v>
                </c:pt>
                <c:pt idx="12611">
                  <c:v>7.1973051621634726E-2</c:v>
                </c:pt>
                <c:pt idx="12612">
                  <c:v>7.3602501620634003E-2</c:v>
                </c:pt>
                <c:pt idx="12613">
                  <c:v>7.314246828863516E-2</c:v>
                </c:pt>
                <c:pt idx="12614">
                  <c:v>7.2162434954634508E-2</c:v>
                </c:pt>
                <c:pt idx="12615">
                  <c:v>7.203866828763586E-2</c:v>
                </c:pt>
                <c:pt idx="12616">
                  <c:v>7.1427318287634295E-2</c:v>
                </c:pt>
                <c:pt idx="12617">
                  <c:v>7.3150651621634838E-2</c:v>
                </c:pt>
                <c:pt idx="12618">
                  <c:v>7.3168651620633712E-2</c:v>
                </c:pt>
                <c:pt idx="12619">
                  <c:v>7.2381751620635898E-2</c:v>
                </c:pt>
                <c:pt idx="12620">
                  <c:v>7.2154951621635904E-2</c:v>
                </c:pt>
                <c:pt idx="12621">
                  <c:v>7.1915701620634126E-2</c:v>
                </c:pt>
                <c:pt idx="12622">
                  <c:v>7.2855218287635554E-2</c:v>
                </c:pt>
                <c:pt idx="12623">
                  <c:v>7.2532384954635903E-2</c:v>
                </c:pt>
                <c:pt idx="12624">
                  <c:v>7.1787168288634989E-2</c:v>
                </c:pt>
                <c:pt idx="12625">
                  <c:v>7.090386828763498E-2</c:v>
                </c:pt>
                <c:pt idx="12626">
                  <c:v>7.1478234954636038E-2</c:v>
                </c:pt>
                <c:pt idx="12627">
                  <c:v>7.283975162163428E-2</c:v>
                </c:pt>
                <c:pt idx="12628">
                  <c:v>7.2703801621635394E-2</c:v>
                </c:pt>
                <c:pt idx="12629">
                  <c:v>7.128498495463545E-2</c:v>
                </c:pt>
                <c:pt idx="12630">
                  <c:v>7.0113784954633745E-2</c:v>
                </c:pt>
                <c:pt idx="12631">
                  <c:v>7.0545651621633981E-2</c:v>
                </c:pt>
                <c:pt idx="12632">
                  <c:v>7.182775162163671E-2</c:v>
                </c:pt>
                <c:pt idx="12633">
                  <c:v>7.242520162163571E-2</c:v>
                </c:pt>
                <c:pt idx="12634">
                  <c:v>7.1465334954634502E-2</c:v>
                </c:pt>
                <c:pt idx="12635">
                  <c:v>7.0602401621634586E-2</c:v>
                </c:pt>
                <c:pt idx="12636">
                  <c:v>7.1323734954635315E-2</c:v>
                </c:pt>
                <c:pt idx="12637">
                  <c:v>7.2529084954634643E-2</c:v>
                </c:pt>
                <c:pt idx="12638">
                  <c:v>7.2876168288635329E-2</c:v>
                </c:pt>
                <c:pt idx="12639">
                  <c:v>7.2300818288635244E-2</c:v>
                </c:pt>
                <c:pt idx="12640">
                  <c:v>7.1203884954634505E-2</c:v>
                </c:pt>
                <c:pt idx="12641">
                  <c:v>7.1235718287635225E-2</c:v>
                </c:pt>
                <c:pt idx="12642">
                  <c:v>7.2203201621634877E-2</c:v>
                </c:pt>
                <c:pt idx="12643">
                  <c:v>7.155805162163445E-2</c:v>
                </c:pt>
                <c:pt idx="12644">
                  <c:v>7.1477234954635011E-2</c:v>
                </c:pt>
                <c:pt idx="12645">
                  <c:v>7.0520051620634933E-2</c:v>
                </c:pt>
                <c:pt idx="12646">
                  <c:v>7.1218468288634457E-2</c:v>
                </c:pt>
                <c:pt idx="12647">
                  <c:v>7.2587168288634901E-2</c:v>
                </c:pt>
                <c:pt idx="12648">
                  <c:v>7.1636484954636176E-2</c:v>
                </c:pt>
                <c:pt idx="12649">
                  <c:v>7.1391018288634728E-2</c:v>
                </c:pt>
                <c:pt idx="12650">
                  <c:v>7.0641234954635396E-2</c:v>
                </c:pt>
                <c:pt idx="12651">
                  <c:v>7.0215951621635769E-2</c:v>
                </c:pt>
                <c:pt idx="12652">
                  <c:v>7.1875668288635369E-2</c:v>
                </c:pt>
                <c:pt idx="12653">
                  <c:v>7.1546601621633871E-2</c:v>
                </c:pt>
                <c:pt idx="12654">
                  <c:v>7.0677751621635837E-2</c:v>
                </c:pt>
                <c:pt idx="12655">
                  <c:v>7.011765162063624E-2</c:v>
                </c:pt>
                <c:pt idx="12656">
                  <c:v>7.0601368287634886E-2</c:v>
                </c:pt>
                <c:pt idx="12657">
                  <c:v>7.300998495463587E-2</c:v>
                </c:pt>
                <c:pt idx="12658">
                  <c:v>7.2841568287634134E-2</c:v>
                </c:pt>
                <c:pt idx="12659">
                  <c:v>7.1544351621635999E-2</c:v>
                </c:pt>
                <c:pt idx="12660">
                  <c:v>7.0322051620635678E-2</c:v>
                </c:pt>
                <c:pt idx="12661">
                  <c:v>7.0148751621635613E-2</c:v>
                </c:pt>
                <c:pt idx="12662">
                  <c:v>7.1696401621634737E-2</c:v>
                </c:pt>
                <c:pt idx="12663">
                  <c:v>7.1527301621633926E-2</c:v>
                </c:pt>
                <c:pt idx="12664">
                  <c:v>7.1571284954634523E-2</c:v>
                </c:pt>
                <c:pt idx="12665">
                  <c:v>7.0769334954634916E-2</c:v>
                </c:pt>
                <c:pt idx="12666">
                  <c:v>7.0671901621634975E-2</c:v>
                </c:pt>
                <c:pt idx="12667">
                  <c:v>7.2395018288636509E-2</c:v>
                </c:pt>
                <c:pt idx="12668">
                  <c:v>7.2160751621634406E-2</c:v>
                </c:pt>
                <c:pt idx="12669">
                  <c:v>7.0312051621636146E-2</c:v>
                </c:pt>
                <c:pt idx="12670">
                  <c:v>6.9990234954635883E-2</c:v>
                </c:pt>
                <c:pt idx="12671">
                  <c:v>7.0979968287636114E-2</c:v>
                </c:pt>
                <c:pt idx="12672">
                  <c:v>7.1995801621634131E-2</c:v>
                </c:pt>
                <c:pt idx="12673">
                  <c:v>7.2201934954634256E-2</c:v>
                </c:pt>
                <c:pt idx="12674">
                  <c:v>7.1461551621634728E-2</c:v>
                </c:pt>
                <c:pt idx="12675">
                  <c:v>7.043186828763473E-2</c:v>
                </c:pt>
                <c:pt idx="12676">
                  <c:v>7.1145468288635799E-2</c:v>
                </c:pt>
                <c:pt idx="12677">
                  <c:v>7.2133984954634217E-2</c:v>
                </c:pt>
                <c:pt idx="12678">
                  <c:v>7.2513968288635683E-2</c:v>
                </c:pt>
                <c:pt idx="12679">
                  <c:v>7.2423118287636173E-2</c:v>
                </c:pt>
                <c:pt idx="12680">
                  <c:v>7.2018134954633967E-2</c:v>
                </c:pt>
                <c:pt idx="12681">
                  <c:v>7.2452618287634524E-2</c:v>
                </c:pt>
                <c:pt idx="12682">
                  <c:v>7.4385151621635531E-2</c:v>
                </c:pt>
                <c:pt idx="12683">
                  <c:v>7.4665501621636127E-2</c:v>
                </c:pt>
                <c:pt idx="12684">
                  <c:v>7.3430968287634985E-2</c:v>
                </c:pt>
                <c:pt idx="12685">
                  <c:v>7.3362234954634703E-2</c:v>
                </c:pt>
                <c:pt idx="12686">
                  <c:v>7.3081084954635417E-2</c:v>
                </c:pt>
                <c:pt idx="12687">
                  <c:v>7.4181584954635144E-2</c:v>
                </c:pt>
                <c:pt idx="12688">
                  <c:v>7.4131751620635372E-2</c:v>
                </c:pt>
                <c:pt idx="12689">
                  <c:v>7.2868768287634028E-2</c:v>
                </c:pt>
                <c:pt idx="12690">
                  <c:v>7.1772001621635356E-2</c:v>
                </c:pt>
                <c:pt idx="12691">
                  <c:v>7.2526118287635472E-2</c:v>
                </c:pt>
                <c:pt idx="12692">
                  <c:v>7.2253318288636154E-2</c:v>
                </c:pt>
                <c:pt idx="12693">
                  <c:v>7.1787101621635957E-2</c:v>
                </c:pt>
                <c:pt idx="12694">
                  <c:v>7.0496051620635131E-2</c:v>
                </c:pt>
                <c:pt idx="12695">
                  <c:v>7.0455401620636154E-2</c:v>
                </c:pt>
                <c:pt idx="12696">
                  <c:v>7.0758351621634491E-2</c:v>
                </c:pt>
                <c:pt idx="12697">
                  <c:v>7.1855884954635046E-2</c:v>
                </c:pt>
                <c:pt idx="12698">
                  <c:v>7.1724818287636355E-2</c:v>
                </c:pt>
                <c:pt idx="12699">
                  <c:v>7.166523495463642E-2</c:v>
                </c:pt>
                <c:pt idx="12700">
                  <c:v>7.1032401620635982E-2</c:v>
                </c:pt>
                <c:pt idx="12701">
                  <c:v>7.15168682886346E-2</c:v>
                </c:pt>
                <c:pt idx="12702">
                  <c:v>7.2396701620634746E-2</c:v>
                </c:pt>
                <c:pt idx="12703">
                  <c:v>7.2158818288634935E-2</c:v>
                </c:pt>
                <c:pt idx="12704">
                  <c:v>7.1951051621635204E-2</c:v>
                </c:pt>
                <c:pt idx="12705">
                  <c:v>7.2527984954635999E-2</c:v>
                </c:pt>
                <c:pt idx="12706">
                  <c:v>7.2806001621634225E-2</c:v>
                </c:pt>
                <c:pt idx="12707">
                  <c:v>7.4219184954634004E-2</c:v>
                </c:pt>
                <c:pt idx="12708">
                  <c:v>7.4539218287634684E-2</c:v>
                </c:pt>
                <c:pt idx="12709">
                  <c:v>7.3694734954635438E-2</c:v>
                </c:pt>
                <c:pt idx="12710">
                  <c:v>7.2647684954635056E-2</c:v>
                </c:pt>
                <c:pt idx="12711">
                  <c:v>7.3108568288635128E-2</c:v>
                </c:pt>
                <c:pt idx="12712">
                  <c:v>7.4294051621634966E-2</c:v>
                </c:pt>
                <c:pt idx="12713">
                  <c:v>7.3621751621635229E-2</c:v>
                </c:pt>
                <c:pt idx="12714">
                  <c:v>7.2922884954635864E-2</c:v>
                </c:pt>
                <c:pt idx="12715">
                  <c:v>7.2553351620635725E-2</c:v>
                </c:pt>
                <c:pt idx="12716">
                  <c:v>7.2721701620634877E-2</c:v>
                </c:pt>
                <c:pt idx="12717">
                  <c:v>7.3755268287635817E-2</c:v>
                </c:pt>
                <c:pt idx="12718">
                  <c:v>7.4244434954634203E-2</c:v>
                </c:pt>
                <c:pt idx="12719">
                  <c:v>7.3582218287635032E-2</c:v>
                </c:pt>
                <c:pt idx="12720">
                  <c:v>7.3030351620635786E-2</c:v>
                </c:pt>
                <c:pt idx="12721">
                  <c:v>7.3288934954636092E-2</c:v>
                </c:pt>
                <c:pt idx="12722">
                  <c:v>7.4367601621636498E-2</c:v>
                </c:pt>
                <c:pt idx="12723">
                  <c:v>7.3862068288635202E-2</c:v>
                </c:pt>
                <c:pt idx="12724">
                  <c:v>7.2832968287634886E-2</c:v>
                </c:pt>
                <c:pt idx="12725">
                  <c:v>7.2301934954635799E-2</c:v>
                </c:pt>
                <c:pt idx="12726">
                  <c:v>7.1833434954635594E-2</c:v>
                </c:pt>
                <c:pt idx="12727">
                  <c:v>7.3211418288636226E-2</c:v>
                </c:pt>
                <c:pt idx="12728">
                  <c:v>7.3416668287634851E-2</c:v>
                </c:pt>
                <c:pt idx="12729">
                  <c:v>7.2932684954634924E-2</c:v>
                </c:pt>
                <c:pt idx="12730">
                  <c:v>7.2815751621634478E-2</c:v>
                </c:pt>
                <c:pt idx="12731">
                  <c:v>7.2257368287635432E-2</c:v>
                </c:pt>
                <c:pt idx="12732">
                  <c:v>7.4344518287634914E-2</c:v>
                </c:pt>
                <c:pt idx="12733">
                  <c:v>7.3528751620633687E-2</c:v>
                </c:pt>
                <c:pt idx="12734">
                  <c:v>7.3308951620635471E-2</c:v>
                </c:pt>
                <c:pt idx="12735">
                  <c:v>7.3059001621636727E-2</c:v>
                </c:pt>
                <c:pt idx="12736">
                  <c:v>7.3384018288635305E-2</c:v>
                </c:pt>
                <c:pt idx="12737">
                  <c:v>7.4849884954634321E-2</c:v>
                </c:pt>
                <c:pt idx="12738">
                  <c:v>7.4569701621635703E-2</c:v>
                </c:pt>
                <c:pt idx="12739">
                  <c:v>7.3945034954634808E-2</c:v>
                </c:pt>
                <c:pt idx="12740">
                  <c:v>7.3447618287634159E-2</c:v>
                </c:pt>
                <c:pt idx="12741">
                  <c:v>7.3095251621635798E-2</c:v>
                </c:pt>
                <c:pt idx="12742">
                  <c:v>7.4757634954634528E-2</c:v>
                </c:pt>
                <c:pt idx="12743">
                  <c:v>7.4293101621636298E-2</c:v>
                </c:pt>
                <c:pt idx="12744">
                  <c:v>7.333720162163529E-2</c:v>
                </c:pt>
                <c:pt idx="12745">
                  <c:v>7.3120868287634894E-2</c:v>
                </c:pt>
                <c:pt idx="12746">
                  <c:v>7.3353468287635254E-2</c:v>
                </c:pt>
                <c:pt idx="12747">
                  <c:v>7.4322084954635687E-2</c:v>
                </c:pt>
                <c:pt idx="12748">
                  <c:v>7.3894084954634481E-2</c:v>
                </c:pt>
                <c:pt idx="12749">
                  <c:v>7.2129201620635103E-2</c:v>
                </c:pt>
                <c:pt idx="12750">
                  <c:v>7.3062534954635355E-2</c:v>
                </c:pt>
                <c:pt idx="12751">
                  <c:v>7.2634134954634805E-2</c:v>
                </c:pt>
                <c:pt idx="12752">
                  <c:v>7.396686828763413E-2</c:v>
                </c:pt>
                <c:pt idx="12753">
                  <c:v>7.3651184954634547E-2</c:v>
                </c:pt>
                <c:pt idx="12754">
                  <c:v>7.2928668287635917E-2</c:v>
                </c:pt>
                <c:pt idx="12755">
                  <c:v>7.244035162063503E-2</c:v>
                </c:pt>
                <c:pt idx="12756">
                  <c:v>7.3273151620636329E-2</c:v>
                </c:pt>
                <c:pt idx="12757">
                  <c:v>7.3570551621635533E-2</c:v>
                </c:pt>
                <c:pt idx="12758">
                  <c:v>7.4286918288635123E-2</c:v>
                </c:pt>
                <c:pt idx="12759">
                  <c:v>7.3270234954636054E-2</c:v>
                </c:pt>
                <c:pt idx="12760">
                  <c:v>7.2787101620635314E-2</c:v>
                </c:pt>
                <c:pt idx="12761">
                  <c:v>7.3466118288635501E-2</c:v>
                </c:pt>
                <c:pt idx="12762">
                  <c:v>7.4978768287634084E-2</c:v>
                </c:pt>
                <c:pt idx="12763">
                  <c:v>7.5358368288634653E-2</c:v>
                </c:pt>
                <c:pt idx="12764">
                  <c:v>7.4405151620636462E-2</c:v>
                </c:pt>
                <c:pt idx="12765">
                  <c:v>7.385666828863427E-2</c:v>
                </c:pt>
                <c:pt idx="12766">
                  <c:v>7.3939684954636237E-2</c:v>
                </c:pt>
                <c:pt idx="12767">
                  <c:v>7.4934351621635559E-2</c:v>
                </c:pt>
                <c:pt idx="12768">
                  <c:v>7.4891218287634148E-2</c:v>
                </c:pt>
                <c:pt idx="12769">
                  <c:v>7.4098918287635401E-2</c:v>
                </c:pt>
                <c:pt idx="12770">
                  <c:v>7.3295701621635262E-2</c:v>
                </c:pt>
                <c:pt idx="12771">
                  <c:v>7.3182651621635758E-2</c:v>
                </c:pt>
                <c:pt idx="12772">
                  <c:v>7.4448401621633936E-2</c:v>
                </c:pt>
                <c:pt idx="12773">
                  <c:v>7.5271468287635118E-2</c:v>
                </c:pt>
                <c:pt idx="12774">
                  <c:v>7.3850001621634492E-2</c:v>
                </c:pt>
                <c:pt idx="12775">
                  <c:v>7.3579118288634421E-2</c:v>
                </c:pt>
                <c:pt idx="12776">
                  <c:v>7.3593701621634283E-2</c:v>
                </c:pt>
                <c:pt idx="12777">
                  <c:v>7.3987668288635705E-2</c:v>
                </c:pt>
                <c:pt idx="12778">
                  <c:v>7.4613518287636099E-2</c:v>
                </c:pt>
                <c:pt idx="12779">
                  <c:v>7.3980334954635213E-2</c:v>
                </c:pt>
                <c:pt idx="12780">
                  <c:v>7.3120884954635118E-2</c:v>
                </c:pt>
                <c:pt idx="12781">
                  <c:v>7.3509068287636398E-2</c:v>
                </c:pt>
                <c:pt idx="12782">
                  <c:v>7.4526584954636294E-2</c:v>
                </c:pt>
                <c:pt idx="12783">
                  <c:v>7.4034134954635095E-2</c:v>
                </c:pt>
                <c:pt idx="12784">
                  <c:v>7.3640284954635066E-2</c:v>
                </c:pt>
                <c:pt idx="12785">
                  <c:v>7.3466868287635295E-2</c:v>
                </c:pt>
                <c:pt idx="12786">
                  <c:v>7.3042201621635799E-2</c:v>
                </c:pt>
                <c:pt idx="12787">
                  <c:v>7.3963851620636151E-2</c:v>
                </c:pt>
                <c:pt idx="12788">
                  <c:v>7.4693451621635903E-2</c:v>
                </c:pt>
                <c:pt idx="12789">
                  <c:v>7.3408084954634051E-2</c:v>
                </c:pt>
                <c:pt idx="12790">
                  <c:v>7.2443184954634449E-2</c:v>
                </c:pt>
                <c:pt idx="12791">
                  <c:v>7.3491184954635275E-2</c:v>
                </c:pt>
                <c:pt idx="12792">
                  <c:v>7.4991184954635332E-2</c:v>
                </c:pt>
                <c:pt idx="12793">
                  <c:v>7.4296134954634413E-2</c:v>
                </c:pt>
                <c:pt idx="12794">
                  <c:v>7.2917601620636235E-2</c:v>
                </c:pt>
                <c:pt idx="12795">
                  <c:v>7.2617101621634733E-2</c:v>
                </c:pt>
                <c:pt idx="12796">
                  <c:v>7.256471828763536E-2</c:v>
                </c:pt>
                <c:pt idx="12797">
                  <c:v>7.4120451621634859E-2</c:v>
                </c:pt>
                <c:pt idx="12798">
                  <c:v>7.3966951621635163E-2</c:v>
                </c:pt>
                <c:pt idx="12799">
                  <c:v>7.3104218288634032E-2</c:v>
                </c:pt>
                <c:pt idx="12800">
                  <c:v>7.2364201620635088E-2</c:v>
                </c:pt>
                <c:pt idx="12801">
                  <c:v>7.3129868287635263E-2</c:v>
                </c:pt>
                <c:pt idx="12802">
                  <c:v>7.4984084954635849E-2</c:v>
                </c:pt>
                <c:pt idx="12803">
                  <c:v>7.4480101620634814E-2</c:v>
                </c:pt>
                <c:pt idx="12804">
                  <c:v>7.3341484954635577E-2</c:v>
                </c:pt>
                <c:pt idx="12805">
                  <c:v>7.2907651621635511E-2</c:v>
                </c:pt>
                <c:pt idx="12806">
                  <c:v>7.3298984954636298E-2</c:v>
                </c:pt>
                <c:pt idx="12807">
                  <c:v>7.4296101620635741E-2</c:v>
                </c:pt>
                <c:pt idx="12808">
                  <c:v>7.421808495463536E-2</c:v>
                </c:pt>
                <c:pt idx="12809">
                  <c:v>7.4344901620635812E-2</c:v>
                </c:pt>
                <c:pt idx="12810">
                  <c:v>7.4099634954634924E-2</c:v>
                </c:pt>
                <c:pt idx="12811">
                  <c:v>7.3181484954634529E-2</c:v>
                </c:pt>
                <c:pt idx="12812">
                  <c:v>7.4481734954634421E-2</c:v>
                </c:pt>
                <c:pt idx="12813">
                  <c:v>7.4686618287635925E-2</c:v>
                </c:pt>
                <c:pt idx="12814">
                  <c:v>7.3789468288634114E-2</c:v>
                </c:pt>
                <c:pt idx="12815">
                  <c:v>7.3499234954635201E-2</c:v>
                </c:pt>
                <c:pt idx="12816">
                  <c:v>7.3529668287635547E-2</c:v>
                </c:pt>
                <c:pt idx="12817">
                  <c:v>7.3691068288635281E-2</c:v>
                </c:pt>
                <c:pt idx="12818">
                  <c:v>7.4079868288634915E-2</c:v>
                </c:pt>
                <c:pt idx="12819">
                  <c:v>7.3261718288636063E-2</c:v>
                </c:pt>
                <c:pt idx="12820">
                  <c:v>7.3239534954636115E-2</c:v>
                </c:pt>
                <c:pt idx="12821">
                  <c:v>7.3190951621635053E-2</c:v>
                </c:pt>
                <c:pt idx="12822">
                  <c:v>7.2473018288634977E-2</c:v>
                </c:pt>
                <c:pt idx="12823">
                  <c:v>7.1842534954635356E-2</c:v>
                </c:pt>
                <c:pt idx="12824">
                  <c:v>7.0835784954635189E-2</c:v>
                </c:pt>
                <c:pt idx="12825">
                  <c:v>7.002578495463388E-2</c:v>
                </c:pt>
                <c:pt idx="12826">
                  <c:v>7.0508251621635681E-2</c:v>
                </c:pt>
                <c:pt idx="12827">
                  <c:v>7.191765162163391E-2</c:v>
                </c:pt>
                <c:pt idx="12828">
                  <c:v>7.1968734954635766E-2</c:v>
                </c:pt>
                <c:pt idx="12829">
                  <c:v>7.0768468288633729E-2</c:v>
                </c:pt>
                <c:pt idx="12830">
                  <c:v>7.1292151621635741E-2</c:v>
                </c:pt>
                <c:pt idx="12831">
                  <c:v>7.1064901621635729E-2</c:v>
                </c:pt>
                <c:pt idx="12832">
                  <c:v>7.2634634954635319E-2</c:v>
                </c:pt>
                <c:pt idx="12833">
                  <c:v>7.2604918287636183E-2</c:v>
                </c:pt>
                <c:pt idx="12834">
                  <c:v>7.2687284954634196E-2</c:v>
                </c:pt>
                <c:pt idx="12835">
                  <c:v>7.3427501620635299E-2</c:v>
                </c:pt>
                <c:pt idx="12836">
                  <c:v>7.3195934954634639E-2</c:v>
                </c:pt>
                <c:pt idx="12837">
                  <c:v>7.4202601621635639E-2</c:v>
                </c:pt>
                <c:pt idx="12838">
                  <c:v>7.4495751620634737E-2</c:v>
                </c:pt>
                <c:pt idx="12839">
                  <c:v>7.3060968287634781E-2</c:v>
                </c:pt>
                <c:pt idx="12840">
                  <c:v>7.3350684954634732E-2</c:v>
                </c:pt>
                <c:pt idx="12841">
                  <c:v>7.444673495463397E-2</c:v>
                </c:pt>
                <c:pt idx="12842">
                  <c:v>7.5035568288635363E-2</c:v>
                </c:pt>
                <c:pt idx="12843">
                  <c:v>7.5461201620635437E-2</c:v>
                </c:pt>
                <c:pt idx="12844">
                  <c:v>7.4213451621634535E-2</c:v>
                </c:pt>
                <c:pt idx="12845">
                  <c:v>7.3227384954636238E-2</c:v>
                </c:pt>
                <c:pt idx="12846">
                  <c:v>7.3346434954634804E-2</c:v>
                </c:pt>
                <c:pt idx="12847">
                  <c:v>7.4332751620634158E-2</c:v>
                </c:pt>
                <c:pt idx="12848">
                  <c:v>7.406963495463606E-2</c:v>
                </c:pt>
                <c:pt idx="12849">
                  <c:v>7.3220101621636419E-2</c:v>
                </c:pt>
                <c:pt idx="12850">
                  <c:v>7.285685162163516E-2</c:v>
                </c:pt>
                <c:pt idx="12851">
                  <c:v>7.348171828863484E-2</c:v>
                </c:pt>
                <c:pt idx="12852">
                  <c:v>7.4557051621635312E-2</c:v>
                </c:pt>
                <c:pt idx="12853">
                  <c:v>7.4135551621635459E-2</c:v>
                </c:pt>
                <c:pt idx="12854">
                  <c:v>7.4338218287634122E-2</c:v>
                </c:pt>
                <c:pt idx="12855">
                  <c:v>7.4141568287634657E-2</c:v>
                </c:pt>
                <c:pt idx="12856">
                  <c:v>7.4656151621635219E-2</c:v>
                </c:pt>
                <c:pt idx="12857">
                  <c:v>7.4793951621636184E-2</c:v>
                </c:pt>
                <c:pt idx="12858">
                  <c:v>7.5369651621636807E-2</c:v>
                </c:pt>
                <c:pt idx="12859">
                  <c:v>7.3894451621635243E-2</c:v>
                </c:pt>
                <c:pt idx="12860">
                  <c:v>7.3660884954635991E-2</c:v>
                </c:pt>
                <c:pt idx="12861">
                  <c:v>7.4221368287636397E-2</c:v>
                </c:pt>
                <c:pt idx="12862">
                  <c:v>7.5430651621635564E-2</c:v>
                </c:pt>
                <c:pt idx="12863">
                  <c:v>7.5011968287634817E-2</c:v>
                </c:pt>
                <c:pt idx="12864">
                  <c:v>7.4835601621634412E-2</c:v>
                </c:pt>
                <c:pt idx="12865">
                  <c:v>7.4513968287634486E-2</c:v>
                </c:pt>
                <c:pt idx="12866">
                  <c:v>7.4703918287633814E-2</c:v>
                </c:pt>
                <c:pt idx="12867">
                  <c:v>7.572408495463448E-2</c:v>
                </c:pt>
                <c:pt idx="12868">
                  <c:v>7.5325851621634771E-2</c:v>
                </c:pt>
                <c:pt idx="12869">
                  <c:v>7.5368868287634699E-2</c:v>
                </c:pt>
                <c:pt idx="12870">
                  <c:v>7.443031828763394E-2</c:v>
                </c:pt>
                <c:pt idx="12871">
                  <c:v>7.4838618288635944E-2</c:v>
                </c:pt>
                <c:pt idx="12872">
                  <c:v>7.5767401620636138E-2</c:v>
                </c:pt>
                <c:pt idx="12873">
                  <c:v>7.5555751621635553E-2</c:v>
                </c:pt>
                <c:pt idx="12874">
                  <c:v>7.5246751621635882E-2</c:v>
                </c:pt>
                <c:pt idx="12875">
                  <c:v>7.4567851621633624E-2</c:v>
                </c:pt>
                <c:pt idx="12876">
                  <c:v>7.401263495463431E-2</c:v>
                </c:pt>
                <c:pt idx="12877">
                  <c:v>7.520693495463418E-2</c:v>
                </c:pt>
                <c:pt idx="12878">
                  <c:v>7.4883001620634021E-2</c:v>
                </c:pt>
                <c:pt idx="12879">
                  <c:v>7.4576134954634471E-2</c:v>
                </c:pt>
                <c:pt idx="12880">
                  <c:v>7.3540051620634289E-2</c:v>
                </c:pt>
                <c:pt idx="12881">
                  <c:v>7.4360901621636361E-2</c:v>
                </c:pt>
                <c:pt idx="12882">
                  <c:v>7.5190018287635413E-2</c:v>
                </c:pt>
                <c:pt idx="12883">
                  <c:v>7.5487418287636304E-2</c:v>
                </c:pt>
                <c:pt idx="12884">
                  <c:v>7.3871168287634875E-2</c:v>
                </c:pt>
                <c:pt idx="12885">
                  <c:v>7.1809201621636648E-2</c:v>
                </c:pt>
                <c:pt idx="12886">
                  <c:v>7.2991084954635271E-2</c:v>
                </c:pt>
                <c:pt idx="12887">
                  <c:v>7.4155234954636301E-2</c:v>
                </c:pt>
                <c:pt idx="12888">
                  <c:v>7.3230468287634937E-2</c:v>
                </c:pt>
                <c:pt idx="12889">
                  <c:v>7.2564901621635786E-2</c:v>
                </c:pt>
                <c:pt idx="12890">
                  <c:v>7.2292818287635813E-2</c:v>
                </c:pt>
                <c:pt idx="12891">
                  <c:v>7.2571568288633787E-2</c:v>
                </c:pt>
                <c:pt idx="12892">
                  <c:v>7.2875451620635717E-2</c:v>
                </c:pt>
                <c:pt idx="12893">
                  <c:v>7.3370068287633844E-2</c:v>
                </c:pt>
                <c:pt idx="12894">
                  <c:v>7.2739534954633728E-2</c:v>
                </c:pt>
                <c:pt idx="12895">
                  <c:v>7.2016451621635641E-2</c:v>
                </c:pt>
                <c:pt idx="12896">
                  <c:v>7.1907318287635663E-2</c:v>
                </c:pt>
                <c:pt idx="12897">
                  <c:v>7.2791168287634905E-2</c:v>
                </c:pt>
                <c:pt idx="12898">
                  <c:v>7.241006828763466E-2</c:v>
                </c:pt>
                <c:pt idx="12899">
                  <c:v>7.1867401620636345E-2</c:v>
                </c:pt>
                <c:pt idx="12900">
                  <c:v>7.1220968287635161E-2</c:v>
                </c:pt>
                <c:pt idx="12901">
                  <c:v>7.1230801621636447E-2</c:v>
                </c:pt>
                <c:pt idx="12902">
                  <c:v>7.2668218288635261E-2</c:v>
                </c:pt>
                <c:pt idx="12903">
                  <c:v>7.2957168288635105E-2</c:v>
                </c:pt>
                <c:pt idx="12904">
                  <c:v>7.1420068287634836E-2</c:v>
                </c:pt>
                <c:pt idx="12905">
                  <c:v>7.0924051621636425E-2</c:v>
                </c:pt>
                <c:pt idx="12906">
                  <c:v>7.1123684954635197E-2</c:v>
                </c:pt>
                <c:pt idx="12907">
                  <c:v>7.1589884954635169E-2</c:v>
                </c:pt>
                <c:pt idx="12908">
                  <c:v>7.2177584954635693E-2</c:v>
                </c:pt>
                <c:pt idx="12909">
                  <c:v>7.1224884954634776E-2</c:v>
                </c:pt>
                <c:pt idx="12910">
                  <c:v>7.1231601621635138E-2</c:v>
                </c:pt>
                <c:pt idx="12911">
                  <c:v>7.0915218287634391E-2</c:v>
                </c:pt>
                <c:pt idx="12912">
                  <c:v>7.2722684954635769E-2</c:v>
                </c:pt>
                <c:pt idx="12913">
                  <c:v>7.1937101621635607E-2</c:v>
                </c:pt>
                <c:pt idx="12914">
                  <c:v>7.0073268287634521E-2</c:v>
                </c:pt>
                <c:pt idx="12915">
                  <c:v>7.0585234954634674E-2</c:v>
                </c:pt>
                <c:pt idx="12916">
                  <c:v>7.1356001621634052E-2</c:v>
                </c:pt>
                <c:pt idx="12917">
                  <c:v>7.2703584954634609E-2</c:v>
                </c:pt>
                <c:pt idx="12918">
                  <c:v>7.1489318287634079E-2</c:v>
                </c:pt>
                <c:pt idx="12919">
                  <c:v>7.1708001620635203E-2</c:v>
                </c:pt>
                <c:pt idx="12920">
                  <c:v>7.0732634954635915E-2</c:v>
                </c:pt>
                <c:pt idx="12921">
                  <c:v>7.0751868288635139E-2</c:v>
                </c:pt>
                <c:pt idx="12922">
                  <c:v>7.2140351621635818E-2</c:v>
                </c:pt>
                <c:pt idx="12923">
                  <c:v>7.2358718287634988E-2</c:v>
                </c:pt>
                <c:pt idx="12924">
                  <c:v>7.1108351621635452E-2</c:v>
                </c:pt>
                <c:pt idx="12925">
                  <c:v>7.085606828863425E-2</c:v>
                </c:pt>
                <c:pt idx="12926">
                  <c:v>7.0315251621636238E-2</c:v>
                </c:pt>
                <c:pt idx="12927">
                  <c:v>7.2025718288635604E-2</c:v>
                </c:pt>
                <c:pt idx="12928">
                  <c:v>7.2900568287634387E-2</c:v>
                </c:pt>
                <c:pt idx="12929">
                  <c:v>7.2243768287634597E-2</c:v>
                </c:pt>
                <c:pt idx="12930">
                  <c:v>7.0401034954635039E-2</c:v>
                </c:pt>
                <c:pt idx="12931">
                  <c:v>6.992613495463465E-2</c:v>
                </c:pt>
                <c:pt idx="12932">
                  <c:v>7.2153568287635667E-2</c:v>
                </c:pt>
                <c:pt idx="12933">
                  <c:v>7.2371834954635533E-2</c:v>
                </c:pt>
                <c:pt idx="12934">
                  <c:v>7.2967668287635151E-2</c:v>
                </c:pt>
                <c:pt idx="12935">
                  <c:v>7.4806868287634304E-2</c:v>
                </c:pt>
                <c:pt idx="12936">
                  <c:v>7.5138134954634866E-2</c:v>
                </c:pt>
                <c:pt idx="12937">
                  <c:v>7.5958301621634222E-2</c:v>
                </c:pt>
                <c:pt idx="12938">
                  <c:v>7.6417634954633856E-2</c:v>
                </c:pt>
                <c:pt idx="12939">
                  <c:v>7.4967968288635861E-2</c:v>
                </c:pt>
                <c:pt idx="12940">
                  <c:v>7.4323351621634531E-2</c:v>
                </c:pt>
                <c:pt idx="12941">
                  <c:v>7.4995984954636358E-2</c:v>
                </c:pt>
                <c:pt idx="12942">
                  <c:v>7.6050368287635367E-2</c:v>
                </c:pt>
                <c:pt idx="12943">
                  <c:v>7.6373251620633825E-2</c:v>
                </c:pt>
                <c:pt idx="12944">
                  <c:v>7.5275984954634639E-2</c:v>
                </c:pt>
                <c:pt idx="12945">
                  <c:v>7.4252651621636107E-2</c:v>
                </c:pt>
                <c:pt idx="12946">
                  <c:v>7.4471101621634533E-2</c:v>
                </c:pt>
                <c:pt idx="12947">
                  <c:v>7.63980182886356E-2</c:v>
                </c:pt>
                <c:pt idx="12948">
                  <c:v>7.6387968288635394E-2</c:v>
                </c:pt>
                <c:pt idx="12949">
                  <c:v>7.5579901620635243E-2</c:v>
                </c:pt>
                <c:pt idx="12950">
                  <c:v>7.4994851620633712E-2</c:v>
                </c:pt>
                <c:pt idx="12951">
                  <c:v>7.4771284954635947E-2</c:v>
                </c:pt>
                <c:pt idx="12952">
                  <c:v>7.6439718287636099E-2</c:v>
                </c:pt>
                <c:pt idx="12953">
                  <c:v>7.6581168288633622E-2</c:v>
                </c:pt>
                <c:pt idx="12954">
                  <c:v>7.5846151621634578E-2</c:v>
                </c:pt>
                <c:pt idx="12955">
                  <c:v>7.525801828763426E-2</c:v>
                </c:pt>
                <c:pt idx="12956">
                  <c:v>7.5280784954635666E-2</c:v>
                </c:pt>
                <c:pt idx="12957">
                  <c:v>7.7087884954634506E-2</c:v>
                </c:pt>
                <c:pt idx="12958">
                  <c:v>7.6328951620636604E-2</c:v>
                </c:pt>
                <c:pt idx="12959">
                  <c:v>7.4620968287636119E-2</c:v>
                </c:pt>
                <c:pt idx="12960">
                  <c:v>7.3226618287634354E-2</c:v>
                </c:pt>
                <c:pt idx="12961">
                  <c:v>7.3012368287635271E-2</c:v>
                </c:pt>
                <c:pt idx="12962">
                  <c:v>7.5148801621635203E-2</c:v>
                </c:pt>
                <c:pt idx="12963">
                  <c:v>7.4839534954635939E-2</c:v>
                </c:pt>
                <c:pt idx="12964">
                  <c:v>7.3763484954635944E-2</c:v>
                </c:pt>
                <c:pt idx="12965">
                  <c:v>7.2437018287635185E-2</c:v>
                </c:pt>
                <c:pt idx="12966">
                  <c:v>7.313308495463558E-2</c:v>
                </c:pt>
                <c:pt idx="12967">
                  <c:v>7.4398901621636343E-2</c:v>
                </c:pt>
                <c:pt idx="12968">
                  <c:v>7.4590551621635998E-2</c:v>
                </c:pt>
                <c:pt idx="12969">
                  <c:v>7.3487451621634309E-2</c:v>
                </c:pt>
                <c:pt idx="12970">
                  <c:v>7.2203068288635125E-2</c:v>
                </c:pt>
                <c:pt idx="12971">
                  <c:v>7.2421518287635239E-2</c:v>
                </c:pt>
                <c:pt idx="12972">
                  <c:v>7.5423934954635202E-2</c:v>
                </c:pt>
                <c:pt idx="12973">
                  <c:v>7.5863718287635523E-2</c:v>
                </c:pt>
                <c:pt idx="12974">
                  <c:v>7.5186451621636424E-2</c:v>
                </c:pt>
                <c:pt idx="12975">
                  <c:v>7.402856828863405E-2</c:v>
                </c:pt>
                <c:pt idx="12976">
                  <c:v>7.4497251620636279E-2</c:v>
                </c:pt>
                <c:pt idx="12977">
                  <c:v>7.6153201621634553E-2</c:v>
                </c:pt>
                <c:pt idx="12978">
                  <c:v>7.5807268287634871E-2</c:v>
                </c:pt>
                <c:pt idx="12979">
                  <c:v>7.5145751621635087E-2</c:v>
                </c:pt>
                <c:pt idx="12980">
                  <c:v>7.470916828763477E-2</c:v>
                </c:pt>
                <c:pt idx="12981">
                  <c:v>7.4417601621634605E-2</c:v>
                </c:pt>
                <c:pt idx="12982">
                  <c:v>7.603353495463408E-2</c:v>
                </c:pt>
                <c:pt idx="12983">
                  <c:v>7.5492851621635909E-2</c:v>
                </c:pt>
                <c:pt idx="12984">
                  <c:v>7.4426701621634367E-2</c:v>
                </c:pt>
                <c:pt idx="12985">
                  <c:v>7.3318351621635275E-2</c:v>
                </c:pt>
                <c:pt idx="12986">
                  <c:v>7.3740901621634963E-2</c:v>
                </c:pt>
                <c:pt idx="12987">
                  <c:v>7.459200162063509E-2</c:v>
                </c:pt>
                <c:pt idx="12988">
                  <c:v>7.5321868287634347E-2</c:v>
                </c:pt>
                <c:pt idx="12989">
                  <c:v>7.4309351621634351E-2</c:v>
                </c:pt>
                <c:pt idx="12990">
                  <c:v>7.3320084954634185E-2</c:v>
                </c:pt>
                <c:pt idx="12991">
                  <c:v>7.3510051621633737E-2</c:v>
                </c:pt>
                <c:pt idx="12992">
                  <c:v>7.4984351621635442E-2</c:v>
                </c:pt>
                <c:pt idx="12993">
                  <c:v>7.3964584954635898E-2</c:v>
                </c:pt>
                <c:pt idx="12994">
                  <c:v>7.3227101621634733E-2</c:v>
                </c:pt>
                <c:pt idx="12995">
                  <c:v>7.2208034954636263E-2</c:v>
                </c:pt>
                <c:pt idx="12996">
                  <c:v>7.2346818288634568E-2</c:v>
                </c:pt>
                <c:pt idx="12997">
                  <c:v>7.3279768287635522E-2</c:v>
                </c:pt>
                <c:pt idx="12998">
                  <c:v>7.4146584954636469E-2</c:v>
                </c:pt>
                <c:pt idx="12999">
                  <c:v>7.2980884954635089E-2</c:v>
                </c:pt>
                <c:pt idx="13000">
                  <c:v>7.2279868288635557E-2</c:v>
                </c:pt>
                <c:pt idx="13001">
                  <c:v>7.2098484954635028E-2</c:v>
                </c:pt>
                <c:pt idx="13002">
                  <c:v>7.3347084954635294E-2</c:v>
                </c:pt>
                <c:pt idx="13003">
                  <c:v>7.3944768287635215E-2</c:v>
                </c:pt>
                <c:pt idx="13004">
                  <c:v>7.3595468287635329E-2</c:v>
                </c:pt>
                <c:pt idx="13005">
                  <c:v>7.1949201620634812E-2</c:v>
                </c:pt>
                <c:pt idx="13006">
                  <c:v>7.2040951621634181E-2</c:v>
                </c:pt>
                <c:pt idx="13007">
                  <c:v>7.3305268287635089E-2</c:v>
                </c:pt>
                <c:pt idx="13008">
                  <c:v>7.2991634954634593E-2</c:v>
                </c:pt>
                <c:pt idx="13009">
                  <c:v>7.2596984954635874E-2</c:v>
                </c:pt>
                <c:pt idx="13010">
                  <c:v>7.2081234954634171E-2</c:v>
                </c:pt>
                <c:pt idx="13011">
                  <c:v>7.2136234954635642E-2</c:v>
                </c:pt>
                <c:pt idx="13012">
                  <c:v>7.3452668288634643E-2</c:v>
                </c:pt>
                <c:pt idx="13013">
                  <c:v>7.3524784954635353E-2</c:v>
                </c:pt>
                <c:pt idx="13014">
                  <c:v>7.2836584954636324E-2</c:v>
                </c:pt>
                <c:pt idx="13015">
                  <c:v>7.2453818287634336E-2</c:v>
                </c:pt>
                <c:pt idx="13016">
                  <c:v>7.2105534954635703E-2</c:v>
                </c:pt>
                <c:pt idx="13017">
                  <c:v>7.3251834954635969E-2</c:v>
                </c:pt>
                <c:pt idx="13018">
                  <c:v>7.30564182876349E-2</c:v>
                </c:pt>
                <c:pt idx="13019">
                  <c:v>7.2602034954634492E-2</c:v>
                </c:pt>
                <c:pt idx="13020">
                  <c:v>7.1925768288634645E-2</c:v>
                </c:pt>
                <c:pt idx="13021">
                  <c:v>7.2686884954634851E-2</c:v>
                </c:pt>
                <c:pt idx="13022">
                  <c:v>7.3329634954633877E-2</c:v>
                </c:pt>
                <c:pt idx="13023">
                  <c:v>7.3114401620635677E-2</c:v>
                </c:pt>
                <c:pt idx="13024">
                  <c:v>7.2985318288633666E-2</c:v>
                </c:pt>
                <c:pt idx="13025">
                  <c:v>7.263173495463518E-2</c:v>
                </c:pt>
                <c:pt idx="13026">
                  <c:v>7.2244651620634232E-2</c:v>
                </c:pt>
                <c:pt idx="13027">
                  <c:v>7.3703518287635023E-2</c:v>
                </c:pt>
                <c:pt idx="13028">
                  <c:v>7.3582318287634424E-2</c:v>
                </c:pt>
                <c:pt idx="13029">
                  <c:v>7.3016134954636686E-2</c:v>
                </c:pt>
                <c:pt idx="13030">
                  <c:v>7.2112151620636583E-2</c:v>
                </c:pt>
                <c:pt idx="13031">
                  <c:v>7.221533495463453E-2</c:v>
                </c:pt>
                <c:pt idx="13032">
                  <c:v>7.3499368287634953E-2</c:v>
                </c:pt>
                <c:pt idx="13033">
                  <c:v>7.3495734954635156E-2</c:v>
                </c:pt>
                <c:pt idx="13034">
                  <c:v>7.2928434954634996E-2</c:v>
                </c:pt>
                <c:pt idx="13035">
                  <c:v>7.2601151620636545E-2</c:v>
                </c:pt>
                <c:pt idx="13036">
                  <c:v>7.2445518287635041E-2</c:v>
                </c:pt>
                <c:pt idx="13037">
                  <c:v>7.3972118288635175E-2</c:v>
                </c:pt>
                <c:pt idx="13038">
                  <c:v>7.3233951620634757E-2</c:v>
                </c:pt>
                <c:pt idx="13039">
                  <c:v>7.2543118287635183E-2</c:v>
                </c:pt>
                <c:pt idx="13040">
                  <c:v>7.2684234954635857E-2</c:v>
                </c:pt>
                <c:pt idx="13041">
                  <c:v>7.2894227031635866E-2</c:v>
                </c:pt>
                <c:pt idx="13042">
                  <c:v>7.329396066063501E-2</c:v>
                </c:pt>
                <c:pt idx="13043">
                  <c:v>7.3718851621634857E-2</c:v>
                </c:pt>
                <c:pt idx="13044">
                  <c:v>7.3597701621634842E-2</c:v>
                </c:pt>
                <c:pt idx="13045">
                  <c:v>7.2843584954634638E-2</c:v>
                </c:pt>
                <c:pt idx="13046">
                  <c:v>7.3509868287635088E-2</c:v>
                </c:pt>
                <c:pt idx="13047">
                  <c:v>7.4622351621634581E-2</c:v>
                </c:pt>
                <c:pt idx="13048">
                  <c:v>7.5509768287634588E-2</c:v>
                </c:pt>
                <c:pt idx="13049">
                  <c:v>7.4596401620634994E-2</c:v>
                </c:pt>
                <c:pt idx="13050">
                  <c:v>7.3409868287635321E-2</c:v>
                </c:pt>
                <c:pt idx="13051">
                  <c:v>7.3670134954633953E-2</c:v>
                </c:pt>
                <c:pt idx="13052">
                  <c:v>7.4353418287635892E-2</c:v>
                </c:pt>
                <c:pt idx="13053">
                  <c:v>7.475120162163576E-2</c:v>
                </c:pt>
                <c:pt idx="13054">
                  <c:v>7.3917434954635569E-2</c:v>
                </c:pt>
                <c:pt idx="13055">
                  <c:v>7.3220718287634684E-2</c:v>
                </c:pt>
                <c:pt idx="13056">
                  <c:v>7.3089368287634487E-2</c:v>
                </c:pt>
                <c:pt idx="13057">
                  <c:v>7.378268495463472E-2</c:v>
                </c:pt>
                <c:pt idx="13058">
                  <c:v>7.4531751621634529E-2</c:v>
                </c:pt>
                <c:pt idx="13059">
                  <c:v>7.466553495463471E-2</c:v>
                </c:pt>
                <c:pt idx="13060">
                  <c:v>7.4625984954634378E-2</c:v>
                </c:pt>
                <c:pt idx="13061">
                  <c:v>7.4993368287634171E-2</c:v>
                </c:pt>
                <c:pt idx="13062">
                  <c:v>7.5735668287634811E-2</c:v>
                </c:pt>
                <c:pt idx="13063">
                  <c:v>7.5823084954634995E-2</c:v>
                </c:pt>
                <c:pt idx="13064">
                  <c:v>7.493060162063428E-2</c:v>
                </c:pt>
                <c:pt idx="13065">
                  <c:v>7.4730884954634563E-2</c:v>
                </c:pt>
                <c:pt idx="13066">
                  <c:v>7.517198495463609E-2</c:v>
                </c:pt>
                <c:pt idx="13067">
                  <c:v>7.5962601621634734E-2</c:v>
                </c:pt>
                <c:pt idx="13068">
                  <c:v>7.5896151620634372E-2</c:v>
                </c:pt>
                <c:pt idx="13069">
                  <c:v>7.5490351621635116E-2</c:v>
                </c:pt>
                <c:pt idx="13070">
                  <c:v>7.4792484954635002E-2</c:v>
                </c:pt>
                <c:pt idx="13071">
                  <c:v>7.5280168288635624E-2</c:v>
                </c:pt>
                <c:pt idx="13072">
                  <c:v>7.434860162163473E-2</c:v>
                </c:pt>
                <c:pt idx="13073">
                  <c:v>7.3922101620634978E-2</c:v>
                </c:pt>
                <c:pt idx="13074">
                  <c:v>7.3560951620635168E-2</c:v>
                </c:pt>
                <c:pt idx="13075">
                  <c:v>7.2901768288634289E-2</c:v>
                </c:pt>
                <c:pt idx="13076">
                  <c:v>7.2978518287635824E-2</c:v>
                </c:pt>
                <c:pt idx="13077">
                  <c:v>7.432455162163612E-2</c:v>
                </c:pt>
                <c:pt idx="13078">
                  <c:v>7.4140151620634059E-2</c:v>
                </c:pt>
                <c:pt idx="13079">
                  <c:v>7.3358551621634321E-2</c:v>
                </c:pt>
                <c:pt idx="13080">
                  <c:v>7.3599151620633935E-2</c:v>
                </c:pt>
                <c:pt idx="13081">
                  <c:v>7.3370168288635101E-2</c:v>
                </c:pt>
                <c:pt idx="13082">
                  <c:v>7.4088034954634369E-2</c:v>
                </c:pt>
                <c:pt idx="13083">
                  <c:v>7.4357434954634899E-2</c:v>
                </c:pt>
                <c:pt idx="13084">
                  <c:v>7.3856434954635036E-2</c:v>
                </c:pt>
                <c:pt idx="13085">
                  <c:v>7.3608634954634683E-2</c:v>
                </c:pt>
                <c:pt idx="13086">
                  <c:v>7.4186234954634417E-2</c:v>
                </c:pt>
                <c:pt idx="13087">
                  <c:v>7.4077134954634888E-2</c:v>
                </c:pt>
                <c:pt idx="13088">
                  <c:v>7.4723834954635665E-2</c:v>
                </c:pt>
                <c:pt idx="13089">
                  <c:v>7.4220601620634513E-2</c:v>
                </c:pt>
                <c:pt idx="13090">
                  <c:v>7.3844968287634233E-2</c:v>
                </c:pt>
                <c:pt idx="13091">
                  <c:v>7.3654884954635153E-2</c:v>
                </c:pt>
                <c:pt idx="13092">
                  <c:v>7.4456318287635798E-2</c:v>
                </c:pt>
                <c:pt idx="13093">
                  <c:v>7.4925151621636404E-2</c:v>
                </c:pt>
                <c:pt idx="13094">
                  <c:v>7.3164801620634906E-2</c:v>
                </c:pt>
                <c:pt idx="13095">
                  <c:v>7.2995334954635199E-2</c:v>
                </c:pt>
                <c:pt idx="13096">
                  <c:v>7.318588495463621E-2</c:v>
                </c:pt>
                <c:pt idx="13097">
                  <c:v>7.4048001621635523E-2</c:v>
                </c:pt>
                <c:pt idx="13098">
                  <c:v>7.4250084954636281E-2</c:v>
                </c:pt>
                <c:pt idx="13099">
                  <c:v>7.339651828863572E-2</c:v>
                </c:pt>
                <c:pt idx="13100">
                  <c:v>7.3449018288636397E-2</c:v>
                </c:pt>
                <c:pt idx="13101">
                  <c:v>7.3290151620634264E-2</c:v>
                </c:pt>
                <c:pt idx="13102">
                  <c:v>7.4387618288635965E-2</c:v>
                </c:pt>
                <c:pt idx="13103">
                  <c:v>7.4495301621634896E-2</c:v>
                </c:pt>
                <c:pt idx="13104">
                  <c:v>7.3794234954636467E-2</c:v>
                </c:pt>
                <c:pt idx="13105">
                  <c:v>7.2945934954635222E-2</c:v>
                </c:pt>
                <c:pt idx="13106">
                  <c:v>7.2769984954634298E-2</c:v>
                </c:pt>
                <c:pt idx="13107">
                  <c:v>7.3456868287635674E-2</c:v>
                </c:pt>
                <c:pt idx="13108">
                  <c:v>7.4001601620634988E-2</c:v>
                </c:pt>
                <c:pt idx="13109">
                  <c:v>7.3169068287635058E-2</c:v>
                </c:pt>
                <c:pt idx="13110">
                  <c:v>7.2973018287633723E-2</c:v>
                </c:pt>
                <c:pt idx="13111">
                  <c:v>7.2900868287634341E-2</c:v>
                </c:pt>
                <c:pt idx="13112">
                  <c:v>7.4933068288634802E-2</c:v>
                </c:pt>
                <c:pt idx="13113">
                  <c:v>7.4414868287634578E-2</c:v>
                </c:pt>
                <c:pt idx="13114">
                  <c:v>7.3543401621634447E-2</c:v>
                </c:pt>
                <c:pt idx="13115">
                  <c:v>7.3397801620634612E-2</c:v>
                </c:pt>
                <c:pt idx="13116">
                  <c:v>7.3071784954635094E-2</c:v>
                </c:pt>
                <c:pt idx="13117">
                  <c:v>7.4208851620633981E-2</c:v>
                </c:pt>
                <c:pt idx="13118">
                  <c:v>7.5282868287635113E-2</c:v>
                </c:pt>
                <c:pt idx="13119">
                  <c:v>7.4369318288635272E-2</c:v>
                </c:pt>
                <c:pt idx="13120">
                  <c:v>7.3077001620633825E-2</c:v>
                </c:pt>
                <c:pt idx="13121">
                  <c:v>7.2912851621635882E-2</c:v>
                </c:pt>
                <c:pt idx="13122">
                  <c:v>7.4243234954636167E-2</c:v>
                </c:pt>
                <c:pt idx="13123">
                  <c:v>7.4800634954636097E-2</c:v>
                </c:pt>
                <c:pt idx="13124">
                  <c:v>7.4265901621634628E-2</c:v>
                </c:pt>
                <c:pt idx="13125">
                  <c:v>7.2729918287635004E-2</c:v>
                </c:pt>
                <c:pt idx="13126">
                  <c:v>7.3228251621635737E-2</c:v>
                </c:pt>
                <c:pt idx="13127">
                  <c:v>7.4532834954634725E-2</c:v>
                </c:pt>
                <c:pt idx="13128">
                  <c:v>7.4018134954634635E-2</c:v>
                </c:pt>
                <c:pt idx="13129">
                  <c:v>7.3195551621635518E-2</c:v>
                </c:pt>
                <c:pt idx="13130">
                  <c:v>7.312688495463418E-2</c:v>
                </c:pt>
                <c:pt idx="13131">
                  <c:v>7.3242401621635894E-2</c:v>
                </c:pt>
                <c:pt idx="13132">
                  <c:v>7.3832184954634089E-2</c:v>
                </c:pt>
                <c:pt idx="13133">
                  <c:v>7.3509951621636122E-2</c:v>
                </c:pt>
                <c:pt idx="13134">
                  <c:v>7.2408851621634712E-2</c:v>
                </c:pt>
                <c:pt idx="13135">
                  <c:v>7.2109384954636285E-2</c:v>
                </c:pt>
                <c:pt idx="13136">
                  <c:v>7.2914684954635961E-2</c:v>
                </c:pt>
                <c:pt idx="13137">
                  <c:v>7.3058751620635493E-2</c:v>
                </c:pt>
                <c:pt idx="13138">
                  <c:v>7.3181851621635291E-2</c:v>
                </c:pt>
                <c:pt idx="13139">
                  <c:v>7.3487334954634692E-2</c:v>
                </c:pt>
                <c:pt idx="13140">
                  <c:v>7.303341828763435E-2</c:v>
                </c:pt>
                <c:pt idx="13141">
                  <c:v>7.2596301621635023E-2</c:v>
                </c:pt>
                <c:pt idx="13142">
                  <c:v>7.4056518287635514E-2</c:v>
                </c:pt>
                <c:pt idx="13143">
                  <c:v>7.3264484954636361E-2</c:v>
                </c:pt>
                <c:pt idx="13144">
                  <c:v>7.2975651620636045E-2</c:v>
                </c:pt>
                <c:pt idx="13145">
                  <c:v>7.2645068287634645E-2</c:v>
                </c:pt>
                <c:pt idx="13146">
                  <c:v>7.3157268287635718E-2</c:v>
                </c:pt>
                <c:pt idx="13147">
                  <c:v>7.3713468288635925E-2</c:v>
                </c:pt>
                <c:pt idx="13148">
                  <c:v>7.3506318287636235E-2</c:v>
                </c:pt>
                <c:pt idx="13149">
                  <c:v>7.2890251621634677E-2</c:v>
                </c:pt>
                <c:pt idx="13150">
                  <c:v>7.2930134954635323E-2</c:v>
                </c:pt>
                <c:pt idx="13151">
                  <c:v>7.2550851621635021E-2</c:v>
                </c:pt>
                <c:pt idx="13152">
                  <c:v>7.362213495463435E-2</c:v>
                </c:pt>
                <c:pt idx="13153">
                  <c:v>7.3604318288635812E-2</c:v>
                </c:pt>
                <c:pt idx="13154">
                  <c:v>7.2636518288636071E-2</c:v>
                </c:pt>
                <c:pt idx="13155">
                  <c:v>7.1877401621634279E-2</c:v>
                </c:pt>
                <c:pt idx="13156">
                  <c:v>7.3058118287635226E-2</c:v>
                </c:pt>
                <c:pt idx="13157">
                  <c:v>7.3875101621636491E-2</c:v>
                </c:pt>
                <c:pt idx="13158">
                  <c:v>7.4074684954636455E-2</c:v>
                </c:pt>
                <c:pt idx="13159">
                  <c:v>7.4238101621634828E-2</c:v>
                </c:pt>
                <c:pt idx="13160">
                  <c:v>7.335540162163659E-2</c:v>
                </c:pt>
                <c:pt idx="13161">
                  <c:v>7.3209051621635185E-2</c:v>
                </c:pt>
                <c:pt idx="13162">
                  <c:v>7.4256651621634889E-2</c:v>
                </c:pt>
                <c:pt idx="13163">
                  <c:v>7.4829768287635462E-2</c:v>
                </c:pt>
                <c:pt idx="13164">
                  <c:v>7.3242884954636184E-2</c:v>
                </c:pt>
                <c:pt idx="13165">
                  <c:v>7.3155118287635462E-2</c:v>
                </c:pt>
                <c:pt idx="13166">
                  <c:v>7.2968184954634113E-2</c:v>
                </c:pt>
                <c:pt idx="13167">
                  <c:v>7.4394568288635471E-2</c:v>
                </c:pt>
                <c:pt idx="13168">
                  <c:v>7.4446834954635138E-2</c:v>
                </c:pt>
                <c:pt idx="13169">
                  <c:v>7.4105701620636483E-2</c:v>
                </c:pt>
                <c:pt idx="13170">
                  <c:v>7.4279968288635617E-2</c:v>
                </c:pt>
                <c:pt idx="13171">
                  <c:v>7.3404034954634684E-2</c:v>
                </c:pt>
                <c:pt idx="13172">
                  <c:v>7.4333951621635835E-2</c:v>
                </c:pt>
                <c:pt idx="13173">
                  <c:v>7.4216068288634945E-2</c:v>
                </c:pt>
                <c:pt idx="13174">
                  <c:v>7.3773634954635542E-2</c:v>
                </c:pt>
                <c:pt idx="13175">
                  <c:v>7.3984118288635076E-2</c:v>
                </c:pt>
                <c:pt idx="13176">
                  <c:v>7.3665451621636097E-2</c:v>
                </c:pt>
                <c:pt idx="13177">
                  <c:v>7.4741368288634563E-2</c:v>
                </c:pt>
                <c:pt idx="13178">
                  <c:v>7.4993101621634667E-2</c:v>
                </c:pt>
                <c:pt idx="13179">
                  <c:v>7.4499318287635591E-2</c:v>
                </c:pt>
                <c:pt idx="13180">
                  <c:v>7.4330218287636557E-2</c:v>
                </c:pt>
                <c:pt idx="13181">
                  <c:v>7.4070734954634704E-2</c:v>
                </c:pt>
                <c:pt idx="13182">
                  <c:v>7.5462118287635521E-2</c:v>
                </c:pt>
                <c:pt idx="13183">
                  <c:v>7.5627484954635366E-2</c:v>
                </c:pt>
                <c:pt idx="13184">
                  <c:v>7.550396828763431E-2</c:v>
                </c:pt>
                <c:pt idx="13185">
                  <c:v>7.477196828863511E-2</c:v>
                </c:pt>
                <c:pt idx="13186">
                  <c:v>7.5238584954634563E-2</c:v>
                </c:pt>
                <c:pt idx="13187">
                  <c:v>7.5945734954634775E-2</c:v>
                </c:pt>
                <c:pt idx="13188">
                  <c:v>7.6591084954635763E-2</c:v>
                </c:pt>
                <c:pt idx="13189">
                  <c:v>7.6662034954635333E-2</c:v>
                </c:pt>
                <c:pt idx="13190">
                  <c:v>7.5721534954634878E-2</c:v>
                </c:pt>
                <c:pt idx="13191">
                  <c:v>7.6290801620634868E-2</c:v>
                </c:pt>
                <c:pt idx="13192">
                  <c:v>7.725960162163395E-2</c:v>
                </c:pt>
                <c:pt idx="13193">
                  <c:v>7.6766168288633724E-2</c:v>
                </c:pt>
                <c:pt idx="13194">
                  <c:v>7.6325518287635591E-2</c:v>
                </c:pt>
                <c:pt idx="13195">
                  <c:v>7.6139634954635854E-2</c:v>
                </c:pt>
                <c:pt idx="13196">
                  <c:v>7.6524551621636322E-2</c:v>
                </c:pt>
                <c:pt idx="13197">
                  <c:v>7.775046828763435E-2</c:v>
                </c:pt>
                <c:pt idx="13198">
                  <c:v>7.7200601621635473E-2</c:v>
                </c:pt>
                <c:pt idx="13199">
                  <c:v>7.7526884954634584E-2</c:v>
                </c:pt>
                <c:pt idx="13200">
                  <c:v>7.7738618288634515E-2</c:v>
                </c:pt>
                <c:pt idx="13201">
                  <c:v>7.7659951620635242E-2</c:v>
                </c:pt>
                <c:pt idx="13202">
                  <c:v>7.8445284954636124E-2</c:v>
                </c:pt>
                <c:pt idx="13203">
                  <c:v>7.86723516216358E-2</c:v>
                </c:pt>
                <c:pt idx="13204">
                  <c:v>7.8182501621634787E-2</c:v>
                </c:pt>
                <c:pt idx="13205">
                  <c:v>7.7458701620635312E-2</c:v>
                </c:pt>
                <c:pt idx="13206">
                  <c:v>7.7659484954635177E-2</c:v>
                </c:pt>
                <c:pt idx="13207">
                  <c:v>7.8618468288634974E-2</c:v>
                </c:pt>
                <c:pt idx="13208">
                  <c:v>7.885173495463596E-2</c:v>
                </c:pt>
                <c:pt idx="13209">
                  <c:v>7.8462184954634667E-2</c:v>
                </c:pt>
                <c:pt idx="13210">
                  <c:v>7.8513984954634269E-2</c:v>
                </c:pt>
                <c:pt idx="13211">
                  <c:v>7.9403134954635052E-2</c:v>
                </c:pt>
                <c:pt idx="13212">
                  <c:v>8.050661828863595E-2</c:v>
                </c:pt>
                <c:pt idx="13213">
                  <c:v>8.0215951620635467E-2</c:v>
                </c:pt>
                <c:pt idx="13214">
                  <c:v>7.9804134954635148E-2</c:v>
                </c:pt>
                <c:pt idx="13215">
                  <c:v>7.9565234954635772E-2</c:v>
                </c:pt>
                <c:pt idx="13216">
                  <c:v>7.9607801620635771E-2</c:v>
                </c:pt>
                <c:pt idx="13217">
                  <c:v>8.0893551621636833E-2</c:v>
                </c:pt>
                <c:pt idx="13218">
                  <c:v>8.1112534954634358E-2</c:v>
                </c:pt>
                <c:pt idx="13219">
                  <c:v>8.0540218288634252E-2</c:v>
                </c:pt>
                <c:pt idx="13220">
                  <c:v>8.0399518288636701E-2</c:v>
                </c:pt>
                <c:pt idx="13221">
                  <c:v>7.9515384954634089E-2</c:v>
                </c:pt>
                <c:pt idx="13222">
                  <c:v>8.1735168288634613E-2</c:v>
                </c:pt>
                <c:pt idx="13223">
                  <c:v>8.1399451620633473E-2</c:v>
                </c:pt>
                <c:pt idx="13224">
                  <c:v>8.0703284954635551E-2</c:v>
                </c:pt>
                <c:pt idx="13225">
                  <c:v>8.1288051620635488E-2</c:v>
                </c:pt>
                <c:pt idx="13226">
                  <c:v>8.1290134954635024E-2</c:v>
                </c:pt>
                <c:pt idx="13227">
                  <c:v>8.2440568287635602E-2</c:v>
                </c:pt>
                <c:pt idx="13228">
                  <c:v>8.2631301621635261E-2</c:v>
                </c:pt>
                <c:pt idx="13229">
                  <c:v>8.1609551620635573E-2</c:v>
                </c:pt>
                <c:pt idx="13230">
                  <c:v>8.097490162163537E-2</c:v>
                </c:pt>
                <c:pt idx="13231">
                  <c:v>8.1687868287634219E-2</c:v>
                </c:pt>
                <c:pt idx="13232">
                  <c:v>8.1044168287634749E-2</c:v>
                </c:pt>
                <c:pt idx="13233">
                  <c:v>8.1086318287635267E-2</c:v>
                </c:pt>
                <c:pt idx="13234">
                  <c:v>8.1892401620635186E-2</c:v>
                </c:pt>
                <c:pt idx="13235">
                  <c:v>8.4618068287633991E-2</c:v>
                </c:pt>
                <c:pt idx="13236">
                  <c:v>8.3729151620635905E-2</c:v>
                </c:pt>
                <c:pt idx="13237">
                  <c:v>8.5424184954636134E-2</c:v>
                </c:pt>
                <c:pt idx="13238">
                  <c:v>8.5241901620635746E-2</c:v>
                </c:pt>
                <c:pt idx="13239">
                  <c:v>8.4629768287635715E-2</c:v>
                </c:pt>
                <c:pt idx="13240">
                  <c:v>8.3374668287635872E-2</c:v>
                </c:pt>
                <c:pt idx="13241">
                  <c:v>8.2824001620636439E-2</c:v>
                </c:pt>
                <c:pt idx="13242">
                  <c:v>8.3399184954634636E-2</c:v>
                </c:pt>
                <c:pt idx="13243">
                  <c:v>8.4236284954636448E-2</c:v>
                </c:pt>
                <c:pt idx="13244">
                  <c:v>8.4111018287634481E-2</c:v>
                </c:pt>
                <c:pt idx="13245">
                  <c:v>8.2933084954634056E-2</c:v>
                </c:pt>
                <c:pt idx="13246">
                  <c:v>8.2408001621635224E-2</c:v>
                </c:pt>
                <c:pt idx="13247">
                  <c:v>8.2504584954634114E-2</c:v>
                </c:pt>
                <c:pt idx="13248">
                  <c:v>8.0571451621635065E-2</c:v>
                </c:pt>
                <c:pt idx="13249">
                  <c:v>7.9901118287635159E-2</c:v>
                </c:pt>
                <c:pt idx="13250">
                  <c:v>8.088268495463416E-2</c:v>
                </c:pt>
                <c:pt idx="13251">
                  <c:v>8.0454384954634778E-2</c:v>
                </c:pt>
                <c:pt idx="13252">
                  <c:v>8.0274551621634688E-2</c:v>
                </c:pt>
                <c:pt idx="13253">
                  <c:v>8.1330851621634809E-2</c:v>
                </c:pt>
                <c:pt idx="13254">
                  <c:v>7.8757734954635256E-2</c:v>
                </c:pt>
                <c:pt idx="13255">
                  <c:v>7.8709701621635292E-2</c:v>
                </c:pt>
                <c:pt idx="13256">
                  <c:v>8.036280162063561E-2</c:v>
                </c:pt>
                <c:pt idx="13257">
                  <c:v>8.0338018287635565E-2</c:v>
                </c:pt>
                <c:pt idx="13258">
                  <c:v>8.0967151620635308E-2</c:v>
                </c:pt>
                <c:pt idx="13259">
                  <c:v>7.9626568287636618E-2</c:v>
                </c:pt>
                <c:pt idx="13260">
                  <c:v>7.9290201621635165E-2</c:v>
                </c:pt>
                <c:pt idx="13261">
                  <c:v>7.9009934954635513E-2</c:v>
                </c:pt>
                <c:pt idx="13262">
                  <c:v>7.9254168287636789E-2</c:v>
                </c:pt>
                <c:pt idx="13263">
                  <c:v>7.9414101621635341E-2</c:v>
                </c:pt>
                <c:pt idx="13264">
                  <c:v>7.793798495463547E-2</c:v>
                </c:pt>
                <c:pt idx="13265">
                  <c:v>7.7317301620636686E-2</c:v>
                </c:pt>
                <c:pt idx="13266">
                  <c:v>7.7762001620634097E-2</c:v>
                </c:pt>
                <c:pt idx="13267">
                  <c:v>7.9536801620635617E-2</c:v>
                </c:pt>
                <c:pt idx="13268">
                  <c:v>7.878296828763523E-2</c:v>
                </c:pt>
                <c:pt idx="13269">
                  <c:v>7.7863368287635654E-2</c:v>
                </c:pt>
                <c:pt idx="13270">
                  <c:v>7.687133495463519E-2</c:v>
                </c:pt>
                <c:pt idx="13271">
                  <c:v>7.5615518287635825E-2</c:v>
                </c:pt>
                <c:pt idx="13272">
                  <c:v>7.9642551621635166E-2</c:v>
                </c:pt>
                <c:pt idx="13273">
                  <c:v>7.8707634954634204E-2</c:v>
                </c:pt>
                <c:pt idx="13274">
                  <c:v>7.7852301621636061E-2</c:v>
                </c:pt>
                <c:pt idx="13275">
                  <c:v>7.7988584954635259E-2</c:v>
                </c:pt>
                <c:pt idx="13276">
                  <c:v>7.8159668288634437E-2</c:v>
                </c:pt>
                <c:pt idx="13277">
                  <c:v>7.9339301621635189E-2</c:v>
                </c:pt>
                <c:pt idx="13278">
                  <c:v>7.9168818287635917E-2</c:v>
                </c:pt>
                <c:pt idx="13279">
                  <c:v>7.8081251621634623E-2</c:v>
                </c:pt>
                <c:pt idx="13280">
                  <c:v>7.8265051620634823E-2</c:v>
                </c:pt>
                <c:pt idx="13281">
                  <c:v>7.7372851621635791E-2</c:v>
                </c:pt>
                <c:pt idx="13282">
                  <c:v>7.848831828863459E-2</c:v>
                </c:pt>
                <c:pt idx="13283">
                  <c:v>7.7376951620635653E-2</c:v>
                </c:pt>
                <c:pt idx="13284">
                  <c:v>7.5424184954636347E-2</c:v>
                </c:pt>
                <c:pt idx="13285">
                  <c:v>7.410330162163517E-2</c:v>
                </c:pt>
                <c:pt idx="13286">
                  <c:v>7.2900451620634771E-2</c:v>
                </c:pt>
                <c:pt idx="13287">
                  <c:v>7.5272501621636595E-2</c:v>
                </c:pt>
                <c:pt idx="13288">
                  <c:v>7.5436618288634266E-2</c:v>
                </c:pt>
                <c:pt idx="13289">
                  <c:v>7.4319101620636291E-2</c:v>
                </c:pt>
                <c:pt idx="13290">
                  <c:v>7.5086584954634633E-2</c:v>
                </c:pt>
                <c:pt idx="13291">
                  <c:v>7.4940268287635364E-2</c:v>
                </c:pt>
                <c:pt idx="13292">
                  <c:v>7.6337568287636076E-2</c:v>
                </c:pt>
                <c:pt idx="13293">
                  <c:v>7.535890162163375E-2</c:v>
                </c:pt>
                <c:pt idx="13294">
                  <c:v>7.4553251621635314E-2</c:v>
                </c:pt>
                <c:pt idx="13295">
                  <c:v>7.3927918287633704E-2</c:v>
                </c:pt>
                <c:pt idx="13296">
                  <c:v>7.4129318287635387E-2</c:v>
                </c:pt>
                <c:pt idx="13297">
                  <c:v>7.6396901621634955E-2</c:v>
                </c:pt>
                <c:pt idx="13298">
                  <c:v>7.6044368287636305E-2</c:v>
                </c:pt>
                <c:pt idx="13299">
                  <c:v>7.6880501620635672E-2</c:v>
                </c:pt>
                <c:pt idx="13300">
                  <c:v>7.6688234954635975E-2</c:v>
                </c:pt>
                <c:pt idx="13301">
                  <c:v>7.6842484954635554E-2</c:v>
                </c:pt>
                <c:pt idx="13302">
                  <c:v>7.741383495463508E-2</c:v>
                </c:pt>
                <c:pt idx="13303">
                  <c:v>7.7173868288635733E-2</c:v>
                </c:pt>
                <c:pt idx="13304">
                  <c:v>7.6282401620636181E-2</c:v>
                </c:pt>
                <c:pt idx="13305">
                  <c:v>7.5805084954636032E-2</c:v>
                </c:pt>
                <c:pt idx="13306">
                  <c:v>7.6374918287633792E-2</c:v>
                </c:pt>
                <c:pt idx="13307">
                  <c:v>7.8045118287635079E-2</c:v>
                </c:pt>
                <c:pt idx="13308">
                  <c:v>7.7879668287636067E-2</c:v>
                </c:pt>
                <c:pt idx="13309">
                  <c:v>7.6879518287634868E-2</c:v>
                </c:pt>
                <c:pt idx="13310">
                  <c:v>7.59170849546357E-2</c:v>
                </c:pt>
                <c:pt idx="13311">
                  <c:v>7.5939501620634703E-2</c:v>
                </c:pt>
                <c:pt idx="13312">
                  <c:v>7.7775551621636213E-2</c:v>
                </c:pt>
                <c:pt idx="13313">
                  <c:v>7.7343318287635215E-2</c:v>
                </c:pt>
                <c:pt idx="13314">
                  <c:v>7.6542501621634701E-2</c:v>
                </c:pt>
                <c:pt idx="13315">
                  <c:v>7.6587801621636503E-2</c:v>
                </c:pt>
                <c:pt idx="13316">
                  <c:v>7.575895162063509E-2</c:v>
                </c:pt>
                <c:pt idx="13317">
                  <c:v>7.7365218287635346E-2</c:v>
                </c:pt>
                <c:pt idx="13318">
                  <c:v>7.7129351621634173E-2</c:v>
                </c:pt>
                <c:pt idx="13319">
                  <c:v>7.5999434954635264E-2</c:v>
                </c:pt>
                <c:pt idx="13320">
                  <c:v>7.5342451621635137E-2</c:v>
                </c:pt>
                <c:pt idx="13321">
                  <c:v>7.5500334954636289E-2</c:v>
                </c:pt>
                <c:pt idx="13322">
                  <c:v>7.7220951621635253E-2</c:v>
                </c:pt>
                <c:pt idx="13323">
                  <c:v>7.6589701620635525E-2</c:v>
                </c:pt>
                <c:pt idx="13324">
                  <c:v>7.6284251621634797E-2</c:v>
                </c:pt>
                <c:pt idx="13325">
                  <c:v>7.5635051621635002E-2</c:v>
                </c:pt>
                <c:pt idx="13326">
                  <c:v>7.5254851620636304E-2</c:v>
                </c:pt>
                <c:pt idx="13327">
                  <c:v>7.7167301620635259E-2</c:v>
                </c:pt>
                <c:pt idx="13328">
                  <c:v>7.7828284954636034E-2</c:v>
                </c:pt>
                <c:pt idx="13329">
                  <c:v>7.5972101620635529E-2</c:v>
                </c:pt>
                <c:pt idx="13330">
                  <c:v>7.5655151621635414E-2</c:v>
                </c:pt>
                <c:pt idx="13331">
                  <c:v>7.5558334954633738E-2</c:v>
                </c:pt>
                <c:pt idx="13332">
                  <c:v>7.7306068288635205E-2</c:v>
                </c:pt>
                <c:pt idx="13333">
                  <c:v>7.7422651620635025E-2</c:v>
                </c:pt>
                <c:pt idx="13334">
                  <c:v>7.6552168287635697E-2</c:v>
                </c:pt>
                <c:pt idx="13335">
                  <c:v>7.6134718287635211E-2</c:v>
                </c:pt>
                <c:pt idx="13336">
                  <c:v>7.6306634954635216E-2</c:v>
                </c:pt>
                <c:pt idx="13337">
                  <c:v>7.7131901621635551E-2</c:v>
                </c:pt>
                <c:pt idx="13338">
                  <c:v>7.7260151621635048E-2</c:v>
                </c:pt>
                <c:pt idx="13339">
                  <c:v>7.7405301620634775E-2</c:v>
                </c:pt>
                <c:pt idx="13340">
                  <c:v>7.6483401621635055E-2</c:v>
                </c:pt>
                <c:pt idx="13341">
                  <c:v>7.7173368288635219E-2</c:v>
                </c:pt>
                <c:pt idx="13342">
                  <c:v>7.839331828863641E-2</c:v>
                </c:pt>
                <c:pt idx="13343">
                  <c:v>7.7256268287635793E-2</c:v>
                </c:pt>
                <c:pt idx="13344">
                  <c:v>7.6194968287635861E-2</c:v>
                </c:pt>
                <c:pt idx="13345">
                  <c:v>7.6021784954635324E-2</c:v>
                </c:pt>
                <c:pt idx="13346">
                  <c:v>7.650601828763462E-2</c:v>
                </c:pt>
                <c:pt idx="13347">
                  <c:v>7.6087568287634882E-2</c:v>
                </c:pt>
                <c:pt idx="13348">
                  <c:v>7.5611518287633489E-2</c:v>
                </c:pt>
                <c:pt idx="13349">
                  <c:v>7.4934884954634656E-2</c:v>
                </c:pt>
                <c:pt idx="13350">
                  <c:v>7.3796318288636004E-2</c:v>
                </c:pt>
                <c:pt idx="13351">
                  <c:v>7.4020168287635274E-2</c:v>
                </c:pt>
                <c:pt idx="13352">
                  <c:v>7.5142068288634706E-2</c:v>
                </c:pt>
                <c:pt idx="13353">
                  <c:v>7.485353495463612E-2</c:v>
                </c:pt>
                <c:pt idx="13354">
                  <c:v>7.3935568287636061E-2</c:v>
                </c:pt>
                <c:pt idx="13355">
                  <c:v>7.2507701620635162E-2</c:v>
                </c:pt>
                <c:pt idx="13356">
                  <c:v>7.2895018287635255E-2</c:v>
                </c:pt>
                <c:pt idx="13357">
                  <c:v>7.4406418288635395E-2</c:v>
                </c:pt>
                <c:pt idx="13358">
                  <c:v>7.3958868287634788E-2</c:v>
                </c:pt>
                <c:pt idx="13359">
                  <c:v>7.4970201621635285E-2</c:v>
                </c:pt>
                <c:pt idx="13360">
                  <c:v>7.5411301621635035E-2</c:v>
                </c:pt>
                <c:pt idx="13361">
                  <c:v>7.560208495463519E-2</c:v>
                </c:pt>
                <c:pt idx="13362">
                  <c:v>7.7474634954635052E-2</c:v>
                </c:pt>
                <c:pt idx="13363">
                  <c:v>7.6597418287635138E-2</c:v>
                </c:pt>
                <c:pt idx="13364">
                  <c:v>7.6099434954635031E-2</c:v>
                </c:pt>
                <c:pt idx="13365">
                  <c:v>7.5723051621634868E-2</c:v>
                </c:pt>
                <c:pt idx="13366">
                  <c:v>7.5372784954636091E-2</c:v>
                </c:pt>
                <c:pt idx="13367">
                  <c:v>7.7151251621634304E-2</c:v>
                </c:pt>
                <c:pt idx="13368">
                  <c:v>7.6691484954636652E-2</c:v>
                </c:pt>
                <c:pt idx="13369">
                  <c:v>7.6653851620635566E-2</c:v>
                </c:pt>
                <c:pt idx="13370">
                  <c:v>7.5719251620636557E-2</c:v>
                </c:pt>
                <c:pt idx="13371">
                  <c:v>7.6706784954634261E-2</c:v>
                </c:pt>
                <c:pt idx="13372">
                  <c:v>7.7232768288634818E-2</c:v>
                </c:pt>
                <c:pt idx="13373">
                  <c:v>7.7449518287634606E-2</c:v>
                </c:pt>
                <c:pt idx="13374">
                  <c:v>7.6859368287635649E-2</c:v>
                </c:pt>
                <c:pt idx="13375">
                  <c:v>7.6283468287636241E-2</c:v>
                </c:pt>
                <c:pt idx="13376">
                  <c:v>7.5653334954635471E-2</c:v>
                </c:pt>
                <c:pt idx="13377">
                  <c:v>7.7745851621635526E-2</c:v>
                </c:pt>
                <c:pt idx="13378">
                  <c:v>7.6707318287635134E-2</c:v>
                </c:pt>
                <c:pt idx="13379">
                  <c:v>7.5929468287634722E-2</c:v>
                </c:pt>
                <c:pt idx="13380">
                  <c:v>7.5933551621634537E-2</c:v>
                </c:pt>
                <c:pt idx="13381">
                  <c:v>7.6423284954635934E-2</c:v>
                </c:pt>
                <c:pt idx="13382">
                  <c:v>7.6964201620635025E-2</c:v>
                </c:pt>
                <c:pt idx="13383">
                  <c:v>7.7111701621633971E-2</c:v>
                </c:pt>
                <c:pt idx="13384">
                  <c:v>7.5447051621633593E-2</c:v>
                </c:pt>
                <c:pt idx="13385">
                  <c:v>7.2880818288634602E-2</c:v>
                </c:pt>
                <c:pt idx="13386">
                  <c:v>7.3721118288636506E-2</c:v>
                </c:pt>
                <c:pt idx="13387">
                  <c:v>7.4650101620635484E-2</c:v>
                </c:pt>
                <c:pt idx="13388">
                  <c:v>7.5111218287636478E-2</c:v>
                </c:pt>
                <c:pt idx="13389">
                  <c:v>7.3855151621636056E-2</c:v>
                </c:pt>
                <c:pt idx="13390">
                  <c:v>7.3725401620634928E-2</c:v>
                </c:pt>
                <c:pt idx="13391">
                  <c:v>7.3775568288635102E-2</c:v>
                </c:pt>
                <c:pt idx="13392">
                  <c:v>7.4661768287635072E-2</c:v>
                </c:pt>
                <c:pt idx="13393">
                  <c:v>7.5373418288636446E-2</c:v>
                </c:pt>
                <c:pt idx="13394">
                  <c:v>7.5205934954636705E-2</c:v>
                </c:pt>
                <c:pt idx="13395">
                  <c:v>7.4401218288635024E-2</c:v>
                </c:pt>
                <c:pt idx="13396">
                  <c:v>7.4748468287635733E-2</c:v>
                </c:pt>
                <c:pt idx="13397">
                  <c:v>7.5371084954635764E-2</c:v>
                </c:pt>
                <c:pt idx="13398">
                  <c:v>7.4994118288634143E-2</c:v>
                </c:pt>
                <c:pt idx="13399">
                  <c:v>7.5143918287636696E-2</c:v>
                </c:pt>
                <c:pt idx="13400">
                  <c:v>7.390798495463527E-2</c:v>
                </c:pt>
                <c:pt idx="13401">
                  <c:v>7.4280118287635505E-2</c:v>
                </c:pt>
                <c:pt idx="13402">
                  <c:v>7.5316168287635238E-2</c:v>
                </c:pt>
                <c:pt idx="13403">
                  <c:v>7.5275901620635383E-2</c:v>
                </c:pt>
                <c:pt idx="13404">
                  <c:v>7.4146751621634893E-2</c:v>
                </c:pt>
                <c:pt idx="13405">
                  <c:v>7.2622384954636049E-2</c:v>
                </c:pt>
                <c:pt idx="13406">
                  <c:v>7.3692168287635612E-2</c:v>
                </c:pt>
                <c:pt idx="13407">
                  <c:v>7.4019718287635344E-2</c:v>
                </c:pt>
                <c:pt idx="13408">
                  <c:v>7.4154001620634263E-2</c:v>
                </c:pt>
                <c:pt idx="13409">
                  <c:v>7.3443268287636615E-2</c:v>
                </c:pt>
                <c:pt idx="13410">
                  <c:v>7.3870718287634946E-2</c:v>
                </c:pt>
                <c:pt idx="13411">
                  <c:v>7.3296551620634448E-2</c:v>
                </c:pt>
                <c:pt idx="13412">
                  <c:v>7.4101284954634666E-2</c:v>
                </c:pt>
                <c:pt idx="13413">
                  <c:v>7.4313718287635583E-2</c:v>
                </c:pt>
                <c:pt idx="13414">
                  <c:v>7.3701301621635823E-2</c:v>
                </c:pt>
                <c:pt idx="13415">
                  <c:v>7.2509151620634343E-2</c:v>
                </c:pt>
                <c:pt idx="13416">
                  <c:v>7.2928884954634926E-2</c:v>
                </c:pt>
                <c:pt idx="13417">
                  <c:v>7.3647901621635287E-2</c:v>
                </c:pt>
                <c:pt idx="13418">
                  <c:v>7.3557151621635258E-2</c:v>
                </c:pt>
                <c:pt idx="13419">
                  <c:v>7.2790168287635654E-2</c:v>
                </c:pt>
                <c:pt idx="13420">
                  <c:v>7.2924084954635676E-2</c:v>
                </c:pt>
                <c:pt idx="13421">
                  <c:v>7.2138718287634435E-2</c:v>
                </c:pt>
                <c:pt idx="13422">
                  <c:v>7.3861301621635095E-2</c:v>
                </c:pt>
                <c:pt idx="13423">
                  <c:v>7.3220234954636171E-2</c:v>
                </c:pt>
                <c:pt idx="13424">
                  <c:v>7.3307184954634425E-2</c:v>
                </c:pt>
                <c:pt idx="13425">
                  <c:v>7.319181828763624E-2</c:v>
                </c:pt>
                <c:pt idx="13426">
                  <c:v>7.3582951621634779E-2</c:v>
                </c:pt>
                <c:pt idx="13427">
                  <c:v>7.3345018288634295E-2</c:v>
                </c:pt>
                <c:pt idx="13428">
                  <c:v>7.3773368287634172E-2</c:v>
                </c:pt>
                <c:pt idx="13429">
                  <c:v>7.2059834954634555E-2</c:v>
                </c:pt>
                <c:pt idx="13430">
                  <c:v>7.1557534954635488E-2</c:v>
                </c:pt>
                <c:pt idx="13431">
                  <c:v>7.1937368287635112E-2</c:v>
                </c:pt>
                <c:pt idx="13432">
                  <c:v>7.3598551621634117E-2</c:v>
                </c:pt>
                <c:pt idx="13433">
                  <c:v>7.2676384954634715E-2</c:v>
                </c:pt>
                <c:pt idx="13434">
                  <c:v>7.254150162163589E-2</c:v>
                </c:pt>
                <c:pt idx="13435">
                  <c:v>7.1838734954635358E-2</c:v>
                </c:pt>
                <c:pt idx="13436">
                  <c:v>7.1856118288636056E-2</c:v>
                </c:pt>
                <c:pt idx="13437">
                  <c:v>7.2220318287635893E-2</c:v>
                </c:pt>
                <c:pt idx="13438">
                  <c:v>7.189846828763527E-2</c:v>
                </c:pt>
                <c:pt idx="13439">
                  <c:v>7.0877268288635081E-2</c:v>
                </c:pt>
                <c:pt idx="13440">
                  <c:v>7.0415818288635551E-2</c:v>
                </c:pt>
                <c:pt idx="13441">
                  <c:v>7.0735551620636189E-2</c:v>
                </c:pt>
                <c:pt idx="13442">
                  <c:v>7.2081034954635387E-2</c:v>
                </c:pt>
                <c:pt idx="13443">
                  <c:v>7.2239568287635253E-2</c:v>
                </c:pt>
                <c:pt idx="13444">
                  <c:v>7.1464634954635203E-2</c:v>
                </c:pt>
                <c:pt idx="13445">
                  <c:v>7.0858084954634665E-2</c:v>
                </c:pt>
                <c:pt idx="13446">
                  <c:v>7.1359918287635354E-2</c:v>
                </c:pt>
                <c:pt idx="13447">
                  <c:v>7.3384068288634113E-2</c:v>
                </c:pt>
                <c:pt idx="13448">
                  <c:v>7.2762468287635246E-2</c:v>
                </c:pt>
                <c:pt idx="13449">
                  <c:v>7.1349568287635196E-2</c:v>
                </c:pt>
                <c:pt idx="13450">
                  <c:v>7.1739034954635544E-2</c:v>
                </c:pt>
                <c:pt idx="13451">
                  <c:v>7.0728284954634818E-2</c:v>
                </c:pt>
                <c:pt idx="13452">
                  <c:v>7.2054068287636414E-2</c:v>
                </c:pt>
                <c:pt idx="13453">
                  <c:v>7.2230368288634411E-2</c:v>
                </c:pt>
                <c:pt idx="13454">
                  <c:v>7.1160368288635839E-2</c:v>
                </c:pt>
                <c:pt idx="13455">
                  <c:v>7.0785551621634385E-2</c:v>
                </c:pt>
                <c:pt idx="13456">
                  <c:v>7.1793218287636323E-2</c:v>
                </c:pt>
                <c:pt idx="13457">
                  <c:v>7.1144851621635669E-2</c:v>
                </c:pt>
                <c:pt idx="13458">
                  <c:v>7.1400368288635635E-2</c:v>
                </c:pt>
                <c:pt idx="13459">
                  <c:v>7.0616834954636248E-2</c:v>
                </c:pt>
                <c:pt idx="13460">
                  <c:v>6.9924268288634212E-2</c:v>
                </c:pt>
                <c:pt idx="13461">
                  <c:v>7.0451834954635389E-2</c:v>
                </c:pt>
                <c:pt idx="13462">
                  <c:v>7.2890001621635309E-2</c:v>
                </c:pt>
                <c:pt idx="13463">
                  <c:v>7.2426418287635658E-2</c:v>
                </c:pt>
                <c:pt idx="13464">
                  <c:v>7.1778018287634554E-2</c:v>
                </c:pt>
                <c:pt idx="13465">
                  <c:v>7.0429434954634745E-2</c:v>
                </c:pt>
                <c:pt idx="13466">
                  <c:v>7.085458495463462E-2</c:v>
                </c:pt>
                <c:pt idx="13467">
                  <c:v>7.1872818287635726E-2</c:v>
                </c:pt>
                <c:pt idx="13468">
                  <c:v>7.218136828763369E-2</c:v>
                </c:pt>
                <c:pt idx="13469">
                  <c:v>7.1215234954635692E-2</c:v>
                </c:pt>
                <c:pt idx="13470">
                  <c:v>7.0531418287636344E-2</c:v>
                </c:pt>
                <c:pt idx="13471">
                  <c:v>7.1077351620633694E-2</c:v>
                </c:pt>
                <c:pt idx="13472">
                  <c:v>7.2054651620634319E-2</c:v>
                </c:pt>
                <c:pt idx="13473">
                  <c:v>7.2488634954634451E-2</c:v>
                </c:pt>
                <c:pt idx="13474">
                  <c:v>7.0974318288634125E-2</c:v>
                </c:pt>
                <c:pt idx="13475">
                  <c:v>6.9657301621633666E-2</c:v>
                </c:pt>
                <c:pt idx="13476">
                  <c:v>7.0092984954635812E-2</c:v>
                </c:pt>
                <c:pt idx="13477">
                  <c:v>7.1402768287635171E-2</c:v>
                </c:pt>
                <c:pt idx="13478">
                  <c:v>7.2438718287633735E-2</c:v>
                </c:pt>
                <c:pt idx="13479">
                  <c:v>7.1390301621635205E-2</c:v>
                </c:pt>
                <c:pt idx="13480">
                  <c:v>7.0364734954635383E-2</c:v>
                </c:pt>
                <c:pt idx="13481">
                  <c:v>7.0526368288636038E-2</c:v>
                </c:pt>
                <c:pt idx="13482">
                  <c:v>7.2178034954633846E-2</c:v>
                </c:pt>
                <c:pt idx="13483">
                  <c:v>7.145620162163438E-2</c:v>
                </c:pt>
                <c:pt idx="13484">
                  <c:v>7.0710434954634055E-2</c:v>
                </c:pt>
                <c:pt idx="13485">
                  <c:v>7.0028801621635411E-2</c:v>
                </c:pt>
                <c:pt idx="13486">
                  <c:v>7.0367218288634265E-2</c:v>
                </c:pt>
                <c:pt idx="13487">
                  <c:v>7.2115634954634716E-2</c:v>
                </c:pt>
                <c:pt idx="13488">
                  <c:v>7.2000784954635494E-2</c:v>
                </c:pt>
                <c:pt idx="13489">
                  <c:v>7.1656951621635573E-2</c:v>
                </c:pt>
                <c:pt idx="13490">
                  <c:v>7.0948001621633866E-2</c:v>
                </c:pt>
                <c:pt idx="13491">
                  <c:v>7.3462118287634853E-2</c:v>
                </c:pt>
                <c:pt idx="13492">
                  <c:v>7.5184901620634209E-2</c:v>
                </c:pt>
                <c:pt idx="13493">
                  <c:v>7.49016849546357E-2</c:v>
                </c:pt>
                <c:pt idx="13494">
                  <c:v>7.442926828763588E-2</c:v>
                </c:pt>
                <c:pt idx="13495">
                  <c:v>7.395026828763554E-2</c:v>
                </c:pt>
                <c:pt idx="13496">
                  <c:v>7.2949618288635693E-2</c:v>
                </c:pt>
                <c:pt idx="13497">
                  <c:v>7.5014551621634867E-2</c:v>
                </c:pt>
                <c:pt idx="13498">
                  <c:v>7.4966084954635109E-2</c:v>
                </c:pt>
                <c:pt idx="13499">
                  <c:v>7.3751951621634421E-2</c:v>
                </c:pt>
                <c:pt idx="13500">
                  <c:v>7.2936234954635554E-2</c:v>
                </c:pt>
                <c:pt idx="13501">
                  <c:v>7.3337218287635425E-2</c:v>
                </c:pt>
                <c:pt idx="13502">
                  <c:v>7.4748151621633868E-2</c:v>
                </c:pt>
                <c:pt idx="13503">
                  <c:v>7.4837834954635613E-2</c:v>
                </c:pt>
                <c:pt idx="13504">
                  <c:v>7.3890118287634282E-2</c:v>
                </c:pt>
                <c:pt idx="13505">
                  <c:v>7.2870268287633794E-2</c:v>
                </c:pt>
                <c:pt idx="13506">
                  <c:v>7.3152468287634692E-2</c:v>
                </c:pt>
                <c:pt idx="13507">
                  <c:v>7.4842634954634862E-2</c:v>
                </c:pt>
                <c:pt idx="13508">
                  <c:v>7.5082118287635696E-2</c:v>
                </c:pt>
                <c:pt idx="13509">
                  <c:v>7.4390918287633584E-2</c:v>
                </c:pt>
                <c:pt idx="13510">
                  <c:v>7.3294251621636081E-2</c:v>
                </c:pt>
                <c:pt idx="13511">
                  <c:v>7.3575718287635455E-2</c:v>
                </c:pt>
                <c:pt idx="13512">
                  <c:v>7.5268884954635157E-2</c:v>
                </c:pt>
                <c:pt idx="13513">
                  <c:v>7.4596734954635396E-2</c:v>
                </c:pt>
                <c:pt idx="13514">
                  <c:v>7.3821018288635104E-2</c:v>
                </c:pt>
                <c:pt idx="13515">
                  <c:v>7.3490484954635976E-2</c:v>
                </c:pt>
                <c:pt idx="13516">
                  <c:v>7.3461951621636518E-2</c:v>
                </c:pt>
                <c:pt idx="13517">
                  <c:v>7.5112834954634083E-2</c:v>
                </c:pt>
                <c:pt idx="13518">
                  <c:v>7.4984034954635265E-2</c:v>
                </c:pt>
                <c:pt idx="13519">
                  <c:v>7.4141484954635489E-2</c:v>
                </c:pt>
                <c:pt idx="13520">
                  <c:v>7.4004934954634921E-2</c:v>
                </c:pt>
                <c:pt idx="13521">
                  <c:v>7.4531368287635319E-2</c:v>
                </c:pt>
                <c:pt idx="13522">
                  <c:v>7.5790568287635113E-2</c:v>
                </c:pt>
                <c:pt idx="13523">
                  <c:v>7.6116284954634766E-2</c:v>
                </c:pt>
                <c:pt idx="13524">
                  <c:v>7.5246768287636018E-2</c:v>
                </c:pt>
                <c:pt idx="13525">
                  <c:v>7.4617151621635985E-2</c:v>
                </c:pt>
                <c:pt idx="13526">
                  <c:v>7.4099368287635331E-2</c:v>
                </c:pt>
                <c:pt idx="13527">
                  <c:v>7.5523568287634207E-2</c:v>
                </c:pt>
                <c:pt idx="13528">
                  <c:v>7.6028584954634854E-2</c:v>
                </c:pt>
                <c:pt idx="13529">
                  <c:v>7.5458984954634462E-2</c:v>
                </c:pt>
                <c:pt idx="13530">
                  <c:v>7.5065568288634227E-2</c:v>
                </c:pt>
                <c:pt idx="13531">
                  <c:v>7.472191828763633E-2</c:v>
                </c:pt>
                <c:pt idx="13532">
                  <c:v>7.5417018287636056E-2</c:v>
                </c:pt>
                <c:pt idx="13533">
                  <c:v>7.6227701621636529E-2</c:v>
                </c:pt>
                <c:pt idx="13534">
                  <c:v>7.5196501621634854E-2</c:v>
                </c:pt>
                <c:pt idx="13535">
                  <c:v>7.5199118287635175E-2</c:v>
                </c:pt>
                <c:pt idx="13536">
                  <c:v>7.5216451621635289E-2</c:v>
                </c:pt>
                <c:pt idx="13537">
                  <c:v>7.5811351621636464E-2</c:v>
                </c:pt>
                <c:pt idx="13538">
                  <c:v>7.5757951620634062E-2</c:v>
                </c:pt>
                <c:pt idx="13539">
                  <c:v>7.4468018287635745E-2</c:v>
                </c:pt>
                <c:pt idx="13540">
                  <c:v>7.4546318287635943E-2</c:v>
                </c:pt>
                <c:pt idx="13541">
                  <c:v>7.5042018287634266E-2</c:v>
                </c:pt>
                <c:pt idx="13542">
                  <c:v>7.6333751620635854E-2</c:v>
                </c:pt>
                <c:pt idx="13543">
                  <c:v>7.6225118287636479E-2</c:v>
                </c:pt>
                <c:pt idx="13544">
                  <c:v>7.5815768287634727E-2</c:v>
                </c:pt>
                <c:pt idx="13545">
                  <c:v>7.4344668287634891E-2</c:v>
                </c:pt>
                <c:pt idx="13546">
                  <c:v>7.4432384954635028E-2</c:v>
                </c:pt>
                <c:pt idx="13547">
                  <c:v>7.5619184954636071E-2</c:v>
                </c:pt>
                <c:pt idx="13548">
                  <c:v>7.587131828763552E-2</c:v>
                </c:pt>
                <c:pt idx="13549">
                  <c:v>7.5417284954635649E-2</c:v>
                </c:pt>
                <c:pt idx="13550">
                  <c:v>7.5111618288635912E-2</c:v>
                </c:pt>
                <c:pt idx="13551">
                  <c:v>7.509483495463512E-2</c:v>
                </c:pt>
                <c:pt idx="13552">
                  <c:v>7.6034918288636094E-2</c:v>
                </c:pt>
                <c:pt idx="13553">
                  <c:v>7.5898601620634581E-2</c:v>
                </c:pt>
                <c:pt idx="13554">
                  <c:v>7.5377668287636285E-2</c:v>
                </c:pt>
                <c:pt idx="13555">
                  <c:v>7.5420468287635517E-2</c:v>
                </c:pt>
                <c:pt idx="13556">
                  <c:v>7.4748901620633662E-2</c:v>
                </c:pt>
                <c:pt idx="13557">
                  <c:v>7.5839351621635048E-2</c:v>
                </c:pt>
                <c:pt idx="13558">
                  <c:v>7.6035368288634247E-2</c:v>
                </c:pt>
                <c:pt idx="13559">
                  <c:v>7.5344384954636384E-2</c:v>
                </c:pt>
                <c:pt idx="13560">
                  <c:v>7.4523451621635234E-2</c:v>
                </c:pt>
                <c:pt idx="13561">
                  <c:v>7.5023968288634807E-2</c:v>
                </c:pt>
                <c:pt idx="13562">
                  <c:v>7.5858101620635582E-2</c:v>
                </c:pt>
                <c:pt idx="13563">
                  <c:v>7.5659118288635613E-2</c:v>
                </c:pt>
                <c:pt idx="13564">
                  <c:v>7.535371828863538E-2</c:v>
                </c:pt>
                <c:pt idx="13565">
                  <c:v>7.4620334954635853E-2</c:v>
                </c:pt>
                <c:pt idx="13566">
                  <c:v>7.4165018288635226E-2</c:v>
                </c:pt>
                <c:pt idx="13567">
                  <c:v>7.5514151621636133E-2</c:v>
                </c:pt>
                <c:pt idx="13568">
                  <c:v>7.543176828763612E-2</c:v>
                </c:pt>
                <c:pt idx="13569">
                  <c:v>7.4359101620634777E-2</c:v>
                </c:pt>
                <c:pt idx="13570">
                  <c:v>7.4676734954634144E-2</c:v>
                </c:pt>
                <c:pt idx="13571">
                  <c:v>7.3981451620633992E-2</c:v>
                </c:pt>
                <c:pt idx="13572">
                  <c:v>7.4973484954634545E-2</c:v>
                </c:pt>
                <c:pt idx="13573">
                  <c:v>7.4765018287633739E-2</c:v>
                </c:pt>
                <c:pt idx="13574">
                  <c:v>7.4090268287635569E-2</c:v>
                </c:pt>
                <c:pt idx="13575">
                  <c:v>7.3684101620635462E-2</c:v>
                </c:pt>
                <c:pt idx="13576">
                  <c:v>7.407776828763693E-2</c:v>
                </c:pt>
                <c:pt idx="13577">
                  <c:v>7.5591851621634648E-2</c:v>
                </c:pt>
                <c:pt idx="13578">
                  <c:v>7.5929084954635601E-2</c:v>
                </c:pt>
                <c:pt idx="13579">
                  <c:v>7.5466801620635154E-2</c:v>
                </c:pt>
                <c:pt idx="13580">
                  <c:v>7.4956318287636409E-2</c:v>
                </c:pt>
                <c:pt idx="13581">
                  <c:v>7.4135951621634805E-2</c:v>
                </c:pt>
                <c:pt idx="13582">
                  <c:v>7.5773768287635962E-2</c:v>
                </c:pt>
                <c:pt idx="13583">
                  <c:v>7.5633334954634451E-2</c:v>
                </c:pt>
                <c:pt idx="13584">
                  <c:v>7.4375234954635078E-2</c:v>
                </c:pt>
                <c:pt idx="13585">
                  <c:v>7.3514401621634834E-2</c:v>
                </c:pt>
                <c:pt idx="13586">
                  <c:v>7.3255768288635809E-2</c:v>
                </c:pt>
                <c:pt idx="13587">
                  <c:v>7.4951134954636262E-2</c:v>
                </c:pt>
                <c:pt idx="13588">
                  <c:v>7.4579918287636021E-2</c:v>
                </c:pt>
                <c:pt idx="13589">
                  <c:v>7.3979768287635667E-2</c:v>
                </c:pt>
                <c:pt idx="13590">
                  <c:v>7.3218068288634003E-2</c:v>
                </c:pt>
                <c:pt idx="13591">
                  <c:v>7.3621851621634621E-2</c:v>
                </c:pt>
                <c:pt idx="13592">
                  <c:v>7.4328101620634884E-2</c:v>
                </c:pt>
                <c:pt idx="13593">
                  <c:v>7.4371684954634448E-2</c:v>
                </c:pt>
                <c:pt idx="13594">
                  <c:v>7.4937018287634688E-2</c:v>
                </c:pt>
                <c:pt idx="13595">
                  <c:v>7.3066734954634699E-2</c:v>
                </c:pt>
                <c:pt idx="13596">
                  <c:v>7.3690118288634837E-2</c:v>
                </c:pt>
                <c:pt idx="13597">
                  <c:v>7.4912601620635316E-2</c:v>
                </c:pt>
                <c:pt idx="13598">
                  <c:v>7.5118118287635399E-2</c:v>
                </c:pt>
                <c:pt idx="13599">
                  <c:v>7.4142368288635213E-2</c:v>
                </c:pt>
                <c:pt idx="13600">
                  <c:v>7.4353168287634747E-2</c:v>
                </c:pt>
                <c:pt idx="13601">
                  <c:v>7.4267101620636128E-2</c:v>
                </c:pt>
                <c:pt idx="13602">
                  <c:v>7.5299434954635119E-2</c:v>
                </c:pt>
                <c:pt idx="13603">
                  <c:v>7.5564101621635432E-2</c:v>
                </c:pt>
                <c:pt idx="13604">
                  <c:v>7.5185468287635532E-2</c:v>
                </c:pt>
                <c:pt idx="13605">
                  <c:v>7.4383801620635653E-2</c:v>
                </c:pt>
                <c:pt idx="13606">
                  <c:v>7.3446184954635202E-2</c:v>
                </c:pt>
                <c:pt idx="13607">
                  <c:v>7.511846828763416E-2</c:v>
                </c:pt>
                <c:pt idx="13608">
                  <c:v>7.5088351621635768E-2</c:v>
                </c:pt>
                <c:pt idx="13609">
                  <c:v>7.4440368288634234E-2</c:v>
                </c:pt>
                <c:pt idx="13610">
                  <c:v>7.3418134954634257E-2</c:v>
                </c:pt>
                <c:pt idx="13611">
                  <c:v>7.3714001621635022E-2</c:v>
                </c:pt>
                <c:pt idx="13612">
                  <c:v>7.4527201621634648E-2</c:v>
                </c:pt>
                <c:pt idx="13613">
                  <c:v>7.4473284954635149E-2</c:v>
                </c:pt>
                <c:pt idx="13614">
                  <c:v>7.4062001621633927E-2</c:v>
                </c:pt>
                <c:pt idx="13615">
                  <c:v>7.3805001620636107E-2</c:v>
                </c:pt>
                <c:pt idx="13616">
                  <c:v>7.3255968287636281E-2</c:v>
                </c:pt>
                <c:pt idx="13617">
                  <c:v>7.5064701621636504E-2</c:v>
                </c:pt>
                <c:pt idx="13618">
                  <c:v>7.4361034954636113E-2</c:v>
                </c:pt>
                <c:pt idx="13619">
                  <c:v>7.4237501621634922E-2</c:v>
                </c:pt>
                <c:pt idx="13620">
                  <c:v>7.3847718287634395E-2</c:v>
                </c:pt>
                <c:pt idx="13621">
                  <c:v>7.470588495463551E-2</c:v>
                </c:pt>
                <c:pt idx="13622">
                  <c:v>7.4850884954635349E-2</c:v>
                </c:pt>
                <c:pt idx="13623">
                  <c:v>7.5060501620635295E-2</c:v>
                </c:pt>
                <c:pt idx="13624">
                  <c:v>7.3946401620636509E-2</c:v>
                </c:pt>
                <c:pt idx="13625">
                  <c:v>7.3573934954634185E-2</c:v>
                </c:pt>
                <c:pt idx="13626">
                  <c:v>7.3882334954635726E-2</c:v>
                </c:pt>
                <c:pt idx="13627">
                  <c:v>7.4803434954635067E-2</c:v>
                </c:pt>
                <c:pt idx="13628">
                  <c:v>7.5020134954636136E-2</c:v>
                </c:pt>
                <c:pt idx="13629">
                  <c:v>7.3818234954634493E-2</c:v>
                </c:pt>
                <c:pt idx="13630">
                  <c:v>7.3228284954634321E-2</c:v>
                </c:pt>
                <c:pt idx="13631">
                  <c:v>7.3664884954634774E-2</c:v>
                </c:pt>
                <c:pt idx="13632">
                  <c:v>7.4695184954634813E-2</c:v>
                </c:pt>
                <c:pt idx="13633">
                  <c:v>7.4071118287635601E-2</c:v>
                </c:pt>
                <c:pt idx="13634">
                  <c:v>7.3738501620635249E-2</c:v>
                </c:pt>
                <c:pt idx="13635">
                  <c:v>7.2763134954634184E-2</c:v>
                </c:pt>
                <c:pt idx="13636">
                  <c:v>7.3405851620636314E-2</c:v>
                </c:pt>
                <c:pt idx="13637">
                  <c:v>7.4397984954634483E-2</c:v>
                </c:pt>
                <c:pt idx="13638">
                  <c:v>7.3866934954635172E-2</c:v>
                </c:pt>
                <c:pt idx="13639">
                  <c:v>7.3678751621635202E-2</c:v>
                </c:pt>
                <c:pt idx="13640">
                  <c:v>7.3550868288636467E-2</c:v>
                </c:pt>
                <c:pt idx="13641">
                  <c:v>7.3353818287634015E-2</c:v>
                </c:pt>
                <c:pt idx="13642">
                  <c:v>7.4950068287634425E-2</c:v>
                </c:pt>
                <c:pt idx="13643">
                  <c:v>7.475451828763538E-2</c:v>
                </c:pt>
                <c:pt idx="13644">
                  <c:v>7.4422951621636729E-2</c:v>
                </c:pt>
                <c:pt idx="13645">
                  <c:v>7.3731851621635786E-2</c:v>
                </c:pt>
                <c:pt idx="13646">
                  <c:v>7.3693718288634275E-2</c:v>
                </c:pt>
                <c:pt idx="13647">
                  <c:v>7.4920034954635201E-2</c:v>
                </c:pt>
                <c:pt idx="13648">
                  <c:v>7.4783051621634927E-2</c:v>
                </c:pt>
                <c:pt idx="13649">
                  <c:v>7.4203251621634353E-2</c:v>
                </c:pt>
                <c:pt idx="13650">
                  <c:v>7.3327934954635327E-2</c:v>
                </c:pt>
                <c:pt idx="13651">
                  <c:v>7.4173368287635016E-2</c:v>
                </c:pt>
                <c:pt idx="13652">
                  <c:v>7.4064484954636273E-2</c:v>
                </c:pt>
                <c:pt idx="13653">
                  <c:v>7.48460849546361E-2</c:v>
                </c:pt>
                <c:pt idx="13654">
                  <c:v>7.3218201621635531E-2</c:v>
                </c:pt>
                <c:pt idx="13655">
                  <c:v>7.2530251620635783E-2</c:v>
                </c:pt>
                <c:pt idx="13656">
                  <c:v>7.2974851621635667E-2</c:v>
                </c:pt>
                <c:pt idx="13657">
                  <c:v>7.4472301620634257E-2</c:v>
                </c:pt>
                <c:pt idx="13658">
                  <c:v>7.3953401621636689E-2</c:v>
                </c:pt>
                <c:pt idx="13659">
                  <c:v>7.336351828763546E-2</c:v>
                </c:pt>
                <c:pt idx="13660">
                  <c:v>7.292980162163501E-2</c:v>
                </c:pt>
                <c:pt idx="13661">
                  <c:v>7.2833168288635536E-2</c:v>
                </c:pt>
                <c:pt idx="13662">
                  <c:v>7.387470162063528E-2</c:v>
                </c:pt>
                <c:pt idx="13663">
                  <c:v>7.3861268287634646E-2</c:v>
                </c:pt>
                <c:pt idx="13664">
                  <c:v>7.3616534954636409E-2</c:v>
                </c:pt>
                <c:pt idx="13665">
                  <c:v>7.3495151621635474E-2</c:v>
                </c:pt>
                <c:pt idx="13666">
                  <c:v>7.3419768287635551E-2</c:v>
                </c:pt>
                <c:pt idx="13667">
                  <c:v>7.4591251621635296E-2</c:v>
                </c:pt>
                <c:pt idx="13668">
                  <c:v>7.4868484954634967E-2</c:v>
                </c:pt>
                <c:pt idx="13669">
                  <c:v>7.3513401621635582E-2</c:v>
                </c:pt>
                <c:pt idx="13670">
                  <c:v>7.295501828763476E-2</c:v>
                </c:pt>
                <c:pt idx="13671">
                  <c:v>7.3409501621634649E-2</c:v>
                </c:pt>
                <c:pt idx="13672">
                  <c:v>7.4480968288634403E-2</c:v>
                </c:pt>
                <c:pt idx="13673">
                  <c:v>7.5008801621635174E-2</c:v>
                </c:pt>
                <c:pt idx="13674">
                  <c:v>7.3801518288636375E-2</c:v>
                </c:pt>
                <c:pt idx="13675">
                  <c:v>7.3254068287633617E-2</c:v>
                </c:pt>
                <c:pt idx="13676">
                  <c:v>7.360505162163547E-2</c:v>
                </c:pt>
                <c:pt idx="13677">
                  <c:v>7.4600418287634002E-2</c:v>
                </c:pt>
                <c:pt idx="13678">
                  <c:v>7.4214168287635746E-2</c:v>
                </c:pt>
                <c:pt idx="13679">
                  <c:v>7.3670701621635276E-2</c:v>
                </c:pt>
                <c:pt idx="13680">
                  <c:v>7.2958234954635076E-2</c:v>
                </c:pt>
                <c:pt idx="13681">
                  <c:v>7.3910401621635119E-2</c:v>
                </c:pt>
                <c:pt idx="13682">
                  <c:v>7.4924684954634474E-2</c:v>
                </c:pt>
                <c:pt idx="13683">
                  <c:v>7.5156201620636326E-2</c:v>
                </c:pt>
                <c:pt idx="13684">
                  <c:v>7.4473401621636542E-2</c:v>
                </c:pt>
                <c:pt idx="13685">
                  <c:v>7.4369984954635898E-2</c:v>
                </c:pt>
                <c:pt idx="13686">
                  <c:v>7.3469701621634714E-2</c:v>
                </c:pt>
                <c:pt idx="13687">
                  <c:v>7.5899518287636442E-2</c:v>
                </c:pt>
                <c:pt idx="13688">
                  <c:v>7.513950162163488E-2</c:v>
                </c:pt>
                <c:pt idx="13689">
                  <c:v>7.3821284954634608E-2</c:v>
                </c:pt>
                <c:pt idx="13690">
                  <c:v>7.3379068288634303E-2</c:v>
                </c:pt>
                <c:pt idx="13691">
                  <c:v>7.397413495463559E-2</c:v>
                </c:pt>
                <c:pt idx="13692">
                  <c:v>7.5381951620634796E-2</c:v>
                </c:pt>
                <c:pt idx="13693">
                  <c:v>7.5185451621635396E-2</c:v>
                </c:pt>
                <c:pt idx="13694">
                  <c:v>7.4736684954634841E-2</c:v>
                </c:pt>
                <c:pt idx="13695">
                  <c:v>7.3832801620634131E-2</c:v>
                </c:pt>
                <c:pt idx="13696">
                  <c:v>7.4190601621635738E-2</c:v>
                </c:pt>
                <c:pt idx="13697">
                  <c:v>7.5244818288634635E-2</c:v>
                </c:pt>
                <c:pt idx="13698">
                  <c:v>7.4858834954634107E-2</c:v>
                </c:pt>
                <c:pt idx="13699">
                  <c:v>7.4803051620635858E-2</c:v>
                </c:pt>
                <c:pt idx="13700">
                  <c:v>7.3780051620634085E-2</c:v>
                </c:pt>
                <c:pt idx="13701">
                  <c:v>7.364626828763568E-2</c:v>
                </c:pt>
                <c:pt idx="13702">
                  <c:v>7.482650162163465E-2</c:v>
                </c:pt>
                <c:pt idx="13703">
                  <c:v>7.5469451620635924E-2</c:v>
                </c:pt>
                <c:pt idx="13704">
                  <c:v>7.5217884954636022E-2</c:v>
                </c:pt>
                <c:pt idx="13705">
                  <c:v>7.4445301621636789E-2</c:v>
                </c:pt>
                <c:pt idx="13706">
                  <c:v>7.4630351621635699E-2</c:v>
                </c:pt>
                <c:pt idx="13707">
                  <c:v>7.5445351621635043E-2</c:v>
                </c:pt>
                <c:pt idx="13708">
                  <c:v>7.4971101621635144E-2</c:v>
                </c:pt>
                <c:pt idx="13709">
                  <c:v>7.4676068287635206E-2</c:v>
                </c:pt>
                <c:pt idx="13710">
                  <c:v>7.4372668287635252E-2</c:v>
                </c:pt>
                <c:pt idx="13711">
                  <c:v>7.4262734954634896E-2</c:v>
                </c:pt>
                <c:pt idx="13712">
                  <c:v>7.603100162063639E-2</c:v>
                </c:pt>
                <c:pt idx="13713">
                  <c:v>7.590635162163642E-2</c:v>
                </c:pt>
                <c:pt idx="13714">
                  <c:v>7.5230901621635399E-2</c:v>
                </c:pt>
                <c:pt idx="13715">
                  <c:v>7.4811384954635601E-2</c:v>
                </c:pt>
                <c:pt idx="13716">
                  <c:v>7.48653016216351E-2</c:v>
                </c:pt>
                <c:pt idx="13717">
                  <c:v>7.6204784954635146E-2</c:v>
                </c:pt>
                <c:pt idx="13718">
                  <c:v>7.5815101620635789E-2</c:v>
                </c:pt>
                <c:pt idx="13719">
                  <c:v>7.4680601621634951E-2</c:v>
                </c:pt>
                <c:pt idx="13720">
                  <c:v>7.3713651621634485E-2</c:v>
                </c:pt>
                <c:pt idx="13721">
                  <c:v>7.4300401621634565E-2</c:v>
                </c:pt>
                <c:pt idx="13722">
                  <c:v>7.6119684954635419E-2</c:v>
                </c:pt>
                <c:pt idx="13723">
                  <c:v>7.5517451621635617E-2</c:v>
                </c:pt>
                <c:pt idx="13724">
                  <c:v>7.5200318287636764E-2</c:v>
                </c:pt>
                <c:pt idx="13725">
                  <c:v>7.3954118287634346E-2</c:v>
                </c:pt>
                <c:pt idx="13726">
                  <c:v>7.3869551621635582E-2</c:v>
                </c:pt>
                <c:pt idx="13727">
                  <c:v>7.5025501621636709E-2</c:v>
                </c:pt>
                <c:pt idx="13728">
                  <c:v>7.485153495463584E-2</c:v>
                </c:pt>
                <c:pt idx="13729">
                  <c:v>7.5126351620635662E-2</c:v>
                </c:pt>
                <c:pt idx="13730">
                  <c:v>7.3815184954636154E-2</c:v>
                </c:pt>
                <c:pt idx="13731">
                  <c:v>7.4729501620636102E-2</c:v>
                </c:pt>
                <c:pt idx="13732">
                  <c:v>7.5438851621635467E-2</c:v>
                </c:pt>
                <c:pt idx="13733">
                  <c:v>7.4936451621635231E-2</c:v>
                </c:pt>
                <c:pt idx="13734">
                  <c:v>7.44900849546343E-2</c:v>
                </c:pt>
                <c:pt idx="13735">
                  <c:v>7.401111828763432E-2</c:v>
                </c:pt>
                <c:pt idx="13736">
                  <c:v>7.3973101621635978E-2</c:v>
                </c:pt>
                <c:pt idx="13737">
                  <c:v>7.456455162163414E-2</c:v>
                </c:pt>
                <c:pt idx="13738">
                  <c:v>7.456151828763416E-2</c:v>
                </c:pt>
                <c:pt idx="13739">
                  <c:v>7.4334301620634508E-2</c:v>
                </c:pt>
                <c:pt idx="13740">
                  <c:v>7.3445734954635272E-2</c:v>
                </c:pt>
                <c:pt idx="13741">
                  <c:v>7.4230068288635126E-2</c:v>
                </c:pt>
                <c:pt idx="13742">
                  <c:v>7.523280162163451E-2</c:v>
                </c:pt>
                <c:pt idx="13743">
                  <c:v>7.5163934954636163E-2</c:v>
                </c:pt>
                <c:pt idx="13744">
                  <c:v>7.4002784954634665E-2</c:v>
                </c:pt>
                <c:pt idx="13745">
                  <c:v>7.314620162063426E-2</c:v>
                </c:pt>
                <c:pt idx="13746">
                  <c:v>7.3374284954635188E-2</c:v>
                </c:pt>
                <c:pt idx="13747">
                  <c:v>7.5371984954635624E-2</c:v>
                </c:pt>
                <c:pt idx="13748">
                  <c:v>7.5143084954635869E-2</c:v>
                </c:pt>
                <c:pt idx="13749">
                  <c:v>7.4792318287634801E-2</c:v>
                </c:pt>
                <c:pt idx="13750">
                  <c:v>7.4448268287635871E-2</c:v>
                </c:pt>
                <c:pt idx="13751">
                  <c:v>7.494453495463374E-2</c:v>
                </c:pt>
                <c:pt idx="13752">
                  <c:v>7.504310162163455E-2</c:v>
                </c:pt>
                <c:pt idx="13753">
                  <c:v>7.5361668288634137E-2</c:v>
                </c:pt>
                <c:pt idx="13754">
                  <c:v>7.5023468288634293E-2</c:v>
                </c:pt>
                <c:pt idx="13755">
                  <c:v>7.4255784954633614E-2</c:v>
                </c:pt>
                <c:pt idx="13756">
                  <c:v>7.5268684954634596E-2</c:v>
                </c:pt>
                <c:pt idx="13757">
                  <c:v>7.5555451621633823E-2</c:v>
                </c:pt>
                <c:pt idx="13758">
                  <c:v>7.5974701621634028E-2</c:v>
                </c:pt>
                <c:pt idx="13759">
                  <c:v>7.526063495463467E-2</c:v>
                </c:pt>
                <c:pt idx="13760">
                  <c:v>7.4518384954634614E-2</c:v>
                </c:pt>
                <c:pt idx="13761">
                  <c:v>7.4215851621635937E-2</c:v>
                </c:pt>
                <c:pt idx="13762">
                  <c:v>7.4464568287636285E-2</c:v>
                </c:pt>
                <c:pt idx="13763">
                  <c:v>7.5390984954635615E-2</c:v>
                </c:pt>
                <c:pt idx="13764">
                  <c:v>7.3751551620634986E-2</c:v>
                </c:pt>
                <c:pt idx="13765">
                  <c:v>7.3647134954635179E-2</c:v>
                </c:pt>
                <c:pt idx="13766">
                  <c:v>7.3886618287634237E-2</c:v>
                </c:pt>
                <c:pt idx="13767">
                  <c:v>7.4934584954634703E-2</c:v>
                </c:pt>
                <c:pt idx="13768">
                  <c:v>7.483401828763539E-2</c:v>
                </c:pt>
                <c:pt idx="13769">
                  <c:v>7.4855901621635385E-2</c:v>
                </c:pt>
                <c:pt idx="13770">
                  <c:v>7.4389051620634833E-2</c:v>
                </c:pt>
                <c:pt idx="13771">
                  <c:v>7.506113495463565E-2</c:v>
                </c:pt>
                <c:pt idx="13772">
                  <c:v>7.5927934954634596E-2</c:v>
                </c:pt>
                <c:pt idx="13773">
                  <c:v>7.5533618287634413E-2</c:v>
                </c:pt>
                <c:pt idx="13774">
                  <c:v>7.426040162163608E-2</c:v>
                </c:pt>
                <c:pt idx="13775">
                  <c:v>7.4153234954636021E-2</c:v>
                </c:pt>
                <c:pt idx="13776">
                  <c:v>7.5046534954633787E-2</c:v>
                </c:pt>
                <c:pt idx="13777">
                  <c:v>7.5656018287634824E-2</c:v>
                </c:pt>
                <c:pt idx="13778">
                  <c:v>7.5973501621635992E-2</c:v>
                </c:pt>
                <c:pt idx="13779">
                  <c:v>7.5335184954633677E-2</c:v>
                </c:pt>
                <c:pt idx="13780">
                  <c:v>7.4914401621635124E-2</c:v>
                </c:pt>
                <c:pt idx="13781">
                  <c:v>7.5010001621634986E-2</c:v>
                </c:pt>
                <c:pt idx="13782">
                  <c:v>7.615775162163621E-2</c:v>
                </c:pt>
                <c:pt idx="13783">
                  <c:v>7.6004568287634827E-2</c:v>
                </c:pt>
                <c:pt idx="13784">
                  <c:v>7.5660934954635467E-2</c:v>
                </c:pt>
                <c:pt idx="13785">
                  <c:v>7.5742251620635331E-2</c:v>
                </c:pt>
                <c:pt idx="13786">
                  <c:v>7.5252168288635263E-2</c:v>
                </c:pt>
                <c:pt idx="13787">
                  <c:v>7.6651568288635646E-2</c:v>
                </c:pt>
                <c:pt idx="13788">
                  <c:v>7.6471601620635626E-2</c:v>
                </c:pt>
                <c:pt idx="13789">
                  <c:v>7.6266734954636123E-2</c:v>
                </c:pt>
                <c:pt idx="13790">
                  <c:v>7.5759251621635132E-2</c:v>
                </c:pt>
                <c:pt idx="13791">
                  <c:v>7.6544634954634733E-2</c:v>
                </c:pt>
                <c:pt idx="13792">
                  <c:v>7.7567301621634416E-2</c:v>
                </c:pt>
                <c:pt idx="13793">
                  <c:v>7.7671768287634807E-2</c:v>
                </c:pt>
                <c:pt idx="13794">
                  <c:v>7.6319384954635E-2</c:v>
                </c:pt>
                <c:pt idx="13795">
                  <c:v>7.5790501621636169E-2</c:v>
                </c:pt>
                <c:pt idx="13796">
                  <c:v>7.5148934954634955E-2</c:v>
                </c:pt>
                <c:pt idx="13797">
                  <c:v>7.6614784954633836E-2</c:v>
                </c:pt>
                <c:pt idx="13798">
                  <c:v>7.6327801620635599E-2</c:v>
                </c:pt>
                <c:pt idx="13799">
                  <c:v>7.5413901621635221E-2</c:v>
                </c:pt>
                <c:pt idx="13800">
                  <c:v>7.4683268287635857E-2</c:v>
                </c:pt>
                <c:pt idx="13801">
                  <c:v>7.4843934954635843E-2</c:v>
                </c:pt>
                <c:pt idx="13802">
                  <c:v>7.6003534954635216E-2</c:v>
                </c:pt>
                <c:pt idx="13803">
                  <c:v>7.6163501621634128E-2</c:v>
                </c:pt>
                <c:pt idx="13804">
                  <c:v>7.5212501621635314E-2</c:v>
                </c:pt>
                <c:pt idx="13805">
                  <c:v>7.5176318288635274E-2</c:v>
                </c:pt>
                <c:pt idx="13806">
                  <c:v>7.5960434954634254E-2</c:v>
                </c:pt>
                <c:pt idx="13807">
                  <c:v>7.6520201620635137E-2</c:v>
                </c:pt>
                <c:pt idx="13808">
                  <c:v>7.5995084954634168E-2</c:v>
                </c:pt>
                <c:pt idx="13809">
                  <c:v>7.5257934954635092E-2</c:v>
                </c:pt>
                <c:pt idx="13810">
                  <c:v>7.4538001621634736E-2</c:v>
                </c:pt>
                <c:pt idx="13811">
                  <c:v>7.4851184954635303E-2</c:v>
                </c:pt>
                <c:pt idx="13812">
                  <c:v>7.6336368287634487E-2</c:v>
                </c:pt>
                <c:pt idx="13813">
                  <c:v>7.5558801621635668E-2</c:v>
                </c:pt>
                <c:pt idx="13814">
                  <c:v>7.502323495463506E-2</c:v>
                </c:pt>
                <c:pt idx="13815">
                  <c:v>7.4792501621635227E-2</c:v>
                </c:pt>
                <c:pt idx="13816">
                  <c:v>7.4645234954635514E-2</c:v>
                </c:pt>
                <c:pt idx="13817">
                  <c:v>7.618296828763596E-2</c:v>
                </c:pt>
                <c:pt idx="13818">
                  <c:v>7.5710251620636188E-2</c:v>
                </c:pt>
                <c:pt idx="13819">
                  <c:v>7.474330162163581E-2</c:v>
                </c:pt>
                <c:pt idx="13820">
                  <c:v>7.4851401621634311E-2</c:v>
                </c:pt>
                <c:pt idx="13821">
                  <c:v>7.5356901621635247E-2</c:v>
                </c:pt>
                <c:pt idx="13822">
                  <c:v>7.6618251620635208E-2</c:v>
                </c:pt>
                <c:pt idx="13823">
                  <c:v>7.5956051621634574E-2</c:v>
                </c:pt>
                <c:pt idx="13824">
                  <c:v>7.5681801621634209E-2</c:v>
                </c:pt>
                <c:pt idx="13825">
                  <c:v>7.4936268287634805E-2</c:v>
                </c:pt>
                <c:pt idx="13826">
                  <c:v>7.4668068287635864E-2</c:v>
                </c:pt>
                <c:pt idx="13827">
                  <c:v>7.602921828763512E-2</c:v>
                </c:pt>
                <c:pt idx="13828">
                  <c:v>7.5930051621636269E-2</c:v>
                </c:pt>
                <c:pt idx="13829">
                  <c:v>7.4670118287636728E-2</c:v>
                </c:pt>
                <c:pt idx="13830">
                  <c:v>7.4589451621635577E-2</c:v>
                </c:pt>
                <c:pt idx="13831">
                  <c:v>7.5172534954635412E-2</c:v>
                </c:pt>
                <c:pt idx="13832">
                  <c:v>7.67684016216367E-2</c:v>
                </c:pt>
                <c:pt idx="13833">
                  <c:v>7.7114534954635078E-2</c:v>
                </c:pt>
                <c:pt idx="13834">
                  <c:v>7.6112768288634586E-2</c:v>
                </c:pt>
                <c:pt idx="13835">
                  <c:v>7.5917368287635428E-2</c:v>
                </c:pt>
                <c:pt idx="13836">
                  <c:v>7.5584684954636133E-2</c:v>
                </c:pt>
                <c:pt idx="13837">
                  <c:v>7.6677818287635008E-2</c:v>
                </c:pt>
                <c:pt idx="13838">
                  <c:v>7.7139834954635861E-2</c:v>
                </c:pt>
                <c:pt idx="13839">
                  <c:v>7.6170468287635545E-2</c:v>
                </c:pt>
                <c:pt idx="13840">
                  <c:v>7.5300351620635114E-2</c:v>
                </c:pt>
                <c:pt idx="13841">
                  <c:v>7.6216318287634893E-2</c:v>
                </c:pt>
                <c:pt idx="13842">
                  <c:v>7.6768568287635036E-2</c:v>
                </c:pt>
                <c:pt idx="13843">
                  <c:v>7.6542868288633686E-2</c:v>
                </c:pt>
                <c:pt idx="13844">
                  <c:v>7.558283495463583E-2</c:v>
                </c:pt>
                <c:pt idx="13845">
                  <c:v>7.5160068287635357E-2</c:v>
                </c:pt>
                <c:pt idx="13846">
                  <c:v>7.551555162163473E-2</c:v>
                </c:pt>
                <c:pt idx="13847">
                  <c:v>7.7053318287635536E-2</c:v>
                </c:pt>
                <c:pt idx="13848">
                  <c:v>7.6907584954634262E-2</c:v>
                </c:pt>
                <c:pt idx="13849">
                  <c:v>7.6132951621635941E-2</c:v>
                </c:pt>
                <c:pt idx="13850">
                  <c:v>7.5616384954635324E-2</c:v>
                </c:pt>
                <c:pt idx="13851">
                  <c:v>7.5110651621635244E-2</c:v>
                </c:pt>
                <c:pt idx="13852">
                  <c:v>7.6035301621635215E-2</c:v>
                </c:pt>
                <c:pt idx="13853">
                  <c:v>7.6394968287635395E-2</c:v>
                </c:pt>
                <c:pt idx="13854">
                  <c:v>7.5593934954635872E-2</c:v>
                </c:pt>
                <c:pt idx="13855">
                  <c:v>7.414803495463565E-2</c:v>
                </c:pt>
                <c:pt idx="13856">
                  <c:v>7.494003495463622E-2</c:v>
                </c:pt>
                <c:pt idx="13857">
                  <c:v>7.6072584954635675E-2</c:v>
                </c:pt>
                <c:pt idx="13858">
                  <c:v>7.650225162163507E-2</c:v>
                </c:pt>
                <c:pt idx="13859">
                  <c:v>7.616628495463465E-2</c:v>
                </c:pt>
                <c:pt idx="13860">
                  <c:v>7.5312818288635258E-2</c:v>
                </c:pt>
                <c:pt idx="13861">
                  <c:v>7.5912518287635594E-2</c:v>
                </c:pt>
                <c:pt idx="13862">
                  <c:v>7.7413234954635174E-2</c:v>
                </c:pt>
                <c:pt idx="13863">
                  <c:v>7.7052168287634532E-2</c:v>
                </c:pt>
                <c:pt idx="13864">
                  <c:v>7.6686484954635065E-2</c:v>
                </c:pt>
                <c:pt idx="13865">
                  <c:v>7.5654601620636003E-2</c:v>
                </c:pt>
                <c:pt idx="13866">
                  <c:v>7.6272668287634376E-2</c:v>
                </c:pt>
                <c:pt idx="13867">
                  <c:v>7.7288401621636554E-2</c:v>
                </c:pt>
                <c:pt idx="13868">
                  <c:v>7.7077684954634323E-2</c:v>
                </c:pt>
                <c:pt idx="13869">
                  <c:v>7.6381784954635906E-2</c:v>
                </c:pt>
                <c:pt idx="13870">
                  <c:v>7.5549084954633999E-2</c:v>
                </c:pt>
                <c:pt idx="13871">
                  <c:v>7.5584368288634268E-2</c:v>
                </c:pt>
                <c:pt idx="13872">
                  <c:v>7.5481401620635241E-2</c:v>
                </c:pt>
                <c:pt idx="13873">
                  <c:v>7.5925984954634901E-2</c:v>
                </c:pt>
                <c:pt idx="13874">
                  <c:v>7.5495051621634973E-2</c:v>
                </c:pt>
                <c:pt idx="13875">
                  <c:v>7.4487101621634993E-2</c:v>
                </c:pt>
                <c:pt idx="13876">
                  <c:v>7.4560151621634235E-2</c:v>
                </c:pt>
                <c:pt idx="13877">
                  <c:v>7.6257918287636089E-2</c:v>
                </c:pt>
                <c:pt idx="13878">
                  <c:v>7.6540418287635165E-2</c:v>
                </c:pt>
                <c:pt idx="13879">
                  <c:v>7.5813168287636318E-2</c:v>
                </c:pt>
                <c:pt idx="13880">
                  <c:v>7.5012801621635733E-2</c:v>
                </c:pt>
                <c:pt idx="13881">
                  <c:v>7.5344718287634921E-2</c:v>
                </c:pt>
                <c:pt idx="13882">
                  <c:v>7.6918551621636327E-2</c:v>
                </c:pt>
                <c:pt idx="13883">
                  <c:v>7.6867284954635823E-2</c:v>
                </c:pt>
                <c:pt idx="13884">
                  <c:v>7.6210234954634887E-2</c:v>
                </c:pt>
                <c:pt idx="13885">
                  <c:v>7.5600034954636103E-2</c:v>
                </c:pt>
                <c:pt idx="13886">
                  <c:v>7.6120868287636784E-2</c:v>
                </c:pt>
                <c:pt idx="13887">
                  <c:v>7.7289218287635381E-2</c:v>
                </c:pt>
                <c:pt idx="13888">
                  <c:v>7.7200051621634375E-2</c:v>
                </c:pt>
                <c:pt idx="13889">
                  <c:v>7.6294851621634324E-2</c:v>
                </c:pt>
                <c:pt idx="13890">
                  <c:v>7.5461101621636134E-2</c:v>
                </c:pt>
                <c:pt idx="13891">
                  <c:v>7.5790351621634416E-2</c:v>
                </c:pt>
                <c:pt idx="13892">
                  <c:v>7.7514234954635969E-2</c:v>
                </c:pt>
                <c:pt idx="13893">
                  <c:v>7.6985601620636418E-2</c:v>
                </c:pt>
                <c:pt idx="13894">
                  <c:v>7.6994284954634923E-2</c:v>
                </c:pt>
                <c:pt idx="13895">
                  <c:v>7.5784218287635513E-2</c:v>
                </c:pt>
                <c:pt idx="13896">
                  <c:v>7.5661984954635303E-2</c:v>
                </c:pt>
                <c:pt idx="13897">
                  <c:v>7.6930118287634658E-2</c:v>
                </c:pt>
                <c:pt idx="13898">
                  <c:v>7.6677518288635144E-2</c:v>
                </c:pt>
                <c:pt idx="13899">
                  <c:v>7.638776828763652E-2</c:v>
                </c:pt>
                <c:pt idx="13900">
                  <c:v>7.5501351621635765E-2</c:v>
                </c:pt>
                <c:pt idx="13901">
                  <c:v>7.5541084954636434E-2</c:v>
                </c:pt>
                <c:pt idx="13902">
                  <c:v>7.7076084954635166E-2</c:v>
                </c:pt>
                <c:pt idx="13903">
                  <c:v>7.6706034954634378E-2</c:v>
                </c:pt>
                <c:pt idx="13904">
                  <c:v>7.6135468287635094E-2</c:v>
                </c:pt>
                <c:pt idx="13905">
                  <c:v>7.5365834954636585E-2</c:v>
                </c:pt>
                <c:pt idx="13906">
                  <c:v>7.5647501620634744E-2</c:v>
                </c:pt>
                <c:pt idx="13907">
                  <c:v>7.6297001621636357E-2</c:v>
                </c:pt>
                <c:pt idx="13908">
                  <c:v>7.5938101620636106E-2</c:v>
                </c:pt>
                <c:pt idx="13909">
                  <c:v>7.6335668288635278E-2</c:v>
                </c:pt>
                <c:pt idx="13910">
                  <c:v>7.5586468288635716E-2</c:v>
                </c:pt>
                <c:pt idx="13911">
                  <c:v>7.5833801621635916E-2</c:v>
                </c:pt>
                <c:pt idx="13912">
                  <c:v>7.6692751621635497E-2</c:v>
                </c:pt>
                <c:pt idx="13913">
                  <c:v>7.6288734954635645E-2</c:v>
                </c:pt>
                <c:pt idx="13914">
                  <c:v>7.4736651621636258E-2</c:v>
                </c:pt>
                <c:pt idx="13915">
                  <c:v>7.5100151621635108E-2</c:v>
                </c:pt>
                <c:pt idx="13916">
                  <c:v>7.4626301620634466E-2</c:v>
                </c:pt>
                <c:pt idx="13917">
                  <c:v>7.5825451621632484E-2</c:v>
                </c:pt>
                <c:pt idx="13918">
                  <c:v>7.6133251620634029E-2</c:v>
                </c:pt>
                <c:pt idx="13919">
                  <c:v>7.5908068287635105E-2</c:v>
                </c:pt>
                <c:pt idx="13920">
                  <c:v>7.508455162163577E-2</c:v>
                </c:pt>
                <c:pt idx="13921">
                  <c:v>7.5041018287635014E-2</c:v>
                </c:pt>
                <c:pt idx="13922">
                  <c:v>7.6551568287634014E-2</c:v>
                </c:pt>
                <c:pt idx="13923">
                  <c:v>7.618735162063564E-2</c:v>
                </c:pt>
                <c:pt idx="13924">
                  <c:v>7.5527534954634407E-2</c:v>
                </c:pt>
                <c:pt idx="13925">
                  <c:v>7.4686668288634822E-2</c:v>
                </c:pt>
                <c:pt idx="13926">
                  <c:v>7.4624101620635402E-2</c:v>
                </c:pt>
                <c:pt idx="13927">
                  <c:v>7.6188184954636556E-2</c:v>
                </c:pt>
                <c:pt idx="13928">
                  <c:v>7.6470318287636646E-2</c:v>
                </c:pt>
                <c:pt idx="13929">
                  <c:v>7.6160684954636709E-2</c:v>
                </c:pt>
                <c:pt idx="13930">
                  <c:v>7.6178401621635944E-2</c:v>
                </c:pt>
                <c:pt idx="13931">
                  <c:v>7.696373495463496E-2</c:v>
                </c:pt>
                <c:pt idx="13932">
                  <c:v>7.7287434954635886E-2</c:v>
                </c:pt>
                <c:pt idx="13933">
                  <c:v>7.7227301621636629E-2</c:v>
                </c:pt>
                <c:pt idx="13934">
                  <c:v>7.6822484954636311E-2</c:v>
                </c:pt>
                <c:pt idx="13935">
                  <c:v>7.6403318287635275E-2</c:v>
                </c:pt>
                <c:pt idx="13936">
                  <c:v>7.6368451621634664E-2</c:v>
                </c:pt>
                <c:pt idx="13937">
                  <c:v>7.7060368287634434E-2</c:v>
                </c:pt>
                <c:pt idx="13938">
                  <c:v>7.7409534954636344E-2</c:v>
                </c:pt>
                <c:pt idx="13939">
                  <c:v>7.6284518287634301E-2</c:v>
                </c:pt>
                <c:pt idx="13940">
                  <c:v>7.5227618287634274E-2</c:v>
                </c:pt>
                <c:pt idx="13941">
                  <c:v>7.5512801620636255E-2</c:v>
                </c:pt>
                <c:pt idx="13942">
                  <c:v>7.6757634954635195E-2</c:v>
                </c:pt>
                <c:pt idx="13943">
                  <c:v>7.6612451621635019E-2</c:v>
                </c:pt>
                <c:pt idx="13944">
                  <c:v>7.6485318288636167E-2</c:v>
                </c:pt>
                <c:pt idx="13945">
                  <c:v>7.536951828763519E-2</c:v>
                </c:pt>
                <c:pt idx="13946">
                  <c:v>7.5947334954635709E-2</c:v>
                </c:pt>
                <c:pt idx="13947">
                  <c:v>7.708596828763517E-2</c:v>
                </c:pt>
                <c:pt idx="13948">
                  <c:v>7.7051951620635523E-2</c:v>
                </c:pt>
                <c:pt idx="13949">
                  <c:v>7.652353495463507E-2</c:v>
                </c:pt>
                <c:pt idx="13950">
                  <c:v>7.5892601621633832E-2</c:v>
                </c:pt>
                <c:pt idx="13951">
                  <c:v>7.6088384954635574E-2</c:v>
                </c:pt>
                <c:pt idx="13952">
                  <c:v>7.6783084954635955E-2</c:v>
                </c:pt>
                <c:pt idx="13953">
                  <c:v>7.6961368287635695E-2</c:v>
                </c:pt>
                <c:pt idx="13954">
                  <c:v>7.621318495463561E-2</c:v>
                </c:pt>
                <c:pt idx="13955">
                  <c:v>7.5620418287634467E-2</c:v>
                </c:pt>
                <c:pt idx="13956">
                  <c:v>7.6000718287634245E-2</c:v>
                </c:pt>
                <c:pt idx="13957">
                  <c:v>7.7201384954635716E-2</c:v>
                </c:pt>
                <c:pt idx="13958">
                  <c:v>7.7595951621635267E-2</c:v>
                </c:pt>
                <c:pt idx="13959">
                  <c:v>7.6416234954635259E-2</c:v>
                </c:pt>
                <c:pt idx="13960">
                  <c:v>7.6053318288634403E-2</c:v>
                </c:pt>
                <c:pt idx="13961">
                  <c:v>7.5652051620634625E-2</c:v>
                </c:pt>
                <c:pt idx="13962">
                  <c:v>7.7206651620635031E-2</c:v>
                </c:pt>
                <c:pt idx="13963">
                  <c:v>7.7122384954634443E-2</c:v>
                </c:pt>
                <c:pt idx="13964">
                  <c:v>7.6119784954634812E-2</c:v>
                </c:pt>
                <c:pt idx="13965">
                  <c:v>7.5912434954636426E-2</c:v>
                </c:pt>
                <c:pt idx="13966">
                  <c:v>7.582706828763533E-2</c:v>
                </c:pt>
                <c:pt idx="13967">
                  <c:v>7.5941868287635744E-2</c:v>
                </c:pt>
                <c:pt idx="13968">
                  <c:v>7.6299068287633803E-2</c:v>
                </c:pt>
                <c:pt idx="13969">
                  <c:v>7.5362434954634155E-2</c:v>
                </c:pt>
                <c:pt idx="13970">
                  <c:v>7.5177201621634909E-2</c:v>
                </c:pt>
                <c:pt idx="13971">
                  <c:v>7.5761651621634757E-2</c:v>
                </c:pt>
                <c:pt idx="13972">
                  <c:v>7.6417184954635703E-2</c:v>
                </c:pt>
                <c:pt idx="13973">
                  <c:v>7.6432701621635873E-2</c:v>
                </c:pt>
                <c:pt idx="13974">
                  <c:v>7.5805384954635985E-2</c:v>
                </c:pt>
                <c:pt idx="13975">
                  <c:v>7.6158268288635173E-2</c:v>
                </c:pt>
                <c:pt idx="13976">
                  <c:v>7.5846618287636419E-2</c:v>
                </c:pt>
                <c:pt idx="13977">
                  <c:v>7.6933734954636096E-2</c:v>
                </c:pt>
                <c:pt idx="13978">
                  <c:v>7.6403734954634844E-2</c:v>
                </c:pt>
                <c:pt idx="13979">
                  <c:v>7.678173495463439E-2</c:v>
                </c:pt>
                <c:pt idx="13980">
                  <c:v>7.5709784954634346E-2</c:v>
                </c:pt>
                <c:pt idx="13981">
                  <c:v>7.5257201620635344E-2</c:v>
                </c:pt>
                <c:pt idx="13982">
                  <c:v>7.6382534954634013E-2</c:v>
                </c:pt>
                <c:pt idx="13983">
                  <c:v>7.5802718288635079E-2</c:v>
                </c:pt>
                <c:pt idx="13984">
                  <c:v>7.5331068287635278E-2</c:v>
                </c:pt>
                <c:pt idx="13985">
                  <c:v>7.4067168287635626E-2</c:v>
                </c:pt>
                <c:pt idx="13986">
                  <c:v>7.4482718288635313E-2</c:v>
                </c:pt>
                <c:pt idx="13987">
                  <c:v>7.5884134954634336E-2</c:v>
                </c:pt>
                <c:pt idx="13988">
                  <c:v>7.5660451620635089E-2</c:v>
                </c:pt>
                <c:pt idx="13989">
                  <c:v>7.4734601621635394E-2</c:v>
                </c:pt>
                <c:pt idx="13990">
                  <c:v>7.4495434954634648E-2</c:v>
                </c:pt>
                <c:pt idx="13991">
                  <c:v>7.5027551620635707E-2</c:v>
                </c:pt>
                <c:pt idx="13992">
                  <c:v>7.6325684954635792E-2</c:v>
                </c:pt>
                <c:pt idx="13993">
                  <c:v>7.6551918288636417E-2</c:v>
                </c:pt>
                <c:pt idx="13994">
                  <c:v>7.5499684954634022E-2</c:v>
                </c:pt>
                <c:pt idx="13995">
                  <c:v>7.4797284954634252E-2</c:v>
                </c:pt>
                <c:pt idx="13996">
                  <c:v>7.5253818288635005E-2</c:v>
                </c:pt>
                <c:pt idx="13997">
                  <c:v>7.636205162163448E-2</c:v>
                </c:pt>
                <c:pt idx="13998">
                  <c:v>7.6214901620634296E-2</c:v>
                </c:pt>
                <c:pt idx="13999">
                  <c:v>7.516340162163529E-2</c:v>
                </c:pt>
                <c:pt idx="14000">
                  <c:v>7.5046534954635563E-2</c:v>
                </c:pt>
                <c:pt idx="14001">
                  <c:v>7.4673101621634347E-2</c:v>
                </c:pt>
                <c:pt idx="14002">
                  <c:v>7.5936968287635326E-2</c:v>
                </c:pt>
                <c:pt idx="14003">
                  <c:v>7.5569118287635378E-2</c:v>
                </c:pt>
                <c:pt idx="14004">
                  <c:v>7.5123234954634827E-2</c:v>
                </c:pt>
                <c:pt idx="14005">
                  <c:v>7.493103495463585E-2</c:v>
                </c:pt>
                <c:pt idx="14006">
                  <c:v>7.4667451621635822E-2</c:v>
                </c:pt>
                <c:pt idx="14007">
                  <c:v>7.5163551621635266E-2</c:v>
                </c:pt>
                <c:pt idx="14008">
                  <c:v>7.5380284954634919E-2</c:v>
                </c:pt>
                <c:pt idx="14009">
                  <c:v>7.4489768287634123E-2</c:v>
                </c:pt>
                <c:pt idx="14010">
                  <c:v>7.4180168288634635E-2</c:v>
                </c:pt>
                <c:pt idx="14011">
                  <c:v>7.3937618287635148E-2</c:v>
                </c:pt>
                <c:pt idx="14012">
                  <c:v>7.5514384954635277E-2</c:v>
                </c:pt>
                <c:pt idx="14013">
                  <c:v>7.4964101620634965E-2</c:v>
                </c:pt>
                <c:pt idx="14014">
                  <c:v>7.4285418288635358E-2</c:v>
                </c:pt>
                <c:pt idx="14015">
                  <c:v>7.4112534954634685E-2</c:v>
                </c:pt>
                <c:pt idx="14016">
                  <c:v>7.4654734954634622E-2</c:v>
                </c:pt>
                <c:pt idx="14017">
                  <c:v>7.6790334954635414E-2</c:v>
                </c:pt>
                <c:pt idx="14018">
                  <c:v>7.5882884954633939E-2</c:v>
                </c:pt>
                <c:pt idx="14019">
                  <c:v>7.5171734954634944E-2</c:v>
                </c:pt>
                <c:pt idx="14020">
                  <c:v>7.4226301621635488E-2</c:v>
                </c:pt>
                <c:pt idx="14021">
                  <c:v>7.4068101620635846E-2</c:v>
                </c:pt>
                <c:pt idx="14022">
                  <c:v>7.5005734954634834E-2</c:v>
                </c:pt>
                <c:pt idx="14023">
                  <c:v>7.4339118287635758E-2</c:v>
                </c:pt>
                <c:pt idx="14024">
                  <c:v>7.4274268288634732E-2</c:v>
                </c:pt>
                <c:pt idx="14025">
                  <c:v>7.3490568288635233E-2</c:v>
                </c:pt>
                <c:pt idx="14026">
                  <c:v>7.3662301621634813E-2</c:v>
                </c:pt>
                <c:pt idx="14027">
                  <c:v>7.4329734954636267E-2</c:v>
                </c:pt>
                <c:pt idx="14028">
                  <c:v>7.4444418287635289E-2</c:v>
                </c:pt>
                <c:pt idx="14029">
                  <c:v>7.4453601621634308E-2</c:v>
                </c:pt>
                <c:pt idx="14030">
                  <c:v>7.3187334954635391E-2</c:v>
                </c:pt>
                <c:pt idx="14031">
                  <c:v>7.3383918287634048E-2</c:v>
                </c:pt>
                <c:pt idx="14032">
                  <c:v>7.4965784954635156E-2</c:v>
                </c:pt>
                <c:pt idx="14033">
                  <c:v>7.4676051620634981E-2</c:v>
                </c:pt>
                <c:pt idx="14034">
                  <c:v>7.4162884954635105E-2</c:v>
                </c:pt>
                <c:pt idx="14035">
                  <c:v>7.3725101620636752E-2</c:v>
                </c:pt>
                <c:pt idx="14036">
                  <c:v>7.3787851621636508E-2</c:v>
                </c:pt>
                <c:pt idx="14037">
                  <c:v>7.4815851621634538E-2</c:v>
                </c:pt>
                <c:pt idx="14038">
                  <c:v>7.4614618287634743E-2</c:v>
                </c:pt>
                <c:pt idx="14039">
                  <c:v>7.4431668288635594E-2</c:v>
                </c:pt>
                <c:pt idx="14040">
                  <c:v>7.4379284954634445E-2</c:v>
                </c:pt>
                <c:pt idx="14041">
                  <c:v>7.3795484954635088E-2</c:v>
                </c:pt>
                <c:pt idx="14042">
                  <c:v>7.5413001620635273E-2</c:v>
                </c:pt>
                <c:pt idx="14043">
                  <c:v>7.5222584954635879E-2</c:v>
                </c:pt>
                <c:pt idx="14044">
                  <c:v>7.4048634954634013E-2</c:v>
                </c:pt>
                <c:pt idx="14045">
                  <c:v>7.3714184954635359E-2</c:v>
                </c:pt>
                <c:pt idx="14046">
                  <c:v>7.3984984954634486E-2</c:v>
                </c:pt>
                <c:pt idx="14047">
                  <c:v>7.593043495463539E-2</c:v>
                </c:pt>
                <c:pt idx="14048">
                  <c:v>7.5669484954635907E-2</c:v>
                </c:pt>
                <c:pt idx="14049">
                  <c:v>7.5123951621634349E-2</c:v>
                </c:pt>
                <c:pt idx="14050">
                  <c:v>7.4647018288635097E-2</c:v>
                </c:pt>
                <c:pt idx="14051">
                  <c:v>7.460093495463474E-2</c:v>
                </c:pt>
                <c:pt idx="14052">
                  <c:v>7.5549301620634696E-2</c:v>
                </c:pt>
                <c:pt idx="14053">
                  <c:v>7.5083101620634723E-2</c:v>
                </c:pt>
                <c:pt idx="14054">
                  <c:v>7.4756684954634084E-2</c:v>
                </c:pt>
                <c:pt idx="14055">
                  <c:v>7.3995701620635318E-2</c:v>
                </c:pt>
                <c:pt idx="14056">
                  <c:v>7.5082684954635243E-2</c:v>
                </c:pt>
                <c:pt idx="14057">
                  <c:v>7.6080134954635087E-2</c:v>
                </c:pt>
                <c:pt idx="14058">
                  <c:v>7.5421684954633778E-2</c:v>
                </c:pt>
                <c:pt idx="14059">
                  <c:v>7.3888134954634227E-2</c:v>
                </c:pt>
                <c:pt idx="14060">
                  <c:v>7.3522368287635503E-2</c:v>
                </c:pt>
                <c:pt idx="14061">
                  <c:v>7.3964818287635042E-2</c:v>
                </c:pt>
                <c:pt idx="14062">
                  <c:v>7.5741151620634911E-2</c:v>
                </c:pt>
                <c:pt idx="14063">
                  <c:v>7.6213651621635764E-2</c:v>
                </c:pt>
                <c:pt idx="14064">
                  <c:v>7.5471651621635077E-2</c:v>
                </c:pt>
                <c:pt idx="14065">
                  <c:v>7.3902018288636656E-2</c:v>
                </c:pt>
                <c:pt idx="14066">
                  <c:v>7.3539018287636454E-2</c:v>
                </c:pt>
                <c:pt idx="14067">
                  <c:v>7.5090701621636585E-2</c:v>
                </c:pt>
                <c:pt idx="14068">
                  <c:v>7.5854651620636121E-2</c:v>
                </c:pt>
                <c:pt idx="14069">
                  <c:v>7.4294601621636064E-2</c:v>
                </c:pt>
                <c:pt idx="14070">
                  <c:v>7.3951668287635913E-2</c:v>
                </c:pt>
                <c:pt idx="14071">
                  <c:v>7.3088201620635035E-2</c:v>
                </c:pt>
                <c:pt idx="14072">
                  <c:v>7.5281284954634403E-2</c:v>
                </c:pt>
                <c:pt idx="14073">
                  <c:v>7.4987951620634791E-2</c:v>
                </c:pt>
                <c:pt idx="14074">
                  <c:v>7.411085162063627E-2</c:v>
                </c:pt>
                <c:pt idx="14075">
                  <c:v>7.3080568288634767E-2</c:v>
                </c:pt>
                <c:pt idx="14076">
                  <c:v>7.3232134954634903E-2</c:v>
                </c:pt>
                <c:pt idx="14077">
                  <c:v>7.5459384954635583E-2</c:v>
                </c:pt>
                <c:pt idx="14078">
                  <c:v>7.5304701620636211E-2</c:v>
                </c:pt>
                <c:pt idx="14079">
                  <c:v>7.395771828763556E-2</c:v>
                </c:pt>
                <c:pt idx="14080">
                  <c:v>7.3758534954634941E-2</c:v>
                </c:pt>
                <c:pt idx="14081">
                  <c:v>7.3690201620635692E-2</c:v>
                </c:pt>
                <c:pt idx="14082">
                  <c:v>7.520723495463591E-2</c:v>
                </c:pt>
                <c:pt idx="14083">
                  <c:v>7.511563495463483E-2</c:v>
                </c:pt>
                <c:pt idx="14084">
                  <c:v>7.4543268288635917E-2</c:v>
                </c:pt>
                <c:pt idx="14085">
                  <c:v>7.3681401621634196E-2</c:v>
                </c:pt>
                <c:pt idx="14086">
                  <c:v>7.3800618288636516E-2</c:v>
                </c:pt>
                <c:pt idx="14087">
                  <c:v>7.4988968288634356E-2</c:v>
                </c:pt>
                <c:pt idx="14088">
                  <c:v>7.5200734954636334E-2</c:v>
                </c:pt>
                <c:pt idx="14089">
                  <c:v>7.4770501621635704E-2</c:v>
                </c:pt>
                <c:pt idx="14090">
                  <c:v>7.3528468287633958E-2</c:v>
                </c:pt>
                <c:pt idx="14091">
                  <c:v>7.3410901621636798E-2</c:v>
                </c:pt>
                <c:pt idx="14092">
                  <c:v>7.4935801620636427E-2</c:v>
                </c:pt>
                <c:pt idx="14093">
                  <c:v>7.4403701621635593E-2</c:v>
                </c:pt>
                <c:pt idx="14094">
                  <c:v>7.4209401621635168E-2</c:v>
                </c:pt>
                <c:pt idx="14095">
                  <c:v>7.3731634954635E-2</c:v>
                </c:pt>
                <c:pt idx="14096">
                  <c:v>7.3335451621636155E-2</c:v>
                </c:pt>
                <c:pt idx="14097">
                  <c:v>7.5203768287634448E-2</c:v>
                </c:pt>
                <c:pt idx="14098">
                  <c:v>7.4901918288634933E-2</c:v>
                </c:pt>
                <c:pt idx="14099">
                  <c:v>7.4839251621634434E-2</c:v>
                </c:pt>
                <c:pt idx="14100">
                  <c:v>7.4043434954635418E-2</c:v>
                </c:pt>
                <c:pt idx="14101">
                  <c:v>7.4383268288634868E-2</c:v>
                </c:pt>
                <c:pt idx="14102">
                  <c:v>7.6233218288635302E-2</c:v>
                </c:pt>
                <c:pt idx="14103">
                  <c:v>7.5684401621634395E-2</c:v>
                </c:pt>
                <c:pt idx="14104">
                  <c:v>7.4916151620634169E-2</c:v>
                </c:pt>
                <c:pt idx="14105">
                  <c:v>7.378533495463549E-2</c:v>
                </c:pt>
                <c:pt idx="14106">
                  <c:v>7.3543001620635012E-2</c:v>
                </c:pt>
                <c:pt idx="14107">
                  <c:v>7.5522051621634306E-2</c:v>
                </c:pt>
                <c:pt idx="14108">
                  <c:v>7.4873101621635657E-2</c:v>
                </c:pt>
                <c:pt idx="14109">
                  <c:v>7.4440618287635291E-2</c:v>
                </c:pt>
                <c:pt idx="14110">
                  <c:v>7.4368234954636764E-2</c:v>
                </c:pt>
                <c:pt idx="14111">
                  <c:v>7.3913601621635211E-2</c:v>
                </c:pt>
                <c:pt idx="14112">
                  <c:v>7.5897384954634634E-2</c:v>
                </c:pt>
                <c:pt idx="14113">
                  <c:v>7.5845034954633933E-2</c:v>
                </c:pt>
                <c:pt idx="14114">
                  <c:v>7.4864701620635105E-2</c:v>
                </c:pt>
                <c:pt idx="14115">
                  <c:v>7.4020784954635405E-2</c:v>
                </c:pt>
                <c:pt idx="14116">
                  <c:v>7.3520334954634864E-2</c:v>
                </c:pt>
                <c:pt idx="14117">
                  <c:v>7.5426884954635925E-2</c:v>
                </c:pt>
                <c:pt idx="14118">
                  <c:v>7.5568634954635089E-2</c:v>
                </c:pt>
                <c:pt idx="14119">
                  <c:v>7.4884151620635026E-2</c:v>
                </c:pt>
                <c:pt idx="14120">
                  <c:v>7.4013551620636081E-2</c:v>
                </c:pt>
                <c:pt idx="14121">
                  <c:v>7.4148251621634659E-2</c:v>
                </c:pt>
                <c:pt idx="14122">
                  <c:v>7.6046801620634513E-2</c:v>
                </c:pt>
                <c:pt idx="14123">
                  <c:v>7.5872734954636117E-2</c:v>
                </c:pt>
                <c:pt idx="14124">
                  <c:v>7.5027001621634698E-2</c:v>
                </c:pt>
                <c:pt idx="14125">
                  <c:v>7.4531784954634889E-2</c:v>
                </c:pt>
                <c:pt idx="14126">
                  <c:v>7.520258495463486E-2</c:v>
                </c:pt>
                <c:pt idx="14127">
                  <c:v>7.7320418288634146E-2</c:v>
                </c:pt>
                <c:pt idx="14128">
                  <c:v>7.7032451620635017E-2</c:v>
                </c:pt>
                <c:pt idx="14129">
                  <c:v>7.634176828763542E-2</c:v>
                </c:pt>
                <c:pt idx="14130">
                  <c:v>7.5309851620635998E-2</c:v>
                </c:pt>
                <c:pt idx="14131">
                  <c:v>7.5091868288634261E-2</c:v>
                </c:pt>
                <c:pt idx="14132">
                  <c:v>7.6600768287635207E-2</c:v>
                </c:pt>
                <c:pt idx="14133">
                  <c:v>7.6471251621635178E-2</c:v>
                </c:pt>
                <c:pt idx="14134">
                  <c:v>7.5196201621634901E-2</c:v>
                </c:pt>
                <c:pt idx="14135">
                  <c:v>7.4967001621635193E-2</c:v>
                </c:pt>
                <c:pt idx="14136">
                  <c:v>7.5107284954634951E-2</c:v>
                </c:pt>
                <c:pt idx="14137">
                  <c:v>7.6079101621635475E-2</c:v>
                </c:pt>
                <c:pt idx="14138">
                  <c:v>7.5708918287634847E-2</c:v>
                </c:pt>
                <c:pt idx="14139">
                  <c:v>7.5218118287635166E-2</c:v>
                </c:pt>
                <c:pt idx="14140">
                  <c:v>7.4312001621635121E-2</c:v>
                </c:pt>
                <c:pt idx="14141">
                  <c:v>7.4818234954635715E-2</c:v>
                </c:pt>
                <c:pt idx="14142">
                  <c:v>7.5816818287634563E-2</c:v>
                </c:pt>
                <c:pt idx="14143">
                  <c:v>7.5044568287635643E-2</c:v>
                </c:pt>
                <c:pt idx="14144">
                  <c:v>7.5035468287635881E-2</c:v>
                </c:pt>
                <c:pt idx="14145">
                  <c:v>7.3964634954634706E-2</c:v>
                </c:pt>
                <c:pt idx="14146">
                  <c:v>7.4661851621634329E-2</c:v>
                </c:pt>
                <c:pt idx="14147">
                  <c:v>7.5473918287634861E-2</c:v>
                </c:pt>
                <c:pt idx="14148">
                  <c:v>7.5192851620634743E-2</c:v>
                </c:pt>
                <c:pt idx="14149">
                  <c:v>7.4444268287635312E-2</c:v>
                </c:pt>
                <c:pt idx="14150">
                  <c:v>7.4036168287635734E-2</c:v>
                </c:pt>
                <c:pt idx="14151">
                  <c:v>7.3920018287635531E-2</c:v>
                </c:pt>
                <c:pt idx="14152">
                  <c:v>7.5235651621634064E-2</c:v>
                </c:pt>
                <c:pt idx="14153">
                  <c:v>7.5061818288634813E-2</c:v>
                </c:pt>
                <c:pt idx="14154">
                  <c:v>7.4667718288635415E-2</c:v>
                </c:pt>
                <c:pt idx="14155">
                  <c:v>7.4701084954634484E-2</c:v>
                </c:pt>
                <c:pt idx="14156">
                  <c:v>7.4304534954634877E-2</c:v>
                </c:pt>
                <c:pt idx="14157">
                  <c:v>7.4797234954635444E-2</c:v>
                </c:pt>
                <c:pt idx="14158">
                  <c:v>7.4451701621635197E-2</c:v>
                </c:pt>
                <c:pt idx="14159">
                  <c:v>7.4562934954636534E-2</c:v>
                </c:pt>
                <c:pt idx="14160">
                  <c:v>7.3893984954635089E-2</c:v>
                </c:pt>
                <c:pt idx="14161">
                  <c:v>7.4060851621636475E-2</c:v>
                </c:pt>
                <c:pt idx="14162">
                  <c:v>7.4325134954634026E-2</c:v>
                </c:pt>
                <c:pt idx="14163">
                  <c:v>7.4490034954635492E-2</c:v>
                </c:pt>
                <c:pt idx="14164">
                  <c:v>7.4088718288635308E-2</c:v>
                </c:pt>
                <c:pt idx="14165">
                  <c:v>7.4011184954635129E-2</c:v>
                </c:pt>
                <c:pt idx="14166">
                  <c:v>7.4070334954635358E-2</c:v>
                </c:pt>
                <c:pt idx="14167">
                  <c:v>7.5463168287635357E-2</c:v>
                </c:pt>
                <c:pt idx="14168">
                  <c:v>7.5660984954636051E-2</c:v>
                </c:pt>
                <c:pt idx="14169">
                  <c:v>7.4414918287635162E-2</c:v>
                </c:pt>
                <c:pt idx="14170">
                  <c:v>7.3303568287634763E-2</c:v>
                </c:pt>
                <c:pt idx="14171">
                  <c:v>7.3828384954635867E-2</c:v>
                </c:pt>
                <c:pt idx="14172">
                  <c:v>7.5424984954635038E-2</c:v>
                </c:pt>
                <c:pt idx="14173">
                  <c:v>7.5519351620636416E-2</c:v>
                </c:pt>
                <c:pt idx="14174">
                  <c:v>7.4961668287636757E-2</c:v>
                </c:pt>
                <c:pt idx="14175">
                  <c:v>7.4234751621634759E-2</c:v>
                </c:pt>
                <c:pt idx="14176">
                  <c:v>7.4473884954635056E-2</c:v>
                </c:pt>
                <c:pt idx="14177">
                  <c:v>7.5666084954635254E-2</c:v>
                </c:pt>
                <c:pt idx="14178">
                  <c:v>7.5607534954634931E-2</c:v>
                </c:pt>
                <c:pt idx="14179">
                  <c:v>7.5064101621634821E-2</c:v>
                </c:pt>
                <c:pt idx="14180">
                  <c:v>7.4279484954635239E-2</c:v>
                </c:pt>
                <c:pt idx="14181">
                  <c:v>7.4953201620635485E-2</c:v>
                </c:pt>
                <c:pt idx="14182">
                  <c:v>7.6949934954635341E-2</c:v>
                </c:pt>
                <c:pt idx="14183">
                  <c:v>7.6635118287635168E-2</c:v>
                </c:pt>
                <c:pt idx="14184">
                  <c:v>7.5327834954634826E-2</c:v>
                </c:pt>
                <c:pt idx="14185">
                  <c:v>7.4137751621634523E-2</c:v>
                </c:pt>
                <c:pt idx="14186">
                  <c:v>7.3938001621634358E-2</c:v>
                </c:pt>
                <c:pt idx="14187">
                  <c:v>7.5187051621634554E-2</c:v>
                </c:pt>
                <c:pt idx="14188">
                  <c:v>7.5771934954635883E-2</c:v>
                </c:pt>
                <c:pt idx="14189">
                  <c:v>7.5220568288635464E-2</c:v>
                </c:pt>
                <c:pt idx="14190">
                  <c:v>7.5138701621634413E-2</c:v>
                </c:pt>
                <c:pt idx="14191">
                  <c:v>7.4640084954633951E-2</c:v>
                </c:pt>
                <c:pt idx="14192">
                  <c:v>7.5880268288635394E-2</c:v>
                </c:pt>
                <c:pt idx="14193">
                  <c:v>7.5818384954635137E-2</c:v>
                </c:pt>
                <c:pt idx="14194">
                  <c:v>7.5061484954636187E-2</c:v>
                </c:pt>
                <c:pt idx="14195">
                  <c:v>7.4280101621635369E-2</c:v>
                </c:pt>
                <c:pt idx="14196">
                  <c:v>7.4548534954635232E-2</c:v>
                </c:pt>
                <c:pt idx="14197">
                  <c:v>7.5338668287635274E-2</c:v>
                </c:pt>
                <c:pt idx="14198">
                  <c:v>7.5366184954635346E-2</c:v>
                </c:pt>
                <c:pt idx="14199">
                  <c:v>7.5338784954634891E-2</c:v>
                </c:pt>
                <c:pt idx="14200">
                  <c:v>7.4620751621635423E-2</c:v>
                </c:pt>
                <c:pt idx="14201">
                  <c:v>7.4472034954634753E-2</c:v>
                </c:pt>
                <c:pt idx="14202">
                  <c:v>7.525476828763536E-2</c:v>
                </c:pt>
                <c:pt idx="14203">
                  <c:v>7.5654334954634722E-2</c:v>
                </c:pt>
                <c:pt idx="14204">
                  <c:v>7.4381768287635014E-2</c:v>
                </c:pt>
                <c:pt idx="14205">
                  <c:v>7.4066018288634711E-2</c:v>
                </c:pt>
                <c:pt idx="14206">
                  <c:v>7.3921718288635946E-2</c:v>
                </c:pt>
                <c:pt idx="14207">
                  <c:v>7.4756318288635187E-2</c:v>
                </c:pt>
                <c:pt idx="14208">
                  <c:v>7.4920068288635649E-2</c:v>
                </c:pt>
                <c:pt idx="14209">
                  <c:v>7.4246684954633851E-2</c:v>
                </c:pt>
                <c:pt idx="14210">
                  <c:v>7.3196301620635312E-2</c:v>
                </c:pt>
                <c:pt idx="14211">
                  <c:v>7.3579934954635023E-2</c:v>
                </c:pt>
                <c:pt idx="14212">
                  <c:v>7.4843784954634091E-2</c:v>
                </c:pt>
                <c:pt idx="14213">
                  <c:v>7.5009234954634879E-2</c:v>
                </c:pt>
                <c:pt idx="14214">
                  <c:v>7.4490634954635399E-2</c:v>
                </c:pt>
                <c:pt idx="14215">
                  <c:v>7.4013354001635806E-2</c:v>
                </c:pt>
                <c:pt idx="14216">
                  <c:v>7.4567168287636237E-2</c:v>
                </c:pt>
                <c:pt idx="14217">
                  <c:v>7.5368318288635466E-2</c:v>
                </c:pt>
                <c:pt idx="14218">
                  <c:v>7.5462201621634778E-2</c:v>
                </c:pt>
                <c:pt idx="14219">
                  <c:v>7.4517468287634531E-2</c:v>
                </c:pt>
                <c:pt idx="14220">
                  <c:v>7.443510162163483E-2</c:v>
                </c:pt>
                <c:pt idx="14221">
                  <c:v>7.4072718287634759E-2</c:v>
                </c:pt>
                <c:pt idx="14222">
                  <c:v>7.4841768287635363E-2</c:v>
                </c:pt>
                <c:pt idx="14223">
                  <c:v>7.4729818288636368E-2</c:v>
                </c:pt>
                <c:pt idx="14224">
                  <c:v>7.3849484954633754E-2</c:v>
                </c:pt>
                <c:pt idx="14225">
                  <c:v>7.3388401621634985E-2</c:v>
                </c:pt>
                <c:pt idx="14226">
                  <c:v>7.357505162063474E-2</c:v>
                </c:pt>
                <c:pt idx="14227">
                  <c:v>7.4848218287636131E-2</c:v>
                </c:pt>
                <c:pt idx="14228">
                  <c:v>7.4692884954636357E-2</c:v>
                </c:pt>
                <c:pt idx="14229">
                  <c:v>7.3608868288635693E-2</c:v>
                </c:pt>
                <c:pt idx="14230">
                  <c:v>7.3367951621635813E-2</c:v>
                </c:pt>
                <c:pt idx="14231">
                  <c:v>7.3153084954636599E-2</c:v>
                </c:pt>
                <c:pt idx="14232">
                  <c:v>7.4722884954635221E-2</c:v>
                </c:pt>
                <c:pt idx="14233">
                  <c:v>7.501661828763409E-2</c:v>
                </c:pt>
                <c:pt idx="14234">
                  <c:v>7.4683734954634234E-2</c:v>
                </c:pt>
                <c:pt idx="14235">
                  <c:v>7.404633495463378E-2</c:v>
                </c:pt>
                <c:pt idx="14236">
                  <c:v>7.4258084954635623E-2</c:v>
                </c:pt>
                <c:pt idx="14237">
                  <c:v>7.5459634954634952E-2</c:v>
                </c:pt>
                <c:pt idx="14238">
                  <c:v>7.4939184954635168E-2</c:v>
                </c:pt>
                <c:pt idx="14239">
                  <c:v>7.3941934954635885E-2</c:v>
                </c:pt>
                <c:pt idx="14240">
                  <c:v>7.3529451621636627E-2</c:v>
                </c:pt>
                <c:pt idx="14241">
                  <c:v>7.43735682886352E-2</c:v>
                </c:pt>
                <c:pt idx="14242">
                  <c:v>7.53217378286343E-2</c:v>
                </c:pt>
                <c:pt idx="14243">
                  <c:v>7.5126701621636288E-2</c:v>
                </c:pt>
                <c:pt idx="14244">
                  <c:v>7.4272184954635195E-2</c:v>
                </c:pt>
                <c:pt idx="14245">
                  <c:v>7.4090201621634849E-2</c:v>
                </c:pt>
                <c:pt idx="14246">
                  <c:v>7.4066218288635272E-2</c:v>
                </c:pt>
                <c:pt idx="14247">
                  <c:v>7.4584601621633967E-2</c:v>
                </c:pt>
                <c:pt idx="14248">
                  <c:v>7.5107634954635488E-2</c:v>
                </c:pt>
                <c:pt idx="14249">
                  <c:v>7.4058518287635794E-2</c:v>
                </c:pt>
                <c:pt idx="14250">
                  <c:v>7.3538051620635786E-2</c:v>
                </c:pt>
                <c:pt idx="14251">
                  <c:v>7.4243684954637873E-2</c:v>
                </c:pt>
                <c:pt idx="14252">
                  <c:v>7.5200468288635053E-2</c:v>
                </c:pt>
                <c:pt idx="14253">
                  <c:v>7.4690784954634909E-2</c:v>
                </c:pt>
                <c:pt idx="14254">
                  <c:v>7.4281234954634373E-2</c:v>
                </c:pt>
                <c:pt idx="14255">
                  <c:v>7.3678951621635763E-2</c:v>
                </c:pt>
                <c:pt idx="14256">
                  <c:v>7.405605162063536E-2</c:v>
                </c:pt>
                <c:pt idx="14257">
                  <c:v>7.5312251621635712E-2</c:v>
                </c:pt>
                <c:pt idx="14258">
                  <c:v>7.5817834954635815E-2</c:v>
                </c:pt>
                <c:pt idx="14259">
                  <c:v>7.5512001621635877E-2</c:v>
                </c:pt>
                <c:pt idx="14260">
                  <c:v>7.4645901621636229E-2</c:v>
                </c:pt>
                <c:pt idx="14261">
                  <c:v>7.4468351621634371E-2</c:v>
                </c:pt>
                <c:pt idx="14262">
                  <c:v>7.5431418288633895E-2</c:v>
                </c:pt>
                <c:pt idx="14263">
                  <c:v>7.5978268287636569E-2</c:v>
                </c:pt>
                <c:pt idx="14264">
                  <c:v>7.5356401620634644E-2</c:v>
                </c:pt>
                <c:pt idx="14265">
                  <c:v>7.4213834954635433E-2</c:v>
                </c:pt>
                <c:pt idx="14266">
                  <c:v>7.4775834954635828E-2</c:v>
                </c:pt>
                <c:pt idx="14267">
                  <c:v>7.5676601620635525E-2</c:v>
                </c:pt>
                <c:pt idx="14268">
                  <c:v>7.5921101620634618E-2</c:v>
                </c:pt>
                <c:pt idx="14269">
                  <c:v>7.5565201620635764E-2</c:v>
                </c:pt>
                <c:pt idx="14270">
                  <c:v>7.5520884954634854E-2</c:v>
                </c:pt>
                <c:pt idx="14271">
                  <c:v>7.4307218288634319E-2</c:v>
                </c:pt>
                <c:pt idx="14272">
                  <c:v>7.5827901621634469E-2</c:v>
                </c:pt>
                <c:pt idx="14273">
                  <c:v>7.569470162163397E-2</c:v>
                </c:pt>
                <c:pt idx="14274">
                  <c:v>7.4825818288635576E-2</c:v>
                </c:pt>
                <c:pt idx="14275">
                  <c:v>7.4257734954635085E-2</c:v>
                </c:pt>
                <c:pt idx="14276">
                  <c:v>7.4642101621634455E-2</c:v>
                </c:pt>
                <c:pt idx="14277">
                  <c:v>7.5961551621634898E-2</c:v>
                </c:pt>
                <c:pt idx="14278">
                  <c:v>7.6084834954636721E-2</c:v>
                </c:pt>
                <c:pt idx="14279">
                  <c:v>7.5487151621635024E-2</c:v>
                </c:pt>
                <c:pt idx="14280">
                  <c:v>7.5005868287636362E-2</c:v>
                </c:pt>
                <c:pt idx="14281">
                  <c:v>7.4931534954634588E-2</c:v>
                </c:pt>
                <c:pt idx="14282">
                  <c:v>7.655746828863555E-2</c:v>
                </c:pt>
                <c:pt idx="14283">
                  <c:v>7.6651801621634791E-2</c:v>
                </c:pt>
                <c:pt idx="14284">
                  <c:v>7.4932618288634872E-2</c:v>
                </c:pt>
                <c:pt idx="14285">
                  <c:v>7.5197368287634264E-2</c:v>
                </c:pt>
                <c:pt idx="14286">
                  <c:v>7.4503634954634551E-2</c:v>
                </c:pt>
                <c:pt idx="14287">
                  <c:v>7.5704951621634736E-2</c:v>
                </c:pt>
                <c:pt idx="14288">
                  <c:v>7.617268495463661E-2</c:v>
                </c:pt>
                <c:pt idx="14289">
                  <c:v>7.4941134954634864E-2</c:v>
                </c:pt>
                <c:pt idx="14290">
                  <c:v>7.4667451621635822E-2</c:v>
                </c:pt>
                <c:pt idx="14291">
                  <c:v>7.6067351620634854E-2</c:v>
                </c:pt>
                <c:pt idx="14292">
                  <c:v>7.6683318287635333E-2</c:v>
                </c:pt>
                <c:pt idx="14293">
                  <c:v>7.57869849546359E-2</c:v>
                </c:pt>
                <c:pt idx="14294">
                  <c:v>7.533158495463424E-2</c:v>
                </c:pt>
                <c:pt idx="14295">
                  <c:v>7.4202251620635012E-2</c:v>
                </c:pt>
                <c:pt idx="14296">
                  <c:v>7.4288101620634622E-2</c:v>
                </c:pt>
                <c:pt idx="14297">
                  <c:v>7.5241968287634992E-2</c:v>
                </c:pt>
                <c:pt idx="14298">
                  <c:v>7.5535268288634244E-2</c:v>
                </c:pt>
                <c:pt idx="14299">
                  <c:v>7.5769218288634393E-2</c:v>
                </c:pt>
                <c:pt idx="14300">
                  <c:v>7.4512651621635145E-2</c:v>
                </c:pt>
                <c:pt idx="14301">
                  <c:v>7.4818034954635154E-2</c:v>
                </c:pt>
                <c:pt idx="14302">
                  <c:v>7.513008495463494E-2</c:v>
                </c:pt>
                <c:pt idx="14303">
                  <c:v>7.5262768287634702E-2</c:v>
                </c:pt>
                <c:pt idx="14304">
                  <c:v>7.4615368287634626E-2</c:v>
                </c:pt>
                <c:pt idx="14305">
                  <c:v>7.4757251621635407E-2</c:v>
                </c:pt>
                <c:pt idx="14306">
                  <c:v>7.3720884954635496E-2</c:v>
                </c:pt>
                <c:pt idx="14307">
                  <c:v>7.5231434954634496E-2</c:v>
                </c:pt>
                <c:pt idx="14308">
                  <c:v>7.509903495463624E-2</c:v>
                </c:pt>
                <c:pt idx="14309">
                  <c:v>7.4354901621635522E-2</c:v>
                </c:pt>
                <c:pt idx="14310">
                  <c:v>7.3943401620635202E-2</c:v>
                </c:pt>
                <c:pt idx="14311">
                  <c:v>7.3262668287634641E-2</c:v>
                </c:pt>
                <c:pt idx="14312">
                  <c:v>7.4310934954635061E-2</c:v>
                </c:pt>
                <c:pt idx="14313">
                  <c:v>7.5145784954635447E-2</c:v>
                </c:pt>
                <c:pt idx="14314">
                  <c:v>7.5115851621635615E-2</c:v>
                </c:pt>
                <c:pt idx="14315">
                  <c:v>7.485001828763585E-2</c:v>
                </c:pt>
                <c:pt idx="14316">
                  <c:v>7.5373301621635053E-2</c:v>
                </c:pt>
                <c:pt idx="14317">
                  <c:v>7.583975162163617E-2</c:v>
                </c:pt>
                <c:pt idx="14318">
                  <c:v>7.6169818288635144E-2</c:v>
                </c:pt>
                <c:pt idx="14319">
                  <c:v>7.5908901620635932E-2</c:v>
                </c:pt>
                <c:pt idx="14320">
                  <c:v>7.5124018287635069E-2</c:v>
                </c:pt>
                <c:pt idx="14321">
                  <c:v>7.4712301620635829E-2</c:v>
                </c:pt>
                <c:pt idx="14322">
                  <c:v>7.5711818287636762E-2</c:v>
                </c:pt>
                <c:pt idx="14323">
                  <c:v>7.6260251620634906E-2</c:v>
                </c:pt>
                <c:pt idx="14324">
                  <c:v>7.5218384954636536E-2</c:v>
                </c:pt>
                <c:pt idx="14325">
                  <c:v>7.4793484954634254E-2</c:v>
                </c:pt>
                <c:pt idx="14326">
                  <c:v>7.4333418288634961E-2</c:v>
                </c:pt>
                <c:pt idx="14327">
                  <c:v>7.5721818287632831E-2</c:v>
                </c:pt>
                <c:pt idx="14328">
                  <c:v>7.4933101621635162E-2</c:v>
                </c:pt>
                <c:pt idx="14329">
                  <c:v>7.4628484954635171E-2</c:v>
                </c:pt>
                <c:pt idx="14330">
                  <c:v>7.3942201621635478E-2</c:v>
                </c:pt>
                <c:pt idx="14331">
                  <c:v>7.3957884954635761E-2</c:v>
                </c:pt>
                <c:pt idx="14332">
                  <c:v>7.5192084954636501E-2</c:v>
                </c:pt>
                <c:pt idx="14333">
                  <c:v>7.5104201620636163E-2</c:v>
                </c:pt>
                <c:pt idx="14334">
                  <c:v>7.4356218287636638E-2</c:v>
                </c:pt>
                <c:pt idx="14335">
                  <c:v>7.4318484954636249E-2</c:v>
                </c:pt>
                <c:pt idx="14336">
                  <c:v>7.3868418287634713E-2</c:v>
                </c:pt>
                <c:pt idx="14337">
                  <c:v>7.4980051621636706E-2</c:v>
                </c:pt>
                <c:pt idx="14338">
                  <c:v>7.5777851620635689E-2</c:v>
                </c:pt>
                <c:pt idx="14339">
                  <c:v>7.4825218287633805E-2</c:v>
                </c:pt>
                <c:pt idx="14340">
                  <c:v>7.3763068287636374E-2</c:v>
                </c:pt>
                <c:pt idx="14341">
                  <c:v>7.4062484954634217E-2</c:v>
                </c:pt>
                <c:pt idx="14342">
                  <c:v>7.5364268287634234E-2</c:v>
                </c:pt>
                <c:pt idx="14343">
                  <c:v>7.4933384954634891E-2</c:v>
                </c:pt>
                <c:pt idx="14344">
                  <c:v>7.492078495463686E-2</c:v>
                </c:pt>
                <c:pt idx="14345">
                  <c:v>7.432041828763572E-2</c:v>
                </c:pt>
                <c:pt idx="14346">
                  <c:v>7.4420168287634342E-2</c:v>
                </c:pt>
                <c:pt idx="14347">
                  <c:v>7.5266168288635443E-2</c:v>
                </c:pt>
                <c:pt idx="14348">
                  <c:v>7.5119268288636493E-2</c:v>
                </c:pt>
                <c:pt idx="14349">
                  <c:v>7.4547018288635331E-2</c:v>
                </c:pt>
                <c:pt idx="14350">
                  <c:v>7.3413901621634553E-2</c:v>
                </c:pt>
                <c:pt idx="14351">
                  <c:v>7.3724168288634845E-2</c:v>
                </c:pt>
                <c:pt idx="14352">
                  <c:v>7.5347034954633602E-2</c:v>
                </c:pt>
                <c:pt idx="14353">
                  <c:v>7.5059401621634964E-2</c:v>
                </c:pt>
                <c:pt idx="14354">
                  <c:v>7.4611018288633618E-2</c:v>
                </c:pt>
                <c:pt idx="14355">
                  <c:v>7.3772001621634248E-2</c:v>
                </c:pt>
                <c:pt idx="14356">
                  <c:v>7.4120951620635284E-2</c:v>
                </c:pt>
                <c:pt idx="14357">
                  <c:v>7.5110951621635197E-2</c:v>
                </c:pt>
                <c:pt idx="14358">
                  <c:v>7.5497451620634509E-2</c:v>
                </c:pt>
                <c:pt idx="14359">
                  <c:v>7.4003334954635763E-2</c:v>
                </c:pt>
                <c:pt idx="14360">
                  <c:v>7.2900268287634434E-2</c:v>
                </c:pt>
                <c:pt idx="14361">
                  <c:v>7.3408984954635687E-2</c:v>
                </c:pt>
                <c:pt idx="14362">
                  <c:v>7.4675868287636421E-2</c:v>
                </c:pt>
                <c:pt idx="14363">
                  <c:v>7.462396828763565E-2</c:v>
                </c:pt>
                <c:pt idx="14364">
                  <c:v>7.3746851621635218E-2</c:v>
                </c:pt>
                <c:pt idx="14365">
                  <c:v>7.3271851621635437E-2</c:v>
                </c:pt>
                <c:pt idx="14366">
                  <c:v>7.3079068287636689E-2</c:v>
                </c:pt>
                <c:pt idx="14367">
                  <c:v>7.3793301621634472E-2</c:v>
                </c:pt>
                <c:pt idx="14368">
                  <c:v>7.5018518288635067E-2</c:v>
                </c:pt>
                <c:pt idx="14369">
                  <c:v>7.4414434954634873E-2</c:v>
                </c:pt>
                <c:pt idx="14370">
                  <c:v>7.3353351621635726E-2</c:v>
                </c:pt>
                <c:pt idx="14371">
                  <c:v>7.3402918288635904E-2</c:v>
                </c:pt>
                <c:pt idx="14372">
                  <c:v>7.4614651621635192E-2</c:v>
                </c:pt>
                <c:pt idx="14373">
                  <c:v>7.5516151621636413E-2</c:v>
                </c:pt>
                <c:pt idx="14374">
                  <c:v>7.4361584954635435E-2</c:v>
                </c:pt>
                <c:pt idx="14375">
                  <c:v>7.3551534954635317E-2</c:v>
                </c:pt>
                <c:pt idx="14376">
                  <c:v>7.3588201621633959E-2</c:v>
                </c:pt>
                <c:pt idx="14377">
                  <c:v>7.4761534954635694E-2</c:v>
                </c:pt>
                <c:pt idx="14378">
                  <c:v>7.4675718287636444E-2</c:v>
                </c:pt>
                <c:pt idx="14379">
                  <c:v>7.4682701621634623E-2</c:v>
                </c:pt>
                <c:pt idx="14380">
                  <c:v>7.4084301621635179E-2</c:v>
                </c:pt>
                <c:pt idx="14381">
                  <c:v>7.3601934954634546E-2</c:v>
                </c:pt>
                <c:pt idx="14382">
                  <c:v>7.4675218287635931E-2</c:v>
                </c:pt>
                <c:pt idx="14383">
                  <c:v>7.4819368287634719E-2</c:v>
                </c:pt>
                <c:pt idx="14384">
                  <c:v>7.3774984954635331E-2</c:v>
                </c:pt>
                <c:pt idx="14385">
                  <c:v>7.2976584954636353E-2</c:v>
                </c:pt>
                <c:pt idx="14386">
                  <c:v>7.3064168287634873E-2</c:v>
                </c:pt>
                <c:pt idx="14387">
                  <c:v>7.4687418287634616E-2</c:v>
                </c:pt>
                <c:pt idx="14388">
                  <c:v>7.4560768288636142E-2</c:v>
                </c:pt>
                <c:pt idx="14389">
                  <c:v>7.3738334954635137E-2</c:v>
                </c:pt>
                <c:pt idx="14390">
                  <c:v>7.2346184954635989E-2</c:v>
                </c:pt>
                <c:pt idx="14391">
                  <c:v>7.3254568288635996E-2</c:v>
                </c:pt>
                <c:pt idx="14392">
                  <c:v>7.4225634954636549E-2</c:v>
                </c:pt>
                <c:pt idx="14393">
                  <c:v>7.4074184954634165E-2</c:v>
                </c:pt>
                <c:pt idx="14394">
                  <c:v>7.3498684954634103E-2</c:v>
                </c:pt>
                <c:pt idx="14395">
                  <c:v>7.2802684954636293E-2</c:v>
                </c:pt>
                <c:pt idx="14396">
                  <c:v>7.2848501621635281E-2</c:v>
                </c:pt>
                <c:pt idx="14397">
                  <c:v>7.4309584954635272E-2</c:v>
                </c:pt>
                <c:pt idx="14398">
                  <c:v>7.4645051621635178E-2</c:v>
                </c:pt>
                <c:pt idx="14399">
                  <c:v>7.2843734954634615E-2</c:v>
                </c:pt>
                <c:pt idx="14400">
                  <c:v>7.2637234954633728E-2</c:v>
                </c:pt>
                <c:pt idx="14401">
                  <c:v>7.3141451621635684E-2</c:v>
                </c:pt>
                <c:pt idx="14402">
                  <c:v>7.5293368288635337E-2</c:v>
                </c:pt>
                <c:pt idx="14403">
                  <c:v>7.4528218287635811E-2</c:v>
                </c:pt>
                <c:pt idx="14404">
                  <c:v>7.3909251621634114E-2</c:v>
                </c:pt>
                <c:pt idx="14405">
                  <c:v>7.33133682876356E-2</c:v>
                </c:pt>
                <c:pt idx="14406">
                  <c:v>7.381358495463522E-2</c:v>
                </c:pt>
                <c:pt idx="14407">
                  <c:v>7.5177968288635016E-2</c:v>
                </c:pt>
                <c:pt idx="14408">
                  <c:v>7.5201001621635927E-2</c:v>
                </c:pt>
                <c:pt idx="14409">
                  <c:v>7.4591884954635562E-2</c:v>
                </c:pt>
                <c:pt idx="14410">
                  <c:v>7.3551568287635677E-2</c:v>
                </c:pt>
                <c:pt idx="14411">
                  <c:v>7.3105918287636046E-2</c:v>
                </c:pt>
                <c:pt idx="14412">
                  <c:v>7.4800734954635489E-2</c:v>
                </c:pt>
                <c:pt idx="14413">
                  <c:v>7.4979318288635272E-2</c:v>
                </c:pt>
                <c:pt idx="14414">
                  <c:v>7.4126851620634954E-2</c:v>
                </c:pt>
                <c:pt idx="14415">
                  <c:v>7.2987484954635834E-2</c:v>
                </c:pt>
                <c:pt idx="14416">
                  <c:v>7.3059701621634249E-2</c:v>
                </c:pt>
                <c:pt idx="14417">
                  <c:v>7.4307368287634207E-2</c:v>
                </c:pt>
                <c:pt idx="14418">
                  <c:v>7.4122951621633876E-2</c:v>
                </c:pt>
                <c:pt idx="14419">
                  <c:v>7.3426818287636225E-2</c:v>
                </c:pt>
                <c:pt idx="14420">
                  <c:v>7.3177651620634082E-2</c:v>
                </c:pt>
                <c:pt idx="14421">
                  <c:v>7.3207268287635602E-2</c:v>
                </c:pt>
                <c:pt idx="14422">
                  <c:v>7.5065751621634563E-2</c:v>
                </c:pt>
                <c:pt idx="14423">
                  <c:v>7.4313668287634999E-2</c:v>
                </c:pt>
                <c:pt idx="14424">
                  <c:v>7.3867384954635101E-2</c:v>
                </c:pt>
                <c:pt idx="14425">
                  <c:v>7.2826518288634207E-2</c:v>
                </c:pt>
                <c:pt idx="14426">
                  <c:v>7.2766418287633444E-2</c:v>
                </c:pt>
                <c:pt idx="14427">
                  <c:v>7.4362868288634504E-2</c:v>
                </c:pt>
                <c:pt idx="14428">
                  <c:v>7.3506784954634613E-2</c:v>
                </c:pt>
                <c:pt idx="14429">
                  <c:v>7.2741301621634863E-2</c:v>
                </c:pt>
                <c:pt idx="14430">
                  <c:v>7.2610834954634301E-2</c:v>
                </c:pt>
                <c:pt idx="14431">
                  <c:v>7.2757768287635388E-2</c:v>
                </c:pt>
                <c:pt idx="14432">
                  <c:v>7.4486234954635494E-2</c:v>
                </c:pt>
                <c:pt idx="14433">
                  <c:v>7.4675368287634131E-2</c:v>
                </c:pt>
                <c:pt idx="14434">
                  <c:v>7.3337668288633667E-2</c:v>
                </c:pt>
                <c:pt idx="14435">
                  <c:v>7.2752118287635087E-2</c:v>
                </c:pt>
                <c:pt idx="14436">
                  <c:v>7.2929284954636048E-2</c:v>
                </c:pt>
                <c:pt idx="14437">
                  <c:v>7.4005218288634739E-2</c:v>
                </c:pt>
                <c:pt idx="14438">
                  <c:v>7.4146551621636109E-2</c:v>
                </c:pt>
                <c:pt idx="14439">
                  <c:v>7.3771701621636071E-2</c:v>
                </c:pt>
                <c:pt idx="14440">
                  <c:v>7.241951828763496E-2</c:v>
                </c:pt>
                <c:pt idx="14441">
                  <c:v>7.2853418288635924E-2</c:v>
                </c:pt>
                <c:pt idx="14442">
                  <c:v>7.4104634954636511E-2</c:v>
                </c:pt>
                <c:pt idx="14443">
                  <c:v>7.4015368287634248E-2</c:v>
                </c:pt>
                <c:pt idx="14444">
                  <c:v>7.304938495463445E-2</c:v>
                </c:pt>
                <c:pt idx="14445">
                  <c:v>7.2408801620634039E-2</c:v>
                </c:pt>
                <c:pt idx="14446">
                  <c:v>7.3110168287635974E-2</c:v>
                </c:pt>
                <c:pt idx="14447">
                  <c:v>7.4533768287634944E-2</c:v>
                </c:pt>
                <c:pt idx="14448">
                  <c:v>7.4475351621636238E-2</c:v>
                </c:pt>
                <c:pt idx="14449">
                  <c:v>7.486288495463525E-2</c:v>
                </c:pt>
                <c:pt idx="14450">
                  <c:v>7.3075368287634307E-2</c:v>
                </c:pt>
                <c:pt idx="14451">
                  <c:v>7.3613301620635868E-2</c:v>
                </c:pt>
                <c:pt idx="14452">
                  <c:v>7.4409201621635918E-2</c:v>
                </c:pt>
                <c:pt idx="14453">
                  <c:v>7.4432234954635051E-2</c:v>
                </c:pt>
                <c:pt idx="14454">
                  <c:v>7.350648495463466E-2</c:v>
                </c:pt>
                <c:pt idx="14455">
                  <c:v>7.3436134954634996E-2</c:v>
                </c:pt>
                <c:pt idx="14456">
                  <c:v>7.3907918287634461E-2</c:v>
                </c:pt>
                <c:pt idx="14457">
                  <c:v>7.4350401621636225E-2</c:v>
                </c:pt>
                <c:pt idx="14458">
                  <c:v>7.3734218287634962E-2</c:v>
                </c:pt>
                <c:pt idx="14459">
                  <c:v>7.3626101620636236E-2</c:v>
                </c:pt>
                <c:pt idx="14460">
                  <c:v>7.3496418287636006E-2</c:v>
                </c:pt>
                <c:pt idx="14461">
                  <c:v>7.3234551621636529E-2</c:v>
                </c:pt>
                <c:pt idx="14462">
                  <c:v>7.3919068288635176E-2</c:v>
                </c:pt>
                <c:pt idx="14463">
                  <c:v>7.4223168287634339E-2</c:v>
                </c:pt>
                <c:pt idx="14464">
                  <c:v>7.3528284954635398E-2</c:v>
                </c:pt>
                <c:pt idx="14465">
                  <c:v>7.2633701620635011E-2</c:v>
                </c:pt>
                <c:pt idx="14466">
                  <c:v>7.287968495463551E-2</c:v>
                </c:pt>
                <c:pt idx="14467">
                  <c:v>7.4299984954634996E-2</c:v>
                </c:pt>
                <c:pt idx="14468">
                  <c:v>7.4127368287635692E-2</c:v>
                </c:pt>
                <c:pt idx="14469">
                  <c:v>7.4223668287634853E-2</c:v>
                </c:pt>
                <c:pt idx="14470">
                  <c:v>7.3645951620633726E-2</c:v>
                </c:pt>
                <c:pt idx="14471">
                  <c:v>7.3516551620636778E-2</c:v>
                </c:pt>
                <c:pt idx="14472">
                  <c:v>7.4961884954635766E-2</c:v>
                </c:pt>
                <c:pt idx="14473">
                  <c:v>7.5155201620633522E-2</c:v>
                </c:pt>
                <c:pt idx="14474">
                  <c:v>7.351658495463545E-2</c:v>
                </c:pt>
                <c:pt idx="14475">
                  <c:v>7.3970434954634984E-2</c:v>
                </c:pt>
                <c:pt idx="14476">
                  <c:v>7.3787634954633946E-2</c:v>
                </c:pt>
                <c:pt idx="14477">
                  <c:v>7.4556118287635004E-2</c:v>
                </c:pt>
                <c:pt idx="14478">
                  <c:v>7.4268801620636454E-2</c:v>
                </c:pt>
                <c:pt idx="14479">
                  <c:v>7.3972701621636633E-2</c:v>
                </c:pt>
                <c:pt idx="14480">
                  <c:v>7.4166968288634921E-2</c:v>
                </c:pt>
                <c:pt idx="14481">
                  <c:v>7.4067118288635131E-2</c:v>
                </c:pt>
                <c:pt idx="14482">
                  <c:v>7.4545468288634981E-2</c:v>
                </c:pt>
                <c:pt idx="14483">
                  <c:v>7.4320951621634906E-2</c:v>
                </c:pt>
                <c:pt idx="14484">
                  <c:v>7.4483868287634453E-2</c:v>
                </c:pt>
                <c:pt idx="14485">
                  <c:v>7.3617134954634539E-2</c:v>
                </c:pt>
                <c:pt idx="14486">
                  <c:v>7.3378734954635677E-2</c:v>
                </c:pt>
                <c:pt idx="14487">
                  <c:v>7.4728584954636107E-2</c:v>
                </c:pt>
                <c:pt idx="14488">
                  <c:v>7.4181418287634943E-2</c:v>
                </c:pt>
                <c:pt idx="14489">
                  <c:v>7.4447201620635811E-2</c:v>
                </c:pt>
                <c:pt idx="14490">
                  <c:v>7.3590551621634775E-2</c:v>
                </c:pt>
                <c:pt idx="14491">
                  <c:v>7.3106751620635096E-2</c:v>
                </c:pt>
                <c:pt idx="14492">
                  <c:v>7.4098818287634233E-2</c:v>
                </c:pt>
                <c:pt idx="14493">
                  <c:v>7.4093068287634539E-2</c:v>
                </c:pt>
                <c:pt idx="14494">
                  <c:v>7.3927151621633685E-2</c:v>
                </c:pt>
                <c:pt idx="14495">
                  <c:v>7.3080584954634903E-2</c:v>
                </c:pt>
                <c:pt idx="14496">
                  <c:v>7.2592568287633968E-2</c:v>
                </c:pt>
                <c:pt idx="14497">
                  <c:v>7.4551618287635707E-2</c:v>
                </c:pt>
                <c:pt idx="14498">
                  <c:v>7.4474968287635251E-2</c:v>
                </c:pt>
                <c:pt idx="14499">
                  <c:v>7.4566151620636761E-2</c:v>
                </c:pt>
                <c:pt idx="14500">
                  <c:v>7.360640162063517E-2</c:v>
                </c:pt>
                <c:pt idx="14501">
                  <c:v>7.3407618288635762E-2</c:v>
                </c:pt>
                <c:pt idx="14502">
                  <c:v>7.470960162163634E-2</c:v>
                </c:pt>
                <c:pt idx="14503">
                  <c:v>7.4340218287634402E-2</c:v>
                </c:pt>
                <c:pt idx="14504">
                  <c:v>7.2658068287633798E-2</c:v>
                </c:pt>
                <c:pt idx="14505">
                  <c:v>7.3687551621635011E-2</c:v>
                </c:pt>
                <c:pt idx="14506">
                  <c:v>7.3832351621636066E-2</c:v>
                </c:pt>
                <c:pt idx="14507">
                  <c:v>7.4288401621634664E-2</c:v>
                </c:pt>
                <c:pt idx="14508">
                  <c:v>7.4413701620635125E-2</c:v>
                </c:pt>
                <c:pt idx="14509">
                  <c:v>7.425468495463497E-2</c:v>
                </c:pt>
                <c:pt idx="14510">
                  <c:v>7.3221884954634137E-2</c:v>
                </c:pt>
                <c:pt idx="14511">
                  <c:v>7.2927768287634281E-2</c:v>
                </c:pt>
                <c:pt idx="14512">
                  <c:v>7.4022168288635642E-2</c:v>
                </c:pt>
                <c:pt idx="14513">
                  <c:v>7.4283318288635686E-2</c:v>
                </c:pt>
                <c:pt idx="14514">
                  <c:v>7.3803301621634093E-2</c:v>
                </c:pt>
                <c:pt idx="14515">
                  <c:v>7.3502768287635606E-2</c:v>
                </c:pt>
                <c:pt idx="14516">
                  <c:v>7.3878584954634535E-2</c:v>
                </c:pt>
                <c:pt idx="14517">
                  <c:v>7.4826001621635913E-2</c:v>
                </c:pt>
                <c:pt idx="14518">
                  <c:v>7.5009901620633729E-2</c:v>
                </c:pt>
                <c:pt idx="14519">
                  <c:v>7.4174834954636198E-2</c:v>
                </c:pt>
                <c:pt idx="14520">
                  <c:v>7.4058151620635032E-2</c:v>
                </c:pt>
                <c:pt idx="14521">
                  <c:v>7.4187068287635244E-2</c:v>
                </c:pt>
                <c:pt idx="14522">
                  <c:v>7.4736168288634192E-2</c:v>
                </c:pt>
                <c:pt idx="14523">
                  <c:v>7.4417701620635685E-2</c:v>
                </c:pt>
                <c:pt idx="14524">
                  <c:v>7.3780301621635319E-2</c:v>
                </c:pt>
                <c:pt idx="14525">
                  <c:v>7.3343534954634665E-2</c:v>
                </c:pt>
                <c:pt idx="14526">
                  <c:v>7.3629334954635001E-2</c:v>
                </c:pt>
                <c:pt idx="14527">
                  <c:v>7.4875318288634946E-2</c:v>
                </c:pt>
                <c:pt idx="14528">
                  <c:v>7.4693351621636511E-2</c:v>
                </c:pt>
                <c:pt idx="14529">
                  <c:v>7.4172534954634189E-2</c:v>
                </c:pt>
                <c:pt idx="14530">
                  <c:v>7.2960368287635108E-2</c:v>
                </c:pt>
                <c:pt idx="14531">
                  <c:v>7.286916828763515E-2</c:v>
                </c:pt>
                <c:pt idx="14532">
                  <c:v>7.3946734954635135E-2</c:v>
                </c:pt>
                <c:pt idx="14533">
                  <c:v>7.4094718287634281E-2</c:v>
                </c:pt>
                <c:pt idx="14534">
                  <c:v>7.3753201621634817E-2</c:v>
                </c:pt>
                <c:pt idx="14535">
                  <c:v>7.3012101620635678E-2</c:v>
                </c:pt>
                <c:pt idx="14536">
                  <c:v>7.3399551621635611E-2</c:v>
                </c:pt>
                <c:pt idx="14537">
                  <c:v>7.4897901621635926E-2</c:v>
                </c:pt>
                <c:pt idx="14538">
                  <c:v>7.3993968287634632E-2</c:v>
                </c:pt>
                <c:pt idx="14539">
                  <c:v>7.3962468288636091E-2</c:v>
                </c:pt>
                <c:pt idx="14540">
                  <c:v>7.3321251621635414E-2</c:v>
                </c:pt>
                <c:pt idx="14541">
                  <c:v>7.3493284954634946E-2</c:v>
                </c:pt>
                <c:pt idx="14542">
                  <c:v>7.4471151621635118E-2</c:v>
                </c:pt>
                <c:pt idx="14543">
                  <c:v>7.4614368287635374E-2</c:v>
                </c:pt>
                <c:pt idx="14544">
                  <c:v>7.3793684954635369E-2</c:v>
                </c:pt>
                <c:pt idx="14545">
                  <c:v>7.3170868287634777E-2</c:v>
                </c:pt>
                <c:pt idx="14546">
                  <c:v>7.3288968287634676E-2</c:v>
                </c:pt>
                <c:pt idx="14547">
                  <c:v>7.4558501621636269E-2</c:v>
                </c:pt>
                <c:pt idx="14548">
                  <c:v>7.414225162163382E-2</c:v>
                </c:pt>
                <c:pt idx="14549">
                  <c:v>7.3866734954634611E-2</c:v>
                </c:pt>
                <c:pt idx="14550">
                  <c:v>7.3768801621635932E-2</c:v>
                </c:pt>
                <c:pt idx="14551">
                  <c:v>7.3667518288633632E-2</c:v>
                </c:pt>
                <c:pt idx="14552">
                  <c:v>7.4041034954634016E-2</c:v>
                </c:pt>
                <c:pt idx="14553">
                  <c:v>7.4491151621636137E-2</c:v>
                </c:pt>
                <c:pt idx="14554">
                  <c:v>7.3416668287634851E-2</c:v>
                </c:pt>
                <c:pt idx="14555">
                  <c:v>7.2814484954635633E-2</c:v>
                </c:pt>
                <c:pt idx="14556">
                  <c:v>7.3286951621636037E-2</c:v>
                </c:pt>
                <c:pt idx="14557">
                  <c:v>7.4604351621635617E-2</c:v>
                </c:pt>
                <c:pt idx="14558">
                  <c:v>7.5087468287634268E-2</c:v>
                </c:pt>
                <c:pt idx="14559">
                  <c:v>7.4737201621635579E-2</c:v>
                </c:pt>
                <c:pt idx="14560">
                  <c:v>7.315240162063566E-2</c:v>
                </c:pt>
                <c:pt idx="14561">
                  <c:v>7.3155951620636289E-2</c:v>
                </c:pt>
                <c:pt idx="14562">
                  <c:v>7.4806884954636305E-2</c:v>
                </c:pt>
                <c:pt idx="14563">
                  <c:v>7.3968184954635335E-2</c:v>
                </c:pt>
                <c:pt idx="14564">
                  <c:v>7.3296318287635304E-2</c:v>
                </c:pt>
                <c:pt idx="14565">
                  <c:v>7.3088584954634245E-2</c:v>
                </c:pt>
                <c:pt idx="14566">
                  <c:v>7.3616868287634946E-2</c:v>
                </c:pt>
                <c:pt idx="14567">
                  <c:v>7.4305001621635031E-2</c:v>
                </c:pt>
                <c:pt idx="14568">
                  <c:v>7.4193601621635269E-2</c:v>
                </c:pt>
                <c:pt idx="14569">
                  <c:v>7.4003951621634118E-2</c:v>
                </c:pt>
                <c:pt idx="14570">
                  <c:v>7.2941034954634804E-2</c:v>
                </c:pt>
                <c:pt idx="14571">
                  <c:v>7.2596801620633672E-2</c:v>
                </c:pt>
                <c:pt idx="14572">
                  <c:v>7.3667001620634581E-2</c:v>
                </c:pt>
                <c:pt idx="14573">
                  <c:v>7.2917768287636436E-2</c:v>
                </c:pt>
                <c:pt idx="14574">
                  <c:v>7.295990162063673E-2</c:v>
                </c:pt>
                <c:pt idx="14575">
                  <c:v>7.278266364363431E-2</c:v>
                </c:pt>
                <c:pt idx="14576">
                  <c:v>7.304911066063538E-2</c:v>
                </c:pt>
                <c:pt idx="14577">
                  <c:v>7.3915368287636257E-2</c:v>
                </c:pt>
                <c:pt idx="14578">
                  <c:v>7.3053701621635186E-2</c:v>
                </c:pt>
                <c:pt idx="14579">
                  <c:v>7.3294268288634529E-2</c:v>
                </c:pt>
                <c:pt idx="14580">
                  <c:v>7.2306268287634895E-2</c:v>
                </c:pt>
                <c:pt idx="14581">
                  <c:v>7.2943501620636925E-2</c:v>
                </c:pt>
                <c:pt idx="14582">
                  <c:v>7.4113368287635512E-2</c:v>
                </c:pt>
                <c:pt idx="14583">
                  <c:v>7.3989118288634886E-2</c:v>
                </c:pt>
                <c:pt idx="14584">
                  <c:v>7.3458618287634808E-2</c:v>
                </c:pt>
                <c:pt idx="14585">
                  <c:v>7.3207134954634073E-2</c:v>
                </c:pt>
                <c:pt idx="14586">
                  <c:v>7.2717318287635196E-2</c:v>
                </c:pt>
                <c:pt idx="14587">
                  <c:v>7.436135162163629E-2</c:v>
                </c:pt>
                <c:pt idx="14588">
                  <c:v>7.4591434954635633E-2</c:v>
                </c:pt>
                <c:pt idx="14589">
                  <c:v>7.3987701621634289E-2</c:v>
                </c:pt>
                <c:pt idx="14590">
                  <c:v>7.2688384954636392E-2</c:v>
                </c:pt>
                <c:pt idx="14591">
                  <c:v>7.2551001621634997E-2</c:v>
                </c:pt>
                <c:pt idx="14592">
                  <c:v>7.355490162163561E-2</c:v>
                </c:pt>
                <c:pt idx="14593">
                  <c:v>7.4003268288635043E-2</c:v>
                </c:pt>
                <c:pt idx="14594">
                  <c:v>7.377201828763616E-2</c:v>
                </c:pt>
                <c:pt idx="14595">
                  <c:v>7.314946828863525E-2</c:v>
                </c:pt>
                <c:pt idx="14596">
                  <c:v>7.3197134954636228E-2</c:v>
                </c:pt>
                <c:pt idx="14597">
                  <c:v>7.394800162163398E-2</c:v>
                </c:pt>
                <c:pt idx="14598">
                  <c:v>7.3648451621634609E-2</c:v>
                </c:pt>
                <c:pt idx="14599">
                  <c:v>7.4071018287634433E-2</c:v>
                </c:pt>
                <c:pt idx="14600">
                  <c:v>7.3117751621634058E-2</c:v>
                </c:pt>
                <c:pt idx="14601">
                  <c:v>7.2661818288635077E-2</c:v>
                </c:pt>
                <c:pt idx="14602">
                  <c:v>7.3744168287635775E-2</c:v>
                </c:pt>
                <c:pt idx="14603">
                  <c:v>7.4646534954634719E-2</c:v>
                </c:pt>
                <c:pt idx="14604">
                  <c:v>7.4112984954636391E-2</c:v>
                </c:pt>
                <c:pt idx="14605">
                  <c:v>7.3641934954634808E-2</c:v>
                </c:pt>
                <c:pt idx="14606">
                  <c:v>7.3843701621635477E-2</c:v>
                </c:pt>
                <c:pt idx="14607">
                  <c:v>7.470695162163557E-2</c:v>
                </c:pt>
                <c:pt idx="14608">
                  <c:v>7.4567318288634526E-2</c:v>
                </c:pt>
                <c:pt idx="14609">
                  <c:v>7.3570601620634252E-2</c:v>
                </c:pt>
                <c:pt idx="14610">
                  <c:v>7.3390768288634251E-2</c:v>
                </c:pt>
                <c:pt idx="14611">
                  <c:v>7.3823951620633738E-2</c:v>
                </c:pt>
                <c:pt idx="14612">
                  <c:v>7.4367768287634833E-2</c:v>
                </c:pt>
                <c:pt idx="14613">
                  <c:v>7.4462568287636005E-2</c:v>
                </c:pt>
                <c:pt idx="14614">
                  <c:v>7.4714151621634445E-2</c:v>
                </c:pt>
                <c:pt idx="14615">
                  <c:v>7.3671801620635607E-2</c:v>
                </c:pt>
                <c:pt idx="14616">
                  <c:v>7.3150251621635493E-2</c:v>
                </c:pt>
                <c:pt idx="14617">
                  <c:v>7.3657484954635338E-2</c:v>
                </c:pt>
                <c:pt idx="14618">
                  <c:v>7.4820868287634484E-2</c:v>
                </c:pt>
                <c:pt idx="14619">
                  <c:v>7.4527468288634241E-2</c:v>
                </c:pt>
                <c:pt idx="14620">
                  <c:v>7.3708551621635282E-2</c:v>
                </c:pt>
                <c:pt idx="14621">
                  <c:v>7.4031501621634549E-2</c:v>
                </c:pt>
                <c:pt idx="14622">
                  <c:v>7.3906034954635574E-2</c:v>
                </c:pt>
                <c:pt idx="14623">
                  <c:v>7.4686418287635364E-2</c:v>
                </c:pt>
                <c:pt idx="14624">
                  <c:v>7.4288218287634239E-2</c:v>
                </c:pt>
                <c:pt idx="14625">
                  <c:v>7.4354068288634695E-2</c:v>
                </c:pt>
                <c:pt idx="14626">
                  <c:v>7.3647134954635179E-2</c:v>
                </c:pt>
                <c:pt idx="14627">
                  <c:v>7.4767184954634219E-2</c:v>
                </c:pt>
                <c:pt idx="14628">
                  <c:v>7.4682051621635909E-2</c:v>
                </c:pt>
                <c:pt idx="14629">
                  <c:v>7.4208101620634098E-2</c:v>
                </c:pt>
                <c:pt idx="14630">
                  <c:v>7.4856784954635019E-2</c:v>
                </c:pt>
                <c:pt idx="14631">
                  <c:v>7.4148268288634883E-2</c:v>
                </c:pt>
                <c:pt idx="14632">
                  <c:v>7.4859568287635542E-2</c:v>
                </c:pt>
                <c:pt idx="14633">
                  <c:v>7.537690162163449E-2</c:v>
                </c:pt>
                <c:pt idx="14634">
                  <c:v>7.4723368287635511E-2</c:v>
                </c:pt>
                <c:pt idx="14635">
                  <c:v>7.4282568287635714E-2</c:v>
                </c:pt>
                <c:pt idx="14636">
                  <c:v>7.5138918288635198E-2</c:v>
                </c:pt>
                <c:pt idx="14637">
                  <c:v>7.6029484954634713E-2</c:v>
                </c:pt>
                <c:pt idx="14638">
                  <c:v>7.5564684954635114E-2</c:v>
                </c:pt>
                <c:pt idx="14639">
                  <c:v>7.5109568287634959E-2</c:v>
                </c:pt>
                <c:pt idx="14640">
                  <c:v>7.4449518287634492E-2</c:v>
                </c:pt>
                <c:pt idx="14641">
                  <c:v>7.4678851621635817E-2</c:v>
                </c:pt>
                <c:pt idx="14642">
                  <c:v>7.5071034954635879E-2</c:v>
                </c:pt>
                <c:pt idx="14643">
                  <c:v>7.5209851621634544E-2</c:v>
                </c:pt>
                <c:pt idx="14644">
                  <c:v>7.4698501621634522E-2</c:v>
                </c:pt>
                <c:pt idx="14645">
                  <c:v>7.4316468287635745E-2</c:v>
                </c:pt>
                <c:pt idx="14646">
                  <c:v>7.4347651621636063E-2</c:v>
                </c:pt>
                <c:pt idx="14647">
                  <c:v>7.5749634954634631E-2</c:v>
                </c:pt>
                <c:pt idx="14648">
                  <c:v>7.5570751621636761E-2</c:v>
                </c:pt>
                <c:pt idx="14649">
                  <c:v>7.4741484954635867E-2</c:v>
                </c:pt>
                <c:pt idx="14650">
                  <c:v>7.4611134954634922E-2</c:v>
                </c:pt>
                <c:pt idx="14651">
                  <c:v>7.4388251621636231E-2</c:v>
                </c:pt>
                <c:pt idx="14652">
                  <c:v>7.4699834954634087E-2</c:v>
                </c:pt>
                <c:pt idx="14653">
                  <c:v>7.578036828763493E-2</c:v>
                </c:pt>
                <c:pt idx="14654">
                  <c:v>7.5314384954635744E-2</c:v>
                </c:pt>
                <c:pt idx="14655">
                  <c:v>7.393161828763431E-2</c:v>
                </c:pt>
                <c:pt idx="14656">
                  <c:v>7.3757551621635914E-2</c:v>
                </c:pt>
                <c:pt idx="14657">
                  <c:v>7.4668501620635569E-2</c:v>
                </c:pt>
                <c:pt idx="14658">
                  <c:v>7.4855951621635969E-2</c:v>
                </c:pt>
                <c:pt idx="14659">
                  <c:v>7.4221851621634999E-2</c:v>
                </c:pt>
                <c:pt idx="14660">
                  <c:v>7.4314601621635307E-2</c:v>
                </c:pt>
                <c:pt idx="14661">
                  <c:v>7.491723495463623E-2</c:v>
                </c:pt>
                <c:pt idx="14662">
                  <c:v>7.5296351620634555E-2</c:v>
                </c:pt>
                <c:pt idx="14663">
                  <c:v>7.4773534954635595E-2</c:v>
                </c:pt>
                <c:pt idx="14664">
                  <c:v>7.4026751620635795E-2</c:v>
                </c:pt>
                <c:pt idx="14665">
                  <c:v>7.3507651621635889E-2</c:v>
                </c:pt>
                <c:pt idx="14666">
                  <c:v>7.3993618288635959E-2</c:v>
                </c:pt>
                <c:pt idx="14667">
                  <c:v>7.5154951621634242E-2</c:v>
                </c:pt>
                <c:pt idx="14668">
                  <c:v>7.509176828763478E-2</c:v>
                </c:pt>
                <c:pt idx="14669">
                  <c:v>7.4753934954635698E-2</c:v>
                </c:pt>
                <c:pt idx="14670">
                  <c:v>7.4283184954634068E-2</c:v>
                </c:pt>
                <c:pt idx="14671">
                  <c:v>7.3891434954635488E-2</c:v>
                </c:pt>
                <c:pt idx="14672">
                  <c:v>7.5046984954635493E-2</c:v>
                </c:pt>
                <c:pt idx="14673">
                  <c:v>7.4527568287635321E-2</c:v>
                </c:pt>
                <c:pt idx="14674">
                  <c:v>7.3986901621635598E-2</c:v>
                </c:pt>
                <c:pt idx="14675">
                  <c:v>7.366313495463564E-2</c:v>
                </c:pt>
                <c:pt idx="14676">
                  <c:v>7.4039034954635513E-2</c:v>
                </c:pt>
                <c:pt idx="14677">
                  <c:v>7.4613634954635716E-2</c:v>
                </c:pt>
                <c:pt idx="14678">
                  <c:v>7.4315551620633885E-2</c:v>
                </c:pt>
                <c:pt idx="14679">
                  <c:v>7.4242151621634195E-2</c:v>
                </c:pt>
                <c:pt idx="14680">
                  <c:v>7.4492034954635772E-2</c:v>
                </c:pt>
                <c:pt idx="14681">
                  <c:v>7.3961684954635759E-2</c:v>
                </c:pt>
                <c:pt idx="14682">
                  <c:v>7.4384784954634769E-2</c:v>
                </c:pt>
                <c:pt idx="14683">
                  <c:v>7.4538368288635498E-2</c:v>
                </c:pt>
                <c:pt idx="14684">
                  <c:v>7.3949451621634937E-2</c:v>
                </c:pt>
                <c:pt idx="14685">
                  <c:v>7.3303668287635931E-2</c:v>
                </c:pt>
                <c:pt idx="14686">
                  <c:v>7.3630151621635692E-2</c:v>
                </c:pt>
                <c:pt idx="14687">
                  <c:v>7.5445951620636637E-2</c:v>
                </c:pt>
                <c:pt idx="14688">
                  <c:v>7.4230334954636407E-2</c:v>
                </c:pt>
                <c:pt idx="14689">
                  <c:v>7.37005849546363E-2</c:v>
                </c:pt>
                <c:pt idx="14690">
                  <c:v>7.3030018288635562E-2</c:v>
                </c:pt>
                <c:pt idx="14691">
                  <c:v>7.3615284954634236E-2</c:v>
                </c:pt>
                <c:pt idx="14692">
                  <c:v>7.4389734954635772E-2</c:v>
                </c:pt>
                <c:pt idx="14693">
                  <c:v>7.4432384954635028E-2</c:v>
                </c:pt>
                <c:pt idx="14694">
                  <c:v>7.3442701620635292E-2</c:v>
                </c:pt>
                <c:pt idx="14695">
                  <c:v>7.3826201620635162E-2</c:v>
                </c:pt>
                <c:pt idx="14696">
                  <c:v>7.3614968287634058E-2</c:v>
                </c:pt>
                <c:pt idx="14697">
                  <c:v>7.41401349546357E-2</c:v>
                </c:pt>
                <c:pt idx="14698">
                  <c:v>7.3982918287635174E-2</c:v>
                </c:pt>
                <c:pt idx="14699">
                  <c:v>7.3613084954635172E-2</c:v>
                </c:pt>
                <c:pt idx="14700">
                  <c:v>7.3361851620635493E-2</c:v>
                </c:pt>
                <c:pt idx="14701">
                  <c:v>7.3026651621635269E-2</c:v>
                </c:pt>
                <c:pt idx="14702">
                  <c:v>7.4892668287635106E-2</c:v>
                </c:pt>
                <c:pt idx="14703">
                  <c:v>7.3603501620635031E-2</c:v>
                </c:pt>
                <c:pt idx="14704">
                  <c:v>7.2883651621635709E-2</c:v>
                </c:pt>
                <c:pt idx="14705">
                  <c:v>7.3373484954634721E-2</c:v>
                </c:pt>
                <c:pt idx="14706">
                  <c:v>7.4209651620636224E-2</c:v>
                </c:pt>
                <c:pt idx="14707">
                  <c:v>7.520040162163602E-2</c:v>
                </c:pt>
                <c:pt idx="14708">
                  <c:v>7.5345818287635341E-2</c:v>
                </c:pt>
                <c:pt idx="14709">
                  <c:v>7.4714534954635342E-2</c:v>
                </c:pt>
                <c:pt idx="14710">
                  <c:v>7.3338834954634807E-2</c:v>
                </c:pt>
                <c:pt idx="14711">
                  <c:v>7.3249184954635199E-2</c:v>
                </c:pt>
                <c:pt idx="14712">
                  <c:v>7.4189318288634981E-2</c:v>
                </c:pt>
                <c:pt idx="14713">
                  <c:v>7.4722768287635605E-2</c:v>
                </c:pt>
                <c:pt idx="14714">
                  <c:v>7.3432018288634909E-2</c:v>
                </c:pt>
                <c:pt idx="14715">
                  <c:v>7.2806884954635637E-2</c:v>
                </c:pt>
                <c:pt idx="14716">
                  <c:v>7.3480634954636331E-2</c:v>
                </c:pt>
                <c:pt idx="14717">
                  <c:v>7.4116401621635492E-2</c:v>
                </c:pt>
                <c:pt idx="14718">
                  <c:v>7.4551401621635011E-2</c:v>
                </c:pt>
                <c:pt idx="14719">
                  <c:v>7.3649901621635566E-2</c:v>
                </c:pt>
                <c:pt idx="14720">
                  <c:v>7.3009834954634117E-2</c:v>
                </c:pt>
                <c:pt idx="14721">
                  <c:v>7.3708468287636025E-2</c:v>
                </c:pt>
                <c:pt idx="14722">
                  <c:v>7.4539001621633988E-2</c:v>
                </c:pt>
                <c:pt idx="14723">
                  <c:v>7.4718168287635139E-2</c:v>
                </c:pt>
                <c:pt idx="14724">
                  <c:v>7.3184201621636108E-2</c:v>
                </c:pt>
                <c:pt idx="14725">
                  <c:v>7.3111784954635356E-2</c:v>
                </c:pt>
                <c:pt idx="14726">
                  <c:v>7.4219751620635238E-2</c:v>
                </c:pt>
                <c:pt idx="14727">
                  <c:v>7.5837934954636227E-2</c:v>
                </c:pt>
                <c:pt idx="14728">
                  <c:v>7.4596151621633938E-2</c:v>
                </c:pt>
                <c:pt idx="14729">
                  <c:v>7.4120984954635732E-2</c:v>
                </c:pt>
                <c:pt idx="14730">
                  <c:v>7.3740834954635931E-2</c:v>
                </c:pt>
                <c:pt idx="14731">
                  <c:v>7.3506701621635445E-2</c:v>
                </c:pt>
                <c:pt idx="14732">
                  <c:v>7.5613368288635657E-2</c:v>
                </c:pt>
                <c:pt idx="14733">
                  <c:v>7.5099801621634571E-2</c:v>
                </c:pt>
                <c:pt idx="14734">
                  <c:v>7.4857234954634949E-2</c:v>
                </c:pt>
                <c:pt idx="14735">
                  <c:v>7.4329784954635075E-2</c:v>
                </c:pt>
                <c:pt idx="14736">
                  <c:v>7.4036401620636655E-2</c:v>
                </c:pt>
                <c:pt idx="14737">
                  <c:v>7.5657184954636053E-2</c:v>
                </c:pt>
                <c:pt idx="14738">
                  <c:v>7.6003034954636478E-2</c:v>
                </c:pt>
                <c:pt idx="14739">
                  <c:v>7.5348318287634358E-2</c:v>
                </c:pt>
                <c:pt idx="14740">
                  <c:v>7.4876734954635454E-2</c:v>
                </c:pt>
                <c:pt idx="14741">
                  <c:v>7.4065834954634285E-2</c:v>
                </c:pt>
                <c:pt idx="14742">
                  <c:v>7.553968495463606E-2</c:v>
                </c:pt>
                <c:pt idx="14743">
                  <c:v>7.5057001621635339E-2</c:v>
                </c:pt>
                <c:pt idx="14744">
                  <c:v>7.370103495463623E-2</c:v>
                </c:pt>
                <c:pt idx="14745">
                  <c:v>7.3856384954634452E-2</c:v>
                </c:pt>
                <c:pt idx="14746">
                  <c:v>7.4280034954634561E-2</c:v>
                </c:pt>
                <c:pt idx="14747">
                  <c:v>7.5763634954634812E-2</c:v>
                </c:pt>
                <c:pt idx="14748">
                  <c:v>7.5689401621634206E-2</c:v>
                </c:pt>
                <c:pt idx="14749">
                  <c:v>7.4360034954635085E-2</c:v>
                </c:pt>
                <c:pt idx="14750">
                  <c:v>7.418808495463472E-2</c:v>
                </c:pt>
                <c:pt idx="14751">
                  <c:v>7.425423495463504E-2</c:v>
                </c:pt>
                <c:pt idx="14752">
                  <c:v>7.523786828763504E-2</c:v>
                </c:pt>
                <c:pt idx="14753">
                  <c:v>7.4814651621634726E-2</c:v>
                </c:pt>
                <c:pt idx="14754">
                  <c:v>7.4602834954635627E-2</c:v>
                </c:pt>
                <c:pt idx="14755">
                  <c:v>7.2879984954635463E-2</c:v>
                </c:pt>
                <c:pt idx="14756">
                  <c:v>7.3875751621633429E-2</c:v>
                </c:pt>
                <c:pt idx="14757">
                  <c:v>7.5601451621634924E-2</c:v>
                </c:pt>
                <c:pt idx="14758">
                  <c:v>7.6293918288635881E-2</c:v>
                </c:pt>
                <c:pt idx="14759">
                  <c:v>7.5025134954634171E-2</c:v>
                </c:pt>
                <c:pt idx="14760">
                  <c:v>7.4114434954635572E-2</c:v>
                </c:pt>
                <c:pt idx="14761">
                  <c:v>7.4000034954634503E-2</c:v>
                </c:pt>
                <c:pt idx="14762">
                  <c:v>7.5572501621634119E-2</c:v>
                </c:pt>
                <c:pt idx="14763">
                  <c:v>7.5767751621634988E-2</c:v>
                </c:pt>
                <c:pt idx="14764">
                  <c:v>7.528983495463662E-2</c:v>
                </c:pt>
                <c:pt idx="14765">
                  <c:v>7.3520168287634663E-2</c:v>
                </c:pt>
                <c:pt idx="14766">
                  <c:v>7.3800318288634786E-2</c:v>
                </c:pt>
                <c:pt idx="14767">
                  <c:v>7.4209551621635145E-2</c:v>
                </c:pt>
                <c:pt idx="14768">
                  <c:v>7.432741828763581E-2</c:v>
                </c:pt>
                <c:pt idx="14769">
                  <c:v>7.3984184954635795E-2</c:v>
                </c:pt>
                <c:pt idx="14770">
                  <c:v>7.3832801621635996E-2</c:v>
                </c:pt>
                <c:pt idx="14771">
                  <c:v>7.3337284954634457E-2</c:v>
                </c:pt>
                <c:pt idx="14772">
                  <c:v>7.5432118287634881E-2</c:v>
                </c:pt>
                <c:pt idx="14773">
                  <c:v>7.4330551621635182E-2</c:v>
                </c:pt>
                <c:pt idx="14774">
                  <c:v>7.3321701621635343E-2</c:v>
                </c:pt>
                <c:pt idx="14775">
                  <c:v>7.2681834954636232E-2</c:v>
                </c:pt>
                <c:pt idx="14776">
                  <c:v>7.3293751621635567E-2</c:v>
                </c:pt>
                <c:pt idx="14777">
                  <c:v>7.4572318287636025E-2</c:v>
                </c:pt>
                <c:pt idx="14778">
                  <c:v>7.4247034954634389E-2</c:v>
                </c:pt>
                <c:pt idx="14779">
                  <c:v>7.2976151620634783E-2</c:v>
                </c:pt>
                <c:pt idx="14780">
                  <c:v>7.2923568287634938E-2</c:v>
                </c:pt>
                <c:pt idx="14781">
                  <c:v>7.2888568288634575E-2</c:v>
                </c:pt>
                <c:pt idx="14782">
                  <c:v>7.4233251620634905E-2</c:v>
                </c:pt>
                <c:pt idx="14783">
                  <c:v>7.3948601620635573E-2</c:v>
                </c:pt>
                <c:pt idx="14784">
                  <c:v>7.2867818287635361E-2</c:v>
                </c:pt>
                <c:pt idx="14785">
                  <c:v>7.2383701621635682E-2</c:v>
                </c:pt>
                <c:pt idx="14786">
                  <c:v>7.2404301620634742E-2</c:v>
                </c:pt>
                <c:pt idx="14787">
                  <c:v>7.3496918287634744E-2</c:v>
                </c:pt>
                <c:pt idx="14788">
                  <c:v>7.4150084954636514E-2</c:v>
                </c:pt>
                <c:pt idx="14789">
                  <c:v>7.3304634954634823E-2</c:v>
                </c:pt>
                <c:pt idx="14790">
                  <c:v>7.2431818287634814E-2</c:v>
                </c:pt>
                <c:pt idx="14791">
                  <c:v>7.3030284954635066E-2</c:v>
                </c:pt>
                <c:pt idx="14792">
                  <c:v>7.3851801620634122E-2</c:v>
                </c:pt>
                <c:pt idx="14793">
                  <c:v>7.3890234954633899E-2</c:v>
                </c:pt>
                <c:pt idx="14794">
                  <c:v>7.3032634954635883E-2</c:v>
                </c:pt>
                <c:pt idx="14795">
                  <c:v>7.2823934954634156E-2</c:v>
                </c:pt>
                <c:pt idx="14796">
                  <c:v>7.2307151620636306E-2</c:v>
                </c:pt>
                <c:pt idx="14797">
                  <c:v>7.4087551621634079E-2</c:v>
                </c:pt>
                <c:pt idx="14798">
                  <c:v>7.5113651621634775E-2</c:v>
                </c:pt>
                <c:pt idx="14799">
                  <c:v>7.3680668287634449E-2</c:v>
                </c:pt>
                <c:pt idx="14800">
                  <c:v>7.3123684954635865E-2</c:v>
                </c:pt>
                <c:pt idx="14801">
                  <c:v>7.3938784954636377E-2</c:v>
                </c:pt>
                <c:pt idx="14802">
                  <c:v>7.4612934954634641E-2</c:v>
                </c:pt>
                <c:pt idx="14803">
                  <c:v>7.441368495463499E-2</c:v>
                </c:pt>
                <c:pt idx="14804">
                  <c:v>7.3685801621635877E-2</c:v>
                </c:pt>
                <c:pt idx="14805">
                  <c:v>7.3415868287634384E-2</c:v>
                </c:pt>
                <c:pt idx="14806">
                  <c:v>7.3176618287634471E-2</c:v>
                </c:pt>
                <c:pt idx="14807">
                  <c:v>7.4999768287636132E-2</c:v>
                </c:pt>
                <c:pt idx="14808">
                  <c:v>7.5095368287634218E-2</c:v>
                </c:pt>
                <c:pt idx="14809">
                  <c:v>7.3909634954635012E-2</c:v>
                </c:pt>
                <c:pt idx="14810">
                  <c:v>7.3102768288634851E-2</c:v>
                </c:pt>
                <c:pt idx="14811">
                  <c:v>7.3244051621635636E-2</c:v>
                </c:pt>
                <c:pt idx="14812">
                  <c:v>7.4844601621634782E-2</c:v>
                </c:pt>
                <c:pt idx="14813">
                  <c:v>7.3751084954636698E-2</c:v>
                </c:pt>
                <c:pt idx="14814">
                  <c:v>7.3484218287635544E-2</c:v>
                </c:pt>
                <c:pt idx="14815">
                  <c:v>7.3120601621635389E-2</c:v>
                </c:pt>
                <c:pt idx="14816">
                  <c:v>7.3584551620635624E-2</c:v>
                </c:pt>
                <c:pt idx="14817">
                  <c:v>7.4589968287634451E-2</c:v>
                </c:pt>
                <c:pt idx="14818">
                  <c:v>7.4423718287636748E-2</c:v>
                </c:pt>
                <c:pt idx="14819">
                  <c:v>7.3806868287634858E-2</c:v>
                </c:pt>
                <c:pt idx="14820">
                  <c:v>7.3677768288636175E-2</c:v>
                </c:pt>
                <c:pt idx="14821">
                  <c:v>7.3428134954635654E-2</c:v>
                </c:pt>
                <c:pt idx="14822">
                  <c:v>7.5934851621633742E-2</c:v>
                </c:pt>
                <c:pt idx="14823">
                  <c:v>7.5088984954636034E-2</c:v>
                </c:pt>
                <c:pt idx="14824">
                  <c:v>7.4534651620634579E-2</c:v>
                </c:pt>
                <c:pt idx="14825">
                  <c:v>7.3623784954635868E-2</c:v>
                </c:pt>
                <c:pt idx="14826">
                  <c:v>7.3850284954635997E-2</c:v>
                </c:pt>
                <c:pt idx="14827">
                  <c:v>7.3978418287634101E-2</c:v>
                </c:pt>
                <c:pt idx="14828">
                  <c:v>7.4213318288634783E-2</c:v>
                </c:pt>
                <c:pt idx="14829">
                  <c:v>7.4850684954634789E-2</c:v>
                </c:pt>
                <c:pt idx="14830">
                  <c:v>7.4103201621634002E-2</c:v>
                </c:pt>
                <c:pt idx="14831">
                  <c:v>7.4542318287635384E-2</c:v>
                </c:pt>
                <c:pt idx="14832">
                  <c:v>7.5048334954633505E-2</c:v>
                </c:pt>
                <c:pt idx="14833">
                  <c:v>7.5524768288634109E-2</c:v>
                </c:pt>
                <c:pt idx="14834">
                  <c:v>7.4560201620634731E-2</c:v>
                </c:pt>
                <c:pt idx="14835">
                  <c:v>7.4746401621634734E-2</c:v>
                </c:pt>
                <c:pt idx="14836">
                  <c:v>7.3826284954634419E-2</c:v>
                </c:pt>
                <c:pt idx="14837">
                  <c:v>7.5452718288635895E-2</c:v>
                </c:pt>
                <c:pt idx="14838">
                  <c:v>7.5679701621634538E-2</c:v>
                </c:pt>
                <c:pt idx="14839">
                  <c:v>7.5256118288635238E-2</c:v>
                </c:pt>
                <c:pt idx="14840">
                  <c:v>7.4453884954635813E-2</c:v>
                </c:pt>
                <c:pt idx="14841">
                  <c:v>7.4487418287635082E-2</c:v>
                </c:pt>
                <c:pt idx="14842">
                  <c:v>7.5477484954635715E-2</c:v>
                </c:pt>
                <c:pt idx="14843">
                  <c:v>7.5320368288636447E-2</c:v>
                </c:pt>
                <c:pt idx="14844">
                  <c:v>7.4797134954634276E-2</c:v>
                </c:pt>
                <c:pt idx="14845">
                  <c:v>7.4339201621635015E-2</c:v>
                </c:pt>
                <c:pt idx="14846">
                  <c:v>7.413710162063572E-2</c:v>
                </c:pt>
                <c:pt idx="14847">
                  <c:v>7.4834584954634936E-2</c:v>
                </c:pt>
                <c:pt idx="14848">
                  <c:v>7.5154334954635887E-2</c:v>
                </c:pt>
                <c:pt idx="14849">
                  <c:v>7.4792334954635026E-2</c:v>
                </c:pt>
                <c:pt idx="14850">
                  <c:v>7.4820334954635387E-2</c:v>
                </c:pt>
                <c:pt idx="14851">
                  <c:v>7.4216634954636179E-2</c:v>
                </c:pt>
                <c:pt idx="14852">
                  <c:v>7.5278784954635386E-2</c:v>
                </c:pt>
                <c:pt idx="14853">
                  <c:v>7.5193084954635753E-2</c:v>
                </c:pt>
                <c:pt idx="14854">
                  <c:v>7.3452718288635227E-2</c:v>
                </c:pt>
                <c:pt idx="14855">
                  <c:v>7.3530751621634055E-2</c:v>
                </c:pt>
                <c:pt idx="14856">
                  <c:v>7.3380484954634811E-2</c:v>
                </c:pt>
                <c:pt idx="14857">
                  <c:v>7.5100518287635781E-2</c:v>
                </c:pt>
                <c:pt idx="14858">
                  <c:v>7.5169101621634399E-2</c:v>
                </c:pt>
                <c:pt idx="14859">
                  <c:v>7.413203495463519E-2</c:v>
                </c:pt>
                <c:pt idx="14860">
                  <c:v>7.2750634954635546E-2</c:v>
                </c:pt>
                <c:pt idx="14861">
                  <c:v>7.3208534954636223E-2</c:v>
                </c:pt>
                <c:pt idx="14862">
                  <c:v>7.4862501621634353E-2</c:v>
                </c:pt>
                <c:pt idx="14863">
                  <c:v>7.4246534954635651E-2</c:v>
                </c:pt>
                <c:pt idx="14864">
                  <c:v>7.3538384954636188E-2</c:v>
                </c:pt>
                <c:pt idx="14865">
                  <c:v>7.30358516216362E-2</c:v>
                </c:pt>
                <c:pt idx="14866">
                  <c:v>7.2892484954635878E-2</c:v>
                </c:pt>
                <c:pt idx="14867">
                  <c:v>7.409050162063649E-2</c:v>
                </c:pt>
                <c:pt idx="14868">
                  <c:v>7.3826868287634101E-2</c:v>
                </c:pt>
                <c:pt idx="14869">
                  <c:v>7.2834334954634899E-2</c:v>
                </c:pt>
                <c:pt idx="14870">
                  <c:v>7.3037284954635157E-2</c:v>
                </c:pt>
                <c:pt idx="14871">
                  <c:v>7.3554301621635704E-2</c:v>
                </c:pt>
                <c:pt idx="14872">
                  <c:v>7.4642201621635623E-2</c:v>
                </c:pt>
                <c:pt idx="14873">
                  <c:v>7.3866834954634003E-2</c:v>
                </c:pt>
                <c:pt idx="14874">
                  <c:v>7.3495834954634548E-2</c:v>
                </c:pt>
                <c:pt idx="14875">
                  <c:v>7.2742968287634741E-2</c:v>
                </c:pt>
                <c:pt idx="14876">
                  <c:v>7.3314651621636445E-2</c:v>
                </c:pt>
                <c:pt idx="14877">
                  <c:v>7.4189084954635748E-2</c:v>
                </c:pt>
                <c:pt idx="14878">
                  <c:v>7.4282818288635172E-2</c:v>
                </c:pt>
                <c:pt idx="14879">
                  <c:v>7.400565162163622E-2</c:v>
                </c:pt>
                <c:pt idx="14880">
                  <c:v>7.2810951620635139E-2</c:v>
                </c:pt>
                <c:pt idx="14881">
                  <c:v>7.3315068287635926E-2</c:v>
                </c:pt>
                <c:pt idx="14882">
                  <c:v>7.4756718287634444E-2</c:v>
                </c:pt>
                <c:pt idx="14883">
                  <c:v>7.4770501620635615E-2</c:v>
                </c:pt>
                <c:pt idx="14884">
                  <c:v>7.4702484954636633E-2</c:v>
                </c:pt>
                <c:pt idx="14885">
                  <c:v>7.4302618288633854E-2</c:v>
                </c:pt>
                <c:pt idx="14886">
                  <c:v>7.4109584954633961E-2</c:v>
                </c:pt>
                <c:pt idx="14887">
                  <c:v>7.570593495463554E-2</c:v>
                </c:pt>
                <c:pt idx="14888">
                  <c:v>7.4876368287634693E-2</c:v>
                </c:pt>
                <c:pt idx="14889">
                  <c:v>7.4216918287634132E-2</c:v>
                </c:pt>
                <c:pt idx="14890">
                  <c:v>7.3661434954635313E-2</c:v>
                </c:pt>
                <c:pt idx="14891">
                  <c:v>7.4082868287636133E-2</c:v>
                </c:pt>
                <c:pt idx="14892">
                  <c:v>7.5670051620635365E-2</c:v>
                </c:pt>
                <c:pt idx="14893">
                  <c:v>7.4733018287634595E-2</c:v>
                </c:pt>
                <c:pt idx="14894">
                  <c:v>7.3650534954635832E-2</c:v>
                </c:pt>
                <c:pt idx="14895">
                  <c:v>7.3569951620635538E-2</c:v>
                </c:pt>
                <c:pt idx="14896">
                  <c:v>7.3328034954634719E-2</c:v>
                </c:pt>
                <c:pt idx="14897">
                  <c:v>7.4670818287636026E-2</c:v>
                </c:pt>
                <c:pt idx="14898">
                  <c:v>7.4315368287635325E-2</c:v>
                </c:pt>
                <c:pt idx="14899">
                  <c:v>7.3205084954634986E-2</c:v>
                </c:pt>
                <c:pt idx="14900">
                  <c:v>7.3356651620635122E-2</c:v>
                </c:pt>
                <c:pt idx="14901">
                  <c:v>7.2981301620636346E-2</c:v>
                </c:pt>
                <c:pt idx="14902">
                  <c:v>7.3947851621634003E-2</c:v>
                </c:pt>
                <c:pt idx="14903">
                  <c:v>7.3577851620635487E-2</c:v>
                </c:pt>
                <c:pt idx="14904">
                  <c:v>7.2874868287634259E-2</c:v>
                </c:pt>
                <c:pt idx="14905">
                  <c:v>7.2002801621635998E-2</c:v>
                </c:pt>
                <c:pt idx="14906">
                  <c:v>7.2383451621634537E-2</c:v>
                </c:pt>
                <c:pt idx="14907">
                  <c:v>7.3396418287636239E-2</c:v>
                </c:pt>
                <c:pt idx="14908">
                  <c:v>7.3737968287634376E-2</c:v>
                </c:pt>
                <c:pt idx="14909">
                  <c:v>7.3457684954634589E-2</c:v>
                </c:pt>
                <c:pt idx="14910">
                  <c:v>7.4289351621635108E-2</c:v>
                </c:pt>
                <c:pt idx="14911">
                  <c:v>7.4136301621635342E-2</c:v>
                </c:pt>
                <c:pt idx="14912">
                  <c:v>7.498446828763497E-2</c:v>
                </c:pt>
                <c:pt idx="14913">
                  <c:v>7.4780584954634494E-2</c:v>
                </c:pt>
                <c:pt idx="14914">
                  <c:v>7.4628284954634611E-2</c:v>
                </c:pt>
                <c:pt idx="14915">
                  <c:v>7.3423001620636003E-2</c:v>
                </c:pt>
                <c:pt idx="14916">
                  <c:v>7.3606218287634834E-2</c:v>
                </c:pt>
                <c:pt idx="14917">
                  <c:v>7.5023718288635438E-2</c:v>
                </c:pt>
                <c:pt idx="14918">
                  <c:v>7.5419384954633545E-2</c:v>
                </c:pt>
                <c:pt idx="14919">
                  <c:v>7.476325162063438E-2</c:v>
                </c:pt>
                <c:pt idx="14920">
                  <c:v>7.3479034954635397E-2</c:v>
                </c:pt>
                <c:pt idx="14921">
                  <c:v>7.3333384954635067E-2</c:v>
                </c:pt>
                <c:pt idx="14922">
                  <c:v>7.5218418287635119E-2</c:v>
                </c:pt>
                <c:pt idx="14923">
                  <c:v>7.4819701621635121E-2</c:v>
                </c:pt>
                <c:pt idx="14924">
                  <c:v>7.3662434954636341E-2</c:v>
                </c:pt>
                <c:pt idx="14925">
                  <c:v>7.2710451621634947E-2</c:v>
                </c:pt>
                <c:pt idx="14926">
                  <c:v>7.3086551621635382E-2</c:v>
                </c:pt>
                <c:pt idx="14927">
                  <c:v>7.4147784954636281E-2</c:v>
                </c:pt>
                <c:pt idx="14928">
                  <c:v>7.4362851620634191E-2</c:v>
                </c:pt>
                <c:pt idx="14929">
                  <c:v>7.3679434954636053E-2</c:v>
                </c:pt>
                <c:pt idx="14930">
                  <c:v>7.3077101621635082E-2</c:v>
                </c:pt>
                <c:pt idx="14931">
                  <c:v>7.3232434954636633E-2</c:v>
                </c:pt>
                <c:pt idx="14932">
                  <c:v>7.4465901621634162E-2</c:v>
                </c:pt>
                <c:pt idx="14933">
                  <c:v>7.5285101621634626E-2</c:v>
                </c:pt>
                <c:pt idx="14934">
                  <c:v>7.2875034954636236E-2</c:v>
                </c:pt>
                <c:pt idx="14935">
                  <c:v>7.0686651621635038E-2</c:v>
                </c:pt>
                <c:pt idx="14936">
                  <c:v>7.0747284954634809E-2</c:v>
                </c:pt>
                <c:pt idx="14937">
                  <c:v>7.1693134954633836E-2</c:v>
                </c:pt>
                <c:pt idx="14938">
                  <c:v>7.118813495463519E-2</c:v>
                </c:pt>
                <c:pt idx="14939">
                  <c:v>7.0501068287635166E-2</c:v>
                </c:pt>
                <c:pt idx="14940">
                  <c:v>7.0393451621635267E-2</c:v>
                </c:pt>
                <c:pt idx="14941">
                  <c:v>6.9896318287634346E-2</c:v>
                </c:pt>
                <c:pt idx="14942">
                  <c:v>7.1770801621633767E-2</c:v>
                </c:pt>
                <c:pt idx="14943">
                  <c:v>7.1308934954634667E-2</c:v>
                </c:pt>
                <c:pt idx="14944">
                  <c:v>7.1055984954636303E-2</c:v>
                </c:pt>
                <c:pt idx="14945">
                  <c:v>7.0451634954636605E-2</c:v>
                </c:pt>
                <c:pt idx="14946">
                  <c:v>7.0479018287635059E-2</c:v>
                </c:pt>
                <c:pt idx="14947">
                  <c:v>7.3895934954634784E-2</c:v>
                </c:pt>
                <c:pt idx="14948">
                  <c:v>7.4267751620634842E-2</c:v>
                </c:pt>
                <c:pt idx="14949">
                  <c:v>7.2722218287633839E-2</c:v>
                </c:pt>
                <c:pt idx="14950">
                  <c:v>7.3515301621634693E-2</c:v>
                </c:pt>
                <c:pt idx="14951">
                  <c:v>7.3562001621635092E-2</c:v>
                </c:pt>
                <c:pt idx="14952">
                  <c:v>7.5128668288634431E-2</c:v>
                </c:pt>
                <c:pt idx="14953">
                  <c:v>7.4777184954635617E-2</c:v>
                </c:pt>
                <c:pt idx="14954">
                  <c:v>7.3789034954636096E-2</c:v>
                </c:pt>
                <c:pt idx="14955">
                  <c:v>7.2929584954634225E-2</c:v>
                </c:pt>
                <c:pt idx="14956">
                  <c:v>7.319455162163449E-2</c:v>
                </c:pt>
                <c:pt idx="14957">
                  <c:v>7.4807568287635379E-2</c:v>
                </c:pt>
                <c:pt idx="14958">
                  <c:v>7.4787351620635351E-2</c:v>
                </c:pt>
                <c:pt idx="14959">
                  <c:v>7.4465968287634882E-2</c:v>
                </c:pt>
                <c:pt idx="14960">
                  <c:v>7.3726434954636405E-2</c:v>
                </c:pt>
                <c:pt idx="14961">
                  <c:v>7.4018751621634765E-2</c:v>
                </c:pt>
                <c:pt idx="14962">
                  <c:v>7.4836018287635669E-2</c:v>
                </c:pt>
                <c:pt idx="14963">
                  <c:v>7.4690918287634661E-2</c:v>
                </c:pt>
                <c:pt idx="14964">
                  <c:v>7.3550868287636378E-2</c:v>
                </c:pt>
                <c:pt idx="14965">
                  <c:v>7.296511828763555E-2</c:v>
                </c:pt>
                <c:pt idx="14966">
                  <c:v>7.3920284954635124E-2</c:v>
                </c:pt>
                <c:pt idx="14967">
                  <c:v>7.5286151621636238E-2</c:v>
                </c:pt>
                <c:pt idx="14968">
                  <c:v>7.4865651621635637E-2</c:v>
                </c:pt>
                <c:pt idx="14969">
                  <c:v>7.474041828863412E-2</c:v>
                </c:pt>
                <c:pt idx="14970">
                  <c:v>7.3785834954634227E-2</c:v>
                </c:pt>
                <c:pt idx="14971">
                  <c:v>7.3481318287635405E-2</c:v>
                </c:pt>
                <c:pt idx="14972">
                  <c:v>7.4668534954634241E-2</c:v>
                </c:pt>
                <c:pt idx="14973">
                  <c:v>7.5526484954634571E-2</c:v>
                </c:pt>
                <c:pt idx="14974">
                  <c:v>7.4316934954635899E-2</c:v>
                </c:pt>
                <c:pt idx="14975">
                  <c:v>7.3754134954636813E-2</c:v>
                </c:pt>
                <c:pt idx="14976">
                  <c:v>7.4107051621634584E-2</c:v>
                </c:pt>
                <c:pt idx="14977">
                  <c:v>7.5785868287635255E-2</c:v>
                </c:pt>
                <c:pt idx="14978">
                  <c:v>7.5857684954636101E-2</c:v>
                </c:pt>
                <c:pt idx="14979">
                  <c:v>7.4410751621636267E-2</c:v>
                </c:pt>
                <c:pt idx="14980">
                  <c:v>7.443555162163476E-2</c:v>
                </c:pt>
                <c:pt idx="14981">
                  <c:v>7.4649601621635059E-2</c:v>
                </c:pt>
                <c:pt idx="14982">
                  <c:v>7.5657884954635352E-2</c:v>
                </c:pt>
                <c:pt idx="14983">
                  <c:v>7.5050151620635136E-2</c:v>
                </c:pt>
                <c:pt idx="14984">
                  <c:v>7.423170162163642E-2</c:v>
                </c:pt>
                <c:pt idx="14985">
                  <c:v>7.4753018287635614E-2</c:v>
                </c:pt>
                <c:pt idx="14986">
                  <c:v>7.4448568287635825E-2</c:v>
                </c:pt>
                <c:pt idx="14987">
                  <c:v>7.5017768287635095E-2</c:v>
                </c:pt>
                <c:pt idx="14988">
                  <c:v>7.5863184954634649E-2</c:v>
                </c:pt>
                <c:pt idx="14989">
                  <c:v>7.4707101620635458E-2</c:v>
                </c:pt>
                <c:pt idx="14990">
                  <c:v>7.3589834954635253E-2</c:v>
                </c:pt>
                <c:pt idx="14991">
                  <c:v>7.3436718287634678E-2</c:v>
                </c:pt>
                <c:pt idx="14992">
                  <c:v>7.4570734954635315E-2</c:v>
                </c:pt>
                <c:pt idx="14993">
                  <c:v>7.5433101621633997E-2</c:v>
                </c:pt>
                <c:pt idx="14994">
                  <c:v>7.4162401620634727E-2</c:v>
                </c:pt>
                <c:pt idx="14995">
                  <c:v>7.3206918287635064E-2</c:v>
                </c:pt>
                <c:pt idx="14996">
                  <c:v>7.3477984954633785E-2</c:v>
                </c:pt>
                <c:pt idx="14997">
                  <c:v>7.4146834954635837E-2</c:v>
                </c:pt>
                <c:pt idx="14998">
                  <c:v>7.4385651620635956E-2</c:v>
                </c:pt>
                <c:pt idx="14999">
                  <c:v>7.3694051621634588E-2</c:v>
                </c:pt>
                <c:pt idx="15000">
                  <c:v>7.3645868288636424E-2</c:v>
                </c:pt>
                <c:pt idx="15001">
                  <c:v>7.3655384954635666E-2</c:v>
                </c:pt>
                <c:pt idx="15002">
                  <c:v>7.5177551621635447E-2</c:v>
                </c:pt>
                <c:pt idx="15003">
                  <c:v>7.5130001621635772E-2</c:v>
                </c:pt>
                <c:pt idx="15004">
                  <c:v>7.4934234954635942E-2</c:v>
                </c:pt>
                <c:pt idx="15005">
                  <c:v>7.4445834954635887E-2</c:v>
                </c:pt>
                <c:pt idx="15006">
                  <c:v>7.4977668287635441E-2</c:v>
                </c:pt>
                <c:pt idx="15007">
                  <c:v>7.5325018287635631E-2</c:v>
                </c:pt>
                <c:pt idx="15008">
                  <c:v>7.5754368288636714E-2</c:v>
                </c:pt>
                <c:pt idx="15009">
                  <c:v>7.461096828863481E-2</c:v>
                </c:pt>
                <c:pt idx="15010">
                  <c:v>7.4846868287634566E-2</c:v>
                </c:pt>
                <c:pt idx="15011">
                  <c:v>7.3996401620634616E-2</c:v>
                </c:pt>
                <c:pt idx="15012">
                  <c:v>7.6166301620634785E-2</c:v>
                </c:pt>
                <c:pt idx="15013">
                  <c:v>7.6088668287635303E-2</c:v>
                </c:pt>
                <c:pt idx="15014">
                  <c:v>7.5276951621635307E-2</c:v>
                </c:pt>
                <c:pt idx="15015">
                  <c:v>7.4704668287633696E-2</c:v>
                </c:pt>
                <c:pt idx="15016">
                  <c:v>7.3943618287635987E-2</c:v>
                </c:pt>
                <c:pt idx="15017">
                  <c:v>7.4439801621636464E-2</c:v>
                </c:pt>
                <c:pt idx="15018">
                  <c:v>7.4921318287635957E-2</c:v>
                </c:pt>
                <c:pt idx="15019">
                  <c:v>7.4136451621633542E-2</c:v>
                </c:pt>
                <c:pt idx="15020">
                  <c:v>7.3574268288636363E-2</c:v>
                </c:pt>
                <c:pt idx="15021">
                  <c:v>7.3450451621633578E-2</c:v>
                </c:pt>
                <c:pt idx="15022">
                  <c:v>7.5022701621634186E-2</c:v>
                </c:pt>
                <c:pt idx="15023">
                  <c:v>7.4494151621635668E-2</c:v>
                </c:pt>
                <c:pt idx="15024">
                  <c:v>7.4316801621634371E-2</c:v>
                </c:pt>
                <c:pt idx="15025">
                  <c:v>7.3058818287634525E-2</c:v>
                </c:pt>
                <c:pt idx="15026">
                  <c:v>7.3820934954635847E-2</c:v>
                </c:pt>
                <c:pt idx="15027">
                  <c:v>7.4824868287635043E-2</c:v>
                </c:pt>
                <c:pt idx="15028">
                  <c:v>7.5248468288634657E-2</c:v>
                </c:pt>
                <c:pt idx="15029">
                  <c:v>7.5119518288635861E-2</c:v>
                </c:pt>
                <c:pt idx="15030">
                  <c:v>7.4538918287634731E-2</c:v>
                </c:pt>
                <c:pt idx="15031">
                  <c:v>7.7348484954635227E-2</c:v>
                </c:pt>
                <c:pt idx="15032">
                  <c:v>7.9075951621634305E-2</c:v>
                </c:pt>
                <c:pt idx="15033">
                  <c:v>7.8273168287635558E-2</c:v>
                </c:pt>
                <c:pt idx="15034">
                  <c:v>7.7900384954634833E-2</c:v>
                </c:pt>
                <c:pt idx="15035">
                  <c:v>7.6414751621635718E-2</c:v>
                </c:pt>
                <c:pt idx="15036">
                  <c:v>7.7137584954634436E-2</c:v>
                </c:pt>
                <c:pt idx="15037">
                  <c:v>7.8032468288634776E-2</c:v>
                </c:pt>
                <c:pt idx="15038">
                  <c:v>7.4586218288635125E-2</c:v>
                </c:pt>
                <c:pt idx="15039">
                  <c:v>7.3783284954636402E-2</c:v>
                </c:pt>
                <c:pt idx="15040">
                  <c:v>7.267840162063513E-2</c:v>
                </c:pt>
                <c:pt idx="15041">
                  <c:v>7.3480018287636201E-2</c:v>
                </c:pt>
                <c:pt idx="15042">
                  <c:v>7.4795851621635295E-2</c:v>
                </c:pt>
                <c:pt idx="15043">
                  <c:v>7.442965162163509E-2</c:v>
                </c:pt>
                <c:pt idx="15044">
                  <c:v>7.4605301620634196E-2</c:v>
                </c:pt>
                <c:pt idx="15045">
                  <c:v>7.3401201621635354E-2</c:v>
                </c:pt>
                <c:pt idx="15046">
                  <c:v>7.3629718287635898E-2</c:v>
                </c:pt>
                <c:pt idx="15047">
                  <c:v>7.5235384954636247E-2</c:v>
                </c:pt>
                <c:pt idx="15048">
                  <c:v>7.5055551621636157E-2</c:v>
                </c:pt>
                <c:pt idx="15049">
                  <c:v>7.4950418288635051E-2</c:v>
                </c:pt>
                <c:pt idx="15050">
                  <c:v>7.4734534954634585E-2</c:v>
                </c:pt>
                <c:pt idx="15051">
                  <c:v>7.4842234954635517E-2</c:v>
                </c:pt>
                <c:pt idx="15052">
                  <c:v>7.5996484954634541E-2</c:v>
                </c:pt>
                <c:pt idx="15053">
                  <c:v>7.6035684954634336E-2</c:v>
                </c:pt>
                <c:pt idx="15054">
                  <c:v>7.4813534954635857E-2</c:v>
                </c:pt>
                <c:pt idx="15055">
                  <c:v>7.4159084954635107E-2</c:v>
                </c:pt>
                <c:pt idx="15056">
                  <c:v>7.4176118287635179E-2</c:v>
                </c:pt>
                <c:pt idx="15057">
                  <c:v>7.5977834954635087E-2</c:v>
                </c:pt>
                <c:pt idx="15058">
                  <c:v>7.5525134954634782E-2</c:v>
                </c:pt>
                <c:pt idx="15059">
                  <c:v>7.4921901621635728E-2</c:v>
                </c:pt>
                <c:pt idx="15060">
                  <c:v>7.4578201621635559E-2</c:v>
                </c:pt>
                <c:pt idx="15061">
                  <c:v>7.4669434954635877E-2</c:v>
                </c:pt>
                <c:pt idx="15062">
                  <c:v>7.7528051621635813E-2</c:v>
                </c:pt>
                <c:pt idx="15063">
                  <c:v>7.9123751621635124E-2</c:v>
                </c:pt>
                <c:pt idx="15064">
                  <c:v>7.8587601620634745E-2</c:v>
                </c:pt>
                <c:pt idx="15065">
                  <c:v>7.7969118287635114E-2</c:v>
                </c:pt>
                <c:pt idx="15066">
                  <c:v>7.7862051620634448E-2</c:v>
                </c:pt>
                <c:pt idx="15067">
                  <c:v>7.9910251620635281E-2</c:v>
                </c:pt>
                <c:pt idx="15068">
                  <c:v>7.9781418287634326E-2</c:v>
                </c:pt>
                <c:pt idx="15069">
                  <c:v>7.8647634954634699E-2</c:v>
                </c:pt>
                <c:pt idx="15070">
                  <c:v>7.8208168288634555E-2</c:v>
                </c:pt>
                <c:pt idx="15071">
                  <c:v>7.8439018288634005E-2</c:v>
                </c:pt>
                <c:pt idx="15072">
                  <c:v>7.7087601621634777E-2</c:v>
                </c:pt>
                <c:pt idx="15073">
                  <c:v>7.4913918287634745E-2</c:v>
                </c:pt>
                <c:pt idx="15074">
                  <c:v>7.4655568287635449E-2</c:v>
                </c:pt>
                <c:pt idx="15075">
                  <c:v>7.3125068288634326E-2</c:v>
                </c:pt>
                <c:pt idx="15076">
                  <c:v>7.2893268287634344E-2</c:v>
                </c:pt>
                <c:pt idx="15077">
                  <c:v>7.4465818288634994E-2</c:v>
                </c:pt>
                <c:pt idx="15078">
                  <c:v>7.4683901621634435E-2</c:v>
                </c:pt>
                <c:pt idx="15079">
                  <c:v>7.3495334954634034E-2</c:v>
                </c:pt>
                <c:pt idx="15080">
                  <c:v>7.3783534954635771E-2</c:v>
                </c:pt>
                <c:pt idx="15081">
                  <c:v>7.4129451620635139E-2</c:v>
                </c:pt>
                <c:pt idx="15082">
                  <c:v>7.5215484954636397E-2</c:v>
                </c:pt>
                <c:pt idx="15083">
                  <c:v>7.4969518287634346E-2</c:v>
                </c:pt>
                <c:pt idx="15084">
                  <c:v>7.4988234954634608E-2</c:v>
                </c:pt>
                <c:pt idx="15085">
                  <c:v>7.6792018287635516E-2</c:v>
                </c:pt>
                <c:pt idx="15086">
                  <c:v>7.6903701621635095E-2</c:v>
                </c:pt>
                <c:pt idx="15087">
                  <c:v>7.830128495463376E-2</c:v>
                </c:pt>
                <c:pt idx="15088">
                  <c:v>7.7857501620636343E-2</c:v>
                </c:pt>
                <c:pt idx="15089">
                  <c:v>7.7051034954635528E-2</c:v>
                </c:pt>
                <c:pt idx="15090">
                  <c:v>7.6031034954635063E-2</c:v>
                </c:pt>
                <c:pt idx="15091">
                  <c:v>7.6173734954636446E-2</c:v>
                </c:pt>
                <c:pt idx="15092">
                  <c:v>7.7489551621635316E-2</c:v>
                </c:pt>
                <c:pt idx="15093">
                  <c:v>7.7336318288635214E-2</c:v>
                </c:pt>
                <c:pt idx="15094">
                  <c:v>7.6361468287636486E-2</c:v>
                </c:pt>
                <c:pt idx="15095">
                  <c:v>7.5821284954635276E-2</c:v>
                </c:pt>
                <c:pt idx="15096">
                  <c:v>7.6399184954634963E-2</c:v>
                </c:pt>
                <c:pt idx="15097">
                  <c:v>7.7737784954635375E-2</c:v>
                </c:pt>
                <c:pt idx="15098">
                  <c:v>7.7368784954634423E-2</c:v>
                </c:pt>
                <c:pt idx="15099">
                  <c:v>7.6389251621634374E-2</c:v>
                </c:pt>
                <c:pt idx="15100">
                  <c:v>7.6581101620636277E-2</c:v>
                </c:pt>
                <c:pt idx="15101">
                  <c:v>7.6395418288633637E-2</c:v>
                </c:pt>
                <c:pt idx="15102">
                  <c:v>7.7105151620635498E-2</c:v>
                </c:pt>
                <c:pt idx="15103">
                  <c:v>7.7390968288634371E-2</c:v>
                </c:pt>
                <c:pt idx="15104">
                  <c:v>7.6147701621634228E-2</c:v>
                </c:pt>
                <c:pt idx="15105">
                  <c:v>7.5534018287635535E-2</c:v>
                </c:pt>
                <c:pt idx="15106">
                  <c:v>7.6105751621634271E-2</c:v>
                </c:pt>
                <c:pt idx="15107">
                  <c:v>7.722135162063451E-2</c:v>
                </c:pt>
                <c:pt idx="15108">
                  <c:v>7.6866201621633851E-2</c:v>
                </c:pt>
                <c:pt idx="15109">
                  <c:v>7.6418368287635291E-2</c:v>
                </c:pt>
                <c:pt idx="15110">
                  <c:v>7.5673168287636289E-2</c:v>
                </c:pt>
                <c:pt idx="15111">
                  <c:v>7.5890101621634815E-2</c:v>
                </c:pt>
                <c:pt idx="15112">
                  <c:v>7.7314701621634813E-2</c:v>
                </c:pt>
                <c:pt idx="15113">
                  <c:v>7.7154451621634396E-2</c:v>
                </c:pt>
                <c:pt idx="15114">
                  <c:v>7.58649016216352E-2</c:v>
                </c:pt>
                <c:pt idx="15115">
                  <c:v>7.4381634954635262E-2</c:v>
                </c:pt>
                <c:pt idx="15116">
                  <c:v>7.48184349546345E-2</c:v>
                </c:pt>
                <c:pt idx="15117">
                  <c:v>7.6290384954635387E-2</c:v>
                </c:pt>
                <c:pt idx="15118">
                  <c:v>7.6199618287635135E-2</c:v>
                </c:pt>
                <c:pt idx="15119">
                  <c:v>7.5958751621634152E-2</c:v>
                </c:pt>
                <c:pt idx="15120">
                  <c:v>7.4673301620634819E-2</c:v>
                </c:pt>
                <c:pt idx="15121">
                  <c:v>7.5214668287635705E-2</c:v>
                </c:pt>
                <c:pt idx="15122">
                  <c:v>7.6299718288634383E-2</c:v>
                </c:pt>
                <c:pt idx="15123">
                  <c:v>7.5877484954634783E-2</c:v>
                </c:pt>
                <c:pt idx="15124">
                  <c:v>7.5190901046635533E-2</c:v>
                </c:pt>
                <c:pt idx="15125">
                  <c:v>7.4416501620635872E-2</c:v>
                </c:pt>
                <c:pt idx="15126">
                  <c:v>7.4650834954635231E-2</c:v>
                </c:pt>
                <c:pt idx="15127">
                  <c:v>7.5666718287633744E-2</c:v>
                </c:pt>
                <c:pt idx="15128">
                  <c:v>7.570915162163408E-2</c:v>
                </c:pt>
                <c:pt idx="15129">
                  <c:v>7.5865018288634817E-2</c:v>
                </c:pt>
                <c:pt idx="15130">
                  <c:v>7.4945701621634969E-2</c:v>
                </c:pt>
                <c:pt idx="15131">
                  <c:v>7.5252418287636319E-2</c:v>
                </c:pt>
                <c:pt idx="15132">
                  <c:v>7.5358817097635283E-2</c:v>
                </c:pt>
                <c:pt idx="15133">
                  <c:v>7.5545801620636427E-2</c:v>
                </c:pt>
                <c:pt idx="15134">
                  <c:v>7.3992784954635044E-2</c:v>
                </c:pt>
                <c:pt idx="15135">
                  <c:v>7.052123495463461E-2</c:v>
                </c:pt>
                <c:pt idx="15136">
                  <c:v>7.0544068287634959E-2</c:v>
                </c:pt>
                <c:pt idx="15137">
                  <c:v>7.1196618288634911E-2</c:v>
                </c:pt>
                <c:pt idx="15138">
                  <c:v>7.1198768287635078E-2</c:v>
                </c:pt>
                <c:pt idx="15139">
                  <c:v>7.0351301621634749E-2</c:v>
                </c:pt>
                <c:pt idx="15140">
                  <c:v>7.037098495463559E-2</c:v>
                </c:pt>
                <c:pt idx="15141">
                  <c:v>6.9777718288635798E-2</c:v>
                </c:pt>
                <c:pt idx="15142">
                  <c:v>7.0802284954634503E-2</c:v>
                </c:pt>
                <c:pt idx="15143">
                  <c:v>7.0722001621634251E-2</c:v>
                </c:pt>
                <c:pt idx="15144">
                  <c:v>7.0173968287635363E-2</c:v>
                </c:pt>
                <c:pt idx="15145">
                  <c:v>7.002605162063516E-2</c:v>
                </c:pt>
                <c:pt idx="15146">
                  <c:v>7.0417118288634756E-2</c:v>
                </c:pt>
                <c:pt idx="15147">
                  <c:v>7.3627501621634922E-2</c:v>
                </c:pt>
                <c:pt idx="15148">
                  <c:v>7.4854234954635418E-2</c:v>
                </c:pt>
                <c:pt idx="15149">
                  <c:v>7.4680568288634591E-2</c:v>
                </c:pt>
                <c:pt idx="15150">
                  <c:v>7.3390984954634947E-2</c:v>
                </c:pt>
                <c:pt idx="15151">
                  <c:v>7.3633818287634073E-2</c:v>
                </c:pt>
                <c:pt idx="15152">
                  <c:v>7.5341368287636629E-2</c:v>
                </c:pt>
                <c:pt idx="15153">
                  <c:v>7.601708495463369E-2</c:v>
                </c:pt>
                <c:pt idx="15154">
                  <c:v>7.5506251621634407E-2</c:v>
                </c:pt>
                <c:pt idx="15155">
                  <c:v>7.538445162063559E-2</c:v>
                </c:pt>
                <c:pt idx="15156">
                  <c:v>7.6414868287635246E-2</c:v>
                </c:pt>
                <c:pt idx="15157">
                  <c:v>7.7983168288634191E-2</c:v>
                </c:pt>
                <c:pt idx="15158">
                  <c:v>7.8443851621633615E-2</c:v>
                </c:pt>
                <c:pt idx="15159">
                  <c:v>7.8074501621635678E-2</c:v>
                </c:pt>
                <c:pt idx="15160">
                  <c:v>7.5485584954634449E-2</c:v>
                </c:pt>
                <c:pt idx="15161">
                  <c:v>7.4350284954634832E-2</c:v>
                </c:pt>
                <c:pt idx="15162">
                  <c:v>7.6190368288633709E-2</c:v>
                </c:pt>
                <c:pt idx="15163">
                  <c:v>7.5888551620634376E-2</c:v>
                </c:pt>
                <c:pt idx="15164">
                  <c:v>7.5929701620633866E-2</c:v>
                </c:pt>
                <c:pt idx="15165">
                  <c:v>7.5640801621634696E-2</c:v>
                </c:pt>
                <c:pt idx="15166">
                  <c:v>7.5471101621635756E-2</c:v>
                </c:pt>
                <c:pt idx="15167">
                  <c:v>7.7291118287634492E-2</c:v>
                </c:pt>
                <c:pt idx="15168">
                  <c:v>7.7936618287635456E-2</c:v>
                </c:pt>
                <c:pt idx="15169">
                  <c:v>7.7705718288635511E-2</c:v>
                </c:pt>
                <c:pt idx="15170">
                  <c:v>7.8191218288635428E-2</c:v>
                </c:pt>
                <c:pt idx="15171">
                  <c:v>7.7865984954636064E-2</c:v>
                </c:pt>
                <c:pt idx="15172">
                  <c:v>8.1325851620634909E-2</c:v>
                </c:pt>
                <c:pt idx="15173">
                  <c:v>8.3585301620635294E-2</c:v>
                </c:pt>
                <c:pt idx="15174">
                  <c:v>8.2826551621634353E-2</c:v>
                </c:pt>
                <c:pt idx="15175">
                  <c:v>8.2765101621635667E-2</c:v>
                </c:pt>
                <c:pt idx="15176">
                  <c:v>8.2564668287636339E-2</c:v>
                </c:pt>
                <c:pt idx="15177">
                  <c:v>8.402103495463456E-2</c:v>
                </c:pt>
                <c:pt idx="15178">
                  <c:v>8.3632601621633912E-2</c:v>
                </c:pt>
                <c:pt idx="15179">
                  <c:v>8.3079884954635391E-2</c:v>
                </c:pt>
                <c:pt idx="15180">
                  <c:v>8.3204134954634329E-2</c:v>
                </c:pt>
                <c:pt idx="15181">
                  <c:v>8.2976068287635402E-2</c:v>
                </c:pt>
                <c:pt idx="15182">
                  <c:v>8.4669618288634313E-2</c:v>
                </c:pt>
                <c:pt idx="15183">
                  <c:v>8.4459418287636284E-2</c:v>
                </c:pt>
                <c:pt idx="15184">
                  <c:v>8.446836828763607E-2</c:v>
                </c:pt>
                <c:pt idx="15185">
                  <c:v>8.4841851621636183E-2</c:v>
                </c:pt>
                <c:pt idx="15186">
                  <c:v>8.4545751621634496E-2</c:v>
                </c:pt>
                <c:pt idx="15187">
                  <c:v>8.6628234954634481E-2</c:v>
                </c:pt>
                <c:pt idx="15188">
                  <c:v>8.623031828863495E-2</c:v>
                </c:pt>
                <c:pt idx="15189">
                  <c:v>8.4869034954634076E-2</c:v>
                </c:pt>
                <c:pt idx="15190">
                  <c:v>8.4218801620634581E-2</c:v>
                </c:pt>
                <c:pt idx="15191">
                  <c:v>8.453776828763529E-2</c:v>
                </c:pt>
                <c:pt idx="15192">
                  <c:v>8.5512284954635392E-2</c:v>
                </c:pt>
                <c:pt idx="15193">
                  <c:v>8.5814934954635463E-2</c:v>
                </c:pt>
                <c:pt idx="15194">
                  <c:v>8.6150451620635865E-2</c:v>
                </c:pt>
                <c:pt idx="15195">
                  <c:v>8.5643518288636061E-2</c:v>
                </c:pt>
                <c:pt idx="15196">
                  <c:v>8.5713651620634851E-2</c:v>
                </c:pt>
                <c:pt idx="15197">
                  <c:v>8.6032301621635471E-2</c:v>
                </c:pt>
                <c:pt idx="15198">
                  <c:v>8.6855286104636692E-2</c:v>
                </c:pt>
                <c:pt idx="15199">
                  <c:v>8.5344418287634755E-2</c:v>
                </c:pt>
                <c:pt idx="15200">
                  <c:v>8.4677718287636511E-2</c:v>
                </c:pt>
                <c:pt idx="15201">
                  <c:v>8.5038318287635223E-2</c:v>
                </c:pt>
                <c:pt idx="15202">
                  <c:v>8.7529051620634762E-2</c:v>
                </c:pt>
                <c:pt idx="15203">
                  <c:v>8.7099951620634913E-2</c:v>
                </c:pt>
                <c:pt idx="15204">
                  <c:v>8.6795518288633661E-2</c:v>
                </c:pt>
                <c:pt idx="15205">
                  <c:v>8.6592584954635315E-2</c:v>
                </c:pt>
                <c:pt idx="15206">
                  <c:v>8.7234068288633809E-2</c:v>
                </c:pt>
                <c:pt idx="15207">
                  <c:v>8.8485801620635046E-2</c:v>
                </c:pt>
                <c:pt idx="15208">
                  <c:v>8.8118984954636576E-2</c:v>
                </c:pt>
                <c:pt idx="15209">
                  <c:v>8.6931968287634748E-2</c:v>
                </c:pt>
                <c:pt idx="15210">
                  <c:v>8.2745401621634601E-2</c:v>
                </c:pt>
                <c:pt idx="15211">
                  <c:v>8.245303495463388E-2</c:v>
                </c:pt>
                <c:pt idx="15212">
                  <c:v>8.4072818287633938E-2</c:v>
                </c:pt>
                <c:pt idx="15213">
                  <c:v>8.4758551621636175E-2</c:v>
                </c:pt>
                <c:pt idx="15214">
                  <c:v>8.513676828763464E-2</c:v>
                </c:pt>
                <c:pt idx="15215">
                  <c:v>8.4236968287635522E-2</c:v>
                </c:pt>
                <c:pt idx="15216">
                  <c:v>8.3646218287634883E-2</c:v>
                </c:pt>
                <c:pt idx="15217">
                  <c:v>8.4679218287636276E-2</c:v>
                </c:pt>
                <c:pt idx="15218">
                  <c:v>8.4312534954634005E-2</c:v>
                </c:pt>
                <c:pt idx="15219">
                  <c:v>8.4155501621635681E-2</c:v>
                </c:pt>
                <c:pt idx="15220">
                  <c:v>8.4532784954633927E-2</c:v>
                </c:pt>
                <c:pt idx="15221">
                  <c:v>8.3451568288634009E-2</c:v>
                </c:pt>
                <c:pt idx="15222">
                  <c:v>8.55432349546347E-2</c:v>
                </c:pt>
                <c:pt idx="15223">
                  <c:v>8.5406684954634132E-2</c:v>
                </c:pt>
                <c:pt idx="15224">
                  <c:v>8.5306651621635782E-2</c:v>
                </c:pt>
                <c:pt idx="15225">
                  <c:v>8.5317768287634183E-2</c:v>
                </c:pt>
                <c:pt idx="15226">
                  <c:v>8.5032201620636544E-2</c:v>
                </c:pt>
                <c:pt idx="15227">
                  <c:v>8.6639451621635916E-2</c:v>
                </c:pt>
                <c:pt idx="15228">
                  <c:v>8.6451451621636283E-2</c:v>
                </c:pt>
                <c:pt idx="15229">
                  <c:v>8.5198101621633798E-2</c:v>
                </c:pt>
                <c:pt idx="15230">
                  <c:v>8.4587251620634435E-2</c:v>
                </c:pt>
                <c:pt idx="15231">
                  <c:v>8.4758034954635436E-2</c:v>
                </c:pt>
                <c:pt idx="15232">
                  <c:v>8.5668251620635433E-2</c:v>
                </c:pt>
                <c:pt idx="15233">
                  <c:v>8.5605118287634868E-2</c:v>
                </c:pt>
                <c:pt idx="15234">
                  <c:v>8.5433601621636074E-2</c:v>
                </c:pt>
                <c:pt idx="15235">
                  <c:v>8.5232318287635694E-2</c:v>
                </c:pt>
                <c:pt idx="15236">
                  <c:v>8.4996501620635018E-2</c:v>
                </c:pt>
                <c:pt idx="15237">
                  <c:v>8.6058201621634384E-2</c:v>
                </c:pt>
                <c:pt idx="15238">
                  <c:v>8.6394951621635047E-2</c:v>
                </c:pt>
                <c:pt idx="15239">
                  <c:v>8.5207834954635603E-2</c:v>
                </c:pt>
                <c:pt idx="15240">
                  <c:v>8.4771341785636084E-2</c:v>
                </c:pt>
                <c:pt idx="15241">
                  <c:v>8.391380162063547E-2</c:v>
                </c:pt>
                <c:pt idx="15242">
                  <c:v>8.520181941863561E-2</c:v>
                </c:pt>
                <c:pt idx="15243">
                  <c:v>8.5130518287634432E-2</c:v>
                </c:pt>
                <c:pt idx="15244">
                  <c:v>8.5204808476635835E-2</c:v>
                </c:pt>
                <c:pt idx="15245">
                  <c:v>8.4981301621635114E-2</c:v>
                </c:pt>
                <c:pt idx="15246">
                  <c:v>8.598943495463543E-2</c:v>
                </c:pt>
                <c:pt idx="15247">
                  <c:v>8.8788506218635904E-2</c:v>
                </c:pt>
                <c:pt idx="15248">
                  <c:v>9.0907349897635742E-2</c:v>
                </c:pt>
                <c:pt idx="15249">
                  <c:v>9.03656849546354E-2</c:v>
                </c:pt>
                <c:pt idx="15250">
                  <c:v>8.967160162163515E-2</c:v>
                </c:pt>
                <c:pt idx="15251">
                  <c:v>8.9945168287634575E-2</c:v>
                </c:pt>
                <c:pt idx="15252">
                  <c:v>9.0689534954636303E-2</c:v>
                </c:pt>
                <c:pt idx="15253">
                  <c:v>8.9823051621633981E-2</c:v>
                </c:pt>
                <c:pt idx="15254">
                  <c:v>8.9238734954633886E-2</c:v>
                </c:pt>
                <c:pt idx="15255">
                  <c:v>8.8910351620635014E-2</c:v>
                </c:pt>
                <c:pt idx="15256">
                  <c:v>8.9235051620635192E-2</c:v>
                </c:pt>
                <c:pt idx="15257">
                  <c:v>9.0750401621635307E-2</c:v>
                </c:pt>
                <c:pt idx="15258">
                  <c:v>9.0568351620634063E-2</c:v>
                </c:pt>
                <c:pt idx="15259">
                  <c:v>8.9698834954635404E-2</c:v>
                </c:pt>
                <c:pt idx="15260">
                  <c:v>8.8955768287634657E-2</c:v>
                </c:pt>
                <c:pt idx="15261">
                  <c:v>8.8846334954634815E-2</c:v>
                </c:pt>
                <c:pt idx="15262">
                  <c:v>9.0345871839634301E-2</c:v>
                </c:pt>
                <c:pt idx="15263">
                  <c:v>9.1256593429635574E-2</c:v>
                </c:pt>
                <c:pt idx="15264">
                  <c:v>9.0001168288635386E-2</c:v>
                </c:pt>
                <c:pt idx="15265">
                  <c:v>8.9304084954635515E-2</c:v>
                </c:pt>
                <c:pt idx="15266">
                  <c:v>8.9472034954635321E-2</c:v>
                </c:pt>
                <c:pt idx="15267">
                  <c:v>8.986485162063565E-2</c:v>
                </c:pt>
                <c:pt idx="15268">
                  <c:v>8.9822634954634412E-2</c:v>
                </c:pt>
                <c:pt idx="15269">
                  <c:v>8.9767201620634923E-2</c:v>
                </c:pt>
                <c:pt idx="15270">
                  <c:v>8.8032284954634138E-2</c:v>
                </c:pt>
                <c:pt idx="15271">
                  <c:v>8.8434018287635668E-2</c:v>
                </c:pt>
                <c:pt idx="15272">
                  <c:v>8.9979818287634489E-2</c:v>
                </c:pt>
                <c:pt idx="15273">
                  <c:v>9.0195434954635362E-2</c:v>
                </c:pt>
                <c:pt idx="15274">
                  <c:v>8.9382734954634474E-2</c:v>
                </c:pt>
                <c:pt idx="15275">
                  <c:v>8.8745784954635726E-2</c:v>
                </c:pt>
                <c:pt idx="15276">
                  <c:v>8.9660301620636235E-2</c:v>
                </c:pt>
                <c:pt idx="15277">
                  <c:v>9.0512101620633972E-2</c:v>
                </c:pt>
                <c:pt idx="15278">
                  <c:v>9.127620162063535E-2</c:v>
                </c:pt>
                <c:pt idx="15279">
                  <c:v>8.9697768287635343E-2</c:v>
                </c:pt>
                <c:pt idx="15280">
                  <c:v>8.93350349546366E-2</c:v>
                </c:pt>
                <c:pt idx="15281">
                  <c:v>8.9317134954635252E-2</c:v>
                </c:pt>
                <c:pt idx="15282">
                  <c:v>9.0899722885635997E-2</c:v>
                </c:pt>
                <c:pt idx="15283">
                  <c:v>9.051481828863564E-2</c:v>
                </c:pt>
                <c:pt idx="15284">
                  <c:v>8.9388101621635047E-2</c:v>
                </c:pt>
                <c:pt idx="15285">
                  <c:v>8.8899734954635351E-2</c:v>
                </c:pt>
                <c:pt idx="15286">
                  <c:v>8.9245201621636655E-2</c:v>
                </c:pt>
                <c:pt idx="15287">
                  <c:v>9.0612684954635286E-2</c:v>
                </c:pt>
                <c:pt idx="15288">
                  <c:v>9.0689951620635784E-2</c:v>
                </c:pt>
                <c:pt idx="15289">
                  <c:v>9.0524201620635042E-2</c:v>
                </c:pt>
                <c:pt idx="15290">
                  <c:v>9.0197818288634851E-2</c:v>
                </c:pt>
                <c:pt idx="15291">
                  <c:v>9.0027634954635533E-2</c:v>
                </c:pt>
                <c:pt idx="15292">
                  <c:v>9.1461568288636302E-2</c:v>
                </c:pt>
                <c:pt idx="15293">
                  <c:v>9.1020651620635024E-2</c:v>
                </c:pt>
                <c:pt idx="15294">
                  <c:v>9.0672684954633015E-2</c:v>
                </c:pt>
                <c:pt idx="15295">
                  <c:v>9.0087268287636052E-2</c:v>
                </c:pt>
                <c:pt idx="15296">
                  <c:v>8.9803618287634196E-2</c:v>
                </c:pt>
                <c:pt idx="15297">
                  <c:v>9.0168384954635444E-2</c:v>
                </c:pt>
                <c:pt idx="15298">
                  <c:v>8.8573751621636193E-2</c:v>
                </c:pt>
                <c:pt idx="15299">
                  <c:v>8.7389051620634733E-2</c:v>
                </c:pt>
                <c:pt idx="15300">
                  <c:v>8.7163901621634482E-2</c:v>
                </c:pt>
                <c:pt idx="15301">
                  <c:v>8.742620162163553E-2</c:v>
                </c:pt>
                <c:pt idx="15302">
                  <c:v>8.8965284954635765E-2</c:v>
                </c:pt>
                <c:pt idx="15303">
                  <c:v>8.8890901621635182E-2</c:v>
                </c:pt>
                <c:pt idx="15304">
                  <c:v>8.8931084954635781E-2</c:v>
                </c:pt>
                <c:pt idx="15305">
                  <c:v>8.8590684954635096E-2</c:v>
                </c:pt>
                <c:pt idx="15306">
                  <c:v>8.8956784954634133E-2</c:v>
                </c:pt>
                <c:pt idx="15307">
                  <c:v>8.9757734954634488E-2</c:v>
                </c:pt>
                <c:pt idx="15308">
                  <c:v>8.9244434954636548E-2</c:v>
                </c:pt>
                <c:pt idx="15309">
                  <c:v>8.8798001620634809E-2</c:v>
                </c:pt>
                <c:pt idx="15310">
                  <c:v>8.8255268287633998E-2</c:v>
                </c:pt>
                <c:pt idx="15311">
                  <c:v>8.8969401621635941E-2</c:v>
                </c:pt>
                <c:pt idx="15312">
                  <c:v>8.9231268287635418E-2</c:v>
                </c:pt>
                <c:pt idx="15313">
                  <c:v>8.9281218287634717E-2</c:v>
                </c:pt>
                <c:pt idx="15314">
                  <c:v>8.8793101621636256E-2</c:v>
                </c:pt>
                <c:pt idx="15315">
                  <c:v>8.8178034954635637E-2</c:v>
                </c:pt>
                <c:pt idx="15316">
                  <c:v>8.8256851620634708E-2</c:v>
                </c:pt>
                <c:pt idx="15317">
                  <c:v>8.9884968287636285E-2</c:v>
                </c:pt>
                <c:pt idx="15318">
                  <c:v>8.9365451620634945E-2</c:v>
                </c:pt>
                <c:pt idx="15319">
                  <c:v>8.9108868288635096E-2</c:v>
                </c:pt>
                <c:pt idx="15320">
                  <c:v>8.8593234954634698E-2</c:v>
                </c:pt>
                <c:pt idx="15321">
                  <c:v>8.9147818287635433E-2</c:v>
                </c:pt>
                <c:pt idx="15322">
                  <c:v>9.1997784954635536E-2</c:v>
                </c:pt>
                <c:pt idx="15323">
                  <c:v>9.4135584954635393E-2</c:v>
                </c:pt>
                <c:pt idx="15324">
                  <c:v>9.320351828863585E-2</c:v>
                </c:pt>
                <c:pt idx="15325">
                  <c:v>9.2017668287635163E-2</c:v>
                </c:pt>
                <c:pt idx="15326">
                  <c:v>9.3217368287635965E-2</c:v>
                </c:pt>
                <c:pt idx="15327">
                  <c:v>9.4231634954635185E-2</c:v>
                </c:pt>
                <c:pt idx="15328">
                  <c:v>9.3725368287635918E-2</c:v>
                </c:pt>
                <c:pt idx="15329">
                  <c:v>9.2728251621636476E-2</c:v>
                </c:pt>
                <c:pt idx="15330">
                  <c:v>9.250200162063385E-2</c:v>
                </c:pt>
                <c:pt idx="15331">
                  <c:v>9.1957068287635751E-2</c:v>
                </c:pt>
                <c:pt idx="15332">
                  <c:v>9.2774284954634384E-2</c:v>
                </c:pt>
                <c:pt idx="15333">
                  <c:v>9.298165162163477E-2</c:v>
                </c:pt>
                <c:pt idx="15334">
                  <c:v>9.1441618287634002E-2</c:v>
                </c:pt>
                <c:pt idx="15335">
                  <c:v>8.9609051621636043E-2</c:v>
                </c:pt>
                <c:pt idx="15336">
                  <c:v>8.9382501620635241E-2</c:v>
                </c:pt>
                <c:pt idx="15337">
                  <c:v>8.9868134954634998E-2</c:v>
                </c:pt>
                <c:pt idx="15338">
                  <c:v>9.0218884954634065E-2</c:v>
                </c:pt>
                <c:pt idx="15339">
                  <c:v>8.9131301621634323E-2</c:v>
                </c:pt>
                <c:pt idx="15340">
                  <c:v>8.8423018287635019E-2</c:v>
                </c:pt>
                <c:pt idx="15341">
                  <c:v>8.8959951620635552E-2</c:v>
                </c:pt>
                <c:pt idx="15342">
                  <c:v>8.9515534954635628E-2</c:v>
                </c:pt>
                <c:pt idx="15343">
                  <c:v>8.9451101621634083E-2</c:v>
                </c:pt>
                <c:pt idx="15344">
                  <c:v>8.8885168287633848E-2</c:v>
                </c:pt>
                <c:pt idx="15345">
                  <c:v>8.950908495463486E-2</c:v>
                </c:pt>
                <c:pt idx="15346">
                  <c:v>9.0303434954634471E-2</c:v>
                </c:pt>
                <c:pt idx="15347">
                  <c:v>9.3576784954635089E-2</c:v>
                </c:pt>
                <c:pt idx="15348">
                  <c:v>9.5026334954635333E-2</c:v>
                </c:pt>
                <c:pt idx="15349">
                  <c:v>9.3641068287634882E-2</c:v>
                </c:pt>
                <c:pt idx="15350">
                  <c:v>9.3751101620636407E-2</c:v>
                </c:pt>
                <c:pt idx="15351">
                  <c:v>9.3839601621636876E-2</c:v>
                </c:pt>
                <c:pt idx="15352">
                  <c:v>9.4429101621635342E-2</c:v>
                </c:pt>
                <c:pt idx="15353">
                  <c:v>9.3865151620635162E-2</c:v>
                </c:pt>
                <c:pt idx="15354">
                  <c:v>9.3637118288634996E-2</c:v>
                </c:pt>
                <c:pt idx="15355">
                  <c:v>9.362558495463516E-2</c:v>
                </c:pt>
                <c:pt idx="15356">
                  <c:v>9.4327118287635431E-2</c:v>
                </c:pt>
                <c:pt idx="15357">
                  <c:v>9.4498184954634384E-2</c:v>
                </c:pt>
                <c:pt idx="15358">
                  <c:v>9.4488918288636287E-2</c:v>
                </c:pt>
                <c:pt idx="15359">
                  <c:v>9.431735162063673E-2</c:v>
                </c:pt>
                <c:pt idx="15360">
                  <c:v>9.1082001620636094E-2</c:v>
                </c:pt>
                <c:pt idx="15361">
                  <c:v>9.0760018288635808E-2</c:v>
                </c:pt>
                <c:pt idx="15362">
                  <c:v>9.218836828863522E-2</c:v>
                </c:pt>
                <c:pt idx="15363">
                  <c:v>9.1805301621635055E-2</c:v>
                </c:pt>
                <c:pt idx="15364">
                  <c:v>9.1217118287634152E-2</c:v>
                </c:pt>
                <c:pt idx="15365">
                  <c:v>9.0669501621634924E-2</c:v>
                </c:pt>
                <c:pt idx="15366">
                  <c:v>9.0990501621634495E-2</c:v>
                </c:pt>
                <c:pt idx="15367">
                  <c:v>9.1556601621634842E-2</c:v>
                </c:pt>
                <c:pt idx="15368">
                  <c:v>9.1615401621634535E-2</c:v>
                </c:pt>
                <c:pt idx="15369">
                  <c:v>9.1195851621634377E-2</c:v>
                </c:pt>
                <c:pt idx="15370">
                  <c:v>9.1423868287636184E-2</c:v>
                </c:pt>
                <c:pt idx="15371">
                  <c:v>9.1124951621635392E-2</c:v>
                </c:pt>
                <c:pt idx="15372">
                  <c:v>9.1755951620635573E-2</c:v>
                </c:pt>
                <c:pt idx="15373">
                  <c:v>9.1534468288635568E-2</c:v>
                </c:pt>
                <c:pt idx="15374">
                  <c:v>9.1721618288634149E-2</c:v>
                </c:pt>
                <c:pt idx="15375">
                  <c:v>9.1209818287635885E-2</c:v>
                </c:pt>
                <c:pt idx="15376">
                  <c:v>9.177945162163495E-2</c:v>
                </c:pt>
                <c:pt idx="15377">
                  <c:v>9.1155151621634817E-2</c:v>
                </c:pt>
                <c:pt idx="15378">
                  <c:v>9.0767984954634701E-2</c:v>
                </c:pt>
                <c:pt idx="15379">
                  <c:v>9.0338651620635618E-2</c:v>
                </c:pt>
                <c:pt idx="15380">
                  <c:v>8.9702068287635855E-2</c:v>
                </c:pt>
                <c:pt idx="15381">
                  <c:v>8.9389618287634948E-2</c:v>
                </c:pt>
                <c:pt idx="15382">
                  <c:v>9.0357834954634259E-2</c:v>
                </c:pt>
                <c:pt idx="15383">
                  <c:v>9.0128484954634575E-2</c:v>
                </c:pt>
                <c:pt idx="15384">
                  <c:v>9.0383734954634948E-2</c:v>
                </c:pt>
                <c:pt idx="15385">
                  <c:v>9.3171018287636104E-2</c:v>
                </c:pt>
                <c:pt idx="15386">
                  <c:v>9.3461668288634586E-2</c:v>
                </c:pt>
                <c:pt idx="15387">
                  <c:v>9.4240934954633732E-2</c:v>
                </c:pt>
                <c:pt idx="15388">
                  <c:v>9.4632201620635487E-2</c:v>
                </c:pt>
                <c:pt idx="15389">
                  <c:v>9.3795934954634591E-2</c:v>
                </c:pt>
                <c:pt idx="15390">
                  <c:v>9.3420068288635166E-2</c:v>
                </c:pt>
                <c:pt idx="15391">
                  <c:v>9.2973034954635297E-2</c:v>
                </c:pt>
                <c:pt idx="15392">
                  <c:v>9.4453451621633905E-2</c:v>
                </c:pt>
                <c:pt idx="15393">
                  <c:v>9.4016684954635027E-2</c:v>
                </c:pt>
                <c:pt idx="15394">
                  <c:v>9.3690601621636477E-2</c:v>
                </c:pt>
                <c:pt idx="15395">
                  <c:v>9.2482284954636201E-2</c:v>
                </c:pt>
                <c:pt idx="15396">
                  <c:v>9.2214318288634717E-2</c:v>
                </c:pt>
                <c:pt idx="15397">
                  <c:v>9.4052218287634576E-2</c:v>
                </c:pt>
                <c:pt idx="15398">
                  <c:v>9.394558495463548E-2</c:v>
                </c:pt>
                <c:pt idx="15399">
                  <c:v>9.3187684954635502E-2</c:v>
                </c:pt>
                <c:pt idx="15400">
                  <c:v>9.3225001621634634E-2</c:v>
                </c:pt>
                <c:pt idx="15401">
                  <c:v>9.322700162163669E-2</c:v>
                </c:pt>
                <c:pt idx="15402">
                  <c:v>9.4442568287636336E-2</c:v>
                </c:pt>
                <c:pt idx="15403">
                  <c:v>9.3905118288635153E-2</c:v>
                </c:pt>
                <c:pt idx="15404">
                  <c:v>9.3281084954636301E-2</c:v>
                </c:pt>
                <c:pt idx="15405">
                  <c:v>9.3369084954636167E-2</c:v>
                </c:pt>
                <c:pt idx="15406">
                  <c:v>9.3334201621635332E-2</c:v>
                </c:pt>
                <c:pt idx="15407">
                  <c:v>9.4216084954636431E-2</c:v>
                </c:pt>
                <c:pt idx="15408">
                  <c:v>9.3996984954633961E-2</c:v>
                </c:pt>
                <c:pt idx="15409">
                  <c:v>9.2578651621634395E-2</c:v>
                </c:pt>
                <c:pt idx="15410">
                  <c:v>9.0486918288636448E-2</c:v>
                </c:pt>
                <c:pt idx="15411">
                  <c:v>9.0402018287635416E-2</c:v>
                </c:pt>
                <c:pt idx="15412">
                  <c:v>9.1221484954635473E-2</c:v>
                </c:pt>
                <c:pt idx="15413">
                  <c:v>9.0498551620635498E-2</c:v>
                </c:pt>
                <c:pt idx="15414">
                  <c:v>9.0249134954635851E-2</c:v>
                </c:pt>
                <c:pt idx="15415">
                  <c:v>8.9716801621635783E-2</c:v>
                </c:pt>
                <c:pt idx="15416">
                  <c:v>9.0091968287634133E-2</c:v>
                </c:pt>
                <c:pt idx="15417">
                  <c:v>9.0112534954634699E-2</c:v>
                </c:pt>
                <c:pt idx="15418">
                  <c:v>9.033148495463364E-2</c:v>
                </c:pt>
                <c:pt idx="15419">
                  <c:v>8.9423118288633946E-2</c:v>
                </c:pt>
                <c:pt idx="15420">
                  <c:v>8.9275151621634935E-2</c:v>
                </c:pt>
                <c:pt idx="15421">
                  <c:v>8.9307618287634144E-2</c:v>
                </c:pt>
                <c:pt idx="15422">
                  <c:v>9.0531201621635221E-2</c:v>
                </c:pt>
                <c:pt idx="15423">
                  <c:v>9.0054934954634819E-2</c:v>
                </c:pt>
                <c:pt idx="15424">
                  <c:v>9.0345384954634428E-2</c:v>
                </c:pt>
                <c:pt idx="15425">
                  <c:v>8.9655484954635073E-2</c:v>
                </c:pt>
                <c:pt idx="15426">
                  <c:v>9.0174351621635923E-2</c:v>
                </c:pt>
                <c:pt idx="15427">
                  <c:v>9.1035351621634591E-2</c:v>
                </c:pt>
                <c:pt idx="15428">
                  <c:v>9.0437901620635502E-2</c:v>
                </c:pt>
                <c:pt idx="15429">
                  <c:v>9.0788851621635219E-2</c:v>
                </c:pt>
                <c:pt idx="15430">
                  <c:v>8.9798968288635012E-2</c:v>
                </c:pt>
                <c:pt idx="15431">
                  <c:v>8.9807768288634821E-2</c:v>
                </c:pt>
                <c:pt idx="15432">
                  <c:v>9.0980501620634785E-2</c:v>
                </c:pt>
                <c:pt idx="15433">
                  <c:v>9.1169601620634838E-2</c:v>
                </c:pt>
                <c:pt idx="15434">
                  <c:v>9.1337151621635387E-2</c:v>
                </c:pt>
                <c:pt idx="15435">
                  <c:v>9.4109484954634143E-2</c:v>
                </c:pt>
                <c:pt idx="15436">
                  <c:v>9.450501828763605E-2</c:v>
                </c:pt>
                <c:pt idx="15437">
                  <c:v>9.5735518287634408E-2</c:v>
                </c:pt>
                <c:pt idx="15438">
                  <c:v>9.5677001621634533E-2</c:v>
                </c:pt>
                <c:pt idx="15439">
                  <c:v>9.4677318287635176E-2</c:v>
                </c:pt>
                <c:pt idx="15440">
                  <c:v>9.5166534954635923E-2</c:v>
                </c:pt>
                <c:pt idx="15441">
                  <c:v>9.5131118288634214E-2</c:v>
                </c:pt>
                <c:pt idx="15442">
                  <c:v>9.6236334954635711E-2</c:v>
                </c:pt>
                <c:pt idx="15443">
                  <c:v>9.5581784954635568E-2</c:v>
                </c:pt>
                <c:pt idx="15444">
                  <c:v>9.4837651620634761E-2</c:v>
                </c:pt>
                <c:pt idx="15445">
                  <c:v>9.493440162163394E-2</c:v>
                </c:pt>
                <c:pt idx="15446">
                  <c:v>9.5377234954636153E-2</c:v>
                </c:pt>
                <c:pt idx="15447">
                  <c:v>9.4347984954634173E-2</c:v>
                </c:pt>
                <c:pt idx="15448">
                  <c:v>9.2124051620634889E-2</c:v>
                </c:pt>
                <c:pt idx="15449">
                  <c:v>9.1592101621635807E-2</c:v>
                </c:pt>
                <c:pt idx="15450">
                  <c:v>9.1121918287635412E-2</c:v>
                </c:pt>
                <c:pt idx="15451">
                  <c:v>9.1766668287634717E-2</c:v>
                </c:pt>
                <c:pt idx="15452">
                  <c:v>9.2266251621635847E-2</c:v>
                </c:pt>
                <c:pt idx="15453">
                  <c:v>9.2969468287634444E-2</c:v>
                </c:pt>
                <c:pt idx="15454">
                  <c:v>9.2015234954635178E-2</c:v>
                </c:pt>
                <c:pt idx="15455">
                  <c:v>9.0676168287636388E-2</c:v>
                </c:pt>
                <c:pt idx="15456">
                  <c:v>9.0853334954635573E-2</c:v>
                </c:pt>
                <c:pt idx="15457">
                  <c:v>9.2319134954635645E-2</c:v>
                </c:pt>
                <c:pt idx="15458">
                  <c:v>9.2497784954634371E-2</c:v>
                </c:pt>
                <c:pt idx="15459">
                  <c:v>8.9447818287634734E-2</c:v>
                </c:pt>
                <c:pt idx="15460">
                  <c:v>8.7526184954635072E-2</c:v>
                </c:pt>
                <c:pt idx="15461">
                  <c:v>8.7381601621634802E-2</c:v>
                </c:pt>
                <c:pt idx="15462">
                  <c:v>8.8629618287635298E-2</c:v>
                </c:pt>
                <c:pt idx="15463">
                  <c:v>8.9155151620635836E-2</c:v>
                </c:pt>
                <c:pt idx="15464">
                  <c:v>8.8482584954634819E-2</c:v>
                </c:pt>
                <c:pt idx="15465">
                  <c:v>8.8467301621635658E-2</c:v>
                </c:pt>
                <c:pt idx="15466">
                  <c:v>8.8313184954635832E-2</c:v>
                </c:pt>
                <c:pt idx="15467">
                  <c:v>8.9226351620636551E-2</c:v>
                </c:pt>
                <c:pt idx="15468">
                  <c:v>8.8989234954634983E-2</c:v>
                </c:pt>
                <c:pt idx="15469">
                  <c:v>8.8503234954636328E-2</c:v>
                </c:pt>
                <c:pt idx="15470">
                  <c:v>8.8133018288635429E-2</c:v>
                </c:pt>
                <c:pt idx="15471">
                  <c:v>9.0203251621636144E-2</c:v>
                </c:pt>
                <c:pt idx="15472">
                  <c:v>9.2629234954635736E-2</c:v>
                </c:pt>
                <c:pt idx="15473">
                  <c:v>9.2130501620633881E-2</c:v>
                </c:pt>
                <c:pt idx="15474">
                  <c:v>9.1081451621635084E-2</c:v>
                </c:pt>
                <c:pt idx="15475">
                  <c:v>9.0221951621634405E-2</c:v>
                </c:pt>
                <c:pt idx="15476">
                  <c:v>9.1198001621634633E-2</c:v>
                </c:pt>
                <c:pt idx="15477">
                  <c:v>9.1761001621636057E-2</c:v>
                </c:pt>
                <c:pt idx="15478">
                  <c:v>9.209248495463554E-2</c:v>
                </c:pt>
                <c:pt idx="15479">
                  <c:v>9.048016828863395E-2</c:v>
                </c:pt>
                <c:pt idx="15480">
                  <c:v>9.0415318288636387E-2</c:v>
                </c:pt>
                <c:pt idx="15481">
                  <c:v>9.038848495463539E-2</c:v>
                </c:pt>
                <c:pt idx="15482">
                  <c:v>9.1626784954634305E-2</c:v>
                </c:pt>
                <c:pt idx="15483">
                  <c:v>9.1668534954635478E-2</c:v>
                </c:pt>
                <c:pt idx="15484">
                  <c:v>9.0502918287635042E-2</c:v>
                </c:pt>
                <c:pt idx="15485">
                  <c:v>8.9995268288635716E-2</c:v>
                </c:pt>
                <c:pt idx="15486">
                  <c:v>9.0734401620634758E-2</c:v>
                </c:pt>
                <c:pt idx="15487">
                  <c:v>9.1884451621634528E-2</c:v>
                </c:pt>
                <c:pt idx="15488">
                  <c:v>9.1958034954634643E-2</c:v>
                </c:pt>
                <c:pt idx="15489">
                  <c:v>9.1357451621634583E-2</c:v>
                </c:pt>
                <c:pt idx="15490">
                  <c:v>9.0604784954635337E-2</c:v>
                </c:pt>
                <c:pt idx="15491">
                  <c:v>9.0434001621634424E-2</c:v>
                </c:pt>
                <c:pt idx="15492">
                  <c:v>9.218756828763644E-2</c:v>
                </c:pt>
                <c:pt idx="15493">
                  <c:v>9.2272068288634573E-2</c:v>
                </c:pt>
                <c:pt idx="15494">
                  <c:v>9.1305618287636309E-2</c:v>
                </c:pt>
                <c:pt idx="15495">
                  <c:v>9.0494984954634733E-2</c:v>
                </c:pt>
                <c:pt idx="15496">
                  <c:v>9.05363016216362E-2</c:v>
                </c:pt>
                <c:pt idx="15497">
                  <c:v>9.2756101620634995E-2</c:v>
                </c:pt>
                <c:pt idx="15498">
                  <c:v>9.2784168287634389E-2</c:v>
                </c:pt>
                <c:pt idx="15499">
                  <c:v>9.1872618287636515E-2</c:v>
                </c:pt>
                <c:pt idx="15500">
                  <c:v>9.1492584954634554E-2</c:v>
                </c:pt>
                <c:pt idx="15501">
                  <c:v>9.1771968288636346E-2</c:v>
                </c:pt>
                <c:pt idx="15502">
                  <c:v>9.0292251621635261E-2</c:v>
                </c:pt>
                <c:pt idx="15503">
                  <c:v>8.9044834954636359E-2</c:v>
                </c:pt>
                <c:pt idx="15504">
                  <c:v>8.743061828763557E-2</c:v>
                </c:pt>
                <c:pt idx="15505">
                  <c:v>8.7210568287636209E-2</c:v>
                </c:pt>
                <c:pt idx="15506">
                  <c:v>8.7135384954635159E-2</c:v>
                </c:pt>
                <c:pt idx="15507">
                  <c:v>8.8354601621634915E-2</c:v>
                </c:pt>
                <c:pt idx="15508">
                  <c:v>8.8320134954635338E-2</c:v>
                </c:pt>
                <c:pt idx="15509">
                  <c:v>8.7080734954636002E-2</c:v>
                </c:pt>
                <c:pt idx="15510">
                  <c:v>8.7140351620636297E-2</c:v>
                </c:pt>
                <c:pt idx="15511">
                  <c:v>8.7045268287635397E-2</c:v>
                </c:pt>
                <c:pt idx="15512">
                  <c:v>8.8755734954636539E-2</c:v>
                </c:pt>
                <c:pt idx="15513">
                  <c:v>8.8400368288635095E-2</c:v>
                </c:pt>
                <c:pt idx="15514">
                  <c:v>8.7457784954635104E-2</c:v>
                </c:pt>
                <c:pt idx="15515">
                  <c:v>8.6361534954633529E-2</c:v>
                </c:pt>
                <c:pt idx="15516">
                  <c:v>8.6600984954635779E-2</c:v>
                </c:pt>
                <c:pt idx="15517">
                  <c:v>8.7561268287636468E-2</c:v>
                </c:pt>
                <c:pt idx="15518">
                  <c:v>8.7300634954635387E-2</c:v>
                </c:pt>
                <c:pt idx="15519">
                  <c:v>8.7023751620634388E-2</c:v>
                </c:pt>
                <c:pt idx="15520">
                  <c:v>8.6522784954634974E-2</c:v>
                </c:pt>
                <c:pt idx="15521">
                  <c:v>8.6837268288634833E-2</c:v>
                </c:pt>
                <c:pt idx="15522">
                  <c:v>8.9157084954635396E-2</c:v>
                </c:pt>
                <c:pt idx="15523">
                  <c:v>8.8431651621634716E-2</c:v>
                </c:pt>
                <c:pt idx="15524">
                  <c:v>8.7878751621635859E-2</c:v>
                </c:pt>
                <c:pt idx="15525">
                  <c:v>8.7265684954633743E-2</c:v>
                </c:pt>
                <c:pt idx="15526">
                  <c:v>8.7279568287634307E-2</c:v>
                </c:pt>
                <c:pt idx="15527">
                  <c:v>8.8566184954636556E-2</c:v>
                </c:pt>
                <c:pt idx="15528">
                  <c:v>8.9001434954635444E-2</c:v>
                </c:pt>
                <c:pt idx="15529">
                  <c:v>8.7892718287635591E-2</c:v>
                </c:pt>
                <c:pt idx="15530">
                  <c:v>8.7220301620634461E-2</c:v>
                </c:pt>
                <c:pt idx="15531">
                  <c:v>8.6889651621635894E-2</c:v>
                </c:pt>
                <c:pt idx="15532">
                  <c:v>8.8969684954635669E-2</c:v>
                </c:pt>
                <c:pt idx="15533">
                  <c:v>8.8704984954634997E-2</c:v>
                </c:pt>
                <c:pt idx="15534">
                  <c:v>8.8343501621634873E-2</c:v>
                </c:pt>
                <c:pt idx="15535">
                  <c:v>8.7498734954634033E-2</c:v>
                </c:pt>
                <c:pt idx="15536">
                  <c:v>8.760551828863497E-2</c:v>
                </c:pt>
                <c:pt idx="15537">
                  <c:v>8.9217518288636471E-2</c:v>
                </c:pt>
                <c:pt idx="15538">
                  <c:v>8.9517784954635277E-2</c:v>
                </c:pt>
                <c:pt idx="15539">
                  <c:v>8.9410134954634929E-2</c:v>
                </c:pt>
                <c:pt idx="15540">
                  <c:v>8.7935701621635248E-2</c:v>
                </c:pt>
                <c:pt idx="15541">
                  <c:v>8.7579951621634594E-2</c:v>
                </c:pt>
                <c:pt idx="15542">
                  <c:v>8.9479268287636332E-2</c:v>
                </c:pt>
                <c:pt idx="15543">
                  <c:v>8.9172184954635997E-2</c:v>
                </c:pt>
                <c:pt idx="15544">
                  <c:v>8.814636828763503E-2</c:v>
                </c:pt>
                <c:pt idx="15545">
                  <c:v>8.7692218287635543E-2</c:v>
                </c:pt>
                <c:pt idx="15546">
                  <c:v>8.8332351621636024E-2</c:v>
                </c:pt>
                <c:pt idx="15547">
                  <c:v>8.9710018287634613E-2</c:v>
                </c:pt>
                <c:pt idx="15548">
                  <c:v>8.9446609544635708E-2</c:v>
                </c:pt>
                <c:pt idx="15549">
                  <c:v>8.9116367157636406E-2</c:v>
                </c:pt>
                <c:pt idx="15550">
                  <c:v>8.8533723372634571E-2</c:v>
                </c:pt>
                <c:pt idx="15551">
                  <c:v>8.8756168287634468E-2</c:v>
                </c:pt>
                <c:pt idx="15552">
                  <c:v>9.1293968288635258E-2</c:v>
                </c:pt>
                <c:pt idx="15553">
                  <c:v>9.0760240126636221E-2</c:v>
                </c:pt>
                <c:pt idx="15554">
                  <c:v>8.9596251621633899E-2</c:v>
                </c:pt>
                <c:pt idx="15555">
                  <c:v>8.8548651621635971E-2</c:v>
                </c:pt>
                <c:pt idx="15556">
                  <c:v>8.9309084954635326E-2</c:v>
                </c:pt>
                <c:pt idx="15557">
                  <c:v>9.1141227031634658E-2</c:v>
                </c:pt>
                <c:pt idx="15558">
                  <c:v>9.046782506763576E-2</c:v>
                </c:pt>
                <c:pt idx="15559">
                  <c:v>8.9850052167635669E-2</c:v>
                </c:pt>
                <c:pt idx="15560">
                  <c:v>8.9702064671634135E-2</c:v>
                </c:pt>
                <c:pt idx="15561">
                  <c:v>9.0512534028634933E-2</c:v>
                </c:pt>
                <c:pt idx="15562">
                  <c:v>9.1182468287636015E-2</c:v>
                </c:pt>
                <c:pt idx="15563">
                  <c:v>9.215595162163473E-2</c:v>
                </c:pt>
                <c:pt idx="15564">
                  <c:v>9.0514951621635392E-2</c:v>
                </c:pt>
                <c:pt idx="15565">
                  <c:v>8.9840334954635198E-2</c:v>
                </c:pt>
                <c:pt idx="15566">
                  <c:v>9.0185551620635268E-2</c:v>
                </c:pt>
                <c:pt idx="15567">
                  <c:v>9.1471634954636644E-2</c:v>
                </c:pt>
                <c:pt idx="15568">
                  <c:v>9.1283051621635553E-2</c:v>
                </c:pt>
                <c:pt idx="15569">
                  <c:v>9.0277484954634973E-2</c:v>
                </c:pt>
                <c:pt idx="15570">
                  <c:v>8.9033818287635486E-2</c:v>
                </c:pt>
                <c:pt idx="15571">
                  <c:v>9.0038918287635911E-2</c:v>
                </c:pt>
                <c:pt idx="15572">
                  <c:v>9.0951551621635846E-2</c:v>
                </c:pt>
                <c:pt idx="15573">
                  <c:v>9.1144451621634121E-2</c:v>
                </c:pt>
                <c:pt idx="15574">
                  <c:v>8.9760384954635258E-2</c:v>
                </c:pt>
                <c:pt idx="15575">
                  <c:v>8.9166534954635696E-2</c:v>
                </c:pt>
                <c:pt idx="15576">
                  <c:v>8.9122851621635052E-2</c:v>
                </c:pt>
                <c:pt idx="15577">
                  <c:v>9.0366984954634605E-2</c:v>
                </c:pt>
                <c:pt idx="15578">
                  <c:v>9.0311001621635884E-2</c:v>
                </c:pt>
                <c:pt idx="15579">
                  <c:v>9.0373168288635869E-2</c:v>
                </c:pt>
                <c:pt idx="15580">
                  <c:v>8.9593018288635223E-2</c:v>
                </c:pt>
                <c:pt idx="15581">
                  <c:v>8.9718534954634693E-2</c:v>
                </c:pt>
                <c:pt idx="15582">
                  <c:v>9.1597118287635754E-2</c:v>
                </c:pt>
                <c:pt idx="15583">
                  <c:v>9.1457901621636056E-2</c:v>
                </c:pt>
                <c:pt idx="15584">
                  <c:v>9.0714584954634164E-2</c:v>
                </c:pt>
                <c:pt idx="15585">
                  <c:v>8.9924884954633827E-2</c:v>
                </c:pt>
                <c:pt idx="15586">
                  <c:v>8.9613684954635092E-2</c:v>
                </c:pt>
                <c:pt idx="15587">
                  <c:v>9.0701284954635059E-2</c:v>
                </c:pt>
                <c:pt idx="15588">
                  <c:v>9.1388934954636541E-2</c:v>
                </c:pt>
                <c:pt idx="15589">
                  <c:v>8.9905501621634715E-2</c:v>
                </c:pt>
                <c:pt idx="15590">
                  <c:v>8.9706618288635825E-2</c:v>
                </c:pt>
                <c:pt idx="15591">
                  <c:v>8.967905162163517E-2</c:v>
                </c:pt>
                <c:pt idx="15592">
                  <c:v>9.0242284954635738E-2</c:v>
                </c:pt>
                <c:pt idx="15593">
                  <c:v>9.0340301621635449E-2</c:v>
                </c:pt>
                <c:pt idx="15594">
                  <c:v>8.9377468287636846E-2</c:v>
                </c:pt>
                <c:pt idx="15595">
                  <c:v>8.9240101621635676E-2</c:v>
                </c:pt>
                <c:pt idx="15596">
                  <c:v>8.920705162163492E-2</c:v>
                </c:pt>
                <c:pt idx="15597">
                  <c:v>9.2617901621634774E-2</c:v>
                </c:pt>
                <c:pt idx="15598">
                  <c:v>9.4344051621634423E-2</c:v>
                </c:pt>
                <c:pt idx="15599">
                  <c:v>9.3680584954634855E-2</c:v>
                </c:pt>
                <c:pt idx="15600">
                  <c:v>9.2733634954635408E-2</c:v>
                </c:pt>
                <c:pt idx="15601">
                  <c:v>9.2840751621636658E-2</c:v>
                </c:pt>
                <c:pt idx="15602">
                  <c:v>9.4352468287635022E-2</c:v>
                </c:pt>
                <c:pt idx="15603">
                  <c:v>9.4010951621635558E-2</c:v>
                </c:pt>
                <c:pt idx="15604">
                  <c:v>9.3909151621634296E-2</c:v>
                </c:pt>
                <c:pt idx="15605">
                  <c:v>9.2633568287634832E-2</c:v>
                </c:pt>
                <c:pt idx="15606">
                  <c:v>9.3447351621636005E-2</c:v>
                </c:pt>
                <c:pt idx="15607">
                  <c:v>9.4498468287635889E-2</c:v>
                </c:pt>
                <c:pt idx="15608">
                  <c:v>9.4172951621635109E-2</c:v>
                </c:pt>
                <c:pt idx="15609">
                  <c:v>9.4035034954634528E-2</c:v>
                </c:pt>
                <c:pt idx="15610">
                  <c:v>9.0783234954635278E-2</c:v>
                </c:pt>
                <c:pt idx="15611">
                  <c:v>9.0892834954635321E-2</c:v>
                </c:pt>
                <c:pt idx="15612">
                  <c:v>9.1533634954636428E-2</c:v>
                </c:pt>
                <c:pt idx="15613">
                  <c:v>9.1456101621634561E-2</c:v>
                </c:pt>
                <c:pt idx="15614">
                  <c:v>9.0380484954634271E-2</c:v>
                </c:pt>
                <c:pt idx="15615">
                  <c:v>9.0539934954634221E-2</c:v>
                </c:pt>
                <c:pt idx="15616">
                  <c:v>9.08560682886356E-2</c:v>
                </c:pt>
                <c:pt idx="15617">
                  <c:v>9.1939651621634783E-2</c:v>
                </c:pt>
                <c:pt idx="15618">
                  <c:v>9.1651068288633925E-2</c:v>
                </c:pt>
                <c:pt idx="15619">
                  <c:v>9.0920584954634537E-2</c:v>
                </c:pt>
                <c:pt idx="15620">
                  <c:v>9.098655162163452E-2</c:v>
                </c:pt>
                <c:pt idx="15621">
                  <c:v>9.1141984954633687E-2</c:v>
                </c:pt>
                <c:pt idx="15622">
                  <c:v>9.1694434954634391E-2</c:v>
                </c:pt>
                <c:pt idx="15623">
                  <c:v>9.1267084954637229E-2</c:v>
                </c:pt>
                <c:pt idx="15624">
                  <c:v>9.0903034954635503E-2</c:v>
                </c:pt>
                <c:pt idx="15625">
                  <c:v>9.013618495463574E-2</c:v>
                </c:pt>
                <c:pt idx="15626">
                  <c:v>8.9790668287635628E-2</c:v>
                </c:pt>
                <c:pt idx="15627">
                  <c:v>9.0957084954634754E-2</c:v>
                </c:pt>
                <c:pt idx="15628">
                  <c:v>9.1737784954634721E-2</c:v>
                </c:pt>
                <c:pt idx="15629">
                  <c:v>9.0626884954636028E-2</c:v>
                </c:pt>
                <c:pt idx="15630">
                  <c:v>9.0770168288633629E-2</c:v>
                </c:pt>
                <c:pt idx="15631">
                  <c:v>9.1014051621636144E-2</c:v>
                </c:pt>
                <c:pt idx="15632">
                  <c:v>9.1158884954634006E-2</c:v>
                </c:pt>
                <c:pt idx="15633">
                  <c:v>9.1512653920634707E-2</c:v>
                </c:pt>
                <c:pt idx="15634">
                  <c:v>9.0823268287634124E-2</c:v>
                </c:pt>
                <c:pt idx="15635">
                  <c:v>9.0456884954633582E-2</c:v>
                </c:pt>
                <c:pt idx="15636">
                  <c:v>9.0110184954633882E-2</c:v>
                </c:pt>
                <c:pt idx="15637">
                  <c:v>9.149251828863561E-2</c:v>
                </c:pt>
                <c:pt idx="15638">
                  <c:v>9.1404651620635408E-2</c:v>
                </c:pt>
                <c:pt idx="15639">
                  <c:v>9.1659068288635043E-2</c:v>
                </c:pt>
                <c:pt idx="15640">
                  <c:v>9.0847801620636576E-2</c:v>
                </c:pt>
                <c:pt idx="15641">
                  <c:v>9.053103495463502E-2</c:v>
                </c:pt>
                <c:pt idx="15642">
                  <c:v>9.1279701620635395E-2</c:v>
                </c:pt>
                <c:pt idx="15643">
                  <c:v>9.1416518287635556E-2</c:v>
                </c:pt>
                <c:pt idx="15644">
                  <c:v>9.0697218288635556E-2</c:v>
                </c:pt>
                <c:pt idx="15645">
                  <c:v>9.0086251621634889E-2</c:v>
                </c:pt>
                <c:pt idx="15646">
                  <c:v>9.049836828863525E-2</c:v>
                </c:pt>
                <c:pt idx="15647">
                  <c:v>9.1465484954635828E-2</c:v>
                </c:pt>
                <c:pt idx="15648">
                  <c:v>9.1460418288635298E-2</c:v>
                </c:pt>
                <c:pt idx="15649">
                  <c:v>9.0727668287636037E-2</c:v>
                </c:pt>
                <c:pt idx="15650">
                  <c:v>8.9708395299636395E-2</c:v>
                </c:pt>
                <c:pt idx="15651">
                  <c:v>9.0337734954633847E-2</c:v>
                </c:pt>
                <c:pt idx="15652">
                  <c:v>9.0830351621635247E-2</c:v>
                </c:pt>
                <c:pt idx="15653">
                  <c:v>9.1332701621636675E-2</c:v>
                </c:pt>
                <c:pt idx="15654">
                  <c:v>9.0281084954636187E-2</c:v>
                </c:pt>
                <c:pt idx="15655">
                  <c:v>8.9402868287635245E-2</c:v>
                </c:pt>
                <c:pt idx="15656">
                  <c:v>8.9436851621634533E-2</c:v>
                </c:pt>
                <c:pt idx="15657">
                  <c:v>9.0967218288634216E-2</c:v>
                </c:pt>
                <c:pt idx="15658">
                  <c:v>9.0721184954636686E-2</c:v>
                </c:pt>
                <c:pt idx="15659">
                  <c:v>8.9623518287634513E-2</c:v>
                </c:pt>
                <c:pt idx="15660">
                  <c:v>8.9467201620635622E-2</c:v>
                </c:pt>
                <c:pt idx="15661">
                  <c:v>8.8764251620634754E-2</c:v>
                </c:pt>
                <c:pt idx="15662">
                  <c:v>9.097368495463512E-2</c:v>
                </c:pt>
                <c:pt idx="15663">
                  <c:v>9.0305701620636031E-2</c:v>
                </c:pt>
                <c:pt idx="15664">
                  <c:v>8.9853334954636127E-2</c:v>
                </c:pt>
                <c:pt idx="15665">
                  <c:v>8.9367668287634233E-2</c:v>
                </c:pt>
                <c:pt idx="15666">
                  <c:v>8.8896018287634521E-2</c:v>
                </c:pt>
                <c:pt idx="15667">
                  <c:v>9.0300084954634402E-2</c:v>
                </c:pt>
                <c:pt idx="15668">
                  <c:v>9.0239918287636472E-2</c:v>
                </c:pt>
                <c:pt idx="15669">
                  <c:v>8.8810501620633447E-2</c:v>
                </c:pt>
                <c:pt idx="15670">
                  <c:v>8.8206034954635998E-2</c:v>
                </c:pt>
                <c:pt idx="15671">
                  <c:v>8.8698384954636028E-2</c:v>
                </c:pt>
                <c:pt idx="15672">
                  <c:v>8.884461828763604E-2</c:v>
                </c:pt>
                <c:pt idx="15673">
                  <c:v>8.9191451620635492E-2</c:v>
                </c:pt>
                <c:pt idx="15674">
                  <c:v>8.7564701621635793E-2</c:v>
                </c:pt>
                <c:pt idx="15675">
                  <c:v>8.6250068288634824E-2</c:v>
                </c:pt>
                <c:pt idx="15676">
                  <c:v>8.6092034954633606E-2</c:v>
                </c:pt>
                <c:pt idx="15677">
                  <c:v>8.7885318287634379E-2</c:v>
                </c:pt>
                <c:pt idx="15678">
                  <c:v>8.8012184954635503E-2</c:v>
                </c:pt>
                <c:pt idx="15679">
                  <c:v>8.6726701621635899E-2</c:v>
                </c:pt>
                <c:pt idx="15680">
                  <c:v>8.6607634954635332E-2</c:v>
                </c:pt>
                <c:pt idx="15681">
                  <c:v>8.7254834954634847E-2</c:v>
                </c:pt>
                <c:pt idx="15682">
                  <c:v>8.8192868287634868E-2</c:v>
                </c:pt>
                <c:pt idx="15683">
                  <c:v>8.7611968288633962E-2</c:v>
                </c:pt>
                <c:pt idx="15684">
                  <c:v>8.6558984954635237E-2</c:v>
                </c:pt>
                <c:pt idx="15685">
                  <c:v>8.6190618288636417E-2</c:v>
                </c:pt>
                <c:pt idx="15686">
                  <c:v>8.5777268287635794E-2</c:v>
                </c:pt>
                <c:pt idx="15687">
                  <c:v>8.7175118287634051E-2</c:v>
                </c:pt>
                <c:pt idx="15688">
                  <c:v>8.6769001621634617E-2</c:v>
                </c:pt>
                <c:pt idx="15689">
                  <c:v>8.5368084954634244E-2</c:v>
                </c:pt>
                <c:pt idx="15690">
                  <c:v>8.5213801620634216E-2</c:v>
                </c:pt>
                <c:pt idx="15691">
                  <c:v>8.4452451621634866E-2</c:v>
                </c:pt>
                <c:pt idx="15692">
                  <c:v>8.5641684954635894E-2</c:v>
                </c:pt>
                <c:pt idx="15693">
                  <c:v>8.5874568288634295E-2</c:v>
                </c:pt>
                <c:pt idx="15694">
                  <c:v>8.603365162163526E-2</c:v>
                </c:pt>
                <c:pt idx="15695">
                  <c:v>8.6083701621635728E-2</c:v>
                </c:pt>
                <c:pt idx="15696">
                  <c:v>8.5708584954636097E-2</c:v>
                </c:pt>
                <c:pt idx="15697">
                  <c:v>8.6757551621635814E-2</c:v>
                </c:pt>
                <c:pt idx="15698">
                  <c:v>8.5961351621634124E-2</c:v>
                </c:pt>
                <c:pt idx="15699">
                  <c:v>8.5920718287635284E-2</c:v>
                </c:pt>
                <c:pt idx="15700">
                  <c:v>8.478741828763417E-2</c:v>
                </c:pt>
                <c:pt idx="15701">
                  <c:v>8.4388268287636153E-2</c:v>
                </c:pt>
                <c:pt idx="15702">
                  <c:v>8.5676018288635719E-2</c:v>
                </c:pt>
                <c:pt idx="15703">
                  <c:v>8.5346584954635235E-2</c:v>
                </c:pt>
                <c:pt idx="15704">
                  <c:v>8.4434101621635366E-2</c:v>
                </c:pt>
                <c:pt idx="15705">
                  <c:v>8.3986018287635661E-2</c:v>
                </c:pt>
                <c:pt idx="15706">
                  <c:v>8.3151447023634889E-2</c:v>
                </c:pt>
                <c:pt idx="15707">
                  <c:v>8.4976601621635256E-2</c:v>
                </c:pt>
                <c:pt idx="15708">
                  <c:v>8.5527118287634624E-2</c:v>
                </c:pt>
                <c:pt idx="15709">
                  <c:v>8.4921068287634599E-2</c:v>
                </c:pt>
                <c:pt idx="15710">
                  <c:v>8.4289051621634942E-2</c:v>
                </c:pt>
                <c:pt idx="15711">
                  <c:v>8.376615162063486E-2</c:v>
                </c:pt>
                <c:pt idx="15712">
                  <c:v>8.5223618287635278E-2</c:v>
                </c:pt>
                <c:pt idx="15713">
                  <c:v>8.522526828763502E-2</c:v>
                </c:pt>
                <c:pt idx="15714">
                  <c:v>8.5040868287634824E-2</c:v>
                </c:pt>
                <c:pt idx="15715">
                  <c:v>8.4529851621635205E-2</c:v>
                </c:pt>
                <c:pt idx="15716">
                  <c:v>8.4946584954636167E-2</c:v>
                </c:pt>
                <c:pt idx="15717">
                  <c:v>8.5582951621635234E-2</c:v>
                </c:pt>
                <c:pt idx="15718">
                  <c:v>8.4805851621634704E-2</c:v>
                </c:pt>
                <c:pt idx="15719">
                  <c:v>8.488336828763457E-2</c:v>
                </c:pt>
                <c:pt idx="15720">
                  <c:v>8.4034434954634835E-2</c:v>
                </c:pt>
                <c:pt idx="15721">
                  <c:v>8.4218351621634741E-2</c:v>
                </c:pt>
                <c:pt idx="15722">
                  <c:v>8.418248495463479E-2</c:v>
                </c:pt>
                <c:pt idx="15723">
                  <c:v>8.4492434954634904E-2</c:v>
                </c:pt>
                <c:pt idx="15724">
                  <c:v>8.4229951620635207E-2</c:v>
                </c:pt>
                <c:pt idx="15725">
                  <c:v>8.3638801621635311E-2</c:v>
                </c:pt>
                <c:pt idx="15726">
                  <c:v>8.3641901621636011E-2</c:v>
                </c:pt>
                <c:pt idx="15727">
                  <c:v>8.4838051621634408E-2</c:v>
                </c:pt>
                <c:pt idx="15728">
                  <c:v>8.5583401621635163E-2</c:v>
                </c:pt>
                <c:pt idx="15729">
                  <c:v>8.4264268287634808E-2</c:v>
                </c:pt>
                <c:pt idx="15730">
                  <c:v>8.5218134954635177E-2</c:v>
                </c:pt>
                <c:pt idx="15731">
                  <c:v>8.4710334954635785E-2</c:v>
                </c:pt>
                <c:pt idx="15732">
                  <c:v>8.5925101621635053E-2</c:v>
                </c:pt>
                <c:pt idx="15733">
                  <c:v>8.5520101621636174E-2</c:v>
                </c:pt>
                <c:pt idx="15734">
                  <c:v>8.5014501621635846E-2</c:v>
                </c:pt>
                <c:pt idx="15735">
                  <c:v>8.365773495463627E-2</c:v>
                </c:pt>
                <c:pt idx="15736">
                  <c:v>8.3899401620635944E-2</c:v>
                </c:pt>
                <c:pt idx="15737">
                  <c:v>8.4469551620635658E-2</c:v>
                </c:pt>
                <c:pt idx="15738">
                  <c:v>8.3759301621634835E-2</c:v>
                </c:pt>
                <c:pt idx="15739">
                  <c:v>8.3608401621635325E-2</c:v>
                </c:pt>
                <c:pt idx="15740">
                  <c:v>8.2866001621635293E-2</c:v>
                </c:pt>
                <c:pt idx="15741">
                  <c:v>8.3576901620636607E-2</c:v>
                </c:pt>
                <c:pt idx="15742">
                  <c:v>8.4158218287635395E-2</c:v>
                </c:pt>
                <c:pt idx="15743">
                  <c:v>8.4733801621634713E-2</c:v>
                </c:pt>
                <c:pt idx="15744">
                  <c:v>8.4063051620635237E-2</c:v>
                </c:pt>
                <c:pt idx="15745">
                  <c:v>8.3516518287634428E-2</c:v>
                </c:pt>
                <c:pt idx="15746">
                  <c:v>8.4441584954635746E-2</c:v>
                </c:pt>
                <c:pt idx="15747">
                  <c:v>8.557610162163512E-2</c:v>
                </c:pt>
                <c:pt idx="15748">
                  <c:v>8.5356534954634272E-2</c:v>
                </c:pt>
                <c:pt idx="15749">
                  <c:v>8.5320401621634817E-2</c:v>
                </c:pt>
                <c:pt idx="15750">
                  <c:v>8.4556868288634762E-2</c:v>
                </c:pt>
                <c:pt idx="15751">
                  <c:v>8.4697034954634903E-2</c:v>
                </c:pt>
                <c:pt idx="15752">
                  <c:v>8.5273301621635073E-2</c:v>
                </c:pt>
                <c:pt idx="15753">
                  <c:v>8.5248701620635275E-2</c:v>
                </c:pt>
                <c:pt idx="15754">
                  <c:v>8.4405668288635299E-2</c:v>
                </c:pt>
                <c:pt idx="15755">
                  <c:v>8.4396784954634457E-2</c:v>
                </c:pt>
                <c:pt idx="15756">
                  <c:v>8.4794718288636078E-2</c:v>
                </c:pt>
                <c:pt idx="15757">
                  <c:v>8.5557618287635778E-2</c:v>
                </c:pt>
                <c:pt idx="15758">
                  <c:v>8.5081834954633978E-2</c:v>
                </c:pt>
                <c:pt idx="15759">
                  <c:v>8.4227301620636214E-2</c:v>
                </c:pt>
                <c:pt idx="15760">
                  <c:v>8.3266151621636114E-2</c:v>
                </c:pt>
                <c:pt idx="15761">
                  <c:v>8.4189568287635824E-2</c:v>
                </c:pt>
                <c:pt idx="15762">
                  <c:v>8.4965218287635397E-2</c:v>
                </c:pt>
                <c:pt idx="15763">
                  <c:v>8.4772184954633817E-2</c:v>
                </c:pt>
                <c:pt idx="15764">
                  <c:v>8.4109368288636605E-2</c:v>
                </c:pt>
                <c:pt idx="15765">
                  <c:v>8.3694401621634912E-2</c:v>
                </c:pt>
                <c:pt idx="15766">
                  <c:v>8.4079818287634028E-2</c:v>
                </c:pt>
                <c:pt idx="15767">
                  <c:v>8.5067284954634476E-2</c:v>
                </c:pt>
                <c:pt idx="15768">
                  <c:v>8.4400784954635016E-2</c:v>
                </c:pt>
                <c:pt idx="15769">
                  <c:v>8.4154668287634765E-2</c:v>
                </c:pt>
                <c:pt idx="15770">
                  <c:v>8.3624084954635608E-2</c:v>
                </c:pt>
                <c:pt idx="15771">
                  <c:v>8.2885384954636182E-2</c:v>
                </c:pt>
                <c:pt idx="15772">
                  <c:v>8.3847301621634701E-2</c:v>
                </c:pt>
                <c:pt idx="15773">
                  <c:v>8.330010162163673E-2</c:v>
                </c:pt>
                <c:pt idx="15774">
                  <c:v>8.2691884954636224E-2</c:v>
                </c:pt>
                <c:pt idx="15775">
                  <c:v>8.2593568287634783E-2</c:v>
                </c:pt>
                <c:pt idx="15776">
                  <c:v>8.2518401621635734E-2</c:v>
                </c:pt>
                <c:pt idx="15777">
                  <c:v>8.3978284954635912E-2</c:v>
                </c:pt>
                <c:pt idx="15778">
                  <c:v>8.3820718288634938E-2</c:v>
                </c:pt>
                <c:pt idx="15779">
                  <c:v>8.2980951621633908E-2</c:v>
                </c:pt>
                <c:pt idx="15780">
                  <c:v>8.2668518288635001E-2</c:v>
                </c:pt>
                <c:pt idx="15781">
                  <c:v>8.318656828863516E-2</c:v>
                </c:pt>
                <c:pt idx="15782">
                  <c:v>8.4155201621635728E-2</c:v>
                </c:pt>
                <c:pt idx="15783">
                  <c:v>8.4201934954634711E-2</c:v>
                </c:pt>
                <c:pt idx="15784">
                  <c:v>8.3270351620635369E-2</c:v>
                </c:pt>
                <c:pt idx="15785">
                  <c:v>8.2460768288635494E-2</c:v>
                </c:pt>
                <c:pt idx="15786">
                  <c:v>8.141735162063482E-2</c:v>
                </c:pt>
                <c:pt idx="15787">
                  <c:v>8.3178234954635416E-2</c:v>
                </c:pt>
                <c:pt idx="15788">
                  <c:v>8.3493401620636037E-2</c:v>
                </c:pt>
                <c:pt idx="15789">
                  <c:v>8.330031828763565E-2</c:v>
                </c:pt>
                <c:pt idx="15790">
                  <c:v>8.1414268287634345E-2</c:v>
                </c:pt>
                <c:pt idx="15791">
                  <c:v>8.1060901621634956E-2</c:v>
                </c:pt>
                <c:pt idx="15792">
                  <c:v>8.3310584954634864E-2</c:v>
                </c:pt>
                <c:pt idx="15793">
                  <c:v>8.3937618288635024E-2</c:v>
                </c:pt>
                <c:pt idx="15794">
                  <c:v>8.2983484954635062E-2</c:v>
                </c:pt>
                <c:pt idx="15795">
                  <c:v>8.1562268288635581E-2</c:v>
                </c:pt>
                <c:pt idx="15796">
                  <c:v>8.0827334954633928E-2</c:v>
                </c:pt>
                <c:pt idx="15797">
                  <c:v>8.3101534954634376E-2</c:v>
                </c:pt>
                <c:pt idx="15798">
                  <c:v>8.3039868287634905E-2</c:v>
                </c:pt>
                <c:pt idx="15799">
                  <c:v>8.291871828763489E-2</c:v>
                </c:pt>
                <c:pt idx="15800">
                  <c:v>8.203016828863588E-2</c:v>
                </c:pt>
                <c:pt idx="15801">
                  <c:v>8.2797351621635956E-2</c:v>
                </c:pt>
                <c:pt idx="15802">
                  <c:v>8.3760166921635376E-2</c:v>
                </c:pt>
                <c:pt idx="15803">
                  <c:v>8.2546051056636843E-2</c:v>
                </c:pt>
                <c:pt idx="15804">
                  <c:v>8.2643968287635788E-2</c:v>
                </c:pt>
                <c:pt idx="15805">
                  <c:v>8.2056384954634881E-2</c:v>
                </c:pt>
                <c:pt idx="15806">
                  <c:v>8.1601518287635871E-2</c:v>
                </c:pt>
                <c:pt idx="15807">
                  <c:v>8.2535046703636455E-2</c:v>
                </c:pt>
                <c:pt idx="15808">
                  <c:v>8.3244423937635675E-2</c:v>
                </c:pt>
                <c:pt idx="15809">
                  <c:v>8.2208218288634699E-2</c:v>
                </c:pt>
                <c:pt idx="15810">
                  <c:v>8.3862251621635325E-2</c:v>
                </c:pt>
                <c:pt idx="15811">
                  <c:v>8.3227358178634164E-2</c:v>
                </c:pt>
                <c:pt idx="15812">
                  <c:v>8.4764395689633704E-2</c:v>
                </c:pt>
                <c:pt idx="15813">
                  <c:v>8.6001934954635845E-2</c:v>
                </c:pt>
                <c:pt idx="15814">
                  <c:v>8.4318151620633858E-2</c:v>
                </c:pt>
                <c:pt idx="15815">
                  <c:v>8.4126265282634366E-2</c:v>
                </c:pt>
                <c:pt idx="15816">
                  <c:v>8.3615452185634626E-2</c:v>
                </c:pt>
                <c:pt idx="15817">
                  <c:v>8.5116668288636094E-2</c:v>
                </c:pt>
                <c:pt idx="15818">
                  <c:v>8.5094551621635178E-2</c:v>
                </c:pt>
                <c:pt idx="15819">
                  <c:v>8.3786768287634233E-2</c:v>
                </c:pt>
                <c:pt idx="15820">
                  <c:v>8.3215351620635675E-2</c:v>
                </c:pt>
                <c:pt idx="15821">
                  <c:v>8.4516018287635136E-2</c:v>
                </c:pt>
                <c:pt idx="15822">
                  <c:v>8.7403268287635699E-2</c:v>
                </c:pt>
                <c:pt idx="15823">
                  <c:v>8.7513634954635849E-2</c:v>
                </c:pt>
                <c:pt idx="15824">
                  <c:v>8.6145218288635222E-2</c:v>
                </c:pt>
                <c:pt idx="15825">
                  <c:v>8.5297451621634851E-2</c:v>
                </c:pt>
                <c:pt idx="15826">
                  <c:v>8.4892151621636019E-2</c:v>
                </c:pt>
                <c:pt idx="15827">
                  <c:v>8.658560162163545E-2</c:v>
                </c:pt>
                <c:pt idx="15828">
                  <c:v>8.6418801621634872E-2</c:v>
                </c:pt>
                <c:pt idx="15829">
                  <c:v>8.5785234954636552E-2</c:v>
                </c:pt>
                <c:pt idx="15830">
                  <c:v>8.4894918287636317E-2</c:v>
                </c:pt>
                <c:pt idx="15831">
                  <c:v>8.5966318287635263E-2</c:v>
                </c:pt>
                <c:pt idx="15832">
                  <c:v>8.7539984954634692E-2</c:v>
                </c:pt>
                <c:pt idx="15833">
                  <c:v>8.763311828863421E-2</c:v>
                </c:pt>
                <c:pt idx="15834">
                  <c:v>8.5907468287634986E-2</c:v>
                </c:pt>
                <c:pt idx="15835">
                  <c:v>8.4561068287634017E-2</c:v>
                </c:pt>
                <c:pt idx="15836">
                  <c:v>8.4204901621633882E-2</c:v>
                </c:pt>
                <c:pt idx="15837">
                  <c:v>8.6176568287635563E-2</c:v>
                </c:pt>
                <c:pt idx="15838">
                  <c:v>8.6619868287634377E-2</c:v>
                </c:pt>
                <c:pt idx="15839">
                  <c:v>8.5771851620634637E-2</c:v>
                </c:pt>
                <c:pt idx="15840">
                  <c:v>8.5354484954635185E-2</c:v>
                </c:pt>
                <c:pt idx="15841">
                  <c:v>8.5017984954633891E-2</c:v>
                </c:pt>
                <c:pt idx="15842">
                  <c:v>8.5503601620635111E-2</c:v>
                </c:pt>
                <c:pt idx="15843">
                  <c:v>8.5128318287635368E-2</c:v>
                </c:pt>
                <c:pt idx="15844">
                  <c:v>8.5056118287635402E-2</c:v>
                </c:pt>
                <c:pt idx="15845">
                  <c:v>8.4091751621636762E-2</c:v>
                </c:pt>
                <c:pt idx="15846">
                  <c:v>8.3693351620634987E-2</c:v>
                </c:pt>
                <c:pt idx="15847">
                  <c:v>8.4672451620635331E-2</c:v>
                </c:pt>
                <c:pt idx="15848">
                  <c:v>8.5057518287633999E-2</c:v>
                </c:pt>
                <c:pt idx="15849">
                  <c:v>8.4003051621635821E-2</c:v>
                </c:pt>
                <c:pt idx="15850">
                  <c:v>8.3599718288635133E-2</c:v>
                </c:pt>
                <c:pt idx="15851">
                  <c:v>8.3802601621634581E-2</c:v>
                </c:pt>
                <c:pt idx="15852">
                  <c:v>8.5214184954635203E-2</c:v>
                </c:pt>
                <c:pt idx="15853">
                  <c:v>8.5270268287635093E-2</c:v>
                </c:pt>
                <c:pt idx="15854">
                  <c:v>8.4404634954635599E-2</c:v>
                </c:pt>
                <c:pt idx="15855">
                  <c:v>8.3828034954635117E-2</c:v>
                </c:pt>
                <c:pt idx="15856">
                  <c:v>8.44284682876352E-2</c:v>
                </c:pt>
                <c:pt idx="15857">
                  <c:v>8.5250734954634227E-2</c:v>
                </c:pt>
                <c:pt idx="15858">
                  <c:v>8.590461828863552E-2</c:v>
                </c:pt>
                <c:pt idx="15859">
                  <c:v>8.4570268287634948E-2</c:v>
                </c:pt>
                <c:pt idx="15860">
                  <c:v>8.4039734954634598E-2</c:v>
                </c:pt>
                <c:pt idx="15861">
                  <c:v>8.3211618287634709E-2</c:v>
                </c:pt>
                <c:pt idx="15862">
                  <c:v>8.4554001620634894E-2</c:v>
                </c:pt>
                <c:pt idx="15863">
                  <c:v>8.3933534954633432E-2</c:v>
                </c:pt>
                <c:pt idx="15864">
                  <c:v>8.2484101621634581E-2</c:v>
                </c:pt>
                <c:pt idx="15865">
                  <c:v>8.2148068287635129E-2</c:v>
                </c:pt>
                <c:pt idx="15866">
                  <c:v>8.2271884954636137E-2</c:v>
                </c:pt>
                <c:pt idx="15867">
                  <c:v>8.4425584954635285E-2</c:v>
                </c:pt>
                <c:pt idx="15868">
                  <c:v>8.3677768288635962E-2</c:v>
                </c:pt>
                <c:pt idx="15869">
                  <c:v>8.326000162063521E-2</c:v>
                </c:pt>
                <c:pt idx="15870">
                  <c:v>8.3533401620636299E-2</c:v>
                </c:pt>
                <c:pt idx="15871">
                  <c:v>8.3154568287634151E-2</c:v>
                </c:pt>
                <c:pt idx="15872">
                  <c:v>8.3876501620634786E-2</c:v>
                </c:pt>
                <c:pt idx="15873">
                  <c:v>8.3587851621634984E-2</c:v>
                </c:pt>
                <c:pt idx="15874">
                  <c:v>8.3061668288635732E-2</c:v>
                </c:pt>
                <c:pt idx="15875">
                  <c:v>8.2837034954636041E-2</c:v>
                </c:pt>
                <c:pt idx="15876">
                  <c:v>8.3321018288636056E-2</c:v>
                </c:pt>
                <c:pt idx="15877">
                  <c:v>8.4259518287634366E-2</c:v>
                </c:pt>
                <c:pt idx="15878">
                  <c:v>8.4776434954635521E-2</c:v>
                </c:pt>
                <c:pt idx="15879">
                  <c:v>8.3302601620635658E-2</c:v>
                </c:pt>
                <c:pt idx="15880">
                  <c:v>8.2572584954634737E-2</c:v>
                </c:pt>
                <c:pt idx="15881">
                  <c:v>8.236665162063686E-2</c:v>
                </c:pt>
                <c:pt idx="15882">
                  <c:v>8.3231934954634129E-2</c:v>
                </c:pt>
                <c:pt idx="15883">
                  <c:v>8.251373495463446E-2</c:v>
                </c:pt>
                <c:pt idx="15884">
                  <c:v>8.2259268288634418E-2</c:v>
                </c:pt>
                <c:pt idx="15885">
                  <c:v>8.2175418288635088E-2</c:v>
                </c:pt>
                <c:pt idx="15886">
                  <c:v>8.1387901621635367E-2</c:v>
                </c:pt>
                <c:pt idx="15887">
                  <c:v>8.3626984954635747E-2</c:v>
                </c:pt>
                <c:pt idx="15888">
                  <c:v>8.3163034954633647E-2</c:v>
                </c:pt>
                <c:pt idx="15889">
                  <c:v>8.2616851621635151E-2</c:v>
                </c:pt>
                <c:pt idx="15890">
                  <c:v>8.1991868288635944E-2</c:v>
                </c:pt>
                <c:pt idx="15891">
                  <c:v>8.304026828763425E-2</c:v>
                </c:pt>
                <c:pt idx="15892">
                  <c:v>8.4327618288634471E-2</c:v>
                </c:pt>
                <c:pt idx="15893">
                  <c:v>8.4128801621634525E-2</c:v>
                </c:pt>
                <c:pt idx="15894">
                  <c:v>8.2964601621636463E-2</c:v>
                </c:pt>
                <c:pt idx="15895">
                  <c:v>8.2836034954635013E-2</c:v>
                </c:pt>
                <c:pt idx="15896">
                  <c:v>8.3799751620636714E-2</c:v>
                </c:pt>
                <c:pt idx="15897">
                  <c:v>8.5039651621634876E-2</c:v>
                </c:pt>
                <c:pt idx="15898">
                  <c:v>8.3941884954635088E-2</c:v>
                </c:pt>
                <c:pt idx="15899">
                  <c:v>8.3963168287635087E-2</c:v>
                </c:pt>
                <c:pt idx="15900">
                  <c:v>8.3760051620634629E-2</c:v>
                </c:pt>
                <c:pt idx="15901">
                  <c:v>8.2853701621633663E-2</c:v>
                </c:pt>
                <c:pt idx="15902">
                  <c:v>8.2418501621635359E-2</c:v>
                </c:pt>
                <c:pt idx="15903">
                  <c:v>8.3382984954635392E-2</c:v>
                </c:pt>
                <c:pt idx="15904">
                  <c:v>8.2458734954634766E-2</c:v>
                </c:pt>
                <c:pt idx="15905">
                  <c:v>8.3589784954636231E-2</c:v>
                </c:pt>
                <c:pt idx="15906">
                  <c:v>8.3288501621636174E-2</c:v>
                </c:pt>
                <c:pt idx="15907">
                  <c:v>8.6405384954634373E-2</c:v>
                </c:pt>
                <c:pt idx="15908">
                  <c:v>8.3401368288635341E-2</c:v>
                </c:pt>
                <c:pt idx="15909">
                  <c:v>8.3255284954635217E-2</c:v>
                </c:pt>
                <c:pt idx="15910">
                  <c:v>8.3271151620635836E-2</c:v>
                </c:pt>
                <c:pt idx="15911">
                  <c:v>8.3613851621635066E-2</c:v>
                </c:pt>
                <c:pt idx="15912">
                  <c:v>8.4082301621634686E-2</c:v>
                </c:pt>
                <c:pt idx="15913">
                  <c:v>8.4606634954635412E-2</c:v>
                </c:pt>
                <c:pt idx="15914">
                  <c:v>8.3794068287634277E-2</c:v>
                </c:pt>
                <c:pt idx="15915">
                  <c:v>8.3525834954634975E-2</c:v>
                </c:pt>
                <c:pt idx="15916">
                  <c:v>8.336488495463526E-2</c:v>
                </c:pt>
                <c:pt idx="15917">
                  <c:v>8.4186968287635638E-2</c:v>
                </c:pt>
                <c:pt idx="15918">
                  <c:v>8.4363884954635454E-2</c:v>
                </c:pt>
                <c:pt idx="15919">
                  <c:v>8.3845168288636446E-2</c:v>
                </c:pt>
                <c:pt idx="15920">
                  <c:v>8.4128168287635946E-2</c:v>
                </c:pt>
                <c:pt idx="15921">
                  <c:v>8.3470668288635169E-2</c:v>
                </c:pt>
                <c:pt idx="15922">
                  <c:v>8.4321434954634983E-2</c:v>
                </c:pt>
                <c:pt idx="15923">
                  <c:v>8.3601468288634267E-2</c:v>
                </c:pt>
                <c:pt idx="15924">
                  <c:v>8.3013584954635095E-2</c:v>
                </c:pt>
                <c:pt idx="15925">
                  <c:v>8.2251551620634716E-2</c:v>
                </c:pt>
                <c:pt idx="15926">
                  <c:v>8.2565118288636358E-2</c:v>
                </c:pt>
                <c:pt idx="15927">
                  <c:v>8.3084851621634842E-2</c:v>
                </c:pt>
                <c:pt idx="15928">
                  <c:v>8.3466268287635176E-2</c:v>
                </c:pt>
                <c:pt idx="15929">
                  <c:v>8.172203495463562E-2</c:v>
                </c:pt>
                <c:pt idx="15930">
                  <c:v>8.3321834954634882E-2</c:v>
                </c:pt>
                <c:pt idx="15931">
                  <c:v>8.3031901621634235E-2</c:v>
                </c:pt>
                <c:pt idx="15932">
                  <c:v>8.3606051621634508E-2</c:v>
                </c:pt>
                <c:pt idx="15933">
                  <c:v>8.3243568287635045E-2</c:v>
                </c:pt>
                <c:pt idx="15934">
                  <c:v>8.3074501620636371E-2</c:v>
                </c:pt>
                <c:pt idx="15935">
                  <c:v>8.2993984954635197E-2</c:v>
                </c:pt>
                <c:pt idx="15936">
                  <c:v>8.2671701621634869E-2</c:v>
                </c:pt>
                <c:pt idx="15937">
                  <c:v>8.3730018287635405E-2</c:v>
                </c:pt>
                <c:pt idx="15938">
                  <c:v>8.341038495463407E-2</c:v>
                </c:pt>
                <c:pt idx="15939">
                  <c:v>8.2858651620634577E-2</c:v>
                </c:pt>
                <c:pt idx="15940">
                  <c:v>8.2337368287633966E-2</c:v>
                </c:pt>
                <c:pt idx="15941">
                  <c:v>8.2922851620635202E-2</c:v>
                </c:pt>
                <c:pt idx="15942">
                  <c:v>8.3898984954634687E-2</c:v>
                </c:pt>
                <c:pt idx="15943">
                  <c:v>8.3099334954635312E-2</c:v>
                </c:pt>
                <c:pt idx="15944">
                  <c:v>8.3212768287635713E-2</c:v>
                </c:pt>
                <c:pt idx="15945">
                  <c:v>8.2585168288636185E-2</c:v>
                </c:pt>
                <c:pt idx="15946">
                  <c:v>8.2582934954636672E-2</c:v>
                </c:pt>
                <c:pt idx="15947">
                  <c:v>8.2959801620635348E-2</c:v>
                </c:pt>
                <c:pt idx="15948">
                  <c:v>8.2556168287634707E-2</c:v>
                </c:pt>
                <c:pt idx="15949">
                  <c:v>8.1849101621635528E-2</c:v>
                </c:pt>
                <c:pt idx="15950">
                  <c:v>8.1227751620636029E-2</c:v>
                </c:pt>
                <c:pt idx="15951">
                  <c:v>8.0509434954635056E-2</c:v>
                </c:pt>
                <c:pt idx="15952">
                  <c:v>8.1832618287636466E-2</c:v>
                </c:pt>
                <c:pt idx="15953">
                  <c:v>8.1037318287636412E-2</c:v>
                </c:pt>
                <c:pt idx="15954">
                  <c:v>8.0770051620635913E-2</c:v>
                </c:pt>
                <c:pt idx="15955">
                  <c:v>8.0695118287636008E-2</c:v>
                </c:pt>
                <c:pt idx="15956">
                  <c:v>8.0468718287635271E-2</c:v>
                </c:pt>
                <c:pt idx="15957">
                  <c:v>8.1766668288635019E-2</c:v>
                </c:pt>
                <c:pt idx="15958">
                  <c:v>8.2439801620635494E-2</c:v>
                </c:pt>
                <c:pt idx="15959">
                  <c:v>8.1904651620634455E-2</c:v>
                </c:pt>
                <c:pt idx="15960">
                  <c:v>8.1459518287635563E-2</c:v>
                </c:pt>
                <c:pt idx="15961">
                  <c:v>8.1912684954636023E-2</c:v>
                </c:pt>
                <c:pt idx="15962">
                  <c:v>8.3027884954635228E-2</c:v>
                </c:pt>
                <c:pt idx="15963">
                  <c:v>8.358461828763622E-2</c:v>
                </c:pt>
                <c:pt idx="15964">
                  <c:v>8.2996568287635158E-2</c:v>
                </c:pt>
                <c:pt idx="15965">
                  <c:v>8.2456868288636104E-2</c:v>
                </c:pt>
                <c:pt idx="15966">
                  <c:v>8.1362134954636206E-2</c:v>
                </c:pt>
                <c:pt idx="15967">
                  <c:v>8.2885118287634812E-2</c:v>
                </c:pt>
                <c:pt idx="15968">
                  <c:v>8.25030682876359E-2</c:v>
                </c:pt>
                <c:pt idx="15969">
                  <c:v>8.1373018287635462E-2</c:v>
                </c:pt>
                <c:pt idx="15970">
                  <c:v>8.1188801620635603E-2</c:v>
                </c:pt>
                <c:pt idx="15971">
                  <c:v>8.0621701620636005E-2</c:v>
                </c:pt>
                <c:pt idx="15972">
                  <c:v>8.2577451621634795E-2</c:v>
                </c:pt>
                <c:pt idx="15973">
                  <c:v>8.1995968287635806E-2</c:v>
                </c:pt>
                <c:pt idx="15974">
                  <c:v>8.1130268288635593E-2</c:v>
                </c:pt>
                <c:pt idx="15975">
                  <c:v>8.0669284954634352E-2</c:v>
                </c:pt>
                <c:pt idx="15976">
                  <c:v>8.0571018287635271E-2</c:v>
                </c:pt>
                <c:pt idx="15977">
                  <c:v>8.2267401621635289E-2</c:v>
                </c:pt>
                <c:pt idx="15978">
                  <c:v>8.2125484954635924E-2</c:v>
                </c:pt>
                <c:pt idx="15979">
                  <c:v>8.1748418287636598E-2</c:v>
                </c:pt>
                <c:pt idx="15980">
                  <c:v>8.1563251621636385E-2</c:v>
                </c:pt>
                <c:pt idx="15981">
                  <c:v>8.2321351621635147E-2</c:v>
                </c:pt>
                <c:pt idx="15982">
                  <c:v>8.3319534954636426E-2</c:v>
                </c:pt>
                <c:pt idx="15983">
                  <c:v>8.3042101620634329E-2</c:v>
                </c:pt>
                <c:pt idx="15984">
                  <c:v>8.2543301620635307E-2</c:v>
                </c:pt>
                <c:pt idx="15985">
                  <c:v>8.2073184954635808E-2</c:v>
                </c:pt>
                <c:pt idx="15986">
                  <c:v>8.2089701620635142E-2</c:v>
                </c:pt>
                <c:pt idx="15987">
                  <c:v>8.2518601621636295E-2</c:v>
                </c:pt>
                <c:pt idx="15988">
                  <c:v>8.2224168287634486E-2</c:v>
                </c:pt>
                <c:pt idx="15989">
                  <c:v>8.1665984954636089E-2</c:v>
                </c:pt>
                <c:pt idx="15990">
                  <c:v>8.1507534954635391E-2</c:v>
                </c:pt>
                <c:pt idx="15991">
                  <c:v>8.1255601621634727E-2</c:v>
                </c:pt>
                <c:pt idx="15992">
                  <c:v>8.207698495463403E-2</c:v>
                </c:pt>
                <c:pt idx="15993">
                  <c:v>8.1885668287634689E-2</c:v>
                </c:pt>
                <c:pt idx="15994">
                  <c:v>8.089516828763435E-2</c:v>
                </c:pt>
                <c:pt idx="15995">
                  <c:v>8.0152751621635959E-2</c:v>
                </c:pt>
                <c:pt idx="15996">
                  <c:v>8.016088495463683E-2</c:v>
                </c:pt>
                <c:pt idx="15997">
                  <c:v>8.0656751621635353E-2</c:v>
                </c:pt>
                <c:pt idx="15998">
                  <c:v>8.084921828763561E-2</c:v>
                </c:pt>
                <c:pt idx="15999">
                  <c:v>8.0136301620635481E-2</c:v>
                </c:pt>
                <c:pt idx="16000">
                  <c:v>7.9760618288634705E-2</c:v>
                </c:pt>
                <c:pt idx="16001">
                  <c:v>7.9776601620634852E-2</c:v>
                </c:pt>
                <c:pt idx="16002">
                  <c:v>8.1286268288636082E-2</c:v>
                </c:pt>
                <c:pt idx="16003">
                  <c:v>8.1359851621636198E-2</c:v>
                </c:pt>
                <c:pt idx="16004">
                  <c:v>8.0157818288636579E-2</c:v>
                </c:pt>
                <c:pt idx="16005">
                  <c:v>8.0075384954635981E-2</c:v>
                </c:pt>
                <c:pt idx="16006">
                  <c:v>8.0939668287635685E-2</c:v>
                </c:pt>
                <c:pt idx="16007">
                  <c:v>8.2331218287634927E-2</c:v>
                </c:pt>
                <c:pt idx="16008">
                  <c:v>8.2357918287636084E-2</c:v>
                </c:pt>
                <c:pt idx="16009">
                  <c:v>8.1621451621636171E-2</c:v>
                </c:pt>
                <c:pt idx="16010">
                  <c:v>8.0500901620634752E-2</c:v>
                </c:pt>
                <c:pt idx="16011">
                  <c:v>8.1605751620635575E-2</c:v>
                </c:pt>
                <c:pt idx="16012">
                  <c:v>8.2857434954634629E-2</c:v>
                </c:pt>
                <c:pt idx="16013">
                  <c:v>8.1998784954635001E-2</c:v>
                </c:pt>
                <c:pt idx="16014">
                  <c:v>8.1243284954636424E-2</c:v>
                </c:pt>
                <c:pt idx="16015">
                  <c:v>8.0666634954635358E-2</c:v>
                </c:pt>
                <c:pt idx="16016">
                  <c:v>8.1232801620636425E-2</c:v>
                </c:pt>
                <c:pt idx="16017">
                  <c:v>8.1764201621636362E-2</c:v>
                </c:pt>
                <c:pt idx="16018">
                  <c:v>8.1227584954635917E-2</c:v>
                </c:pt>
                <c:pt idx="16019">
                  <c:v>8.0874851621635019E-2</c:v>
                </c:pt>
                <c:pt idx="16020">
                  <c:v>8.0124418288635285E-2</c:v>
                </c:pt>
                <c:pt idx="16021">
                  <c:v>8.051850162063437E-2</c:v>
                </c:pt>
                <c:pt idx="16022">
                  <c:v>8.2114634954635252E-2</c:v>
                </c:pt>
                <c:pt idx="16023">
                  <c:v>8.1753134954634904E-2</c:v>
                </c:pt>
                <c:pt idx="16024">
                  <c:v>8.1462418287633925E-2</c:v>
                </c:pt>
                <c:pt idx="16025">
                  <c:v>8.1479268287635437E-2</c:v>
                </c:pt>
                <c:pt idx="16026">
                  <c:v>8.1067134954636716E-2</c:v>
                </c:pt>
                <c:pt idx="16027">
                  <c:v>8.2015318287636335E-2</c:v>
                </c:pt>
                <c:pt idx="16028">
                  <c:v>8.2143501620635023E-2</c:v>
                </c:pt>
                <c:pt idx="16029">
                  <c:v>8.1517568288635461E-2</c:v>
                </c:pt>
                <c:pt idx="16030">
                  <c:v>8.1246468288634605E-2</c:v>
                </c:pt>
                <c:pt idx="16031">
                  <c:v>8.1303184954634761E-2</c:v>
                </c:pt>
                <c:pt idx="16032">
                  <c:v>8.2321184954634946E-2</c:v>
                </c:pt>
                <c:pt idx="16033">
                  <c:v>8.2070218287636637E-2</c:v>
                </c:pt>
                <c:pt idx="16034">
                  <c:v>8.1747918287636084E-2</c:v>
                </c:pt>
                <c:pt idx="16035">
                  <c:v>8.1686451621635486E-2</c:v>
                </c:pt>
                <c:pt idx="16036">
                  <c:v>8.1252101621634681E-2</c:v>
                </c:pt>
                <c:pt idx="16037">
                  <c:v>8.1618201621633718E-2</c:v>
                </c:pt>
                <c:pt idx="16038">
                  <c:v>8.1086701621634477E-2</c:v>
                </c:pt>
                <c:pt idx="16039">
                  <c:v>8.0625418287635059E-2</c:v>
                </c:pt>
                <c:pt idx="16040">
                  <c:v>7.9361834954635585E-2</c:v>
                </c:pt>
                <c:pt idx="16041">
                  <c:v>7.9881184954636725E-2</c:v>
                </c:pt>
                <c:pt idx="16042">
                  <c:v>8.1359584954634828E-2</c:v>
                </c:pt>
                <c:pt idx="16043">
                  <c:v>8.1437984954636194E-2</c:v>
                </c:pt>
                <c:pt idx="16044">
                  <c:v>8.0685234954634227E-2</c:v>
                </c:pt>
                <c:pt idx="16045">
                  <c:v>8.0349368287634976E-2</c:v>
                </c:pt>
                <c:pt idx="16046">
                  <c:v>8.066435162163535E-2</c:v>
                </c:pt>
                <c:pt idx="16047">
                  <c:v>8.1655318287633977E-2</c:v>
                </c:pt>
                <c:pt idx="16048">
                  <c:v>8.1548018288634255E-2</c:v>
                </c:pt>
                <c:pt idx="16049">
                  <c:v>8.0671834954635729E-2</c:v>
                </c:pt>
                <c:pt idx="16050">
                  <c:v>8.0484418287634002E-2</c:v>
                </c:pt>
                <c:pt idx="16051">
                  <c:v>8.0442418287635237E-2</c:v>
                </c:pt>
                <c:pt idx="16052">
                  <c:v>8.1854134954633923E-2</c:v>
                </c:pt>
                <c:pt idx="16053">
                  <c:v>8.1604934954634972E-2</c:v>
                </c:pt>
                <c:pt idx="16054">
                  <c:v>8.167798495463599E-2</c:v>
                </c:pt>
                <c:pt idx="16055">
                  <c:v>8.144473495463514E-2</c:v>
                </c:pt>
                <c:pt idx="16056">
                  <c:v>8.0725168287633681E-2</c:v>
                </c:pt>
                <c:pt idx="16057">
                  <c:v>8.1505151621634214E-2</c:v>
                </c:pt>
                <c:pt idx="16058">
                  <c:v>8.0869284954635662E-2</c:v>
                </c:pt>
                <c:pt idx="16059">
                  <c:v>8.0052784954634776E-2</c:v>
                </c:pt>
                <c:pt idx="16060">
                  <c:v>7.9345826333636099E-2</c:v>
                </c:pt>
                <c:pt idx="16061">
                  <c:v>8.0184734954634879E-2</c:v>
                </c:pt>
                <c:pt idx="16062">
                  <c:v>8.1127334954635005E-2</c:v>
                </c:pt>
                <c:pt idx="16063">
                  <c:v>8.028916828763491E-2</c:v>
                </c:pt>
                <c:pt idx="16064">
                  <c:v>7.9199084954634374E-2</c:v>
                </c:pt>
                <c:pt idx="16065">
                  <c:v>7.8708784954635208E-2</c:v>
                </c:pt>
                <c:pt idx="16066">
                  <c:v>7.9254851620635863E-2</c:v>
                </c:pt>
                <c:pt idx="16067">
                  <c:v>8.0927468288635312E-2</c:v>
                </c:pt>
                <c:pt idx="16068">
                  <c:v>8.1308718287635445E-2</c:v>
                </c:pt>
                <c:pt idx="16069">
                  <c:v>8.1067684954634261E-2</c:v>
                </c:pt>
                <c:pt idx="16070">
                  <c:v>8.0136551620634849E-2</c:v>
                </c:pt>
                <c:pt idx="16071">
                  <c:v>8.0543551621635873E-2</c:v>
                </c:pt>
                <c:pt idx="16072">
                  <c:v>8.171036828863612E-2</c:v>
                </c:pt>
                <c:pt idx="16073">
                  <c:v>8.1371505719633946E-2</c:v>
                </c:pt>
                <c:pt idx="16074">
                  <c:v>8.1117152751636029E-2</c:v>
                </c:pt>
                <c:pt idx="16075">
                  <c:v>8.0784801621634289E-2</c:v>
                </c:pt>
                <c:pt idx="16076">
                  <c:v>8.0846701620634592E-2</c:v>
                </c:pt>
                <c:pt idx="16077">
                  <c:v>8.1932201621634976E-2</c:v>
                </c:pt>
                <c:pt idx="16078">
                  <c:v>8.14054516216344E-2</c:v>
                </c:pt>
                <c:pt idx="16079">
                  <c:v>8.1037818288635238E-2</c:v>
                </c:pt>
                <c:pt idx="16080">
                  <c:v>8.0077618287635405E-2</c:v>
                </c:pt>
                <c:pt idx="16081">
                  <c:v>8.0811601621634838E-2</c:v>
                </c:pt>
                <c:pt idx="16082">
                  <c:v>8.1204868287635096E-2</c:v>
                </c:pt>
                <c:pt idx="16083">
                  <c:v>8.1005718288634926E-2</c:v>
                </c:pt>
                <c:pt idx="16084">
                  <c:v>7.922823495463574E-2</c:v>
                </c:pt>
                <c:pt idx="16085">
                  <c:v>7.9400901621635628E-2</c:v>
                </c:pt>
                <c:pt idx="16086">
                  <c:v>8.0703184954634383E-2</c:v>
                </c:pt>
                <c:pt idx="16087">
                  <c:v>8.0336668287634E-2</c:v>
                </c:pt>
                <c:pt idx="16088">
                  <c:v>8.0125801621635434E-2</c:v>
                </c:pt>
                <c:pt idx="16089">
                  <c:v>8.0710718288635436E-2</c:v>
                </c:pt>
                <c:pt idx="16090">
                  <c:v>8.0328184954636145E-2</c:v>
                </c:pt>
                <c:pt idx="16091">
                  <c:v>8.0225751621634617E-2</c:v>
                </c:pt>
                <c:pt idx="16092">
                  <c:v>8.2053401621633798E-2</c:v>
                </c:pt>
                <c:pt idx="16093">
                  <c:v>8.1657418287633649E-2</c:v>
                </c:pt>
                <c:pt idx="16094">
                  <c:v>8.1208218287635164E-2</c:v>
                </c:pt>
                <c:pt idx="16095">
                  <c:v>8.148656828763548E-2</c:v>
                </c:pt>
                <c:pt idx="16096">
                  <c:v>8.0779501621634525E-2</c:v>
                </c:pt>
                <c:pt idx="16097">
                  <c:v>8.2248934954634395E-2</c:v>
                </c:pt>
                <c:pt idx="16098">
                  <c:v>8.093441828763473E-2</c:v>
                </c:pt>
                <c:pt idx="16099">
                  <c:v>8.0366001621635791E-2</c:v>
                </c:pt>
                <c:pt idx="16100">
                  <c:v>8.0375184954634721E-2</c:v>
                </c:pt>
                <c:pt idx="16101">
                  <c:v>7.9476384954634854E-2</c:v>
                </c:pt>
                <c:pt idx="16102">
                  <c:v>8.0656984954634497E-2</c:v>
                </c:pt>
                <c:pt idx="16103">
                  <c:v>8.0221418288633745E-2</c:v>
                </c:pt>
                <c:pt idx="16104">
                  <c:v>7.9928918288636824E-2</c:v>
                </c:pt>
                <c:pt idx="16105">
                  <c:v>7.9658501621635042E-2</c:v>
                </c:pt>
                <c:pt idx="16106">
                  <c:v>7.8731701621636591E-2</c:v>
                </c:pt>
                <c:pt idx="16107">
                  <c:v>7.971293495463519E-2</c:v>
                </c:pt>
                <c:pt idx="16108">
                  <c:v>8.0004101621636098E-2</c:v>
                </c:pt>
                <c:pt idx="16109">
                  <c:v>7.9850434954632649E-2</c:v>
                </c:pt>
                <c:pt idx="16110">
                  <c:v>7.8890201620636008E-2</c:v>
                </c:pt>
                <c:pt idx="16111">
                  <c:v>7.9854234954634423E-2</c:v>
                </c:pt>
                <c:pt idx="16112">
                  <c:v>8.0813068288634243E-2</c:v>
                </c:pt>
                <c:pt idx="16113">
                  <c:v>8.1526401620635541E-2</c:v>
                </c:pt>
                <c:pt idx="16114">
                  <c:v>8.074981828763575E-2</c:v>
                </c:pt>
                <c:pt idx="16115">
                  <c:v>8.0806051621633929E-2</c:v>
                </c:pt>
                <c:pt idx="16116">
                  <c:v>8.0785184954635186E-2</c:v>
                </c:pt>
                <c:pt idx="16117">
                  <c:v>8.1827084954635781E-2</c:v>
                </c:pt>
                <c:pt idx="16118">
                  <c:v>8.1280984954636454E-2</c:v>
                </c:pt>
                <c:pt idx="16119">
                  <c:v>8.1331918288634869E-2</c:v>
                </c:pt>
                <c:pt idx="16120">
                  <c:v>8.0680551621634594E-2</c:v>
                </c:pt>
                <c:pt idx="16121">
                  <c:v>8.0393068287635844E-2</c:v>
                </c:pt>
                <c:pt idx="16122">
                  <c:v>8.1010168287635326E-2</c:v>
                </c:pt>
                <c:pt idx="16123">
                  <c:v>8.1167651621635445E-2</c:v>
                </c:pt>
                <c:pt idx="16124">
                  <c:v>8.0125118287634495E-2</c:v>
                </c:pt>
                <c:pt idx="16125">
                  <c:v>7.9419618287635801E-2</c:v>
                </c:pt>
                <c:pt idx="16126">
                  <c:v>7.9370784954633594E-2</c:v>
                </c:pt>
                <c:pt idx="16127">
                  <c:v>8.0618501621634225E-2</c:v>
                </c:pt>
                <c:pt idx="16128">
                  <c:v>8.0030251620636067E-2</c:v>
                </c:pt>
                <c:pt idx="16129">
                  <c:v>7.8647268287633937E-2</c:v>
                </c:pt>
                <c:pt idx="16130">
                  <c:v>7.8548701621634992E-2</c:v>
                </c:pt>
                <c:pt idx="16131">
                  <c:v>7.8799518287635012E-2</c:v>
                </c:pt>
                <c:pt idx="16132">
                  <c:v>8.0674984954635237E-2</c:v>
                </c:pt>
                <c:pt idx="16133">
                  <c:v>8.0357884954635056E-2</c:v>
                </c:pt>
                <c:pt idx="16134">
                  <c:v>7.9731501621635475E-2</c:v>
                </c:pt>
                <c:pt idx="16135">
                  <c:v>7.9839168288634271E-2</c:v>
                </c:pt>
                <c:pt idx="16136">
                  <c:v>8.0182334954635254E-2</c:v>
                </c:pt>
                <c:pt idx="16137">
                  <c:v>8.184441828763403E-2</c:v>
                </c:pt>
                <c:pt idx="16138">
                  <c:v>8.0740434954634482E-2</c:v>
                </c:pt>
                <c:pt idx="16139">
                  <c:v>8.1081251621634737E-2</c:v>
                </c:pt>
                <c:pt idx="16140">
                  <c:v>8.0762318288636253E-2</c:v>
                </c:pt>
                <c:pt idx="16141">
                  <c:v>8.0082851621634449E-2</c:v>
                </c:pt>
                <c:pt idx="16142">
                  <c:v>8.1355918287636358E-2</c:v>
                </c:pt>
                <c:pt idx="16143">
                  <c:v>8.1691018287635503E-2</c:v>
                </c:pt>
                <c:pt idx="16144">
                  <c:v>8.0698634954634502E-2</c:v>
                </c:pt>
                <c:pt idx="16145">
                  <c:v>8.0122368288634421E-2</c:v>
                </c:pt>
                <c:pt idx="16146">
                  <c:v>7.9752051620633951E-2</c:v>
                </c:pt>
                <c:pt idx="16147">
                  <c:v>8.0455318287634997E-2</c:v>
                </c:pt>
                <c:pt idx="16148">
                  <c:v>8.1218201621636427E-2</c:v>
                </c:pt>
                <c:pt idx="16149">
                  <c:v>8.0512601620634699E-2</c:v>
                </c:pt>
                <c:pt idx="16150">
                  <c:v>7.940325162063458E-2</c:v>
                </c:pt>
                <c:pt idx="16151">
                  <c:v>7.9016601620635202E-2</c:v>
                </c:pt>
                <c:pt idx="16152">
                  <c:v>8.0604168287635419E-2</c:v>
                </c:pt>
                <c:pt idx="16153">
                  <c:v>8.0352184954635947E-2</c:v>
                </c:pt>
                <c:pt idx="16154">
                  <c:v>8.0290701621635124E-2</c:v>
                </c:pt>
                <c:pt idx="16155">
                  <c:v>7.9679434954634504E-2</c:v>
                </c:pt>
                <c:pt idx="16156">
                  <c:v>8.0137318287634957E-2</c:v>
                </c:pt>
                <c:pt idx="16157">
                  <c:v>8.1640801620634834E-2</c:v>
                </c:pt>
                <c:pt idx="16158">
                  <c:v>8.1666734954634196E-2</c:v>
                </c:pt>
                <c:pt idx="16159">
                  <c:v>8.0722534954634911E-2</c:v>
                </c:pt>
                <c:pt idx="16160">
                  <c:v>8.0597568288634763E-2</c:v>
                </c:pt>
                <c:pt idx="16161">
                  <c:v>8.0097851621635657E-2</c:v>
                </c:pt>
                <c:pt idx="16162">
                  <c:v>8.2115734954635672E-2</c:v>
                </c:pt>
                <c:pt idx="16163">
                  <c:v>8.2772018288634813E-2</c:v>
                </c:pt>
                <c:pt idx="16164">
                  <c:v>8.1518301620635031E-2</c:v>
                </c:pt>
                <c:pt idx="16165">
                  <c:v>8.1192001621635784E-2</c:v>
                </c:pt>
                <c:pt idx="16166">
                  <c:v>8.1063451620636245E-2</c:v>
                </c:pt>
                <c:pt idx="16167">
                  <c:v>8.2089234954635076E-2</c:v>
                </c:pt>
                <c:pt idx="16168">
                  <c:v>8.2057668287635638E-2</c:v>
                </c:pt>
                <c:pt idx="16169">
                  <c:v>8.1164118287634951E-2</c:v>
                </c:pt>
                <c:pt idx="16170">
                  <c:v>8.0140901621636035E-2</c:v>
                </c:pt>
                <c:pt idx="16171">
                  <c:v>8.0667618287634385E-2</c:v>
                </c:pt>
                <c:pt idx="16172">
                  <c:v>8.1316468288635507E-2</c:v>
                </c:pt>
                <c:pt idx="16173">
                  <c:v>8.1378884954636549E-2</c:v>
                </c:pt>
                <c:pt idx="16174">
                  <c:v>8.0185718288635771E-2</c:v>
                </c:pt>
                <c:pt idx="16175">
                  <c:v>7.9983618288634789E-2</c:v>
                </c:pt>
                <c:pt idx="16176">
                  <c:v>7.9119518287635332E-2</c:v>
                </c:pt>
                <c:pt idx="16177">
                  <c:v>8.1245901621636835E-2</c:v>
                </c:pt>
                <c:pt idx="16178">
                  <c:v>8.1445268287636013E-2</c:v>
                </c:pt>
                <c:pt idx="16179">
                  <c:v>8.1103984954635694E-2</c:v>
                </c:pt>
                <c:pt idx="16180">
                  <c:v>8.0390584954635275E-2</c:v>
                </c:pt>
                <c:pt idx="16181">
                  <c:v>8.0477684954635281E-2</c:v>
                </c:pt>
                <c:pt idx="16182">
                  <c:v>8.2130634954635712E-2</c:v>
                </c:pt>
                <c:pt idx="16183">
                  <c:v>8.2174301621634444E-2</c:v>
                </c:pt>
                <c:pt idx="16184">
                  <c:v>8.1859051621636342E-2</c:v>
                </c:pt>
                <c:pt idx="16185">
                  <c:v>8.1348401621633842E-2</c:v>
                </c:pt>
                <c:pt idx="16186">
                  <c:v>8.1127434954636174E-2</c:v>
                </c:pt>
                <c:pt idx="16187">
                  <c:v>8.2240784954635077E-2</c:v>
                </c:pt>
                <c:pt idx="16188">
                  <c:v>8.2498551621636468E-2</c:v>
                </c:pt>
                <c:pt idx="16189">
                  <c:v>8.0939451621634989E-2</c:v>
                </c:pt>
                <c:pt idx="16190">
                  <c:v>8.0025251621634569E-2</c:v>
                </c:pt>
                <c:pt idx="16191">
                  <c:v>8.0390884954635228E-2</c:v>
                </c:pt>
                <c:pt idx="16192">
                  <c:v>8.1407168288636728E-2</c:v>
                </c:pt>
                <c:pt idx="16193">
                  <c:v>8.0963484954635151E-2</c:v>
                </c:pt>
                <c:pt idx="16194">
                  <c:v>8.0297534954635014E-2</c:v>
                </c:pt>
                <c:pt idx="16195">
                  <c:v>7.8603468287635453E-2</c:v>
                </c:pt>
                <c:pt idx="16196">
                  <c:v>7.8975851620635057E-2</c:v>
                </c:pt>
                <c:pt idx="16197">
                  <c:v>8.0821134954636081E-2</c:v>
                </c:pt>
                <c:pt idx="16198">
                  <c:v>8.0565918288634381E-2</c:v>
                </c:pt>
                <c:pt idx="16199">
                  <c:v>7.9573068287634913E-2</c:v>
                </c:pt>
                <c:pt idx="16200">
                  <c:v>7.9206468287635362E-2</c:v>
                </c:pt>
                <c:pt idx="16201">
                  <c:v>7.961036828763382E-2</c:v>
                </c:pt>
                <c:pt idx="16202">
                  <c:v>8.1160084954635808E-2</c:v>
                </c:pt>
                <c:pt idx="16203">
                  <c:v>8.1349901620635295E-2</c:v>
                </c:pt>
                <c:pt idx="16204">
                  <c:v>8.0653301621634116E-2</c:v>
                </c:pt>
                <c:pt idx="16205">
                  <c:v>8.0812168287634295E-2</c:v>
                </c:pt>
                <c:pt idx="16206">
                  <c:v>8.058511828763662E-2</c:v>
                </c:pt>
                <c:pt idx="16207">
                  <c:v>8.1852451621635597E-2</c:v>
                </c:pt>
                <c:pt idx="16208">
                  <c:v>8.15578682886339E-2</c:v>
                </c:pt>
                <c:pt idx="16209">
                  <c:v>8.0677301621635694E-2</c:v>
                </c:pt>
                <c:pt idx="16210">
                  <c:v>7.9694151621635984E-2</c:v>
                </c:pt>
                <c:pt idx="16211">
                  <c:v>7.9450418287635133E-2</c:v>
                </c:pt>
                <c:pt idx="16212">
                  <c:v>8.0893168287635847E-2</c:v>
                </c:pt>
                <c:pt idx="16213">
                  <c:v>8.1023218287635063E-2</c:v>
                </c:pt>
                <c:pt idx="16214">
                  <c:v>7.9964968287635246E-2</c:v>
                </c:pt>
                <c:pt idx="16215">
                  <c:v>7.8527018288635647E-2</c:v>
                </c:pt>
                <c:pt idx="16216">
                  <c:v>7.7924651620634139E-2</c:v>
                </c:pt>
                <c:pt idx="16217">
                  <c:v>7.9739451621634233E-2</c:v>
                </c:pt>
                <c:pt idx="16218">
                  <c:v>7.9405251621634948E-2</c:v>
                </c:pt>
                <c:pt idx="16219">
                  <c:v>7.8775584954634242E-2</c:v>
                </c:pt>
                <c:pt idx="16220">
                  <c:v>7.8503418288635191E-2</c:v>
                </c:pt>
                <c:pt idx="16221">
                  <c:v>7.9201601620635304E-2</c:v>
                </c:pt>
                <c:pt idx="16222">
                  <c:v>8.0741584954635487E-2</c:v>
                </c:pt>
                <c:pt idx="16223">
                  <c:v>8.0841784954634038E-2</c:v>
                </c:pt>
                <c:pt idx="16224">
                  <c:v>8.0068318287635082E-2</c:v>
                </c:pt>
                <c:pt idx="16225">
                  <c:v>7.9954118288634662E-2</c:v>
                </c:pt>
                <c:pt idx="16226">
                  <c:v>7.9913101620634835E-2</c:v>
                </c:pt>
                <c:pt idx="16227">
                  <c:v>8.0640934954635229E-2</c:v>
                </c:pt>
                <c:pt idx="16228">
                  <c:v>8.1033401621636886E-2</c:v>
                </c:pt>
                <c:pt idx="16229">
                  <c:v>7.9937768287635352E-2</c:v>
                </c:pt>
                <c:pt idx="16230">
                  <c:v>7.9669101621634569E-2</c:v>
                </c:pt>
                <c:pt idx="16231">
                  <c:v>7.9413851621634196E-2</c:v>
                </c:pt>
                <c:pt idx="16232">
                  <c:v>8.0547301621635287E-2</c:v>
                </c:pt>
                <c:pt idx="16233">
                  <c:v>8.0740751620634571E-2</c:v>
                </c:pt>
                <c:pt idx="16234">
                  <c:v>7.9767634954634931E-2</c:v>
                </c:pt>
                <c:pt idx="16235">
                  <c:v>7.882786828763591E-2</c:v>
                </c:pt>
                <c:pt idx="16236">
                  <c:v>7.8731868288635015E-2</c:v>
                </c:pt>
                <c:pt idx="16237">
                  <c:v>8.044726828863516E-2</c:v>
                </c:pt>
                <c:pt idx="16238">
                  <c:v>7.9701351621636635E-2</c:v>
                </c:pt>
                <c:pt idx="16239">
                  <c:v>7.9486201621634139E-2</c:v>
                </c:pt>
                <c:pt idx="16240">
                  <c:v>7.9663984954635142E-2</c:v>
                </c:pt>
                <c:pt idx="16241">
                  <c:v>7.9770484954634485E-2</c:v>
                </c:pt>
                <c:pt idx="16242">
                  <c:v>8.0303134954634731E-2</c:v>
                </c:pt>
                <c:pt idx="16243">
                  <c:v>8.0340084954634877E-2</c:v>
                </c:pt>
                <c:pt idx="16244">
                  <c:v>8.1044584954636095E-2</c:v>
                </c:pt>
                <c:pt idx="16245">
                  <c:v>8.0791884954635323E-2</c:v>
                </c:pt>
                <c:pt idx="16246">
                  <c:v>8.1034918287636787E-2</c:v>
                </c:pt>
                <c:pt idx="16247">
                  <c:v>8.2011334954636E-2</c:v>
                </c:pt>
                <c:pt idx="16248">
                  <c:v>8.2032468287636023E-2</c:v>
                </c:pt>
                <c:pt idx="16249">
                  <c:v>8.0890884954635839E-2</c:v>
                </c:pt>
                <c:pt idx="16250">
                  <c:v>8.0637934954633922E-2</c:v>
                </c:pt>
                <c:pt idx="16251">
                  <c:v>8.0043001620635851E-2</c:v>
                </c:pt>
                <c:pt idx="16252">
                  <c:v>8.2202284954636357E-2</c:v>
                </c:pt>
                <c:pt idx="16253">
                  <c:v>8.2231268287633968E-2</c:v>
                </c:pt>
                <c:pt idx="16254">
                  <c:v>8.1003734954636558E-2</c:v>
                </c:pt>
                <c:pt idx="16255">
                  <c:v>8.0435568287635123E-2</c:v>
                </c:pt>
                <c:pt idx="16256">
                  <c:v>8.0942251620635647E-2</c:v>
                </c:pt>
                <c:pt idx="16257">
                  <c:v>8.1900151620635159E-2</c:v>
                </c:pt>
                <c:pt idx="16258">
                  <c:v>8.1496384954636542E-2</c:v>
                </c:pt>
                <c:pt idx="16259">
                  <c:v>8.0578668287635852E-2</c:v>
                </c:pt>
                <c:pt idx="16260">
                  <c:v>8.094406828763559E-2</c:v>
                </c:pt>
                <c:pt idx="16261">
                  <c:v>8.1696718287636388E-2</c:v>
                </c:pt>
                <c:pt idx="16262">
                  <c:v>8.3564151621635135E-2</c:v>
                </c:pt>
                <c:pt idx="16263">
                  <c:v>8.3236118287635025E-2</c:v>
                </c:pt>
                <c:pt idx="16264">
                  <c:v>8.2487368287635393E-2</c:v>
                </c:pt>
                <c:pt idx="16265">
                  <c:v>8.2599318287634477E-2</c:v>
                </c:pt>
                <c:pt idx="16266">
                  <c:v>8.2854051621635977E-2</c:v>
                </c:pt>
                <c:pt idx="16267">
                  <c:v>8.3894334954635413E-2</c:v>
                </c:pt>
                <c:pt idx="16268">
                  <c:v>8.4037401621634006E-2</c:v>
                </c:pt>
                <c:pt idx="16269">
                  <c:v>8.3273951620634806E-2</c:v>
                </c:pt>
                <c:pt idx="16270">
                  <c:v>8.2263718288636684E-2</c:v>
                </c:pt>
                <c:pt idx="16271">
                  <c:v>8.1772101621634535E-2</c:v>
                </c:pt>
                <c:pt idx="16272">
                  <c:v>8.1672251621634745E-2</c:v>
                </c:pt>
                <c:pt idx="16273">
                  <c:v>8.2526301621635684E-2</c:v>
                </c:pt>
                <c:pt idx="16274">
                  <c:v>8.1725784954635033E-2</c:v>
                </c:pt>
                <c:pt idx="16275">
                  <c:v>8.1200018288635351E-2</c:v>
                </c:pt>
                <c:pt idx="16276">
                  <c:v>8.0745968287635167E-2</c:v>
                </c:pt>
                <c:pt idx="16277">
                  <c:v>8.2325184954635505E-2</c:v>
                </c:pt>
                <c:pt idx="16278">
                  <c:v>8.1750018287635756E-2</c:v>
                </c:pt>
                <c:pt idx="16279">
                  <c:v>8.1152751620635316E-2</c:v>
                </c:pt>
                <c:pt idx="16280">
                  <c:v>8.0839118287636597E-2</c:v>
                </c:pt>
                <c:pt idx="16281">
                  <c:v>8.0903151621635333E-2</c:v>
                </c:pt>
                <c:pt idx="16282">
                  <c:v>8.184858495463479E-2</c:v>
                </c:pt>
                <c:pt idx="16283">
                  <c:v>8.144170162063516E-2</c:v>
                </c:pt>
                <c:pt idx="16284">
                  <c:v>8.1977351620634936E-2</c:v>
                </c:pt>
                <c:pt idx="16285">
                  <c:v>8.1409601620634847E-2</c:v>
                </c:pt>
                <c:pt idx="16286">
                  <c:v>8.1245868287634609E-2</c:v>
                </c:pt>
                <c:pt idx="16287">
                  <c:v>8.3175868288634464E-2</c:v>
                </c:pt>
                <c:pt idx="16288">
                  <c:v>8.262761828863488E-2</c:v>
                </c:pt>
                <c:pt idx="16289">
                  <c:v>8.1665701621634584E-2</c:v>
                </c:pt>
                <c:pt idx="16290">
                  <c:v>8.1021501621636377E-2</c:v>
                </c:pt>
                <c:pt idx="16291">
                  <c:v>8.0703851620635009E-2</c:v>
                </c:pt>
                <c:pt idx="16292">
                  <c:v>8.2257034954634906E-2</c:v>
                </c:pt>
                <c:pt idx="16293">
                  <c:v>8.1882818287635134E-2</c:v>
                </c:pt>
                <c:pt idx="16294">
                  <c:v>8.1341868287635594E-2</c:v>
                </c:pt>
                <c:pt idx="16295">
                  <c:v>8.0187234954633896E-2</c:v>
                </c:pt>
                <c:pt idx="16296">
                  <c:v>8.1116934954636039E-2</c:v>
                </c:pt>
                <c:pt idx="16297">
                  <c:v>8.2325668287635795E-2</c:v>
                </c:pt>
                <c:pt idx="16298">
                  <c:v>8.1255901620634591E-2</c:v>
                </c:pt>
                <c:pt idx="16299">
                  <c:v>7.997905162163646E-2</c:v>
                </c:pt>
                <c:pt idx="16300">
                  <c:v>7.9882551621634962E-2</c:v>
                </c:pt>
                <c:pt idx="16301">
                  <c:v>7.9566118288635496E-2</c:v>
                </c:pt>
                <c:pt idx="16302">
                  <c:v>8.0637951621634146E-2</c:v>
                </c:pt>
                <c:pt idx="16303">
                  <c:v>8.1210184954635084E-2</c:v>
                </c:pt>
                <c:pt idx="16304">
                  <c:v>8.0585084954634484E-2</c:v>
                </c:pt>
                <c:pt idx="16305">
                  <c:v>7.9703601621634507E-2</c:v>
                </c:pt>
                <c:pt idx="16306">
                  <c:v>8.0478568288636781E-2</c:v>
                </c:pt>
                <c:pt idx="16307">
                  <c:v>8.1987151621634086E-2</c:v>
                </c:pt>
                <c:pt idx="16308">
                  <c:v>8.1900584954634953E-2</c:v>
                </c:pt>
                <c:pt idx="16309">
                  <c:v>8.1164834954634474E-2</c:v>
                </c:pt>
                <c:pt idx="16310">
                  <c:v>8.0341734954634619E-2</c:v>
                </c:pt>
                <c:pt idx="16311">
                  <c:v>7.9469951621636087E-2</c:v>
                </c:pt>
                <c:pt idx="16312">
                  <c:v>8.0722018288636038E-2</c:v>
                </c:pt>
                <c:pt idx="16313">
                  <c:v>8.1167801621635421E-2</c:v>
                </c:pt>
                <c:pt idx="16314">
                  <c:v>7.9884984954634947E-2</c:v>
                </c:pt>
                <c:pt idx="16315">
                  <c:v>8.0204201620634935E-2</c:v>
                </c:pt>
                <c:pt idx="16316">
                  <c:v>8.0271701621635133E-2</c:v>
                </c:pt>
                <c:pt idx="16317">
                  <c:v>8.1179768288634963E-2</c:v>
                </c:pt>
                <c:pt idx="16318">
                  <c:v>8.1715018287635305E-2</c:v>
                </c:pt>
                <c:pt idx="16319">
                  <c:v>8.0305934954635477E-2</c:v>
                </c:pt>
                <c:pt idx="16320">
                  <c:v>8.0648368288635114E-2</c:v>
                </c:pt>
                <c:pt idx="16321">
                  <c:v>8.0282134954636236E-2</c:v>
                </c:pt>
                <c:pt idx="16322">
                  <c:v>8.078951598963427E-2</c:v>
                </c:pt>
                <c:pt idx="16323">
                  <c:v>8.0782968287634122E-2</c:v>
                </c:pt>
                <c:pt idx="16324">
                  <c:v>8.0034951621634237E-2</c:v>
                </c:pt>
                <c:pt idx="16325">
                  <c:v>7.8891284954634516E-2</c:v>
                </c:pt>
                <c:pt idx="16326">
                  <c:v>7.9540734954635456E-2</c:v>
                </c:pt>
                <c:pt idx="16327">
                  <c:v>8.1136184954635399E-2</c:v>
                </c:pt>
                <c:pt idx="16328">
                  <c:v>8.0839751620635086E-2</c:v>
                </c:pt>
                <c:pt idx="16329">
                  <c:v>8.0047201620635194E-2</c:v>
                </c:pt>
                <c:pt idx="16330">
                  <c:v>8.0179334954633946E-2</c:v>
                </c:pt>
                <c:pt idx="16331">
                  <c:v>8.0116834954633648E-2</c:v>
                </c:pt>
                <c:pt idx="16332">
                  <c:v>8.1097951621634495E-2</c:v>
                </c:pt>
                <c:pt idx="16333">
                  <c:v>8.1283101620634485E-2</c:v>
                </c:pt>
                <c:pt idx="16334">
                  <c:v>8.1108601621636384E-2</c:v>
                </c:pt>
                <c:pt idx="16335">
                  <c:v>8.0562784954635008E-2</c:v>
                </c:pt>
                <c:pt idx="16336">
                  <c:v>8.0581701621635832E-2</c:v>
                </c:pt>
                <c:pt idx="16337">
                  <c:v>8.1889451621636328E-2</c:v>
                </c:pt>
                <c:pt idx="16338">
                  <c:v>8.2113651621634448E-2</c:v>
                </c:pt>
                <c:pt idx="16339">
                  <c:v>8.1219984954635921E-2</c:v>
                </c:pt>
                <c:pt idx="16340">
                  <c:v>8.0392801620636251E-2</c:v>
                </c:pt>
                <c:pt idx="16341">
                  <c:v>7.9345584954635756E-2</c:v>
                </c:pt>
                <c:pt idx="16342">
                  <c:v>8.0817668288634709E-2</c:v>
                </c:pt>
                <c:pt idx="16343">
                  <c:v>8.0984601621635038E-2</c:v>
                </c:pt>
                <c:pt idx="16344">
                  <c:v>7.9746451621634323E-2</c:v>
                </c:pt>
                <c:pt idx="16345">
                  <c:v>7.8691234954636174E-2</c:v>
                </c:pt>
                <c:pt idx="16346">
                  <c:v>7.9459934954634465E-2</c:v>
                </c:pt>
                <c:pt idx="16347">
                  <c:v>8.0879484954634068E-2</c:v>
                </c:pt>
                <c:pt idx="16348">
                  <c:v>8.0683534954635677E-2</c:v>
                </c:pt>
                <c:pt idx="16349">
                  <c:v>8.0675168287635574E-2</c:v>
                </c:pt>
                <c:pt idx="16350">
                  <c:v>8.0335601620635716E-2</c:v>
                </c:pt>
                <c:pt idx="16351">
                  <c:v>7.9829501620634874E-2</c:v>
                </c:pt>
                <c:pt idx="16352">
                  <c:v>8.1093001621635269E-2</c:v>
                </c:pt>
                <c:pt idx="16353">
                  <c:v>8.1125968287634992E-2</c:v>
                </c:pt>
                <c:pt idx="16354">
                  <c:v>8.0616684954634282E-2</c:v>
                </c:pt>
                <c:pt idx="16355">
                  <c:v>7.9260184954636076E-2</c:v>
                </c:pt>
                <c:pt idx="16356">
                  <c:v>7.9938484954634875E-2</c:v>
                </c:pt>
                <c:pt idx="16357">
                  <c:v>8.1139451621634523E-2</c:v>
                </c:pt>
                <c:pt idx="16358">
                  <c:v>8.2061051621636155E-2</c:v>
                </c:pt>
                <c:pt idx="16359">
                  <c:v>8.0360268288636322E-2</c:v>
                </c:pt>
                <c:pt idx="16360">
                  <c:v>7.9490018288636138E-2</c:v>
                </c:pt>
                <c:pt idx="16361">
                  <c:v>7.923631828763425E-2</c:v>
                </c:pt>
                <c:pt idx="16362">
                  <c:v>8.0142901621634538E-2</c:v>
                </c:pt>
                <c:pt idx="16363">
                  <c:v>8.0375168288636362E-2</c:v>
                </c:pt>
                <c:pt idx="16364">
                  <c:v>7.9376434954635672E-2</c:v>
                </c:pt>
                <c:pt idx="16365">
                  <c:v>7.826233495463511E-2</c:v>
                </c:pt>
                <c:pt idx="16366">
                  <c:v>7.8929051621635354E-2</c:v>
                </c:pt>
                <c:pt idx="16367">
                  <c:v>8.0140818287635002E-2</c:v>
                </c:pt>
                <c:pt idx="16368">
                  <c:v>8.0988234954634836E-2</c:v>
                </c:pt>
                <c:pt idx="16369">
                  <c:v>8.0604134954635059E-2</c:v>
                </c:pt>
                <c:pt idx="16370">
                  <c:v>7.9246468287635624E-2</c:v>
                </c:pt>
                <c:pt idx="16371">
                  <c:v>7.9649451620635775E-2</c:v>
                </c:pt>
                <c:pt idx="16372">
                  <c:v>8.1093084954636213E-2</c:v>
                </c:pt>
                <c:pt idx="16373">
                  <c:v>8.1739568287636205E-2</c:v>
                </c:pt>
                <c:pt idx="16374">
                  <c:v>8.1466918288635087E-2</c:v>
                </c:pt>
                <c:pt idx="16375">
                  <c:v>8.0596101621635358E-2</c:v>
                </c:pt>
                <c:pt idx="16376">
                  <c:v>8.1479651621636423E-2</c:v>
                </c:pt>
                <c:pt idx="16377">
                  <c:v>8.2416134954636094E-2</c:v>
                </c:pt>
                <c:pt idx="16378">
                  <c:v>8.2835834954636228E-2</c:v>
                </c:pt>
                <c:pt idx="16379">
                  <c:v>8.1504718288634509E-2</c:v>
                </c:pt>
                <c:pt idx="16380">
                  <c:v>8.0146551620636247E-2</c:v>
                </c:pt>
                <c:pt idx="16381">
                  <c:v>8.0445834954636114E-2</c:v>
                </c:pt>
                <c:pt idx="16382">
                  <c:v>8.1871034954636018E-2</c:v>
                </c:pt>
                <c:pt idx="16383">
                  <c:v>8.1260884954634266E-2</c:v>
                </c:pt>
                <c:pt idx="16384">
                  <c:v>8.0152134954635829E-2</c:v>
                </c:pt>
                <c:pt idx="16385">
                  <c:v>7.8121484954635806E-2</c:v>
                </c:pt>
                <c:pt idx="16386">
                  <c:v>7.7609501620635429E-2</c:v>
                </c:pt>
                <c:pt idx="16387">
                  <c:v>7.9517101621636416E-2</c:v>
                </c:pt>
                <c:pt idx="16388">
                  <c:v>7.9781934954635064E-2</c:v>
                </c:pt>
                <c:pt idx="16389">
                  <c:v>7.9184851621636826E-2</c:v>
                </c:pt>
                <c:pt idx="16390">
                  <c:v>7.9389518287635769E-2</c:v>
                </c:pt>
                <c:pt idx="16391">
                  <c:v>7.9221201620635201E-2</c:v>
                </c:pt>
                <c:pt idx="16392">
                  <c:v>8.0164351621634738E-2</c:v>
                </c:pt>
                <c:pt idx="16393">
                  <c:v>8.1543951621634664E-2</c:v>
                </c:pt>
                <c:pt idx="16394">
                  <c:v>8.1191901620636303E-2</c:v>
                </c:pt>
                <c:pt idx="16395">
                  <c:v>8.0078368288635376E-2</c:v>
                </c:pt>
                <c:pt idx="16396">
                  <c:v>7.9989451621635427E-2</c:v>
                </c:pt>
                <c:pt idx="16397">
                  <c:v>8.1355118287635891E-2</c:v>
                </c:pt>
                <c:pt idx="16398">
                  <c:v>8.0672951621636374E-2</c:v>
                </c:pt>
                <c:pt idx="16399">
                  <c:v>8.0257301621635607E-2</c:v>
                </c:pt>
                <c:pt idx="16400">
                  <c:v>7.8693451620635374E-2</c:v>
                </c:pt>
                <c:pt idx="16401">
                  <c:v>7.8923668288634646E-2</c:v>
                </c:pt>
                <c:pt idx="16402">
                  <c:v>8.0468451620635678E-2</c:v>
                </c:pt>
                <c:pt idx="16403">
                  <c:v>7.9629284954634644E-2</c:v>
                </c:pt>
                <c:pt idx="16404">
                  <c:v>7.9431818287634487E-2</c:v>
                </c:pt>
                <c:pt idx="16405">
                  <c:v>7.8804918287635944E-2</c:v>
                </c:pt>
                <c:pt idx="16406">
                  <c:v>7.90628182886354E-2</c:v>
                </c:pt>
                <c:pt idx="16407">
                  <c:v>7.9729418287635939E-2</c:v>
                </c:pt>
                <c:pt idx="16408">
                  <c:v>7.9755568287634221E-2</c:v>
                </c:pt>
                <c:pt idx="16409">
                  <c:v>8.0088634954636279E-2</c:v>
                </c:pt>
                <c:pt idx="16410">
                  <c:v>7.8572551620636505E-2</c:v>
                </c:pt>
                <c:pt idx="16411">
                  <c:v>7.9366318287634657E-2</c:v>
                </c:pt>
                <c:pt idx="16412">
                  <c:v>8.1323101621636612E-2</c:v>
                </c:pt>
                <c:pt idx="16413">
                  <c:v>8.0911434954634404E-2</c:v>
                </c:pt>
                <c:pt idx="16414">
                  <c:v>8.0382418288634044E-2</c:v>
                </c:pt>
                <c:pt idx="16415">
                  <c:v>7.9358701620636213E-2</c:v>
                </c:pt>
                <c:pt idx="16416">
                  <c:v>7.9886551621635521E-2</c:v>
                </c:pt>
                <c:pt idx="16417">
                  <c:v>8.1031118287635012E-2</c:v>
                </c:pt>
                <c:pt idx="16418">
                  <c:v>8.1321234954634308E-2</c:v>
                </c:pt>
                <c:pt idx="16419">
                  <c:v>8.0495818288635862E-2</c:v>
                </c:pt>
                <c:pt idx="16420">
                  <c:v>8.0192101621635731E-2</c:v>
                </c:pt>
                <c:pt idx="16421">
                  <c:v>7.9534384954635856E-2</c:v>
                </c:pt>
                <c:pt idx="16422">
                  <c:v>8.0676234954635634E-2</c:v>
                </c:pt>
                <c:pt idx="16423">
                  <c:v>7.9487634954634873E-2</c:v>
                </c:pt>
                <c:pt idx="16424">
                  <c:v>7.8932601621635984E-2</c:v>
                </c:pt>
                <c:pt idx="16425">
                  <c:v>7.8405518287635007E-2</c:v>
                </c:pt>
                <c:pt idx="16426">
                  <c:v>7.8584701621634695E-2</c:v>
                </c:pt>
                <c:pt idx="16427">
                  <c:v>8.0315701620635865E-2</c:v>
                </c:pt>
                <c:pt idx="16428">
                  <c:v>8.0134318288635514E-2</c:v>
                </c:pt>
                <c:pt idx="16429">
                  <c:v>8.005548495463613E-2</c:v>
                </c:pt>
                <c:pt idx="16430">
                  <c:v>7.9187684954636156E-2</c:v>
                </c:pt>
                <c:pt idx="16431">
                  <c:v>7.9309784954636614E-2</c:v>
                </c:pt>
                <c:pt idx="16432">
                  <c:v>8.1131418287634732E-2</c:v>
                </c:pt>
                <c:pt idx="16433">
                  <c:v>8.1019851621634859E-2</c:v>
                </c:pt>
                <c:pt idx="16434">
                  <c:v>8.0013102195634206E-2</c:v>
                </c:pt>
                <c:pt idx="16435">
                  <c:v>7.9464784954636075E-2</c:v>
                </c:pt>
                <c:pt idx="16436">
                  <c:v>8.0012134954634023E-2</c:v>
                </c:pt>
                <c:pt idx="16437">
                  <c:v>8.106498495463646E-2</c:v>
                </c:pt>
                <c:pt idx="16438">
                  <c:v>8.0475034954634511E-2</c:v>
                </c:pt>
                <c:pt idx="16439">
                  <c:v>7.9724784954635114E-2</c:v>
                </c:pt>
                <c:pt idx="16440">
                  <c:v>7.9227634954635834E-2</c:v>
                </c:pt>
                <c:pt idx="16441">
                  <c:v>7.939461828863506E-2</c:v>
                </c:pt>
                <c:pt idx="16442">
                  <c:v>8.0685168287635195E-2</c:v>
                </c:pt>
                <c:pt idx="16443">
                  <c:v>8.0334801621635338E-2</c:v>
                </c:pt>
                <c:pt idx="16444">
                  <c:v>7.8810468287635077E-2</c:v>
                </c:pt>
                <c:pt idx="16445">
                  <c:v>7.7970784954635081E-2</c:v>
                </c:pt>
                <c:pt idx="16446">
                  <c:v>7.8104401620635061E-2</c:v>
                </c:pt>
                <c:pt idx="16447">
                  <c:v>7.9170901620635364E-2</c:v>
                </c:pt>
                <c:pt idx="16448">
                  <c:v>7.8353151620635858E-2</c:v>
                </c:pt>
                <c:pt idx="16449">
                  <c:v>7.842133495463513E-2</c:v>
                </c:pt>
                <c:pt idx="16450">
                  <c:v>7.8911034954636167E-2</c:v>
                </c:pt>
                <c:pt idx="16451">
                  <c:v>7.8938434954636622E-2</c:v>
                </c:pt>
                <c:pt idx="16452">
                  <c:v>7.989070162163428E-2</c:v>
                </c:pt>
                <c:pt idx="16453">
                  <c:v>7.9966684954635797E-2</c:v>
                </c:pt>
                <c:pt idx="16454">
                  <c:v>7.9253268287635154E-2</c:v>
                </c:pt>
                <c:pt idx="16455">
                  <c:v>7.8750834954634558E-2</c:v>
                </c:pt>
                <c:pt idx="16456">
                  <c:v>7.9827401620635202E-2</c:v>
                </c:pt>
                <c:pt idx="16457">
                  <c:v>8.0310334954635382E-2</c:v>
                </c:pt>
                <c:pt idx="16458">
                  <c:v>8.0320434954634395E-2</c:v>
                </c:pt>
                <c:pt idx="16459">
                  <c:v>8.1370984954634823E-2</c:v>
                </c:pt>
                <c:pt idx="16460">
                  <c:v>8.1287718287635174E-2</c:v>
                </c:pt>
                <c:pt idx="16461">
                  <c:v>8.0762934954636295E-2</c:v>
                </c:pt>
                <c:pt idx="16462">
                  <c:v>8.20176849546356E-2</c:v>
                </c:pt>
                <c:pt idx="16463">
                  <c:v>8.176995162063419E-2</c:v>
                </c:pt>
                <c:pt idx="16464">
                  <c:v>8.0738518288635236E-2</c:v>
                </c:pt>
                <c:pt idx="16465">
                  <c:v>8.1825834954633608E-2</c:v>
                </c:pt>
                <c:pt idx="16466">
                  <c:v>8.0768884954634773E-2</c:v>
                </c:pt>
                <c:pt idx="16467">
                  <c:v>8.1530868287636254E-2</c:v>
                </c:pt>
                <c:pt idx="16468">
                  <c:v>8.1674351621636193E-2</c:v>
                </c:pt>
                <c:pt idx="16469">
                  <c:v>8.0497101621634842E-2</c:v>
                </c:pt>
                <c:pt idx="16470">
                  <c:v>8.0360534954635826E-2</c:v>
                </c:pt>
                <c:pt idx="16471">
                  <c:v>8.0508218288635108E-2</c:v>
                </c:pt>
                <c:pt idx="16472">
                  <c:v>8.1666234954633682E-2</c:v>
                </c:pt>
                <c:pt idx="16473">
                  <c:v>8.2304368287633795E-2</c:v>
                </c:pt>
                <c:pt idx="16474">
                  <c:v>8.1431451621634482E-2</c:v>
                </c:pt>
                <c:pt idx="16475">
                  <c:v>8.1502151621634683E-2</c:v>
                </c:pt>
                <c:pt idx="16476">
                  <c:v>8.1197751621635478E-2</c:v>
                </c:pt>
                <c:pt idx="16477">
                  <c:v>8.3104084954635754E-2</c:v>
                </c:pt>
                <c:pt idx="16478">
                  <c:v>8.2490451621635957E-2</c:v>
                </c:pt>
                <c:pt idx="16479">
                  <c:v>8.1972818288635368E-2</c:v>
                </c:pt>
                <c:pt idx="16480">
                  <c:v>8.0824284954635589E-2</c:v>
                </c:pt>
                <c:pt idx="16481">
                  <c:v>8.1431418287634033E-2</c:v>
                </c:pt>
                <c:pt idx="16482">
                  <c:v>8.2041634954634818E-2</c:v>
                </c:pt>
                <c:pt idx="16483">
                  <c:v>8.1586884954635425E-2</c:v>
                </c:pt>
                <c:pt idx="16484">
                  <c:v>8.0857118287633784E-2</c:v>
                </c:pt>
                <c:pt idx="16485">
                  <c:v>8.0414618288635525E-2</c:v>
                </c:pt>
                <c:pt idx="16486">
                  <c:v>7.9959701621635931E-2</c:v>
                </c:pt>
                <c:pt idx="16487">
                  <c:v>8.0387034954634645E-2</c:v>
                </c:pt>
                <c:pt idx="16488">
                  <c:v>8.100731828863586E-2</c:v>
                </c:pt>
                <c:pt idx="16489">
                  <c:v>8.0779318288635965E-2</c:v>
                </c:pt>
                <c:pt idx="16490">
                  <c:v>7.9435068287635163E-2</c:v>
                </c:pt>
                <c:pt idx="16491">
                  <c:v>8.0443218287635704E-2</c:v>
                </c:pt>
                <c:pt idx="16492">
                  <c:v>8.1516201621633672E-2</c:v>
                </c:pt>
                <c:pt idx="16493">
                  <c:v>8.1647468287634611E-2</c:v>
                </c:pt>
                <c:pt idx="16494">
                  <c:v>8.1486484954634536E-2</c:v>
                </c:pt>
                <c:pt idx="16495">
                  <c:v>8.0453184954634965E-2</c:v>
                </c:pt>
                <c:pt idx="16496">
                  <c:v>8.1049768287636242E-2</c:v>
                </c:pt>
                <c:pt idx="16497">
                  <c:v>8.3228718287633813E-2</c:v>
                </c:pt>
                <c:pt idx="16498">
                  <c:v>8.2833515989635759E-2</c:v>
                </c:pt>
                <c:pt idx="16499">
                  <c:v>8.2475784954635062E-2</c:v>
                </c:pt>
                <c:pt idx="16500">
                  <c:v>8.0374268287634637E-2</c:v>
                </c:pt>
                <c:pt idx="16501">
                  <c:v>8.0850034954636302E-2</c:v>
                </c:pt>
                <c:pt idx="16502">
                  <c:v>8.145173495463523E-2</c:v>
                </c:pt>
                <c:pt idx="16503">
                  <c:v>8.1477584954635335E-2</c:v>
                </c:pt>
                <c:pt idx="16504">
                  <c:v>8.0210334954633838E-2</c:v>
                </c:pt>
                <c:pt idx="16505">
                  <c:v>8.0486768287634819E-2</c:v>
                </c:pt>
                <c:pt idx="16506">
                  <c:v>8.0045118287635747E-2</c:v>
                </c:pt>
                <c:pt idx="16507">
                  <c:v>8.1299568287635099E-2</c:v>
                </c:pt>
                <c:pt idx="16508">
                  <c:v>8.1604584954636211E-2</c:v>
                </c:pt>
                <c:pt idx="16509">
                  <c:v>8.034496828863516E-2</c:v>
                </c:pt>
                <c:pt idx="16510">
                  <c:v>8.0654534954634288E-2</c:v>
                </c:pt>
                <c:pt idx="16511">
                  <c:v>8.0186584954635182E-2</c:v>
                </c:pt>
                <c:pt idx="16512">
                  <c:v>8.105378495463525E-2</c:v>
                </c:pt>
                <c:pt idx="16513">
                  <c:v>8.1630018288635059E-2</c:v>
                </c:pt>
                <c:pt idx="16514">
                  <c:v>8.0888584954635606E-2</c:v>
                </c:pt>
                <c:pt idx="16515">
                  <c:v>8.0108968287634058E-2</c:v>
                </c:pt>
                <c:pt idx="16516">
                  <c:v>8.0762518287634949E-2</c:v>
                </c:pt>
                <c:pt idx="16517">
                  <c:v>8.2230684954634287E-2</c:v>
                </c:pt>
                <c:pt idx="16518">
                  <c:v>8.210546828863477E-2</c:v>
                </c:pt>
                <c:pt idx="16519">
                  <c:v>8.0160368287634315E-2</c:v>
                </c:pt>
                <c:pt idx="16520">
                  <c:v>7.958083495463511E-2</c:v>
                </c:pt>
                <c:pt idx="16521">
                  <c:v>8.003248495463558E-2</c:v>
                </c:pt>
                <c:pt idx="16522">
                  <c:v>8.096441828763537E-2</c:v>
                </c:pt>
                <c:pt idx="16523">
                  <c:v>8.0116284954636102E-2</c:v>
                </c:pt>
                <c:pt idx="16524">
                  <c:v>7.9535868287633621E-2</c:v>
                </c:pt>
                <c:pt idx="16525">
                  <c:v>7.9386184954635924E-2</c:v>
                </c:pt>
                <c:pt idx="16526">
                  <c:v>7.9492534954635291E-2</c:v>
                </c:pt>
                <c:pt idx="16527">
                  <c:v>8.0517284954634422E-2</c:v>
                </c:pt>
                <c:pt idx="16528">
                  <c:v>8.0954718287633926E-2</c:v>
                </c:pt>
                <c:pt idx="16529">
                  <c:v>7.9650351621635723E-2</c:v>
                </c:pt>
                <c:pt idx="16530">
                  <c:v>7.9308034954635703E-2</c:v>
                </c:pt>
                <c:pt idx="16531">
                  <c:v>8.0237901621634494E-2</c:v>
                </c:pt>
                <c:pt idx="16532">
                  <c:v>8.2006251621635246E-2</c:v>
                </c:pt>
                <c:pt idx="16533">
                  <c:v>8.1608401621636434E-2</c:v>
                </c:pt>
                <c:pt idx="16534">
                  <c:v>8.1423251621636356E-2</c:v>
                </c:pt>
                <c:pt idx="16535">
                  <c:v>8.0927751621636818E-2</c:v>
                </c:pt>
                <c:pt idx="16536">
                  <c:v>8.016496828763478E-2</c:v>
                </c:pt>
                <c:pt idx="16537">
                  <c:v>8.1718018287636612E-2</c:v>
                </c:pt>
                <c:pt idx="16538">
                  <c:v>8.0864418287635603E-2</c:v>
                </c:pt>
                <c:pt idx="16539">
                  <c:v>8.0096318287635443E-2</c:v>
                </c:pt>
                <c:pt idx="16540">
                  <c:v>7.9628784954635906E-2</c:v>
                </c:pt>
                <c:pt idx="16541">
                  <c:v>7.9754868287634922E-2</c:v>
                </c:pt>
                <c:pt idx="16542">
                  <c:v>8.0887884954634531E-2</c:v>
                </c:pt>
                <c:pt idx="16543">
                  <c:v>8.1367634954634754E-2</c:v>
                </c:pt>
                <c:pt idx="16544">
                  <c:v>8.024750162163477E-2</c:v>
                </c:pt>
                <c:pt idx="16545">
                  <c:v>8.0047601621636405E-2</c:v>
                </c:pt>
                <c:pt idx="16546">
                  <c:v>8.0123968287635267E-2</c:v>
                </c:pt>
                <c:pt idx="16547">
                  <c:v>8.1433151621634808E-2</c:v>
                </c:pt>
                <c:pt idx="16548">
                  <c:v>8.1433818287635434E-2</c:v>
                </c:pt>
                <c:pt idx="16549">
                  <c:v>8.0632234954634813E-2</c:v>
                </c:pt>
                <c:pt idx="16550">
                  <c:v>8.0022284954635398E-2</c:v>
                </c:pt>
                <c:pt idx="16551">
                  <c:v>7.9895584954634474E-2</c:v>
                </c:pt>
                <c:pt idx="16552">
                  <c:v>8.186561828863495E-2</c:v>
                </c:pt>
                <c:pt idx="16553">
                  <c:v>8.1380668287636043E-2</c:v>
                </c:pt>
                <c:pt idx="16554">
                  <c:v>8.0904984954635412E-2</c:v>
                </c:pt>
                <c:pt idx="16555">
                  <c:v>8.0223234954635375E-2</c:v>
                </c:pt>
                <c:pt idx="16556">
                  <c:v>7.9085784954635502E-2</c:v>
                </c:pt>
                <c:pt idx="16557">
                  <c:v>8.0971734954635638E-2</c:v>
                </c:pt>
                <c:pt idx="16558">
                  <c:v>8.1129851620634158E-2</c:v>
                </c:pt>
                <c:pt idx="16559">
                  <c:v>8.0788984954635185E-2</c:v>
                </c:pt>
                <c:pt idx="16560">
                  <c:v>7.9892518287634134E-2</c:v>
                </c:pt>
                <c:pt idx="16561">
                  <c:v>8.0670434954635356E-2</c:v>
                </c:pt>
                <c:pt idx="16562">
                  <c:v>8.2009651621634122E-2</c:v>
                </c:pt>
                <c:pt idx="16563">
                  <c:v>8.177000162163664E-2</c:v>
                </c:pt>
                <c:pt idx="16564">
                  <c:v>8.161225162163524E-2</c:v>
                </c:pt>
                <c:pt idx="16565">
                  <c:v>8.1540368287635362E-2</c:v>
                </c:pt>
                <c:pt idx="16566">
                  <c:v>8.1079284954634817E-2</c:v>
                </c:pt>
                <c:pt idx="16567">
                  <c:v>8.3228034954634739E-2</c:v>
                </c:pt>
                <c:pt idx="16568">
                  <c:v>8.2453984954634324E-2</c:v>
                </c:pt>
                <c:pt idx="16569">
                  <c:v>8.1790284954635611E-2</c:v>
                </c:pt>
                <c:pt idx="16570">
                  <c:v>8.1217901621634697E-2</c:v>
                </c:pt>
                <c:pt idx="16571">
                  <c:v>8.0535684954634507E-2</c:v>
                </c:pt>
                <c:pt idx="16572">
                  <c:v>8.1935684954634797E-2</c:v>
                </c:pt>
                <c:pt idx="16573">
                  <c:v>8.1868218287635047E-2</c:v>
                </c:pt>
                <c:pt idx="16574">
                  <c:v>8.2094051621636327E-2</c:v>
                </c:pt>
                <c:pt idx="16575">
                  <c:v>8.1005101621634795E-2</c:v>
                </c:pt>
                <c:pt idx="16576">
                  <c:v>8.2000784954635281E-2</c:v>
                </c:pt>
                <c:pt idx="16577">
                  <c:v>8.2858868287633586E-2</c:v>
                </c:pt>
                <c:pt idx="16578">
                  <c:v>8.3266118287635665E-2</c:v>
                </c:pt>
                <c:pt idx="16579">
                  <c:v>8.2415468288635468E-2</c:v>
                </c:pt>
                <c:pt idx="16580">
                  <c:v>8.2529151621635238E-2</c:v>
                </c:pt>
                <c:pt idx="16581">
                  <c:v>8.2695868287634783E-2</c:v>
                </c:pt>
                <c:pt idx="16582">
                  <c:v>8.3769134954634256E-2</c:v>
                </c:pt>
                <c:pt idx="16583">
                  <c:v>8.342093495463479E-2</c:v>
                </c:pt>
                <c:pt idx="16584">
                  <c:v>8.2920518287634609E-2</c:v>
                </c:pt>
                <c:pt idx="16585">
                  <c:v>8.1703301621636998E-2</c:v>
                </c:pt>
                <c:pt idx="16586">
                  <c:v>8.0925834954635706E-2</c:v>
                </c:pt>
                <c:pt idx="16587">
                  <c:v>8.1367684954635339E-2</c:v>
                </c:pt>
                <c:pt idx="16588">
                  <c:v>8.2245418287634126E-2</c:v>
                </c:pt>
                <c:pt idx="16589">
                  <c:v>8.1759284954635719E-2</c:v>
                </c:pt>
                <c:pt idx="16590">
                  <c:v>8.1617318287633994E-2</c:v>
                </c:pt>
                <c:pt idx="16591">
                  <c:v>8.1946634954634862E-2</c:v>
                </c:pt>
                <c:pt idx="16592">
                  <c:v>8.3484968288635303E-2</c:v>
                </c:pt>
                <c:pt idx="16593">
                  <c:v>8.3369418287634917E-2</c:v>
                </c:pt>
                <c:pt idx="16594">
                  <c:v>8.2647468287634057E-2</c:v>
                </c:pt>
                <c:pt idx="16595">
                  <c:v>8.2582118287635981E-2</c:v>
                </c:pt>
                <c:pt idx="16596">
                  <c:v>8.356616828763555E-2</c:v>
                </c:pt>
                <c:pt idx="16597">
                  <c:v>8.3503434954634331E-2</c:v>
                </c:pt>
                <c:pt idx="16598">
                  <c:v>8.3422751620634644E-2</c:v>
                </c:pt>
                <c:pt idx="16599">
                  <c:v>8.2792934954635827E-2</c:v>
                </c:pt>
                <c:pt idx="16600">
                  <c:v>8.221676828763505E-2</c:v>
                </c:pt>
                <c:pt idx="16601">
                  <c:v>8.2039868288635548E-2</c:v>
                </c:pt>
                <c:pt idx="16602">
                  <c:v>8.2992451621635072E-2</c:v>
                </c:pt>
                <c:pt idx="16603">
                  <c:v>8.2657668287636016E-2</c:v>
                </c:pt>
                <c:pt idx="16604">
                  <c:v>8.2585234954635128E-2</c:v>
                </c:pt>
                <c:pt idx="16605">
                  <c:v>8.2122434954634033E-2</c:v>
                </c:pt>
                <c:pt idx="16606">
                  <c:v>8.2051068287634893E-2</c:v>
                </c:pt>
                <c:pt idx="16607">
                  <c:v>8.3127868287634771E-2</c:v>
                </c:pt>
                <c:pt idx="16608">
                  <c:v>8.3642851620636366E-2</c:v>
                </c:pt>
                <c:pt idx="16609">
                  <c:v>8.3195584954633889E-2</c:v>
                </c:pt>
                <c:pt idx="16610">
                  <c:v>8.1985534954634703E-2</c:v>
                </c:pt>
                <c:pt idx="16611">
                  <c:v>8.1770551621635962E-2</c:v>
                </c:pt>
                <c:pt idx="16612">
                  <c:v>8.2811551621634921E-2</c:v>
                </c:pt>
                <c:pt idx="16613">
                  <c:v>8.2684468287634788E-2</c:v>
                </c:pt>
                <c:pt idx="16614">
                  <c:v>8.1737668288635407E-2</c:v>
                </c:pt>
                <c:pt idx="16615">
                  <c:v>8.1122201621635442E-2</c:v>
                </c:pt>
                <c:pt idx="16616">
                  <c:v>8.1197518288634557E-2</c:v>
                </c:pt>
                <c:pt idx="16617">
                  <c:v>8.1800734954635163E-2</c:v>
                </c:pt>
                <c:pt idx="16618">
                  <c:v>8.1576384954635289E-2</c:v>
                </c:pt>
                <c:pt idx="16619">
                  <c:v>8.1755801621635898E-2</c:v>
                </c:pt>
                <c:pt idx="16620">
                  <c:v>8.1092084954635185E-2</c:v>
                </c:pt>
                <c:pt idx="16621">
                  <c:v>8.1539934954635657E-2</c:v>
                </c:pt>
                <c:pt idx="16622">
                  <c:v>8.2923568287634725E-2</c:v>
                </c:pt>
                <c:pt idx="16623">
                  <c:v>8.304621828863637E-2</c:v>
                </c:pt>
                <c:pt idx="16624">
                  <c:v>8.3032084954636348E-2</c:v>
                </c:pt>
                <c:pt idx="16625">
                  <c:v>8.1895784954635703E-2</c:v>
                </c:pt>
                <c:pt idx="16626">
                  <c:v>8.207811828763481E-2</c:v>
                </c:pt>
                <c:pt idx="16627">
                  <c:v>8.2778518287634301E-2</c:v>
                </c:pt>
                <c:pt idx="16628">
                  <c:v>8.3544434954635621E-2</c:v>
                </c:pt>
                <c:pt idx="16629">
                  <c:v>8.2551884954636195E-2</c:v>
                </c:pt>
                <c:pt idx="16630">
                  <c:v>8.1938834954634304E-2</c:v>
                </c:pt>
                <c:pt idx="16631">
                  <c:v>8.1558268287634933E-2</c:v>
                </c:pt>
                <c:pt idx="16632">
                  <c:v>8.3404501621636401E-2</c:v>
                </c:pt>
                <c:pt idx="16633">
                  <c:v>8.2998351621634742E-2</c:v>
                </c:pt>
                <c:pt idx="16634">
                  <c:v>8.3838118287633906E-2</c:v>
                </c:pt>
                <c:pt idx="16635">
                  <c:v>8.3347318288634314E-2</c:v>
                </c:pt>
                <c:pt idx="16636">
                  <c:v>8.3334751621634867E-2</c:v>
                </c:pt>
                <c:pt idx="16637">
                  <c:v>8.429420162063464E-2</c:v>
                </c:pt>
                <c:pt idx="16638">
                  <c:v>8.5171618288635204E-2</c:v>
                </c:pt>
                <c:pt idx="16639">
                  <c:v>8.4492534954634296E-2</c:v>
                </c:pt>
                <c:pt idx="16640">
                  <c:v>8.5075101620635168E-2</c:v>
                </c:pt>
                <c:pt idx="16641">
                  <c:v>8.4689951621633869E-2</c:v>
                </c:pt>
                <c:pt idx="16642">
                  <c:v>8.5601601620636375E-2</c:v>
                </c:pt>
                <c:pt idx="16643">
                  <c:v>8.5793784954635216E-2</c:v>
                </c:pt>
                <c:pt idx="16644">
                  <c:v>8.5204268288634838E-2</c:v>
                </c:pt>
                <c:pt idx="16645">
                  <c:v>8.4062668287636116E-2</c:v>
                </c:pt>
                <c:pt idx="16646">
                  <c:v>8.2959568287636204E-2</c:v>
                </c:pt>
                <c:pt idx="16647">
                  <c:v>8.4021184954634537E-2</c:v>
                </c:pt>
                <c:pt idx="16648">
                  <c:v>8.4633168287634591E-2</c:v>
                </c:pt>
                <c:pt idx="16649">
                  <c:v>8.4271968287634197E-2</c:v>
                </c:pt>
                <c:pt idx="16650">
                  <c:v>8.3919468287635995E-2</c:v>
                </c:pt>
                <c:pt idx="16651">
                  <c:v>8.3752484954635081E-2</c:v>
                </c:pt>
                <c:pt idx="16652">
                  <c:v>8.4595068287635217E-2</c:v>
                </c:pt>
                <c:pt idx="16653">
                  <c:v>8.4490301620634783E-2</c:v>
                </c:pt>
                <c:pt idx="16654">
                  <c:v>8.4312401621636029E-2</c:v>
                </c:pt>
                <c:pt idx="16655">
                  <c:v>8.3695401621634163E-2</c:v>
                </c:pt>
                <c:pt idx="16656">
                  <c:v>8.40773182886351E-2</c:v>
                </c:pt>
                <c:pt idx="16657">
                  <c:v>8.3606234954634845E-2</c:v>
                </c:pt>
                <c:pt idx="16658">
                  <c:v>8.3528151621635432E-2</c:v>
                </c:pt>
                <c:pt idx="16659">
                  <c:v>8.3720251620634928E-2</c:v>
                </c:pt>
                <c:pt idx="16660">
                  <c:v>8.3083301621634492E-2</c:v>
                </c:pt>
                <c:pt idx="16661">
                  <c:v>8.3704068287635908E-2</c:v>
                </c:pt>
                <c:pt idx="16662">
                  <c:v>8.3492018287635889E-2</c:v>
                </c:pt>
                <c:pt idx="16663">
                  <c:v>8.3979934954633878E-2</c:v>
                </c:pt>
                <c:pt idx="16664">
                  <c:v>8.3155001621635721E-2</c:v>
                </c:pt>
                <c:pt idx="16665">
                  <c:v>8.3464484954633905E-2</c:v>
                </c:pt>
                <c:pt idx="16666">
                  <c:v>8.3526068287632343E-2</c:v>
                </c:pt>
                <c:pt idx="16667">
                  <c:v>8.4037818288635352E-2</c:v>
                </c:pt>
                <c:pt idx="16668">
                  <c:v>8.4867418288634783E-2</c:v>
                </c:pt>
                <c:pt idx="16669">
                  <c:v>8.3135868288634202E-2</c:v>
                </c:pt>
                <c:pt idx="16670">
                  <c:v>8.3254368287635133E-2</c:v>
                </c:pt>
                <c:pt idx="16671">
                  <c:v>8.3492168287634089E-2</c:v>
                </c:pt>
                <c:pt idx="16672">
                  <c:v>8.3496901621636171E-2</c:v>
                </c:pt>
                <c:pt idx="16673">
                  <c:v>8.4460868288633778E-2</c:v>
                </c:pt>
                <c:pt idx="16674">
                  <c:v>8.3748468287634298E-2</c:v>
                </c:pt>
                <c:pt idx="16675">
                  <c:v>8.3700701621635704E-2</c:v>
                </c:pt>
                <c:pt idx="16676">
                  <c:v>8.375141828863511E-2</c:v>
                </c:pt>
                <c:pt idx="16677">
                  <c:v>8.5282151620635377E-2</c:v>
                </c:pt>
                <c:pt idx="16678">
                  <c:v>8.5194051621636208E-2</c:v>
                </c:pt>
                <c:pt idx="16679">
                  <c:v>8.5318884954634827E-2</c:v>
                </c:pt>
                <c:pt idx="16680">
                  <c:v>8.4437418287636762E-2</c:v>
                </c:pt>
                <c:pt idx="16681">
                  <c:v>8.3843484954634478E-2</c:v>
                </c:pt>
                <c:pt idx="16682">
                  <c:v>8.5785934954634074E-2</c:v>
                </c:pt>
                <c:pt idx="16683">
                  <c:v>8.5940234954636013E-2</c:v>
                </c:pt>
                <c:pt idx="16684">
                  <c:v>8.5402751621634382E-2</c:v>
                </c:pt>
                <c:pt idx="16685">
                  <c:v>8.5036218287635551E-2</c:v>
                </c:pt>
                <c:pt idx="16686">
                  <c:v>8.5377634954635712E-2</c:v>
                </c:pt>
                <c:pt idx="16687">
                  <c:v>8.5774201620635454E-2</c:v>
                </c:pt>
                <c:pt idx="16688">
                  <c:v>8.5983868287636073E-2</c:v>
                </c:pt>
                <c:pt idx="16689">
                  <c:v>8.4530651621635672E-2</c:v>
                </c:pt>
                <c:pt idx="16690">
                  <c:v>8.3929068288634584E-2</c:v>
                </c:pt>
                <c:pt idx="16691">
                  <c:v>8.4066984954635077E-2</c:v>
                </c:pt>
                <c:pt idx="16692">
                  <c:v>8.5331834954635172E-2</c:v>
                </c:pt>
                <c:pt idx="16693">
                  <c:v>8.4471101620636008E-2</c:v>
                </c:pt>
                <c:pt idx="16694">
                  <c:v>8.3389768287634697E-2</c:v>
                </c:pt>
                <c:pt idx="16695">
                  <c:v>8.2318034954635438E-2</c:v>
                </c:pt>
                <c:pt idx="16696">
                  <c:v>8.2592101620635378E-2</c:v>
                </c:pt>
                <c:pt idx="16697">
                  <c:v>8.2405451621635623E-2</c:v>
                </c:pt>
                <c:pt idx="16698">
                  <c:v>8.4413601621633833E-2</c:v>
                </c:pt>
                <c:pt idx="16699">
                  <c:v>8.0538568287634421E-2</c:v>
                </c:pt>
                <c:pt idx="16700">
                  <c:v>7.9039584954635617E-2</c:v>
                </c:pt>
                <c:pt idx="16701">
                  <c:v>7.9509118288635522E-2</c:v>
                </c:pt>
                <c:pt idx="16702">
                  <c:v>8.0164251620635257E-2</c:v>
                </c:pt>
                <c:pt idx="16703">
                  <c:v>7.9394118288634546E-2</c:v>
                </c:pt>
                <c:pt idx="16704">
                  <c:v>7.8577051621634114E-2</c:v>
                </c:pt>
                <c:pt idx="16705">
                  <c:v>7.8078901621635582E-2</c:v>
                </c:pt>
                <c:pt idx="16706">
                  <c:v>7.7915818287635746E-2</c:v>
                </c:pt>
                <c:pt idx="16707">
                  <c:v>7.958935162163519E-2</c:v>
                </c:pt>
                <c:pt idx="16708">
                  <c:v>7.9341484954635805E-2</c:v>
                </c:pt>
                <c:pt idx="16709">
                  <c:v>7.8358201621636342E-2</c:v>
                </c:pt>
                <c:pt idx="16710">
                  <c:v>7.813691828763672E-2</c:v>
                </c:pt>
                <c:pt idx="16711">
                  <c:v>7.8632201620635472E-2</c:v>
                </c:pt>
                <c:pt idx="16712">
                  <c:v>7.9696751621634393E-2</c:v>
                </c:pt>
                <c:pt idx="16713">
                  <c:v>7.9776484954635324E-2</c:v>
                </c:pt>
                <c:pt idx="16714">
                  <c:v>7.8886884954634612E-2</c:v>
                </c:pt>
                <c:pt idx="16715">
                  <c:v>7.81891849546347E-2</c:v>
                </c:pt>
                <c:pt idx="16716">
                  <c:v>7.7262918287635346E-2</c:v>
                </c:pt>
                <c:pt idx="16717">
                  <c:v>7.8740568288635432E-2</c:v>
                </c:pt>
                <c:pt idx="16718">
                  <c:v>7.9367068287636316E-2</c:v>
                </c:pt>
                <c:pt idx="16719">
                  <c:v>7.8266551621634678E-2</c:v>
                </c:pt>
                <c:pt idx="16720">
                  <c:v>7.7371284954635217E-2</c:v>
                </c:pt>
                <c:pt idx="16721">
                  <c:v>7.7383251621634758E-2</c:v>
                </c:pt>
                <c:pt idx="16722">
                  <c:v>7.9772284954634204E-2</c:v>
                </c:pt>
                <c:pt idx="16723">
                  <c:v>8.0165551621636327E-2</c:v>
                </c:pt>
                <c:pt idx="16724">
                  <c:v>7.9484418288634645E-2</c:v>
                </c:pt>
                <c:pt idx="16725">
                  <c:v>7.9461918288634609E-2</c:v>
                </c:pt>
                <c:pt idx="16726">
                  <c:v>7.8667984954634479E-2</c:v>
                </c:pt>
                <c:pt idx="16727">
                  <c:v>8.012068495463423E-2</c:v>
                </c:pt>
                <c:pt idx="16728">
                  <c:v>7.9095040510635345E-2</c:v>
                </c:pt>
                <c:pt idx="16729">
                  <c:v>7.8638884954635474E-2</c:v>
                </c:pt>
                <c:pt idx="16730">
                  <c:v>7.8334301620635843E-2</c:v>
                </c:pt>
                <c:pt idx="16731">
                  <c:v>7.8518818287635656E-2</c:v>
                </c:pt>
                <c:pt idx="16732">
                  <c:v>8.0084684954634527E-2</c:v>
                </c:pt>
                <c:pt idx="16733">
                  <c:v>8.0442384954634877E-2</c:v>
                </c:pt>
                <c:pt idx="16734">
                  <c:v>7.9537134954634242E-2</c:v>
                </c:pt>
                <c:pt idx="16735">
                  <c:v>7.8562918288635958E-2</c:v>
                </c:pt>
                <c:pt idx="16736">
                  <c:v>7.9542534954635175E-2</c:v>
                </c:pt>
                <c:pt idx="16737">
                  <c:v>8.0914734954635664E-2</c:v>
                </c:pt>
                <c:pt idx="16738">
                  <c:v>8.0503601621636195E-2</c:v>
                </c:pt>
                <c:pt idx="16739">
                  <c:v>7.9996468287635653E-2</c:v>
                </c:pt>
                <c:pt idx="16740">
                  <c:v>7.8740668287634735E-2</c:v>
                </c:pt>
                <c:pt idx="16741">
                  <c:v>7.9107468288634936E-2</c:v>
                </c:pt>
                <c:pt idx="16742">
                  <c:v>8.0058218287636068E-2</c:v>
                </c:pt>
                <c:pt idx="16743">
                  <c:v>7.9483101621635216E-2</c:v>
                </c:pt>
                <c:pt idx="16744">
                  <c:v>7.8879034954635247E-2</c:v>
                </c:pt>
                <c:pt idx="16745">
                  <c:v>7.8582501621635631E-2</c:v>
                </c:pt>
                <c:pt idx="16746">
                  <c:v>7.8838901621635232E-2</c:v>
                </c:pt>
                <c:pt idx="16747">
                  <c:v>8.0314418288635198E-2</c:v>
                </c:pt>
                <c:pt idx="16748">
                  <c:v>7.9873601620635087E-2</c:v>
                </c:pt>
                <c:pt idx="16749">
                  <c:v>7.941176828763466E-2</c:v>
                </c:pt>
                <c:pt idx="16750">
                  <c:v>7.8653918287635266E-2</c:v>
                </c:pt>
                <c:pt idx="16751">
                  <c:v>7.9272334954635953E-2</c:v>
                </c:pt>
                <c:pt idx="16752">
                  <c:v>8.065803495463611E-2</c:v>
                </c:pt>
                <c:pt idx="16753">
                  <c:v>8.0032918287635285E-2</c:v>
                </c:pt>
                <c:pt idx="16754">
                  <c:v>7.9143234954635405E-2</c:v>
                </c:pt>
                <c:pt idx="16755">
                  <c:v>7.8569801621634655E-2</c:v>
                </c:pt>
                <c:pt idx="16756">
                  <c:v>7.9152651621635345E-2</c:v>
                </c:pt>
                <c:pt idx="16757">
                  <c:v>7.9745834954635969E-2</c:v>
                </c:pt>
                <c:pt idx="16758">
                  <c:v>7.9839184954634407E-2</c:v>
                </c:pt>
                <c:pt idx="16759">
                  <c:v>8.0492918287635634E-2</c:v>
                </c:pt>
                <c:pt idx="16760">
                  <c:v>7.7876551620635143E-2</c:v>
                </c:pt>
                <c:pt idx="16761">
                  <c:v>7.8733951621636239E-2</c:v>
                </c:pt>
                <c:pt idx="16762">
                  <c:v>8.1122518287635531E-2</c:v>
                </c:pt>
                <c:pt idx="16763">
                  <c:v>8.0218301620636284E-2</c:v>
                </c:pt>
                <c:pt idx="16764">
                  <c:v>7.9476334954636046E-2</c:v>
                </c:pt>
                <c:pt idx="16765">
                  <c:v>7.9728968288634322E-2</c:v>
                </c:pt>
                <c:pt idx="16766">
                  <c:v>7.9053634954636381E-2</c:v>
                </c:pt>
                <c:pt idx="16767">
                  <c:v>7.985706828763553E-2</c:v>
                </c:pt>
                <c:pt idx="16768">
                  <c:v>7.9446184954635429E-2</c:v>
                </c:pt>
                <c:pt idx="16769">
                  <c:v>7.9077168287634253E-2</c:v>
                </c:pt>
                <c:pt idx="16770">
                  <c:v>7.8703534954634252E-2</c:v>
                </c:pt>
                <c:pt idx="16771">
                  <c:v>7.879141828863459E-2</c:v>
                </c:pt>
                <c:pt idx="16772">
                  <c:v>7.9797251620634585E-2</c:v>
                </c:pt>
                <c:pt idx="16773">
                  <c:v>7.9741551620635592E-2</c:v>
                </c:pt>
                <c:pt idx="16774">
                  <c:v>7.8902034954634021E-2</c:v>
                </c:pt>
                <c:pt idx="16775">
                  <c:v>7.9121001620634873E-2</c:v>
                </c:pt>
                <c:pt idx="16776">
                  <c:v>7.8972134954634315E-2</c:v>
                </c:pt>
                <c:pt idx="16777">
                  <c:v>7.9529251621634517E-2</c:v>
                </c:pt>
                <c:pt idx="16778">
                  <c:v>7.9174384954635274E-2</c:v>
                </c:pt>
                <c:pt idx="16779">
                  <c:v>7.900486828763667E-2</c:v>
                </c:pt>
                <c:pt idx="16780">
                  <c:v>7.7827801621633969E-2</c:v>
                </c:pt>
                <c:pt idx="16781">
                  <c:v>7.8318918288635603E-2</c:v>
                </c:pt>
                <c:pt idx="16782">
                  <c:v>8.0051418287634762E-2</c:v>
                </c:pt>
                <c:pt idx="16783">
                  <c:v>7.9840968287635677E-2</c:v>
                </c:pt>
                <c:pt idx="16784">
                  <c:v>7.9241968287634551E-2</c:v>
                </c:pt>
                <c:pt idx="16785">
                  <c:v>7.9287334954633609E-2</c:v>
                </c:pt>
                <c:pt idx="16786">
                  <c:v>7.8814568287636805E-2</c:v>
                </c:pt>
                <c:pt idx="16787">
                  <c:v>8.0681618287634566E-2</c:v>
                </c:pt>
                <c:pt idx="16788">
                  <c:v>8.0507051621633879E-2</c:v>
                </c:pt>
                <c:pt idx="16789">
                  <c:v>7.8780205644635531E-2</c:v>
                </c:pt>
                <c:pt idx="16790">
                  <c:v>7.8313151620635596E-2</c:v>
                </c:pt>
                <c:pt idx="16791">
                  <c:v>7.8328484954633654E-2</c:v>
                </c:pt>
                <c:pt idx="16792">
                  <c:v>7.9821734954634765E-2</c:v>
                </c:pt>
                <c:pt idx="16793">
                  <c:v>7.9434434954634897E-2</c:v>
                </c:pt>
                <c:pt idx="16794">
                  <c:v>7.8616818288635232E-2</c:v>
                </c:pt>
                <c:pt idx="16795">
                  <c:v>7.7704751621634843E-2</c:v>
                </c:pt>
                <c:pt idx="16796">
                  <c:v>7.8300251620635836E-2</c:v>
                </c:pt>
                <c:pt idx="16797">
                  <c:v>7.9742518288634573E-2</c:v>
                </c:pt>
                <c:pt idx="16798">
                  <c:v>8.031413495463538E-2</c:v>
                </c:pt>
                <c:pt idx="16799">
                  <c:v>7.9504268288635688E-2</c:v>
                </c:pt>
                <c:pt idx="16800">
                  <c:v>8.0228518287634915E-2</c:v>
                </c:pt>
                <c:pt idx="16801">
                  <c:v>7.954251828763495E-2</c:v>
                </c:pt>
                <c:pt idx="16802">
                  <c:v>8.0140251621635544E-2</c:v>
                </c:pt>
                <c:pt idx="16803">
                  <c:v>8.0555734954634334E-2</c:v>
                </c:pt>
                <c:pt idx="16804">
                  <c:v>7.9998718287635301E-2</c:v>
                </c:pt>
                <c:pt idx="16805">
                  <c:v>7.951495162163616E-2</c:v>
                </c:pt>
                <c:pt idx="16806">
                  <c:v>7.9671184954635793E-2</c:v>
                </c:pt>
                <c:pt idx="16807">
                  <c:v>8.04763849546343E-2</c:v>
                </c:pt>
                <c:pt idx="16808">
                  <c:v>8.0777968287636087E-2</c:v>
                </c:pt>
                <c:pt idx="16809">
                  <c:v>7.952371828763552E-2</c:v>
                </c:pt>
                <c:pt idx="16810">
                  <c:v>8.0262684954636315E-2</c:v>
                </c:pt>
                <c:pt idx="16811">
                  <c:v>7.9469351621634404E-2</c:v>
                </c:pt>
                <c:pt idx="16812">
                  <c:v>8.0874134954635496E-2</c:v>
                </c:pt>
                <c:pt idx="16813">
                  <c:v>8.0403034954635105E-2</c:v>
                </c:pt>
                <c:pt idx="16814">
                  <c:v>7.9338684954635058E-2</c:v>
                </c:pt>
                <c:pt idx="16815">
                  <c:v>7.9572834954635768E-2</c:v>
                </c:pt>
                <c:pt idx="16816">
                  <c:v>7.8953868288635848E-2</c:v>
                </c:pt>
                <c:pt idx="16817">
                  <c:v>8.0052201620635005E-2</c:v>
                </c:pt>
                <c:pt idx="16818">
                  <c:v>8.0240268287635447E-2</c:v>
                </c:pt>
                <c:pt idx="16819">
                  <c:v>7.9732984954635017E-2</c:v>
                </c:pt>
                <c:pt idx="16820">
                  <c:v>8.0293801620635735E-2</c:v>
                </c:pt>
                <c:pt idx="16821">
                  <c:v>8.0556534954634801E-2</c:v>
                </c:pt>
                <c:pt idx="16822">
                  <c:v>8.0946634954635416E-2</c:v>
                </c:pt>
                <c:pt idx="16823">
                  <c:v>7.9972334954636098E-2</c:v>
                </c:pt>
                <c:pt idx="16824">
                  <c:v>8.0006584954634891E-2</c:v>
                </c:pt>
                <c:pt idx="16825">
                  <c:v>7.9914118287636088E-2</c:v>
                </c:pt>
                <c:pt idx="16826">
                  <c:v>7.981281828763534E-2</c:v>
                </c:pt>
                <c:pt idx="16827">
                  <c:v>8.0736751621634101E-2</c:v>
                </c:pt>
                <c:pt idx="16828">
                  <c:v>8.0474934954635119E-2</c:v>
                </c:pt>
                <c:pt idx="16829">
                  <c:v>7.9842868288636654E-2</c:v>
                </c:pt>
                <c:pt idx="16830">
                  <c:v>7.96259516216348E-2</c:v>
                </c:pt>
                <c:pt idx="16831">
                  <c:v>7.9150201621635136E-2</c:v>
                </c:pt>
                <c:pt idx="16832">
                  <c:v>8.0829568288635217E-2</c:v>
                </c:pt>
                <c:pt idx="16833">
                  <c:v>8.0720068287634478E-2</c:v>
                </c:pt>
                <c:pt idx="16834">
                  <c:v>8.0035001621634821E-2</c:v>
                </c:pt>
                <c:pt idx="16835">
                  <c:v>7.9960551621635206E-2</c:v>
                </c:pt>
                <c:pt idx="16836">
                  <c:v>8.0315551621635978E-2</c:v>
                </c:pt>
                <c:pt idx="16837">
                  <c:v>8.1599934954635162E-2</c:v>
                </c:pt>
                <c:pt idx="16838">
                  <c:v>8.1539318288633839E-2</c:v>
                </c:pt>
                <c:pt idx="16839">
                  <c:v>8.0742051620635552E-2</c:v>
                </c:pt>
                <c:pt idx="16840">
                  <c:v>8.0199718287634086E-2</c:v>
                </c:pt>
                <c:pt idx="16841">
                  <c:v>8.0080901620634665E-2</c:v>
                </c:pt>
                <c:pt idx="16842">
                  <c:v>8.064376828763456E-2</c:v>
                </c:pt>
                <c:pt idx="16843">
                  <c:v>8.1202701621634704E-2</c:v>
                </c:pt>
                <c:pt idx="16844">
                  <c:v>8.0809384954633773E-2</c:v>
                </c:pt>
                <c:pt idx="16845">
                  <c:v>8.0372451621636559E-2</c:v>
                </c:pt>
                <c:pt idx="16846">
                  <c:v>8.132136828763406E-2</c:v>
                </c:pt>
                <c:pt idx="16847">
                  <c:v>8.3649401621636615E-2</c:v>
                </c:pt>
                <c:pt idx="16848">
                  <c:v>8.3951201621635635E-2</c:v>
                </c:pt>
                <c:pt idx="16849">
                  <c:v>8.3242834954635386E-2</c:v>
                </c:pt>
                <c:pt idx="16850">
                  <c:v>8.27047349546354E-2</c:v>
                </c:pt>
                <c:pt idx="16851">
                  <c:v>8.2140518288635805E-2</c:v>
                </c:pt>
                <c:pt idx="16852">
                  <c:v>8.3428984954634716E-2</c:v>
                </c:pt>
                <c:pt idx="16853">
                  <c:v>8.2762534954635841E-2</c:v>
                </c:pt>
                <c:pt idx="16854">
                  <c:v>8.2703968287635293E-2</c:v>
                </c:pt>
                <c:pt idx="16855">
                  <c:v>8.2717034954635255E-2</c:v>
                </c:pt>
                <c:pt idx="16856">
                  <c:v>8.2331934954636227E-2</c:v>
                </c:pt>
                <c:pt idx="16857">
                  <c:v>8.2548818287635856E-2</c:v>
                </c:pt>
                <c:pt idx="16858">
                  <c:v>8.2026201620635592E-2</c:v>
                </c:pt>
                <c:pt idx="16859">
                  <c:v>8.2793318288635037E-2</c:v>
                </c:pt>
                <c:pt idx="16860">
                  <c:v>8.3182951621635498E-2</c:v>
                </c:pt>
                <c:pt idx="16861">
                  <c:v>8.358673495463434E-2</c:v>
                </c:pt>
                <c:pt idx="16862">
                  <c:v>8.433385162163623E-2</c:v>
                </c:pt>
                <c:pt idx="16863">
                  <c:v>8.3995601621634025E-2</c:v>
                </c:pt>
                <c:pt idx="16864">
                  <c:v>8.293710162163484E-2</c:v>
                </c:pt>
                <c:pt idx="16865">
                  <c:v>8.2478718287635561E-2</c:v>
                </c:pt>
                <c:pt idx="16866">
                  <c:v>8.2406751621634827E-2</c:v>
                </c:pt>
                <c:pt idx="16867">
                  <c:v>8.3253251621634577E-2</c:v>
                </c:pt>
                <c:pt idx="16868">
                  <c:v>8.3657501620635261E-2</c:v>
                </c:pt>
                <c:pt idx="16869">
                  <c:v>8.2860301620636095E-2</c:v>
                </c:pt>
                <c:pt idx="16870">
                  <c:v>8.2929351621634867E-2</c:v>
                </c:pt>
                <c:pt idx="16871">
                  <c:v>8.3272151621635176E-2</c:v>
                </c:pt>
                <c:pt idx="16872">
                  <c:v>8.4358734954635667E-2</c:v>
                </c:pt>
                <c:pt idx="16873">
                  <c:v>8.4798684954636189E-2</c:v>
                </c:pt>
                <c:pt idx="16874">
                  <c:v>8.4367834954633653E-2</c:v>
                </c:pt>
                <c:pt idx="16875">
                  <c:v>8.3672718287635478E-2</c:v>
                </c:pt>
                <c:pt idx="16876">
                  <c:v>8.3335251621635381E-2</c:v>
                </c:pt>
                <c:pt idx="16877">
                  <c:v>8.5138084954634069E-2</c:v>
                </c:pt>
                <c:pt idx="16878">
                  <c:v>8.4584484954635913E-2</c:v>
                </c:pt>
                <c:pt idx="16879">
                  <c:v>8.4577368288636295E-2</c:v>
                </c:pt>
                <c:pt idx="16880">
                  <c:v>8.3102184954634867E-2</c:v>
                </c:pt>
                <c:pt idx="16881">
                  <c:v>8.3471251620634762E-2</c:v>
                </c:pt>
                <c:pt idx="16882">
                  <c:v>8.4780601621636281E-2</c:v>
                </c:pt>
                <c:pt idx="16883">
                  <c:v>8.4849484954634763E-2</c:v>
                </c:pt>
                <c:pt idx="16884">
                  <c:v>8.4431868288634165E-2</c:v>
                </c:pt>
                <c:pt idx="16885">
                  <c:v>8.3440384954636487E-2</c:v>
                </c:pt>
                <c:pt idx="16886">
                  <c:v>8.3572684954635351E-2</c:v>
                </c:pt>
                <c:pt idx="16887">
                  <c:v>8.4794218287633699E-2</c:v>
                </c:pt>
                <c:pt idx="16888">
                  <c:v>8.5104718287636688E-2</c:v>
                </c:pt>
                <c:pt idx="16889">
                  <c:v>8.3584018288634626E-2</c:v>
                </c:pt>
                <c:pt idx="16890">
                  <c:v>8.2754301621635579E-2</c:v>
                </c:pt>
                <c:pt idx="16891">
                  <c:v>8.2980434954634946E-2</c:v>
                </c:pt>
                <c:pt idx="16892">
                  <c:v>8.4439118287635312E-2</c:v>
                </c:pt>
                <c:pt idx="16893">
                  <c:v>8.4417901620636032E-2</c:v>
                </c:pt>
                <c:pt idx="16894">
                  <c:v>8.452063495463405E-2</c:v>
                </c:pt>
                <c:pt idx="16895">
                  <c:v>8.3008068287634545E-2</c:v>
                </c:pt>
                <c:pt idx="16896">
                  <c:v>8.3439984954635366E-2</c:v>
                </c:pt>
                <c:pt idx="16897">
                  <c:v>8.6141368287634551E-2</c:v>
                </c:pt>
                <c:pt idx="16898">
                  <c:v>8.7000234954634964E-2</c:v>
                </c:pt>
                <c:pt idx="16899">
                  <c:v>8.6437418287633877E-2</c:v>
                </c:pt>
                <c:pt idx="16900">
                  <c:v>8.5088634954635284E-2</c:v>
                </c:pt>
                <c:pt idx="16901">
                  <c:v>8.6008018287634075E-2</c:v>
                </c:pt>
                <c:pt idx="16902">
                  <c:v>8.6559584954635144E-2</c:v>
                </c:pt>
                <c:pt idx="16903">
                  <c:v>8.6920801621635763E-2</c:v>
                </c:pt>
                <c:pt idx="16904">
                  <c:v>8.581501828863472E-2</c:v>
                </c:pt>
                <c:pt idx="16905">
                  <c:v>8.4961484954634431E-2</c:v>
                </c:pt>
                <c:pt idx="16906">
                  <c:v>8.5488351621634623E-2</c:v>
                </c:pt>
                <c:pt idx="16907">
                  <c:v>8.6944951621635541E-2</c:v>
                </c:pt>
                <c:pt idx="16908">
                  <c:v>8.7378784954635608E-2</c:v>
                </c:pt>
                <c:pt idx="16909">
                  <c:v>8.6848051620634609E-2</c:v>
                </c:pt>
                <c:pt idx="16910">
                  <c:v>8.603448495463431E-2</c:v>
                </c:pt>
                <c:pt idx="16911">
                  <c:v>8.6558268287635715E-2</c:v>
                </c:pt>
                <c:pt idx="16912">
                  <c:v>8.8247601621635058E-2</c:v>
                </c:pt>
                <c:pt idx="16913">
                  <c:v>8.7746101620634592E-2</c:v>
                </c:pt>
                <c:pt idx="16914">
                  <c:v>8.715781828763261E-2</c:v>
                </c:pt>
                <c:pt idx="16915">
                  <c:v>8.6104334954635237E-2</c:v>
                </c:pt>
                <c:pt idx="16916">
                  <c:v>8.6389984954635596E-2</c:v>
                </c:pt>
                <c:pt idx="16917">
                  <c:v>8.7705618287635817E-2</c:v>
                </c:pt>
                <c:pt idx="16918">
                  <c:v>8.8054034954636068E-2</c:v>
                </c:pt>
                <c:pt idx="16919">
                  <c:v>8.7283468288635563E-2</c:v>
                </c:pt>
                <c:pt idx="16920">
                  <c:v>8.6485901620635547E-2</c:v>
                </c:pt>
                <c:pt idx="16921">
                  <c:v>8.6731351621635172E-2</c:v>
                </c:pt>
                <c:pt idx="16922">
                  <c:v>8.7700434954633893E-2</c:v>
                </c:pt>
                <c:pt idx="16923">
                  <c:v>8.7888318287635686E-2</c:v>
                </c:pt>
                <c:pt idx="16924">
                  <c:v>8.7441218287635097E-2</c:v>
                </c:pt>
                <c:pt idx="16925">
                  <c:v>8.6534951621635076E-2</c:v>
                </c:pt>
                <c:pt idx="16926">
                  <c:v>8.6654184954635755E-2</c:v>
                </c:pt>
                <c:pt idx="16927">
                  <c:v>8.7949484954634644E-2</c:v>
                </c:pt>
                <c:pt idx="16928">
                  <c:v>8.8470418287634717E-2</c:v>
                </c:pt>
                <c:pt idx="16929">
                  <c:v>8.7608101621636708E-2</c:v>
                </c:pt>
                <c:pt idx="16930">
                  <c:v>8.7078984954635091E-2</c:v>
                </c:pt>
                <c:pt idx="16931">
                  <c:v>8.7602734954636136E-2</c:v>
                </c:pt>
                <c:pt idx="16932">
                  <c:v>8.9196151621635439E-2</c:v>
                </c:pt>
                <c:pt idx="16933">
                  <c:v>8.9337318287636608E-2</c:v>
                </c:pt>
                <c:pt idx="16934">
                  <c:v>8.8656618287636407E-2</c:v>
                </c:pt>
                <c:pt idx="16935">
                  <c:v>8.7466368287634128E-2</c:v>
                </c:pt>
                <c:pt idx="16936">
                  <c:v>8.7369684954635846E-2</c:v>
                </c:pt>
                <c:pt idx="16937">
                  <c:v>8.8058751621634374E-2</c:v>
                </c:pt>
                <c:pt idx="16938">
                  <c:v>8.7942901621635899E-2</c:v>
                </c:pt>
                <c:pt idx="16939">
                  <c:v>8.6644434954635502E-2</c:v>
                </c:pt>
                <c:pt idx="16940">
                  <c:v>8.6748118287633874E-2</c:v>
                </c:pt>
                <c:pt idx="16941">
                  <c:v>8.7392484954634059E-2</c:v>
                </c:pt>
                <c:pt idx="16942">
                  <c:v>8.8693668288636035E-2</c:v>
                </c:pt>
                <c:pt idx="16943">
                  <c:v>8.8633084954634983E-2</c:v>
                </c:pt>
                <c:pt idx="16944">
                  <c:v>8.7443418287635938E-2</c:v>
                </c:pt>
                <c:pt idx="16945">
                  <c:v>8.6909018287634782E-2</c:v>
                </c:pt>
                <c:pt idx="16946">
                  <c:v>8.8257051621635357E-2</c:v>
                </c:pt>
                <c:pt idx="16947">
                  <c:v>9.0193168287635489E-2</c:v>
                </c:pt>
                <c:pt idx="16948">
                  <c:v>9.0944901621634516E-2</c:v>
                </c:pt>
                <c:pt idx="16949">
                  <c:v>9.0586151621634331E-2</c:v>
                </c:pt>
                <c:pt idx="16950">
                  <c:v>8.9032268287635136E-2</c:v>
                </c:pt>
                <c:pt idx="16951">
                  <c:v>8.9085651620635448E-2</c:v>
                </c:pt>
                <c:pt idx="16952">
                  <c:v>9.1141734954634318E-2</c:v>
                </c:pt>
                <c:pt idx="16953">
                  <c:v>9.0228868287635239E-2</c:v>
                </c:pt>
                <c:pt idx="16954">
                  <c:v>8.9570818287635051E-2</c:v>
                </c:pt>
                <c:pt idx="16955">
                  <c:v>8.7873534954635263E-2</c:v>
                </c:pt>
                <c:pt idx="16956">
                  <c:v>8.8900384954634065E-2</c:v>
                </c:pt>
                <c:pt idx="16957">
                  <c:v>9.1062451621635093E-2</c:v>
                </c:pt>
                <c:pt idx="16958">
                  <c:v>9.0787618287634958E-2</c:v>
                </c:pt>
                <c:pt idx="16959">
                  <c:v>8.9284984954636132E-2</c:v>
                </c:pt>
                <c:pt idx="16960">
                  <c:v>8.8397384954635699E-2</c:v>
                </c:pt>
                <c:pt idx="16961">
                  <c:v>8.742426828763597E-2</c:v>
                </c:pt>
                <c:pt idx="16962">
                  <c:v>8.7740834954635277E-2</c:v>
                </c:pt>
                <c:pt idx="16963">
                  <c:v>8.8432851620636216E-2</c:v>
                </c:pt>
                <c:pt idx="16964">
                  <c:v>8.7533584954636284E-2</c:v>
                </c:pt>
                <c:pt idx="16965">
                  <c:v>8.6647618287633593E-2</c:v>
                </c:pt>
                <c:pt idx="16966">
                  <c:v>8.6942051621635402E-2</c:v>
                </c:pt>
                <c:pt idx="16967">
                  <c:v>8.7876951620634275E-2</c:v>
                </c:pt>
                <c:pt idx="16968">
                  <c:v>8.8495151621634266E-2</c:v>
                </c:pt>
                <c:pt idx="16969">
                  <c:v>8.903221828863464E-2</c:v>
                </c:pt>
                <c:pt idx="16970">
                  <c:v>8.710975162063575E-2</c:v>
                </c:pt>
                <c:pt idx="16971">
                  <c:v>8.6653084954635334E-2</c:v>
                </c:pt>
                <c:pt idx="16972">
                  <c:v>8.8121668287634153E-2</c:v>
                </c:pt>
                <c:pt idx="16973">
                  <c:v>8.7847418287635565E-2</c:v>
                </c:pt>
                <c:pt idx="16974">
                  <c:v>8.7449568288635066E-2</c:v>
                </c:pt>
                <c:pt idx="16975">
                  <c:v>8.7192718288635535E-2</c:v>
                </c:pt>
                <c:pt idx="16976">
                  <c:v>8.7675234954634279E-2</c:v>
                </c:pt>
                <c:pt idx="16977">
                  <c:v>8.7944018288634768E-2</c:v>
                </c:pt>
                <c:pt idx="16978">
                  <c:v>8.7656101621634536E-2</c:v>
                </c:pt>
                <c:pt idx="16979">
                  <c:v>8.7409351620635706E-2</c:v>
                </c:pt>
                <c:pt idx="16980">
                  <c:v>8.4987851620635185E-2</c:v>
                </c:pt>
                <c:pt idx="16981">
                  <c:v>8.6968501620635325E-2</c:v>
                </c:pt>
                <c:pt idx="16982">
                  <c:v>8.721988495463498E-2</c:v>
                </c:pt>
                <c:pt idx="16983">
                  <c:v>8.7132784954636749E-2</c:v>
                </c:pt>
                <c:pt idx="16984">
                  <c:v>8.5703168287636716E-2</c:v>
                </c:pt>
                <c:pt idx="16985">
                  <c:v>8.6015401621635151E-2</c:v>
                </c:pt>
                <c:pt idx="16986">
                  <c:v>8.6537968288636608E-2</c:v>
                </c:pt>
                <c:pt idx="16987">
                  <c:v>8.6712884954634278E-2</c:v>
                </c:pt>
                <c:pt idx="16988">
                  <c:v>8.7072401621636347E-2</c:v>
                </c:pt>
                <c:pt idx="16989">
                  <c:v>8.5591434954636642E-2</c:v>
                </c:pt>
                <c:pt idx="16990">
                  <c:v>8.5342101620636074E-2</c:v>
                </c:pt>
                <c:pt idx="16991">
                  <c:v>8.625818495463547E-2</c:v>
                </c:pt>
                <c:pt idx="16992">
                  <c:v>8.7017201621634316E-2</c:v>
                </c:pt>
                <c:pt idx="16993">
                  <c:v>8.9005934954634741E-2</c:v>
                </c:pt>
                <c:pt idx="16994">
                  <c:v>8.7274468287635104E-2</c:v>
                </c:pt>
                <c:pt idx="16995">
                  <c:v>8.6107518287633328E-2</c:v>
                </c:pt>
                <c:pt idx="16996">
                  <c:v>8.6068101621634613E-2</c:v>
                </c:pt>
                <c:pt idx="16997">
                  <c:v>8.80722849546344E-2</c:v>
                </c:pt>
                <c:pt idx="16998">
                  <c:v>8.7467651621634973E-2</c:v>
                </c:pt>
                <c:pt idx="16999">
                  <c:v>8.5590318287635997E-2</c:v>
                </c:pt>
                <c:pt idx="17000">
                  <c:v>8.5610551621636249E-2</c:v>
                </c:pt>
                <c:pt idx="17001">
                  <c:v>8.5323084954634171E-2</c:v>
                </c:pt>
                <c:pt idx="17002">
                  <c:v>8.6786051620634824E-2</c:v>
                </c:pt>
                <c:pt idx="17003">
                  <c:v>8.6179451620635478E-2</c:v>
                </c:pt>
                <c:pt idx="17004">
                  <c:v>8.5494468287634989E-2</c:v>
                </c:pt>
                <c:pt idx="17005">
                  <c:v>8.4588618287636225E-2</c:v>
                </c:pt>
                <c:pt idx="17006">
                  <c:v>8.4213834954635219E-2</c:v>
                </c:pt>
                <c:pt idx="17007">
                  <c:v>8.6097168287634945E-2</c:v>
                </c:pt>
                <c:pt idx="17008">
                  <c:v>8.6338884954635292E-2</c:v>
                </c:pt>
                <c:pt idx="17009">
                  <c:v>8.5636934954635452E-2</c:v>
                </c:pt>
                <c:pt idx="17010">
                  <c:v>8.4064801620636148E-2</c:v>
                </c:pt>
                <c:pt idx="17011">
                  <c:v>8.4653551620636508E-2</c:v>
                </c:pt>
                <c:pt idx="17012">
                  <c:v>8.5571884954633776E-2</c:v>
                </c:pt>
                <c:pt idx="17013">
                  <c:v>8.5630651621634885E-2</c:v>
                </c:pt>
                <c:pt idx="17014">
                  <c:v>8.4921518288634618E-2</c:v>
                </c:pt>
                <c:pt idx="17015">
                  <c:v>8.4646484954635698E-2</c:v>
                </c:pt>
                <c:pt idx="17016">
                  <c:v>8.5155518287635262E-2</c:v>
                </c:pt>
                <c:pt idx="17017">
                  <c:v>8.5708268287635919E-2</c:v>
                </c:pt>
                <c:pt idx="17018">
                  <c:v>8.5849351621636233E-2</c:v>
                </c:pt>
                <c:pt idx="17019">
                  <c:v>8.46569016206348E-2</c:v>
                </c:pt>
                <c:pt idx="17020">
                  <c:v>8.3800951621634839E-2</c:v>
                </c:pt>
                <c:pt idx="17021">
                  <c:v>8.4740051620634832E-2</c:v>
                </c:pt>
                <c:pt idx="17022">
                  <c:v>8.640356828763443E-2</c:v>
                </c:pt>
                <c:pt idx="17023">
                  <c:v>8.5955518288635263E-2</c:v>
                </c:pt>
                <c:pt idx="17024">
                  <c:v>8.5125268288633565E-2</c:v>
                </c:pt>
                <c:pt idx="17025">
                  <c:v>8.486938495463639E-2</c:v>
                </c:pt>
                <c:pt idx="17026">
                  <c:v>8.4152251621635005E-2</c:v>
                </c:pt>
                <c:pt idx="17027">
                  <c:v>8.586216828763496E-2</c:v>
                </c:pt>
                <c:pt idx="17028">
                  <c:v>8.5846884954634023E-2</c:v>
                </c:pt>
                <c:pt idx="17029">
                  <c:v>8.4279284954636241E-2</c:v>
                </c:pt>
                <c:pt idx="17030">
                  <c:v>8.4520818287636162E-2</c:v>
                </c:pt>
                <c:pt idx="17031">
                  <c:v>8.4929434954634703E-2</c:v>
                </c:pt>
                <c:pt idx="17032">
                  <c:v>8.6197501620635025E-2</c:v>
                </c:pt>
                <c:pt idx="17033">
                  <c:v>8.6561851621635016E-2</c:v>
                </c:pt>
                <c:pt idx="17034">
                  <c:v>8.6370501620635226E-2</c:v>
                </c:pt>
                <c:pt idx="17035">
                  <c:v>8.5869718287634372E-2</c:v>
                </c:pt>
                <c:pt idx="17036">
                  <c:v>8.5507334954636166E-2</c:v>
                </c:pt>
                <c:pt idx="17037">
                  <c:v>8.7055001620635425E-2</c:v>
                </c:pt>
                <c:pt idx="17038">
                  <c:v>8.6684918287634277E-2</c:v>
                </c:pt>
                <c:pt idx="17039">
                  <c:v>8.650368495463559E-2</c:v>
                </c:pt>
                <c:pt idx="17040">
                  <c:v>8.561993495463574E-2</c:v>
                </c:pt>
                <c:pt idx="17041">
                  <c:v>8.5425751621634932E-2</c:v>
                </c:pt>
                <c:pt idx="17042">
                  <c:v>8.6432951621635029E-2</c:v>
                </c:pt>
                <c:pt idx="17043">
                  <c:v>8.6003018288636129E-2</c:v>
                </c:pt>
                <c:pt idx="17044">
                  <c:v>8.5721034954635927E-2</c:v>
                </c:pt>
                <c:pt idx="17045">
                  <c:v>8.5192834954634394E-2</c:v>
                </c:pt>
                <c:pt idx="17046">
                  <c:v>8.5690668287636301E-2</c:v>
                </c:pt>
                <c:pt idx="17047">
                  <c:v>8.7358334954634659E-2</c:v>
                </c:pt>
                <c:pt idx="17048">
                  <c:v>8.7258568288634125E-2</c:v>
                </c:pt>
                <c:pt idx="17049">
                  <c:v>8.6835734954634619E-2</c:v>
                </c:pt>
                <c:pt idx="17050">
                  <c:v>8.6479184954635274E-2</c:v>
                </c:pt>
                <c:pt idx="17051">
                  <c:v>8.6201984954635963E-2</c:v>
                </c:pt>
                <c:pt idx="17052">
                  <c:v>8.7472851620635256E-2</c:v>
                </c:pt>
                <c:pt idx="17053">
                  <c:v>8.6832284954635158E-2</c:v>
                </c:pt>
                <c:pt idx="17054">
                  <c:v>8.7534284954633806E-2</c:v>
                </c:pt>
                <c:pt idx="17055">
                  <c:v>8.7391018287636429E-2</c:v>
                </c:pt>
                <c:pt idx="17056">
                  <c:v>8.698245162163501E-2</c:v>
                </c:pt>
                <c:pt idx="17057">
                  <c:v>8.8173301621633643E-2</c:v>
                </c:pt>
                <c:pt idx="17058">
                  <c:v>8.7497584954634805E-2</c:v>
                </c:pt>
                <c:pt idx="17059">
                  <c:v>8.6520301621636181E-2</c:v>
                </c:pt>
                <c:pt idx="17060">
                  <c:v>8.6993801620634331E-2</c:v>
                </c:pt>
                <c:pt idx="17061">
                  <c:v>8.6257968287634684E-2</c:v>
                </c:pt>
                <c:pt idx="17062">
                  <c:v>8.705563495463578E-2</c:v>
                </c:pt>
                <c:pt idx="17063">
                  <c:v>8.7471684954635892E-2</c:v>
                </c:pt>
                <c:pt idx="17064">
                  <c:v>8.6737468287635539E-2</c:v>
                </c:pt>
                <c:pt idx="17065">
                  <c:v>8.6564818288635964E-2</c:v>
                </c:pt>
                <c:pt idx="17066">
                  <c:v>8.6372268287634585E-2</c:v>
                </c:pt>
                <c:pt idx="17067">
                  <c:v>8.7797784954636443E-2</c:v>
                </c:pt>
                <c:pt idx="17068">
                  <c:v>8.7794018288635117E-2</c:v>
                </c:pt>
                <c:pt idx="17069">
                  <c:v>8.7156884954634167E-2</c:v>
                </c:pt>
                <c:pt idx="17070">
                  <c:v>8.6127168287635586E-2</c:v>
                </c:pt>
                <c:pt idx="17071">
                  <c:v>8.6914201621635018E-2</c:v>
                </c:pt>
                <c:pt idx="17072">
                  <c:v>8.7007851621635185E-2</c:v>
                </c:pt>
                <c:pt idx="17073">
                  <c:v>8.6646851620635262E-2</c:v>
                </c:pt>
                <c:pt idx="17074">
                  <c:v>8.6466518287634658E-2</c:v>
                </c:pt>
                <c:pt idx="17075">
                  <c:v>8.6046734954635357E-2</c:v>
                </c:pt>
                <c:pt idx="17076">
                  <c:v>8.6363084954633879E-2</c:v>
                </c:pt>
                <c:pt idx="17077">
                  <c:v>8.7057901621633876E-2</c:v>
                </c:pt>
                <c:pt idx="17078">
                  <c:v>8.6948551621634979E-2</c:v>
                </c:pt>
                <c:pt idx="17079">
                  <c:v>8.6618918287633934E-2</c:v>
                </c:pt>
                <c:pt idx="17080">
                  <c:v>8.6471251621634965E-2</c:v>
                </c:pt>
                <c:pt idx="17081">
                  <c:v>8.6305084954634653E-2</c:v>
                </c:pt>
                <c:pt idx="17082">
                  <c:v>8.7027734954634811E-2</c:v>
                </c:pt>
                <c:pt idx="17083">
                  <c:v>8.7222418288636222E-2</c:v>
                </c:pt>
                <c:pt idx="17084">
                  <c:v>8.6778234954635908E-2</c:v>
                </c:pt>
                <c:pt idx="17085">
                  <c:v>8.5529484954635665E-2</c:v>
                </c:pt>
                <c:pt idx="17086">
                  <c:v>8.5578851621635282E-2</c:v>
                </c:pt>
                <c:pt idx="17087">
                  <c:v>8.670096828863541E-2</c:v>
                </c:pt>
                <c:pt idx="17088">
                  <c:v>8.5924584954634314E-2</c:v>
                </c:pt>
                <c:pt idx="17089">
                  <c:v>8.5834634954634753E-2</c:v>
                </c:pt>
                <c:pt idx="17090">
                  <c:v>8.5156551620634874E-2</c:v>
                </c:pt>
                <c:pt idx="17091">
                  <c:v>8.5437818287635553E-2</c:v>
                </c:pt>
                <c:pt idx="17092">
                  <c:v>8.6611234954636546E-2</c:v>
                </c:pt>
                <c:pt idx="17093">
                  <c:v>8.6544251621635399E-2</c:v>
                </c:pt>
                <c:pt idx="17094">
                  <c:v>8.6843784954634545E-2</c:v>
                </c:pt>
                <c:pt idx="17095">
                  <c:v>8.5361351621635523E-2</c:v>
                </c:pt>
                <c:pt idx="17096">
                  <c:v>8.5483151621636028E-2</c:v>
                </c:pt>
                <c:pt idx="17097">
                  <c:v>8.6272284954635042E-2</c:v>
                </c:pt>
                <c:pt idx="17098">
                  <c:v>8.5570051620635385E-2</c:v>
                </c:pt>
                <c:pt idx="17099">
                  <c:v>8.5331351621634882E-2</c:v>
                </c:pt>
                <c:pt idx="17100">
                  <c:v>8.4321901621635137E-2</c:v>
                </c:pt>
                <c:pt idx="17101">
                  <c:v>8.364415162163566E-2</c:v>
                </c:pt>
                <c:pt idx="17102">
                  <c:v>8.5006084954635158E-2</c:v>
                </c:pt>
                <c:pt idx="17103">
                  <c:v>8.4242068287634725E-2</c:v>
                </c:pt>
                <c:pt idx="17104">
                  <c:v>8.3792568287634511E-2</c:v>
                </c:pt>
                <c:pt idx="17105">
                  <c:v>8.3446568288635975E-2</c:v>
                </c:pt>
                <c:pt idx="17106">
                  <c:v>8.3366034954634488E-2</c:v>
                </c:pt>
                <c:pt idx="17107">
                  <c:v>8.5006868287635401E-2</c:v>
                </c:pt>
                <c:pt idx="17108">
                  <c:v>8.470835162163573E-2</c:v>
                </c:pt>
                <c:pt idx="17109">
                  <c:v>8.4061468287634528E-2</c:v>
                </c:pt>
                <c:pt idx="17110">
                  <c:v>8.4034601621635036E-2</c:v>
                </c:pt>
                <c:pt idx="17111">
                  <c:v>8.3770584954635213E-2</c:v>
                </c:pt>
                <c:pt idx="17112">
                  <c:v>8.3735218287634E-2</c:v>
                </c:pt>
                <c:pt idx="17113">
                  <c:v>8.3930101620634107E-2</c:v>
                </c:pt>
                <c:pt idx="17114">
                  <c:v>8.2561968287634985E-2</c:v>
                </c:pt>
                <c:pt idx="17115">
                  <c:v>8.1881401620634536E-2</c:v>
                </c:pt>
                <c:pt idx="17116">
                  <c:v>8.1730601621634508E-2</c:v>
                </c:pt>
                <c:pt idx="17117">
                  <c:v>8.2637751621634253E-2</c:v>
                </c:pt>
                <c:pt idx="17118">
                  <c:v>8.2662368287635873E-2</c:v>
                </c:pt>
                <c:pt idx="17119">
                  <c:v>8.107648495463407E-2</c:v>
                </c:pt>
                <c:pt idx="17120">
                  <c:v>8.0273918288634422E-2</c:v>
                </c:pt>
                <c:pt idx="17121">
                  <c:v>8.0437441276634575E-2</c:v>
                </c:pt>
                <c:pt idx="17122">
                  <c:v>8.1289947023634485E-2</c:v>
                </c:pt>
                <c:pt idx="17123">
                  <c:v>8.1890751620635444E-2</c:v>
                </c:pt>
                <c:pt idx="17124">
                  <c:v>8.115801828763472E-2</c:v>
                </c:pt>
                <c:pt idx="17125">
                  <c:v>8.0688884954634249E-2</c:v>
                </c:pt>
                <c:pt idx="17126">
                  <c:v>8.0677851621635016E-2</c:v>
                </c:pt>
                <c:pt idx="17127">
                  <c:v>8.1487134954635027E-2</c:v>
                </c:pt>
                <c:pt idx="17128">
                  <c:v>8.1370801621634486E-2</c:v>
                </c:pt>
                <c:pt idx="17129">
                  <c:v>8.0832368287635875E-2</c:v>
                </c:pt>
                <c:pt idx="17130">
                  <c:v>8.0109584954635965E-2</c:v>
                </c:pt>
                <c:pt idx="17131">
                  <c:v>8.0366234954634935E-2</c:v>
                </c:pt>
                <c:pt idx="17132">
                  <c:v>8.0491618288634742E-2</c:v>
                </c:pt>
                <c:pt idx="17133">
                  <c:v>8.0111834954635613E-2</c:v>
                </c:pt>
                <c:pt idx="17134">
                  <c:v>7.891526828763587E-2</c:v>
                </c:pt>
                <c:pt idx="17135">
                  <c:v>7.9973584954636495E-2</c:v>
                </c:pt>
                <c:pt idx="17136">
                  <c:v>7.9628268288635257E-2</c:v>
                </c:pt>
                <c:pt idx="17137">
                  <c:v>8.0275234954635538E-2</c:v>
                </c:pt>
                <c:pt idx="17138">
                  <c:v>8.0300884954635082E-2</c:v>
                </c:pt>
                <c:pt idx="17139">
                  <c:v>7.9559768287635807E-2</c:v>
                </c:pt>
                <c:pt idx="17140">
                  <c:v>7.9521518287634679E-2</c:v>
                </c:pt>
                <c:pt idx="17141">
                  <c:v>7.8965701620633683E-2</c:v>
                </c:pt>
                <c:pt idx="17142">
                  <c:v>7.9692968288634619E-2</c:v>
                </c:pt>
                <c:pt idx="17143">
                  <c:v>7.9783218287635821E-2</c:v>
                </c:pt>
                <c:pt idx="17144">
                  <c:v>7.9390718287635581E-2</c:v>
                </c:pt>
                <c:pt idx="17145">
                  <c:v>7.9407234954635003E-2</c:v>
                </c:pt>
                <c:pt idx="17146">
                  <c:v>7.9690051621636032E-2</c:v>
                </c:pt>
                <c:pt idx="17147">
                  <c:v>7.9756184954636128E-2</c:v>
                </c:pt>
                <c:pt idx="17148">
                  <c:v>7.9797301620635169E-2</c:v>
                </c:pt>
                <c:pt idx="17149">
                  <c:v>7.899128495463606E-2</c:v>
                </c:pt>
                <c:pt idx="17150">
                  <c:v>7.861410162063534E-2</c:v>
                </c:pt>
                <c:pt idx="17151">
                  <c:v>7.8791718288634544E-2</c:v>
                </c:pt>
                <c:pt idx="17152">
                  <c:v>7.9076434954636371E-2</c:v>
                </c:pt>
                <c:pt idx="17153">
                  <c:v>7.8466968287635469E-2</c:v>
                </c:pt>
                <c:pt idx="17154">
                  <c:v>7.7733368287635246E-2</c:v>
                </c:pt>
                <c:pt idx="17155">
                  <c:v>7.7209201621634721E-2</c:v>
                </c:pt>
                <c:pt idx="17156">
                  <c:v>7.7497768287635355E-2</c:v>
                </c:pt>
                <c:pt idx="17157">
                  <c:v>7.7668568288634804E-2</c:v>
                </c:pt>
                <c:pt idx="17158">
                  <c:v>7.8545218287635082E-2</c:v>
                </c:pt>
                <c:pt idx="17159">
                  <c:v>7.8204584954635253E-2</c:v>
                </c:pt>
                <c:pt idx="17160">
                  <c:v>7.8484618287635671E-2</c:v>
                </c:pt>
                <c:pt idx="17161">
                  <c:v>7.8609534954635324E-2</c:v>
                </c:pt>
                <c:pt idx="17162">
                  <c:v>7.8581518287634738E-2</c:v>
                </c:pt>
                <c:pt idx="17163">
                  <c:v>7.9111534954636215E-2</c:v>
                </c:pt>
                <c:pt idx="17164">
                  <c:v>7.9143068287635204E-2</c:v>
                </c:pt>
                <c:pt idx="17165">
                  <c:v>7.8472651621634443E-2</c:v>
                </c:pt>
                <c:pt idx="17166">
                  <c:v>7.8693684954634607E-2</c:v>
                </c:pt>
                <c:pt idx="17167">
                  <c:v>7.9015851621635408E-2</c:v>
                </c:pt>
                <c:pt idx="17168">
                  <c:v>7.941265162163616E-2</c:v>
                </c:pt>
                <c:pt idx="17169">
                  <c:v>7.858495162163584E-2</c:v>
                </c:pt>
                <c:pt idx="17170">
                  <c:v>7.820273495463495E-2</c:v>
                </c:pt>
                <c:pt idx="17171">
                  <c:v>7.8003468288635164E-2</c:v>
                </c:pt>
                <c:pt idx="17172">
                  <c:v>7.8231434954636386E-2</c:v>
                </c:pt>
                <c:pt idx="17173">
                  <c:v>7.8132784954636408E-2</c:v>
                </c:pt>
                <c:pt idx="17174">
                  <c:v>7.790883495463588E-2</c:v>
                </c:pt>
                <c:pt idx="17175">
                  <c:v>7.7657434954634313E-2</c:v>
                </c:pt>
                <c:pt idx="17176">
                  <c:v>7.7392601621635665E-2</c:v>
                </c:pt>
                <c:pt idx="17177">
                  <c:v>7.7951768287636641E-2</c:v>
                </c:pt>
                <c:pt idx="17178">
                  <c:v>7.8022768287635019E-2</c:v>
                </c:pt>
                <c:pt idx="17179">
                  <c:v>7.8480151621635047E-2</c:v>
                </c:pt>
                <c:pt idx="17180">
                  <c:v>7.7974651620634022E-2</c:v>
                </c:pt>
                <c:pt idx="17181">
                  <c:v>7.8498468288634188E-2</c:v>
                </c:pt>
                <c:pt idx="17182">
                  <c:v>7.9640984954634592E-2</c:v>
                </c:pt>
                <c:pt idx="17183">
                  <c:v>7.986996828763529E-2</c:v>
                </c:pt>
                <c:pt idx="17184">
                  <c:v>7.9428151621636106E-2</c:v>
                </c:pt>
                <c:pt idx="17185">
                  <c:v>7.9673318288635914E-2</c:v>
                </c:pt>
                <c:pt idx="17186">
                  <c:v>7.8632401621634346E-2</c:v>
                </c:pt>
                <c:pt idx="17187">
                  <c:v>8.0212118287635109E-2</c:v>
                </c:pt>
                <c:pt idx="17188">
                  <c:v>7.9812034954635097E-2</c:v>
                </c:pt>
                <c:pt idx="17189">
                  <c:v>7.9210634954634346E-2</c:v>
                </c:pt>
                <c:pt idx="17190">
                  <c:v>7.7912218288636398E-2</c:v>
                </c:pt>
                <c:pt idx="17191">
                  <c:v>7.8683601621634042E-2</c:v>
                </c:pt>
                <c:pt idx="17192">
                  <c:v>7.9087068287636259E-2</c:v>
                </c:pt>
                <c:pt idx="17193">
                  <c:v>7.9459584954633927E-2</c:v>
                </c:pt>
                <c:pt idx="17194">
                  <c:v>7.8278401621634602E-2</c:v>
                </c:pt>
                <c:pt idx="17195">
                  <c:v>7.8144034954636427E-2</c:v>
                </c:pt>
                <c:pt idx="17196">
                  <c:v>7.75045349546363E-2</c:v>
                </c:pt>
                <c:pt idx="17197">
                  <c:v>7.8329751621636051E-2</c:v>
                </c:pt>
                <c:pt idx="17198">
                  <c:v>7.7775934954635334E-2</c:v>
                </c:pt>
                <c:pt idx="17199">
                  <c:v>7.6890534954635742E-2</c:v>
                </c:pt>
                <c:pt idx="17200">
                  <c:v>7.581171828763536E-2</c:v>
                </c:pt>
                <c:pt idx="17201">
                  <c:v>7.6427868288636264E-2</c:v>
                </c:pt>
                <c:pt idx="17202">
                  <c:v>7.85103182876358E-2</c:v>
                </c:pt>
                <c:pt idx="17203">
                  <c:v>7.7845751620635811E-2</c:v>
                </c:pt>
                <c:pt idx="17204">
                  <c:v>7.7282384954635491E-2</c:v>
                </c:pt>
                <c:pt idx="17205">
                  <c:v>7.7354551621635098E-2</c:v>
                </c:pt>
                <c:pt idx="17206">
                  <c:v>7.744628495463593E-2</c:v>
                </c:pt>
                <c:pt idx="17207">
                  <c:v>7.8791434954634726E-2</c:v>
                </c:pt>
                <c:pt idx="17208">
                  <c:v>7.832303495463569E-2</c:v>
                </c:pt>
                <c:pt idx="17209">
                  <c:v>7.7345651620635808E-2</c:v>
                </c:pt>
                <c:pt idx="17210">
                  <c:v>7.6305034954634282E-2</c:v>
                </c:pt>
                <c:pt idx="17211">
                  <c:v>7.6505918287635227E-2</c:v>
                </c:pt>
                <c:pt idx="17212">
                  <c:v>7.7429884954636125E-2</c:v>
                </c:pt>
                <c:pt idx="17213">
                  <c:v>7.7161884954634191E-2</c:v>
                </c:pt>
                <c:pt idx="17214">
                  <c:v>7.6103718287635319E-2</c:v>
                </c:pt>
                <c:pt idx="17215">
                  <c:v>7.5788868288634875E-2</c:v>
                </c:pt>
                <c:pt idx="17216">
                  <c:v>7.5906234954635027E-2</c:v>
                </c:pt>
                <c:pt idx="17217">
                  <c:v>7.6894718287634861E-2</c:v>
                </c:pt>
                <c:pt idx="17218">
                  <c:v>7.6697968287634227E-2</c:v>
                </c:pt>
                <c:pt idx="17219">
                  <c:v>7.5758534954633833E-2</c:v>
                </c:pt>
                <c:pt idx="17220">
                  <c:v>7.4656334954635556E-2</c:v>
                </c:pt>
                <c:pt idx="17221">
                  <c:v>7.4729584954635359E-2</c:v>
                </c:pt>
                <c:pt idx="17222">
                  <c:v>7.5494684954634211E-2</c:v>
                </c:pt>
                <c:pt idx="17223">
                  <c:v>7.6412668287636182E-2</c:v>
                </c:pt>
                <c:pt idx="17224">
                  <c:v>7.6115184954634346E-2</c:v>
                </c:pt>
                <c:pt idx="17225">
                  <c:v>7.5226501620635405E-2</c:v>
                </c:pt>
                <c:pt idx="17226">
                  <c:v>7.6277084954636282E-2</c:v>
                </c:pt>
                <c:pt idx="17227">
                  <c:v>7.7194384954635625E-2</c:v>
                </c:pt>
                <c:pt idx="17228">
                  <c:v>7.7175318287634825E-2</c:v>
                </c:pt>
                <c:pt idx="17229">
                  <c:v>7.72824516216363E-2</c:v>
                </c:pt>
                <c:pt idx="17230">
                  <c:v>7.6421418287635406E-2</c:v>
                </c:pt>
                <c:pt idx="17231">
                  <c:v>7.5493634954634375E-2</c:v>
                </c:pt>
                <c:pt idx="17232">
                  <c:v>7.6593051621635683E-2</c:v>
                </c:pt>
                <c:pt idx="17233">
                  <c:v>7.7143001621635593E-2</c:v>
                </c:pt>
                <c:pt idx="17234">
                  <c:v>7.6365734954634862E-2</c:v>
                </c:pt>
                <c:pt idx="17235">
                  <c:v>7.5297084954634302E-2</c:v>
                </c:pt>
                <c:pt idx="17236">
                  <c:v>7.5893118287634481E-2</c:v>
                </c:pt>
                <c:pt idx="17237">
                  <c:v>7.7336851621634312E-2</c:v>
                </c:pt>
                <c:pt idx="17238">
                  <c:v>7.687568495463451E-2</c:v>
                </c:pt>
                <c:pt idx="17239">
                  <c:v>7.5082884954634027E-2</c:v>
                </c:pt>
                <c:pt idx="17240">
                  <c:v>7.4516801621635681E-2</c:v>
                </c:pt>
                <c:pt idx="17241">
                  <c:v>7.42831016216349E-2</c:v>
                </c:pt>
                <c:pt idx="17242">
                  <c:v>7.5545734954633931E-2</c:v>
                </c:pt>
                <c:pt idx="17243">
                  <c:v>7.6329501620634149E-2</c:v>
                </c:pt>
                <c:pt idx="17244">
                  <c:v>7.4635268288636342E-2</c:v>
                </c:pt>
                <c:pt idx="17245">
                  <c:v>7.4103234954636138E-2</c:v>
                </c:pt>
                <c:pt idx="17246">
                  <c:v>7.4144284954636236E-2</c:v>
                </c:pt>
                <c:pt idx="17247">
                  <c:v>7.5529151620635476E-2</c:v>
                </c:pt>
                <c:pt idx="17248">
                  <c:v>7.4976634954635829E-2</c:v>
                </c:pt>
                <c:pt idx="17249">
                  <c:v>7.3427701620634084E-2</c:v>
                </c:pt>
                <c:pt idx="17250">
                  <c:v>7.3278951621634919E-2</c:v>
                </c:pt>
                <c:pt idx="17251">
                  <c:v>7.3085718287634466E-2</c:v>
                </c:pt>
                <c:pt idx="17252">
                  <c:v>7.4645784954636613E-2</c:v>
                </c:pt>
                <c:pt idx="17253">
                  <c:v>7.413116828763569E-2</c:v>
                </c:pt>
                <c:pt idx="17254">
                  <c:v>7.4088334954634322E-2</c:v>
                </c:pt>
                <c:pt idx="17255">
                  <c:v>7.3613168287636116E-2</c:v>
                </c:pt>
                <c:pt idx="17256">
                  <c:v>7.3717651621635044E-2</c:v>
                </c:pt>
                <c:pt idx="17257">
                  <c:v>7.5676451621633861E-2</c:v>
                </c:pt>
                <c:pt idx="17258">
                  <c:v>7.5671368288634883E-2</c:v>
                </c:pt>
                <c:pt idx="17259">
                  <c:v>7.5353051621634665E-2</c:v>
                </c:pt>
                <c:pt idx="17260">
                  <c:v>7.4296318288634838E-2</c:v>
                </c:pt>
                <c:pt idx="17261">
                  <c:v>7.4434634954636453E-2</c:v>
                </c:pt>
                <c:pt idx="17262">
                  <c:v>7.5608784954635327E-2</c:v>
                </c:pt>
                <c:pt idx="17263">
                  <c:v>7.5516451621634589E-2</c:v>
                </c:pt>
                <c:pt idx="17264">
                  <c:v>7.3854668287635677E-2</c:v>
                </c:pt>
                <c:pt idx="17265">
                  <c:v>7.2989768288634155E-2</c:v>
                </c:pt>
                <c:pt idx="17266">
                  <c:v>7.2988951620635151E-2</c:v>
                </c:pt>
                <c:pt idx="17267">
                  <c:v>7.4971151620633864E-2</c:v>
                </c:pt>
                <c:pt idx="17268">
                  <c:v>7.4806251620634173E-2</c:v>
                </c:pt>
                <c:pt idx="17269">
                  <c:v>7.3608434954634122E-2</c:v>
                </c:pt>
                <c:pt idx="17270">
                  <c:v>7.2596551621636168E-2</c:v>
                </c:pt>
                <c:pt idx="17271">
                  <c:v>7.2574568288635094E-2</c:v>
                </c:pt>
                <c:pt idx="17272">
                  <c:v>7.4934284954636526E-2</c:v>
                </c:pt>
                <c:pt idx="17273">
                  <c:v>7.4638484954634793E-2</c:v>
                </c:pt>
                <c:pt idx="17274">
                  <c:v>7.343753495463537E-2</c:v>
                </c:pt>
                <c:pt idx="17275">
                  <c:v>7.2927351621634801E-2</c:v>
                </c:pt>
                <c:pt idx="17276">
                  <c:v>7.324151828763617E-2</c:v>
                </c:pt>
                <c:pt idx="17277">
                  <c:v>7.4654901621636599E-2</c:v>
                </c:pt>
                <c:pt idx="17278">
                  <c:v>7.4281884954634864E-2</c:v>
                </c:pt>
                <c:pt idx="17279">
                  <c:v>7.2697451621635795E-2</c:v>
                </c:pt>
                <c:pt idx="17280">
                  <c:v>7.1949768288634447E-2</c:v>
                </c:pt>
                <c:pt idx="17281">
                  <c:v>7.2424434954635603E-2</c:v>
                </c:pt>
                <c:pt idx="17282">
                  <c:v>7.3266368287635247E-2</c:v>
                </c:pt>
                <c:pt idx="17283">
                  <c:v>7.3453251621636101E-2</c:v>
                </c:pt>
                <c:pt idx="17284">
                  <c:v>7.2956368287636325E-2</c:v>
                </c:pt>
                <c:pt idx="17285">
                  <c:v>7.2137401621635094E-2</c:v>
                </c:pt>
                <c:pt idx="17286">
                  <c:v>7.2394668287635883E-2</c:v>
                </c:pt>
                <c:pt idx="17287">
                  <c:v>7.3571334954635775E-2</c:v>
                </c:pt>
                <c:pt idx="17288">
                  <c:v>7.4047351621635032E-2</c:v>
                </c:pt>
                <c:pt idx="17289">
                  <c:v>7.3425168287636483E-2</c:v>
                </c:pt>
                <c:pt idx="17290">
                  <c:v>7.3362868288635058E-2</c:v>
                </c:pt>
                <c:pt idx="17291">
                  <c:v>7.323645162163564E-2</c:v>
                </c:pt>
                <c:pt idx="17292">
                  <c:v>7.412103495463454E-2</c:v>
                </c:pt>
                <c:pt idx="17293">
                  <c:v>7.451770162163554E-2</c:v>
                </c:pt>
                <c:pt idx="17294">
                  <c:v>7.3537868288635538E-2</c:v>
                </c:pt>
                <c:pt idx="17295">
                  <c:v>7.2579334954633895E-2</c:v>
                </c:pt>
                <c:pt idx="17296">
                  <c:v>7.286781828863545E-2</c:v>
                </c:pt>
                <c:pt idx="17297">
                  <c:v>7.388321828763536E-2</c:v>
                </c:pt>
                <c:pt idx="17298">
                  <c:v>7.3606534954635011E-2</c:v>
                </c:pt>
                <c:pt idx="17299">
                  <c:v>7.3692218288636285E-2</c:v>
                </c:pt>
                <c:pt idx="17300">
                  <c:v>7.2157284954634721E-2</c:v>
                </c:pt>
                <c:pt idx="17301">
                  <c:v>7.2861468287635761E-2</c:v>
                </c:pt>
                <c:pt idx="17302">
                  <c:v>7.4147118287635566E-2</c:v>
                </c:pt>
                <c:pt idx="17303">
                  <c:v>7.3667834954635497E-2</c:v>
                </c:pt>
                <c:pt idx="17304">
                  <c:v>7.2954334954635686E-2</c:v>
                </c:pt>
                <c:pt idx="17305">
                  <c:v>7.1949918287634335E-2</c:v>
                </c:pt>
                <c:pt idx="17306">
                  <c:v>7.2174034954635063E-2</c:v>
                </c:pt>
                <c:pt idx="17307">
                  <c:v>7.4658784954635765E-2</c:v>
                </c:pt>
                <c:pt idx="17308">
                  <c:v>7.3547768288633991E-2</c:v>
                </c:pt>
                <c:pt idx="17309">
                  <c:v>7.2793501621635587E-2</c:v>
                </c:pt>
                <c:pt idx="17310">
                  <c:v>7.2459251621635717E-2</c:v>
                </c:pt>
                <c:pt idx="17311">
                  <c:v>7.3069351621635109E-2</c:v>
                </c:pt>
                <c:pt idx="17312">
                  <c:v>7.3956151620636762E-2</c:v>
                </c:pt>
                <c:pt idx="17313">
                  <c:v>7.3612801620635354E-2</c:v>
                </c:pt>
                <c:pt idx="17314">
                  <c:v>7.3008951620634394E-2</c:v>
                </c:pt>
                <c:pt idx="17315">
                  <c:v>7.1859201621636531E-2</c:v>
                </c:pt>
                <c:pt idx="17316">
                  <c:v>7.2637518287635233E-2</c:v>
                </c:pt>
                <c:pt idx="17317">
                  <c:v>7.3186568288635373E-2</c:v>
                </c:pt>
                <c:pt idx="17318">
                  <c:v>7.3582568288635658E-2</c:v>
                </c:pt>
                <c:pt idx="17319">
                  <c:v>7.169103495463594E-2</c:v>
                </c:pt>
                <c:pt idx="17320">
                  <c:v>7.2219868287634187E-2</c:v>
                </c:pt>
                <c:pt idx="17321">
                  <c:v>7.211983495463406E-2</c:v>
                </c:pt>
                <c:pt idx="17322">
                  <c:v>7.3461851621635349E-2</c:v>
                </c:pt>
                <c:pt idx="17323">
                  <c:v>7.4149501620634967E-2</c:v>
                </c:pt>
                <c:pt idx="17324">
                  <c:v>7.2488618287636003E-2</c:v>
                </c:pt>
                <c:pt idx="17325">
                  <c:v>7.1845151621635767E-2</c:v>
                </c:pt>
                <c:pt idx="17326">
                  <c:v>7.2310568287635407E-2</c:v>
                </c:pt>
                <c:pt idx="17327">
                  <c:v>7.3744001621635663E-2</c:v>
                </c:pt>
                <c:pt idx="17328">
                  <c:v>7.4414168287635279E-2</c:v>
                </c:pt>
                <c:pt idx="17329">
                  <c:v>7.2686168287635328E-2</c:v>
                </c:pt>
                <c:pt idx="17330">
                  <c:v>7.2455134954633765E-2</c:v>
                </c:pt>
                <c:pt idx="17331">
                  <c:v>7.3097351620635381E-2</c:v>
                </c:pt>
                <c:pt idx="17332">
                  <c:v>7.5395151621634598E-2</c:v>
                </c:pt>
                <c:pt idx="17333">
                  <c:v>7.5314268288634439E-2</c:v>
                </c:pt>
                <c:pt idx="17334">
                  <c:v>7.3371768287635947E-2</c:v>
                </c:pt>
                <c:pt idx="17335">
                  <c:v>7.3625901621635764E-2</c:v>
                </c:pt>
                <c:pt idx="17336">
                  <c:v>7.340656828863415E-2</c:v>
                </c:pt>
                <c:pt idx="17337">
                  <c:v>7.3743651621635126E-2</c:v>
                </c:pt>
                <c:pt idx="17338">
                  <c:v>7.4054334954634898E-2</c:v>
                </c:pt>
                <c:pt idx="17339">
                  <c:v>7.3696968287634862E-2</c:v>
                </c:pt>
                <c:pt idx="17340">
                  <c:v>7.3823684954634233E-2</c:v>
                </c:pt>
                <c:pt idx="17341">
                  <c:v>7.3318134954636266E-2</c:v>
                </c:pt>
                <c:pt idx="17342">
                  <c:v>7.4542168288635496E-2</c:v>
                </c:pt>
                <c:pt idx="17343">
                  <c:v>7.3583651620633989E-2</c:v>
                </c:pt>
                <c:pt idx="17344">
                  <c:v>7.381048495463452E-2</c:v>
                </c:pt>
                <c:pt idx="17345">
                  <c:v>7.3925051620635701E-2</c:v>
                </c:pt>
                <c:pt idx="17346">
                  <c:v>7.4265101621634161E-2</c:v>
                </c:pt>
                <c:pt idx="17347">
                  <c:v>7.5451918288635428E-2</c:v>
                </c:pt>
                <c:pt idx="17348">
                  <c:v>7.4701218287636012E-2</c:v>
                </c:pt>
                <c:pt idx="17349">
                  <c:v>7.366906828763567E-2</c:v>
                </c:pt>
                <c:pt idx="17350">
                  <c:v>7.1898551621634527E-2</c:v>
                </c:pt>
                <c:pt idx="17351">
                  <c:v>7.2708351621635275E-2</c:v>
                </c:pt>
                <c:pt idx="17352">
                  <c:v>7.4095618288636006E-2</c:v>
                </c:pt>
                <c:pt idx="17353">
                  <c:v>7.4560484954634548E-2</c:v>
                </c:pt>
                <c:pt idx="17354">
                  <c:v>7.384955162063625E-2</c:v>
                </c:pt>
                <c:pt idx="17355">
                  <c:v>7.350561828763516E-2</c:v>
                </c:pt>
                <c:pt idx="17356">
                  <c:v>7.274258495463562E-2</c:v>
                </c:pt>
                <c:pt idx="17357">
                  <c:v>7.4713651621635707E-2</c:v>
                </c:pt>
                <c:pt idx="17358">
                  <c:v>7.411606828763509E-2</c:v>
                </c:pt>
                <c:pt idx="17359">
                  <c:v>7.4219351620635893E-2</c:v>
                </c:pt>
                <c:pt idx="17360">
                  <c:v>7.3043351620634939E-2</c:v>
                </c:pt>
                <c:pt idx="17361">
                  <c:v>7.3635451621635456E-2</c:v>
                </c:pt>
                <c:pt idx="17362">
                  <c:v>7.3799884954634992E-2</c:v>
                </c:pt>
                <c:pt idx="17363">
                  <c:v>7.3821734954636314E-2</c:v>
                </c:pt>
                <c:pt idx="17364">
                  <c:v>7.2861534954634793E-2</c:v>
                </c:pt>
                <c:pt idx="17365">
                  <c:v>7.3000868288634196E-2</c:v>
                </c:pt>
                <c:pt idx="17366">
                  <c:v>7.3423634954634581E-2</c:v>
                </c:pt>
                <c:pt idx="17367">
                  <c:v>7.4259901620635477E-2</c:v>
                </c:pt>
                <c:pt idx="17368">
                  <c:v>7.3836234954635233E-2</c:v>
                </c:pt>
                <c:pt idx="17369">
                  <c:v>7.3719251620635889E-2</c:v>
                </c:pt>
                <c:pt idx="17370">
                  <c:v>7.3169534954635213E-2</c:v>
                </c:pt>
                <c:pt idx="17371">
                  <c:v>7.3087668288636026E-2</c:v>
                </c:pt>
                <c:pt idx="17372">
                  <c:v>7.4367951621633482E-2</c:v>
                </c:pt>
                <c:pt idx="17373">
                  <c:v>7.4180434954635915E-2</c:v>
                </c:pt>
                <c:pt idx="17374">
                  <c:v>7.4141334954633736E-2</c:v>
                </c:pt>
                <c:pt idx="17375">
                  <c:v>7.3232168287635263E-2</c:v>
                </c:pt>
                <c:pt idx="17376">
                  <c:v>7.3578184954635889E-2</c:v>
                </c:pt>
                <c:pt idx="17377">
                  <c:v>7.6163901621635249E-2</c:v>
                </c:pt>
                <c:pt idx="17378">
                  <c:v>7.5144601621635859E-2</c:v>
                </c:pt>
                <c:pt idx="17379">
                  <c:v>7.4386818287635409E-2</c:v>
                </c:pt>
                <c:pt idx="17380">
                  <c:v>7.4437434954635423E-2</c:v>
                </c:pt>
                <c:pt idx="17381">
                  <c:v>7.4386468287634872E-2</c:v>
                </c:pt>
                <c:pt idx="17382">
                  <c:v>7.4876801620636174E-2</c:v>
                </c:pt>
                <c:pt idx="17383">
                  <c:v>7.5055818287635662E-2</c:v>
                </c:pt>
                <c:pt idx="17384">
                  <c:v>7.4983818288634568E-2</c:v>
                </c:pt>
                <c:pt idx="17385">
                  <c:v>7.3623234954636546E-2</c:v>
                </c:pt>
                <c:pt idx="17386">
                  <c:v>7.3356118288634337E-2</c:v>
                </c:pt>
                <c:pt idx="17387">
                  <c:v>7.3915118287635112E-2</c:v>
                </c:pt>
                <c:pt idx="17388">
                  <c:v>7.4352751620635177E-2</c:v>
                </c:pt>
                <c:pt idx="17389">
                  <c:v>7.4517368287635138E-2</c:v>
                </c:pt>
                <c:pt idx="17390">
                  <c:v>7.3950851621635311E-2</c:v>
                </c:pt>
                <c:pt idx="17391">
                  <c:v>7.3430034954634765E-2</c:v>
                </c:pt>
                <c:pt idx="17392">
                  <c:v>7.4638784954634746E-2</c:v>
                </c:pt>
                <c:pt idx="17393">
                  <c:v>7.467825162163591E-2</c:v>
                </c:pt>
                <c:pt idx="17394">
                  <c:v>7.421808495463536E-2</c:v>
                </c:pt>
                <c:pt idx="17395">
                  <c:v>7.3977151621633569E-2</c:v>
                </c:pt>
                <c:pt idx="17396">
                  <c:v>7.3171534954635492E-2</c:v>
                </c:pt>
                <c:pt idx="17397">
                  <c:v>7.5159284954635114E-2</c:v>
                </c:pt>
                <c:pt idx="17398">
                  <c:v>7.4564001621634818E-2</c:v>
                </c:pt>
                <c:pt idx="17399">
                  <c:v>7.3759684954634169E-2</c:v>
                </c:pt>
                <c:pt idx="17400">
                  <c:v>7.2937518287634534E-2</c:v>
                </c:pt>
                <c:pt idx="17401">
                  <c:v>7.3155418287635415E-2</c:v>
                </c:pt>
                <c:pt idx="17402">
                  <c:v>7.4253351620635316E-2</c:v>
                </c:pt>
                <c:pt idx="17403">
                  <c:v>7.4767484954635949E-2</c:v>
                </c:pt>
                <c:pt idx="17404">
                  <c:v>7.3161118287634525E-2</c:v>
                </c:pt>
                <c:pt idx="17405">
                  <c:v>7.3084134954633756E-2</c:v>
                </c:pt>
                <c:pt idx="17406">
                  <c:v>7.285026828863464E-2</c:v>
                </c:pt>
                <c:pt idx="17407">
                  <c:v>7.3546734954634291E-2</c:v>
                </c:pt>
                <c:pt idx="17408">
                  <c:v>7.3769134954636245E-2</c:v>
                </c:pt>
                <c:pt idx="17409">
                  <c:v>7.2650834954634563E-2</c:v>
                </c:pt>
                <c:pt idx="17410">
                  <c:v>7.1789218288635853E-2</c:v>
                </c:pt>
                <c:pt idx="17411">
                  <c:v>7.2003568288636105E-2</c:v>
                </c:pt>
                <c:pt idx="17412">
                  <c:v>7.3576851621636324E-2</c:v>
                </c:pt>
                <c:pt idx="17413">
                  <c:v>7.3650051621635543E-2</c:v>
                </c:pt>
                <c:pt idx="17414">
                  <c:v>7.3020418287635197E-2</c:v>
                </c:pt>
                <c:pt idx="17415">
                  <c:v>7.2164484954635372E-2</c:v>
                </c:pt>
                <c:pt idx="17416">
                  <c:v>7.2288568288635974E-2</c:v>
                </c:pt>
                <c:pt idx="17417">
                  <c:v>7.4161601621636125E-2</c:v>
                </c:pt>
                <c:pt idx="17418">
                  <c:v>7.4265134954634521E-2</c:v>
                </c:pt>
                <c:pt idx="17419">
                  <c:v>7.3575401621635367E-2</c:v>
                </c:pt>
                <c:pt idx="17420">
                  <c:v>7.3256451620634794E-2</c:v>
                </c:pt>
                <c:pt idx="17421">
                  <c:v>7.3726718288634446E-2</c:v>
                </c:pt>
                <c:pt idx="17422">
                  <c:v>7.4284851621635811E-2</c:v>
                </c:pt>
                <c:pt idx="17423">
                  <c:v>7.4165168287635114E-2</c:v>
                </c:pt>
                <c:pt idx="17424">
                  <c:v>7.3947001620636416E-2</c:v>
                </c:pt>
                <c:pt idx="17425">
                  <c:v>7.309995162163388E-2</c:v>
                </c:pt>
                <c:pt idx="17426">
                  <c:v>7.3998668288636354E-2</c:v>
                </c:pt>
                <c:pt idx="17427">
                  <c:v>7.4833434954635708E-2</c:v>
                </c:pt>
                <c:pt idx="17428">
                  <c:v>7.5018701621635403E-2</c:v>
                </c:pt>
                <c:pt idx="17429">
                  <c:v>7.433196828863578E-2</c:v>
                </c:pt>
                <c:pt idx="17430">
                  <c:v>7.3996101620634663E-2</c:v>
                </c:pt>
                <c:pt idx="17431">
                  <c:v>7.3343734954635226E-2</c:v>
                </c:pt>
                <c:pt idx="17432">
                  <c:v>7.3885418287636201E-2</c:v>
                </c:pt>
                <c:pt idx="17433">
                  <c:v>7.355560162063482E-2</c:v>
                </c:pt>
                <c:pt idx="17434">
                  <c:v>7.3760118287635651E-2</c:v>
                </c:pt>
                <c:pt idx="17435">
                  <c:v>7.4186634954635539E-2</c:v>
                </c:pt>
                <c:pt idx="17436">
                  <c:v>7.3633318287635335E-2</c:v>
                </c:pt>
                <c:pt idx="17437">
                  <c:v>7.4738351621634808E-2</c:v>
                </c:pt>
                <c:pt idx="17438">
                  <c:v>7.4711251621636082E-2</c:v>
                </c:pt>
                <c:pt idx="17439">
                  <c:v>7.390708495463541E-2</c:v>
                </c:pt>
                <c:pt idx="17440">
                  <c:v>7.3232401621634496E-2</c:v>
                </c:pt>
                <c:pt idx="17441">
                  <c:v>7.3738151621634801E-2</c:v>
                </c:pt>
                <c:pt idx="17442">
                  <c:v>7.4711618287634979E-2</c:v>
                </c:pt>
                <c:pt idx="17443">
                  <c:v>7.4347034954635932E-2</c:v>
                </c:pt>
                <c:pt idx="17444">
                  <c:v>7.4205768287635282E-2</c:v>
                </c:pt>
                <c:pt idx="17445">
                  <c:v>7.3799534954634455E-2</c:v>
                </c:pt>
                <c:pt idx="17446">
                  <c:v>7.3605134954636414E-2</c:v>
                </c:pt>
                <c:pt idx="17447">
                  <c:v>7.4412584954636346E-2</c:v>
                </c:pt>
                <c:pt idx="17448">
                  <c:v>7.4383184954635612E-2</c:v>
                </c:pt>
                <c:pt idx="17449">
                  <c:v>7.3990901621634381E-2</c:v>
                </c:pt>
                <c:pt idx="17450">
                  <c:v>7.3832934954635748E-2</c:v>
                </c:pt>
                <c:pt idx="17451">
                  <c:v>7.3796184954634386E-2</c:v>
                </c:pt>
                <c:pt idx="17452">
                  <c:v>7.4646334954635934E-2</c:v>
                </c:pt>
                <c:pt idx="17453">
                  <c:v>7.4416584954635129E-2</c:v>
                </c:pt>
                <c:pt idx="17454">
                  <c:v>7.4345018287635428E-2</c:v>
                </c:pt>
                <c:pt idx="17455">
                  <c:v>7.375553495463541E-2</c:v>
                </c:pt>
                <c:pt idx="17456">
                  <c:v>7.3449651621634887E-2</c:v>
                </c:pt>
                <c:pt idx="17457">
                  <c:v>7.4623884954634706E-2</c:v>
                </c:pt>
                <c:pt idx="17458">
                  <c:v>7.4656184954635579E-2</c:v>
                </c:pt>
                <c:pt idx="17459">
                  <c:v>7.4521451621634954E-2</c:v>
                </c:pt>
                <c:pt idx="17460">
                  <c:v>7.3872818288634706E-2</c:v>
                </c:pt>
                <c:pt idx="17461">
                  <c:v>7.4066234954635407E-2</c:v>
                </c:pt>
                <c:pt idx="17462">
                  <c:v>7.42947682876344E-2</c:v>
                </c:pt>
                <c:pt idx="17463">
                  <c:v>7.4326018288635526E-2</c:v>
                </c:pt>
                <c:pt idx="17464">
                  <c:v>7.4325284954635779E-2</c:v>
                </c:pt>
                <c:pt idx="17465">
                  <c:v>7.369900162163559E-2</c:v>
                </c:pt>
                <c:pt idx="17466">
                  <c:v>7.4137001621636417E-2</c:v>
                </c:pt>
                <c:pt idx="17467">
                  <c:v>7.5043668287635784E-2</c:v>
                </c:pt>
                <c:pt idx="17468">
                  <c:v>7.4988251621634833E-2</c:v>
                </c:pt>
                <c:pt idx="17469">
                  <c:v>7.4254751620635689E-2</c:v>
                </c:pt>
                <c:pt idx="17470">
                  <c:v>7.3850101620635572E-2</c:v>
                </c:pt>
                <c:pt idx="17471">
                  <c:v>7.3493684954636068E-2</c:v>
                </c:pt>
                <c:pt idx="17472">
                  <c:v>7.4420634954634496E-2</c:v>
                </c:pt>
                <c:pt idx="17473">
                  <c:v>7.4522834954635103E-2</c:v>
                </c:pt>
                <c:pt idx="17474">
                  <c:v>7.3752101620634308E-2</c:v>
                </c:pt>
                <c:pt idx="17475">
                  <c:v>7.3340634954634526E-2</c:v>
                </c:pt>
                <c:pt idx="17476">
                  <c:v>7.3700818287637221E-2</c:v>
                </c:pt>
                <c:pt idx="17477">
                  <c:v>7.3899151621635101E-2</c:v>
                </c:pt>
                <c:pt idx="17478">
                  <c:v>7.410968495463513E-2</c:v>
                </c:pt>
                <c:pt idx="17479">
                  <c:v>7.4295951621634077E-2</c:v>
                </c:pt>
                <c:pt idx="17480">
                  <c:v>7.3319534954634863E-2</c:v>
                </c:pt>
                <c:pt idx="17481">
                  <c:v>7.3333418288637292E-2</c:v>
                </c:pt>
                <c:pt idx="17482">
                  <c:v>7.3945301621636178E-2</c:v>
                </c:pt>
                <c:pt idx="17483">
                  <c:v>7.3838384954633712E-2</c:v>
                </c:pt>
                <c:pt idx="17484">
                  <c:v>7.277106828763627E-2</c:v>
                </c:pt>
                <c:pt idx="17485">
                  <c:v>7.1546468287635806E-2</c:v>
                </c:pt>
                <c:pt idx="17486">
                  <c:v>7.2310151620635837E-2</c:v>
                </c:pt>
                <c:pt idx="17487">
                  <c:v>7.2924784954634975E-2</c:v>
                </c:pt>
                <c:pt idx="17488">
                  <c:v>7.2770318287636387E-2</c:v>
                </c:pt>
                <c:pt idx="17489">
                  <c:v>7.2359801621635272E-2</c:v>
                </c:pt>
                <c:pt idx="17490">
                  <c:v>7.1974184954635506E-2</c:v>
                </c:pt>
                <c:pt idx="17491">
                  <c:v>7.2517401621634919E-2</c:v>
                </c:pt>
                <c:pt idx="17492">
                  <c:v>7.3289618287635167E-2</c:v>
                </c:pt>
                <c:pt idx="17493">
                  <c:v>7.2285834954634171E-2</c:v>
                </c:pt>
                <c:pt idx="17494">
                  <c:v>7.2275684954634573E-2</c:v>
                </c:pt>
                <c:pt idx="17495">
                  <c:v>7.1742484954635005E-2</c:v>
                </c:pt>
                <c:pt idx="17496">
                  <c:v>7.173191828863415E-2</c:v>
                </c:pt>
                <c:pt idx="17497">
                  <c:v>7.2627718287634396E-2</c:v>
                </c:pt>
                <c:pt idx="17498">
                  <c:v>7.2113568287633628E-2</c:v>
                </c:pt>
                <c:pt idx="17499">
                  <c:v>7.1842051621635067E-2</c:v>
                </c:pt>
                <c:pt idx="17500">
                  <c:v>7.1301568287635592E-2</c:v>
                </c:pt>
                <c:pt idx="17501">
                  <c:v>7.1834001621635141E-2</c:v>
                </c:pt>
                <c:pt idx="17502">
                  <c:v>7.2547451621636144E-2</c:v>
                </c:pt>
                <c:pt idx="17503">
                  <c:v>7.2828551620634757E-2</c:v>
                </c:pt>
                <c:pt idx="17504">
                  <c:v>7.2628234954635135E-2</c:v>
                </c:pt>
                <c:pt idx="17505">
                  <c:v>7.2203851621635368E-2</c:v>
                </c:pt>
                <c:pt idx="17506">
                  <c:v>7.2004351621636348E-2</c:v>
                </c:pt>
                <c:pt idx="17507">
                  <c:v>7.254865162163418E-2</c:v>
                </c:pt>
                <c:pt idx="17508">
                  <c:v>7.2509318287636321E-2</c:v>
                </c:pt>
                <c:pt idx="17509">
                  <c:v>7.2804251621635091E-2</c:v>
                </c:pt>
                <c:pt idx="17510">
                  <c:v>7.1685834954635569E-2</c:v>
                </c:pt>
                <c:pt idx="17511">
                  <c:v>7.1433518288635783E-2</c:v>
                </c:pt>
                <c:pt idx="17512">
                  <c:v>7.2263268287636878E-2</c:v>
                </c:pt>
                <c:pt idx="17513">
                  <c:v>7.1999284954635728E-2</c:v>
                </c:pt>
                <c:pt idx="17514">
                  <c:v>7.0781718288635803E-2</c:v>
                </c:pt>
                <c:pt idx="17515">
                  <c:v>7.1382784954636153E-2</c:v>
                </c:pt>
                <c:pt idx="17516">
                  <c:v>7.1059751621635941E-2</c:v>
                </c:pt>
                <c:pt idx="17517">
                  <c:v>7.2356601620635091E-2</c:v>
                </c:pt>
                <c:pt idx="17518">
                  <c:v>7.2263351621634359E-2</c:v>
                </c:pt>
                <c:pt idx="17519">
                  <c:v>7.1458734954635533E-2</c:v>
                </c:pt>
                <c:pt idx="17520">
                  <c:v>7.042645162063535E-2</c:v>
                </c:pt>
                <c:pt idx="17521">
                  <c:v>7.1056568288634298E-2</c:v>
                </c:pt>
                <c:pt idx="17522">
                  <c:v>7.1155384954634388E-2</c:v>
                </c:pt>
                <c:pt idx="17523">
                  <c:v>7.0343684954634528E-2</c:v>
                </c:pt>
                <c:pt idx="17524">
                  <c:v>7.0128568288636034E-2</c:v>
                </c:pt>
                <c:pt idx="17525">
                  <c:v>6.9795118287636543E-2</c:v>
                </c:pt>
                <c:pt idx="17526">
                  <c:v>6.9887651621636154E-2</c:v>
                </c:pt>
                <c:pt idx="17527">
                  <c:v>7.0744268287635054E-2</c:v>
                </c:pt>
                <c:pt idx="17528">
                  <c:v>7.0477268288634237E-2</c:v>
                </c:pt>
                <c:pt idx="17529">
                  <c:v>6.9764684954634421E-2</c:v>
                </c:pt>
                <c:pt idx="17530">
                  <c:v>6.9406118288636437E-2</c:v>
                </c:pt>
                <c:pt idx="17531">
                  <c:v>7.0466868287635182E-2</c:v>
                </c:pt>
                <c:pt idx="17532">
                  <c:v>7.1318051620634565E-2</c:v>
                </c:pt>
                <c:pt idx="17533">
                  <c:v>7.1687451621634951E-2</c:v>
                </c:pt>
                <c:pt idx="17534">
                  <c:v>7.1045918287635873E-2</c:v>
                </c:pt>
                <c:pt idx="17535">
                  <c:v>7.0532418288633908E-2</c:v>
                </c:pt>
                <c:pt idx="17536">
                  <c:v>7.0175851621636115E-2</c:v>
                </c:pt>
                <c:pt idx="17537">
                  <c:v>7.1034784954635471E-2</c:v>
                </c:pt>
                <c:pt idx="17538">
                  <c:v>7.0816268287636236E-2</c:v>
                </c:pt>
                <c:pt idx="17539">
                  <c:v>7.0721501621635513E-2</c:v>
                </c:pt>
                <c:pt idx="17540">
                  <c:v>6.9632251621635805E-2</c:v>
                </c:pt>
                <c:pt idx="17541">
                  <c:v>7.0410068287633992E-2</c:v>
                </c:pt>
                <c:pt idx="17542">
                  <c:v>7.1186268287634663E-2</c:v>
                </c:pt>
                <c:pt idx="17543">
                  <c:v>7.0669101621634228E-2</c:v>
                </c:pt>
                <c:pt idx="17544">
                  <c:v>7.0611918287635606E-2</c:v>
                </c:pt>
                <c:pt idx="17545">
                  <c:v>7.0477284954636149E-2</c:v>
                </c:pt>
                <c:pt idx="17546">
                  <c:v>7.1234584954636221E-2</c:v>
                </c:pt>
                <c:pt idx="17547">
                  <c:v>7.2505968287634476E-2</c:v>
                </c:pt>
                <c:pt idx="17548">
                  <c:v>7.2144118287635367E-2</c:v>
                </c:pt>
                <c:pt idx="17549">
                  <c:v>7.2257584954634441E-2</c:v>
                </c:pt>
                <c:pt idx="17550">
                  <c:v>7.185066828763445E-2</c:v>
                </c:pt>
                <c:pt idx="17551">
                  <c:v>7.2147601621635277E-2</c:v>
                </c:pt>
                <c:pt idx="17552">
                  <c:v>7.3491668287635564E-2</c:v>
                </c:pt>
                <c:pt idx="17553">
                  <c:v>7.3246868288634831E-2</c:v>
                </c:pt>
                <c:pt idx="17554">
                  <c:v>7.2916668287636016E-2</c:v>
                </c:pt>
                <c:pt idx="17555">
                  <c:v>7.2506484954635214E-2</c:v>
                </c:pt>
                <c:pt idx="17556">
                  <c:v>7.2293384954635359E-2</c:v>
                </c:pt>
                <c:pt idx="17557">
                  <c:v>7.3359834954636854E-2</c:v>
                </c:pt>
                <c:pt idx="17558">
                  <c:v>7.2831218287635752E-2</c:v>
                </c:pt>
                <c:pt idx="17559">
                  <c:v>7.302703495463439E-2</c:v>
                </c:pt>
                <c:pt idx="17560">
                  <c:v>7.2203851621635368E-2</c:v>
                </c:pt>
                <c:pt idx="17561">
                  <c:v>7.2579734954635017E-2</c:v>
                </c:pt>
                <c:pt idx="17562">
                  <c:v>7.329563495463623E-2</c:v>
                </c:pt>
                <c:pt idx="17563">
                  <c:v>7.3998784954634106E-2</c:v>
                </c:pt>
                <c:pt idx="17564">
                  <c:v>7.3296068287634158E-2</c:v>
                </c:pt>
                <c:pt idx="17565">
                  <c:v>7.217308495463462E-2</c:v>
                </c:pt>
                <c:pt idx="17566">
                  <c:v>7.249373495463543E-2</c:v>
                </c:pt>
                <c:pt idx="17567">
                  <c:v>7.369683495463511E-2</c:v>
                </c:pt>
                <c:pt idx="17568">
                  <c:v>7.4250384954634457E-2</c:v>
                </c:pt>
                <c:pt idx="17569">
                  <c:v>7.3486834954634178E-2</c:v>
                </c:pt>
                <c:pt idx="17570">
                  <c:v>7.2971618287635126E-2</c:v>
                </c:pt>
                <c:pt idx="17571">
                  <c:v>7.3710534954635337E-2</c:v>
                </c:pt>
                <c:pt idx="17572">
                  <c:v>7.4737284954636524E-2</c:v>
                </c:pt>
                <c:pt idx="17573">
                  <c:v>7.4755984954636562E-2</c:v>
                </c:pt>
                <c:pt idx="17574">
                  <c:v>7.3641801621636832E-2</c:v>
                </c:pt>
                <c:pt idx="17575">
                  <c:v>7.3559718288635084E-2</c:v>
                </c:pt>
                <c:pt idx="17576">
                  <c:v>7.339983495463534E-2</c:v>
                </c:pt>
                <c:pt idx="17577">
                  <c:v>7.472253495463646E-2</c:v>
                </c:pt>
                <c:pt idx="17578">
                  <c:v>7.4089768288635144E-2</c:v>
                </c:pt>
                <c:pt idx="17579">
                  <c:v>7.3534918287634726E-2</c:v>
                </c:pt>
                <c:pt idx="17580">
                  <c:v>7.3541901620634592E-2</c:v>
                </c:pt>
                <c:pt idx="17581">
                  <c:v>7.3699568288635137E-2</c:v>
                </c:pt>
                <c:pt idx="17582">
                  <c:v>7.421611828863553E-2</c:v>
                </c:pt>
                <c:pt idx="17583">
                  <c:v>7.4195034954636002E-2</c:v>
                </c:pt>
                <c:pt idx="17584">
                  <c:v>7.3849818287634067E-2</c:v>
                </c:pt>
                <c:pt idx="17585">
                  <c:v>7.392508495463615E-2</c:v>
                </c:pt>
                <c:pt idx="17586">
                  <c:v>7.335130162063655E-2</c:v>
                </c:pt>
                <c:pt idx="17587">
                  <c:v>7.5260134954635932E-2</c:v>
                </c:pt>
                <c:pt idx="17588">
                  <c:v>7.5126384954634334E-2</c:v>
                </c:pt>
                <c:pt idx="17589">
                  <c:v>7.3868934954635451E-2</c:v>
                </c:pt>
                <c:pt idx="17590">
                  <c:v>7.3646584954635858E-2</c:v>
                </c:pt>
                <c:pt idx="17591">
                  <c:v>7.322310162163595E-2</c:v>
                </c:pt>
                <c:pt idx="17592">
                  <c:v>7.4992468287634312E-2</c:v>
                </c:pt>
                <c:pt idx="17593">
                  <c:v>7.4697068287635476E-2</c:v>
                </c:pt>
                <c:pt idx="17594">
                  <c:v>7.3958868288634877E-2</c:v>
                </c:pt>
                <c:pt idx="17595">
                  <c:v>7.4021901620634184E-2</c:v>
                </c:pt>
                <c:pt idx="17596">
                  <c:v>7.3592001620635644E-2</c:v>
                </c:pt>
                <c:pt idx="17597">
                  <c:v>7.4466934954633773E-2</c:v>
                </c:pt>
                <c:pt idx="17598">
                  <c:v>7.4624051620634818E-2</c:v>
                </c:pt>
                <c:pt idx="17599">
                  <c:v>7.4139018288635145E-2</c:v>
                </c:pt>
                <c:pt idx="17600">
                  <c:v>7.3047601621634956E-2</c:v>
                </c:pt>
                <c:pt idx="17601">
                  <c:v>7.3426568288635169E-2</c:v>
                </c:pt>
                <c:pt idx="17602">
                  <c:v>7.536748495463455E-2</c:v>
                </c:pt>
                <c:pt idx="17603">
                  <c:v>7.4496168288636172E-2</c:v>
                </c:pt>
                <c:pt idx="17604">
                  <c:v>7.4381784954635238E-2</c:v>
                </c:pt>
                <c:pt idx="17605">
                  <c:v>7.2974101620635695E-2</c:v>
                </c:pt>
                <c:pt idx="17606">
                  <c:v>7.310970162063582E-2</c:v>
                </c:pt>
                <c:pt idx="17607">
                  <c:v>7.5481334954634521E-2</c:v>
                </c:pt>
                <c:pt idx="17608">
                  <c:v>7.5173384954634687E-2</c:v>
                </c:pt>
                <c:pt idx="17609">
                  <c:v>7.44217849546355E-2</c:v>
                </c:pt>
                <c:pt idx="17610">
                  <c:v>7.3994018287635216E-2</c:v>
                </c:pt>
                <c:pt idx="17611">
                  <c:v>7.3660551621633902E-2</c:v>
                </c:pt>
                <c:pt idx="17612">
                  <c:v>7.5435201621635445E-2</c:v>
                </c:pt>
                <c:pt idx="17613">
                  <c:v>7.4771918287636213E-2</c:v>
                </c:pt>
                <c:pt idx="17614">
                  <c:v>7.3666234954634563E-2</c:v>
                </c:pt>
                <c:pt idx="17615">
                  <c:v>7.2496051621635887E-2</c:v>
                </c:pt>
                <c:pt idx="17616">
                  <c:v>7.2423284954636374E-2</c:v>
                </c:pt>
                <c:pt idx="17617">
                  <c:v>7.43394182886358E-2</c:v>
                </c:pt>
                <c:pt idx="17618">
                  <c:v>7.4551901621635525E-2</c:v>
                </c:pt>
                <c:pt idx="17619">
                  <c:v>7.3969768288636134E-2</c:v>
                </c:pt>
                <c:pt idx="17620">
                  <c:v>7.3611968287634527E-2</c:v>
                </c:pt>
                <c:pt idx="17621">
                  <c:v>7.3566951621636095E-2</c:v>
                </c:pt>
                <c:pt idx="17622">
                  <c:v>7.4981518288634336E-2</c:v>
                </c:pt>
                <c:pt idx="17623">
                  <c:v>7.4740434954634255E-2</c:v>
                </c:pt>
                <c:pt idx="17624">
                  <c:v>7.3792768288635374E-2</c:v>
                </c:pt>
                <c:pt idx="17625">
                  <c:v>7.2494618288635154E-2</c:v>
                </c:pt>
                <c:pt idx="17626">
                  <c:v>7.3170118287634894E-2</c:v>
                </c:pt>
                <c:pt idx="17627">
                  <c:v>7.4418834954636554E-2</c:v>
                </c:pt>
                <c:pt idx="17628">
                  <c:v>7.4168051621635117E-2</c:v>
                </c:pt>
                <c:pt idx="17629">
                  <c:v>7.3596268287635797E-2</c:v>
                </c:pt>
                <c:pt idx="17630">
                  <c:v>7.3007818288635479E-2</c:v>
                </c:pt>
                <c:pt idx="17631">
                  <c:v>7.2840568287634883E-2</c:v>
                </c:pt>
                <c:pt idx="17632">
                  <c:v>7.4470818288636581E-2</c:v>
                </c:pt>
                <c:pt idx="17633">
                  <c:v>7.4371134954635126E-2</c:v>
                </c:pt>
                <c:pt idx="17634">
                  <c:v>7.4037884954634509E-2</c:v>
                </c:pt>
                <c:pt idx="17635">
                  <c:v>7.335865162163549E-2</c:v>
                </c:pt>
                <c:pt idx="17636">
                  <c:v>7.3049084954634497E-2</c:v>
                </c:pt>
                <c:pt idx="17637">
                  <c:v>7.435896828863689E-2</c:v>
                </c:pt>
                <c:pt idx="17638">
                  <c:v>7.4214434954635339E-2</c:v>
                </c:pt>
                <c:pt idx="17639">
                  <c:v>7.3394884954634337E-2</c:v>
                </c:pt>
                <c:pt idx="17640">
                  <c:v>7.263718495463492E-2</c:v>
                </c:pt>
                <c:pt idx="17641">
                  <c:v>7.3594101621635405E-2</c:v>
                </c:pt>
                <c:pt idx="17642">
                  <c:v>7.4327784954636572E-2</c:v>
                </c:pt>
                <c:pt idx="17643">
                  <c:v>7.4314434954635106E-2</c:v>
                </c:pt>
                <c:pt idx="17644">
                  <c:v>7.320906828763532E-2</c:v>
                </c:pt>
                <c:pt idx="17645">
                  <c:v>7.2194401620634979E-2</c:v>
                </c:pt>
                <c:pt idx="17646">
                  <c:v>7.2970201621636394E-2</c:v>
                </c:pt>
                <c:pt idx="17647">
                  <c:v>7.4198584954634855E-2</c:v>
                </c:pt>
                <c:pt idx="17648">
                  <c:v>7.4426134954636597E-2</c:v>
                </c:pt>
                <c:pt idx="17649">
                  <c:v>7.3999351621635429E-2</c:v>
                </c:pt>
                <c:pt idx="17650">
                  <c:v>7.2911751620633597E-2</c:v>
                </c:pt>
                <c:pt idx="17651">
                  <c:v>7.2829568288634322E-2</c:v>
                </c:pt>
                <c:pt idx="17652">
                  <c:v>7.4497401620636255E-2</c:v>
                </c:pt>
                <c:pt idx="17653">
                  <c:v>7.4543501620634972E-2</c:v>
                </c:pt>
                <c:pt idx="17654">
                  <c:v>7.3336284954635206E-2</c:v>
                </c:pt>
                <c:pt idx="17655">
                  <c:v>7.2501151620635002E-2</c:v>
                </c:pt>
                <c:pt idx="17656">
                  <c:v>7.2604501620634837E-2</c:v>
                </c:pt>
                <c:pt idx="17657">
                  <c:v>7.5050151621635225E-2</c:v>
                </c:pt>
                <c:pt idx="17658">
                  <c:v>7.4433168287635271E-2</c:v>
                </c:pt>
                <c:pt idx="17659">
                  <c:v>7.4038868287635312E-2</c:v>
                </c:pt>
                <c:pt idx="17660">
                  <c:v>7.2990268288636445E-2</c:v>
                </c:pt>
                <c:pt idx="17661">
                  <c:v>7.3365484954635379E-2</c:v>
                </c:pt>
                <c:pt idx="17662">
                  <c:v>7.4185934954634464E-2</c:v>
                </c:pt>
                <c:pt idx="17663">
                  <c:v>7.3867684954635054E-2</c:v>
                </c:pt>
                <c:pt idx="17664">
                  <c:v>7.3578068287634496E-2</c:v>
                </c:pt>
                <c:pt idx="17665">
                  <c:v>7.2189418288635482E-2</c:v>
                </c:pt>
                <c:pt idx="17666">
                  <c:v>7.2498884954635218E-2</c:v>
                </c:pt>
                <c:pt idx="17667">
                  <c:v>7.3788834954635535E-2</c:v>
                </c:pt>
                <c:pt idx="17668">
                  <c:v>7.3323951621634992E-2</c:v>
                </c:pt>
                <c:pt idx="17669">
                  <c:v>7.322990162063539E-2</c:v>
                </c:pt>
                <c:pt idx="17670">
                  <c:v>7.2902434954634915E-2</c:v>
                </c:pt>
                <c:pt idx="17671">
                  <c:v>7.3166968287635387E-2</c:v>
                </c:pt>
                <c:pt idx="17672">
                  <c:v>7.4350434954634809E-2</c:v>
                </c:pt>
                <c:pt idx="17673">
                  <c:v>7.4228151620633925E-2</c:v>
                </c:pt>
                <c:pt idx="17674">
                  <c:v>7.3356801620635098E-2</c:v>
                </c:pt>
                <c:pt idx="17675">
                  <c:v>7.1853184954635468E-2</c:v>
                </c:pt>
                <c:pt idx="17676">
                  <c:v>7.3312501621634413E-2</c:v>
                </c:pt>
                <c:pt idx="17677">
                  <c:v>7.3888201620634947E-2</c:v>
                </c:pt>
                <c:pt idx="17678">
                  <c:v>7.3838484954634881E-2</c:v>
                </c:pt>
                <c:pt idx="17679">
                  <c:v>7.3307084954635032E-2</c:v>
                </c:pt>
                <c:pt idx="17680">
                  <c:v>7.371850162063423E-2</c:v>
                </c:pt>
                <c:pt idx="17681">
                  <c:v>7.4079084954634583E-2</c:v>
                </c:pt>
                <c:pt idx="17682">
                  <c:v>7.5270234954634946E-2</c:v>
                </c:pt>
                <c:pt idx="17683">
                  <c:v>7.4842784954634839E-2</c:v>
                </c:pt>
                <c:pt idx="17684">
                  <c:v>7.3687968287634492E-2</c:v>
                </c:pt>
                <c:pt idx="17685">
                  <c:v>7.3060118288635595E-2</c:v>
                </c:pt>
                <c:pt idx="17686">
                  <c:v>7.3773751621635159E-2</c:v>
                </c:pt>
                <c:pt idx="17687">
                  <c:v>7.5148334954635049E-2</c:v>
                </c:pt>
                <c:pt idx="17688">
                  <c:v>7.5094551621635391E-2</c:v>
                </c:pt>
                <c:pt idx="17689">
                  <c:v>7.4644634954635608E-2</c:v>
                </c:pt>
                <c:pt idx="17690">
                  <c:v>7.3802134954634641E-2</c:v>
                </c:pt>
                <c:pt idx="17691">
                  <c:v>7.4137584954634322E-2</c:v>
                </c:pt>
                <c:pt idx="17692">
                  <c:v>7.5297584954636593E-2</c:v>
                </c:pt>
                <c:pt idx="17693">
                  <c:v>7.4917868288636585E-2</c:v>
                </c:pt>
                <c:pt idx="17694">
                  <c:v>7.4668968287635723E-2</c:v>
                </c:pt>
                <c:pt idx="17695">
                  <c:v>7.3738068287633768E-2</c:v>
                </c:pt>
                <c:pt idx="17696">
                  <c:v>7.3815384954634938E-2</c:v>
                </c:pt>
                <c:pt idx="17697">
                  <c:v>7.4418818287636329E-2</c:v>
                </c:pt>
                <c:pt idx="17698">
                  <c:v>7.5107751621635105E-2</c:v>
                </c:pt>
                <c:pt idx="17699">
                  <c:v>7.4570868287635067E-2</c:v>
                </c:pt>
                <c:pt idx="17700">
                  <c:v>7.4282968287635059E-2</c:v>
                </c:pt>
                <c:pt idx="17701">
                  <c:v>7.4387834954634885E-2</c:v>
                </c:pt>
                <c:pt idx="17702">
                  <c:v>7.5916434954635209E-2</c:v>
                </c:pt>
                <c:pt idx="17703">
                  <c:v>7.5338418287635905E-2</c:v>
                </c:pt>
                <c:pt idx="17704">
                  <c:v>7.4819468287635887E-2</c:v>
                </c:pt>
                <c:pt idx="17705">
                  <c:v>7.4133784954634324E-2</c:v>
                </c:pt>
                <c:pt idx="17706">
                  <c:v>7.3940968287635217E-2</c:v>
                </c:pt>
                <c:pt idx="17707">
                  <c:v>7.5518918288636799E-2</c:v>
                </c:pt>
                <c:pt idx="17708">
                  <c:v>7.4675018288635459E-2</c:v>
                </c:pt>
                <c:pt idx="17709">
                  <c:v>7.4386134954634558E-2</c:v>
                </c:pt>
                <c:pt idx="17710">
                  <c:v>7.3775734954635214E-2</c:v>
                </c:pt>
                <c:pt idx="17711">
                  <c:v>7.4197651620634547E-2</c:v>
                </c:pt>
                <c:pt idx="17712">
                  <c:v>7.4623801620635449E-2</c:v>
                </c:pt>
                <c:pt idx="17713">
                  <c:v>7.4970384954635622E-2</c:v>
                </c:pt>
                <c:pt idx="17714">
                  <c:v>7.4738568288635593E-2</c:v>
                </c:pt>
                <c:pt idx="17715">
                  <c:v>7.3794851620634733E-2</c:v>
                </c:pt>
                <c:pt idx="17716">
                  <c:v>7.3575801621634712E-2</c:v>
                </c:pt>
                <c:pt idx="17717">
                  <c:v>7.4441351621635038E-2</c:v>
                </c:pt>
                <c:pt idx="17718">
                  <c:v>7.3737701620634782E-2</c:v>
                </c:pt>
                <c:pt idx="17719">
                  <c:v>7.3556534954635128E-2</c:v>
                </c:pt>
                <c:pt idx="17720">
                  <c:v>7.2934951621634797E-2</c:v>
                </c:pt>
                <c:pt idx="17721">
                  <c:v>7.3503801620635217E-2</c:v>
                </c:pt>
                <c:pt idx="17722">
                  <c:v>7.429383495463418E-2</c:v>
                </c:pt>
                <c:pt idx="17723">
                  <c:v>7.3930851621634291E-2</c:v>
                </c:pt>
                <c:pt idx="17724">
                  <c:v>7.3466668287636511E-2</c:v>
                </c:pt>
                <c:pt idx="17725">
                  <c:v>7.2922134954635981E-2</c:v>
                </c:pt>
                <c:pt idx="17726">
                  <c:v>7.2516551621635644E-2</c:v>
                </c:pt>
                <c:pt idx="17727">
                  <c:v>7.373101828763487E-2</c:v>
                </c:pt>
                <c:pt idx="17728">
                  <c:v>7.3870168287635624E-2</c:v>
                </c:pt>
                <c:pt idx="17729">
                  <c:v>7.3117784954636195E-2</c:v>
                </c:pt>
                <c:pt idx="17730">
                  <c:v>7.2107368287635781E-2</c:v>
                </c:pt>
                <c:pt idx="17731">
                  <c:v>7.2365984954636448E-2</c:v>
                </c:pt>
                <c:pt idx="17732">
                  <c:v>7.3890118287634282E-2</c:v>
                </c:pt>
                <c:pt idx="17733">
                  <c:v>7.3476651620635908E-2</c:v>
                </c:pt>
                <c:pt idx="17734">
                  <c:v>7.3171418287635875E-2</c:v>
                </c:pt>
                <c:pt idx="17735">
                  <c:v>7.2382884954636767E-2</c:v>
                </c:pt>
                <c:pt idx="17736">
                  <c:v>7.2543884954633514E-2</c:v>
                </c:pt>
                <c:pt idx="17737">
                  <c:v>7.2944018287635887E-2</c:v>
                </c:pt>
                <c:pt idx="17738">
                  <c:v>7.2810734954636219E-2</c:v>
                </c:pt>
                <c:pt idx="17739">
                  <c:v>7.2645334954634239E-2</c:v>
                </c:pt>
                <c:pt idx="17740">
                  <c:v>7.2853284954634306E-2</c:v>
                </c:pt>
                <c:pt idx="17741">
                  <c:v>7.2179168287634626E-2</c:v>
                </c:pt>
                <c:pt idx="17742">
                  <c:v>7.4030701621634082E-2</c:v>
                </c:pt>
                <c:pt idx="17743">
                  <c:v>7.3798718287633763E-2</c:v>
                </c:pt>
                <c:pt idx="17744">
                  <c:v>7.2801301620636055E-2</c:v>
                </c:pt>
                <c:pt idx="17745">
                  <c:v>7.2836051620635361E-2</c:v>
                </c:pt>
                <c:pt idx="17746">
                  <c:v>7.2363534954636238E-2</c:v>
                </c:pt>
                <c:pt idx="17747">
                  <c:v>7.3230634954635138E-2</c:v>
                </c:pt>
                <c:pt idx="17748">
                  <c:v>7.32079682876349E-2</c:v>
                </c:pt>
                <c:pt idx="17749">
                  <c:v>7.2724384954634319E-2</c:v>
                </c:pt>
                <c:pt idx="17750">
                  <c:v>7.1845884954635425E-2</c:v>
                </c:pt>
                <c:pt idx="17751">
                  <c:v>7.2070684954635228E-2</c:v>
                </c:pt>
                <c:pt idx="17752">
                  <c:v>7.3612851621636027E-2</c:v>
                </c:pt>
                <c:pt idx="17753">
                  <c:v>7.3632134954635747E-2</c:v>
                </c:pt>
                <c:pt idx="17754">
                  <c:v>7.3679651621635062E-2</c:v>
                </c:pt>
                <c:pt idx="17755">
                  <c:v>7.2377201620636017E-2</c:v>
                </c:pt>
                <c:pt idx="17756">
                  <c:v>7.2867501621635272E-2</c:v>
                </c:pt>
                <c:pt idx="17757">
                  <c:v>7.3706418287635161E-2</c:v>
                </c:pt>
                <c:pt idx="17758">
                  <c:v>7.4066134954636015E-2</c:v>
                </c:pt>
                <c:pt idx="17759">
                  <c:v>7.3311584954634329E-2</c:v>
                </c:pt>
                <c:pt idx="17760">
                  <c:v>7.3074051620634878E-2</c:v>
                </c:pt>
                <c:pt idx="17761">
                  <c:v>7.2697968288636533E-2</c:v>
                </c:pt>
                <c:pt idx="17762">
                  <c:v>7.4156768287636426E-2</c:v>
                </c:pt>
                <c:pt idx="17763">
                  <c:v>7.4006634954635248E-2</c:v>
                </c:pt>
                <c:pt idx="17764">
                  <c:v>7.3687818287634516E-2</c:v>
                </c:pt>
                <c:pt idx="17765">
                  <c:v>7.2767234954634136E-2</c:v>
                </c:pt>
                <c:pt idx="17766">
                  <c:v>7.3234818287636033E-2</c:v>
                </c:pt>
                <c:pt idx="17767">
                  <c:v>7.3762418287635884E-2</c:v>
                </c:pt>
                <c:pt idx="17768">
                  <c:v>7.4046968288635912E-2</c:v>
                </c:pt>
                <c:pt idx="17769">
                  <c:v>7.3517151621636773E-2</c:v>
                </c:pt>
                <c:pt idx="17770">
                  <c:v>7.2908751621634155E-2</c:v>
                </c:pt>
                <c:pt idx="17771">
                  <c:v>7.3166501621635321E-2</c:v>
                </c:pt>
                <c:pt idx="17772">
                  <c:v>7.4027934954635471E-2</c:v>
                </c:pt>
                <c:pt idx="17773">
                  <c:v>7.4809234954635345E-2</c:v>
                </c:pt>
                <c:pt idx="17774">
                  <c:v>7.3499468287636122E-2</c:v>
                </c:pt>
                <c:pt idx="17775">
                  <c:v>7.284243495463541E-2</c:v>
                </c:pt>
                <c:pt idx="17776">
                  <c:v>7.2676868287635005E-2</c:v>
                </c:pt>
                <c:pt idx="17777">
                  <c:v>7.3257184954634541E-2</c:v>
                </c:pt>
                <c:pt idx="17778">
                  <c:v>7.4220168288634897E-2</c:v>
                </c:pt>
                <c:pt idx="17779">
                  <c:v>7.3365768287635108E-2</c:v>
                </c:pt>
                <c:pt idx="17780">
                  <c:v>7.2221368287635729E-2</c:v>
                </c:pt>
                <c:pt idx="17781">
                  <c:v>7.2689001621634747E-2</c:v>
                </c:pt>
                <c:pt idx="17782">
                  <c:v>7.4438968288635637E-2</c:v>
                </c:pt>
                <c:pt idx="17783">
                  <c:v>7.4105718287634931E-2</c:v>
                </c:pt>
                <c:pt idx="17784">
                  <c:v>7.2897868287636586E-2</c:v>
                </c:pt>
                <c:pt idx="17785">
                  <c:v>7.217841828763652E-2</c:v>
                </c:pt>
                <c:pt idx="17786">
                  <c:v>7.3440718287635237E-2</c:v>
                </c:pt>
                <c:pt idx="17787">
                  <c:v>7.3895334954636654E-2</c:v>
                </c:pt>
                <c:pt idx="17788">
                  <c:v>7.4635668287635598E-2</c:v>
                </c:pt>
                <c:pt idx="17789">
                  <c:v>7.4574518287635089E-2</c:v>
                </c:pt>
                <c:pt idx="17790">
                  <c:v>7.2128651620635781E-2</c:v>
                </c:pt>
                <c:pt idx="17791">
                  <c:v>7.33871516206345E-2</c:v>
                </c:pt>
                <c:pt idx="17792">
                  <c:v>7.51960516216367E-2</c:v>
                </c:pt>
                <c:pt idx="17793">
                  <c:v>7.4553484954636234E-2</c:v>
                </c:pt>
                <c:pt idx="17794">
                  <c:v>7.5074201620635522E-2</c:v>
                </c:pt>
                <c:pt idx="17795">
                  <c:v>7.288880162163372E-2</c:v>
                </c:pt>
                <c:pt idx="17796">
                  <c:v>7.447018495463445E-2</c:v>
                </c:pt>
                <c:pt idx="17797">
                  <c:v>7.5456601620634972E-2</c:v>
                </c:pt>
                <c:pt idx="17798">
                  <c:v>7.433270162063535E-2</c:v>
                </c:pt>
                <c:pt idx="17799">
                  <c:v>7.4822101621634746E-2</c:v>
                </c:pt>
                <c:pt idx="17800">
                  <c:v>7.3402751620633838E-2</c:v>
                </c:pt>
                <c:pt idx="17801">
                  <c:v>7.4460118288635885E-2</c:v>
                </c:pt>
                <c:pt idx="17802">
                  <c:v>7.4717068287634719E-2</c:v>
                </c:pt>
                <c:pt idx="17803">
                  <c:v>7.498576828863604E-2</c:v>
                </c:pt>
                <c:pt idx="17804">
                  <c:v>7.4021534954635287E-2</c:v>
                </c:pt>
                <c:pt idx="17805">
                  <c:v>7.3661334954635921E-2</c:v>
                </c:pt>
                <c:pt idx="17806">
                  <c:v>7.3436551621634566E-2</c:v>
                </c:pt>
                <c:pt idx="17807">
                  <c:v>7.5480184954635293E-2</c:v>
                </c:pt>
                <c:pt idx="17808">
                  <c:v>7.5408234954634695E-2</c:v>
                </c:pt>
                <c:pt idx="17809">
                  <c:v>7.4395501621633914E-2</c:v>
                </c:pt>
                <c:pt idx="17810">
                  <c:v>7.3174634954634415E-2</c:v>
                </c:pt>
                <c:pt idx="17811">
                  <c:v>7.3842501621633888E-2</c:v>
                </c:pt>
                <c:pt idx="17812">
                  <c:v>7.5359584954634601E-2</c:v>
                </c:pt>
                <c:pt idx="17813">
                  <c:v>7.4869384954634827E-2</c:v>
                </c:pt>
                <c:pt idx="17814">
                  <c:v>7.3431234954634578E-2</c:v>
                </c:pt>
                <c:pt idx="17815">
                  <c:v>7.4041751621635316E-2</c:v>
                </c:pt>
                <c:pt idx="17816">
                  <c:v>7.3893301620635926E-2</c:v>
                </c:pt>
                <c:pt idx="17817">
                  <c:v>7.6000351621635348E-2</c:v>
                </c:pt>
                <c:pt idx="17818">
                  <c:v>7.5521501620634895E-2</c:v>
                </c:pt>
                <c:pt idx="17819">
                  <c:v>7.3530268287635453E-2</c:v>
                </c:pt>
                <c:pt idx="17820">
                  <c:v>7.4027301621635205E-2</c:v>
                </c:pt>
                <c:pt idx="17821">
                  <c:v>7.265250162163453E-2</c:v>
                </c:pt>
                <c:pt idx="17822">
                  <c:v>7.6065484954634416E-2</c:v>
                </c:pt>
                <c:pt idx="17823">
                  <c:v>7.5280301621635376E-2</c:v>
                </c:pt>
                <c:pt idx="17824">
                  <c:v>7.2846968288635155E-2</c:v>
                </c:pt>
                <c:pt idx="17825">
                  <c:v>7.5310934954634506E-2</c:v>
                </c:pt>
                <c:pt idx="17826">
                  <c:v>7.2798201621635444E-2</c:v>
                </c:pt>
                <c:pt idx="17827">
                  <c:v>7.5880718287635235E-2</c:v>
                </c:pt>
                <c:pt idx="17828">
                  <c:v>7.6874334954634721E-2</c:v>
                </c:pt>
                <c:pt idx="17829">
                  <c:v>7.5634484954635456E-2</c:v>
                </c:pt>
                <c:pt idx="17830">
                  <c:v>7.5567034954635931E-2</c:v>
                </c:pt>
                <c:pt idx="17831">
                  <c:v>7.5956284954633718E-2</c:v>
                </c:pt>
                <c:pt idx="17832">
                  <c:v>7.6457068287636348E-2</c:v>
                </c:pt>
                <c:pt idx="17833">
                  <c:v>7.624301828763605E-2</c:v>
                </c:pt>
                <c:pt idx="17834">
                  <c:v>7.4031901621633894E-2</c:v>
                </c:pt>
                <c:pt idx="17835">
                  <c:v>7.2303984954634887E-2</c:v>
                </c:pt>
                <c:pt idx="17836">
                  <c:v>7.4232218287633517E-2</c:v>
                </c:pt>
                <c:pt idx="17837">
                  <c:v>7.6049268287634947E-2</c:v>
                </c:pt>
                <c:pt idx="17838">
                  <c:v>7.3892851621634309E-2</c:v>
                </c:pt>
                <c:pt idx="17839">
                  <c:v>7.1979784954635223E-2</c:v>
                </c:pt>
                <c:pt idx="17840">
                  <c:v>7.1549801621635739E-2</c:v>
                </c:pt>
                <c:pt idx="17841">
                  <c:v>7.2360884954633692E-2</c:v>
                </c:pt>
                <c:pt idx="17842">
                  <c:v>7.5368018287635424E-2</c:v>
                </c:pt>
                <c:pt idx="17843">
                  <c:v>7.3894684954636164E-2</c:v>
                </c:pt>
                <c:pt idx="17844">
                  <c:v>7.4426518287633942E-2</c:v>
                </c:pt>
                <c:pt idx="17845">
                  <c:v>7.3878618287634895E-2</c:v>
                </c:pt>
                <c:pt idx="17846">
                  <c:v>7.3983618287634473E-2</c:v>
                </c:pt>
                <c:pt idx="17847">
                  <c:v>7.5308168288635985E-2</c:v>
                </c:pt>
                <c:pt idx="17848">
                  <c:v>7.5129134954636273E-2</c:v>
                </c:pt>
                <c:pt idx="17849">
                  <c:v>7.4938801620635959E-2</c:v>
                </c:pt>
                <c:pt idx="17850">
                  <c:v>7.4748534954634765E-2</c:v>
                </c:pt>
                <c:pt idx="17851">
                  <c:v>7.4450551621634192E-2</c:v>
                </c:pt>
                <c:pt idx="17852">
                  <c:v>7.5827534954635484E-2</c:v>
                </c:pt>
                <c:pt idx="17853">
                  <c:v>7.5722818288635724E-2</c:v>
                </c:pt>
                <c:pt idx="17854">
                  <c:v>7.5205484954634999E-2</c:v>
                </c:pt>
                <c:pt idx="17855">
                  <c:v>7.5288918288634848E-2</c:v>
                </c:pt>
                <c:pt idx="17856">
                  <c:v>7.4158718287634345E-2</c:v>
                </c:pt>
                <c:pt idx="17857">
                  <c:v>7.5888868288634642E-2</c:v>
                </c:pt>
                <c:pt idx="17858">
                  <c:v>7.6246984954634472E-2</c:v>
                </c:pt>
                <c:pt idx="17859">
                  <c:v>7.4358518287635095E-2</c:v>
                </c:pt>
                <c:pt idx="17860">
                  <c:v>7.4519384954635642E-2</c:v>
                </c:pt>
                <c:pt idx="17861">
                  <c:v>7.4585934954635308E-2</c:v>
                </c:pt>
                <c:pt idx="17862">
                  <c:v>7.5401601621635367E-2</c:v>
                </c:pt>
                <c:pt idx="17863">
                  <c:v>7.6344268287636213E-2</c:v>
                </c:pt>
                <c:pt idx="17864">
                  <c:v>7.5332401620634842E-2</c:v>
                </c:pt>
                <c:pt idx="17865">
                  <c:v>7.4422901621634369E-2</c:v>
                </c:pt>
                <c:pt idx="17866">
                  <c:v>7.5431868287635512E-2</c:v>
                </c:pt>
                <c:pt idx="17867">
                  <c:v>7.523151828763544E-2</c:v>
                </c:pt>
                <c:pt idx="17868">
                  <c:v>7.5073951620634377E-2</c:v>
                </c:pt>
                <c:pt idx="17869">
                  <c:v>7.4703184954635932E-2</c:v>
                </c:pt>
                <c:pt idx="17870">
                  <c:v>7.4172851621636143E-2</c:v>
                </c:pt>
                <c:pt idx="17871">
                  <c:v>7.3896801620635971E-2</c:v>
                </c:pt>
                <c:pt idx="17872">
                  <c:v>7.4664851620633771E-2</c:v>
                </c:pt>
                <c:pt idx="17873">
                  <c:v>7.4553184954634505E-2</c:v>
                </c:pt>
                <c:pt idx="17874">
                  <c:v>7.4508434954633801E-2</c:v>
                </c:pt>
                <c:pt idx="17875">
                  <c:v>7.3691218288635257E-2</c:v>
                </c:pt>
                <c:pt idx="17876">
                  <c:v>7.376915162163647E-2</c:v>
                </c:pt>
                <c:pt idx="17877">
                  <c:v>7.5545784954634515E-2</c:v>
                </c:pt>
                <c:pt idx="17878">
                  <c:v>7.6416201621634899E-2</c:v>
                </c:pt>
                <c:pt idx="17879">
                  <c:v>7.3226934954636308E-2</c:v>
                </c:pt>
                <c:pt idx="17880">
                  <c:v>7.4421834954634308E-2</c:v>
                </c:pt>
                <c:pt idx="17881">
                  <c:v>7.2899501621634416E-2</c:v>
                </c:pt>
                <c:pt idx="17882">
                  <c:v>7.4377101621635605E-2</c:v>
                </c:pt>
                <c:pt idx="17883">
                  <c:v>7.4215418288634455E-2</c:v>
                </c:pt>
                <c:pt idx="17884">
                  <c:v>7.3736384954635442E-2</c:v>
                </c:pt>
                <c:pt idx="17885">
                  <c:v>7.2845284954634965E-2</c:v>
                </c:pt>
                <c:pt idx="17886">
                  <c:v>7.2955568287635858E-2</c:v>
                </c:pt>
                <c:pt idx="17887">
                  <c:v>7.4246018288635002E-2</c:v>
                </c:pt>
                <c:pt idx="17888">
                  <c:v>7.3636901621634637E-2</c:v>
                </c:pt>
                <c:pt idx="17889">
                  <c:v>7.3640684954636187E-2</c:v>
                </c:pt>
                <c:pt idx="17890">
                  <c:v>7.2098584954636197E-2</c:v>
                </c:pt>
                <c:pt idx="17891">
                  <c:v>7.2729868287636196E-2</c:v>
                </c:pt>
                <c:pt idx="17892">
                  <c:v>7.4558518288636494E-2</c:v>
                </c:pt>
                <c:pt idx="17893">
                  <c:v>7.4495518287635593E-2</c:v>
                </c:pt>
                <c:pt idx="17894">
                  <c:v>7.3714001621635022E-2</c:v>
                </c:pt>
                <c:pt idx="17895">
                  <c:v>7.3593201620635457E-2</c:v>
                </c:pt>
                <c:pt idx="17896">
                  <c:v>7.3196751620635242E-2</c:v>
                </c:pt>
                <c:pt idx="17897">
                  <c:v>7.4857101621635197E-2</c:v>
                </c:pt>
                <c:pt idx="17898">
                  <c:v>7.4266851620634983E-2</c:v>
                </c:pt>
                <c:pt idx="17899">
                  <c:v>7.4330968288634752E-2</c:v>
                </c:pt>
                <c:pt idx="17900">
                  <c:v>7.3461851621635349E-2</c:v>
                </c:pt>
                <c:pt idx="17901">
                  <c:v>7.3540101621634962E-2</c:v>
                </c:pt>
                <c:pt idx="17902">
                  <c:v>7.4404768288635653E-2</c:v>
                </c:pt>
                <c:pt idx="17903">
                  <c:v>7.3996268288634953E-2</c:v>
                </c:pt>
                <c:pt idx="17904">
                  <c:v>7.368741828763517E-2</c:v>
                </c:pt>
                <c:pt idx="17905">
                  <c:v>7.2423634954635135E-2</c:v>
                </c:pt>
                <c:pt idx="17906">
                  <c:v>7.3571484954633976E-2</c:v>
                </c:pt>
                <c:pt idx="17907">
                  <c:v>7.5078318287633922E-2</c:v>
                </c:pt>
                <c:pt idx="17908">
                  <c:v>7.5928101620634708E-2</c:v>
                </c:pt>
                <c:pt idx="17909">
                  <c:v>7.5558234954636122E-2</c:v>
                </c:pt>
                <c:pt idx="17910">
                  <c:v>7.543041828763633E-2</c:v>
                </c:pt>
                <c:pt idx="17911">
                  <c:v>7.6412068287636276E-2</c:v>
                </c:pt>
                <c:pt idx="17912">
                  <c:v>7.8893684954634141E-2</c:v>
                </c:pt>
                <c:pt idx="17913">
                  <c:v>7.9310301621635576E-2</c:v>
                </c:pt>
                <c:pt idx="17914">
                  <c:v>7.8561934954635065E-2</c:v>
                </c:pt>
                <c:pt idx="17915">
                  <c:v>7.9324534954636677E-2</c:v>
                </c:pt>
                <c:pt idx="17916">
                  <c:v>7.90832182876339E-2</c:v>
                </c:pt>
                <c:pt idx="17917">
                  <c:v>8.0756134954634989E-2</c:v>
                </c:pt>
                <c:pt idx="17918">
                  <c:v>8.1479434954635638E-2</c:v>
                </c:pt>
                <c:pt idx="17919">
                  <c:v>8.0984534954636006E-2</c:v>
                </c:pt>
                <c:pt idx="17920">
                  <c:v>8.0816768288634849E-2</c:v>
                </c:pt>
                <c:pt idx="17921">
                  <c:v>8.171723495463637E-2</c:v>
                </c:pt>
                <c:pt idx="17922">
                  <c:v>8.3324768287633605E-2</c:v>
                </c:pt>
                <c:pt idx="17923">
                  <c:v>8.3193234954636625E-2</c:v>
                </c:pt>
                <c:pt idx="17924">
                  <c:v>8.3054301621636656E-2</c:v>
                </c:pt>
                <c:pt idx="17925">
                  <c:v>8.3134551620634684E-2</c:v>
                </c:pt>
                <c:pt idx="17926">
                  <c:v>8.3001918287635507E-2</c:v>
                </c:pt>
                <c:pt idx="17927">
                  <c:v>8.5250851620633755E-2</c:v>
                </c:pt>
                <c:pt idx="17928">
                  <c:v>8.5747368288634634E-2</c:v>
                </c:pt>
                <c:pt idx="17929">
                  <c:v>8.5008734954635928E-2</c:v>
                </c:pt>
                <c:pt idx="17930">
                  <c:v>8.4279868288634235E-2</c:v>
                </c:pt>
                <c:pt idx="17931">
                  <c:v>8.4437601621635411E-2</c:v>
                </c:pt>
                <c:pt idx="17932">
                  <c:v>8.5655601621636906E-2</c:v>
                </c:pt>
                <c:pt idx="17933">
                  <c:v>8.6032868288635017E-2</c:v>
                </c:pt>
                <c:pt idx="17934">
                  <c:v>8.6592784954635876E-2</c:v>
                </c:pt>
                <c:pt idx="17935">
                  <c:v>8.5696884954634372E-2</c:v>
                </c:pt>
                <c:pt idx="17936">
                  <c:v>8.5564884954633685E-2</c:v>
                </c:pt>
                <c:pt idx="17937">
                  <c:v>8.6579384954635602E-2</c:v>
                </c:pt>
                <c:pt idx="17938">
                  <c:v>8.6962533230634437E-2</c:v>
                </c:pt>
                <c:pt idx="17939">
                  <c:v>8.5919134954634574E-2</c:v>
                </c:pt>
                <c:pt idx="17940">
                  <c:v>8.5752618287633725E-2</c:v>
                </c:pt>
                <c:pt idx="17941">
                  <c:v>8.5382251621634625E-2</c:v>
                </c:pt>
                <c:pt idx="17942">
                  <c:v>8.6824184954634648E-2</c:v>
                </c:pt>
                <c:pt idx="17943">
                  <c:v>8.6911018287635061E-2</c:v>
                </c:pt>
                <c:pt idx="17944">
                  <c:v>8.6288001621635774E-2</c:v>
                </c:pt>
                <c:pt idx="17945">
                  <c:v>8.6105901621635811E-2</c:v>
                </c:pt>
                <c:pt idx="17946">
                  <c:v>8.6640518288635976E-2</c:v>
                </c:pt>
                <c:pt idx="17947">
                  <c:v>8.7628218287635479E-2</c:v>
                </c:pt>
                <c:pt idx="17948">
                  <c:v>8.790738495463471E-2</c:v>
                </c:pt>
                <c:pt idx="17949">
                  <c:v>8.6851434954635126E-2</c:v>
                </c:pt>
                <c:pt idx="17950">
                  <c:v>8.6821334954635093E-2</c:v>
                </c:pt>
                <c:pt idx="17951">
                  <c:v>8.7068468287634732E-2</c:v>
                </c:pt>
                <c:pt idx="17952">
                  <c:v>8.8047151621633818E-2</c:v>
                </c:pt>
                <c:pt idx="17953">
                  <c:v>8.8432634954635519E-2</c:v>
                </c:pt>
                <c:pt idx="17954">
                  <c:v>8.7977468287636557E-2</c:v>
                </c:pt>
                <c:pt idx="17955">
                  <c:v>8.6813834954634489E-2</c:v>
                </c:pt>
                <c:pt idx="17956">
                  <c:v>8.6651201621634671E-2</c:v>
                </c:pt>
                <c:pt idx="17957">
                  <c:v>8.7863068287635487E-2</c:v>
                </c:pt>
                <c:pt idx="17958">
                  <c:v>8.7775784954635144E-2</c:v>
                </c:pt>
                <c:pt idx="17959">
                  <c:v>8.7407984954634005E-2</c:v>
                </c:pt>
                <c:pt idx="17960">
                  <c:v>8.688036828763393E-2</c:v>
                </c:pt>
                <c:pt idx="17961">
                  <c:v>8.7363118287635461E-2</c:v>
                </c:pt>
                <c:pt idx="17962">
                  <c:v>8.8312184954634804E-2</c:v>
                </c:pt>
                <c:pt idx="17963">
                  <c:v>8.8020201620636757E-2</c:v>
                </c:pt>
                <c:pt idx="17964">
                  <c:v>8.7390401621634611E-2</c:v>
                </c:pt>
                <c:pt idx="17965">
                  <c:v>8.7353901620636082E-2</c:v>
                </c:pt>
                <c:pt idx="17966">
                  <c:v>8.6987118287636195E-2</c:v>
                </c:pt>
                <c:pt idx="17967">
                  <c:v>8.8272584954635663E-2</c:v>
                </c:pt>
                <c:pt idx="17968">
                  <c:v>8.8019684954634331E-2</c:v>
                </c:pt>
                <c:pt idx="17969">
                  <c:v>8.6545484954633795E-2</c:v>
                </c:pt>
                <c:pt idx="17970">
                  <c:v>8.6302568288635501E-2</c:v>
                </c:pt>
                <c:pt idx="17971">
                  <c:v>8.6857501620634908E-2</c:v>
                </c:pt>
                <c:pt idx="17972">
                  <c:v>8.8299501621634052E-2</c:v>
                </c:pt>
                <c:pt idx="17973">
                  <c:v>8.8162418287636074E-2</c:v>
                </c:pt>
                <c:pt idx="17974">
                  <c:v>8.788871828863512E-2</c:v>
                </c:pt>
                <c:pt idx="17975">
                  <c:v>8.7356351620636291E-2</c:v>
                </c:pt>
                <c:pt idx="17976">
                  <c:v>8.8003684954635647E-2</c:v>
                </c:pt>
                <c:pt idx="17977">
                  <c:v>8.9025801621636008E-2</c:v>
                </c:pt>
                <c:pt idx="17978">
                  <c:v>8.8955084954635583E-2</c:v>
                </c:pt>
                <c:pt idx="17979">
                  <c:v>8.88583849546353E-2</c:v>
                </c:pt>
                <c:pt idx="17980">
                  <c:v>8.7802084954635179E-2</c:v>
                </c:pt>
                <c:pt idx="17981">
                  <c:v>8.7824534954634631E-2</c:v>
                </c:pt>
                <c:pt idx="17982">
                  <c:v>8.8738868287634803E-2</c:v>
                </c:pt>
                <c:pt idx="17983">
                  <c:v>8.8471501621636778E-2</c:v>
                </c:pt>
                <c:pt idx="17984">
                  <c:v>8.7965384954635711E-2</c:v>
                </c:pt>
                <c:pt idx="17985">
                  <c:v>8.7534984954634881E-2</c:v>
                </c:pt>
                <c:pt idx="17986">
                  <c:v>8.7740268287635731E-2</c:v>
                </c:pt>
                <c:pt idx="17987">
                  <c:v>8.9706534954636569E-2</c:v>
                </c:pt>
                <c:pt idx="17988">
                  <c:v>8.9741584954635828E-2</c:v>
                </c:pt>
                <c:pt idx="17989">
                  <c:v>8.9547384954634796E-2</c:v>
                </c:pt>
                <c:pt idx="17990">
                  <c:v>8.9020551620634963E-2</c:v>
                </c:pt>
                <c:pt idx="17991">
                  <c:v>8.9503801620635232E-2</c:v>
                </c:pt>
                <c:pt idx="17992">
                  <c:v>9.0130534954635438E-2</c:v>
                </c:pt>
                <c:pt idx="17993">
                  <c:v>8.9793501620634958E-2</c:v>
                </c:pt>
                <c:pt idx="17994">
                  <c:v>8.8912534954633943E-2</c:v>
                </c:pt>
                <c:pt idx="17995">
                  <c:v>8.7969534954634471E-2</c:v>
                </c:pt>
                <c:pt idx="17996">
                  <c:v>8.7534834954634905E-2</c:v>
                </c:pt>
                <c:pt idx="17997">
                  <c:v>8.8605684954636305E-2</c:v>
                </c:pt>
                <c:pt idx="17998">
                  <c:v>8.8555351621634332E-2</c:v>
                </c:pt>
                <c:pt idx="17999">
                  <c:v>8.8010768287634905E-2</c:v>
                </c:pt>
                <c:pt idx="18000">
                  <c:v>8.7256901621634159E-2</c:v>
                </c:pt>
                <c:pt idx="18001">
                  <c:v>8.7619368288635174E-2</c:v>
                </c:pt>
                <c:pt idx="18002">
                  <c:v>8.8877151620636058E-2</c:v>
                </c:pt>
                <c:pt idx="18003">
                  <c:v>8.9315401620634477E-2</c:v>
                </c:pt>
                <c:pt idx="18004">
                  <c:v>8.9140468288634894E-2</c:v>
                </c:pt>
                <c:pt idx="18005">
                  <c:v>8.8606884954636117E-2</c:v>
                </c:pt>
                <c:pt idx="18006">
                  <c:v>8.8917368288635418E-2</c:v>
                </c:pt>
                <c:pt idx="18007">
                  <c:v>8.9571634954635743E-2</c:v>
                </c:pt>
                <c:pt idx="18008">
                  <c:v>8.9591168288636697E-2</c:v>
                </c:pt>
                <c:pt idx="18009">
                  <c:v>8.9335801621636707E-2</c:v>
                </c:pt>
                <c:pt idx="18010">
                  <c:v>8.8589901621634853E-2</c:v>
                </c:pt>
                <c:pt idx="18011">
                  <c:v>8.8297901621634894E-2</c:v>
                </c:pt>
                <c:pt idx="18012">
                  <c:v>8.9221001621634516E-2</c:v>
                </c:pt>
                <c:pt idx="18013">
                  <c:v>8.9336368288634477E-2</c:v>
                </c:pt>
                <c:pt idx="18014">
                  <c:v>8.8922834954635294E-2</c:v>
                </c:pt>
                <c:pt idx="18015">
                  <c:v>8.8996301620634016E-2</c:v>
                </c:pt>
                <c:pt idx="18016">
                  <c:v>8.8738518287634266E-2</c:v>
                </c:pt>
                <c:pt idx="18017">
                  <c:v>9.0656218287634177E-2</c:v>
                </c:pt>
                <c:pt idx="18018">
                  <c:v>9.0307951620635679E-2</c:v>
                </c:pt>
                <c:pt idx="18019">
                  <c:v>8.9930718287634465E-2</c:v>
                </c:pt>
                <c:pt idx="18020">
                  <c:v>8.9466618287634164E-2</c:v>
                </c:pt>
                <c:pt idx="18021">
                  <c:v>8.9499518287634944E-2</c:v>
                </c:pt>
                <c:pt idx="18022">
                  <c:v>9.1207601621636686E-2</c:v>
                </c:pt>
                <c:pt idx="18023">
                  <c:v>9.0498184954634825E-2</c:v>
                </c:pt>
                <c:pt idx="18024">
                  <c:v>8.9684684954635246E-2</c:v>
                </c:pt>
                <c:pt idx="18025">
                  <c:v>8.9156601621635106E-2</c:v>
                </c:pt>
                <c:pt idx="18026">
                  <c:v>8.9778368287635774E-2</c:v>
                </c:pt>
                <c:pt idx="18027">
                  <c:v>8.9987368287635677E-2</c:v>
                </c:pt>
                <c:pt idx="18028">
                  <c:v>9.0588951621635078E-2</c:v>
                </c:pt>
                <c:pt idx="18029">
                  <c:v>9.0106918287634757E-2</c:v>
                </c:pt>
                <c:pt idx="18030">
                  <c:v>8.9470184954635018E-2</c:v>
                </c:pt>
                <c:pt idx="18031">
                  <c:v>8.9752151621634996E-2</c:v>
                </c:pt>
                <c:pt idx="18032">
                  <c:v>9.1420168287635578E-2</c:v>
                </c:pt>
                <c:pt idx="18033">
                  <c:v>9.0367534954635703E-2</c:v>
                </c:pt>
                <c:pt idx="18034">
                  <c:v>8.9925668287635846E-2</c:v>
                </c:pt>
                <c:pt idx="18035">
                  <c:v>8.9584701621635704E-2</c:v>
                </c:pt>
                <c:pt idx="18036">
                  <c:v>8.9148001621635858E-2</c:v>
                </c:pt>
                <c:pt idx="18037">
                  <c:v>9.057676828863484E-2</c:v>
                </c:pt>
                <c:pt idx="18038">
                  <c:v>9.0381101620634313E-2</c:v>
                </c:pt>
                <c:pt idx="18039">
                  <c:v>8.9812001620636212E-2</c:v>
                </c:pt>
                <c:pt idx="18040">
                  <c:v>8.9633451621635191E-2</c:v>
                </c:pt>
                <c:pt idx="18041">
                  <c:v>8.914786828863433E-2</c:v>
                </c:pt>
                <c:pt idx="18042">
                  <c:v>9.1032751620634317E-2</c:v>
                </c:pt>
                <c:pt idx="18043">
                  <c:v>9.0795734954633917E-2</c:v>
                </c:pt>
                <c:pt idx="18044">
                  <c:v>9.001213495463381E-2</c:v>
                </c:pt>
                <c:pt idx="18045">
                  <c:v>8.9380618288634667E-2</c:v>
                </c:pt>
                <c:pt idx="18046">
                  <c:v>8.9969934954634484E-2</c:v>
                </c:pt>
                <c:pt idx="18047">
                  <c:v>9.1093501620633704E-2</c:v>
                </c:pt>
                <c:pt idx="18048">
                  <c:v>9.0786218288634674E-2</c:v>
                </c:pt>
                <c:pt idx="18049">
                  <c:v>9.1117918288634941E-2</c:v>
                </c:pt>
                <c:pt idx="18050">
                  <c:v>9.0208268288636179E-2</c:v>
                </c:pt>
                <c:pt idx="18051">
                  <c:v>9.0087568287634229E-2</c:v>
                </c:pt>
                <c:pt idx="18052">
                  <c:v>9.0670984954634465E-2</c:v>
                </c:pt>
                <c:pt idx="18053">
                  <c:v>9.0295084954636368E-2</c:v>
                </c:pt>
                <c:pt idx="18054">
                  <c:v>8.9457734954635187E-2</c:v>
                </c:pt>
                <c:pt idx="18055">
                  <c:v>8.9636918287634787E-2</c:v>
                </c:pt>
                <c:pt idx="18056">
                  <c:v>8.9557284954635025E-2</c:v>
                </c:pt>
                <c:pt idx="18057">
                  <c:v>9.0554951621633878E-2</c:v>
                </c:pt>
                <c:pt idx="18058">
                  <c:v>9.1507051621634888E-2</c:v>
                </c:pt>
                <c:pt idx="18059">
                  <c:v>9.1067551621636073E-2</c:v>
                </c:pt>
                <c:pt idx="18060">
                  <c:v>9.0049318288634966E-2</c:v>
                </c:pt>
                <c:pt idx="18061">
                  <c:v>9.055073495463431E-2</c:v>
                </c:pt>
                <c:pt idx="18062">
                  <c:v>9.1291501620634735E-2</c:v>
                </c:pt>
                <c:pt idx="18063">
                  <c:v>9.1152551620634542E-2</c:v>
                </c:pt>
                <c:pt idx="18064">
                  <c:v>9.1376984954635448E-2</c:v>
                </c:pt>
                <c:pt idx="18065">
                  <c:v>9.0746701621634701E-2</c:v>
                </c:pt>
                <c:pt idx="18066">
                  <c:v>9.0398584954634403E-2</c:v>
                </c:pt>
                <c:pt idx="18067">
                  <c:v>9.1304084954634407E-2</c:v>
                </c:pt>
                <c:pt idx="18068">
                  <c:v>9.0954268287635559E-2</c:v>
                </c:pt>
                <c:pt idx="18069">
                  <c:v>9.0774284954635492E-2</c:v>
                </c:pt>
                <c:pt idx="18070">
                  <c:v>9.0207601620635375E-2</c:v>
                </c:pt>
                <c:pt idx="18071">
                  <c:v>9.0970301620636379E-2</c:v>
                </c:pt>
                <c:pt idx="18072">
                  <c:v>9.1303418287635468E-2</c:v>
                </c:pt>
                <c:pt idx="18073">
                  <c:v>9.2006818288634579E-2</c:v>
                </c:pt>
                <c:pt idx="18074">
                  <c:v>9.1507501621634818E-2</c:v>
                </c:pt>
                <c:pt idx="18075">
                  <c:v>9.1564134954635806E-2</c:v>
                </c:pt>
                <c:pt idx="18076">
                  <c:v>9.1357834954635481E-2</c:v>
                </c:pt>
                <c:pt idx="18077">
                  <c:v>9.2116218287635748E-2</c:v>
                </c:pt>
                <c:pt idx="18078">
                  <c:v>9.1023418288635499E-2</c:v>
                </c:pt>
                <c:pt idx="18079">
                  <c:v>9.1159318287635488E-2</c:v>
                </c:pt>
                <c:pt idx="18080">
                  <c:v>9.029905162163479E-2</c:v>
                </c:pt>
                <c:pt idx="18081">
                  <c:v>9.0805951621634323E-2</c:v>
                </c:pt>
                <c:pt idx="18082">
                  <c:v>9.0682918288635422E-2</c:v>
                </c:pt>
                <c:pt idx="18083">
                  <c:v>9.0038518288634878E-2</c:v>
                </c:pt>
                <c:pt idx="18084">
                  <c:v>8.9496318287634852E-2</c:v>
                </c:pt>
                <c:pt idx="18085">
                  <c:v>8.9587251620635217E-2</c:v>
                </c:pt>
                <c:pt idx="18086">
                  <c:v>8.9687618287635745E-2</c:v>
                </c:pt>
                <c:pt idx="18087">
                  <c:v>9.0674818288634912E-2</c:v>
                </c:pt>
                <c:pt idx="18088">
                  <c:v>9.0896884954636464E-2</c:v>
                </c:pt>
                <c:pt idx="18089">
                  <c:v>9.0616718288634518E-2</c:v>
                </c:pt>
                <c:pt idx="18090">
                  <c:v>9.0143801621635961E-2</c:v>
                </c:pt>
                <c:pt idx="18091">
                  <c:v>8.9447018287634267E-2</c:v>
                </c:pt>
                <c:pt idx="18092">
                  <c:v>9.0784618287635427E-2</c:v>
                </c:pt>
                <c:pt idx="18093">
                  <c:v>9.0761984954633862E-2</c:v>
                </c:pt>
                <c:pt idx="18094">
                  <c:v>8.9937634954635387E-2</c:v>
                </c:pt>
                <c:pt idx="18095">
                  <c:v>8.9766284954634928E-2</c:v>
                </c:pt>
                <c:pt idx="18096">
                  <c:v>8.9586834954633959E-2</c:v>
                </c:pt>
                <c:pt idx="18097">
                  <c:v>9.1054901620635592E-2</c:v>
                </c:pt>
                <c:pt idx="18098">
                  <c:v>9.078030162063469E-2</c:v>
                </c:pt>
                <c:pt idx="18099">
                  <c:v>9.040160162063407E-2</c:v>
                </c:pt>
                <c:pt idx="18100">
                  <c:v>9.0007701621635322E-2</c:v>
                </c:pt>
                <c:pt idx="18101">
                  <c:v>9.0579184954634601E-2</c:v>
                </c:pt>
                <c:pt idx="18102">
                  <c:v>9.0934818288635727E-2</c:v>
                </c:pt>
                <c:pt idx="18103">
                  <c:v>9.1305918287634485E-2</c:v>
                </c:pt>
                <c:pt idx="18104">
                  <c:v>9.1079034954635235E-2</c:v>
                </c:pt>
                <c:pt idx="18105">
                  <c:v>9.0114068287634824E-2</c:v>
                </c:pt>
                <c:pt idx="18106">
                  <c:v>9.0761134954634587E-2</c:v>
                </c:pt>
                <c:pt idx="18107">
                  <c:v>9.1162918287634925E-2</c:v>
                </c:pt>
                <c:pt idx="18108">
                  <c:v>9.1176718287634545E-2</c:v>
                </c:pt>
                <c:pt idx="18109">
                  <c:v>9.0392518287634532E-2</c:v>
                </c:pt>
                <c:pt idx="18110">
                  <c:v>8.977786828763526E-2</c:v>
                </c:pt>
                <c:pt idx="18111">
                  <c:v>8.980298495463393E-2</c:v>
                </c:pt>
                <c:pt idx="18112">
                  <c:v>9.0741434954635297E-2</c:v>
                </c:pt>
                <c:pt idx="18113">
                  <c:v>9.1615468287635254E-2</c:v>
                </c:pt>
                <c:pt idx="18114">
                  <c:v>9.1682034954635144E-2</c:v>
                </c:pt>
                <c:pt idx="18115">
                  <c:v>9.1185568287634938E-2</c:v>
                </c:pt>
                <c:pt idx="18116">
                  <c:v>9.077260162163539E-2</c:v>
                </c:pt>
                <c:pt idx="18117">
                  <c:v>9.2493451621635275E-2</c:v>
                </c:pt>
                <c:pt idx="18118">
                  <c:v>9.2917901620633986E-2</c:v>
                </c:pt>
                <c:pt idx="18119">
                  <c:v>9.2653201620635089E-2</c:v>
                </c:pt>
                <c:pt idx="18120">
                  <c:v>9.2487501620634932E-2</c:v>
                </c:pt>
                <c:pt idx="18121">
                  <c:v>9.2498901621635016E-2</c:v>
                </c:pt>
                <c:pt idx="18122">
                  <c:v>9.3873084954635561E-2</c:v>
                </c:pt>
                <c:pt idx="18123">
                  <c:v>9.3846834954634334E-2</c:v>
                </c:pt>
                <c:pt idx="18124">
                  <c:v>9.3550018287636677E-2</c:v>
                </c:pt>
                <c:pt idx="18125">
                  <c:v>9.2496851621635928E-2</c:v>
                </c:pt>
                <c:pt idx="18126">
                  <c:v>9.2721001620635152E-2</c:v>
                </c:pt>
                <c:pt idx="18127">
                  <c:v>9.402726828763433E-2</c:v>
                </c:pt>
                <c:pt idx="18128">
                  <c:v>9.4199618287635817E-2</c:v>
                </c:pt>
                <c:pt idx="18129">
                  <c:v>9.3828068287635263E-2</c:v>
                </c:pt>
                <c:pt idx="18130">
                  <c:v>9.3277968287635377E-2</c:v>
                </c:pt>
                <c:pt idx="18131">
                  <c:v>9.3078551620635525E-2</c:v>
                </c:pt>
                <c:pt idx="18132">
                  <c:v>9.4626368288634938E-2</c:v>
                </c:pt>
                <c:pt idx="18133">
                  <c:v>9.4036018287635331E-2</c:v>
                </c:pt>
                <c:pt idx="18134">
                  <c:v>9.338643495463464E-2</c:v>
                </c:pt>
                <c:pt idx="18135">
                  <c:v>9.2948384954635005E-2</c:v>
                </c:pt>
                <c:pt idx="18136">
                  <c:v>9.2711651621634333E-2</c:v>
                </c:pt>
                <c:pt idx="18137">
                  <c:v>9.3351334954634796E-2</c:v>
                </c:pt>
                <c:pt idx="18138">
                  <c:v>9.3384834954635482E-2</c:v>
                </c:pt>
                <c:pt idx="18139">
                  <c:v>9.3549668287634363E-2</c:v>
                </c:pt>
                <c:pt idx="18140">
                  <c:v>9.3686568288635558E-2</c:v>
                </c:pt>
                <c:pt idx="18141">
                  <c:v>9.3583234954635858E-2</c:v>
                </c:pt>
                <c:pt idx="18142">
                  <c:v>9.5258651621635965E-2</c:v>
                </c:pt>
                <c:pt idx="18143">
                  <c:v>9.5497918287636013E-2</c:v>
                </c:pt>
                <c:pt idx="18144">
                  <c:v>9.4847501621636271E-2</c:v>
                </c:pt>
                <c:pt idx="18145">
                  <c:v>9.386391828763499E-2</c:v>
                </c:pt>
                <c:pt idx="18146">
                  <c:v>9.4442218287635799E-2</c:v>
                </c:pt>
                <c:pt idx="18147">
                  <c:v>9.6155868288635121E-2</c:v>
                </c:pt>
                <c:pt idx="18148">
                  <c:v>9.5967334954636302E-2</c:v>
                </c:pt>
                <c:pt idx="18149">
                  <c:v>9.5285034954635167E-2</c:v>
                </c:pt>
                <c:pt idx="18150">
                  <c:v>9.4773184954634632E-2</c:v>
                </c:pt>
                <c:pt idx="18151">
                  <c:v>9.5210734954635529E-2</c:v>
                </c:pt>
                <c:pt idx="18152">
                  <c:v>9.6277768287634929E-2</c:v>
                </c:pt>
                <c:pt idx="18153">
                  <c:v>9.6320584954634386E-2</c:v>
                </c:pt>
                <c:pt idx="18154">
                  <c:v>9.6348384954635963E-2</c:v>
                </c:pt>
                <c:pt idx="18155">
                  <c:v>9.6067468288634134E-2</c:v>
                </c:pt>
                <c:pt idx="18156">
                  <c:v>9.6546068288635128E-2</c:v>
                </c:pt>
                <c:pt idx="18157">
                  <c:v>9.7628934954636565E-2</c:v>
                </c:pt>
                <c:pt idx="18158">
                  <c:v>9.8204068287635865E-2</c:v>
                </c:pt>
                <c:pt idx="18159">
                  <c:v>9.6985034954634758E-2</c:v>
                </c:pt>
                <c:pt idx="18160">
                  <c:v>9.6854351621635276E-2</c:v>
                </c:pt>
                <c:pt idx="18161">
                  <c:v>9.6626168288635045E-2</c:v>
                </c:pt>
                <c:pt idx="18162">
                  <c:v>9.8304101620634216E-2</c:v>
                </c:pt>
                <c:pt idx="18163">
                  <c:v>9.8080784954635819E-2</c:v>
                </c:pt>
                <c:pt idx="18164">
                  <c:v>9.7247734954635151E-2</c:v>
                </c:pt>
                <c:pt idx="18165">
                  <c:v>9.7332801621634518E-2</c:v>
                </c:pt>
                <c:pt idx="18166">
                  <c:v>9.8096051621634844E-2</c:v>
                </c:pt>
                <c:pt idx="18167">
                  <c:v>9.9507451621635129E-2</c:v>
                </c:pt>
                <c:pt idx="18168">
                  <c:v>9.9543634954635168E-2</c:v>
                </c:pt>
                <c:pt idx="18169">
                  <c:v>9.9078951620635097E-2</c:v>
                </c:pt>
                <c:pt idx="18170">
                  <c:v>4.5623663723325332E-2</c:v>
                </c:pt>
                <c:pt idx="18172">
                  <c:v>7.999834892683684E-2</c:v>
                </c:pt>
                <c:pt idx="18173" formatCode="General">
                  <c:v>7.3197263865330828E-3</c:v>
                </c:pt>
              </c:numCache>
            </c:numRef>
          </c:yVal>
          <c:smooth val="0"/>
        </c:ser>
        <c:ser>
          <c:idx val="2"/>
          <c:order val="2"/>
          <c:tx>
            <c:strRef>
              <c:f>GGAa_A!$AC$1:$AC$3</c:f>
              <c:strCache>
                <c:ptCount val="1"/>
                <c:pt idx="0">
                  <c:v>1 0</c:v>
                </c:pt>
              </c:strCache>
            </c:strRef>
          </c:tx>
          <c:spPr>
            <a:ln w="6350">
              <a:solidFill>
                <a:srgbClr val="00B050"/>
              </a:solidFill>
            </a:ln>
          </c:spPr>
          <c:marker>
            <c:symbol val="none"/>
          </c:marker>
          <c:xVal>
            <c:numRef>
              <c:f>GGAa_A!$C$4:$C$18204</c:f>
              <c:numCache>
                <c:formatCode>m/d/yy\ h:mm;@</c:formatCode>
                <c:ptCount val="18201"/>
                <c:pt idx="0">
                  <c:v>41138</c:v>
                </c:pt>
                <c:pt idx="1">
                  <c:v>41138.000695000002</c:v>
                </c:pt>
                <c:pt idx="2">
                  <c:v>41138.001388999997</c:v>
                </c:pt>
                <c:pt idx="3">
                  <c:v>41138.002084</c:v>
                </c:pt>
                <c:pt idx="4">
                  <c:v>41138.002778000002</c:v>
                </c:pt>
                <c:pt idx="5">
                  <c:v>41138.003472999997</c:v>
                </c:pt>
                <c:pt idx="6">
                  <c:v>41138.004166999999</c:v>
                </c:pt>
                <c:pt idx="7">
                  <c:v>41138.004862000002</c:v>
                </c:pt>
                <c:pt idx="8">
                  <c:v>41138.005555999996</c:v>
                </c:pt>
                <c:pt idx="9">
                  <c:v>41138.006249999999</c:v>
                </c:pt>
                <c:pt idx="10">
                  <c:v>41138.006945000001</c:v>
                </c:pt>
                <c:pt idx="11">
                  <c:v>41138.007639000003</c:v>
                </c:pt>
                <c:pt idx="12">
                  <c:v>41138.008333999998</c:v>
                </c:pt>
                <c:pt idx="13">
                  <c:v>41138.009028</c:v>
                </c:pt>
                <c:pt idx="14">
                  <c:v>41138.009723000003</c:v>
                </c:pt>
                <c:pt idx="15">
                  <c:v>41138.010416999998</c:v>
                </c:pt>
                <c:pt idx="16">
                  <c:v>41138.011112</c:v>
                </c:pt>
                <c:pt idx="17">
                  <c:v>41138.011806000002</c:v>
                </c:pt>
                <c:pt idx="18">
                  <c:v>41138.012499999997</c:v>
                </c:pt>
                <c:pt idx="19">
                  <c:v>41138.013195</c:v>
                </c:pt>
                <c:pt idx="20">
                  <c:v>41138.013889000002</c:v>
                </c:pt>
                <c:pt idx="21">
                  <c:v>41138.014583999997</c:v>
                </c:pt>
                <c:pt idx="22">
                  <c:v>41138.015277999999</c:v>
                </c:pt>
                <c:pt idx="23">
                  <c:v>41138.015973000001</c:v>
                </c:pt>
                <c:pt idx="24">
                  <c:v>41138.016667000004</c:v>
                </c:pt>
                <c:pt idx="25">
                  <c:v>41138.017361999999</c:v>
                </c:pt>
                <c:pt idx="26">
                  <c:v>41138.018056000001</c:v>
                </c:pt>
                <c:pt idx="27">
                  <c:v>41138.018750000003</c:v>
                </c:pt>
                <c:pt idx="28">
                  <c:v>41138.019444999998</c:v>
                </c:pt>
                <c:pt idx="29">
                  <c:v>41138.020139</c:v>
                </c:pt>
                <c:pt idx="30">
                  <c:v>41138.020834000003</c:v>
                </c:pt>
                <c:pt idx="31">
                  <c:v>41138.021527999997</c:v>
                </c:pt>
                <c:pt idx="32">
                  <c:v>41138.022223</c:v>
                </c:pt>
                <c:pt idx="33">
                  <c:v>41138.022917000002</c:v>
                </c:pt>
                <c:pt idx="34">
                  <c:v>41138.023611999997</c:v>
                </c:pt>
                <c:pt idx="35">
                  <c:v>41138.024305999999</c:v>
                </c:pt>
                <c:pt idx="36">
                  <c:v>41138.025000000001</c:v>
                </c:pt>
                <c:pt idx="37">
                  <c:v>41138.025694999997</c:v>
                </c:pt>
                <c:pt idx="38">
                  <c:v>41138.026388999999</c:v>
                </c:pt>
                <c:pt idx="39">
                  <c:v>41138.027084000001</c:v>
                </c:pt>
                <c:pt idx="40">
                  <c:v>41138.027778000003</c:v>
                </c:pt>
                <c:pt idx="41">
                  <c:v>41138.028472999998</c:v>
                </c:pt>
                <c:pt idx="42">
                  <c:v>41138.029167000001</c:v>
                </c:pt>
                <c:pt idx="43">
                  <c:v>41138.029862000003</c:v>
                </c:pt>
                <c:pt idx="44">
                  <c:v>41138.030555999998</c:v>
                </c:pt>
                <c:pt idx="45">
                  <c:v>41138.03125</c:v>
                </c:pt>
                <c:pt idx="46">
                  <c:v>41138.031945000002</c:v>
                </c:pt>
                <c:pt idx="47">
                  <c:v>41138.032638999997</c:v>
                </c:pt>
                <c:pt idx="48">
                  <c:v>41138.033334</c:v>
                </c:pt>
                <c:pt idx="49">
                  <c:v>41138.034028000002</c:v>
                </c:pt>
                <c:pt idx="50">
                  <c:v>41138.034722999997</c:v>
                </c:pt>
                <c:pt idx="51">
                  <c:v>41138.035416999999</c:v>
                </c:pt>
                <c:pt idx="52">
                  <c:v>41138.036112000002</c:v>
                </c:pt>
                <c:pt idx="53">
                  <c:v>41138.036805999996</c:v>
                </c:pt>
                <c:pt idx="54">
                  <c:v>41138.037499999999</c:v>
                </c:pt>
                <c:pt idx="55">
                  <c:v>41138.038195000001</c:v>
                </c:pt>
                <c:pt idx="56">
                  <c:v>41138.038889000003</c:v>
                </c:pt>
                <c:pt idx="57">
                  <c:v>41138.039583999998</c:v>
                </c:pt>
                <c:pt idx="58">
                  <c:v>41138.040278</c:v>
                </c:pt>
                <c:pt idx="59">
                  <c:v>41138.040973000003</c:v>
                </c:pt>
                <c:pt idx="60">
                  <c:v>41138.041666999998</c:v>
                </c:pt>
                <c:pt idx="61">
                  <c:v>41138.042362</c:v>
                </c:pt>
                <c:pt idx="62">
                  <c:v>41138.043056000002</c:v>
                </c:pt>
                <c:pt idx="63">
                  <c:v>41138.043749999997</c:v>
                </c:pt>
                <c:pt idx="64">
                  <c:v>41138.044445</c:v>
                </c:pt>
                <c:pt idx="65">
                  <c:v>41138.045139000002</c:v>
                </c:pt>
                <c:pt idx="66">
                  <c:v>41138.045833999997</c:v>
                </c:pt>
                <c:pt idx="67">
                  <c:v>41138.046527999999</c:v>
                </c:pt>
                <c:pt idx="68">
                  <c:v>41138.047223000001</c:v>
                </c:pt>
                <c:pt idx="69">
                  <c:v>41138.047917000004</c:v>
                </c:pt>
                <c:pt idx="70">
                  <c:v>41138.048611999999</c:v>
                </c:pt>
                <c:pt idx="71">
                  <c:v>41138.049306000001</c:v>
                </c:pt>
                <c:pt idx="72">
                  <c:v>41138.050000000003</c:v>
                </c:pt>
                <c:pt idx="73">
                  <c:v>41138.050694999998</c:v>
                </c:pt>
                <c:pt idx="74">
                  <c:v>41138.051389</c:v>
                </c:pt>
                <c:pt idx="75">
                  <c:v>41138.052084000003</c:v>
                </c:pt>
                <c:pt idx="76">
                  <c:v>41138.052777999997</c:v>
                </c:pt>
                <c:pt idx="77">
                  <c:v>41138.053473</c:v>
                </c:pt>
                <c:pt idx="78">
                  <c:v>41138.054167000002</c:v>
                </c:pt>
                <c:pt idx="79">
                  <c:v>41138.054861999997</c:v>
                </c:pt>
                <c:pt idx="80">
                  <c:v>41138.055555999999</c:v>
                </c:pt>
                <c:pt idx="81">
                  <c:v>41138.056250000001</c:v>
                </c:pt>
                <c:pt idx="82">
                  <c:v>41138.056944999997</c:v>
                </c:pt>
                <c:pt idx="83">
                  <c:v>41138.057638999999</c:v>
                </c:pt>
                <c:pt idx="84">
                  <c:v>41138.058334000001</c:v>
                </c:pt>
                <c:pt idx="85">
                  <c:v>41138.059028000003</c:v>
                </c:pt>
                <c:pt idx="86">
                  <c:v>41138.059722999998</c:v>
                </c:pt>
                <c:pt idx="87">
                  <c:v>41138.060417000001</c:v>
                </c:pt>
                <c:pt idx="88">
                  <c:v>41138.061112000003</c:v>
                </c:pt>
                <c:pt idx="89">
                  <c:v>41138.061805999998</c:v>
                </c:pt>
                <c:pt idx="90">
                  <c:v>41138.0625</c:v>
                </c:pt>
                <c:pt idx="91">
                  <c:v>41138.063195000002</c:v>
                </c:pt>
                <c:pt idx="92">
                  <c:v>41138.063888999997</c:v>
                </c:pt>
                <c:pt idx="93">
                  <c:v>41138.064584</c:v>
                </c:pt>
                <c:pt idx="94">
                  <c:v>41138.065278000002</c:v>
                </c:pt>
                <c:pt idx="95">
                  <c:v>41138.065972999997</c:v>
                </c:pt>
                <c:pt idx="96">
                  <c:v>41138.066666999999</c:v>
                </c:pt>
                <c:pt idx="97">
                  <c:v>41138.067362000002</c:v>
                </c:pt>
                <c:pt idx="98">
                  <c:v>41138.068055999996</c:v>
                </c:pt>
                <c:pt idx="99">
                  <c:v>41138.068749999999</c:v>
                </c:pt>
                <c:pt idx="100">
                  <c:v>41138.069445000001</c:v>
                </c:pt>
                <c:pt idx="101">
                  <c:v>41138.070139000003</c:v>
                </c:pt>
                <c:pt idx="102">
                  <c:v>41138.070833999998</c:v>
                </c:pt>
                <c:pt idx="103">
                  <c:v>41138.071528</c:v>
                </c:pt>
                <c:pt idx="104">
                  <c:v>41138.072223000003</c:v>
                </c:pt>
                <c:pt idx="105">
                  <c:v>41138.072916999998</c:v>
                </c:pt>
                <c:pt idx="106">
                  <c:v>41138.073612</c:v>
                </c:pt>
                <c:pt idx="107">
                  <c:v>41138.074306000002</c:v>
                </c:pt>
                <c:pt idx="108">
                  <c:v>41138.074999999997</c:v>
                </c:pt>
                <c:pt idx="109">
                  <c:v>41138.075695</c:v>
                </c:pt>
                <c:pt idx="110">
                  <c:v>41138.076389000002</c:v>
                </c:pt>
                <c:pt idx="111">
                  <c:v>41138.077083999997</c:v>
                </c:pt>
                <c:pt idx="112">
                  <c:v>41138.077777999999</c:v>
                </c:pt>
                <c:pt idx="113">
                  <c:v>41138.078473000001</c:v>
                </c:pt>
                <c:pt idx="114">
                  <c:v>41138.079167000004</c:v>
                </c:pt>
                <c:pt idx="115">
                  <c:v>41138.079861999999</c:v>
                </c:pt>
                <c:pt idx="116">
                  <c:v>41138.080556000001</c:v>
                </c:pt>
                <c:pt idx="117">
                  <c:v>41138.081250000003</c:v>
                </c:pt>
                <c:pt idx="118">
                  <c:v>41138.081944999998</c:v>
                </c:pt>
                <c:pt idx="119">
                  <c:v>41138.082639</c:v>
                </c:pt>
                <c:pt idx="120">
                  <c:v>41138.083334000003</c:v>
                </c:pt>
                <c:pt idx="121">
                  <c:v>41138.084027999997</c:v>
                </c:pt>
                <c:pt idx="122">
                  <c:v>41138.084723</c:v>
                </c:pt>
                <c:pt idx="123">
                  <c:v>41138.085417000002</c:v>
                </c:pt>
                <c:pt idx="124">
                  <c:v>41138.086111999997</c:v>
                </c:pt>
                <c:pt idx="125">
                  <c:v>41138.086805999999</c:v>
                </c:pt>
                <c:pt idx="126">
                  <c:v>41138.087500000001</c:v>
                </c:pt>
                <c:pt idx="127">
                  <c:v>41138.088194999997</c:v>
                </c:pt>
                <c:pt idx="128">
                  <c:v>41138.088888999999</c:v>
                </c:pt>
                <c:pt idx="129">
                  <c:v>41138.089584000001</c:v>
                </c:pt>
                <c:pt idx="130">
                  <c:v>41138.090278000003</c:v>
                </c:pt>
                <c:pt idx="131">
                  <c:v>41138.090972999998</c:v>
                </c:pt>
                <c:pt idx="132">
                  <c:v>41138.091667000001</c:v>
                </c:pt>
                <c:pt idx="133">
                  <c:v>41138.092362000003</c:v>
                </c:pt>
                <c:pt idx="134">
                  <c:v>41138.093055999998</c:v>
                </c:pt>
                <c:pt idx="135">
                  <c:v>41138.09375</c:v>
                </c:pt>
                <c:pt idx="136">
                  <c:v>41138.094445000002</c:v>
                </c:pt>
                <c:pt idx="137">
                  <c:v>41138.095138999997</c:v>
                </c:pt>
                <c:pt idx="138">
                  <c:v>41138.095834</c:v>
                </c:pt>
                <c:pt idx="139">
                  <c:v>41138.096528000002</c:v>
                </c:pt>
                <c:pt idx="140">
                  <c:v>41138.097222999997</c:v>
                </c:pt>
                <c:pt idx="141">
                  <c:v>41138.097916999999</c:v>
                </c:pt>
                <c:pt idx="142">
                  <c:v>41138.098612000002</c:v>
                </c:pt>
                <c:pt idx="143">
                  <c:v>41138.099305999996</c:v>
                </c:pt>
                <c:pt idx="144">
                  <c:v>41138.1</c:v>
                </c:pt>
                <c:pt idx="145">
                  <c:v>41138.100695000001</c:v>
                </c:pt>
                <c:pt idx="146">
                  <c:v>41138.101389000003</c:v>
                </c:pt>
                <c:pt idx="147">
                  <c:v>41138.102083999998</c:v>
                </c:pt>
                <c:pt idx="148">
                  <c:v>41138.102778</c:v>
                </c:pt>
                <c:pt idx="149">
                  <c:v>41138.103473000003</c:v>
                </c:pt>
                <c:pt idx="150">
                  <c:v>41138.104166999998</c:v>
                </c:pt>
                <c:pt idx="151">
                  <c:v>41138.104862</c:v>
                </c:pt>
                <c:pt idx="152">
                  <c:v>41138.105556000002</c:v>
                </c:pt>
                <c:pt idx="153">
                  <c:v>41138.106249999997</c:v>
                </c:pt>
                <c:pt idx="154">
                  <c:v>41138.106945</c:v>
                </c:pt>
                <c:pt idx="155">
                  <c:v>41138.107639000002</c:v>
                </c:pt>
                <c:pt idx="156">
                  <c:v>41138.108333999997</c:v>
                </c:pt>
                <c:pt idx="157">
                  <c:v>41138.109027999999</c:v>
                </c:pt>
                <c:pt idx="158">
                  <c:v>41138.109723000001</c:v>
                </c:pt>
                <c:pt idx="159">
                  <c:v>41138.110417000004</c:v>
                </c:pt>
                <c:pt idx="160">
                  <c:v>41138.111111999999</c:v>
                </c:pt>
                <c:pt idx="161">
                  <c:v>41138.111806000001</c:v>
                </c:pt>
                <c:pt idx="162">
                  <c:v>41138.112500000003</c:v>
                </c:pt>
                <c:pt idx="163">
                  <c:v>41138.113194999998</c:v>
                </c:pt>
                <c:pt idx="164">
                  <c:v>41138.113889</c:v>
                </c:pt>
                <c:pt idx="165">
                  <c:v>41138.114584000003</c:v>
                </c:pt>
                <c:pt idx="166">
                  <c:v>41138.115277999997</c:v>
                </c:pt>
                <c:pt idx="167">
                  <c:v>41138.115973</c:v>
                </c:pt>
                <c:pt idx="168">
                  <c:v>41138.116667000002</c:v>
                </c:pt>
                <c:pt idx="169">
                  <c:v>41138.117361999997</c:v>
                </c:pt>
                <c:pt idx="170">
                  <c:v>41138.118055999999</c:v>
                </c:pt>
                <c:pt idx="171">
                  <c:v>41138.118750000001</c:v>
                </c:pt>
                <c:pt idx="172">
                  <c:v>41138.119444999997</c:v>
                </c:pt>
                <c:pt idx="173">
                  <c:v>41138.120138999999</c:v>
                </c:pt>
                <c:pt idx="174">
                  <c:v>41138.120834000001</c:v>
                </c:pt>
                <c:pt idx="175">
                  <c:v>41138.121528000003</c:v>
                </c:pt>
                <c:pt idx="176">
                  <c:v>41138.122222999998</c:v>
                </c:pt>
                <c:pt idx="177">
                  <c:v>41138.122917000001</c:v>
                </c:pt>
                <c:pt idx="178">
                  <c:v>41138.123612000003</c:v>
                </c:pt>
                <c:pt idx="179">
                  <c:v>41138.124305999998</c:v>
                </c:pt>
                <c:pt idx="180">
                  <c:v>41138.125</c:v>
                </c:pt>
                <c:pt idx="181">
                  <c:v>41138.125695000002</c:v>
                </c:pt>
                <c:pt idx="182">
                  <c:v>41138.126388999997</c:v>
                </c:pt>
                <c:pt idx="183">
                  <c:v>41138.127084</c:v>
                </c:pt>
                <c:pt idx="184">
                  <c:v>41138.127778000002</c:v>
                </c:pt>
                <c:pt idx="185">
                  <c:v>41138.128472999997</c:v>
                </c:pt>
                <c:pt idx="186">
                  <c:v>41138.129166999999</c:v>
                </c:pt>
                <c:pt idx="187">
                  <c:v>41138.129862000002</c:v>
                </c:pt>
                <c:pt idx="188">
                  <c:v>41138.130555999996</c:v>
                </c:pt>
                <c:pt idx="189">
                  <c:v>41138.131249999999</c:v>
                </c:pt>
                <c:pt idx="190">
                  <c:v>41138.131945000001</c:v>
                </c:pt>
                <c:pt idx="191">
                  <c:v>41138.132639000003</c:v>
                </c:pt>
                <c:pt idx="192">
                  <c:v>41138.133333999998</c:v>
                </c:pt>
                <c:pt idx="193">
                  <c:v>41138.134028</c:v>
                </c:pt>
                <c:pt idx="194">
                  <c:v>41138.134723000003</c:v>
                </c:pt>
                <c:pt idx="195">
                  <c:v>41138.135416999998</c:v>
                </c:pt>
                <c:pt idx="196">
                  <c:v>41138.136112</c:v>
                </c:pt>
                <c:pt idx="197">
                  <c:v>41138.136806000002</c:v>
                </c:pt>
                <c:pt idx="198">
                  <c:v>41138.137499999997</c:v>
                </c:pt>
                <c:pt idx="199">
                  <c:v>41138.138195</c:v>
                </c:pt>
                <c:pt idx="200">
                  <c:v>41138.138889000002</c:v>
                </c:pt>
                <c:pt idx="201">
                  <c:v>41138.139583999997</c:v>
                </c:pt>
                <c:pt idx="202">
                  <c:v>41138.140277999999</c:v>
                </c:pt>
                <c:pt idx="203">
                  <c:v>41138.140973000001</c:v>
                </c:pt>
                <c:pt idx="204">
                  <c:v>41138.141667000004</c:v>
                </c:pt>
                <c:pt idx="205">
                  <c:v>41138.142361999999</c:v>
                </c:pt>
                <c:pt idx="206">
                  <c:v>41138.143056000001</c:v>
                </c:pt>
                <c:pt idx="207">
                  <c:v>41138.143750000003</c:v>
                </c:pt>
                <c:pt idx="208">
                  <c:v>41138.144444999998</c:v>
                </c:pt>
                <c:pt idx="209">
                  <c:v>41138.145139</c:v>
                </c:pt>
                <c:pt idx="210">
                  <c:v>41138.145834000003</c:v>
                </c:pt>
                <c:pt idx="211">
                  <c:v>41138.146527999997</c:v>
                </c:pt>
                <c:pt idx="212">
                  <c:v>41138.147223</c:v>
                </c:pt>
                <c:pt idx="213">
                  <c:v>41138.147917000002</c:v>
                </c:pt>
                <c:pt idx="214">
                  <c:v>41138.148611999997</c:v>
                </c:pt>
                <c:pt idx="215">
                  <c:v>41138.149305999999</c:v>
                </c:pt>
                <c:pt idx="216">
                  <c:v>41138.15</c:v>
                </c:pt>
                <c:pt idx="217">
                  <c:v>41138.150694999997</c:v>
                </c:pt>
                <c:pt idx="218">
                  <c:v>41138.151388999999</c:v>
                </c:pt>
                <c:pt idx="219">
                  <c:v>41138.152084000001</c:v>
                </c:pt>
                <c:pt idx="220">
                  <c:v>41138.152778000003</c:v>
                </c:pt>
                <c:pt idx="221">
                  <c:v>41138.153472999998</c:v>
                </c:pt>
                <c:pt idx="222">
                  <c:v>41138.154167000001</c:v>
                </c:pt>
                <c:pt idx="223">
                  <c:v>41138.154862000003</c:v>
                </c:pt>
                <c:pt idx="224">
                  <c:v>41138.155555999998</c:v>
                </c:pt>
                <c:pt idx="225">
                  <c:v>41138.15625</c:v>
                </c:pt>
                <c:pt idx="226">
                  <c:v>41138.156945000002</c:v>
                </c:pt>
                <c:pt idx="227">
                  <c:v>41138.157638999997</c:v>
                </c:pt>
                <c:pt idx="228">
                  <c:v>41138.158334</c:v>
                </c:pt>
                <c:pt idx="229">
                  <c:v>41138.159028000002</c:v>
                </c:pt>
                <c:pt idx="230">
                  <c:v>41138.159722999997</c:v>
                </c:pt>
                <c:pt idx="231">
                  <c:v>41138.160416999999</c:v>
                </c:pt>
                <c:pt idx="232">
                  <c:v>41138.161112000002</c:v>
                </c:pt>
                <c:pt idx="233">
                  <c:v>41138.161805999996</c:v>
                </c:pt>
                <c:pt idx="234">
                  <c:v>41138.162499999999</c:v>
                </c:pt>
                <c:pt idx="235">
                  <c:v>41138.163195000001</c:v>
                </c:pt>
                <c:pt idx="236">
                  <c:v>41138.163889000003</c:v>
                </c:pt>
                <c:pt idx="237">
                  <c:v>41138.164583999998</c:v>
                </c:pt>
                <c:pt idx="238">
                  <c:v>41138.165278</c:v>
                </c:pt>
                <c:pt idx="239">
                  <c:v>41138.165973000003</c:v>
                </c:pt>
                <c:pt idx="240">
                  <c:v>41138.166666999998</c:v>
                </c:pt>
                <c:pt idx="241">
                  <c:v>41138.167362</c:v>
                </c:pt>
                <c:pt idx="242">
                  <c:v>41138.168056000002</c:v>
                </c:pt>
                <c:pt idx="243">
                  <c:v>41138.168749999997</c:v>
                </c:pt>
                <c:pt idx="244">
                  <c:v>41138.169445</c:v>
                </c:pt>
                <c:pt idx="245">
                  <c:v>41138.170139000002</c:v>
                </c:pt>
                <c:pt idx="246">
                  <c:v>41138.170833999997</c:v>
                </c:pt>
                <c:pt idx="247">
                  <c:v>41138.171527999999</c:v>
                </c:pt>
                <c:pt idx="248">
                  <c:v>41138.172223000001</c:v>
                </c:pt>
                <c:pt idx="249">
                  <c:v>41138.172917000004</c:v>
                </c:pt>
                <c:pt idx="250">
                  <c:v>41138.173611999999</c:v>
                </c:pt>
                <c:pt idx="251">
                  <c:v>41138.174306000001</c:v>
                </c:pt>
                <c:pt idx="252">
                  <c:v>41138.175000000003</c:v>
                </c:pt>
                <c:pt idx="253">
                  <c:v>41138.175694999998</c:v>
                </c:pt>
                <c:pt idx="254">
                  <c:v>41138.176389</c:v>
                </c:pt>
                <c:pt idx="255">
                  <c:v>41138.177084000003</c:v>
                </c:pt>
                <c:pt idx="256">
                  <c:v>41138.177777999997</c:v>
                </c:pt>
                <c:pt idx="257">
                  <c:v>41138.178473</c:v>
                </c:pt>
                <c:pt idx="258">
                  <c:v>41138.179167000002</c:v>
                </c:pt>
                <c:pt idx="259">
                  <c:v>41138.179861999997</c:v>
                </c:pt>
                <c:pt idx="260">
                  <c:v>41138.180555999999</c:v>
                </c:pt>
                <c:pt idx="261">
                  <c:v>41138.181250000001</c:v>
                </c:pt>
                <c:pt idx="262">
                  <c:v>41138.181944999997</c:v>
                </c:pt>
                <c:pt idx="263">
                  <c:v>41138.182638999999</c:v>
                </c:pt>
                <c:pt idx="264">
                  <c:v>41138.183334000001</c:v>
                </c:pt>
                <c:pt idx="265">
                  <c:v>41138.184028000003</c:v>
                </c:pt>
                <c:pt idx="266">
                  <c:v>41138.184722999998</c:v>
                </c:pt>
                <c:pt idx="267">
                  <c:v>41138.185417000001</c:v>
                </c:pt>
                <c:pt idx="268">
                  <c:v>41138.186112000003</c:v>
                </c:pt>
                <c:pt idx="269">
                  <c:v>41138.186805999998</c:v>
                </c:pt>
                <c:pt idx="270">
                  <c:v>41138.1875</c:v>
                </c:pt>
                <c:pt idx="271">
                  <c:v>41138.188195000002</c:v>
                </c:pt>
                <c:pt idx="272">
                  <c:v>41138.188888999997</c:v>
                </c:pt>
                <c:pt idx="273">
                  <c:v>41138.189584</c:v>
                </c:pt>
                <c:pt idx="274">
                  <c:v>41138.190278000002</c:v>
                </c:pt>
                <c:pt idx="275">
                  <c:v>41138.190972999997</c:v>
                </c:pt>
                <c:pt idx="276">
                  <c:v>41138.191666999999</c:v>
                </c:pt>
                <c:pt idx="277">
                  <c:v>41138.192362000002</c:v>
                </c:pt>
                <c:pt idx="278">
                  <c:v>41138.193055999996</c:v>
                </c:pt>
                <c:pt idx="279">
                  <c:v>41138.193749999999</c:v>
                </c:pt>
                <c:pt idx="280">
                  <c:v>41138.194445000001</c:v>
                </c:pt>
                <c:pt idx="281">
                  <c:v>41138.195139000003</c:v>
                </c:pt>
                <c:pt idx="282">
                  <c:v>41138.195833999998</c:v>
                </c:pt>
                <c:pt idx="283">
                  <c:v>41138.196528</c:v>
                </c:pt>
                <c:pt idx="284">
                  <c:v>41138.197223000003</c:v>
                </c:pt>
                <c:pt idx="285">
                  <c:v>41138.197916999998</c:v>
                </c:pt>
                <c:pt idx="286">
                  <c:v>41138.198612</c:v>
                </c:pt>
                <c:pt idx="287">
                  <c:v>41138.199306000002</c:v>
                </c:pt>
                <c:pt idx="288">
                  <c:v>41138.199999999997</c:v>
                </c:pt>
                <c:pt idx="289">
                  <c:v>41138.200695</c:v>
                </c:pt>
                <c:pt idx="290">
                  <c:v>41138.201389000002</c:v>
                </c:pt>
                <c:pt idx="291">
                  <c:v>41138.202083999997</c:v>
                </c:pt>
                <c:pt idx="292">
                  <c:v>41138.202777999999</c:v>
                </c:pt>
                <c:pt idx="293">
                  <c:v>41138.203473000001</c:v>
                </c:pt>
                <c:pt idx="294">
                  <c:v>41138.204167000004</c:v>
                </c:pt>
                <c:pt idx="295">
                  <c:v>41138.204861999999</c:v>
                </c:pt>
                <c:pt idx="296">
                  <c:v>41138.205556000001</c:v>
                </c:pt>
                <c:pt idx="297">
                  <c:v>41138.206250000003</c:v>
                </c:pt>
                <c:pt idx="298">
                  <c:v>41138.206944999998</c:v>
                </c:pt>
                <c:pt idx="299">
                  <c:v>41138.207639</c:v>
                </c:pt>
                <c:pt idx="300">
                  <c:v>41138.208334000003</c:v>
                </c:pt>
                <c:pt idx="301">
                  <c:v>41138.209027999997</c:v>
                </c:pt>
                <c:pt idx="302">
                  <c:v>41138.209723</c:v>
                </c:pt>
                <c:pt idx="303">
                  <c:v>41138.210417000002</c:v>
                </c:pt>
                <c:pt idx="304">
                  <c:v>41138.211111999997</c:v>
                </c:pt>
                <c:pt idx="305">
                  <c:v>41138.211805999999</c:v>
                </c:pt>
                <c:pt idx="306">
                  <c:v>41138.212500000001</c:v>
                </c:pt>
                <c:pt idx="307">
                  <c:v>41138.213194999997</c:v>
                </c:pt>
                <c:pt idx="308">
                  <c:v>41138.213888999999</c:v>
                </c:pt>
                <c:pt idx="309">
                  <c:v>41138.214584000001</c:v>
                </c:pt>
                <c:pt idx="310">
                  <c:v>41138.215278000003</c:v>
                </c:pt>
                <c:pt idx="311">
                  <c:v>41138.215972999998</c:v>
                </c:pt>
                <c:pt idx="312">
                  <c:v>41138.216667000001</c:v>
                </c:pt>
                <c:pt idx="313">
                  <c:v>41138.217362000003</c:v>
                </c:pt>
                <c:pt idx="314">
                  <c:v>41138.218055999998</c:v>
                </c:pt>
                <c:pt idx="315">
                  <c:v>41138.21875</c:v>
                </c:pt>
                <c:pt idx="316">
                  <c:v>41138.219445000002</c:v>
                </c:pt>
                <c:pt idx="317">
                  <c:v>41138.220138999997</c:v>
                </c:pt>
                <c:pt idx="318">
                  <c:v>41138.220834</c:v>
                </c:pt>
                <c:pt idx="319">
                  <c:v>41138.221528000002</c:v>
                </c:pt>
                <c:pt idx="320">
                  <c:v>41138.222222999997</c:v>
                </c:pt>
                <c:pt idx="321">
                  <c:v>41138.222916999999</c:v>
                </c:pt>
                <c:pt idx="322">
                  <c:v>41138.223612000002</c:v>
                </c:pt>
                <c:pt idx="323">
                  <c:v>41138.224305999996</c:v>
                </c:pt>
                <c:pt idx="324">
                  <c:v>41138.224999999999</c:v>
                </c:pt>
                <c:pt idx="325">
                  <c:v>41138.225695000001</c:v>
                </c:pt>
                <c:pt idx="326">
                  <c:v>41138.226389000003</c:v>
                </c:pt>
                <c:pt idx="327">
                  <c:v>41138.227083999998</c:v>
                </c:pt>
                <c:pt idx="328">
                  <c:v>41138.227778</c:v>
                </c:pt>
                <c:pt idx="329">
                  <c:v>41138.228473000003</c:v>
                </c:pt>
                <c:pt idx="330">
                  <c:v>41138.229166999998</c:v>
                </c:pt>
                <c:pt idx="331">
                  <c:v>41138.229862</c:v>
                </c:pt>
                <c:pt idx="332">
                  <c:v>41138.230556000002</c:v>
                </c:pt>
                <c:pt idx="333">
                  <c:v>41138.231249999997</c:v>
                </c:pt>
                <c:pt idx="334">
                  <c:v>41138.231945</c:v>
                </c:pt>
                <c:pt idx="335">
                  <c:v>41138.232639000002</c:v>
                </c:pt>
                <c:pt idx="336">
                  <c:v>41138.233333999997</c:v>
                </c:pt>
                <c:pt idx="337">
                  <c:v>41138.234027999999</c:v>
                </c:pt>
                <c:pt idx="338">
                  <c:v>41138.234723000001</c:v>
                </c:pt>
                <c:pt idx="339">
                  <c:v>41138.235417000004</c:v>
                </c:pt>
                <c:pt idx="340">
                  <c:v>41138.236111999999</c:v>
                </c:pt>
                <c:pt idx="341">
                  <c:v>41138.236806000001</c:v>
                </c:pt>
                <c:pt idx="342">
                  <c:v>41138.237500000003</c:v>
                </c:pt>
                <c:pt idx="343">
                  <c:v>41138.238194999998</c:v>
                </c:pt>
                <c:pt idx="344">
                  <c:v>41138.238889</c:v>
                </c:pt>
                <c:pt idx="345">
                  <c:v>41138.239584000003</c:v>
                </c:pt>
                <c:pt idx="346">
                  <c:v>41138.240277999997</c:v>
                </c:pt>
                <c:pt idx="347">
                  <c:v>41138.240973</c:v>
                </c:pt>
                <c:pt idx="348">
                  <c:v>41138.241667000002</c:v>
                </c:pt>
                <c:pt idx="349">
                  <c:v>41138.242361999997</c:v>
                </c:pt>
                <c:pt idx="350">
                  <c:v>41138.243055999999</c:v>
                </c:pt>
                <c:pt idx="351">
                  <c:v>41138.243750000001</c:v>
                </c:pt>
                <c:pt idx="352">
                  <c:v>41138.244444999997</c:v>
                </c:pt>
                <c:pt idx="353">
                  <c:v>41138.245138999999</c:v>
                </c:pt>
                <c:pt idx="354">
                  <c:v>41138.245834000001</c:v>
                </c:pt>
                <c:pt idx="355">
                  <c:v>41138.246528000003</c:v>
                </c:pt>
                <c:pt idx="356">
                  <c:v>41138.247222999998</c:v>
                </c:pt>
                <c:pt idx="357">
                  <c:v>41138.247917000001</c:v>
                </c:pt>
                <c:pt idx="358">
                  <c:v>41138.248612000003</c:v>
                </c:pt>
                <c:pt idx="359">
                  <c:v>41138.249305999998</c:v>
                </c:pt>
                <c:pt idx="360">
                  <c:v>41138.25</c:v>
                </c:pt>
                <c:pt idx="361">
                  <c:v>41138.250695000002</c:v>
                </c:pt>
                <c:pt idx="362">
                  <c:v>41138.251388999997</c:v>
                </c:pt>
                <c:pt idx="363">
                  <c:v>41138.252084</c:v>
                </c:pt>
                <c:pt idx="364">
                  <c:v>41138.252778000002</c:v>
                </c:pt>
                <c:pt idx="365">
                  <c:v>41138.253472999997</c:v>
                </c:pt>
                <c:pt idx="366">
                  <c:v>41138.254166999999</c:v>
                </c:pt>
                <c:pt idx="367">
                  <c:v>41138.254862000002</c:v>
                </c:pt>
                <c:pt idx="368">
                  <c:v>41138.255555999996</c:v>
                </c:pt>
                <c:pt idx="369">
                  <c:v>41138.256249999999</c:v>
                </c:pt>
                <c:pt idx="370">
                  <c:v>41138.256945000001</c:v>
                </c:pt>
                <c:pt idx="371">
                  <c:v>41138.257639000003</c:v>
                </c:pt>
                <c:pt idx="372">
                  <c:v>41138.258333999998</c:v>
                </c:pt>
                <c:pt idx="373">
                  <c:v>41138.259028</c:v>
                </c:pt>
                <c:pt idx="374">
                  <c:v>41138.259723000003</c:v>
                </c:pt>
                <c:pt idx="375">
                  <c:v>41138.260416999998</c:v>
                </c:pt>
                <c:pt idx="376">
                  <c:v>41138.261112</c:v>
                </c:pt>
                <c:pt idx="377">
                  <c:v>41138.261806000002</c:v>
                </c:pt>
                <c:pt idx="378">
                  <c:v>41138.262499999997</c:v>
                </c:pt>
                <c:pt idx="379">
                  <c:v>41138.263195</c:v>
                </c:pt>
                <c:pt idx="380">
                  <c:v>41138.263889000002</c:v>
                </c:pt>
                <c:pt idx="381">
                  <c:v>41138.264583999997</c:v>
                </c:pt>
                <c:pt idx="382">
                  <c:v>41138.265277999999</c:v>
                </c:pt>
                <c:pt idx="383">
                  <c:v>41138.265973000001</c:v>
                </c:pt>
                <c:pt idx="384">
                  <c:v>41138.266667000004</c:v>
                </c:pt>
                <c:pt idx="385">
                  <c:v>41138.267361999999</c:v>
                </c:pt>
                <c:pt idx="386">
                  <c:v>41138.268056000001</c:v>
                </c:pt>
                <c:pt idx="387">
                  <c:v>41138.268750000003</c:v>
                </c:pt>
                <c:pt idx="388">
                  <c:v>41138.269444999998</c:v>
                </c:pt>
                <c:pt idx="389">
                  <c:v>41138.270139</c:v>
                </c:pt>
                <c:pt idx="390">
                  <c:v>41138.270834000003</c:v>
                </c:pt>
                <c:pt idx="391">
                  <c:v>41138.271527999997</c:v>
                </c:pt>
                <c:pt idx="392">
                  <c:v>41138.272223</c:v>
                </c:pt>
                <c:pt idx="393">
                  <c:v>41138.272917000002</c:v>
                </c:pt>
                <c:pt idx="394">
                  <c:v>41138.273611999997</c:v>
                </c:pt>
                <c:pt idx="395">
                  <c:v>41138.274305999999</c:v>
                </c:pt>
                <c:pt idx="396">
                  <c:v>41138.275000000001</c:v>
                </c:pt>
                <c:pt idx="397">
                  <c:v>41138.275694999997</c:v>
                </c:pt>
                <c:pt idx="398">
                  <c:v>41138.276388999999</c:v>
                </c:pt>
                <c:pt idx="399">
                  <c:v>41138.277084000001</c:v>
                </c:pt>
                <c:pt idx="400">
                  <c:v>41138.277778000003</c:v>
                </c:pt>
                <c:pt idx="401">
                  <c:v>41138.278472999998</c:v>
                </c:pt>
                <c:pt idx="402">
                  <c:v>41138.279167000001</c:v>
                </c:pt>
                <c:pt idx="403">
                  <c:v>41138.279862000003</c:v>
                </c:pt>
                <c:pt idx="404">
                  <c:v>41138.280555999998</c:v>
                </c:pt>
                <c:pt idx="405">
                  <c:v>41138.28125</c:v>
                </c:pt>
                <c:pt idx="406">
                  <c:v>41138.281945000002</c:v>
                </c:pt>
                <c:pt idx="407">
                  <c:v>41138.282638999997</c:v>
                </c:pt>
                <c:pt idx="408">
                  <c:v>41138.283334</c:v>
                </c:pt>
                <c:pt idx="409">
                  <c:v>41138.284028000002</c:v>
                </c:pt>
                <c:pt idx="410">
                  <c:v>41138.284722999997</c:v>
                </c:pt>
                <c:pt idx="411">
                  <c:v>41138.285416999999</c:v>
                </c:pt>
                <c:pt idx="412">
                  <c:v>41138.286112000002</c:v>
                </c:pt>
                <c:pt idx="413">
                  <c:v>41138.286805999996</c:v>
                </c:pt>
                <c:pt idx="414">
                  <c:v>41138.287499999999</c:v>
                </c:pt>
                <c:pt idx="415">
                  <c:v>41138.288195000001</c:v>
                </c:pt>
                <c:pt idx="416">
                  <c:v>41138.288889000003</c:v>
                </c:pt>
                <c:pt idx="417">
                  <c:v>41138.289583999998</c:v>
                </c:pt>
                <c:pt idx="418">
                  <c:v>41138.290278</c:v>
                </c:pt>
                <c:pt idx="419">
                  <c:v>41138.290973000003</c:v>
                </c:pt>
                <c:pt idx="420">
                  <c:v>41138.291666999998</c:v>
                </c:pt>
                <c:pt idx="421">
                  <c:v>41138.292362</c:v>
                </c:pt>
                <c:pt idx="422">
                  <c:v>41138.293056000002</c:v>
                </c:pt>
                <c:pt idx="423">
                  <c:v>41138.293749999997</c:v>
                </c:pt>
                <c:pt idx="424">
                  <c:v>41138.294445</c:v>
                </c:pt>
                <c:pt idx="425">
                  <c:v>41138.295139000002</c:v>
                </c:pt>
                <c:pt idx="426">
                  <c:v>41138.295833999997</c:v>
                </c:pt>
                <c:pt idx="427">
                  <c:v>41138.296527999999</c:v>
                </c:pt>
                <c:pt idx="428">
                  <c:v>41138.297223000001</c:v>
                </c:pt>
                <c:pt idx="429">
                  <c:v>41138.297917000004</c:v>
                </c:pt>
                <c:pt idx="430">
                  <c:v>41138.298611999999</c:v>
                </c:pt>
                <c:pt idx="431">
                  <c:v>41138.299306000001</c:v>
                </c:pt>
                <c:pt idx="432">
                  <c:v>41138.300000000003</c:v>
                </c:pt>
                <c:pt idx="433">
                  <c:v>41138.300694999998</c:v>
                </c:pt>
                <c:pt idx="434">
                  <c:v>41138.301389</c:v>
                </c:pt>
                <c:pt idx="435">
                  <c:v>41138.302084000003</c:v>
                </c:pt>
                <c:pt idx="436">
                  <c:v>41138.302777999997</c:v>
                </c:pt>
                <c:pt idx="437">
                  <c:v>41138.303473</c:v>
                </c:pt>
                <c:pt idx="438">
                  <c:v>41138.304167000002</c:v>
                </c:pt>
                <c:pt idx="439">
                  <c:v>41138.304861999997</c:v>
                </c:pt>
                <c:pt idx="440">
                  <c:v>41138.305555999999</c:v>
                </c:pt>
                <c:pt idx="441">
                  <c:v>41138.306250000001</c:v>
                </c:pt>
                <c:pt idx="442">
                  <c:v>41138.306944999997</c:v>
                </c:pt>
                <c:pt idx="443">
                  <c:v>41138.307638999999</c:v>
                </c:pt>
                <c:pt idx="444">
                  <c:v>41138.308334000001</c:v>
                </c:pt>
                <c:pt idx="445">
                  <c:v>41138.309028000003</c:v>
                </c:pt>
                <c:pt idx="446">
                  <c:v>41138.309722999998</c:v>
                </c:pt>
                <c:pt idx="447">
                  <c:v>41138.310417000001</c:v>
                </c:pt>
                <c:pt idx="448">
                  <c:v>41138.311112000003</c:v>
                </c:pt>
                <c:pt idx="449">
                  <c:v>41138.311805999998</c:v>
                </c:pt>
                <c:pt idx="450">
                  <c:v>41138.3125</c:v>
                </c:pt>
                <c:pt idx="451">
                  <c:v>41138.313195000002</c:v>
                </c:pt>
                <c:pt idx="452">
                  <c:v>41138.313888999997</c:v>
                </c:pt>
                <c:pt idx="453">
                  <c:v>41138.314584</c:v>
                </c:pt>
                <c:pt idx="454">
                  <c:v>41138.315278000002</c:v>
                </c:pt>
                <c:pt idx="455">
                  <c:v>41138.315972999997</c:v>
                </c:pt>
                <c:pt idx="456">
                  <c:v>41138.316666999999</c:v>
                </c:pt>
                <c:pt idx="457">
                  <c:v>41138.317362000002</c:v>
                </c:pt>
                <c:pt idx="458">
                  <c:v>41138.318055999996</c:v>
                </c:pt>
                <c:pt idx="459">
                  <c:v>41138.318749999999</c:v>
                </c:pt>
                <c:pt idx="460">
                  <c:v>41138.319445000001</c:v>
                </c:pt>
                <c:pt idx="461">
                  <c:v>41138.320139000003</c:v>
                </c:pt>
                <c:pt idx="462">
                  <c:v>41138.320833999998</c:v>
                </c:pt>
                <c:pt idx="463">
                  <c:v>41138.321528</c:v>
                </c:pt>
                <c:pt idx="464">
                  <c:v>41138.322223000003</c:v>
                </c:pt>
                <c:pt idx="465">
                  <c:v>41138.322916999998</c:v>
                </c:pt>
                <c:pt idx="466">
                  <c:v>41138.323612</c:v>
                </c:pt>
                <c:pt idx="467">
                  <c:v>41138.324306000002</c:v>
                </c:pt>
                <c:pt idx="468">
                  <c:v>41138.324999999997</c:v>
                </c:pt>
                <c:pt idx="469">
                  <c:v>41138.325695</c:v>
                </c:pt>
                <c:pt idx="470">
                  <c:v>41138.326389000002</c:v>
                </c:pt>
                <c:pt idx="471">
                  <c:v>41138.327083999997</c:v>
                </c:pt>
                <c:pt idx="472">
                  <c:v>41138.327777999999</c:v>
                </c:pt>
                <c:pt idx="473">
                  <c:v>41138.328473000001</c:v>
                </c:pt>
                <c:pt idx="474">
                  <c:v>41138.329167000004</c:v>
                </c:pt>
                <c:pt idx="475">
                  <c:v>41138.329861999999</c:v>
                </c:pt>
                <c:pt idx="476">
                  <c:v>41138.330556000001</c:v>
                </c:pt>
                <c:pt idx="477">
                  <c:v>41138.331250000003</c:v>
                </c:pt>
                <c:pt idx="478">
                  <c:v>41138.331944999998</c:v>
                </c:pt>
                <c:pt idx="479">
                  <c:v>41138.332639</c:v>
                </c:pt>
                <c:pt idx="480">
                  <c:v>41138.333334000003</c:v>
                </c:pt>
                <c:pt idx="481">
                  <c:v>41138.334027999997</c:v>
                </c:pt>
                <c:pt idx="482">
                  <c:v>41138.334723</c:v>
                </c:pt>
                <c:pt idx="483">
                  <c:v>41138.335417000002</c:v>
                </c:pt>
                <c:pt idx="484">
                  <c:v>41138.336111999997</c:v>
                </c:pt>
                <c:pt idx="485">
                  <c:v>41138.336805999999</c:v>
                </c:pt>
                <c:pt idx="486">
                  <c:v>41138.337500000001</c:v>
                </c:pt>
                <c:pt idx="487">
                  <c:v>41138.338194999997</c:v>
                </c:pt>
                <c:pt idx="488">
                  <c:v>41138.338888999999</c:v>
                </c:pt>
                <c:pt idx="489">
                  <c:v>41138.339584000001</c:v>
                </c:pt>
                <c:pt idx="490">
                  <c:v>41138.340278000003</c:v>
                </c:pt>
                <c:pt idx="491">
                  <c:v>41138.340972999998</c:v>
                </c:pt>
                <c:pt idx="492">
                  <c:v>41138.341667000001</c:v>
                </c:pt>
                <c:pt idx="493">
                  <c:v>41138.342362000003</c:v>
                </c:pt>
                <c:pt idx="494">
                  <c:v>41138.343055999998</c:v>
                </c:pt>
                <c:pt idx="495">
                  <c:v>41138.34375</c:v>
                </c:pt>
                <c:pt idx="496">
                  <c:v>41138.344445000002</c:v>
                </c:pt>
                <c:pt idx="497">
                  <c:v>41138.345138999997</c:v>
                </c:pt>
                <c:pt idx="498">
                  <c:v>41138.345834</c:v>
                </c:pt>
                <c:pt idx="499">
                  <c:v>41138.346528000002</c:v>
                </c:pt>
                <c:pt idx="500">
                  <c:v>41138.347222999997</c:v>
                </c:pt>
                <c:pt idx="501">
                  <c:v>41138.347916999999</c:v>
                </c:pt>
                <c:pt idx="502">
                  <c:v>41138.348612000002</c:v>
                </c:pt>
                <c:pt idx="503">
                  <c:v>41138.349305999996</c:v>
                </c:pt>
                <c:pt idx="504">
                  <c:v>41138.35</c:v>
                </c:pt>
                <c:pt idx="505">
                  <c:v>41138.350695000001</c:v>
                </c:pt>
                <c:pt idx="506">
                  <c:v>41138.351389000003</c:v>
                </c:pt>
                <c:pt idx="507">
                  <c:v>41138.352083999998</c:v>
                </c:pt>
                <c:pt idx="508">
                  <c:v>41138.352778</c:v>
                </c:pt>
                <c:pt idx="509">
                  <c:v>41138.353473000003</c:v>
                </c:pt>
                <c:pt idx="510">
                  <c:v>41138.354166999998</c:v>
                </c:pt>
                <c:pt idx="511">
                  <c:v>41138.354862</c:v>
                </c:pt>
                <c:pt idx="512">
                  <c:v>41138.355556000002</c:v>
                </c:pt>
                <c:pt idx="513">
                  <c:v>41138.356249999997</c:v>
                </c:pt>
                <c:pt idx="514">
                  <c:v>41138.356945</c:v>
                </c:pt>
                <c:pt idx="515">
                  <c:v>41138.357639000002</c:v>
                </c:pt>
                <c:pt idx="516">
                  <c:v>41138.358333999997</c:v>
                </c:pt>
                <c:pt idx="517">
                  <c:v>41138.359027999999</c:v>
                </c:pt>
                <c:pt idx="518">
                  <c:v>41138.359723000001</c:v>
                </c:pt>
                <c:pt idx="519">
                  <c:v>41138.360417000004</c:v>
                </c:pt>
                <c:pt idx="520">
                  <c:v>41138.361111999999</c:v>
                </c:pt>
                <c:pt idx="521">
                  <c:v>41138.361806000001</c:v>
                </c:pt>
                <c:pt idx="522">
                  <c:v>41138.362500000003</c:v>
                </c:pt>
                <c:pt idx="523">
                  <c:v>41138.363194999998</c:v>
                </c:pt>
                <c:pt idx="524">
                  <c:v>41138.363889</c:v>
                </c:pt>
                <c:pt idx="525">
                  <c:v>41138.364584000003</c:v>
                </c:pt>
                <c:pt idx="526">
                  <c:v>41138.365277999997</c:v>
                </c:pt>
                <c:pt idx="527">
                  <c:v>41138.365973</c:v>
                </c:pt>
                <c:pt idx="528">
                  <c:v>41138.366667000002</c:v>
                </c:pt>
                <c:pt idx="529">
                  <c:v>41138.367361999997</c:v>
                </c:pt>
                <c:pt idx="530">
                  <c:v>41138.368055999999</c:v>
                </c:pt>
                <c:pt idx="531">
                  <c:v>41138.368750000001</c:v>
                </c:pt>
                <c:pt idx="532">
                  <c:v>41138.369444999997</c:v>
                </c:pt>
                <c:pt idx="533">
                  <c:v>41138.370138999999</c:v>
                </c:pt>
                <c:pt idx="534">
                  <c:v>41138.370834000001</c:v>
                </c:pt>
                <c:pt idx="535">
                  <c:v>41138.371528000003</c:v>
                </c:pt>
                <c:pt idx="536">
                  <c:v>41138.372222999998</c:v>
                </c:pt>
                <c:pt idx="537">
                  <c:v>41138.372917000001</c:v>
                </c:pt>
                <c:pt idx="538">
                  <c:v>41138.373612000003</c:v>
                </c:pt>
                <c:pt idx="539">
                  <c:v>41138.374305999998</c:v>
                </c:pt>
                <c:pt idx="540">
                  <c:v>41138.375</c:v>
                </c:pt>
                <c:pt idx="541">
                  <c:v>41138.375695000002</c:v>
                </c:pt>
                <c:pt idx="542">
                  <c:v>41138.376388999997</c:v>
                </c:pt>
                <c:pt idx="543">
                  <c:v>41138.377084</c:v>
                </c:pt>
                <c:pt idx="544">
                  <c:v>41138.377778000002</c:v>
                </c:pt>
                <c:pt idx="545">
                  <c:v>41138.378472999997</c:v>
                </c:pt>
                <c:pt idx="546">
                  <c:v>41138.379166999999</c:v>
                </c:pt>
                <c:pt idx="547">
                  <c:v>41138.379862000002</c:v>
                </c:pt>
                <c:pt idx="548">
                  <c:v>41138.380555999996</c:v>
                </c:pt>
                <c:pt idx="549">
                  <c:v>41138.381249999999</c:v>
                </c:pt>
                <c:pt idx="550">
                  <c:v>41138.381945000001</c:v>
                </c:pt>
                <c:pt idx="551">
                  <c:v>41138.382639000003</c:v>
                </c:pt>
                <c:pt idx="552">
                  <c:v>41138.383333999998</c:v>
                </c:pt>
                <c:pt idx="553">
                  <c:v>41138.384028</c:v>
                </c:pt>
                <c:pt idx="554">
                  <c:v>41138.384723000003</c:v>
                </c:pt>
                <c:pt idx="555">
                  <c:v>41138.385416999998</c:v>
                </c:pt>
                <c:pt idx="556">
                  <c:v>41138.386112</c:v>
                </c:pt>
                <c:pt idx="557">
                  <c:v>41138.386806000002</c:v>
                </c:pt>
                <c:pt idx="558">
                  <c:v>41138.387499999997</c:v>
                </c:pt>
                <c:pt idx="559">
                  <c:v>41138.388195</c:v>
                </c:pt>
                <c:pt idx="560">
                  <c:v>41138.388889000002</c:v>
                </c:pt>
                <c:pt idx="561">
                  <c:v>41138.389583999997</c:v>
                </c:pt>
                <c:pt idx="562">
                  <c:v>41138.390277999999</c:v>
                </c:pt>
                <c:pt idx="563">
                  <c:v>41138.390973000001</c:v>
                </c:pt>
                <c:pt idx="564">
                  <c:v>41138.391667000004</c:v>
                </c:pt>
                <c:pt idx="565">
                  <c:v>41138.392361999999</c:v>
                </c:pt>
                <c:pt idx="566">
                  <c:v>41138.393056000001</c:v>
                </c:pt>
                <c:pt idx="567">
                  <c:v>41138.393750000003</c:v>
                </c:pt>
                <c:pt idx="568">
                  <c:v>41138.394444999998</c:v>
                </c:pt>
                <c:pt idx="569">
                  <c:v>41138.395139</c:v>
                </c:pt>
                <c:pt idx="570">
                  <c:v>41138.395834000003</c:v>
                </c:pt>
                <c:pt idx="571">
                  <c:v>41138.396527999997</c:v>
                </c:pt>
                <c:pt idx="572">
                  <c:v>41138.397223</c:v>
                </c:pt>
                <c:pt idx="573">
                  <c:v>41138.397917000002</c:v>
                </c:pt>
                <c:pt idx="574">
                  <c:v>41138.398611999997</c:v>
                </c:pt>
                <c:pt idx="575">
                  <c:v>41138.399305999999</c:v>
                </c:pt>
                <c:pt idx="576">
                  <c:v>41138.400000000001</c:v>
                </c:pt>
                <c:pt idx="577">
                  <c:v>41138.400694999997</c:v>
                </c:pt>
                <c:pt idx="578">
                  <c:v>41138.401388999999</c:v>
                </c:pt>
                <c:pt idx="579">
                  <c:v>41138.402084000001</c:v>
                </c:pt>
                <c:pt idx="580">
                  <c:v>41138.402778000003</c:v>
                </c:pt>
                <c:pt idx="581">
                  <c:v>41138.403472999998</c:v>
                </c:pt>
                <c:pt idx="582">
                  <c:v>41138.404167000001</c:v>
                </c:pt>
                <c:pt idx="583">
                  <c:v>41138.404862000003</c:v>
                </c:pt>
                <c:pt idx="584">
                  <c:v>41138.405555999998</c:v>
                </c:pt>
                <c:pt idx="585">
                  <c:v>41138.40625</c:v>
                </c:pt>
                <c:pt idx="586">
                  <c:v>41138.406945000002</c:v>
                </c:pt>
                <c:pt idx="587">
                  <c:v>41138.407638999997</c:v>
                </c:pt>
                <c:pt idx="588">
                  <c:v>41138.408334</c:v>
                </c:pt>
                <c:pt idx="589">
                  <c:v>41138.409028000002</c:v>
                </c:pt>
                <c:pt idx="590">
                  <c:v>41138.409722999997</c:v>
                </c:pt>
                <c:pt idx="591">
                  <c:v>41138.410416999999</c:v>
                </c:pt>
                <c:pt idx="592">
                  <c:v>41138.411112000002</c:v>
                </c:pt>
                <c:pt idx="593">
                  <c:v>41138.411805999996</c:v>
                </c:pt>
                <c:pt idx="594">
                  <c:v>41138.412499999999</c:v>
                </c:pt>
                <c:pt idx="595">
                  <c:v>41138.413195000001</c:v>
                </c:pt>
                <c:pt idx="596">
                  <c:v>41138.413889000003</c:v>
                </c:pt>
                <c:pt idx="597">
                  <c:v>41138.414583999998</c:v>
                </c:pt>
                <c:pt idx="598">
                  <c:v>41138.415278</c:v>
                </c:pt>
                <c:pt idx="599">
                  <c:v>41138.415973000003</c:v>
                </c:pt>
                <c:pt idx="600">
                  <c:v>41138.416666999998</c:v>
                </c:pt>
                <c:pt idx="601">
                  <c:v>41138.417362</c:v>
                </c:pt>
                <c:pt idx="602">
                  <c:v>41138.418056000002</c:v>
                </c:pt>
                <c:pt idx="603">
                  <c:v>41138.418749999997</c:v>
                </c:pt>
                <c:pt idx="604">
                  <c:v>41138.419445</c:v>
                </c:pt>
                <c:pt idx="605">
                  <c:v>41138.420139000002</c:v>
                </c:pt>
                <c:pt idx="606">
                  <c:v>41138.420833999997</c:v>
                </c:pt>
                <c:pt idx="607">
                  <c:v>41138.421527999999</c:v>
                </c:pt>
                <c:pt idx="608">
                  <c:v>41138.422223000001</c:v>
                </c:pt>
                <c:pt idx="609">
                  <c:v>41138.422917000004</c:v>
                </c:pt>
                <c:pt idx="610">
                  <c:v>41138.423611999999</c:v>
                </c:pt>
                <c:pt idx="611">
                  <c:v>41138.424306000001</c:v>
                </c:pt>
                <c:pt idx="612">
                  <c:v>41138.425000000003</c:v>
                </c:pt>
                <c:pt idx="613">
                  <c:v>41138.425694999998</c:v>
                </c:pt>
                <c:pt idx="614">
                  <c:v>41138.426389</c:v>
                </c:pt>
                <c:pt idx="615">
                  <c:v>41138.427084000003</c:v>
                </c:pt>
                <c:pt idx="616">
                  <c:v>41138.427777999997</c:v>
                </c:pt>
                <c:pt idx="617">
                  <c:v>41138.428473</c:v>
                </c:pt>
                <c:pt idx="618">
                  <c:v>41138.429167000002</c:v>
                </c:pt>
                <c:pt idx="619">
                  <c:v>41138.429861999997</c:v>
                </c:pt>
                <c:pt idx="620">
                  <c:v>41138.430555999999</c:v>
                </c:pt>
                <c:pt idx="621">
                  <c:v>41138.431250000001</c:v>
                </c:pt>
                <c:pt idx="622">
                  <c:v>41138.431944999997</c:v>
                </c:pt>
                <c:pt idx="623">
                  <c:v>41138.432638999999</c:v>
                </c:pt>
                <c:pt idx="624">
                  <c:v>41138.433334000001</c:v>
                </c:pt>
                <c:pt idx="625">
                  <c:v>41138.434028000003</c:v>
                </c:pt>
                <c:pt idx="626">
                  <c:v>41138.434722999998</c:v>
                </c:pt>
                <c:pt idx="627">
                  <c:v>41138.435417000001</c:v>
                </c:pt>
                <c:pt idx="628">
                  <c:v>41138.436112000003</c:v>
                </c:pt>
                <c:pt idx="629">
                  <c:v>41138.436805999998</c:v>
                </c:pt>
                <c:pt idx="630">
                  <c:v>41138.4375</c:v>
                </c:pt>
                <c:pt idx="631">
                  <c:v>41138.438195000002</c:v>
                </c:pt>
                <c:pt idx="632">
                  <c:v>41138.438888999997</c:v>
                </c:pt>
                <c:pt idx="633">
                  <c:v>41138.439584</c:v>
                </c:pt>
                <c:pt idx="634">
                  <c:v>41138.440278000002</c:v>
                </c:pt>
                <c:pt idx="635">
                  <c:v>41138.440972999997</c:v>
                </c:pt>
                <c:pt idx="636">
                  <c:v>41138.441666999999</c:v>
                </c:pt>
                <c:pt idx="637">
                  <c:v>41138.442362000002</c:v>
                </c:pt>
                <c:pt idx="638">
                  <c:v>41138.443055999996</c:v>
                </c:pt>
                <c:pt idx="639">
                  <c:v>41138.443749999999</c:v>
                </c:pt>
                <c:pt idx="640">
                  <c:v>41138.444445000001</c:v>
                </c:pt>
                <c:pt idx="641">
                  <c:v>41138.445139000003</c:v>
                </c:pt>
                <c:pt idx="642">
                  <c:v>41138.445833999998</c:v>
                </c:pt>
                <c:pt idx="643">
                  <c:v>41138.446528</c:v>
                </c:pt>
                <c:pt idx="644">
                  <c:v>41138.447223000003</c:v>
                </c:pt>
                <c:pt idx="645">
                  <c:v>41138.447916999998</c:v>
                </c:pt>
                <c:pt idx="646">
                  <c:v>41138.448612</c:v>
                </c:pt>
                <c:pt idx="647">
                  <c:v>41138.449306000002</c:v>
                </c:pt>
                <c:pt idx="648">
                  <c:v>41138.449999999997</c:v>
                </c:pt>
                <c:pt idx="649">
                  <c:v>41138.450695</c:v>
                </c:pt>
                <c:pt idx="650">
                  <c:v>41138.451389000002</c:v>
                </c:pt>
                <c:pt idx="651">
                  <c:v>41138.452083999997</c:v>
                </c:pt>
                <c:pt idx="652">
                  <c:v>41138.452777999999</c:v>
                </c:pt>
                <c:pt idx="653">
                  <c:v>41138.453473000001</c:v>
                </c:pt>
                <c:pt idx="654">
                  <c:v>41138.454167000004</c:v>
                </c:pt>
                <c:pt idx="655">
                  <c:v>41138.454861999999</c:v>
                </c:pt>
                <c:pt idx="656">
                  <c:v>41138.455556000001</c:v>
                </c:pt>
                <c:pt idx="657">
                  <c:v>41138.456250000003</c:v>
                </c:pt>
                <c:pt idx="658">
                  <c:v>41138.456944999998</c:v>
                </c:pt>
                <c:pt idx="659">
                  <c:v>41138.457639</c:v>
                </c:pt>
                <c:pt idx="660">
                  <c:v>41138.458334000003</c:v>
                </c:pt>
                <c:pt idx="661">
                  <c:v>41138.459027999997</c:v>
                </c:pt>
                <c:pt idx="662">
                  <c:v>41138.459723</c:v>
                </c:pt>
                <c:pt idx="663">
                  <c:v>41138.460417000002</c:v>
                </c:pt>
                <c:pt idx="664">
                  <c:v>41138.461111999997</c:v>
                </c:pt>
                <c:pt idx="665">
                  <c:v>41138.461805999999</c:v>
                </c:pt>
                <c:pt idx="666">
                  <c:v>41138.462500000001</c:v>
                </c:pt>
                <c:pt idx="667">
                  <c:v>41138.463194999997</c:v>
                </c:pt>
                <c:pt idx="668">
                  <c:v>41138.463888999999</c:v>
                </c:pt>
                <c:pt idx="669">
                  <c:v>41138.464584000001</c:v>
                </c:pt>
                <c:pt idx="670">
                  <c:v>41138.465278000003</c:v>
                </c:pt>
                <c:pt idx="671">
                  <c:v>41138.465972999998</c:v>
                </c:pt>
                <c:pt idx="672">
                  <c:v>41138.466667000001</c:v>
                </c:pt>
                <c:pt idx="673">
                  <c:v>41138.467362000003</c:v>
                </c:pt>
                <c:pt idx="674">
                  <c:v>41138.468055999998</c:v>
                </c:pt>
                <c:pt idx="675">
                  <c:v>41138.46875</c:v>
                </c:pt>
                <c:pt idx="676">
                  <c:v>41138.469445000002</c:v>
                </c:pt>
                <c:pt idx="677">
                  <c:v>41138.470138999997</c:v>
                </c:pt>
                <c:pt idx="678">
                  <c:v>41138.470834</c:v>
                </c:pt>
                <c:pt idx="679">
                  <c:v>41138.471528000002</c:v>
                </c:pt>
                <c:pt idx="680">
                  <c:v>41138.472222999997</c:v>
                </c:pt>
                <c:pt idx="681">
                  <c:v>41138.472916999999</c:v>
                </c:pt>
                <c:pt idx="682">
                  <c:v>41138.473612000002</c:v>
                </c:pt>
                <c:pt idx="683">
                  <c:v>41138.474305999996</c:v>
                </c:pt>
                <c:pt idx="684">
                  <c:v>41138.474999999999</c:v>
                </c:pt>
                <c:pt idx="685">
                  <c:v>41138.475695000001</c:v>
                </c:pt>
                <c:pt idx="686">
                  <c:v>41138.476389000003</c:v>
                </c:pt>
                <c:pt idx="687">
                  <c:v>41138.477083999998</c:v>
                </c:pt>
                <c:pt idx="688">
                  <c:v>41138.477778</c:v>
                </c:pt>
                <c:pt idx="689">
                  <c:v>41138.478473000003</c:v>
                </c:pt>
                <c:pt idx="690">
                  <c:v>41138.479166999998</c:v>
                </c:pt>
                <c:pt idx="691">
                  <c:v>41138.479862</c:v>
                </c:pt>
                <c:pt idx="692">
                  <c:v>41138.480556000002</c:v>
                </c:pt>
                <c:pt idx="693">
                  <c:v>41138.481249999997</c:v>
                </c:pt>
                <c:pt idx="694">
                  <c:v>41138.481945</c:v>
                </c:pt>
                <c:pt idx="695">
                  <c:v>41138.482639000002</c:v>
                </c:pt>
                <c:pt idx="696">
                  <c:v>41138.483333999997</c:v>
                </c:pt>
                <c:pt idx="697">
                  <c:v>41138.484027999999</c:v>
                </c:pt>
                <c:pt idx="698">
                  <c:v>41138.484723000001</c:v>
                </c:pt>
                <c:pt idx="699">
                  <c:v>41138.485417000004</c:v>
                </c:pt>
                <c:pt idx="700">
                  <c:v>41138.486111999999</c:v>
                </c:pt>
                <c:pt idx="701">
                  <c:v>41138.486806000001</c:v>
                </c:pt>
                <c:pt idx="702">
                  <c:v>41138.487500000003</c:v>
                </c:pt>
                <c:pt idx="703">
                  <c:v>41138.488194999998</c:v>
                </c:pt>
                <c:pt idx="704">
                  <c:v>41138.488889</c:v>
                </c:pt>
                <c:pt idx="705">
                  <c:v>41138.489584000003</c:v>
                </c:pt>
                <c:pt idx="706">
                  <c:v>41138.490277999997</c:v>
                </c:pt>
                <c:pt idx="707">
                  <c:v>41138.490973</c:v>
                </c:pt>
                <c:pt idx="708">
                  <c:v>41138.491667000002</c:v>
                </c:pt>
                <c:pt idx="709">
                  <c:v>41138.492361999997</c:v>
                </c:pt>
                <c:pt idx="710">
                  <c:v>41138.493055999999</c:v>
                </c:pt>
                <c:pt idx="711">
                  <c:v>41138.493750000001</c:v>
                </c:pt>
                <c:pt idx="712">
                  <c:v>41138.494444999997</c:v>
                </c:pt>
                <c:pt idx="713">
                  <c:v>41138.495138999999</c:v>
                </c:pt>
                <c:pt idx="714">
                  <c:v>41138.495834000001</c:v>
                </c:pt>
                <c:pt idx="715">
                  <c:v>41138.496528000003</c:v>
                </c:pt>
                <c:pt idx="716">
                  <c:v>41138.497222999998</c:v>
                </c:pt>
                <c:pt idx="717">
                  <c:v>41138.497917000001</c:v>
                </c:pt>
                <c:pt idx="718">
                  <c:v>41138.498612000003</c:v>
                </c:pt>
                <c:pt idx="719">
                  <c:v>41138.499305999998</c:v>
                </c:pt>
                <c:pt idx="720">
                  <c:v>41138.5</c:v>
                </c:pt>
                <c:pt idx="721">
                  <c:v>41138.500695000002</c:v>
                </c:pt>
                <c:pt idx="722">
                  <c:v>41138.501388999997</c:v>
                </c:pt>
                <c:pt idx="723">
                  <c:v>41138.502084</c:v>
                </c:pt>
                <c:pt idx="724">
                  <c:v>41138.502778000002</c:v>
                </c:pt>
                <c:pt idx="725">
                  <c:v>41138.503472999997</c:v>
                </c:pt>
                <c:pt idx="726">
                  <c:v>41138.504166999999</c:v>
                </c:pt>
                <c:pt idx="727">
                  <c:v>41138.504862000002</c:v>
                </c:pt>
                <c:pt idx="728">
                  <c:v>41138.505555999996</c:v>
                </c:pt>
                <c:pt idx="729">
                  <c:v>41138.506249999999</c:v>
                </c:pt>
                <c:pt idx="730">
                  <c:v>41138.506945000001</c:v>
                </c:pt>
                <c:pt idx="731">
                  <c:v>41138.507639000003</c:v>
                </c:pt>
                <c:pt idx="732">
                  <c:v>41138.508333999998</c:v>
                </c:pt>
                <c:pt idx="733">
                  <c:v>41138.509028</c:v>
                </c:pt>
                <c:pt idx="734">
                  <c:v>41138.509723000003</c:v>
                </c:pt>
                <c:pt idx="735">
                  <c:v>41138.510416999998</c:v>
                </c:pt>
                <c:pt idx="736">
                  <c:v>41138.511112</c:v>
                </c:pt>
                <c:pt idx="737">
                  <c:v>41138.511806000002</c:v>
                </c:pt>
                <c:pt idx="738">
                  <c:v>41138.512499999997</c:v>
                </c:pt>
                <c:pt idx="739">
                  <c:v>41138.513195</c:v>
                </c:pt>
                <c:pt idx="740">
                  <c:v>41138.513889000002</c:v>
                </c:pt>
                <c:pt idx="741">
                  <c:v>41138.514583999997</c:v>
                </c:pt>
                <c:pt idx="742">
                  <c:v>41138.515277999999</c:v>
                </c:pt>
                <c:pt idx="743">
                  <c:v>41138.515973000001</c:v>
                </c:pt>
                <c:pt idx="744">
                  <c:v>41138.516667000004</c:v>
                </c:pt>
                <c:pt idx="745">
                  <c:v>41138.517361999999</c:v>
                </c:pt>
                <c:pt idx="746">
                  <c:v>41138.518056000001</c:v>
                </c:pt>
                <c:pt idx="747">
                  <c:v>41138.518750000003</c:v>
                </c:pt>
                <c:pt idx="748">
                  <c:v>41138.519444999998</c:v>
                </c:pt>
                <c:pt idx="749">
                  <c:v>41138.520139</c:v>
                </c:pt>
                <c:pt idx="750">
                  <c:v>41138.520834000003</c:v>
                </c:pt>
                <c:pt idx="751">
                  <c:v>41138.521527999997</c:v>
                </c:pt>
                <c:pt idx="752">
                  <c:v>41138.522223</c:v>
                </c:pt>
                <c:pt idx="753">
                  <c:v>41138.522917000002</c:v>
                </c:pt>
                <c:pt idx="754">
                  <c:v>41138.523611999997</c:v>
                </c:pt>
                <c:pt idx="755">
                  <c:v>41138.524305999999</c:v>
                </c:pt>
                <c:pt idx="756">
                  <c:v>41138.525000000001</c:v>
                </c:pt>
                <c:pt idx="757">
                  <c:v>41138.525694999997</c:v>
                </c:pt>
                <c:pt idx="758">
                  <c:v>41138.526388999999</c:v>
                </c:pt>
                <c:pt idx="759">
                  <c:v>41138.527084000001</c:v>
                </c:pt>
                <c:pt idx="760">
                  <c:v>41138.527778000003</c:v>
                </c:pt>
                <c:pt idx="761">
                  <c:v>41138.528472999998</c:v>
                </c:pt>
                <c:pt idx="762">
                  <c:v>41138.529167000001</c:v>
                </c:pt>
                <c:pt idx="763">
                  <c:v>41138.529862000003</c:v>
                </c:pt>
                <c:pt idx="764">
                  <c:v>41138.530555999998</c:v>
                </c:pt>
                <c:pt idx="765">
                  <c:v>41138.53125</c:v>
                </c:pt>
                <c:pt idx="766">
                  <c:v>41138.531945000002</c:v>
                </c:pt>
                <c:pt idx="767">
                  <c:v>41138.532638999997</c:v>
                </c:pt>
                <c:pt idx="768">
                  <c:v>41138.533334</c:v>
                </c:pt>
                <c:pt idx="769">
                  <c:v>41138.534028000002</c:v>
                </c:pt>
                <c:pt idx="770">
                  <c:v>41138.534722999997</c:v>
                </c:pt>
                <c:pt idx="771">
                  <c:v>41138.535416999999</c:v>
                </c:pt>
                <c:pt idx="772">
                  <c:v>41138.536112000002</c:v>
                </c:pt>
                <c:pt idx="773">
                  <c:v>41138.536805999996</c:v>
                </c:pt>
                <c:pt idx="774">
                  <c:v>41138.537499999999</c:v>
                </c:pt>
                <c:pt idx="775">
                  <c:v>41138.538195000001</c:v>
                </c:pt>
                <c:pt idx="776">
                  <c:v>41138.538889000003</c:v>
                </c:pt>
                <c:pt idx="777">
                  <c:v>41138.539583999998</c:v>
                </c:pt>
                <c:pt idx="778">
                  <c:v>41138.540278</c:v>
                </c:pt>
                <c:pt idx="779">
                  <c:v>41138.540973000003</c:v>
                </c:pt>
                <c:pt idx="780">
                  <c:v>41138.541666999998</c:v>
                </c:pt>
                <c:pt idx="781">
                  <c:v>41138.542362</c:v>
                </c:pt>
                <c:pt idx="782">
                  <c:v>41138.543056000002</c:v>
                </c:pt>
                <c:pt idx="783">
                  <c:v>41138.543749999997</c:v>
                </c:pt>
                <c:pt idx="784">
                  <c:v>41138.544445</c:v>
                </c:pt>
                <c:pt idx="785">
                  <c:v>41138.545139000002</c:v>
                </c:pt>
                <c:pt idx="786">
                  <c:v>41138.545833999997</c:v>
                </c:pt>
                <c:pt idx="787">
                  <c:v>41138.546527999999</c:v>
                </c:pt>
                <c:pt idx="788">
                  <c:v>41138.547223000001</c:v>
                </c:pt>
                <c:pt idx="789">
                  <c:v>41138.547917000004</c:v>
                </c:pt>
                <c:pt idx="790">
                  <c:v>41138.548611999999</c:v>
                </c:pt>
                <c:pt idx="791">
                  <c:v>41138.549306000001</c:v>
                </c:pt>
                <c:pt idx="792">
                  <c:v>41138.550000000003</c:v>
                </c:pt>
                <c:pt idx="793">
                  <c:v>41138.550694999998</c:v>
                </c:pt>
                <c:pt idx="794">
                  <c:v>41138.551389</c:v>
                </c:pt>
                <c:pt idx="795">
                  <c:v>41138.552084000003</c:v>
                </c:pt>
                <c:pt idx="796">
                  <c:v>41138.552777999997</c:v>
                </c:pt>
                <c:pt idx="797">
                  <c:v>41138.553473</c:v>
                </c:pt>
                <c:pt idx="798">
                  <c:v>41138.554167000002</c:v>
                </c:pt>
                <c:pt idx="799">
                  <c:v>41138.554861999997</c:v>
                </c:pt>
                <c:pt idx="800">
                  <c:v>41138.555555999999</c:v>
                </c:pt>
                <c:pt idx="801">
                  <c:v>41138.556250000001</c:v>
                </c:pt>
                <c:pt idx="802">
                  <c:v>41138.556944999997</c:v>
                </c:pt>
                <c:pt idx="803">
                  <c:v>41138.557638999999</c:v>
                </c:pt>
                <c:pt idx="804">
                  <c:v>41138.558334000001</c:v>
                </c:pt>
                <c:pt idx="805">
                  <c:v>41138.559028000003</c:v>
                </c:pt>
                <c:pt idx="806">
                  <c:v>41138.559722999998</c:v>
                </c:pt>
                <c:pt idx="807">
                  <c:v>41138.560417000001</c:v>
                </c:pt>
                <c:pt idx="808">
                  <c:v>41138.561112000003</c:v>
                </c:pt>
                <c:pt idx="809">
                  <c:v>41138.561805999998</c:v>
                </c:pt>
                <c:pt idx="810">
                  <c:v>41138.5625</c:v>
                </c:pt>
                <c:pt idx="811">
                  <c:v>41138.563195000002</c:v>
                </c:pt>
                <c:pt idx="812">
                  <c:v>41138.563888999997</c:v>
                </c:pt>
                <c:pt idx="813">
                  <c:v>41138.564584</c:v>
                </c:pt>
                <c:pt idx="814">
                  <c:v>41138.565278000002</c:v>
                </c:pt>
                <c:pt idx="815">
                  <c:v>41138.565972999997</c:v>
                </c:pt>
                <c:pt idx="816">
                  <c:v>41138.566666999999</c:v>
                </c:pt>
                <c:pt idx="817">
                  <c:v>41138.567362000002</c:v>
                </c:pt>
                <c:pt idx="818">
                  <c:v>41138.568055999996</c:v>
                </c:pt>
                <c:pt idx="819">
                  <c:v>41138.568749999999</c:v>
                </c:pt>
                <c:pt idx="820">
                  <c:v>41138.569445000001</c:v>
                </c:pt>
                <c:pt idx="821">
                  <c:v>41138.570139000003</c:v>
                </c:pt>
                <c:pt idx="822">
                  <c:v>41138.570833999998</c:v>
                </c:pt>
                <c:pt idx="823">
                  <c:v>41138.571528</c:v>
                </c:pt>
                <c:pt idx="824">
                  <c:v>41138.572223000003</c:v>
                </c:pt>
                <c:pt idx="825">
                  <c:v>41138.572916999998</c:v>
                </c:pt>
                <c:pt idx="826">
                  <c:v>41138.573612</c:v>
                </c:pt>
                <c:pt idx="827">
                  <c:v>41138.574306000002</c:v>
                </c:pt>
                <c:pt idx="828">
                  <c:v>41138.574999999997</c:v>
                </c:pt>
                <c:pt idx="829">
                  <c:v>41138.575695</c:v>
                </c:pt>
                <c:pt idx="830">
                  <c:v>41138.576389000002</c:v>
                </c:pt>
                <c:pt idx="831">
                  <c:v>41138.577083999997</c:v>
                </c:pt>
                <c:pt idx="832">
                  <c:v>41138.577777999999</c:v>
                </c:pt>
                <c:pt idx="833">
                  <c:v>41138.578473000001</c:v>
                </c:pt>
                <c:pt idx="834">
                  <c:v>41138.579167000004</c:v>
                </c:pt>
                <c:pt idx="835">
                  <c:v>41138.579861999999</c:v>
                </c:pt>
                <c:pt idx="836">
                  <c:v>41138.580556000001</c:v>
                </c:pt>
                <c:pt idx="837">
                  <c:v>41138.581250000003</c:v>
                </c:pt>
                <c:pt idx="838">
                  <c:v>41138.581944999998</c:v>
                </c:pt>
                <c:pt idx="839">
                  <c:v>41138.582639</c:v>
                </c:pt>
                <c:pt idx="840">
                  <c:v>41138.583334000003</c:v>
                </c:pt>
                <c:pt idx="841">
                  <c:v>41138.584027999997</c:v>
                </c:pt>
                <c:pt idx="842">
                  <c:v>41138.584723</c:v>
                </c:pt>
                <c:pt idx="843">
                  <c:v>41138.585417000002</c:v>
                </c:pt>
                <c:pt idx="844">
                  <c:v>41138.586111999997</c:v>
                </c:pt>
                <c:pt idx="845">
                  <c:v>41138.586805999999</c:v>
                </c:pt>
                <c:pt idx="846">
                  <c:v>41138.587500000001</c:v>
                </c:pt>
                <c:pt idx="847">
                  <c:v>41138.588194999997</c:v>
                </c:pt>
                <c:pt idx="848">
                  <c:v>41138.588888999999</c:v>
                </c:pt>
                <c:pt idx="849">
                  <c:v>41138.589584000001</c:v>
                </c:pt>
                <c:pt idx="850">
                  <c:v>41138.590278000003</c:v>
                </c:pt>
                <c:pt idx="851">
                  <c:v>41138.590972999998</c:v>
                </c:pt>
                <c:pt idx="852">
                  <c:v>41138.591667000001</c:v>
                </c:pt>
                <c:pt idx="853">
                  <c:v>41138.592362000003</c:v>
                </c:pt>
                <c:pt idx="854">
                  <c:v>41138.593055999998</c:v>
                </c:pt>
                <c:pt idx="855">
                  <c:v>41138.59375</c:v>
                </c:pt>
                <c:pt idx="856">
                  <c:v>41138.594445000002</c:v>
                </c:pt>
                <c:pt idx="857">
                  <c:v>41138.595138999997</c:v>
                </c:pt>
                <c:pt idx="858">
                  <c:v>41138.595834</c:v>
                </c:pt>
                <c:pt idx="859">
                  <c:v>41138.596528000002</c:v>
                </c:pt>
                <c:pt idx="860">
                  <c:v>41138.597222999997</c:v>
                </c:pt>
                <c:pt idx="861">
                  <c:v>41138.597916999999</c:v>
                </c:pt>
                <c:pt idx="862">
                  <c:v>41138.598612000002</c:v>
                </c:pt>
                <c:pt idx="863">
                  <c:v>41138.599305999996</c:v>
                </c:pt>
                <c:pt idx="864">
                  <c:v>41138.6</c:v>
                </c:pt>
                <c:pt idx="865">
                  <c:v>41138.600695000001</c:v>
                </c:pt>
                <c:pt idx="866">
                  <c:v>41138.601389000003</c:v>
                </c:pt>
                <c:pt idx="867">
                  <c:v>41138.602083999998</c:v>
                </c:pt>
                <c:pt idx="868">
                  <c:v>41138.602778</c:v>
                </c:pt>
                <c:pt idx="869">
                  <c:v>41138.603473000003</c:v>
                </c:pt>
                <c:pt idx="870">
                  <c:v>41138.604166999998</c:v>
                </c:pt>
                <c:pt idx="871">
                  <c:v>41138.604862</c:v>
                </c:pt>
                <c:pt idx="872">
                  <c:v>41138.605556000002</c:v>
                </c:pt>
                <c:pt idx="873">
                  <c:v>41138.606249999997</c:v>
                </c:pt>
                <c:pt idx="874">
                  <c:v>41138.606945</c:v>
                </c:pt>
                <c:pt idx="875">
                  <c:v>41138.607639000002</c:v>
                </c:pt>
                <c:pt idx="876">
                  <c:v>41138.608333999997</c:v>
                </c:pt>
                <c:pt idx="877">
                  <c:v>41138.609027999999</c:v>
                </c:pt>
                <c:pt idx="878">
                  <c:v>41138.609723000001</c:v>
                </c:pt>
                <c:pt idx="879">
                  <c:v>41138.610417000004</c:v>
                </c:pt>
                <c:pt idx="880">
                  <c:v>41138.611111999999</c:v>
                </c:pt>
                <c:pt idx="881">
                  <c:v>41138.611806000001</c:v>
                </c:pt>
                <c:pt idx="882">
                  <c:v>41138.612500000003</c:v>
                </c:pt>
                <c:pt idx="883">
                  <c:v>41138.613194999998</c:v>
                </c:pt>
                <c:pt idx="884">
                  <c:v>41138.613889</c:v>
                </c:pt>
                <c:pt idx="885">
                  <c:v>41138.614584000003</c:v>
                </c:pt>
                <c:pt idx="886">
                  <c:v>41138.615277999997</c:v>
                </c:pt>
                <c:pt idx="887">
                  <c:v>41138.615973</c:v>
                </c:pt>
                <c:pt idx="888">
                  <c:v>41138.616667000002</c:v>
                </c:pt>
                <c:pt idx="889">
                  <c:v>41138.617361999997</c:v>
                </c:pt>
                <c:pt idx="890">
                  <c:v>41138.618055999999</c:v>
                </c:pt>
                <c:pt idx="891">
                  <c:v>41138.618750000001</c:v>
                </c:pt>
                <c:pt idx="892">
                  <c:v>41138.619444999997</c:v>
                </c:pt>
                <c:pt idx="893">
                  <c:v>41138.620138999999</c:v>
                </c:pt>
                <c:pt idx="894">
                  <c:v>41138.620834000001</c:v>
                </c:pt>
                <c:pt idx="895">
                  <c:v>41138.621528000003</c:v>
                </c:pt>
                <c:pt idx="896">
                  <c:v>41138.622222999998</c:v>
                </c:pt>
                <c:pt idx="897">
                  <c:v>41138.622917000001</c:v>
                </c:pt>
                <c:pt idx="898">
                  <c:v>41138.623612000003</c:v>
                </c:pt>
                <c:pt idx="899">
                  <c:v>41138.624305999998</c:v>
                </c:pt>
                <c:pt idx="900">
                  <c:v>41138.625</c:v>
                </c:pt>
                <c:pt idx="901">
                  <c:v>41138.625695000002</c:v>
                </c:pt>
                <c:pt idx="902">
                  <c:v>41138.626388999997</c:v>
                </c:pt>
                <c:pt idx="903">
                  <c:v>41138.627084</c:v>
                </c:pt>
                <c:pt idx="904">
                  <c:v>41138.627778000002</c:v>
                </c:pt>
                <c:pt idx="905">
                  <c:v>41138.628472999997</c:v>
                </c:pt>
                <c:pt idx="906">
                  <c:v>41138.629166999999</c:v>
                </c:pt>
                <c:pt idx="907">
                  <c:v>41138.629862000002</c:v>
                </c:pt>
                <c:pt idx="908">
                  <c:v>41138.630555999996</c:v>
                </c:pt>
                <c:pt idx="909">
                  <c:v>41138.631249999999</c:v>
                </c:pt>
                <c:pt idx="910">
                  <c:v>41138.631945000001</c:v>
                </c:pt>
                <c:pt idx="911">
                  <c:v>41138.632639000003</c:v>
                </c:pt>
                <c:pt idx="912">
                  <c:v>41138.633333999998</c:v>
                </c:pt>
                <c:pt idx="913">
                  <c:v>41138.634028</c:v>
                </c:pt>
                <c:pt idx="914">
                  <c:v>41138.634723000003</c:v>
                </c:pt>
                <c:pt idx="915">
                  <c:v>41138.635416999998</c:v>
                </c:pt>
                <c:pt idx="916">
                  <c:v>41138.636112</c:v>
                </c:pt>
                <c:pt idx="917">
                  <c:v>41138.636806000002</c:v>
                </c:pt>
                <c:pt idx="918">
                  <c:v>41138.637499999997</c:v>
                </c:pt>
                <c:pt idx="919">
                  <c:v>41138.638195</c:v>
                </c:pt>
                <c:pt idx="920">
                  <c:v>41138.638889000002</c:v>
                </c:pt>
                <c:pt idx="921">
                  <c:v>41138.639583999997</c:v>
                </c:pt>
                <c:pt idx="922">
                  <c:v>41138.640277999999</c:v>
                </c:pt>
                <c:pt idx="923">
                  <c:v>41138.640973000001</c:v>
                </c:pt>
                <c:pt idx="924">
                  <c:v>41138.641667000004</c:v>
                </c:pt>
                <c:pt idx="925">
                  <c:v>41138.642361999999</c:v>
                </c:pt>
                <c:pt idx="926">
                  <c:v>41138.643056000001</c:v>
                </c:pt>
                <c:pt idx="927">
                  <c:v>41138.643750000003</c:v>
                </c:pt>
                <c:pt idx="928">
                  <c:v>41138.644444999998</c:v>
                </c:pt>
                <c:pt idx="929">
                  <c:v>41138.645139</c:v>
                </c:pt>
                <c:pt idx="930">
                  <c:v>41138.645834000003</c:v>
                </c:pt>
                <c:pt idx="931">
                  <c:v>41138.646527999997</c:v>
                </c:pt>
                <c:pt idx="932">
                  <c:v>41138.647223</c:v>
                </c:pt>
                <c:pt idx="933">
                  <c:v>41138.647917000002</c:v>
                </c:pt>
                <c:pt idx="934">
                  <c:v>41138.648611999997</c:v>
                </c:pt>
                <c:pt idx="935">
                  <c:v>41138.649305999999</c:v>
                </c:pt>
                <c:pt idx="936">
                  <c:v>41138.65</c:v>
                </c:pt>
                <c:pt idx="937">
                  <c:v>41138.650694999997</c:v>
                </c:pt>
                <c:pt idx="938">
                  <c:v>41138.651388999999</c:v>
                </c:pt>
                <c:pt idx="939">
                  <c:v>41138.652084000001</c:v>
                </c:pt>
                <c:pt idx="940">
                  <c:v>41138.652778000003</c:v>
                </c:pt>
                <c:pt idx="941">
                  <c:v>41138.653472999998</c:v>
                </c:pt>
                <c:pt idx="942">
                  <c:v>41138.654167000001</c:v>
                </c:pt>
                <c:pt idx="943">
                  <c:v>41138.654862000003</c:v>
                </c:pt>
                <c:pt idx="944">
                  <c:v>41138.655555999998</c:v>
                </c:pt>
                <c:pt idx="945">
                  <c:v>41138.65625</c:v>
                </c:pt>
                <c:pt idx="946">
                  <c:v>41138.656945000002</c:v>
                </c:pt>
                <c:pt idx="947">
                  <c:v>41138.657638999997</c:v>
                </c:pt>
                <c:pt idx="948">
                  <c:v>41138.658334</c:v>
                </c:pt>
                <c:pt idx="949">
                  <c:v>41138.659028000002</c:v>
                </c:pt>
                <c:pt idx="950">
                  <c:v>41138.659722999997</c:v>
                </c:pt>
                <c:pt idx="951">
                  <c:v>41138.660416999999</c:v>
                </c:pt>
                <c:pt idx="952">
                  <c:v>41138.661112000002</c:v>
                </c:pt>
                <c:pt idx="953">
                  <c:v>41138.661805999996</c:v>
                </c:pt>
                <c:pt idx="954">
                  <c:v>41138.662499999999</c:v>
                </c:pt>
                <c:pt idx="955">
                  <c:v>41138.663195000001</c:v>
                </c:pt>
                <c:pt idx="956">
                  <c:v>41138.663889000003</c:v>
                </c:pt>
                <c:pt idx="957">
                  <c:v>41138.664583999998</c:v>
                </c:pt>
                <c:pt idx="958">
                  <c:v>41138.665278</c:v>
                </c:pt>
                <c:pt idx="959">
                  <c:v>41138.665973000003</c:v>
                </c:pt>
                <c:pt idx="960">
                  <c:v>41138.666666999998</c:v>
                </c:pt>
                <c:pt idx="961">
                  <c:v>41138.667362</c:v>
                </c:pt>
                <c:pt idx="962">
                  <c:v>41138.668056000002</c:v>
                </c:pt>
                <c:pt idx="963">
                  <c:v>41138.668749999997</c:v>
                </c:pt>
                <c:pt idx="964">
                  <c:v>41138.669445</c:v>
                </c:pt>
                <c:pt idx="965">
                  <c:v>41138.670139000002</c:v>
                </c:pt>
                <c:pt idx="966">
                  <c:v>41138.670833999997</c:v>
                </c:pt>
                <c:pt idx="967">
                  <c:v>41138.671527999999</c:v>
                </c:pt>
                <c:pt idx="968">
                  <c:v>41138.672223000001</c:v>
                </c:pt>
                <c:pt idx="969">
                  <c:v>41138.672917000004</c:v>
                </c:pt>
                <c:pt idx="970">
                  <c:v>41138.673611999999</c:v>
                </c:pt>
                <c:pt idx="971">
                  <c:v>41138.674306000001</c:v>
                </c:pt>
                <c:pt idx="972">
                  <c:v>41138.675000000003</c:v>
                </c:pt>
                <c:pt idx="973">
                  <c:v>41138.675694999998</c:v>
                </c:pt>
                <c:pt idx="974">
                  <c:v>41138.676389</c:v>
                </c:pt>
                <c:pt idx="975">
                  <c:v>41138.677084000003</c:v>
                </c:pt>
                <c:pt idx="976">
                  <c:v>41138.677777999997</c:v>
                </c:pt>
                <c:pt idx="977">
                  <c:v>41138.678473</c:v>
                </c:pt>
                <c:pt idx="978">
                  <c:v>41138.679167000002</c:v>
                </c:pt>
                <c:pt idx="979">
                  <c:v>41138.679861999997</c:v>
                </c:pt>
                <c:pt idx="980">
                  <c:v>41138.680555999999</c:v>
                </c:pt>
                <c:pt idx="981">
                  <c:v>41138.681250000001</c:v>
                </c:pt>
                <c:pt idx="982">
                  <c:v>41138.681944999997</c:v>
                </c:pt>
                <c:pt idx="983">
                  <c:v>41138.682638999999</c:v>
                </c:pt>
                <c:pt idx="984">
                  <c:v>41138.683334000001</c:v>
                </c:pt>
                <c:pt idx="985">
                  <c:v>41138.684028000003</c:v>
                </c:pt>
                <c:pt idx="986">
                  <c:v>41138.684722999998</c:v>
                </c:pt>
                <c:pt idx="987">
                  <c:v>41138.685417000001</c:v>
                </c:pt>
                <c:pt idx="988">
                  <c:v>41138.686112000003</c:v>
                </c:pt>
                <c:pt idx="989">
                  <c:v>41138.686805999998</c:v>
                </c:pt>
                <c:pt idx="990">
                  <c:v>41138.6875</c:v>
                </c:pt>
                <c:pt idx="991">
                  <c:v>41138.688195000002</c:v>
                </c:pt>
                <c:pt idx="992">
                  <c:v>41138.688888999997</c:v>
                </c:pt>
                <c:pt idx="993">
                  <c:v>41138.689584</c:v>
                </c:pt>
                <c:pt idx="994">
                  <c:v>41138.690278000002</c:v>
                </c:pt>
                <c:pt idx="995">
                  <c:v>41138.690972999997</c:v>
                </c:pt>
                <c:pt idx="996">
                  <c:v>41138.691666999999</c:v>
                </c:pt>
                <c:pt idx="997">
                  <c:v>41138.692362000002</c:v>
                </c:pt>
                <c:pt idx="998">
                  <c:v>41138.693055999996</c:v>
                </c:pt>
                <c:pt idx="999">
                  <c:v>41138.693749999999</c:v>
                </c:pt>
                <c:pt idx="1000">
                  <c:v>41138.694445000001</c:v>
                </c:pt>
                <c:pt idx="1001">
                  <c:v>41138.695139000003</c:v>
                </c:pt>
                <c:pt idx="1002">
                  <c:v>41138.695833999998</c:v>
                </c:pt>
                <c:pt idx="1003">
                  <c:v>41138.696528</c:v>
                </c:pt>
                <c:pt idx="1004">
                  <c:v>41138.697223000003</c:v>
                </c:pt>
                <c:pt idx="1005">
                  <c:v>41138.697916999998</c:v>
                </c:pt>
                <c:pt idx="1006">
                  <c:v>41138.698612</c:v>
                </c:pt>
                <c:pt idx="1007">
                  <c:v>41138.699306000002</c:v>
                </c:pt>
                <c:pt idx="1008">
                  <c:v>41138.699999999997</c:v>
                </c:pt>
                <c:pt idx="1009">
                  <c:v>41138.700695</c:v>
                </c:pt>
                <c:pt idx="1010">
                  <c:v>41138.701389000002</c:v>
                </c:pt>
                <c:pt idx="1011">
                  <c:v>41138.702083999997</c:v>
                </c:pt>
                <c:pt idx="1012">
                  <c:v>41138.702777999999</c:v>
                </c:pt>
                <c:pt idx="1013">
                  <c:v>41138.703473000001</c:v>
                </c:pt>
                <c:pt idx="1014">
                  <c:v>41138.704167000004</c:v>
                </c:pt>
                <c:pt idx="1015">
                  <c:v>41138.704861999999</c:v>
                </c:pt>
                <c:pt idx="1016">
                  <c:v>41138.705556000001</c:v>
                </c:pt>
                <c:pt idx="1017">
                  <c:v>41138.706250000003</c:v>
                </c:pt>
                <c:pt idx="1018">
                  <c:v>41138.706944999998</c:v>
                </c:pt>
                <c:pt idx="1019">
                  <c:v>41138.707639</c:v>
                </c:pt>
                <c:pt idx="1020">
                  <c:v>41138.708334000003</c:v>
                </c:pt>
                <c:pt idx="1021">
                  <c:v>41138.709027999997</c:v>
                </c:pt>
                <c:pt idx="1022">
                  <c:v>41138.709723</c:v>
                </c:pt>
                <c:pt idx="1023">
                  <c:v>41138.710417000002</c:v>
                </c:pt>
                <c:pt idx="1024">
                  <c:v>41138.711111999997</c:v>
                </c:pt>
                <c:pt idx="1025">
                  <c:v>41138.711805999999</c:v>
                </c:pt>
                <c:pt idx="1026">
                  <c:v>41138.712500000001</c:v>
                </c:pt>
                <c:pt idx="1027">
                  <c:v>41138.713194999997</c:v>
                </c:pt>
                <c:pt idx="1028">
                  <c:v>41138.713888999999</c:v>
                </c:pt>
                <c:pt idx="1029">
                  <c:v>41138.714584000001</c:v>
                </c:pt>
                <c:pt idx="1030">
                  <c:v>41138.715278000003</c:v>
                </c:pt>
                <c:pt idx="1031">
                  <c:v>41138.715972999998</c:v>
                </c:pt>
                <c:pt idx="1032">
                  <c:v>41138.716667000001</c:v>
                </c:pt>
                <c:pt idx="1033">
                  <c:v>41138.717362000003</c:v>
                </c:pt>
                <c:pt idx="1034">
                  <c:v>41138.718055999998</c:v>
                </c:pt>
                <c:pt idx="1035">
                  <c:v>41138.71875</c:v>
                </c:pt>
                <c:pt idx="1036">
                  <c:v>41138.719445000002</c:v>
                </c:pt>
                <c:pt idx="1037">
                  <c:v>41138.720138999997</c:v>
                </c:pt>
                <c:pt idx="1038">
                  <c:v>41138.720834</c:v>
                </c:pt>
                <c:pt idx="1039">
                  <c:v>41138.721528000002</c:v>
                </c:pt>
                <c:pt idx="1040">
                  <c:v>41138.722222999997</c:v>
                </c:pt>
                <c:pt idx="1041">
                  <c:v>41138.722916999999</c:v>
                </c:pt>
                <c:pt idx="1042">
                  <c:v>41138.723612000002</c:v>
                </c:pt>
                <c:pt idx="1043">
                  <c:v>41138.724305999996</c:v>
                </c:pt>
                <c:pt idx="1044">
                  <c:v>41138.724999999999</c:v>
                </c:pt>
                <c:pt idx="1045">
                  <c:v>41138.725695000001</c:v>
                </c:pt>
                <c:pt idx="1046">
                  <c:v>41138.726389000003</c:v>
                </c:pt>
                <c:pt idx="1047">
                  <c:v>41138.727083999998</c:v>
                </c:pt>
                <c:pt idx="1048">
                  <c:v>41138.727778</c:v>
                </c:pt>
                <c:pt idx="1049">
                  <c:v>41138.728473000003</c:v>
                </c:pt>
                <c:pt idx="1050">
                  <c:v>41138.729166999998</c:v>
                </c:pt>
                <c:pt idx="1051">
                  <c:v>41138.729862</c:v>
                </c:pt>
                <c:pt idx="1052">
                  <c:v>41138.730556000002</c:v>
                </c:pt>
                <c:pt idx="1053">
                  <c:v>41138.731249999997</c:v>
                </c:pt>
                <c:pt idx="1054">
                  <c:v>41138.731945</c:v>
                </c:pt>
                <c:pt idx="1055">
                  <c:v>41138.732639000002</c:v>
                </c:pt>
                <c:pt idx="1056">
                  <c:v>41138.733333999997</c:v>
                </c:pt>
                <c:pt idx="1057">
                  <c:v>41138.734027999999</c:v>
                </c:pt>
                <c:pt idx="1058">
                  <c:v>41138.734723000001</c:v>
                </c:pt>
                <c:pt idx="1059">
                  <c:v>41138.735417000004</c:v>
                </c:pt>
                <c:pt idx="1060">
                  <c:v>41138.736111999999</c:v>
                </c:pt>
                <c:pt idx="1061">
                  <c:v>41138.736806000001</c:v>
                </c:pt>
                <c:pt idx="1062">
                  <c:v>41138.737500000003</c:v>
                </c:pt>
                <c:pt idx="1063">
                  <c:v>41138.738194999998</c:v>
                </c:pt>
                <c:pt idx="1064">
                  <c:v>41138.738889</c:v>
                </c:pt>
                <c:pt idx="1065">
                  <c:v>41138.739584000003</c:v>
                </c:pt>
                <c:pt idx="1066">
                  <c:v>41138.740277999997</c:v>
                </c:pt>
                <c:pt idx="1067">
                  <c:v>41138.740973</c:v>
                </c:pt>
                <c:pt idx="1068">
                  <c:v>41138.741667000002</c:v>
                </c:pt>
                <c:pt idx="1069">
                  <c:v>41138.742361999997</c:v>
                </c:pt>
                <c:pt idx="1070">
                  <c:v>41138.743055999999</c:v>
                </c:pt>
                <c:pt idx="1071">
                  <c:v>41138.743750000001</c:v>
                </c:pt>
                <c:pt idx="1072">
                  <c:v>41138.744444999997</c:v>
                </c:pt>
                <c:pt idx="1073">
                  <c:v>41138.745138999999</c:v>
                </c:pt>
                <c:pt idx="1074">
                  <c:v>41138.745834000001</c:v>
                </c:pt>
                <c:pt idx="1075">
                  <c:v>41138.746528000003</c:v>
                </c:pt>
                <c:pt idx="1076">
                  <c:v>41138.747222999998</c:v>
                </c:pt>
                <c:pt idx="1077">
                  <c:v>41138.747917000001</c:v>
                </c:pt>
                <c:pt idx="1078">
                  <c:v>41138.748612000003</c:v>
                </c:pt>
                <c:pt idx="1079">
                  <c:v>41138.749305999998</c:v>
                </c:pt>
                <c:pt idx="1080">
                  <c:v>41138.75</c:v>
                </c:pt>
                <c:pt idx="1081">
                  <c:v>41138.750695000002</c:v>
                </c:pt>
                <c:pt idx="1082">
                  <c:v>41138.751388999997</c:v>
                </c:pt>
                <c:pt idx="1083">
                  <c:v>41138.752084</c:v>
                </c:pt>
                <c:pt idx="1084">
                  <c:v>41138.752778000002</c:v>
                </c:pt>
                <c:pt idx="1085">
                  <c:v>41138.753472999997</c:v>
                </c:pt>
                <c:pt idx="1086">
                  <c:v>41138.754166999999</c:v>
                </c:pt>
                <c:pt idx="1087">
                  <c:v>41138.754862000002</c:v>
                </c:pt>
                <c:pt idx="1088">
                  <c:v>41138.755555999996</c:v>
                </c:pt>
                <c:pt idx="1089">
                  <c:v>41138.756249999999</c:v>
                </c:pt>
                <c:pt idx="1090">
                  <c:v>41138.756945000001</c:v>
                </c:pt>
                <c:pt idx="1091">
                  <c:v>41138.757639000003</c:v>
                </c:pt>
                <c:pt idx="1092">
                  <c:v>41138.758333999998</c:v>
                </c:pt>
                <c:pt idx="1093">
                  <c:v>41138.759028</c:v>
                </c:pt>
                <c:pt idx="1094">
                  <c:v>41138.759723000003</c:v>
                </c:pt>
                <c:pt idx="1095">
                  <c:v>41138.760416999998</c:v>
                </c:pt>
                <c:pt idx="1096">
                  <c:v>41138.761112</c:v>
                </c:pt>
                <c:pt idx="1097">
                  <c:v>41138.761806000002</c:v>
                </c:pt>
                <c:pt idx="1098">
                  <c:v>41138.762499999997</c:v>
                </c:pt>
                <c:pt idx="1099">
                  <c:v>41138.763195</c:v>
                </c:pt>
                <c:pt idx="1100">
                  <c:v>41138.763889000002</c:v>
                </c:pt>
                <c:pt idx="1101">
                  <c:v>41138.764583999997</c:v>
                </c:pt>
                <c:pt idx="1102">
                  <c:v>41138.765277999999</c:v>
                </c:pt>
                <c:pt idx="1103">
                  <c:v>41138.765973000001</c:v>
                </c:pt>
                <c:pt idx="1104">
                  <c:v>41138.766667000004</c:v>
                </c:pt>
                <c:pt idx="1105">
                  <c:v>41138.767361999999</c:v>
                </c:pt>
                <c:pt idx="1106">
                  <c:v>41138.768056000001</c:v>
                </c:pt>
                <c:pt idx="1107">
                  <c:v>41138.768750000003</c:v>
                </c:pt>
                <c:pt idx="1108">
                  <c:v>41138.769444999998</c:v>
                </c:pt>
                <c:pt idx="1109">
                  <c:v>41138.770139</c:v>
                </c:pt>
                <c:pt idx="1110">
                  <c:v>41138.770834000003</c:v>
                </c:pt>
                <c:pt idx="1111">
                  <c:v>41138.771527999997</c:v>
                </c:pt>
                <c:pt idx="1112">
                  <c:v>41138.772223</c:v>
                </c:pt>
                <c:pt idx="1113">
                  <c:v>41138.772917000002</c:v>
                </c:pt>
                <c:pt idx="1114">
                  <c:v>41138.773611999997</c:v>
                </c:pt>
                <c:pt idx="1115">
                  <c:v>41138.774305999999</c:v>
                </c:pt>
                <c:pt idx="1116">
                  <c:v>41138.775000000001</c:v>
                </c:pt>
                <c:pt idx="1117">
                  <c:v>41138.775694999997</c:v>
                </c:pt>
                <c:pt idx="1118">
                  <c:v>41138.776388999999</c:v>
                </c:pt>
                <c:pt idx="1119">
                  <c:v>41138.777084000001</c:v>
                </c:pt>
                <c:pt idx="1120">
                  <c:v>41138.777778000003</c:v>
                </c:pt>
                <c:pt idx="1121">
                  <c:v>41138.778472999998</c:v>
                </c:pt>
                <c:pt idx="1122">
                  <c:v>41138.779167000001</c:v>
                </c:pt>
                <c:pt idx="1123">
                  <c:v>41138.779862000003</c:v>
                </c:pt>
                <c:pt idx="1124">
                  <c:v>41138.780555999998</c:v>
                </c:pt>
                <c:pt idx="1125">
                  <c:v>41138.78125</c:v>
                </c:pt>
                <c:pt idx="1126">
                  <c:v>41138.781945000002</c:v>
                </c:pt>
                <c:pt idx="1127">
                  <c:v>41138.782638999997</c:v>
                </c:pt>
                <c:pt idx="1128">
                  <c:v>41138.783334</c:v>
                </c:pt>
                <c:pt idx="1129">
                  <c:v>41138.784028000002</c:v>
                </c:pt>
                <c:pt idx="1130">
                  <c:v>41138.784722999997</c:v>
                </c:pt>
                <c:pt idx="1131">
                  <c:v>41138.785416999999</c:v>
                </c:pt>
                <c:pt idx="1132">
                  <c:v>41138.786112000002</c:v>
                </c:pt>
                <c:pt idx="1133">
                  <c:v>41138.786805999996</c:v>
                </c:pt>
                <c:pt idx="1134">
                  <c:v>41138.787499999999</c:v>
                </c:pt>
                <c:pt idx="1135">
                  <c:v>41138.788195000001</c:v>
                </c:pt>
                <c:pt idx="1136">
                  <c:v>41138.788889000003</c:v>
                </c:pt>
                <c:pt idx="1137">
                  <c:v>41138.789583999998</c:v>
                </c:pt>
                <c:pt idx="1138">
                  <c:v>41138.790278</c:v>
                </c:pt>
                <c:pt idx="1139">
                  <c:v>41138.790973000003</c:v>
                </c:pt>
                <c:pt idx="1140">
                  <c:v>41138.791666999998</c:v>
                </c:pt>
                <c:pt idx="1141">
                  <c:v>41138.792362</c:v>
                </c:pt>
                <c:pt idx="1142">
                  <c:v>41138.793056000002</c:v>
                </c:pt>
                <c:pt idx="1143">
                  <c:v>41138.793749999997</c:v>
                </c:pt>
                <c:pt idx="1144">
                  <c:v>41138.794445</c:v>
                </c:pt>
                <c:pt idx="1145">
                  <c:v>41138.795139000002</c:v>
                </c:pt>
                <c:pt idx="1146">
                  <c:v>41138.795833999997</c:v>
                </c:pt>
                <c:pt idx="1147">
                  <c:v>41138.796527999999</c:v>
                </c:pt>
                <c:pt idx="1148">
                  <c:v>41138.797223000001</c:v>
                </c:pt>
                <c:pt idx="1149">
                  <c:v>41138.797917000004</c:v>
                </c:pt>
                <c:pt idx="1150">
                  <c:v>41138.798611999999</c:v>
                </c:pt>
                <c:pt idx="1151">
                  <c:v>41138.799306000001</c:v>
                </c:pt>
                <c:pt idx="1152">
                  <c:v>41138.800000000003</c:v>
                </c:pt>
                <c:pt idx="1153">
                  <c:v>41138.800694999998</c:v>
                </c:pt>
                <c:pt idx="1154">
                  <c:v>41138.801389</c:v>
                </c:pt>
                <c:pt idx="1155">
                  <c:v>41138.802084000003</c:v>
                </c:pt>
                <c:pt idx="1156">
                  <c:v>41138.802777999997</c:v>
                </c:pt>
                <c:pt idx="1157">
                  <c:v>41138.803473</c:v>
                </c:pt>
                <c:pt idx="1158">
                  <c:v>41138.804167000002</c:v>
                </c:pt>
                <c:pt idx="1159">
                  <c:v>41138.804861999997</c:v>
                </c:pt>
                <c:pt idx="1160">
                  <c:v>41138.805555999999</c:v>
                </c:pt>
                <c:pt idx="1161">
                  <c:v>41138.806250000001</c:v>
                </c:pt>
                <c:pt idx="1162">
                  <c:v>41138.806944999997</c:v>
                </c:pt>
                <c:pt idx="1163">
                  <c:v>41138.807638999999</c:v>
                </c:pt>
                <c:pt idx="1164">
                  <c:v>41138.808334000001</c:v>
                </c:pt>
                <c:pt idx="1165">
                  <c:v>41138.809028000003</c:v>
                </c:pt>
                <c:pt idx="1166">
                  <c:v>41138.809722999998</c:v>
                </c:pt>
                <c:pt idx="1167">
                  <c:v>41138.810417000001</c:v>
                </c:pt>
                <c:pt idx="1168">
                  <c:v>41138.811112000003</c:v>
                </c:pt>
                <c:pt idx="1169">
                  <c:v>41138.811805999998</c:v>
                </c:pt>
                <c:pt idx="1170">
                  <c:v>41138.8125</c:v>
                </c:pt>
                <c:pt idx="1171">
                  <c:v>41138.813195000002</c:v>
                </c:pt>
                <c:pt idx="1172">
                  <c:v>41138.813888999997</c:v>
                </c:pt>
                <c:pt idx="1173">
                  <c:v>41138.814584</c:v>
                </c:pt>
                <c:pt idx="1174">
                  <c:v>41138.815278000002</c:v>
                </c:pt>
                <c:pt idx="1175">
                  <c:v>41138.815972999997</c:v>
                </c:pt>
                <c:pt idx="1176">
                  <c:v>41138.816666999999</c:v>
                </c:pt>
                <c:pt idx="1177">
                  <c:v>41138.817362000002</c:v>
                </c:pt>
                <c:pt idx="1178">
                  <c:v>41138.818055999996</c:v>
                </c:pt>
                <c:pt idx="1179">
                  <c:v>41138.818749999999</c:v>
                </c:pt>
                <c:pt idx="1180">
                  <c:v>41138.819445000001</c:v>
                </c:pt>
                <c:pt idx="1181">
                  <c:v>41138.820139000003</c:v>
                </c:pt>
                <c:pt idx="1182">
                  <c:v>41138.820833999998</c:v>
                </c:pt>
                <c:pt idx="1183">
                  <c:v>41138.821528</c:v>
                </c:pt>
                <c:pt idx="1184">
                  <c:v>41138.822223000003</c:v>
                </c:pt>
                <c:pt idx="1185">
                  <c:v>41138.822916999998</c:v>
                </c:pt>
                <c:pt idx="1186">
                  <c:v>41138.823612</c:v>
                </c:pt>
                <c:pt idx="1187">
                  <c:v>41138.824306000002</c:v>
                </c:pt>
                <c:pt idx="1188">
                  <c:v>41138.824999999997</c:v>
                </c:pt>
                <c:pt idx="1189">
                  <c:v>41138.825695</c:v>
                </c:pt>
                <c:pt idx="1190">
                  <c:v>41138.826389000002</c:v>
                </c:pt>
                <c:pt idx="1191">
                  <c:v>41138.827083999997</c:v>
                </c:pt>
                <c:pt idx="1192">
                  <c:v>41138.827777999999</c:v>
                </c:pt>
                <c:pt idx="1193">
                  <c:v>41138.828473000001</c:v>
                </c:pt>
                <c:pt idx="1194">
                  <c:v>41138.829167000004</c:v>
                </c:pt>
                <c:pt idx="1195">
                  <c:v>41138.829861999999</c:v>
                </c:pt>
                <c:pt idx="1196">
                  <c:v>41138.830556000001</c:v>
                </c:pt>
                <c:pt idx="1197">
                  <c:v>41138.831250000003</c:v>
                </c:pt>
                <c:pt idx="1198">
                  <c:v>41138.831944999998</c:v>
                </c:pt>
                <c:pt idx="1199">
                  <c:v>41138.832639</c:v>
                </c:pt>
                <c:pt idx="1200">
                  <c:v>41138.833334000003</c:v>
                </c:pt>
                <c:pt idx="1201">
                  <c:v>41138.834027999997</c:v>
                </c:pt>
                <c:pt idx="1202">
                  <c:v>41138.834723</c:v>
                </c:pt>
                <c:pt idx="1203">
                  <c:v>41138.835417000002</c:v>
                </c:pt>
                <c:pt idx="1204">
                  <c:v>41138.836111999997</c:v>
                </c:pt>
                <c:pt idx="1205">
                  <c:v>41138.836805999999</c:v>
                </c:pt>
                <c:pt idx="1206">
                  <c:v>41138.837500000001</c:v>
                </c:pt>
                <c:pt idx="1207">
                  <c:v>41138.838194999997</c:v>
                </c:pt>
                <c:pt idx="1208">
                  <c:v>41138.838888999999</c:v>
                </c:pt>
                <c:pt idx="1209">
                  <c:v>41138.839584000001</c:v>
                </c:pt>
                <c:pt idx="1210">
                  <c:v>41138.840278000003</c:v>
                </c:pt>
                <c:pt idx="1211">
                  <c:v>41138.840972999998</c:v>
                </c:pt>
                <c:pt idx="1212">
                  <c:v>41138.841667000001</c:v>
                </c:pt>
                <c:pt idx="1213">
                  <c:v>41138.842362000003</c:v>
                </c:pt>
                <c:pt idx="1214">
                  <c:v>41138.843055999998</c:v>
                </c:pt>
                <c:pt idx="1215">
                  <c:v>41138.84375</c:v>
                </c:pt>
                <c:pt idx="1216">
                  <c:v>41138.844445000002</c:v>
                </c:pt>
                <c:pt idx="1217">
                  <c:v>41138.845138999997</c:v>
                </c:pt>
                <c:pt idx="1218">
                  <c:v>41138.845834</c:v>
                </c:pt>
                <c:pt idx="1219">
                  <c:v>41138.846528000002</c:v>
                </c:pt>
                <c:pt idx="1220">
                  <c:v>41138.847222999997</c:v>
                </c:pt>
                <c:pt idx="1221">
                  <c:v>41138.847916999999</c:v>
                </c:pt>
                <c:pt idx="1222">
                  <c:v>41138.848612000002</c:v>
                </c:pt>
                <c:pt idx="1223">
                  <c:v>41138.849305999996</c:v>
                </c:pt>
                <c:pt idx="1224">
                  <c:v>41138.85</c:v>
                </c:pt>
                <c:pt idx="1225">
                  <c:v>41138.850695000001</c:v>
                </c:pt>
                <c:pt idx="1226">
                  <c:v>41138.851389000003</c:v>
                </c:pt>
                <c:pt idx="1227">
                  <c:v>41138.852083999998</c:v>
                </c:pt>
                <c:pt idx="1228">
                  <c:v>41138.852778</c:v>
                </c:pt>
                <c:pt idx="1229">
                  <c:v>41138.853473000003</c:v>
                </c:pt>
                <c:pt idx="1230">
                  <c:v>41138.854166999998</c:v>
                </c:pt>
                <c:pt idx="1231">
                  <c:v>41138.854862</c:v>
                </c:pt>
                <c:pt idx="1232">
                  <c:v>41138.855556000002</c:v>
                </c:pt>
                <c:pt idx="1233">
                  <c:v>41138.856249999997</c:v>
                </c:pt>
                <c:pt idx="1234">
                  <c:v>41138.856945</c:v>
                </c:pt>
                <c:pt idx="1235">
                  <c:v>41138.857639000002</c:v>
                </c:pt>
                <c:pt idx="1236">
                  <c:v>41138.858333999997</c:v>
                </c:pt>
                <c:pt idx="1237">
                  <c:v>41138.859027999999</c:v>
                </c:pt>
                <c:pt idx="1238">
                  <c:v>41138.859723000001</c:v>
                </c:pt>
                <c:pt idx="1239">
                  <c:v>41138.860417000004</c:v>
                </c:pt>
                <c:pt idx="1240">
                  <c:v>41138.861111999999</c:v>
                </c:pt>
                <c:pt idx="1241">
                  <c:v>41138.861806000001</c:v>
                </c:pt>
                <c:pt idx="1242">
                  <c:v>41138.862500000003</c:v>
                </c:pt>
                <c:pt idx="1243">
                  <c:v>41138.863194999998</c:v>
                </c:pt>
                <c:pt idx="1244">
                  <c:v>41138.863889</c:v>
                </c:pt>
                <c:pt idx="1245">
                  <c:v>41138.864584000003</c:v>
                </c:pt>
                <c:pt idx="1246">
                  <c:v>41138.865277999997</c:v>
                </c:pt>
                <c:pt idx="1247">
                  <c:v>41138.865973</c:v>
                </c:pt>
                <c:pt idx="1248">
                  <c:v>41138.866667000002</c:v>
                </c:pt>
                <c:pt idx="1249">
                  <c:v>41138.867361999997</c:v>
                </c:pt>
                <c:pt idx="1250">
                  <c:v>41138.868055999999</c:v>
                </c:pt>
                <c:pt idx="1251">
                  <c:v>41138.868750000001</c:v>
                </c:pt>
                <c:pt idx="1252">
                  <c:v>41138.869444999997</c:v>
                </c:pt>
                <c:pt idx="1253">
                  <c:v>41138.870138999999</c:v>
                </c:pt>
                <c:pt idx="1254">
                  <c:v>41138.870834000001</c:v>
                </c:pt>
                <c:pt idx="1255">
                  <c:v>41138.871528000003</c:v>
                </c:pt>
                <c:pt idx="1256">
                  <c:v>41138.872222999998</c:v>
                </c:pt>
                <c:pt idx="1257">
                  <c:v>41138.872917000001</c:v>
                </c:pt>
                <c:pt idx="1258">
                  <c:v>41138.873612000003</c:v>
                </c:pt>
                <c:pt idx="1259">
                  <c:v>41138.874305999998</c:v>
                </c:pt>
                <c:pt idx="1260">
                  <c:v>41138.875</c:v>
                </c:pt>
                <c:pt idx="1261">
                  <c:v>41138.875695000002</c:v>
                </c:pt>
                <c:pt idx="1262">
                  <c:v>41138.876388999997</c:v>
                </c:pt>
                <c:pt idx="1263">
                  <c:v>41138.877084</c:v>
                </c:pt>
                <c:pt idx="1264">
                  <c:v>41138.877778000002</c:v>
                </c:pt>
                <c:pt idx="1265">
                  <c:v>41138.878472999997</c:v>
                </c:pt>
                <c:pt idx="1266">
                  <c:v>41138.879166999999</c:v>
                </c:pt>
                <c:pt idx="1267">
                  <c:v>41138.879862000002</c:v>
                </c:pt>
                <c:pt idx="1268">
                  <c:v>41138.880555999996</c:v>
                </c:pt>
                <c:pt idx="1269">
                  <c:v>41138.881249999999</c:v>
                </c:pt>
                <c:pt idx="1270">
                  <c:v>41138.881945000001</c:v>
                </c:pt>
                <c:pt idx="1271">
                  <c:v>41138.882639000003</c:v>
                </c:pt>
                <c:pt idx="1272">
                  <c:v>41138.883333999998</c:v>
                </c:pt>
                <c:pt idx="1273">
                  <c:v>41138.884028</c:v>
                </c:pt>
                <c:pt idx="1274">
                  <c:v>41138.884723000003</c:v>
                </c:pt>
                <c:pt idx="1275">
                  <c:v>41138.885416999998</c:v>
                </c:pt>
                <c:pt idx="1276">
                  <c:v>41138.886112</c:v>
                </c:pt>
                <c:pt idx="1277">
                  <c:v>41138.886806000002</c:v>
                </c:pt>
                <c:pt idx="1278">
                  <c:v>41138.887499999997</c:v>
                </c:pt>
                <c:pt idx="1279">
                  <c:v>41138.888195</c:v>
                </c:pt>
                <c:pt idx="1280">
                  <c:v>41138.888889000002</c:v>
                </c:pt>
                <c:pt idx="1281">
                  <c:v>41138.889583999997</c:v>
                </c:pt>
                <c:pt idx="1282">
                  <c:v>41138.890277999999</c:v>
                </c:pt>
                <c:pt idx="1283">
                  <c:v>41138.890973000001</c:v>
                </c:pt>
                <c:pt idx="1284">
                  <c:v>41138.891667000004</c:v>
                </c:pt>
                <c:pt idx="1285">
                  <c:v>41138.892361999999</c:v>
                </c:pt>
                <c:pt idx="1286">
                  <c:v>41138.893056000001</c:v>
                </c:pt>
                <c:pt idx="1287">
                  <c:v>41138.893750000003</c:v>
                </c:pt>
                <c:pt idx="1288">
                  <c:v>41138.894444999998</c:v>
                </c:pt>
                <c:pt idx="1289">
                  <c:v>41138.895139</c:v>
                </c:pt>
                <c:pt idx="1290">
                  <c:v>41138.895834000003</c:v>
                </c:pt>
                <c:pt idx="1291">
                  <c:v>41138.896527999997</c:v>
                </c:pt>
                <c:pt idx="1292">
                  <c:v>41138.897223</c:v>
                </c:pt>
                <c:pt idx="1293">
                  <c:v>41138.897917000002</c:v>
                </c:pt>
                <c:pt idx="1294">
                  <c:v>41138.898611999997</c:v>
                </c:pt>
                <c:pt idx="1295">
                  <c:v>41138.899305999999</c:v>
                </c:pt>
                <c:pt idx="1296">
                  <c:v>41138.9</c:v>
                </c:pt>
                <c:pt idx="1297">
                  <c:v>41138.900694999997</c:v>
                </c:pt>
                <c:pt idx="1298">
                  <c:v>41138.901388999999</c:v>
                </c:pt>
                <c:pt idx="1299">
                  <c:v>41138.902084000001</c:v>
                </c:pt>
                <c:pt idx="1300">
                  <c:v>41138.902778000003</c:v>
                </c:pt>
                <c:pt idx="1301">
                  <c:v>41138.903472999998</c:v>
                </c:pt>
                <c:pt idx="1302">
                  <c:v>41138.904167000001</c:v>
                </c:pt>
                <c:pt idx="1303">
                  <c:v>41138.904862000003</c:v>
                </c:pt>
                <c:pt idx="1304">
                  <c:v>41138.905555999998</c:v>
                </c:pt>
                <c:pt idx="1305">
                  <c:v>41138.90625</c:v>
                </c:pt>
                <c:pt idx="1306">
                  <c:v>41138.906945000002</c:v>
                </c:pt>
                <c:pt idx="1307">
                  <c:v>41138.907638999997</c:v>
                </c:pt>
                <c:pt idx="1308">
                  <c:v>41138.908334</c:v>
                </c:pt>
                <c:pt idx="1309">
                  <c:v>41138.909028000002</c:v>
                </c:pt>
                <c:pt idx="1310">
                  <c:v>41138.909722999997</c:v>
                </c:pt>
                <c:pt idx="1311">
                  <c:v>41138.910416999999</c:v>
                </c:pt>
                <c:pt idx="1312">
                  <c:v>41138.911112000002</c:v>
                </c:pt>
                <c:pt idx="1313">
                  <c:v>41138.911805999996</c:v>
                </c:pt>
                <c:pt idx="1314">
                  <c:v>41138.912499999999</c:v>
                </c:pt>
                <c:pt idx="1315">
                  <c:v>41138.913195000001</c:v>
                </c:pt>
                <c:pt idx="1316">
                  <c:v>41138.913889000003</c:v>
                </c:pt>
                <c:pt idx="1317">
                  <c:v>41138.914583999998</c:v>
                </c:pt>
                <c:pt idx="1318">
                  <c:v>41138.915278</c:v>
                </c:pt>
                <c:pt idx="1319">
                  <c:v>41138.915973000003</c:v>
                </c:pt>
                <c:pt idx="1320">
                  <c:v>41138.916666999998</c:v>
                </c:pt>
                <c:pt idx="1321">
                  <c:v>41138.917362</c:v>
                </c:pt>
                <c:pt idx="1322">
                  <c:v>41138.918056000002</c:v>
                </c:pt>
                <c:pt idx="1323">
                  <c:v>41138.918749999997</c:v>
                </c:pt>
                <c:pt idx="1324">
                  <c:v>41138.919445</c:v>
                </c:pt>
                <c:pt idx="1325">
                  <c:v>41138.920139000002</c:v>
                </c:pt>
                <c:pt idx="1326">
                  <c:v>41138.920833999997</c:v>
                </c:pt>
                <c:pt idx="1327">
                  <c:v>41138.921527999999</c:v>
                </c:pt>
                <c:pt idx="1328">
                  <c:v>41138.922223000001</c:v>
                </c:pt>
                <c:pt idx="1329">
                  <c:v>41138.922917000004</c:v>
                </c:pt>
                <c:pt idx="1330">
                  <c:v>41138.923611999999</c:v>
                </c:pt>
                <c:pt idx="1331">
                  <c:v>41138.924306000001</c:v>
                </c:pt>
                <c:pt idx="1332">
                  <c:v>41138.925000000003</c:v>
                </c:pt>
                <c:pt idx="1333">
                  <c:v>41138.925694999998</c:v>
                </c:pt>
                <c:pt idx="1334">
                  <c:v>41138.926389</c:v>
                </c:pt>
                <c:pt idx="1335">
                  <c:v>41138.927084000003</c:v>
                </c:pt>
                <c:pt idx="1336">
                  <c:v>41138.927777999997</c:v>
                </c:pt>
                <c:pt idx="1337">
                  <c:v>41138.928473</c:v>
                </c:pt>
                <c:pt idx="1338">
                  <c:v>41138.929167000002</c:v>
                </c:pt>
                <c:pt idx="1339">
                  <c:v>41138.929861999997</c:v>
                </c:pt>
                <c:pt idx="1340">
                  <c:v>41138.930555999999</c:v>
                </c:pt>
                <c:pt idx="1341">
                  <c:v>41138.931250000001</c:v>
                </c:pt>
                <c:pt idx="1342">
                  <c:v>41138.931944999997</c:v>
                </c:pt>
                <c:pt idx="1343">
                  <c:v>41138.932638999999</c:v>
                </c:pt>
                <c:pt idx="1344">
                  <c:v>41138.933334000001</c:v>
                </c:pt>
                <c:pt idx="1345">
                  <c:v>41138.934028000003</c:v>
                </c:pt>
                <c:pt idx="1346">
                  <c:v>41138.934722999998</c:v>
                </c:pt>
                <c:pt idx="1347">
                  <c:v>41138.935417000001</c:v>
                </c:pt>
                <c:pt idx="1348">
                  <c:v>41138.936112000003</c:v>
                </c:pt>
                <c:pt idx="1349">
                  <c:v>41138.936805999998</c:v>
                </c:pt>
                <c:pt idx="1350">
                  <c:v>41138.9375</c:v>
                </c:pt>
                <c:pt idx="1351">
                  <c:v>41138.938195000002</c:v>
                </c:pt>
                <c:pt idx="1352">
                  <c:v>41138.938888999997</c:v>
                </c:pt>
                <c:pt idx="1353">
                  <c:v>41138.939584</c:v>
                </c:pt>
                <c:pt idx="1354">
                  <c:v>41138.940278000002</c:v>
                </c:pt>
                <c:pt idx="1355">
                  <c:v>41138.940972999997</c:v>
                </c:pt>
                <c:pt idx="1356">
                  <c:v>41138.941666999999</c:v>
                </c:pt>
                <c:pt idx="1357">
                  <c:v>41138.942362000002</c:v>
                </c:pt>
                <c:pt idx="1358">
                  <c:v>41138.943055999996</c:v>
                </c:pt>
                <c:pt idx="1359">
                  <c:v>41138.943749999999</c:v>
                </c:pt>
                <c:pt idx="1360">
                  <c:v>41138.944445000001</c:v>
                </c:pt>
                <c:pt idx="1361">
                  <c:v>41138.945139000003</c:v>
                </c:pt>
                <c:pt idx="1362">
                  <c:v>41138.945833999998</c:v>
                </c:pt>
                <c:pt idx="1363">
                  <c:v>41138.946528</c:v>
                </c:pt>
                <c:pt idx="1364">
                  <c:v>41138.947223000003</c:v>
                </c:pt>
                <c:pt idx="1365">
                  <c:v>41138.947916999998</c:v>
                </c:pt>
                <c:pt idx="1366">
                  <c:v>41138.948612</c:v>
                </c:pt>
                <c:pt idx="1367">
                  <c:v>41138.949306000002</c:v>
                </c:pt>
                <c:pt idx="1368">
                  <c:v>41138.949999999997</c:v>
                </c:pt>
                <c:pt idx="1369">
                  <c:v>41138.950695</c:v>
                </c:pt>
                <c:pt idx="1370">
                  <c:v>41138.951389000002</c:v>
                </c:pt>
                <c:pt idx="1371">
                  <c:v>41138.952083999997</c:v>
                </c:pt>
                <c:pt idx="1372">
                  <c:v>41138.952777999999</c:v>
                </c:pt>
                <c:pt idx="1373">
                  <c:v>41138.953473000001</c:v>
                </c:pt>
                <c:pt idx="1374">
                  <c:v>41138.954167000004</c:v>
                </c:pt>
                <c:pt idx="1375">
                  <c:v>41138.954861999999</c:v>
                </c:pt>
                <c:pt idx="1376">
                  <c:v>41138.955556000001</c:v>
                </c:pt>
                <c:pt idx="1377">
                  <c:v>41138.956250000003</c:v>
                </c:pt>
                <c:pt idx="1378">
                  <c:v>41138.956944999998</c:v>
                </c:pt>
                <c:pt idx="1379">
                  <c:v>41138.957639</c:v>
                </c:pt>
                <c:pt idx="1380">
                  <c:v>41138.958334000003</c:v>
                </c:pt>
                <c:pt idx="1381">
                  <c:v>41138.959027999997</c:v>
                </c:pt>
                <c:pt idx="1382">
                  <c:v>41138.959723</c:v>
                </c:pt>
                <c:pt idx="1383">
                  <c:v>41138.960417000002</c:v>
                </c:pt>
                <c:pt idx="1384">
                  <c:v>41138.961111999997</c:v>
                </c:pt>
                <c:pt idx="1385">
                  <c:v>41138.961805999999</c:v>
                </c:pt>
                <c:pt idx="1386">
                  <c:v>41138.962500000001</c:v>
                </c:pt>
                <c:pt idx="1387">
                  <c:v>41138.963194999997</c:v>
                </c:pt>
                <c:pt idx="1388">
                  <c:v>41138.963888999999</c:v>
                </c:pt>
                <c:pt idx="1389">
                  <c:v>41138.964584000001</c:v>
                </c:pt>
                <c:pt idx="1390">
                  <c:v>41138.965278000003</c:v>
                </c:pt>
                <c:pt idx="1391">
                  <c:v>41138.965972999998</c:v>
                </c:pt>
                <c:pt idx="1392">
                  <c:v>41138.966667000001</c:v>
                </c:pt>
                <c:pt idx="1393">
                  <c:v>41138.967362000003</c:v>
                </c:pt>
                <c:pt idx="1394">
                  <c:v>41138.968055999998</c:v>
                </c:pt>
                <c:pt idx="1395">
                  <c:v>41138.96875</c:v>
                </c:pt>
                <c:pt idx="1396">
                  <c:v>41138.969445000002</c:v>
                </c:pt>
                <c:pt idx="1397">
                  <c:v>41138.970138999997</c:v>
                </c:pt>
                <c:pt idx="1398">
                  <c:v>41138.970834</c:v>
                </c:pt>
                <c:pt idx="1399">
                  <c:v>41138.971528000002</c:v>
                </c:pt>
                <c:pt idx="1400">
                  <c:v>41138.972222999997</c:v>
                </c:pt>
                <c:pt idx="1401">
                  <c:v>41138.972916999999</c:v>
                </c:pt>
                <c:pt idx="1402">
                  <c:v>41138.973612000002</c:v>
                </c:pt>
                <c:pt idx="1403">
                  <c:v>41138.974305999996</c:v>
                </c:pt>
                <c:pt idx="1404">
                  <c:v>41138.974999999999</c:v>
                </c:pt>
                <c:pt idx="1405">
                  <c:v>41138.975695000001</c:v>
                </c:pt>
                <c:pt idx="1406">
                  <c:v>41138.976389000003</c:v>
                </c:pt>
                <c:pt idx="1407">
                  <c:v>41138.977083999998</c:v>
                </c:pt>
                <c:pt idx="1408">
                  <c:v>41138.977778</c:v>
                </c:pt>
                <c:pt idx="1409">
                  <c:v>41138.978473000003</c:v>
                </c:pt>
                <c:pt idx="1410">
                  <c:v>41138.979166999998</c:v>
                </c:pt>
                <c:pt idx="1411">
                  <c:v>41138.979862</c:v>
                </c:pt>
                <c:pt idx="1412">
                  <c:v>41138.980556000002</c:v>
                </c:pt>
                <c:pt idx="1413">
                  <c:v>41138.981249999997</c:v>
                </c:pt>
                <c:pt idx="1414">
                  <c:v>41138.981945</c:v>
                </c:pt>
                <c:pt idx="1415">
                  <c:v>41138.982639000002</c:v>
                </c:pt>
                <c:pt idx="1416">
                  <c:v>41138.983333999997</c:v>
                </c:pt>
                <c:pt idx="1417">
                  <c:v>41138.984027999999</c:v>
                </c:pt>
                <c:pt idx="1418">
                  <c:v>41138.984723000001</c:v>
                </c:pt>
                <c:pt idx="1419">
                  <c:v>41138.985417000004</c:v>
                </c:pt>
                <c:pt idx="1420">
                  <c:v>41138.986111999999</c:v>
                </c:pt>
                <c:pt idx="1421">
                  <c:v>41138.986806000001</c:v>
                </c:pt>
                <c:pt idx="1422">
                  <c:v>41138.987500000003</c:v>
                </c:pt>
                <c:pt idx="1423">
                  <c:v>41138.988194999998</c:v>
                </c:pt>
                <c:pt idx="1424">
                  <c:v>41138.988889</c:v>
                </c:pt>
                <c:pt idx="1425">
                  <c:v>41138.989584000003</c:v>
                </c:pt>
                <c:pt idx="1426">
                  <c:v>41138.990277999997</c:v>
                </c:pt>
                <c:pt idx="1427">
                  <c:v>41138.990973</c:v>
                </c:pt>
                <c:pt idx="1428">
                  <c:v>41138.991667000002</c:v>
                </c:pt>
                <c:pt idx="1429">
                  <c:v>41138.992361999997</c:v>
                </c:pt>
                <c:pt idx="1430">
                  <c:v>41138.993055999999</c:v>
                </c:pt>
                <c:pt idx="1431">
                  <c:v>41138.993750000001</c:v>
                </c:pt>
                <c:pt idx="1432">
                  <c:v>41138.994444999997</c:v>
                </c:pt>
                <c:pt idx="1433">
                  <c:v>41138.995138999999</c:v>
                </c:pt>
                <c:pt idx="1434">
                  <c:v>41138.995834000001</c:v>
                </c:pt>
                <c:pt idx="1435">
                  <c:v>41138.996528000003</c:v>
                </c:pt>
                <c:pt idx="1436">
                  <c:v>41138.997222999998</c:v>
                </c:pt>
                <c:pt idx="1437">
                  <c:v>41138.997917000001</c:v>
                </c:pt>
                <c:pt idx="1438">
                  <c:v>41138.998612000003</c:v>
                </c:pt>
                <c:pt idx="1439">
                  <c:v>41138.999305999998</c:v>
                </c:pt>
                <c:pt idx="1440">
                  <c:v>41139</c:v>
                </c:pt>
                <c:pt idx="1441">
                  <c:v>41139.000695000002</c:v>
                </c:pt>
                <c:pt idx="1442">
                  <c:v>41139.001388999997</c:v>
                </c:pt>
                <c:pt idx="1443">
                  <c:v>41139.002084</c:v>
                </c:pt>
                <c:pt idx="1444">
                  <c:v>41139.002778000002</c:v>
                </c:pt>
                <c:pt idx="1445">
                  <c:v>41139.003472999997</c:v>
                </c:pt>
                <c:pt idx="1446">
                  <c:v>41139.004166999999</c:v>
                </c:pt>
                <c:pt idx="1447">
                  <c:v>41139.004862000002</c:v>
                </c:pt>
                <c:pt idx="1448">
                  <c:v>41139.005555999996</c:v>
                </c:pt>
                <c:pt idx="1449">
                  <c:v>41139.006249999999</c:v>
                </c:pt>
                <c:pt idx="1450">
                  <c:v>41139.006945000001</c:v>
                </c:pt>
                <c:pt idx="1451">
                  <c:v>41139.007639000003</c:v>
                </c:pt>
                <c:pt idx="1452">
                  <c:v>41139.008333999998</c:v>
                </c:pt>
                <c:pt idx="1453">
                  <c:v>41139.009028</c:v>
                </c:pt>
                <c:pt idx="1454">
                  <c:v>41139.009723000003</c:v>
                </c:pt>
                <c:pt idx="1455">
                  <c:v>41139.010416999998</c:v>
                </c:pt>
                <c:pt idx="1456">
                  <c:v>41139.011112</c:v>
                </c:pt>
                <c:pt idx="1457">
                  <c:v>41139.011806000002</c:v>
                </c:pt>
                <c:pt idx="1458">
                  <c:v>41139.012499999997</c:v>
                </c:pt>
                <c:pt idx="1459">
                  <c:v>41139.013195</c:v>
                </c:pt>
                <c:pt idx="1460">
                  <c:v>41139.013889000002</c:v>
                </c:pt>
                <c:pt idx="1461">
                  <c:v>41139.014583999997</c:v>
                </c:pt>
                <c:pt idx="1462">
                  <c:v>41139.015277999999</c:v>
                </c:pt>
                <c:pt idx="1463">
                  <c:v>41139.015973000001</c:v>
                </c:pt>
                <c:pt idx="1464">
                  <c:v>41139.016667000004</c:v>
                </c:pt>
                <c:pt idx="1465">
                  <c:v>41139.017361999999</c:v>
                </c:pt>
                <c:pt idx="1466">
                  <c:v>41139.018056000001</c:v>
                </c:pt>
                <c:pt idx="1467">
                  <c:v>41139.018750000003</c:v>
                </c:pt>
                <c:pt idx="1468">
                  <c:v>41139.019444999998</c:v>
                </c:pt>
                <c:pt idx="1469">
                  <c:v>41139.020139</c:v>
                </c:pt>
                <c:pt idx="1470">
                  <c:v>41139.020834000003</c:v>
                </c:pt>
                <c:pt idx="1471">
                  <c:v>41139.021527999997</c:v>
                </c:pt>
                <c:pt idx="1472">
                  <c:v>41139.022223</c:v>
                </c:pt>
                <c:pt idx="1473">
                  <c:v>41139.022917000002</c:v>
                </c:pt>
                <c:pt idx="1474">
                  <c:v>41139.023611999997</c:v>
                </c:pt>
                <c:pt idx="1475">
                  <c:v>41139.024305999999</c:v>
                </c:pt>
                <c:pt idx="1476">
                  <c:v>41139.025000000001</c:v>
                </c:pt>
                <c:pt idx="1477">
                  <c:v>41139.025694999997</c:v>
                </c:pt>
                <c:pt idx="1478">
                  <c:v>41139.026388999999</c:v>
                </c:pt>
                <c:pt idx="1479">
                  <c:v>41139.027084000001</c:v>
                </c:pt>
                <c:pt idx="1480">
                  <c:v>41139.027778000003</c:v>
                </c:pt>
                <c:pt idx="1481">
                  <c:v>41139.028472999998</c:v>
                </c:pt>
                <c:pt idx="1482">
                  <c:v>41139.029167000001</c:v>
                </c:pt>
                <c:pt idx="1483">
                  <c:v>41139.029862000003</c:v>
                </c:pt>
                <c:pt idx="1484">
                  <c:v>41139.030555999998</c:v>
                </c:pt>
                <c:pt idx="1485">
                  <c:v>41139.03125</c:v>
                </c:pt>
                <c:pt idx="1486">
                  <c:v>41139.031945000002</c:v>
                </c:pt>
                <c:pt idx="1487">
                  <c:v>41139.032638999997</c:v>
                </c:pt>
                <c:pt idx="1488">
                  <c:v>41139.033334</c:v>
                </c:pt>
                <c:pt idx="1489">
                  <c:v>41139.034028000002</c:v>
                </c:pt>
                <c:pt idx="1490">
                  <c:v>41139.034722999997</c:v>
                </c:pt>
                <c:pt idx="1491">
                  <c:v>41139.035416999999</c:v>
                </c:pt>
                <c:pt idx="1492">
                  <c:v>41139.036112000002</c:v>
                </c:pt>
                <c:pt idx="1493">
                  <c:v>41139.036805999996</c:v>
                </c:pt>
                <c:pt idx="1494">
                  <c:v>41139.037499999999</c:v>
                </c:pt>
                <c:pt idx="1495">
                  <c:v>41139.038195000001</c:v>
                </c:pt>
                <c:pt idx="1496">
                  <c:v>41139.038889000003</c:v>
                </c:pt>
                <c:pt idx="1497">
                  <c:v>41139.039583999998</c:v>
                </c:pt>
                <c:pt idx="1498">
                  <c:v>41139.040278</c:v>
                </c:pt>
                <c:pt idx="1499">
                  <c:v>41139.040973000003</c:v>
                </c:pt>
                <c:pt idx="1500">
                  <c:v>41139.041666999998</c:v>
                </c:pt>
                <c:pt idx="1501">
                  <c:v>41139.042362</c:v>
                </c:pt>
                <c:pt idx="1502">
                  <c:v>41139.043056000002</c:v>
                </c:pt>
                <c:pt idx="1503">
                  <c:v>41139.043749999997</c:v>
                </c:pt>
                <c:pt idx="1504">
                  <c:v>41139.044445</c:v>
                </c:pt>
                <c:pt idx="1505">
                  <c:v>41139.045139000002</c:v>
                </c:pt>
                <c:pt idx="1506">
                  <c:v>41139.045833999997</c:v>
                </c:pt>
                <c:pt idx="1507">
                  <c:v>41139.046527999999</c:v>
                </c:pt>
                <c:pt idx="1508">
                  <c:v>41139.047223000001</c:v>
                </c:pt>
                <c:pt idx="1509">
                  <c:v>41139.047917000004</c:v>
                </c:pt>
                <c:pt idx="1510">
                  <c:v>41139.048611999999</c:v>
                </c:pt>
                <c:pt idx="1511">
                  <c:v>41139.049306000001</c:v>
                </c:pt>
                <c:pt idx="1512">
                  <c:v>41139.050000000003</c:v>
                </c:pt>
                <c:pt idx="1513">
                  <c:v>41139.050694999998</c:v>
                </c:pt>
                <c:pt idx="1514">
                  <c:v>41139.051389</c:v>
                </c:pt>
                <c:pt idx="1515">
                  <c:v>41139.052084000003</c:v>
                </c:pt>
                <c:pt idx="1516">
                  <c:v>41139.052777999997</c:v>
                </c:pt>
                <c:pt idx="1517">
                  <c:v>41139.053473</c:v>
                </c:pt>
                <c:pt idx="1518">
                  <c:v>41139.054167000002</c:v>
                </c:pt>
                <c:pt idx="1519">
                  <c:v>41139.054861999997</c:v>
                </c:pt>
                <c:pt idx="1520">
                  <c:v>41139.055555999999</c:v>
                </c:pt>
                <c:pt idx="1521">
                  <c:v>41139.056250000001</c:v>
                </c:pt>
                <c:pt idx="1522">
                  <c:v>41139.056944999997</c:v>
                </c:pt>
                <c:pt idx="1523">
                  <c:v>41139.057638999999</c:v>
                </c:pt>
                <c:pt idx="1524">
                  <c:v>41139.058334000001</c:v>
                </c:pt>
                <c:pt idx="1525">
                  <c:v>41139.059028000003</c:v>
                </c:pt>
                <c:pt idx="1526">
                  <c:v>41139.059722999998</c:v>
                </c:pt>
                <c:pt idx="1527">
                  <c:v>41139.060417000001</c:v>
                </c:pt>
                <c:pt idx="1528">
                  <c:v>41139.061112000003</c:v>
                </c:pt>
                <c:pt idx="1529">
                  <c:v>41139.061805999998</c:v>
                </c:pt>
                <c:pt idx="1530">
                  <c:v>41139.0625</c:v>
                </c:pt>
                <c:pt idx="1531">
                  <c:v>41139.063195000002</c:v>
                </c:pt>
                <c:pt idx="1532">
                  <c:v>41139.063888999997</c:v>
                </c:pt>
                <c:pt idx="1533">
                  <c:v>41139.064584</c:v>
                </c:pt>
                <c:pt idx="1534">
                  <c:v>41139.065278000002</c:v>
                </c:pt>
                <c:pt idx="1535">
                  <c:v>41139.065972999997</c:v>
                </c:pt>
                <c:pt idx="1536">
                  <c:v>41139.066666999999</c:v>
                </c:pt>
                <c:pt idx="1537">
                  <c:v>41139.067362000002</c:v>
                </c:pt>
                <c:pt idx="1538">
                  <c:v>41139.068055999996</c:v>
                </c:pt>
                <c:pt idx="1539">
                  <c:v>41139.068749999999</c:v>
                </c:pt>
                <c:pt idx="1540">
                  <c:v>41139.069445000001</c:v>
                </c:pt>
                <c:pt idx="1541">
                  <c:v>41139.070139000003</c:v>
                </c:pt>
                <c:pt idx="1542">
                  <c:v>41139.070833999998</c:v>
                </c:pt>
                <c:pt idx="1543">
                  <c:v>41139.071528</c:v>
                </c:pt>
                <c:pt idx="1544">
                  <c:v>41139.072223000003</c:v>
                </c:pt>
                <c:pt idx="1545">
                  <c:v>41139.072916999998</c:v>
                </c:pt>
                <c:pt idx="1546">
                  <c:v>41139.073612</c:v>
                </c:pt>
                <c:pt idx="1547">
                  <c:v>41139.074306000002</c:v>
                </c:pt>
                <c:pt idx="1548">
                  <c:v>41139.074999999997</c:v>
                </c:pt>
                <c:pt idx="1549">
                  <c:v>41139.075695</c:v>
                </c:pt>
                <c:pt idx="1550">
                  <c:v>41139.076389000002</c:v>
                </c:pt>
                <c:pt idx="1551">
                  <c:v>41139.077083999997</c:v>
                </c:pt>
                <c:pt idx="1552">
                  <c:v>41139.077777999999</c:v>
                </c:pt>
                <c:pt idx="1553">
                  <c:v>41139.078473000001</c:v>
                </c:pt>
                <c:pt idx="1554">
                  <c:v>41139.079167000004</c:v>
                </c:pt>
                <c:pt idx="1555">
                  <c:v>41139.079861999999</c:v>
                </c:pt>
                <c:pt idx="1556">
                  <c:v>41139.080556000001</c:v>
                </c:pt>
                <c:pt idx="1557">
                  <c:v>41139.081250000003</c:v>
                </c:pt>
                <c:pt idx="1558">
                  <c:v>41139.081944999998</c:v>
                </c:pt>
                <c:pt idx="1559">
                  <c:v>41139.082639</c:v>
                </c:pt>
                <c:pt idx="1560">
                  <c:v>41139.083334000003</c:v>
                </c:pt>
                <c:pt idx="1561">
                  <c:v>41139.084027999997</c:v>
                </c:pt>
                <c:pt idx="1562">
                  <c:v>41139.084723</c:v>
                </c:pt>
                <c:pt idx="1563">
                  <c:v>41139.085417000002</c:v>
                </c:pt>
                <c:pt idx="1564">
                  <c:v>41139.086111999997</c:v>
                </c:pt>
                <c:pt idx="1565">
                  <c:v>41139.086805999999</c:v>
                </c:pt>
                <c:pt idx="1566">
                  <c:v>41139.087500000001</c:v>
                </c:pt>
                <c:pt idx="1567">
                  <c:v>41139.088194999997</c:v>
                </c:pt>
                <c:pt idx="1568">
                  <c:v>41139.088888999999</c:v>
                </c:pt>
                <c:pt idx="1569">
                  <c:v>41139.089584000001</c:v>
                </c:pt>
                <c:pt idx="1570">
                  <c:v>41139.090278000003</c:v>
                </c:pt>
                <c:pt idx="1571">
                  <c:v>41139.090972999998</c:v>
                </c:pt>
                <c:pt idx="1572">
                  <c:v>41139.091667000001</c:v>
                </c:pt>
                <c:pt idx="1573">
                  <c:v>41139.092362000003</c:v>
                </c:pt>
                <c:pt idx="1574">
                  <c:v>41139.093055999998</c:v>
                </c:pt>
                <c:pt idx="1575">
                  <c:v>41139.09375</c:v>
                </c:pt>
                <c:pt idx="1576">
                  <c:v>41139.094445000002</c:v>
                </c:pt>
                <c:pt idx="1577">
                  <c:v>41139.095138999997</c:v>
                </c:pt>
                <c:pt idx="1578">
                  <c:v>41139.095834</c:v>
                </c:pt>
                <c:pt idx="1579">
                  <c:v>41139.096528000002</c:v>
                </c:pt>
                <c:pt idx="1580">
                  <c:v>41139.097222999997</c:v>
                </c:pt>
                <c:pt idx="1581">
                  <c:v>41139.097916999999</c:v>
                </c:pt>
                <c:pt idx="1582">
                  <c:v>41139.098612000002</c:v>
                </c:pt>
                <c:pt idx="1583">
                  <c:v>41139.099305999996</c:v>
                </c:pt>
                <c:pt idx="1584">
                  <c:v>41139.1</c:v>
                </c:pt>
                <c:pt idx="1585">
                  <c:v>41139.100695000001</c:v>
                </c:pt>
                <c:pt idx="1586">
                  <c:v>41139.101389000003</c:v>
                </c:pt>
                <c:pt idx="1587">
                  <c:v>41139.102083999998</c:v>
                </c:pt>
                <c:pt idx="1588">
                  <c:v>41139.102778</c:v>
                </c:pt>
                <c:pt idx="1589">
                  <c:v>41139.103473000003</c:v>
                </c:pt>
                <c:pt idx="1590">
                  <c:v>41139.104166999998</c:v>
                </c:pt>
                <c:pt idx="1591">
                  <c:v>41139.104862</c:v>
                </c:pt>
                <c:pt idx="1592">
                  <c:v>41139.105556000002</c:v>
                </c:pt>
                <c:pt idx="1593">
                  <c:v>41139.106249999997</c:v>
                </c:pt>
                <c:pt idx="1594">
                  <c:v>41139.106945</c:v>
                </c:pt>
                <c:pt idx="1595">
                  <c:v>41139.107639000002</c:v>
                </c:pt>
                <c:pt idx="1596">
                  <c:v>41139.108333999997</c:v>
                </c:pt>
                <c:pt idx="1597">
                  <c:v>41139.109027999999</c:v>
                </c:pt>
                <c:pt idx="1598">
                  <c:v>41139.109723000001</c:v>
                </c:pt>
                <c:pt idx="1599">
                  <c:v>41139.110417000004</c:v>
                </c:pt>
                <c:pt idx="1600">
                  <c:v>41139.111111999999</c:v>
                </c:pt>
                <c:pt idx="1601">
                  <c:v>41139.111806000001</c:v>
                </c:pt>
                <c:pt idx="1602">
                  <c:v>41139.112500000003</c:v>
                </c:pt>
                <c:pt idx="1603">
                  <c:v>41139.113194999998</c:v>
                </c:pt>
                <c:pt idx="1604">
                  <c:v>41139.113889</c:v>
                </c:pt>
                <c:pt idx="1605">
                  <c:v>41139.114584000003</c:v>
                </c:pt>
                <c:pt idx="1606">
                  <c:v>41139.115277999997</c:v>
                </c:pt>
                <c:pt idx="1607">
                  <c:v>41139.115973</c:v>
                </c:pt>
                <c:pt idx="1608">
                  <c:v>41139.116667000002</c:v>
                </c:pt>
                <c:pt idx="1609">
                  <c:v>41139.117361999997</c:v>
                </c:pt>
                <c:pt idx="1610">
                  <c:v>41139.118055999999</c:v>
                </c:pt>
                <c:pt idx="1611">
                  <c:v>41139.118750000001</c:v>
                </c:pt>
                <c:pt idx="1612">
                  <c:v>41139.119444999997</c:v>
                </c:pt>
                <c:pt idx="1613">
                  <c:v>41139.120138999999</c:v>
                </c:pt>
                <c:pt idx="1614">
                  <c:v>41139.120834000001</c:v>
                </c:pt>
                <c:pt idx="1615">
                  <c:v>41139.121528000003</c:v>
                </c:pt>
                <c:pt idx="1616">
                  <c:v>41139.122222999998</c:v>
                </c:pt>
                <c:pt idx="1617">
                  <c:v>41139.122917000001</c:v>
                </c:pt>
                <c:pt idx="1618">
                  <c:v>41139.123612000003</c:v>
                </c:pt>
                <c:pt idx="1619">
                  <c:v>41139.124305999998</c:v>
                </c:pt>
                <c:pt idx="1620">
                  <c:v>41139.125</c:v>
                </c:pt>
                <c:pt idx="1621">
                  <c:v>41139.125695000002</c:v>
                </c:pt>
                <c:pt idx="1622">
                  <c:v>41139.126388999997</c:v>
                </c:pt>
                <c:pt idx="1623">
                  <c:v>41139.127084</c:v>
                </c:pt>
                <c:pt idx="1624">
                  <c:v>41139.127778000002</c:v>
                </c:pt>
                <c:pt idx="1625">
                  <c:v>41139.128472999997</c:v>
                </c:pt>
                <c:pt idx="1626">
                  <c:v>41139.129166999999</c:v>
                </c:pt>
                <c:pt idx="1627">
                  <c:v>41139.129862000002</c:v>
                </c:pt>
                <c:pt idx="1628">
                  <c:v>41139.130555999996</c:v>
                </c:pt>
                <c:pt idx="1629">
                  <c:v>41139.131249999999</c:v>
                </c:pt>
                <c:pt idx="1630">
                  <c:v>41139.131945000001</c:v>
                </c:pt>
                <c:pt idx="1631">
                  <c:v>41139.132639000003</c:v>
                </c:pt>
                <c:pt idx="1632">
                  <c:v>41139.133333999998</c:v>
                </c:pt>
                <c:pt idx="1633">
                  <c:v>41139.134028</c:v>
                </c:pt>
                <c:pt idx="1634">
                  <c:v>41139.134723000003</c:v>
                </c:pt>
                <c:pt idx="1635">
                  <c:v>41139.135416999998</c:v>
                </c:pt>
                <c:pt idx="1636">
                  <c:v>41139.136112</c:v>
                </c:pt>
                <c:pt idx="1637">
                  <c:v>41139.136806000002</c:v>
                </c:pt>
                <c:pt idx="1638">
                  <c:v>41139.137499999997</c:v>
                </c:pt>
                <c:pt idx="1639">
                  <c:v>41139.138195</c:v>
                </c:pt>
                <c:pt idx="1640">
                  <c:v>41139.138889000002</c:v>
                </c:pt>
                <c:pt idx="1641">
                  <c:v>41139.139583999997</c:v>
                </c:pt>
                <c:pt idx="1642">
                  <c:v>41139.140277999999</c:v>
                </c:pt>
                <c:pt idx="1643">
                  <c:v>41139.140973000001</c:v>
                </c:pt>
                <c:pt idx="1644">
                  <c:v>41139.141667000004</c:v>
                </c:pt>
                <c:pt idx="1645">
                  <c:v>41139.142361999999</c:v>
                </c:pt>
                <c:pt idx="1646">
                  <c:v>41139.143056000001</c:v>
                </c:pt>
                <c:pt idx="1647">
                  <c:v>41139.143750000003</c:v>
                </c:pt>
                <c:pt idx="1648">
                  <c:v>41139.144444999998</c:v>
                </c:pt>
                <c:pt idx="1649">
                  <c:v>41139.145139</c:v>
                </c:pt>
                <c:pt idx="1650">
                  <c:v>41139.145834000003</c:v>
                </c:pt>
                <c:pt idx="1651">
                  <c:v>41139.146527999997</c:v>
                </c:pt>
                <c:pt idx="1652">
                  <c:v>41139.147223</c:v>
                </c:pt>
                <c:pt idx="1653">
                  <c:v>41139.147917000002</c:v>
                </c:pt>
                <c:pt idx="1654">
                  <c:v>41139.148611999997</c:v>
                </c:pt>
                <c:pt idx="1655">
                  <c:v>41139.149305999999</c:v>
                </c:pt>
                <c:pt idx="1656">
                  <c:v>41139.15</c:v>
                </c:pt>
                <c:pt idx="1657">
                  <c:v>41139.150694999997</c:v>
                </c:pt>
                <c:pt idx="1658">
                  <c:v>41139.151388999999</c:v>
                </c:pt>
                <c:pt idx="1659">
                  <c:v>41139.152084000001</c:v>
                </c:pt>
                <c:pt idx="1660">
                  <c:v>41139.152778000003</c:v>
                </c:pt>
                <c:pt idx="1661">
                  <c:v>41139.153472999998</c:v>
                </c:pt>
                <c:pt idx="1662">
                  <c:v>41139.154167000001</c:v>
                </c:pt>
                <c:pt idx="1663">
                  <c:v>41139.154862000003</c:v>
                </c:pt>
                <c:pt idx="1664">
                  <c:v>41139.155555999998</c:v>
                </c:pt>
                <c:pt idx="1665">
                  <c:v>41139.15625</c:v>
                </c:pt>
                <c:pt idx="1666">
                  <c:v>41139.156945000002</c:v>
                </c:pt>
                <c:pt idx="1667">
                  <c:v>41139.157638999997</c:v>
                </c:pt>
                <c:pt idx="1668">
                  <c:v>41139.158334</c:v>
                </c:pt>
                <c:pt idx="1669">
                  <c:v>41139.159028000002</c:v>
                </c:pt>
                <c:pt idx="1670">
                  <c:v>41139.159722999997</c:v>
                </c:pt>
                <c:pt idx="1671">
                  <c:v>41139.160416999999</c:v>
                </c:pt>
                <c:pt idx="1672">
                  <c:v>41139.161112000002</c:v>
                </c:pt>
                <c:pt idx="1673">
                  <c:v>41139.161805999996</c:v>
                </c:pt>
                <c:pt idx="1674">
                  <c:v>41139.162499999999</c:v>
                </c:pt>
                <c:pt idx="1675">
                  <c:v>41139.163195000001</c:v>
                </c:pt>
                <c:pt idx="1676">
                  <c:v>41139.163889000003</c:v>
                </c:pt>
                <c:pt idx="1677">
                  <c:v>41139.164583999998</c:v>
                </c:pt>
                <c:pt idx="1678">
                  <c:v>41139.165278</c:v>
                </c:pt>
                <c:pt idx="1679">
                  <c:v>41139.165973000003</c:v>
                </c:pt>
                <c:pt idx="1680">
                  <c:v>41139.166666999998</c:v>
                </c:pt>
                <c:pt idx="1681">
                  <c:v>41139.167362</c:v>
                </c:pt>
                <c:pt idx="1682">
                  <c:v>41139.168056000002</c:v>
                </c:pt>
                <c:pt idx="1683">
                  <c:v>41139.168749999997</c:v>
                </c:pt>
                <c:pt idx="1684">
                  <c:v>41139.169445</c:v>
                </c:pt>
                <c:pt idx="1685">
                  <c:v>41139.170139000002</c:v>
                </c:pt>
                <c:pt idx="1686">
                  <c:v>41139.170833999997</c:v>
                </c:pt>
                <c:pt idx="1687">
                  <c:v>41139.171527999999</c:v>
                </c:pt>
                <c:pt idx="1688">
                  <c:v>41139.172223000001</c:v>
                </c:pt>
                <c:pt idx="1689">
                  <c:v>41139.172917000004</c:v>
                </c:pt>
                <c:pt idx="1690">
                  <c:v>41139.173611999999</c:v>
                </c:pt>
                <c:pt idx="1691">
                  <c:v>41139.174306000001</c:v>
                </c:pt>
                <c:pt idx="1692">
                  <c:v>41139.175000000003</c:v>
                </c:pt>
                <c:pt idx="1693">
                  <c:v>41139.175694999998</c:v>
                </c:pt>
                <c:pt idx="1694">
                  <c:v>41139.176389</c:v>
                </c:pt>
                <c:pt idx="1695">
                  <c:v>41139.177084000003</c:v>
                </c:pt>
                <c:pt idx="1696">
                  <c:v>41139.177777999997</c:v>
                </c:pt>
                <c:pt idx="1697">
                  <c:v>41139.178473</c:v>
                </c:pt>
                <c:pt idx="1698">
                  <c:v>41139.179167000002</c:v>
                </c:pt>
                <c:pt idx="1699">
                  <c:v>41139.179861999997</c:v>
                </c:pt>
                <c:pt idx="1700">
                  <c:v>41139.180555999999</c:v>
                </c:pt>
                <c:pt idx="1701">
                  <c:v>41139.181250000001</c:v>
                </c:pt>
                <c:pt idx="1702">
                  <c:v>41139.181944999997</c:v>
                </c:pt>
                <c:pt idx="1703">
                  <c:v>41139.182638999999</c:v>
                </c:pt>
                <c:pt idx="1704">
                  <c:v>41139.183334000001</c:v>
                </c:pt>
                <c:pt idx="1705">
                  <c:v>41139.184028000003</c:v>
                </c:pt>
                <c:pt idx="1706">
                  <c:v>41139.184722999998</c:v>
                </c:pt>
                <c:pt idx="1707">
                  <c:v>41139.185417000001</c:v>
                </c:pt>
                <c:pt idx="1708">
                  <c:v>41139.186112000003</c:v>
                </c:pt>
                <c:pt idx="1709">
                  <c:v>41139.186805999998</c:v>
                </c:pt>
                <c:pt idx="1710">
                  <c:v>41139.1875</c:v>
                </c:pt>
                <c:pt idx="1711">
                  <c:v>41139.188195000002</c:v>
                </c:pt>
                <c:pt idx="1712">
                  <c:v>41139.188888999997</c:v>
                </c:pt>
                <c:pt idx="1713">
                  <c:v>41139.189584</c:v>
                </c:pt>
                <c:pt idx="1714">
                  <c:v>41139.190278000002</c:v>
                </c:pt>
                <c:pt idx="1715">
                  <c:v>41139.190972999997</c:v>
                </c:pt>
                <c:pt idx="1716">
                  <c:v>41139.191666999999</c:v>
                </c:pt>
                <c:pt idx="1717">
                  <c:v>41139.192362000002</c:v>
                </c:pt>
                <c:pt idx="1718">
                  <c:v>41139.193055999996</c:v>
                </c:pt>
                <c:pt idx="1719">
                  <c:v>41139.193749999999</c:v>
                </c:pt>
                <c:pt idx="1720">
                  <c:v>41139.194445000001</c:v>
                </c:pt>
                <c:pt idx="1721">
                  <c:v>41139.195139000003</c:v>
                </c:pt>
                <c:pt idx="1722">
                  <c:v>41139.195833999998</c:v>
                </c:pt>
                <c:pt idx="1723">
                  <c:v>41139.196528</c:v>
                </c:pt>
                <c:pt idx="1724">
                  <c:v>41139.197223000003</c:v>
                </c:pt>
                <c:pt idx="1725">
                  <c:v>41139.197916999998</c:v>
                </c:pt>
                <c:pt idx="1726">
                  <c:v>41139.198612</c:v>
                </c:pt>
                <c:pt idx="1727">
                  <c:v>41139.199306000002</c:v>
                </c:pt>
                <c:pt idx="1728">
                  <c:v>41139.199999999997</c:v>
                </c:pt>
                <c:pt idx="1729">
                  <c:v>41139.200695</c:v>
                </c:pt>
                <c:pt idx="1730">
                  <c:v>41139.201389000002</c:v>
                </c:pt>
                <c:pt idx="1731">
                  <c:v>41139.202083999997</c:v>
                </c:pt>
                <c:pt idx="1732">
                  <c:v>41139.202777999999</c:v>
                </c:pt>
                <c:pt idx="1733">
                  <c:v>41139.203473000001</c:v>
                </c:pt>
                <c:pt idx="1734">
                  <c:v>41139.204167000004</c:v>
                </c:pt>
                <c:pt idx="1735">
                  <c:v>41139.204861999999</c:v>
                </c:pt>
                <c:pt idx="1736">
                  <c:v>41139.205556000001</c:v>
                </c:pt>
                <c:pt idx="1737">
                  <c:v>41139.206250000003</c:v>
                </c:pt>
                <c:pt idx="1738">
                  <c:v>41139.206944999998</c:v>
                </c:pt>
                <c:pt idx="1739">
                  <c:v>41139.207639</c:v>
                </c:pt>
                <c:pt idx="1740">
                  <c:v>41139.208334000003</c:v>
                </c:pt>
                <c:pt idx="1741">
                  <c:v>41139.209027999997</c:v>
                </c:pt>
                <c:pt idx="1742">
                  <c:v>41139.209723</c:v>
                </c:pt>
                <c:pt idx="1743">
                  <c:v>41139.210417000002</c:v>
                </c:pt>
                <c:pt idx="1744">
                  <c:v>41139.211111999997</c:v>
                </c:pt>
                <c:pt idx="1745">
                  <c:v>41139.211805999999</c:v>
                </c:pt>
                <c:pt idx="1746">
                  <c:v>41139.212500000001</c:v>
                </c:pt>
                <c:pt idx="1747">
                  <c:v>41139.213194999997</c:v>
                </c:pt>
                <c:pt idx="1748">
                  <c:v>41139.213888999999</c:v>
                </c:pt>
                <c:pt idx="1749">
                  <c:v>41139.214584000001</c:v>
                </c:pt>
                <c:pt idx="1750">
                  <c:v>41139.215278000003</c:v>
                </c:pt>
                <c:pt idx="1751">
                  <c:v>41139.215972999998</c:v>
                </c:pt>
                <c:pt idx="1752">
                  <c:v>41139.216667000001</c:v>
                </c:pt>
                <c:pt idx="1753">
                  <c:v>41139.217362000003</c:v>
                </c:pt>
                <c:pt idx="1754">
                  <c:v>41139.218055999998</c:v>
                </c:pt>
                <c:pt idx="1755">
                  <c:v>41139.21875</c:v>
                </c:pt>
                <c:pt idx="1756">
                  <c:v>41139.219445000002</c:v>
                </c:pt>
                <c:pt idx="1757">
                  <c:v>41139.220138999997</c:v>
                </c:pt>
                <c:pt idx="1758">
                  <c:v>41139.220834</c:v>
                </c:pt>
                <c:pt idx="1759">
                  <c:v>41139.221528000002</c:v>
                </c:pt>
                <c:pt idx="1760">
                  <c:v>41139.222222999997</c:v>
                </c:pt>
                <c:pt idx="1761">
                  <c:v>41139.222916999999</c:v>
                </c:pt>
                <c:pt idx="1762">
                  <c:v>41139.223612000002</c:v>
                </c:pt>
                <c:pt idx="1763">
                  <c:v>41139.224305999996</c:v>
                </c:pt>
                <c:pt idx="1764">
                  <c:v>41139.224999999999</c:v>
                </c:pt>
                <c:pt idx="1765">
                  <c:v>41139.225695000001</c:v>
                </c:pt>
                <c:pt idx="1766">
                  <c:v>41139.226389000003</c:v>
                </c:pt>
                <c:pt idx="1767">
                  <c:v>41139.227083999998</c:v>
                </c:pt>
                <c:pt idx="1768">
                  <c:v>41139.227778</c:v>
                </c:pt>
                <c:pt idx="1769">
                  <c:v>41139.228473000003</c:v>
                </c:pt>
                <c:pt idx="1770">
                  <c:v>41139.229166999998</c:v>
                </c:pt>
                <c:pt idx="1771">
                  <c:v>41139.229862</c:v>
                </c:pt>
                <c:pt idx="1772">
                  <c:v>41139.230556000002</c:v>
                </c:pt>
                <c:pt idx="1773">
                  <c:v>41139.231249999997</c:v>
                </c:pt>
                <c:pt idx="1774">
                  <c:v>41139.231945</c:v>
                </c:pt>
                <c:pt idx="1775">
                  <c:v>41139.232639000002</c:v>
                </c:pt>
                <c:pt idx="1776">
                  <c:v>41139.233333999997</c:v>
                </c:pt>
                <c:pt idx="1777">
                  <c:v>41139.234027999999</c:v>
                </c:pt>
                <c:pt idx="1778">
                  <c:v>41139.234723000001</c:v>
                </c:pt>
                <c:pt idx="1779">
                  <c:v>41139.235417000004</c:v>
                </c:pt>
                <c:pt idx="1780">
                  <c:v>41139.236111999999</c:v>
                </c:pt>
                <c:pt idx="1781">
                  <c:v>41139.236806000001</c:v>
                </c:pt>
                <c:pt idx="1782">
                  <c:v>41139.237500000003</c:v>
                </c:pt>
                <c:pt idx="1783">
                  <c:v>41139.238194999998</c:v>
                </c:pt>
                <c:pt idx="1784">
                  <c:v>41139.238889</c:v>
                </c:pt>
                <c:pt idx="1785">
                  <c:v>41139.239584000003</c:v>
                </c:pt>
                <c:pt idx="1786">
                  <c:v>41139.240277999997</c:v>
                </c:pt>
                <c:pt idx="1787">
                  <c:v>41139.240973</c:v>
                </c:pt>
                <c:pt idx="1788">
                  <c:v>41139.241667000002</c:v>
                </c:pt>
                <c:pt idx="1789">
                  <c:v>41139.242361999997</c:v>
                </c:pt>
                <c:pt idx="1790">
                  <c:v>41139.243055999999</c:v>
                </c:pt>
                <c:pt idx="1791">
                  <c:v>41139.243750000001</c:v>
                </c:pt>
                <c:pt idx="1792">
                  <c:v>41139.244444999997</c:v>
                </c:pt>
                <c:pt idx="1793">
                  <c:v>41139.245138999999</c:v>
                </c:pt>
                <c:pt idx="1794">
                  <c:v>41139.245834000001</c:v>
                </c:pt>
                <c:pt idx="1795">
                  <c:v>41139.246528000003</c:v>
                </c:pt>
                <c:pt idx="1796">
                  <c:v>41139.247222999998</c:v>
                </c:pt>
                <c:pt idx="1797">
                  <c:v>41139.247917000001</c:v>
                </c:pt>
                <c:pt idx="1798">
                  <c:v>41139.248612000003</c:v>
                </c:pt>
                <c:pt idx="1799">
                  <c:v>41139.249305999998</c:v>
                </c:pt>
                <c:pt idx="1800">
                  <c:v>41139.25</c:v>
                </c:pt>
                <c:pt idx="1801">
                  <c:v>41139.250695000002</c:v>
                </c:pt>
                <c:pt idx="1802">
                  <c:v>41139.251388999997</c:v>
                </c:pt>
                <c:pt idx="1803">
                  <c:v>41139.252084</c:v>
                </c:pt>
                <c:pt idx="1804">
                  <c:v>41139.252778000002</c:v>
                </c:pt>
                <c:pt idx="1805">
                  <c:v>41139.253472999997</c:v>
                </c:pt>
                <c:pt idx="1806">
                  <c:v>41139.254166999999</c:v>
                </c:pt>
                <c:pt idx="1807">
                  <c:v>41139.254862000002</c:v>
                </c:pt>
                <c:pt idx="1808">
                  <c:v>41139.255555999996</c:v>
                </c:pt>
                <c:pt idx="1809">
                  <c:v>41139.256249999999</c:v>
                </c:pt>
                <c:pt idx="1810">
                  <c:v>41139.256945000001</c:v>
                </c:pt>
                <c:pt idx="1811">
                  <c:v>41139.257639000003</c:v>
                </c:pt>
                <c:pt idx="1812">
                  <c:v>41139.258333999998</c:v>
                </c:pt>
                <c:pt idx="1813">
                  <c:v>41139.259028</c:v>
                </c:pt>
                <c:pt idx="1814">
                  <c:v>41139.259723000003</c:v>
                </c:pt>
                <c:pt idx="1815">
                  <c:v>41139.260416999998</c:v>
                </c:pt>
                <c:pt idx="1816">
                  <c:v>41139.261112</c:v>
                </c:pt>
                <c:pt idx="1817">
                  <c:v>41139.261806000002</c:v>
                </c:pt>
                <c:pt idx="1818">
                  <c:v>41139.262499999997</c:v>
                </c:pt>
                <c:pt idx="1819">
                  <c:v>41139.263195</c:v>
                </c:pt>
                <c:pt idx="1820">
                  <c:v>41139.263889000002</c:v>
                </c:pt>
                <c:pt idx="1821">
                  <c:v>41139.264583999997</c:v>
                </c:pt>
                <c:pt idx="1822">
                  <c:v>41139.265277999999</c:v>
                </c:pt>
                <c:pt idx="1823">
                  <c:v>41139.265973000001</c:v>
                </c:pt>
                <c:pt idx="1824">
                  <c:v>41139.266667000004</c:v>
                </c:pt>
                <c:pt idx="1825">
                  <c:v>41139.267361999999</c:v>
                </c:pt>
                <c:pt idx="1826">
                  <c:v>41139.268056000001</c:v>
                </c:pt>
                <c:pt idx="1827">
                  <c:v>41139.268750000003</c:v>
                </c:pt>
                <c:pt idx="1828">
                  <c:v>41139.269444999998</c:v>
                </c:pt>
                <c:pt idx="1829">
                  <c:v>41139.270139</c:v>
                </c:pt>
                <c:pt idx="1830">
                  <c:v>41139.270834000003</c:v>
                </c:pt>
                <c:pt idx="1831">
                  <c:v>41139.271527999997</c:v>
                </c:pt>
                <c:pt idx="1832">
                  <c:v>41139.272223</c:v>
                </c:pt>
                <c:pt idx="1833">
                  <c:v>41139.272917000002</c:v>
                </c:pt>
                <c:pt idx="1834">
                  <c:v>41139.273611999997</c:v>
                </c:pt>
                <c:pt idx="1835">
                  <c:v>41139.274305999999</c:v>
                </c:pt>
                <c:pt idx="1836">
                  <c:v>41139.275000000001</c:v>
                </c:pt>
                <c:pt idx="1837">
                  <c:v>41139.275694999997</c:v>
                </c:pt>
                <c:pt idx="1838">
                  <c:v>41139.276388999999</c:v>
                </c:pt>
                <c:pt idx="1839">
                  <c:v>41139.277084000001</c:v>
                </c:pt>
                <c:pt idx="1840">
                  <c:v>41139.277778000003</c:v>
                </c:pt>
                <c:pt idx="1841">
                  <c:v>41139.278472999998</c:v>
                </c:pt>
                <c:pt idx="1842">
                  <c:v>41139.279167000001</c:v>
                </c:pt>
                <c:pt idx="1843">
                  <c:v>41139.279862000003</c:v>
                </c:pt>
                <c:pt idx="1844">
                  <c:v>41139.280555999998</c:v>
                </c:pt>
                <c:pt idx="1845">
                  <c:v>41139.28125</c:v>
                </c:pt>
                <c:pt idx="1846">
                  <c:v>41139.281945000002</c:v>
                </c:pt>
                <c:pt idx="1847">
                  <c:v>41139.282638999997</c:v>
                </c:pt>
                <c:pt idx="1848">
                  <c:v>41139.283334</c:v>
                </c:pt>
                <c:pt idx="1849">
                  <c:v>41139.284028000002</c:v>
                </c:pt>
                <c:pt idx="1850">
                  <c:v>41139.284722999997</c:v>
                </c:pt>
                <c:pt idx="1851">
                  <c:v>41139.285416999999</c:v>
                </c:pt>
                <c:pt idx="1852">
                  <c:v>41139.286112000002</c:v>
                </c:pt>
                <c:pt idx="1853">
                  <c:v>41139.286805999996</c:v>
                </c:pt>
                <c:pt idx="1854">
                  <c:v>41139.287499999999</c:v>
                </c:pt>
                <c:pt idx="1855">
                  <c:v>41139.288195000001</c:v>
                </c:pt>
                <c:pt idx="1856">
                  <c:v>41139.288889000003</c:v>
                </c:pt>
                <c:pt idx="1857">
                  <c:v>41139.289583999998</c:v>
                </c:pt>
                <c:pt idx="1858">
                  <c:v>41139.290278</c:v>
                </c:pt>
                <c:pt idx="1859">
                  <c:v>41139.290973000003</c:v>
                </c:pt>
                <c:pt idx="1860">
                  <c:v>41139.291666999998</c:v>
                </c:pt>
                <c:pt idx="1861">
                  <c:v>41139.292362</c:v>
                </c:pt>
                <c:pt idx="1862">
                  <c:v>41139.293056000002</c:v>
                </c:pt>
                <c:pt idx="1863">
                  <c:v>41139.293749999997</c:v>
                </c:pt>
                <c:pt idx="1864">
                  <c:v>41139.294445</c:v>
                </c:pt>
                <c:pt idx="1865">
                  <c:v>41139.295139000002</c:v>
                </c:pt>
                <c:pt idx="1866">
                  <c:v>41139.295833999997</c:v>
                </c:pt>
                <c:pt idx="1867">
                  <c:v>41139.296527999999</c:v>
                </c:pt>
                <c:pt idx="1868">
                  <c:v>41139.297223000001</c:v>
                </c:pt>
                <c:pt idx="1869">
                  <c:v>41139.297917000004</c:v>
                </c:pt>
                <c:pt idx="1870">
                  <c:v>41139.298611999999</c:v>
                </c:pt>
                <c:pt idx="1871">
                  <c:v>41139.299306000001</c:v>
                </c:pt>
                <c:pt idx="1872">
                  <c:v>41139.300000000003</c:v>
                </c:pt>
                <c:pt idx="1873">
                  <c:v>41139.300694999998</c:v>
                </c:pt>
                <c:pt idx="1874">
                  <c:v>41139.301389</c:v>
                </c:pt>
                <c:pt idx="1875">
                  <c:v>41139.302084000003</c:v>
                </c:pt>
                <c:pt idx="1876">
                  <c:v>41139.302777999997</c:v>
                </c:pt>
                <c:pt idx="1877">
                  <c:v>41139.303473</c:v>
                </c:pt>
                <c:pt idx="1878">
                  <c:v>41139.304167000002</c:v>
                </c:pt>
                <c:pt idx="1879">
                  <c:v>41139.304861999997</c:v>
                </c:pt>
                <c:pt idx="1880">
                  <c:v>41139.305555999999</c:v>
                </c:pt>
                <c:pt idx="1881">
                  <c:v>41139.306250000001</c:v>
                </c:pt>
                <c:pt idx="1882">
                  <c:v>41139.306944999997</c:v>
                </c:pt>
                <c:pt idx="1883">
                  <c:v>41139.307638999999</c:v>
                </c:pt>
                <c:pt idx="1884">
                  <c:v>41139.308334000001</c:v>
                </c:pt>
                <c:pt idx="1885">
                  <c:v>41139.309028000003</c:v>
                </c:pt>
                <c:pt idx="1886">
                  <c:v>41139.309722999998</c:v>
                </c:pt>
                <c:pt idx="1887">
                  <c:v>41139.310417000001</c:v>
                </c:pt>
                <c:pt idx="1888">
                  <c:v>41139.311112000003</c:v>
                </c:pt>
                <c:pt idx="1889">
                  <c:v>41139.311805999998</c:v>
                </c:pt>
                <c:pt idx="1890">
                  <c:v>41139.3125</c:v>
                </c:pt>
                <c:pt idx="1891">
                  <c:v>41139.313195000002</c:v>
                </c:pt>
                <c:pt idx="1892">
                  <c:v>41139.313888999997</c:v>
                </c:pt>
                <c:pt idx="1893">
                  <c:v>41139.314584</c:v>
                </c:pt>
                <c:pt idx="1894">
                  <c:v>41139.315278000002</c:v>
                </c:pt>
                <c:pt idx="1895">
                  <c:v>41139.315972999997</c:v>
                </c:pt>
                <c:pt idx="1896">
                  <c:v>41139.316666999999</c:v>
                </c:pt>
                <c:pt idx="1897">
                  <c:v>41139.317362000002</c:v>
                </c:pt>
                <c:pt idx="1898">
                  <c:v>41139.318055999996</c:v>
                </c:pt>
                <c:pt idx="1899">
                  <c:v>41139.318749999999</c:v>
                </c:pt>
                <c:pt idx="1900">
                  <c:v>41139.319445000001</c:v>
                </c:pt>
                <c:pt idx="1901">
                  <c:v>41139.320139000003</c:v>
                </c:pt>
                <c:pt idx="1902">
                  <c:v>41139.320833999998</c:v>
                </c:pt>
                <c:pt idx="1903">
                  <c:v>41139.321528</c:v>
                </c:pt>
                <c:pt idx="1904">
                  <c:v>41139.322223000003</c:v>
                </c:pt>
                <c:pt idx="1905">
                  <c:v>41139.322916999998</c:v>
                </c:pt>
                <c:pt idx="1906">
                  <c:v>41139.323612</c:v>
                </c:pt>
                <c:pt idx="1907">
                  <c:v>41139.324306000002</c:v>
                </c:pt>
                <c:pt idx="1908">
                  <c:v>41139.324999999997</c:v>
                </c:pt>
                <c:pt idx="1909">
                  <c:v>41139.325695</c:v>
                </c:pt>
                <c:pt idx="1910">
                  <c:v>41139.326389000002</c:v>
                </c:pt>
                <c:pt idx="1911">
                  <c:v>41139.327083999997</c:v>
                </c:pt>
                <c:pt idx="1912">
                  <c:v>41139.327777999999</c:v>
                </c:pt>
                <c:pt idx="1913">
                  <c:v>41139.328473000001</c:v>
                </c:pt>
                <c:pt idx="1914">
                  <c:v>41139.329167000004</c:v>
                </c:pt>
                <c:pt idx="1915">
                  <c:v>41139.329861999999</c:v>
                </c:pt>
                <c:pt idx="1916">
                  <c:v>41139.330556000001</c:v>
                </c:pt>
                <c:pt idx="1917">
                  <c:v>41139.331250000003</c:v>
                </c:pt>
                <c:pt idx="1918">
                  <c:v>41139.331944999998</c:v>
                </c:pt>
                <c:pt idx="1919">
                  <c:v>41139.332639</c:v>
                </c:pt>
                <c:pt idx="1920">
                  <c:v>41139.333334000003</c:v>
                </c:pt>
                <c:pt idx="1921">
                  <c:v>41139.334027999997</c:v>
                </c:pt>
                <c:pt idx="1922">
                  <c:v>41139.334723</c:v>
                </c:pt>
                <c:pt idx="1923">
                  <c:v>41139.335417000002</c:v>
                </c:pt>
                <c:pt idx="1924">
                  <c:v>41139.336111999997</c:v>
                </c:pt>
                <c:pt idx="1925">
                  <c:v>41139.336805999999</c:v>
                </c:pt>
                <c:pt idx="1926">
                  <c:v>41139.337500000001</c:v>
                </c:pt>
                <c:pt idx="1927">
                  <c:v>41139.338194999997</c:v>
                </c:pt>
                <c:pt idx="1928">
                  <c:v>41139.338888999999</c:v>
                </c:pt>
                <c:pt idx="1929">
                  <c:v>41139.339584000001</c:v>
                </c:pt>
                <c:pt idx="1930">
                  <c:v>41139.340278000003</c:v>
                </c:pt>
                <c:pt idx="1931">
                  <c:v>41139.340972999998</c:v>
                </c:pt>
                <c:pt idx="1932">
                  <c:v>41139.341667000001</c:v>
                </c:pt>
                <c:pt idx="1933">
                  <c:v>41139.342362000003</c:v>
                </c:pt>
                <c:pt idx="1934">
                  <c:v>41139.343055999998</c:v>
                </c:pt>
                <c:pt idx="1935">
                  <c:v>41139.34375</c:v>
                </c:pt>
                <c:pt idx="1936">
                  <c:v>41139.344445000002</c:v>
                </c:pt>
                <c:pt idx="1937">
                  <c:v>41139.345138999997</c:v>
                </c:pt>
                <c:pt idx="1938">
                  <c:v>41139.345834</c:v>
                </c:pt>
                <c:pt idx="1939">
                  <c:v>41139.346528000002</c:v>
                </c:pt>
                <c:pt idx="1940">
                  <c:v>41139.347222999997</c:v>
                </c:pt>
                <c:pt idx="1941">
                  <c:v>41139.347916999999</c:v>
                </c:pt>
                <c:pt idx="1942">
                  <c:v>41139.348612000002</c:v>
                </c:pt>
                <c:pt idx="1943">
                  <c:v>41139.349305999996</c:v>
                </c:pt>
                <c:pt idx="1944">
                  <c:v>41139.35</c:v>
                </c:pt>
                <c:pt idx="1945">
                  <c:v>41139.350695000001</c:v>
                </c:pt>
                <c:pt idx="1946">
                  <c:v>41139.351389000003</c:v>
                </c:pt>
                <c:pt idx="1947">
                  <c:v>41139.352083999998</c:v>
                </c:pt>
                <c:pt idx="1948">
                  <c:v>41139.352778</c:v>
                </c:pt>
                <c:pt idx="1949">
                  <c:v>41139.353473000003</c:v>
                </c:pt>
                <c:pt idx="1950">
                  <c:v>41139.354166999998</c:v>
                </c:pt>
                <c:pt idx="1951">
                  <c:v>41139.354862</c:v>
                </c:pt>
                <c:pt idx="1952">
                  <c:v>41139.355556000002</c:v>
                </c:pt>
                <c:pt idx="1953">
                  <c:v>41139.356249999997</c:v>
                </c:pt>
                <c:pt idx="1954">
                  <c:v>41139.356945</c:v>
                </c:pt>
                <c:pt idx="1955">
                  <c:v>41139.357639000002</c:v>
                </c:pt>
                <c:pt idx="1956">
                  <c:v>41139.358333999997</c:v>
                </c:pt>
                <c:pt idx="1957">
                  <c:v>41139.359027999999</c:v>
                </c:pt>
                <c:pt idx="1958">
                  <c:v>41139.359723000001</c:v>
                </c:pt>
                <c:pt idx="1959">
                  <c:v>41139.360417000004</c:v>
                </c:pt>
                <c:pt idx="1960">
                  <c:v>41139.361111999999</c:v>
                </c:pt>
                <c:pt idx="1961">
                  <c:v>41139.361806000001</c:v>
                </c:pt>
                <c:pt idx="1962">
                  <c:v>41139.362500000003</c:v>
                </c:pt>
                <c:pt idx="1963">
                  <c:v>41139.363194999998</c:v>
                </c:pt>
                <c:pt idx="1964">
                  <c:v>41139.363889</c:v>
                </c:pt>
                <c:pt idx="1965">
                  <c:v>41139.364584000003</c:v>
                </c:pt>
                <c:pt idx="1966">
                  <c:v>41139.365277999997</c:v>
                </c:pt>
                <c:pt idx="1967">
                  <c:v>41139.365973</c:v>
                </c:pt>
                <c:pt idx="1968">
                  <c:v>41139.366667000002</c:v>
                </c:pt>
                <c:pt idx="1969">
                  <c:v>41139.367361999997</c:v>
                </c:pt>
                <c:pt idx="1970">
                  <c:v>41139.368055999999</c:v>
                </c:pt>
                <c:pt idx="1971">
                  <c:v>41139.368750000001</c:v>
                </c:pt>
                <c:pt idx="1972">
                  <c:v>41139.369444999997</c:v>
                </c:pt>
                <c:pt idx="1973">
                  <c:v>41139.370138999999</c:v>
                </c:pt>
                <c:pt idx="1974">
                  <c:v>41139.370834000001</c:v>
                </c:pt>
                <c:pt idx="1975">
                  <c:v>41139.371528000003</c:v>
                </c:pt>
                <c:pt idx="1976">
                  <c:v>41139.372222999998</c:v>
                </c:pt>
                <c:pt idx="1977">
                  <c:v>41139.372917000001</c:v>
                </c:pt>
                <c:pt idx="1978">
                  <c:v>41139.373612000003</c:v>
                </c:pt>
                <c:pt idx="1979">
                  <c:v>41139.374305999998</c:v>
                </c:pt>
                <c:pt idx="1980">
                  <c:v>41139.375</c:v>
                </c:pt>
                <c:pt idx="1981">
                  <c:v>41139.375695000002</c:v>
                </c:pt>
                <c:pt idx="1982">
                  <c:v>41139.376388999997</c:v>
                </c:pt>
                <c:pt idx="1983">
                  <c:v>41139.377084</c:v>
                </c:pt>
                <c:pt idx="1984">
                  <c:v>41139.377778000002</c:v>
                </c:pt>
                <c:pt idx="1985">
                  <c:v>41139.378472999997</c:v>
                </c:pt>
                <c:pt idx="1986">
                  <c:v>41139.379166999999</c:v>
                </c:pt>
                <c:pt idx="1987">
                  <c:v>41139.379862000002</c:v>
                </c:pt>
                <c:pt idx="1988">
                  <c:v>41139.380555999996</c:v>
                </c:pt>
                <c:pt idx="1989">
                  <c:v>41139.381249999999</c:v>
                </c:pt>
                <c:pt idx="1990">
                  <c:v>41139.381945000001</c:v>
                </c:pt>
                <c:pt idx="1991">
                  <c:v>41139.382639000003</c:v>
                </c:pt>
                <c:pt idx="1992">
                  <c:v>41139.383333999998</c:v>
                </c:pt>
                <c:pt idx="1993">
                  <c:v>41139.384028</c:v>
                </c:pt>
                <c:pt idx="1994">
                  <c:v>41139.384723000003</c:v>
                </c:pt>
                <c:pt idx="1995">
                  <c:v>41139.385416999998</c:v>
                </c:pt>
                <c:pt idx="1996">
                  <c:v>41139.386112</c:v>
                </c:pt>
                <c:pt idx="1997">
                  <c:v>41139.386806000002</c:v>
                </c:pt>
                <c:pt idx="1998">
                  <c:v>41139.387499999997</c:v>
                </c:pt>
                <c:pt idx="1999">
                  <c:v>41139.388195</c:v>
                </c:pt>
                <c:pt idx="2000">
                  <c:v>41139.388889000002</c:v>
                </c:pt>
                <c:pt idx="2001">
                  <c:v>41139.389583999997</c:v>
                </c:pt>
                <c:pt idx="2002">
                  <c:v>41139.390277999999</c:v>
                </c:pt>
                <c:pt idx="2003">
                  <c:v>41139.390973000001</c:v>
                </c:pt>
                <c:pt idx="2004">
                  <c:v>41139.391667000004</c:v>
                </c:pt>
                <c:pt idx="2005">
                  <c:v>41139.392361999999</c:v>
                </c:pt>
                <c:pt idx="2006">
                  <c:v>41139.393056000001</c:v>
                </c:pt>
                <c:pt idx="2007">
                  <c:v>41139.393750000003</c:v>
                </c:pt>
                <c:pt idx="2008">
                  <c:v>41139.394444999998</c:v>
                </c:pt>
                <c:pt idx="2009">
                  <c:v>41139.395139</c:v>
                </c:pt>
                <c:pt idx="2010">
                  <c:v>41139.395834000003</c:v>
                </c:pt>
                <c:pt idx="2011">
                  <c:v>41139.396527999997</c:v>
                </c:pt>
                <c:pt idx="2012">
                  <c:v>41139.397223</c:v>
                </c:pt>
                <c:pt idx="2013">
                  <c:v>41139.397917000002</c:v>
                </c:pt>
                <c:pt idx="2014">
                  <c:v>41139.398611999997</c:v>
                </c:pt>
                <c:pt idx="2015">
                  <c:v>41139.399305999999</c:v>
                </c:pt>
                <c:pt idx="2016">
                  <c:v>41139.4</c:v>
                </c:pt>
                <c:pt idx="2017">
                  <c:v>41139.400694999997</c:v>
                </c:pt>
                <c:pt idx="2018">
                  <c:v>41139.401388999999</c:v>
                </c:pt>
                <c:pt idx="2019">
                  <c:v>41139.402084000001</c:v>
                </c:pt>
                <c:pt idx="2020">
                  <c:v>41139.402778000003</c:v>
                </c:pt>
                <c:pt idx="2021">
                  <c:v>41139.403472999998</c:v>
                </c:pt>
                <c:pt idx="2022">
                  <c:v>41139.404167000001</c:v>
                </c:pt>
                <c:pt idx="2023">
                  <c:v>41139.404862000003</c:v>
                </c:pt>
                <c:pt idx="2024">
                  <c:v>41139.405555999998</c:v>
                </c:pt>
                <c:pt idx="2025">
                  <c:v>41139.40625</c:v>
                </c:pt>
                <c:pt idx="2026">
                  <c:v>41139.406945000002</c:v>
                </c:pt>
                <c:pt idx="2027">
                  <c:v>41139.407638999997</c:v>
                </c:pt>
                <c:pt idx="2028">
                  <c:v>41139.408334</c:v>
                </c:pt>
                <c:pt idx="2029">
                  <c:v>41139.409028000002</c:v>
                </c:pt>
                <c:pt idx="2030">
                  <c:v>41139.409722999997</c:v>
                </c:pt>
                <c:pt idx="2031">
                  <c:v>41139.410416999999</c:v>
                </c:pt>
                <c:pt idx="2032">
                  <c:v>41139.411112000002</c:v>
                </c:pt>
                <c:pt idx="2033">
                  <c:v>41139.411805999996</c:v>
                </c:pt>
                <c:pt idx="2034">
                  <c:v>41139.412499999999</c:v>
                </c:pt>
                <c:pt idx="2035">
                  <c:v>41139.413195000001</c:v>
                </c:pt>
                <c:pt idx="2036">
                  <c:v>41139.413889000003</c:v>
                </c:pt>
                <c:pt idx="2037">
                  <c:v>41139.414583999998</c:v>
                </c:pt>
                <c:pt idx="2038">
                  <c:v>41139.415278</c:v>
                </c:pt>
                <c:pt idx="2039">
                  <c:v>41139.415973000003</c:v>
                </c:pt>
                <c:pt idx="2040">
                  <c:v>41139.416666999998</c:v>
                </c:pt>
                <c:pt idx="2041">
                  <c:v>41139.417362</c:v>
                </c:pt>
                <c:pt idx="2042">
                  <c:v>41139.418056000002</c:v>
                </c:pt>
                <c:pt idx="2043">
                  <c:v>41139.418749999997</c:v>
                </c:pt>
                <c:pt idx="2044">
                  <c:v>41139.419445</c:v>
                </c:pt>
                <c:pt idx="2045">
                  <c:v>41139.420139000002</c:v>
                </c:pt>
                <c:pt idx="2046">
                  <c:v>41139.420833999997</c:v>
                </c:pt>
                <c:pt idx="2047">
                  <c:v>41139.421527999999</c:v>
                </c:pt>
                <c:pt idx="2048">
                  <c:v>41139.422223000001</c:v>
                </c:pt>
                <c:pt idx="2049">
                  <c:v>41139.422917000004</c:v>
                </c:pt>
                <c:pt idx="2050">
                  <c:v>41139.423611999999</c:v>
                </c:pt>
                <c:pt idx="2051">
                  <c:v>41139.424306000001</c:v>
                </c:pt>
                <c:pt idx="2052">
                  <c:v>41139.425000000003</c:v>
                </c:pt>
                <c:pt idx="2053">
                  <c:v>41139.425694999998</c:v>
                </c:pt>
                <c:pt idx="2054">
                  <c:v>41139.426389</c:v>
                </c:pt>
                <c:pt idx="2055">
                  <c:v>41139.427084000003</c:v>
                </c:pt>
                <c:pt idx="2056">
                  <c:v>41139.427777999997</c:v>
                </c:pt>
                <c:pt idx="2057">
                  <c:v>41139.428473</c:v>
                </c:pt>
                <c:pt idx="2058">
                  <c:v>41139.429167000002</c:v>
                </c:pt>
                <c:pt idx="2059">
                  <c:v>41139.429861999997</c:v>
                </c:pt>
                <c:pt idx="2060">
                  <c:v>41139.430555999999</c:v>
                </c:pt>
                <c:pt idx="2061">
                  <c:v>41139.431250000001</c:v>
                </c:pt>
                <c:pt idx="2062">
                  <c:v>41139.431944999997</c:v>
                </c:pt>
                <c:pt idx="2063">
                  <c:v>41139.432638999999</c:v>
                </c:pt>
                <c:pt idx="2064">
                  <c:v>41139.433334000001</c:v>
                </c:pt>
                <c:pt idx="2065">
                  <c:v>41139.434028000003</c:v>
                </c:pt>
                <c:pt idx="2066">
                  <c:v>41139.434722999998</c:v>
                </c:pt>
                <c:pt idx="2067">
                  <c:v>41139.435417000001</c:v>
                </c:pt>
                <c:pt idx="2068">
                  <c:v>41139.436112000003</c:v>
                </c:pt>
                <c:pt idx="2069">
                  <c:v>41139.436805999998</c:v>
                </c:pt>
                <c:pt idx="2070">
                  <c:v>41139.4375</c:v>
                </c:pt>
                <c:pt idx="2071">
                  <c:v>41139.438195000002</c:v>
                </c:pt>
                <c:pt idx="2072">
                  <c:v>41139.438888999997</c:v>
                </c:pt>
                <c:pt idx="2073">
                  <c:v>41139.439584</c:v>
                </c:pt>
                <c:pt idx="2074">
                  <c:v>41139.440278000002</c:v>
                </c:pt>
                <c:pt idx="2075">
                  <c:v>41139.440972999997</c:v>
                </c:pt>
                <c:pt idx="2076">
                  <c:v>41139.441666999999</c:v>
                </c:pt>
                <c:pt idx="2077">
                  <c:v>41139.442362000002</c:v>
                </c:pt>
                <c:pt idx="2078">
                  <c:v>41139.443055999996</c:v>
                </c:pt>
                <c:pt idx="2079">
                  <c:v>41139.443749999999</c:v>
                </c:pt>
                <c:pt idx="2080">
                  <c:v>41139.444445000001</c:v>
                </c:pt>
                <c:pt idx="2081">
                  <c:v>41139.445139000003</c:v>
                </c:pt>
                <c:pt idx="2082">
                  <c:v>41139.445833999998</c:v>
                </c:pt>
                <c:pt idx="2083">
                  <c:v>41139.446528</c:v>
                </c:pt>
                <c:pt idx="2084">
                  <c:v>41139.447223000003</c:v>
                </c:pt>
                <c:pt idx="2085">
                  <c:v>41139.447916999998</c:v>
                </c:pt>
                <c:pt idx="2086">
                  <c:v>41139.448612</c:v>
                </c:pt>
                <c:pt idx="2087">
                  <c:v>41139.449306000002</c:v>
                </c:pt>
                <c:pt idx="2088">
                  <c:v>41139.449999999997</c:v>
                </c:pt>
                <c:pt idx="2089">
                  <c:v>41139.450695</c:v>
                </c:pt>
                <c:pt idx="2090">
                  <c:v>41139.451389000002</c:v>
                </c:pt>
                <c:pt idx="2091">
                  <c:v>41139.452083999997</c:v>
                </c:pt>
                <c:pt idx="2092">
                  <c:v>41139.452777999999</c:v>
                </c:pt>
                <c:pt idx="2093">
                  <c:v>41139.453473000001</c:v>
                </c:pt>
                <c:pt idx="2094">
                  <c:v>41139.454167000004</c:v>
                </c:pt>
                <c:pt idx="2095">
                  <c:v>41139.454861999999</c:v>
                </c:pt>
                <c:pt idx="2096">
                  <c:v>41139.455556000001</c:v>
                </c:pt>
                <c:pt idx="2097">
                  <c:v>41139.456250000003</c:v>
                </c:pt>
                <c:pt idx="2098">
                  <c:v>41139.456944999998</c:v>
                </c:pt>
                <c:pt idx="2099">
                  <c:v>41139.457639</c:v>
                </c:pt>
                <c:pt idx="2100">
                  <c:v>41139.458334000003</c:v>
                </c:pt>
                <c:pt idx="2101">
                  <c:v>41139.459027999997</c:v>
                </c:pt>
                <c:pt idx="2102">
                  <c:v>41139.459723</c:v>
                </c:pt>
                <c:pt idx="2103">
                  <c:v>41139.460417000002</c:v>
                </c:pt>
                <c:pt idx="2104">
                  <c:v>41139.461111999997</c:v>
                </c:pt>
                <c:pt idx="2105">
                  <c:v>41139.461805999999</c:v>
                </c:pt>
                <c:pt idx="2106">
                  <c:v>41139.462500000001</c:v>
                </c:pt>
                <c:pt idx="2107">
                  <c:v>41139.463194999997</c:v>
                </c:pt>
                <c:pt idx="2108">
                  <c:v>41139.463888999999</c:v>
                </c:pt>
                <c:pt idx="2109">
                  <c:v>41139.464584000001</c:v>
                </c:pt>
                <c:pt idx="2110">
                  <c:v>41139.465278000003</c:v>
                </c:pt>
                <c:pt idx="2111">
                  <c:v>41139.465972999998</c:v>
                </c:pt>
                <c:pt idx="2112">
                  <c:v>41139.466667000001</c:v>
                </c:pt>
                <c:pt idx="2113">
                  <c:v>41139.467362000003</c:v>
                </c:pt>
                <c:pt idx="2114">
                  <c:v>41139.468055999998</c:v>
                </c:pt>
                <c:pt idx="2115">
                  <c:v>41139.46875</c:v>
                </c:pt>
                <c:pt idx="2116">
                  <c:v>41139.469445000002</c:v>
                </c:pt>
                <c:pt idx="2117">
                  <c:v>41139.470138999997</c:v>
                </c:pt>
                <c:pt idx="2118">
                  <c:v>41139.470834</c:v>
                </c:pt>
                <c:pt idx="2119">
                  <c:v>41139.471528000002</c:v>
                </c:pt>
                <c:pt idx="2120">
                  <c:v>41139.472222999997</c:v>
                </c:pt>
                <c:pt idx="2121">
                  <c:v>41139.472916999999</c:v>
                </c:pt>
                <c:pt idx="2122">
                  <c:v>41139.473612000002</c:v>
                </c:pt>
                <c:pt idx="2123">
                  <c:v>41139.474305999996</c:v>
                </c:pt>
                <c:pt idx="2124">
                  <c:v>41139.474999999999</c:v>
                </c:pt>
                <c:pt idx="2125">
                  <c:v>41139.475695000001</c:v>
                </c:pt>
                <c:pt idx="2126">
                  <c:v>41139.476389000003</c:v>
                </c:pt>
                <c:pt idx="2127">
                  <c:v>41139.477083999998</c:v>
                </c:pt>
                <c:pt idx="2128">
                  <c:v>41139.477778</c:v>
                </c:pt>
                <c:pt idx="2129">
                  <c:v>41139.478473000003</c:v>
                </c:pt>
                <c:pt idx="2130">
                  <c:v>41139.479166999998</c:v>
                </c:pt>
                <c:pt idx="2131">
                  <c:v>41139.479862</c:v>
                </c:pt>
                <c:pt idx="2132">
                  <c:v>41139.480556000002</c:v>
                </c:pt>
                <c:pt idx="2133">
                  <c:v>41139.481249999997</c:v>
                </c:pt>
                <c:pt idx="2134">
                  <c:v>41139.481945</c:v>
                </c:pt>
                <c:pt idx="2135">
                  <c:v>41139.482639000002</c:v>
                </c:pt>
                <c:pt idx="2136">
                  <c:v>41139.483333999997</c:v>
                </c:pt>
                <c:pt idx="2137">
                  <c:v>41139.484027999999</c:v>
                </c:pt>
                <c:pt idx="2138">
                  <c:v>41139.484723000001</c:v>
                </c:pt>
                <c:pt idx="2139">
                  <c:v>41139.485417000004</c:v>
                </c:pt>
                <c:pt idx="2140">
                  <c:v>41139.486111999999</c:v>
                </c:pt>
                <c:pt idx="2141">
                  <c:v>41139.486806000001</c:v>
                </c:pt>
                <c:pt idx="2142">
                  <c:v>41139.487500000003</c:v>
                </c:pt>
                <c:pt idx="2143">
                  <c:v>41139.488194999998</c:v>
                </c:pt>
                <c:pt idx="2144">
                  <c:v>41139.488889</c:v>
                </c:pt>
                <c:pt idx="2145">
                  <c:v>41139.489584000003</c:v>
                </c:pt>
                <c:pt idx="2146">
                  <c:v>41139.490277999997</c:v>
                </c:pt>
                <c:pt idx="2147">
                  <c:v>41139.490973</c:v>
                </c:pt>
                <c:pt idx="2148">
                  <c:v>41139.491667000002</c:v>
                </c:pt>
                <c:pt idx="2149">
                  <c:v>41139.492361999997</c:v>
                </c:pt>
                <c:pt idx="2150">
                  <c:v>41139.493055999999</c:v>
                </c:pt>
                <c:pt idx="2151">
                  <c:v>41139.493750000001</c:v>
                </c:pt>
                <c:pt idx="2152">
                  <c:v>41139.494444999997</c:v>
                </c:pt>
                <c:pt idx="2153">
                  <c:v>41139.495138999999</c:v>
                </c:pt>
                <c:pt idx="2154">
                  <c:v>41139.495834000001</c:v>
                </c:pt>
                <c:pt idx="2155">
                  <c:v>41139.496528000003</c:v>
                </c:pt>
                <c:pt idx="2156">
                  <c:v>41139.497222999998</c:v>
                </c:pt>
                <c:pt idx="2157">
                  <c:v>41139.497917000001</c:v>
                </c:pt>
                <c:pt idx="2158">
                  <c:v>41139.498612000003</c:v>
                </c:pt>
                <c:pt idx="2159">
                  <c:v>41139.499305999998</c:v>
                </c:pt>
                <c:pt idx="2160">
                  <c:v>41139.5</c:v>
                </c:pt>
                <c:pt idx="2161">
                  <c:v>41139.500695000002</c:v>
                </c:pt>
                <c:pt idx="2162">
                  <c:v>41139.501388999997</c:v>
                </c:pt>
                <c:pt idx="2163">
                  <c:v>41139.502084</c:v>
                </c:pt>
                <c:pt idx="2164">
                  <c:v>41139.502778000002</c:v>
                </c:pt>
                <c:pt idx="2165">
                  <c:v>41139.503472999997</c:v>
                </c:pt>
                <c:pt idx="2166">
                  <c:v>41139.504166999999</c:v>
                </c:pt>
                <c:pt idx="2167">
                  <c:v>41139.504862000002</c:v>
                </c:pt>
                <c:pt idx="2168">
                  <c:v>41139.505555999996</c:v>
                </c:pt>
                <c:pt idx="2169">
                  <c:v>41139.506249999999</c:v>
                </c:pt>
                <c:pt idx="2170">
                  <c:v>41139.506945000001</c:v>
                </c:pt>
                <c:pt idx="2171">
                  <c:v>41139.507639000003</c:v>
                </c:pt>
                <c:pt idx="2172">
                  <c:v>41139.508333999998</c:v>
                </c:pt>
                <c:pt idx="2173">
                  <c:v>41139.509028</c:v>
                </c:pt>
                <c:pt idx="2174">
                  <c:v>41139.509723000003</c:v>
                </c:pt>
                <c:pt idx="2175">
                  <c:v>41139.510416999998</c:v>
                </c:pt>
                <c:pt idx="2176">
                  <c:v>41139.511112</c:v>
                </c:pt>
                <c:pt idx="2177">
                  <c:v>41139.511806000002</c:v>
                </c:pt>
                <c:pt idx="2178">
                  <c:v>41139.512499999997</c:v>
                </c:pt>
                <c:pt idx="2179">
                  <c:v>41139.513195</c:v>
                </c:pt>
                <c:pt idx="2180">
                  <c:v>41139.513889000002</c:v>
                </c:pt>
                <c:pt idx="2181">
                  <c:v>41139.514583999997</c:v>
                </c:pt>
                <c:pt idx="2182">
                  <c:v>41139.515277999999</c:v>
                </c:pt>
                <c:pt idx="2183">
                  <c:v>41139.515973000001</c:v>
                </c:pt>
                <c:pt idx="2184">
                  <c:v>41139.516667000004</c:v>
                </c:pt>
                <c:pt idx="2185">
                  <c:v>41139.517361999999</c:v>
                </c:pt>
                <c:pt idx="2186">
                  <c:v>41139.518056000001</c:v>
                </c:pt>
                <c:pt idx="2187">
                  <c:v>41139.518750000003</c:v>
                </c:pt>
                <c:pt idx="2188">
                  <c:v>41139.519444999998</c:v>
                </c:pt>
                <c:pt idx="2189">
                  <c:v>41139.520139</c:v>
                </c:pt>
                <c:pt idx="2190">
                  <c:v>41139.520834000003</c:v>
                </c:pt>
                <c:pt idx="2191">
                  <c:v>41139.521527999997</c:v>
                </c:pt>
                <c:pt idx="2192">
                  <c:v>41139.522223</c:v>
                </c:pt>
                <c:pt idx="2193">
                  <c:v>41139.522917000002</c:v>
                </c:pt>
                <c:pt idx="2194">
                  <c:v>41139.523611999997</c:v>
                </c:pt>
                <c:pt idx="2195">
                  <c:v>41139.524305999999</c:v>
                </c:pt>
                <c:pt idx="2196">
                  <c:v>41139.525000000001</c:v>
                </c:pt>
                <c:pt idx="2197">
                  <c:v>41139.525694999997</c:v>
                </c:pt>
                <c:pt idx="2198">
                  <c:v>41139.526388999999</c:v>
                </c:pt>
                <c:pt idx="2199">
                  <c:v>41139.527084000001</c:v>
                </c:pt>
                <c:pt idx="2200">
                  <c:v>41139.527778000003</c:v>
                </c:pt>
                <c:pt idx="2201">
                  <c:v>41139.528472999998</c:v>
                </c:pt>
                <c:pt idx="2202">
                  <c:v>41139.529167000001</c:v>
                </c:pt>
                <c:pt idx="2203">
                  <c:v>41139.529862000003</c:v>
                </c:pt>
                <c:pt idx="2204">
                  <c:v>41139.530555999998</c:v>
                </c:pt>
                <c:pt idx="2205">
                  <c:v>41139.53125</c:v>
                </c:pt>
                <c:pt idx="2206">
                  <c:v>41139.531945000002</c:v>
                </c:pt>
                <c:pt idx="2207">
                  <c:v>41139.532638999997</c:v>
                </c:pt>
                <c:pt idx="2208">
                  <c:v>41139.533334</c:v>
                </c:pt>
                <c:pt idx="2209">
                  <c:v>41139.534028000002</c:v>
                </c:pt>
                <c:pt idx="2210">
                  <c:v>41139.534722999997</c:v>
                </c:pt>
                <c:pt idx="2211">
                  <c:v>41139.535416999999</c:v>
                </c:pt>
                <c:pt idx="2212">
                  <c:v>41139.536112000002</c:v>
                </c:pt>
                <c:pt idx="2213">
                  <c:v>41139.536805999996</c:v>
                </c:pt>
                <c:pt idx="2214">
                  <c:v>41139.537499999999</c:v>
                </c:pt>
                <c:pt idx="2215">
                  <c:v>41139.538195000001</c:v>
                </c:pt>
                <c:pt idx="2216">
                  <c:v>41139.538889000003</c:v>
                </c:pt>
                <c:pt idx="2217">
                  <c:v>41139.539583999998</c:v>
                </c:pt>
                <c:pt idx="2218">
                  <c:v>41139.540278</c:v>
                </c:pt>
                <c:pt idx="2219">
                  <c:v>41139.540973000003</c:v>
                </c:pt>
                <c:pt idx="2220">
                  <c:v>41139.541666999998</c:v>
                </c:pt>
                <c:pt idx="2221">
                  <c:v>41139.542362</c:v>
                </c:pt>
                <c:pt idx="2222">
                  <c:v>41139.543056000002</c:v>
                </c:pt>
                <c:pt idx="2223">
                  <c:v>41139.543749999997</c:v>
                </c:pt>
                <c:pt idx="2224">
                  <c:v>41139.544445</c:v>
                </c:pt>
                <c:pt idx="2225">
                  <c:v>41139.545139000002</c:v>
                </c:pt>
                <c:pt idx="2226">
                  <c:v>41139.545833999997</c:v>
                </c:pt>
                <c:pt idx="2227">
                  <c:v>41139.546527999999</c:v>
                </c:pt>
                <c:pt idx="2228">
                  <c:v>41139.547223000001</c:v>
                </c:pt>
                <c:pt idx="2229">
                  <c:v>41139.547917000004</c:v>
                </c:pt>
                <c:pt idx="2230">
                  <c:v>41139.548611999999</c:v>
                </c:pt>
                <c:pt idx="2231">
                  <c:v>41139.549306000001</c:v>
                </c:pt>
                <c:pt idx="2232">
                  <c:v>41139.550000000003</c:v>
                </c:pt>
                <c:pt idx="2233">
                  <c:v>41139.550694999998</c:v>
                </c:pt>
                <c:pt idx="2234">
                  <c:v>41139.551389</c:v>
                </c:pt>
                <c:pt idx="2235">
                  <c:v>41139.552084000003</c:v>
                </c:pt>
                <c:pt idx="2236">
                  <c:v>41139.552777999997</c:v>
                </c:pt>
                <c:pt idx="2237">
                  <c:v>41139.553473</c:v>
                </c:pt>
                <c:pt idx="2238">
                  <c:v>41139.554167000002</c:v>
                </c:pt>
                <c:pt idx="2239">
                  <c:v>41139.554861999997</c:v>
                </c:pt>
                <c:pt idx="2240">
                  <c:v>41139.555555999999</c:v>
                </c:pt>
                <c:pt idx="2241">
                  <c:v>41139.556250000001</c:v>
                </c:pt>
                <c:pt idx="2242">
                  <c:v>41139.556944999997</c:v>
                </c:pt>
                <c:pt idx="2243">
                  <c:v>41139.557638999999</c:v>
                </c:pt>
                <c:pt idx="2244">
                  <c:v>41139.558334000001</c:v>
                </c:pt>
                <c:pt idx="2245">
                  <c:v>41139.559028000003</c:v>
                </c:pt>
                <c:pt idx="2246">
                  <c:v>41139.559722999998</c:v>
                </c:pt>
                <c:pt idx="2247">
                  <c:v>41139.560417000001</c:v>
                </c:pt>
                <c:pt idx="2248">
                  <c:v>41139.561112000003</c:v>
                </c:pt>
                <c:pt idx="2249">
                  <c:v>41139.561805999998</c:v>
                </c:pt>
                <c:pt idx="2250">
                  <c:v>41139.5625</c:v>
                </c:pt>
                <c:pt idx="2251">
                  <c:v>41139.563195000002</c:v>
                </c:pt>
                <c:pt idx="2252">
                  <c:v>41139.563888999997</c:v>
                </c:pt>
                <c:pt idx="2253">
                  <c:v>41139.564584</c:v>
                </c:pt>
                <c:pt idx="2254">
                  <c:v>41139.565278000002</c:v>
                </c:pt>
                <c:pt idx="2255">
                  <c:v>41139.565972999997</c:v>
                </c:pt>
                <c:pt idx="2256">
                  <c:v>41139.566666999999</c:v>
                </c:pt>
                <c:pt idx="2257">
                  <c:v>41139.567362000002</c:v>
                </c:pt>
                <c:pt idx="2258">
                  <c:v>41139.568055999996</c:v>
                </c:pt>
                <c:pt idx="2259">
                  <c:v>41139.568749999999</c:v>
                </c:pt>
                <c:pt idx="2260">
                  <c:v>41139.569445000001</c:v>
                </c:pt>
                <c:pt idx="2261">
                  <c:v>41139.570139000003</c:v>
                </c:pt>
                <c:pt idx="2262">
                  <c:v>41139.570833999998</c:v>
                </c:pt>
                <c:pt idx="2263">
                  <c:v>41139.571528</c:v>
                </c:pt>
                <c:pt idx="2264">
                  <c:v>41139.572223000003</c:v>
                </c:pt>
                <c:pt idx="2265">
                  <c:v>41139.572916999998</c:v>
                </c:pt>
                <c:pt idx="2266">
                  <c:v>41139.573612</c:v>
                </c:pt>
                <c:pt idx="2267">
                  <c:v>41139.574306000002</c:v>
                </c:pt>
                <c:pt idx="2268">
                  <c:v>41139.574999999997</c:v>
                </c:pt>
                <c:pt idx="2269">
                  <c:v>41139.575695</c:v>
                </c:pt>
                <c:pt idx="2270">
                  <c:v>41139.576389000002</c:v>
                </c:pt>
                <c:pt idx="2271">
                  <c:v>41139.577083999997</c:v>
                </c:pt>
                <c:pt idx="2272">
                  <c:v>41139.577777999999</c:v>
                </c:pt>
                <c:pt idx="2273">
                  <c:v>41139.578473000001</c:v>
                </c:pt>
                <c:pt idx="2274">
                  <c:v>41139.579167000004</c:v>
                </c:pt>
                <c:pt idx="2275">
                  <c:v>41139.579861999999</c:v>
                </c:pt>
                <c:pt idx="2276">
                  <c:v>41139.580556000001</c:v>
                </c:pt>
                <c:pt idx="2277">
                  <c:v>41139.581250000003</c:v>
                </c:pt>
                <c:pt idx="2278">
                  <c:v>41139.581944999998</c:v>
                </c:pt>
                <c:pt idx="2279">
                  <c:v>41139.582639</c:v>
                </c:pt>
                <c:pt idx="2280">
                  <c:v>41139.583334000003</c:v>
                </c:pt>
                <c:pt idx="2281">
                  <c:v>41139.584027999997</c:v>
                </c:pt>
                <c:pt idx="2282">
                  <c:v>41139.584723</c:v>
                </c:pt>
                <c:pt idx="2283">
                  <c:v>41139.585417000002</c:v>
                </c:pt>
                <c:pt idx="2284">
                  <c:v>41139.586111999997</c:v>
                </c:pt>
                <c:pt idx="2285">
                  <c:v>41139.586805999999</c:v>
                </c:pt>
                <c:pt idx="2286">
                  <c:v>41139.587500000001</c:v>
                </c:pt>
                <c:pt idx="2287">
                  <c:v>41139.588194999997</c:v>
                </c:pt>
                <c:pt idx="2288">
                  <c:v>41139.588888999999</c:v>
                </c:pt>
                <c:pt idx="2289">
                  <c:v>41139.589584000001</c:v>
                </c:pt>
                <c:pt idx="2290">
                  <c:v>41139.590278000003</c:v>
                </c:pt>
                <c:pt idx="2291">
                  <c:v>41139.590972999998</c:v>
                </c:pt>
                <c:pt idx="2292">
                  <c:v>41139.591667000001</c:v>
                </c:pt>
                <c:pt idx="2293">
                  <c:v>41139.592362000003</c:v>
                </c:pt>
                <c:pt idx="2294">
                  <c:v>41139.593055999998</c:v>
                </c:pt>
                <c:pt idx="2295">
                  <c:v>41139.59375</c:v>
                </c:pt>
                <c:pt idx="2296">
                  <c:v>41139.594445000002</c:v>
                </c:pt>
                <c:pt idx="2297">
                  <c:v>41139.595138999997</c:v>
                </c:pt>
                <c:pt idx="2298">
                  <c:v>41139.595834</c:v>
                </c:pt>
                <c:pt idx="2299">
                  <c:v>41139.596528000002</c:v>
                </c:pt>
                <c:pt idx="2300">
                  <c:v>41139.597222999997</c:v>
                </c:pt>
                <c:pt idx="2301">
                  <c:v>41139.597916999999</c:v>
                </c:pt>
                <c:pt idx="2302">
                  <c:v>41139.598612000002</c:v>
                </c:pt>
                <c:pt idx="2303">
                  <c:v>41139.599305999996</c:v>
                </c:pt>
                <c:pt idx="2304">
                  <c:v>41139.599999999999</c:v>
                </c:pt>
                <c:pt idx="2305">
                  <c:v>41139.600695000001</c:v>
                </c:pt>
                <c:pt idx="2306">
                  <c:v>41139.601389000003</c:v>
                </c:pt>
                <c:pt idx="2307">
                  <c:v>41139.602083999998</c:v>
                </c:pt>
                <c:pt idx="2308">
                  <c:v>41139.602778</c:v>
                </c:pt>
                <c:pt idx="2309">
                  <c:v>41139.603473000003</c:v>
                </c:pt>
                <c:pt idx="2310">
                  <c:v>41139.604166999998</c:v>
                </c:pt>
                <c:pt idx="2311">
                  <c:v>41139.604862</c:v>
                </c:pt>
                <c:pt idx="2312">
                  <c:v>41139.605556000002</c:v>
                </c:pt>
                <c:pt idx="2313">
                  <c:v>41139.606249999997</c:v>
                </c:pt>
                <c:pt idx="2314">
                  <c:v>41139.606945</c:v>
                </c:pt>
                <c:pt idx="2315">
                  <c:v>41139.607639000002</c:v>
                </c:pt>
                <c:pt idx="2316">
                  <c:v>41139.608333999997</c:v>
                </c:pt>
                <c:pt idx="2317">
                  <c:v>41139.609027999999</c:v>
                </c:pt>
                <c:pt idx="2318">
                  <c:v>41139.609723000001</c:v>
                </c:pt>
                <c:pt idx="2319">
                  <c:v>41139.610417000004</c:v>
                </c:pt>
                <c:pt idx="2320">
                  <c:v>41139.611111999999</c:v>
                </c:pt>
                <c:pt idx="2321">
                  <c:v>41139.611806000001</c:v>
                </c:pt>
                <c:pt idx="2322">
                  <c:v>41139.612500000003</c:v>
                </c:pt>
                <c:pt idx="2323">
                  <c:v>41139.613194999998</c:v>
                </c:pt>
                <c:pt idx="2324">
                  <c:v>41139.613889</c:v>
                </c:pt>
                <c:pt idx="2325">
                  <c:v>41139.614584000003</c:v>
                </c:pt>
                <c:pt idx="2326">
                  <c:v>41139.615277999997</c:v>
                </c:pt>
                <c:pt idx="2327">
                  <c:v>41139.615973</c:v>
                </c:pt>
                <c:pt idx="2328">
                  <c:v>41139.616667000002</c:v>
                </c:pt>
                <c:pt idx="2329">
                  <c:v>41139.617361999997</c:v>
                </c:pt>
                <c:pt idx="2330">
                  <c:v>41139.618055999999</c:v>
                </c:pt>
                <c:pt idx="2331">
                  <c:v>41139.618750000001</c:v>
                </c:pt>
                <c:pt idx="2332">
                  <c:v>41139.619444999997</c:v>
                </c:pt>
                <c:pt idx="2333">
                  <c:v>41139.620138999999</c:v>
                </c:pt>
                <c:pt idx="2334">
                  <c:v>41139.620834000001</c:v>
                </c:pt>
                <c:pt idx="2335">
                  <c:v>41139.621528000003</c:v>
                </c:pt>
                <c:pt idx="2336">
                  <c:v>41139.622222999998</c:v>
                </c:pt>
                <c:pt idx="2337">
                  <c:v>41139.622917000001</c:v>
                </c:pt>
                <c:pt idx="2338">
                  <c:v>41139.623612000003</c:v>
                </c:pt>
                <c:pt idx="2339">
                  <c:v>41139.624305999998</c:v>
                </c:pt>
                <c:pt idx="2340">
                  <c:v>41139.625</c:v>
                </c:pt>
                <c:pt idx="2341">
                  <c:v>41139.625695000002</c:v>
                </c:pt>
                <c:pt idx="2342">
                  <c:v>41139.626388999997</c:v>
                </c:pt>
                <c:pt idx="2343">
                  <c:v>41139.627084</c:v>
                </c:pt>
                <c:pt idx="2344">
                  <c:v>41139.627778000002</c:v>
                </c:pt>
                <c:pt idx="2345">
                  <c:v>41139.628472999997</c:v>
                </c:pt>
                <c:pt idx="2346">
                  <c:v>41139.629166999999</c:v>
                </c:pt>
                <c:pt idx="2347">
                  <c:v>41139.629862000002</c:v>
                </c:pt>
                <c:pt idx="2348">
                  <c:v>41139.630555999996</c:v>
                </c:pt>
                <c:pt idx="2349">
                  <c:v>41139.631249999999</c:v>
                </c:pt>
                <c:pt idx="2350">
                  <c:v>41139.631945000001</c:v>
                </c:pt>
                <c:pt idx="2351">
                  <c:v>41139.632639000003</c:v>
                </c:pt>
                <c:pt idx="2352">
                  <c:v>41139.633333999998</c:v>
                </c:pt>
                <c:pt idx="2353">
                  <c:v>41139.634028</c:v>
                </c:pt>
                <c:pt idx="2354">
                  <c:v>41139.634723000003</c:v>
                </c:pt>
                <c:pt idx="2355">
                  <c:v>41139.635416999998</c:v>
                </c:pt>
                <c:pt idx="2356">
                  <c:v>41139.636112</c:v>
                </c:pt>
                <c:pt idx="2357">
                  <c:v>41139.636806000002</c:v>
                </c:pt>
                <c:pt idx="2358">
                  <c:v>41139.637499999997</c:v>
                </c:pt>
                <c:pt idx="2359">
                  <c:v>41139.638195</c:v>
                </c:pt>
                <c:pt idx="2360">
                  <c:v>41139.638889000002</c:v>
                </c:pt>
                <c:pt idx="2361">
                  <c:v>41139.639583999997</c:v>
                </c:pt>
                <c:pt idx="2362">
                  <c:v>41139.640277999999</c:v>
                </c:pt>
                <c:pt idx="2363">
                  <c:v>41139.640973000001</c:v>
                </c:pt>
                <c:pt idx="2364">
                  <c:v>41139.641667000004</c:v>
                </c:pt>
                <c:pt idx="2365">
                  <c:v>41139.642361999999</c:v>
                </c:pt>
                <c:pt idx="2366">
                  <c:v>41139.643056000001</c:v>
                </c:pt>
                <c:pt idx="2367">
                  <c:v>41139.643750000003</c:v>
                </c:pt>
                <c:pt idx="2368">
                  <c:v>41139.644444999998</c:v>
                </c:pt>
                <c:pt idx="2369">
                  <c:v>41139.645139</c:v>
                </c:pt>
                <c:pt idx="2370">
                  <c:v>41139.645834000003</c:v>
                </c:pt>
                <c:pt idx="2371">
                  <c:v>41139.646527999997</c:v>
                </c:pt>
                <c:pt idx="2372">
                  <c:v>41139.647223</c:v>
                </c:pt>
                <c:pt idx="2373">
                  <c:v>41139.647917000002</c:v>
                </c:pt>
                <c:pt idx="2374">
                  <c:v>41139.648611999997</c:v>
                </c:pt>
                <c:pt idx="2375">
                  <c:v>41139.649305999999</c:v>
                </c:pt>
                <c:pt idx="2376">
                  <c:v>41139.65</c:v>
                </c:pt>
                <c:pt idx="2377">
                  <c:v>41139.650694999997</c:v>
                </c:pt>
                <c:pt idx="2378">
                  <c:v>41139.651388999999</c:v>
                </c:pt>
                <c:pt idx="2379">
                  <c:v>41139.652084000001</c:v>
                </c:pt>
                <c:pt idx="2380">
                  <c:v>41139.652778000003</c:v>
                </c:pt>
                <c:pt idx="2381">
                  <c:v>41139.653472999998</c:v>
                </c:pt>
                <c:pt idx="2382">
                  <c:v>41139.654167000001</c:v>
                </c:pt>
                <c:pt idx="2383">
                  <c:v>41139.654862000003</c:v>
                </c:pt>
                <c:pt idx="2384">
                  <c:v>41139.655555999998</c:v>
                </c:pt>
                <c:pt idx="2385">
                  <c:v>41139.65625</c:v>
                </c:pt>
                <c:pt idx="2386">
                  <c:v>41139.656945000002</c:v>
                </c:pt>
                <c:pt idx="2387">
                  <c:v>41139.657638999997</c:v>
                </c:pt>
                <c:pt idx="2388">
                  <c:v>41139.658334</c:v>
                </c:pt>
                <c:pt idx="2389">
                  <c:v>41139.659028000002</c:v>
                </c:pt>
                <c:pt idx="2390">
                  <c:v>41139.659722999997</c:v>
                </c:pt>
                <c:pt idx="2391">
                  <c:v>41139.660416999999</c:v>
                </c:pt>
                <c:pt idx="2392">
                  <c:v>41139.661112000002</c:v>
                </c:pt>
                <c:pt idx="2393">
                  <c:v>41139.661805999996</c:v>
                </c:pt>
                <c:pt idx="2394">
                  <c:v>41139.662499999999</c:v>
                </c:pt>
                <c:pt idx="2395">
                  <c:v>41139.663195000001</c:v>
                </c:pt>
                <c:pt idx="2396">
                  <c:v>41139.663889000003</c:v>
                </c:pt>
                <c:pt idx="2397">
                  <c:v>41139.664583999998</c:v>
                </c:pt>
                <c:pt idx="2398">
                  <c:v>41139.665278</c:v>
                </c:pt>
                <c:pt idx="2399">
                  <c:v>41139.665973000003</c:v>
                </c:pt>
                <c:pt idx="2400">
                  <c:v>41139.666666999998</c:v>
                </c:pt>
                <c:pt idx="2401">
                  <c:v>41139.667362</c:v>
                </c:pt>
                <c:pt idx="2402">
                  <c:v>41139.668056000002</c:v>
                </c:pt>
                <c:pt idx="2403">
                  <c:v>41139.668749999997</c:v>
                </c:pt>
                <c:pt idx="2404">
                  <c:v>41139.669445</c:v>
                </c:pt>
                <c:pt idx="2405">
                  <c:v>41139.670139000002</c:v>
                </c:pt>
                <c:pt idx="2406">
                  <c:v>41139.670833999997</c:v>
                </c:pt>
                <c:pt idx="2407">
                  <c:v>41139.671527999999</c:v>
                </c:pt>
                <c:pt idx="2408">
                  <c:v>41139.672223000001</c:v>
                </c:pt>
                <c:pt idx="2409">
                  <c:v>41139.672917000004</c:v>
                </c:pt>
                <c:pt idx="2410">
                  <c:v>41139.673611999999</c:v>
                </c:pt>
                <c:pt idx="2411">
                  <c:v>41139.674306000001</c:v>
                </c:pt>
                <c:pt idx="2412">
                  <c:v>41139.675000000003</c:v>
                </c:pt>
                <c:pt idx="2413">
                  <c:v>41139.675694999998</c:v>
                </c:pt>
                <c:pt idx="2414">
                  <c:v>41139.676389</c:v>
                </c:pt>
                <c:pt idx="2415">
                  <c:v>41139.677084000003</c:v>
                </c:pt>
                <c:pt idx="2416">
                  <c:v>41139.677777999997</c:v>
                </c:pt>
                <c:pt idx="2417">
                  <c:v>41139.678473</c:v>
                </c:pt>
                <c:pt idx="2418">
                  <c:v>41139.679167000002</c:v>
                </c:pt>
                <c:pt idx="2419">
                  <c:v>41139.679861999997</c:v>
                </c:pt>
                <c:pt idx="2420">
                  <c:v>41139.680555999999</c:v>
                </c:pt>
                <c:pt idx="2421">
                  <c:v>41139.681250000001</c:v>
                </c:pt>
                <c:pt idx="2422">
                  <c:v>41139.681944999997</c:v>
                </c:pt>
                <c:pt idx="2423">
                  <c:v>41139.682638999999</c:v>
                </c:pt>
                <c:pt idx="2424">
                  <c:v>41139.683334000001</c:v>
                </c:pt>
                <c:pt idx="2425">
                  <c:v>41139.684028000003</c:v>
                </c:pt>
                <c:pt idx="2426">
                  <c:v>41139.684722999998</c:v>
                </c:pt>
                <c:pt idx="2427">
                  <c:v>41139.685417000001</c:v>
                </c:pt>
                <c:pt idx="2428">
                  <c:v>41139.686112000003</c:v>
                </c:pt>
                <c:pt idx="2429">
                  <c:v>41139.686805999998</c:v>
                </c:pt>
                <c:pt idx="2430">
                  <c:v>41139.6875</c:v>
                </c:pt>
                <c:pt idx="2431">
                  <c:v>41139.688195000002</c:v>
                </c:pt>
                <c:pt idx="2432">
                  <c:v>41139.688888999997</c:v>
                </c:pt>
                <c:pt idx="2433">
                  <c:v>41139.689584</c:v>
                </c:pt>
                <c:pt idx="2434">
                  <c:v>41139.690278000002</c:v>
                </c:pt>
                <c:pt idx="2435">
                  <c:v>41139.690972999997</c:v>
                </c:pt>
                <c:pt idx="2436">
                  <c:v>41139.691666999999</c:v>
                </c:pt>
                <c:pt idx="2437">
                  <c:v>41139.692362000002</c:v>
                </c:pt>
                <c:pt idx="2438">
                  <c:v>41139.693055999996</c:v>
                </c:pt>
                <c:pt idx="2439">
                  <c:v>41139.693749999999</c:v>
                </c:pt>
                <c:pt idx="2440">
                  <c:v>41139.694445000001</c:v>
                </c:pt>
                <c:pt idx="2441">
                  <c:v>41139.695139000003</c:v>
                </c:pt>
                <c:pt idx="2442">
                  <c:v>41139.695833999998</c:v>
                </c:pt>
                <c:pt idx="2443">
                  <c:v>41139.696528</c:v>
                </c:pt>
                <c:pt idx="2444">
                  <c:v>41139.697223000003</c:v>
                </c:pt>
                <c:pt idx="2445">
                  <c:v>41139.697916999998</c:v>
                </c:pt>
                <c:pt idx="2446">
                  <c:v>41139.698612</c:v>
                </c:pt>
                <c:pt idx="2447">
                  <c:v>41139.699306000002</c:v>
                </c:pt>
                <c:pt idx="2448">
                  <c:v>41139.699999999997</c:v>
                </c:pt>
                <c:pt idx="2449">
                  <c:v>41139.700695</c:v>
                </c:pt>
                <c:pt idx="2450">
                  <c:v>41139.701389000002</c:v>
                </c:pt>
                <c:pt idx="2451">
                  <c:v>41139.702083999997</c:v>
                </c:pt>
                <c:pt idx="2452">
                  <c:v>41139.702777999999</c:v>
                </c:pt>
                <c:pt idx="2453">
                  <c:v>41139.703473000001</c:v>
                </c:pt>
                <c:pt idx="2454">
                  <c:v>41139.704167000004</c:v>
                </c:pt>
                <c:pt idx="2455">
                  <c:v>41139.704861999999</c:v>
                </c:pt>
                <c:pt idx="2456">
                  <c:v>41139.705556000001</c:v>
                </c:pt>
                <c:pt idx="2457">
                  <c:v>41139.706250000003</c:v>
                </c:pt>
                <c:pt idx="2458">
                  <c:v>41139.706944999998</c:v>
                </c:pt>
                <c:pt idx="2459">
                  <c:v>41139.707639</c:v>
                </c:pt>
                <c:pt idx="2460">
                  <c:v>41139.708334000003</c:v>
                </c:pt>
                <c:pt idx="2461">
                  <c:v>41139.709027999997</c:v>
                </c:pt>
                <c:pt idx="2462">
                  <c:v>41139.709723</c:v>
                </c:pt>
                <c:pt idx="2463">
                  <c:v>41139.710417000002</c:v>
                </c:pt>
                <c:pt idx="2464">
                  <c:v>41139.711111999997</c:v>
                </c:pt>
                <c:pt idx="2465">
                  <c:v>41139.711805999999</c:v>
                </c:pt>
                <c:pt idx="2466">
                  <c:v>41139.712500000001</c:v>
                </c:pt>
                <c:pt idx="2467">
                  <c:v>41139.713194999997</c:v>
                </c:pt>
                <c:pt idx="2468">
                  <c:v>41139.713888999999</c:v>
                </c:pt>
                <c:pt idx="2469">
                  <c:v>41139.714584000001</c:v>
                </c:pt>
                <c:pt idx="2470">
                  <c:v>41139.715278000003</c:v>
                </c:pt>
                <c:pt idx="2471">
                  <c:v>41139.715972999998</c:v>
                </c:pt>
                <c:pt idx="2472">
                  <c:v>41139.716667000001</c:v>
                </c:pt>
                <c:pt idx="2473">
                  <c:v>41139.717362000003</c:v>
                </c:pt>
                <c:pt idx="2474">
                  <c:v>41139.718055999998</c:v>
                </c:pt>
                <c:pt idx="2475">
                  <c:v>41139.71875</c:v>
                </c:pt>
                <c:pt idx="2476">
                  <c:v>41139.719445000002</c:v>
                </c:pt>
                <c:pt idx="2477">
                  <c:v>41139.720138999997</c:v>
                </c:pt>
                <c:pt idx="2478">
                  <c:v>41139.720834</c:v>
                </c:pt>
                <c:pt idx="2479">
                  <c:v>41139.721528000002</c:v>
                </c:pt>
                <c:pt idx="2480">
                  <c:v>41139.722222999997</c:v>
                </c:pt>
                <c:pt idx="2481">
                  <c:v>41139.722916999999</c:v>
                </c:pt>
                <c:pt idx="2482">
                  <c:v>41139.723612000002</c:v>
                </c:pt>
                <c:pt idx="2483">
                  <c:v>41139.724305999996</c:v>
                </c:pt>
                <c:pt idx="2484">
                  <c:v>41139.724999999999</c:v>
                </c:pt>
                <c:pt idx="2485">
                  <c:v>41139.725695000001</c:v>
                </c:pt>
                <c:pt idx="2486">
                  <c:v>41139.726389000003</c:v>
                </c:pt>
                <c:pt idx="2487">
                  <c:v>41139.727083999998</c:v>
                </c:pt>
                <c:pt idx="2488">
                  <c:v>41139.727778</c:v>
                </c:pt>
                <c:pt idx="2489">
                  <c:v>41139.728473000003</c:v>
                </c:pt>
                <c:pt idx="2490">
                  <c:v>41139.729166999998</c:v>
                </c:pt>
                <c:pt idx="2491">
                  <c:v>41139.729862</c:v>
                </c:pt>
                <c:pt idx="2492">
                  <c:v>41139.730556000002</c:v>
                </c:pt>
                <c:pt idx="2493">
                  <c:v>41139.731249999997</c:v>
                </c:pt>
                <c:pt idx="2494">
                  <c:v>41139.731945</c:v>
                </c:pt>
                <c:pt idx="2495">
                  <c:v>41139.732639000002</c:v>
                </c:pt>
                <c:pt idx="2496">
                  <c:v>41139.733333999997</c:v>
                </c:pt>
                <c:pt idx="2497">
                  <c:v>41139.734027999999</c:v>
                </c:pt>
                <c:pt idx="2498">
                  <c:v>41139.734723000001</c:v>
                </c:pt>
                <c:pt idx="2499">
                  <c:v>41139.735417000004</c:v>
                </c:pt>
                <c:pt idx="2500">
                  <c:v>41139.736111999999</c:v>
                </c:pt>
                <c:pt idx="2501">
                  <c:v>41139.736806000001</c:v>
                </c:pt>
                <c:pt idx="2502">
                  <c:v>41139.737500000003</c:v>
                </c:pt>
                <c:pt idx="2503">
                  <c:v>41139.738194999998</c:v>
                </c:pt>
                <c:pt idx="2504">
                  <c:v>41139.738889</c:v>
                </c:pt>
                <c:pt idx="2505">
                  <c:v>41139.739584000003</c:v>
                </c:pt>
                <c:pt idx="2506">
                  <c:v>41139.740277999997</c:v>
                </c:pt>
                <c:pt idx="2507">
                  <c:v>41139.740973</c:v>
                </c:pt>
                <c:pt idx="2508">
                  <c:v>41139.741667000002</c:v>
                </c:pt>
                <c:pt idx="2509">
                  <c:v>41139.742361999997</c:v>
                </c:pt>
                <c:pt idx="2510">
                  <c:v>41139.743055999999</c:v>
                </c:pt>
                <c:pt idx="2511">
                  <c:v>41139.743750000001</c:v>
                </c:pt>
                <c:pt idx="2512">
                  <c:v>41139.744444999997</c:v>
                </c:pt>
                <c:pt idx="2513">
                  <c:v>41139.745138999999</c:v>
                </c:pt>
                <c:pt idx="2514">
                  <c:v>41139.745834000001</c:v>
                </c:pt>
                <c:pt idx="2515">
                  <c:v>41139.746528000003</c:v>
                </c:pt>
                <c:pt idx="2516">
                  <c:v>41139.747222999998</c:v>
                </c:pt>
                <c:pt idx="2517">
                  <c:v>41139.747917000001</c:v>
                </c:pt>
                <c:pt idx="2518">
                  <c:v>41139.748612000003</c:v>
                </c:pt>
                <c:pt idx="2519">
                  <c:v>41139.749305999998</c:v>
                </c:pt>
                <c:pt idx="2520">
                  <c:v>41139.75</c:v>
                </c:pt>
                <c:pt idx="2521">
                  <c:v>41139.750695000002</c:v>
                </c:pt>
                <c:pt idx="2522">
                  <c:v>41139.751388999997</c:v>
                </c:pt>
                <c:pt idx="2523">
                  <c:v>41139.752084</c:v>
                </c:pt>
                <c:pt idx="2524">
                  <c:v>41139.752778000002</c:v>
                </c:pt>
                <c:pt idx="2525">
                  <c:v>41139.753472999997</c:v>
                </c:pt>
                <c:pt idx="2526">
                  <c:v>41139.754166999999</c:v>
                </c:pt>
                <c:pt idx="2527">
                  <c:v>41139.754862000002</c:v>
                </c:pt>
                <c:pt idx="2528">
                  <c:v>41139.755555999996</c:v>
                </c:pt>
                <c:pt idx="2529">
                  <c:v>41139.756249999999</c:v>
                </c:pt>
                <c:pt idx="2530">
                  <c:v>41139.756945000001</c:v>
                </c:pt>
                <c:pt idx="2531">
                  <c:v>41139.757639000003</c:v>
                </c:pt>
                <c:pt idx="2532">
                  <c:v>41139.758333999998</c:v>
                </c:pt>
                <c:pt idx="2533">
                  <c:v>41139.759028</c:v>
                </c:pt>
                <c:pt idx="2534">
                  <c:v>41139.759723000003</c:v>
                </c:pt>
                <c:pt idx="2535">
                  <c:v>41139.760416999998</c:v>
                </c:pt>
                <c:pt idx="2536">
                  <c:v>41139.761112</c:v>
                </c:pt>
                <c:pt idx="2537">
                  <c:v>41139.761806000002</c:v>
                </c:pt>
                <c:pt idx="2538">
                  <c:v>41139.762499999997</c:v>
                </c:pt>
                <c:pt idx="2539">
                  <c:v>41139.763195</c:v>
                </c:pt>
                <c:pt idx="2540">
                  <c:v>41139.763889000002</c:v>
                </c:pt>
                <c:pt idx="2541">
                  <c:v>41139.764583999997</c:v>
                </c:pt>
                <c:pt idx="2542">
                  <c:v>41139.765277999999</c:v>
                </c:pt>
                <c:pt idx="2543">
                  <c:v>41139.765973000001</c:v>
                </c:pt>
                <c:pt idx="2544">
                  <c:v>41139.766667000004</c:v>
                </c:pt>
                <c:pt idx="2545">
                  <c:v>41139.767361999999</c:v>
                </c:pt>
                <c:pt idx="2546">
                  <c:v>41139.768056000001</c:v>
                </c:pt>
                <c:pt idx="2547">
                  <c:v>41139.768750000003</c:v>
                </c:pt>
                <c:pt idx="2548">
                  <c:v>41139.769444999998</c:v>
                </c:pt>
                <c:pt idx="2549">
                  <c:v>41139.770139</c:v>
                </c:pt>
                <c:pt idx="2550">
                  <c:v>41139.770834000003</c:v>
                </c:pt>
                <c:pt idx="2551">
                  <c:v>41139.771527999997</c:v>
                </c:pt>
                <c:pt idx="2552">
                  <c:v>41139.772223</c:v>
                </c:pt>
                <c:pt idx="2553">
                  <c:v>41139.772917000002</c:v>
                </c:pt>
                <c:pt idx="2554">
                  <c:v>41139.773611999997</c:v>
                </c:pt>
                <c:pt idx="2555">
                  <c:v>41139.774305999999</c:v>
                </c:pt>
                <c:pt idx="2556">
                  <c:v>41139.775000000001</c:v>
                </c:pt>
                <c:pt idx="2557">
                  <c:v>41139.775694999997</c:v>
                </c:pt>
                <c:pt idx="2558">
                  <c:v>41139.776388999999</c:v>
                </c:pt>
                <c:pt idx="2559">
                  <c:v>41139.777084000001</c:v>
                </c:pt>
                <c:pt idx="2560">
                  <c:v>41139.777778000003</c:v>
                </c:pt>
                <c:pt idx="2561">
                  <c:v>41139.778472999998</c:v>
                </c:pt>
                <c:pt idx="2562">
                  <c:v>41139.779167000001</c:v>
                </c:pt>
                <c:pt idx="2563">
                  <c:v>41139.779862000003</c:v>
                </c:pt>
                <c:pt idx="2564">
                  <c:v>41139.780555999998</c:v>
                </c:pt>
                <c:pt idx="2565">
                  <c:v>41139.78125</c:v>
                </c:pt>
                <c:pt idx="2566">
                  <c:v>41139.781945000002</c:v>
                </c:pt>
                <c:pt idx="2567">
                  <c:v>41139.782638999997</c:v>
                </c:pt>
                <c:pt idx="2568">
                  <c:v>41139.783334</c:v>
                </c:pt>
                <c:pt idx="2569">
                  <c:v>41139.784028000002</c:v>
                </c:pt>
                <c:pt idx="2570">
                  <c:v>41139.784722999997</c:v>
                </c:pt>
                <c:pt idx="2571">
                  <c:v>41139.785416999999</c:v>
                </c:pt>
                <c:pt idx="2572">
                  <c:v>41139.786112000002</c:v>
                </c:pt>
                <c:pt idx="2573">
                  <c:v>41139.786805999996</c:v>
                </c:pt>
                <c:pt idx="2574">
                  <c:v>41139.787499999999</c:v>
                </c:pt>
                <c:pt idx="2575">
                  <c:v>41139.788195000001</c:v>
                </c:pt>
                <c:pt idx="2576">
                  <c:v>41139.788889000003</c:v>
                </c:pt>
                <c:pt idx="2577">
                  <c:v>41139.789583999998</c:v>
                </c:pt>
                <c:pt idx="2578">
                  <c:v>41139.790278</c:v>
                </c:pt>
                <c:pt idx="2579">
                  <c:v>41139.790973000003</c:v>
                </c:pt>
                <c:pt idx="2580">
                  <c:v>41139.791666999998</c:v>
                </c:pt>
                <c:pt idx="2581">
                  <c:v>41139.792362</c:v>
                </c:pt>
                <c:pt idx="2582">
                  <c:v>41139.793056000002</c:v>
                </c:pt>
                <c:pt idx="2583">
                  <c:v>41139.793749999997</c:v>
                </c:pt>
                <c:pt idx="2584">
                  <c:v>41139.794445</c:v>
                </c:pt>
                <c:pt idx="2585">
                  <c:v>41139.795139000002</c:v>
                </c:pt>
                <c:pt idx="2586">
                  <c:v>41139.795833999997</c:v>
                </c:pt>
                <c:pt idx="2587">
                  <c:v>41139.796527999999</c:v>
                </c:pt>
                <c:pt idx="2588">
                  <c:v>41139.797223000001</c:v>
                </c:pt>
                <c:pt idx="2589">
                  <c:v>41139.797917000004</c:v>
                </c:pt>
                <c:pt idx="2590">
                  <c:v>41139.798611999999</c:v>
                </c:pt>
                <c:pt idx="2591">
                  <c:v>41139.799306000001</c:v>
                </c:pt>
                <c:pt idx="2592">
                  <c:v>41139.800000000003</c:v>
                </c:pt>
                <c:pt idx="2593">
                  <c:v>41139.800694999998</c:v>
                </c:pt>
                <c:pt idx="2594">
                  <c:v>41139.801389</c:v>
                </c:pt>
                <c:pt idx="2595">
                  <c:v>41139.802084000003</c:v>
                </c:pt>
                <c:pt idx="2596">
                  <c:v>41139.802777999997</c:v>
                </c:pt>
                <c:pt idx="2597">
                  <c:v>41139.803473</c:v>
                </c:pt>
                <c:pt idx="2598">
                  <c:v>41139.804167000002</c:v>
                </c:pt>
                <c:pt idx="2599">
                  <c:v>41139.804861999997</c:v>
                </c:pt>
                <c:pt idx="2600">
                  <c:v>41139.805555999999</c:v>
                </c:pt>
                <c:pt idx="2601">
                  <c:v>41139.806250000001</c:v>
                </c:pt>
                <c:pt idx="2602">
                  <c:v>41139.806944999997</c:v>
                </c:pt>
                <c:pt idx="2603">
                  <c:v>41139.807638999999</c:v>
                </c:pt>
                <c:pt idx="2604">
                  <c:v>41139.808334000001</c:v>
                </c:pt>
                <c:pt idx="2605">
                  <c:v>41139.809028000003</c:v>
                </c:pt>
                <c:pt idx="2606">
                  <c:v>41139.809722999998</c:v>
                </c:pt>
                <c:pt idx="2607">
                  <c:v>41139.810417000001</c:v>
                </c:pt>
                <c:pt idx="2608">
                  <c:v>41139.811112000003</c:v>
                </c:pt>
                <c:pt idx="2609">
                  <c:v>41139.811805999998</c:v>
                </c:pt>
                <c:pt idx="2610">
                  <c:v>41139.8125</c:v>
                </c:pt>
                <c:pt idx="2611">
                  <c:v>41139.813195000002</c:v>
                </c:pt>
                <c:pt idx="2612">
                  <c:v>41139.813888999997</c:v>
                </c:pt>
                <c:pt idx="2613">
                  <c:v>41139.814584</c:v>
                </c:pt>
                <c:pt idx="2614">
                  <c:v>41139.815278000002</c:v>
                </c:pt>
                <c:pt idx="2615">
                  <c:v>41139.815972999997</c:v>
                </c:pt>
                <c:pt idx="2616">
                  <c:v>41139.816666999999</c:v>
                </c:pt>
                <c:pt idx="2617">
                  <c:v>41139.817362000002</c:v>
                </c:pt>
                <c:pt idx="2618">
                  <c:v>41139.818055999996</c:v>
                </c:pt>
                <c:pt idx="2619">
                  <c:v>41139.818749999999</c:v>
                </c:pt>
                <c:pt idx="2620">
                  <c:v>41139.819445000001</c:v>
                </c:pt>
                <c:pt idx="2621">
                  <c:v>41139.820139000003</c:v>
                </c:pt>
                <c:pt idx="2622">
                  <c:v>41139.820833999998</c:v>
                </c:pt>
                <c:pt idx="2623">
                  <c:v>41139.821528</c:v>
                </c:pt>
                <c:pt idx="2624">
                  <c:v>41139.822223000003</c:v>
                </c:pt>
                <c:pt idx="2625">
                  <c:v>41139.822916999998</c:v>
                </c:pt>
                <c:pt idx="2626">
                  <c:v>41139.823612</c:v>
                </c:pt>
                <c:pt idx="2627">
                  <c:v>41139.824306000002</c:v>
                </c:pt>
                <c:pt idx="2628">
                  <c:v>41139.824999999997</c:v>
                </c:pt>
                <c:pt idx="2629">
                  <c:v>41139.825695</c:v>
                </c:pt>
                <c:pt idx="2630">
                  <c:v>41139.826389000002</c:v>
                </c:pt>
                <c:pt idx="2631">
                  <c:v>41139.827083999997</c:v>
                </c:pt>
                <c:pt idx="2632">
                  <c:v>41139.827777999999</c:v>
                </c:pt>
                <c:pt idx="2633">
                  <c:v>41139.828473000001</c:v>
                </c:pt>
                <c:pt idx="2634">
                  <c:v>41139.829167000004</c:v>
                </c:pt>
                <c:pt idx="2635">
                  <c:v>41139.829861999999</c:v>
                </c:pt>
                <c:pt idx="2636">
                  <c:v>41139.830556000001</c:v>
                </c:pt>
                <c:pt idx="2637">
                  <c:v>41139.831250000003</c:v>
                </c:pt>
                <c:pt idx="2638">
                  <c:v>41139.831944999998</c:v>
                </c:pt>
                <c:pt idx="2639">
                  <c:v>41139.832639</c:v>
                </c:pt>
                <c:pt idx="2640">
                  <c:v>41139.833334000003</c:v>
                </c:pt>
                <c:pt idx="2641">
                  <c:v>41139.834027999997</c:v>
                </c:pt>
                <c:pt idx="2642">
                  <c:v>41139.834723</c:v>
                </c:pt>
                <c:pt idx="2643">
                  <c:v>41139.835417000002</c:v>
                </c:pt>
                <c:pt idx="2644">
                  <c:v>41139.836111999997</c:v>
                </c:pt>
                <c:pt idx="2645">
                  <c:v>41139.836805999999</c:v>
                </c:pt>
                <c:pt idx="2646">
                  <c:v>41139.837500000001</c:v>
                </c:pt>
                <c:pt idx="2647">
                  <c:v>41139.838194999997</c:v>
                </c:pt>
                <c:pt idx="2648">
                  <c:v>41139.838888999999</c:v>
                </c:pt>
                <c:pt idx="2649">
                  <c:v>41139.839584000001</c:v>
                </c:pt>
                <c:pt idx="2650">
                  <c:v>41139.840278000003</c:v>
                </c:pt>
                <c:pt idx="2651">
                  <c:v>41139.840972999998</c:v>
                </c:pt>
                <c:pt idx="2652">
                  <c:v>41139.841667000001</c:v>
                </c:pt>
                <c:pt idx="2653">
                  <c:v>41139.842362000003</c:v>
                </c:pt>
                <c:pt idx="2654">
                  <c:v>41139.843055999998</c:v>
                </c:pt>
                <c:pt idx="2655">
                  <c:v>41139.84375</c:v>
                </c:pt>
                <c:pt idx="2656">
                  <c:v>41139.844445000002</c:v>
                </c:pt>
                <c:pt idx="2657">
                  <c:v>41139.845138999997</c:v>
                </c:pt>
                <c:pt idx="2658">
                  <c:v>41139.845834</c:v>
                </c:pt>
                <c:pt idx="2659">
                  <c:v>41139.846528000002</c:v>
                </c:pt>
                <c:pt idx="2660">
                  <c:v>41139.847222999997</c:v>
                </c:pt>
                <c:pt idx="2661">
                  <c:v>41139.847916999999</c:v>
                </c:pt>
                <c:pt idx="2662">
                  <c:v>41139.848612000002</c:v>
                </c:pt>
                <c:pt idx="2663">
                  <c:v>41139.849305999996</c:v>
                </c:pt>
                <c:pt idx="2664">
                  <c:v>41139.85</c:v>
                </c:pt>
                <c:pt idx="2665">
                  <c:v>41139.850695000001</c:v>
                </c:pt>
                <c:pt idx="2666">
                  <c:v>41139.851389000003</c:v>
                </c:pt>
                <c:pt idx="2667">
                  <c:v>41139.852083999998</c:v>
                </c:pt>
                <c:pt idx="2668">
                  <c:v>41139.852778</c:v>
                </c:pt>
                <c:pt idx="2669">
                  <c:v>41139.853473000003</c:v>
                </c:pt>
                <c:pt idx="2670">
                  <c:v>41139.854166999998</c:v>
                </c:pt>
                <c:pt idx="2671">
                  <c:v>41139.854862</c:v>
                </c:pt>
                <c:pt idx="2672">
                  <c:v>41139.855556000002</c:v>
                </c:pt>
                <c:pt idx="2673">
                  <c:v>41139.856249999997</c:v>
                </c:pt>
                <c:pt idx="2674">
                  <c:v>41139.856945</c:v>
                </c:pt>
                <c:pt idx="2675">
                  <c:v>41139.857639000002</c:v>
                </c:pt>
                <c:pt idx="2676">
                  <c:v>41139.858333999997</c:v>
                </c:pt>
                <c:pt idx="2677">
                  <c:v>41139.859027999999</c:v>
                </c:pt>
                <c:pt idx="2678">
                  <c:v>41139.859723000001</c:v>
                </c:pt>
                <c:pt idx="2679">
                  <c:v>41139.860417000004</c:v>
                </c:pt>
                <c:pt idx="2680">
                  <c:v>41139.861111999999</c:v>
                </c:pt>
                <c:pt idx="2681">
                  <c:v>41139.861806000001</c:v>
                </c:pt>
                <c:pt idx="2682">
                  <c:v>41139.862500000003</c:v>
                </c:pt>
                <c:pt idx="2683">
                  <c:v>41139.863194999998</c:v>
                </c:pt>
                <c:pt idx="2684">
                  <c:v>41139.863889</c:v>
                </c:pt>
                <c:pt idx="2685">
                  <c:v>41139.864584000003</c:v>
                </c:pt>
                <c:pt idx="2686">
                  <c:v>41139.865277999997</c:v>
                </c:pt>
                <c:pt idx="2687">
                  <c:v>41139.865973</c:v>
                </c:pt>
                <c:pt idx="2688">
                  <c:v>41139.866667000002</c:v>
                </c:pt>
                <c:pt idx="2689">
                  <c:v>41139.867361999997</c:v>
                </c:pt>
                <c:pt idx="2690">
                  <c:v>41139.868055999999</c:v>
                </c:pt>
                <c:pt idx="2691">
                  <c:v>41139.868750000001</c:v>
                </c:pt>
                <c:pt idx="2692">
                  <c:v>41139.869444999997</c:v>
                </c:pt>
                <c:pt idx="2693">
                  <c:v>41139.870138999999</c:v>
                </c:pt>
                <c:pt idx="2694">
                  <c:v>41139.870834000001</c:v>
                </c:pt>
                <c:pt idx="2695">
                  <c:v>41139.871528000003</c:v>
                </c:pt>
                <c:pt idx="2696">
                  <c:v>41139.872222999998</c:v>
                </c:pt>
                <c:pt idx="2697">
                  <c:v>41139.872917000001</c:v>
                </c:pt>
                <c:pt idx="2698">
                  <c:v>41139.873612000003</c:v>
                </c:pt>
                <c:pt idx="2699">
                  <c:v>41139.874305999998</c:v>
                </c:pt>
                <c:pt idx="2700">
                  <c:v>41139.875</c:v>
                </c:pt>
                <c:pt idx="2701">
                  <c:v>41139.875695000002</c:v>
                </c:pt>
                <c:pt idx="2702">
                  <c:v>41139.876388999997</c:v>
                </c:pt>
                <c:pt idx="2703">
                  <c:v>41139.877084</c:v>
                </c:pt>
                <c:pt idx="2704">
                  <c:v>41139.877778000002</c:v>
                </c:pt>
                <c:pt idx="2705">
                  <c:v>41139.878472999997</c:v>
                </c:pt>
                <c:pt idx="2706">
                  <c:v>41139.879166999999</c:v>
                </c:pt>
                <c:pt idx="2707">
                  <c:v>41139.879862000002</c:v>
                </c:pt>
                <c:pt idx="2708">
                  <c:v>41139.880555999996</c:v>
                </c:pt>
                <c:pt idx="2709">
                  <c:v>41139.881249999999</c:v>
                </c:pt>
                <c:pt idx="2710">
                  <c:v>41139.881945000001</c:v>
                </c:pt>
                <c:pt idx="2711">
                  <c:v>41139.882639000003</c:v>
                </c:pt>
                <c:pt idx="2712">
                  <c:v>41139.883333999998</c:v>
                </c:pt>
                <c:pt idx="2713">
                  <c:v>41139.884028</c:v>
                </c:pt>
                <c:pt idx="2714">
                  <c:v>41139.884723000003</c:v>
                </c:pt>
                <c:pt idx="2715">
                  <c:v>41139.885416999998</c:v>
                </c:pt>
                <c:pt idx="2716">
                  <c:v>41139.886112</c:v>
                </c:pt>
                <c:pt idx="2717">
                  <c:v>41139.886806000002</c:v>
                </c:pt>
                <c:pt idx="2718">
                  <c:v>41139.887499999997</c:v>
                </c:pt>
                <c:pt idx="2719">
                  <c:v>41139.888195</c:v>
                </c:pt>
                <c:pt idx="2720">
                  <c:v>41139.888889000002</c:v>
                </c:pt>
                <c:pt idx="2721">
                  <c:v>41139.889583999997</c:v>
                </c:pt>
                <c:pt idx="2722">
                  <c:v>41139.890277999999</c:v>
                </c:pt>
                <c:pt idx="2723">
                  <c:v>41139.890973000001</c:v>
                </c:pt>
                <c:pt idx="2724">
                  <c:v>41139.891667000004</c:v>
                </c:pt>
                <c:pt idx="2725">
                  <c:v>41139.892361999999</c:v>
                </c:pt>
                <c:pt idx="2726">
                  <c:v>41139.893056000001</c:v>
                </c:pt>
                <c:pt idx="2727">
                  <c:v>41139.893750000003</c:v>
                </c:pt>
                <c:pt idx="2728">
                  <c:v>41139.894444999998</c:v>
                </c:pt>
                <c:pt idx="2729">
                  <c:v>41139.895139</c:v>
                </c:pt>
                <c:pt idx="2730">
                  <c:v>41139.895834000003</c:v>
                </c:pt>
                <c:pt idx="2731">
                  <c:v>41139.896527999997</c:v>
                </c:pt>
                <c:pt idx="2732">
                  <c:v>41139.897223</c:v>
                </c:pt>
                <c:pt idx="2733">
                  <c:v>41139.897917000002</c:v>
                </c:pt>
                <c:pt idx="2734">
                  <c:v>41139.898611999997</c:v>
                </c:pt>
                <c:pt idx="2735">
                  <c:v>41139.899305999999</c:v>
                </c:pt>
                <c:pt idx="2736">
                  <c:v>41139.9</c:v>
                </c:pt>
                <c:pt idx="2737">
                  <c:v>41139.900694999997</c:v>
                </c:pt>
                <c:pt idx="2738">
                  <c:v>41139.901388999999</c:v>
                </c:pt>
                <c:pt idx="2739">
                  <c:v>41139.902084000001</c:v>
                </c:pt>
                <c:pt idx="2740">
                  <c:v>41139.902778000003</c:v>
                </c:pt>
                <c:pt idx="2741">
                  <c:v>41139.903472999998</c:v>
                </c:pt>
                <c:pt idx="2742">
                  <c:v>41139.904167000001</c:v>
                </c:pt>
                <c:pt idx="2743">
                  <c:v>41139.904862000003</c:v>
                </c:pt>
                <c:pt idx="2744">
                  <c:v>41139.905555999998</c:v>
                </c:pt>
                <c:pt idx="2745">
                  <c:v>41139.90625</c:v>
                </c:pt>
                <c:pt idx="2746">
                  <c:v>41139.906945000002</c:v>
                </c:pt>
                <c:pt idx="2747">
                  <c:v>41139.907638999997</c:v>
                </c:pt>
                <c:pt idx="2748">
                  <c:v>41139.908334</c:v>
                </c:pt>
                <c:pt idx="2749">
                  <c:v>41139.909028000002</c:v>
                </c:pt>
                <c:pt idx="2750">
                  <c:v>41139.909722999997</c:v>
                </c:pt>
                <c:pt idx="2751">
                  <c:v>41139.910416999999</c:v>
                </c:pt>
                <c:pt idx="2752">
                  <c:v>41139.911112000002</c:v>
                </c:pt>
                <c:pt idx="2753">
                  <c:v>41139.911805999996</c:v>
                </c:pt>
                <c:pt idx="2754">
                  <c:v>41139.912499999999</c:v>
                </c:pt>
                <c:pt idx="2755">
                  <c:v>41139.913195000001</c:v>
                </c:pt>
                <c:pt idx="2756">
                  <c:v>41139.913889000003</c:v>
                </c:pt>
                <c:pt idx="2757">
                  <c:v>41139.914583999998</c:v>
                </c:pt>
                <c:pt idx="2758">
                  <c:v>41139.915278</c:v>
                </c:pt>
                <c:pt idx="2759">
                  <c:v>41139.915973000003</c:v>
                </c:pt>
                <c:pt idx="2760">
                  <c:v>41139.916666999998</c:v>
                </c:pt>
                <c:pt idx="2761">
                  <c:v>41139.917362</c:v>
                </c:pt>
                <c:pt idx="2762">
                  <c:v>41139.918056000002</c:v>
                </c:pt>
                <c:pt idx="2763">
                  <c:v>41139.918749999997</c:v>
                </c:pt>
                <c:pt idx="2764">
                  <c:v>41139.919445</c:v>
                </c:pt>
                <c:pt idx="2765">
                  <c:v>41139.920139000002</c:v>
                </c:pt>
                <c:pt idx="2766">
                  <c:v>41139.920833999997</c:v>
                </c:pt>
                <c:pt idx="2767">
                  <c:v>41139.921527999999</c:v>
                </c:pt>
                <c:pt idx="2768">
                  <c:v>41139.922223000001</c:v>
                </c:pt>
                <c:pt idx="2769">
                  <c:v>41139.922917000004</c:v>
                </c:pt>
                <c:pt idx="2770">
                  <c:v>41139.923611999999</c:v>
                </c:pt>
                <c:pt idx="2771">
                  <c:v>41139.924306000001</c:v>
                </c:pt>
                <c:pt idx="2772">
                  <c:v>41139.925000000003</c:v>
                </c:pt>
                <c:pt idx="2773">
                  <c:v>41139.925694999998</c:v>
                </c:pt>
                <c:pt idx="2774">
                  <c:v>41139.926389</c:v>
                </c:pt>
                <c:pt idx="2775">
                  <c:v>41139.927084000003</c:v>
                </c:pt>
                <c:pt idx="2776">
                  <c:v>41139.927777999997</c:v>
                </c:pt>
                <c:pt idx="2777">
                  <c:v>41139.928473</c:v>
                </c:pt>
                <c:pt idx="2778">
                  <c:v>41139.929167000002</c:v>
                </c:pt>
                <c:pt idx="2779">
                  <c:v>41139.929861999997</c:v>
                </c:pt>
                <c:pt idx="2780">
                  <c:v>41139.930555999999</c:v>
                </c:pt>
                <c:pt idx="2781">
                  <c:v>41139.931250000001</c:v>
                </c:pt>
                <c:pt idx="2782">
                  <c:v>41139.931944999997</c:v>
                </c:pt>
                <c:pt idx="2783">
                  <c:v>41139.932638999999</c:v>
                </c:pt>
                <c:pt idx="2784">
                  <c:v>41139.933334000001</c:v>
                </c:pt>
                <c:pt idx="2785">
                  <c:v>41139.934028000003</c:v>
                </c:pt>
                <c:pt idx="2786">
                  <c:v>41139.934722999998</c:v>
                </c:pt>
                <c:pt idx="2787">
                  <c:v>41139.935417000001</c:v>
                </c:pt>
                <c:pt idx="2788">
                  <c:v>41139.936112000003</c:v>
                </c:pt>
                <c:pt idx="2789">
                  <c:v>41139.936805999998</c:v>
                </c:pt>
                <c:pt idx="2790">
                  <c:v>41139.9375</c:v>
                </c:pt>
                <c:pt idx="2791">
                  <c:v>41139.938195000002</c:v>
                </c:pt>
                <c:pt idx="2792">
                  <c:v>41139.938888999997</c:v>
                </c:pt>
                <c:pt idx="2793">
                  <c:v>41139.939584</c:v>
                </c:pt>
                <c:pt idx="2794">
                  <c:v>41139.940278000002</c:v>
                </c:pt>
                <c:pt idx="2795">
                  <c:v>41139.940972999997</c:v>
                </c:pt>
                <c:pt idx="2796">
                  <c:v>41139.941666999999</c:v>
                </c:pt>
                <c:pt idx="2797">
                  <c:v>41139.942362000002</c:v>
                </c:pt>
                <c:pt idx="2798">
                  <c:v>41139.943055999996</c:v>
                </c:pt>
                <c:pt idx="2799">
                  <c:v>41139.943749999999</c:v>
                </c:pt>
                <c:pt idx="2800">
                  <c:v>41139.944445000001</c:v>
                </c:pt>
                <c:pt idx="2801">
                  <c:v>41139.945139000003</c:v>
                </c:pt>
                <c:pt idx="2802">
                  <c:v>41139.945833999998</c:v>
                </c:pt>
                <c:pt idx="2803">
                  <c:v>41139.946528</c:v>
                </c:pt>
                <c:pt idx="2804">
                  <c:v>41139.947223000003</c:v>
                </c:pt>
                <c:pt idx="2805">
                  <c:v>41139.947916999998</c:v>
                </c:pt>
                <c:pt idx="2806">
                  <c:v>41139.948612</c:v>
                </c:pt>
                <c:pt idx="2807">
                  <c:v>41139.949306000002</c:v>
                </c:pt>
                <c:pt idx="2808">
                  <c:v>41139.949999999997</c:v>
                </c:pt>
                <c:pt idx="2809">
                  <c:v>41139.950695</c:v>
                </c:pt>
                <c:pt idx="2810">
                  <c:v>41139.951389000002</c:v>
                </c:pt>
                <c:pt idx="2811">
                  <c:v>41139.952083999997</c:v>
                </c:pt>
                <c:pt idx="2812">
                  <c:v>41139.952777999999</c:v>
                </c:pt>
                <c:pt idx="2813">
                  <c:v>41139.953473000001</c:v>
                </c:pt>
                <c:pt idx="2814">
                  <c:v>41139.954167000004</c:v>
                </c:pt>
                <c:pt idx="2815">
                  <c:v>41139.954861999999</c:v>
                </c:pt>
                <c:pt idx="2816">
                  <c:v>41139.955556000001</c:v>
                </c:pt>
                <c:pt idx="2817">
                  <c:v>41139.956250000003</c:v>
                </c:pt>
                <c:pt idx="2818">
                  <c:v>41139.956944999998</c:v>
                </c:pt>
                <c:pt idx="2819">
                  <c:v>41139.957639</c:v>
                </c:pt>
                <c:pt idx="2820">
                  <c:v>41139.958334000003</c:v>
                </c:pt>
                <c:pt idx="2821">
                  <c:v>41139.959027999997</c:v>
                </c:pt>
                <c:pt idx="2822">
                  <c:v>41139.959723</c:v>
                </c:pt>
                <c:pt idx="2823">
                  <c:v>41139.960417000002</c:v>
                </c:pt>
                <c:pt idx="2824">
                  <c:v>41139.961111999997</c:v>
                </c:pt>
                <c:pt idx="2825">
                  <c:v>41139.961805999999</c:v>
                </c:pt>
                <c:pt idx="2826">
                  <c:v>41139.962500000001</c:v>
                </c:pt>
                <c:pt idx="2827">
                  <c:v>41139.963194999997</c:v>
                </c:pt>
                <c:pt idx="2828">
                  <c:v>41139.963888999999</c:v>
                </c:pt>
                <c:pt idx="2829">
                  <c:v>41139.964584000001</c:v>
                </c:pt>
                <c:pt idx="2830">
                  <c:v>41139.965278000003</c:v>
                </c:pt>
                <c:pt idx="2831">
                  <c:v>41139.965972999998</c:v>
                </c:pt>
                <c:pt idx="2832">
                  <c:v>41139.966667000001</c:v>
                </c:pt>
                <c:pt idx="2833">
                  <c:v>41139.967362000003</c:v>
                </c:pt>
                <c:pt idx="2834">
                  <c:v>41139.968055999998</c:v>
                </c:pt>
                <c:pt idx="2835">
                  <c:v>41139.96875</c:v>
                </c:pt>
                <c:pt idx="2836">
                  <c:v>41139.969445000002</c:v>
                </c:pt>
                <c:pt idx="2837">
                  <c:v>41139.970138999997</c:v>
                </c:pt>
                <c:pt idx="2838">
                  <c:v>41139.970834</c:v>
                </c:pt>
                <c:pt idx="2839">
                  <c:v>41139.971528000002</c:v>
                </c:pt>
                <c:pt idx="2840">
                  <c:v>41139.972222999997</c:v>
                </c:pt>
                <c:pt idx="2841">
                  <c:v>41139.972916999999</c:v>
                </c:pt>
                <c:pt idx="2842">
                  <c:v>41139.973612000002</c:v>
                </c:pt>
                <c:pt idx="2843">
                  <c:v>41139.974305999996</c:v>
                </c:pt>
                <c:pt idx="2844">
                  <c:v>41139.974999999999</c:v>
                </c:pt>
                <c:pt idx="2845">
                  <c:v>41139.975695000001</c:v>
                </c:pt>
                <c:pt idx="2846">
                  <c:v>41139.976389000003</c:v>
                </c:pt>
                <c:pt idx="2847">
                  <c:v>41139.977083999998</c:v>
                </c:pt>
                <c:pt idx="2848">
                  <c:v>41139.977778</c:v>
                </c:pt>
                <c:pt idx="2849">
                  <c:v>41139.978473000003</c:v>
                </c:pt>
                <c:pt idx="2850">
                  <c:v>41139.979166999998</c:v>
                </c:pt>
                <c:pt idx="2851">
                  <c:v>41139.979862</c:v>
                </c:pt>
                <c:pt idx="2852">
                  <c:v>41139.980556000002</c:v>
                </c:pt>
                <c:pt idx="2853">
                  <c:v>41139.981249999997</c:v>
                </c:pt>
                <c:pt idx="2854">
                  <c:v>41139.981945</c:v>
                </c:pt>
                <c:pt idx="2855">
                  <c:v>41139.982639000002</c:v>
                </c:pt>
                <c:pt idx="2856">
                  <c:v>41139.983333999997</c:v>
                </c:pt>
                <c:pt idx="2857">
                  <c:v>41139.984027999999</c:v>
                </c:pt>
                <c:pt idx="2858">
                  <c:v>41139.984723000001</c:v>
                </c:pt>
                <c:pt idx="2859">
                  <c:v>41139.985417000004</c:v>
                </c:pt>
                <c:pt idx="2860">
                  <c:v>41139.986111999999</c:v>
                </c:pt>
                <c:pt idx="2861">
                  <c:v>41139.986806000001</c:v>
                </c:pt>
                <c:pt idx="2862">
                  <c:v>41139.987500000003</c:v>
                </c:pt>
                <c:pt idx="2863">
                  <c:v>41139.988194999998</c:v>
                </c:pt>
                <c:pt idx="2864">
                  <c:v>41139.988889</c:v>
                </c:pt>
                <c:pt idx="2865">
                  <c:v>41139.989584000003</c:v>
                </c:pt>
                <c:pt idx="2866">
                  <c:v>41139.990277999997</c:v>
                </c:pt>
                <c:pt idx="2867">
                  <c:v>41139.990973</c:v>
                </c:pt>
                <c:pt idx="2868">
                  <c:v>41139.991667000002</c:v>
                </c:pt>
                <c:pt idx="2869">
                  <c:v>41139.992361999997</c:v>
                </c:pt>
                <c:pt idx="2870">
                  <c:v>41139.993055999999</c:v>
                </c:pt>
                <c:pt idx="2871">
                  <c:v>41139.993750000001</c:v>
                </c:pt>
                <c:pt idx="2872">
                  <c:v>41139.994444999997</c:v>
                </c:pt>
                <c:pt idx="2873">
                  <c:v>41139.995138999999</c:v>
                </c:pt>
                <c:pt idx="2874">
                  <c:v>41139.995834000001</c:v>
                </c:pt>
                <c:pt idx="2875">
                  <c:v>41139.996528000003</c:v>
                </c:pt>
                <c:pt idx="2876">
                  <c:v>41139.997222999998</c:v>
                </c:pt>
                <c:pt idx="2877">
                  <c:v>41139.997917000001</c:v>
                </c:pt>
                <c:pt idx="2878">
                  <c:v>41139.998612000003</c:v>
                </c:pt>
                <c:pt idx="2879">
                  <c:v>41139.999305999998</c:v>
                </c:pt>
                <c:pt idx="2880">
                  <c:v>41140</c:v>
                </c:pt>
                <c:pt idx="2881">
                  <c:v>41140.000695000002</c:v>
                </c:pt>
                <c:pt idx="2882">
                  <c:v>41140.001388999997</c:v>
                </c:pt>
                <c:pt idx="2883">
                  <c:v>41140.002084</c:v>
                </c:pt>
                <c:pt idx="2884">
                  <c:v>41140.002778000002</c:v>
                </c:pt>
                <c:pt idx="2885">
                  <c:v>41140.003472999997</c:v>
                </c:pt>
                <c:pt idx="2886">
                  <c:v>41140.004166999999</c:v>
                </c:pt>
                <c:pt idx="2887">
                  <c:v>41140.004862000002</c:v>
                </c:pt>
                <c:pt idx="2888">
                  <c:v>41140.005555999996</c:v>
                </c:pt>
                <c:pt idx="2889">
                  <c:v>41140.006249999999</c:v>
                </c:pt>
                <c:pt idx="2890">
                  <c:v>41140.006945000001</c:v>
                </c:pt>
                <c:pt idx="2891">
                  <c:v>41140.007639000003</c:v>
                </c:pt>
                <c:pt idx="2892">
                  <c:v>41140.008333999998</c:v>
                </c:pt>
                <c:pt idx="2893">
                  <c:v>41140.009028</c:v>
                </c:pt>
                <c:pt idx="2894">
                  <c:v>41140.009723000003</c:v>
                </c:pt>
                <c:pt idx="2895">
                  <c:v>41140.010416999998</c:v>
                </c:pt>
                <c:pt idx="2896">
                  <c:v>41140.011112</c:v>
                </c:pt>
                <c:pt idx="2897">
                  <c:v>41140.011806000002</c:v>
                </c:pt>
                <c:pt idx="2898">
                  <c:v>41140.012499999997</c:v>
                </c:pt>
                <c:pt idx="2899">
                  <c:v>41140.013195</c:v>
                </c:pt>
                <c:pt idx="2900">
                  <c:v>41140.013889000002</c:v>
                </c:pt>
                <c:pt idx="2901">
                  <c:v>41140.014583999997</c:v>
                </c:pt>
                <c:pt idx="2902">
                  <c:v>41140.015277999999</c:v>
                </c:pt>
                <c:pt idx="2903">
                  <c:v>41140.015973000001</c:v>
                </c:pt>
                <c:pt idx="2904">
                  <c:v>41140.016667000004</c:v>
                </c:pt>
                <c:pt idx="2905">
                  <c:v>41140.017361999999</c:v>
                </c:pt>
                <c:pt idx="2906">
                  <c:v>41140.018056000001</c:v>
                </c:pt>
                <c:pt idx="2907">
                  <c:v>41140.018750000003</c:v>
                </c:pt>
                <c:pt idx="2908">
                  <c:v>41140.019444999998</c:v>
                </c:pt>
                <c:pt idx="2909">
                  <c:v>41140.020139</c:v>
                </c:pt>
                <c:pt idx="2910">
                  <c:v>41140.020834000003</c:v>
                </c:pt>
                <c:pt idx="2911">
                  <c:v>41140.021527999997</c:v>
                </c:pt>
                <c:pt idx="2912">
                  <c:v>41140.022223</c:v>
                </c:pt>
                <c:pt idx="2913">
                  <c:v>41140.022917000002</c:v>
                </c:pt>
                <c:pt idx="2914">
                  <c:v>41140.023611999997</c:v>
                </c:pt>
                <c:pt idx="2915">
                  <c:v>41140.024305999999</c:v>
                </c:pt>
                <c:pt idx="2916">
                  <c:v>41140.025000000001</c:v>
                </c:pt>
                <c:pt idx="2917">
                  <c:v>41140.025694999997</c:v>
                </c:pt>
                <c:pt idx="2918">
                  <c:v>41140.026388999999</c:v>
                </c:pt>
                <c:pt idx="2919">
                  <c:v>41140.027084000001</c:v>
                </c:pt>
                <c:pt idx="2920">
                  <c:v>41140.027778000003</c:v>
                </c:pt>
                <c:pt idx="2921">
                  <c:v>41140.028472999998</c:v>
                </c:pt>
                <c:pt idx="2922">
                  <c:v>41140.029167000001</c:v>
                </c:pt>
                <c:pt idx="2923">
                  <c:v>41140.029862000003</c:v>
                </c:pt>
                <c:pt idx="2924">
                  <c:v>41140.030555999998</c:v>
                </c:pt>
                <c:pt idx="2925">
                  <c:v>41140.03125</c:v>
                </c:pt>
                <c:pt idx="2926">
                  <c:v>41140.031945000002</c:v>
                </c:pt>
                <c:pt idx="2927">
                  <c:v>41140.032638999997</c:v>
                </c:pt>
                <c:pt idx="2928">
                  <c:v>41140.033334</c:v>
                </c:pt>
                <c:pt idx="2929">
                  <c:v>41140.034028000002</c:v>
                </c:pt>
                <c:pt idx="2930">
                  <c:v>41140.034722999997</c:v>
                </c:pt>
                <c:pt idx="2931">
                  <c:v>41140.035416999999</c:v>
                </c:pt>
                <c:pt idx="2932">
                  <c:v>41140.036112000002</c:v>
                </c:pt>
                <c:pt idx="2933">
                  <c:v>41140.036805999996</c:v>
                </c:pt>
                <c:pt idx="2934">
                  <c:v>41140.037499999999</c:v>
                </c:pt>
                <c:pt idx="2935">
                  <c:v>41140.038195000001</c:v>
                </c:pt>
                <c:pt idx="2936">
                  <c:v>41140.038889000003</c:v>
                </c:pt>
                <c:pt idx="2937">
                  <c:v>41140.039583999998</c:v>
                </c:pt>
                <c:pt idx="2938">
                  <c:v>41140.040278</c:v>
                </c:pt>
                <c:pt idx="2939">
                  <c:v>41140.040973000003</c:v>
                </c:pt>
                <c:pt idx="2940">
                  <c:v>41140.041666999998</c:v>
                </c:pt>
                <c:pt idx="2941">
                  <c:v>41140.042362</c:v>
                </c:pt>
                <c:pt idx="2942">
                  <c:v>41140.043056000002</c:v>
                </c:pt>
                <c:pt idx="2943">
                  <c:v>41140.043749999997</c:v>
                </c:pt>
                <c:pt idx="2944">
                  <c:v>41140.044445</c:v>
                </c:pt>
                <c:pt idx="2945">
                  <c:v>41140.045139000002</c:v>
                </c:pt>
                <c:pt idx="2946">
                  <c:v>41140.045833999997</c:v>
                </c:pt>
                <c:pt idx="2947">
                  <c:v>41140.046527999999</c:v>
                </c:pt>
                <c:pt idx="2948">
                  <c:v>41140.047223000001</c:v>
                </c:pt>
                <c:pt idx="2949">
                  <c:v>41140.047917000004</c:v>
                </c:pt>
                <c:pt idx="2950">
                  <c:v>41140.048611999999</c:v>
                </c:pt>
                <c:pt idx="2951">
                  <c:v>41140.049306000001</c:v>
                </c:pt>
                <c:pt idx="2952">
                  <c:v>41140.050000000003</c:v>
                </c:pt>
                <c:pt idx="2953">
                  <c:v>41140.050694999998</c:v>
                </c:pt>
                <c:pt idx="2954">
                  <c:v>41140.051389</c:v>
                </c:pt>
                <c:pt idx="2955">
                  <c:v>41140.052084000003</c:v>
                </c:pt>
                <c:pt idx="2956">
                  <c:v>41140.052777999997</c:v>
                </c:pt>
                <c:pt idx="2957">
                  <c:v>41140.053473</c:v>
                </c:pt>
                <c:pt idx="2958">
                  <c:v>41140.054167000002</c:v>
                </c:pt>
                <c:pt idx="2959">
                  <c:v>41140.054861999997</c:v>
                </c:pt>
                <c:pt idx="2960">
                  <c:v>41140.055555999999</c:v>
                </c:pt>
                <c:pt idx="2961">
                  <c:v>41140.056250000001</c:v>
                </c:pt>
                <c:pt idx="2962">
                  <c:v>41140.056944999997</c:v>
                </c:pt>
                <c:pt idx="2963">
                  <c:v>41140.057638999999</c:v>
                </c:pt>
                <c:pt idx="2964">
                  <c:v>41140.058334000001</c:v>
                </c:pt>
                <c:pt idx="2965">
                  <c:v>41140.059028000003</c:v>
                </c:pt>
                <c:pt idx="2966">
                  <c:v>41140.059722999998</c:v>
                </c:pt>
                <c:pt idx="2967">
                  <c:v>41140.060417000001</c:v>
                </c:pt>
                <c:pt idx="2968">
                  <c:v>41140.061112000003</c:v>
                </c:pt>
                <c:pt idx="2969">
                  <c:v>41140.061805999998</c:v>
                </c:pt>
                <c:pt idx="2970">
                  <c:v>41140.0625</c:v>
                </c:pt>
                <c:pt idx="2971">
                  <c:v>41140.063195000002</c:v>
                </c:pt>
                <c:pt idx="2972">
                  <c:v>41140.063888999997</c:v>
                </c:pt>
                <c:pt idx="2973">
                  <c:v>41140.064584</c:v>
                </c:pt>
                <c:pt idx="2974">
                  <c:v>41140.065278000002</c:v>
                </c:pt>
                <c:pt idx="2975">
                  <c:v>41140.065972999997</c:v>
                </c:pt>
                <c:pt idx="2976">
                  <c:v>41140.066666999999</c:v>
                </c:pt>
                <c:pt idx="2977">
                  <c:v>41140.067362000002</c:v>
                </c:pt>
                <c:pt idx="2978">
                  <c:v>41140.068055999996</c:v>
                </c:pt>
                <c:pt idx="2979">
                  <c:v>41140.068749999999</c:v>
                </c:pt>
                <c:pt idx="2980">
                  <c:v>41140.069445000001</c:v>
                </c:pt>
                <c:pt idx="2981">
                  <c:v>41140.070139000003</c:v>
                </c:pt>
                <c:pt idx="2982">
                  <c:v>41140.070833999998</c:v>
                </c:pt>
                <c:pt idx="2983">
                  <c:v>41140.071528</c:v>
                </c:pt>
                <c:pt idx="2984">
                  <c:v>41140.072223000003</c:v>
                </c:pt>
                <c:pt idx="2985">
                  <c:v>41140.072916999998</c:v>
                </c:pt>
                <c:pt idx="2986">
                  <c:v>41140.073612</c:v>
                </c:pt>
                <c:pt idx="2987">
                  <c:v>41140.074306000002</c:v>
                </c:pt>
                <c:pt idx="2988">
                  <c:v>41140.074999999997</c:v>
                </c:pt>
                <c:pt idx="2989">
                  <c:v>41140.075695</c:v>
                </c:pt>
                <c:pt idx="2990">
                  <c:v>41140.076389000002</c:v>
                </c:pt>
                <c:pt idx="2991">
                  <c:v>41140.077083999997</c:v>
                </c:pt>
                <c:pt idx="2992">
                  <c:v>41140.077777999999</c:v>
                </c:pt>
                <c:pt idx="2993">
                  <c:v>41140.078473000001</c:v>
                </c:pt>
                <c:pt idx="2994">
                  <c:v>41140.079167000004</c:v>
                </c:pt>
                <c:pt idx="2995">
                  <c:v>41140.079861999999</c:v>
                </c:pt>
                <c:pt idx="2996">
                  <c:v>41140.080556000001</c:v>
                </c:pt>
                <c:pt idx="2997">
                  <c:v>41140.081250000003</c:v>
                </c:pt>
                <c:pt idx="2998">
                  <c:v>41140.081944999998</c:v>
                </c:pt>
                <c:pt idx="2999">
                  <c:v>41140.082639</c:v>
                </c:pt>
                <c:pt idx="3000">
                  <c:v>41140.083334000003</c:v>
                </c:pt>
                <c:pt idx="3001">
                  <c:v>41140.084027999997</c:v>
                </c:pt>
                <c:pt idx="3002">
                  <c:v>41140.084723</c:v>
                </c:pt>
                <c:pt idx="3003">
                  <c:v>41140.085417000002</c:v>
                </c:pt>
                <c:pt idx="3004">
                  <c:v>41140.086111999997</c:v>
                </c:pt>
                <c:pt idx="3005">
                  <c:v>41140.086805999999</c:v>
                </c:pt>
                <c:pt idx="3006">
                  <c:v>41140.087500000001</c:v>
                </c:pt>
                <c:pt idx="3007">
                  <c:v>41140.088194999997</c:v>
                </c:pt>
                <c:pt idx="3008">
                  <c:v>41140.088888999999</c:v>
                </c:pt>
                <c:pt idx="3009">
                  <c:v>41140.089584000001</c:v>
                </c:pt>
                <c:pt idx="3010">
                  <c:v>41140.090278000003</c:v>
                </c:pt>
                <c:pt idx="3011">
                  <c:v>41140.090972999998</c:v>
                </c:pt>
                <c:pt idx="3012">
                  <c:v>41140.091667000001</c:v>
                </c:pt>
                <c:pt idx="3013">
                  <c:v>41140.092362000003</c:v>
                </c:pt>
                <c:pt idx="3014">
                  <c:v>41140.093055999998</c:v>
                </c:pt>
                <c:pt idx="3015">
                  <c:v>41140.09375</c:v>
                </c:pt>
                <c:pt idx="3016">
                  <c:v>41140.094445000002</c:v>
                </c:pt>
                <c:pt idx="3017">
                  <c:v>41140.095138999997</c:v>
                </c:pt>
                <c:pt idx="3018">
                  <c:v>41140.095834</c:v>
                </c:pt>
                <c:pt idx="3019">
                  <c:v>41140.096528000002</c:v>
                </c:pt>
                <c:pt idx="3020">
                  <c:v>41140.097222999997</c:v>
                </c:pt>
                <c:pt idx="3021">
                  <c:v>41140.097916999999</c:v>
                </c:pt>
                <c:pt idx="3022">
                  <c:v>41140.098612000002</c:v>
                </c:pt>
                <c:pt idx="3023">
                  <c:v>41140.099305999996</c:v>
                </c:pt>
                <c:pt idx="3024">
                  <c:v>41140.1</c:v>
                </c:pt>
                <c:pt idx="3025">
                  <c:v>41140.100695000001</c:v>
                </c:pt>
                <c:pt idx="3026">
                  <c:v>41140.101389000003</c:v>
                </c:pt>
                <c:pt idx="3027">
                  <c:v>41140.102083999998</c:v>
                </c:pt>
                <c:pt idx="3028">
                  <c:v>41140.102778</c:v>
                </c:pt>
                <c:pt idx="3029">
                  <c:v>41140.103473000003</c:v>
                </c:pt>
                <c:pt idx="3030">
                  <c:v>41140.104166999998</c:v>
                </c:pt>
                <c:pt idx="3031">
                  <c:v>41140.104862</c:v>
                </c:pt>
                <c:pt idx="3032">
                  <c:v>41140.105556000002</c:v>
                </c:pt>
                <c:pt idx="3033">
                  <c:v>41140.106249999997</c:v>
                </c:pt>
                <c:pt idx="3034">
                  <c:v>41140.106945</c:v>
                </c:pt>
                <c:pt idx="3035">
                  <c:v>41140.107639000002</c:v>
                </c:pt>
                <c:pt idx="3036">
                  <c:v>41140.108333999997</c:v>
                </c:pt>
                <c:pt idx="3037">
                  <c:v>41140.109027999999</c:v>
                </c:pt>
                <c:pt idx="3038">
                  <c:v>41140.109723000001</c:v>
                </c:pt>
                <c:pt idx="3039">
                  <c:v>41140.110417000004</c:v>
                </c:pt>
                <c:pt idx="3040">
                  <c:v>41140.111111999999</c:v>
                </c:pt>
                <c:pt idx="3041">
                  <c:v>41140.111806000001</c:v>
                </c:pt>
                <c:pt idx="3042">
                  <c:v>41140.112500000003</c:v>
                </c:pt>
                <c:pt idx="3043">
                  <c:v>41140.113194999998</c:v>
                </c:pt>
                <c:pt idx="3044">
                  <c:v>41140.113889</c:v>
                </c:pt>
                <c:pt idx="3045">
                  <c:v>41140.114584000003</c:v>
                </c:pt>
                <c:pt idx="3046">
                  <c:v>41140.115277999997</c:v>
                </c:pt>
                <c:pt idx="3047">
                  <c:v>41140.115973</c:v>
                </c:pt>
                <c:pt idx="3048">
                  <c:v>41140.116667000002</c:v>
                </c:pt>
                <c:pt idx="3049">
                  <c:v>41140.117361999997</c:v>
                </c:pt>
                <c:pt idx="3050">
                  <c:v>41140.118055999999</c:v>
                </c:pt>
                <c:pt idx="3051">
                  <c:v>41140.118750000001</c:v>
                </c:pt>
                <c:pt idx="3052">
                  <c:v>41140.119444999997</c:v>
                </c:pt>
                <c:pt idx="3053">
                  <c:v>41140.120138999999</c:v>
                </c:pt>
                <c:pt idx="3054">
                  <c:v>41140.120834000001</c:v>
                </c:pt>
                <c:pt idx="3055">
                  <c:v>41140.121528000003</c:v>
                </c:pt>
                <c:pt idx="3056">
                  <c:v>41140.122222999998</c:v>
                </c:pt>
                <c:pt idx="3057">
                  <c:v>41140.122917000001</c:v>
                </c:pt>
                <c:pt idx="3058">
                  <c:v>41140.123612000003</c:v>
                </c:pt>
                <c:pt idx="3059">
                  <c:v>41140.124305999998</c:v>
                </c:pt>
                <c:pt idx="3060">
                  <c:v>41140.125</c:v>
                </c:pt>
                <c:pt idx="3061">
                  <c:v>41140.125695000002</c:v>
                </c:pt>
                <c:pt idx="3062">
                  <c:v>41140.126388999997</c:v>
                </c:pt>
                <c:pt idx="3063">
                  <c:v>41140.127084</c:v>
                </c:pt>
                <c:pt idx="3064">
                  <c:v>41140.127778000002</c:v>
                </c:pt>
                <c:pt idx="3065">
                  <c:v>41140.128472999997</c:v>
                </c:pt>
                <c:pt idx="3066">
                  <c:v>41140.129166999999</c:v>
                </c:pt>
                <c:pt idx="3067">
                  <c:v>41140.129862000002</c:v>
                </c:pt>
                <c:pt idx="3068">
                  <c:v>41140.130555999996</c:v>
                </c:pt>
                <c:pt idx="3069">
                  <c:v>41140.131249999999</c:v>
                </c:pt>
                <c:pt idx="3070">
                  <c:v>41140.131945000001</c:v>
                </c:pt>
                <c:pt idx="3071">
                  <c:v>41140.132639000003</c:v>
                </c:pt>
                <c:pt idx="3072">
                  <c:v>41140.133333999998</c:v>
                </c:pt>
                <c:pt idx="3073">
                  <c:v>41140.134028</c:v>
                </c:pt>
                <c:pt idx="3074">
                  <c:v>41140.134723000003</c:v>
                </c:pt>
                <c:pt idx="3075">
                  <c:v>41140.135416999998</c:v>
                </c:pt>
                <c:pt idx="3076">
                  <c:v>41140.136112</c:v>
                </c:pt>
                <c:pt idx="3077">
                  <c:v>41140.136806000002</c:v>
                </c:pt>
                <c:pt idx="3078">
                  <c:v>41140.137499999997</c:v>
                </c:pt>
                <c:pt idx="3079">
                  <c:v>41140.138195</c:v>
                </c:pt>
                <c:pt idx="3080">
                  <c:v>41140.138889000002</c:v>
                </c:pt>
                <c:pt idx="3081">
                  <c:v>41140.139583999997</c:v>
                </c:pt>
                <c:pt idx="3082">
                  <c:v>41140.140277999999</c:v>
                </c:pt>
                <c:pt idx="3083">
                  <c:v>41140.140973000001</c:v>
                </c:pt>
                <c:pt idx="3084">
                  <c:v>41140.141667000004</c:v>
                </c:pt>
                <c:pt idx="3085">
                  <c:v>41140.142361999999</c:v>
                </c:pt>
                <c:pt idx="3086">
                  <c:v>41140.143056000001</c:v>
                </c:pt>
                <c:pt idx="3087">
                  <c:v>41140.143750000003</c:v>
                </c:pt>
                <c:pt idx="3088">
                  <c:v>41140.144444999998</c:v>
                </c:pt>
                <c:pt idx="3089">
                  <c:v>41140.145139</c:v>
                </c:pt>
                <c:pt idx="3090">
                  <c:v>41140.145834000003</c:v>
                </c:pt>
                <c:pt idx="3091">
                  <c:v>41140.146527999997</c:v>
                </c:pt>
                <c:pt idx="3092">
                  <c:v>41140.147223</c:v>
                </c:pt>
                <c:pt idx="3093">
                  <c:v>41140.147917000002</c:v>
                </c:pt>
                <c:pt idx="3094">
                  <c:v>41140.148611999997</c:v>
                </c:pt>
                <c:pt idx="3095">
                  <c:v>41140.149305999999</c:v>
                </c:pt>
                <c:pt idx="3096">
                  <c:v>41140.15</c:v>
                </c:pt>
                <c:pt idx="3097">
                  <c:v>41140.150694999997</c:v>
                </c:pt>
                <c:pt idx="3098">
                  <c:v>41140.151388999999</c:v>
                </c:pt>
                <c:pt idx="3099">
                  <c:v>41140.152084000001</c:v>
                </c:pt>
                <c:pt idx="3100">
                  <c:v>41140.152778000003</c:v>
                </c:pt>
                <c:pt idx="3101">
                  <c:v>41140.153472999998</c:v>
                </c:pt>
                <c:pt idx="3102">
                  <c:v>41140.154167000001</c:v>
                </c:pt>
                <c:pt idx="3103">
                  <c:v>41140.154862000003</c:v>
                </c:pt>
                <c:pt idx="3104">
                  <c:v>41140.155555999998</c:v>
                </c:pt>
                <c:pt idx="3105">
                  <c:v>41140.15625</c:v>
                </c:pt>
                <c:pt idx="3106">
                  <c:v>41140.156945000002</c:v>
                </c:pt>
                <c:pt idx="3107">
                  <c:v>41140.157638999997</c:v>
                </c:pt>
                <c:pt idx="3108">
                  <c:v>41140.158334</c:v>
                </c:pt>
                <c:pt idx="3109">
                  <c:v>41140.159028000002</c:v>
                </c:pt>
                <c:pt idx="3110">
                  <c:v>41140.159722999997</c:v>
                </c:pt>
                <c:pt idx="3111">
                  <c:v>41140.160416999999</c:v>
                </c:pt>
                <c:pt idx="3112">
                  <c:v>41140.161112000002</c:v>
                </c:pt>
                <c:pt idx="3113">
                  <c:v>41140.161805999996</c:v>
                </c:pt>
                <c:pt idx="3114">
                  <c:v>41140.162499999999</c:v>
                </c:pt>
                <c:pt idx="3115">
                  <c:v>41140.163195000001</c:v>
                </c:pt>
                <c:pt idx="3116">
                  <c:v>41140.163889000003</c:v>
                </c:pt>
                <c:pt idx="3117">
                  <c:v>41140.164583999998</c:v>
                </c:pt>
                <c:pt idx="3118">
                  <c:v>41140.165278</c:v>
                </c:pt>
                <c:pt idx="3119">
                  <c:v>41140.165973000003</c:v>
                </c:pt>
                <c:pt idx="3120">
                  <c:v>41140.166666999998</c:v>
                </c:pt>
                <c:pt idx="3121">
                  <c:v>41140.167362</c:v>
                </c:pt>
                <c:pt idx="3122">
                  <c:v>41140.168056000002</c:v>
                </c:pt>
                <c:pt idx="3123">
                  <c:v>41140.168749999997</c:v>
                </c:pt>
                <c:pt idx="3124">
                  <c:v>41140.169445</c:v>
                </c:pt>
                <c:pt idx="3125">
                  <c:v>41140.170139000002</c:v>
                </c:pt>
                <c:pt idx="3126">
                  <c:v>41140.170833999997</c:v>
                </c:pt>
                <c:pt idx="3127">
                  <c:v>41140.171527999999</c:v>
                </c:pt>
                <c:pt idx="3128">
                  <c:v>41140.172223000001</c:v>
                </c:pt>
                <c:pt idx="3129">
                  <c:v>41140.172917000004</c:v>
                </c:pt>
                <c:pt idx="3130">
                  <c:v>41140.173611999999</c:v>
                </c:pt>
                <c:pt idx="3131">
                  <c:v>41140.174306000001</c:v>
                </c:pt>
                <c:pt idx="3132">
                  <c:v>41140.175000000003</c:v>
                </c:pt>
                <c:pt idx="3133">
                  <c:v>41140.175694999998</c:v>
                </c:pt>
                <c:pt idx="3134">
                  <c:v>41140.176389</c:v>
                </c:pt>
                <c:pt idx="3135">
                  <c:v>41140.177084000003</c:v>
                </c:pt>
                <c:pt idx="3136">
                  <c:v>41140.177777999997</c:v>
                </c:pt>
                <c:pt idx="3137">
                  <c:v>41140.178473</c:v>
                </c:pt>
                <c:pt idx="3138">
                  <c:v>41140.179167000002</c:v>
                </c:pt>
                <c:pt idx="3139">
                  <c:v>41140.179861999997</c:v>
                </c:pt>
                <c:pt idx="3140">
                  <c:v>41140.180555999999</c:v>
                </c:pt>
                <c:pt idx="3141">
                  <c:v>41140.181250000001</c:v>
                </c:pt>
                <c:pt idx="3142">
                  <c:v>41140.181944999997</c:v>
                </c:pt>
                <c:pt idx="3143">
                  <c:v>41140.182638999999</c:v>
                </c:pt>
                <c:pt idx="3144">
                  <c:v>41140.183334000001</c:v>
                </c:pt>
                <c:pt idx="3145">
                  <c:v>41140.184028000003</c:v>
                </c:pt>
                <c:pt idx="3146">
                  <c:v>41140.184722999998</c:v>
                </c:pt>
                <c:pt idx="3147">
                  <c:v>41140.185417000001</c:v>
                </c:pt>
                <c:pt idx="3148">
                  <c:v>41140.186112000003</c:v>
                </c:pt>
                <c:pt idx="3149">
                  <c:v>41140.186805999998</c:v>
                </c:pt>
                <c:pt idx="3150">
                  <c:v>41140.1875</c:v>
                </c:pt>
                <c:pt idx="3151">
                  <c:v>41140.188195000002</c:v>
                </c:pt>
                <c:pt idx="3152">
                  <c:v>41140.188888999997</c:v>
                </c:pt>
                <c:pt idx="3153">
                  <c:v>41140.189584</c:v>
                </c:pt>
                <c:pt idx="3154">
                  <c:v>41140.190278000002</c:v>
                </c:pt>
                <c:pt idx="3155">
                  <c:v>41140.190972999997</c:v>
                </c:pt>
                <c:pt idx="3156">
                  <c:v>41140.191666999999</c:v>
                </c:pt>
                <c:pt idx="3157">
                  <c:v>41140.192362000002</c:v>
                </c:pt>
                <c:pt idx="3158">
                  <c:v>41140.193055999996</c:v>
                </c:pt>
                <c:pt idx="3159">
                  <c:v>41140.193749999999</c:v>
                </c:pt>
                <c:pt idx="3160">
                  <c:v>41140.194445000001</c:v>
                </c:pt>
                <c:pt idx="3161">
                  <c:v>41140.195139000003</c:v>
                </c:pt>
                <c:pt idx="3162">
                  <c:v>41140.195833999998</c:v>
                </c:pt>
                <c:pt idx="3163">
                  <c:v>41140.196528</c:v>
                </c:pt>
                <c:pt idx="3164">
                  <c:v>41140.197223000003</c:v>
                </c:pt>
                <c:pt idx="3165">
                  <c:v>41140.197916999998</c:v>
                </c:pt>
                <c:pt idx="3166">
                  <c:v>41140.198612</c:v>
                </c:pt>
                <c:pt idx="3167">
                  <c:v>41140.199306000002</c:v>
                </c:pt>
                <c:pt idx="3168">
                  <c:v>41140.199999999997</c:v>
                </c:pt>
                <c:pt idx="3169">
                  <c:v>41140.200695</c:v>
                </c:pt>
                <c:pt idx="3170">
                  <c:v>41140.201389000002</c:v>
                </c:pt>
                <c:pt idx="3171">
                  <c:v>41140.202083999997</c:v>
                </c:pt>
                <c:pt idx="3172">
                  <c:v>41140.202777999999</c:v>
                </c:pt>
                <c:pt idx="3173">
                  <c:v>41140.203473000001</c:v>
                </c:pt>
                <c:pt idx="3174">
                  <c:v>41140.204167000004</c:v>
                </c:pt>
                <c:pt idx="3175">
                  <c:v>41140.204861999999</c:v>
                </c:pt>
                <c:pt idx="3176">
                  <c:v>41140.205556000001</c:v>
                </c:pt>
                <c:pt idx="3177">
                  <c:v>41140.206250000003</c:v>
                </c:pt>
                <c:pt idx="3178">
                  <c:v>41140.206944999998</c:v>
                </c:pt>
                <c:pt idx="3179">
                  <c:v>41140.207639</c:v>
                </c:pt>
                <c:pt idx="3180">
                  <c:v>41140.208334000003</c:v>
                </c:pt>
                <c:pt idx="3181">
                  <c:v>41140.209027999997</c:v>
                </c:pt>
                <c:pt idx="3182">
                  <c:v>41140.209723</c:v>
                </c:pt>
                <c:pt idx="3183">
                  <c:v>41140.210417000002</c:v>
                </c:pt>
                <c:pt idx="3184">
                  <c:v>41140.211111999997</c:v>
                </c:pt>
                <c:pt idx="3185">
                  <c:v>41140.211805999999</c:v>
                </c:pt>
                <c:pt idx="3186">
                  <c:v>41140.212500000001</c:v>
                </c:pt>
                <c:pt idx="3187">
                  <c:v>41140.213194999997</c:v>
                </c:pt>
                <c:pt idx="3188">
                  <c:v>41140.213888999999</c:v>
                </c:pt>
                <c:pt idx="3189">
                  <c:v>41140.214584000001</c:v>
                </c:pt>
                <c:pt idx="3190">
                  <c:v>41140.215278000003</c:v>
                </c:pt>
                <c:pt idx="3191">
                  <c:v>41140.215972999998</c:v>
                </c:pt>
                <c:pt idx="3192">
                  <c:v>41140.216667000001</c:v>
                </c:pt>
                <c:pt idx="3193">
                  <c:v>41140.217362000003</c:v>
                </c:pt>
                <c:pt idx="3194">
                  <c:v>41140.218055999998</c:v>
                </c:pt>
                <c:pt idx="3195">
                  <c:v>41140.21875</c:v>
                </c:pt>
                <c:pt idx="3196">
                  <c:v>41140.219445000002</c:v>
                </c:pt>
                <c:pt idx="3197">
                  <c:v>41140.220138999997</c:v>
                </c:pt>
                <c:pt idx="3198">
                  <c:v>41140.220834</c:v>
                </c:pt>
                <c:pt idx="3199">
                  <c:v>41140.221528000002</c:v>
                </c:pt>
                <c:pt idx="3200">
                  <c:v>41140.222222999997</c:v>
                </c:pt>
                <c:pt idx="3201">
                  <c:v>41140.222916999999</c:v>
                </c:pt>
                <c:pt idx="3202">
                  <c:v>41140.223612000002</c:v>
                </c:pt>
                <c:pt idx="3203">
                  <c:v>41140.224305999996</c:v>
                </c:pt>
                <c:pt idx="3204">
                  <c:v>41140.224999999999</c:v>
                </c:pt>
                <c:pt idx="3205">
                  <c:v>41140.225695000001</c:v>
                </c:pt>
                <c:pt idx="3206">
                  <c:v>41140.226389000003</c:v>
                </c:pt>
                <c:pt idx="3207">
                  <c:v>41140.227083999998</c:v>
                </c:pt>
                <c:pt idx="3208">
                  <c:v>41140.227778</c:v>
                </c:pt>
                <c:pt idx="3209">
                  <c:v>41140.228473000003</c:v>
                </c:pt>
                <c:pt idx="3210">
                  <c:v>41140.229166999998</c:v>
                </c:pt>
                <c:pt idx="3211">
                  <c:v>41140.229862</c:v>
                </c:pt>
                <c:pt idx="3212">
                  <c:v>41140.230556000002</c:v>
                </c:pt>
                <c:pt idx="3213">
                  <c:v>41140.231249999997</c:v>
                </c:pt>
                <c:pt idx="3214">
                  <c:v>41140.231945</c:v>
                </c:pt>
                <c:pt idx="3215">
                  <c:v>41140.232639000002</c:v>
                </c:pt>
                <c:pt idx="3216">
                  <c:v>41140.233333999997</c:v>
                </c:pt>
                <c:pt idx="3217">
                  <c:v>41140.234027999999</c:v>
                </c:pt>
                <c:pt idx="3218">
                  <c:v>41140.234723000001</c:v>
                </c:pt>
                <c:pt idx="3219">
                  <c:v>41140.235417000004</c:v>
                </c:pt>
                <c:pt idx="3220">
                  <c:v>41140.236111999999</c:v>
                </c:pt>
                <c:pt idx="3221">
                  <c:v>41140.236806000001</c:v>
                </c:pt>
                <c:pt idx="3222">
                  <c:v>41140.237500000003</c:v>
                </c:pt>
                <c:pt idx="3223">
                  <c:v>41140.238194999998</c:v>
                </c:pt>
                <c:pt idx="3224">
                  <c:v>41140.238889</c:v>
                </c:pt>
                <c:pt idx="3225">
                  <c:v>41140.239584000003</c:v>
                </c:pt>
                <c:pt idx="3226">
                  <c:v>41140.240277999997</c:v>
                </c:pt>
                <c:pt idx="3227">
                  <c:v>41140.240973</c:v>
                </c:pt>
                <c:pt idx="3228">
                  <c:v>41140.241667000002</c:v>
                </c:pt>
                <c:pt idx="3229">
                  <c:v>41140.242361999997</c:v>
                </c:pt>
                <c:pt idx="3230">
                  <c:v>41140.243055999999</c:v>
                </c:pt>
                <c:pt idx="3231">
                  <c:v>41140.243750000001</c:v>
                </c:pt>
                <c:pt idx="3232">
                  <c:v>41140.244444999997</c:v>
                </c:pt>
                <c:pt idx="3233">
                  <c:v>41140.245138999999</c:v>
                </c:pt>
                <c:pt idx="3234">
                  <c:v>41140.245834000001</c:v>
                </c:pt>
                <c:pt idx="3235">
                  <c:v>41140.246528000003</c:v>
                </c:pt>
                <c:pt idx="3236">
                  <c:v>41140.247222999998</c:v>
                </c:pt>
                <c:pt idx="3237">
                  <c:v>41140.247917000001</c:v>
                </c:pt>
                <c:pt idx="3238">
                  <c:v>41140.248612000003</c:v>
                </c:pt>
                <c:pt idx="3239">
                  <c:v>41140.249305999998</c:v>
                </c:pt>
                <c:pt idx="3240">
                  <c:v>41140.25</c:v>
                </c:pt>
                <c:pt idx="3241">
                  <c:v>41140.250695000002</c:v>
                </c:pt>
                <c:pt idx="3242">
                  <c:v>41140.251388999997</c:v>
                </c:pt>
                <c:pt idx="3243">
                  <c:v>41140.252084</c:v>
                </c:pt>
                <c:pt idx="3244">
                  <c:v>41140.252778000002</c:v>
                </c:pt>
                <c:pt idx="3245">
                  <c:v>41140.253472999997</c:v>
                </c:pt>
                <c:pt idx="3246">
                  <c:v>41140.254166999999</c:v>
                </c:pt>
                <c:pt idx="3247">
                  <c:v>41140.254862000002</c:v>
                </c:pt>
                <c:pt idx="3248">
                  <c:v>41140.255555999996</c:v>
                </c:pt>
                <c:pt idx="3249">
                  <c:v>41140.256249999999</c:v>
                </c:pt>
                <c:pt idx="3250">
                  <c:v>41140.256945000001</c:v>
                </c:pt>
                <c:pt idx="3251">
                  <c:v>41140.257639000003</c:v>
                </c:pt>
                <c:pt idx="3252">
                  <c:v>41140.258333999998</c:v>
                </c:pt>
                <c:pt idx="3253">
                  <c:v>41140.259028</c:v>
                </c:pt>
                <c:pt idx="3254">
                  <c:v>41140.259723000003</c:v>
                </c:pt>
                <c:pt idx="3255">
                  <c:v>41140.260416999998</c:v>
                </c:pt>
                <c:pt idx="3256">
                  <c:v>41140.261112</c:v>
                </c:pt>
                <c:pt idx="3257">
                  <c:v>41140.261806000002</c:v>
                </c:pt>
                <c:pt idx="3258">
                  <c:v>41140.262499999997</c:v>
                </c:pt>
                <c:pt idx="3259">
                  <c:v>41140.263195</c:v>
                </c:pt>
                <c:pt idx="3260">
                  <c:v>41140.263889000002</c:v>
                </c:pt>
                <c:pt idx="3261">
                  <c:v>41140.264583999997</c:v>
                </c:pt>
                <c:pt idx="3262">
                  <c:v>41140.265277999999</c:v>
                </c:pt>
                <c:pt idx="3263">
                  <c:v>41140.265973000001</c:v>
                </c:pt>
                <c:pt idx="3264">
                  <c:v>41140.266667000004</c:v>
                </c:pt>
                <c:pt idx="3265">
                  <c:v>41140.267361999999</c:v>
                </c:pt>
                <c:pt idx="3266">
                  <c:v>41140.268056000001</c:v>
                </c:pt>
                <c:pt idx="3267">
                  <c:v>41140.268750000003</c:v>
                </c:pt>
                <c:pt idx="3268">
                  <c:v>41140.269444999998</c:v>
                </c:pt>
                <c:pt idx="3269">
                  <c:v>41140.270139</c:v>
                </c:pt>
                <c:pt idx="3270">
                  <c:v>41140.270834000003</c:v>
                </c:pt>
                <c:pt idx="3271">
                  <c:v>41140.271527999997</c:v>
                </c:pt>
                <c:pt idx="3272">
                  <c:v>41140.272223</c:v>
                </c:pt>
                <c:pt idx="3273">
                  <c:v>41140.272917000002</c:v>
                </c:pt>
                <c:pt idx="3274">
                  <c:v>41140.273611999997</c:v>
                </c:pt>
                <c:pt idx="3275">
                  <c:v>41140.274305999999</c:v>
                </c:pt>
                <c:pt idx="3276">
                  <c:v>41140.275000000001</c:v>
                </c:pt>
                <c:pt idx="3277">
                  <c:v>41140.275694999997</c:v>
                </c:pt>
                <c:pt idx="3278">
                  <c:v>41140.276388999999</c:v>
                </c:pt>
                <c:pt idx="3279">
                  <c:v>41140.277084000001</c:v>
                </c:pt>
                <c:pt idx="3280">
                  <c:v>41140.277778000003</c:v>
                </c:pt>
                <c:pt idx="3281">
                  <c:v>41140.278472999998</c:v>
                </c:pt>
                <c:pt idx="3282">
                  <c:v>41140.279167000001</c:v>
                </c:pt>
                <c:pt idx="3283">
                  <c:v>41140.279862000003</c:v>
                </c:pt>
                <c:pt idx="3284">
                  <c:v>41140.280555999998</c:v>
                </c:pt>
                <c:pt idx="3285">
                  <c:v>41140.28125</c:v>
                </c:pt>
                <c:pt idx="3286">
                  <c:v>41140.281945000002</c:v>
                </c:pt>
                <c:pt idx="3287">
                  <c:v>41140.282638999997</c:v>
                </c:pt>
                <c:pt idx="3288">
                  <c:v>41140.283334</c:v>
                </c:pt>
                <c:pt idx="3289">
                  <c:v>41140.284028000002</c:v>
                </c:pt>
                <c:pt idx="3290">
                  <c:v>41140.284722999997</c:v>
                </c:pt>
                <c:pt idx="3291">
                  <c:v>41140.285416999999</c:v>
                </c:pt>
                <c:pt idx="3292">
                  <c:v>41140.286112000002</c:v>
                </c:pt>
                <c:pt idx="3293">
                  <c:v>41140.286805999996</c:v>
                </c:pt>
                <c:pt idx="3294">
                  <c:v>41140.287499999999</c:v>
                </c:pt>
                <c:pt idx="3295">
                  <c:v>41140.288195000001</c:v>
                </c:pt>
                <c:pt idx="3296">
                  <c:v>41140.288889000003</c:v>
                </c:pt>
                <c:pt idx="3297">
                  <c:v>41140.289583999998</c:v>
                </c:pt>
                <c:pt idx="3298">
                  <c:v>41140.290278</c:v>
                </c:pt>
                <c:pt idx="3299">
                  <c:v>41140.290973000003</c:v>
                </c:pt>
                <c:pt idx="3300">
                  <c:v>41140.291666999998</c:v>
                </c:pt>
                <c:pt idx="3301">
                  <c:v>41140.292362</c:v>
                </c:pt>
                <c:pt idx="3302">
                  <c:v>41140.293056000002</c:v>
                </c:pt>
                <c:pt idx="3303">
                  <c:v>41140.293749999997</c:v>
                </c:pt>
                <c:pt idx="3304">
                  <c:v>41140.294445</c:v>
                </c:pt>
                <c:pt idx="3305">
                  <c:v>41140.295139000002</c:v>
                </c:pt>
                <c:pt idx="3306">
                  <c:v>41140.295833999997</c:v>
                </c:pt>
                <c:pt idx="3307">
                  <c:v>41140.296527999999</c:v>
                </c:pt>
                <c:pt idx="3308">
                  <c:v>41140.297223000001</c:v>
                </c:pt>
                <c:pt idx="3309">
                  <c:v>41140.297917000004</c:v>
                </c:pt>
                <c:pt idx="3310">
                  <c:v>41140.298611999999</c:v>
                </c:pt>
                <c:pt idx="3311">
                  <c:v>41140.299306000001</c:v>
                </c:pt>
                <c:pt idx="3312">
                  <c:v>41140.300000000003</c:v>
                </c:pt>
                <c:pt idx="3313">
                  <c:v>41140.300694999998</c:v>
                </c:pt>
                <c:pt idx="3314">
                  <c:v>41140.301389</c:v>
                </c:pt>
                <c:pt idx="3315">
                  <c:v>41140.302084000003</c:v>
                </c:pt>
                <c:pt idx="3316">
                  <c:v>41140.302777999997</c:v>
                </c:pt>
                <c:pt idx="3317">
                  <c:v>41140.303473</c:v>
                </c:pt>
                <c:pt idx="3318">
                  <c:v>41140.304167000002</c:v>
                </c:pt>
                <c:pt idx="3319">
                  <c:v>41140.304861999997</c:v>
                </c:pt>
                <c:pt idx="3320">
                  <c:v>41140.305555999999</c:v>
                </c:pt>
                <c:pt idx="3321">
                  <c:v>41140.306250000001</c:v>
                </c:pt>
                <c:pt idx="3322">
                  <c:v>41140.306944999997</c:v>
                </c:pt>
                <c:pt idx="3323">
                  <c:v>41140.307638999999</c:v>
                </c:pt>
                <c:pt idx="3324">
                  <c:v>41140.308334000001</c:v>
                </c:pt>
                <c:pt idx="3325">
                  <c:v>41140.309028000003</c:v>
                </c:pt>
                <c:pt idx="3326">
                  <c:v>41140.309722999998</c:v>
                </c:pt>
                <c:pt idx="3327">
                  <c:v>41140.310417000001</c:v>
                </c:pt>
                <c:pt idx="3328">
                  <c:v>41140.311112000003</c:v>
                </c:pt>
                <c:pt idx="3329">
                  <c:v>41140.311805999998</c:v>
                </c:pt>
                <c:pt idx="3330">
                  <c:v>41140.3125</c:v>
                </c:pt>
                <c:pt idx="3331">
                  <c:v>41140.313195000002</c:v>
                </c:pt>
                <c:pt idx="3332">
                  <c:v>41140.313888999997</c:v>
                </c:pt>
                <c:pt idx="3333">
                  <c:v>41140.314584</c:v>
                </c:pt>
                <c:pt idx="3334">
                  <c:v>41140.315278000002</c:v>
                </c:pt>
                <c:pt idx="3335">
                  <c:v>41140.315972999997</c:v>
                </c:pt>
                <c:pt idx="3336">
                  <c:v>41140.316666999999</c:v>
                </c:pt>
                <c:pt idx="3337">
                  <c:v>41140.317362000002</c:v>
                </c:pt>
                <c:pt idx="3338">
                  <c:v>41140.318055999996</c:v>
                </c:pt>
                <c:pt idx="3339">
                  <c:v>41140.318749999999</c:v>
                </c:pt>
                <c:pt idx="3340">
                  <c:v>41140.319445000001</c:v>
                </c:pt>
                <c:pt idx="3341">
                  <c:v>41140.320139000003</c:v>
                </c:pt>
                <c:pt idx="3342">
                  <c:v>41140.320833999998</c:v>
                </c:pt>
                <c:pt idx="3343">
                  <c:v>41140.321528</c:v>
                </c:pt>
                <c:pt idx="3344">
                  <c:v>41140.322223000003</c:v>
                </c:pt>
                <c:pt idx="3345">
                  <c:v>41140.322916999998</c:v>
                </c:pt>
                <c:pt idx="3346">
                  <c:v>41140.323612</c:v>
                </c:pt>
                <c:pt idx="3347">
                  <c:v>41140.324306000002</c:v>
                </c:pt>
                <c:pt idx="3348">
                  <c:v>41140.324999999997</c:v>
                </c:pt>
                <c:pt idx="3349">
                  <c:v>41140.325695</c:v>
                </c:pt>
                <c:pt idx="3350">
                  <c:v>41140.326389000002</c:v>
                </c:pt>
                <c:pt idx="3351">
                  <c:v>41140.327083999997</c:v>
                </c:pt>
                <c:pt idx="3352">
                  <c:v>41140.327777999999</c:v>
                </c:pt>
                <c:pt idx="3353">
                  <c:v>41140.328473000001</c:v>
                </c:pt>
                <c:pt idx="3354">
                  <c:v>41140.329167000004</c:v>
                </c:pt>
                <c:pt idx="3355">
                  <c:v>41140.329861999999</c:v>
                </c:pt>
                <c:pt idx="3356">
                  <c:v>41140.330556000001</c:v>
                </c:pt>
                <c:pt idx="3357">
                  <c:v>41140.331250000003</c:v>
                </c:pt>
                <c:pt idx="3358">
                  <c:v>41140.331944999998</c:v>
                </c:pt>
                <c:pt idx="3359">
                  <c:v>41140.332639</c:v>
                </c:pt>
                <c:pt idx="3360">
                  <c:v>41140.333334000003</c:v>
                </c:pt>
                <c:pt idx="3361">
                  <c:v>41140.334027999997</c:v>
                </c:pt>
                <c:pt idx="3362">
                  <c:v>41140.334723</c:v>
                </c:pt>
                <c:pt idx="3363">
                  <c:v>41140.335417000002</c:v>
                </c:pt>
                <c:pt idx="3364">
                  <c:v>41140.336111999997</c:v>
                </c:pt>
                <c:pt idx="3365">
                  <c:v>41140.336805999999</c:v>
                </c:pt>
                <c:pt idx="3366">
                  <c:v>41140.337500000001</c:v>
                </c:pt>
                <c:pt idx="3367">
                  <c:v>41140.338194999997</c:v>
                </c:pt>
                <c:pt idx="3368">
                  <c:v>41140.338888999999</c:v>
                </c:pt>
                <c:pt idx="3369">
                  <c:v>41140.339584000001</c:v>
                </c:pt>
                <c:pt idx="3370">
                  <c:v>41140.340278000003</c:v>
                </c:pt>
                <c:pt idx="3371">
                  <c:v>41140.340972999998</c:v>
                </c:pt>
                <c:pt idx="3372">
                  <c:v>41140.341667000001</c:v>
                </c:pt>
                <c:pt idx="3373">
                  <c:v>41140.342362000003</c:v>
                </c:pt>
                <c:pt idx="3374">
                  <c:v>41140.343055999998</c:v>
                </c:pt>
                <c:pt idx="3375">
                  <c:v>41140.34375</c:v>
                </c:pt>
                <c:pt idx="3376">
                  <c:v>41140.344445000002</c:v>
                </c:pt>
                <c:pt idx="3377">
                  <c:v>41140.345138999997</c:v>
                </c:pt>
                <c:pt idx="3378">
                  <c:v>41140.345834</c:v>
                </c:pt>
                <c:pt idx="3379">
                  <c:v>41140.346528000002</c:v>
                </c:pt>
                <c:pt idx="3380">
                  <c:v>41140.347222999997</c:v>
                </c:pt>
                <c:pt idx="3381">
                  <c:v>41140.347916999999</c:v>
                </c:pt>
                <c:pt idx="3382">
                  <c:v>41140.348612000002</c:v>
                </c:pt>
                <c:pt idx="3383">
                  <c:v>41140.349305999996</c:v>
                </c:pt>
                <c:pt idx="3384">
                  <c:v>41140.35</c:v>
                </c:pt>
                <c:pt idx="3385">
                  <c:v>41140.350695000001</c:v>
                </c:pt>
                <c:pt idx="3386">
                  <c:v>41140.351389000003</c:v>
                </c:pt>
                <c:pt idx="3387">
                  <c:v>41140.352083999998</c:v>
                </c:pt>
                <c:pt idx="3388">
                  <c:v>41140.352778</c:v>
                </c:pt>
                <c:pt idx="3389">
                  <c:v>41140.353473000003</c:v>
                </c:pt>
                <c:pt idx="3390">
                  <c:v>41140.354166999998</c:v>
                </c:pt>
                <c:pt idx="3391">
                  <c:v>41140.354862</c:v>
                </c:pt>
                <c:pt idx="3392">
                  <c:v>41140.355556000002</c:v>
                </c:pt>
                <c:pt idx="3393">
                  <c:v>41140.356249999997</c:v>
                </c:pt>
                <c:pt idx="3394">
                  <c:v>41140.356945</c:v>
                </c:pt>
                <c:pt idx="3395">
                  <c:v>41140.357639000002</c:v>
                </c:pt>
                <c:pt idx="3396">
                  <c:v>41140.358333999997</c:v>
                </c:pt>
                <c:pt idx="3397">
                  <c:v>41140.359027999999</c:v>
                </c:pt>
                <c:pt idx="3398">
                  <c:v>41140.359723000001</c:v>
                </c:pt>
                <c:pt idx="3399">
                  <c:v>41140.360417000004</c:v>
                </c:pt>
                <c:pt idx="3400">
                  <c:v>41140.361111999999</c:v>
                </c:pt>
                <c:pt idx="3401">
                  <c:v>41140.361806000001</c:v>
                </c:pt>
                <c:pt idx="3402">
                  <c:v>41140.362500000003</c:v>
                </c:pt>
                <c:pt idx="3403">
                  <c:v>41140.363194999998</c:v>
                </c:pt>
                <c:pt idx="3404">
                  <c:v>41140.363889</c:v>
                </c:pt>
                <c:pt idx="3405">
                  <c:v>41140.364584000003</c:v>
                </c:pt>
                <c:pt idx="3406">
                  <c:v>41140.365277999997</c:v>
                </c:pt>
                <c:pt idx="3407">
                  <c:v>41140.365973</c:v>
                </c:pt>
                <c:pt idx="3408">
                  <c:v>41140.366667000002</c:v>
                </c:pt>
                <c:pt idx="3409">
                  <c:v>41140.367361999997</c:v>
                </c:pt>
                <c:pt idx="3410">
                  <c:v>41140.368055999999</c:v>
                </c:pt>
                <c:pt idx="3411">
                  <c:v>41140.368750000001</c:v>
                </c:pt>
                <c:pt idx="3412">
                  <c:v>41140.369444999997</c:v>
                </c:pt>
                <c:pt idx="3413">
                  <c:v>41140.370138999999</c:v>
                </c:pt>
                <c:pt idx="3414">
                  <c:v>41140.370834000001</c:v>
                </c:pt>
                <c:pt idx="3415">
                  <c:v>41140.371528000003</c:v>
                </c:pt>
                <c:pt idx="3416">
                  <c:v>41140.372222999998</c:v>
                </c:pt>
                <c:pt idx="3417">
                  <c:v>41140.372917000001</c:v>
                </c:pt>
                <c:pt idx="3418">
                  <c:v>41140.373612000003</c:v>
                </c:pt>
                <c:pt idx="3419">
                  <c:v>41140.374305999998</c:v>
                </c:pt>
                <c:pt idx="3420">
                  <c:v>41140.375</c:v>
                </c:pt>
                <c:pt idx="3421">
                  <c:v>41140.375695000002</c:v>
                </c:pt>
                <c:pt idx="3422">
                  <c:v>41140.376388999997</c:v>
                </c:pt>
                <c:pt idx="3423">
                  <c:v>41140.377084</c:v>
                </c:pt>
                <c:pt idx="3424">
                  <c:v>41140.377778000002</c:v>
                </c:pt>
                <c:pt idx="3425">
                  <c:v>41140.378472999997</c:v>
                </c:pt>
                <c:pt idx="3426">
                  <c:v>41140.379166999999</c:v>
                </c:pt>
                <c:pt idx="3427">
                  <c:v>41140.379862000002</c:v>
                </c:pt>
                <c:pt idx="3428">
                  <c:v>41140.380555999996</c:v>
                </c:pt>
                <c:pt idx="3429">
                  <c:v>41140.381249999999</c:v>
                </c:pt>
                <c:pt idx="3430">
                  <c:v>41140.381945000001</c:v>
                </c:pt>
                <c:pt idx="3431">
                  <c:v>41140.382639000003</c:v>
                </c:pt>
                <c:pt idx="3432">
                  <c:v>41140.383333999998</c:v>
                </c:pt>
                <c:pt idx="3433">
                  <c:v>41140.384028</c:v>
                </c:pt>
                <c:pt idx="3434">
                  <c:v>41140.384723000003</c:v>
                </c:pt>
                <c:pt idx="3435">
                  <c:v>41140.385416999998</c:v>
                </c:pt>
                <c:pt idx="3436">
                  <c:v>41140.386112</c:v>
                </c:pt>
                <c:pt idx="3437">
                  <c:v>41140.386806000002</c:v>
                </c:pt>
                <c:pt idx="3438">
                  <c:v>41140.387499999997</c:v>
                </c:pt>
                <c:pt idx="3439">
                  <c:v>41140.388195</c:v>
                </c:pt>
                <c:pt idx="3440">
                  <c:v>41140.388889000002</c:v>
                </c:pt>
                <c:pt idx="3441">
                  <c:v>41140.389583999997</c:v>
                </c:pt>
                <c:pt idx="3442">
                  <c:v>41140.390277999999</c:v>
                </c:pt>
                <c:pt idx="3443">
                  <c:v>41140.390973000001</c:v>
                </c:pt>
                <c:pt idx="3444">
                  <c:v>41140.391667000004</c:v>
                </c:pt>
                <c:pt idx="3445">
                  <c:v>41140.392361999999</c:v>
                </c:pt>
                <c:pt idx="3446">
                  <c:v>41140.393056000001</c:v>
                </c:pt>
                <c:pt idx="3447">
                  <c:v>41140.393750000003</c:v>
                </c:pt>
                <c:pt idx="3448">
                  <c:v>41140.394444999998</c:v>
                </c:pt>
                <c:pt idx="3449">
                  <c:v>41140.395139</c:v>
                </c:pt>
                <c:pt idx="3450">
                  <c:v>41140.395834000003</c:v>
                </c:pt>
                <c:pt idx="3451">
                  <c:v>41140.396527999997</c:v>
                </c:pt>
                <c:pt idx="3452">
                  <c:v>41140.397223</c:v>
                </c:pt>
                <c:pt idx="3453">
                  <c:v>41140.397917000002</c:v>
                </c:pt>
                <c:pt idx="3454">
                  <c:v>41140.398611999997</c:v>
                </c:pt>
                <c:pt idx="3455">
                  <c:v>41140.399305999999</c:v>
                </c:pt>
                <c:pt idx="3456">
                  <c:v>41140.400000000001</c:v>
                </c:pt>
                <c:pt idx="3457">
                  <c:v>41140.400694999997</c:v>
                </c:pt>
                <c:pt idx="3458">
                  <c:v>41140.401388999999</c:v>
                </c:pt>
                <c:pt idx="3459">
                  <c:v>41140.402084000001</c:v>
                </c:pt>
                <c:pt idx="3460">
                  <c:v>41140.402778000003</c:v>
                </c:pt>
                <c:pt idx="3461">
                  <c:v>41140.403472999998</c:v>
                </c:pt>
                <c:pt idx="3462">
                  <c:v>41140.404167000001</c:v>
                </c:pt>
                <c:pt idx="3463">
                  <c:v>41140.404862000003</c:v>
                </c:pt>
                <c:pt idx="3464">
                  <c:v>41140.405555999998</c:v>
                </c:pt>
                <c:pt idx="3465">
                  <c:v>41140.40625</c:v>
                </c:pt>
                <c:pt idx="3466">
                  <c:v>41140.406945000002</c:v>
                </c:pt>
                <c:pt idx="3467">
                  <c:v>41140.407638999997</c:v>
                </c:pt>
                <c:pt idx="3468">
                  <c:v>41140.408334</c:v>
                </c:pt>
                <c:pt idx="3469">
                  <c:v>41140.409028000002</c:v>
                </c:pt>
                <c:pt idx="3470">
                  <c:v>41140.409722999997</c:v>
                </c:pt>
                <c:pt idx="3471">
                  <c:v>41140.410416999999</c:v>
                </c:pt>
                <c:pt idx="3472">
                  <c:v>41140.411112000002</c:v>
                </c:pt>
                <c:pt idx="3473">
                  <c:v>41140.411805999996</c:v>
                </c:pt>
                <c:pt idx="3474">
                  <c:v>41140.412499999999</c:v>
                </c:pt>
                <c:pt idx="3475">
                  <c:v>41140.413195000001</c:v>
                </c:pt>
                <c:pt idx="3476">
                  <c:v>41140.413889000003</c:v>
                </c:pt>
                <c:pt idx="3477">
                  <c:v>41140.414583999998</c:v>
                </c:pt>
                <c:pt idx="3478">
                  <c:v>41140.415278</c:v>
                </c:pt>
                <c:pt idx="3479">
                  <c:v>41140.415973000003</c:v>
                </c:pt>
                <c:pt idx="3480">
                  <c:v>41140.416666999998</c:v>
                </c:pt>
                <c:pt idx="3481">
                  <c:v>41140.417362</c:v>
                </c:pt>
                <c:pt idx="3482">
                  <c:v>41140.418056000002</c:v>
                </c:pt>
                <c:pt idx="3483">
                  <c:v>41140.418749999997</c:v>
                </c:pt>
                <c:pt idx="3484">
                  <c:v>41140.419445</c:v>
                </c:pt>
                <c:pt idx="3485">
                  <c:v>41140.420139000002</c:v>
                </c:pt>
                <c:pt idx="3486">
                  <c:v>41140.420833999997</c:v>
                </c:pt>
                <c:pt idx="3487">
                  <c:v>41140.421527999999</c:v>
                </c:pt>
                <c:pt idx="3488">
                  <c:v>41140.422223000001</c:v>
                </c:pt>
                <c:pt idx="3489">
                  <c:v>41140.422917000004</c:v>
                </c:pt>
                <c:pt idx="3490">
                  <c:v>41140.423611999999</c:v>
                </c:pt>
                <c:pt idx="3491">
                  <c:v>41140.424306000001</c:v>
                </c:pt>
                <c:pt idx="3492">
                  <c:v>41140.425000000003</c:v>
                </c:pt>
                <c:pt idx="3493">
                  <c:v>41140.425694999998</c:v>
                </c:pt>
                <c:pt idx="3494">
                  <c:v>41140.426389</c:v>
                </c:pt>
                <c:pt idx="3495">
                  <c:v>41140.427084000003</c:v>
                </c:pt>
                <c:pt idx="3496">
                  <c:v>41140.427777999997</c:v>
                </c:pt>
                <c:pt idx="3497">
                  <c:v>41140.428473</c:v>
                </c:pt>
                <c:pt idx="3498">
                  <c:v>41140.429167000002</c:v>
                </c:pt>
                <c:pt idx="3499">
                  <c:v>41140.429861999997</c:v>
                </c:pt>
                <c:pt idx="3500">
                  <c:v>41140.430555999999</c:v>
                </c:pt>
                <c:pt idx="3501">
                  <c:v>41140.431250000001</c:v>
                </c:pt>
                <c:pt idx="3502">
                  <c:v>41140.431944999997</c:v>
                </c:pt>
                <c:pt idx="3503">
                  <c:v>41140.432638999999</c:v>
                </c:pt>
                <c:pt idx="3504">
                  <c:v>41140.433334000001</c:v>
                </c:pt>
                <c:pt idx="3505">
                  <c:v>41140.434028000003</c:v>
                </c:pt>
                <c:pt idx="3506">
                  <c:v>41140.434722999998</c:v>
                </c:pt>
                <c:pt idx="3507">
                  <c:v>41140.435417000001</c:v>
                </c:pt>
                <c:pt idx="3508">
                  <c:v>41140.436112000003</c:v>
                </c:pt>
                <c:pt idx="3509">
                  <c:v>41140.436805999998</c:v>
                </c:pt>
                <c:pt idx="3510">
                  <c:v>41140.4375</c:v>
                </c:pt>
                <c:pt idx="3511">
                  <c:v>41140.438195000002</c:v>
                </c:pt>
                <c:pt idx="3512">
                  <c:v>41140.438888999997</c:v>
                </c:pt>
                <c:pt idx="3513">
                  <c:v>41140.439584</c:v>
                </c:pt>
                <c:pt idx="3514">
                  <c:v>41140.440278000002</c:v>
                </c:pt>
                <c:pt idx="3515">
                  <c:v>41140.440972999997</c:v>
                </c:pt>
                <c:pt idx="3516">
                  <c:v>41140.441666999999</c:v>
                </c:pt>
                <c:pt idx="3517">
                  <c:v>41140.442362000002</c:v>
                </c:pt>
                <c:pt idx="3518">
                  <c:v>41140.443055999996</c:v>
                </c:pt>
                <c:pt idx="3519">
                  <c:v>41140.443749999999</c:v>
                </c:pt>
                <c:pt idx="3520">
                  <c:v>41140.444445000001</c:v>
                </c:pt>
                <c:pt idx="3521">
                  <c:v>41140.445139000003</c:v>
                </c:pt>
                <c:pt idx="3522">
                  <c:v>41140.445833999998</c:v>
                </c:pt>
                <c:pt idx="3523">
                  <c:v>41140.446528</c:v>
                </c:pt>
                <c:pt idx="3524">
                  <c:v>41140.447223000003</c:v>
                </c:pt>
                <c:pt idx="3525">
                  <c:v>41140.447916999998</c:v>
                </c:pt>
                <c:pt idx="3526">
                  <c:v>41140.448612</c:v>
                </c:pt>
                <c:pt idx="3527">
                  <c:v>41140.449306000002</c:v>
                </c:pt>
                <c:pt idx="3528">
                  <c:v>41140.449999999997</c:v>
                </c:pt>
                <c:pt idx="3529">
                  <c:v>41140.450695</c:v>
                </c:pt>
                <c:pt idx="3530">
                  <c:v>41140.451389000002</c:v>
                </c:pt>
                <c:pt idx="3531">
                  <c:v>41140.452083999997</c:v>
                </c:pt>
                <c:pt idx="3532">
                  <c:v>41140.452777999999</c:v>
                </c:pt>
                <c:pt idx="3533">
                  <c:v>41140.453473000001</c:v>
                </c:pt>
                <c:pt idx="3534">
                  <c:v>41140.454167000004</c:v>
                </c:pt>
                <c:pt idx="3535">
                  <c:v>41140.454861999999</c:v>
                </c:pt>
                <c:pt idx="3536">
                  <c:v>41140.455556000001</c:v>
                </c:pt>
                <c:pt idx="3537">
                  <c:v>41140.456250000003</c:v>
                </c:pt>
                <c:pt idx="3538">
                  <c:v>41140.456944999998</c:v>
                </c:pt>
                <c:pt idx="3539">
                  <c:v>41140.457639</c:v>
                </c:pt>
                <c:pt idx="3540">
                  <c:v>41140.458334000003</c:v>
                </c:pt>
                <c:pt idx="3541">
                  <c:v>41140.459027999997</c:v>
                </c:pt>
                <c:pt idx="3542">
                  <c:v>41140.459723</c:v>
                </c:pt>
                <c:pt idx="3543">
                  <c:v>41140.460417000002</c:v>
                </c:pt>
                <c:pt idx="3544">
                  <c:v>41140.461111999997</c:v>
                </c:pt>
                <c:pt idx="3545">
                  <c:v>41140.461805999999</c:v>
                </c:pt>
                <c:pt idx="3546">
                  <c:v>41140.462500000001</c:v>
                </c:pt>
                <c:pt idx="3547">
                  <c:v>41140.463194999997</c:v>
                </c:pt>
                <c:pt idx="3548">
                  <c:v>41140.463888999999</c:v>
                </c:pt>
                <c:pt idx="3549">
                  <c:v>41140.464584000001</c:v>
                </c:pt>
                <c:pt idx="3550">
                  <c:v>41140.465278000003</c:v>
                </c:pt>
                <c:pt idx="3551">
                  <c:v>41140.465972999998</c:v>
                </c:pt>
                <c:pt idx="3552">
                  <c:v>41140.466667000001</c:v>
                </c:pt>
                <c:pt idx="3553">
                  <c:v>41140.467362000003</c:v>
                </c:pt>
                <c:pt idx="3554">
                  <c:v>41140.468055999998</c:v>
                </c:pt>
                <c:pt idx="3555">
                  <c:v>41140.46875</c:v>
                </c:pt>
                <c:pt idx="3556">
                  <c:v>41140.469445000002</c:v>
                </c:pt>
                <c:pt idx="3557">
                  <c:v>41140.470138999997</c:v>
                </c:pt>
                <c:pt idx="3558">
                  <c:v>41140.470834</c:v>
                </c:pt>
                <c:pt idx="3559">
                  <c:v>41140.471528000002</c:v>
                </c:pt>
                <c:pt idx="3560">
                  <c:v>41140.472222999997</c:v>
                </c:pt>
                <c:pt idx="3561">
                  <c:v>41140.472916999999</c:v>
                </c:pt>
                <c:pt idx="3562">
                  <c:v>41140.473612000002</c:v>
                </c:pt>
                <c:pt idx="3563">
                  <c:v>41140.474305999996</c:v>
                </c:pt>
                <c:pt idx="3564">
                  <c:v>41140.474999999999</c:v>
                </c:pt>
                <c:pt idx="3565">
                  <c:v>41140.475695000001</c:v>
                </c:pt>
                <c:pt idx="3566">
                  <c:v>41140.476389000003</c:v>
                </c:pt>
                <c:pt idx="3567">
                  <c:v>41140.477083999998</c:v>
                </c:pt>
                <c:pt idx="3568">
                  <c:v>41140.477778</c:v>
                </c:pt>
                <c:pt idx="3569">
                  <c:v>41140.478473000003</c:v>
                </c:pt>
                <c:pt idx="3570">
                  <c:v>41140.479166999998</c:v>
                </c:pt>
                <c:pt idx="3571">
                  <c:v>41140.479862</c:v>
                </c:pt>
                <c:pt idx="3572">
                  <c:v>41140.480556000002</c:v>
                </c:pt>
                <c:pt idx="3573">
                  <c:v>41140.481249999997</c:v>
                </c:pt>
                <c:pt idx="3574">
                  <c:v>41140.481945</c:v>
                </c:pt>
                <c:pt idx="3575">
                  <c:v>41140.482639000002</c:v>
                </c:pt>
                <c:pt idx="3576">
                  <c:v>41140.483333999997</c:v>
                </c:pt>
                <c:pt idx="3577">
                  <c:v>41140.484027999999</c:v>
                </c:pt>
                <c:pt idx="3578">
                  <c:v>41140.484723000001</c:v>
                </c:pt>
                <c:pt idx="3579">
                  <c:v>41140.485417000004</c:v>
                </c:pt>
                <c:pt idx="3580">
                  <c:v>41140.486111999999</c:v>
                </c:pt>
                <c:pt idx="3581">
                  <c:v>41140.486806000001</c:v>
                </c:pt>
                <c:pt idx="3582">
                  <c:v>41140.487500000003</c:v>
                </c:pt>
                <c:pt idx="3583">
                  <c:v>41140.488194999998</c:v>
                </c:pt>
                <c:pt idx="3584">
                  <c:v>41140.488889</c:v>
                </c:pt>
                <c:pt idx="3585">
                  <c:v>41140.489584000003</c:v>
                </c:pt>
                <c:pt idx="3586">
                  <c:v>41140.490277999997</c:v>
                </c:pt>
                <c:pt idx="3587">
                  <c:v>41140.490973</c:v>
                </c:pt>
                <c:pt idx="3588">
                  <c:v>41140.491667000002</c:v>
                </c:pt>
                <c:pt idx="3589">
                  <c:v>41140.492361999997</c:v>
                </c:pt>
                <c:pt idx="3590">
                  <c:v>41140.493055999999</c:v>
                </c:pt>
                <c:pt idx="3591">
                  <c:v>41140.493750000001</c:v>
                </c:pt>
                <c:pt idx="3592">
                  <c:v>41140.494444999997</c:v>
                </c:pt>
                <c:pt idx="3593">
                  <c:v>41140.495138999999</c:v>
                </c:pt>
                <c:pt idx="3594">
                  <c:v>41140.495834000001</c:v>
                </c:pt>
                <c:pt idx="3595">
                  <c:v>41140.496528000003</c:v>
                </c:pt>
                <c:pt idx="3596">
                  <c:v>41140.497222999998</c:v>
                </c:pt>
                <c:pt idx="3597">
                  <c:v>41140.497917000001</c:v>
                </c:pt>
                <c:pt idx="3598">
                  <c:v>41140.498612000003</c:v>
                </c:pt>
                <c:pt idx="3599">
                  <c:v>41140.499305999998</c:v>
                </c:pt>
                <c:pt idx="3600">
                  <c:v>41140.5</c:v>
                </c:pt>
                <c:pt idx="3601">
                  <c:v>41140.500695000002</c:v>
                </c:pt>
                <c:pt idx="3602">
                  <c:v>41140.501388999997</c:v>
                </c:pt>
                <c:pt idx="3603">
                  <c:v>41140.502084</c:v>
                </c:pt>
                <c:pt idx="3604">
                  <c:v>41140.502778000002</c:v>
                </c:pt>
                <c:pt idx="3605">
                  <c:v>41140.503472999997</c:v>
                </c:pt>
                <c:pt idx="3606">
                  <c:v>41140.504166999999</c:v>
                </c:pt>
                <c:pt idx="3607">
                  <c:v>41140.504862000002</c:v>
                </c:pt>
                <c:pt idx="3608">
                  <c:v>41140.505555999996</c:v>
                </c:pt>
                <c:pt idx="3609">
                  <c:v>41140.506249999999</c:v>
                </c:pt>
                <c:pt idx="3610">
                  <c:v>41140.506945000001</c:v>
                </c:pt>
                <c:pt idx="3611">
                  <c:v>41140.507639000003</c:v>
                </c:pt>
                <c:pt idx="3612">
                  <c:v>41140.508333999998</c:v>
                </c:pt>
                <c:pt idx="3613">
                  <c:v>41140.509028</c:v>
                </c:pt>
                <c:pt idx="3614">
                  <c:v>41140.509723000003</c:v>
                </c:pt>
                <c:pt idx="3615">
                  <c:v>41140.510416999998</c:v>
                </c:pt>
                <c:pt idx="3616">
                  <c:v>41140.511112</c:v>
                </c:pt>
                <c:pt idx="3617">
                  <c:v>41140.511806000002</c:v>
                </c:pt>
                <c:pt idx="3618">
                  <c:v>41140.512499999997</c:v>
                </c:pt>
                <c:pt idx="3619">
                  <c:v>41140.513195</c:v>
                </c:pt>
                <c:pt idx="3620">
                  <c:v>41140.513889000002</c:v>
                </c:pt>
                <c:pt idx="3621">
                  <c:v>41140.514583999997</c:v>
                </c:pt>
                <c:pt idx="3622">
                  <c:v>41140.515277999999</c:v>
                </c:pt>
                <c:pt idx="3623">
                  <c:v>41140.515973000001</c:v>
                </c:pt>
                <c:pt idx="3624">
                  <c:v>41140.516667000004</c:v>
                </c:pt>
                <c:pt idx="3625">
                  <c:v>41140.517361999999</c:v>
                </c:pt>
                <c:pt idx="3626">
                  <c:v>41140.518056000001</c:v>
                </c:pt>
                <c:pt idx="3627">
                  <c:v>41140.518750000003</c:v>
                </c:pt>
                <c:pt idx="3628">
                  <c:v>41140.519444999998</c:v>
                </c:pt>
                <c:pt idx="3629">
                  <c:v>41140.520139</c:v>
                </c:pt>
                <c:pt idx="3630">
                  <c:v>41140.520834000003</c:v>
                </c:pt>
                <c:pt idx="3631">
                  <c:v>41140.521527999997</c:v>
                </c:pt>
                <c:pt idx="3632">
                  <c:v>41140.522223</c:v>
                </c:pt>
                <c:pt idx="3633">
                  <c:v>41140.522917000002</c:v>
                </c:pt>
                <c:pt idx="3634">
                  <c:v>41140.523611999997</c:v>
                </c:pt>
                <c:pt idx="3635">
                  <c:v>41140.524305999999</c:v>
                </c:pt>
                <c:pt idx="3636">
                  <c:v>41140.525000000001</c:v>
                </c:pt>
                <c:pt idx="3637">
                  <c:v>41140.525694999997</c:v>
                </c:pt>
                <c:pt idx="3638">
                  <c:v>41140.526388999999</c:v>
                </c:pt>
                <c:pt idx="3639">
                  <c:v>41140.527084000001</c:v>
                </c:pt>
                <c:pt idx="3640">
                  <c:v>41140.527778000003</c:v>
                </c:pt>
                <c:pt idx="3641">
                  <c:v>41140.528472999998</c:v>
                </c:pt>
                <c:pt idx="3642">
                  <c:v>41140.529167000001</c:v>
                </c:pt>
                <c:pt idx="3643">
                  <c:v>41140.529862000003</c:v>
                </c:pt>
                <c:pt idx="3644">
                  <c:v>41140.530555999998</c:v>
                </c:pt>
                <c:pt idx="3645">
                  <c:v>41140.53125</c:v>
                </c:pt>
                <c:pt idx="3646">
                  <c:v>41140.531945000002</c:v>
                </c:pt>
                <c:pt idx="3647">
                  <c:v>41140.532638999997</c:v>
                </c:pt>
                <c:pt idx="3648">
                  <c:v>41140.533334</c:v>
                </c:pt>
                <c:pt idx="3649">
                  <c:v>41140.534028000002</c:v>
                </c:pt>
                <c:pt idx="3650">
                  <c:v>41140.534722999997</c:v>
                </c:pt>
                <c:pt idx="3651">
                  <c:v>41140.535416999999</c:v>
                </c:pt>
                <c:pt idx="3652">
                  <c:v>41140.536112000002</c:v>
                </c:pt>
                <c:pt idx="3653">
                  <c:v>41140.536805999996</c:v>
                </c:pt>
                <c:pt idx="3654">
                  <c:v>41140.537499999999</c:v>
                </c:pt>
                <c:pt idx="3655">
                  <c:v>41140.538195000001</c:v>
                </c:pt>
                <c:pt idx="3656">
                  <c:v>41140.538889000003</c:v>
                </c:pt>
                <c:pt idx="3657">
                  <c:v>41140.539583999998</c:v>
                </c:pt>
                <c:pt idx="3658">
                  <c:v>41140.540278</c:v>
                </c:pt>
                <c:pt idx="3659">
                  <c:v>41140.540973000003</c:v>
                </c:pt>
                <c:pt idx="3660">
                  <c:v>41140.541666999998</c:v>
                </c:pt>
                <c:pt idx="3661">
                  <c:v>41140.542362</c:v>
                </c:pt>
                <c:pt idx="3662">
                  <c:v>41140.543056000002</c:v>
                </c:pt>
                <c:pt idx="3663">
                  <c:v>41140.543749999997</c:v>
                </c:pt>
                <c:pt idx="3664">
                  <c:v>41140.544445</c:v>
                </c:pt>
                <c:pt idx="3665">
                  <c:v>41140.545139000002</c:v>
                </c:pt>
                <c:pt idx="3666">
                  <c:v>41140.545833999997</c:v>
                </c:pt>
                <c:pt idx="3667">
                  <c:v>41140.546527999999</c:v>
                </c:pt>
                <c:pt idx="3668">
                  <c:v>41140.547223000001</c:v>
                </c:pt>
                <c:pt idx="3669">
                  <c:v>41140.547917000004</c:v>
                </c:pt>
                <c:pt idx="3670">
                  <c:v>41140.548611999999</c:v>
                </c:pt>
                <c:pt idx="3671">
                  <c:v>41140.549306000001</c:v>
                </c:pt>
                <c:pt idx="3672">
                  <c:v>41140.550000000003</c:v>
                </c:pt>
                <c:pt idx="3673">
                  <c:v>41140.550694999998</c:v>
                </c:pt>
                <c:pt idx="3674">
                  <c:v>41140.551389</c:v>
                </c:pt>
                <c:pt idx="3675">
                  <c:v>41140.552084000003</c:v>
                </c:pt>
                <c:pt idx="3676">
                  <c:v>41140.552777999997</c:v>
                </c:pt>
                <c:pt idx="3677">
                  <c:v>41140.553473</c:v>
                </c:pt>
                <c:pt idx="3678">
                  <c:v>41140.554167000002</c:v>
                </c:pt>
                <c:pt idx="3679">
                  <c:v>41140.554861999997</c:v>
                </c:pt>
                <c:pt idx="3680">
                  <c:v>41140.555555999999</c:v>
                </c:pt>
                <c:pt idx="3681">
                  <c:v>41140.556250000001</c:v>
                </c:pt>
                <c:pt idx="3682">
                  <c:v>41140.556944999997</c:v>
                </c:pt>
                <c:pt idx="3683">
                  <c:v>41140.557638999999</c:v>
                </c:pt>
                <c:pt idx="3684">
                  <c:v>41140.558334000001</c:v>
                </c:pt>
                <c:pt idx="3685">
                  <c:v>41140.559028000003</c:v>
                </c:pt>
                <c:pt idx="3686">
                  <c:v>41140.559722999998</c:v>
                </c:pt>
                <c:pt idx="3687">
                  <c:v>41140.560417000001</c:v>
                </c:pt>
                <c:pt idx="3688">
                  <c:v>41140.561112000003</c:v>
                </c:pt>
                <c:pt idx="3689">
                  <c:v>41140.561805999998</c:v>
                </c:pt>
                <c:pt idx="3690">
                  <c:v>41140.5625</c:v>
                </c:pt>
                <c:pt idx="3691">
                  <c:v>41140.563195000002</c:v>
                </c:pt>
                <c:pt idx="3692">
                  <c:v>41140.563888999997</c:v>
                </c:pt>
                <c:pt idx="3693">
                  <c:v>41140.564584</c:v>
                </c:pt>
                <c:pt idx="3694">
                  <c:v>41140.565278000002</c:v>
                </c:pt>
                <c:pt idx="3695">
                  <c:v>41140.565972999997</c:v>
                </c:pt>
                <c:pt idx="3696">
                  <c:v>41140.566666999999</c:v>
                </c:pt>
                <c:pt idx="3697">
                  <c:v>41140.567362000002</c:v>
                </c:pt>
                <c:pt idx="3698">
                  <c:v>41140.568055999996</c:v>
                </c:pt>
                <c:pt idx="3699">
                  <c:v>41140.568749999999</c:v>
                </c:pt>
                <c:pt idx="3700">
                  <c:v>41140.569445000001</c:v>
                </c:pt>
                <c:pt idx="3701">
                  <c:v>41140.570139000003</c:v>
                </c:pt>
                <c:pt idx="3702">
                  <c:v>41140.570833999998</c:v>
                </c:pt>
                <c:pt idx="3703">
                  <c:v>41140.571528</c:v>
                </c:pt>
                <c:pt idx="3704">
                  <c:v>41140.572223000003</c:v>
                </c:pt>
                <c:pt idx="3705">
                  <c:v>41140.572916999998</c:v>
                </c:pt>
                <c:pt idx="3706">
                  <c:v>41140.573612</c:v>
                </c:pt>
                <c:pt idx="3707">
                  <c:v>41140.574306000002</c:v>
                </c:pt>
                <c:pt idx="3708">
                  <c:v>41140.574999999997</c:v>
                </c:pt>
                <c:pt idx="3709">
                  <c:v>41140.575695</c:v>
                </c:pt>
                <c:pt idx="3710">
                  <c:v>41140.576389000002</c:v>
                </c:pt>
                <c:pt idx="3711">
                  <c:v>41140.577083999997</c:v>
                </c:pt>
                <c:pt idx="3712">
                  <c:v>41140.577777999999</c:v>
                </c:pt>
                <c:pt idx="3713">
                  <c:v>41140.578473000001</c:v>
                </c:pt>
                <c:pt idx="3714">
                  <c:v>41140.579167000004</c:v>
                </c:pt>
                <c:pt idx="3715">
                  <c:v>41140.579861999999</c:v>
                </c:pt>
                <c:pt idx="3716">
                  <c:v>41140.580556000001</c:v>
                </c:pt>
                <c:pt idx="3717">
                  <c:v>41140.581250000003</c:v>
                </c:pt>
                <c:pt idx="3718">
                  <c:v>41140.581944999998</c:v>
                </c:pt>
                <c:pt idx="3719">
                  <c:v>41140.582639</c:v>
                </c:pt>
                <c:pt idx="3720">
                  <c:v>41140.583334000003</c:v>
                </c:pt>
                <c:pt idx="3721">
                  <c:v>41140.584027999997</c:v>
                </c:pt>
                <c:pt idx="3722">
                  <c:v>41140.584723</c:v>
                </c:pt>
                <c:pt idx="3723">
                  <c:v>41140.585417000002</c:v>
                </c:pt>
                <c:pt idx="3724">
                  <c:v>41140.586111999997</c:v>
                </c:pt>
                <c:pt idx="3725">
                  <c:v>41140.586805999999</c:v>
                </c:pt>
                <c:pt idx="3726">
                  <c:v>41140.587500000001</c:v>
                </c:pt>
                <c:pt idx="3727">
                  <c:v>41140.588194999997</c:v>
                </c:pt>
                <c:pt idx="3728">
                  <c:v>41140.588888999999</c:v>
                </c:pt>
                <c:pt idx="3729">
                  <c:v>41140.589584000001</c:v>
                </c:pt>
                <c:pt idx="3730">
                  <c:v>41140.590278000003</c:v>
                </c:pt>
                <c:pt idx="3731">
                  <c:v>41140.590972999998</c:v>
                </c:pt>
                <c:pt idx="3732">
                  <c:v>41140.591667000001</c:v>
                </c:pt>
                <c:pt idx="3733">
                  <c:v>41140.592362000003</c:v>
                </c:pt>
                <c:pt idx="3734">
                  <c:v>41140.593055999998</c:v>
                </c:pt>
                <c:pt idx="3735">
                  <c:v>41140.59375</c:v>
                </c:pt>
                <c:pt idx="3736">
                  <c:v>41140.594445000002</c:v>
                </c:pt>
                <c:pt idx="3737">
                  <c:v>41140.595138999997</c:v>
                </c:pt>
                <c:pt idx="3738">
                  <c:v>41140.595834</c:v>
                </c:pt>
                <c:pt idx="3739">
                  <c:v>41140.596528000002</c:v>
                </c:pt>
                <c:pt idx="3740">
                  <c:v>41140.597222999997</c:v>
                </c:pt>
                <c:pt idx="3741">
                  <c:v>41140.597916999999</c:v>
                </c:pt>
                <c:pt idx="3742">
                  <c:v>41140.598612000002</c:v>
                </c:pt>
                <c:pt idx="3743">
                  <c:v>41140.599305999996</c:v>
                </c:pt>
                <c:pt idx="3744">
                  <c:v>41140.6</c:v>
                </c:pt>
                <c:pt idx="3745">
                  <c:v>41140.600695000001</c:v>
                </c:pt>
                <c:pt idx="3746">
                  <c:v>41140.601389000003</c:v>
                </c:pt>
                <c:pt idx="3747">
                  <c:v>41140.602083999998</c:v>
                </c:pt>
                <c:pt idx="3748">
                  <c:v>41140.602778</c:v>
                </c:pt>
                <c:pt idx="3749">
                  <c:v>41140.603473000003</c:v>
                </c:pt>
                <c:pt idx="3750">
                  <c:v>41140.604166999998</c:v>
                </c:pt>
                <c:pt idx="3751">
                  <c:v>41140.604862</c:v>
                </c:pt>
                <c:pt idx="3752">
                  <c:v>41140.605556000002</c:v>
                </c:pt>
                <c:pt idx="3753">
                  <c:v>41140.606249999997</c:v>
                </c:pt>
                <c:pt idx="3754">
                  <c:v>41140.606945</c:v>
                </c:pt>
                <c:pt idx="3755">
                  <c:v>41140.607639000002</c:v>
                </c:pt>
                <c:pt idx="3756">
                  <c:v>41140.608333999997</c:v>
                </c:pt>
                <c:pt idx="3757">
                  <c:v>41140.609027999999</c:v>
                </c:pt>
                <c:pt idx="3758">
                  <c:v>41140.609723000001</c:v>
                </c:pt>
                <c:pt idx="3759">
                  <c:v>41140.610417000004</c:v>
                </c:pt>
                <c:pt idx="3760">
                  <c:v>41140.611111999999</c:v>
                </c:pt>
                <c:pt idx="3761">
                  <c:v>41140.611806000001</c:v>
                </c:pt>
                <c:pt idx="3762">
                  <c:v>41140.612500000003</c:v>
                </c:pt>
                <c:pt idx="3763">
                  <c:v>41140.613194999998</c:v>
                </c:pt>
                <c:pt idx="3764">
                  <c:v>41140.613889</c:v>
                </c:pt>
                <c:pt idx="3765">
                  <c:v>41140.614584000003</c:v>
                </c:pt>
                <c:pt idx="3766">
                  <c:v>41140.615277999997</c:v>
                </c:pt>
                <c:pt idx="3767">
                  <c:v>41140.615973</c:v>
                </c:pt>
                <c:pt idx="3768">
                  <c:v>41140.616667000002</c:v>
                </c:pt>
                <c:pt idx="3769">
                  <c:v>41140.617361999997</c:v>
                </c:pt>
                <c:pt idx="3770">
                  <c:v>41140.618055999999</c:v>
                </c:pt>
                <c:pt idx="3771">
                  <c:v>41140.618750000001</c:v>
                </c:pt>
                <c:pt idx="3772">
                  <c:v>41140.619444999997</c:v>
                </c:pt>
                <c:pt idx="3773">
                  <c:v>41140.620138999999</c:v>
                </c:pt>
                <c:pt idx="3774">
                  <c:v>41140.620834000001</c:v>
                </c:pt>
                <c:pt idx="3775">
                  <c:v>41140.621528000003</c:v>
                </c:pt>
                <c:pt idx="3776">
                  <c:v>41140.622222999998</c:v>
                </c:pt>
                <c:pt idx="3777">
                  <c:v>41140.622917000001</c:v>
                </c:pt>
                <c:pt idx="3778">
                  <c:v>41140.623612000003</c:v>
                </c:pt>
                <c:pt idx="3779">
                  <c:v>41140.624305999998</c:v>
                </c:pt>
                <c:pt idx="3780">
                  <c:v>41140.625</c:v>
                </c:pt>
                <c:pt idx="3781">
                  <c:v>41140.625695000002</c:v>
                </c:pt>
                <c:pt idx="3782">
                  <c:v>41140.626388999997</c:v>
                </c:pt>
                <c:pt idx="3783">
                  <c:v>41140.627084</c:v>
                </c:pt>
                <c:pt idx="3784">
                  <c:v>41140.627778000002</c:v>
                </c:pt>
                <c:pt idx="3785">
                  <c:v>41140.628472999997</c:v>
                </c:pt>
                <c:pt idx="3786">
                  <c:v>41140.629166999999</c:v>
                </c:pt>
                <c:pt idx="3787">
                  <c:v>41140.629862000002</c:v>
                </c:pt>
                <c:pt idx="3788">
                  <c:v>41140.630555999996</c:v>
                </c:pt>
                <c:pt idx="3789">
                  <c:v>41140.631249999999</c:v>
                </c:pt>
                <c:pt idx="3790">
                  <c:v>41140.631945000001</c:v>
                </c:pt>
                <c:pt idx="3791">
                  <c:v>41140.632639000003</c:v>
                </c:pt>
                <c:pt idx="3792">
                  <c:v>41140.633333999998</c:v>
                </c:pt>
                <c:pt idx="3793">
                  <c:v>41140.634028</c:v>
                </c:pt>
                <c:pt idx="3794">
                  <c:v>41140.634723000003</c:v>
                </c:pt>
                <c:pt idx="3795">
                  <c:v>41140.635416999998</c:v>
                </c:pt>
                <c:pt idx="3796">
                  <c:v>41140.636112</c:v>
                </c:pt>
                <c:pt idx="3797">
                  <c:v>41140.636806000002</c:v>
                </c:pt>
                <c:pt idx="3798">
                  <c:v>41140.637499999997</c:v>
                </c:pt>
                <c:pt idx="3799">
                  <c:v>41140.638195</c:v>
                </c:pt>
                <c:pt idx="3800">
                  <c:v>41140.638889000002</c:v>
                </c:pt>
                <c:pt idx="3801">
                  <c:v>41140.639583999997</c:v>
                </c:pt>
                <c:pt idx="3802">
                  <c:v>41140.640277999999</c:v>
                </c:pt>
                <c:pt idx="3803">
                  <c:v>41140.640973000001</c:v>
                </c:pt>
                <c:pt idx="3804">
                  <c:v>41140.641667000004</c:v>
                </c:pt>
                <c:pt idx="3805">
                  <c:v>41140.642361999999</c:v>
                </c:pt>
                <c:pt idx="3806">
                  <c:v>41140.643056000001</c:v>
                </c:pt>
                <c:pt idx="3807">
                  <c:v>41140.643750000003</c:v>
                </c:pt>
                <c:pt idx="3808">
                  <c:v>41140.644444999998</c:v>
                </c:pt>
                <c:pt idx="3809">
                  <c:v>41140.645139</c:v>
                </c:pt>
                <c:pt idx="3810">
                  <c:v>41140.645834000003</c:v>
                </c:pt>
                <c:pt idx="3811">
                  <c:v>41140.646527999997</c:v>
                </c:pt>
                <c:pt idx="3812">
                  <c:v>41140.647223</c:v>
                </c:pt>
                <c:pt idx="3813">
                  <c:v>41140.647917000002</c:v>
                </c:pt>
                <c:pt idx="3814">
                  <c:v>41140.648611999997</c:v>
                </c:pt>
                <c:pt idx="3815">
                  <c:v>41140.649305999999</c:v>
                </c:pt>
                <c:pt idx="3816">
                  <c:v>41140.65</c:v>
                </c:pt>
                <c:pt idx="3817">
                  <c:v>41140.650694999997</c:v>
                </c:pt>
                <c:pt idx="3818">
                  <c:v>41140.651388999999</c:v>
                </c:pt>
                <c:pt idx="3819">
                  <c:v>41140.652084000001</c:v>
                </c:pt>
                <c:pt idx="3820">
                  <c:v>41140.652778000003</c:v>
                </c:pt>
                <c:pt idx="3821">
                  <c:v>41140.653472999998</c:v>
                </c:pt>
                <c:pt idx="3822">
                  <c:v>41140.654167000001</c:v>
                </c:pt>
                <c:pt idx="3823">
                  <c:v>41140.654862000003</c:v>
                </c:pt>
                <c:pt idx="3824">
                  <c:v>41140.655555999998</c:v>
                </c:pt>
                <c:pt idx="3825">
                  <c:v>41140.65625</c:v>
                </c:pt>
                <c:pt idx="3826">
                  <c:v>41140.656945000002</c:v>
                </c:pt>
                <c:pt idx="3827">
                  <c:v>41140.657638999997</c:v>
                </c:pt>
                <c:pt idx="3828">
                  <c:v>41140.658334</c:v>
                </c:pt>
                <c:pt idx="3829">
                  <c:v>41140.659028000002</c:v>
                </c:pt>
                <c:pt idx="3830">
                  <c:v>41140.659722999997</c:v>
                </c:pt>
                <c:pt idx="3831">
                  <c:v>41140.660416999999</c:v>
                </c:pt>
                <c:pt idx="3832">
                  <c:v>41140.661112000002</c:v>
                </c:pt>
                <c:pt idx="3833">
                  <c:v>41140.661805999996</c:v>
                </c:pt>
                <c:pt idx="3834">
                  <c:v>41140.662499999999</c:v>
                </c:pt>
                <c:pt idx="3835">
                  <c:v>41140.663195000001</c:v>
                </c:pt>
                <c:pt idx="3836">
                  <c:v>41140.663889000003</c:v>
                </c:pt>
                <c:pt idx="3837">
                  <c:v>41140.664583999998</c:v>
                </c:pt>
                <c:pt idx="3838">
                  <c:v>41140.665278</c:v>
                </c:pt>
                <c:pt idx="3839">
                  <c:v>41140.665973000003</c:v>
                </c:pt>
                <c:pt idx="3840">
                  <c:v>41140.666666999998</c:v>
                </c:pt>
                <c:pt idx="3841">
                  <c:v>41140.667362</c:v>
                </c:pt>
                <c:pt idx="3842">
                  <c:v>41140.668056000002</c:v>
                </c:pt>
                <c:pt idx="3843">
                  <c:v>41140.668749999997</c:v>
                </c:pt>
                <c:pt idx="3844">
                  <c:v>41140.669445</c:v>
                </c:pt>
                <c:pt idx="3845">
                  <c:v>41140.670139000002</c:v>
                </c:pt>
                <c:pt idx="3846">
                  <c:v>41140.670833999997</c:v>
                </c:pt>
                <c:pt idx="3847">
                  <c:v>41140.671527999999</c:v>
                </c:pt>
                <c:pt idx="3848">
                  <c:v>41140.672223000001</c:v>
                </c:pt>
                <c:pt idx="3849">
                  <c:v>41140.672917000004</c:v>
                </c:pt>
                <c:pt idx="3850">
                  <c:v>41140.673611999999</c:v>
                </c:pt>
                <c:pt idx="3851">
                  <c:v>41140.674306000001</c:v>
                </c:pt>
                <c:pt idx="3852">
                  <c:v>41140.675000000003</c:v>
                </c:pt>
                <c:pt idx="3853">
                  <c:v>41140.675694999998</c:v>
                </c:pt>
                <c:pt idx="3854">
                  <c:v>41140.676389</c:v>
                </c:pt>
                <c:pt idx="3855">
                  <c:v>41140.677084000003</c:v>
                </c:pt>
                <c:pt idx="3856">
                  <c:v>41140.677777999997</c:v>
                </c:pt>
                <c:pt idx="3857">
                  <c:v>41140.678473</c:v>
                </c:pt>
                <c:pt idx="3858">
                  <c:v>41140.679167000002</c:v>
                </c:pt>
                <c:pt idx="3859">
                  <c:v>41140.679861999997</c:v>
                </c:pt>
                <c:pt idx="3860">
                  <c:v>41140.680555999999</c:v>
                </c:pt>
                <c:pt idx="3861">
                  <c:v>41140.681250000001</c:v>
                </c:pt>
                <c:pt idx="3862">
                  <c:v>41140.681944999997</c:v>
                </c:pt>
                <c:pt idx="3863">
                  <c:v>41140.682638999999</c:v>
                </c:pt>
                <c:pt idx="3864">
                  <c:v>41140.683334000001</c:v>
                </c:pt>
                <c:pt idx="3865">
                  <c:v>41140.684028000003</c:v>
                </c:pt>
                <c:pt idx="3866">
                  <c:v>41140.684722999998</c:v>
                </c:pt>
                <c:pt idx="3867">
                  <c:v>41140.685417000001</c:v>
                </c:pt>
                <c:pt idx="3868">
                  <c:v>41140.686112000003</c:v>
                </c:pt>
                <c:pt idx="3869">
                  <c:v>41140.686805999998</c:v>
                </c:pt>
                <c:pt idx="3870">
                  <c:v>41140.6875</c:v>
                </c:pt>
                <c:pt idx="3871">
                  <c:v>41140.688195000002</c:v>
                </c:pt>
                <c:pt idx="3872">
                  <c:v>41140.688888999997</c:v>
                </c:pt>
                <c:pt idx="3873">
                  <c:v>41140.689584</c:v>
                </c:pt>
                <c:pt idx="3874">
                  <c:v>41140.690278000002</c:v>
                </c:pt>
                <c:pt idx="3875">
                  <c:v>41140.690972999997</c:v>
                </c:pt>
                <c:pt idx="3876">
                  <c:v>41140.691666999999</c:v>
                </c:pt>
                <c:pt idx="3877">
                  <c:v>41140.692362000002</c:v>
                </c:pt>
                <c:pt idx="3878">
                  <c:v>41140.693055999996</c:v>
                </c:pt>
                <c:pt idx="3879">
                  <c:v>41140.693749999999</c:v>
                </c:pt>
                <c:pt idx="3880">
                  <c:v>41140.694445000001</c:v>
                </c:pt>
                <c:pt idx="3881">
                  <c:v>41140.695139000003</c:v>
                </c:pt>
                <c:pt idx="3882">
                  <c:v>41140.695833999998</c:v>
                </c:pt>
                <c:pt idx="3883">
                  <c:v>41140.696528</c:v>
                </c:pt>
                <c:pt idx="3884">
                  <c:v>41140.697223000003</c:v>
                </c:pt>
                <c:pt idx="3885">
                  <c:v>41140.697916999998</c:v>
                </c:pt>
                <c:pt idx="3886">
                  <c:v>41140.698612</c:v>
                </c:pt>
                <c:pt idx="3887">
                  <c:v>41140.699306000002</c:v>
                </c:pt>
                <c:pt idx="3888">
                  <c:v>41140.699999999997</c:v>
                </c:pt>
                <c:pt idx="3889">
                  <c:v>41140.700695</c:v>
                </c:pt>
                <c:pt idx="3890">
                  <c:v>41140.701389000002</c:v>
                </c:pt>
                <c:pt idx="3891">
                  <c:v>41140.702083999997</c:v>
                </c:pt>
                <c:pt idx="3892">
                  <c:v>41140.702777999999</c:v>
                </c:pt>
                <c:pt idx="3893">
                  <c:v>41140.703473000001</c:v>
                </c:pt>
                <c:pt idx="3894">
                  <c:v>41140.704167000004</c:v>
                </c:pt>
                <c:pt idx="3895">
                  <c:v>41140.704861999999</c:v>
                </c:pt>
                <c:pt idx="3896">
                  <c:v>41140.705556000001</c:v>
                </c:pt>
                <c:pt idx="3897">
                  <c:v>41140.706250000003</c:v>
                </c:pt>
                <c:pt idx="3898">
                  <c:v>41140.706944999998</c:v>
                </c:pt>
                <c:pt idx="3899">
                  <c:v>41140.707639</c:v>
                </c:pt>
                <c:pt idx="3900">
                  <c:v>41140.708334000003</c:v>
                </c:pt>
                <c:pt idx="3901">
                  <c:v>41140.709027999997</c:v>
                </c:pt>
                <c:pt idx="3902">
                  <c:v>41140.709723</c:v>
                </c:pt>
                <c:pt idx="3903">
                  <c:v>41140.710417000002</c:v>
                </c:pt>
                <c:pt idx="3904">
                  <c:v>41140.711111999997</c:v>
                </c:pt>
                <c:pt idx="3905">
                  <c:v>41140.711805999999</c:v>
                </c:pt>
                <c:pt idx="3906">
                  <c:v>41140.712500000001</c:v>
                </c:pt>
                <c:pt idx="3907">
                  <c:v>41140.713194999997</c:v>
                </c:pt>
                <c:pt idx="3908">
                  <c:v>41140.713888999999</c:v>
                </c:pt>
                <c:pt idx="3909">
                  <c:v>41140.714584000001</c:v>
                </c:pt>
                <c:pt idx="3910">
                  <c:v>41140.715278000003</c:v>
                </c:pt>
                <c:pt idx="3911">
                  <c:v>41140.715972999998</c:v>
                </c:pt>
                <c:pt idx="3912">
                  <c:v>41140.716667000001</c:v>
                </c:pt>
                <c:pt idx="3913">
                  <c:v>41140.717362000003</c:v>
                </c:pt>
                <c:pt idx="3914">
                  <c:v>41140.718055999998</c:v>
                </c:pt>
                <c:pt idx="3915">
                  <c:v>41140.71875</c:v>
                </c:pt>
                <c:pt idx="3916">
                  <c:v>41140.719445000002</c:v>
                </c:pt>
                <c:pt idx="3917">
                  <c:v>41140.720138999997</c:v>
                </c:pt>
                <c:pt idx="3918">
                  <c:v>41140.720834</c:v>
                </c:pt>
                <c:pt idx="3919">
                  <c:v>41140.721528000002</c:v>
                </c:pt>
                <c:pt idx="3920">
                  <c:v>41140.722222999997</c:v>
                </c:pt>
                <c:pt idx="3921">
                  <c:v>41140.722916999999</c:v>
                </c:pt>
                <c:pt idx="3922">
                  <c:v>41140.723612000002</c:v>
                </c:pt>
                <c:pt idx="3923">
                  <c:v>41140.724305999996</c:v>
                </c:pt>
                <c:pt idx="3924">
                  <c:v>41140.724999999999</c:v>
                </c:pt>
                <c:pt idx="3925">
                  <c:v>41140.725695000001</c:v>
                </c:pt>
                <c:pt idx="3926">
                  <c:v>41140.726389000003</c:v>
                </c:pt>
                <c:pt idx="3927">
                  <c:v>41140.727083999998</c:v>
                </c:pt>
                <c:pt idx="3928">
                  <c:v>41140.727778</c:v>
                </c:pt>
                <c:pt idx="3929">
                  <c:v>41140.728473000003</c:v>
                </c:pt>
                <c:pt idx="3930">
                  <c:v>41140.729166999998</c:v>
                </c:pt>
                <c:pt idx="3931">
                  <c:v>41140.729862</c:v>
                </c:pt>
                <c:pt idx="3932">
                  <c:v>41140.730556000002</c:v>
                </c:pt>
                <c:pt idx="3933">
                  <c:v>41140.731249999997</c:v>
                </c:pt>
                <c:pt idx="3934">
                  <c:v>41140.731945</c:v>
                </c:pt>
                <c:pt idx="3935">
                  <c:v>41140.732639000002</c:v>
                </c:pt>
                <c:pt idx="3936">
                  <c:v>41140.733333999997</c:v>
                </c:pt>
                <c:pt idx="3937">
                  <c:v>41140.734027999999</c:v>
                </c:pt>
                <c:pt idx="3938">
                  <c:v>41140.734723000001</c:v>
                </c:pt>
                <c:pt idx="3939">
                  <c:v>41140.735417000004</c:v>
                </c:pt>
                <c:pt idx="3940">
                  <c:v>41140.736111999999</c:v>
                </c:pt>
                <c:pt idx="3941">
                  <c:v>41140.736806000001</c:v>
                </c:pt>
                <c:pt idx="3942">
                  <c:v>41140.737500000003</c:v>
                </c:pt>
                <c:pt idx="3943">
                  <c:v>41140.738194999998</c:v>
                </c:pt>
                <c:pt idx="3944">
                  <c:v>41140.738889</c:v>
                </c:pt>
                <c:pt idx="3945">
                  <c:v>41140.739584000003</c:v>
                </c:pt>
                <c:pt idx="3946">
                  <c:v>41140.740277999997</c:v>
                </c:pt>
                <c:pt idx="3947">
                  <c:v>41140.740973</c:v>
                </c:pt>
                <c:pt idx="3948">
                  <c:v>41140.741667000002</c:v>
                </c:pt>
                <c:pt idx="3949">
                  <c:v>41140.742361999997</c:v>
                </c:pt>
                <c:pt idx="3950">
                  <c:v>41140.743055999999</c:v>
                </c:pt>
                <c:pt idx="3951">
                  <c:v>41140.743750000001</c:v>
                </c:pt>
                <c:pt idx="3952">
                  <c:v>41140.744444999997</c:v>
                </c:pt>
                <c:pt idx="3953">
                  <c:v>41140.745138999999</c:v>
                </c:pt>
                <c:pt idx="3954">
                  <c:v>41140.745834000001</c:v>
                </c:pt>
                <c:pt idx="3955">
                  <c:v>41140.746528000003</c:v>
                </c:pt>
                <c:pt idx="3956">
                  <c:v>41140.747222999998</c:v>
                </c:pt>
                <c:pt idx="3957">
                  <c:v>41140.747917000001</c:v>
                </c:pt>
                <c:pt idx="3958">
                  <c:v>41140.748612000003</c:v>
                </c:pt>
                <c:pt idx="3959">
                  <c:v>41140.749305999998</c:v>
                </c:pt>
                <c:pt idx="3960">
                  <c:v>41140.75</c:v>
                </c:pt>
                <c:pt idx="3961">
                  <c:v>41140.750695000002</c:v>
                </c:pt>
                <c:pt idx="3962">
                  <c:v>41140.751388999997</c:v>
                </c:pt>
                <c:pt idx="3963">
                  <c:v>41140.752084</c:v>
                </c:pt>
                <c:pt idx="3964">
                  <c:v>41140.752778000002</c:v>
                </c:pt>
                <c:pt idx="3965">
                  <c:v>41140.753472999997</c:v>
                </c:pt>
                <c:pt idx="3966">
                  <c:v>41140.754166999999</c:v>
                </c:pt>
                <c:pt idx="3967">
                  <c:v>41140.754862000002</c:v>
                </c:pt>
                <c:pt idx="3968">
                  <c:v>41140.755555999996</c:v>
                </c:pt>
                <c:pt idx="3969">
                  <c:v>41140.756249999999</c:v>
                </c:pt>
                <c:pt idx="3970">
                  <c:v>41140.756945000001</c:v>
                </c:pt>
                <c:pt idx="3971">
                  <c:v>41140.757639000003</c:v>
                </c:pt>
                <c:pt idx="3972">
                  <c:v>41140.758333999998</c:v>
                </c:pt>
                <c:pt idx="3973">
                  <c:v>41140.759028</c:v>
                </c:pt>
                <c:pt idx="3974">
                  <c:v>41140.759723000003</c:v>
                </c:pt>
                <c:pt idx="3975">
                  <c:v>41140.760416999998</c:v>
                </c:pt>
                <c:pt idx="3976">
                  <c:v>41140.761112</c:v>
                </c:pt>
                <c:pt idx="3977">
                  <c:v>41140.761806000002</c:v>
                </c:pt>
                <c:pt idx="3978">
                  <c:v>41140.762499999997</c:v>
                </c:pt>
                <c:pt idx="3979">
                  <c:v>41140.763195</c:v>
                </c:pt>
                <c:pt idx="3980">
                  <c:v>41140.763889000002</c:v>
                </c:pt>
                <c:pt idx="3981">
                  <c:v>41140.764583999997</c:v>
                </c:pt>
                <c:pt idx="3982">
                  <c:v>41140.765277999999</c:v>
                </c:pt>
                <c:pt idx="3983">
                  <c:v>41140.765973000001</c:v>
                </c:pt>
                <c:pt idx="3984">
                  <c:v>41140.766667000004</c:v>
                </c:pt>
                <c:pt idx="3985">
                  <c:v>41140.767361999999</c:v>
                </c:pt>
                <c:pt idx="3986">
                  <c:v>41140.768056000001</c:v>
                </c:pt>
                <c:pt idx="3987">
                  <c:v>41140.768750000003</c:v>
                </c:pt>
                <c:pt idx="3988">
                  <c:v>41140.769444999998</c:v>
                </c:pt>
                <c:pt idx="3989">
                  <c:v>41140.770139</c:v>
                </c:pt>
                <c:pt idx="3990">
                  <c:v>41140.770834000003</c:v>
                </c:pt>
                <c:pt idx="3991">
                  <c:v>41140.771527999997</c:v>
                </c:pt>
                <c:pt idx="3992">
                  <c:v>41140.772223</c:v>
                </c:pt>
                <c:pt idx="3993">
                  <c:v>41140.772917000002</c:v>
                </c:pt>
                <c:pt idx="3994">
                  <c:v>41140.773611999997</c:v>
                </c:pt>
                <c:pt idx="3995">
                  <c:v>41140.774305999999</c:v>
                </c:pt>
                <c:pt idx="3996">
                  <c:v>41140.775000000001</c:v>
                </c:pt>
                <c:pt idx="3997">
                  <c:v>41140.775694999997</c:v>
                </c:pt>
                <c:pt idx="3998">
                  <c:v>41140.776388999999</c:v>
                </c:pt>
                <c:pt idx="3999">
                  <c:v>41140.777084000001</c:v>
                </c:pt>
                <c:pt idx="4000">
                  <c:v>41140.777778000003</c:v>
                </c:pt>
                <c:pt idx="4001">
                  <c:v>41140.778472999998</c:v>
                </c:pt>
                <c:pt idx="4002">
                  <c:v>41140.779167000001</c:v>
                </c:pt>
                <c:pt idx="4003">
                  <c:v>41140.779862000003</c:v>
                </c:pt>
                <c:pt idx="4004">
                  <c:v>41140.780555999998</c:v>
                </c:pt>
                <c:pt idx="4005">
                  <c:v>41140.78125</c:v>
                </c:pt>
                <c:pt idx="4006">
                  <c:v>41140.781945000002</c:v>
                </c:pt>
                <c:pt idx="4007">
                  <c:v>41140.782638999997</c:v>
                </c:pt>
                <c:pt idx="4008">
                  <c:v>41140.783334</c:v>
                </c:pt>
                <c:pt idx="4009">
                  <c:v>41140.784028000002</c:v>
                </c:pt>
                <c:pt idx="4010">
                  <c:v>41140.784722999997</c:v>
                </c:pt>
                <c:pt idx="4011">
                  <c:v>41140.785416999999</c:v>
                </c:pt>
                <c:pt idx="4012">
                  <c:v>41140.786112000002</c:v>
                </c:pt>
                <c:pt idx="4013">
                  <c:v>41140.786805999996</c:v>
                </c:pt>
                <c:pt idx="4014">
                  <c:v>41140.787499999999</c:v>
                </c:pt>
                <c:pt idx="4015">
                  <c:v>41140.788195000001</c:v>
                </c:pt>
                <c:pt idx="4016">
                  <c:v>41140.788889000003</c:v>
                </c:pt>
                <c:pt idx="4017">
                  <c:v>41140.789583999998</c:v>
                </c:pt>
                <c:pt idx="4018">
                  <c:v>41140.790278</c:v>
                </c:pt>
                <c:pt idx="4019">
                  <c:v>41140.790973000003</c:v>
                </c:pt>
                <c:pt idx="4020">
                  <c:v>41140.791666999998</c:v>
                </c:pt>
                <c:pt idx="4021">
                  <c:v>41140.792362</c:v>
                </c:pt>
                <c:pt idx="4022">
                  <c:v>41140.793056000002</c:v>
                </c:pt>
                <c:pt idx="4023">
                  <c:v>41140.793749999997</c:v>
                </c:pt>
                <c:pt idx="4024">
                  <c:v>41140.794445</c:v>
                </c:pt>
                <c:pt idx="4025">
                  <c:v>41140.795139000002</c:v>
                </c:pt>
                <c:pt idx="4026">
                  <c:v>41140.795833999997</c:v>
                </c:pt>
                <c:pt idx="4027">
                  <c:v>41140.796527999999</c:v>
                </c:pt>
                <c:pt idx="4028">
                  <c:v>41140.797223000001</c:v>
                </c:pt>
                <c:pt idx="4029">
                  <c:v>41140.797917000004</c:v>
                </c:pt>
                <c:pt idx="4030">
                  <c:v>41140.798611999999</c:v>
                </c:pt>
                <c:pt idx="4031">
                  <c:v>41140.799306000001</c:v>
                </c:pt>
                <c:pt idx="4032">
                  <c:v>41140.800000000003</c:v>
                </c:pt>
                <c:pt idx="4033">
                  <c:v>41140.800694999998</c:v>
                </c:pt>
                <c:pt idx="4034">
                  <c:v>41140.801389</c:v>
                </c:pt>
                <c:pt idx="4035">
                  <c:v>41140.802084000003</c:v>
                </c:pt>
                <c:pt idx="4036">
                  <c:v>41140.802777999997</c:v>
                </c:pt>
                <c:pt idx="4037">
                  <c:v>41140.803473</c:v>
                </c:pt>
                <c:pt idx="4038">
                  <c:v>41140.804167000002</c:v>
                </c:pt>
                <c:pt idx="4039">
                  <c:v>41140.804861999997</c:v>
                </c:pt>
                <c:pt idx="4040">
                  <c:v>41140.805555999999</c:v>
                </c:pt>
                <c:pt idx="4041">
                  <c:v>41140.806250000001</c:v>
                </c:pt>
                <c:pt idx="4042">
                  <c:v>41140.806944999997</c:v>
                </c:pt>
                <c:pt idx="4043">
                  <c:v>41140.807638999999</c:v>
                </c:pt>
                <c:pt idx="4044">
                  <c:v>41140.808334000001</c:v>
                </c:pt>
                <c:pt idx="4045">
                  <c:v>41140.809028000003</c:v>
                </c:pt>
                <c:pt idx="4046">
                  <c:v>41140.809722999998</c:v>
                </c:pt>
                <c:pt idx="4047">
                  <c:v>41140.810417000001</c:v>
                </c:pt>
                <c:pt idx="4048">
                  <c:v>41140.811112000003</c:v>
                </c:pt>
                <c:pt idx="4049">
                  <c:v>41140.811805999998</c:v>
                </c:pt>
                <c:pt idx="4050">
                  <c:v>41140.8125</c:v>
                </c:pt>
                <c:pt idx="4051">
                  <c:v>41140.813195000002</c:v>
                </c:pt>
                <c:pt idx="4052">
                  <c:v>41140.813888999997</c:v>
                </c:pt>
                <c:pt idx="4053">
                  <c:v>41140.814584</c:v>
                </c:pt>
                <c:pt idx="4054">
                  <c:v>41140.815278000002</c:v>
                </c:pt>
                <c:pt idx="4055">
                  <c:v>41140.815972999997</c:v>
                </c:pt>
                <c:pt idx="4056">
                  <c:v>41140.816666999999</c:v>
                </c:pt>
                <c:pt idx="4057">
                  <c:v>41140.817362000002</c:v>
                </c:pt>
                <c:pt idx="4058">
                  <c:v>41140.818055999996</c:v>
                </c:pt>
                <c:pt idx="4059">
                  <c:v>41140.818749999999</c:v>
                </c:pt>
                <c:pt idx="4060">
                  <c:v>41140.819445000001</c:v>
                </c:pt>
                <c:pt idx="4061">
                  <c:v>41140.820139000003</c:v>
                </c:pt>
                <c:pt idx="4062">
                  <c:v>41140.820833999998</c:v>
                </c:pt>
                <c:pt idx="4063">
                  <c:v>41140.821528</c:v>
                </c:pt>
                <c:pt idx="4064">
                  <c:v>41140.822223000003</c:v>
                </c:pt>
                <c:pt idx="4065">
                  <c:v>41140.822916999998</c:v>
                </c:pt>
                <c:pt idx="4066">
                  <c:v>41140.823612</c:v>
                </c:pt>
                <c:pt idx="4067">
                  <c:v>41140.824306000002</c:v>
                </c:pt>
                <c:pt idx="4068">
                  <c:v>41140.824999999997</c:v>
                </c:pt>
                <c:pt idx="4069">
                  <c:v>41140.825695</c:v>
                </c:pt>
                <c:pt idx="4070">
                  <c:v>41140.826389000002</c:v>
                </c:pt>
                <c:pt idx="4071">
                  <c:v>41140.827083999997</c:v>
                </c:pt>
                <c:pt idx="4072">
                  <c:v>41140.827777999999</c:v>
                </c:pt>
                <c:pt idx="4073">
                  <c:v>41140.828473000001</c:v>
                </c:pt>
                <c:pt idx="4074">
                  <c:v>41140.829167000004</c:v>
                </c:pt>
                <c:pt idx="4075">
                  <c:v>41140.829861999999</c:v>
                </c:pt>
                <c:pt idx="4076">
                  <c:v>41140.830556000001</c:v>
                </c:pt>
                <c:pt idx="4077">
                  <c:v>41140.831250000003</c:v>
                </c:pt>
                <c:pt idx="4078">
                  <c:v>41140.831944999998</c:v>
                </c:pt>
                <c:pt idx="4079">
                  <c:v>41140.832639</c:v>
                </c:pt>
                <c:pt idx="4080">
                  <c:v>41140.833334000003</c:v>
                </c:pt>
                <c:pt idx="4081">
                  <c:v>41140.834027999997</c:v>
                </c:pt>
                <c:pt idx="4082">
                  <c:v>41140.834723</c:v>
                </c:pt>
                <c:pt idx="4083">
                  <c:v>41140.835417000002</c:v>
                </c:pt>
                <c:pt idx="4084">
                  <c:v>41140.836111999997</c:v>
                </c:pt>
                <c:pt idx="4085">
                  <c:v>41140.836805999999</c:v>
                </c:pt>
                <c:pt idx="4086">
                  <c:v>41140.837500000001</c:v>
                </c:pt>
                <c:pt idx="4087">
                  <c:v>41140.838194999997</c:v>
                </c:pt>
                <c:pt idx="4088">
                  <c:v>41140.838888999999</c:v>
                </c:pt>
                <c:pt idx="4089">
                  <c:v>41140.839584000001</c:v>
                </c:pt>
                <c:pt idx="4090">
                  <c:v>41140.840278000003</c:v>
                </c:pt>
                <c:pt idx="4091">
                  <c:v>41140.840972999998</c:v>
                </c:pt>
                <c:pt idx="4092">
                  <c:v>41140.841667000001</c:v>
                </c:pt>
                <c:pt idx="4093">
                  <c:v>41140.842362000003</c:v>
                </c:pt>
                <c:pt idx="4094">
                  <c:v>41140.843055999998</c:v>
                </c:pt>
                <c:pt idx="4095">
                  <c:v>41140.84375</c:v>
                </c:pt>
                <c:pt idx="4096">
                  <c:v>41140.844445000002</c:v>
                </c:pt>
                <c:pt idx="4097">
                  <c:v>41140.845138999997</c:v>
                </c:pt>
                <c:pt idx="4098">
                  <c:v>41140.845834</c:v>
                </c:pt>
                <c:pt idx="4099">
                  <c:v>41140.846528000002</c:v>
                </c:pt>
                <c:pt idx="4100">
                  <c:v>41140.847222999997</c:v>
                </c:pt>
                <c:pt idx="4101">
                  <c:v>41140.847916999999</c:v>
                </c:pt>
                <c:pt idx="4102">
                  <c:v>41140.848612000002</c:v>
                </c:pt>
                <c:pt idx="4103">
                  <c:v>41140.849305999996</c:v>
                </c:pt>
                <c:pt idx="4104">
                  <c:v>41140.85</c:v>
                </c:pt>
                <c:pt idx="4105">
                  <c:v>41140.850695000001</c:v>
                </c:pt>
                <c:pt idx="4106">
                  <c:v>41140.851389000003</c:v>
                </c:pt>
                <c:pt idx="4107">
                  <c:v>41140.852083999998</c:v>
                </c:pt>
                <c:pt idx="4108">
                  <c:v>41140.852778</c:v>
                </c:pt>
                <c:pt idx="4109">
                  <c:v>41140.853473000003</c:v>
                </c:pt>
                <c:pt idx="4110">
                  <c:v>41140.854166999998</c:v>
                </c:pt>
                <c:pt idx="4111">
                  <c:v>41140.854862</c:v>
                </c:pt>
                <c:pt idx="4112">
                  <c:v>41140.855556000002</c:v>
                </c:pt>
                <c:pt idx="4113">
                  <c:v>41140.856249999997</c:v>
                </c:pt>
                <c:pt idx="4114">
                  <c:v>41140.856945</c:v>
                </c:pt>
                <c:pt idx="4115">
                  <c:v>41140.857639000002</c:v>
                </c:pt>
                <c:pt idx="4116">
                  <c:v>41140.858333999997</c:v>
                </c:pt>
                <c:pt idx="4117">
                  <c:v>41140.859027999999</c:v>
                </c:pt>
                <c:pt idx="4118">
                  <c:v>41140.859723000001</c:v>
                </c:pt>
                <c:pt idx="4119">
                  <c:v>41140.860417000004</c:v>
                </c:pt>
                <c:pt idx="4120">
                  <c:v>41140.861111999999</c:v>
                </c:pt>
                <c:pt idx="4121">
                  <c:v>41140.861806000001</c:v>
                </c:pt>
                <c:pt idx="4122">
                  <c:v>41140.862500000003</c:v>
                </c:pt>
                <c:pt idx="4123">
                  <c:v>41140.863194999998</c:v>
                </c:pt>
                <c:pt idx="4124">
                  <c:v>41140.863889</c:v>
                </c:pt>
                <c:pt idx="4125">
                  <c:v>41140.864584000003</c:v>
                </c:pt>
                <c:pt idx="4126">
                  <c:v>41140.865277999997</c:v>
                </c:pt>
                <c:pt idx="4127">
                  <c:v>41140.865973</c:v>
                </c:pt>
                <c:pt idx="4128">
                  <c:v>41140.866667000002</c:v>
                </c:pt>
                <c:pt idx="4129">
                  <c:v>41140.867361999997</c:v>
                </c:pt>
                <c:pt idx="4130">
                  <c:v>41140.868055999999</c:v>
                </c:pt>
                <c:pt idx="4131">
                  <c:v>41140.868750000001</c:v>
                </c:pt>
                <c:pt idx="4132">
                  <c:v>41140.869444999997</c:v>
                </c:pt>
                <c:pt idx="4133">
                  <c:v>41140.870138999999</c:v>
                </c:pt>
                <c:pt idx="4134">
                  <c:v>41140.870834000001</c:v>
                </c:pt>
                <c:pt idx="4135">
                  <c:v>41140.871528000003</c:v>
                </c:pt>
                <c:pt idx="4136">
                  <c:v>41140.872222999998</c:v>
                </c:pt>
                <c:pt idx="4137">
                  <c:v>41140.872917000001</c:v>
                </c:pt>
                <c:pt idx="4138">
                  <c:v>41140.873612000003</c:v>
                </c:pt>
                <c:pt idx="4139">
                  <c:v>41140.874305999998</c:v>
                </c:pt>
                <c:pt idx="4140">
                  <c:v>41140.875</c:v>
                </c:pt>
                <c:pt idx="4141">
                  <c:v>41140.875695000002</c:v>
                </c:pt>
                <c:pt idx="4142">
                  <c:v>41140.876388999997</c:v>
                </c:pt>
                <c:pt idx="4143">
                  <c:v>41140.877084</c:v>
                </c:pt>
                <c:pt idx="4144">
                  <c:v>41140.877778000002</c:v>
                </c:pt>
                <c:pt idx="4145">
                  <c:v>41140.878472999997</c:v>
                </c:pt>
                <c:pt idx="4146">
                  <c:v>41140.879166999999</c:v>
                </c:pt>
                <c:pt idx="4147">
                  <c:v>41140.879862000002</c:v>
                </c:pt>
                <c:pt idx="4148">
                  <c:v>41140.880555999996</c:v>
                </c:pt>
                <c:pt idx="4149">
                  <c:v>41140.881249999999</c:v>
                </c:pt>
                <c:pt idx="4150">
                  <c:v>41140.881945000001</c:v>
                </c:pt>
                <c:pt idx="4151">
                  <c:v>41140.882639000003</c:v>
                </c:pt>
                <c:pt idx="4152">
                  <c:v>41140.883333999998</c:v>
                </c:pt>
                <c:pt idx="4153">
                  <c:v>41140.884028</c:v>
                </c:pt>
                <c:pt idx="4154">
                  <c:v>41140.884723000003</c:v>
                </c:pt>
                <c:pt idx="4155">
                  <c:v>41140.885416999998</c:v>
                </c:pt>
                <c:pt idx="4156">
                  <c:v>41140.886112</c:v>
                </c:pt>
                <c:pt idx="4157">
                  <c:v>41140.886806000002</c:v>
                </c:pt>
                <c:pt idx="4158">
                  <c:v>41140.887499999997</c:v>
                </c:pt>
                <c:pt idx="4159">
                  <c:v>41140.888195</c:v>
                </c:pt>
                <c:pt idx="4160">
                  <c:v>41140.888889000002</c:v>
                </c:pt>
                <c:pt idx="4161">
                  <c:v>41140.889583999997</c:v>
                </c:pt>
                <c:pt idx="4162">
                  <c:v>41140.890277999999</c:v>
                </c:pt>
                <c:pt idx="4163">
                  <c:v>41140.890973000001</c:v>
                </c:pt>
                <c:pt idx="4164">
                  <c:v>41140.891667000004</c:v>
                </c:pt>
                <c:pt idx="4165">
                  <c:v>41140.892361999999</c:v>
                </c:pt>
                <c:pt idx="4166">
                  <c:v>41140.893056000001</c:v>
                </c:pt>
                <c:pt idx="4167">
                  <c:v>41140.893750000003</c:v>
                </c:pt>
                <c:pt idx="4168">
                  <c:v>41140.894444999998</c:v>
                </c:pt>
                <c:pt idx="4169">
                  <c:v>41140.895139</c:v>
                </c:pt>
                <c:pt idx="4170">
                  <c:v>41140.895834000003</c:v>
                </c:pt>
                <c:pt idx="4171">
                  <c:v>41140.896527999997</c:v>
                </c:pt>
                <c:pt idx="4172">
                  <c:v>41140.897223</c:v>
                </c:pt>
                <c:pt idx="4173">
                  <c:v>41140.897917000002</c:v>
                </c:pt>
                <c:pt idx="4174">
                  <c:v>41140.898611999997</c:v>
                </c:pt>
                <c:pt idx="4175">
                  <c:v>41140.899305999999</c:v>
                </c:pt>
                <c:pt idx="4176">
                  <c:v>41140.9</c:v>
                </c:pt>
                <c:pt idx="4177">
                  <c:v>41140.900694999997</c:v>
                </c:pt>
                <c:pt idx="4178">
                  <c:v>41140.901388999999</c:v>
                </c:pt>
                <c:pt idx="4179">
                  <c:v>41140.902084000001</c:v>
                </c:pt>
                <c:pt idx="4180">
                  <c:v>41140.902778000003</c:v>
                </c:pt>
                <c:pt idx="4181">
                  <c:v>41140.903472999998</c:v>
                </c:pt>
                <c:pt idx="4182">
                  <c:v>41140.904167000001</c:v>
                </c:pt>
                <c:pt idx="4183">
                  <c:v>41140.904862000003</c:v>
                </c:pt>
                <c:pt idx="4184">
                  <c:v>41140.905555999998</c:v>
                </c:pt>
                <c:pt idx="4185">
                  <c:v>41140.90625</c:v>
                </c:pt>
                <c:pt idx="4186">
                  <c:v>41140.906945000002</c:v>
                </c:pt>
                <c:pt idx="4187">
                  <c:v>41140.907638999997</c:v>
                </c:pt>
                <c:pt idx="4188">
                  <c:v>41140.908334</c:v>
                </c:pt>
                <c:pt idx="4189">
                  <c:v>41140.909028000002</c:v>
                </c:pt>
                <c:pt idx="4190">
                  <c:v>41140.909722999997</c:v>
                </c:pt>
                <c:pt idx="4191">
                  <c:v>41140.910416999999</c:v>
                </c:pt>
                <c:pt idx="4192">
                  <c:v>41140.911112000002</c:v>
                </c:pt>
                <c:pt idx="4193">
                  <c:v>41140.911805999996</c:v>
                </c:pt>
                <c:pt idx="4194">
                  <c:v>41140.912499999999</c:v>
                </c:pt>
                <c:pt idx="4195">
                  <c:v>41140.913195000001</c:v>
                </c:pt>
                <c:pt idx="4196">
                  <c:v>41140.913889000003</c:v>
                </c:pt>
                <c:pt idx="4197">
                  <c:v>41140.914583999998</c:v>
                </c:pt>
                <c:pt idx="4198">
                  <c:v>41140.915278</c:v>
                </c:pt>
                <c:pt idx="4199">
                  <c:v>41140.915973000003</c:v>
                </c:pt>
                <c:pt idx="4200">
                  <c:v>41140.916666999998</c:v>
                </c:pt>
                <c:pt idx="4201">
                  <c:v>41140.917362</c:v>
                </c:pt>
                <c:pt idx="4202">
                  <c:v>41140.918056000002</c:v>
                </c:pt>
                <c:pt idx="4203">
                  <c:v>41140.918749999997</c:v>
                </c:pt>
                <c:pt idx="4204">
                  <c:v>41140.919445</c:v>
                </c:pt>
                <c:pt idx="4205">
                  <c:v>41140.920139000002</c:v>
                </c:pt>
                <c:pt idx="4206">
                  <c:v>41140.920833999997</c:v>
                </c:pt>
                <c:pt idx="4207">
                  <c:v>41140.921527999999</c:v>
                </c:pt>
                <c:pt idx="4208">
                  <c:v>41140.922223000001</c:v>
                </c:pt>
                <c:pt idx="4209">
                  <c:v>41140.922917000004</c:v>
                </c:pt>
                <c:pt idx="4210">
                  <c:v>41140.923611999999</c:v>
                </c:pt>
                <c:pt idx="4211">
                  <c:v>41140.924306000001</c:v>
                </c:pt>
                <c:pt idx="4212">
                  <c:v>41140.925000000003</c:v>
                </c:pt>
                <c:pt idx="4213">
                  <c:v>41140.925694999998</c:v>
                </c:pt>
                <c:pt idx="4214">
                  <c:v>41140.926389</c:v>
                </c:pt>
                <c:pt idx="4215">
                  <c:v>41140.927084000003</c:v>
                </c:pt>
                <c:pt idx="4216">
                  <c:v>41140.927777999997</c:v>
                </c:pt>
                <c:pt idx="4217">
                  <c:v>41140.928473</c:v>
                </c:pt>
                <c:pt idx="4218">
                  <c:v>41140.929167000002</c:v>
                </c:pt>
                <c:pt idx="4219">
                  <c:v>41140.929861999997</c:v>
                </c:pt>
                <c:pt idx="4220">
                  <c:v>41140.930555999999</c:v>
                </c:pt>
                <c:pt idx="4221">
                  <c:v>41140.931250000001</c:v>
                </c:pt>
                <c:pt idx="4222">
                  <c:v>41140.931944999997</c:v>
                </c:pt>
                <c:pt idx="4223">
                  <c:v>41140.932638999999</c:v>
                </c:pt>
                <c:pt idx="4224">
                  <c:v>41140.933334000001</c:v>
                </c:pt>
                <c:pt idx="4225">
                  <c:v>41140.934028000003</c:v>
                </c:pt>
                <c:pt idx="4226">
                  <c:v>41140.934722999998</c:v>
                </c:pt>
                <c:pt idx="4227">
                  <c:v>41140.935417000001</c:v>
                </c:pt>
                <c:pt idx="4228">
                  <c:v>41140.936112000003</c:v>
                </c:pt>
                <c:pt idx="4229">
                  <c:v>41140.936805999998</c:v>
                </c:pt>
                <c:pt idx="4230">
                  <c:v>41140.9375</c:v>
                </c:pt>
                <c:pt idx="4231">
                  <c:v>41140.938195000002</c:v>
                </c:pt>
                <c:pt idx="4232">
                  <c:v>41140.938888999997</c:v>
                </c:pt>
                <c:pt idx="4233">
                  <c:v>41140.939584</c:v>
                </c:pt>
                <c:pt idx="4234">
                  <c:v>41140.940278000002</c:v>
                </c:pt>
                <c:pt idx="4235">
                  <c:v>41140.940972999997</c:v>
                </c:pt>
                <c:pt idx="4236">
                  <c:v>41140.941666999999</c:v>
                </c:pt>
                <c:pt idx="4237">
                  <c:v>41140.942362000002</c:v>
                </c:pt>
                <c:pt idx="4238">
                  <c:v>41140.943055999996</c:v>
                </c:pt>
                <c:pt idx="4239">
                  <c:v>41140.943749999999</c:v>
                </c:pt>
                <c:pt idx="4240">
                  <c:v>41140.944445000001</c:v>
                </c:pt>
                <c:pt idx="4241">
                  <c:v>41140.945139000003</c:v>
                </c:pt>
                <c:pt idx="4242">
                  <c:v>41140.945833999998</c:v>
                </c:pt>
                <c:pt idx="4243">
                  <c:v>41140.946528</c:v>
                </c:pt>
                <c:pt idx="4244">
                  <c:v>41140.947223000003</c:v>
                </c:pt>
                <c:pt idx="4245">
                  <c:v>41140.947916999998</c:v>
                </c:pt>
                <c:pt idx="4246">
                  <c:v>41140.948612</c:v>
                </c:pt>
                <c:pt idx="4247">
                  <c:v>41140.949306000002</c:v>
                </c:pt>
                <c:pt idx="4248">
                  <c:v>41140.949999999997</c:v>
                </c:pt>
                <c:pt idx="4249">
                  <c:v>41140.950695</c:v>
                </c:pt>
                <c:pt idx="4250">
                  <c:v>41140.951389000002</c:v>
                </c:pt>
                <c:pt idx="4251">
                  <c:v>41140.952083999997</c:v>
                </c:pt>
                <c:pt idx="4252">
                  <c:v>41140.952777999999</c:v>
                </c:pt>
                <c:pt idx="4253">
                  <c:v>41140.953473000001</c:v>
                </c:pt>
                <c:pt idx="4254">
                  <c:v>41140.954167000004</c:v>
                </c:pt>
                <c:pt idx="4255">
                  <c:v>41140.954861999999</c:v>
                </c:pt>
                <c:pt idx="4256">
                  <c:v>41140.955556000001</c:v>
                </c:pt>
                <c:pt idx="4257">
                  <c:v>41140.956250000003</c:v>
                </c:pt>
                <c:pt idx="4258">
                  <c:v>41140.956944999998</c:v>
                </c:pt>
                <c:pt idx="4259">
                  <c:v>41140.957639</c:v>
                </c:pt>
                <c:pt idx="4260">
                  <c:v>41140.958334000003</c:v>
                </c:pt>
                <c:pt idx="4261">
                  <c:v>41140.959027999997</c:v>
                </c:pt>
                <c:pt idx="4262">
                  <c:v>41140.959723</c:v>
                </c:pt>
                <c:pt idx="4263">
                  <c:v>41140.960417000002</c:v>
                </c:pt>
                <c:pt idx="4264">
                  <c:v>41140.961111999997</c:v>
                </c:pt>
                <c:pt idx="4265">
                  <c:v>41140.961805999999</c:v>
                </c:pt>
                <c:pt idx="4266">
                  <c:v>41140.962500000001</c:v>
                </c:pt>
                <c:pt idx="4267">
                  <c:v>41140.963194999997</c:v>
                </c:pt>
                <c:pt idx="4268">
                  <c:v>41140.963888999999</c:v>
                </c:pt>
                <c:pt idx="4269">
                  <c:v>41140.964584000001</c:v>
                </c:pt>
                <c:pt idx="4270">
                  <c:v>41140.965278000003</c:v>
                </c:pt>
                <c:pt idx="4271">
                  <c:v>41140.965972999998</c:v>
                </c:pt>
                <c:pt idx="4272">
                  <c:v>41140.966667000001</c:v>
                </c:pt>
                <c:pt idx="4273">
                  <c:v>41140.967362000003</c:v>
                </c:pt>
                <c:pt idx="4274">
                  <c:v>41140.968055999998</c:v>
                </c:pt>
                <c:pt idx="4275">
                  <c:v>41140.96875</c:v>
                </c:pt>
                <c:pt idx="4276">
                  <c:v>41140.969445000002</c:v>
                </c:pt>
                <c:pt idx="4277">
                  <c:v>41140.970138999997</c:v>
                </c:pt>
                <c:pt idx="4278">
                  <c:v>41140.970834</c:v>
                </c:pt>
                <c:pt idx="4279">
                  <c:v>41140.971528000002</c:v>
                </c:pt>
                <c:pt idx="4280">
                  <c:v>41140.972222999997</c:v>
                </c:pt>
                <c:pt idx="4281">
                  <c:v>41140.972916999999</c:v>
                </c:pt>
                <c:pt idx="4282">
                  <c:v>41140.973612000002</c:v>
                </c:pt>
                <c:pt idx="4283">
                  <c:v>41140.974305999996</c:v>
                </c:pt>
                <c:pt idx="4284">
                  <c:v>41140.974999999999</c:v>
                </c:pt>
                <c:pt idx="4285">
                  <c:v>41140.975695000001</c:v>
                </c:pt>
                <c:pt idx="4286">
                  <c:v>41140.976389000003</c:v>
                </c:pt>
                <c:pt idx="4287">
                  <c:v>41140.977083999998</c:v>
                </c:pt>
                <c:pt idx="4288">
                  <c:v>41140.977778</c:v>
                </c:pt>
                <c:pt idx="4289">
                  <c:v>41140.978473000003</c:v>
                </c:pt>
                <c:pt idx="4290">
                  <c:v>41140.979166999998</c:v>
                </c:pt>
                <c:pt idx="4291">
                  <c:v>41140.979862</c:v>
                </c:pt>
                <c:pt idx="4292">
                  <c:v>41140.980556000002</c:v>
                </c:pt>
                <c:pt idx="4293">
                  <c:v>41140.981249999997</c:v>
                </c:pt>
                <c:pt idx="4294">
                  <c:v>41140.981945</c:v>
                </c:pt>
                <c:pt idx="4295">
                  <c:v>41140.982639000002</c:v>
                </c:pt>
                <c:pt idx="4296">
                  <c:v>41140.983333999997</c:v>
                </c:pt>
                <c:pt idx="4297">
                  <c:v>41140.984027999999</c:v>
                </c:pt>
                <c:pt idx="4298">
                  <c:v>41140.984723000001</c:v>
                </c:pt>
                <c:pt idx="4299">
                  <c:v>41140.985417000004</c:v>
                </c:pt>
                <c:pt idx="4300">
                  <c:v>41140.986111999999</c:v>
                </c:pt>
                <c:pt idx="4301">
                  <c:v>41140.986806000001</c:v>
                </c:pt>
                <c:pt idx="4302">
                  <c:v>41140.987500000003</c:v>
                </c:pt>
                <c:pt idx="4303">
                  <c:v>41140.988194999998</c:v>
                </c:pt>
                <c:pt idx="4304">
                  <c:v>41140.988889</c:v>
                </c:pt>
                <c:pt idx="4305">
                  <c:v>41140.989584000003</c:v>
                </c:pt>
                <c:pt idx="4306">
                  <c:v>41140.990277999997</c:v>
                </c:pt>
                <c:pt idx="4307">
                  <c:v>41140.990973</c:v>
                </c:pt>
                <c:pt idx="4308">
                  <c:v>41140.991667000002</c:v>
                </c:pt>
                <c:pt idx="4309">
                  <c:v>41140.992361999997</c:v>
                </c:pt>
                <c:pt idx="4310">
                  <c:v>41140.993055999999</c:v>
                </c:pt>
                <c:pt idx="4311">
                  <c:v>41140.993750000001</c:v>
                </c:pt>
                <c:pt idx="4312">
                  <c:v>41140.994444999997</c:v>
                </c:pt>
                <c:pt idx="4313">
                  <c:v>41140.995138999999</c:v>
                </c:pt>
                <c:pt idx="4314">
                  <c:v>41140.995834000001</c:v>
                </c:pt>
                <c:pt idx="4315">
                  <c:v>41140.996528000003</c:v>
                </c:pt>
                <c:pt idx="4316">
                  <c:v>41140.997222999998</c:v>
                </c:pt>
                <c:pt idx="4317">
                  <c:v>41140.997917000001</c:v>
                </c:pt>
                <c:pt idx="4318">
                  <c:v>41140.998612000003</c:v>
                </c:pt>
                <c:pt idx="4319">
                  <c:v>41140.999305999998</c:v>
                </c:pt>
                <c:pt idx="4320">
                  <c:v>41141</c:v>
                </c:pt>
                <c:pt idx="4321">
                  <c:v>41141.000695000002</c:v>
                </c:pt>
                <c:pt idx="4322">
                  <c:v>41141.001388999997</c:v>
                </c:pt>
                <c:pt idx="4323">
                  <c:v>41141.002084</c:v>
                </c:pt>
                <c:pt idx="4324">
                  <c:v>41141.002778000002</c:v>
                </c:pt>
                <c:pt idx="4325">
                  <c:v>41141.003472999997</c:v>
                </c:pt>
                <c:pt idx="4326">
                  <c:v>41141.004166999999</c:v>
                </c:pt>
                <c:pt idx="4327">
                  <c:v>41141.004862000002</c:v>
                </c:pt>
                <c:pt idx="4328">
                  <c:v>41141.005555999996</c:v>
                </c:pt>
                <c:pt idx="4329">
                  <c:v>41141.006249999999</c:v>
                </c:pt>
                <c:pt idx="4330">
                  <c:v>41141.006945000001</c:v>
                </c:pt>
                <c:pt idx="4331">
                  <c:v>41141.007639000003</c:v>
                </c:pt>
                <c:pt idx="4332">
                  <c:v>41141.008333999998</c:v>
                </c:pt>
                <c:pt idx="4333">
                  <c:v>41141.009028</c:v>
                </c:pt>
                <c:pt idx="4334">
                  <c:v>41141.009723000003</c:v>
                </c:pt>
                <c:pt idx="4335">
                  <c:v>41141.010416999998</c:v>
                </c:pt>
                <c:pt idx="4336">
                  <c:v>41141.011112</c:v>
                </c:pt>
                <c:pt idx="4337">
                  <c:v>41141.011806000002</c:v>
                </c:pt>
                <c:pt idx="4338">
                  <c:v>41141.012499999997</c:v>
                </c:pt>
                <c:pt idx="4339">
                  <c:v>41141.013195</c:v>
                </c:pt>
                <c:pt idx="4340">
                  <c:v>41141.013889000002</c:v>
                </c:pt>
                <c:pt idx="4341">
                  <c:v>41141.014583999997</c:v>
                </c:pt>
                <c:pt idx="4342">
                  <c:v>41141.015277999999</c:v>
                </c:pt>
                <c:pt idx="4343">
                  <c:v>41141.015973000001</c:v>
                </c:pt>
                <c:pt idx="4344">
                  <c:v>41141.016667000004</c:v>
                </c:pt>
                <c:pt idx="4345">
                  <c:v>41141.017361999999</c:v>
                </c:pt>
                <c:pt idx="4346">
                  <c:v>41141.018056000001</c:v>
                </c:pt>
                <c:pt idx="4347">
                  <c:v>41141.018750000003</c:v>
                </c:pt>
                <c:pt idx="4348">
                  <c:v>41141.019444999998</c:v>
                </c:pt>
                <c:pt idx="4349">
                  <c:v>41141.020139</c:v>
                </c:pt>
                <c:pt idx="4350">
                  <c:v>41141.020834000003</c:v>
                </c:pt>
                <c:pt idx="4351">
                  <c:v>41141.021527999997</c:v>
                </c:pt>
                <c:pt idx="4352">
                  <c:v>41141.022223</c:v>
                </c:pt>
                <c:pt idx="4353">
                  <c:v>41141.022917000002</c:v>
                </c:pt>
                <c:pt idx="4354">
                  <c:v>41141.023611999997</c:v>
                </c:pt>
                <c:pt idx="4355">
                  <c:v>41141.024305999999</c:v>
                </c:pt>
                <c:pt idx="4356">
                  <c:v>41141.025000000001</c:v>
                </c:pt>
                <c:pt idx="4357">
                  <c:v>41141.025694999997</c:v>
                </c:pt>
                <c:pt idx="4358">
                  <c:v>41141.026388999999</c:v>
                </c:pt>
                <c:pt idx="4359">
                  <c:v>41141.027084000001</c:v>
                </c:pt>
                <c:pt idx="4360">
                  <c:v>41141.027778000003</c:v>
                </c:pt>
                <c:pt idx="4361">
                  <c:v>41141.028472999998</c:v>
                </c:pt>
                <c:pt idx="4362">
                  <c:v>41141.029167000001</c:v>
                </c:pt>
                <c:pt idx="4363">
                  <c:v>41141.029862000003</c:v>
                </c:pt>
                <c:pt idx="4364">
                  <c:v>41141.030555999998</c:v>
                </c:pt>
                <c:pt idx="4365">
                  <c:v>41141.03125</c:v>
                </c:pt>
                <c:pt idx="4366">
                  <c:v>41141.031945000002</c:v>
                </c:pt>
                <c:pt idx="4367">
                  <c:v>41141.032638999997</c:v>
                </c:pt>
                <c:pt idx="4368">
                  <c:v>41141.033334</c:v>
                </c:pt>
                <c:pt idx="4369">
                  <c:v>41141.034028000002</c:v>
                </c:pt>
                <c:pt idx="4370">
                  <c:v>41141.034722999997</c:v>
                </c:pt>
                <c:pt idx="4371">
                  <c:v>41141.035416999999</c:v>
                </c:pt>
                <c:pt idx="4372">
                  <c:v>41141.036112000002</c:v>
                </c:pt>
                <c:pt idx="4373">
                  <c:v>41141.036805999996</c:v>
                </c:pt>
                <c:pt idx="4374">
                  <c:v>41141.037499999999</c:v>
                </c:pt>
                <c:pt idx="4375">
                  <c:v>41141.038195000001</c:v>
                </c:pt>
                <c:pt idx="4376">
                  <c:v>41141.038889000003</c:v>
                </c:pt>
                <c:pt idx="4377">
                  <c:v>41141.039583999998</c:v>
                </c:pt>
                <c:pt idx="4378">
                  <c:v>41141.040278</c:v>
                </c:pt>
                <c:pt idx="4379">
                  <c:v>41141.040973000003</c:v>
                </c:pt>
                <c:pt idx="4380">
                  <c:v>41141.041666999998</c:v>
                </c:pt>
                <c:pt idx="4381">
                  <c:v>41141.042362</c:v>
                </c:pt>
                <c:pt idx="4382">
                  <c:v>41141.043056000002</c:v>
                </c:pt>
                <c:pt idx="4383">
                  <c:v>41141.043749999997</c:v>
                </c:pt>
                <c:pt idx="4384">
                  <c:v>41141.044445</c:v>
                </c:pt>
                <c:pt idx="4385">
                  <c:v>41141.045139000002</c:v>
                </c:pt>
                <c:pt idx="4386">
                  <c:v>41141.045833999997</c:v>
                </c:pt>
                <c:pt idx="4387">
                  <c:v>41141.046527999999</c:v>
                </c:pt>
                <c:pt idx="4388">
                  <c:v>41141.047223000001</c:v>
                </c:pt>
                <c:pt idx="4389">
                  <c:v>41141.047917000004</c:v>
                </c:pt>
                <c:pt idx="4390">
                  <c:v>41141.048611999999</c:v>
                </c:pt>
                <c:pt idx="4391">
                  <c:v>41141.049306000001</c:v>
                </c:pt>
                <c:pt idx="4392">
                  <c:v>41141.050000000003</c:v>
                </c:pt>
                <c:pt idx="4393">
                  <c:v>41141.050694999998</c:v>
                </c:pt>
                <c:pt idx="4394">
                  <c:v>41141.051389</c:v>
                </c:pt>
                <c:pt idx="4395">
                  <c:v>41141.052084000003</c:v>
                </c:pt>
                <c:pt idx="4396">
                  <c:v>41141.052777999997</c:v>
                </c:pt>
                <c:pt idx="4397">
                  <c:v>41141.053473</c:v>
                </c:pt>
                <c:pt idx="4398">
                  <c:v>41141.054167000002</c:v>
                </c:pt>
                <c:pt idx="4399">
                  <c:v>41141.054861999997</c:v>
                </c:pt>
                <c:pt idx="4400">
                  <c:v>41141.055555999999</c:v>
                </c:pt>
                <c:pt idx="4401">
                  <c:v>41141.056250000001</c:v>
                </c:pt>
                <c:pt idx="4402">
                  <c:v>41141.056944999997</c:v>
                </c:pt>
                <c:pt idx="4403">
                  <c:v>41141.057638999999</c:v>
                </c:pt>
                <c:pt idx="4404">
                  <c:v>41141.058334000001</c:v>
                </c:pt>
                <c:pt idx="4405">
                  <c:v>41141.059028000003</c:v>
                </c:pt>
                <c:pt idx="4406">
                  <c:v>41141.059722999998</c:v>
                </c:pt>
                <c:pt idx="4407">
                  <c:v>41141.060417000001</c:v>
                </c:pt>
                <c:pt idx="4408">
                  <c:v>41141.061112000003</c:v>
                </c:pt>
                <c:pt idx="4409">
                  <c:v>41141.061805999998</c:v>
                </c:pt>
                <c:pt idx="4410">
                  <c:v>41141.0625</c:v>
                </c:pt>
                <c:pt idx="4411">
                  <c:v>41141.063195000002</c:v>
                </c:pt>
                <c:pt idx="4412">
                  <c:v>41141.063888999997</c:v>
                </c:pt>
                <c:pt idx="4413">
                  <c:v>41141.064584</c:v>
                </c:pt>
                <c:pt idx="4414">
                  <c:v>41141.065278000002</c:v>
                </c:pt>
                <c:pt idx="4415">
                  <c:v>41141.065972999997</c:v>
                </c:pt>
                <c:pt idx="4416">
                  <c:v>41141.066666999999</c:v>
                </c:pt>
                <c:pt idx="4417">
                  <c:v>41141.067362000002</c:v>
                </c:pt>
                <c:pt idx="4418">
                  <c:v>41141.068055999996</c:v>
                </c:pt>
                <c:pt idx="4419">
                  <c:v>41141.068749999999</c:v>
                </c:pt>
                <c:pt idx="4420">
                  <c:v>41141.069445000001</c:v>
                </c:pt>
                <c:pt idx="4421">
                  <c:v>41141.070139000003</c:v>
                </c:pt>
                <c:pt idx="4422">
                  <c:v>41141.070833999998</c:v>
                </c:pt>
                <c:pt idx="4423">
                  <c:v>41141.071528</c:v>
                </c:pt>
                <c:pt idx="4424">
                  <c:v>41141.072223000003</c:v>
                </c:pt>
                <c:pt idx="4425">
                  <c:v>41141.072916999998</c:v>
                </c:pt>
                <c:pt idx="4426">
                  <c:v>41141.073612</c:v>
                </c:pt>
                <c:pt idx="4427">
                  <c:v>41141.074306000002</c:v>
                </c:pt>
                <c:pt idx="4428">
                  <c:v>41141.074999999997</c:v>
                </c:pt>
                <c:pt idx="4429">
                  <c:v>41141.075695</c:v>
                </c:pt>
                <c:pt idx="4430">
                  <c:v>41141.076389000002</c:v>
                </c:pt>
                <c:pt idx="4431">
                  <c:v>41141.077083999997</c:v>
                </c:pt>
                <c:pt idx="4432">
                  <c:v>41141.077777999999</c:v>
                </c:pt>
                <c:pt idx="4433">
                  <c:v>41141.078473000001</c:v>
                </c:pt>
                <c:pt idx="4434">
                  <c:v>41141.079167000004</c:v>
                </c:pt>
                <c:pt idx="4435">
                  <c:v>41141.079861999999</c:v>
                </c:pt>
                <c:pt idx="4436">
                  <c:v>41141.080556000001</c:v>
                </c:pt>
                <c:pt idx="4437">
                  <c:v>41141.081250000003</c:v>
                </c:pt>
                <c:pt idx="4438">
                  <c:v>41141.081944999998</c:v>
                </c:pt>
                <c:pt idx="4439">
                  <c:v>41141.082639</c:v>
                </c:pt>
                <c:pt idx="4440">
                  <c:v>41141.083334000003</c:v>
                </c:pt>
                <c:pt idx="4441">
                  <c:v>41141.084027999997</c:v>
                </c:pt>
                <c:pt idx="4442">
                  <c:v>41141.084723</c:v>
                </c:pt>
                <c:pt idx="4443">
                  <c:v>41141.085417000002</c:v>
                </c:pt>
                <c:pt idx="4444">
                  <c:v>41141.086111999997</c:v>
                </c:pt>
                <c:pt idx="4445">
                  <c:v>41141.086805999999</c:v>
                </c:pt>
                <c:pt idx="4446">
                  <c:v>41141.087500000001</c:v>
                </c:pt>
                <c:pt idx="4447">
                  <c:v>41141.088194999997</c:v>
                </c:pt>
                <c:pt idx="4448">
                  <c:v>41141.088888999999</c:v>
                </c:pt>
                <c:pt idx="4449">
                  <c:v>41141.089584000001</c:v>
                </c:pt>
                <c:pt idx="4450">
                  <c:v>41141.090278000003</c:v>
                </c:pt>
                <c:pt idx="4451">
                  <c:v>41141.090972999998</c:v>
                </c:pt>
                <c:pt idx="4452">
                  <c:v>41141.091667000001</c:v>
                </c:pt>
                <c:pt idx="4453">
                  <c:v>41141.092362000003</c:v>
                </c:pt>
                <c:pt idx="4454">
                  <c:v>41141.093055999998</c:v>
                </c:pt>
                <c:pt idx="4455">
                  <c:v>41141.09375</c:v>
                </c:pt>
                <c:pt idx="4456">
                  <c:v>41141.094445000002</c:v>
                </c:pt>
                <c:pt idx="4457">
                  <c:v>41141.095138999997</c:v>
                </c:pt>
                <c:pt idx="4458">
                  <c:v>41141.095834</c:v>
                </c:pt>
                <c:pt idx="4459">
                  <c:v>41141.096528000002</c:v>
                </c:pt>
                <c:pt idx="4460">
                  <c:v>41141.097222999997</c:v>
                </c:pt>
                <c:pt idx="4461">
                  <c:v>41141.097916999999</c:v>
                </c:pt>
                <c:pt idx="4462">
                  <c:v>41141.098612000002</c:v>
                </c:pt>
                <c:pt idx="4463">
                  <c:v>41141.099305999996</c:v>
                </c:pt>
                <c:pt idx="4464">
                  <c:v>41141.1</c:v>
                </c:pt>
                <c:pt idx="4465">
                  <c:v>41141.100695000001</c:v>
                </c:pt>
                <c:pt idx="4466">
                  <c:v>41141.101389000003</c:v>
                </c:pt>
                <c:pt idx="4467">
                  <c:v>41141.102083999998</c:v>
                </c:pt>
                <c:pt idx="4468">
                  <c:v>41141.102778</c:v>
                </c:pt>
                <c:pt idx="4469">
                  <c:v>41141.103473000003</c:v>
                </c:pt>
                <c:pt idx="4470">
                  <c:v>41141.104166999998</c:v>
                </c:pt>
                <c:pt idx="4471">
                  <c:v>41141.104862</c:v>
                </c:pt>
                <c:pt idx="4472">
                  <c:v>41141.105556000002</c:v>
                </c:pt>
                <c:pt idx="4473">
                  <c:v>41141.106249999997</c:v>
                </c:pt>
                <c:pt idx="4474">
                  <c:v>41141.106945</c:v>
                </c:pt>
                <c:pt idx="4475">
                  <c:v>41141.107639000002</c:v>
                </c:pt>
                <c:pt idx="4476">
                  <c:v>41141.108333999997</c:v>
                </c:pt>
                <c:pt idx="4477">
                  <c:v>41141.109027999999</c:v>
                </c:pt>
                <c:pt idx="4478">
                  <c:v>41141.109723000001</c:v>
                </c:pt>
                <c:pt idx="4479">
                  <c:v>41141.110417000004</c:v>
                </c:pt>
                <c:pt idx="4480">
                  <c:v>41141.111111999999</c:v>
                </c:pt>
                <c:pt idx="4481">
                  <c:v>41141.111806000001</c:v>
                </c:pt>
                <c:pt idx="4482">
                  <c:v>41141.112500000003</c:v>
                </c:pt>
                <c:pt idx="4483">
                  <c:v>41141.113194999998</c:v>
                </c:pt>
                <c:pt idx="4484">
                  <c:v>41141.113889</c:v>
                </c:pt>
                <c:pt idx="4485">
                  <c:v>41141.114584000003</c:v>
                </c:pt>
                <c:pt idx="4486">
                  <c:v>41141.115277999997</c:v>
                </c:pt>
                <c:pt idx="4487">
                  <c:v>41141.115973</c:v>
                </c:pt>
                <c:pt idx="4488">
                  <c:v>41141.116667000002</c:v>
                </c:pt>
                <c:pt idx="4489">
                  <c:v>41141.117361999997</c:v>
                </c:pt>
                <c:pt idx="4490">
                  <c:v>41141.118055999999</c:v>
                </c:pt>
                <c:pt idx="4491">
                  <c:v>41141.118750000001</c:v>
                </c:pt>
                <c:pt idx="4492">
                  <c:v>41141.119444999997</c:v>
                </c:pt>
                <c:pt idx="4493">
                  <c:v>41141.120138999999</c:v>
                </c:pt>
                <c:pt idx="4494">
                  <c:v>41141.120834000001</c:v>
                </c:pt>
                <c:pt idx="4495">
                  <c:v>41141.121528000003</c:v>
                </c:pt>
                <c:pt idx="4496">
                  <c:v>41141.122222999998</c:v>
                </c:pt>
                <c:pt idx="4497">
                  <c:v>41141.122917000001</c:v>
                </c:pt>
                <c:pt idx="4498">
                  <c:v>41141.123612000003</c:v>
                </c:pt>
                <c:pt idx="4499">
                  <c:v>41141.124305999998</c:v>
                </c:pt>
                <c:pt idx="4500">
                  <c:v>41141.125</c:v>
                </c:pt>
                <c:pt idx="4501">
                  <c:v>41141.125695000002</c:v>
                </c:pt>
                <c:pt idx="4502">
                  <c:v>41141.126388999997</c:v>
                </c:pt>
                <c:pt idx="4503">
                  <c:v>41141.127084</c:v>
                </c:pt>
                <c:pt idx="4504">
                  <c:v>41141.127778000002</c:v>
                </c:pt>
                <c:pt idx="4505">
                  <c:v>41141.128472999997</c:v>
                </c:pt>
                <c:pt idx="4506">
                  <c:v>41141.129166999999</c:v>
                </c:pt>
                <c:pt idx="4507">
                  <c:v>41141.129862000002</c:v>
                </c:pt>
                <c:pt idx="4508">
                  <c:v>41141.130555999996</c:v>
                </c:pt>
                <c:pt idx="4509">
                  <c:v>41141.131249999999</c:v>
                </c:pt>
                <c:pt idx="4510">
                  <c:v>41141.131945000001</c:v>
                </c:pt>
                <c:pt idx="4511">
                  <c:v>41141.132639000003</c:v>
                </c:pt>
                <c:pt idx="4512">
                  <c:v>41141.133333999998</c:v>
                </c:pt>
                <c:pt idx="4513">
                  <c:v>41141.134028</c:v>
                </c:pt>
                <c:pt idx="4514">
                  <c:v>41141.134723000003</c:v>
                </c:pt>
                <c:pt idx="4515">
                  <c:v>41141.135416999998</c:v>
                </c:pt>
                <c:pt idx="4516">
                  <c:v>41141.136112</c:v>
                </c:pt>
                <c:pt idx="4517">
                  <c:v>41141.136806000002</c:v>
                </c:pt>
                <c:pt idx="4518">
                  <c:v>41141.137499999997</c:v>
                </c:pt>
                <c:pt idx="4519">
                  <c:v>41141.138195</c:v>
                </c:pt>
                <c:pt idx="4520">
                  <c:v>41141.138889000002</c:v>
                </c:pt>
                <c:pt idx="4521">
                  <c:v>41141.139583999997</c:v>
                </c:pt>
                <c:pt idx="4522">
                  <c:v>41141.140277999999</c:v>
                </c:pt>
                <c:pt idx="4523">
                  <c:v>41141.140973000001</c:v>
                </c:pt>
                <c:pt idx="4524">
                  <c:v>41141.141667000004</c:v>
                </c:pt>
                <c:pt idx="4525">
                  <c:v>41141.142361999999</c:v>
                </c:pt>
                <c:pt idx="4526">
                  <c:v>41141.143056000001</c:v>
                </c:pt>
                <c:pt idx="4527">
                  <c:v>41141.143750000003</c:v>
                </c:pt>
                <c:pt idx="4528">
                  <c:v>41141.144444999998</c:v>
                </c:pt>
                <c:pt idx="4529">
                  <c:v>41141.145139</c:v>
                </c:pt>
                <c:pt idx="4530">
                  <c:v>41141.145834000003</c:v>
                </c:pt>
                <c:pt idx="4531">
                  <c:v>41141.146527999997</c:v>
                </c:pt>
                <c:pt idx="4532">
                  <c:v>41141.147223</c:v>
                </c:pt>
                <c:pt idx="4533">
                  <c:v>41141.147917000002</c:v>
                </c:pt>
                <c:pt idx="4534">
                  <c:v>41141.148611999997</c:v>
                </c:pt>
                <c:pt idx="4535">
                  <c:v>41141.149305999999</c:v>
                </c:pt>
                <c:pt idx="4536">
                  <c:v>41141.15</c:v>
                </c:pt>
                <c:pt idx="4537">
                  <c:v>41141.150694999997</c:v>
                </c:pt>
                <c:pt idx="4538">
                  <c:v>41141.151388999999</c:v>
                </c:pt>
                <c:pt idx="4539">
                  <c:v>41141.152084000001</c:v>
                </c:pt>
                <c:pt idx="4540">
                  <c:v>41141.152778000003</c:v>
                </c:pt>
                <c:pt idx="4541">
                  <c:v>41141.153472999998</c:v>
                </c:pt>
                <c:pt idx="4542">
                  <c:v>41141.154167000001</c:v>
                </c:pt>
                <c:pt idx="4543">
                  <c:v>41141.154862000003</c:v>
                </c:pt>
                <c:pt idx="4544">
                  <c:v>41141.155555999998</c:v>
                </c:pt>
                <c:pt idx="4545">
                  <c:v>41141.15625</c:v>
                </c:pt>
                <c:pt idx="4546">
                  <c:v>41141.156945000002</c:v>
                </c:pt>
                <c:pt idx="4547">
                  <c:v>41141.157638999997</c:v>
                </c:pt>
                <c:pt idx="4548">
                  <c:v>41141.158334</c:v>
                </c:pt>
                <c:pt idx="4549">
                  <c:v>41141.159028000002</c:v>
                </c:pt>
                <c:pt idx="4550">
                  <c:v>41141.159722999997</c:v>
                </c:pt>
                <c:pt idx="4551">
                  <c:v>41141.160416999999</c:v>
                </c:pt>
                <c:pt idx="4552">
                  <c:v>41141.161112000002</c:v>
                </c:pt>
                <c:pt idx="4553">
                  <c:v>41141.161805999996</c:v>
                </c:pt>
                <c:pt idx="4554">
                  <c:v>41141.162499999999</c:v>
                </c:pt>
                <c:pt idx="4555">
                  <c:v>41141.163195000001</c:v>
                </c:pt>
                <c:pt idx="4556">
                  <c:v>41141.163889000003</c:v>
                </c:pt>
                <c:pt idx="4557">
                  <c:v>41141.164583999998</c:v>
                </c:pt>
                <c:pt idx="4558">
                  <c:v>41141.165278</c:v>
                </c:pt>
                <c:pt idx="4559">
                  <c:v>41141.165973000003</c:v>
                </c:pt>
                <c:pt idx="4560">
                  <c:v>41141.166666999998</c:v>
                </c:pt>
                <c:pt idx="4561">
                  <c:v>41141.167362</c:v>
                </c:pt>
                <c:pt idx="4562">
                  <c:v>41141.168056000002</c:v>
                </c:pt>
                <c:pt idx="4563">
                  <c:v>41141.168749999997</c:v>
                </c:pt>
                <c:pt idx="4564">
                  <c:v>41141.169445</c:v>
                </c:pt>
                <c:pt idx="4565">
                  <c:v>41141.170139000002</c:v>
                </c:pt>
                <c:pt idx="4566">
                  <c:v>41141.170833999997</c:v>
                </c:pt>
                <c:pt idx="4567">
                  <c:v>41141.171527999999</c:v>
                </c:pt>
                <c:pt idx="4568">
                  <c:v>41141.172223000001</c:v>
                </c:pt>
                <c:pt idx="4569">
                  <c:v>41141.172917000004</c:v>
                </c:pt>
                <c:pt idx="4570">
                  <c:v>41141.173611999999</c:v>
                </c:pt>
                <c:pt idx="4571">
                  <c:v>41141.174306000001</c:v>
                </c:pt>
                <c:pt idx="4572">
                  <c:v>41141.175000000003</c:v>
                </c:pt>
                <c:pt idx="4573">
                  <c:v>41141.175694999998</c:v>
                </c:pt>
                <c:pt idx="4574">
                  <c:v>41141.176389</c:v>
                </c:pt>
                <c:pt idx="4575">
                  <c:v>41141.177084000003</c:v>
                </c:pt>
                <c:pt idx="4576">
                  <c:v>41141.177777999997</c:v>
                </c:pt>
                <c:pt idx="4577">
                  <c:v>41141.178473</c:v>
                </c:pt>
                <c:pt idx="4578">
                  <c:v>41141.179167000002</c:v>
                </c:pt>
                <c:pt idx="4579">
                  <c:v>41141.179861999997</c:v>
                </c:pt>
                <c:pt idx="4580">
                  <c:v>41141.180555999999</c:v>
                </c:pt>
                <c:pt idx="4581">
                  <c:v>41141.181250000001</c:v>
                </c:pt>
                <c:pt idx="4582">
                  <c:v>41141.181944999997</c:v>
                </c:pt>
                <c:pt idx="4583">
                  <c:v>41141.182638999999</c:v>
                </c:pt>
                <c:pt idx="4584">
                  <c:v>41141.183334000001</c:v>
                </c:pt>
                <c:pt idx="4585">
                  <c:v>41141.184028000003</c:v>
                </c:pt>
                <c:pt idx="4586">
                  <c:v>41141.184722999998</c:v>
                </c:pt>
                <c:pt idx="4587">
                  <c:v>41141.185417000001</c:v>
                </c:pt>
                <c:pt idx="4588">
                  <c:v>41141.186112000003</c:v>
                </c:pt>
                <c:pt idx="4589">
                  <c:v>41141.186805999998</c:v>
                </c:pt>
                <c:pt idx="4590">
                  <c:v>41141.1875</c:v>
                </c:pt>
                <c:pt idx="4591">
                  <c:v>41141.188195000002</c:v>
                </c:pt>
                <c:pt idx="4592">
                  <c:v>41141.188888999997</c:v>
                </c:pt>
                <c:pt idx="4593">
                  <c:v>41141.189584</c:v>
                </c:pt>
                <c:pt idx="4594">
                  <c:v>41141.190278000002</c:v>
                </c:pt>
                <c:pt idx="4595">
                  <c:v>41141.190972999997</c:v>
                </c:pt>
                <c:pt idx="4596">
                  <c:v>41141.191666999999</c:v>
                </c:pt>
                <c:pt idx="4597">
                  <c:v>41141.192362000002</c:v>
                </c:pt>
                <c:pt idx="4598">
                  <c:v>41141.193055999996</c:v>
                </c:pt>
                <c:pt idx="4599">
                  <c:v>41141.193749999999</c:v>
                </c:pt>
                <c:pt idx="4600">
                  <c:v>41141.194445000001</c:v>
                </c:pt>
                <c:pt idx="4601">
                  <c:v>41141.195139000003</c:v>
                </c:pt>
                <c:pt idx="4602">
                  <c:v>41141.195833999998</c:v>
                </c:pt>
                <c:pt idx="4603">
                  <c:v>41141.196528</c:v>
                </c:pt>
                <c:pt idx="4604">
                  <c:v>41141.197223000003</c:v>
                </c:pt>
                <c:pt idx="4605">
                  <c:v>41141.197916999998</c:v>
                </c:pt>
                <c:pt idx="4606">
                  <c:v>41141.198612</c:v>
                </c:pt>
                <c:pt idx="4607">
                  <c:v>41141.199306000002</c:v>
                </c:pt>
                <c:pt idx="4608">
                  <c:v>41141.199999999997</c:v>
                </c:pt>
                <c:pt idx="4609">
                  <c:v>41141.200695</c:v>
                </c:pt>
                <c:pt idx="4610">
                  <c:v>41141.201389000002</c:v>
                </c:pt>
                <c:pt idx="4611">
                  <c:v>41141.202083999997</c:v>
                </c:pt>
                <c:pt idx="4612">
                  <c:v>41141.202777999999</c:v>
                </c:pt>
                <c:pt idx="4613">
                  <c:v>41141.203473000001</c:v>
                </c:pt>
                <c:pt idx="4614">
                  <c:v>41141.204167000004</c:v>
                </c:pt>
                <c:pt idx="4615">
                  <c:v>41141.204861999999</c:v>
                </c:pt>
                <c:pt idx="4616">
                  <c:v>41141.205556000001</c:v>
                </c:pt>
                <c:pt idx="4617">
                  <c:v>41141.206250000003</c:v>
                </c:pt>
                <c:pt idx="4618">
                  <c:v>41141.206944999998</c:v>
                </c:pt>
                <c:pt idx="4619">
                  <c:v>41141.207639</c:v>
                </c:pt>
                <c:pt idx="4620">
                  <c:v>41141.208334000003</c:v>
                </c:pt>
                <c:pt idx="4621">
                  <c:v>41141.209027999997</c:v>
                </c:pt>
                <c:pt idx="4622">
                  <c:v>41141.209723</c:v>
                </c:pt>
                <c:pt idx="4623">
                  <c:v>41141.210417000002</c:v>
                </c:pt>
                <c:pt idx="4624">
                  <c:v>41141.211111999997</c:v>
                </c:pt>
                <c:pt idx="4625">
                  <c:v>41141.211805999999</c:v>
                </c:pt>
                <c:pt idx="4626">
                  <c:v>41141.212500000001</c:v>
                </c:pt>
                <c:pt idx="4627">
                  <c:v>41141.213194999997</c:v>
                </c:pt>
                <c:pt idx="4628">
                  <c:v>41141.213888999999</c:v>
                </c:pt>
                <c:pt idx="4629">
                  <c:v>41141.214584000001</c:v>
                </c:pt>
                <c:pt idx="4630">
                  <c:v>41141.215278000003</c:v>
                </c:pt>
                <c:pt idx="4631">
                  <c:v>41141.215972999998</c:v>
                </c:pt>
                <c:pt idx="4632">
                  <c:v>41141.216667000001</c:v>
                </c:pt>
                <c:pt idx="4633">
                  <c:v>41141.217362000003</c:v>
                </c:pt>
                <c:pt idx="4634">
                  <c:v>41141.218055999998</c:v>
                </c:pt>
                <c:pt idx="4635">
                  <c:v>41141.21875</c:v>
                </c:pt>
                <c:pt idx="4636">
                  <c:v>41141.219445000002</c:v>
                </c:pt>
                <c:pt idx="4637">
                  <c:v>41141.220138999997</c:v>
                </c:pt>
                <c:pt idx="4638">
                  <c:v>41141.220834</c:v>
                </c:pt>
                <c:pt idx="4639">
                  <c:v>41141.221528000002</c:v>
                </c:pt>
                <c:pt idx="4640">
                  <c:v>41141.222222999997</c:v>
                </c:pt>
                <c:pt idx="4641">
                  <c:v>41141.222916999999</c:v>
                </c:pt>
                <c:pt idx="4642">
                  <c:v>41141.223612000002</c:v>
                </c:pt>
                <c:pt idx="4643">
                  <c:v>41141.224305999996</c:v>
                </c:pt>
                <c:pt idx="4644">
                  <c:v>41141.224999999999</c:v>
                </c:pt>
                <c:pt idx="4645">
                  <c:v>41141.225695000001</c:v>
                </c:pt>
                <c:pt idx="4646">
                  <c:v>41141.226389000003</c:v>
                </c:pt>
                <c:pt idx="4647">
                  <c:v>41141.227083999998</c:v>
                </c:pt>
                <c:pt idx="4648">
                  <c:v>41141.227778</c:v>
                </c:pt>
                <c:pt idx="4649">
                  <c:v>41141.228473000003</c:v>
                </c:pt>
                <c:pt idx="4650">
                  <c:v>41141.229166999998</c:v>
                </c:pt>
                <c:pt idx="4651">
                  <c:v>41141.229862</c:v>
                </c:pt>
                <c:pt idx="4652">
                  <c:v>41141.230556000002</c:v>
                </c:pt>
                <c:pt idx="4653">
                  <c:v>41141.231249999997</c:v>
                </c:pt>
                <c:pt idx="4654">
                  <c:v>41141.231945</c:v>
                </c:pt>
                <c:pt idx="4655">
                  <c:v>41141.232639000002</c:v>
                </c:pt>
                <c:pt idx="4656">
                  <c:v>41141.233333999997</c:v>
                </c:pt>
                <c:pt idx="4657">
                  <c:v>41141.234027999999</c:v>
                </c:pt>
                <c:pt idx="4658">
                  <c:v>41141.234723000001</c:v>
                </c:pt>
                <c:pt idx="4659">
                  <c:v>41141.235417000004</c:v>
                </c:pt>
                <c:pt idx="4660">
                  <c:v>41141.236111999999</c:v>
                </c:pt>
                <c:pt idx="4661">
                  <c:v>41141.236806000001</c:v>
                </c:pt>
                <c:pt idx="4662">
                  <c:v>41141.237500000003</c:v>
                </c:pt>
                <c:pt idx="4663">
                  <c:v>41141.238194999998</c:v>
                </c:pt>
                <c:pt idx="4664">
                  <c:v>41141.238889</c:v>
                </c:pt>
                <c:pt idx="4665">
                  <c:v>41141.239584000003</c:v>
                </c:pt>
                <c:pt idx="4666">
                  <c:v>41141.240277999997</c:v>
                </c:pt>
                <c:pt idx="4667">
                  <c:v>41141.240973</c:v>
                </c:pt>
                <c:pt idx="4668">
                  <c:v>41141.241667000002</c:v>
                </c:pt>
                <c:pt idx="4669">
                  <c:v>41141.242361999997</c:v>
                </c:pt>
                <c:pt idx="4670">
                  <c:v>41141.243055999999</c:v>
                </c:pt>
                <c:pt idx="4671">
                  <c:v>41141.243750000001</c:v>
                </c:pt>
                <c:pt idx="4672">
                  <c:v>41141.244444999997</c:v>
                </c:pt>
                <c:pt idx="4673">
                  <c:v>41141.245138999999</c:v>
                </c:pt>
                <c:pt idx="4674">
                  <c:v>41141.245834000001</c:v>
                </c:pt>
                <c:pt idx="4675">
                  <c:v>41141.246528000003</c:v>
                </c:pt>
                <c:pt idx="4676">
                  <c:v>41141.247222999998</c:v>
                </c:pt>
                <c:pt idx="4677">
                  <c:v>41141.247917000001</c:v>
                </c:pt>
                <c:pt idx="4678">
                  <c:v>41141.248612000003</c:v>
                </c:pt>
                <c:pt idx="4679">
                  <c:v>41141.249305999998</c:v>
                </c:pt>
                <c:pt idx="4680">
                  <c:v>41141.25</c:v>
                </c:pt>
                <c:pt idx="4681">
                  <c:v>41141.250695000002</c:v>
                </c:pt>
                <c:pt idx="4682">
                  <c:v>41141.251388999997</c:v>
                </c:pt>
                <c:pt idx="4683">
                  <c:v>41141.252084</c:v>
                </c:pt>
                <c:pt idx="4684">
                  <c:v>41141.252778000002</c:v>
                </c:pt>
                <c:pt idx="4685">
                  <c:v>41141.253472999997</c:v>
                </c:pt>
                <c:pt idx="4686">
                  <c:v>41141.254166999999</c:v>
                </c:pt>
                <c:pt idx="4687">
                  <c:v>41141.254862000002</c:v>
                </c:pt>
                <c:pt idx="4688">
                  <c:v>41141.255555999996</c:v>
                </c:pt>
                <c:pt idx="4689">
                  <c:v>41141.256249999999</c:v>
                </c:pt>
                <c:pt idx="4690">
                  <c:v>41141.256945000001</c:v>
                </c:pt>
                <c:pt idx="4691">
                  <c:v>41141.257639000003</c:v>
                </c:pt>
                <c:pt idx="4692">
                  <c:v>41141.258333999998</c:v>
                </c:pt>
                <c:pt idx="4693">
                  <c:v>41141.259028</c:v>
                </c:pt>
                <c:pt idx="4694">
                  <c:v>41141.259723000003</c:v>
                </c:pt>
                <c:pt idx="4695">
                  <c:v>41141.260416999998</c:v>
                </c:pt>
                <c:pt idx="4696">
                  <c:v>41141.261112</c:v>
                </c:pt>
                <c:pt idx="4697">
                  <c:v>41141.261806000002</c:v>
                </c:pt>
                <c:pt idx="4698">
                  <c:v>41141.262499999997</c:v>
                </c:pt>
                <c:pt idx="4699">
                  <c:v>41141.263195</c:v>
                </c:pt>
                <c:pt idx="4700">
                  <c:v>41141.263889000002</c:v>
                </c:pt>
                <c:pt idx="4701">
                  <c:v>41141.264583999997</c:v>
                </c:pt>
                <c:pt idx="4702">
                  <c:v>41141.265277999999</c:v>
                </c:pt>
                <c:pt idx="4703">
                  <c:v>41141.265973000001</c:v>
                </c:pt>
                <c:pt idx="4704">
                  <c:v>41141.266667000004</c:v>
                </c:pt>
                <c:pt idx="4705">
                  <c:v>41141.267361999999</c:v>
                </c:pt>
                <c:pt idx="4706">
                  <c:v>41141.268056000001</c:v>
                </c:pt>
                <c:pt idx="4707">
                  <c:v>41141.268750000003</c:v>
                </c:pt>
                <c:pt idx="4708">
                  <c:v>41141.269444999998</c:v>
                </c:pt>
                <c:pt idx="4709">
                  <c:v>41141.270139</c:v>
                </c:pt>
                <c:pt idx="4710">
                  <c:v>41141.270834000003</c:v>
                </c:pt>
                <c:pt idx="4711">
                  <c:v>41141.271527999997</c:v>
                </c:pt>
                <c:pt idx="4712">
                  <c:v>41141.272223</c:v>
                </c:pt>
                <c:pt idx="4713">
                  <c:v>41141.272917000002</c:v>
                </c:pt>
                <c:pt idx="4714">
                  <c:v>41141.273611999997</c:v>
                </c:pt>
                <c:pt idx="4715">
                  <c:v>41141.274305999999</c:v>
                </c:pt>
                <c:pt idx="4716">
                  <c:v>41141.275000000001</c:v>
                </c:pt>
                <c:pt idx="4717">
                  <c:v>41141.275694999997</c:v>
                </c:pt>
                <c:pt idx="4718">
                  <c:v>41141.276388999999</c:v>
                </c:pt>
                <c:pt idx="4719">
                  <c:v>41141.277084000001</c:v>
                </c:pt>
                <c:pt idx="4720">
                  <c:v>41141.277778000003</c:v>
                </c:pt>
                <c:pt idx="4721">
                  <c:v>41141.278472999998</c:v>
                </c:pt>
                <c:pt idx="4722">
                  <c:v>41141.279167000001</c:v>
                </c:pt>
                <c:pt idx="4723">
                  <c:v>41141.279862000003</c:v>
                </c:pt>
                <c:pt idx="4724">
                  <c:v>41141.280555999998</c:v>
                </c:pt>
                <c:pt idx="4725">
                  <c:v>41141.28125</c:v>
                </c:pt>
                <c:pt idx="4726">
                  <c:v>41141.281945000002</c:v>
                </c:pt>
                <c:pt idx="4727">
                  <c:v>41141.282638999997</c:v>
                </c:pt>
                <c:pt idx="4728">
                  <c:v>41141.283334</c:v>
                </c:pt>
                <c:pt idx="4729">
                  <c:v>41141.284028000002</c:v>
                </c:pt>
                <c:pt idx="4730">
                  <c:v>41141.284722999997</c:v>
                </c:pt>
                <c:pt idx="4731">
                  <c:v>41141.285416999999</c:v>
                </c:pt>
                <c:pt idx="4732">
                  <c:v>41141.286112000002</c:v>
                </c:pt>
                <c:pt idx="4733">
                  <c:v>41141.286805999996</c:v>
                </c:pt>
                <c:pt idx="4734">
                  <c:v>41141.287499999999</c:v>
                </c:pt>
                <c:pt idx="4735">
                  <c:v>41141.288195000001</c:v>
                </c:pt>
                <c:pt idx="4736">
                  <c:v>41141.288889000003</c:v>
                </c:pt>
                <c:pt idx="4737">
                  <c:v>41141.289583999998</c:v>
                </c:pt>
                <c:pt idx="4738">
                  <c:v>41141.290278</c:v>
                </c:pt>
                <c:pt idx="4739">
                  <c:v>41141.290973000003</c:v>
                </c:pt>
                <c:pt idx="4740">
                  <c:v>41141.291666999998</c:v>
                </c:pt>
                <c:pt idx="4741">
                  <c:v>41141.292362</c:v>
                </c:pt>
                <c:pt idx="4742">
                  <c:v>41141.293056000002</c:v>
                </c:pt>
                <c:pt idx="4743">
                  <c:v>41141.293749999997</c:v>
                </c:pt>
                <c:pt idx="4744">
                  <c:v>41141.294445</c:v>
                </c:pt>
                <c:pt idx="4745">
                  <c:v>41141.295139000002</c:v>
                </c:pt>
                <c:pt idx="4746">
                  <c:v>41141.295833999997</c:v>
                </c:pt>
                <c:pt idx="4747">
                  <c:v>41141.296527999999</c:v>
                </c:pt>
                <c:pt idx="4748">
                  <c:v>41141.297223000001</c:v>
                </c:pt>
                <c:pt idx="4749">
                  <c:v>41141.297917000004</c:v>
                </c:pt>
                <c:pt idx="4750">
                  <c:v>41141.298611999999</c:v>
                </c:pt>
                <c:pt idx="4751">
                  <c:v>41141.299306000001</c:v>
                </c:pt>
                <c:pt idx="4752">
                  <c:v>41141.300000000003</c:v>
                </c:pt>
                <c:pt idx="4753">
                  <c:v>41141.300694999998</c:v>
                </c:pt>
                <c:pt idx="4754">
                  <c:v>41141.301389</c:v>
                </c:pt>
                <c:pt idx="4755">
                  <c:v>41141.302084000003</c:v>
                </c:pt>
                <c:pt idx="4756">
                  <c:v>41141.302777999997</c:v>
                </c:pt>
                <c:pt idx="4757">
                  <c:v>41141.303473</c:v>
                </c:pt>
                <c:pt idx="4758">
                  <c:v>41141.304167000002</c:v>
                </c:pt>
                <c:pt idx="4759">
                  <c:v>41141.304861999997</c:v>
                </c:pt>
                <c:pt idx="4760">
                  <c:v>41141.305555999999</c:v>
                </c:pt>
                <c:pt idx="4761">
                  <c:v>41141.306250000001</c:v>
                </c:pt>
                <c:pt idx="4762">
                  <c:v>41141.306944999997</c:v>
                </c:pt>
                <c:pt idx="4763">
                  <c:v>41141.307638999999</c:v>
                </c:pt>
                <c:pt idx="4764">
                  <c:v>41141.308334000001</c:v>
                </c:pt>
                <c:pt idx="4765">
                  <c:v>41141.309028000003</c:v>
                </c:pt>
                <c:pt idx="4766">
                  <c:v>41141.309722999998</c:v>
                </c:pt>
                <c:pt idx="4767">
                  <c:v>41141.310417000001</c:v>
                </c:pt>
                <c:pt idx="4768">
                  <c:v>41141.311112000003</c:v>
                </c:pt>
                <c:pt idx="4769">
                  <c:v>41141.311805999998</c:v>
                </c:pt>
                <c:pt idx="4770">
                  <c:v>41141.3125</c:v>
                </c:pt>
                <c:pt idx="4771">
                  <c:v>41141.313195000002</c:v>
                </c:pt>
                <c:pt idx="4772">
                  <c:v>41141.313888999997</c:v>
                </c:pt>
                <c:pt idx="4773">
                  <c:v>41141.314584</c:v>
                </c:pt>
                <c:pt idx="4774">
                  <c:v>41141.315278000002</c:v>
                </c:pt>
                <c:pt idx="4775">
                  <c:v>41141.315972999997</c:v>
                </c:pt>
                <c:pt idx="4776">
                  <c:v>41141.316666999999</c:v>
                </c:pt>
                <c:pt idx="4777">
                  <c:v>41141.317362000002</c:v>
                </c:pt>
                <c:pt idx="4778">
                  <c:v>41141.318055999996</c:v>
                </c:pt>
                <c:pt idx="4779">
                  <c:v>41141.318749999999</c:v>
                </c:pt>
                <c:pt idx="4780">
                  <c:v>41141.319445000001</c:v>
                </c:pt>
                <c:pt idx="4781">
                  <c:v>41141.320139000003</c:v>
                </c:pt>
                <c:pt idx="4782">
                  <c:v>41141.320833999998</c:v>
                </c:pt>
                <c:pt idx="4783">
                  <c:v>41141.321528</c:v>
                </c:pt>
                <c:pt idx="4784">
                  <c:v>41141.322223000003</c:v>
                </c:pt>
                <c:pt idx="4785">
                  <c:v>41141.322916999998</c:v>
                </c:pt>
                <c:pt idx="4786">
                  <c:v>41141.323612</c:v>
                </c:pt>
                <c:pt idx="4787">
                  <c:v>41141.324306000002</c:v>
                </c:pt>
                <c:pt idx="4788">
                  <c:v>41141.324999999997</c:v>
                </c:pt>
                <c:pt idx="4789">
                  <c:v>41141.325695</c:v>
                </c:pt>
                <c:pt idx="4790">
                  <c:v>41141.326389000002</c:v>
                </c:pt>
                <c:pt idx="4791">
                  <c:v>41141.327083999997</c:v>
                </c:pt>
                <c:pt idx="4792">
                  <c:v>41141.327777999999</c:v>
                </c:pt>
                <c:pt idx="4793">
                  <c:v>41141.328473000001</c:v>
                </c:pt>
                <c:pt idx="4794">
                  <c:v>41141.329167000004</c:v>
                </c:pt>
                <c:pt idx="4795">
                  <c:v>41141.329861999999</c:v>
                </c:pt>
                <c:pt idx="4796">
                  <c:v>41141.330556000001</c:v>
                </c:pt>
                <c:pt idx="4797">
                  <c:v>41141.331250000003</c:v>
                </c:pt>
                <c:pt idx="4798">
                  <c:v>41141.331944999998</c:v>
                </c:pt>
                <c:pt idx="4799">
                  <c:v>41141.332639</c:v>
                </c:pt>
                <c:pt idx="4800">
                  <c:v>41141.333334000003</c:v>
                </c:pt>
                <c:pt idx="4801">
                  <c:v>41141.334027999997</c:v>
                </c:pt>
                <c:pt idx="4802">
                  <c:v>41141.334723</c:v>
                </c:pt>
                <c:pt idx="4803">
                  <c:v>41141.335417000002</c:v>
                </c:pt>
                <c:pt idx="4804">
                  <c:v>41141.336111999997</c:v>
                </c:pt>
                <c:pt idx="4805">
                  <c:v>41141.336805999999</c:v>
                </c:pt>
                <c:pt idx="4806">
                  <c:v>41141.337500000001</c:v>
                </c:pt>
                <c:pt idx="4807">
                  <c:v>41141.338194999997</c:v>
                </c:pt>
                <c:pt idx="4808">
                  <c:v>41141.338888999999</c:v>
                </c:pt>
                <c:pt idx="4809">
                  <c:v>41141.339584000001</c:v>
                </c:pt>
                <c:pt idx="4810">
                  <c:v>41141.340278000003</c:v>
                </c:pt>
                <c:pt idx="4811">
                  <c:v>41141.340972999998</c:v>
                </c:pt>
                <c:pt idx="4812">
                  <c:v>41141.341667000001</c:v>
                </c:pt>
                <c:pt idx="4813">
                  <c:v>41141.342362000003</c:v>
                </c:pt>
                <c:pt idx="4814">
                  <c:v>41141.343055999998</c:v>
                </c:pt>
                <c:pt idx="4815">
                  <c:v>41141.34375</c:v>
                </c:pt>
                <c:pt idx="4816">
                  <c:v>41141.344445000002</c:v>
                </c:pt>
                <c:pt idx="4817">
                  <c:v>41141.345138999997</c:v>
                </c:pt>
                <c:pt idx="4818">
                  <c:v>41141.345834</c:v>
                </c:pt>
                <c:pt idx="4819">
                  <c:v>41141.346528000002</c:v>
                </c:pt>
                <c:pt idx="4820">
                  <c:v>41141.347222999997</c:v>
                </c:pt>
                <c:pt idx="4821">
                  <c:v>41141.347916999999</c:v>
                </c:pt>
                <c:pt idx="4822">
                  <c:v>41141.348612000002</c:v>
                </c:pt>
                <c:pt idx="4823">
                  <c:v>41141.349305999996</c:v>
                </c:pt>
                <c:pt idx="4824">
                  <c:v>41141.35</c:v>
                </c:pt>
                <c:pt idx="4825">
                  <c:v>41141.350695000001</c:v>
                </c:pt>
                <c:pt idx="4826">
                  <c:v>41141.351389000003</c:v>
                </c:pt>
                <c:pt idx="4827">
                  <c:v>41141.352083999998</c:v>
                </c:pt>
                <c:pt idx="4828">
                  <c:v>41141.352778</c:v>
                </c:pt>
                <c:pt idx="4829">
                  <c:v>41141.353473000003</c:v>
                </c:pt>
                <c:pt idx="4830">
                  <c:v>41141.354166999998</c:v>
                </c:pt>
                <c:pt idx="4831">
                  <c:v>41141.354862</c:v>
                </c:pt>
                <c:pt idx="4832">
                  <c:v>41141.355556000002</c:v>
                </c:pt>
                <c:pt idx="4833">
                  <c:v>41141.356249999997</c:v>
                </c:pt>
                <c:pt idx="4834">
                  <c:v>41141.356945</c:v>
                </c:pt>
                <c:pt idx="4835">
                  <c:v>41141.357639000002</c:v>
                </c:pt>
                <c:pt idx="4836">
                  <c:v>41141.358333999997</c:v>
                </c:pt>
                <c:pt idx="4837">
                  <c:v>41141.359027999999</c:v>
                </c:pt>
                <c:pt idx="4838">
                  <c:v>41141.359723000001</c:v>
                </c:pt>
                <c:pt idx="4839">
                  <c:v>41141.360417000004</c:v>
                </c:pt>
                <c:pt idx="4840">
                  <c:v>41141.361111999999</c:v>
                </c:pt>
                <c:pt idx="4841">
                  <c:v>41141.361806000001</c:v>
                </c:pt>
                <c:pt idx="4842">
                  <c:v>41141.362500000003</c:v>
                </c:pt>
                <c:pt idx="4843">
                  <c:v>41141.363194999998</c:v>
                </c:pt>
                <c:pt idx="4844">
                  <c:v>41141.363889</c:v>
                </c:pt>
                <c:pt idx="4845">
                  <c:v>41141.364584000003</c:v>
                </c:pt>
                <c:pt idx="4846">
                  <c:v>41141.365277999997</c:v>
                </c:pt>
                <c:pt idx="4847">
                  <c:v>41141.365973</c:v>
                </c:pt>
                <c:pt idx="4848">
                  <c:v>41141.366667000002</c:v>
                </c:pt>
                <c:pt idx="4849">
                  <c:v>41141.367361999997</c:v>
                </c:pt>
                <c:pt idx="4850">
                  <c:v>41141.368055999999</c:v>
                </c:pt>
                <c:pt idx="4851">
                  <c:v>41141.368750000001</c:v>
                </c:pt>
                <c:pt idx="4852">
                  <c:v>41141.369444999997</c:v>
                </c:pt>
                <c:pt idx="4853">
                  <c:v>41141.370138999999</c:v>
                </c:pt>
                <c:pt idx="4854">
                  <c:v>41141.370834000001</c:v>
                </c:pt>
                <c:pt idx="4855">
                  <c:v>41141.371528000003</c:v>
                </c:pt>
                <c:pt idx="4856">
                  <c:v>41141.372222999998</c:v>
                </c:pt>
                <c:pt idx="4857">
                  <c:v>41141.372917000001</c:v>
                </c:pt>
                <c:pt idx="4858">
                  <c:v>41141.373612000003</c:v>
                </c:pt>
                <c:pt idx="4859">
                  <c:v>41141.374305999998</c:v>
                </c:pt>
                <c:pt idx="4860">
                  <c:v>41141.375</c:v>
                </c:pt>
                <c:pt idx="4861">
                  <c:v>41141.375695000002</c:v>
                </c:pt>
                <c:pt idx="4862">
                  <c:v>41141.376388999997</c:v>
                </c:pt>
                <c:pt idx="4863">
                  <c:v>41141.377084</c:v>
                </c:pt>
                <c:pt idx="4864">
                  <c:v>41141.377778000002</c:v>
                </c:pt>
                <c:pt idx="4865">
                  <c:v>41141.378472999997</c:v>
                </c:pt>
                <c:pt idx="4866">
                  <c:v>41141.379166999999</c:v>
                </c:pt>
                <c:pt idx="4867">
                  <c:v>41141.379862000002</c:v>
                </c:pt>
                <c:pt idx="4868">
                  <c:v>41141.380555999996</c:v>
                </c:pt>
                <c:pt idx="4869">
                  <c:v>41141.381249999999</c:v>
                </c:pt>
                <c:pt idx="4870">
                  <c:v>41141.381945000001</c:v>
                </c:pt>
                <c:pt idx="4871">
                  <c:v>41141.382639000003</c:v>
                </c:pt>
                <c:pt idx="4872">
                  <c:v>41141.383333999998</c:v>
                </c:pt>
                <c:pt idx="4873">
                  <c:v>41141.384028</c:v>
                </c:pt>
                <c:pt idx="4874">
                  <c:v>41141.384723000003</c:v>
                </c:pt>
                <c:pt idx="4875">
                  <c:v>41141.385416999998</c:v>
                </c:pt>
                <c:pt idx="4876">
                  <c:v>41141.386112</c:v>
                </c:pt>
                <c:pt idx="4877">
                  <c:v>41141.386806000002</c:v>
                </c:pt>
                <c:pt idx="4878">
                  <c:v>41141.387499999997</c:v>
                </c:pt>
                <c:pt idx="4879">
                  <c:v>41141.388195</c:v>
                </c:pt>
                <c:pt idx="4880">
                  <c:v>41141.388889000002</c:v>
                </c:pt>
                <c:pt idx="4881">
                  <c:v>41141.389583999997</c:v>
                </c:pt>
                <c:pt idx="4882">
                  <c:v>41141.390277999999</c:v>
                </c:pt>
                <c:pt idx="4883">
                  <c:v>41141.390973000001</c:v>
                </c:pt>
                <c:pt idx="4884">
                  <c:v>41141.391667000004</c:v>
                </c:pt>
                <c:pt idx="4885">
                  <c:v>41141.392361999999</c:v>
                </c:pt>
                <c:pt idx="4886">
                  <c:v>41141.393056000001</c:v>
                </c:pt>
                <c:pt idx="4887">
                  <c:v>41141.393750000003</c:v>
                </c:pt>
                <c:pt idx="4888">
                  <c:v>41141.394444999998</c:v>
                </c:pt>
                <c:pt idx="4889">
                  <c:v>41141.395139</c:v>
                </c:pt>
                <c:pt idx="4890">
                  <c:v>41141.395834000003</c:v>
                </c:pt>
                <c:pt idx="4891">
                  <c:v>41141.396527999997</c:v>
                </c:pt>
                <c:pt idx="4892">
                  <c:v>41141.397223</c:v>
                </c:pt>
                <c:pt idx="4893">
                  <c:v>41141.397917000002</c:v>
                </c:pt>
                <c:pt idx="4894">
                  <c:v>41141.398611999997</c:v>
                </c:pt>
                <c:pt idx="4895">
                  <c:v>41141.399305999999</c:v>
                </c:pt>
                <c:pt idx="4896">
                  <c:v>41141.4</c:v>
                </c:pt>
                <c:pt idx="4897">
                  <c:v>41141.400694999997</c:v>
                </c:pt>
                <c:pt idx="4898">
                  <c:v>41141.401388999999</c:v>
                </c:pt>
                <c:pt idx="4899">
                  <c:v>41141.402084000001</c:v>
                </c:pt>
                <c:pt idx="4900">
                  <c:v>41141.402778000003</c:v>
                </c:pt>
                <c:pt idx="4901">
                  <c:v>41141.403472999998</c:v>
                </c:pt>
                <c:pt idx="4902">
                  <c:v>41141.404167000001</c:v>
                </c:pt>
                <c:pt idx="4903">
                  <c:v>41141.404862000003</c:v>
                </c:pt>
                <c:pt idx="4904">
                  <c:v>41141.405555999998</c:v>
                </c:pt>
                <c:pt idx="4905">
                  <c:v>41141.40625</c:v>
                </c:pt>
                <c:pt idx="4906">
                  <c:v>41141.406945000002</c:v>
                </c:pt>
                <c:pt idx="4907">
                  <c:v>41141.407638999997</c:v>
                </c:pt>
                <c:pt idx="4908">
                  <c:v>41141.408334</c:v>
                </c:pt>
                <c:pt idx="4909">
                  <c:v>41141.409028000002</c:v>
                </c:pt>
                <c:pt idx="4910">
                  <c:v>41141.409722999997</c:v>
                </c:pt>
                <c:pt idx="4911">
                  <c:v>41141.410416999999</c:v>
                </c:pt>
                <c:pt idx="4912">
                  <c:v>41141.411112000002</c:v>
                </c:pt>
                <c:pt idx="4913">
                  <c:v>41141.411805999996</c:v>
                </c:pt>
                <c:pt idx="4914">
                  <c:v>41141.412499999999</c:v>
                </c:pt>
                <c:pt idx="4915">
                  <c:v>41141.413195000001</c:v>
                </c:pt>
                <c:pt idx="4916">
                  <c:v>41141.413889000003</c:v>
                </c:pt>
                <c:pt idx="4917">
                  <c:v>41141.414583999998</c:v>
                </c:pt>
                <c:pt idx="4918">
                  <c:v>41141.415278</c:v>
                </c:pt>
                <c:pt idx="4919">
                  <c:v>41141.415973000003</c:v>
                </c:pt>
                <c:pt idx="4920">
                  <c:v>41141.416666999998</c:v>
                </c:pt>
                <c:pt idx="4921">
                  <c:v>41141.417362</c:v>
                </c:pt>
                <c:pt idx="4922">
                  <c:v>41141.418056000002</c:v>
                </c:pt>
                <c:pt idx="4923">
                  <c:v>41141.418749999997</c:v>
                </c:pt>
                <c:pt idx="4924">
                  <c:v>41141.419445</c:v>
                </c:pt>
                <c:pt idx="4925">
                  <c:v>41141.420139000002</c:v>
                </c:pt>
                <c:pt idx="4926">
                  <c:v>41141.420833999997</c:v>
                </c:pt>
                <c:pt idx="4927">
                  <c:v>41141.421527999999</c:v>
                </c:pt>
                <c:pt idx="4928">
                  <c:v>41141.422223000001</c:v>
                </c:pt>
                <c:pt idx="4929">
                  <c:v>41141.422917000004</c:v>
                </c:pt>
                <c:pt idx="4930">
                  <c:v>41141.423611999999</c:v>
                </c:pt>
                <c:pt idx="4931">
                  <c:v>41141.424306000001</c:v>
                </c:pt>
                <c:pt idx="4932">
                  <c:v>41141.425000000003</c:v>
                </c:pt>
                <c:pt idx="4933">
                  <c:v>41141.425694999998</c:v>
                </c:pt>
                <c:pt idx="4934">
                  <c:v>41141.426389</c:v>
                </c:pt>
                <c:pt idx="4935">
                  <c:v>41141.427084000003</c:v>
                </c:pt>
                <c:pt idx="4936">
                  <c:v>41141.427777999997</c:v>
                </c:pt>
                <c:pt idx="4937">
                  <c:v>41141.428473</c:v>
                </c:pt>
                <c:pt idx="4938">
                  <c:v>41141.429167000002</c:v>
                </c:pt>
                <c:pt idx="4939">
                  <c:v>41141.429861999997</c:v>
                </c:pt>
                <c:pt idx="4940">
                  <c:v>41141.430555999999</c:v>
                </c:pt>
                <c:pt idx="4941">
                  <c:v>41141.431250000001</c:v>
                </c:pt>
                <c:pt idx="4942">
                  <c:v>41141.431944999997</c:v>
                </c:pt>
                <c:pt idx="4943">
                  <c:v>41141.432638999999</c:v>
                </c:pt>
                <c:pt idx="4944">
                  <c:v>41141.433334000001</c:v>
                </c:pt>
                <c:pt idx="4945">
                  <c:v>41141.434028000003</c:v>
                </c:pt>
                <c:pt idx="4946">
                  <c:v>41141.434722999998</c:v>
                </c:pt>
                <c:pt idx="4947">
                  <c:v>41141.435417000001</c:v>
                </c:pt>
                <c:pt idx="4948">
                  <c:v>41141.436112000003</c:v>
                </c:pt>
                <c:pt idx="4949">
                  <c:v>41141.436805999998</c:v>
                </c:pt>
                <c:pt idx="4950">
                  <c:v>41141.4375</c:v>
                </c:pt>
                <c:pt idx="4951">
                  <c:v>41141.438195000002</c:v>
                </c:pt>
                <c:pt idx="4952">
                  <c:v>41141.438888999997</c:v>
                </c:pt>
                <c:pt idx="4953">
                  <c:v>41141.439584</c:v>
                </c:pt>
                <c:pt idx="4954">
                  <c:v>41141.440278000002</c:v>
                </c:pt>
                <c:pt idx="4955">
                  <c:v>41141.440972999997</c:v>
                </c:pt>
                <c:pt idx="4956">
                  <c:v>41141.441666999999</c:v>
                </c:pt>
                <c:pt idx="4957">
                  <c:v>41141.442362000002</c:v>
                </c:pt>
                <c:pt idx="4958">
                  <c:v>41141.443055999996</c:v>
                </c:pt>
                <c:pt idx="4959">
                  <c:v>41141.443749999999</c:v>
                </c:pt>
                <c:pt idx="4960">
                  <c:v>41141.444445000001</c:v>
                </c:pt>
                <c:pt idx="4961">
                  <c:v>41141.445139000003</c:v>
                </c:pt>
                <c:pt idx="4962">
                  <c:v>41141.445833999998</c:v>
                </c:pt>
                <c:pt idx="4963">
                  <c:v>41141.446528</c:v>
                </c:pt>
                <c:pt idx="4964">
                  <c:v>41141.447223000003</c:v>
                </c:pt>
                <c:pt idx="4965">
                  <c:v>41141.447916999998</c:v>
                </c:pt>
                <c:pt idx="4966">
                  <c:v>41141.448612</c:v>
                </c:pt>
                <c:pt idx="4967">
                  <c:v>41141.449306000002</c:v>
                </c:pt>
                <c:pt idx="4968">
                  <c:v>41141.449999999997</c:v>
                </c:pt>
                <c:pt idx="4969">
                  <c:v>41141.450695</c:v>
                </c:pt>
                <c:pt idx="4970">
                  <c:v>41141.451389000002</c:v>
                </c:pt>
                <c:pt idx="4971">
                  <c:v>41141.452083999997</c:v>
                </c:pt>
                <c:pt idx="4972">
                  <c:v>41141.452777999999</c:v>
                </c:pt>
                <c:pt idx="4973">
                  <c:v>41141.453473000001</c:v>
                </c:pt>
                <c:pt idx="4974">
                  <c:v>41141.454167000004</c:v>
                </c:pt>
                <c:pt idx="4975">
                  <c:v>41141.454861999999</c:v>
                </c:pt>
                <c:pt idx="4976">
                  <c:v>41141.455556000001</c:v>
                </c:pt>
                <c:pt idx="4977">
                  <c:v>41141.456250000003</c:v>
                </c:pt>
                <c:pt idx="4978">
                  <c:v>41141.456944999998</c:v>
                </c:pt>
                <c:pt idx="4979">
                  <c:v>41141.457639</c:v>
                </c:pt>
                <c:pt idx="4980">
                  <c:v>41141.458334000003</c:v>
                </c:pt>
                <c:pt idx="4981">
                  <c:v>41141.459027999997</c:v>
                </c:pt>
                <c:pt idx="4982">
                  <c:v>41141.459723</c:v>
                </c:pt>
                <c:pt idx="4983">
                  <c:v>41141.460417000002</c:v>
                </c:pt>
                <c:pt idx="4984">
                  <c:v>41141.461111999997</c:v>
                </c:pt>
                <c:pt idx="4985">
                  <c:v>41141.461805999999</c:v>
                </c:pt>
                <c:pt idx="4986">
                  <c:v>41141.462500000001</c:v>
                </c:pt>
                <c:pt idx="4987">
                  <c:v>41141.463194999997</c:v>
                </c:pt>
                <c:pt idx="4988">
                  <c:v>41141.463888999999</c:v>
                </c:pt>
                <c:pt idx="4989">
                  <c:v>41141.464584000001</c:v>
                </c:pt>
                <c:pt idx="4990">
                  <c:v>41141.465278000003</c:v>
                </c:pt>
                <c:pt idx="4991">
                  <c:v>41141.465972999998</c:v>
                </c:pt>
                <c:pt idx="4992">
                  <c:v>41141.466667000001</c:v>
                </c:pt>
                <c:pt idx="4993">
                  <c:v>41141.467362000003</c:v>
                </c:pt>
                <c:pt idx="4994">
                  <c:v>41141.468055999998</c:v>
                </c:pt>
                <c:pt idx="4995">
                  <c:v>41141.46875</c:v>
                </c:pt>
                <c:pt idx="4996">
                  <c:v>41141.469445000002</c:v>
                </c:pt>
                <c:pt idx="4997">
                  <c:v>41141.470138999997</c:v>
                </c:pt>
                <c:pt idx="4998">
                  <c:v>41141.470834</c:v>
                </c:pt>
                <c:pt idx="4999">
                  <c:v>41141.471528000002</c:v>
                </c:pt>
                <c:pt idx="5000">
                  <c:v>41141.472222999997</c:v>
                </c:pt>
                <c:pt idx="5001">
                  <c:v>41141.472916999999</c:v>
                </c:pt>
                <c:pt idx="5002">
                  <c:v>41141.473612000002</c:v>
                </c:pt>
                <c:pt idx="5003">
                  <c:v>41141.474305999996</c:v>
                </c:pt>
                <c:pt idx="5004">
                  <c:v>41141.474999999999</c:v>
                </c:pt>
                <c:pt idx="5005">
                  <c:v>41141.475695000001</c:v>
                </c:pt>
                <c:pt idx="5006">
                  <c:v>41141.476389000003</c:v>
                </c:pt>
                <c:pt idx="5007">
                  <c:v>41141.477083999998</c:v>
                </c:pt>
                <c:pt idx="5008">
                  <c:v>41141.477778</c:v>
                </c:pt>
                <c:pt idx="5009">
                  <c:v>41141.478473000003</c:v>
                </c:pt>
                <c:pt idx="5010">
                  <c:v>41141.479166999998</c:v>
                </c:pt>
                <c:pt idx="5011">
                  <c:v>41141.479862</c:v>
                </c:pt>
                <c:pt idx="5012">
                  <c:v>41141.480556000002</c:v>
                </c:pt>
                <c:pt idx="5013">
                  <c:v>41141.481249999997</c:v>
                </c:pt>
                <c:pt idx="5014">
                  <c:v>41141.481945</c:v>
                </c:pt>
                <c:pt idx="5015">
                  <c:v>41141.482639000002</c:v>
                </c:pt>
                <c:pt idx="5016">
                  <c:v>41141.483333999997</c:v>
                </c:pt>
                <c:pt idx="5017">
                  <c:v>41141.484027999999</c:v>
                </c:pt>
                <c:pt idx="5018">
                  <c:v>41141.484723000001</c:v>
                </c:pt>
                <c:pt idx="5019">
                  <c:v>41141.485417000004</c:v>
                </c:pt>
                <c:pt idx="5020">
                  <c:v>41141.486111999999</c:v>
                </c:pt>
                <c:pt idx="5021">
                  <c:v>41141.486806000001</c:v>
                </c:pt>
                <c:pt idx="5022">
                  <c:v>41141.487500000003</c:v>
                </c:pt>
                <c:pt idx="5023">
                  <c:v>41141.488194999998</c:v>
                </c:pt>
                <c:pt idx="5024">
                  <c:v>41141.488889</c:v>
                </c:pt>
                <c:pt idx="5025">
                  <c:v>41141.489584000003</c:v>
                </c:pt>
                <c:pt idx="5026">
                  <c:v>41141.490277999997</c:v>
                </c:pt>
                <c:pt idx="5027">
                  <c:v>41141.490973</c:v>
                </c:pt>
                <c:pt idx="5028">
                  <c:v>41141.491667000002</c:v>
                </c:pt>
                <c:pt idx="5029">
                  <c:v>41141.492361999997</c:v>
                </c:pt>
                <c:pt idx="5030">
                  <c:v>41141.493055999999</c:v>
                </c:pt>
                <c:pt idx="5031">
                  <c:v>41141.493750000001</c:v>
                </c:pt>
                <c:pt idx="5032">
                  <c:v>41141.494444999997</c:v>
                </c:pt>
                <c:pt idx="5033">
                  <c:v>41141.495138999999</c:v>
                </c:pt>
                <c:pt idx="5034">
                  <c:v>41141.495834000001</c:v>
                </c:pt>
                <c:pt idx="5035">
                  <c:v>41141.496528000003</c:v>
                </c:pt>
                <c:pt idx="5036">
                  <c:v>41141.497222999998</c:v>
                </c:pt>
                <c:pt idx="5037">
                  <c:v>41141.497917000001</c:v>
                </c:pt>
                <c:pt idx="5038">
                  <c:v>41141.498612000003</c:v>
                </c:pt>
                <c:pt idx="5039">
                  <c:v>41141.499305999998</c:v>
                </c:pt>
                <c:pt idx="5040">
                  <c:v>41141.5</c:v>
                </c:pt>
                <c:pt idx="5041">
                  <c:v>41141.500695000002</c:v>
                </c:pt>
                <c:pt idx="5042">
                  <c:v>41141.501388999997</c:v>
                </c:pt>
                <c:pt idx="5043">
                  <c:v>41141.502084</c:v>
                </c:pt>
                <c:pt idx="5044">
                  <c:v>41141.502778000002</c:v>
                </c:pt>
                <c:pt idx="5045">
                  <c:v>41141.503472999997</c:v>
                </c:pt>
                <c:pt idx="5046">
                  <c:v>41141.504166999999</c:v>
                </c:pt>
                <c:pt idx="5047">
                  <c:v>41141.504862000002</c:v>
                </c:pt>
                <c:pt idx="5048">
                  <c:v>41141.505555999996</c:v>
                </c:pt>
                <c:pt idx="5049">
                  <c:v>41141.506249999999</c:v>
                </c:pt>
                <c:pt idx="5050">
                  <c:v>41141.506945000001</c:v>
                </c:pt>
                <c:pt idx="5051">
                  <c:v>41141.507639000003</c:v>
                </c:pt>
                <c:pt idx="5052">
                  <c:v>41141.508333999998</c:v>
                </c:pt>
                <c:pt idx="5053">
                  <c:v>41141.509028</c:v>
                </c:pt>
                <c:pt idx="5054">
                  <c:v>41141.509723000003</c:v>
                </c:pt>
                <c:pt idx="5055">
                  <c:v>41141.510416999998</c:v>
                </c:pt>
                <c:pt idx="5056">
                  <c:v>41141.511112</c:v>
                </c:pt>
                <c:pt idx="5057">
                  <c:v>41141.511806000002</c:v>
                </c:pt>
                <c:pt idx="5058">
                  <c:v>41141.512499999997</c:v>
                </c:pt>
                <c:pt idx="5059">
                  <c:v>41141.513195</c:v>
                </c:pt>
                <c:pt idx="5060">
                  <c:v>41141.513889000002</c:v>
                </c:pt>
                <c:pt idx="5061">
                  <c:v>41141.514583999997</c:v>
                </c:pt>
                <c:pt idx="5062">
                  <c:v>41141.515277999999</c:v>
                </c:pt>
                <c:pt idx="5063">
                  <c:v>41141.515973000001</c:v>
                </c:pt>
                <c:pt idx="5064">
                  <c:v>41141.516667000004</c:v>
                </c:pt>
                <c:pt idx="5065">
                  <c:v>41141.517361999999</c:v>
                </c:pt>
                <c:pt idx="5066">
                  <c:v>41141.518056000001</c:v>
                </c:pt>
                <c:pt idx="5067">
                  <c:v>41141.518750000003</c:v>
                </c:pt>
                <c:pt idx="5068">
                  <c:v>41141.519444999998</c:v>
                </c:pt>
                <c:pt idx="5069">
                  <c:v>41141.520139</c:v>
                </c:pt>
                <c:pt idx="5070">
                  <c:v>41141.520834000003</c:v>
                </c:pt>
                <c:pt idx="5071">
                  <c:v>41141.521527999997</c:v>
                </c:pt>
                <c:pt idx="5072">
                  <c:v>41141.522223</c:v>
                </c:pt>
                <c:pt idx="5073">
                  <c:v>41141.522917000002</c:v>
                </c:pt>
                <c:pt idx="5074">
                  <c:v>41141.523611999997</c:v>
                </c:pt>
                <c:pt idx="5075">
                  <c:v>41141.524305999999</c:v>
                </c:pt>
                <c:pt idx="5076">
                  <c:v>41141.525000000001</c:v>
                </c:pt>
                <c:pt idx="5077">
                  <c:v>41141.525694999997</c:v>
                </c:pt>
                <c:pt idx="5078">
                  <c:v>41141.526388999999</c:v>
                </c:pt>
                <c:pt idx="5079">
                  <c:v>41141.527084000001</c:v>
                </c:pt>
                <c:pt idx="5080">
                  <c:v>41141.527778000003</c:v>
                </c:pt>
                <c:pt idx="5081">
                  <c:v>41141.528472999998</c:v>
                </c:pt>
                <c:pt idx="5082">
                  <c:v>41141.529167000001</c:v>
                </c:pt>
                <c:pt idx="5083">
                  <c:v>41141.529862000003</c:v>
                </c:pt>
                <c:pt idx="5084">
                  <c:v>41141.530555999998</c:v>
                </c:pt>
                <c:pt idx="5085">
                  <c:v>41141.53125</c:v>
                </c:pt>
                <c:pt idx="5086">
                  <c:v>41141.531945000002</c:v>
                </c:pt>
                <c:pt idx="5087">
                  <c:v>41141.532638999997</c:v>
                </c:pt>
                <c:pt idx="5088">
                  <c:v>41141.533334</c:v>
                </c:pt>
                <c:pt idx="5089">
                  <c:v>41141.534028000002</c:v>
                </c:pt>
                <c:pt idx="5090">
                  <c:v>41141.534722999997</c:v>
                </c:pt>
                <c:pt idx="5091">
                  <c:v>41141.535416999999</c:v>
                </c:pt>
                <c:pt idx="5092">
                  <c:v>41141.536112000002</c:v>
                </c:pt>
                <c:pt idx="5093">
                  <c:v>41141.536805999996</c:v>
                </c:pt>
                <c:pt idx="5094">
                  <c:v>41141.537499999999</c:v>
                </c:pt>
                <c:pt idx="5095">
                  <c:v>41141.538195000001</c:v>
                </c:pt>
                <c:pt idx="5096">
                  <c:v>41141.538889000003</c:v>
                </c:pt>
                <c:pt idx="5097">
                  <c:v>41141.539583999998</c:v>
                </c:pt>
                <c:pt idx="5098">
                  <c:v>41141.540278</c:v>
                </c:pt>
                <c:pt idx="5099">
                  <c:v>41141.540973000003</c:v>
                </c:pt>
                <c:pt idx="5100">
                  <c:v>41141.541666999998</c:v>
                </c:pt>
                <c:pt idx="5101">
                  <c:v>41141.542362</c:v>
                </c:pt>
                <c:pt idx="5102">
                  <c:v>41141.543056000002</c:v>
                </c:pt>
                <c:pt idx="5103">
                  <c:v>41141.543749999997</c:v>
                </c:pt>
                <c:pt idx="5104">
                  <c:v>41141.544445</c:v>
                </c:pt>
                <c:pt idx="5105">
                  <c:v>41141.545139000002</c:v>
                </c:pt>
                <c:pt idx="5106">
                  <c:v>41141.545833999997</c:v>
                </c:pt>
                <c:pt idx="5107">
                  <c:v>41141.546527999999</c:v>
                </c:pt>
                <c:pt idx="5108">
                  <c:v>41141.547223000001</c:v>
                </c:pt>
                <c:pt idx="5109">
                  <c:v>41141.547917000004</c:v>
                </c:pt>
                <c:pt idx="5110">
                  <c:v>41141.548611999999</c:v>
                </c:pt>
                <c:pt idx="5111">
                  <c:v>41141.549306000001</c:v>
                </c:pt>
                <c:pt idx="5112">
                  <c:v>41141.550000000003</c:v>
                </c:pt>
                <c:pt idx="5113">
                  <c:v>41141.550694999998</c:v>
                </c:pt>
                <c:pt idx="5114">
                  <c:v>41141.551389</c:v>
                </c:pt>
                <c:pt idx="5115">
                  <c:v>41141.552084000003</c:v>
                </c:pt>
                <c:pt idx="5116">
                  <c:v>41141.552777999997</c:v>
                </c:pt>
                <c:pt idx="5117">
                  <c:v>41141.553473</c:v>
                </c:pt>
                <c:pt idx="5118">
                  <c:v>41141.554167000002</c:v>
                </c:pt>
                <c:pt idx="5119">
                  <c:v>41141.554861999997</c:v>
                </c:pt>
                <c:pt idx="5120">
                  <c:v>41141.555555999999</c:v>
                </c:pt>
                <c:pt idx="5121">
                  <c:v>41141.556250000001</c:v>
                </c:pt>
                <c:pt idx="5122">
                  <c:v>41141.556944999997</c:v>
                </c:pt>
                <c:pt idx="5123">
                  <c:v>41141.557638999999</c:v>
                </c:pt>
                <c:pt idx="5124">
                  <c:v>41141.558334000001</c:v>
                </c:pt>
                <c:pt idx="5125">
                  <c:v>41141.559028000003</c:v>
                </c:pt>
                <c:pt idx="5126">
                  <c:v>41141.559722999998</c:v>
                </c:pt>
                <c:pt idx="5127">
                  <c:v>41141.560417000001</c:v>
                </c:pt>
                <c:pt idx="5128">
                  <c:v>41141.561112000003</c:v>
                </c:pt>
                <c:pt idx="5129">
                  <c:v>41141.561805999998</c:v>
                </c:pt>
                <c:pt idx="5130">
                  <c:v>41141.5625</c:v>
                </c:pt>
                <c:pt idx="5131">
                  <c:v>41141.563195000002</c:v>
                </c:pt>
                <c:pt idx="5132">
                  <c:v>41141.563888999997</c:v>
                </c:pt>
                <c:pt idx="5133">
                  <c:v>41141.564584</c:v>
                </c:pt>
                <c:pt idx="5134">
                  <c:v>41141.565278000002</c:v>
                </c:pt>
                <c:pt idx="5135">
                  <c:v>41141.565972999997</c:v>
                </c:pt>
                <c:pt idx="5136">
                  <c:v>41141.566666999999</c:v>
                </c:pt>
                <c:pt idx="5137">
                  <c:v>41141.567362000002</c:v>
                </c:pt>
                <c:pt idx="5138">
                  <c:v>41141.568055999996</c:v>
                </c:pt>
                <c:pt idx="5139">
                  <c:v>41141.568749999999</c:v>
                </c:pt>
                <c:pt idx="5140">
                  <c:v>41141.569445000001</c:v>
                </c:pt>
                <c:pt idx="5141">
                  <c:v>41141.570139000003</c:v>
                </c:pt>
                <c:pt idx="5142">
                  <c:v>41141.570833999998</c:v>
                </c:pt>
                <c:pt idx="5143">
                  <c:v>41141.571528</c:v>
                </c:pt>
                <c:pt idx="5144">
                  <c:v>41141.572223000003</c:v>
                </c:pt>
                <c:pt idx="5145">
                  <c:v>41141.572916999998</c:v>
                </c:pt>
                <c:pt idx="5146">
                  <c:v>41141.573612</c:v>
                </c:pt>
                <c:pt idx="5147">
                  <c:v>41141.574306000002</c:v>
                </c:pt>
                <c:pt idx="5148">
                  <c:v>41141.574999999997</c:v>
                </c:pt>
                <c:pt idx="5149">
                  <c:v>41141.575695</c:v>
                </c:pt>
                <c:pt idx="5150">
                  <c:v>41141.576389000002</c:v>
                </c:pt>
                <c:pt idx="5151">
                  <c:v>41141.577083999997</c:v>
                </c:pt>
                <c:pt idx="5152">
                  <c:v>41141.577777999999</c:v>
                </c:pt>
                <c:pt idx="5153">
                  <c:v>41141.578473000001</c:v>
                </c:pt>
                <c:pt idx="5154">
                  <c:v>41141.579167000004</c:v>
                </c:pt>
                <c:pt idx="5155">
                  <c:v>41141.579861999999</c:v>
                </c:pt>
                <c:pt idx="5156">
                  <c:v>41141.580556000001</c:v>
                </c:pt>
                <c:pt idx="5157">
                  <c:v>41141.581250000003</c:v>
                </c:pt>
                <c:pt idx="5158">
                  <c:v>41141.581944999998</c:v>
                </c:pt>
                <c:pt idx="5159">
                  <c:v>41141.582639</c:v>
                </c:pt>
                <c:pt idx="5160">
                  <c:v>41141.583334000003</c:v>
                </c:pt>
                <c:pt idx="5161">
                  <c:v>41141.584027999997</c:v>
                </c:pt>
                <c:pt idx="5162">
                  <c:v>41141.584723</c:v>
                </c:pt>
                <c:pt idx="5163">
                  <c:v>41141.585417000002</c:v>
                </c:pt>
                <c:pt idx="5164">
                  <c:v>41141.586111999997</c:v>
                </c:pt>
                <c:pt idx="5165">
                  <c:v>41141.586805999999</c:v>
                </c:pt>
                <c:pt idx="5166">
                  <c:v>41141.587500000001</c:v>
                </c:pt>
                <c:pt idx="5167">
                  <c:v>41141.588194999997</c:v>
                </c:pt>
                <c:pt idx="5168">
                  <c:v>41141.588888999999</c:v>
                </c:pt>
                <c:pt idx="5169">
                  <c:v>41141.589584000001</c:v>
                </c:pt>
                <c:pt idx="5170">
                  <c:v>41141.590278000003</c:v>
                </c:pt>
                <c:pt idx="5171">
                  <c:v>41141.590972999998</c:v>
                </c:pt>
                <c:pt idx="5172">
                  <c:v>41141.591667000001</c:v>
                </c:pt>
                <c:pt idx="5173">
                  <c:v>41141.592362000003</c:v>
                </c:pt>
                <c:pt idx="5174">
                  <c:v>41141.593055999998</c:v>
                </c:pt>
                <c:pt idx="5175">
                  <c:v>41141.59375</c:v>
                </c:pt>
                <c:pt idx="5176">
                  <c:v>41141.594445000002</c:v>
                </c:pt>
                <c:pt idx="5177">
                  <c:v>41141.595138999997</c:v>
                </c:pt>
                <c:pt idx="5178">
                  <c:v>41141.595834</c:v>
                </c:pt>
                <c:pt idx="5179">
                  <c:v>41141.596528000002</c:v>
                </c:pt>
                <c:pt idx="5180">
                  <c:v>41141.597222999997</c:v>
                </c:pt>
                <c:pt idx="5181">
                  <c:v>41141.597916999999</c:v>
                </c:pt>
                <c:pt idx="5182">
                  <c:v>41141.598612000002</c:v>
                </c:pt>
                <c:pt idx="5183">
                  <c:v>41141.599305999996</c:v>
                </c:pt>
                <c:pt idx="5184">
                  <c:v>41141.599999999999</c:v>
                </c:pt>
                <c:pt idx="5185">
                  <c:v>41141.600695000001</c:v>
                </c:pt>
                <c:pt idx="5186">
                  <c:v>41141.601389000003</c:v>
                </c:pt>
                <c:pt idx="5187">
                  <c:v>41141.602083999998</c:v>
                </c:pt>
                <c:pt idx="5188">
                  <c:v>41141.602778</c:v>
                </c:pt>
                <c:pt idx="5189">
                  <c:v>41141.603473000003</c:v>
                </c:pt>
                <c:pt idx="5190">
                  <c:v>41141.604166999998</c:v>
                </c:pt>
                <c:pt idx="5191">
                  <c:v>41141.604862</c:v>
                </c:pt>
                <c:pt idx="5192">
                  <c:v>41141.605556000002</c:v>
                </c:pt>
                <c:pt idx="5193">
                  <c:v>41141.606249999997</c:v>
                </c:pt>
                <c:pt idx="5194">
                  <c:v>41141.606945</c:v>
                </c:pt>
                <c:pt idx="5195">
                  <c:v>41141.607639000002</c:v>
                </c:pt>
                <c:pt idx="5196">
                  <c:v>41141.608333999997</c:v>
                </c:pt>
                <c:pt idx="5197">
                  <c:v>41141.609027999999</c:v>
                </c:pt>
                <c:pt idx="5198">
                  <c:v>41141.609723000001</c:v>
                </c:pt>
                <c:pt idx="5199">
                  <c:v>41141.610417000004</c:v>
                </c:pt>
                <c:pt idx="5200">
                  <c:v>41141.611111999999</c:v>
                </c:pt>
                <c:pt idx="5201">
                  <c:v>41141.611806000001</c:v>
                </c:pt>
                <c:pt idx="5202">
                  <c:v>41141.612500000003</c:v>
                </c:pt>
                <c:pt idx="5203">
                  <c:v>41141.613194999998</c:v>
                </c:pt>
                <c:pt idx="5204">
                  <c:v>41141.613889</c:v>
                </c:pt>
                <c:pt idx="5205">
                  <c:v>41141.614584000003</c:v>
                </c:pt>
                <c:pt idx="5206">
                  <c:v>41141.615277999997</c:v>
                </c:pt>
                <c:pt idx="5207">
                  <c:v>41141.615973</c:v>
                </c:pt>
                <c:pt idx="5208">
                  <c:v>41141.616667000002</c:v>
                </c:pt>
                <c:pt idx="5209">
                  <c:v>41141.617361999997</c:v>
                </c:pt>
                <c:pt idx="5210">
                  <c:v>41141.618055999999</c:v>
                </c:pt>
                <c:pt idx="5211">
                  <c:v>41141.618750000001</c:v>
                </c:pt>
                <c:pt idx="5212">
                  <c:v>41141.619444999997</c:v>
                </c:pt>
                <c:pt idx="5213">
                  <c:v>41141.620138999999</c:v>
                </c:pt>
                <c:pt idx="5214">
                  <c:v>41141.620834000001</c:v>
                </c:pt>
                <c:pt idx="5215">
                  <c:v>41141.621528000003</c:v>
                </c:pt>
                <c:pt idx="5216">
                  <c:v>41141.622222999998</c:v>
                </c:pt>
                <c:pt idx="5217">
                  <c:v>41141.622917000001</c:v>
                </c:pt>
                <c:pt idx="5218">
                  <c:v>41141.623612000003</c:v>
                </c:pt>
                <c:pt idx="5219">
                  <c:v>41141.624305999998</c:v>
                </c:pt>
                <c:pt idx="5220">
                  <c:v>41141.625</c:v>
                </c:pt>
                <c:pt idx="5221">
                  <c:v>41141.625695000002</c:v>
                </c:pt>
                <c:pt idx="5222">
                  <c:v>41141.626388999997</c:v>
                </c:pt>
                <c:pt idx="5223">
                  <c:v>41141.627084</c:v>
                </c:pt>
                <c:pt idx="5224">
                  <c:v>41141.627778000002</c:v>
                </c:pt>
                <c:pt idx="5225">
                  <c:v>41141.628472999997</c:v>
                </c:pt>
                <c:pt idx="5226">
                  <c:v>41141.629166999999</c:v>
                </c:pt>
                <c:pt idx="5227">
                  <c:v>41141.629862000002</c:v>
                </c:pt>
                <c:pt idx="5228">
                  <c:v>41141.630555999996</c:v>
                </c:pt>
                <c:pt idx="5229">
                  <c:v>41141.631249999999</c:v>
                </c:pt>
                <c:pt idx="5230">
                  <c:v>41141.631945000001</c:v>
                </c:pt>
                <c:pt idx="5231">
                  <c:v>41141.632639000003</c:v>
                </c:pt>
                <c:pt idx="5232">
                  <c:v>41141.633333999998</c:v>
                </c:pt>
                <c:pt idx="5233">
                  <c:v>41141.634028</c:v>
                </c:pt>
                <c:pt idx="5234">
                  <c:v>41141.634723000003</c:v>
                </c:pt>
                <c:pt idx="5235">
                  <c:v>41141.635416999998</c:v>
                </c:pt>
                <c:pt idx="5236">
                  <c:v>41141.636112</c:v>
                </c:pt>
                <c:pt idx="5237">
                  <c:v>41141.636806000002</c:v>
                </c:pt>
                <c:pt idx="5238">
                  <c:v>41141.637499999997</c:v>
                </c:pt>
                <c:pt idx="5239">
                  <c:v>41141.638195</c:v>
                </c:pt>
                <c:pt idx="5240">
                  <c:v>41141.638889000002</c:v>
                </c:pt>
                <c:pt idx="5241">
                  <c:v>41141.639583999997</c:v>
                </c:pt>
                <c:pt idx="5242">
                  <c:v>41141.640277999999</c:v>
                </c:pt>
                <c:pt idx="5243">
                  <c:v>41141.640973000001</c:v>
                </c:pt>
                <c:pt idx="5244">
                  <c:v>41141.641667000004</c:v>
                </c:pt>
                <c:pt idx="5245">
                  <c:v>41141.642361999999</c:v>
                </c:pt>
                <c:pt idx="5246">
                  <c:v>41141.643056000001</c:v>
                </c:pt>
                <c:pt idx="5247">
                  <c:v>41141.643750000003</c:v>
                </c:pt>
                <c:pt idx="5248">
                  <c:v>41141.644444999998</c:v>
                </c:pt>
                <c:pt idx="5249">
                  <c:v>41141.645139</c:v>
                </c:pt>
                <c:pt idx="5250">
                  <c:v>41141.645834000003</c:v>
                </c:pt>
                <c:pt idx="5251">
                  <c:v>41141.646527999997</c:v>
                </c:pt>
                <c:pt idx="5252">
                  <c:v>41141.647223</c:v>
                </c:pt>
                <c:pt idx="5253">
                  <c:v>41141.647917000002</c:v>
                </c:pt>
                <c:pt idx="5254">
                  <c:v>41141.648611999997</c:v>
                </c:pt>
                <c:pt idx="5255">
                  <c:v>41141.649305999999</c:v>
                </c:pt>
                <c:pt idx="5256">
                  <c:v>41141.65</c:v>
                </c:pt>
                <c:pt idx="5257">
                  <c:v>41141.650694999997</c:v>
                </c:pt>
                <c:pt idx="5258">
                  <c:v>41141.651388999999</c:v>
                </c:pt>
                <c:pt idx="5259">
                  <c:v>41141.652084000001</c:v>
                </c:pt>
                <c:pt idx="5260">
                  <c:v>41141.652778000003</c:v>
                </c:pt>
                <c:pt idx="5261">
                  <c:v>41141.653472999998</c:v>
                </c:pt>
                <c:pt idx="5262">
                  <c:v>41141.654167000001</c:v>
                </c:pt>
                <c:pt idx="5263">
                  <c:v>41141.654862000003</c:v>
                </c:pt>
                <c:pt idx="5264">
                  <c:v>41141.655555999998</c:v>
                </c:pt>
                <c:pt idx="5265">
                  <c:v>41141.65625</c:v>
                </c:pt>
                <c:pt idx="5266">
                  <c:v>41141.656945000002</c:v>
                </c:pt>
                <c:pt idx="5267">
                  <c:v>41141.657638999997</c:v>
                </c:pt>
                <c:pt idx="5268">
                  <c:v>41141.658334</c:v>
                </c:pt>
                <c:pt idx="5269">
                  <c:v>41141.659028000002</c:v>
                </c:pt>
                <c:pt idx="5270">
                  <c:v>41141.659722999997</c:v>
                </c:pt>
                <c:pt idx="5271">
                  <c:v>41141.660416999999</c:v>
                </c:pt>
                <c:pt idx="5272">
                  <c:v>41141.661112000002</c:v>
                </c:pt>
                <c:pt idx="5273">
                  <c:v>41141.661805999996</c:v>
                </c:pt>
                <c:pt idx="5274">
                  <c:v>41141.662499999999</c:v>
                </c:pt>
                <c:pt idx="5275">
                  <c:v>41141.663195000001</c:v>
                </c:pt>
                <c:pt idx="5276">
                  <c:v>41141.663889000003</c:v>
                </c:pt>
                <c:pt idx="5277">
                  <c:v>41141.664583999998</c:v>
                </c:pt>
                <c:pt idx="5278">
                  <c:v>41141.665278</c:v>
                </c:pt>
                <c:pt idx="5279">
                  <c:v>41141.665973000003</c:v>
                </c:pt>
                <c:pt idx="5280">
                  <c:v>41141.666666999998</c:v>
                </c:pt>
                <c:pt idx="5281">
                  <c:v>41141.667362</c:v>
                </c:pt>
                <c:pt idx="5282">
                  <c:v>41141.668056000002</c:v>
                </c:pt>
                <c:pt idx="5283">
                  <c:v>41141.668749999997</c:v>
                </c:pt>
                <c:pt idx="5284">
                  <c:v>41141.669445</c:v>
                </c:pt>
                <c:pt idx="5285">
                  <c:v>41141.670139000002</c:v>
                </c:pt>
                <c:pt idx="5286">
                  <c:v>41141.670833999997</c:v>
                </c:pt>
                <c:pt idx="5287">
                  <c:v>41141.671527999999</c:v>
                </c:pt>
                <c:pt idx="5288">
                  <c:v>41141.672223000001</c:v>
                </c:pt>
                <c:pt idx="5289">
                  <c:v>41141.672917000004</c:v>
                </c:pt>
                <c:pt idx="5290">
                  <c:v>41141.673611999999</c:v>
                </c:pt>
                <c:pt idx="5291">
                  <c:v>41141.674306000001</c:v>
                </c:pt>
                <c:pt idx="5292">
                  <c:v>41141.675000000003</c:v>
                </c:pt>
                <c:pt idx="5293">
                  <c:v>41141.675694999998</c:v>
                </c:pt>
                <c:pt idx="5294">
                  <c:v>41141.676389</c:v>
                </c:pt>
                <c:pt idx="5295">
                  <c:v>41141.677084000003</c:v>
                </c:pt>
                <c:pt idx="5296">
                  <c:v>41141.677777999997</c:v>
                </c:pt>
                <c:pt idx="5297">
                  <c:v>41141.678473</c:v>
                </c:pt>
                <c:pt idx="5298">
                  <c:v>41141.679167000002</c:v>
                </c:pt>
                <c:pt idx="5299">
                  <c:v>41141.679861999997</c:v>
                </c:pt>
                <c:pt idx="5300">
                  <c:v>41141.680555999999</c:v>
                </c:pt>
                <c:pt idx="5301">
                  <c:v>41141.681250000001</c:v>
                </c:pt>
                <c:pt idx="5302">
                  <c:v>41141.681944999997</c:v>
                </c:pt>
                <c:pt idx="5303">
                  <c:v>41141.682638999999</c:v>
                </c:pt>
                <c:pt idx="5304">
                  <c:v>41141.683334000001</c:v>
                </c:pt>
                <c:pt idx="5305">
                  <c:v>41141.684028000003</c:v>
                </c:pt>
                <c:pt idx="5306">
                  <c:v>41141.684722999998</c:v>
                </c:pt>
                <c:pt idx="5307">
                  <c:v>41141.685417000001</c:v>
                </c:pt>
                <c:pt idx="5308">
                  <c:v>41141.686112000003</c:v>
                </c:pt>
                <c:pt idx="5309">
                  <c:v>41141.686805999998</c:v>
                </c:pt>
                <c:pt idx="5310">
                  <c:v>41141.6875</c:v>
                </c:pt>
                <c:pt idx="5311">
                  <c:v>41141.688195000002</c:v>
                </c:pt>
                <c:pt idx="5312">
                  <c:v>41141.688888999997</c:v>
                </c:pt>
                <c:pt idx="5313">
                  <c:v>41141.689584</c:v>
                </c:pt>
                <c:pt idx="5314">
                  <c:v>41141.690278000002</c:v>
                </c:pt>
                <c:pt idx="5315">
                  <c:v>41141.690972999997</c:v>
                </c:pt>
                <c:pt idx="5316">
                  <c:v>41141.691666999999</c:v>
                </c:pt>
                <c:pt idx="5317">
                  <c:v>41141.692362000002</c:v>
                </c:pt>
                <c:pt idx="5318">
                  <c:v>41141.693055999996</c:v>
                </c:pt>
                <c:pt idx="5319">
                  <c:v>41141.693749999999</c:v>
                </c:pt>
                <c:pt idx="5320">
                  <c:v>41141.694445000001</c:v>
                </c:pt>
                <c:pt idx="5321">
                  <c:v>41141.695139000003</c:v>
                </c:pt>
                <c:pt idx="5322">
                  <c:v>41141.695833999998</c:v>
                </c:pt>
                <c:pt idx="5323">
                  <c:v>41141.696528</c:v>
                </c:pt>
                <c:pt idx="5324">
                  <c:v>41141.697223000003</c:v>
                </c:pt>
                <c:pt idx="5325">
                  <c:v>41141.697916999998</c:v>
                </c:pt>
                <c:pt idx="5326">
                  <c:v>41141.698612</c:v>
                </c:pt>
                <c:pt idx="5327">
                  <c:v>41141.699306000002</c:v>
                </c:pt>
                <c:pt idx="5328">
                  <c:v>41141.699999999997</c:v>
                </c:pt>
                <c:pt idx="5329">
                  <c:v>41141.700695</c:v>
                </c:pt>
                <c:pt idx="5330">
                  <c:v>41141.701389000002</c:v>
                </c:pt>
                <c:pt idx="5331">
                  <c:v>41141.702083999997</c:v>
                </c:pt>
                <c:pt idx="5332">
                  <c:v>41141.702777999999</c:v>
                </c:pt>
                <c:pt idx="5333">
                  <c:v>41141.703473000001</c:v>
                </c:pt>
                <c:pt idx="5334">
                  <c:v>41141.704167000004</c:v>
                </c:pt>
                <c:pt idx="5335">
                  <c:v>41141.704861999999</c:v>
                </c:pt>
                <c:pt idx="5336">
                  <c:v>41141.705556000001</c:v>
                </c:pt>
                <c:pt idx="5337">
                  <c:v>41141.706250000003</c:v>
                </c:pt>
                <c:pt idx="5338">
                  <c:v>41141.706944999998</c:v>
                </c:pt>
                <c:pt idx="5339">
                  <c:v>41141.707639</c:v>
                </c:pt>
                <c:pt idx="5340">
                  <c:v>41141.708334000003</c:v>
                </c:pt>
                <c:pt idx="5341">
                  <c:v>41141.709027999997</c:v>
                </c:pt>
                <c:pt idx="5342">
                  <c:v>41141.709723</c:v>
                </c:pt>
                <c:pt idx="5343">
                  <c:v>41141.710417000002</c:v>
                </c:pt>
                <c:pt idx="5344">
                  <c:v>41141.711111999997</c:v>
                </c:pt>
                <c:pt idx="5345">
                  <c:v>41141.711805999999</c:v>
                </c:pt>
                <c:pt idx="5346">
                  <c:v>41141.712500000001</c:v>
                </c:pt>
                <c:pt idx="5347">
                  <c:v>41141.713194999997</c:v>
                </c:pt>
                <c:pt idx="5348">
                  <c:v>41141.713888999999</c:v>
                </c:pt>
                <c:pt idx="5349">
                  <c:v>41141.714584000001</c:v>
                </c:pt>
                <c:pt idx="5350">
                  <c:v>41141.715278000003</c:v>
                </c:pt>
                <c:pt idx="5351">
                  <c:v>41141.715972999998</c:v>
                </c:pt>
                <c:pt idx="5352">
                  <c:v>41141.716667000001</c:v>
                </c:pt>
                <c:pt idx="5353">
                  <c:v>41141.717362000003</c:v>
                </c:pt>
                <c:pt idx="5354">
                  <c:v>41141.718055999998</c:v>
                </c:pt>
                <c:pt idx="5355">
                  <c:v>41141.71875</c:v>
                </c:pt>
                <c:pt idx="5356">
                  <c:v>41141.719445000002</c:v>
                </c:pt>
                <c:pt idx="5357">
                  <c:v>41141.720138999997</c:v>
                </c:pt>
                <c:pt idx="5358">
                  <c:v>41141.720834</c:v>
                </c:pt>
                <c:pt idx="5359">
                  <c:v>41141.721528000002</c:v>
                </c:pt>
                <c:pt idx="5360">
                  <c:v>41141.722222999997</c:v>
                </c:pt>
                <c:pt idx="5361">
                  <c:v>41141.722916999999</c:v>
                </c:pt>
                <c:pt idx="5362">
                  <c:v>41141.723612000002</c:v>
                </c:pt>
                <c:pt idx="5363">
                  <c:v>41141.724305999996</c:v>
                </c:pt>
                <c:pt idx="5364">
                  <c:v>41141.724999999999</c:v>
                </c:pt>
                <c:pt idx="5365">
                  <c:v>41141.725695000001</c:v>
                </c:pt>
                <c:pt idx="5366">
                  <c:v>41141.726389000003</c:v>
                </c:pt>
                <c:pt idx="5367">
                  <c:v>41141.727083999998</c:v>
                </c:pt>
                <c:pt idx="5368">
                  <c:v>41141.727778</c:v>
                </c:pt>
                <c:pt idx="5369">
                  <c:v>41141.728473000003</c:v>
                </c:pt>
                <c:pt idx="5370">
                  <c:v>41141.729166999998</c:v>
                </c:pt>
                <c:pt idx="5371">
                  <c:v>41141.729862</c:v>
                </c:pt>
                <c:pt idx="5372">
                  <c:v>41141.730556000002</c:v>
                </c:pt>
                <c:pt idx="5373">
                  <c:v>41141.731249999997</c:v>
                </c:pt>
                <c:pt idx="5374">
                  <c:v>41141.731945</c:v>
                </c:pt>
                <c:pt idx="5375">
                  <c:v>41141.732639000002</c:v>
                </c:pt>
                <c:pt idx="5376">
                  <c:v>41141.733333999997</c:v>
                </c:pt>
                <c:pt idx="5377">
                  <c:v>41141.734027999999</c:v>
                </c:pt>
                <c:pt idx="5378">
                  <c:v>41141.734723000001</c:v>
                </c:pt>
                <c:pt idx="5379">
                  <c:v>41141.735417000004</c:v>
                </c:pt>
                <c:pt idx="5380">
                  <c:v>41141.736111999999</c:v>
                </c:pt>
                <c:pt idx="5381">
                  <c:v>41141.736806000001</c:v>
                </c:pt>
                <c:pt idx="5382">
                  <c:v>41141.737500000003</c:v>
                </c:pt>
                <c:pt idx="5383">
                  <c:v>41141.738194999998</c:v>
                </c:pt>
                <c:pt idx="5384">
                  <c:v>41141.738889</c:v>
                </c:pt>
                <c:pt idx="5385">
                  <c:v>41141.739584000003</c:v>
                </c:pt>
                <c:pt idx="5386">
                  <c:v>41141.740277999997</c:v>
                </c:pt>
                <c:pt idx="5387">
                  <c:v>41141.740973</c:v>
                </c:pt>
                <c:pt idx="5388">
                  <c:v>41141.741667000002</c:v>
                </c:pt>
                <c:pt idx="5389">
                  <c:v>41141.742361999997</c:v>
                </c:pt>
                <c:pt idx="5390">
                  <c:v>41141.743055999999</c:v>
                </c:pt>
                <c:pt idx="5391">
                  <c:v>41141.743750000001</c:v>
                </c:pt>
                <c:pt idx="5392">
                  <c:v>41141.744444999997</c:v>
                </c:pt>
                <c:pt idx="5393">
                  <c:v>41141.745138999999</c:v>
                </c:pt>
                <c:pt idx="5394">
                  <c:v>41141.745834000001</c:v>
                </c:pt>
                <c:pt idx="5395">
                  <c:v>41141.746528000003</c:v>
                </c:pt>
                <c:pt idx="5396">
                  <c:v>41141.747222999998</c:v>
                </c:pt>
                <c:pt idx="5397">
                  <c:v>41141.747917000001</c:v>
                </c:pt>
                <c:pt idx="5398">
                  <c:v>41141.748612000003</c:v>
                </c:pt>
                <c:pt idx="5399">
                  <c:v>41141.749305999998</c:v>
                </c:pt>
                <c:pt idx="5400">
                  <c:v>41141.75</c:v>
                </c:pt>
                <c:pt idx="5401">
                  <c:v>41141.750695000002</c:v>
                </c:pt>
                <c:pt idx="5402">
                  <c:v>41141.751388999997</c:v>
                </c:pt>
                <c:pt idx="5403">
                  <c:v>41141.752084</c:v>
                </c:pt>
                <c:pt idx="5404">
                  <c:v>41141.752778000002</c:v>
                </c:pt>
                <c:pt idx="5405">
                  <c:v>41141.753472999997</c:v>
                </c:pt>
                <c:pt idx="5406">
                  <c:v>41141.754166999999</c:v>
                </c:pt>
                <c:pt idx="5407">
                  <c:v>41141.754862000002</c:v>
                </c:pt>
                <c:pt idx="5408">
                  <c:v>41141.755555999996</c:v>
                </c:pt>
                <c:pt idx="5409">
                  <c:v>41141.756249999999</c:v>
                </c:pt>
                <c:pt idx="5410">
                  <c:v>41141.756945000001</c:v>
                </c:pt>
                <c:pt idx="5411">
                  <c:v>41141.757639000003</c:v>
                </c:pt>
                <c:pt idx="5412">
                  <c:v>41141.758333999998</c:v>
                </c:pt>
                <c:pt idx="5413">
                  <c:v>41141.759028</c:v>
                </c:pt>
                <c:pt idx="5414">
                  <c:v>41141.759723000003</c:v>
                </c:pt>
                <c:pt idx="5415">
                  <c:v>41141.760416999998</c:v>
                </c:pt>
                <c:pt idx="5416">
                  <c:v>41141.761112</c:v>
                </c:pt>
                <c:pt idx="5417">
                  <c:v>41141.761806000002</c:v>
                </c:pt>
                <c:pt idx="5418">
                  <c:v>41141.762499999997</c:v>
                </c:pt>
                <c:pt idx="5419">
                  <c:v>41141.763195</c:v>
                </c:pt>
                <c:pt idx="5420">
                  <c:v>41141.763889000002</c:v>
                </c:pt>
                <c:pt idx="5421">
                  <c:v>41141.764583999997</c:v>
                </c:pt>
                <c:pt idx="5422">
                  <c:v>41141.765277999999</c:v>
                </c:pt>
                <c:pt idx="5423">
                  <c:v>41141.765973000001</c:v>
                </c:pt>
                <c:pt idx="5424">
                  <c:v>41141.766667000004</c:v>
                </c:pt>
                <c:pt idx="5425">
                  <c:v>41141.767361999999</c:v>
                </c:pt>
                <c:pt idx="5426">
                  <c:v>41141.768056000001</c:v>
                </c:pt>
                <c:pt idx="5427">
                  <c:v>41141.768750000003</c:v>
                </c:pt>
                <c:pt idx="5428">
                  <c:v>41141.769444999998</c:v>
                </c:pt>
                <c:pt idx="5429">
                  <c:v>41141.770139</c:v>
                </c:pt>
                <c:pt idx="5430">
                  <c:v>41141.770834000003</c:v>
                </c:pt>
                <c:pt idx="5431">
                  <c:v>41141.771527999997</c:v>
                </c:pt>
                <c:pt idx="5432">
                  <c:v>41141.772223</c:v>
                </c:pt>
                <c:pt idx="5433">
                  <c:v>41141.772917000002</c:v>
                </c:pt>
                <c:pt idx="5434">
                  <c:v>41141.773611999997</c:v>
                </c:pt>
                <c:pt idx="5435">
                  <c:v>41141.774305999999</c:v>
                </c:pt>
                <c:pt idx="5436">
                  <c:v>41141.775000000001</c:v>
                </c:pt>
                <c:pt idx="5437">
                  <c:v>41141.775694999997</c:v>
                </c:pt>
                <c:pt idx="5438">
                  <c:v>41141.776388999999</c:v>
                </c:pt>
                <c:pt idx="5439">
                  <c:v>41141.777084000001</c:v>
                </c:pt>
                <c:pt idx="5440">
                  <c:v>41141.777778000003</c:v>
                </c:pt>
                <c:pt idx="5441">
                  <c:v>41141.778472999998</c:v>
                </c:pt>
                <c:pt idx="5442">
                  <c:v>41141.779167000001</c:v>
                </c:pt>
                <c:pt idx="5443">
                  <c:v>41141.779862000003</c:v>
                </c:pt>
                <c:pt idx="5444">
                  <c:v>41141.780555999998</c:v>
                </c:pt>
                <c:pt idx="5445">
                  <c:v>41141.78125</c:v>
                </c:pt>
                <c:pt idx="5446">
                  <c:v>41141.781945000002</c:v>
                </c:pt>
                <c:pt idx="5447">
                  <c:v>41141.782638999997</c:v>
                </c:pt>
                <c:pt idx="5448">
                  <c:v>41141.783334</c:v>
                </c:pt>
                <c:pt idx="5449">
                  <c:v>41141.784028000002</c:v>
                </c:pt>
                <c:pt idx="5450">
                  <c:v>41141.784722999997</c:v>
                </c:pt>
                <c:pt idx="5451">
                  <c:v>41141.785416999999</c:v>
                </c:pt>
                <c:pt idx="5452">
                  <c:v>41141.786112000002</c:v>
                </c:pt>
                <c:pt idx="5453">
                  <c:v>41141.786805999996</c:v>
                </c:pt>
                <c:pt idx="5454">
                  <c:v>41141.787499999999</c:v>
                </c:pt>
                <c:pt idx="5455">
                  <c:v>41141.788195000001</c:v>
                </c:pt>
                <c:pt idx="5456">
                  <c:v>41141.788889000003</c:v>
                </c:pt>
                <c:pt idx="5457">
                  <c:v>41141.789583999998</c:v>
                </c:pt>
                <c:pt idx="5458">
                  <c:v>41141.790278</c:v>
                </c:pt>
                <c:pt idx="5459">
                  <c:v>41141.790973000003</c:v>
                </c:pt>
                <c:pt idx="5460">
                  <c:v>41141.791666999998</c:v>
                </c:pt>
                <c:pt idx="5461">
                  <c:v>41141.792362</c:v>
                </c:pt>
                <c:pt idx="5462">
                  <c:v>41141.793056000002</c:v>
                </c:pt>
                <c:pt idx="5463">
                  <c:v>41141.793749999997</c:v>
                </c:pt>
                <c:pt idx="5464">
                  <c:v>41141.794445</c:v>
                </c:pt>
                <c:pt idx="5465">
                  <c:v>41141.795139000002</c:v>
                </c:pt>
                <c:pt idx="5466">
                  <c:v>41141.795833999997</c:v>
                </c:pt>
                <c:pt idx="5467">
                  <c:v>41141.796527999999</c:v>
                </c:pt>
                <c:pt idx="5468">
                  <c:v>41141.797223000001</c:v>
                </c:pt>
                <c:pt idx="5469">
                  <c:v>41141.797917000004</c:v>
                </c:pt>
                <c:pt idx="5470">
                  <c:v>41141.798611999999</c:v>
                </c:pt>
                <c:pt idx="5471">
                  <c:v>41141.799306000001</c:v>
                </c:pt>
                <c:pt idx="5472">
                  <c:v>41141.800000000003</c:v>
                </c:pt>
                <c:pt idx="5473">
                  <c:v>41141.800694999998</c:v>
                </c:pt>
                <c:pt idx="5474">
                  <c:v>41141.801389</c:v>
                </c:pt>
                <c:pt idx="5475">
                  <c:v>41141.802084000003</c:v>
                </c:pt>
                <c:pt idx="5476">
                  <c:v>41141.802777999997</c:v>
                </c:pt>
                <c:pt idx="5477">
                  <c:v>41141.803473</c:v>
                </c:pt>
                <c:pt idx="5478">
                  <c:v>41141.804167000002</c:v>
                </c:pt>
                <c:pt idx="5479">
                  <c:v>41141.804861999997</c:v>
                </c:pt>
                <c:pt idx="5480">
                  <c:v>41141.805555999999</c:v>
                </c:pt>
                <c:pt idx="5481">
                  <c:v>41141.806250000001</c:v>
                </c:pt>
                <c:pt idx="5482">
                  <c:v>41141.806944999997</c:v>
                </c:pt>
                <c:pt idx="5483">
                  <c:v>41141.807638999999</c:v>
                </c:pt>
                <c:pt idx="5484">
                  <c:v>41141.808334000001</c:v>
                </c:pt>
                <c:pt idx="5485">
                  <c:v>41141.809028000003</c:v>
                </c:pt>
                <c:pt idx="5486">
                  <c:v>41141.809722999998</c:v>
                </c:pt>
                <c:pt idx="5487">
                  <c:v>41141.810417000001</c:v>
                </c:pt>
                <c:pt idx="5488">
                  <c:v>41141.811112000003</c:v>
                </c:pt>
                <c:pt idx="5489">
                  <c:v>41141.811805999998</c:v>
                </c:pt>
                <c:pt idx="5490">
                  <c:v>41141.8125</c:v>
                </c:pt>
                <c:pt idx="5491">
                  <c:v>41141.813195000002</c:v>
                </c:pt>
                <c:pt idx="5492">
                  <c:v>41141.813888999997</c:v>
                </c:pt>
                <c:pt idx="5493">
                  <c:v>41141.814584</c:v>
                </c:pt>
                <c:pt idx="5494">
                  <c:v>41141.815278000002</c:v>
                </c:pt>
                <c:pt idx="5495">
                  <c:v>41141.815972999997</c:v>
                </c:pt>
                <c:pt idx="5496">
                  <c:v>41141.816666999999</c:v>
                </c:pt>
                <c:pt idx="5497">
                  <c:v>41141.817362000002</c:v>
                </c:pt>
                <c:pt idx="5498">
                  <c:v>41141.818055999996</c:v>
                </c:pt>
                <c:pt idx="5499">
                  <c:v>41141.818749999999</c:v>
                </c:pt>
                <c:pt idx="5500">
                  <c:v>41141.819445000001</c:v>
                </c:pt>
                <c:pt idx="5501">
                  <c:v>41141.820139000003</c:v>
                </c:pt>
                <c:pt idx="5502">
                  <c:v>41141.820833999998</c:v>
                </c:pt>
                <c:pt idx="5503">
                  <c:v>41141.821528</c:v>
                </c:pt>
                <c:pt idx="5504">
                  <c:v>41141.822223000003</c:v>
                </c:pt>
                <c:pt idx="5505">
                  <c:v>41141.822916999998</c:v>
                </c:pt>
                <c:pt idx="5506">
                  <c:v>41141.823612</c:v>
                </c:pt>
                <c:pt idx="5507">
                  <c:v>41141.824306000002</c:v>
                </c:pt>
                <c:pt idx="5508">
                  <c:v>41141.824999999997</c:v>
                </c:pt>
                <c:pt idx="5509">
                  <c:v>41141.825695</c:v>
                </c:pt>
                <c:pt idx="5510">
                  <c:v>41141.826389000002</c:v>
                </c:pt>
                <c:pt idx="5511">
                  <c:v>41141.827083999997</c:v>
                </c:pt>
                <c:pt idx="5512">
                  <c:v>41141.827777999999</c:v>
                </c:pt>
                <c:pt idx="5513">
                  <c:v>41141.828473000001</c:v>
                </c:pt>
                <c:pt idx="5514">
                  <c:v>41141.829167000004</c:v>
                </c:pt>
                <c:pt idx="5515">
                  <c:v>41141.829861999999</c:v>
                </c:pt>
                <c:pt idx="5516">
                  <c:v>41141.830556000001</c:v>
                </c:pt>
                <c:pt idx="5517">
                  <c:v>41141.831250000003</c:v>
                </c:pt>
                <c:pt idx="5518">
                  <c:v>41141.831944999998</c:v>
                </c:pt>
                <c:pt idx="5519">
                  <c:v>41141.832639</c:v>
                </c:pt>
                <c:pt idx="5520">
                  <c:v>41141.833334000003</c:v>
                </c:pt>
                <c:pt idx="5521">
                  <c:v>41141.834027999997</c:v>
                </c:pt>
                <c:pt idx="5522">
                  <c:v>41141.834723</c:v>
                </c:pt>
                <c:pt idx="5523">
                  <c:v>41141.835417000002</c:v>
                </c:pt>
                <c:pt idx="5524">
                  <c:v>41141.836111999997</c:v>
                </c:pt>
                <c:pt idx="5525">
                  <c:v>41141.836805999999</c:v>
                </c:pt>
                <c:pt idx="5526">
                  <c:v>41141.837500000001</c:v>
                </c:pt>
                <c:pt idx="5527">
                  <c:v>41141.838194999997</c:v>
                </c:pt>
                <c:pt idx="5528">
                  <c:v>41141.838888999999</c:v>
                </c:pt>
                <c:pt idx="5529">
                  <c:v>41141.839584000001</c:v>
                </c:pt>
                <c:pt idx="5530">
                  <c:v>41141.840278000003</c:v>
                </c:pt>
                <c:pt idx="5531">
                  <c:v>41141.840972999998</c:v>
                </c:pt>
                <c:pt idx="5532">
                  <c:v>41141.841667000001</c:v>
                </c:pt>
                <c:pt idx="5533">
                  <c:v>41141.842362000003</c:v>
                </c:pt>
                <c:pt idx="5534">
                  <c:v>41141.843055999998</c:v>
                </c:pt>
                <c:pt idx="5535">
                  <c:v>41141.84375</c:v>
                </c:pt>
                <c:pt idx="5536">
                  <c:v>41141.844445000002</c:v>
                </c:pt>
                <c:pt idx="5537">
                  <c:v>41141.845138999997</c:v>
                </c:pt>
                <c:pt idx="5538">
                  <c:v>41141.845834</c:v>
                </c:pt>
                <c:pt idx="5539">
                  <c:v>41141.846528000002</c:v>
                </c:pt>
                <c:pt idx="5540">
                  <c:v>41141.847222999997</c:v>
                </c:pt>
                <c:pt idx="5541">
                  <c:v>41141.847916999999</c:v>
                </c:pt>
                <c:pt idx="5542">
                  <c:v>41141.848612000002</c:v>
                </c:pt>
                <c:pt idx="5543">
                  <c:v>41141.849305999996</c:v>
                </c:pt>
                <c:pt idx="5544">
                  <c:v>41141.85</c:v>
                </c:pt>
                <c:pt idx="5545">
                  <c:v>41141.850695000001</c:v>
                </c:pt>
                <c:pt idx="5546">
                  <c:v>41141.851389000003</c:v>
                </c:pt>
                <c:pt idx="5547">
                  <c:v>41141.852083999998</c:v>
                </c:pt>
                <c:pt idx="5548">
                  <c:v>41141.852778</c:v>
                </c:pt>
                <c:pt idx="5549">
                  <c:v>41141.853473000003</c:v>
                </c:pt>
                <c:pt idx="5550">
                  <c:v>41141.854166999998</c:v>
                </c:pt>
                <c:pt idx="5551">
                  <c:v>41141.854862</c:v>
                </c:pt>
                <c:pt idx="5552">
                  <c:v>41141.855556000002</c:v>
                </c:pt>
                <c:pt idx="5553">
                  <c:v>41141.856249999997</c:v>
                </c:pt>
                <c:pt idx="5554">
                  <c:v>41141.856945</c:v>
                </c:pt>
                <c:pt idx="5555">
                  <c:v>41141.857639000002</c:v>
                </c:pt>
                <c:pt idx="5556">
                  <c:v>41141.858333999997</c:v>
                </c:pt>
                <c:pt idx="5557">
                  <c:v>41141.859027999999</c:v>
                </c:pt>
                <c:pt idx="5558">
                  <c:v>41141.859723000001</c:v>
                </c:pt>
                <c:pt idx="5559">
                  <c:v>41141.860417000004</c:v>
                </c:pt>
                <c:pt idx="5560">
                  <c:v>41141.861111999999</c:v>
                </c:pt>
                <c:pt idx="5561">
                  <c:v>41141.861806000001</c:v>
                </c:pt>
                <c:pt idx="5562">
                  <c:v>41141.862500000003</c:v>
                </c:pt>
                <c:pt idx="5563">
                  <c:v>41141.863194999998</c:v>
                </c:pt>
                <c:pt idx="5564">
                  <c:v>41141.863889</c:v>
                </c:pt>
                <c:pt idx="5565">
                  <c:v>41141.864584000003</c:v>
                </c:pt>
                <c:pt idx="5566">
                  <c:v>41141.865277999997</c:v>
                </c:pt>
                <c:pt idx="5567">
                  <c:v>41141.865973</c:v>
                </c:pt>
                <c:pt idx="5568">
                  <c:v>41141.866667000002</c:v>
                </c:pt>
                <c:pt idx="5569">
                  <c:v>41141.867361999997</c:v>
                </c:pt>
                <c:pt idx="5570">
                  <c:v>41141.868055999999</c:v>
                </c:pt>
                <c:pt idx="5571">
                  <c:v>41141.868750000001</c:v>
                </c:pt>
                <c:pt idx="5572">
                  <c:v>41141.869444999997</c:v>
                </c:pt>
                <c:pt idx="5573">
                  <c:v>41141.870138999999</c:v>
                </c:pt>
                <c:pt idx="5574">
                  <c:v>41141.870834000001</c:v>
                </c:pt>
                <c:pt idx="5575">
                  <c:v>41141.871528000003</c:v>
                </c:pt>
                <c:pt idx="5576">
                  <c:v>41141.872222999998</c:v>
                </c:pt>
                <c:pt idx="5577">
                  <c:v>41141.872917000001</c:v>
                </c:pt>
                <c:pt idx="5578">
                  <c:v>41141.873612000003</c:v>
                </c:pt>
                <c:pt idx="5579">
                  <c:v>41141.874305999998</c:v>
                </c:pt>
                <c:pt idx="5580">
                  <c:v>41141.875</c:v>
                </c:pt>
                <c:pt idx="5581">
                  <c:v>41141.875695000002</c:v>
                </c:pt>
                <c:pt idx="5582">
                  <c:v>41141.876388999997</c:v>
                </c:pt>
                <c:pt idx="5583">
                  <c:v>41141.877084</c:v>
                </c:pt>
                <c:pt idx="5584">
                  <c:v>41141.877778000002</c:v>
                </c:pt>
                <c:pt idx="5585">
                  <c:v>41141.878472999997</c:v>
                </c:pt>
                <c:pt idx="5586">
                  <c:v>41141.879166999999</c:v>
                </c:pt>
                <c:pt idx="5587">
                  <c:v>41141.879862000002</c:v>
                </c:pt>
                <c:pt idx="5588">
                  <c:v>41141.880555999996</c:v>
                </c:pt>
                <c:pt idx="5589">
                  <c:v>41141.881249999999</c:v>
                </c:pt>
                <c:pt idx="5590">
                  <c:v>41141.881945000001</c:v>
                </c:pt>
                <c:pt idx="5591">
                  <c:v>41141.882639000003</c:v>
                </c:pt>
                <c:pt idx="5592">
                  <c:v>41141.883333999998</c:v>
                </c:pt>
                <c:pt idx="5593">
                  <c:v>41141.884028</c:v>
                </c:pt>
                <c:pt idx="5594">
                  <c:v>41141.884723000003</c:v>
                </c:pt>
                <c:pt idx="5595">
                  <c:v>41141.885416999998</c:v>
                </c:pt>
                <c:pt idx="5596">
                  <c:v>41141.886112</c:v>
                </c:pt>
                <c:pt idx="5597">
                  <c:v>41141.886806000002</c:v>
                </c:pt>
                <c:pt idx="5598">
                  <c:v>41141.887499999997</c:v>
                </c:pt>
                <c:pt idx="5599">
                  <c:v>41141.888195</c:v>
                </c:pt>
                <c:pt idx="5600">
                  <c:v>41141.888889000002</c:v>
                </c:pt>
                <c:pt idx="5601">
                  <c:v>41141.889583999997</c:v>
                </c:pt>
                <c:pt idx="5602">
                  <c:v>41141.890277999999</c:v>
                </c:pt>
                <c:pt idx="5603">
                  <c:v>41141.890973000001</c:v>
                </c:pt>
                <c:pt idx="5604">
                  <c:v>41141.891667000004</c:v>
                </c:pt>
                <c:pt idx="5605">
                  <c:v>41141.892361999999</c:v>
                </c:pt>
                <c:pt idx="5606">
                  <c:v>41141.893056000001</c:v>
                </c:pt>
                <c:pt idx="5607">
                  <c:v>41141.893750000003</c:v>
                </c:pt>
                <c:pt idx="5608">
                  <c:v>41141.894444999998</c:v>
                </c:pt>
                <c:pt idx="5609">
                  <c:v>41141.895139</c:v>
                </c:pt>
                <c:pt idx="5610">
                  <c:v>41141.895834000003</c:v>
                </c:pt>
                <c:pt idx="5611">
                  <c:v>41141.896527999997</c:v>
                </c:pt>
                <c:pt idx="5612">
                  <c:v>41141.897223</c:v>
                </c:pt>
                <c:pt idx="5613">
                  <c:v>41141.897917000002</c:v>
                </c:pt>
                <c:pt idx="5614">
                  <c:v>41141.898611999997</c:v>
                </c:pt>
                <c:pt idx="5615">
                  <c:v>41141.899305999999</c:v>
                </c:pt>
                <c:pt idx="5616">
                  <c:v>41141.9</c:v>
                </c:pt>
                <c:pt idx="5617">
                  <c:v>41141.900694999997</c:v>
                </c:pt>
                <c:pt idx="5618">
                  <c:v>41141.901388999999</c:v>
                </c:pt>
                <c:pt idx="5619">
                  <c:v>41141.902084000001</c:v>
                </c:pt>
                <c:pt idx="5620">
                  <c:v>41141.902778000003</c:v>
                </c:pt>
                <c:pt idx="5621">
                  <c:v>41141.903472999998</c:v>
                </c:pt>
                <c:pt idx="5622">
                  <c:v>41141.904167000001</c:v>
                </c:pt>
                <c:pt idx="5623">
                  <c:v>41141.904862000003</c:v>
                </c:pt>
                <c:pt idx="5624">
                  <c:v>41141.905555999998</c:v>
                </c:pt>
                <c:pt idx="5625">
                  <c:v>41141.90625</c:v>
                </c:pt>
                <c:pt idx="5626">
                  <c:v>41141.906945000002</c:v>
                </c:pt>
                <c:pt idx="5627">
                  <c:v>41141.907638999997</c:v>
                </c:pt>
                <c:pt idx="5628">
                  <c:v>41141.908334</c:v>
                </c:pt>
                <c:pt idx="5629">
                  <c:v>41141.909028000002</c:v>
                </c:pt>
                <c:pt idx="5630">
                  <c:v>41141.909722999997</c:v>
                </c:pt>
                <c:pt idx="5631">
                  <c:v>41141.910416999999</c:v>
                </c:pt>
                <c:pt idx="5632">
                  <c:v>41141.911112000002</c:v>
                </c:pt>
                <c:pt idx="5633">
                  <c:v>41141.911805999996</c:v>
                </c:pt>
                <c:pt idx="5634">
                  <c:v>41141.912499999999</c:v>
                </c:pt>
                <c:pt idx="5635">
                  <c:v>41141.913195000001</c:v>
                </c:pt>
                <c:pt idx="5636">
                  <c:v>41141.913889000003</c:v>
                </c:pt>
                <c:pt idx="5637">
                  <c:v>41141.914583999998</c:v>
                </c:pt>
                <c:pt idx="5638">
                  <c:v>41141.915278</c:v>
                </c:pt>
                <c:pt idx="5639">
                  <c:v>41141.915973000003</c:v>
                </c:pt>
                <c:pt idx="5640">
                  <c:v>41141.916666999998</c:v>
                </c:pt>
                <c:pt idx="5641">
                  <c:v>41141.917362</c:v>
                </c:pt>
                <c:pt idx="5642">
                  <c:v>41141.918056000002</c:v>
                </c:pt>
                <c:pt idx="5643">
                  <c:v>41141.918749999997</c:v>
                </c:pt>
                <c:pt idx="5644">
                  <c:v>41141.919445</c:v>
                </c:pt>
                <c:pt idx="5645">
                  <c:v>41141.920139000002</c:v>
                </c:pt>
                <c:pt idx="5646">
                  <c:v>41141.920833999997</c:v>
                </c:pt>
                <c:pt idx="5647">
                  <c:v>41141.921527999999</c:v>
                </c:pt>
                <c:pt idx="5648">
                  <c:v>41141.922223000001</c:v>
                </c:pt>
                <c:pt idx="5649">
                  <c:v>41141.922917000004</c:v>
                </c:pt>
                <c:pt idx="5650">
                  <c:v>41141.923611999999</c:v>
                </c:pt>
                <c:pt idx="5651">
                  <c:v>41141.924306000001</c:v>
                </c:pt>
                <c:pt idx="5652">
                  <c:v>41141.925000000003</c:v>
                </c:pt>
                <c:pt idx="5653">
                  <c:v>41141.925694999998</c:v>
                </c:pt>
                <c:pt idx="5654">
                  <c:v>41141.926389</c:v>
                </c:pt>
                <c:pt idx="5655">
                  <c:v>41141.927084000003</c:v>
                </c:pt>
                <c:pt idx="5656">
                  <c:v>41141.927777999997</c:v>
                </c:pt>
                <c:pt idx="5657">
                  <c:v>41141.928473</c:v>
                </c:pt>
                <c:pt idx="5658">
                  <c:v>41141.929167000002</c:v>
                </c:pt>
                <c:pt idx="5659">
                  <c:v>41141.929861999997</c:v>
                </c:pt>
                <c:pt idx="5660">
                  <c:v>41141.930555999999</c:v>
                </c:pt>
                <c:pt idx="5661">
                  <c:v>41141.931250000001</c:v>
                </c:pt>
                <c:pt idx="5662">
                  <c:v>41141.931944999997</c:v>
                </c:pt>
                <c:pt idx="5663">
                  <c:v>41141.932638999999</c:v>
                </c:pt>
                <c:pt idx="5664">
                  <c:v>41141.933334000001</c:v>
                </c:pt>
                <c:pt idx="5665">
                  <c:v>41141.934028000003</c:v>
                </c:pt>
                <c:pt idx="5666">
                  <c:v>41141.934722999998</c:v>
                </c:pt>
                <c:pt idx="5667">
                  <c:v>41141.935417000001</c:v>
                </c:pt>
                <c:pt idx="5668">
                  <c:v>41141.936112000003</c:v>
                </c:pt>
                <c:pt idx="5669">
                  <c:v>41141.936805999998</c:v>
                </c:pt>
                <c:pt idx="5670">
                  <c:v>41141.9375</c:v>
                </c:pt>
                <c:pt idx="5671">
                  <c:v>41141.938195000002</c:v>
                </c:pt>
                <c:pt idx="5672">
                  <c:v>41141.938888999997</c:v>
                </c:pt>
                <c:pt idx="5673">
                  <c:v>41141.939584</c:v>
                </c:pt>
                <c:pt idx="5674">
                  <c:v>41141.940278000002</c:v>
                </c:pt>
                <c:pt idx="5675">
                  <c:v>41141.940972999997</c:v>
                </c:pt>
                <c:pt idx="5676">
                  <c:v>41141.941666999999</c:v>
                </c:pt>
                <c:pt idx="5677">
                  <c:v>41141.942362000002</c:v>
                </c:pt>
                <c:pt idx="5678">
                  <c:v>41141.943055999996</c:v>
                </c:pt>
                <c:pt idx="5679">
                  <c:v>41141.943749999999</c:v>
                </c:pt>
                <c:pt idx="5680">
                  <c:v>41141.944445000001</c:v>
                </c:pt>
                <c:pt idx="5681">
                  <c:v>41141.945139000003</c:v>
                </c:pt>
                <c:pt idx="5682">
                  <c:v>41141.945833999998</c:v>
                </c:pt>
                <c:pt idx="5683">
                  <c:v>41141.946528</c:v>
                </c:pt>
                <c:pt idx="5684">
                  <c:v>41141.947223000003</c:v>
                </c:pt>
                <c:pt idx="5685">
                  <c:v>41141.947916999998</c:v>
                </c:pt>
                <c:pt idx="5686">
                  <c:v>41141.948612</c:v>
                </c:pt>
                <c:pt idx="5687">
                  <c:v>41141.949306000002</c:v>
                </c:pt>
                <c:pt idx="5688">
                  <c:v>41141.949999999997</c:v>
                </c:pt>
                <c:pt idx="5689">
                  <c:v>41141.950695</c:v>
                </c:pt>
                <c:pt idx="5690">
                  <c:v>41141.951389000002</c:v>
                </c:pt>
                <c:pt idx="5691">
                  <c:v>41141.952083999997</c:v>
                </c:pt>
                <c:pt idx="5692">
                  <c:v>41141.952777999999</c:v>
                </c:pt>
                <c:pt idx="5693">
                  <c:v>41141.953473000001</c:v>
                </c:pt>
                <c:pt idx="5694">
                  <c:v>41141.954167000004</c:v>
                </c:pt>
                <c:pt idx="5695">
                  <c:v>41141.954861999999</c:v>
                </c:pt>
                <c:pt idx="5696">
                  <c:v>41141.955556000001</c:v>
                </c:pt>
                <c:pt idx="5697">
                  <c:v>41141.956250000003</c:v>
                </c:pt>
                <c:pt idx="5698">
                  <c:v>41141.956944999998</c:v>
                </c:pt>
                <c:pt idx="5699">
                  <c:v>41141.957639</c:v>
                </c:pt>
                <c:pt idx="5700">
                  <c:v>41141.958334000003</c:v>
                </c:pt>
                <c:pt idx="5701">
                  <c:v>41141.959027999997</c:v>
                </c:pt>
                <c:pt idx="5702">
                  <c:v>41141.959723</c:v>
                </c:pt>
                <c:pt idx="5703">
                  <c:v>41141.960417000002</c:v>
                </c:pt>
                <c:pt idx="5704">
                  <c:v>41141.961111999997</c:v>
                </c:pt>
                <c:pt idx="5705">
                  <c:v>41141.961805999999</c:v>
                </c:pt>
                <c:pt idx="5706">
                  <c:v>41141.962500000001</c:v>
                </c:pt>
                <c:pt idx="5707">
                  <c:v>41141.963194999997</c:v>
                </c:pt>
                <c:pt idx="5708">
                  <c:v>41141.963888999999</c:v>
                </c:pt>
                <c:pt idx="5709">
                  <c:v>41141.964584000001</c:v>
                </c:pt>
                <c:pt idx="5710">
                  <c:v>41141.965278000003</c:v>
                </c:pt>
                <c:pt idx="5711">
                  <c:v>41141.965972999998</c:v>
                </c:pt>
                <c:pt idx="5712">
                  <c:v>41141.966667000001</c:v>
                </c:pt>
                <c:pt idx="5713">
                  <c:v>41141.967362000003</c:v>
                </c:pt>
                <c:pt idx="5714">
                  <c:v>41141.968055999998</c:v>
                </c:pt>
                <c:pt idx="5715">
                  <c:v>41141.96875</c:v>
                </c:pt>
                <c:pt idx="5716">
                  <c:v>41141.969445000002</c:v>
                </c:pt>
                <c:pt idx="5717">
                  <c:v>41141.970138999997</c:v>
                </c:pt>
                <c:pt idx="5718">
                  <c:v>41141.970834</c:v>
                </c:pt>
                <c:pt idx="5719">
                  <c:v>41141.971528000002</c:v>
                </c:pt>
                <c:pt idx="5720">
                  <c:v>41141.972222999997</c:v>
                </c:pt>
                <c:pt idx="5721">
                  <c:v>41141.972916999999</c:v>
                </c:pt>
                <c:pt idx="5722">
                  <c:v>41141.973612000002</c:v>
                </c:pt>
                <c:pt idx="5723">
                  <c:v>41141.974305999996</c:v>
                </c:pt>
                <c:pt idx="5724">
                  <c:v>41141.974999999999</c:v>
                </c:pt>
                <c:pt idx="5725">
                  <c:v>41141.975695000001</c:v>
                </c:pt>
                <c:pt idx="5726">
                  <c:v>41141.976389000003</c:v>
                </c:pt>
                <c:pt idx="5727">
                  <c:v>41141.977083999998</c:v>
                </c:pt>
                <c:pt idx="5728">
                  <c:v>41141.977778</c:v>
                </c:pt>
                <c:pt idx="5729">
                  <c:v>41141.978473000003</c:v>
                </c:pt>
                <c:pt idx="5730">
                  <c:v>41141.979166999998</c:v>
                </c:pt>
                <c:pt idx="5731">
                  <c:v>41141.979862</c:v>
                </c:pt>
                <c:pt idx="5732">
                  <c:v>41141.980556000002</c:v>
                </c:pt>
                <c:pt idx="5733">
                  <c:v>41141.981249999997</c:v>
                </c:pt>
                <c:pt idx="5734">
                  <c:v>41141.981945</c:v>
                </c:pt>
                <c:pt idx="5735">
                  <c:v>41141.982639000002</c:v>
                </c:pt>
                <c:pt idx="5736">
                  <c:v>41141.983333999997</c:v>
                </c:pt>
                <c:pt idx="5737">
                  <c:v>41141.984027999999</c:v>
                </c:pt>
                <c:pt idx="5738">
                  <c:v>41141.984723000001</c:v>
                </c:pt>
                <c:pt idx="5739">
                  <c:v>41141.985417000004</c:v>
                </c:pt>
                <c:pt idx="5740">
                  <c:v>41141.986111999999</c:v>
                </c:pt>
                <c:pt idx="5741">
                  <c:v>41141.986806000001</c:v>
                </c:pt>
                <c:pt idx="5742">
                  <c:v>41141.987500000003</c:v>
                </c:pt>
                <c:pt idx="5743">
                  <c:v>41141.988194999998</c:v>
                </c:pt>
                <c:pt idx="5744">
                  <c:v>41141.988889</c:v>
                </c:pt>
                <c:pt idx="5745">
                  <c:v>41141.989584000003</c:v>
                </c:pt>
                <c:pt idx="5746">
                  <c:v>41141.990277999997</c:v>
                </c:pt>
                <c:pt idx="5747">
                  <c:v>41141.990973</c:v>
                </c:pt>
                <c:pt idx="5748">
                  <c:v>41141.991667000002</c:v>
                </c:pt>
                <c:pt idx="5749">
                  <c:v>41141.992361999997</c:v>
                </c:pt>
                <c:pt idx="5750">
                  <c:v>41141.993055999999</c:v>
                </c:pt>
                <c:pt idx="5751">
                  <c:v>41141.993750000001</c:v>
                </c:pt>
                <c:pt idx="5752">
                  <c:v>41141.994444999997</c:v>
                </c:pt>
                <c:pt idx="5753">
                  <c:v>41141.995138999999</c:v>
                </c:pt>
                <c:pt idx="5754">
                  <c:v>41141.995834000001</c:v>
                </c:pt>
                <c:pt idx="5755">
                  <c:v>41141.996528000003</c:v>
                </c:pt>
                <c:pt idx="5756">
                  <c:v>41141.997222999998</c:v>
                </c:pt>
                <c:pt idx="5757">
                  <c:v>41141.997917000001</c:v>
                </c:pt>
                <c:pt idx="5758">
                  <c:v>41141.998612000003</c:v>
                </c:pt>
                <c:pt idx="5759">
                  <c:v>41141.999305999998</c:v>
                </c:pt>
                <c:pt idx="5760">
                  <c:v>41142</c:v>
                </c:pt>
                <c:pt idx="5761">
                  <c:v>41142.000695000002</c:v>
                </c:pt>
                <c:pt idx="5762">
                  <c:v>41142.001388999997</c:v>
                </c:pt>
                <c:pt idx="5763">
                  <c:v>41142.002084</c:v>
                </c:pt>
                <c:pt idx="5764">
                  <c:v>41142.002778000002</c:v>
                </c:pt>
                <c:pt idx="5765">
                  <c:v>41142.003472999997</c:v>
                </c:pt>
                <c:pt idx="5766">
                  <c:v>41142.004166999999</c:v>
                </c:pt>
                <c:pt idx="5767">
                  <c:v>41142.004862000002</c:v>
                </c:pt>
                <c:pt idx="5768">
                  <c:v>41142.005555999996</c:v>
                </c:pt>
                <c:pt idx="5769">
                  <c:v>41142.006249999999</c:v>
                </c:pt>
                <c:pt idx="5770">
                  <c:v>41142.006945000001</c:v>
                </c:pt>
                <c:pt idx="5771">
                  <c:v>41142.007639000003</c:v>
                </c:pt>
                <c:pt idx="5772">
                  <c:v>41142.008333999998</c:v>
                </c:pt>
                <c:pt idx="5773">
                  <c:v>41142.009028</c:v>
                </c:pt>
                <c:pt idx="5774">
                  <c:v>41142.009723000003</c:v>
                </c:pt>
                <c:pt idx="5775">
                  <c:v>41142.010416999998</c:v>
                </c:pt>
                <c:pt idx="5776">
                  <c:v>41142.011112</c:v>
                </c:pt>
                <c:pt idx="5777">
                  <c:v>41142.011806000002</c:v>
                </c:pt>
                <c:pt idx="5778">
                  <c:v>41142.012499999997</c:v>
                </c:pt>
                <c:pt idx="5779">
                  <c:v>41142.013195</c:v>
                </c:pt>
                <c:pt idx="5780">
                  <c:v>41142.013889000002</c:v>
                </c:pt>
                <c:pt idx="5781">
                  <c:v>41142.014583999997</c:v>
                </c:pt>
                <c:pt idx="5782">
                  <c:v>41142.015277999999</c:v>
                </c:pt>
                <c:pt idx="5783">
                  <c:v>41142.015973000001</c:v>
                </c:pt>
                <c:pt idx="5784">
                  <c:v>41142.016667000004</c:v>
                </c:pt>
                <c:pt idx="5785">
                  <c:v>41142.017361999999</c:v>
                </c:pt>
                <c:pt idx="5786">
                  <c:v>41142.018056000001</c:v>
                </c:pt>
                <c:pt idx="5787">
                  <c:v>41142.018750000003</c:v>
                </c:pt>
                <c:pt idx="5788">
                  <c:v>41142.019444999998</c:v>
                </c:pt>
                <c:pt idx="5789">
                  <c:v>41142.020139</c:v>
                </c:pt>
                <c:pt idx="5790">
                  <c:v>41142.020834000003</c:v>
                </c:pt>
                <c:pt idx="5791">
                  <c:v>41142.021527999997</c:v>
                </c:pt>
                <c:pt idx="5792">
                  <c:v>41142.022223</c:v>
                </c:pt>
                <c:pt idx="5793">
                  <c:v>41142.022917000002</c:v>
                </c:pt>
                <c:pt idx="5794">
                  <c:v>41142.023611999997</c:v>
                </c:pt>
                <c:pt idx="5795">
                  <c:v>41142.024305999999</c:v>
                </c:pt>
                <c:pt idx="5796">
                  <c:v>41142.025000000001</c:v>
                </c:pt>
                <c:pt idx="5797">
                  <c:v>41142.025694999997</c:v>
                </c:pt>
                <c:pt idx="5798">
                  <c:v>41142.026388999999</c:v>
                </c:pt>
                <c:pt idx="5799">
                  <c:v>41142.027084000001</c:v>
                </c:pt>
                <c:pt idx="5800">
                  <c:v>41142.027778000003</c:v>
                </c:pt>
                <c:pt idx="5801">
                  <c:v>41142.028472999998</c:v>
                </c:pt>
                <c:pt idx="5802">
                  <c:v>41142.029167000001</c:v>
                </c:pt>
                <c:pt idx="5803">
                  <c:v>41142.029862000003</c:v>
                </c:pt>
                <c:pt idx="5804">
                  <c:v>41142.030555999998</c:v>
                </c:pt>
                <c:pt idx="5805">
                  <c:v>41142.03125</c:v>
                </c:pt>
                <c:pt idx="5806">
                  <c:v>41142.031945000002</c:v>
                </c:pt>
                <c:pt idx="5807">
                  <c:v>41142.032638999997</c:v>
                </c:pt>
                <c:pt idx="5808">
                  <c:v>41142.033334</c:v>
                </c:pt>
                <c:pt idx="5809">
                  <c:v>41142.034028000002</c:v>
                </c:pt>
                <c:pt idx="5810">
                  <c:v>41142.034722999997</c:v>
                </c:pt>
                <c:pt idx="5811">
                  <c:v>41142.035416999999</c:v>
                </c:pt>
                <c:pt idx="5812">
                  <c:v>41142.036112000002</c:v>
                </c:pt>
                <c:pt idx="5813">
                  <c:v>41142.036805999996</c:v>
                </c:pt>
                <c:pt idx="5814">
                  <c:v>41142.037499999999</c:v>
                </c:pt>
                <c:pt idx="5815">
                  <c:v>41142.038195000001</c:v>
                </c:pt>
                <c:pt idx="5816">
                  <c:v>41142.038889000003</c:v>
                </c:pt>
                <c:pt idx="5817">
                  <c:v>41142.039583999998</c:v>
                </c:pt>
                <c:pt idx="5818">
                  <c:v>41142.040278</c:v>
                </c:pt>
                <c:pt idx="5819">
                  <c:v>41142.040973000003</c:v>
                </c:pt>
                <c:pt idx="5820">
                  <c:v>41142.041666999998</c:v>
                </c:pt>
                <c:pt idx="5821">
                  <c:v>41142.042362</c:v>
                </c:pt>
                <c:pt idx="5822">
                  <c:v>41142.043056000002</c:v>
                </c:pt>
                <c:pt idx="5823">
                  <c:v>41142.043749999997</c:v>
                </c:pt>
                <c:pt idx="5824">
                  <c:v>41142.044445</c:v>
                </c:pt>
                <c:pt idx="5825">
                  <c:v>41142.045139000002</c:v>
                </c:pt>
                <c:pt idx="5826">
                  <c:v>41142.045833999997</c:v>
                </c:pt>
                <c:pt idx="5827">
                  <c:v>41142.046527999999</c:v>
                </c:pt>
                <c:pt idx="5828">
                  <c:v>41142.047223000001</c:v>
                </c:pt>
                <c:pt idx="5829">
                  <c:v>41142.047917000004</c:v>
                </c:pt>
                <c:pt idx="5830">
                  <c:v>41142.048611999999</c:v>
                </c:pt>
                <c:pt idx="5831">
                  <c:v>41142.049306000001</c:v>
                </c:pt>
                <c:pt idx="5832">
                  <c:v>41142.050000000003</c:v>
                </c:pt>
                <c:pt idx="5833">
                  <c:v>41142.050694999998</c:v>
                </c:pt>
                <c:pt idx="5834">
                  <c:v>41142.051389</c:v>
                </c:pt>
                <c:pt idx="5835">
                  <c:v>41142.052084000003</c:v>
                </c:pt>
                <c:pt idx="5836">
                  <c:v>41142.052777999997</c:v>
                </c:pt>
                <c:pt idx="5837">
                  <c:v>41142.053473</c:v>
                </c:pt>
                <c:pt idx="5838">
                  <c:v>41142.054167000002</c:v>
                </c:pt>
                <c:pt idx="5839">
                  <c:v>41142.054861999997</c:v>
                </c:pt>
                <c:pt idx="5840">
                  <c:v>41142.055555999999</c:v>
                </c:pt>
                <c:pt idx="5841">
                  <c:v>41142.056250000001</c:v>
                </c:pt>
                <c:pt idx="5842">
                  <c:v>41142.056944999997</c:v>
                </c:pt>
                <c:pt idx="5843">
                  <c:v>41142.057638999999</c:v>
                </c:pt>
                <c:pt idx="5844">
                  <c:v>41142.058334000001</c:v>
                </c:pt>
                <c:pt idx="5845">
                  <c:v>41142.059028000003</c:v>
                </c:pt>
                <c:pt idx="5846">
                  <c:v>41142.059722999998</c:v>
                </c:pt>
                <c:pt idx="5847">
                  <c:v>41142.060417000001</c:v>
                </c:pt>
                <c:pt idx="5848">
                  <c:v>41142.061112000003</c:v>
                </c:pt>
                <c:pt idx="5849">
                  <c:v>41142.061805999998</c:v>
                </c:pt>
                <c:pt idx="5850">
                  <c:v>41142.0625</c:v>
                </c:pt>
                <c:pt idx="5851">
                  <c:v>41142.063195000002</c:v>
                </c:pt>
                <c:pt idx="5852">
                  <c:v>41142.063888999997</c:v>
                </c:pt>
                <c:pt idx="5853">
                  <c:v>41142.064584</c:v>
                </c:pt>
                <c:pt idx="5854">
                  <c:v>41142.065278000002</c:v>
                </c:pt>
                <c:pt idx="5855">
                  <c:v>41142.065972999997</c:v>
                </c:pt>
                <c:pt idx="5856">
                  <c:v>41142.066666999999</c:v>
                </c:pt>
                <c:pt idx="5857">
                  <c:v>41142.067362000002</c:v>
                </c:pt>
                <c:pt idx="5858">
                  <c:v>41142.068055999996</c:v>
                </c:pt>
                <c:pt idx="5859">
                  <c:v>41142.068749999999</c:v>
                </c:pt>
                <c:pt idx="5860">
                  <c:v>41142.069445000001</c:v>
                </c:pt>
                <c:pt idx="5861">
                  <c:v>41142.070139000003</c:v>
                </c:pt>
                <c:pt idx="5862">
                  <c:v>41142.070833999998</c:v>
                </c:pt>
                <c:pt idx="5863">
                  <c:v>41142.071528</c:v>
                </c:pt>
                <c:pt idx="5864">
                  <c:v>41142.072223000003</c:v>
                </c:pt>
                <c:pt idx="5865">
                  <c:v>41142.072916999998</c:v>
                </c:pt>
                <c:pt idx="5866">
                  <c:v>41142.073612</c:v>
                </c:pt>
                <c:pt idx="5867">
                  <c:v>41142.074306000002</c:v>
                </c:pt>
                <c:pt idx="5868">
                  <c:v>41142.074999999997</c:v>
                </c:pt>
                <c:pt idx="5869">
                  <c:v>41142.075695</c:v>
                </c:pt>
                <c:pt idx="5870">
                  <c:v>41142.076389000002</c:v>
                </c:pt>
                <c:pt idx="5871">
                  <c:v>41142.077083999997</c:v>
                </c:pt>
                <c:pt idx="5872">
                  <c:v>41142.077777999999</c:v>
                </c:pt>
                <c:pt idx="5873">
                  <c:v>41142.078473000001</c:v>
                </c:pt>
                <c:pt idx="5874">
                  <c:v>41142.079167000004</c:v>
                </c:pt>
                <c:pt idx="5875">
                  <c:v>41142.079861999999</c:v>
                </c:pt>
                <c:pt idx="5876">
                  <c:v>41142.080556000001</c:v>
                </c:pt>
                <c:pt idx="5877">
                  <c:v>41142.081250000003</c:v>
                </c:pt>
                <c:pt idx="5878">
                  <c:v>41142.081944999998</c:v>
                </c:pt>
                <c:pt idx="5879">
                  <c:v>41142.082639</c:v>
                </c:pt>
                <c:pt idx="5880">
                  <c:v>41142.083334000003</c:v>
                </c:pt>
                <c:pt idx="5881">
                  <c:v>41142.084027999997</c:v>
                </c:pt>
                <c:pt idx="5882">
                  <c:v>41142.084723</c:v>
                </c:pt>
                <c:pt idx="5883">
                  <c:v>41142.085417000002</c:v>
                </c:pt>
                <c:pt idx="5884">
                  <c:v>41142.086111999997</c:v>
                </c:pt>
                <c:pt idx="5885">
                  <c:v>41142.086805999999</c:v>
                </c:pt>
                <c:pt idx="5886">
                  <c:v>41142.087500000001</c:v>
                </c:pt>
                <c:pt idx="5887">
                  <c:v>41142.088194999997</c:v>
                </c:pt>
                <c:pt idx="5888">
                  <c:v>41142.088888999999</c:v>
                </c:pt>
                <c:pt idx="5889">
                  <c:v>41142.089584000001</c:v>
                </c:pt>
                <c:pt idx="5890">
                  <c:v>41142.090278000003</c:v>
                </c:pt>
                <c:pt idx="5891">
                  <c:v>41142.090972999998</c:v>
                </c:pt>
                <c:pt idx="5892">
                  <c:v>41142.091667000001</c:v>
                </c:pt>
                <c:pt idx="5893">
                  <c:v>41142.092362000003</c:v>
                </c:pt>
                <c:pt idx="5894">
                  <c:v>41142.093055999998</c:v>
                </c:pt>
                <c:pt idx="5895">
                  <c:v>41142.09375</c:v>
                </c:pt>
                <c:pt idx="5896">
                  <c:v>41142.094445000002</c:v>
                </c:pt>
                <c:pt idx="5897">
                  <c:v>41142.095138999997</c:v>
                </c:pt>
                <c:pt idx="5898">
                  <c:v>41142.095834</c:v>
                </c:pt>
                <c:pt idx="5899">
                  <c:v>41142.096528000002</c:v>
                </c:pt>
                <c:pt idx="5900">
                  <c:v>41142.097222999997</c:v>
                </c:pt>
                <c:pt idx="5901">
                  <c:v>41142.097916999999</c:v>
                </c:pt>
                <c:pt idx="5902">
                  <c:v>41142.098612000002</c:v>
                </c:pt>
                <c:pt idx="5903">
                  <c:v>41142.099305999996</c:v>
                </c:pt>
                <c:pt idx="5904">
                  <c:v>41142.1</c:v>
                </c:pt>
                <c:pt idx="5905">
                  <c:v>41142.100695000001</c:v>
                </c:pt>
                <c:pt idx="5906">
                  <c:v>41142.101389000003</c:v>
                </c:pt>
                <c:pt idx="5907">
                  <c:v>41142.102083999998</c:v>
                </c:pt>
                <c:pt idx="5908">
                  <c:v>41142.102778</c:v>
                </c:pt>
                <c:pt idx="5909">
                  <c:v>41142.103473000003</c:v>
                </c:pt>
                <c:pt idx="5910">
                  <c:v>41142.104166999998</c:v>
                </c:pt>
                <c:pt idx="5911">
                  <c:v>41142.104862</c:v>
                </c:pt>
                <c:pt idx="5912">
                  <c:v>41142.105556000002</c:v>
                </c:pt>
                <c:pt idx="5913">
                  <c:v>41142.106249999997</c:v>
                </c:pt>
                <c:pt idx="5914">
                  <c:v>41142.106945</c:v>
                </c:pt>
                <c:pt idx="5915">
                  <c:v>41142.107639000002</c:v>
                </c:pt>
                <c:pt idx="5916">
                  <c:v>41142.108333999997</c:v>
                </c:pt>
                <c:pt idx="5917">
                  <c:v>41142.109027999999</c:v>
                </c:pt>
                <c:pt idx="5918">
                  <c:v>41142.109723000001</c:v>
                </c:pt>
                <c:pt idx="5919">
                  <c:v>41142.110417000004</c:v>
                </c:pt>
                <c:pt idx="5920">
                  <c:v>41142.111111999999</c:v>
                </c:pt>
                <c:pt idx="5921">
                  <c:v>41142.111806000001</c:v>
                </c:pt>
                <c:pt idx="5922">
                  <c:v>41142.112500000003</c:v>
                </c:pt>
                <c:pt idx="5923">
                  <c:v>41142.113194999998</c:v>
                </c:pt>
                <c:pt idx="5924">
                  <c:v>41142.113889</c:v>
                </c:pt>
                <c:pt idx="5925">
                  <c:v>41142.114584000003</c:v>
                </c:pt>
                <c:pt idx="5926">
                  <c:v>41142.115277999997</c:v>
                </c:pt>
                <c:pt idx="5927">
                  <c:v>41142.115973</c:v>
                </c:pt>
                <c:pt idx="5928">
                  <c:v>41142.116667000002</c:v>
                </c:pt>
                <c:pt idx="5929">
                  <c:v>41142.117361999997</c:v>
                </c:pt>
                <c:pt idx="5930">
                  <c:v>41142.118055999999</c:v>
                </c:pt>
                <c:pt idx="5931">
                  <c:v>41142.118750000001</c:v>
                </c:pt>
                <c:pt idx="5932">
                  <c:v>41142.119444999997</c:v>
                </c:pt>
                <c:pt idx="5933">
                  <c:v>41142.120138999999</c:v>
                </c:pt>
                <c:pt idx="5934">
                  <c:v>41142.120834000001</c:v>
                </c:pt>
                <c:pt idx="5935">
                  <c:v>41142.121528000003</c:v>
                </c:pt>
                <c:pt idx="5936">
                  <c:v>41142.122222999998</c:v>
                </c:pt>
                <c:pt idx="5937">
                  <c:v>41142.122917000001</c:v>
                </c:pt>
                <c:pt idx="5938">
                  <c:v>41142.123612000003</c:v>
                </c:pt>
                <c:pt idx="5939">
                  <c:v>41142.124305999998</c:v>
                </c:pt>
                <c:pt idx="5940">
                  <c:v>41142.125</c:v>
                </c:pt>
                <c:pt idx="5941">
                  <c:v>41142.125695000002</c:v>
                </c:pt>
                <c:pt idx="5942">
                  <c:v>41142.126388999997</c:v>
                </c:pt>
                <c:pt idx="5943">
                  <c:v>41142.127084</c:v>
                </c:pt>
                <c:pt idx="5944">
                  <c:v>41142.127778000002</c:v>
                </c:pt>
                <c:pt idx="5945">
                  <c:v>41142.128472999997</c:v>
                </c:pt>
                <c:pt idx="5946">
                  <c:v>41142.129166999999</c:v>
                </c:pt>
                <c:pt idx="5947">
                  <c:v>41142.129862000002</c:v>
                </c:pt>
                <c:pt idx="5948">
                  <c:v>41142.130555999996</c:v>
                </c:pt>
                <c:pt idx="5949">
                  <c:v>41142.131249999999</c:v>
                </c:pt>
                <c:pt idx="5950">
                  <c:v>41142.131945000001</c:v>
                </c:pt>
                <c:pt idx="5951">
                  <c:v>41142.132639000003</c:v>
                </c:pt>
                <c:pt idx="5952">
                  <c:v>41142.133333999998</c:v>
                </c:pt>
                <c:pt idx="5953">
                  <c:v>41142.134028</c:v>
                </c:pt>
                <c:pt idx="5954">
                  <c:v>41142.134723000003</c:v>
                </c:pt>
                <c:pt idx="5955">
                  <c:v>41142.135416999998</c:v>
                </c:pt>
                <c:pt idx="5956">
                  <c:v>41142.136112</c:v>
                </c:pt>
                <c:pt idx="5957">
                  <c:v>41142.136806000002</c:v>
                </c:pt>
                <c:pt idx="5958">
                  <c:v>41142.137499999997</c:v>
                </c:pt>
                <c:pt idx="5959">
                  <c:v>41142.138195</c:v>
                </c:pt>
                <c:pt idx="5960">
                  <c:v>41142.138889000002</c:v>
                </c:pt>
                <c:pt idx="5961">
                  <c:v>41142.139583999997</c:v>
                </c:pt>
                <c:pt idx="5962">
                  <c:v>41142.140277999999</c:v>
                </c:pt>
                <c:pt idx="5963">
                  <c:v>41142.140973000001</c:v>
                </c:pt>
                <c:pt idx="5964">
                  <c:v>41142.141667000004</c:v>
                </c:pt>
                <c:pt idx="5965">
                  <c:v>41142.142361999999</c:v>
                </c:pt>
                <c:pt idx="5966">
                  <c:v>41142.143056000001</c:v>
                </c:pt>
                <c:pt idx="5967">
                  <c:v>41142.143750000003</c:v>
                </c:pt>
                <c:pt idx="5968">
                  <c:v>41142.144444999998</c:v>
                </c:pt>
                <c:pt idx="5969">
                  <c:v>41142.145139</c:v>
                </c:pt>
                <c:pt idx="5970">
                  <c:v>41142.145834000003</c:v>
                </c:pt>
                <c:pt idx="5971">
                  <c:v>41142.146527999997</c:v>
                </c:pt>
                <c:pt idx="5972">
                  <c:v>41142.147223</c:v>
                </c:pt>
                <c:pt idx="5973">
                  <c:v>41142.147917000002</c:v>
                </c:pt>
                <c:pt idx="5974">
                  <c:v>41142.148611999997</c:v>
                </c:pt>
                <c:pt idx="5975">
                  <c:v>41142.149305999999</c:v>
                </c:pt>
                <c:pt idx="5976">
                  <c:v>41142.15</c:v>
                </c:pt>
                <c:pt idx="5977">
                  <c:v>41142.150694999997</c:v>
                </c:pt>
                <c:pt idx="5978">
                  <c:v>41142.151388999999</c:v>
                </c:pt>
                <c:pt idx="5979">
                  <c:v>41142.152084000001</c:v>
                </c:pt>
                <c:pt idx="5980">
                  <c:v>41142.152778000003</c:v>
                </c:pt>
                <c:pt idx="5981">
                  <c:v>41142.153472999998</c:v>
                </c:pt>
                <c:pt idx="5982">
                  <c:v>41142.154167000001</c:v>
                </c:pt>
                <c:pt idx="5983">
                  <c:v>41142.154862000003</c:v>
                </c:pt>
                <c:pt idx="5984">
                  <c:v>41142.155555999998</c:v>
                </c:pt>
                <c:pt idx="5985">
                  <c:v>41142.15625</c:v>
                </c:pt>
                <c:pt idx="5986">
                  <c:v>41142.156945000002</c:v>
                </c:pt>
                <c:pt idx="5987">
                  <c:v>41142.157638999997</c:v>
                </c:pt>
                <c:pt idx="5988">
                  <c:v>41142.158334</c:v>
                </c:pt>
                <c:pt idx="5989">
                  <c:v>41142.159028000002</c:v>
                </c:pt>
                <c:pt idx="5990">
                  <c:v>41142.159722999997</c:v>
                </c:pt>
                <c:pt idx="5991">
                  <c:v>41142.160416999999</c:v>
                </c:pt>
                <c:pt idx="5992">
                  <c:v>41142.161112000002</c:v>
                </c:pt>
                <c:pt idx="5993">
                  <c:v>41142.161805999996</c:v>
                </c:pt>
                <c:pt idx="5994">
                  <c:v>41142.162499999999</c:v>
                </c:pt>
                <c:pt idx="5995">
                  <c:v>41142.163195000001</c:v>
                </c:pt>
                <c:pt idx="5996">
                  <c:v>41142.163889000003</c:v>
                </c:pt>
                <c:pt idx="5997">
                  <c:v>41142.164583999998</c:v>
                </c:pt>
                <c:pt idx="5998">
                  <c:v>41142.165278</c:v>
                </c:pt>
                <c:pt idx="5999">
                  <c:v>41142.165973000003</c:v>
                </c:pt>
                <c:pt idx="6000">
                  <c:v>41142.166666999998</c:v>
                </c:pt>
                <c:pt idx="6001">
                  <c:v>41142.167362</c:v>
                </c:pt>
                <c:pt idx="6002">
                  <c:v>41142.168056000002</c:v>
                </c:pt>
                <c:pt idx="6003">
                  <c:v>41142.168749999997</c:v>
                </c:pt>
                <c:pt idx="6004">
                  <c:v>41142.169445</c:v>
                </c:pt>
                <c:pt idx="6005">
                  <c:v>41142.170139000002</c:v>
                </c:pt>
                <c:pt idx="6006">
                  <c:v>41142.170833999997</c:v>
                </c:pt>
                <c:pt idx="6007">
                  <c:v>41142.171527999999</c:v>
                </c:pt>
                <c:pt idx="6008">
                  <c:v>41142.172223000001</c:v>
                </c:pt>
                <c:pt idx="6009">
                  <c:v>41142.172917000004</c:v>
                </c:pt>
                <c:pt idx="6010">
                  <c:v>41142.173611999999</c:v>
                </c:pt>
                <c:pt idx="6011">
                  <c:v>41142.174306000001</c:v>
                </c:pt>
                <c:pt idx="6012">
                  <c:v>41142.175000000003</c:v>
                </c:pt>
                <c:pt idx="6013">
                  <c:v>41142.175694999998</c:v>
                </c:pt>
                <c:pt idx="6014">
                  <c:v>41142.176389</c:v>
                </c:pt>
                <c:pt idx="6015">
                  <c:v>41142.177084000003</c:v>
                </c:pt>
                <c:pt idx="6016">
                  <c:v>41142.177777999997</c:v>
                </c:pt>
                <c:pt idx="6017">
                  <c:v>41142.178473</c:v>
                </c:pt>
                <c:pt idx="6018">
                  <c:v>41142.179167000002</c:v>
                </c:pt>
                <c:pt idx="6019">
                  <c:v>41142.179861999997</c:v>
                </c:pt>
                <c:pt idx="6020">
                  <c:v>41142.180555999999</c:v>
                </c:pt>
                <c:pt idx="6021">
                  <c:v>41142.181250000001</c:v>
                </c:pt>
                <c:pt idx="6022">
                  <c:v>41142.181944999997</c:v>
                </c:pt>
                <c:pt idx="6023">
                  <c:v>41142.182638999999</c:v>
                </c:pt>
                <c:pt idx="6024">
                  <c:v>41142.183334000001</c:v>
                </c:pt>
                <c:pt idx="6025">
                  <c:v>41142.184028000003</c:v>
                </c:pt>
                <c:pt idx="6026">
                  <c:v>41142.184722999998</c:v>
                </c:pt>
                <c:pt idx="6027">
                  <c:v>41142.185417000001</c:v>
                </c:pt>
                <c:pt idx="6028">
                  <c:v>41142.186112000003</c:v>
                </c:pt>
                <c:pt idx="6029">
                  <c:v>41142.186805999998</c:v>
                </c:pt>
                <c:pt idx="6030">
                  <c:v>41142.1875</c:v>
                </c:pt>
                <c:pt idx="6031">
                  <c:v>41142.188195000002</c:v>
                </c:pt>
                <c:pt idx="6032">
                  <c:v>41142.188888999997</c:v>
                </c:pt>
                <c:pt idx="6033">
                  <c:v>41142.189584</c:v>
                </c:pt>
                <c:pt idx="6034">
                  <c:v>41142.190278000002</c:v>
                </c:pt>
                <c:pt idx="6035">
                  <c:v>41142.190972999997</c:v>
                </c:pt>
                <c:pt idx="6036">
                  <c:v>41142.191666999999</c:v>
                </c:pt>
                <c:pt idx="6037">
                  <c:v>41142.192362000002</c:v>
                </c:pt>
                <c:pt idx="6038">
                  <c:v>41142.193055999996</c:v>
                </c:pt>
                <c:pt idx="6039">
                  <c:v>41142.193749999999</c:v>
                </c:pt>
                <c:pt idx="6040">
                  <c:v>41142.194445000001</c:v>
                </c:pt>
                <c:pt idx="6041">
                  <c:v>41142.195139000003</c:v>
                </c:pt>
                <c:pt idx="6042">
                  <c:v>41142.195833999998</c:v>
                </c:pt>
                <c:pt idx="6043">
                  <c:v>41142.196528</c:v>
                </c:pt>
                <c:pt idx="6044">
                  <c:v>41142.197223000003</c:v>
                </c:pt>
                <c:pt idx="6045">
                  <c:v>41142.197916999998</c:v>
                </c:pt>
                <c:pt idx="6046">
                  <c:v>41142.198612</c:v>
                </c:pt>
                <c:pt idx="6047">
                  <c:v>41142.199306000002</c:v>
                </c:pt>
                <c:pt idx="6048">
                  <c:v>41142.199999999997</c:v>
                </c:pt>
                <c:pt idx="6049">
                  <c:v>41142.200695</c:v>
                </c:pt>
                <c:pt idx="6050">
                  <c:v>41142.201389000002</c:v>
                </c:pt>
                <c:pt idx="6051">
                  <c:v>41142.202083999997</c:v>
                </c:pt>
                <c:pt idx="6052">
                  <c:v>41142.202777999999</c:v>
                </c:pt>
                <c:pt idx="6053">
                  <c:v>41142.203473000001</c:v>
                </c:pt>
                <c:pt idx="6054">
                  <c:v>41142.204167000004</c:v>
                </c:pt>
                <c:pt idx="6055">
                  <c:v>41142.204861999999</c:v>
                </c:pt>
                <c:pt idx="6056">
                  <c:v>41142.205556000001</c:v>
                </c:pt>
                <c:pt idx="6057">
                  <c:v>41142.206250000003</c:v>
                </c:pt>
                <c:pt idx="6058">
                  <c:v>41142.206944999998</c:v>
                </c:pt>
                <c:pt idx="6059">
                  <c:v>41142.207639</c:v>
                </c:pt>
                <c:pt idx="6060">
                  <c:v>41142.208334000003</c:v>
                </c:pt>
                <c:pt idx="6061">
                  <c:v>41142.209027999997</c:v>
                </c:pt>
                <c:pt idx="6062">
                  <c:v>41142.209723</c:v>
                </c:pt>
                <c:pt idx="6063">
                  <c:v>41142.210417000002</c:v>
                </c:pt>
                <c:pt idx="6064">
                  <c:v>41142.211111999997</c:v>
                </c:pt>
                <c:pt idx="6065">
                  <c:v>41142.211805999999</c:v>
                </c:pt>
                <c:pt idx="6066">
                  <c:v>41142.212500000001</c:v>
                </c:pt>
                <c:pt idx="6067">
                  <c:v>41142.213194999997</c:v>
                </c:pt>
                <c:pt idx="6068">
                  <c:v>41142.213888999999</c:v>
                </c:pt>
                <c:pt idx="6069">
                  <c:v>41142.214584000001</c:v>
                </c:pt>
                <c:pt idx="6070">
                  <c:v>41142.215278000003</c:v>
                </c:pt>
                <c:pt idx="6071">
                  <c:v>41142.215972999998</c:v>
                </c:pt>
                <c:pt idx="6072">
                  <c:v>41142.216667000001</c:v>
                </c:pt>
                <c:pt idx="6073">
                  <c:v>41142.217362000003</c:v>
                </c:pt>
                <c:pt idx="6074">
                  <c:v>41142.218055999998</c:v>
                </c:pt>
                <c:pt idx="6075">
                  <c:v>41142.21875</c:v>
                </c:pt>
                <c:pt idx="6076">
                  <c:v>41142.219445000002</c:v>
                </c:pt>
                <c:pt idx="6077">
                  <c:v>41142.220138999997</c:v>
                </c:pt>
                <c:pt idx="6078">
                  <c:v>41142.220834</c:v>
                </c:pt>
                <c:pt idx="6079">
                  <c:v>41142.221528000002</c:v>
                </c:pt>
                <c:pt idx="6080">
                  <c:v>41142.222222999997</c:v>
                </c:pt>
                <c:pt idx="6081">
                  <c:v>41142.222916999999</c:v>
                </c:pt>
                <c:pt idx="6082">
                  <c:v>41142.223612000002</c:v>
                </c:pt>
                <c:pt idx="6083">
                  <c:v>41142.224305999996</c:v>
                </c:pt>
                <c:pt idx="6084">
                  <c:v>41142.224999999999</c:v>
                </c:pt>
                <c:pt idx="6085">
                  <c:v>41142.225695000001</c:v>
                </c:pt>
                <c:pt idx="6086">
                  <c:v>41142.226389000003</c:v>
                </c:pt>
                <c:pt idx="6087">
                  <c:v>41142.227083999998</c:v>
                </c:pt>
                <c:pt idx="6088">
                  <c:v>41142.227778</c:v>
                </c:pt>
                <c:pt idx="6089">
                  <c:v>41142.228473000003</c:v>
                </c:pt>
                <c:pt idx="6090">
                  <c:v>41142.229166999998</c:v>
                </c:pt>
                <c:pt idx="6091">
                  <c:v>41142.229862</c:v>
                </c:pt>
                <c:pt idx="6092">
                  <c:v>41142.230556000002</c:v>
                </c:pt>
                <c:pt idx="6093">
                  <c:v>41142.231249999997</c:v>
                </c:pt>
                <c:pt idx="6094">
                  <c:v>41142.231945</c:v>
                </c:pt>
                <c:pt idx="6095">
                  <c:v>41142.232639000002</c:v>
                </c:pt>
                <c:pt idx="6096">
                  <c:v>41142.233333999997</c:v>
                </c:pt>
                <c:pt idx="6097">
                  <c:v>41142.234027999999</c:v>
                </c:pt>
                <c:pt idx="6098">
                  <c:v>41142.234723000001</c:v>
                </c:pt>
                <c:pt idx="6099">
                  <c:v>41142.235417000004</c:v>
                </c:pt>
                <c:pt idx="6100">
                  <c:v>41142.236111999999</c:v>
                </c:pt>
                <c:pt idx="6101">
                  <c:v>41142.236806000001</c:v>
                </c:pt>
                <c:pt idx="6102">
                  <c:v>41142.237500000003</c:v>
                </c:pt>
                <c:pt idx="6103">
                  <c:v>41142.238194999998</c:v>
                </c:pt>
                <c:pt idx="6104">
                  <c:v>41142.238889</c:v>
                </c:pt>
                <c:pt idx="6105">
                  <c:v>41142.239584000003</c:v>
                </c:pt>
                <c:pt idx="6106">
                  <c:v>41142.240277999997</c:v>
                </c:pt>
                <c:pt idx="6107">
                  <c:v>41142.240973</c:v>
                </c:pt>
                <c:pt idx="6108">
                  <c:v>41142.241667000002</c:v>
                </c:pt>
                <c:pt idx="6109">
                  <c:v>41142.242361999997</c:v>
                </c:pt>
                <c:pt idx="6110">
                  <c:v>41142.243055999999</c:v>
                </c:pt>
                <c:pt idx="6111">
                  <c:v>41142.243750000001</c:v>
                </c:pt>
                <c:pt idx="6112">
                  <c:v>41142.244444999997</c:v>
                </c:pt>
                <c:pt idx="6113">
                  <c:v>41142.245138999999</c:v>
                </c:pt>
                <c:pt idx="6114">
                  <c:v>41142.245834000001</c:v>
                </c:pt>
                <c:pt idx="6115">
                  <c:v>41142.246528000003</c:v>
                </c:pt>
                <c:pt idx="6116">
                  <c:v>41142.247222999998</c:v>
                </c:pt>
                <c:pt idx="6117">
                  <c:v>41142.247917000001</c:v>
                </c:pt>
                <c:pt idx="6118">
                  <c:v>41142.248612000003</c:v>
                </c:pt>
                <c:pt idx="6119">
                  <c:v>41142.249305999998</c:v>
                </c:pt>
                <c:pt idx="6120">
                  <c:v>41142.25</c:v>
                </c:pt>
                <c:pt idx="6121">
                  <c:v>41142.250695000002</c:v>
                </c:pt>
                <c:pt idx="6122">
                  <c:v>41142.251388999997</c:v>
                </c:pt>
                <c:pt idx="6123">
                  <c:v>41142.252084</c:v>
                </c:pt>
                <c:pt idx="6124">
                  <c:v>41142.252778000002</c:v>
                </c:pt>
                <c:pt idx="6125">
                  <c:v>41142.253472999997</c:v>
                </c:pt>
                <c:pt idx="6126">
                  <c:v>41142.254166999999</c:v>
                </c:pt>
                <c:pt idx="6127">
                  <c:v>41142.254862000002</c:v>
                </c:pt>
                <c:pt idx="6128">
                  <c:v>41142.255555999996</c:v>
                </c:pt>
                <c:pt idx="6129">
                  <c:v>41142.256249999999</c:v>
                </c:pt>
                <c:pt idx="6130">
                  <c:v>41142.256945000001</c:v>
                </c:pt>
                <c:pt idx="6131">
                  <c:v>41142.257639000003</c:v>
                </c:pt>
                <c:pt idx="6132">
                  <c:v>41142.258333999998</c:v>
                </c:pt>
                <c:pt idx="6133">
                  <c:v>41142.259028</c:v>
                </c:pt>
                <c:pt idx="6134">
                  <c:v>41142.259723000003</c:v>
                </c:pt>
                <c:pt idx="6135">
                  <c:v>41142.260416999998</c:v>
                </c:pt>
                <c:pt idx="6136">
                  <c:v>41142.261112</c:v>
                </c:pt>
                <c:pt idx="6137">
                  <c:v>41142.261806000002</c:v>
                </c:pt>
                <c:pt idx="6138">
                  <c:v>41142.262499999997</c:v>
                </c:pt>
                <c:pt idx="6139">
                  <c:v>41142.263195</c:v>
                </c:pt>
                <c:pt idx="6140">
                  <c:v>41142.263889000002</c:v>
                </c:pt>
                <c:pt idx="6141">
                  <c:v>41142.264583999997</c:v>
                </c:pt>
                <c:pt idx="6142">
                  <c:v>41142.265277999999</c:v>
                </c:pt>
                <c:pt idx="6143">
                  <c:v>41142.265973000001</c:v>
                </c:pt>
                <c:pt idx="6144">
                  <c:v>41142.266667000004</c:v>
                </c:pt>
                <c:pt idx="6145">
                  <c:v>41142.267361999999</c:v>
                </c:pt>
                <c:pt idx="6146">
                  <c:v>41142.268056000001</c:v>
                </c:pt>
                <c:pt idx="6147">
                  <c:v>41142.268750000003</c:v>
                </c:pt>
                <c:pt idx="6148">
                  <c:v>41142.269444999998</c:v>
                </c:pt>
                <c:pt idx="6149">
                  <c:v>41142.270139</c:v>
                </c:pt>
                <c:pt idx="6150">
                  <c:v>41142.270834000003</c:v>
                </c:pt>
                <c:pt idx="6151">
                  <c:v>41142.271527999997</c:v>
                </c:pt>
                <c:pt idx="6152">
                  <c:v>41142.272223</c:v>
                </c:pt>
                <c:pt idx="6153">
                  <c:v>41142.272917000002</c:v>
                </c:pt>
                <c:pt idx="6154">
                  <c:v>41142.273611999997</c:v>
                </c:pt>
                <c:pt idx="6155">
                  <c:v>41142.274305999999</c:v>
                </c:pt>
                <c:pt idx="6156">
                  <c:v>41142.275000000001</c:v>
                </c:pt>
                <c:pt idx="6157">
                  <c:v>41142.275694999997</c:v>
                </c:pt>
                <c:pt idx="6158">
                  <c:v>41142.276388999999</c:v>
                </c:pt>
                <c:pt idx="6159">
                  <c:v>41142.277084000001</c:v>
                </c:pt>
                <c:pt idx="6160">
                  <c:v>41142.277778000003</c:v>
                </c:pt>
                <c:pt idx="6161">
                  <c:v>41142.278472999998</c:v>
                </c:pt>
                <c:pt idx="6162">
                  <c:v>41142.279167000001</c:v>
                </c:pt>
                <c:pt idx="6163">
                  <c:v>41142.279862000003</c:v>
                </c:pt>
                <c:pt idx="6164">
                  <c:v>41142.280555999998</c:v>
                </c:pt>
                <c:pt idx="6165">
                  <c:v>41142.28125</c:v>
                </c:pt>
                <c:pt idx="6166">
                  <c:v>41142.281945000002</c:v>
                </c:pt>
                <c:pt idx="6167">
                  <c:v>41142.282638999997</c:v>
                </c:pt>
                <c:pt idx="6168">
                  <c:v>41142.283334</c:v>
                </c:pt>
                <c:pt idx="6169">
                  <c:v>41142.284028000002</c:v>
                </c:pt>
                <c:pt idx="6170">
                  <c:v>41142.284722999997</c:v>
                </c:pt>
                <c:pt idx="6171">
                  <c:v>41142.285416999999</c:v>
                </c:pt>
                <c:pt idx="6172">
                  <c:v>41142.286112000002</c:v>
                </c:pt>
                <c:pt idx="6173">
                  <c:v>41142.286805999996</c:v>
                </c:pt>
                <c:pt idx="6174">
                  <c:v>41142.287499999999</c:v>
                </c:pt>
                <c:pt idx="6175">
                  <c:v>41142.288195000001</c:v>
                </c:pt>
                <c:pt idx="6176">
                  <c:v>41142.288889000003</c:v>
                </c:pt>
                <c:pt idx="6177">
                  <c:v>41142.289583999998</c:v>
                </c:pt>
                <c:pt idx="6178">
                  <c:v>41142.290278</c:v>
                </c:pt>
                <c:pt idx="6179">
                  <c:v>41142.290973000003</c:v>
                </c:pt>
                <c:pt idx="6180">
                  <c:v>41142.291666999998</c:v>
                </c:pt>
                <c:pt idx="6181">
                  <c:v>41142.292362</c:v>
                </c:pt>
                <c:pt idx="6182">
                  <c:v>41142.293056000002</c:v>
                </c:pt>
                <c:pt idx="6183">
                  <c:v>41142.293749999997</c:v>
                </c:pt>
                <c:pt idx="6184">
                  <c:v>41142.294445</c:v>
                </c:pt>
                <c:pt idx="6185">
                  <c:v>41142.295139000002</c:v>
                </c:pt>
                <c:pt idx="6186">
                  <c:v>41142.295833999997</c:v>
                </c:pt>
                <c:pt idx="6187">
                  <c:v>41142.296527999999</c:v>
                </c:pt>
                <c:pt idx="6188">
                  <c:v>41142.297223000001</c:v>
                </c:pt>
                <c:pt idx="6189">
                  <c:v>41142.297917000004</c:v>
                </c:pt>
                <c:pt idx="6190">
                  <c:v>41142.298611999999</c:v>
                </c:pt>
                <c:pt idx="6191">
                  <c:v>41142.299306000001</c:v>
                </c:pt>
                <c:pt idx="6192">
                  <c:v>41142.300000000003</c:v>
                </c:pt>
                <c:pt idx="6193">
                  <c:v>41142.300694999998</c:v>
                </c:pt>
                <c:pt idx="6194">
                  <c:v>41142.301389</c:v>
                </c:pt>
                <c:pt idx="6195">
                  <c:v>41142.302084000003</c:v>
                </c:pt>
                <c:pt idx="6196">
                  <c:v>41142.302777999997</c:v>
                </c:pt>
                <c:pt idx="6197">
                  <c:v>41142.303473</c:v>
                </c:pt>
                <c:pt idx="6198">
                  <c:v>41142.304167000002</c:v>
                </c:pt>
                <c:pt idx="6199">
                  <c:v>41142.304861999997</c:v>
                </c:pt>
                <c:pt idx="6200">
                  <c:v>41142.305555999999</c:v>
                </c:pt>
                <c:pt idx="6201">
                  <c:v>41142.306250000001</c:v>
                </c:pt>
                <c:pt idx="6202">
                  <c:v>41142.306944999997</c:v>
                </c:pt>
                <c:pt idx="6203">
                  <c:v>41142.307638999999</c:v>
                </c:pt>
                <c:pt idx="6204">
                  <c:v>41142.308334000001</c:v>
                </c:pt>
                <c:pt idx="6205">
                  <c:v>41142.309028000003</c:v>
                </c:pt>
                <c:pt idx="6206">
                  <c:v>41142.309722999998</c:v>
                </c:pt>
                <c:pt idx="6207">
                  <c:v>41142.310417000001</c:v>
                </c:pt>
                <c:pt idx="6208">
                  <c:v>41142.311112000003</c:v>
                </c:pt>
                <c:pt idx="6209">
                  <c:v>41142.311805999998</c:v>
                </c:pt>
                <c:pt idx="6210">
                  <c:v>41142.3125</c:v>
                </c:pt>
                <c:pt idx="6211">
                  <c:v>41142.313195000002</c:v>
                </c:pt>
                <c:pt idx="6212">
                  <c:v>41142.313888999997</c:v>
                </c:pt>
                <c:pt idx="6213">
                  <c:v>41142.314584</c:v>
                </c:pt>
                <c:pt idx="6214">
                  <c:v>41142.315278000002</c:v>
                </c:pt>
                <c:pt idx="6215">
                  <c:v>41142.315972999997</c:v>
                </c:pt>
                <c:pt idx="6216">
                  <c:v>41142.316666999999</c:v>
                </c:pt>
                <c:pt idx="6217">
                  <c:v>41142.317362000002</c:v>
                </c:pt>
                <c:pt idx="6218">
                  <c:v>41142.318055999996</c:v>
                </c:pt>
                <c:pt idx="6219">
                  <c:v>41142.318749999999</c:v>
                </c:pt>
                <c:pt idx="6220">
                  <c:v>41142.319445000001</c:v>
                </c:pt>
                <c:pt idx="6221">
                  <c:v>41142.320139000003</c:v>
                </c:pt>
                <c:pt idx="6222">
                  <c:v>41142.320833999998</c:v>
                </c:pt>
                <c:pt idx="6223">
                  <c:v>41142.321528</c:v>
                </c:pt>
                <c:pt idx="6224">
                  <c:v>41142.322223000003</c:v>
                </c:pt>
                <c:pt idx="6225">
                  <c:v>41142.322916999998</c:v>
                </c:pt>
                <c:pt idx="6226">
                  <c:v>41142.323612</c:v>
                </c:pt>
                <c:pt idx="6227">
                  <c:v>41142.324306000002</c:v>
                </c:pt>
                <c:pt idx="6228">
                  <c:v>41142.324999999997</c:v>
                </c:pt>
                <c:pt idx="6229">
                  <c:v>41142.325695</c:v>
                </c:pt>
                <c:pt idx="6230">
                  <c:v>41142.326389000002</c:v>
                </c:pt>
                <c:pt idx="6231">
                  <c:v>41142.327083999997</c:v>
                </c:pt>
                <c:pt idx="6232">
                  <c:v>41142.327777999999</c:v>
                </c:pt>
                <c:pt idx="6233">
                  <c:v>41142.328473000001</c:v>
                </c:pt>
                <c:pt idx="6234">
                  <c:v>41142.329167000004</c:v>
                </c:pt>
                <c:pt idx="6235">
                  <c:v>41142.329861999999</c:v>
                </c:pt>
                <c:pt idx="6236">
                  <c:v>41142.330556000001</c:v>
                </c:pt>
                <c:pt idx="6237">
                  <c:v>41142.331250000003</c:v>
                </c:pt>
                <c:pt idx="6238">
                  <c:v>41142.331944999998</c:v>
                </c:pt>
                <c:pt idx="6239">
                  <c:v>41142.332639</c:v>
                </c:pt>
                <c:pt idx="6240">
                  <c:v>41142.333334000003</c:v>
                </c:pt>
                <c:pt idx="6241">
                  <c:v>41142.334027999997</c:v>
                </c:pt>
                <c:pt idx="6242">
                  <c:v>41142.334723</c:v>
                </c:pt>
                <c:pt idx="6243">
                  <c:v>41142.335417000002</c:v>
                </c:pt>
                <c:pt idx="6244">
                  <c:v>41142.336111999997</c:v>
                </c:pt>
                <c:pt idx="6245">
                  <c:v>41142.336805999999</c:v>
                </c:pt>
                <c:pt idx="6246">
                  <c:v>41142.337500000001</c:v>
                </c:pt>
                <c:pt idx="6247">
                  <c:v>41142.338194999997</c:v>
                </c:pt>
                <c:pt idx="6248">
                  <c:v>41142.338888999999</c:v>
                </c:pt>
                <c:pt idx="6249">
                  <c:v>41142.339584000001</c:v>
                </c:pt>
                <c:pt idx="6250">
                  <c:v>41142.340278000003</c:v>
                </c:pt>
                <c:pt idx="6251">
                  <c:v>41142.340972999998</c:v>
                </c:pt>
                <c:pt idx="6252">
                  <c:v>41142.341667000001</c:v>
                </c:pt>
                <c:pt idx="6253">
                  <c:v>41142.342362000003</c:v>
                </c:pt>
                <c:pt idx="6254">
                  <c:v>41142.343055999998</c:v>
                </c:pt>
                <c:pt idx="6255">
                  <c:v>41142.34375</c:v>
                </c:pt>
                <c:pt idx="6256">
                  <c:v>41142.344445000002</c:v>
                </c:pt>
                <c:pt idx="6257">
                  <c:v>41142.345138999997</c:v>
                </c:pt>
                <c:pt idx="6258">
                  <c:v>41142.345834</c:v>
                </c:pt>
                <c:pt idx="6259">
                  <c:v>41142.346528000002</c:v>
                </c:pt>
                <c:pt idx="6260">
                  <c:v>41142.347222999997</c:v>
                </c:pt>
                <c:pt idx="6261">
                  <c:v>41142.347916999999</c:v>
                </c:pt>
                <c:pt idx="6262">
                  <c:v>41142.348612000002</c:v>
                </c:pt>
                <c:pt idx="6263">
                  <c:v>41142.349305999996</c:v>
                </c:pt>
                <c:pt idx="6264">
                  <c:v>41142.35</c:v>
                </c:pt>
                <c:pt idx="6265">
                  <c:v>41142.350695000001</c:v>
                </c:pt>
                <c:pt idx="6266">
                  <c:v>41142.351389000003</c:v>
                </c:pt>
                <c:pt idx="6267">
                  <c:v>41142.352083999998</c:v>
                </c:pt>
                <c:pt idx="6268">
                  <c:v>41142.352778</c:v>
                </c:pt>
                <c:pt idx="6269">
                  <c:v>41142.353473000003</c:v>
                </c:pt>
                <c:pt idx="6270">
                  <c:v>41142.354166999998</c:v>
                </c:pt>
                <c:pt idx="6271">
                  <c:v>41142.354862</c:v>
                </c:pt>
                <c:pt idx="6272">
                  <c:v>41142.355556000002</c:v>
                </c:pt>
                <c:pt idx="6273">
                  <c:v>41142.356249999997</c:v>
                </c:pt>
                <c:pt idx="6274">
                  <c:v>41142.356945</c:v>
                </c:pt>
                <c:pt idx="6275">
                  <c:v>41142.357639000002</c:v>
                </c:pt>
                <c:pt idx="6276">
                  <c:v>41142.358333999997</c:v>
                </c:pt>
                <c:pt idx="6277">
                  <c:v>41142.359027999999</c:v>
                </c:pt>
                <c:pt idx="6278">
                  <c:v>41142.359723000001</c:v>
                </c:pt>
                <c:pt idx="6279">
                  <c:v>41142.360417000004</c:v>
                </c:pt>
                <c:pt idx="6280">
                  <c:v>41142.361111999999</c:v>
                </c:pt>
                <c:pt idx="6281">
                  <c:v>41142.361806000001</c:v>
                </c:pt>
                <c:pt idx="6282">
                  <c:v>41142.362500000003</c:v>
                </c:pt>
                <c:pt idx="6283">
                  <c:v>41142.363194999998</c:v>
                </c:pt>
                <c:pt idx="6284">
                  <c:v>41142.363889</c:v>
                </c:pt>
                <c:pt idx="6285">
                  <c:v>41142.364584000003</c:v>
                </c:pt>
                <c:pt idx="6286">
                  <c:v>41142.365277999997</c:v>
                </c:pt>
                <c:pt idx="6287">
                  <c:v>41142.365973</c:v>
                </c:pt>
                <c:pt idx="6288">
                  <c:v>41142.366667000002</c:v>
                </c:pt>
                <c:pt idx="6289">
                  <c:v>41142.367361999997</c:v>
                </c:pt>
                <c:pt idx="6290">
                  <c:v>41142.368055999999</c:v>
                </c:pt>
                <c:pt idx="6291">
                  <c:v>41142.368750000001</c:v>
                </c:pt>
                <c:pt idx="6292">
                  <c:v>41142.369444999997</c:v>
                </c:pt>
                <c:pt idx="6293">
                  <c:v>41142.370138999999</c:v>
                </c:pt>
                <c:pt idx="6294">
                  <c:v>41142.370834000001</c:v>
                </c:pt>
                <c:pt idx="6295">
                  <c:v>41142.371528000003</c:v>
                </c:pt>
                <c:pt idx="6296">
                  <c:v>41142.372222999998</c:v>
                </c:pt>
                <c:pt idx="6297">
                  <c:v>41142.372917000001</c:v>
                </c:pt>
                <c:pt idx="6298">
                  <c:v>41142.373612000003</c:v>
                </c:pt>
                <c:pt idx="6299">
                  <c:v>41142.374305999998</c:v>
                </c:pt>
                <c:pt idx="6300">
                  <c:v>41142.375</c:v>
                </c:pt>
                <c:pt idx="6301">
                  <c:v>41142.375695000002</c:v>
                </c:pt>
                <c:pt idx="6302">
                  <c:v>41142.376388999997</c:v>
                </c:pt>
                <c:pt idx="6303">
                  <c:v>41142.377084</c:v>
                </c:pt>
                <c:pt idx="6304">
                  <c:v>41142.377778000002</c:v>
                </c:pt>
                <c:pt idx="6305">
                  <c:v>41142.378472999997</c:v>
                </c:pt>
                <c:pt idx="6306">
                  <c:v>41142.379166999999</c:v>
                </c:pt>
                <c:pt idx="6307">
                  <c:v>41142.379862000002</c:v>
                </c:pt>
                <c:pt idx="6308">
                  <c:v>41142.380555999996</c:v>
                </c:pt>
                <c:pt idx="6309">
                  <c:v>41142.381249999999</c:v>
                </c:pt>
                <c:pt idx="6310">
                  <c:v>41142.381945000001</c:v>
                </c:pt>
                <c:pt idx="6311">
                  <c:v>41142.382639000003</c:v>
                </c:pt>
                <c:pt idx="6312">
                  <c:v>41142.383333999998</c:v>
                </c:pt>
                <c:pt idx="6313">
                  <c:v>41142.384028</c:v>
                </c:pt>
                <c:pt idx="6314">
                  <c:v>41142.384723000003</c:v>
                </c:pt>
                <c:pt idx="6315">
                  <c:v>41142.385416999998</c:v>
                </c:pt>
                <c:pt idx="6316">
                  <c:v>41142.386112</c:v>
                </c:pt>
                <c:pt idx="6317">
                  <c:v>41142.386806000002</c:v>
                </c:pt>
                <c:pt idx="6318">
                  <c:v>41142.387499999997</c:v>
                </c:pt>
                <c:pt idx="6319">
                  <c:v>41142.388195</c:v>
                </c:pt>
                <c:pt idx="6320">
                  <c:v>41142.388889000002</c:v>
                </c:pt>
                <c:pt idx="6321">
                  <c:v>41142.389583999997</c:v>
                </c:pt>
                <c:pt idx="6322">
                  <c:v>41142.390277999999</c:v>
                </c:pt>
                <c:pt idx="6323">
                  <c:v>41142.390973000001</c:v>
                </c:pt>
                <c:pt idx="6324">
                  <c:v>41142.391667000004</c:v>
                </c:pt>
                <c:pt idx="6325">
                  <c:v>41142.392361999999</c:v>
                </c:pt>
                <c:pt idx="6326">
                  <c:v>41142.393056000001</c:v>
                </c:pt>
                <c:pt idx="6327">
                  <c:v>41142.393750000003</c:v>
                </c:pt>
                <c:pt idx="6328">
                  <c:v>41142.394444999998</c:v>
                </c:pt>
                <c:pt idx="6329">
                  <c:v>41142.395139</c:v>
                </c:pt>
                <c:pt idx="6330">
                  <c:v>41142.395834000003</c:v>
                </c:pt>
                <c:pt idx="6331">
                  <c:v>41142.396527999997</c:v>
                </c:pt>
                <c:pt idx="6332">
                  <c:v>41142.397223</c:v>
                </c:pt>
                <c:pt idx="6333">
                  <c:v>41142.397917000002</c:v>
                </c:pt>
                <c:pt idx="6334">
                  <c:v>41142.398611999997</c:v>
                </c:pt>
                <c:pt idx="6335">
                  <c:v>41142.399305999999</c:v>
                </c:pt>
                <c:pt idx="6336">
                  <c:v>41142.400000000001</c:v>
                </c:pt>
                <c:pt idx="6337">
                  <c:v>41142.400694999997</c:v>
                </c:pt>
                <c:pt idx="6338">
                  <c:v>41142.401388999999</c:v>
                </c:pt>
                <c:pt idx="6339">
                  <c:v>41142.402084000001</c:v>
                </c:pt>
                <c:pt idx="6340">
                  <c:v>41142.402778000003</c:v>
                </c:pt>
                <c:pt idx="6341">
                  <c:v>41142.403472999998</c:v>
                </c:pt>
                <c:pt idx="6342">
                  <c:v>41142.404167000001</c:v>
                </c:pt>
                <c:pt idx="6343">
                  <c:v>41142.404862000003</c:v>
                </c:pt>
                <c:pt idx="6344">
                  <c:v>41142.405555999998</c:v>
                </c:pt>
                <c:pt idx="6345">
                  <c:v>41142.40625</c:v>
                </c:pt>
                <c:pt idx="6346">
                  <c:v>41142.406945000002</c:v>
                </c:pt>
                <c:pt idx="6347">
                  <c:v>41142.407638999997</c:v>
                </c:pt>
                <c:pt idx="6348">
                  <c:v>41142.408334</c:v>
                </c:pt>
                <c:pt idx="6349">
                  <c:v>41142.409028000002</c:v>
                </c:pt>
                <c:pt idx="6350">
                  <c:v>41142.409722999997</c:v>
                </c:pt>
                <c:pt idx="6351">
                  <c:v>41142.410416999999</c:v>
                </c:pt>
                <c:pt idx="6352">
                  <c:v>41142.411112000002</c:v>
                </c:pt>
                <c:pt idx="6353">
                  <c:v>41142.411805999996</c:v>
                </c:pt>
                <c:pt idx="6354">
                  <c:v>41142.412499999999</c:v>
                </c:pt>
                <c:pt idx="6355">
                  <c:v>41142.413195000001</c:v>
                </c:pt>
                <c:pt idx="6356">
                  <c:v>41142.413889000003</c:v>
                </c:pt>
                <c:pt idx="6357">
                  <c:v>41142.414583999998</c:v>
                </c:pt>
                <c:pt idx="6358">
                  <c:v>41142.415278</c:v>
                </c:pt>
                <c:pt idx="6359">
                  <c:v>41142.415973000003</c:v>
                </c:pt>
                <c:pt idx="6360">
                  <c:v>41142.416666999998</c:v>
                </c:pt>
                <c:pt idx="6361">
                  <c:v>41142.417362</c:v>
                </c:pt>
                <c:pt idx="6362">
                  <c:v>41142.418056000002</c:v>
                </c:pt>
                <c:pt idx="6363">
                  <c:v>41142.418749999997</c:v>
                </c:pt>
                <c:pt idx="6364">
                  <c:v>41142.419445</c:v>
                </c:pt>
                <c:pt idx="6365">
                  <c:v>41142.420139000002</c:v>
                </c:pt>
                <c:pt idx="6366">
                  <c:v>41142.420833999997</c:v>
                </c:pt>
                <c:pt idx="6367">
                  <c:v>41142.421527999999</c:v>
                </c:pt>
                <c:pt idx="6368">
                  <c:v>41142.422223000001</c:v>
                </c:pt>
                <c:pt idx="6369">
                  <c:v>41142.422917000004</c:v>
                </c:pt>
                <c:pt idx="6370">
                  <c:v>41142.423611999999</c:v>
                </c:pt>
                <c:pt idx="6371">
                  <c:v>41142.424306000001</c:v>
                </c:pt>
                <c:pt idx="6372">
                  <c:v>41142.425000000003</c:v>
                </c:pt>
                <c:pt idx="6373">
                  <c:v>41142.425694999998</c:v>
                </c:pt>
                <c:pt idx="6374">
                  <c:v>41142.426389</c:v>
                </c:pt>
                <c:pt idx="6375">
                  <c:v>41142.427084000003</c:v>
                </c:pt>
                <c:pt idx="6376">
                  <c:v>41142.427777999997</c:v>
                </c:pt>
                <c:pt idx="6377">
                  <c:v>41142.428473</c:v>
                </c:pt>
                <c:pt idx="6378">
                  <c:v>41142.429167000002</c:v>
                </c:pt>
                <c:pt idx="6379">
                  <c:v>41142.429861999997</c:v>
                </c:pt>
                <c:pt idx="6380">
                  <c:v>41142.430555999999</c:v>
                </c:pt>
                <c:pt idx="6381">
                  <c:v>41142.431250000001</c:v>
                </c:pt>
                <c:pt idx="6382">
                  <c:v>41142.431944999997</c:v>
                </c:pt>
                <c:pt idx="6383">
                  <c:v>41142.432638999999</c:v>
                </c:pt>
                <c:pt idx="6384">
                  <c:v>41142.433334000001</c:v>
                </c:pt>
                <c:pt idx="6385">
                  <c:v>41142.434028000003</c:v>
                </c:pt>
                <c:pt idx="6386">
                  <c:v>41142.434722999998</c:v>
                </c:pt>
                <c:pt idx="6387">
                  <c:v>41142.435417000001</c:v>
                </c:pt>
                <c:pt idx="6388">
                  <c:v>41142.436112000003</c:v>
                </c:pt>
                <c:pt idx="6389">
                  <c:v>41142.436805999998</c:v>
                </c:pt>
                <c:pt idx="6390">
                  <c:v>41142.4375</c:v>
                </c:pt>
                <c:pt idx="6391">
                  <c:v>41142.438195000002</c:v>
                </c:pt>
                <c:pt idx="6392">
                  <c:v>41142.438888999997</c:v>
                </c:pt>
                <c:pt idx="6393">
                  <c:v>41142.439584</c:v>
                </c:pt>
                <c:pt idx="6394">
                  <c:v>41142.440278000002</c:v>
                </c:pt>
                <c:pt idx="6395">
                  <c:v>41142.440972999997</c:v>
                </c:pt>
                <c:pt idx="6396">
                  <c:v>41142.441666999999</c:v>
                </c:pt>
                <c:pt idx="6397">
                  <c:v>41142.442362000002</c:v>
                </c:pt>
                <c:pt idx="6398">
                  <c:v>41142.443055999996</c:v>
                </c:pt>
                <c:pt idx="6399">
                  <c:v>41142.443749999999</c:v>
                </c:pt>
                <c:pt idx="6400">
                  <c:v>41142.444445000001</c:v>
                </c:pt>
                <c:pt idx="6401">
                  <c:v>41142.445139000003</c:v>
                </c:pt>
                <c:pt idx="6402">
                  <c:v>41142.445833999998</c:v>
                </c:pt>
                <c:pt idx="6403">
                  <c:v>41142.446528</c:v>
                </c:pt>
                <c:pt idx="6404">
                  <c:v>41142.447223000003</c:v>
                </c:pt>
                <c:pt idx="6405">
                  <c:v>41142.447916999998</c:v>
                </c:pt>
                <c:pt idx="6406">
                  <c:v>41142.448612</c:v>
                </c:pt>
                <c:pt idx="6407">
                  <c:v>41142.449306000002</c:v>
                </c:pt>
                <c:pt idx="6408">
                  <c:v>41142.449999999997</c:v>
                </c:pt>
                <c:pt idx="6409">
                  <c:v>41142.450695</c:v>
                </c:pt>
                <c:pt idx="6410">
                  <c:v>41142.451389000002</c:v>
                </c:pt>
                <c:pt idx="6411">
                  <c:v>41142.452083999997</c:v>
                </c:pt>
                <c:pt idx="6412">
                  <c:v>41142.452777999999</c:v>
                </c:pt>
                <c:pt idx="6413">
                  <c:v>41142.453473000001</c:v>
                </c:pt>
                <c:pt idx="6414">
                  <c:v>41142.454167000004</c:v>
                </c:pt>
                <c:pt idx="6415">
                  <c:v>41142.454861999999</c:v>
                </c:pt>
                <c:pt idx="6416">
                  <c:v>41142.455556000001</c:v>
                </c:pt>
                <c:pt idx="6417">
                  <c:v>41142.456250000003</c:v>
                </c:pt>
                <c:pt idx="6418">
                  <c:v>41142.456944999998</c:v>
                </c:pt>
                <c:pt idx="6419">
                  <c:v>41142.457639</c:v>
                </c:pt>
                <c:pt idx="6420">
                  <c:v>41142.458334000003</c:v>
                </c:pt>
                <c:pt idx="6421">
                  <c:v>41142.459027999997</c:v>
                </c:pt>
                <c:pt idx="6422">
                  <c:v>41142.459723</c:v>
                </c:pt>
                <c:pt idx="6423">
                  <c:v>41142.460417000002</c:v>
                </c:pt>
                <c:pt idx="6424">
                  <c:v>41142.461111999997</c:v>
                </c:pt>
                <c:pt idx="6425">
                  <c:v>41142.461805999999</c:v>
                </c:pt>
                <c:pt idx="6426">
                  <c:v>41142.462500000001</c:v>
                </c:pt>
                <c:pt idx="6427">
                  <c:v>41142.463194999997</c:v>
                </c:pt>
                <c:pt idx="6428">
                  <c:v>41142.463888999999</c:v>
                </c:pt>
                <c:pt idx="6429">
                  <c:v>41142.464584000001</c:v>
                </c:pt>
                <c:pt idx="6430">
                  <c:v>41142.465278000003</c:v>
                </c:pt>
                <c:pt idx="6431">
                  <c:v>41142.465972999998</c:v>
                </c:pt>
                <c:pt idx="6432">
                  <c:v>41142.466667000001</c:v>
                </c:pt>
                <c:pt idx="6433">
                  <c:v>41142.467362000003</c:v>
                </c:pt>
                <c:pt idx="6434">
                  <c:v>41142.468055999998</c:v>
                </c:pt>
                <c:pt idx="6435">
                  <c:v>41142.46875</c:v>
                </c:pt>
                <c:pt idx="6436">
                  <c:v>41142.469445000002</c:v>
                </c:pt>
                <c:pt idx="6437">
                  <c:v>41142.470138999997</c:v>
                </c:pt>
                <c:pt idx="6438">
                  <c:v>41142.470834</c:v>
                </c:pt>
                <c:pt idx="6439">
                  <c:v>41142.471528000002</c:v>
                </c:pt>
                <c:pt idx="6440">
                  <c:v>41142.472222999997</c:v>
                </c:pt>
                <c:pt idx="6441">
                  <c:v>41142.472916999999</c:v>
                </c:pt>
                <c:pt idx="6442">
                  <c:v>41142.473612000002</c:v>
                </c:pt>
                <c:pt idx="6443">
                  <c:v>41142.474305999996</c:v>
                </c:pt>
                <c:pt idx="6444">
                  <c:v>41142.474999999999</c:v>
                </c:pt>
                <c:pt idx="6445">
                  <c:v>41142.475695000001</c:v>
                </c:pt>
                <c:pt idx="6446">
                  <c:v>41142.476389000003</c:v>
                </c:pt>
                <c:pt idx="6447">
                  <c:v>41142.477083999998</c:v>
                </c:pt>
                <c:pt idx="6448">
                  <c:v>41142.477778</c:v>
                </c:pt>
                <c:pt idx="6449">
                  <c:v>41142.478473000003</c:v>
                </c:pt>
                <c:pt idx="6450">
                  <c:v>41142.479166999998</c:v>
                </c:pt>
                <c:pt idx="6451">
                  <c:v>41142.479862</c:v>
                </c:pt>
                <c:pt idx="6452">
                  <c:v>41142.480556000002</c:v>
                </c:pt>
                <c:pt idx="6453">
                  <c:v>41142.481249999997</c:v>
                </c:pt>
                <c:pt idx="6454">
                  <c:v>41142.481945</c:v>
                </c:pt>
                <c:pt idx="6455">
                  <c:v>41142.482639000002</c:v>
                </c:pt>
                <c:pt idx="6456">
                  <c:v>41142.483333999997</c:v>
                </c:pt>
                <c:pt idx="6457">
                  <c:v>41142.484027999999</c:v>
                </c:pt>
                <c:pt idx="6458">
                  <c:v>41142.484723000001</c:v>
                </c:pt>
                <c:pt idx="6459">
                  <c:v>41142.485417000004</c:v>
                </c:pt>
                <c:pt idx="6460">
                  <c:v>41142.486111999999</c:v>
                </c:pt>
                <c:pt idx="6461">
                  <c:v>41142.486806000001</c:v>
                </c:pt>
                <c:pt idx="6462">
                  <c:v>41142.487500000003</c:v>
                </c:pt>
                <c:pt idx="6463">
                  <c:v>41142.488194999998</c:v>
                </c:pt>
                <c:pt idx="6464">
                  <c:v>41142.488889</c:v>
                </c:pt>
                <c:pt idx="6465">
                  <c:v>41142.489584000003</c:v>
                </c:pt>
                <c:pt idx="6466">
                  <c:v>41142.490277999997</c:v>
                </c:pt>
                <c:pt idx="6467">
                  <c:v>41142.490973</c:v>
                </c:pt>
                <c:pt idx="6468">
                  <c:v>41142.491667000002</c:v>
                </c:pt>
                <c:pt idx="6469">
                  <c:v>41142.492361999997</c:v>
                </c:pt>
                <c:pt idx="6470">
                  <c:v>41142.493055999999</c:v>
                </c:pt>
                <c:pt idx="6471">
                  <c:v>41142.493750000001</c:v>
                </c:pt>
                <c:pt idx="6472">
                  <c:v>41142.494444999997</c:v>
                </c:pt>
                <c:pt idx="6473">
                  <c:v>41142.495138999999</c:v>
                </c:pt>
                <c:pt idx="6474">
                  <c:v>41142.495834000001</c:v>
                </c:pt>
                <c:pt idx="6475">
                  <c:v>41142.496528000003</c:v>
                </c:pt>
                <c:pt idx="6476">
                  <c:v>41142.497222999998</c:v>
                </c:pt>
                <c:pt idx="6477">
                  <c:v>41142.497917000001</c:v>
                </c:pt>
                <c:pt idx="6478">
                  <c:v>41142.498612000003</c:v>
                </c:pt>
                <c:pt idx="6479">
                  <c:v>41142.499305999998</c:v>
                </c:pt>
                <c:pt idx="6480">
                  <c:v>41142.5</c:v>
                </c:pt>
                <c:pt idx="6481">
                  <c:v>41142.500695000002</c:v>
                </c:pt>
                <c:pt idx="6482">
                  <c:v>41142.501388999997</c:v>
                </c:pt>
                <c:pt idx="6483">
                  <c:v>41142.502084</c:v>
                </c:pt>
                <c:pt idx="6484">
                  <c:v>41142.502778000002</c:v>
                </c:pt>
                <c:pt idx="6485">
                  <c:v>41142.503472999997</c:v>
                </c:pt>
                <c:pt idx="6486">
                  <c:v>41142.504166999999</c:v>
                </c:pt>
                <c:pt idx="6487">
                  <c:v>41142.504862000002</c:v>
                </c:pt>
                <c:pt idx="6488">
                  <c:v>41142.505555999996</c:v>
                </c:pt>
                <c:pt idx="6489">
                  <c:v>41142.506249999999</c:v>
                </c:pt>
                <c:pt idx="6490">
                  <c:v>41142.506945000001</c:v>
                </c:pt>
                <c:pt idx="6491">
                  <c:v>41142.507639000003</c:v>
                </c:pt>
                <c:pt idx="6492">
                  <c:v>41142.508333999998</c:v>
                </c:pt>
                <c:pt idx="6493">
                  <c:v>41142.509028</c:v>
                </c:pt>
                <c:pt idx="6494">
                  <c:v>41142.509723000003</c:v>
                </c:pt>
                <c:pt idx="6495">
                  <c:v>41142.510416999998</c:v>
                </c:pt>
                <c:pt idx="6496">
                  <c:v>41142.511112</c:v>
                </c:pt>
                <c:pt idx="6497">
                  <c:v>41142.511806000002</c:v>
                </c:pt>
                <c:pt idx="6498">
                  <c:v>41142.512499999997</c:v>
                </c:pt>
                <c:pt idx="6499">
                  <c:v>41142.513195</c:v>
                </c:pt>
                <c:pt idx="6500">
                  <c:v>41142.513889000002</c:v>
                </c:pt>
                <c:pt idx="6501">
                  <c:v>41142.514583999997</c:v>
                </c:pt>
                <c:pt idx="6502">
                  <c:v>41142.515277999999</c:v>
                </c:pt>
                <c:pt idx="6503">
                  <c:v>41142.515973000001</c:v>
                </c:pt>
                <c:pt idx="6504">
                  <c:v>41142.516667000004</c:v>
                </c:pt>
                <c:pt idx="6505">
                  <c:v>41142.517361999999</c:v>
                </c:pt>
                <c:pt idx="6506">
                  <c:v>41142.518056000001</c:v>
                </c:pt>
                <c:pt idx="6507">
                  <c:v>41142.518750000003</c:v>
                </c:pt>
                <c:pt idx="6508">
                  <c:v>41142.519444999998</c:v>
                </c:pt>
                <c:pt idx="6509">
                  <c:v>41142.520139</c:v>
                </c:pt>
                <c:pt idx="6510">
                  <c:v>41142.520834000003</c:v>
                </c:pt>
                <c:pt idx="6511">
                  <c:v>41142.521527999997</c:v>
                </c:pt>
                <c:pt idx="6512">
                  <c:v>41142.522223</c:v>
                </c:pt>
                <c:pt idx="6513">
                  <c:v>41142.522917000002</c:v>
                </c:pt>
                <c:pt idx="6514">
                  <c:v>41142.523611999997</c:v>
                </c:pt>
                <c:pt idx="6515">
                  <c:v>41142.524305999999</c:v>
                </c:pt>
                <c:pt idx="6516">
                  <c:v>41142.525000000001</c:v>
                </c:pt>
                <c:pt idx="6517">
                  <c:v>41142.525694999997</c:v>
                </c:pt>
                <c:pt idx="6518">
                  <c:v>41142.526388999999</c:v>
                </c:pt>
                <c:pt idx="6519">
                  <c:v>41142.527084000001</c:v>
                </c:pt>
                <c:pt idx="6520">
                  <c:v>41142.527778000003</c:v>
                </c:pt>
                <c:pt idx="6521">
                  <c:v>41142.528472999998</c:v>
                </c:pt>
                <c:pt idx="6522">
                  <c:v>41142.529167000001</c:v>
                </c:pt>
                <c:pt idx="6523">
                  <c:v>41142.529862000003</c:v>
                </c:pt>
                <c:pt idx="6524">
                  <c:v>41142.530555999998</c:v>
                </c:pt>
                <c:pt idx="6525">
                  <c:v>41142.53125</c:v>
                </c:pt>
                <c:pt idx="6526">
                  <c:v>41142.531945000002</c:v>
                </c:pt>
                <c:pt idx="6527">
                  <c:v>41142.532638999997</c:v>
                </c:pt>
                <c:pt idx="6528">
                  <c:v>41142.533334</c:v>
                </c:pt>
                <c:pt idx="6529">
                  <c:v>41142.534028000002</c:v>
                </c:pt>
                <c:pt idx="6530">
                  <c:v>41142.534722999997</c:v>
                </c:pt>
                <c:pt idx="6531">
                  <c:v>41142.535416999999</c:v>
                </c:pt>
                <c:pt idx="6532">
                  <c:v>41142.536112000002</c:v>
                </c:pt>
                <c:pt idx="6533">
                  <c:v>41142.536805999996</c:v>
                </c:pt>
                <c:pt idx="6534">
                  <c:v>41142.537499999999</c:v>
                </c:pt>
                <c:pt idx="6535">
                  <c:v>41142.538195000001</c:v>
                </c:pt>
                <c:pt idx="6536">
                  <c:v>41142.538889000003</c:v>
                </c:pt>
                <c:pt idx="6537">
                  <c:v>41142.539583999998</c:v>
                </c:pt>
                <c:pt idx="6538">
                  <c:v>41142.540278</c:v>
                </c:pt>
                <c:pt idx="6539">
                  <c:v>41142.540973000003</c:v>
                </c:pt>
                <c:pt idx="6540">
                  <c:v>41142.541666999998</c:v>
                </c:pt>
                <c:pt idx="6541">
                  <c:v>41142.542362</c:v>
                </c:pt>
                <c:pt idx="6542">
                  <c:v>41142.543056000002</c:v>
                </c:pt>
                <c:pt idx="6543">
                  <c:v>41142.543749999997</c:v>
                </c:pt>
                <c:pt idx="6544">
                  <c:v>41142.544445</c:v>
                </c:pt>
                <c:pt idx="6545">
                  <c:v>41142.545139000002</c:v>
                </c:pt>
                <c:pt idx="6546">
                  <c:v>41142.545833999997</c:v>
                </c:pt>
                <c:pt idx="6547">
                  <c:v>41142.546527999999</c:v>
                </c:pt>
                <c:pt idx="6548">
                  <c:v>41142.547223000001</c:v>
                </c:pt>
                <c:pt idx="6549">
                  <c:v>41142.547917000004</c:v>
                </c:pt>
                <c:pt idx="6550">
                  <c:v>41142.548611999999</c:v>
                </c:pt>
                <c:pt idx="6551">
                  <c:v>41142.549306000001</c:v>
                </c:pt>
                <c:pt idx="6552">
                  <c:v>41142.550000000003</c:v>
                </c:pt>
                <c:pt idx="6553">
                  <c:v>41142.550694999998</c:v>
                </c:pt>
                <c:pt idx="6554">
                  <c:v>41142.551389</c:v>
                </c:pt>
                <c:pt idx="6555">
                  <c:v>41142.552084000003</c:v>
                </c:pt>
                <c:pt idx="6556">
                  <c:v>41142.552777999997</c:v>
                </c:pt>
                <c:pt idx="6557">
                  <c:v>41142.553473</c:v>
                </c:pt>
                <c:pt idx="6558">
                  <c:v>41142.554167000002</c:v>
                </c:pt>
                <c:pt idx="6559">
                  <c:v>41142.554861999997</c:v>
                </c:pt>
                <c:pt idx="6560">
                  <c:v>41142.555555999999</c:v>
                </c:pt>
                <c:pt idx="6561">
                  <c:v>41142.556250000001</c:v>
                </c:pt>
                <c:pt idx="6562">
                  <c:v>41142.556944999997</c:v>
                </c:pt>
                <c:pt idx="6563">
                  <c:v>41142.557638999999</c:v>
                </c:pt>
                <c:pt idx="6564">
                  <c:v>41142.558334000001</c:v>
                </c:pt>
                <c:pt idx="6565">
                  <c:v>41142.559028000003</c:v>
                </c:pt>
                <c:pt idx="6566">
                  <c:v>41142.559722999998</c:v>
                </c:pt>
                <c:pt idx="6567">
                  <c:v>41142.560417000001</c:v>
                </c:pt>
                <c:pt idx="6568">
                  <c:v>41142.561112000003</c:v>
                </c:pt>
                <c:pt idx="6569">
                  <c:v>41142.561805999998</c:v>
                </c:pt>
                <c:pt idx="6570">
                  <c:v>41142.5625</c:v>
                </c:pt>
                <c:pt idx="6571">
                  <c:v>41142.563195000002</c:v>
                </c:pt>
                <c:pt idx="6572">
                  <c:v>41142.563888999997</c:v>
                </c:pt>
                <c:pt idx="6573">
                  <c:v>41142.564584</c:v>
                </c:pt>
                <c:pt idx="6574">
                  <c:v>41142.565278000002</c:v>
                </c:pt>
                <c:pt idx="6575">
                  <c:v>41142.565972999997</c:v>
                </c:pt>
                <c:pt idx="6576">
                  <c:v>41142.566666999999</c:v>
                </c:pt>
                <c:pt idx="6577">
                  <c:v>41142.567362000002</c:v>
                </c:pt>
                <c:pt idx="6578">
                  <c:v>41142.568055999996</c:v>
                </c:pt>
                <c:pt idx="6579">
                  <c:v>41142.568749999999</c:v>
                </c:pt>
                <c:pt idx="6580">
                  <c:v>41142.569445000001</c:v>
                </c:pt>
                <c:pt idx="6581">
                  <c:v>41142.570139000003</c:v>
                </c:pt>
                <c:pt idx="6582">
                  <c:v>41142.570833999998</c:v>
                </c:pt>
                <c:pt idx="6583">
                  <c:v>41142.571528</c:v>
                </c:pt>
                <c:pt idx="6584">
                  <c:v>41142.572223000003</c:v>
                </c:pt>
                <c:pt idx="6585">
                  <c:v>41142.572916999998</c:v>
                </c:pt>
                <c:pt idx="6586">
                  <c:v>41142.573612</c:v>
                </c:pt>
                <c:pt idx="6587">
                  <c:v>41142.574306000002</c:v>
                </c:pt>
                <c:pt idx="6588">
                  <c:v>41142.574999999997</c:v>
                </c:pt>
                <c:pt idx="6589">
                  <c:v>41142.575695</c:v>
                </c:pt>
                <c:pt idx="6590">
                  <c:v>41142.576389000002</c:v>
                </c:pt>
                <c:pt idx="6591">
                  <c:v>41142.577083999997</c:v>
                </c:pt>
                <c:pt idx="6592">
                  <c:v>41142.577777999999</c:v>
                </c:pt>
                <c:pt idx="6593">
                  <c:v>41142.578473000001</c:v>
                </c:pt>
                <c:pt idx="6594">
                  <c:v>41142.579167000004</c:v>
                </c:pt>
                <c:pt idx="6595">
                  <c:v>41142.579861999999</c:v>
                </c:pt>
                <c:pt idx="6596">
                  <c:v>41142.580556000001</c:v>
                </c:pt>
                <c:pt idx="6597">
                  <c:v>41142.581250000003</c:v>
                </c:pt>
                <c:pt idx="6598">
                  <c:v>41142.581944999998</c:v>
                </c:pt>
                <c:pt idx="6599">
                  <c:v>41142.582639</c:v>
                </c:pt>
                <c:pt idx="6600">
                  <c:v>41142.583334000003</c:v>
                </c:pt>
                <c:pt idx="6601">
                  <c:v>41142.584027999997</c:v>
                </c:pt>
                <c:pt idx="6602">
                  <c:v>41142.584723</c:v>
                </c:pt>
                <c:pt idx="6603">
                  <c:v>41142.585417000002</c:v>
                </c:pt>
                <c:pt idx="6604">
                  <c:v>41142.586111999997</c:v>
                </c:pt>
                <c:pt idx="6605">
                  <c:v>41142.586805999999</c:v>
                </c:pt>
                <c:pt idx="6606">
                  <c:v>41142.587500000001</c:v>
                </c:pt>
                <c:pt idx="6607">
                  <c:v>41142.588194999997</c:v>
                </c:pt>
                <c:pt idx="6608">
                  <c:v>41142.588888999999</c:v>
                </c:pt>
                <c:pt idx="6609">
                  <c:v>41142.589584000001</c:v>
                </c:pt>
                <c:pt idx="6610">
                  <c:v>41142.590278000003</c:v>
                </c:pt>
                <c:pt idx="6611">
                  <c:v>41142.590972999998</c:v>
                </c:pt>
                <c:pt idx="6612">
                  <c:v>41142.591667000001</c:v>
                </c:pt>
                <c:pt idx="6613">
                  <c:v>41142.592362000003</c:v>
                </c:pt>
                <c:pt idx="6614">
                  <c:v>41142.593055999998</c:v>
                </c:pt>
                <c:pt idx="6615">
                  <c:v>41142.59375</c:v>
                </c:pt>
                <c:pt idx="6616">
                  <c:v>41142.594445000002</c:v>
                </c:pt>
                <c:pt idx="6617">
                  <c:v>41142.595138999997</c:v>
                </c:pt>
                <c:pt idx="6618">
                  <c:v>41142.595834</c:v>
                </c:pt>
                <c:pt idx="6619">
                  <c:v>41142.596528000002</c:v>
                </c:pt>
                <c:pt idx="6620">
                  <c:v>41142.597222999997</c:v>
                </c:pt>
                <c:pt idx="6621">
                  <c:v>41142.597916999999</c:v>
                </c:pt>
                <c:pt idx="6622">
                  <c:v>41142.598612000002</c:v>
                </c:pt>
                <c:pt idx="6623">
                  <c:v>41142.599305999996</c:v>
                </c:pt>
                <c:pt idx="6624">
                  <c:v>41142.6</c:v>
                </c:pt>
                <c:pt idx="6625">
                  <c:v>41142.600695000001</c:v>
                </c:pt>
                <c:pt idx="6626">
                  <c:v>41142.601389000003</c:v>
                </c:pt>
                <c:pt idx="6627">
                  <c:v>41142.602083999998</c:v>
                </c:pt>
                <c:pt idx="6628">
                  <c:v>41142.602778</c:v>
                </c:pt>
                <c:pt idx="6629">
                  <c:v>41142.603473000003</c:v>
                </c:pt>
                <c:pt idx="6630">
                  <c:v>41142.604166999998</c:v>
                </c:pt>
                <c:pt idx="6631">
                  <c:v>41142.604862</c:v>
                </c:pt>
                <c:pt idx="6632">
                  <c:v>41142.605556000002</c:v>
                </c:pt>
                <c:pt idx="6633">
                  <c:v>41142.606249999997</c:v>
                </c:pt>
                <c:pt idx="6634">
                  <c:v>41142.606945</c:v>
                </c:pt>
                <c:pt idx="6635">
                  <c:v>41142.607639000002</c:v>
                </c:pt>
                <c:pt idx="6636">
                  <c:v>41142.608333999997</c:v>
                </c:pt>
                <c:pt idx="6637">
                  <c:v>41142.609027999999</c:v>
                </c:pt>
                <c:pt idx="6638">
                  <c:v>41142.609723000001</c:v>
                </c:pt>
                <c:pt idx="6639">
                  <c:v>41142.610417000004</c:v>
                </c:pt>
                <c:pt idx="6640">
                  <c:v>41142.611111999999</c:v>
                </c:pt>
                <c:pt idx="6641">
                  <c:v>41142.611806000001</c:v>
                </c:pt>
                <c:pt idx="6642">
                  <c:v>41142.612500000003</c:v>
                </c:pt>
                <c:pt idx="6643">
                  <c:v>41142.613194999998</c:v>
                </c:pt>
                <c:pt idx="6644">
                  <c:v>41142.613889</c:v>
                </c:pt>
                <c:pt idx="6645">
                  <c:v>41142.614584000003</c:v>
                </c:pt>
                <c:pt idx="6646">
                  <c:v>41142.615277999997</c:v>
                </c:pt>
                <c:pt idx="6647">
                  <c:v>41142.615973</c:v>
                </c:pt>
                <c:pt idx="6648">
                  <c:v>41142.616667000002</c:v>
                </c:pt>
                <c:pt idx="6649">
                  <c:v>41142.617361999997</c:v>
                </c:pt>
                <c:pt idx="6650">
                  <c:v>41142.618055999999</c:v>
                </c:pt>
                <c:pt idx="6651">
                  <c:v>41142.618750000001</c:v>
                </c:pt>
                <c:pt idx="6652">
                  <c:v>41142.619444999997</c:v>
                </c:pt>
                <c:pt idx="6653">
                  <c:v>41142.620138999999</c:v>
                </c:pt>
                <c:pt idx="6654">
                  <c:v>41142.620834000001</c:v>
                </c:pt>
                <c:pt idx="6655">
                  <c:v>41142.621528000003</c:v>
                </c:pt>
                <c:pt idx="6656">
                  <c:v>41142.622222999998</c:v>
                </c:pt>
                <c:pt idx="6657">
                  <c:v>41142.622917000001</c:v>
                </c:pt>
                <c:pt idx="6658">
                  <c:v>41142.623612000003</c:v>
                </c:pt>
                <c:pt idx="6659">
                  <c:v>41142.624305999998</c:v>
                </c:pt>
                <c:pt idx="6660">
                  <c:v>41142.625</c:v>
                </c:pt>
                <c:pt idx="6661">
                  <c:v>41142.625695000002</c:v>
                </c:pt>
                <c:pt idx="6662">
                  <c:v>41142.626388999997</c:v>
                </c:pt>
                <c:pt idx="6663">
                  <c:v>41142.627084</c:v>
                </c:pt>
                <c:pt idx="6664">
                  <c:v>41142.627778000002</c:v>
                </c:pt>
                <c:pt idx="6665">
                  <c:v>41142.628472999997</c:v>
                </c:pt>
                <c:pt idx="6666">
                  <c:v>41142.629166999999</c:v>
                </c:pt>
                <c:pt idx="6667">
                  <c:v>41142.629862000002</c:v>
                </c:pt>
                <c:pt idx="6668">
                  <c:v>41142.630555999996</c:v>
                </c:pt>
                <c:pt idx="6669">
                  <c:v>41142.631249999999</c:v>
                </c:pt>
                <c:pt idx="6670">
                  <c:v>41142.631945000001</c:v>
                </c:pt>
                <c:pt idx="6671">
                  <c:v>41142.632639000003</c:v>
                </c:pt>
                <c:pt idx="6672">
                  <c:v>41142.633333999998</c:v>
                </c:pt>
                <c:pt idx="6673">
                  <c:v>41142.634028</c:v>
                </c:pt>
                <c:pt idx="6674">
                  <c:v>41142.634723000003</c:v>
                </c:pt>
                <c:pt idx="6675">
                  <c:v>41142.635416999998</c:v>
                </c:pt>
                <c:pt idx="6676">
                  <c:v>41142.636112</c:v>
                </c:pt>
                <c:pt idx="6677">
                  <c:v>41142.636806000002</c:v>
                </c:pt>
                <c:pt idx="6678">
                  <c:v>41142.637499999997</c:v>
                </c:pt>
                <c:pt idx="6679">
                  <c:v>41142.638195</c:v>
                </c:pt>
                <c:pt idx="6680">
                  <c:v>41142.638889000002</c:v>
                </c:pt>
                <c:pt idx="6681">
                  <c:v>41142.639583999997</c:v>
                </c:pt>
                <c:pt idx="6682">
                  <c:v>41142.640277999999</c:v>
                </c:pt>
                <c:pt idx="6683">
                  <c:v>41142.640973000001</c:v>
                </c:pt>
                <c:pt idx="6684">
                  <c:v>41142.641667000004</c:v>
                </c:pt>
                <c:pt idx="6685">
                  <c:v>41142.642361999999</c:v>
                </c:pt>
                <c:pt idx="6686">
                  <c:v>41142.643056000001</c:v>
                </c:pt>
                <c:pt idx="6687">
                  <c:v>41142.643750000003</c:v>
                </c:pt>
                <c:pt idx="6688">
                  <c:v>41142.644444999998</c:v>
                </c:pt>
                <c:pt idx="6689">
                  <c:v>41142.645139</c:v>
                </c:pt>
                <c:pt idx="6690">
                  <c:v>41142.645834000003</c:v>
                </c:pt>
                <c:pt idx="6691">
                  <c:v>41142.646527999997</c:v>
                </c:pt>
                <c:pt idx="6692">
                  <c:v>41142.647223</c:v>
                </c:pt>
                <c:pt idx="6693">
                  <c:v>41142.647917000002</c:v>
                </c:pt>
                <c:pt idx="6694">
                  <c:v>41142.648611999997</c:v>
                </c:pt>
                <c:pt idx="6695">
                  <c:v>41142.649305999999</c:v>
                </c:pt>
                <c:pt idx="6696">
                  <c:v>41142.65</c:v>
                </c:pt>
                <c:pt idx="6697">
                  <c:v>41142.650694999997</c:v>
                </c:pt>
                <c:pt idx="6698">
                  <c:v>41142.651388999999</c:v>
                </c:pt>
                <c:pt idx="6699">
                  <c:v>41142.652084000001</c:v>
                </c:pt>
                <c:pt idx="6700">
                  <c:v>41142.652778000003</c:v>
                </c:pt>
                <c:pt idx="6701">
                  <c:v>41142.653472999998</c:v>
                </c:pt>
                <c:pt idx="6702">
                  <c:v>41142.654167000001</c:v>
                </c:pt>
                <c:pt idx="6703">
                  <c:v>41142.654862000003</c:v>
                </c:pt>
                <c:pt idx="6704">
                  <c:v>41142.655555999998</c:v>
                </c:pt>
                <c:pt idx="6705">
                  <c:v>41142.65625</c:v>
                </c:pt>
                <c:pt idx="6706">
                  <c:v>41142.656945000002</c:v>
                </c:pt>
                <c:pt idx="6707">
                  <c:v>41142.657638999997</c:v>
                </c:pt>
                <c:pt idx="6708">
                  <c:v>41142.658334</c:v>
                </c:pt>
                <c:pt idx="6709">
                  <c:v>41142.659028000002</c:v>
                </c:pt>
                <c:pt idx="6710">
                  <c:v>41142.659722999997</c:v>
                </c:pt>
                <c:pt idx="6711">
                  <c:v>41142.660416999999</c:v>
                </c:pt>
                <c:pt idx="6712">
                  <c:v>41142.661112000002</c:v>
                </c:pt>
                <c:pt idx="6713">
                  <c:v>41142.661805999996</c:v>
                </c:pt>
                <c:pt idx="6714">
                  <c:v>41142.662499999999</c:v>
                </c:pt>
                <c:pt idx="6715">
                  <c:v>41142.663195000001</c:v>
                </c:pt>
                <c:pt idx="6716">
                  <c:v>41142.663889000003</c:v>
                </c:pt>
                <c:pt idx="6717">
                  <c:v>41142.664583999998</c:v>
                </c:pt>
                <c:pt idx="6718">
                  <c:v>41142.665278</c:v>
                </c:pt>
                <c:pt idx="6719">
                  <c:v>41142.665973000003</c:v>
                </c:pt>
                <c:pt idx="6720">
                  <c:v>41142.666666999998</c:v>
                </c:pt>
                <c:pt idx="6721">
                  <c:v>41142.667362</c:v>
                </c:pt>
                <c:pt idx="6722">
                  <c:v>41142.668056000002</c:v>
                </c:pt>
                <c:pt idx="6723">
                  <c:v>41142.668749999997</c:v>
                </c:pt>
                <c:pt idx="6724">
                  <c:v>41142.669445</c:v>
                </c:pt>
                <c:pt idx="6725">
                  <c:v>41142.670139000002</c:v>
                </c:pt>
                <c:pt idx="6726">
                  <c:v>41142.670833999997</c:v>
                </c:pt>
                <c:pt idx="6727">
                  <c:v>41142.671527999999</c:v>
                </c:pt>
                <c:pt idx="6728">
                  <c:v>41142.672223000001</c:v>
                </c:pt>
                <c:pt idx="6729">
                  <c:v>41142.672917000004</c:v>
                </c:pt>
                <c:pt idx="6730">
                  <c:v>41142.673611999999</c:v>
                </c:pt>
                <c:pt idx="6731">
                  <c:v>41142.674306000001</c:v>
                </c:pt>
                <c:pt idx="6732">
                  <c:v>41142.675000000003</c:v>
                </c:pt>
                <c:pt idx="6733">
                  <c:v>41142.675694999998</c:v>
                </c:pt>
                <c:pt idx="6734">
                  <c:v>41142.676389</c:v>
                </c:pt>
                <c:pt idx="6735">
                  <c:v>41142.677084000003</c:v>
                </c:pt>
                <c:pt idx="6736">
                  <c:v>41142.677777999997</c:v>
                </c:pt>
                <c:pt idx="6737">
                  <c:v>41142.678473</c:v>
                </c:pt>
                <c:pt idx="6738">
                  <c:v>41142.679167000002</c:v>
                </c:pt>
                <c:pt idx="6739">
                  <c:v>41142.679861999997</c:v>
                </c:pt>
                <c:pt idx="6740">
                  <c:v>41142.680555999999</c:v>
                </c:pt>
                <c:pt idx="6741">
                  <c:v>41142.681250000001</c:v>
                </c:pt>
                <c:pt idx="6742">
                  <c:v>41142.681944999997</c:v>
                </c:pt>
                <c:pt idx="6743">
                  <c:v>41142.682638999999</c:v>
                </c:pt>
                <c:pt idx="6744">
                  <c:v>41142.683334000001</c:v>
                </c:pt>
                <c:pt idx="6745">
                  <c:v>41142.684028000003</c:v>
                </c:pt>
                <c:pt idx="6746">
                  <c:v>41142.684722999998</c:v>
                </c:pt>
                <c:pt idx="6747">
                  <c:v>41142.685417000001</c:v>
                </c:pt>
                <c:pt idx="6748">
                  <c:v>41142.686112000003</c:v>
                </c:pt>
                <c:pt idx="6749">
                  <c:v>41142.686805999998</c:v>
                </c:pt>
                <c:pt idx="6750">
                  <c:v>41142.6875</c:v>
                </c:pt>
                <c:pt idx="6751">
                  <c:v>41142.688195000002</c:v>
                </c:pt>
                <c:pt idx="6752">
                  <c:v>41142.688888999997</c:v>
                </c:pt>
                <c:pt idx="6753">
                  <c:v>41142.689584</c:v>
                </c:pt>
                <c:pt idx="6754">
                  <c:v>41142.690278000002</c:v>
                </c:pt>
                <c:pt idx="6755">
                  <c:v>41142.690972999997</c:v>
                </c:pt>
                <c:pt idx="6756">
                  <c:v>41142.691666999999</c:v>
                </c:pt>
                <c:pt idx="6757">
                  <c:v>41142.692362000002</c:v>
                </c:pt>
                <c:pt idx="6758">
                  <c:v>41142.693055999996</c:v>
                </c:pt>
                <c:pt idx="6759">
                  <c:v>41142.693749999999</c:v>
                </c:pt>
                <c:pt idx="6760">
                  <c:v>41142.694445000001</c:v>
                </c:pt>
                <c:pt idx="6761">
                  <c:v>41142.695139000003</c:v>
                </c:pt>
                <c:pt idx="6762">
                  <c:v>41142.695833999998</c:v>
                </c:pt>
                <c:pt idx="6763">
                  <c:v>41142.696528</c:v>
                </c:pt>
                <c:pt idx="6764">
                  <c:v>41142.697223000003</c:v>
                </c:pt>
                <c:pt idx="6765">
                  <c:v>41142.697916999998</c:v>
                </c:pt>
                <c:pt idx="6766">
                  <c:v>41142.698612</c:v>
                </c:pt>
                <c:pt idx="6767">
                  <c:v>41142.699306000002</c:v>
                </c:pt>
                <c:pt idx="6768">
                  <c:v>41142.699999999997</c:v>
                </c:pt>
                <c:pt idx="6769">
                  <c:v>41142.700695</c:v>
                </c:pt>
                <c:pt idx="6770">
                  <c:v>41142.701389000002</c:v>
                </c:pt>
                <c:pt idx="6771">
                  <c:v>41142.702083999997</c:v>
                </c:pt>
                <c:pt idx="6772">
                  <c:v>41142.702777999999</c:v>
                </c:pt>
                <c:pt idx="6773">
                  <c:v>41142.703473000001</c:v>
                </c:pt>
                <c:pt idx="6774">
                  <c:v>41142.704167000004</c:v>
                </c:pt>
                <c:pt idx="6775">
                  <c:v>41142.704861999999</c:v>
                </c:pt>
                <c:pt idx="6776">
                  <c:v>41142.705556000001</c:v>
                </c:pt>
                <c:pt idx="6777">
                  <c:v>41142.706250000003</c:v>
                </c:pt>
                <c:pt idx="6778">
                  <c:v>41142.706944999998</c:v>
                </c:pt>
                <c:pt idx="6779">
                  <c:v>41142.707639</c:v>
                </c:pt>
                <c:pt idx="6780">
                  <c:v>41142.708334000003</c:v>
                </c:pt>
                <c:pt idx="6781">
                  <c:v>41142.709027999997</c:v>
                </c:pt>
                <c:pt idx="6782">
                  <c:v>41142.709723</c:v>
                </c:pt>
                <c:pt idx="6783">
                  <c:v>41142.710417000002</c:v>
                </c:pt>
                <c:pt idx="6784">
                  <c:v>41142.711111999997</c:v>
                </c:pt>
                <c:pt idx="6785">
                  <c:v>41142.711805999999</c:v>
                </c:pt>
                <c:pt idx="6786">
                  <c:v>41142.712500000001</c:v>
                </c:pt>
                <c:pt idx="6787">
                  <c:v>41142.713194999997</c:v>
                </c:pt>
                <c:pt idx="6788">
                  <c:v>41142.713888999999</c:v>
                </c:pt>
                <c:pt idx="6789">
                  <c:v>41142.714584000001</c:v>
                </c:pt>
                <c:pt idx="6790">
                  <c:v>41142.715278000003</c:v>
                </c:pt>
                <c:pt idx="6791">
                  <c:v>41142.715972999998</c:v>
                </c:pt>
                <c:pt idx="6792">
                  <c:v>41142.716667000001</c:v>
                </c:pt>
                <c:pt idx="6793">
                  <c:v>41142.717362000003</c:v>
                </c:pt>
                <c:pt idx="6794">
                  <c:v>41142.718055999998</c:v>
                </c:pt>
                <c:pt idx="6795">
                  <c:v>41142.71875</c:v>
                </c:pt>
                <c:pt idx="6796">
                  <c:v>41142.719445000002</c:v>
                </c:pt>
                <c:pt idx="6797">
                  <c:v>41142.720138999997</c:v>
                </c:pt>
                <c:pt idx="6798">
                  <c:v>41142.720834</c:v>
                </c:pt>
                <c:pt idx="6799">
                  <c:v>41142.721528000002</c:v>
                </c:pt>
                <c:pt idx="6800">
                  <c:v>41142.722222999997</c:v>
                </c:pt>
                <c:pt idx="6801">
                  <c:v>41142.722916999999</c:v>
                </c:pt>
                <c:pt idx="6802">
                  <c:v>41142.723612000002</c:v>
                </c:pt>
                <c:pt idx="6803">
                  <c:v>41142.724305999996</c:v>
                </c:pt>
                <c:pt idx="6804">
                  <c:v>41142.724999999999</c:v>
                </c:pt>
                <c:pt idx="6805">
                  <c:v>41142.725695000001</c:v>
                </c:pt>
                <c:pt idx="6806">
                  <c:v>41142.726389000003</c:v>
                </c:pt>
                <c:pt idx="6807">
                  <c:v>41142.727083999998</c:v>
                </c:pt>
                <c:pt idx="6808">
                  <c:v>41142.727778</c:v>
                </c:pt>
                <c:pt idx="6809">
                  <c:v>41142.728473000003</c:v>
                </c:pt>
                <c:pt idx="6810">
                  <c:v>41142.729166999998</c:v>
                </c:pt>
                <c:pt idx="6811">
                  <c:v>41142.729862</c:v>
                </c:pt>
                <c:pt idx="6812">
                  <c:v>41142.730556000002</c:v>
                </c:pt>
                <c:pt idx="6813">
                  <c:v>41142.731249999997</c:v>
                </c:pt>
                <c:pt idx="6814">
                  <c:v>41142.731945</c:v>
                </c:pt>
                <c:pt idx="6815">
                  <c:v>41142.732639000002</c:v>
                </c:pt>
                <c:pt idx="6816">
                  <c:v>41142.733333999997</c:v>
                </c:pt>
                <c:pt idx="6817">
                  <c:v>41142.734027999999</c:v>
                </c:pt>
                <c:pt idx="6818">
                  <c:v>41142.734723000001</c:v>
                </c:pt>
                <c:pt idx="6819">
                  <c:v>41142.735417000004</c:v>
                </c:pt>
                <c:pt idx="6820">
                  <c:v>41142.736111999999</c:v>
                </c:pt>
                <c:pt idx="6821">
                  <c:v>41142.736806000001</c:v>
                </c:pt>
                <c:pt idx="6822">
                  <c:v>41142.737500000003</c:v>
                </c:pt>
                <c:pt idx="6823">
                  <c:v>41142.738194999998</c:v>
                </c:pt>
                <c:pt idx="6824">
                  <c:v>41142.738889</c:v>
                </c:pt>
                <c:pt idx="6825">
                  <c:v>41142.739584000003</c:v>
                </c:pt>
                <c:pt idx="6826">
                  <c:v>41142.740277999997</c:v>
                </c:pt>
                <c:pt idx="6827">
                  <c:v>41142.740973</c:v>
                </c:pt>
                <c:pt idx="6828">
                  <c:v>41142.741667000002</c:v>
                </c:pt>
                <c:pt idx="6829">
                  <c:v>41142.742361999997</c:v>
                </c:pt>
                <c:pt idx="6830">
                  <c:v>41142.743055999999</c:v>
                </c:pt>
                <c:pt idx="6831">
                  <c:v>41142.743750000001</c:v>
                </c:pt>
                <c:pt idx="6832">
                  <c:v>41142.744444999997</c:v>
                </c:pt>
                <c:pt idx="6833">
                  <c:v>41142.745138999999</c:v>
                </c:pt>
                <c:pt idx="6834">
                  <c:v>41142.745834000001</c:v>
                </c:pt>
                <c:pt idx="6835">
                  <c:v>41142.746528000003</c:v>
                </c:pt>
                <c:pt idx="6836">
                  <c:v>41142.747222999998</c:v>
                </c:pt>
                <c:pt idx="6837">
                  <c:v>41142.747917000001</c:v>
                </c:pt>
                <c:pt idx="6838">
                  <c:v>41142.748612000003</c:v>
                </c:pt>
                <c:pt idx="6839">
                  <c:v>41142.749305999998</c:v>
                </c:pt>
                <c:pt idx="6840">
                  <c:v>41142.75</c:v>
                </c:pt>
                <c:pt idx="6841">
                  <c:v>41142.750695000002</c:v>
                </c:pt>
                <c:pt idx="6842">
                  <c:v>41142.751388999997</c:v>
                </c:pt>
                <c:pt idx="6843">
                  <c:v>41142.752084</c:v>
                </c:pt>
                <c:pt idx="6844">
                  <c:v>41142.752778000002</c:v>
                </c:pt>
                <c:pt idx="6845">
                  <c:v>41142.753472999997</c:v>
                </c:pt>
                <c:pt idx="6846">
                  <c:v>41142.754166999999</c:v>
                </c:pt>
                <c:pt idx="6847">
                  <c:v>41142.754862000002</c:v>
                </c:pt>
                <c:pt idx="6848">
                  <c:v>41142.755555999996</c:v>
                </c:pt>
                <c:pt idx="6849">
                  <c:v>41142.756249999999</c:v>
                </c:pt>
                <c:pt idx="6850">
                  <c:v>41142.756945000001</c:v>
                </c:pt>
                <c:pt idx="6851">
                  <c:v>41142.757639000003</c:v>
                </c:pt>
                <c:pt idx="6852">
                  <c:v>41142.758333999998</c:v>
                </c:pt>
                <c:pt idx="6853">
                  <c:v>41142.759028</c:v>
                </c:pt>
                <c:pt idx="6854">
                  <c:v>41142.759723000003</c:v>
                </c:pt>
                <c:pt idx="6855">
                  <c:v>41142.760416999998</c:v>
                </c:pt>
                <c:pt idx="6856">
                  <c:v>41142.761112</c:v>
                </c:pt>
                <c:pt idx="6857">
                  <c:v>41142.761806000002</c:v>
                </c:pt>
                <c:pt idx="6858">
                  <c:v>41142.762499999997</c:v>
                </c:pt>
                <c:pt idx="6859">
                  <c:v>41142.763195</c:v>
                </c:pt>
                <c:pt idx="6860">
                  <c:v>41142.763889000002</c:v>
                </c:pt>
                <c:pt idx="6861">
                  <c:v>41142.764583999997</c:v>
                </c:pt>
                <c:pt idx="6862">
                  <c:v>41142.765277999999</c:v>
                </c:pt>
                <c:pt idx="6863">
                  <c:v>41142.765973000001</c:v>
                </c:pt>
                <c:pt idx="6864">
                  <c:v>41142.766667000004</c:v>
                </c:pt>
                <c:pt idx="6865">
                  <c:v>41142.767361999999</c:v>
                </c:pt>
                <c:pt idx="6866">
                  <c:v>41142.768056000001</c:v>
                </c:pt>
                <c:pt idx="6867">
                  <c:v>41142.768750000003</c:v>
                </c:pt>
                <c:pt idx="6868">
                  <c:v>41142.769444999998</c:v>
                </c:pt>
                <c:pt idx="6869">
                  <c:v>41142.770139</c:v>
                </c:pt>
                <c:pt idx="6870">
                  <c:v>41142.770834000003</c:v>
                </c:pt>
                <c:pt idx="6871">
                  <c:v>41142.771527999997</c:v>
                </c:pt>
                <c:pt idx="6872">
                  <c:v>41142.772223</c:v>
                </c:pt>
                <c:pt idx="6873">
                  <c:v>41142.772917000002</c:v>
                </c:pt>
                <c:pt idx="6874">
                  <c:v>41142.773611999997</c:v>
                </c:pt>
                <c:pt idx="6875">
                  <c:v>41142.774305999999</c:v>
                </c:pt>
                <c:pt idx="6876">
                  <c:v>41142.775000000001</c:v>
                </c:pt>
                <c:pt idx="6877">
                  <c:v>41142.775694999997</c:v>
                </c:pt>
                <c:pt idx="6878">
                  <c:v>41142.776388999999</c:v>
                </c:pt>
                <c:pt idx="6879">
                  <c:v>41142.777084000001</c:v>
                </c:pt>
                <c:pt idx="6880">
                  <c:v>41142.777778000003</c:v>
                </c:pt>
                <c:pt idx="6881">
                  <c:v>41142.778472999998</c:v>
                </c:pt>
                <c:pt idx="6882">
                  <c:v>41142.779167000001</c:v>
                </c:pt>
                <c:pt idx="6883">
                  <c:v>41142.779862000003</c:v>
                </c:pt>
                <c:pt idx="6884">
                  <c:v>41142.780555999998</c:v>
                </c:pt>
                <c:pt idx="6885">
                  <c:v>41142.78125</c:v>
                </c:pt>
                <c:pt idx="6886">
                  <c:v>41142.781945000002</c:v>
                </c:pt>
                <c:pt idx="6887">
                  <c:v>41142.782638999997</c:v>
                </c:pt>
                <c:pt idx="6888">
                  <c:v>41142.783334</c:v>
                </c:pt>
                <c:pt idx="6889">
                  <c:v>41142.784028000002</c:v>
                </c:pt>
                <c:pt idx="6890">
                  <c:v>41142.784722999997</c:v>
                </c:pt>
                <c:pt idx="6891">
                  <c:v>41142.785416999999</c:v>
                </c:pt>
                <c:pt idx="6892">
                  <c:v>41142.786112000002</c:v>
                </c:pt>
                <c:pt idx="6893">
                  <c:v>41142.786805999996</c:v>
                </c:pt>
                <c:pt idx="6894">
                  <c:v>41142.787499999999</c:v>
                </c:pt>
                <c:pt idx="6895">
                  <c:v>41142.788195000001</c:v>
                </c:pt>
                <c:pt idx="6896">
                  <c:v>41142.788889000003</c:v>
                </c:pt>
                <c:pt idx="6897">
                  <c:v>41142.789583999998</c:v>
                </c:pt>
                <c:pt idx="6898">
                  <c:v>41142.790278</c:v>
                </c:pt>
                <c:pt idx="6899">
                  <c:v>41142.790973000003</c:v>
                </c:pt>
                <c:pt idx="6900">
                  <c:v>41142.791666999998</c:v>
                </c:pt>
                <c:pt idx="6901">
                  <c:v>41142.792362</c:v>
                </c:pt>
                <c:pt idx="6902">
                  <c:v>41142.793056000002</c:v>
                </c:pt>
                <c:pt idx="6903">
                  <c:v>41142.793749999997</c:v>
                </c:pt>
                <c:pt idx="6904">
                  <c:v>41142.794445</c:v>
                </c:pt>
                <c:pt idx="6905">
                  <c:v>41142.795139000002</c:v>
                </c:pt>
                <c:pt idx="6906">
                  <c:v>41142.795833999997</c:v>
                </c:pt>
                <c:pt idx="6907">
                  <c:v>41142.796527999999</c:v>
                </c:pt>
                <c:pt idx="6908">
                  <c:v>41142.797223000001</c:v>
                </c:pt>
                <c:pt idx="6909">
                  <c:v>41142.797917000004</c:v>
                </c:pt>
                <c:pt idx="6910">
                  <c:v>41142.798611999999</c:v>
                </c:pt>
                <c:pt idx="6911">
                  <c:v>41142.799306000001</c:v>
                </c:pt>
                <c:pt idx="6912">
                  <c:v>41142.800000000003</c:v>
                </c:pt>
                <c:pt idx="6913">
                  <c:v>41142.800694999998</c:v>
                </c:pt>
                <c:pt idx="6914">
                  <c:v>41142.801389</c:v>
                </c:pt>
                <c:pt idx="6915">
                  <c:v>41142.802084000003</c:v>
                </c:pt>
                <c:pt idx="6916">
                  <c:v>41142.802777999997</c:v>
                </c:pt>
                <c:pt idx="6917">
                  <c:v>41142.803473</c:v>
                </c:pt>
                <c:pt idx="6918">
                  <c:v>41142.804167000002</c:v>
                </c:pt>
                <c:pt idx="6919">
                  <c:v>41142.804861999997</c:v>
                </c:pt>
                <c:pt idx="6920">
                  <c:v>41142.805555999999</c:v>
                </c:pt>
                <c:pt idx="6921">
                  <c:v>41142.806250000001</c:v>
                </c:pt>
                <c:pt idx="6922">
                  <c:v>41142.806944999997</c:v>
                </c:pt>
                <c:pt idx="6923">
                  <c:v>41142.807638999999</c:v>
                </c:pt>
                <c:pt idx="6924">
                  <c:v>41142.808334000001</c:v>
                </c:pt>
                <c:pt idx="6925">
                  <c:v>41142.809028000003</c:v>
                </c:pt>
                <c:pt idx="6926">
                  <c:v>41142.809722999998</c:v>
                </c:pt>
                <c:pt idx="6927">
                  <c:v>41142.810417000001</c:v>
                </c:pt>
                <c:pt idx="6928">
                  <c:v>41142.811112000003</c:v>
                </c:pt>
                <c:pt idx="6929">
                  <c:v>41142.811805999998</c:v>
                </c:pt>
                <c:pt idx="6930">
                  <c:v>41142.8125</c:v>
                </c:pt>
                <c:pt idx="6931">
                  <c:v>41142.813195000002</c:v>
                </c:pt>
                <c:pt idx="6932">
                  <c:v>41142.813888999997</c:v>
                </c:pt>
                <c:pt idx="6933">
                  <c:v>41142.814584</c:v>
                </c:pt>
                <c:pt idx="6934">
                  <c:v>41142.815278000002</c:v>
                </c:pt>
                <c:pt idx="6935">
                  <c:v>41142.815972999997</c:v>
                </c:pt>
                <c:pt idx="6936">
                  <c:v>41142.816666999999</c:v>
                </c:pt>
                <c:pt idx="6937">
                  <c:v>41142.817362000002</c:v>
                </c:pt>
                <c:pt idx="6938">
                  <c:v>41142.818055999996</c:v>
                </c:pt>
                <c:pt idx="6939">
                  <c:v>41142.818749999999</c:v>
                </c:pt>
                <c:pt idx="6940">
                  <c:v>41142.819445000001</c:v>
                </c:pt>
                <c:pt idx="6941">
                  <c:v>41142.820139000003</c:v>
                </c:pt>
                <c:pt idx="6942">
                  <c:v>41142.820833999998</c:v>
                </c:pt>
                <c:pt idx="6943">
                  <c:v>41142.821528</c:v>
                </c:pt>
                <c:pt idx="6944">
                  <c:v>41142.822223000003</c:v>
                </c:pt>
                <c:pt idx="6945">
                  <c:v>41142.822916999998</c:v>
                </c:pt>
                <c:pt idx="6946">
                  <c:v>41142.823612</c:v>
                </c:pt>
                <c:pt idx="6947">
                  <c:v>41142.824306000002</c:v>
                </c:pt>
                <c:pt idx="6948">
                  <c:v>41142.824999999997</c:v>
                </c:pt>
                <c:pt idx="6949">
                  <c:v>41142.825695</c:v>
                </c:pt>
                <c:pt idx="6950">
                  <c:v>41142.826389000002</c:v>
                </c:pt>
                <c:pt idx="6951">
                  <c:v>41142.827083999997</c:v>
                </c:pt>
                <c:pt idx="6952">
                  <c:v>41142.827777999999</c:v>
                </c:pt>
                <c:pt idx="6953">
                  <c:v>41142.828473000001</c:v>
                </c:pt>
                <c:pt idx="6954">
                  <c:v>41142.829167000004</c:v>
                </c:pt>
                <c:pt idx="6955">
                  <c:v>41142.829861999999</c:v>
                </c:pt>
                <c:pt idx="6956">
                  <c:v>41142.830556000001</c:v>
                </c:pt>
                <c:pt idx="6957">
                  <c:v>41142.831250000003</c:v>
                </c:pt>
                <c:pt idx="6958">
                  <c:v>41142.831944999998</c:v>
                </c:pt>
                <c:pt idx="6959">
                  <c:v>41142.832639</c:v>
                </c:pt>
                <c:pt idx="6960">
                  <c:v>41142.833334000003</c:v>
                </c:pt>
                <c:pt idx="6961">
                  <c:v>41142.834027999997</c:v>
                </c:pt>
                <c:pt idx="6962">
                  <c:v>41142.834723</c:v>
                </c:pt>
                <c:pt idx="6963">
                  <c:v>41142.835417000002</c:v>
                </c:pt>
                <c:pt idx="6964">
                  <c:v>41142.836111999997</c:v>
                </c:pt>
                <c:pt idx="6965">
                  <c:v>41142.836805999999</c:v>
                </c:pt>
                <c:pt idx="6966">
                  <c:v>41142.837500000001</c:v>
                </c:pt>
                <c:pt idx="6967">
                  <c:v>41142.838194999997</c:v>
                </c:pt>
                <c:pt idx="6968">
                  <c:v>41142.838888999999</c:v>
                </c:pt>
                <c:pt idx="6969">
                  <c:v>41142.839584000001</c:v>
                </c:pt>
                <c:pt idx="6970">
                  <c:v>41142.840278000003</c:v>
                </c:pt>
                <c:pt idx="6971">
                  <c:v>41142.840972999998</c:v>
                </c:pt>
                <c:pt idx="6972">
                  <c:v>41142.841667000001</c:v>
                </c:pt>
                <c:pt idx="6973">
                  <c:v>41142.842362000003</c:v>
                </c:pt>
                <c:pt idx="6974">
                  <c:v>41142.843055999998</c:v>
                </c:pt>
                <c:pt idx="6975">
                  <c:v>41142.84375</c:v>
                </c:pt>
                <c:pt idx="6976">
                  <c:v>41142.844445000002</c:v>
                </c:pt>
                <c:pt idx="6977">
                  <c:v>41142.845138999997</c:v>
                </c:pt>
                <c:pt idx="6978">
                  <c:v>41142.845834</c:v>
                </c:pt>
                <c:pt idx="6979">
                  <c:v>41142.846528000002</c:v>
                </c:pt>
                <c:pt idx="6980">
                  <c:v>41142.847222999997</c:v>
                </c:pt>
                <c:pt idx="6981">
                  <c:v>41142.847916999999</c:v>
                </c:pt>
                <c:pt idx="6982">
                  <c:v>41142.848612000002</c:v>
                </c:pt>
                <c:pt idx="6983">
                  <c:v>41142.849305999996</c:v>
                </c:pt>
                <c:pt idx="6984">
                  <c:v>41142.85</c:v>
                </c:pt>
                <c:pt idx="6985">
                  <c:v>41142.850695000001</c:v>
                </c:pt>
                <c:pt idx="6986">
                  <c:v>41142.851389000003</c:v>
                </c:pt>
                <c:pt idx="6987">
                  <c:v>41142.852083999998</c:v>
                </c:pt>
                <c:pt idx="6988">
                  <c:v>41142.852778</c:v>
                </c:pt>
                <c:pt idx="6989">
                  <c:v>41142.853473000003</c:v>
                </c:pt>
                <c:pt idx="6990">
                  <c:v>41142.854166999998</c:v>
                </c:pt>
                <c:pt idx="6991">
                  <c:v>41142.854862</c:v>
                </c:pt>
                <c:pt idx="6992">
                  <c:v>41142.855556000002</c:v>
                </c:pt>
                <c:pt idx="6993">
                  <c:v>41142.856249999997</c:v>
                </c:pt>
                <c:pt idx="6994">
                  <c:v>41142.856945</c:v>
                </c:pt>
                <c:pt idx="6995">
                  <c:v>41142.857639000002</c:v>
                </c:pt>
                <c:pt idx="6996">
                  <c:v>41142.858333999997</c:v>
                </c:pt>
                <c:pt idx="6997">
                  <c:v>41142.859027999999</c:v>
                </c:pt>
                <c:pt idx="6998">
                  <c:v>41142.859723000001</c:v>
                </c:pt>
                <c:pt idx="6999">
                  <c:v>41142.860417000004</c:v>
                </c:pt>
                <c:pt idx="7000">
                  <c:v>41142.861111999999</c:v>
                </c:pt>
                <c:pt idx="7001">
                  <c:v>41142.861806000001</c:v>
                </c:pt>
                <c:pt idx="7002">
                  <c:v>41142.862500000003</c:v>
                </c:pt>
                <c:pt idx="7003">
                  <c:v>41142.863194999998</c:v>
                </c:pt>
                <c:pt idx="7004">
                  <c:v>41142.863889</c:v>
                </c:pt>
                <c:pt idx="7005">
                  <c:v>41142.864584000003</c:v>
                </c:pt>
                <c:pt idx="7006">
                  <c:v>41142.865277999997</c:v>
                </c:pt>
                <c:pt idx="7007">
                  <c:v>41142.865973</c:v>
                </c:pt>
                <c:pt idx="7008">
                  <c:v>41142.866667000002</c:v>
                </c:pt>
                <c:pt idx="7009">
                  <c:v>41142.867361999997</c:v>
                </c:pt>
                <c:pt idx="7010">
                  <c:v>41142.868055999999</c:v>
                </c:pt>
                <c:pt idx="7011">
                  <c:v>41142.868750000001</c:v>
                </c:pt>
                <c:pt idx="7012">
                  <c:v>41142.869444999997</c:v>
                </c:pt>
                <c:pt idx="7013">
                  <c:v>41142.870138999999</c:v>
                </c:pt>
                <c:pt idx="7014">
                  <c:v>41142.870834000001</c:v>
                </c:pt>
                <c:pt idx="7015">
                  <c:v>41142.871528000003</c:v>
                </c:pt>
                <c:pt idx="7016">
                  <c:v>41142.872222999998</c:v>
                </c:pt>
                <c:pt idx="7017">
                  <c:v>41142.872917000001</c:v>
                </c:pt>
                <c:pt idx="7018">
                  <c:v>41142.873612000003</c:v>
                </c:pt>
                <c:pt idx="7019">
                  <c:v>41142.874305999998</c:v>
                </c:pt>
                <c:pt idx="7020">
                  <c:v>41142.875</c:v>
                </c:pt>
                <c:pt idx="7021">
                  <c:v>41142.875695000002</c:v>
                </c:pt>
                <c:pt idx="7022">
                  <c:v>41142.876388999997</c:v>
                </c:pt>
                <c:pt idx="7023">
                  <c:v>41142.877084</c:v>
                </c:pt>
                <c:pt idx="7024">
                  <c:v>41142.877778000002</c:v>
                </c:pt>
                <c:pt idx="7025">
                  <c:v>41142.878472999997</c:v>
                </c:pt>
                <c:pt idx="7026">
                  <c:v>41142.879166999999</c:v>
                </c:pt>
                <c:pt idx="7027">
                  <c:v>41142.879862000002</c:v>
                </c:pt>
                <c:pt idx="7028">
                  <c:v>41142.880555999996</c:v>
                </c:pt>
                <c:pt idx="7029">
                  <c:v>41142.881249999999</c:v>
                </c:pt>
                <c:pt idx="7030">
                  <c:v>41142.881945000001</c:v>
                </c:pt>
                <c:pt idx="7031">
                  <c:v>41142.882639000003</c:v>
                </c:pt>
                <c:pt idx="7032">
                  <c:v>41142.883333999998</c:v>
                </c:pt>
                <c:pt idx="7033">
                  <c:v>41142.884028</c:v>
                </c:pt>
                <c:pt idx="7034">
                  <c:v>41142.884723000003</c:v>
                </c:pt>
                <c:pt idx="7035">
                  <c:v>41142.885416999998</c:v>
                </c:pt>
                <c:pt idx="7036">
                  <c:v>41142.886112</c:v>
                </c:pt>
                <c:pt idx="7037">
                  <c:v>41142.886806000002</c:v>
                </c:pt>
                <c:pt idx="7038">
                  <c:v>41142.887499999997</c:v>
                </c:pt>
                <c:pt idx="7039">
                  <c:v>41142.888195</c:v>
                </c:pt>
                <c:pt idx="7040">
                  <c:v>41142.888889000002</c:v>
                </c:pt>
                <c:pt idx="7041">
                  <c:v>41142.889583999997</c:v>
                </c:pt>
                <c:pt idx="7042">
                  <c:v>41142.890277999999</c:v>
                </c:pt>
                <c:pt idx="7043">
                  <c:v>41142.890973000001</c:v>
                </c:pt>
                <c:pt idx="7044">
                  <c:v>41142.891667000004</c:v>
                </c:pt>
                <c:pt idx="7045">
                  <c:v>41142.892361999999</c:v>
                </c:pt>
                <c:pt idx="7046">
                  <c:v>41142.893056000001</c:v>
                </c:pt>
                <c:pt idx="7047">
                  <c:v>41142.893750000003</c:v>
                </c:pt>
                <c:pt idx="7048">
                  <c:v>41142.894444999998</c:v>
                </c:pt>
                <c:pt idx="7049">
                  <c:v>41142.895139</c:v>
                </c:pt>
                <c:pt idx="7050">
                  <c:v>41142.895834000003</c:v>
                </c:pt>
                <c:pt idx="7051">
                  <c:v>41142.896527999997</c:v>
                </c:pt>
                <c:pt idx="7052">
                  <c:v>41142.897223</c:v>
                </c:pt>
                <c:pt idx="7053">
                  <c:v>41142.897917000002</c:v>
                </c:pt>
                <c:pt idx="7054">
                  <c:v>41142.898611999997</c:v>
                </c:pt>
                <c:pt idx="7055">
                  <c:v>41142.899305999999</c:v>
                </c:pt>
                <c:pt idx="7056">
                  <c:v>41142.9</c:v>
                </c:pt>
                <c:pt idx="7057">
                  <c:v>41142.900694999997</c:v>
                </c:pt>
                <c:pt idx="7058">
                  <c:v>41142.901388999999</c:v>
                </c:pt>
                <c:pt idx="7059">
                  <c:v>41142.902084000001</c:v>
                </c:pt>
                <c:pt idx="7060">
                  <c:v>41142.902778000003</c:v>
                </c:pt>
                <c:pt idx="7061">
                  <c:v>41142.903472999998</c:v>
                </c:pt>
                <c:pt idx="7062">
                  <c:v>41142.904167000001</c:v>
                </c:pt>
                <c:pt idx="7063">
                  <c:v>41142.904862000003</c:v>
                </c:pt>
                <c:pt idx="7064">
                  <c:v>41142.905555999998</c:v>
                </c:pt>
                <c:pt idx="7065">
                  <c:v>41142.90625</c:v>
                </c:pt>
                <c:pt idx="7066">
                  <c:v>41142.906945000002</c:v>
                </c:pt>
                <c:pt idx="7067">
                  <c:v>41142.907638999997</c:v>
                </c:pt>
                <c:pt idx="7068">
                  <c:v>41142.908334</c:v>
                </c:pt>
                <c:pt idx="7069">
                  <c:v>41142.909028000002</c:v>
                </c:pt>
                <c:pt idx="7070">
                  <c:v>41142.909722999997</c:v>
                </c:pt>
                <c:pt idx="7071">
                  <c:v>41142.910416999999</c:v>
                </c:pt>
                <c:pt idx="7072">
                  <c:v>41142.911112000002</c:v>
                </c:pt>
                <c:pt idx="7073">
                  <c:v>41142.911805999996</c:v>
                </c:pt>
                <c:pt idx="7074">
                  <c:v>41142.912499999999</c:v>
                </c:pt>
                <c:pt idx="7075">
                  <c:v>41142.913195000001</c:v>
                </c:pt>
                <c:pt idx="7076">
                  <c:v>41142.913889000003</c:v>
                </c:pt>
                <c:pt idx="7077">
                  <c:v>41142.914583999998</c:v>
                </c:pt>
                <c:pt idx="7078">
                  <c:v>41142.915278</c:v>
                </c:pt>
                <c:pt idx="7079">
                  <c:v>41142.915973000003</c:v>
                </c:pt>
                <c:pt idx="7080">
                  <c:v>41142.916666999998</c:v>
                </c:pt>
                <c:pt idx="7081">
                  <c:v>41142.917362</c:v>
                </c:pt>
                <c:pt idx="7082">
                  <c:v>41142.918056000002</c:v>
                </c:pt>
                <c:pt idx="7083">
                  <c:v>41142.918749999997</c:v>
                </c:pt>
                <c:pt idx="7084">
                  <c:v>41142.919445</c:v>
                </c:pt>
                <c:pt idx="7085">
                  <c:v>41142.920139000002</c:v>
                </c:pt>
                <c:pt idx="7086">
                  <c:v>41142.920833999997</c:v>
                </c:pt>
                <c:pt idx="7087">
                  <c:v>41142.921527999999</c:v>
                </c:pt>
                <c:pt idx="7088">
                  <c:v>41142.922223000001</c:v>
                </c:pt>
                <c:pt idx="7089">
                  <c:v>41142.922917000004</c:v>
                </c:pt>
                <c:pt idx="7090">
                  <c:v>41142.923611999999</c:v>
                </c:pt>
                <c:pt idx="7091">
                  <c:v>41142.924306000001</c:v>
                </c:pt>
                <c:pt idx="7092">
                  <c:v>41142.925000000003</c:v>
                </c:pt>
                <c:pt idx="7093">
                  <c:v>41142.925694999998</c:v>
                </c:pt>
                <c:pt idx="7094">
                  <c:v>41142.926389</c:v>
                </c:pt>
                <c:pt idx="7095">
                  <c:v>41142.927084000003</c:v>
                </c:pt>
                <c:pt idx="7096">
                  <c:v>41142.927777999997</c:v>
                </c:pt>
                <c:pt idx="7097">
                  <c:v>41142.928473</c:v>
                </c:pt>
                <c:pt idx="7098">
                  <c:v>41142.929167000002</c:v>
                </c:pt>
                <c:pt idx="7099">
                  <c:v>41142.929861999997</c:v>
                </c:pt>
                <c:pt idx="7100">
                  <c:v>41142.930555999999</c:v>
                </c:pt>
                <c:pt idx="7101">
                  <c:v>41142.931250000001</c:v>
                </c:pt>
                <c:pt idx="7102">
                  <c:v>41142.931944999997</c:v>
                </c:pt>
                <c:pt idx="7103">
                  <c:v>41142.932638999999</c:v>
                </c:pt>
                <c:pt idx="7104">
                  <c:v>41142.933334000001</c:v>
                </c:pt>
                <c:pt idx="7105">
                  <c:v>41142.934028000003</c:v>
                </c:pt>
                <c:pt idx="7106">
                  <c:v>41142.934722999998</c:v>
                </c:pt>
                <c:pt idx="7107">
                  <c:v>41142.935417000001</c:v>
                </c:pt>
                <c:pt idx="7108">
                  <c:v>41142.936112000003</c:v>
                </c:pt>
                <c:pt idx="7109">
                  <c:v>41142.936805999998</c:v>
                </c:pt>
                <c:pt idx="7110">
                  <c:v>41142.9375</c:v>
                </c:pt>
                <c:pt idx="7111">
                  <c:v>41142.938195000002</c:v>
                </c:pt>
                <c:pt idx="7112">
                  <c:v>41142.938888999997</c:v>
                </c:pt>
                <c:pt idx="7113">
                  <c:v>41142.939584</c:v>
                </c:pt>
                <c:pt idx="7114">
                  <c:v>41142.940278000002</c:v>
                </c:pt>
                <c:pt idx="7115">
                  <c:v>41142.940972999997</c:v>
                </c:pt>
                <c:pt idx="7116">
                  <c:v>41142.941666999999</c:v>
                </c:pt>
                <c:pt idx="7117">
                  <c:v>41142.942362000002</c:v>
                </c:pt>
                <c:pt idx="7118">
                  <c:v>41142.943055999996</c:v>
                </c:pt>
                <c:pt idx="7119">
                  <c:v>41142.943749999999</c:v>
                </c:pt>
                <c:pt idx="7120">
                  <c:v>41142.944445000001</c:v>
                </c:pt>
                <c:pt idx="7121">
                  <c:v>41142.945139000003</c:v>
                </c:pt>
                <c:pt idx="7122">
                  <c:v>41142.945833999998</c:v>
                </c:pt>
                <c:pt idx="7123">
                  <c:v>41142.946528</c:v>
                </c:pt>
                <c:pt idx="7124">
                  <c:v>41142.947223000003</c:v>
                </c:pt>
                <c:pt idx="7125">
                  <c:v>41142.947916999998</c:v>
                </c:pt>
                <c:pt idx="7126">
                  <c:v>41142.948612</c:v>
                </c:pt>
                <c:pt idx="7127">
                  <c:v>41142.949306000002</c:v>
                </c:pt>
                <c:pt idx="7128">
                  <c:v>41142.949999999997</c:v>
                </c:pt>
                <c:pt idx="7129">
                  <c:v>41142.950695</c:v>
                </c:pt>
                <c:pt idx="7130">
                  <c:v>41142.951389000002</c:v>
                </c:pt>
                <c:pt idx="7131">
                  <c:v>41142.952083999997</c:v>
                </c:pt>
                <c:pt idx="7132">
                  <c:v>41142.952777999999</c:v>
                </c:pt>
                <c:pt idx="7133">
                  <c:v>41142.953473000001</c:v>
                </c:pt>
                <c:pt idx="7134">
                  <c:v>41142.954167000004</c:v>
                </c:pt>
                <c:pt idx="7135">
                  <c:v>41142.954861999999</c:v>
                </c:pt>
                <c:pt idx="7136">
                  <c:v>41142.955556000001</c:v>
                </c:pt>
                <c:pt idx="7137">
                  <c:v>41142.956250000003</c:v>
                </c:pt>
                <c:pt idx="7138">
                  <c:v>41142.956944999998</c:v>
                </c:pt>
                <c:pt idx="7139">
                  <c:v>41142.957639</c:v>
                </c:pt>
                <c:pt idx="7140">
                  <c:v>41142.958334000003</c:v>
                </c:pt>
                <c:pt idx="7141">
                  <c:v>41142.959027999997</c:v>
                </c:pt>
                <c:pt idx="7142">
                  <c:v>41142.959723</c:v>
                </c:pt>
                <c:pt idx="7143">
                  <c:v>41142.960417000002</c:v>
                </c:pt>
                <c:pt idx="7144">
                  <c:v>41142.961111999997</c:v>
                </c:pt>
                <c:pt idx="7145">
                  <c:v>41142.961805999999</c:v>
                </c:pt>
                <c:pt idx="7146">
                  <c:v>41142.962500000001</c:v>
                </c:pt>
                <c:pt idx="7147">
                  <c:v>41142.963194999997</c:v>
                </c:pt>
                <c:pt idx="7148">
                  <c:v>41142.963888999999</c:v>
                </c:pt>
                <c:pt idx="7149">
                  <c:v>41142.964584000001</c:v>
                </c:pt>
                <c:pt idx="7150">
                  <c:v>41142.965278000003</c:v>
                </c:pt>
                <c:pt idx="7151">
                  <c:v>41142.965972999998</c:v>
                </c:pt>
                <c:pt idx="7152">
                  <c:v>41142.966667000001</c:v>
                </c:pt>
                <c:pt idx="7153">
                  <c:v>41142.967362000003</c:v>
                </c:pt>
                <c:pt idx="7154">
                  <c:v>41142.968055999998</c:v>
                </c:pt>
                <c:pt idx="7155">
                  <c:v>41142.96875</c:v>
                </c:pt>
                <c:pt idx="7156">
                  <c:v>41142.969445000002</c:v>
                </c:pt>
                <c:pt idx="7157">
                  <c:v>41142.970138999997</c:v>
                </c:pt>
                <c:pt idx="7158">
                  <c:v>41142.970834</c:v>
                </c:pt>
                <c:pt idx="7159">
                  <c:v>41142.971528000002</c:v>
                </c:pt>
                <c:pt idx="7160">
                  <c:v>41142.972222999997</c:v>
                </c:pt>
                <c:pt idx="7161">
                  <c:v>41142.972916999999</c:v>
                </c:pt>
                <c:pt idx="7162">
                  <c:v>41142.973612000002</c:v>
                </c:pt>
                <c:pt idx="7163">
                  <c:v>41142.974305999996</c:v>
                </c:pt>
                <c:pt idx="7164">
                  <c:v>41142.974999999999</c:v>
                </c:pt>
                <c:pt idx="7165">
                  <c:v>41142.975695000001</c:v>
                </c:pt>
                <c:pt idx="7166">
                  <c:v>41142.976389000003</c:v>
                </c:pt>
                <c:pt idx="7167">
                  <c:v>41142.977083999998</c:v>
                </c:pt>
                <c:pt idx="7168">
                  <c:v>41142.977778</c:v>
                </c:pt>
                <c:pt idx="7169">
                  <c:v>41142.978473000003</c:v>
                </c:pt>
                <c:pt idx="7170">
                  <c:v>41142.979166999998</c:v>
                </c:pt>
                <c:pt idx="7171">
                  <c:v>41142.979862</c:v>
                </c:pt>
                <c:pt idx="7172">
                  <c:v>41142.980556000002</c:v>
                </c:pt>
                <c:pt idx="7173">
                  <c:v>41142.981249999997</c:v>
                </c:pt>
                <c:pt idx="7174">
                  <c:v>41142.981945</c:v>
                </c:pt>
                <c:pt idx="7175">
                  <c:v>41142.982639000002</c:v>
                </c:pt>
                <c:pt idx="7176">
                  <c:v>41142.983333999997</c:v>
                </c:pt>
                <c:pt idx="7177">
                  <c:v>41142.984027999999</c:v>
                </c:pt>
                <c:pt idx="7178">
                  <c:v>41142.984723000001</c:v>
                </c:pt>
                <c:pt idx="7179">
                  <c:v>41142.985417000004</c:v>
                </c:pt>
                <c:pt idx="7180">
                  <c:v>41142.986111999999</c:v>
                </c:pt>
                <c:pt idx="7181">
                  <c:v>41142.986806000001</c:v>
                </c:pt>
                <c:pt idx="7182">
                  <c:v>41142.987500000003</c:v>
                </c:pt>
                <c:pt idx="7183">
                  <c:v>41142.988194999998</c:v>
                </c:pt>
                <c:pt idx="7184">
                  <c:v>41142.988889</c:v>
                </c:pt>
                <c:pt idx="7185">
                  <c:v>41142.989584000003</c:v>
                </c:pt>
                <c:pt idx="7186">
                  <c:v>41142.990277999997</c:v>
                </c:pt>
                <c:pt idx="7187">
                  <c:v>41142.990973</c:v>
                </c:pt>
                <c:pt idx="7188">
                  <c:v>41142.991667000002</c:v>
                </c:pt>
                <c:pt idx="7189">
                  <c:v>41142.992361999997</c:v>
                </c:pt>
                <c:pt idx="7190">
                  <c:v>41142.993055999999</c:v>
                </c:pt>
                <c:pt idx="7191">
                  <c:v>41142.993750000001</c:v>
                </c:pt>
                <c:pt idx="7192">
                  <c:v>41142.994444999997</c:v>
                </c:pt>
                <c:pt idx="7193">
                  <c:v>41142.995138999999</c:v>
                </c:pt>
                <c:pt idx="7194">
                  <c:v>41142.995834000001</c:v>
                </c:pt>
                <c:pt idx="7195">
                  <c:v>41142.996528000003</c:v>
                </c:pt>
                <c:pt idx="7196">
                  <c:v>41142.997222999998</c:v>
                </c:pt>
                <c:pt idx="7197">
                  <c:v>41142.997917000001</c:v>
                </c:pt>
                <c:pt idx="7198">
                  <c:v>41142.998612000003</c:v>
                </c:pt>
                <c:pt idx="7199">
                  <c:v>41142.999305999998</c:v>
                </c:pt>
                <c:pt idx="7200">
                  <c:v>41143</c:v>
                </c:pt>
                <c:pt idx="7201">
                  <c:v>41143.000695000002</c:v>
                </c:pt>
                <c:pt idx="7202">
                  <c:v>41143.001388999997</c:v>
                </c:pt>
                <c:pt idx="7203">
                  <c:v>41143.002084</c:v>
                </c:pt>
                <c:pt idx="7204">
                  <c:v>41143.002778000002</c:v>
                </c:pt>
                <c:pt idx="7205">
                  <c:v>41143.003472999997</c:v>
                </c:pt>
                <c:pt idx="7206">
                  <c:v>41143.004166999999</c:v>
                </c:pt>
                <c:pt idx="7207">
                  <c:v>41143.004862000002</c:v>
                </c:pt>
                <c:pt idx="7208">
                  <c:v>41143.005555999996</c:v>
                </c:pt>
                <c:pt idx="7209">
                  <c:v>41143.006249999999</c:v>
                </c:pt>
                <c:pt idx="7210">
                  <c:v>41143.006945000001</c:v>
                </c:pt>
                <c:pt idx="7211">
                  <c:v>41143.007639000003</c:v>
                </c:pt>
                <c:pt idx="7212">
                  <c:v>41143.008333999998</c:v>
                </c:pt>
                <c:pt idx="7213">
                  <c:v>41143.009028</c:v>
                </c:pt>
                <c:pt idx="7214">
                  <c:v>41143.009723000003</c:v>
                </c:pt>
                <c:pt idx="7215">
                  <c:v>41143.010416999998</c:v>
                </c:pt>
                <c:pt idx="7216">
                  <c:v>41143.011112</c:v>
                </c:pt>
                <c:pt idx="7217">
                  <c:v>41143.011806000002</c:v>
                </c:pt>
                <c:pt idx="7218">
                  <c:v>41143.012499999997</c:v>
                </c:pt>
                <c:pt idx="7219">
                  <c:v>41143.013195</c:v>
                </c:pt>
                <c:pt idx="7220">
                  <c:v>41143.013889000002</c:v>
                </c:pt>
                <c:pt idx="7221">
                  <c:v>41143.014583999997</c:v>
                </c:pt>
                <c:pt idx="7222">
                  <c:v>41143.015277999999</c:v>
                </c:pt>
                <c:pt idx="7223">
                  <c:v>41143.015973000001</c:v>
                </c:pt>
                <c:pt idx="7224">
                  <c:v>41143.016667000004</c:v>
                </c:pt>
                <c:pt idx="7225">
                  <c:v>41143.017361999999</c:v>
                </c:pt>
                <c:pt idx="7226">
                  <c:v>41143.018056000001</c:v>
                </c:pt>
                <c:pt idx="7227">
                  <c:v>41143.018750000003</c:v>
                </c:pt>
                <c:pt idx="7228">
                  <c:v>41143.019444999998</c:v>
                </c:pt>
                <c:pt idx="7229">
                  <c:v>41143.020139</c:v>
                </c:pt>
                <c:pt idx="7230">
                  <c:v>41143.020834000003</c:v>
                </c:pt>
                <c:pt idx="7231">
                  <c:v>41143.021527999997</c:v>
                </c:pt>
                <c:pt idx="7232">
                  <c:v>41143.022223</c:v>
                </c:pt>
                <c:pt idx="7233">
                  <c:v>41143.022917000002</c:v>
                </c:pt>
                <c:pt idx="7234">
                  <c:v>41143.023611999997</c:v>
                </c:pt>
                <c:pt idx="7235">
                  <c:v>41143.024305999999</c:v>
                </c:pt>
                <c:pt idx="7236">
                  <c:v>41143.025000000001</c:v>
                </c:pt>
                <c:pt idx="7237">
                  <c:v>41143.025694999997</c:v>
                </c:pt>
                <c:pt idx="7238">
                  <c:v>41143.026388999999</c:v>
                </c:pt>
                <c:pt idx="7239">
                  <c:v>41143.027084000001</c:v>
                </c:pt>
                <c:pt idx="7240">
                  <c:v>41143.027778000003</c:v>
                </c:pt>
                <c:pt idx="7241">
                  <c:v>41143.028472999998</c:v>
                </c:pt>
                <c:pt idx="7242">
                  <c:v>41143.029167000001</c:v>
                </c:pt>
                <c:pt idx="7243">
                  <c:v>41143.029862000003</c:v>
                </c:pt>
                <c:pt idx="7244">
                  <c:v>41143.030555999998</c:v>
                </c:pt>
                <c:pt idx="7245">
                  <c:v>41143.03125</c:v>
                </c:pt>
                <c:pt idx="7246">
                  <c:v>41143.031945000002</c:v>
                </c:pt>
                <c:pt idx="7247">
                  <c:v>41143.032638999997</c:v>
                </c:pt>
                <c:pt idx="7248">
                  <c:v>41143.033334</c:v>
                </c:pt>
                <c:pt idx="7249">
                  <c:v>41143.034028000002</c:v>
                </c:pt>
                <c:pt idx="7250">
                  <c:v>41143.034722999997</c:v>
                </c:pt>
                <c:pt idx="7251">
                  <c:v>41143.035416999999</c:v>
                </c:pt>
                <c:pt idx="7252">
                  <c:v>41143.036112000002</c:v>
                </c:pt>
                <c:pt idx="7253">
                  <c:v>41143.036805999996</c:v>
                </c:pt>
                <c:pt idx="7254">
                  <c:v>41143.037499999999</c:v>
                </c:pt>
                <c:pt idx="7255">
                  <c:v>41143.038195000001</c:v>
                </c:pt>
                <c:pt idx="7256">
                  <c:v>41143.038889000003</c:v>
                </c:pt>
                <c:pt idx="7257">
                  <c:v>41143.039583999998</c:v>
                </c:pt>
                <c:pt idx="7258">
                  <c:v>41143.040278</c:v>
                </c:pt>
                <c:pt idx="7259">
                  <c:v>41143.040973000003</c:v>
                </c:pt>
                <c:pt idx="7260">
                  <c:v>41143.041666999998</c:v>
                </c:pt>
                <c:pt idx="7261">
                  <c:v>41143.042362</c:v>
                </c:pt>
                <c:pt idx="7262">
                  <c:v>41143.043056000002</c:v>
                </c:pt>
                <c:pt idx="7263">
                  <c:v>41143.043749999997</c:v>
                </c:pt>
                <c:pt idx="7264">
                  <c:v>41143.044445</c:v>
                </c:pt>
                <c:pt idx="7265">
                  <c:v>41143.045139000002</c:v>
                </c:pt>
                <c:pt idx="7266">
                  <c:v>41143.045833999997</c:v>
                </c:pt>
                <c:pt idx="7267">
                  <c:v>41143.046527999999</c:v>
                </c:pt>
                <c:pt idx="7268">
                  <c:v>41143.047223000001</c:v>
                </c:pt>
                <c:pt idx="7269">
                  <c:v>41143.047917000004</c:v>
                </c:pt>
                <c:pt idx="7270">
                  <c:v>41143.048611999999</c:v>
                </c:pt>
                <c:pt idx="7271">
                  <c:v>41143.049306000001</c:v>
                </c:pt>
                <c:pt idx="7272">
                  <c:v>41143.050000000003</c:v>
                </c:pt>
                <c:pt idx="7273">
                  <c:v>41143.050694999998</c:v>
                </c:pt>
                <c:pt idx="7274">
                  <c:v>41143.051389</c:v>
                </c:pt>
                <c:pt idx="7275">
                  <c:v>41143.052084000003</c:v>
                </c:pt>
                <c:pt idx="7276">
                  <c:v>41143.052777999997</c:v>
                </c:pt>
                <c:pt idx="7277">
                  <c:v>41143.053473</c:v>
                </c:pt>
                <c:pt idx="7278">
                  <c:v>41143.054167000002</c:v>
                </c:pt>
                <c:pt idx="7279">
                  <c:v>41143.054861999997</c:v>
                </c:pt>
                <c:pt idx="7280">
                  <c:v>41143.055555999999</c:v>
                </c:pt>
                <c:pt idx="7281">
                  <c:v>41143.056250000001</c:v>
                </c:pt>
                <c:pt idx="7282">
                  <c:v>41143.056944999997</c:v>
                </c:pt>
                <c:pt idx="7283">
                  <c:v>41143.057638999999</c:v>
                </c:pt>
                <c:pt idx="7284">
                  <c:v>41143.058334000001</c:v>
                </c:pt>
                <c:pt idx="7285">
                  <c:v>41143.059028000003</c:v>
                </c:pt>
                <c:pt idx="7286">
                  <c:v>41143.059722999998</c:v>
                </c:pt>
                <c:pt idx="7287">
                  <c:v>41143.060417000001</c:v>
                </c:pt>
                <c:pt idx="7288">
                  <c:v>41143.061112000003</c:v>
                </c:pt>
                <c:pt idx="7289">
                  <c:v>41143.061805999998</c:v>
                </c:pt>
                <c:pt idx="7290">
                  <c:v>41143.0625</c:v>
                </c:pt>
                <c:pt idx="7291">
                  <c:v>41143.063195000002</c:v>
                </c:pt>
                <c:pt idx="7292">
                  <c:v>41143.063888999997</c:v>
                </c:pt>
                <c:pt idx="7293">
                  <c:v>41143.064584</c:v>
                </c:pt>
                <c:pt idx="7294">
                  <c:v>41143.065278000002</c:v>
                </c:pt>
                <c:pt idx="7295">
                  <c:v>41143.065972999997</c:v>
                </c:pt>
                <c:pt idx="7296">
                  <c:v>41143.066666999999</c:v>
                </c:pt>
                <c:pt idx="7297">
                  <c:v>41143.067362000002</c:v>
                </c:pt>
                <c:pt idx="7298">
                  <c:v>41143.068055999996</c:v>
                </c:pt>
                <c:pt idx="7299">
                  <c:v>41143.068749999999</c:v>
                </c:pt>
                <c:pt idx="7300">
                  <c:v>41143.069445000001</c:v>
                </c:pt>
                <c:pt idx="7301">
                  <c:v>41143.070139000003</c:v>
                </c:pt>
                <c:pt idx="7302">
                  <c:v>41143.070833999998</c:v>
                </c:pt>
                <c:pt idx="7303">
                  <c:v>41143.071528</c:v>
                </c:pt>
                <c:pt idx="7304">
                  <c:v>41143.072223000003</c:v>
                </c:pt>
                <c:pt idx="7305">
                  <c:v>41143.072916999998</c:v>
                </c:pt>
                <c:pt idx="7306">
                  <c:v>41143.073612</c:v>
                </c:pt>
                <c:pt idx="7307">
                  <c:v>41143.074306000002</c:v>
                </c:pt>
                <c:pt idx="7308">
                  <c:v>41143.074999999997</c:v>
                </c:pt>
                <c:pt idx="7309">
                  <c:v>41143.075695</c:v>
                </c:pt>
                <c:pt idx="7310">
                  <c:v>41143.076389000002</c:v>
                </c:pt>
                <c:pt idx="7311">
                  <c:v>41143.077083999997</c:v>
                </c:pt>
                <c:pt idx="7312">
                  <c:v>41143.077777999999</c:v>
                </c:pt>
                <c:pt idx="7313">
                  <c:v>41143.078473000001</c:v>
                </c:pt>
                <c:pt idx="7314">
                  <c:v>41143.079167000004</c:v>
                </c:pt>
                <c:pt idx="7315">
                  <c:v>41143.079861999999</c:v>
                </c:pt>
                <c:pt idx="7316">
                  <c:v>41143.080556000001</c:v>
                </c:pt>
                <c:pt idx="7317">
                  <c:v>41143.081250000003</c:v>
                </c:pt>
                <c:pt idx="7318">
                  <c:v>41143.081944999998</c:v>
                </c:pt>
                <c:pt idx="7319">
                  <c:v>41143.082639</c:v>
                </c:pt>
                <c:pt idx="7320">
                  <c:v>41143.083334000003</c:v>
                </c:pt>
                <c:pt idx="7321">
                  <c:v>41143.084027999997</c:v>
                </c:pt>
                <c:pt idx="7322">
                  <c:v>41143.084723</c:v>
                </c:pt>
                <c:pt idx="7323">
                  <c:v>41143.085417000002</c:v>
                </c:pt>
                <c:pt idx="7324">
                  <c:v>41143.086111999997</c:v>
                </c:pt>
                <c:pt idx="7325">
                  <c:v>41143.086805999999</c:v>
                </c:pt>
                <c:pt idx="7326">
                  <c:v>41143.087500000001</c:v>
                </c:pt>
                <c:pt idx="7327">
                  <c:v>41143.088194999997</c:v>
                </c:pt>
                <c:pt idx="7328">
                  <c:v>41143.088888999999</c:v>
                </c:pt>
                <c:pt idx="7329">
                  <c:v>41143.089584000001</c:v>
                </c:pt>
                <c:pt idx="7330">
                  <c:v>41143.090278000003</c:v>
                </c:pt>
                <c:pt idx="7331">
                  <c:v>41143.090972999998</c:v>
                </c:pt>
                <c:pt idx="7332">
                  <c:v>41143.091667000001</c:v>
                </c:pt>
                <c:pt idx="7333">
                  <c:v>41143.092362000003</c:v>
                </c:pt>
                <c:pt idx="7334">
                  <c:v>41143.093055999998</c:v>
                </c:pt>
                <c:pt idx="7335">
                  <c:v>41143.09375</c:v>
                </c:pt>
                <c:pt idx="7336">
                  <c:v>41143.094445000002</c:v>
                </c:pt>
                <c:pt idx="7337">
                  <c:v>41143.095138999997</c:v>
                </c:pt>
                <c:pt idx="7338">
                  <c:v>41143.095834</c:v>
                </c:pt>
                <c:pt idx="7339">
                  <c:v>41143.096528000002</c:v>
                </c:pt>
                <c:pt idx="7340">
                  <c:v>41143.097222999997</c:v>
                </c:pt>
                <c:pt idx="7341">
                  <c:v>41143.097916999999</c:v>
                </c:pt>
                <c:pt idx="7342">
                  <c:v>41143.098612000002</c:v>
                </c:pt>
                <c:pt idx="7343">
                  <c:v>41143.099305999996</c:v>
                </c:pt>
                <c:pt idx="7344">
                  <c:v>41143.1</c:v>
                </c:pt>
                <c:pt idx="7345">
                  <c:v>41143.100695000001</c:v>
                </c:pt>
                <c:pt idx="7346">
                  <c:v>41143.101389000003</c:v>
                </c:pt>
                <c:pt idx="7347">
                  <c:v>41143.102083999998</c:v>
                </c:pt>
                <c:pt idx="7348">
                  <c:v>41143.102778</c:v>
                </c:pt>
                <c:pt idx="7349">
                  <c:v>41143.103473000003</c:v>
                </c:pt>
                <c:pt idx="7350">
                  <c:v>41143.104166999998</c:v>
                </c:pt>
                <c:pt idx="7351">
                  <c:v>41143.104862</c:v>
                </c:pt>
                <c:pt idx="7352">
                  <c:v>41143.105556000002</c:v>
                </c:pt>
                <c:pt idx="7353">
                  <c:v>41143.106249999997</c:v>
                </c:pt>
                <c:pt idx="7354">
                  <c:v>41143.106945</c:v>
                </c:pt>
                <c:pt idx="7355">
                  <c:v>41143.107639000002</c:v>
                </c:pt>
                <c:pt idx="7356">
                  <c:v>41143.108333999997</c:v>
                </c:pt>
                <c:pt idx="7357">
                  <c:v>41143.109027999999</c:v>
                </c:pt>
                <c:pt idx="7358">
                  <c:v>41143.109723000001</c:v>
                </c:pt>
                <c:pt idx="7359">
                  <c:v>41143.110417000004</c:v>
                </c:pt>
                <c:pt idx="7360">
                  <c:v>41143.111111999999</c:v>
                </c:pt>
                <c:pt idx="7361">
                  <c:v>41143.111806000001</c:v>
                </c:pt>
                <c:pt idx="7362">
                  <c:v>41143.112500000003</c:v>
                </c:pt>
                <c:pt idx="7363">
                  <c:v>41143.113194999998</c:v>
                </c:pt>
                <c:pt idx="7364">
                  <c:v>41143.113889</c:v>
                </c:pt>
                <c:pt idx="7365">
                  <c:v>41143.114584000003</c:v>
                </c:pt>
                <c:pt idx="7366">
                  <c:v>41143.115277999997</c:v>
                </c:pt>
                <c:pt idx="7367">
                  <c:v>41143.115973</c:v>
                </c:pt>
                <c:pt idx="7368">
                  <c:v>41143.116667000002</c:v>
                </c:pt>
                <c:pt idx="7369">
                  <c:v>41143.117361999997</c:v>
                </c:pt>
                <c:pt idx="7370">
                  <c:v>41143.118055999999</c:v>
                </c:pt>
                <c:pt idx="7371">
                  <c:v>41143.118750000001</c:v>
                </c:pt>
                <c:pt idx="7372">
                  <c:v>41143.119444999997</c:v>
                </c:pt>
                <c:pt idx="7373">
                  <c:v>41143.120138999999</c:v>
                </c:pt>
                <c:pt idx="7374">
                  <c:v>41143.120834000001</c:v>
                </c:pt>
                <c:pt idx="7375">
                  <c:v>41143.121528000003</c:v>
                </c:pt>
                <c:pt idx="7376">
                  <c:v>41143.122222999998</c:v>
                </c:pt>
                <c:pt idx="7377">
                  <c:v>41143.122917000001</c:v>
                </c:pt>
                <c:pt idx="7378">
                  <c:v>41143.123612000003</c:v>
                </c:pt>
                <c:pt idx="7379">
                  <c:v>41143.124305999998</c:v>
                </c:pt>
                <c:pt idx="7380">
                  <c:v>41143.125</c:v>
                </c:pt>
                <c:pt idx="7381">
                  <c:v>41143.125695000002</c:v>
                </c:pt>
                <c:pt idx="7382">
                  <c:v>41143.126388999997</c:v>
                </c:pt>
                <c:pt idx="7383">
                  <c:v>41143.127084</c:v>
                </c:pt>
                <c:pt idx="7384">
                  <c:v>41143.127778000002</c:v>
                </c:pt>
                <c:pt idx="7385">
                  <c:v>41143.128472999997</c:v>
                </c:pt>
                <c:pt idx="7386">
                  <c:v>41143.129166999999</c:v>
                </c:pt>
                <c:pt idx="7387">
                  <c:v>41143.129862000002</c:v>
                </c:pt>
                <c:pt idx="7388">
                  <c:v>41143.130555999996</c:v>
                </c:pt>
                <c:pt idx="7389">
                  <c:v>41143.131249999999</c:v>
                </c:pt>
                <c:pt idx="7390">
                  <c:v>41143.131945000001</c:v>
                </c:pt>
                <c:pt idx="7391">
                  <c:v>41143.132639000003</c:v>
                </c:pt>
                <c:pt idx="7392">
                  <c:v>41143.133333999998</c:v>
                </c:pt>
                <c:pt idx="7393">
                  <c:v>41143.134028</c:v>
                </c:pt>
                <c:pt idx="7394">
                  <c:v>41143.134723000003</c:v>
                </c:pt>
                <c:pt idx="7395">
                  <c:v>41143.135416999998</c:v>
                </c:pt>
                <c:pt idx="7396">
                  <c:v>41143.136112</c:v>
                </c:pt>
                <c:pt idx="7397">
                  <c:v>41143.136806000002</c:v>
                </c:pt>
                <c:pt idx="7398">
                  <c:v>41143.137499999997</c:v>
                </c:pt>
                <c:pt idx="7399">
                  <c:v>41143.138195</c:v>
                </c:pt>
                <c:pt idx="7400">
                  <c:v>41143.138889000002</c:v>
                </c:pt>
                <c:pt idx="7401">
                  <c:v>41143.139583999997</c:v>
                </c:pt>
                <c:pt idx="7402">
                  <c:v>41143.140277999999</c:v>
                </c:pt>
                <c:pt idx="7403">
                  <c:v>41143.140973000001</c:v>
                </c:pt>
                <c:pt idx="7404">
                  <c:v>41143.141667000004</c:v>
                </c:pt>
                <c:pt idx="7405">
                  <c:v>41143.142361999999</c:v>
                </c:pt>
                <c:pt idx="7406">
                  <c:v>41143.143056000001</c:v>
                </c:pt>
                <c:pt idx="7407">
                  <c:v>41143.143750000003</c:v>
                </c:pt>
                <c:pt idx="7408">
                  <c:v>41143.144444999998</c:v>
                </c:pt>
                <c:pt idx="7409">
                  <c:v>41143.145139</c:v>
                </c:pt>
                <c:pt idx="7410">
                  <c:v>41143.145834000003</c:v>
                </c:pt>
                <c:pt idx="7411">
                  <c:v>41143.146527999997</c:v>
                </c:pt>
                <c:pt idx="7412">
                  <c:v>41143.147223</c:v>
                </c:pt>
                <c:pt idx="7413">
                  <c:v>41143.147917000002</c:v>
                </c:pt>
                <c:pt idx="7414">
                  <c:v>41143.148611999997</c:v>
                </c:pt>
                <c:pt idx="7415">
                  <c:v>41143.149305999999</c:v>
                </c:pt>
                <c:pt idx="7416">
                  <c:v>41143.15</c:v>
                </c:pt>
                <c:pt idx="7417">
                  <c:v>41143.150694999997</c:v>
                </c:pt>
                <c:pt idx="7418">
                  <c:v>41143.151388999999</c:v>
                </c:pt>
                <c:pt idx="7419">
                  <c:v>41143.152084000001</c:v>
                </c:pt>
                <c:pt idx="7420">
                  <c:v>41143.152778000003</c:v>
                </c:pt>
                <c:pt idx="7421">
                  <c:v>41143.153472999998</c:v>
                </c:pt>
                <c:pt idx="7422">
                  <c:v>41143.154167000001</c:v>
                </c:pt>
                <c:pt idx="7423">
                  <c:v>41143.154862000003</c:v>
                </c:pt>
                <c:pt idx="7424">
                  <c:v>41143.155555999998</c:v>
                </c:pt>
                <c:pt idx="7425">
                  <c:v>41143.15625</c:v>
                </c:pt>
                <c:pt idx="7426">
                  <c:v>41143.156945000002</c:v>
                </c:pt>
                <c:pt idx="7427">
                  <c:v>41143.157638999997</c:v>
                </c:pt>
                <c:pt idx="7428">
                  <c:v>41143.158334</c:v>
                </c:pt>
                <c:pt idx="7429">
                  <c:v>41143.159028000002</c:v>
                </c:pt>
                <c:pt idx="7430">
                  <c:v>41143.159722999997</c:v>
                </c:pt>
                <c:pt idx="7431">
                  <c:v>41143.160416999999</c:v>
                </c:pt>
                <c:pt idx="7432">
                  <c:v>41143.161112000002</c:v>
                </c:pt>
                <c:pt idx="7433">
                  <c:v>41143.161805999996</c:v>
                </c:pt>
                <c:pt idx="7434">
                  <c:v>41143.162499999999</c:v>
                </c:pt>
                <c:pt idx="7435">
                  <c:v>41143.163195000001</c:v>
                </c:pt>
                <c:pt idx="7436">
                  <c:v>41143.163889000003</c:v>
                </c:pt>
                <c:pt idx="7437">
                  <c:v>41143.164583999998</c:v>
                </c:pt>
                <c:pt idx="7438">
                  <c:v>41143.165278</c:v>
                </c:pt>
                <c:pt idx="7439">
                  <c:v>41143.165973000003</c:v>
                </c:pt>
                <c:pt idx="7440">
                  <c:v>41143.166666999998</c:v>
                </c:pt>
                <c:pt idx="7441">
                  <c:v>41143.167362</c:v>
                </c:pt>
                <c:pt idx="7442">
                  <c:v>41143.168056000002</c:v>
                </c:pt>
                <c:pt idx="7443">
                  <c:v>41143.168749999997</c:v>
                </c:pt>
                <c:pt idx="7444">
                  <c:v>41143.169445</c:v>
                </c:pt>
                <c:pt idx="7445">
                  <c:v>41143.170139000002</c:v>
                </c:pt>
                <c:pt idx="7446">
                  <c:v>41143.170833999997</c:v>
                </c:pt>
                <c:pt idx="7447">
                  <c:v>41143.171527999999</c:v>
                </c:pt>
                <c:pt idx="7448">
                  <c:v>41143.172223000001</c:v>
                </c:pt>
                <c:pt idx="7449">
                  <c:v>41143.172917000004</c:v>
                </c:pt>
                <c:pt idx="7450">
                  <c:v>41143.173611999999</c:v>
                </c:pt>
                <c:pt idx="7451">
                  <c:v>41143.174306000001</c:v>
                </c:pt>
                <c:pt idx="7452">
                  <c:v>41143.175000000003</c:v>
                </c:pt>
                <c:pt idx="7453">
                  <c:v>41143.175694999998</c:v>
                </c:pt>
                <c:pt idx="7454">
                  <c:v>41143.176389</c:v>
                </c:pt>
                <c:pt idx="7455">
                  <c:v>41143.177084000003</c:v>
                </c:pt>
                <c:pt idx="7456">
                  <c:v>41143.177777999997</c:v>
                </c:pt>
                <c:pt idx="7457">
                  <c:v>41143.178473</c:v>
                </c:pt>
                <c:pt idx="7458">
                  <c:v>41143.179167000002</c:v>
                </c:pt>
                <c:pt idx="7459">
                  <c:v>41143.179861999997</c:v>
                </c:pt>
                <c:pt idx="7460">
                  <c:v>41143.180555999999</c:v>
                </c:pt>
                <c:pt idx="7461">
                  <c:v>41143.181250000001</c:v>
                </c:pt>
                <c:pt idx="7462">
                  <c:v>41143.181944999997</c:v>
                </c:pt>
                <c:pt idx="7463">
                  <c:v>41143.182638999999</c:v>
                </c:pt>
                <c:pt idx="7464">
                  <c:v>41143.183334000001</c:v>
                </c:pt>
                <c:pt idx="7465">
                  <c:v>41143.184028000003</c:v>
                </c:pt>
                <c:pt idx="7466">
                  <c:v>41143.184722999998</c:v>
                </c:pt>
                <c:pt idx="7467">
                  <c:v>41143.185417000001</c:v>
                </c:pt>
                <c:pt idx="7468">
                  <c:v>41143.186112000003</c:v>
                </c:pt>
                <c:pt idx="7469">
                  <c:v>41143.186805999998</c:v>
                </c:pt>
                <c:pt idx="7470">
                  <c:v>41143.1875</c:v>
                </c:pt>
                <c:pt idx="7471">
                  <c:v>41143.188195000002</c:v>
                </c:pt>
                <c:pt idx="7472">
                  <c:v>41143.188888999997</c:v>
                </c:pt>
                <c:pt idx="7473">
                  <c:v>41143.189584</c:v>
                </c:pt>
                <c:pt idx="7474">
                  <c:v>41143.190278000002</c:v>
                </c:pt>
                <c:pt idx="7475">
                  <c:v>41143.190972999997</c:v>
                </c:pt>
                <c:pt idx="7476">
                  <c:v>41143.191666999999</c:v>
                </c:pt>
                <c:pt idx="7477">
                  <c:v>41143.192362000002</c:v>
                </c:pt>
                <c:pt idx="7478">
                  <c:v>41143.193055999996</c:v>
                </c:pt>
                <c:pt idx="7479">
                  <c:v>41143.193749999999</c:v>
                </c:pt>
                <c:pt idx="7480">
                  <c:v>41143.194445000001</c:v>
                </c:pt>
                <c:pt idx="7481">
                  <c:v>41143.195139000003</c:v>
                </c:pt>
                <c:pt idx="7482">
                  <c:v>41143.195833999998</c:v>
                </c:pt>
                <c:pt idx="7483">
                  <c:v>41143.196528</c:v>
                </c:pt>
                <c:pt idx="7484">
                  <c:v>41143.197223000003</c:v>
                </c:pt>
                <c:pt idx="7485">
                  <c:v>41143.197916999998</c:v>
                </c:pt>
                <c:pt idx="7486">
                  <c:v>41143.198612</c:v>
                </c:pt>
                <c:pt idx="7487">
                  <c:v>41143.199306000002</c:v>
                </c:pt>
                <c:pt idx="7488">
                  <c:v>41143.199999999997</c:v>
                </c:pt>
                <c:pt idx="7489">
                  <c:v>41143.200695</c:v>
                </c:pt>
                <c:pt idx="7490">
                  <c:v>41143.201389000002</c:v>
                </c:pt>
                <c:pt idx="7491">
                  <c:v>41143.202083999997</c:v>
                </c:pt>
                <c:pt idx="7492">
                  <c:v>41143.202777999999</c:v>
                </c:pt>
                <c:pt idx="7493">
                  <c:v>41143.203473000001</c:v>
                </c:pt>
                <c:pt idx="7494">
                  <c:v>41143.204167000004</c:v>
                </c:pt>
                <c:pt idx="7495">
                  <c:v>41143.204861999999</c:v>
                </c:pt>
                <c:pt idx="7496">
                  <c:v>41143.205556000001</c:v>
                </c:pt>
                <c:pt idx="7497">
                  <c:v>41143.206250000003</c:v>
                </c:pt>
                <c:pt idx="7498">
                  <c:v>41143.206944999998</c:v>
                </c:pt>
                <c:pt idx="7499">
                  <c:v>41143.207639</c:v>
                </c:pt>
                <c:pt idx="7500">
                  <c:v>41143.208334000003</c:v>
                </c:pt>
                <c:pt idx="7501">
                  <c:v>41143.209027999997</c:v>
                </c:pt>
                <c:pt idx="7502">
                  <c:v>41143.209723</c:v>
                </c:pt>
                <c:pt idx="7503">
                  <c:v>41143.210417000002</c:v>
                </c:pt>
                <c:pt idx="7504">
                  <c:v>41143.211111999997</c:v>
                </c:pt>
                <c:pt idx="7505">
                  <c:v>41143.211805999999</c:v>
                </c:pt>
                <c:pt idx="7506">
                  <c:v>41143.212500000001</c:v>
                </c:pt>
                <c:pt idx="7507">
                  <c:v>41143.213194999997</c:v>
                </c:pt>
                <c:pt idx="7508">
                  <c:v>41143.213888999999</c:v>
                </c:pt>
                <c:pt idx="7509">
                  <c:v>41143.214584000001</c:v>
                </c:pt>
                <c:pt idx="7510">
                  <c:v>41143.215278000003</c:v>
                </c:pt>
                <c:pt idx="7511">
                  <c:v>41143.215972999998</c:v>
                </c:pt>
                <c:pt idx="7512">
                  <c:v>41143.216667000001</c:v>
                </c:pt>
                <c:pt idx="7513">
                  <c:v>41143.217362000003</c:v>
                </c:pt>
                <c:pt idx="7514">
                  <c:v>41143.218055999998</c:v>
                </c:pt>
                <c:pt idx="7515">
                  <c:v>41143.21875</c:v>
                </c:pt>
                <c:pt idx="7516">
                  <c:v>41143.219445000002</c:v>
                </c:pt>
                <c:pt idx="7517">
                  <c:v>41143.220138999997</c:v>
                </c:pt>
                <c:pt idx="7518">
                  <c:v>41143.220834</c:v>
                </c:pt>
                <c:pt idx="7519">
                  <c:v>41143.221528000002</c:v>
                </c:pt>
                <c:pt idx="7520">
                  <c:v>41143.222222999997</c:v>
                </c:pt>
                <c:pt idx="7521">
                  <c:v>41143.222916999999</c:v>
                </c:pt>
                <c:pt idx="7522">
                  <c:v>41143.223612000002</c:v>
                </c:pt>
                <c:pt idx="7523">
                  <c:v>41143.224305999996</c:v>
                </c:pt>
                <c:pt idx="7524">
                  <c:v>41143.224999999999</c:v>
                </c:pt>
                <c:pt idx="7525">
                  <c:v>41143.225695000001</c:v>
                </c:pt>
                <c:pt idx="7526">
                  <c:v>41143.226389000003</c:v>
                </c:pt>
                <c:pt idx="7527">
                  <c:v>41143.227083999998</c:v>
                </c:pt>
                <c:pt idx="7528">
                  <c:v>41143.227778</c:v>
                </c:pt>
                <c:pt idx="7529">
                  <c:v>41143.228473000003</c:v>
                </c:pt>
                <c:pt idx="7530">
                  <c:v>41143.229166999998</c:v>
                </c:pt>
                <c:pt idx="7531">
                  <c:v>41143.229862</c:v>
                </c:pt>
                <c:pt idx="7532">
                  <c:v>41143.230556000002</c:v>
                </c:pt>
                <c:pt idx="7533">
                  <c:v>41143.231249999997</c:v>
                </c:pt>
                <c:pt idx="7534">
                  <c:v>41143.231945</c:v>
                </c:pt>
                <c:pt idx="7535">
                  <c:v>41143.232639000002</c:v>
                </c:pt>
                <c:pt idx="7536">
                  <c:v>41143.233333999997</c:v>
                </c:pt>
                <c:pt idx="7537">
                  <c:v>41143.234027999999</c:v>
                </c:pt>
                <c:pt idx="7538">
                  <c:v>41143.234723000001</c:v>
                </c:pt>
                <c:pt idx="7539">
                  <c:v>41143.235417000004</c:v>
                </c:pt>
                <c:pt idx="7540">
                  <c:v>41143.236111999999</c:v>
                </c:pt>
                <c:pt idx="7541">
                  <c:v>41143.236806000001</c:v>
                </c:pt>
                <c:pt idx="7542">
                  <c:v>41143.237500000003</c:v>
                </c:pt>
                <c:pt idx="7543">
                  <c:v>41143.238194999998</c:v>
                </c:pt>
                <c:pt idx="7544">
                  <c:v>41143.238889</c:v>
                </c:pt>
                <c:pt idx="7545">
                  <c:v>41143.239584000003</c:v>
                </c:pt>
                <c:pt idx="7546">
                  <c:v>41143.240277999997</c:v>
                </c:pt>
                <c:pt idx="7547">
                  <c:v>41143.240973</c:v>
                </c:pt>
                <c:pt idx="7548">
                  <c:v>41143.241667000002</c:v>
                </c:pt>
                <c:pt idx="7549">
                  <c:v>41143.242361999997</c:v>
                </c:pt>
                <c:pt idx="7550">
                  <c:v>41143.243055999999</c:v>
                </c:pt>
                <c:pt idx="7551">
                  <c:v>41143.243750000001</c:v>
                </c:pt>
                <c:pt idx="7552">
                  <c:v>41143.244444999997</c:v>
                </c:pt>
                <c:pt idx="7553">
                  <c:v>41143.245138999999</c:v>
                </c:pt>
                <c:pt idx="7554">
                  <c:v>41143.245834000001</c:v>
                </c:pt>
                <c:pt idx="7555">
                  <c:v>41143.246528000003</c:v>
                </c:pt>
                <c:pt idx="7556">
                  <c:v>41143.247222999998</c:v>
                </c:pt>
                <c:pt idx="7557">
                  <c:v>41143.247917000001</c:v>
                </c:pt>
                <c:pt idx="7558">
                  <c:v>41143.248612000003</c:v>
                </c:pt>
                <c:pt idx="7559">
                  <c:v>41143.249305999998</c:v>
                </c:pt>
                <c:pt idx="7560">
                  <c:v>41143.25</c:v>
                </c:pt>
                <c:pt idx="7561">
                  <c:v>41143.250695000002</c:v>
                </c:pt>
                <c:pt idx="7562">
                  <c:v>41143.251388999997</c:v>
                </c:pt>
                <c:pt idx="7563">
                  <c:v>41143.252084</c:v>
                </c:pt>
                <c:pt idx="7564">
                  <c:v>41143.252778000002</c:v>
                </c:pt>
                <c:pt idx="7565">
                  <c:v>41143.253472999997</c:v>
                </c:pt>
                <c:pt idx="7566">
                  <c:v>41143.254166999999</c:v>
                </c:pt>
                <c:pt idx="7567">
                  <c:v>41143.254862000002</c:v>
                </c:pt>
                <c:pt idx="7568">
                  <c:v>41143.255555999996</c:v>
                </c:pt>
                <c:pt idx="7569">
                  <c:v>41143.256249999999</c:v>
                </c:pt>
                <c:pt idx="7570">
                  <c:v>41143.256945000001</c:v>
                </c:pt>
                <c:pt idx="7571">
                  <c:v>41143.257639000003</c:v>
                </c:pt>
                <c:pt idx="7572">
                  <c:v>41143.258333999998</c:v>
                </c:pt>
                <c:pt idx="7573">
                  <c:v>41143.259028</c:v>
                </c:pt>
                <c:pt idx="7574">
                  <c:v>41143.259723000003</c:v>
                </c:pt>
                <c:pt idx="7575">
                  <c:v>41143.260416999998</c:v>
                </c:pt>
                <c:pt idx="7576">
                  <c:v>41143.261112</c:v>
                </c:pt>
                <c:pt idx="7577">
                  <c:v>41143.261806000002</c:v>
                </c:pt>
                <c:pt idx="7578">
                  <c:v>41143.262499999997</c:v>
                </c:pt>
                <c:pt idx="7579">
                  <c:v>41143.263195</c:v>
                </c:pt>
                <c:pt idx="7580">
                  <c:v>41143.263889000002</c:v>
                </c:pt>
                <c:pt idx="7581">
                  <c:v>41143.264583999997</c:v>
                </c:pt>
                <c:pt idx="7582">
                  <c:v>41143.265277999999</c:v>
                </c:pt>
                <c:pt idx="7583">
                  <c:v>41143.265973000001</c:v>
                </c:pt>
                <c:pt idx="7584">
                  <c:v>41143.266667000004</c:v>
                </c:pt>
                <c:pt idx="7585">
                  <c:v>41143.267361999999</c:v>
                </c:pt>
                <c:pt idx="7586">
                  <c:v>41143.268056000001</c:v>
                </c:pt>
                <c:pt idx="7587">
                  <c:v>41143.268750000003</c:v>
                </c:pt>
                <c:pt idx="7588">
                  <c:v>41143.269444999998</c:v>
                </c:pt>
                <c:pt idx="7589">
                  <c:v>41143.270139</c:v>
                </c:pt>
                <c:pt idx="7590">
                  <c:v>41143.270834000003</c:v>
                </c:pt>
                <c:pt idx="7591">
                  <c:v>41143.271527999997</c:v>
                </c:pt>
                <c:pt idx="7592">
                  <c:v>41143.272223</c:v>
                </c:pt>
                <c:pt idx="7593">
                  <c:v>41143.272917000002</c:v>
                </c:pt>
                <c:pt idx="7594">
                  <c:v>41143.273611999997</c:v>
                </c:pt>
                <c:pt idx="7595">
                  <c:v>41143.274305999999</c:v>
                </c:pt>
                <c:pt idx="7596">
                  <c:v>41143.275000000001</c:v>
                </c:pt>
                <c:pt idx="7597">
                  <c:v>41143.275694999997</c:v>
                </c:pt>
                <c:pt idx="7598">
                  <c:v>41143.276388999999</c:v>
                </c:pt>
                <c:pt idx="7599">
                  <c:v>41143.277084000001</c:v>
                </c:pt>
                <c:pt idx="7600">
                  <c:v>41143.277778000003</c:v>
                </c:pt>
                <c:pt idx="7601">
                  <c:v>41143.278472999998</c:v>
                </c:pt>
                <c:pt idx="7602">
                  <c:v>41143.279167000001</c:v>
                </c:pt>
                <c:pt idx="7603">
                  <c:v>41143.279862000003</c:v>
                </c:pt>
                <c:pt idx="7604">
                  <c:v>41143.280555999998</c:v>
                </c:pt>
                <c:pt idx="7605">
                  <c:v>41143.28125</c:v>
                </c:pt>
                <c:pt idx="7606">
                  <c:v>41143.281945000002</c:v>
                </c:pt>
                <c:pt idx="7607">
                  <c:v>41143.282638999997</c:v>
                </c:pt>
                <c:pt idx="7608">
                  <c:v>41143.283334</c:v>
                </c:pt>
                <c:pt idx="7609">
                  <c:v>41143.284028000002</c:v>
                </c:pt>
                <c:pt idx="7610">
                  <c:v>41143.284722999997</c:v>
                </c:pt>
                <c:pt idx="7611">
                  <c:v>41143.285416999999</c:v>
                </c:pt>
                <c:pt idx="7612">
                  <c:v>41143.286112000002</c:v>
                </c:pt>
                <c:pt idx="7613">
                  <c:v>41143.286805999996</c:v>
                </c:pt>
                <c:pt idx="7614">
                  <c:v>41143.287499999999</c:v>
                </c:pt>
                <c:pt idx="7615">
                  <c:v>41143.288195000001</c:v>
                </c:pt>
                <c:pt idx="7616">
                  <c:v>41143.288889000003</c:v>
                </c:pt>
                <c:pt idx="7617">
                  <c:v>41143.289583999998</c:v>
                </c:pt>
                <c:pt idx="7618">
                  <c:v>41143.290278</c:v>
                </c:pt>
                <c:pt idx="7619">
                  <c:v>41143.290973000003</c:v>
                </c:pt>
                <c:pt idx="7620">
                  <c:v>41143.291666999998</c:v>
                </c:pt>
                <c:pt idx="7621">
                  <c:v>41143.292362</c:v>
                </c:pt>
                <c:pt idx="7622">
                  <c:v>41143.293056000002</c:v>
                </c:pt>
                <c:pt idx="7623">
                  <c:v>41143.293749999997</c:v>
                </c:pt>
                <c:pt idx="7624">
                  <c:v>41143.294445</c:v>
                </c:pt>
                <c:pt idx="7625">
                  <c:v>41143.295139000002</c:v>
                </c:pt>
                <c:pt idx="7626">
                  <c:v>41143.295833999997</c:v>
                </c:pt>
                <c:pt idx="7627">
                  <c:v>41143.296527999999</c:v>
                </c:pt>
                <c:pt idx="7628">
                  <c:v>41143.297223000001</c:v>
                </c:pt>
                <c:pt idx="7629">
                  <c:v>41143.297917000004</c:v>
                </c:pt>
                <c:pt idx="7630">
                  <c:v>41143.298611999999</c:v>
                </c:pt>
                <c:pt idx="7631">
                  <c:v>41143.299306000001</c:v>
                </c:pt>
                <c:pt idx="7632">
                  <c:v>41143.300000000003</c:v>
                </c:pt>
                <c:pt idx="7633">
                  <c:v>41143.300694999998</c:v>
                </c:pt>
                <c:pt idx="7634">
                  <c:v>41143.301389</c:v>
                </c:pt>
                <c:pt idx="7635">
                  <c:v>41143.302084000003</c:v>
                </c:pt>
                <c:pt idx="7636">
                  <c:v>41143.302777999997</c:v>
                </c:pt>
                <c:pt idx="7637">
                  <c:v>41143.303473</c:v>
                </c:pt>
                <c:pt idx="7638">
                  <c:v>41143.304167000002</c:v>
                </c:pt>
                <c:pt idx="7639">
                  <c:v>41143.304861999997</c:v>
                </c:pt>
                <c:pt idx="7640">
                  <c:v>41143.305555999999</c:v>
                </c:pt>
                <c:pt idx="7641">
                  <c:v>41143.306250000001</c:v>
                </c:pt>
                <c:pt idx="7642">
                  <c:v>41143.306944999997</c:v>
                </c:pt>
                <c:pt idx="7643">
                  <c:v>41143.307638999999</c:v>
                </c:pt>
                <c:pt idx="7644">
                  <c:v>41143.308334000001</c:v>
                </c:pt>
                <c:pt idx="7645">
                  <c:v>41143.309028000003</c:v>
                </c:pt>
                <c:pt idx="7646">
                  <c:v>41143.309722999998</c:v>
                </c:pt>
                <c:pt idx="7647">
                  <c:v>41143.310417000001</c:v>
                </c:pt>
                <c:pt idx="7648">
                  <c:v>41143.311112000003</c:v>
                </c:pt>
                <c:pt idx="7649">
                  <c:v>41143.311805999998</c:v>
                </c:pt>
                <c:pt idx="7650">
                  <c:v>41143.3125</c:v>
                </c:pt>
                <c:pt idx="7651">
                  <c:v>41143.313195000002</c:v>
                </c:pt>
                <c:pt idx="7652">
                  <c:v>41143.313888999997</c:v>
                </c:pt>
                <c:pt idx="7653">
                  <c:v>41143.314584</c:v>
                </c:pt>
                <c:pt idx="7654">
                  <c:v>41143.315278000002</c:v>
                </c:pt>
                <c:pt idx="7655">
                  <c:v>41143.315972999997</c:v>
                </c:pt>
                <c:pt idx="7656">
                  <c:v>41143.316666999999</c:v>
                </c:pt>
                <c:pt idx="7657">
                  <c:v>41143.317362000002</c:v>
                </c:pt>
                <c:pt idx="7658">
                  <c:v>41143.318055999996</c:v>
                </c:pt>
                <c:pt idx="7659">
                  <c:v>41143.318749999999</c:v>
                </c:pt>
                <c:pt idx="7660">
                  <c:v>41143.319445000001</c:v>
                </c:pt>
                <c:pt idx="7661">
                  <c:v>41143.320139000003</c:v>
                </c:pt>
                <c:pt idx="7662">
                  <c:v>41143.320833999998</c:v>
                </c:pt>
                <c:pt idx="7663">
                  <c:v>41143.321528</c:v>
                </c:pt>
                <c:pt idx="7664">
                  <c:v>41143.322223000003</c:v>
                </c:pt>
                <c:pt idx="7665">
                  <c:v>41143.322916999998</c:v>
                </c:pt>
                <c:pt idx="7666">
                  <c:v>41143.323612</c:v>
                </c:pt>
                <c:pt idx="7667">
                  <c:v>41143.324306000002</c:v>
                </c:pt>
                <c:pt idx="7668">
                  <c:v>41143.324999999997</c:v>
                </c:pt>
                <c:pt idx="7669">
                  <c:v>41143.325695</c:v>
                </c:pt>
                <c:pt idx="7670">
                  <c:v>41143.326389000002</c:v>
                </c:pt>
                <c:pt idx="7671">
                  <c:v>41143.327083999997</c:v>
                </c:pt>
                <c:pt idx="7672">
                  <c:v>41143.327777999999</c:v>
                </c:pt>
                <c:pt idx="7673">
                  <c:v>41143.328473000001</c:v>
                </c:pt>
                <c:pt idx="7674">
                  <c:v>41143.329167000004</c:v>
                </c:pt>
                <c:pt idx="7675">
                  <c:v>41143.329861999999</c:v>
                </c:pt>
                <c:pt idx="7676">
                  <c:v>41143.330556000001</c:v>
                </c:pt>
                <c:pt idx="7677">
                  <c:v>41143.331250000003</c:v>
                </c:pt>
                <c:pt idx="7678">
                  <c:v>41143.331944999998</c:v>
                </c:pt>
                <c:pt idx="7679">
                  <c:v>41143.332639</c:v>
                </c:pt>
                <c:pt idx="7680">
                  <c:v>41143.333334000003</c:v>
                </c:pt>
                <c:pt idx="7681">
                  <c:v>41143.334027999997</c:v>
                </c:pt>
                <c:pt idx="7682">
                  <c:v>41143.334723</c:v>
                </c:pt>
                <c:pt idx="7683">
                  <c:v>41143.335417000002</c:v>
                </c:pt>
                <c:pt idx="7684">
                  <c:v>41143.336111999997</c:v>
                </c:pt>
                <c:pt idx="7685">
                  <c:v>41143.336805999999</c:v>
                </c:pt>
                <c:pt idx="7686">
                  <c:v>41143.337500000001</c:v>
                </c:pt>
                <c:pt idx="7687">
                  <c:v>41143.338194999997</c:v>
                </c:pt>
                <c:pt idx="7688">
                  <c:v>41143.338888999999</c:v>
                </c:pt>
                <c:pt idx="7689">
                  <c:v>41143.339584000001</c:v>
                </c:pt>
                <c:pt idx="7690">
                  <c:v>41143.340278000003</c:v>
                </c:pt>
                <c:pt idx="7691">
                  <c:v>41143.340972999998</c:v>
                </c:pt>
                <c:pt idx="7692">
                  <c:v>41143.341667000001</c:v>
                </c:pt>
                <c:pt idx="7693">
                  <c:v>41143.342362000003</c:v>
                </c:pt>
                <c:pt idx="7694">
                  <c:v>41143.343055999998</c:v>
                </c:pt>
                <c:pt idx="7695">
                  <c:v>41143.34375</c:v>
                </c:pt>
                <c:pt idx="7696">
                  <c:v>41143.344445000002</c:v>
                </c:pt>
                <c:pt idx="7697">
                  <c:v>41143.345138999997</c:v>
                </c:pt>
                <c:pt idx="7698">
                  <c:v>41143.345834</c:v>
                </c:pt>
                <c:pt idx="7699">
                  <c:v>41143.346528000002</c:v>
                </c:pt>
                <c:pt idx="7700">
                  <c:v>41143.347222999997</c:v>
                </c:pt>
                <c:pt idx="7701">
                  <c:v>41143.347916999999</c:v>
                </c:pt>
                <c:pt idx="7702">
                  <c:v>41143.348612000002</c:v>
                </c:pt>
                <c:pt idx="7703">
                  <c:v>41143.349305999996</c:v>
                </c:pt>
                <c:pt idx="7704">
                  <c:v>41143.35</c:v>
                </c:pt>
                <c:pt idx="7705">
                  <c:v>41143.350695000001</c:v>
                </c:pt>
                <c:pt idx="7706">
                  <c:v>41143.351389000003</c:v>
                </c:pt>
                <c:pt idx="7707">
                  <c:v>41143.352083999998</c:v>
                </c:pt>
                <c:pt idx="7708">
                  <c:v>41143.352778</c:v>
                </c:pt>
                <c:pt idx="7709">
                  <c:v>41143.353473000003</c:v>
                </c:pt>
                <c:pt idx="7710">
                  <c:v>41143.354166999998</c:v>
                </c:pt>
                <c:pt idx="7711">
                  <c:v>41143.354862</c:v>
                </c:pt>
                <c:pt idx="7712">
                  <c:v>41143.355556000002</c:v>
                </c:pt>
                <c:pt idx="7713">
                  <c:v>41143.356249999997</c:v>
                </c:pt>
                <c:pt idx="7714">
                  <c:v>41143.356945</c:v>
                </c:pt>
                <c:pt idx="7715">
                  <c:v>41143.357639000002</c:v>
                </c:pt>
                <c:pt idx="7716">
                  <c:v>41143.358333999997</c:v>
                </c:pt>
                <c:pt idx="7717">
                  <c:v>41143.359027999999</c:v>
                </c:pt>
                <c:pt idx="7718">
                  <c:v>41143.359723000001</c:v>
                </c:pt>
                <c:pt idx="7719">
                  <c:v>41143.360417000004</c:v>
                </c:pt>
                <c:pt idx="7720">
                  <c:v>41143.361111999999</c:v>
                </c:pt>
                <c:pt idx="7721">
                  <c:v>41143.361806000001</c:v>
                </c:pt>
                <c:pt idx="7722">
                  <c:v>41143.362500000003</c:v>
                </c:pt>
                <c:pt idx="7723">
                  <c:v>41143.363194999998</c:v>
                </c:pt>
                <c:pt idx="7724">
                  <c:v>41143.363889</c:v>
                </c:pt>
                <c:pt idx="7725">
                  <c:v>41143.364584000003</c:v>
                </c:pt>
                <c:pt idx="7726">
                  <c:v>41143.365277999997</c:v>
                </c:pt>
                <c:pt idx="7727">
                  <c:v>41143.365973</c:v>
                </c:pt>
                <c:pt idx="7728">
                  <c:v>41143.366667000002</c:v>
                </c:pt>
                <c:pt idx="7729">
                  <c:v>41143.367361999997</c:v>
                </c:pt>
                <c:pt idx="7730">
                  <c:v>41143.368055999999</c:v>
                </c:pt>
                <c:pt idx="7731">
                  <c:v>41143.368750000001</c:v>
                </c:pt>
                <c:pt idx="7732">
                  <c:v>41143.369444999997</c:v>
                </c:pt>
                <c:pt idx="7733">
                  <c:v>41143.370138999999</c:v>
                </c:pt>
                <c:pt idx="7734">
                  <c:v>41143.370834000001</c:v>
                </c:pt>
                <c:pt idx="7735">
                  <c:v>41143.371528000003</c:v>
                </c:pt>
                <c:pt idx="7736">
                  <c:v>41143.372222999998</c:v>
                </c:pt>
                <c:pt idx="7737">
                  <c:v>41143.372917000001</c:v>
                </c:pt>
                <c:pt idx="7738">
                  <c:v>41143.373612000003</c:v>
                </c:pt>
                <c:pt idx="7739">
                  <c:v>41143.374305999998</c:v>
                </c:pt>
                <c:pt idx="7740">
                  <c:v>41143.375</c:v>
                </c:pt>
                <c:pt idx="7741">
                  <c:v>41143.375695000002</c:v>
                </c:pt>
                <c:pt idx="7742">
                  <c:v>41143.376388999997</c:v>
                </c:pt>
                <c:pt idx="7743">
                  <c:v>41143.377084</c:v>
                </c:pt>
                <c:pt idx="7744">
                  <c:v>41143.377778000002</c:v>
                </c:pt>
                <c:pt idx="7745">
                  <c:v>41143.378472999997</c:v>
                </c:pt>
                <c:pt idx="7746">
                  <c:v>41143.379166999999</c:v>
                </c:pt>
                <c:pt idx="7747">
                  <c:v>41143.379862000002</c:v>
                </c:pt>
                <c:pt idx="7748">
                  <c:v>41143.380555999996</c:v>
                </c:pt>
                <c:pt idx="7749">
                  <c:v>41143.381249999999</c:v>
                </c:pt>
                <c:pt idx="7750">
                  <c:v>41143.381945000001</c:v>
                </c:pt>
                <c:pt idx="7751">
                  <c:v>41143.382639000003</c:v>
                </c:pt>
                <c:pt idx="7752">
                  <c:v>41143.383333999998</c:v>
                </c:pt>
                <c:pt idx="7753">
                  <c:v>41143.384028</c:v>
                </c:pt>
                <c:pt idx="7754">
                  <c:v>41143.384723000003</c:v>
                </c:pt>
                <c:pt idx="7755">
                  <c:v>41143.385416999998</c:v>
                </c:pt>
                <c:pt idx="7756">
                  <c:v>41143.386112</c:v>
                </c:pt>
                <c:pt idx="7757">
                  <c:v>41143.386806000002</c:v>
                </c:pt>
                <c:pt idx="7758">
                  <c:v>41143.387499999997</c:v>
                </c:pt>
                <c:pt idx="7759">
                  <c:v>41143.388195</c:v>
                </c:pt>
                <c:pt idx="7760">
                  <c:v>41143.388889000002</c:v>
                </c:pt>
                <c:pt idx="7761">
                  <c:v>41143.389583999997</c:v>
                </c:pt>
                <c:pt idx="7762">
                  <c:v>41143.390277999999</c:v>
                </c:pt>
                <c:pt idx="7763">
                  <c:v>41143.390973000001</c:v>
                </c:pt>
                <c:pt idx="7764">
                  <c:v>41143.391667000004</c:v>
                </c:pt>
                <c:pt idx="7765">
                  <c:v>41143.392361999999</c:v>
                </c:pt>
                <c:pt idx="7766">
                  <c:v>41143.393056000001</c:v>
                </c:pt>
                <c:pt idx="7767">
                  <c:v>41143.393750000003</c:v>
                </c:pt>
                <c:pt idx="7768">
                  <c:v>41143.394444999998</c:v>
                </c:pt>
                <c:pt idx="7769">
                  <c:v>41143.395139</c:v>
                </c:pt>
                <c:pt idx="7770">
                  <c:v>41143.395834000003</c:v>
                </c:pt>
                <c:pt idx="7771">
                  <c:v>41143.396527999997</c:v>
                </c:pt>
                <c:pt idx="7772">
                  <c:v>41143.397223</c:v>
                </c:pt>
                <c:pt idx="7773">
                  <c:v>41143.397917000002</c:v>
                </c:pt>
                <c:pt idx="7774">
                  <c:v>41143.398611999997</c:v>
                </c:pt>
                <c:pt idx="7775">
                  <c:v>41143.399305999999</c:v>
                </c:pt>
                <c:pt idx="7776">
                  <c:v>41143.4</c:v>
                </c:pt>
                <c:pt idx="7777">
                  <c:v>41143.400694999997</c:v>
                </c:pt>
                <c:pt idx="7778">
                  <c:v>41143.401388999999</c:v>
                </c:pt>
                <c:pt idx="7779">
                  <c:v>41143.402084000001</c:v>
                </c:pt>
                <c:pt idx="7780">
                  <c:v>41143.402778000003</c:v>
                </c:pt>
                <c:pt idx="7781">
                  <c:v>41143.403472999998</c:v>
                </c:pt>
                <c:pt idx="7782">
                  <c:v>41143.404167000001</c:v>
                </c:pt>
                <c:pt idx="7783">
                  <c:v>41143.404862000003</c:v>
                </c:pt>
                <c:pt idx="7784">
                  <c:v>41143.405555999998</c:v>
                </c:pt>
                <c:pt idx="7785">
                  <c:v>41143.40625</c:v>
                </c:pt>
                <c:pt idx="7786">
                  <c:v>41143.406945000002</c:v>
                </c:pt>
                <c:pt idx="7787">
                  <c:v>41143.407638999997</c:v>
                </c:pt>
                <c:pt idx="7788">
                  <c:v>41143.408334</c:v>
                </c:pt>
                <c:pt idx="7789">
                  <c:v>41143.409028000002</c:v>
                </c:pt>
                <c:pt idx="7790">
                  <c:v>41143.409722999997</c:v>
                </c:pt>
                <c:pt idx="7791">
                  <c:v>41143.410416999999</c:v>
                </c:pt>
                <c:pt idx="7792">
                  <c:v>41143.411112000002</c:v>
                </c:pt>
                <c:pt idx="7793">
                  <c:v>41143.411805999996</c:v>
                </c:pt>
                <c:pt idx="7794">
                  <c:v>41143.412499999999</c:v>
                </c:pt>
                <c:pt idx="7795">
                  <c:v>41143.413195000001</c:v>
                </c:pt>
                <c:pt idx="7796">
                  <c:v>41143.413889000003</c:v>
                </c:pt>
                <c:pt idx="7797">
                  <c:v>41143.414583999998</c:v>
                </c:pt>
                <c:pt idx="7798">
                  <c:v>41143.415278</c:v>
                </c:pt>
                <c:pt idx="7799">
                  <c:v>41143.415973000003</c:v>
                </c:pt>
                <c:pt idx="7800">
                  <c:v>41143.416666999998</c:v>
                </c:pt>
                <c:pt idx="7801">
                  <c:v>41143.417362</c:v>
                </c:pt>
                <c:pt idx="7802">
                  <c:v>41143.418056000002</c:v>
                </c:pt>
                <c:pt idx="7803">
                  <c:v>41143.418749999997</c:v>
                </c:pt>
                <c:pt idx="7804">
                  <c:v>41143.419445</c:v>
                </c:pt>
                <c:pt idx="7805">
                  <c:v>41143.420139000002</c:v>
                </c:pt>
                <c:pt idx="7806">
                  <c:v>41143.420833999997</c:v>
                </c:pt>
                <c:pt idx="7807">
                  <c:v>41143.421527999999</c:v>
                </c:pt>
                <c:pt idx="7808">
                  <c:v>41143.422223000001</c:v>
                </c:pt>
                <c:pt idx="7809">
                  <c:v>41143.422917000004</c:v>
                </c:pt>
                <c:pt idx="7810">
                  <c:v>41143.423611999999</c:v>
                </c:pt>
                <c:pt idx="7811">
                  <c:v>41143.424306000001</c:v>
                </c:pt>
                <c:pt idx="7812">
                  <c:v>41143.425000000003</c:v>
                </c:pt>
                <c:pt idx="7813">
                  <c:v>41143.425694999998</c:v>
                </c:pt>
                <c:pt idx="7814">
                  <c:v>41143.426389</c:v>
                </c:pt>
                <c:pt idx="7815">
                  <c:v>41143.427084000003</c:v>
                </c:pt>
                <c:pt idx="7816">
                  <c:v>41143.427777999997</c:v>
                </c:pt>
                <c:pt idx="7817">
                  <c:v>41143.428473</c:v>
                </c:pt>
                <c:pt idx="7818">
                  <c:v>41143.429167000002</c:v>
                </c:pt>
                <c:pt idx="7819">
                  <c:v>41143.429861999997</c:v>
                </c:pt>
                <c:pt idx="7820">
                  <c:v>41143.430555999999</c:v>
                </c:pt>
                <c:pt idx="7821">
                  <c:v>41143.431250000001</c:v>
                </c:pt>
                <c:pt idx="7822">
                  <c:v>41143.431944999997</c:v>
                </c:pt>
                <c:pt idx="7823">
                  <c:v>41143.432638999999</c:v>
                </c:pt>
                <c:pt idx="7824">
                  <c:v>41143.433334000001</c:v>
                </c:pt>
                <c:pt idx="7825">
                  <c:v>41143.434028000003</c:v>
                </c:pt>
                <c:pt idx="7826">
                  <c:v>41143.434722999998</c:v>
                </c:pt>
                <c:pt idx="7827">
                  <c:v>41143.435417000001</c:v>
                </c:pt>
                <c:pt idx="7828">
                  <c:v>41143.436112000003</c:v>
                </c:pt>
                <c:pt idx="7829">
                  <c:v>41143.436805999998</c:v>
                </c:pt>
                <c:pt idx="7830">
                  <c:v>41143.4375</c:v>
                </c:pt>
                <c:pt idx="7831">
                  <c:v>41143.438195000002</c:v>
                </c:pt>
                <c:pt idx="7832">
                  <c:v>41143.438888999997</c:v>
                </c:pt>
                <c:pt idx="7833">
                  <c:v>41143.439584</c:v>
                </c:pt>
                <c:pt idx="7834">
                  <c:v>41143.440278000002</c:v>
                </c:pt>
                <c:pt idx="7835">
                  <c:v>41143.440972999997</c:v>
                </c:pt>
                <c:pt idx="7836">
                  <c:v>41143.441666999999</c:v>
                </c:pt>
                <c:pt idx="7837">
                  <c:v>41143.442362000002</c:v>
                </c:pt>
                <c:pt idx="7838">
                  <c:v>41143.443055999996</c:v>
                </c:pt>
                <c:pt idx="7839">
                  <c:v>41143.443749999999</c:v>
                </c:pt>
                <c:pt idx="7840">
                  <c:v>41143.444445000001</c:v>
                </c:pt>
                <c:pt idx="7841">
                  <c:v>41143.445139000003</c:v>
                </c:pt>
                <c:pt idx="7842">
                  <c:v>41143.445833999998</c:v>
                </c:pt>
                <c:pt idx="7843">
                  <c:v>41143.446528</c:v>
                </c:pt>
                <c:pt idx="7844">
                  <c:v>41143.447223000003</c:v>
                </c:pt>
                <c:pt idx="7845">
                  <c:v>41143.447916999998</c:v>
                </c:pt>
                <c:pt idx="7846">
                  <c:v>41143.448612</c:v>
                </c:pt>
                <c:pt idx="7847">
                  <c:v>41143.449306000002</c:v>
                </c:pt>
                <c:pt idx="7848">
                  <c:v>41143.449999999997</c:v>
                </c:pt>
                <c:pt idx="7849">
                  <c:v>41143.450695</c:v>
                </c:pt>
                <c:pt idx="7850">
                  <c:v>41143.451389000002</c:v>
                </c:pt>
                <c:pt idx="7851">
                  <c:v>41143.452083999997</c:v>
                </c:pt>
                <c:pt idx="7852">
                  <c:v>41143.452777999999</c:v>
                </c:pt>
                <c:pt idx="7853">
                  <c:v>41143.453473000001</c:v>
                </c:pt>
                <c:pt idx="7854">
                  <c:v>41143.454167000004</c:v>
                </c:pt>
                <c:pt idx="7855">
                  <c:v>41143.454861999999</c:v>
                </c:pt>
                <c:pt idx="7856">
                  <c:v>41143.455556000001</c:v>
                </c:pt>
                <c:pt idx="7857">
                  <c:v>41143.456250000003</c:v>
                </c:pt>
                <c:pt idx="7858">
                  <c:v>41143.456944999998</c:v>
                </c:pt>
                <c:pt idx="7859">
                  <c:v>41143.457639</c:v>
                </c:pt>
                <c:pt idx="7860">
                  <c:v>41143.458334000003</c:v>
                </c:pt>
                <c:pt idx="7861">
                  <c:v>41143.459027999997</c:v>
                </c:pt>
                <c:pt idx="7862">
                  <c:v>41143.459723</c:v>
                </c:pt>
                <c:pt idx="7863">
                  <c:v>41143.460417000002</c:v>
                </c:pt>
                <c:pt idx="7864">
                  <c:v>41143.461111999997</c:v>
                </c:pt>
                <c:pt idx="7865">
                  <c:v>41143.461805999999</c:v>
                </c:pt>
                <c:pt idx="7866">
                  <c:v>41143.462500000001</c:v>
                </c:pt>
                <c:pt idx="7867">
                  <c:v>41143.463194999997</c:v>
                </c:pt>
                <c:pt idx="7868">
                  <c:v>41143.463888999999</c:v>
                </c:pt>
                <c:pt idx="7869">
                  <c:v>41143.464584000001</c:v>
                </c:pt>
                <c:pt idx="7870">
                  <c:v>41143.465278000003</c:v>
                </c:pt>
                <c:pt idx="7871">
                  <c:v>41143.465972999998</c:v>
                </c:pt>
                <c:pt idx="7872">
                  <c:v>41143.466667000001</c:v>
                </c:pt>
                <c:pt idx="7873">
                  <c:v>41143.467362000003</c:v>
                </c:pt>
                <c:pt idx="7874">
                  <c:v>41143.468055999998</c:v>
                </c:pt>
                <c:pt idx="7875">
                  <c:v>41143.46875</c:v>
                </c:pt>
                <c:pt idx="7876">
                  <c:v>41143.469445000002</c:v>
                </c:pt>
                <c:pt idx="7877">
                  <c:v>41143.470138999997</c:v>
                </c:pt>
                <c:pt idx="7878">
                  <c:v>41143.470834</c:v>
                </c:pt>
                <c:pt idx="7879">
                  <c:v>41143.471528000002</c:v>
                </c:pt>
                <c:pt idx="7880">
                  <c:v>41143.472222999997</c:v>
                </c:pt>
                <c:pt idx="7881">
                  <c:v>41143.472916999999</c:v>
                </c:pt>
                <c:pt idx="7882">
                  <c:v>41143.473612000002</c:v>
                </c:pt>
                <c:pt idx="7883">
                  <c:v>41143.474305999996</c:v>
                </c:pt>
                <c:pt idx="7884">
                  <c:v>41143.474999999999</c:v>
                </c:pt>
                <c:pt idx="7885">
                  <c:v>41143.475695000001</c:v>
                </c:pt>
                <c:pt idx="7886">
                  <c:v>41143.476389000003</c:v>
                </c:pt>
                <c:pt idx="7887">
                  <c:v>41143.477083999998</c:v>
                </c:pt>
                <c:pt idx="7888">
                  <c:v>41143.477778</c:v>
                </c:pt>
                <c:pt idx="7889">
                  <c:v>41143.478473000003</c:v>
                </c:pt>
                <c:pt idx="7890">
                  <c:v>41143.479166999998</c:v>
                </c:pt>
                <c:pt idx="7891">
                  <c:v>41143.479862</c:v>
                </c:pt>
                <c:pt idx="7892">
                  <c:v>41143.480556000002</c:v>
                </c:pt>
                <c:pt idx="7893">
                  <c:v>41143.481249999997</c:v>
                </c:pt>
                <c:pt idx="7894">
                  <c:v>41143.481945</c:v>
                </c:pt>
                <c:pt idx="7895">
                  <c:v>41143.482639000002</c:v>
                </c:pt>
                <c:pt idx="7896">
                  <c:v>41143.483333999997</c:v>
                </c:pt>
                <c:pt idx="7897">
                  <c:v>41143.484027999999</c:v>
                </c:pt>
                <c:pt idx="7898">
                  <c:v>41143.484723000001</c:v>
                </c:pt>
                <c:pt idx="7899">
                  <c:v>41143.485417000004</c:v>
                </c:pt>
                <c:pt idx="7900">
                  <c:v>41143.486111999999</c:v>
                </c:pt>
                <c:pt idx="7901">
                  <c:v>41143.486806000001</c:v>
                </c:pt>
                <c:pt idx="7902">
                  <c:v>41143.487500000003</c:v>
                </c:pt>
                <c:pt idx="7903">
                  <c:v>41143.488194999998</c:v>
                </c:pt>
                <c:pt idx="7904">
                  <c:v>41143.488889</c:v>
                </c:pt>
                <c:pt idx="7905">
                  <c:v>41143.489584000003</c:v>
                </c:pt>
                <c:pt idx="7906">
                  <c:v>41143.490277999997</c:v>
                </c:pt>
                <c:pt idx="7907">
                  <c:v>41143.490973</c:v>
                </c:pt>
                <c:pt idx="7908">
                  <c:v>41143.491667000002</c:v>
                </c:pt>
                <c:pt idx="7909">
                  <c:v>41143.492361999997</c:v>
                </c:pt>
                <c:pt idx="7910">
                  <c:v>41143.493055999999</c:v>
                </c:pt>
                <c:pt idx="7911">
                  <c:v>41143.493750000001</c:v>
                </c:pt>
                <c:pt idx="7912">
                  <c:v>41143.494444999997</c:v>
                </c:pt>
                <c:pt idx="7913">
                  <c:v>41143.495138999999</c:v>
                </c:pt>
                <c:pt idx="7914">
                  <c:v>41143.495834000001</c:v>
                </c:pt>
                <c:pt idx="7915">
                  <c:v>41143.496528000003</c:v>
                </c:pt>
                <c:pt idx="7916">
                  <c:v>41143.497222999998</c:v>
                </c:pt>
                <c:pt idx="7917">
                  <c:v>41143.497917000001</c:v>
                </c:pt>
                <c:pt idx="7918">
                  <c:v>41143.498612000003</c:v>
                </c:pt>
                <c:pt idx="7919">
                  <c:v>41143.499305999998</c:v>
                </c:pt>
                <c:pt idx="7920">
                  <c:v>41143.5</c:v>
                </c:pt>
                <c:pt idx="7921">
                  <c:v>41143.500695000002</c:v>
                </c:pt>
                <c:pt idx="7922">
                  <c:v>41143.501388999997</c:v>
                </c:pt>
                <c:pt idx="7923">
                  <c:v>41143.502084</c:v>
                </c:pt>
                <c:pt idx="7924">
                  <c:v>41143.502778000002</c:v>
                </c:pt>
                <c:pt idx="7925">
                  <c:v>41143.503472999997</c:v>
                </c:pt>
                <c:pt idx="7926">
                  <c:v>41143.504166999999</c:v>
                </c:pt>
                <c:pt idx="7927">
                  <c:v>41143.504862000002</c:v>
                </c:pt>
                <c:pt idx="7928">
                  <c:v>41143.505555999996</c:v>
                </c:pt>
                <c:pt idx="7929">
                  <c:v>41143.506249999999</c:v>
                </c:pt>
                <c:pt idx="7930">
                  <c:v>41143.506945000001</c:v>
                </c:pt>
                <c:pt idx="7931">
                  <c:v>41143.507639000003</c:v>
                </c:pt>
                <c:pt idx="7932">
                  <c:v>41143.508333999998</c:v>
                </c:pt>
                <c:pt idx="7933">
                  <c:v>41143.509028</c:v>
                </c:pt>
                <c:pt idx="7934">
                  <c:v>41143.509723000003</c:v>
                </c:pt>
                <c:pt idx="7935">
                  <c:v>41143.510416999998</c:v>
                </c:pt>
                <c:pt idx="7936">
                  <c:v>41143.511112</c:v>
                </c:pt>
                <c:pt idx="7937">
                  <c:v>41143.511806000002</c:v>
                </c:pt>
                <c:pt idx="7938">
                  <c:v>41143.512499999997</c:v>
                </c:pt>
                <c:pt idx="7939">
                  <c:v>41143.513195</c:v>
                </c:pt>
                <c:pt idx="7940">
                  <c:v>41143.513889000002</c:v>
                </c:pt>
                <c:pt idx="7941">
                  <c:v>41143.514583999997</c:v>
                </c:pt>
                <c:pt idx="7942">
                  <c:v>41143.515277999999</c:v>
                </c:pt>
                <c:pt idx="7943">
                  <c:v>41143.515973000001</c:v>
                </c:pt>
                <c:pt idx="7944">
                  <c:v>41143.516667000004</c:v>
                </c:pt>
                <c:pt idx="7945">
                  <c:v>41143.517361999999</c:v>
                </c:pt>
                <c:pt idx="7946">
                  <c:v>41143.518056000001</c:v>
                </c:pt>
                <c:pt idx="7947">
                  <c:v>41143.518750000003</c:v>
                </c:pt>
                <c:pt idx="7948">
                  <c:v>41143.519444999998</c:v>
                </c:pt>
                <c:pt idx="7949">
                  <c:v>41143.520139</c:v>
                </c:pt>
                <c:pt idx="7950">
                  <c:v>41143.520834000003</c:v>
                </c:pt>
                <c:pt idx="7951">
                  <c:v>41143.521527999997</c:v>
                </c:pt>
                <c:pt idx="7952">
                  <c:v>41143.522223</c:v>
                </c:pt>
                <c:pt idx="7953">
                  <c:v>41143.522917000002</c:v>
                </c:pt>
                <c:pt idx="7954">
                  <c:v>41143.523611999997</c:v>
                </c:pt>
                <c:pt idx="7955">
                  <c:v>41143.524305999999</c:v>
                </c:pt>
                <c:pt idx="7956">
                  <c:v>41143.525000000001</c:v>
                </c:pt>
                <c:pt idx="7957">
                  <c:v>41143.525694999997</c:v>
                </c:pt>
                <c:pt idx="7958">
                  <c:v>41143.526388999999</c:v>
                </c:pt>
                <c:pt idx="7959">
                  <c:v>41143.527084000001</c:v>
                </c:pt>
                <c:pt idx="7960">
                  <c:v>41143.527778000003</c:v>
                </c:pt>
                <c:pt idx="7961">
                  <c:v>41143.528472999998</c:v>
                </c:pt>
                <c:pt idx="7962">
                  <c:v>41143.529167000001</c:v>
                </c:pt>
                <c:pt idx="7963">
                  <c:v>41143.529862000003</c:v>
                </c:pt>
                <c:pt idx="7964">
                  <c:v>41143.530555999998</c:v>
                </c:pt>
                <c:pt idx="7965">
                  <c:v>41143.53125</c:v>
                </c:pt>
                <c:pt idx="7966">
                  <c:v>41143.531945000002</c:v>
                </c:pt>
                <c:pt idx="7967">
                  <c:v>41143.532638999997</c:v>
                </c:pt>
                <c:pt idx="7968">
                  <c:v>41143.533334</c:v>
                </c:pt>
                <c:pt idx="7969">
                  <c:v>41143.534028000002</c:v>
                </c:pt>
                <c:pt idx="7970">
                  <c:v>41143.534722999997</c:v>
                </c:pt>
                <c:pt idx="7971">
                  <c:v>41143.535416999999</c:v>
                </c:pt>
                <c:pt idx="7972">
                  <c:v>41143.536112000002</c:v>
                </c:pt>
                <c:pt idx="7973">
                  <c:v>41143.536805999996</c:v>
                </c:pt>
                <c:pt idx="7974">
                  <c:v>41143.537499999999</c:v>
                </c:pt>
                <c:pt idx="7975">
                  <c:v>41143.538195000001</c:v>
                </c:pt>
                <c:pt idx="7976">
                  <c:v>41143.538889000003</c:v>
                </c:pt>
                <c:pt idx="7977">
                  <c:v>41143.539583999998</c:v>
                </c:pt>
                <c:pt idx="7978">
                  <c:v>41143.540278</c:v>
                </c:pt>
                <c:pt idx="7979">
                  <c:v>41143.540973000003</c:v>
                </c:pt>
                <c:pt idx="7980">
                  <c:v>41143.541666999998</c:v>
                </c:pt>
                <c:pt idx="7981">
                  <c:v>41143.542362</c:v>
                </c:pt>
                <c:pt idx="7982">
                  <c:v>41143.543056000002</c:v>
                </c:pt>
                <c:pt idx="7983">
                  <c:v>41143.543749999997</c:v>
                </c:pt>
                <c:pt idx="7984">
                  <c:v>41143.544445</c:v>
                </c:pt>
                <c:pt idx="7985">
                  <c:v>41143.545139000002</c:v>
                </c:pt>
                <c:pt idx="7986">
                  <c:v>41143.545833999997</c:v>
                </c:pt>
                <c:pt idx="7987">
                  <c:v>41143.546527999999</c:v>
                </c:pt>
                <c:pt idx="7988">
                  <c:v>41143.547223000001</c:v>
                </c:pt>
                <c:pt idx="7989">
                  <c:v>41143.547917000004</c:v>
                </c:pt>
                <c:pt idx="7990">
                  <c:v>41143.548611999999</c:v>
                </c:pt>
                <c:pt idx="7991">
                  <c:v>41143.549306000001</c:v>
                </c:pt>
                <c:pt idx="7992">
                  <c:v>41143.550000000003</c:v>
                </c:pt>
                <c:pt idx="7993">
                  <c:v>41143.550694999998</c:v>
                </c:pt>
                <c:pt idx="7994">
                  <c:v>41143.551389</c:v>
                </c:pt>
                <c:pt idx="7995">
                  <c:v>41143.552084000003</c:v>
                </c:pt>
                <c:pt idx="7996">
                  <c:v>41143.552777999997</c:v>
                </c:pt>
                <c:pt idx="7997">
                  <c:v>41143.553473</c:v>
                </c:pt>
                <c:pt idx="7998">
                  <c:v>41143.554167000002</c:v>
                </c:pt>
                <c:pt idx="7999">
                  <c:v>41143.554861999997</c:v>
                </c:pt>
                <c:pt idx="8000">
                  <c:v>41143.555555999999</c:v>
                </c:pt>
                <c:pt idx="8001">
                  <c:v>41143.556250000001</c:v>
                </c:pt>
                <c:pt idx="8002">
                  <c:v>41143.556944999997</c:v>
                </c:pt>
                <c:pt idx="8003">
                  <c:v>41143.557638999999</c:v>
                </c:pt>
                <c:pt idx="8004">
                  <c:v>41143.558334000001</c:v>
                </c:pt>
                <c:pt idx="8005">
                  <c:v>41143.559028000003</c:v>
                </c:pt>
                <c:pt idx="8006">
                  <c:v>41143.559722999998</c:v>
                </c:pt>
                <c:pt idx="8007">
                  <c:v>41143.560417000001</c:v>
                </c:pt>
                <c:pt idx="8008">
                  <c:v>41143.561112000003</c:v>
                </c:pt>
                <c:pt idx="8009">
                  <c:v>41143.561805999998</c:v>
                </c:pt>
                <c:pt idx="8010">
                  <c:v>41143.5625</c:v>
                </c:pt>
                <c:pt idx="8011">
                  <c:v>41143.563195000002</c:v>
                </c:pt>
                <c:pt idx="8012">
                  <c:v>41143.563888999997</c:v>
                </c:pt>
                <c:pt idx="8013">
                  <c:v>41143.564584</c:v>
                </c:pt>
                <c:pt idx="8014">
                  <c:v>41143.565278000002</c:v>
                </c:pt>
                <c:pt idx="8015">
                  <c:v>41143.565972999997</c:v>
                </c:pt>
                <c:pt idx="8016">
                  <c:v>41143.566666999999</c:v>
                </c:pt>
                <c:pt idx="8017">
                  <c:v>41143.567362000002</c:v>
                </c:pt>
                <c:pt idx="8018">
                  <c:v>41143.568055999996</c:v>
                </c:pt>
                <c:pt idx="8019">
                  <c:v>41143.568749999999</c:v>
                </c:pt>
                <c:pt idx="8020">
                  <c:v>41143.569445000001</c:v>
                </c:pt>
                <c:pt idx="8021">
                  <c:v>41143.570139000003</c:v>
                </c:pt>
                <c:pt idx="8022">
                  <c:v>41143.570833999998</c:v>
                </c:pt>
                <c:pt idx="8023">
                  <c:v>41143.571528</c:v>
                </c:pt>
                <c:pt idx="8024">
                  <c:v>41143.572223000003</c:v>
                </c:pt>
                <c:pt idx="8025">
                  <c:v>41143.572916999998</c:v>
                </c:pt>
                <c:pt idx="8026">
                  <c:v>41143.573612</c:v>
                </c:pt>
                <c:pt idx="8027">
                  <c:v>41143.574306000002</c:v>
                </c:pt>
                <c:pt idx="8028">
                  <c:v>41143.574999999997</c:v>
                </c:pt>
                <c:pt idx="8029">
                  <c:v>41143.575695</c:v>
                </c:pt>
                <c:pt idx="8030">
                  <c:v>41143.576389000002</c:v>
                </c:pt>
                <c:pt idx="8031">
                  <c:v>41143.577083999997</c:v>
                </c:pt>
                <c:pt idx="8032">
                  <c:v>41143.577777999999</c:v>
                </c:pt>
                <c:pt idx="8033">
                  <c:v>41143.578473000001</c:v>
                </c:pt>
                <c:pt idx="8034">
                  <c:v>41143.579167000004</c:v>
                </c:pt>
                <c:pt idx="8035">
                  <c:v>41143.579861999999</c:v>
                </c:pt>
                <c:pt idx="8036">
                  <c:v>41143.580556000001</c:v>
                </c:pt>
                <c:pt idx="8037">
                  <c:v>41143.581250000003</c:v>
                </c:pt>
                <c:pt idx="8038">
                  <c:v>41143.581944999998</c:v>
                </c:pt>
                <c:pt idx="8039">
                  <c:v>41143.582639</c:v>
                </c:pt>
                <c:pt idx="8040">
                  <c:v>41143.583334000003</c:v>
                </c:pt>
                <c:pt idx="8041">
                  <c:v>41143.584027999997</c:v>
                </c:pt>
                <c:pt idx="8042">
                  <c:v>41143.584723</c:v>
                </c:pt>
                <c:pt idx="8043">
                  <c:v>41143.585417000002</c:v>
                </c:pt>
                <c:pt idx="8044">
                  <c:v>41143.586111999997</c:v>
                </c:pt>
                <c:pt idx="8045">
                  <c:v>41143.586805999999</c:v>
                </c:pt>
                <c:pt idx="8046">
                  <c:v>41143.587500000001</c:v>
                </c:pt>
                <c:pt idx="8047">
                  <c:v>41143.588194999997</c:v>
                </c:pt>
                <c:pt idx="8048">
                  <c:v>41143.588888999999</c:v>
                </c:pt>
                <c:pt idx="8049">
                  <c:v>41143.589584000001</c:v>
                </c:pt>
                <c:pt idx="8050">
                  <c:v>41143.590278000003</c:v>
                </c:pt>
                <c:pt idx="8051">
                  <c:v>41143.590972999998</c:v>
                </c:pt>
                <c:pt idx="8052">
                  <c:v>41143.591667000001</c:v>
                </c:pt>
                <c:pt idx="8053">
                  <c:v>41143.592362000003</c:v>
                </c:pt>
                <c:pt idx="8054">
                  <c:v>41143.593055999998</c:v>
                </c:pt>
                <c:pt idx="8055">
                  <c:v>41143.59375</c:v>
                </c:pt>
                <c:pt idx="8056">
                  <c:v>41143.594445000002</c:v>
                </c:pt>
                <c:pt idx="8057">
                  <c:v>41143.595138999997</c:v>
                </c:pt>
                <c:pt idx="8058">
                  <c:v>41143.595834</c:v>
                </c:pt>
                <c:pt idx="8059">
                  <c:v>41143.596528000002</c:v>
                </c:pt>
                <c:pt idx="8060">
                  <c:v>41143.597222999997</c:v>
                </c:pt>
                <c:pt idx="8061">
                  <c:v>41143.597916999999</c:v>
                </c:pt>
                <c:pt idx="8062">
                  <c:v>41143.598612000002</c:v>
                </c:pt>
                <c:pt idx="8063">
                  <c:v>41143.599305999996</c:v>
                </c:pt>
                <c:pt idx="8064">
                  <c:v>41143.599999999999</c:v>
                </c:pt>
                <c:pt idx="8065">
                  <c:v>41143.600695000001</c:v>
                </c:pt>
                <c:pt idx="8066">
                  <c:v>41143.601389000003</c:v>
                </c:pt>
                <c:pt idx="8067">
                  <c:v>41143.602083999998</c:v>
                </c:pt>
                <c:pt idx="8068">
                  <c:v>41143.602778</c:v>
                </c:pt>
                <c:pt idx="8069">
                  <c:v>41143.603473000003</c:v>
                </c:pt>
                <c:pt idx="8070">
                  <c:v>41143.604166999998</c:v>
                </c:pt>
                <c:pt idx="8071">
                  <c:v>41143.604862</c:v>
                </c:pt>
                <c:pt idx="8072">
                  <c:v>41143.605556000002</c:v>
                </c:pt>
                <c:pt idx="8073">
                  <c:v>41143.606249999997</c:v>
                </c:pt>
                <c:pt idx="8074">
                  <c:v>41143.606945</c:v>
                </c:pt>
                <c:pt idx="8075">
                  <c:v>41143.607639000002</c:v>
                </c:pt>
                <c:pt idx="8076">
                  <c:v>41143.608333999997</c:v>
                </c:pt>
                <c:pt idx="8077">
                  <c:v>41143.609027999999</c:v>
                </c:pt>
                <c:pt idx="8078">
                  <c:v>41143.609723000001</c:v>
                </c:pt>
                <c:pt idx="8079">
                  <c:v>41143.610417000004</c:v>
                </c:pt>
                <c:pt idx="8080">
                  <c:v>41143.611111999999</c:v>
                </c:pt>
                <c:pt idx="8081">
                  <c:v>41143.611806000001</c:v>
                </c:pt>
                <c:pt idx="8082">
                  <c:v>41143.612500000003</c:v>
                </c:pt>
                <c:pt idx="8083">
                  <c:v>41143.613194999998</c:v>
                </c:pt>
                <c:pt idx="8084">
                  <c:v>41143.613889</c:v>
                </c:pt>
                <c:pt idx="8085">
                  <c:v>41143.614584000003</c:v>
                </c:pt>
                <c:pt idx="8086">
                  <c:v>41143.615277999997</c:v>
                </c:pt>
                <c:pt idx="8087">
                  <c:v>41143.615973</c:v>
                </c:pt>
                <c:pt idx="8088">
                  <c:v>41143.616667000002</c:v>
                </c:pt>
                <c:pt idx="8089">
                  <c:v>41143.617361999997</c:v>
                </c:pt>
                <c:pt idx="8090">
                  <c:v>41143.618055999999</c:v>
                </c:pt>
                <c:pt idx="8091">
                  <c:v>41143.618750000001</c:v>
                </c:pt>
                <c:pt idx="8092">
                  <c:v>41143.619444999997</c:v>
                </c:pt>
                <c:pt idx="8093">
                  <c:v>41143.620138999999</c:v>
                </c:pt>
                <c:pt idx="8094">
                  <c:v>41143.620834000001</c:v>
                </c:pt>
                <c:pt idx="8095">
                  <c:v>41143.621528000003</c:v>
                </c:pt>
                <c:pt idx="8096">
                  <c:v>41143.622222999998</c:v>
                </c:pt>
                <c:pt idx="8097">
                  <c:v>41143.622917000001</c:v>
                </c:pt>
                <c:pt idx="8098">
                  <c:v>41143.623612000003</c:v>
                </c:pt>
                <c:pt idx="8099">
                  <c:v>41143.624305999998</c:v>
                </c:pt>
                <c:pt idx="8100">
                  <c:v>41143.625</c:v>
                </c:pt>
                <c:pt idx="8101">
                  <c:v>41143.625695000002</c:v>
                </c:pt>
                <c:pt idx="8102">
                  <c:v>41143.626388999997</c:v>
                </c:pt>
                <c:pt idx="8103">
                  <c:v>41143.627084</c:v>
                </c:pt>
                <c:pt idx="8104">
                  <c:v>41143.627778000002</c:v>
                </c:pt>
                <c:pt idx="8105">
                  <c:v>41143.628472999997</c:v>
                </c:pt>
                <c:pt idx="8106">
                  <c:v>41143.629166999999</c:v>
                </c:pt>
                <c:pt idx="8107">
                  <c:v>41143.629862000002</c:v>
                </c:pt>
                <c:pt idx="8108">
                  <c:v>41143.630555999996</c:v>
                </c:pt>
                <c:pt idx="8109">
                  <c:v>41143.631249999999</c:v>
                </c:pt>
                <c:pt idx="8110">
                  <c:v>41143.631945000001</c:v>
                </c:pt>
                <c:pt idx="8111">
                  <c:v>41143.632639000003</c:v>
                </c:pt>
                <c:pt idx="8112">
                  <c:v>41143.633333999998</c:v>
                </c:pt>
                <c:pt idx="8113">
                  <c:v>41143.634028</c:v>
                </c:pt>
                <c:pt idx="8114">
                  <c:v>41143.634723000003</c:v>
                </c:pt>
                <c:pt idx="8115">
                  <c:v>41143.635416999998</c:v>
                </c:pt>
                <c:pt idx="8116">
                  <c:v>41143.636112</c:v>
                </c:pt>
                <c:pt idx="8117">
                  <c:v>41143.636806000002</c:v>
                </c:pt>
                <c:pt idx="8118">
                  <c:v>41143.637499999997</c:v>
                </c:pt>
                <c:pt idx="8119">
                  <c:v>41143.638195</c:v>
                </c:pt>
                <c:pt idx="8120">
                  <c:v>41143.638889000002</c:v>
                </c:pt>
                <c:pt idx="8121">
                  <c:v>41143.639583999997</c:v>
                </c:pt>
                <c:pt idx="8122">
                  <c:v>41143.640277999999</c:v>
                </c:pt>
                <c:pt idx="8123">
                  <c:v>41143.640973000001</c:v>
                </c:pt>
                <c:pt idx="8124">
                  <c:v>41143.641667000004</c:v>
                </c:pt>
                <c:pt idx="8125">
                  <c:v>41143.642361999999</c:v>
                </c:pt>
                <c:pt idx="8126">
                  <c:v>41143.643056000001</c:v>
                </c:pt>
                <c:pt idx="8127">
                  <c:v>41143.643750000003</c:v>
                </c:pt>
                <c:pt idx="8128">
                  <c:v>41143.644444999998</c:v>
                </c:pt>
                <c:pt idx="8129">
                  <c:v>41143.645139</c:v>
                </c:pt>
                <c:pt idx="8130">
                  <c:v>41143.645834000003</c:v>
                </c:pt>
                <c:pt idx="8131">
                  <c:v>41143.646527999997</c:v>
                </c:pt>
                <c:pt idx="8132">
                  <c:v>41143.647223</c:v>
                </c:pt>
                <c:pt idx="8133">
                  <c:v>41143.647917000002</c:v>
                </c:pt>
                <c:pt idx="8134">
                  <c:v>41143.648611999997</c:v>
                </c:pt>
                <c:pt idx="8135">
                  <c:v>41143.649305999999</c:v>
                </c:pt>
                <c:pt idx="8136">
                  <c:v>41143.65</c:v>
                </c:pt>
                <c:pt idx="8137">
                  <c:v>41143.650694999997</c:v>
                </c:pt>
                <c:pt idx="8138">
                  <c:v>41143.651388999999</c:v>
                </c:pt>
                <c:pt idx="8139">
                  <c:v>41143.652084000001</c:v>
                </c:pt>
                <c:pt idx="8140">
                  <c:v>41143.652778000003</c:v>
                </c:pt>
                <c:pt idx="8141">
                  <c:v>41143.653472999998</c:v>
                </c:pt>
                <c:pt idx="8142">
                  <c:v>41143.654167000001</c:v>
                </c:pt>
                <c:pt idx="8143">
                  <c:v>41143.654862000003</c:v>
                </c:pt>
                <c:pt idx="8144">
                  <c:v>41143.655555999998</c:v>
                </c:pt>
                <c:pt idx="8145">
                  <c:v>41143.65625</c:v>
                </c:pt>
                <c:pt idx="8146">
                  <c:v>41143.656945000002</c:v>
                </c:pt>
                <c:pt idx="8147">
                  <c:v>41143.657638999997</c:v>
                </c:pt>
                <c:pt idx="8148">
                  <c:v>41143.658334</c:v>
                </c:pt>
                <c:pt idx="8149">
                  <c:v>41143.659028000002</c:v>
                </c:pt>
                <c:pt idx="8150">
                  <c:v>41143.659722999997</c:v>
                </c:pt>
                <c:pt idx="8151">
                  <c:v>41143.660416999999</c:v>
                </c:pt>
                <c:pt idx="8152">
                  <c:v>41143.661112000002</c:v>
                </c:pt>
                <c:pt idx="8153">
                  <c:v>41143.661805999996</c:v>
                </c:pt>
                <c:pt idx="8154">
                  <c:v>41143.662499999999</c:v>
                </c:pt>
                <c:pt idx="8155">
                  <c:v>41143.663195000001</c:v>
                </c:pt>
                <c:pt idx="8156">
                  <c:v>41143.663889000003</c:v>
                </c:pt>
                <c:pt idx="8157">
                  <c:v>41143.664583999998</c:v>
                </c:pt>
                <c:pt idx="8158">
                  <c:v>41143.665278</c:v>
                </c:pt>
                <c:pt idx="8159">
                  <c:v>41143.665973000003</c:v>
                </c:pt>
                <c:pt idx="8160">
                  <c:v>41143.666666999998</c:v>
                </c:pt>
                <c:pt idx="8161">
                  <c:v>41143.667362</c:v>
                </c:pt>
                <c:pt idx="8162">
                  <c:v>41143.668056000002</c:v>
                </c:pt>
                <c:pt idx="8163">
                  <c:v>41143.668749999997</c:v>
                </c:pt>
                <c:pt idx="8164">
                  <c:v>41143.669445</c:v>
                </c:pt>
                <c:pt idx="8165">
                  <c:v>41143.670139000002</c:v>
                </c:pt>
                <c:pt idx="8166">
                  <c:v>41143.670833999997</c:v>
                </c:pt>
                <c:pt idx="8167">
                  <c:v>41143.671527999999</c:v>
                </c:pt>
                <c:pt idx="8168">
                  <c:v>41143.672223000001</c:v>
                </c:pt>
                <c:pt idx="8169">
                  <c:v>41143.672917000004</c:v>
                </c:pt>
                <c:pt idx="8170">
                  <c:v>41143.673611999999</c:v>
                </c:pt>
                <c:pt idx="8171">
                  <c:v>41143.674306000001</c:v>
                </c:pt>
                <c:pt idx="8172">
                  <c:v>41143.675000000003</c:v>
                </c:pt>
                <c:pt idx="8173">
                  <c:v>41143.675694999998</c:v>
                </c:pt>
                <c:pt idx="8174">
                  <c:v>41143.676389</c:v>
                </c:pt>
                <c:pt idx="8175">
                  <c:v>41143.677084000003</c:v>
                </c:pt>
                <c:pt idx="8176">
                  <c:v>41143.677777999997</c:v>
                </c:pt>
                <c:pt idx="8177">
                  <c:v>41143.678473</c:v>
                </c:pt>
                <c:pt idx="8178">
                  <c:v>41143.679167000002</c:v>
                </c:pt>
                <c:pt idx="8179">
                  <c:v>41143.679861999997</c:v>
                </c:pt>
                <c:pt idx="8180">
                  <c:v>41143.680555999999</c:v>
                </c:pt>
                <c:pt idx="8181">
                  <c:v>41143.681250000001</c:v>
                </c:pt>
                <c:pt idx="8182">
                  <c:v>41143.681944999997</c:v>
                </c:pt>
                <c:pt idx="8183">
                  <c:v>41143.682638999999</c:v>
                </c:pt>
                <c:pt idx="8184">
                  <c:v>41143.683334000001</c:v>
                </c:pt>
                <c:pt idx="8185">
                  <c:v>41143.684028000003</c:v>
                </c:pt>
                <c:pt idx="8186">
                  <c:v>41143.684722999998</c:v>
                </c:pt>
                <c:pt idx="8187">
                  <c:v>41143.685417000001</c:v>
                </c:pt>
                <c:pt idx="8188">
                  <c:v>41143.686112000003</c:v>
                </c:pt>
                <c:pt idx="8189">
                  <c:v>41143.686805999998</c:v>
                </c:pt>
                <c:pt idx="8190">
                  <c:v>41143.6875</c:v>
                </c:pt>
                <c:pt idx="8191">
                  <c:v>41143.688195000002</c:v>
                </c:pt>
                <c:pt idx="8192">
                  <c:v>41143.688888999997</c:v>
                </c:pt>
                <c:pt idx="8193">
                  <c:v>41143.689584</c:v>
                </c:pt>
                <c:pt idx="8194">
                  <c:v>41143.690278000002</c:v>
                </c:pt>
                <c:pt idx="8195">
                  <c:v>41143.690972999997</c:v>
                </c:pt>
                <c:pt idx="8196">
                  <c:v>41143.691666999999</c:v>
                </c:pt>
                <c:pt idx="8197">
                  <c:v>41143.692362000002</c:v>
                </c:pt>
                <c:pt idx="8198">
                  <c:v>41143.693055999996</c:v>
                </c:pt>
                <c:pt idx="8199">
                  <c:v>41143.693749999999</c:v>
                </c:pt>
                <c:pt idx="8200">
                  <c:v>41143.694445000001</c:v>
                </c:pt>
                <c:pt idx="8201">
                  <c:v>41143.695139000003</c:v>
                </c:pt>
                <c:pt idx="8202">
                  <c:v>41143.695833999998</c:v>
                </c:pt>
                <c:pt idx="8203">
                  <c:v>41143.696528</c:v>
                </c:pt>
                <c:pt idx="8204">
                  <c:v>41143.697223000003</c:v>
                </c:pt>
                <c:pt idx="8205">
                  <c:v>41143.697916999998</c:v>
                </c:pt>
                <c:pt idx="8206">
                  <c:v>41143.698612</c:v>
                </c:pt>
                <c:pt idx="8207">
                  <c:v>41143.699306000002</c:v>
                </c:pt>
                <c:pt idx="8208">
                  <c:v>41143.699999999997</c:v>
                </c:pt>
                <c:pt idx="8209">
                  <c:v>41143.700695</c:v>
                </c:pt>
                <c:pt idx="8210">
                  <c:v>41143.701389000002</c:v>
                </c:pt>
                <c:pt idx="8211">
                  <c:v>41143.702083999997</c:v>
                </c:pt>
                <c:pt idx="8212">
                  <c:v>41143.702777999999</c:v>
                </c:pt>
                <c:pt idx="8213">
                  <c:v>41143.703473000001</c:v>
                </c:pt>
                <c:pt idx="8214">
                  <c:v>41143.704167000004</c:v>
                </c:pt>
                <c:pt idx="8215">
                  <c:v>41143.704861999999</c:v>
                </c:pt>
                <c:pt idx="8216">
                  <c:v>41143.705556000001</c:v>
                </c:pt>
                <c:pt idx="8217">
                  <c:v>41143.706250000003</c:v>
                </c:pt>
                <c:pt idx="8218">
                  <c:v>41143.706944999998</c:v>
                </c:pt>
                <c:pt idx="8219">
                  <c:v>41143.707639</c:v>
                </c:pt>
                <c:pt idx="8220">
                  <c:v>41143.708334000003</c:v>
                </c:pt>
                <c:pt idx="8221">
                  <c:v>41143.709027999997</c:v>
                </c:pt>
                <c:pt idx="8222">
                  <c:v>41143.709723</c:v>
                </c:pt>
                <c:pt idx="8223">
                  <c:v>41143.710417000002</c:v>
                </c:pt>
                <c:pt idx="8224">
                  <c:v>41143.711111999997</c:v>
                </c:pt>
                <c:pt idx="8225">
                  <c:v>41143.711805999999</c:v>
                </c:pt>
                <c:pt idx="8226">
                  <c:v>41143.712500000001</c:v>
                </c:pt>
                <c:pt idx="8227">
                  <c:v>41143.713194999997</c:v>
                </c:pt>
                <c:pt idx="8228">
                  <c:v>41143.713888999999</c:v>
                </c:pt>
                <c:pt idx="8229">
                  <c:v>41143.714584000001</c:v>
                </c:pt>
                <c:pt idx="8230">
                  <c:v>41143.715278000003</c:v>
                </c:pt>
                <c:pt idx="8231">
                  <c:v>41143.715972999998</c:v>
                </c:pt>
                <c:pt idx="8232">
                  <c:v>41143.716667000001</c:v>
                </c:pt>
                <c:pt idx="8233">
                  <c:v>41143.717362000003</c:v>
                </c:pt>
                <c:pt idx="8234">
                  <c:v>41143.718055999998</c:v>
                </c:pt>
                <c:pt idx="8235">
                  <c:v>41143.71875</c:v>
                </c:pt>
                <c:pt idx="8236">
                  <c:v>41143.719445000002</c:v>
                </c:pt>
                <c:pt idx="8237">
                  <c:v>41143.720138999997</c:v>
                </c:pt>
                <c:pt idx="8238">
                  <c:v>41143.720834</c:v>
                </c:pt>
                <c:pt idx="8239">
                  <c:v>41143.721528000002</c:v>
                </c:pt>
                <c:pt idx="8240">
                  <c:v>41143.722222999997</c:v>
                </c:pt>
                <c:pt idx="8241">
                  <c:v>41143.722916999999</c:v>
                </c:pt>
                <c:pt idx="8242">
                  <c:v>41143.723612000002</c:v>
                </c:pt>
                <c:pt idx="8243">
                  <c:v>41143.724305999996</c:v>
                </c:pt>
                <c:pt idx="8244">
                  <c:v>41143.724999999999</c:v>
                </c:pt>
                <c:pt idx="8245">
                  <c:v>41143.725695000001</c:v>
                </c:pt>
                <c:pt idx="8246">
                  <c:v>41143.726389000003</c:v>
                </c:pt>
                <c:pt idx="8247">
                  <c:v>41143.727083999998</c:v>
                </c:pt>
                <c:pt idx="8248">
                  <c:v>41143.727778</c:v>
                </c:pt>
                <c:pt idx="8249">
                  <c:v>41143.728473000003</c:v>
                </c:pt>
                <c:pt idx="8250">
                  <c:v>41143.729166999998</c:v>
                </c:pt>
                <c:pt idx="8251">
                  <c:v>41143.729862</c:v>
                </c:pt>
                <c:pt idx="8252">
                  <c:v>41143.730556000002</c:v>
                </c:pt>
                <c:pt idx="8253">
                  <c:v>41143.731249999997</c:v>
                </c:pt>
                <c:pt idx="8254">
                  <c:v>41143.731945</c:v>
                </c:pt>
                <c:pt idx="8255">
                  <c:v>41143.732639000002</c:v>
                </c:pt>
                <c:pt idx="8256">
                  <c:v>41143.733333999997</c:v>
                </c:pt>
                <c:pt idx="8257">
                  <c:v>41143.734027999999</c:v>
                </c:pt>
                <c:pt idx="8258">
                  <c:v>41143.734723000001</c:v>
                </c:pt>
                <c:pt idx="8259">
                  <c:v>41143.735417000004</c:v>
                </c:pt>
                <c:pt idx="8260">
                  <c:v>41143.736111999999</c:v>
                </c:pt>
                <c:pt idx="8261">
                  <c:v>41143.736806000001</c:v>
                </c:pt>
                <c:pt idx="8262">
                  <c:v>41143.737500000003</c:v>
                </c:pt>
                <c:pt idx="8263">
                  <c:v>41143.738194999998</c:v>
                </c:pt>
                <c:pt idx="8264">
                  <c:v>41143.738889</c:v>
                </c:pt>
                <c:pt idx="8265">
                  <c:v>41143.739584000003</c:v>
                </c:pt>
                <c:pt idx="8266">
                  <c:v>41143.740277999997</c:v>
                </c:pt>
                <c:pt idx="8267">
                  <c:v>41143.740973</c:v>
                </c:pt>
                <c:pt idx="8268">
                  <c:v>41143.741667000002</c:v>
                </c:pt>
                <c:pt idx="8269">
                  <c:v>41143.742361999997</c:v>
                </c:pt>
                <c:pt idx="8270">
                  <c:v>41143.743055999999</c:v>
                </c:pt>
                <c:pt idx="8271">
                  <c:v>41143.743750000001</c:v>
                </c:pt>
                <c:pt idx="8272">
                  <c:v>41143.744444999997</c:v>
                </c:pt>
                <c:pt idx="8273">
                  <c:v>41143.745138999999</c:v>
                </c:pt>
                <c:pt idx="8274">
                  <c:v>41143.745834000001</c:v>
                </c:pt>
                <c:pt idx="8275">
                  <c:v>41143.746528000003</c:v>
                </c:pt>
                <c:pt idx="8276">
                  <c:v>41143.747222999998</c:v>
                </c:pt>
                <c:pt idx="8277">
                  <c:v>41143.747917000001</c:v>
                </c:pt>
                <c:pt idx="8278">
                  <c:v>41143.748612000003</c:v>
                </c:pt>
                <c:pt idx="8279">
                  <c:v>41143.749305999998</c:v>
                </c:pt>
                <c:pt idx="8280">
                  <c:v>41143.75</c:v>
                </c:pt>
                <c:pt idx="8281">
                  <c:v>41143.750695000002</c:v>
                </c:pt>
                <c:pt idx="8282">
                  <c:v>41143.751388999997</c:v>
                </c:pt>
                <c:pt idx="8283">
                  <c:v>41143.752084</c:v>
                </c:pt>
                <c:pt idx="8284">
                  <c:v>41143.752778000002</c:v>
                </c:pt>
                <c:pt idx="8285">
                  <c:v>41143.753472999997</c:v>
                </c:pt>
                <c:pt idx="8286">
                  <c:v>41143.754166999999</c:v>
                </c:pt>
                <c:pt idx="8287">
                  <c:v>41143.754862000002</c:v>
                </c:pt>
                <c:pt idx="8288">
                  <c:v>41143.755555999996</c:v>
                </c:pt>
                <c:pt idx="8289">
                  <c:v>41143.756249999999</c:v>
                </c:pt>
                <c:pt idx="8290">
                  <c:v>41143.756945000001</c:v>
                </c:pt>
                <c:pt idx="8291">
                  <c:v>41143.757639000003</c:v>
                </c:pt>
                <c:pt idx="8292">
                  <c:v>41143.758333999998</c:v>
                </c:pt>
                <c:pt idx="8293">
                  <c:v>41143.759028</c:v>
                </c:pt>
                <c:pt idx="8294">
                  <c:v>41143.759723000003</c:v>
                </c:pt>
                <c:pt idx="8295">
                  <c:v>41143.760416999998</c:v>
                </c:pt>
                <c:pt idx="8296">
                  <c:v>41143.761112</c:v>
                </c:pt>
                <c:pt idx="8297">
                  <c:v>41143.761806000002</c:v>
                </c:pt>
                <c:pt idx="8298">
                  <c:v>41143.762499999997</c:v>
                </c:pt>
                <c:pt idx="8299">
                  <c:v>41143.763195</c:v>
                </c:pt>
                <c:pt idx="8300">
                  <c:v>41143.763889000002</c:v>
                </c:pt>
                <c:pt idx="8301">
                  <c:v>41143.764583999997</c:v>
                </c:pt>
                <c:pt idx="8302">
                  <c:v>41143.765277999999</c:v>
                </c:pt>
                <c:pt idx="8303">
                  <c:v>41143.765973000001</c:v>
                </c:pt>
                <c:pt idx="8304">
                  <c:v>41143.766667000004</c:v>
                </c:pt>
                <c:pt idx="8305">
                  <c:v>41143.767361999999</c:v>
                </c:pt>
                <c:pt idx="8306">
                  <c:v>41143.768056000001</c:v>
                </c:pt>
                <c:pt idx="8307">
                  <c:v>41143.768750000003</c:v>
                </c:pt>
                <c:pt idx="8308">
                  <c:v>41143.769444999998</c:v>
                </c:pt>
                <c:pt idx="8309">
                  <c:v>41143.770139</c:v>
                </c:pt>
                <c:pt idx="8310">
                  <c:v>41143.770834000003</c:v>
                </c:pt>
                <c:pt idx="8311">
                  <c:v>41143.771527999997</c:v>
                </c:pt>
                <c:pt idx="8312">
                  <c:v>41143.772223</c:v>
                </c:pt>
                <c:pt idx="8313">
                  <c:v>41143.772917000002</c:v>
                </c:pt>
                <c:pt idx="8314">
                  <c:v>41143.773611999997</c:v>
                </c:pt>
                <c:pt idx="8315">
                  <c:v>41143.774305999999</c:v>
                </c:pt>
                <c:pt idx="8316">
                  <c:v>41143.775000000001</c:v>
                </c:pt>
                <c:pt idx="8317">
                  <c:v>41143.775694999997</c:v>
                </c:pt>
                <c:pt idx="8318">
                  <c:v>41143.776388999999</c:v>
                </c:pt>
                <c:pt idx="8319">
                  <c:v>41143.777084000001</c:v>
                </c:pt>
                <c:pt idx="8320">
                  <c:v>41143.777778000003</c:v>
                </c:pt>
                <c:pt idx="8321">
                  <c:v>41143.778472999998</c:v>
                </c:pt>
                <c:pt idx="8322">
                  <c:v>41143.779167000001</c:v>
                </c:pt>
                <c:pt idx="8323">
                  <c:v>41143.779862000003</c:v>
                </c:pt>
                <c:pt idx="8324">
                  <c:v>41143.780555999998</c:v>
                </c:pt>
                <c:pt idx="8325">
                  <c:v>41143.78125</c:v>
                </c:pt>
                <c:pt idx="8326">
                  <c:v>41143.781945000002</c:v>
                </c:pt>
                <c:pt idx="8327">
                  <c:v>41143.782638999997</c:v>
                </c:pt>
                <c:pt idx="8328">
                  <c:v>41143.783334</c:v>
                </c:pt>
                <c:pt idx="8329">
                  <c:v>41143.784028000002</c:v>
                </c:pt>
                <c:pt idx="8330">
                  <c:v>41143.784722999997</c:v>
                </c:pt>
                <c:pt idx="8331">
                  <c:v>41143.785416999999</c:v>
                </c:pt>
                <c:pt idx="8332">
                  <c:v>41143.786112000002</c:v>
                </c:pt>
                <c:pt idx="8333">
                  <c:v>41143.786805999996</c:v>
                </c:pt>
                <c:pt idx="8334">
                  <c:v>41143.787499999999</c:v>
                </c:pt>
                <c:pt idx="8335">
                  <c:v>41143.788195000001</c:v>
                </c:pt>
                <c:pt idx="8336">
                  <c:v>41143.788889000003</c:v>
                </c:pt>
                <c:pt idx="8337">
                  <c:v>41143.789583999998</c:v>
                </c:pt>
                <c:pt idx="8338">
                  <c:v>41143.790278</c:v>
                </c:pt>
                <c:pt idx="8339">
                  <c:v>41143.790973000003</c:v>
                </c:pt>
                <c:pt idx="8340">
                  <c:v>41143.791666999998</c:v>
                </c:pt>
                <c:pt idx="8341">
                  <c:v>41143.792362</c:v>
                </c:pt>
                <c:pt idx="8342">
                  <c:v>41143.793056000002</c:v>
                </c:pt>
                <c:pt idx="8343">
                  <c:v>41143.793749999997</c:v>
                </c:pt>
                <c:pt idx="8344">
                  <c:v>41143.794445</c:v>
                </c:pt>
                <c:pt idx="8345">
                  <c:v>41143.795139000002</c:v>
                </c:pt>
                <c:pt idx="8346">
                  <c:v>41143.795833999997</c:v>
                </c:pt>
                <c:pt idx="8347">
                  <c:v>41143.796527999999</c:v>
                </c:pt>
                <c:pt idx="8348">
                  <c:v>41143.797223000001</c:v>
                </c:pt>
                <c:pt idx="8349">
                  <c:v>41143.797917000004</c:v>
                </c:pt>
                <c:pt idx="8350">
                  <c:v>41143.798611999999</c:v>
                </c:pt>
                <c:pt idx="8351">
                  <c:v>41143.799306000001</c:v>
                </c:pt>
                <c:pt idx="8352">
                  <c:v>41143.800000000003</c:v>
                </c:pt>
                <c:pt idx="8353">
                  <c:v>41143.800694999998</c:v>
                </c:pt>
                <c:pt idx="8354">
                  <c:v>41143.801389</c:v>
                </c:pt>
                <c:pt idx="8355">
                  <c:v>41143.802084000003</c:v>
                </c:pt>
                <c:pt idx="8356">
                  <c:v>41143.802777999997</c:v>
                </c:pt>
                <c:pt idx="8357">
                  <c:v>41143.803473</c:v>
                </c:pt>
                <c:pt idx="8358">
                  <c:v>41143.804167000002</c:v>
                </c:pt>
                <c:pt idx="8359">
                  <c:v>41143.804861999997</c:v>
                </c:pt>
                <c:pt idx="8360">
                  <c:v>41143.805555999999</c:v>
                </c:pt>
                <c:pt idx="8361">
                  <c:v>41143.806250000001</c:v>
                </c:pt>
                <c:pt idx="8362">
                  <c:v>41143.806944999997</c:v>
                </c:pt>
                <c:pt idx="8363">
                  <c:v>41143.807638999999</c:v>
                </c:pt>
                <c:pt idx="8364">
                  <c:v>41143.808334000001</c:v>
                </c:pt>
                <c:pt idx="8365">
                  <c:v>41143.809028000003</c:v>
                </c:pt>
                <c:pt idx="8366">
                  <c:v>41143.809722999998</c:v>
                </c:pt>
                <c:pt idx="8367">
                  <c:v>41143.810417000001</c:v>
                </c:pt>
                <c:pt idx="8368">
                  <c:v>41143.811112000003</c:v>
                </c:pt>
                <c:pt idx="8369">
                  <c:v>41143.811805999998</c:v>
                </c:pt>
                <c:pt idx="8370">
                  <c:v>41143.8125</c:v>
                </c:pt>
                <c:pt idx="8371">
                  <c:v>41143.813195000002</c:v>
                </c:pt>
                <c:pt idx="8372">
                  <c:v>41143.813888999997</c:v>
                </c:pt>
                <c:pt idx="8373">
                  <c:v>41143.814584</c:v>
                </c:pt>
                <c:pt idx="8374">
                  <c:v>41143.815278000002</c:v>
                </c:pt>
                <c:pt idx="8375">
                  <c:v>41143.815972999997</c:v>
                </c:pt>
                <c:pt idx="8376">
                  <c:v>41143.816666999999</c:v>
                </c:pt>
                <c:pt idx="8377">
                  <c:v>41143.817362000002</c:v>
                </c:pt>
                <c:pt idx="8378">
                  <c:v>41143.818055999996</c:v>
                </c:pt>
                <c:pt idx="8379">
                  <c:v>41143.818749999999</c:v>
                </c:pt>
                <c:pt idx="8380">
                  <c:v>41143.819445000001</c:v>
                </c:pt>
                <c:pt idx="8381">
                  <c:v>41143.820139000003</c:v>
                </c:pt>
                <c:pt idx="8382">
                  <c:v>41143.820833999998</c:v>
                </c:pt>
                <c:pt idx="8383">
                  <c:v>41143.821528</c:v>
                </c:pt>
                <c:pt idx="8384">
                  <c:v>41143.822223000003</c:v>
                </c:pt>
                <c:pt idx="8385">
                  <c:v>41143.822916999998</c:v>
                </c:pt>
                <c:pt idx="8386">
                  <c:v>41143.823612</c:v>
                </c:pt>
                <c:pt idx="8387">
                  <c:v>41143.824306000002</c:v>
                </c:pt>
                <c:pt idx="8388">
                  <c:v>41143.824999999997</c:v>
                </c:pt>
                <c:pt idx="8389">
                  <c:v>41143.825695</c:v>
                </c:pt>
                <c:pt idx="8390">
                  <c:v>41143.826389000002</c:v>
                </c:pt>
                <c:pt idx="8391">
                  <c:v>41143.827083999997</c:v>
                </c:pt>
                <c:pt idx="8392">
                  <c:v>41143.827777999999</c:v>
                </c:pt>
                <c:pt idx="8393">
                  <c:v>41143.828473000001</c:v>
                </c:pt>
                <c:pt idx="8394">
                  <c:v>41143.829167000004</c:v>
                </c:pt>
                <c:pt idx="8395">
                  <c:v>41143.829861999999</c:v>
                </c:pt>
                <c:pt idx="8396">
                  <c:v>41143.830556000001</c:v>
                </c:pt>
                <c:pt idx="8397">
                  <c:v>41143.831250000003</c:v>
                </c:pt>
                <c:pt idx="8398">
                  <c:v>41143.831944999998</c:v>
                </c:pt>
                <c:pt idx="8399">
                  <c:v>41143.832639</c:v>
                </c:pt>
                <c:pt idx="8400">
                  <c:v>41143.833334000003</c:v>
                </c:pt>
                <c:pt idx="8401">
                  <c:v>41143.834027999997</c:v>
                </c:pt>
                <c:pt idx="8402">
                  <c:v>41143.834723</c:v>
                </c:pt>
                <c:pt idx="8403">
                  <c:v>41143.835417000002</c:v>
                </c:pt>
                <c:pt idx="8404">
                  <c:v>41143.836111999997</c:v>
                </c:pt>
                <c:pt idx="8405">
                  <c:v>41143.836805999999</c:v>
                </c:pt>
                <c:pt idx="8406">
                  <c:v>41143.837500000001</c:v>
                </c:pt>
                <c:pt idx="8407">
                  <c:v>41143.838194999997</c:v>
                </c:pt>
                <c:pt idx="8408">
                  <c:v>41143.838888999999</c:v>
                </c:pt>
                <c:pt idx="8409">
                  <c:v>41143.839584000001</c:v>
                </c:pt>
                <c:pt idx="8410">
                  <c:v>41143.840278000003</c:v>
                </c:pt>
                <c:pt idx="8411">
                  <c:v>41143.840972999998</c:v>
                </c:pt>
                <c:pt idx="8412">
                  <c:v>41143.841667000001</c:v>
                </c:pt>
                <c:pt idx="8413">
                  <c:v>41143.842362000003</c:v>
                </c:pt>
                <c:pt idx="8414">
                  <c:v>41143.843055999998</c:v>
                </c:pt>
                <c:pt idx="8415">
                  <c:v>41143.84375</c:v>
                </c:pt>
                <c:pt idx="8416">
                  <c:v>41143.844445000002</c:v>
                </c:pt>
                <c:pt idx="8417">
                  <c:v>41143.845138999997</c:v>
                </c:pt>
                <c:pt idx="8418">
                  <c:v>41143.845834</c:v>
                </c:pt>
                <c:pt idx="8419">
                  <c:v>41143.846528000002</c:v>
                </c:pt>
                <c:pt idx="8420">
                  <c:v>41143.847222999997</c:v>
                </c:pt>
                <c:pt idx="8421">
                  <c:v>41143.847916999999</c:v>
                </c:pt>
                <c:pt idx="8422">
                  <c:v>41143.848612000002</c:v>
                </c:pt>
                <c:pt idx="8423">
                  <c:v>41143.849305999996</c:v>
                </c:pt>
                <c:pt idx="8424">
                  <c:v>41143.85</c:v>
                </c:pt>
                <c:pt idx="8425">
                  <c:v>41143.850695000001</c:v>
                </c:pt>
                <c:pt idx="8426">
                  <c:v>41143.851389000003</c:v>
                </c:pt>
                <c:pt idx="8427">
                  <c:v>41143.852083999998</c:v>
                </c:pt>
                <c:pt idx="8428">
                  <c:v>41143.852778</c:v>
                </c:pt>
                <c:pt idx="8429">
                  <c:v>41143.853473000003</c:v>
                </c:pt>
                <c:pt idx="8430">
                  <c:v>41143.854166999998</c:v>
                </c:pt>
                <c:pt idx="8431">
                  <c:v>41143.854862</c:v>
                </c:pt>
                <c:pt idx="8432">
                  <c:v>41143.855556000002</c:v>
                </c:pt>
                <c:pt idx="8433">
                  <c:v>41143.856249999997</c:v>
                </c:pt>
                <c:pt idx="8434">
                  <c:v>41143.856945</c:v>
                </c:pt>
                <c:pt idx="8435">
                  <c:v>41143.857639000002</c:v>
                </c:pt>
                <c:pt idx="8436">
                  <c:v>41143.858333999997</c:v>
                </c:pt>
                <c:pt idx="8437">
                  <c:v>41143.859027999999</c:v>
                </c:pt>
                <c:pt idx="8438">
                  <c:v>41143.859723000001</c:v>
                </c:pt>
                <c:pt idx="8439">
                  <c:v>41143.860417000004</c:v>
                </c:pt>
                <c:pt idx="8440">
                  <c:v>41143.861111999999</c:v>
                </c:pt>
                <c:pt idx="8441">
                  <c:v>41143.861806000001</c:v>
                </c:pt>
                <c:pt idx="8442">
                  <c:v>41143.862500000003</c:v>
                </c:pt>
                <c:pt idx="8443">
                  <c:v>41143.863194999998</c:v>
                </c:pt>
                <c:pt idx="8444">
                  <c:v>41143.863889</c:v>
                </c:pt>
                <c:pt idx="8445">
                  <c:v>41143.864584000003</c:v>
                </c:pt>
                <c:pt idx="8446">
                  <c:v>41143.865277999997</c:v>
                </c:pt>
                <c:pt idx="8447">
                  <c:v>41143.865973</c:v>
                </c:pt>
                <c:pt idx="8448">
                  <c:v>41143.866667000002</c:v>
                </c:pt>
                <c:pt idx="8449">
                  <c:v>41143.867361999997</c:v>
                </c:pt>
                <c:pt idx="8450">
                  <c:v>41143.868055999999</c:v>
                </c:pt>
                <c:pt idx="8451">
                  <c:v>41143.868750000001</c:v>
                </c:pt>
                <c:pt idx="8452">
                  <c:v>41143.869444999997</c:v>
                </c:pt>
                <c:pt idx="8453">
                  <c:v>41143.870138999999</c:v>
                </c:pt>
                <c:pt idx="8454">
                  <c:v>41143.870834000001</c:v>
                </c:pt>
                <c:pt idx="8455">
                  <c:v>41143.871528000003</c:v>
                </c:pt>
                <c:pt idx="8456">
                  <c:v>41143.872222999998</c:v>
                </c:pt>
                <c:pt idx="8457">
                  <c:v>41143.872917000001</c:v>
                </c:pt>
                <c:pt idx="8458">
                  <c:v>41143.873612000003</c:v>
                </c:pt>
                <c:pt idx="8459">
                  <c:v>41143.874305999998</c:v>
                </c:pt>
                <c:pt idx="8460">
                  <c:v>41143.875</c:v>
                </c:pt>
                <c:pt idx="8461">
                  <c:v>41143.875695000002</c:v>
                </c:pt>
                <c:pt idx="8462">
                  <c:v>41143.876388999997</c:v>
                </c:pt>
                <c:pt idx="8463">
                  <c:v>41143.877084</c:v>
                </c:pt>
                <c:pt idx="8464">
                  <c:v>41143.877778000002</c:v>
                </c:pt>
                <c:pt idx="8465">
                  <c:v>41143.878472999997</c:v>
                </c:pt>
                <c:pt idx="8466">
                  <c:v>41143.879166999999</c:v>
                </c:pt>
                <c:pt idx="8467">
                  <c:v>41143.879862000002</c:v>
                </c:pt>
                <c:pt idx="8468">
                  <c:v>41143.880555999996</c:v>
                </c:pt>
                <c:pt idx="8469">
                  <c:v>41143.881249999999</c:v>
                </c:pt>
                <c:pt idx="8470">
                  <c:v>41143.881945000001</c:v>
                </c:pt>
                <c:pt idx="8471">
                  <c:v>41143.882639000003</c:v>
                </c:pt>
                <c:pt idx="8472">
                  <c:v>41143.883333999998</c:v>
                </c:pt>
                <c:pt idx="8473">
                  <c:v>41143.884028</c:v>
                </c:pt>
                <c:pt idx="8474">
                  <c:v>41143.884723000003</c:v>
                </c:pt>
                <c:pt idx="8475">
                  <c:v>41143.885416999998</c:v>
                </c:pt>
                <c:pt idx="8476">
                  <c:v>41143.886112</c:v>
                </c:pt>
                <c:pt idx="8477">
                  <c:v>41143.886806000002</c:v>
                </c:pt>
                <c:pt idx="8478">
                  <c:v>41143.887499999997</c:v>
                </c:pt>
                <c:pt idx="8480">
                  <c:v>41144</c:v>
                </c:pt>
                <c:pt idx="8481">
                  <c:v>41144.000695000002</c:v>
                </c:pt>
                <c:pt idx="8482">
                  <c:v>41144.001388999997</c:v>
                </c:pt>
                <c:pt idx="8483">
                  <c:v>41144.002084</c:v>
                </c:pt>
                <c:pt idx="8484">
                  <c:v>41144.002778000002</c:v>
                </c:pt>
                <c:pt idx="8485">
                  <c:v>41144.003472999997</c:v>
                </c:pt>
                <c:pt idx="8486">
                  <c:v>41144.004166999999</c:v>
                </c:pt>
                <c:pt idx="8487">
                  <c:v>41144.004862000002</c:v>
                </c:pt>
                <c:pt idx="8488">
                  <c:v>41144.005555999996</c:v>
                </c:pt>
                <c:pt idx="8489">
                  <c:v>41144.006249999999</c:v>
                </c:pt>
                <c:pt idx="8490">
                  <c:v>41144.006945000001</c:v>
                </c:pt>
                <c:pt idx="8491">
                  <c:v>41144.007639000003</c:v>
                </c:pt>
                <c:pt idx="8492">
                  <c:v>41144.008333999998</c:v>
                </c:pt>
                <c:pt idx="8493">
                  <c:v>41144.009028</c:v>
                </c:pt>
                <c:pt idx="8494">
                  <c:v>41144.009723000003</c:v>
                </c:pt>
                <c:pt idx="8495">
                  <c:v>41144.010416999998</c:v>
                </c:pt>
                <c:pt idx="8496">
                  <c:v>41144.011112</c:v>
                </c:pt>
                <c:pt idx="8497">
                  <c:v>41144.011806000002</c:v>
                </c:pt>
                <c:pt idx="8498">
                  <c:v>41144.012499999997</c:v>
                </c:pt>
                <c:pt idx="8499">
                  <c:v>41144.013195</c:v>
                </c:pt>
                <c:pt idx="8500">
                  <c:v>41144.013889000002</c:v>
                </c:pt>
                <c:pt idx="8501">
                  <c:v>41144.014583999997</c:v>
                </c:pt>
                <c:pt idx="8502">
                  <c:v>41144.015277999999</c:v>
                </c:pt>
                <c:pt idx="8503">
                  <c:v>41144.015973000001</c:v>
                </c:pt>
                <c:pt idx="8504">
                  <c:v>41144.016667000004</c:v>
                </c:pt>
                <c:pt idx="8505">
                  <c:v>41144.017361999999</c:v>
                </c:pt>
                <c:pt idx="8506">
                  <c:v>41144.018056000001</c:v>
                </c:pt>
                <c:pt idx="8507">
                  <c:v>41144.018750000003</c:v>
                </c:pt>
                <c:pt idx="8508">
                  <c:v>41144.019444999998</c:v>
                </c:pt>
                <c:pt idx="8509">
                  <c:v>41144.020139</c:v>
                </c:pt>
                <c:pt idx="8510">
                  <c:v>41144.020834000003</c:v>
                </c:pt>
                <c:pt idx="8511">
                  <c:v>41144.021527999997</c:v>
                </c:pt>
                <c:pt idx="8512">
                  <c:v>41144.022223</c:v>
                </c:pt>
                <c:pt idx="8513">
                  <c:v>41144.022917000002</c:v>
                </c:pt>
                <c:pt idx="8514">
                  <c:v>41144.023611999997</c:v>
                </c:pt>
                <c:pt idx="8515">
                  <c:v>41144.024305999999</c:v>
                </c:pt>
                <c:pt idx="8516">
                  <c:v>41144.025000000001</c:v>
                </c:pt>
                <c:pt idx="8517">
                  <c:v>41144.025694999997</c:v>
                </c:pt>
                <c:pt idx="8518">
                  <c:v>41144.026388999999</c:v>
                </c:pt>
                <c:pt idx="8519">
                  <c:v>41144.027084000001</c:v>
                </c:pt>
                <c:pt idx="8520">
                  <c:v>41144.027778000003</c:v>
                </c:pt>
                <c:pt idx="8521">
                  <c:v>41144.028472999998</c:v>
                </c:pt>
                <c:pt idx="8522">
                  <c:v>41144.029167000001</c:v>
                </c:pt>
                <c:pt idx="8523">
                  <c:v>41144.029862000003</c:v>
                </c:pt>
                <c:pt idx="8524">
                  <c:v>41144.030555999998</c:v>
                </c:pt>
                <c:pt idx="8525">
                  <c:v>41144.03125</c:v>
                </c:pt>
                <c:pt idx="8526">
                  <c:v>41144.031945000002</c:v>
                </c:pt>
                <c:pt idx="8527">
                  <c:v>41144.032638999997</c:v>
                </c:pt>
                <c:pt idx="8528">
                  <c:v>41144.033334</c:v>
                </c:pt>
                <c:pt idx="8529">
                  <c:v>41144.034028000002</c:v>
                </c:pt>
                <c:pt idx="8530">
                  <c:v>41144.034722999997</c:v>
                </c:pt>
                <c:pt idx="8531">
                  <c:v>41144.035416999999</c:v>
                </c:pt>
                <c:pt idx="8532">
                  <c:v>41144.036112000002</c:v>
                </c:pt>
                <c:pt idx="8533">
                  <c:v>41144.036805999996</c:v>
                </c:pt>
                <c:pt idx="8534">
                  <c:v>41144.037499999999</c:v>
                </c:pt>
                <c:pt idx="8535">
                  <c:v>41144.038195000001</c:v>
                </c:pt>
                <c:pt idx="8536">
                  <c:v>41144.038889000003</c:v>
                </c:pt>
                <c:pt idx="8537">
                  <c:v>41144.039583999998</c:v>
                </c:pt>
                <c:pt idx="8538">
                  <c:v>41144.040278</c:v>
                </c:pt>
                <c:pt idx="8539">
                  <c:v>41144.040973000003</c:v>
                </c:pt>
                <c:pt idx="8540">
                  <c:v>41144.041666999998</c:v>
                </c:pt>
                <c:pt idx="8541">
                  <c:v>41144.042362</c:v>
                </c:pt>
                <c:pt idx="8542">
                  <c:v>41144.043056000002</c:v>
                </c:pt>
                <c:pt idx="8543">
                  <c:v>41144.043749999997</c:v>
                </c:pt>
                <c:pt idx="8544">
                  <c:v>41144.044445</c:v>
                </c:pt>
                <c:pt idx="8545">
                  <c:v>41144.045139000002</c:v>
                </c:pt>
                <c:pt idx="8546">
                  <c:v>41144.045833999997</c:v>
                </c:pt>
                <c:pt idx="8547">
                  <c:v>41144.046527999999</c:v>
                </c:pt>
                <c:pt idx="8548">
                  <c:v>41144.047223000001</c:v>
                </c:pt>
                <c:pt idx="8549">
                  <c:v>41144.047917000004</c:v>
                </c:pt>
                <c:pt idx="8550">
                  <c:v>41144.048611999999</c:v>
                </c:pt>
                <c:pt idx="8551">
                  <c:v>41144.049306000001</c:v>
                </c:pt>
                <c:pt idx="8552">
                  <c:v>41144.050000000003</c:v>
                </c:pt>
                <c:pt idx="8553">
                  <c:v>41144.050694999998</c:v>
                </c:pt>
                <c:pt idx="8554">
                  <c:v>41144.051389</c:v>
                </c:pt>
                <c:pt idx="8555">
                  <c:v>41144.052084000003</c:v>
                </c:pt>
                <c:pt idx="8556">
                  <c:v>41144.052777999997</c:v>
                </c:pt>
                <c:pt idx="8557">
                  <c:v>41144.053473</c:v>
                </c:pt>
                <c:pt idx="8558">
                  <c:v>41144.054167000002</c:v>
                </c:pt>
                <c:pt idx="8559">
                  <c:v>41144.054861999997</c:v>
                </c:pt>
                <c:pt idx="8560">
                  <c:v>41144.055555999999</c:v>
                </c:pt>
                <c:pt idx="8561">
                  <c:v>41144.056250000001</c:v>
                </c:pt>
                <c:pt idx="8562">
                  <c:v>41144.056944999997</c:v>
                </c:pt>
                <c:pt idx="8563">
                  <c:v>41144.057638999999</c:v>
                </c:pt>
                <c:pt idx="8564">
                  <c:v>41144.058334000001</c:v>
                </c:pt>
                <c:pt idx="8565">
                  <c:v>41144.059028000003</c:v>
                </c:pt>
                <c:pt idx="8566">
                  <c:v>41144.059722999998</c:v>
                </c:pt>
                <c:pt idx="8567">
                  <c:v>41144.060417000001</c:v>
                </c:pt>
                <c:pt idx="8568">
                  <c:v>41144.061112000003</c:v>
                </c:pt>
                <c:pt idx="8569">
                  <c:v>41144.061805999998</c:v>
                </c:pt>
                <c:pt idx="8570">
                  <c:v>41144.0625</c:v>
                </c:pt>
                <c:pt idx="8571">
                  <c:v>41144.063195000002</c:v>
                </c:pt>
                <c:pt idx="8572">
                  <c:v>41144.063888999997</c:v>
                </c:pt>
                <c:pt idx="8573">
                  <c:v>41144.064584</c:v>
                </c:pt>
                <c:pt idx="8574">
                  <c:v>41144.065278000002</c:v>
                </c:pt>
                <c:pt idx="8575">
                  <c:v>41144.065972999997</c:v>
                </c:pt>
                <c:pt idx="8576">
                  <c:v>41144.066666999999</c:v>
                </c:pt>
                <c:pt idx="8577">
                  <c:v>41144.067362000002</c:v>
                </c:pt>
                <c:pt idx="8578">
                  <c:v>41144.068055999996</c:v>
                </c:pt>
                <c:pt idx="8579">
                  <c:v>41144.068749999999</c:v>
                </c:pt>
                <c:pt idx="8580">
                  <c:v>41144.069445000001</c:v>
                </c:pt>
                <c:pt idx="8581">
                  <c:v>41144.070139000003</c:v>
                </c:pt>
                <c:pt idx="8582">
                  <c:v>41144.070833999998</c:v>
                </c:pt>
                <c:pt idx="8583">
                  <c:v>41144.071528</c:v>
                </c:pt>
                <c:pt idx="8584">
                  <c:v>41144.072223000003</c:v>
                </c:pt>
                <c:pt idx="8585">
                  <c:v>41144.072916999998</c:v>
                </c:pt>
                <c:pt idx="8586">
                  <c:v>41144.073612</c:v>
                </c:pt>
                <c:pt idx="8587">
                  <c:v>41144.074306000002</c:v>
                </c:pt>
                <c:pt idx="8588">
                  <c:v>41144.074999999997</c:v>
                </c:pt>
                <c:pt idx="8589">
                  <c:v>41144.075695</c:v>
                </c:pt>
                <c:pt idx="8590">
                  <c:v>41144.076389000002</c:v>
                </c:pt>
                <c:pt idx="8591">
                  <c:v>41144.077083999997</c:v>
                </c:pt>
                <c:pt idx="8592">
                  <c:v>41144.077777999999</c:v>
                </c:pt>
                <c:pt idx="8593">
                  <c:v>41144.078473000001</c:v>
                </c:pt>
                <c:pt idx="8594">
                  <c:v>41144.079167000004</c:v>
                </c:pt>
                <c:pt idx="8595">
                  <c:v>41144.079861999999</c:v>
                </c:pt>
                <c:pt idx="8596">
                  <c:v>41144.080556000001</c:v>
                </c:pt>
                <c:pt idx="8597">
                  <c:v>41144.081250000003</c:v>
                </c:pt>
                <c:pt idx="8598">
                  <c:v>41144.081944999998</c:v>
                </c:pt>
                <c:pt idx="8599">
                  <c:v>41144.082639</c:v>
                </c:pt>
                <c:pt idx="8600">
                  <c:v>41144.083334000003</c:v>
                </c:pt>
                <c:pt idx="8601">
                  <c:v>41144.084027999997</c:v>
                </c:pt>
                <c:pt idx="8602">
                  <c:v>41144.084723</c:v>
                </c:pt>
                <c:pt idx="8603">
                  <c:v>41144.085417000002</c:v>
                </c:pt>
                <c:pt idx="8604">
                  <c:v>41144.086111999997</c:v>
                </c:pt>
                <c:pt idx="8605">
                  <c:v>41144.086805999999</c:v>
                </c:pt>
                <c:pt idx="8606">
                  <c:v>41144.087500000001</c:v>
                </c:pt>
                <c:pt idx="8607">
                  <c:v>41144.088194999997</c:v>
                </c:pt>
                <c:pt idx="8608">
                  <c:v>41144.088888999999</c:v>
                </c:pt>
                <c:pt idx="8609">
                  <c:v>41144.089584000001</c:v>
                </c:pt>
                <c:pt idx="8610">
                  <c:v>41144.090278000003</c:v>
                </c:pt>
                <c:pt idx="8611">
                  <c:v>41144.090972999998</c:v>
                </c:pt>
                <c:pt idx="8612">
                  <c:v>41144.091667000001</c:v>
                </c:pt>
                <c:pt idx="8613">
                  <c:v>41144.092362000003</c:v>
                </c:pt>
                <c:pt idx="8614">
                  <c:v>41144.093055999998</c:v>
                </c:pt>
                <c:pt idx="8615">
                  <c:v>41144.09375</c:v>
                </c:pt>
                <c:pt idx="8616">
                  <c:v>41144.094445000002</c:v>
                </c:pt>
                <c:pt idx="8617">
                  <c:v>41144.095138999997</c:v>
                </c:pt>
                <c:pt idx="8618">
                  <c:v>41144.095834</c:v>
                </c:pt>
                <c:pt idx="8619">
                  <c:v>41144.096528000002</c:v>
                </c:pt>
                <c:pt idx="8620">
                  <c:v>41144.097222999997</c:v>
                </c:pt>
                <c:pt idx="8621">
                  <c:v>41144.097916999999</c:v>
                </c:pt>
                <c:pt idx="8622">
                  <c:v>41144.098612000002</c:v>
                </c:pt>
                <c:pt idx="8623">
                  <c:v>41144.099305999996</c:v>
                </c:pt>
                <c:pt idx="8624">
                  <c:v>41144.1</c:v>
                </c:pt>
                <c:pt idx="8625">
                  <c:v>41144.100695000001</c:v>
                </c:pt>
                <c:pt idx="8626">
                  <c:v>41144.101389000003</c:v>
                </c:pt>
                <c:pt idx="8627">
                  <c:v>41144.102083999998</c:v>
                </c:pt>
                <c:pt idx="8628">
                  <c:v>41144.102778</c:v>
                </c:pt>
                <c:pt idx="8629">
                  <c:v>41144.103473000003</c:v>
                </c:pt>
                <c:pt idx="8630">
                  <c:v>41144.104166999998</c:v>
                </c:pt>
                <c:pt idx="8631">
                  <c:v>41144.104862</c:v>
                </c:pt>
                <c:pt idx="8632">
                  <c:v>41144.105556000002</c:v>
                </c:pt>
                <c:pt idx="8633">
                  <c:v>41144.106249999997</c:v>
                </c:pt>
                <c:pt idx="8634">
                  <c:v>41144.106945</c:v>
                </c:pt>
                <c:pt idx="8635">
                  <c:v>41144.107639000002</c:v>
                </c:pt>
                <c:pt idx="8636">
                  <c:v>41144.108333999997</c:v>
                </c:pt>
                <c:pt idx="8637">
                  <c:v>41144.109027999999</c:v>
                </c:pt>
                <c:pt idx="8638">
                  <c:v>41144.109723000001</c:v>
                </c:pt>
                <c:pt idx="8639">
                  <c:v>41144.110417000004</c:v>
                </c:pt>
                <c:pt idx="8640">
                  <c:v>41144.111111999999</c:v>
                </c:pt>
                <c:pt idx="8641">
                  <c:v>41144.111806000001</c:v>
                </c:pt>
                <c:pt idx="8642">
                  <c:v>41144.112500000003</c:v>
                </c:pt>
                <c:pt idx="8643">
                  <c:v>41144.113194999998</c:v>
                </c:pt>
                <c:pt idx="8644">
                  <c:v>41144.113889</c:v>
                </c:pt>
                <c:pt idx="8645">
                  <c:v>41144.114584000003</c:v>
                </c:pt>
                <c:pt idx="8646">
                  <c:v>41144.115277999997</c:v>
                </c:pt>
                <c:pt idx="8647">
                  <c:v>41144.115973</c:v>
                </c:pt>
                <c:pt idx="8648">
                  <c:v>41144.116667000002</c:v>
                </c:pt>
                <c:pt idx="8649">
                  <c:v>41144.117361999997</c:v>
                </c:pt>
                <c:pt idx="8650">
                  <c:v>41144.118055999999</c:v>
                </c:pt>
                <c:pt idx="8651">
                  <c:v>41144.118750000001</c:v>
                </c:pt>
                <c:pt idx="8652">
                  <c:v>41144.119444999997</c:v>
                </c:pt>
                <c:pt idx="8653">
                  <c:v>41144.120138999999</c:v>
                </c:pt>
                <c:pt idx="8654">
                  <c:v>41144.120834000001</c:v>
                </c:pt>
                <c:pt idx="8655">
                  <c:v>41144.121528000003</c:v>
                </c:pt>
                <c:pt idx="8656">
                  <c:v>41144.122222999998</c:v>
                </c:pt>
                <c:pt idx="8657">
                  <c:v>41144.122917000001</c:v>
                </c:pt>
                <c:pt idx="8658">
                  <c:v>41144.123612000003</c:v>
                </c:pt>
                <c:pt idx="8659">
                  <c:v>41144.124305999998</c:v>
                </c:pt>
                <c:pt idx="8660">
                  <c:v>41144.125</c:v>
                </c:pt>
                <c:pt idx="8661">
                  <c:v>41144.125695000002</c:v>
                </c:pt>
                <c:pt idx="8662">
                  <c:v>41144.126388999997</c:v>
                </c:pt>
                <c:pt idx="8663">
                  <c:v>41144.127084</c:v>
                </c:pt>
                <c:pt idx="8664">
                  <c:v>41144.127778000002</c:v>
                </c:pt>
                <c:pt idx="8665">
                  <c:v>41144.128472999997</c:v>
                </c:pt>
                <c:pt idx="8666">
                  <c:v>41144.129166999999</c:v>
                </c:pt>
                <c:pt idx="8667">
                  <c:v>41144.129862000002</c:v>
                </c:pt>
                <c:pt idx="8668">
                  <c:v>41144.130555999996</c:v>
                </c:pt>
                <c:pt idx="8669">
                  <c:v>41144.131249999999</c:v>
                </c:pt>
                <c:pt idx="8670">
                  <c:v>41144.131945000001</c:v>
                </c:pt>
                <c:pt idx="8671">
                  <c:v>41144.132639000003</c:v>
                </c:pt>
                <c:pt idx="8672">
                  <c:v>41144.133333999998</c:v>
                </c:pt>
                <c:pt idx="8673">
                  <c:v>41144.134028</c:v>
                </c:pt>
                <c:pt idx="8674">
                  <c:v>41144.134723000003</c:v>
                </c:pt>
                <c:pt idx="8675">
                  <c:v>41144.135416999998</c:v>
                </c:pt>
                <c:pt idx="8676">
                  <c:v>41144.136112</c:v>
                </c:pt>
                <c:pt idx="8677">
                  <c:v>41144.136806000002</c:v>
                </c:pt>
                <c:pt idx="8678">
                  <c:v>41144.137499999997</c:v>
                </c:pt>
                <c:pt idx="8679">
                  <c:v>41144.138195</c:v>
                </c:pt>
                <c:pt idx="8680">
                  <c:v>41144.138889000002</c:v>
                </c:pt>
                <c:pt idx="8681">
                  <c:v>41144.139583999997</c:v>
                </c:pt>
                <c:pt idx="8682">
                  <c:v>41144.140277999999</c:v>
                </c:pt>
                <c:pt idx="8683">
                  <c:v>41144.140973000001</c:v>
                </c:pt>
                <c:pt idx="8684">
                  <c:v>41144.141667000004</c:v>
                </c:pt>
                <c:pt idx="8685">
                  <c:v>41144.142361999999</c:v>
                </c:pt>
                <c:pt idx="8686">
                  <c:v>41144.143056000001</c:v>
                </c:pt>
                <c:pt idx="8687">
                  <c:v>41144.143750000003</c:v>
                </c:pt>
                <c:pt idx="8688">
                  <c:v>41144.144444999998</c:v>
                </c:pt>
                <c:pt idx="8689">
                  <c:v>41144.145139</c:v>
                </c:pt>
                <c:pt idx="8690">
                  <c:v>41144.145834000003</c:v>
                </c:pt>
                <c:pt idx="8691">
                  <c:v>41144.146527999997</c:v>
                </c:pt>
                <c:pt idx="8692">
                  <c:v>41144.147223</c:v>
                </c:pt>
                <c:pt idx="8693">
                  <c:v>41144.147917000002</c:v>
                </c:pt>
                <c:pt idx="8694">
                  <c:v>41144.148611999997</c:v>
                </c:pt>
                <c:pt idx="8695">
                  <c:v>41144.149305999999</c:v>
                </c:pt>
                <c:pt idx="8696">
                  <c:v>41144.15</c:v>
                </c:pt>
                <c:pt idx="8697">
                  <c:v>41144.150694999997</c:v>
                </c:pt>
                <c:pt idx="8698">
                  <c:v>41144.151388999999</c:v>
                </c:pt>
                <c:pt idx="8699">
                  <c:v>41144.152084000001</c:v>
                </c:pt>
                <c:pt idx="8700">
                  <c:v>41144.152778000003</c:v>
                </c:pt>
                <c:pt idx="8701">
                  <c:v>41144.153472999998</c:v>
                </c:pt>
                <c:pt idx="8702">
                  <c:v>41144.154167000001</c:v>
                </c:pt>
                <c:pt idx="8703">
                  <c:v>41144.154862000003</c:v>
                </c:pt>
                <c:pt idx="8704">
                  <c:v>41144.155555999998</c:v>
                </c:pt>
                <c:pt idx="8705">
                  <c:v>41144.15625</c:v>
                </c:pt>
                <c:pt idx="8706">
                  <c:v>41144.156945000002</c:v>
                </c:pt>
                <c:pt idx="8707">
                  <c:v>41144.157638999997</c:v>
                </c:pt>
                <c:pt idx="8708">
                  <c:v>41144.158334</c:v>
                </c:pt>
                <c:pt idx="8709">
                  <c:v>41144.159028000002</c:v>
                </c:pt>
                <c:pt idx="8710">
                  <c:v>41144.159722999997</c:v>
                </c:pt>
                <c:pt idx="8711">
                  <c:v>41144.160416999999</c:v>
                </c:pt>
                <c:pt idx="8712">
                  <c:v>41144.161112000002</c:v>
                </c:pt>
                <c:pt idx="8713">
                  <c:v>41144.161805999996</c:v>
                </c:pt>
                <c:pt idx="8714">
                  <c:v>41144.162499999999</c:v>
                </c:pt>
                <c:pt idx="8715">
                  <c:v>41144.163195000001</c:v>
                </c:pt>
                <c:pt idx="8716">
                  <c:v>41144.163889000003</c:v>
                </c:pt>
                <c:pt idx="8717">
                  <c:v>41144.164583999998</c:v>
                </c:pt>
                <c:pt idx="8718">
                  <c:v>41144.165278</c:v>
                </c:pt>
                <c:pt idx="8719">
                  <c:v>41144.165973000003</c:v>
                </c:pt>
                <c:pt idx="8720">
                  <c:v>41144.166666999998</c:v>
                </c:pt>
                <c:pt idx="8721">
                  <c:v>41144.167362</c:v>
                </c:pt>
                <c:pt idx="8722">
                  <c:v>41144.168056000002</c:v>
                </c:pt>
                <c:pt idx="8723">
                  <c:v>41144.168749999997</c:v>
                </c:pt>
                <c:pt idx="8724">
                  <c:v>41144.169445</c:v>
                </c:pt>
                <c:pt idx="8725">
                  <c:v>41144.170139000002</c:v>
                </c:pt>
                <c:pt idx="8726">
                  <c:v>41144.170833999997</c:v>
                </c:pt>
                <c:pt idx="8727">
                  <c:v>41144.171527999999</c:v>
                </c:pt>
                <c:pt idx="8728">
                  <c:v>41144.172223000001</c:v>
                </c:pt>
                <c:pt idx="8729">
                  <c:v>41144.172917000004</c:v>
                </c:pt>
                <c:pt idx="8730">
                  <c:v>41144.173611999999</c:v>
                </c:pt>
                <c:pt idx="8731">
                  <c:v>41144.174306000001</c:v>
                </c:pt>
                <c:pt idx="8732">
                  <c:v>41144.175000000003</c:v>
                </c:pt>
                <c:pt idx="8733">
                  <c:v>41144.175694999998</c:v>
                </c:pt>
                <c:pt idx="8734">
                  <c:v>41144.176389</c:v>
                </c:pt>
                <c:pt idx="8735">
                  <c:v>41144.177084000003</c:v>
                </c:pt>
                <c:pt idx="8736">
                  <c:v>41144.177777999997</c:v>
                </c:pt>
                <c:pt idx="8737">
                  <c:v>41144.178473</c:v>
                </c:pt>
                <c:pt idx="8738">
                  <c:v>41144.179167000002</c:v>
                </c:pt>
                <c:pt idx="8739">
                  <c:v>41144.179861999997</c:v>
                </c:pt>
                <c:pt idx="8740">
                  <c:v>41144.180555999999</c:v>
                </c:pt>
                <c:pt idx="8741">
                  <c:v>41144.181250000001</c:v>
                </c:pt>
                <c:pt idx="8742">
                  <c:v>41144.181944999997</c:v>
                </c:pt>
                <c:pt idx="8743">
                  <c:v>41144.182638999999</c:v>
                </c:pt>
                <c:pt idx="8744">
                  <c:v>41144.183334000001</c:v>
                </c:pt>
                <c:pt idx="8745">
                  <c:v>41144.184028000003</c:v>
                </c:pt>
                <c:pt idx="8746">
                  <c:v>41144.184722999998</c:v>
                </c:pt>
                <c:pt idx="8747">
                  <c:v>41144.185417000001</c:v>
                </c:pt>
                <c:pt idx="8748">
                  <c:v>41144.186112000003</c:v>
                </c:pt>
                <c:pt idx="8749">
                  <c:v>41144.186805999998</c:v>
                </c:pt>
                <c:pt idx="8750">
                  <c:v>41144.1875</c:v>
                </c:pt>
                <c:pt idx="8751">
                  <c:v>41144.188195000002</c:v>
                </c:pt>
                <c:pt idx="8752">
                  <c:v>41144.188888999997</c:v>
                </c:pt>
                <c:pt idx="8753">
                  <c:v>41144.189584</c:v>
                </c:pt>
                <c:pt idx="8754">
                  <c:v>41144.190278000002</c:v>
                </c:pt>
                <c:pt idx="8755">
                  <c:v>41144.190972999997</c:v>
                </c:pt>
                <c:pt idx="8756">
                  <c:v>41144.191666999999</c:v>
                </c:pt>
                <c:pt idx="8757">
                  <c:v>41144.192362000002</c:v>
                </c:pt>
                <c:pt idx="8758">
                  <c:v>41144.193055999996</c:v>
                </c:pt>
                <c:pt idx="8759">
                  <c:v>41144.193749999999</c:v>
                </c:pt>
                <c:pt idx="8760">
                  <c:v>41144.194445000001</c:v>
                </c:pt>
                <c:pt idx="8761">
                  <c:v>41144.195139000003</c:v>
                </c:pt>
                <c:pt idx="8762">
                  <c:v>41144.195833999998</c:v>
                </c:pt>
                <c:pt idx="8763">
                  <c:v>41144.196528</c:v>
                </c:pt>
                <c:pt idx="8764">
                  <c:v>41144.197223000003</c:v>
                </c:pt>
                <c:pt idx="8765">
                  <c:v>41144.197916999998</c:v>
                </c:pt>
                <c:pt idx="8766">
                  <c:v>41144.198612</c:v>
                </c:pt>
                <c:pt idx="8767">
                  <c:v>41144.199306000002</c:v>
                </c:pt>
                <c:pt idx="8768">
                  <c:v>41144.199999999997</c:v>
                </c:pt>
                <c:pt idx="8769">
                  <c:v>41144.200695</c:v>
                </c:pt>
                <c:pt idx="8770">
                  <c:v>41144.201389000002</c:v>
                </c:pt>
                <c:pt idx="8771">
                  <c:v>41144.202083999997</c:v>
                </c:pt>
                <c:pt idx="8772">
                  <c:v>41144.202777999999</c:v>
                </c:pt>
                <c:pt idx="8773">
                  <c:v>41144.203473000001</c:v>
                </c:pt>
                <c:pt idx="8774">
                  <c:v>41144.204167000004</c:v>
                </c:pt>
                <c:pt idx="8775">
                  <c:v>41144.204861999999</c:v>
                </c:pt>
                <c:pt idx="8776">
                  <c:v>41144.205556000001</c:v>
                </c:pt>
                <c:pt idx="8777">
                  <c:v>41144.206250000003</c:v>
                </c:pt>
                <c:pt idx="8778">
                  <c:v>41144.206944999998</c:v>
                </c:pt>
                <c:pt idx="8779">
                  <c:v>41144.207639</c:v>
                </c:pt>
                <c:pt idx="8780">
                  <c:v>41144.208334000003</c:v>
                </c:pt>
                <c:pt idx="8781">
                  <c:v>41144.209027999997</c:v>
                </c:pt>
                <c:pt idx="8782">
                  <c:v>41144.209723</c:v>
                </c:pt>
                <c:pt idx="8783">
                  <c:v>41144.210417000002</c:v>
                </c:pt>
                <c:pt idx="8784">
                  <c:v>41144.211111999997</c:v>
                </c:pt>
                <c:pt idx="8785">
                  <c:v>41144.211805999999</c:v>
                </c:pt>
                <c:pt idx="8786">
                  <c:v>41144.212500000001</c:v>
                </c:pt>
                <c:pt idx="8787">
                  <c:v>41144.213194999997</c:v>
                </c:pt>
                <c:pt idx="8788">
                  <c:v>41144.213888999999</c:v>
                </c:pt>
                <c:pt idx="8789">
                  <c:v>41144.214584000001</c:v>
                </c:pt>
                <c:pt idx="8790">
                  <c:v>41144.215278000003</c:v>
                </c:pt>
                <c:pt idx="8791">
                  <c:v>41144.215972999998</c:v>
                </c:pt>
                <c:pt idx="8792">
                  <c:v>41144.216667000001</c:v>
                </c:pt>
                <c:pt idx="8793">
                  <c:v>41144.217362000003</c:v>
                </c:pt>
                <c:pt idx="8794">
                  <c:v>41144.218055999998</c:v>
                </c:pt>
                <c:pt idx="8795">
                  <c:v>41144.21875</c:v>
                </c:pt>
                <c:pt idx="8796">
                  <c:v>41144.219445000002</c:v>
                </c:pt>
                <c:pt idx="8797">
                  <c:v>41144.220138999997</c:v>
                </c:pt>
                <c:pt idx="8798">
                  <c:v>41144.220834</c:v>
                </c:pt>
                <c:pt idx="8799">
                  <c:v>41144.221528000002</c:v>
                </c:pt>
                <c:pt idx="8800">
                  <c:v>41144.222222999997</c:v>
                </c:pt>
                <c:pt idx="8801">
                  <c:v>41144.222916999999</c:v>
                </c:pt>
                <c:pt idx="8802">
                  <c:v>41144.223612000002</c:v>
                </c:pt>
                <c:pt idx="8803">
                  <c:v>41144.224305999996</c:v>
                </c:pt>
                <c:pt idx="8804">
                  <c:v>41144.224999999999</c:v>
                </c:pt>
                <c:pt idx="8805">
                  <c:v>41144.225695000001</c:v>
                </c:pt>
                <c:pt idx="8806">
                  <c:v>41144.226389000003</c:v>
                </c:pt>
                <c:pt idx="8807">
                  <c:v>41144.227083999998</c:v>
                </c:pt>
                <c:pt idx="8808">
                  <c:v>41144.227778</c:v>
                </c:pt>
                <c:pt idx="8809">
                  <c:v>41144.228473000003</c:v>
                </c:pt>
                <c:pt idx="8810">
                  <c:v>41144.229166999998</c:v>
                </c:pt>
                <c:pt idx="8811">
                  <c:v>41144.229862</c:v>
                </c:pt>
                <c:pt idx="8812">
                  <c:v>41144.230556000002</c:v>
                </c:pt>
                <c:pt idx="8813">
                  <c:v>41144.231249999997</c:v>
                </c:pt>
                <c:pt idx="8814">
                  <c:v>41144.231945</c:v>
                </c:pt>
                <c:pt idx="8815">
                  <c:v>41144.232639000002</c:v>
                </c:pt>
                <c:pt idx="8816">
                  <c:v>41144.233333999997</c:v>
                </c:pt>
                <c:pt idx="8817">
                  <c:v>41144.234027999999</c:v>
                </c:pt>
                <c:pt idx="8818">
                  <c:v>41144.234723000001</c:v>
                </c:pt>
                <c:pt idx="8819">
                  <c:v>41144.235417000004</c:v>
                </c:pt>
                <c:pt idx="8820">
                  <c:v>41144.236111999999</c:v>
                </c:pt>
                <c:pt idx="8821">
                  <c:v>41144.236806000001</c:v>
                </c:pt>
                <c:pt idx="8822">
                  <c:v>41144.237500000003</c:v>
                </c:pt>
                <c:pt idx="8823">
                  <c:v>41144.238194999998</c:v>
                </c:pt>
                <c:pt idx="8824">
                  <c:v>41144.238889</c:v>
                </c:pt>
                <c:pt idx="8825">
                  <c:v>41144.239584000003</c:v>
                </c:pt>
                <c:pt idx="8826">
                  <c:v>41144.240277999997</c:v>
                </c:pt>
                <c:pt idx="8827">
                  <c:v>41144.240973</c:v>
                </c:pt>
                <c:pt idx="8828">
                  <c:v>41144.241667000002</c:v>
                </c:pt>
                <c:pt idx="8829">
                  <c:v>41144.242361999997</c:v>
                </c:pt>
                <c:pt idx="8830">
                  <c:v>41144.243055999999</c:v>
                </c:pt>
                <c:pt idx="8831">
                  <c:v>41144.243750000001</c:v>
                </c:pt>
                <c:pt idx="8832">
                  <c:v>41144.244444999997</c:v>
                </c:pt>
                <c:pt idx="8833">
                  <c:v>41144.245138999999</c:v>
                </c:pt>
                <c:pt idx="8834">
                  <c:v>41144.245834000001</c:v>
                </c:pt>
                <c:pt idx="8835">
                  <c:v>41144.246528000003</c:v>
                </c:pt>
                <c:pt idx="8836">
                  <c:v>41144.247222999998</c:v>
                </c:pt>
                <c:pt idx="8837">
                  <c:v>41144.247917000001</c:v>
                </c:pt>
                <c:pt idx="8838">
                  <c:v>41144.248612000003</c:v>
                </c:pt>
                <c:pt idx="8839">
                  <c:v>41144.249305999998</c:v>
                </c:pt>
                <c:pt idx="8840">
                  <c:v>41144.25</c:v>
                </c:pt>
                <c:pt idx="8841">
                  <c:v>41144.250695000002</c:v>
                </c:pt>
                <c:pt idx="8842">
                  <c:v>41144.251388999997</c:v>
                </c:pt>
                <c:pt idx="8843">
                  <c:v>41144.252084</c:v>
                </c:pt>
                <c:pt idx="8844">
                  <c:v>41144.252778000002</c:v>
                </c:pt>
                <c:pt idx="8845">
                  <c:v>41144.253472999997</c:v>
                </c:pt>
                <c:pt idx="8846">
                  <c:v>41144.254166999999</c:v>
                </c:pt>
                <c:pt idx="8847">
                  <c:v>41144.254862000002</c:v>
                </c:pt>
                <c:pt idx="8848">
                  <c:v>41144.255555999996</c:v>
                </c:pt>
                <c:pt idx="8849">
                  <c:v>41144.256249999999</c:v>
                </c:pt>
                <c:pt idx="8850">
                  <c:v>41144.256945000001</c:v>
                </c:pt>
                <c:pt idx="8851">
                  <c:v>41144.257639000003</c:v>
                </c:pt>
                <c:pt idx="8852">
                  <c:v>41144.258333999998</c:v>
                </c:pt>
                <c:pt idx="8853">
                  <c:v>41144.259028</c:v>
                </c:pt>
                <c:pt idx="8854">
                  <c:v>41144.259723000003</c:v>
                </c:pt>
                <c:pt idx="8855">
                  <c:v>41144.260416999998</c:v>
                </c:pt>
                <c:pt idx="8856">
                  <c:v>41144.261112</c:v>
                </c:pt>
                <c:pt idx="8857">
                  <c:v>41144.261806000002</c:v>
                </c:pt>
                <c:pt idx="8858">
                  <c:v>41144.262499999997</c:v>
                </c:pt>
                <c:pt idx="8859">
                  <c:v>41144.263195</c:v>
                </c:pt>
                <c:pt idx="8860">
                  <c:v>41144.263889000002</c:v>
                </c:pt>
                <c:pt idx="8861">
                  <c:v>41144.264583999997</c:v>
                </c:pt>
                <c:pt idx="8862">
                  <c:v>41144.265277999999</c:v>
                </c:pt>
                <c:pt idx="8863">
                  <c:v>41144.265973000001</c:v>
                </c:pt>
                <c:pt idx="8864">
                  <c:v>41144.266667000004</c:v>
                </c:pt>
                <c:pt idx="8865">
                  <c:v>41144.267361999999</c:v>
                </c:pt>
                <c:pt idx="8866">
                  <c:v>41144.268056000001</c:v>
                </c:pt>
                <c:pt idx="8867">
                  <c:v>41144.268750000003</c:v>
                </c:pt>
                <c:pt idx="8868">
                  <c:v>41144.269444999998</c:v>
                </c:pt>
                <c:pt idx="8869">
                  <c:v>41144.270139</c:v>
                </c:pt>
                <c:pt idx="8870">
                  <c:v>41144.270834000003</c:v>
                </c:pt>
                <c:pt idx="8871">
                  <c:v>41144.271527999997</c:v>
                </c:pt>
                <c:pt idx="8872">
                  <c:v>41144.272223</c:v>
                </c:pt>
                <c:pt idx="8873">
                  <c:v>41144.272917000002</c:v>
                </c:pt>
                <c:pt idx="8874">
                  <c:v>41144.273611999997</c:v>
                </c:pt>
                <c:pt idx="8875">
                  <c:v>41144.274305999999</c:v>
                </c:pt>
                <c:pt idx="8876">
                  <c:v>41144.275000000001</c:v>
                </c:pt>
                <c:pt idx="8877">
                  <c:v>41144.275694999997</c:v>
                </c:pt>
                <c:pt idx="8878">
                  <c:v>41144.276388999999</c:v>
                </c:pt>
                <c:pt idx="8879">
                  <c:v>41144.277084000001</c:v>
                </c:pt>
                <c:pt idx="8880">
                  <c:v>41144.277778000003</c:v>
                </c:pt>
                <c:pt idx="8881">
                  <c:v>41144.278472999998</c:v>
                </c:pt>
                <c:pt idx="8882">
                  <c:v>41144.279167000001</c:v>
                </c:pt>
                <c:pt idx="8883">
                  <c:v>41144.279862000003</c:v>
                </c:pt>
                <c:pt idx="8884">
                  <c:v>41144.280555999998</c:v>
                </c:pt>
                <c:pt idx="8885">
                  <c:v>41144.28125</c:v>
                </c:pt>
                <c:pt idx="8886">
                  <c:v>41144.281945000002</c:v>
                </c:pt>
                <c:pt idx="8887">
                  <c:v>41144.282638999997</c:v>
                </c:pt>
                <c:pt idx="8888">
                  <c:v>41144.283334</c:v>
                </c:pt>
                <c:pt idx="8889">
                  <c:v>41144.284028000002</c:v>
                </c:pt>
                <c:pt idx="8890">
                  <c:v>41144.284722999997</c:v>
                </c:pt>
                <c:pt idx="8891">
                  <c:v>41144.285416999999</c:v>
                </c:pt>
                <c:pt idx="8892">
                  <c:v>41144.286112000002</c:v>
                </c:pt>
                <c:pt idx="8893">
                  <c:v>41144.286805999996</c:v>
                </c:pt>
                <c:pt idx="8894">
                  <c:v>41144.287499999999</c:v>
                </c:pt>
                <c:pt idx="8895">
                  <c:v>41144.288195000001</c:v>
                </c:pt>
                <c:pt idx="8896">
                  <c:v>41144.288889000003</c:v>
                </c:pt>
                <c:pt idx="8897">
                  <c:v>41144.289583999998</c:v>
                </c:pt>
                <c:pt idx="8898">
                  <c:v>41144.290278</c:v>
                </c:pt>
                <c:pt idx="8899">
                  <c:v>41144.290973000003</c:v>
                </c:pt>
                <c:pt idx="8900">
                  <c:v>41144.291666999998</c:v>
                </c:pt>
                <c:pt idx="8901">
                  <c:v>41144.292362</c:v>
                </c:pt>
                <c:pt idx="8902">
                  <c:v>41144.293056000002</c:v>
                </c:pt>
                <c:pt idx="8903">
                  <c:v>41144.293749999997</c:v>
                </c:pt>
                <c:pt idx="8904">
                  <c:v>41144.294445</c:v>
                </c:pt>
                <c:pt idx="8905">
                  <c:v>41144.295139000002</c:v>
                </c:pt>
                <c:pt idx="8906">
                  <c:v>41144.295833999997</c:v>
                </c:pt>
                <c:pt idx="8907">
                  <c:v>41144.296527999999</c:v>
                </c:pt>
                <c:pt idx="8908">
                  <c:v>41144.297223000001</c:v>
                </c:pt>
                <c:pt idx="8909">
                  <c:v>41144.297917000004</c:v>
                </c:pt>
                <c:pt idx="8910">
                  <c:v>41144.298611999999</c:v>
                </c:pt>
                <c:pt idx="8911">
                  <c:v>41144.299306000001</c:v>
                </c:pt>
                <c:pt idx="8912">
                  <c:v>41144.300000000003</c:v>
                </c:pt>
                <c:pt idx="8913">
                  <c:v>41144.300694999998</c:v>
                </c:pt>
                <c:pt idx="8914">
                  <c:v>41144.301389</c:v>
                </c:pt>
                <c:pt idx="8915">
                  <c:v>41144.302084000003</c:v>
                </c:pt>
                <c:pt idx="8916">
                  <c:v>41144.302777999997</c:v>
                </c:pt>
                <c:pt idx="8917">
                  <c:v>41144.303473</c:v>
                </c:pt>
                <c:pt idx="8918">
                  <c:v>41144.304167000002</c:v>
                </c:pt>
                <c:pt idx="8919">
                  <c:v>41144.304861999997</c:v>
                </c:pt>
                <c:pt idx="8920">
                  <c:v>41144.305555999999</c:v>
                </c:pt>
                <c:pt idx="8921">
                  <c:v>41144.306250000001</c:v>
                </c:pt>
                <c:pt idx="8922">
                  <c:v>41144.306944999997</c:v>
                </c:pt>
                <c:pt idx="8923">
                  <c:v>41144.307638999999</c:v>
                </c:pt>
                <c:pt idx="8924">
                  <c:v>41144.308334000001</c:v>
                </c:pt>
                <c:pt idx="8925">
                  <c:v>41144.309028000003</c:v>
                </c:pt>
                <c:pt idx="8926">
                  <c:v>41144.309722999998</c:v>
                </c:pt>
                <c:pt idx="8927">
                  <c:v>41144.310417000001</c:v>
                </c:pt>
                <c:pt idx="8928">
                  <c:v>41144.311112000003</c:v>
                </c:pt>
                <c:pt idx="8929">
                  <c:v>41144.311805999998</c:v>
                </c:pt>
                <c:pt idx="8930">
                  <c:v>41144.3125</c:v>
                </c:pt>
                <c:pt idx="8931">
                  <c:v>41144.313195000002</c:v>
                </c:pt>
                <c:pt idx="8932">
                  <c:v>41144.313888999997</c:v>
                </c:pt>
                <c:pt idx="8933">
                  <c:v>41144.314584</c:v>
                </c:pt>
                <c:pt idx="8934">
                  <c:v>41144.315278000002</c:v>
                </c:pt>
                <c:pt idx="8935">
                  <c:v>41144.315972999997</c:v>
                </c:pt>
                <c:pt idx="8936">
                  <c:v>41144.316666999999</c:v>
                </c:pt>
                <c:pt idx="8937">
                  <c:v>41144.317362000002</c:v>
                </c:pt>
                <c:pt idx="8938">
                  <c:v>41144.318055999996</c:v>
                </c:pt>
                <c:pt idx="8939">
                  <c:v>41144.318749999999</c:v>
                </c:pt>
                <c:pt idx="8940">
                  <c:v>41144.319445000001</c:v>
                </c:pt>
                <c:pt idx="8941">
                  <c:v>41144.320139000003</c:v>
                </c:pt>
                <c:pt idx="8942">
                  <c:v>41144.320833999998</c:v>
                </c:pt>
                <c:pt idx="8943">
                  <c:v>41144.321528</c:v>
                </c:pt>
                <c:pt idx="8944">
                  <c:v>41144.322223000003</c:v>
                </c:pt>
                <c:pt idx="8945">
                  <c:v>41144.322916999998</c:v>
                </c:pt>
                <c:pt idx="8946">
                  <c:v>41144.323612</c:v>
                </c:pt>
                <c:pt idx="8947">
                  <c:v>41144.324306000002</c:v>
                </c:pt>
                <c:pt idx="8948">
                  <c:v>41144.324999999997</c:v>
                </c:pt>
                <c:pt idx="8949">
                  <c:v>41144.325695</c:v>
                </c:pt>
                <c:pt idx="8950">
                  <c:v>41144.326389000002</c:v>
                </c:pt>
                <c:pt idx="8951">
                  <c:v>41144.327083999997</c:v>
                </c:pt>
                <c:pt idx="8952">
                  <c:v>41144.327777999999</c:v>
                </c:pt>
                <c:pt idx="8953">
                  <c:v>41144.328473000001</c:v>
                </c:pt>
                <c:pt idx="8954">
                  <c:v>41144.329167000004</c:v>
                </c:pt>
                <c:pt idx="8955">
                  <c:v>41144.329861999999</c:v>
                </c:pt>
                <c:pt idx="8956">
                  <c:v>41144.330556000001</c:v>
                </c:pt>
                <c:pt idx="8957">
                  <c:v>41144.331250000003</c:v>
                </c:pt>
                <c:pt idx="8958">
                  <c:v>41144.331944999998</c:v>
                </c:pt>
                <c:pt idx="8959">
                  <c:v>41144.332639</c:v>
                </c:pt>
                <c:pt idx="8960">
                  <c:v>41144.333334000003</c:v>
                </c:pt>
                <c:pt idx="8961">
                  <c:v>41144.334027999997</c:v>
                </c:pt>
                <c:pt idx="8962">
                  <c:v>41144.334723</c:v>
                </c:pt>
                <c:pt idx="8963">
                  <c:v>41144.335417000002</c:v>
                </c:pt>
                <c:pt idx="8964">
                  <c:v>41144.336111999997</c:v>
                </c:pt>
                <c:pt idx="8965">
                  <c:v>41144.336805999999</c:v>
                </c:pt>
                <c:pt idx="8966">
                  <c:v>41144.337500000001</c:v>
                </c:pt>
                <c:pt idx="8967">
                  <c:v>41144.338194999997</c:v>
                </c:pt>
                <c:pt idx="8968">
                  <c:v>41144.338888999999</c:v>
                </c:pt>
                <c:pt idx="8969">
                  <c:v>41144.339584000001</c:v>
                </c:pt>
                <c:pt idx="8970">
                  <c:v>41144.340278000003</c:v>
                </c:pt>
                <c:pt idx="8971">
                  <c:v>41144.340972999998</c:v>
                </c:pt>
                <c:pt idx="8972">
                  <c:v>41144.341667000001</c:v>
                </c:pt>
                <c:pt idx="8973">
                  <c:v>41144.342362000003</c:v>
                </c:pt>
                <c:pt idx="8974">
                  <c:v>41144.343055999998</c:v>
                </c:pt>
                <c:pt idx="8975">
                  <c:v>41144.34375</c:v>
                </c:pt>
                <c:pt idx="8976">
                  <c:v>41144.344445000002</c:v>
                </c:pt>
                <c:pt idx="8977">
                  <c:v>41144.345138999997</c:v>
                </c:pt>
                <c:pt idx="8978">
                  <c:v>41144.345834</c:v>
                </c:pt>
                <c:pt idx="8979">
                  <c:v>41144.346528000002</c:v>
                </c:pt>
                <c:pt idx="8980">
                  <c:v>41144.347222999997</c:v>
                </c:pt>
                <c:pt idx="8981">
                  <c:v>41144.347916999999</c:v>
                </c:pt>
                <c:pt idx="8982">
                  <c:v>41144.348612000002</c:v>
                </c:pt>
                <c:pt idx="8983">
                  <c:v>41144.349305999996</c:v>
                </c:pt>
                <c:pt idx="8984">
                  <c:v>41144.35</c:v>
                </c:pt>
                <c:pt idx="8985">
                  <c:v>41144.350695000001</c:v>
                </c:pt>
                <c:pt idx="8986">
                  <c:v>41144.351389000003</c:v>
                </c:pt>
                <c:pt idx="8987">
                  <c:v>41144.352083999998</c:v>
                </c:pt>
                <c:pt idx="8988">
                  <c:v>41144.352778</c:v>
                </c:pt>
                <c:pt idx="8989">
                  <c:v>41144.353473000003</c:v>
                </c:pt>
                <c:pt idx="8990">
                  <c:v>41144.354166999998</c:v>
                </c:pt>
                <c:pt idx="8991">
                  <c:v>41144.354862</c:v>
                </c:pt>
                <c:pt idx="8992">
                  <c:v>41144.355556000002</c:v>
                </c:pt>
                <c:pt idx="8993">
                  <c:v>41144.356249999997</c:v>
                </c:pt>
                <c:pt idx="8994">
                  <c:v>41144.356945</c:v>
                </c:pt>
                <c:pt idx="8995">
                  <c:v>41144.357639000002</c:v>
                </c:pt>
                <c:pt idx="8996">
                  <c:v>41144.358333999997</c:v>
                </c:pt>
                <c:pt idx="8997">
                  <c:v>41144.359027999999</c:v>
                </c:pt>
                <c:pt idx="8998">
                  <c:v>41144.359723000001</c:v>
                </c:pt>
                <c:pt idx="8999">
                  <c:v>41144.360417000004</c:v>
                </c:pt>
                <c:pt idx="9000">
                  <c:v>41144.361111999999</c:v>
                </c:pt>
                <c:pt idx="9001">
                  <c:v>41144.361806000001</c:v>
                </c:pt>
                <c:pt idx="9002">
                  <c:v>41144.362500000003</c:v>
                </c:pt>
                <c:pt idx="9003">
                  <c:v>41144.363194999998</c:v>
                </c:pt>
                <c:pt idx="9004">
                  <c:v>41144.363889</c:v>
                </c:pt>
                <c:pt idx="9005">
                  <c:v>41144.364584000003</c:v>
                </c:pt>
                <c:pt idx="9006">
                  <c:v>41144.365277999997</c:v>
                </c:pt>
                <c:pt idx="9007">
                  <c:v>41144.365973</c:v>
                </c:pt>
                <c:pt idx="9008">
                  <c:v>41144.366667000002</c:v>
                </c:pt>
                <c:pt idx="9009">
                  <c:v>41144.367361999997</c:v>
                </c:pt>
                <c:pt idx="9010">
                  <c:v>41144.368055999999</c:v>
                </c:pt>
                <c:pt idx="9011">
                  <c:v>41144.368750000001</c:v>
                </c:pt>
                <c:pt idx="9012">
                  <c:v>41144.369444999997</c:v>
                </c:pt>
                <c:pt idx="9013">
                  <c:v>41144.370138999999</c:v>
                </c:pt>
                <c:pt idx="9014">
                  <c:v>41144.370834000001</c:v>
                </c:pt>
                <c:pt idx="9015">
                  <c:v>41144.371528000003</c:v>
                </c:pt>
                <c:pt idx="9016">
                  <c:v>41144.372222999998</c:v>
                </c:pt>
                <c:pt idx="9017">
                  <c:v>41144.372917000001</c:v>
                </c:pt>
                <c:pt idx="9018">
                  <c:v>41144.373612000003</c:v>
                </c:pt>
                <c:pt idx="9019">
                  <c:v>41144.374305999998</c:v>
                </c:pt>
                <c:pt idx="9020">
                  <c:v>41144.375</c:v>
                </c:pt>
                <c:pt idx="9021">
                  <c:v>41144.375695000002</c:v>
                </c:pt>
                <c:pt idx="9022">
                  <c:v>41144.376388999997</c:v>
                </c:pt>
                <c:pt idx="9023">
                  <c:v>41144.377084</c:v>
                </c:pt>
                <c:pt idx="9024">
                  <c:v>41144.377778000002</c:v>
                </c:pt>
                <c:pt idx="9025">
                  <c:v>41144.378472999997</c:v>
                </c:pt>
                <c:pt idx="9026">
                  <c:v>41144.379166999999</c:v>
                </c:pt>
                <c:pt idx="9027">
                  <c:v>41144.379862000002</c:v>
                </c:pt>
                <c:pt idx="9028">
                  <c:v>41144.380555999996</c:v>
                </c:pt>
                <c:pt idx="9029">
                  <c:v>41144.381249999999</c:v>
                </c:pt>
                <c:pt idx="9030">
                  <c:v>41144.381945000001</c:v>
                </c:pt>
                <c:pt idx="9031">
                  <c:v>41144.382639000003</c:v>
                </c:pt>
                <c:pt idx="9032">
                  <c:v>41144.383333999998</c:v>
                </c:pt>
                <c:pt idx="9033">
                  <c:v>41144.384028</c:v>
                </c:pt>
                <c:pt idx="9034">
                  <c:v>41144.384723000003</c:v>
                </c:pt>
                <c:pt idx="9035">
                  <c:v>41144.385416999998</c:v>
                </c:pt>
                <c:pt idx="9036">
                  <c:v>41144.386112</c:v>
                </c:pt>
                <c:pt idx="9037">
                  <c:v>41144.386806000002</c:v>
                </c:pt>
                <c:pt idx="9038">
                  <c:v>41144.387499999997</c:v>
                </c:pt>
                <c:pt idx="9039">
                  <c:v>41144.388195</c:v>
                </c:pt>
                <c:pt idx="9040">
                  <c:v>41144.388889000002</c:v>
                </c:pt>
                <c:pt idx="9041">
                  <c:v>41144.389583999997</c:v>
                </c:pt>
                <c:pt idx="9042">
                  <c:v>41144.390277999999</c:v>
                </c:pt>
                <c:pt idx="9043">
                  <c:v>41144.390973000001</c:v>
                </c:pt>
                <c:pt idx="9044">
                  <c:v>41144.391667000004</c:v>
                </c:pt>
                <c:pt idx="9045">
                  <c:v>41144.392361999999</c:v>
                </c:pt>
                <c:pt idx="9046">
                  <c:v>41144.393056000001</c:v>
                </c:pt>
                <c:pt idx="9047">
                  <c:v>41144.393750000003</c:v>
                </c:pt>
                <c:pt idx="9048">
                  <c:v>41144.394444999998</c:v>
                </c:pt>
                <c:pt idx="9049">
                  <c:v>41144.395139</c:v>
                </c:pt>
                <c:pt idx="9050">
                  <c:v>41144.395834000003</c:v>
                </c:pt>
                <c:pt idx="9051">
                  <c:v>41144.396527999997</c:v>
                </c:pt>
                <c:pt idx="9052">
                  <c:v>41144.397223</c:v>
                </c:pt>
                <c:pt idx="9053">
                  <c:v>41144.397917000002</c:v>
                </c:pt>
                <c:pt idx="9054">
                  <c:v>41144.398611999997</c:v>
                </c:pt>
                <c:pt idx="9055">
                  <c:v>41144.399305999999</c:v>
                </c:pt>
                <c:pt idx="9056">
                  <c:v>41144.400000000001</c:v>
                </c:pt>
                <c:pt idx="9057">
                  <c:v>41144.400694999997</c:v>
                </c:pt>
                <c:pt idx="9058">
                  <c:v>41144.401388999999</c:v>
                </c:pt>
                <c:pt idx="9059">
                  <c:v>41144.402084000001</c:v>
                </c:pt>
                <c:pt idx="9060">
                  <c:v>41144.402778000003</c:v>
                </c:pt>
                <c:pt idx="9061">
                  <c:v>41144.403472999998</c:v>
                </c:pt>
                <c:pt idx="9062">
                  <c:v>41144.404167000001</c:v>
                </c:pt>
                <c:pt idx="9063">
                  <c:v>41144.404862000003</c:v>
                </c:pt>
                <c:pt idx="9064">
                  <c:v>41144.405555999998</c:v>
                </c:pt>
                <c:pt idx="9065">
                  <c:v>41144.40625</c:v>
                </c:pt>
                <c:pt idx="9066">
                  <c:v>41144.406945000002</c:v>
                </c:pt>
                <c:pt idx="9067">
                  <c:v>41144.407638999997</c:v>
                </c:pt>
                <c:pt idx="9068">
                  <c:v>41144.408334</c:v>
                </c:pt>
                <c:pt idx="9069">
                  <c:v>41144.409028000002</c:v>
                </c:pt>
                <c:pt idx="9070">
                  <c:v>41144.409722999997</c:v>
                </c:pt>
                <c:pt idx="9071">
                  <c:v>41144.410416999999</c:v>
                </c:pt>
                <c:pt idx="9072">
                  <c:v>41144.411112000002</c:v>
                </c:pt>
                <c:pt idx="9073">
                  <c:v>41144.411805999996</c:v>
                </c:pt>
                <c:pt idx="9074">
                  <c:v>41144.412499999999</c:v>
                </c:pt>
                <c:pt idx="9075">
                  <c:v>41144.413195000001</c:v>
                </c:pt>
                <c:pt idx="9076">
                  <c:v>41144.413889000003</c:v>
                </c:pt>
                <c:pt idx="9077">
                  <c:v>41144.414583999998</c:v>
                </c:pt>
                <c:pt idx="9078">
                  <c:v>41144.415278</c:v>
                </c:pt>
                <c:pt idx="9079">
                  <c:v>41144.415973000003</c:v>
                </c:pt>
                <c:pt idx="9080">
                  <c:v>41144.416666999998</c:v>
                </c:pt>
                <c:pt idx="9081">
                  <c:v>41144.417362</c:v>
                </c:pt>
                <c:pt idx="9082">
                  <c:v>41144.418056000002</c:v>
                </c:pt>
                <c:pt idx="9083">
                  <c:v>41144.418749999997</c:v>
                </c:pt>
                <c:pt idx="9084">
                  <c:v>41144.419445</c:v>
                </c:pt>
                <c:pt idx="9085">
                  <c:v>41144.420139000002</c:v>
                </c:pt>
                <c:pt idx="9086">
                  <c:v>41144.420833999997</c:v>
                </c:pt>
                <c:pt idx="9087">
                  <c:v>41144.421527999999</c:v>
                </c:pt>
                <c:pt idx="9088">
                  <c:v>41144.422223000001</c:v>
                </c:pt>
                <c:pt idx="9089">
                  <c:v>41144.422917000004</c:v>
                </c:pt>
                <c:pt idx="9090">
                  <c:v>41144.423611999999</c:v>
                </c:pt>
                <c:pt idx="9091">
                  <c:v>41144.424306000001</c:v>
                </c:pt>
                <c:pt idx="9092">
                  <c:v>41144.425000000003</c:v>
                </c:pt>
                <c:pt idx="9093">
                  <c:v>41144.425694999998</c:v>
                </c:pt>
                <c:pt idx="9094">
                  <c:v>41144.426389</c:v>
                </c:pt>
                <c:pt idx="9095">
                  <c:v>41144.427084000003</c:v>
                </c:pt>
                <c:pt idx="9096">
                  <c:v>41144.427777999997</c:v>
                </c:pt>
                <c:pt idx="9097">
                  <c:v>41144.428473</c:v>
                </c:pt>
                <c:pt idx="9098">
                  <c:v>41144.429167000002</c:v>
                </c:pt>
                <c:pt idx="9099">
                  <c:v>41144.429861999997</c:v>
                </c:pt>
                <c:pt idx="9100">
                  <c:v>41144.430555999999</c:v>
                </c:pt>
                <c:pt idx="9101">
                  <c:v>41144.431250000001</c:v>
                </c:pt>
                <c:pt idx="9102">
                  <c:v>41144.431944999997</c:v>
                </c:pt>
                <c:pt idx="9103">
                  <c:v>41144.432638999999</c:v>
                </c:pt>
                <c:pt idx="9104">
                  <c:v>41144.433334000001</c:v>
                </c:pt>
                <c:pt idx="9105">
                  <c:v>41144.434028000003</c:v>
                </c:pt>
                <c:pt idx="9106">
                  <c:v>41144.434722999998</c:v>
                </c:pt>
                <c:pt idx="9107">
                  <c:v>41144.435417000001</c:v>
                </c:pt>
                <c:pt idx="9108">
                  <c:v>41144.436112000003</c:v>
                </c:pt>
                <c:pt idx="9109">
                  <c:v>41144.436805999998</c:v>
                </c:pt>
                <c:pt idx="9110">
                  <c:v>41144.4375</c:v>
                </c:pt>
                <c:pt idx="9111">
                  <c:v>41144.438195000002</c:v>
                </c:pt>
                <c:pt idx="9112">
                  <c:v>41144.438888999997</c:v>
                </c:pt>
                <c:pt idx="9113">
                  <c:v>41144.439584</c:v>
                </c:pt>
                <c:pt idx="9114">
                  <c:v>41144.440278000002</c:v>
                </c:pt>
                <c:pt idx="9115">
                  <c:v>41144.440972999997</c:v>
                </c:pt>
                <c:pt idx="9116">
                  <c:v>41144.441666999999</c:v>
                </c:pt>
                <c:pt idx="9117">
                  <c:v>41144.442362000002</c:v>
                </c:pt>
                <c:pt idx="9118">
                  <c:v>41144.443055999996</c:v>
                </c:pt>
                <c:pt idx="9119">
                  <c:v>41144.443749999999</c:v>
                </c:pt>
                <c:pt idx="9120">
                  <c:v>41144.444445000001</c:v>
                </c:pt>
                <c:pt idx="9121">
                  <c:v>41144.445139000003</c:v>
                </c:pt>
                <c:pt idx="9122">
                  <c:v>41144.445833999998</c:v>
                </c:pt>
                <c:pt idx="9123">
                  <c:v>41144.446528</c:v>
                </c:pt>
                <c:pt idx="9124">
                  <c:v>41144.447223000003</c:v>
                </c:pt>
                <c:pt idx="9125">
                  <c:v>41144.447916999998</c:v>
                </c:pt>
                <c:pt idx="9126">
                  <c:v>41144.448612</c:v>
                </c:pt>
                <c:pt idx="9127">
                  <c:v>41144.449306000002</c:v>
                </c:pt>
                <c:pt idx="9128">
                  <c:v>41144.449999999997</c:v>
                </c:pt>
                <c:pt idx="9129">
                  <c:v>41144.450695</c:v>
                </c:pt>
                <c:pt idx="9130">
                  <c:v>41144.451389000002</c:v>
                </c:pt>
                <c:pt idx="9131">
                  <c:v>41144.452083999997</c:v>
                </c:pt>
                <c:pt idx="9132">
                  <c:v>41144.452777999999</c:v>
                </c:pt>
                <c:pt idx="9133">
                  <c:v>41144.453473000001</c:v>
                </c:pt>
                <c:pt idx="9134">
                  <c:v>41144.454167000004</c:v>
                </c:pt>
                <c:pt idx="9135">
                  <c:v>41144.454861999999</c:v>
                </c:pt>
                <c:pt idx="9136">
                  <c:v>41144.455556000001</c:v>
                </c:pt>
                <c:pt idx="9137">
                  <c:v>41144.456250000003</c:v>
                </c:pt>
                <c:pt idx="9138">
                  <c:v>41144.456944999998</c:v>
                </c:pt>
                <c:pt idx="9139">
                  <c:v>41144.457639</c:v>
                </c:pt>
                <c:pt idx="9140">
                  <c:v>41144.458334000003</c:v>
                </c:pt>
                <c:pt idx="9141">
                  <c:v>41144.459027999997</c:v>
                </c:pt>
                <c:pt idx="9142">
                  <c:v>41144.459723</c:v>
                </c:pt>
                <c:pt idx="9143">
                  <c:v>41144.460417000002</c:v>
                </c:pt>
                <c:pt idx="9144">
                  <c:v>41144.461111999997</c:v>
                </c:pt>
                <c:pt idx="9145">
                  <c:v>41144.461805999999</c:v>
                </c:pt>
                <c:pt idx="9146">
                  <c:v>41144.462500000001</c:v>
                </c:pt>
                <c:pt idx="9147">
                  <c:v>41144.463194999997</c:v>
                </c:pt>
                <c:pt idx="9148">
                  <c:v>41144.463888999999</c:v>
                </c:pt>
                <c:pt idx="9149">
                  <c:v>41144.464584000001</c:v>
                </c:pt>
                <c:pt idx="9150">
                  <c:v>41144.465278000003</c:v>
                </c:pt>
                <c:pt idx="9151">
                  <c:v>41144.465972999998</c:v>
                </c:pt>
                <c:pt idx="9152">
                  <c:v>41144.466667000001</c:v>
                </c:pt>
                <c:pt idx="9153">
                  <c:v>41144.467362000003</c:v>
                </c:pt>
                <c:pt idx="9154">
                  <c:v>41144.468055999998</c:v>
                </c:pt>
                <c:pt idx="9155">
                  <c:v>41144.46875</c:v>
                </c:pt>
                <c:pt idx="9156">
                  <c:v>41144.469445000002</c:v>
                </c:pt>
                <c:pt idx="9157">
                  <c:v>41144.470138999997</c:v>
                </c:pt>
                <c:pt idx="9158">
                  <c:v>41144.470834</c:v>
                </c:pt>
                <c:pt idx="9159">
                  <c:v>41144.471528000002</c:v>
                </c:pt>
                <c:pt idx="9160">
                  <c:v>41144.472222999997</c:v>
                </c:pt>
                <c:pt idx="9161">
                  <c:v>41144.472916999999</c:v>
                </c:pt>
                <c:pt idx="9162">
                  <c:v>41144.473612000002</c:v>
                </c:pt>
                <c:pt idx="9163">
                  <c:v>41144.474305999996</c:v>
                </c:pt>
                <c:pt idx="9164">
                  <c:v>41144.474999999999</c:v>
                </c:pt>
                <c:pt idx="9165">
                  <c:v>41144.475695000001</c:v>
                </c:pt>
                <c:pt idx="9166">
                  <c:v>41144.476389000003</c:v>
                </c:pt>
                <c:pt idx="9167">
                  <c:v>41144.477083999998</c:v>
                </c:pt>
                <c:pt idx="9168">
                  <c:v>41144.477778</c:v>
                </c:pt>
                <c:pt idx="9169">
                  <c:v>41144.478473000003</c:v>
                </c:pt>
                <c:pt idx="9170">
                  <c:v>41144.479166999998</c:v>
                </c:pt>
                <c:pt idx="9171">
                  <c:v>41144.479862</c:v>
                </c:pt>
                <c:pt idx="9172">
                  <c:v>41144.480556000002</c:v>
                </c:pt>
                <c:pt idx="9173">
                  <c:v>41144.481249999997</c:v>
                </c:pt>
                <c:pt idx="9174">
                  <c:v>41144.481945</c:v>
                </c:pt>
                <c:pt idx="9175">
                  <c:v>41144.482639000002</c:v>
                </c:pt>
                <c:pt idx="9176">
                  <c:v>41144.483333999997</c:v>
                </c:pt>
                <c:pt idx="9177">
                  <c:v>41144.484027999999</c:v>
                </c:pt>
                <c:pt idx="9178">
                  <c:v>41144.484723000001</c:v>
                </c:pt>
                <c:pt idx="9179">
                  <c:v>41144.485417000004</c:v>
                </c:pt>
                <c:pt idx="9180">
                  <c:v>41144.486111999999</c:v>
                </c:pt>
                <c:pt idx="9181">
                  <c:v>41144.486806000001</c:v>
                </c:pt>
                <c:pt idx="9182">
                  <c:v>41144.487500000003</c:v>
                </c:pt>
                <c:pt idx="9183">
                  <c:v>41144.488194999998</c:v>
                </c:pt>
                <c:pt idx="9184">
                  <c:v>41144.488889</c:v>
                </c:pt>
                <c:pt idx="9185">
                  <c:v>41144.489584000003</c:v>
                </c:pt>
                <c:pt idx="9186">
                  <c:v>41144.490277999997</c:v>
                </c:pt>
                <c:pt idx="9187">
                  <c:v>41144.490973</c:v>
                </c:pt>
                <c:pt idx="9188">
                  <c:v>41144.491667000002</c:v>
                </c:pt>
                <c:pt idx="9189">
                  <c:v>41144.492361999997</c:v>
                </c:pt>
                <c:pt idx="9190">
                  <c:v>41144.493055999999</c:v>
                </c:pt>
                <c:pt idx="9191">
                  <c:v>41144.493750000001</c:v>
                </c:pt>
                <c:pt idx="9192">
                  <c:v>41144.494444999997</c:v>
                </c:pt>
                <c:pt idx="9193">
                  <c:v>41144.495138999999</c:v>
                </c:pt>
                <c:pt idx="9194">
                  <c:v>41144.495834000001</c:v>
                </c:pt>
                <c:pt idx="9195">
                  <c:v>41144.496528000003</c:v>
                </c:pt>
                <c:pt idx="9196">
                  <c:v>41144.497222999998</c:v>
                </c:pt>
                <c:pt idx="9197">
                  <c:v>41144.497917000001</c:v>
                </c:pt>
                <c:pt idx="9198">
                  <c:v>41144.498612000003</c:v>
                </c:pt>
                <c:pt idx="9199">
                  <c:v>41144.499305999998</c:v>
                </c:pt>
                <c:pt idx="9200">
                  <c:v>41144.5</c:v>
                </c:pt>
                <c:pt idx="9201">
                  <c:v>41144.500695000002</c:v>
                </c:pt>
                <c:pt idx="9202">
                  <c:v>41144.501388999997</c:v>
                </c:pt>
                <c:pt idx="9203">
                  <c:v>41144.502084</c:v>
                </c:pt>
                <c:pt idx="9204">
                  <c:v>41144.502778000002</c:v>
                </c:pt>
                <c:pt idx="9205">
                  <c:v>41144.503472999997</c:v>
                </c:pt>
                <c:pt idx="9206">
                  <c:v>41144.504166999999</c:v>
                </c:pt>
                <c:pt idx="9207">
                  <c:v>41144.504862000002</c:v>
                </c:pt>
                <c:pt idx="9208">
                  <c:v>41144.505555999996</c:v>
                </c:pt>
                <c:pt idx="9209">
                  <c:v>41144.506249999999</c:v>
                </c:pt>
                <c:pt idx="9210">
                  <c:v>41144.506945000001</c:v>
                </c:pt>
                <c:pt idx="9211">
                  <c:v>41144.507639000003</c:v>
                </c:pt>
                <c:pt idx="9212">
                  <c:v>41144.508333999998</c:v>
                </c:pt>
                <c:pt idx="9213">
                  <c:v>41144.509028</c:v>
                </c:pt>
                <c:pt idx="9214">
                  <c:v>41144.509723000003</c:v>
                </c:pt>
                <c:pt idx="9215">
                  <c:v>41144.510416999998</c:v>
                </c:pt>
                <c:pt idx="9216">
                  <c:v>41144.511112</c:v>
                </c:pt>
                <c:pt idx="9217">
                  <c:v>41144.511806000002</c:v>
                </c:pt>
                <c:pt idx="9218">
                  <c:v>41144.512499999997</c:v>
                </c:pt>
                <c:pt idx="9219">
                  <c:v>41144.513195</c:v>
                </c:pt>
                <c:pt idx="9220">
                  <c:v>41144.513889000002</c:v>
                </c:pt>
                <c:pt idx="9221">
                  <c:v>41144.514583999997</c:v>
                </c:pt>
                <c:pt idx="9222">
                  <c:v>41144.515277999999</c:v>
                </c:pt>
                <c:pt idx="9223">
                  <c:v>41144.515973000001</c:v>
                </c:pt>
                <c:pt idx="9224">
                  <c:v>41144.516667000004</c:v>
                </c:pt>
                <c:pt idx="9225">
                  <c:v>41144.517361999999</c:v>
                </c:pt>
                <c:pt idx="9226">
                  <c:v>41144.518056000001</c:v>
                </c:pt>
                <c:pt idx="9227">
                  <c:v>41144.518750000003</c:v>
                </c:pt>
                <c:pt idx="9228">
                  <c:v>41144.519444999998</c:v>
                </c:pt>
                <c:pt idx="9229">
                  <c:v>41144.520139</c:v>
                </c:pt>
                <c:pt idx="9230">
                  <c:v>41144.520834000003</c:v>
                </c:pt>
                <c:pt idx="9231">
                  <c:v>41144.521527999997</c:v>
                </c:pt>
                <c:pt idx="9232">
                  <c:v>41144.522223</c:v>
                </c:pt>
                <c:pt idx="9233">
                  <c:v>41144.522917000002</c:v>
                </c:pt>
                <c:pt idx="9234">
                  <c:v>41144.523611999997</c:v>
                </c:pt>
                <c:pt idx="9235">
                  <c:v>41144.524305999999</c:v>
                </c:pt>
                <c:pt idx="9236">
                  <c:v>41144.525000000001</c:v>
                </c:pt>
                <c:pt idx="9237">
                  <c:v>41144.525694999997</c:v>
                </c:pt>
                <c:pt idx="9238">
                  <c:v>41144.526388999999</c:v>
                </c:pt>
                <c:pt idx="9239">
                  <c:v>41144.527084000001</c:v>
                </c:pt>
                <c:pt idx="9240">
                  <c:v>41144.527778000003</c:v>
                </c:pt>
                <c:pt idx="9241">
                  <c:v>41144.528472999998</c:v>
                </c:pt>
                <c:pt idx="9242">
                  <c:v>41144.529167000001</c:v>
                </c:pt>
                <c:pt idx="9243">
                  <c:v>41144.529862000003</c:v>
                </c:pt>
                <c:pt idx="9244">
                  <c:v>41144.530555999998</c:v>
                </c:pt>
                <c:pt idx="9245">
                  <c:v>41144.53125</c:v>
                </c:pt>
                <c:pt idx="9246">
                  <c:v>41144.531945000002</c:v>
                </c:pt>
                <c:pt idx="9247">
                  <c:v>41144.532638999997</c:v>
                </c:pt>
                <c:pt idx="9248">
                  <c:v>41144.533334</c:v>
                </c:pt>
                <c:pt idx="9249">
                  <c:v>41144.534028000002</c:v>
                </c:pt>
                <c:pt idx="9250">
                  <c:v>41144.534722999997</c:v>
                </c:pt>
                <c:pt idx="9251">
                  <c:v>41144.535416999999</c:v>
                </c:pt>
                <c:pt idx="9252">
                  <c:v>41144.536112000002</c:v>
                </c:pt>
                <c:pt idx="9253">
                  <c:v>41144.536805999996</c:v>
                </c:pt>
                <c:pt idx="9254">
                  <c:v>41144.537499999999</c:v>
                </c:pt>
                <c:pt idx="9255">
                  <c:v>41144.538195000001</c:v>
                </c:pt>
                <c:pt idx="9256">
                  <c:v>41144.538889000003</c:v>
                </c:pt>
                <c:pt idx="9257">
                  <c:v>41144.539583999998</c:v>
                </c:pt>
                <c:pt idx="9258">
                  <c:v>41144.540278</c:v>
                </c:pt>
                <c:pt idx="9259">
                  <c:v>41144.540973000003</c:v>
                </c:pt>
                <c:pt idx="9260">
                  <c:v>41144.541666999998</c:v>
                </c:pt>
                <c:pt idx="9261">
                  <c:v>41144.542362</c:v>
                </c:pt>
                <c:pt idx="9262">
                  <c:v>41144.543056000002</c:v>
                </c:pt>
                <c:pt idx="9263">
                  <c:v>41144.543749999997</c:v>
                </c:pt>
                <c:pt idx="9264">
                  <c:v>41144.544445</c:v>
                </c:pt>
                <c:pt idx="9265">
                  <c:v>41144.545139000002</c:v>
                </c:pt>
                <c:pt idx="9266">
                  <c:v>41144.545833999997</c:v>
                </c:pt>
                <c:pt idx="9267">
                  <c:v>41144.546527999999</c:v>
                </c:pt>
                <c:pt idx="9268">
                  <c:v>41144.547223000001</c:v>
                </c:pt>
                <c:pt idx="9269">
                  <c:v>41144.547917000004</c:v>
                </c:pt>
                <c:pt idx="9270">
                  <c:v>41144.548611999999</c:v>
                </c:pt>
                <c:pt idx="9271">
                  <c:v>41144.549306000001</c:v>
                </c:pt>
                <c:pt idx="9272">
                  <c:v>41144.550000000003</c:v>
                </c:pt>
                <c:pt idx="9273">
                  <c:v>41144.550694999998</c:v>
                </c:pt>
                <c:pt idx="9274">
                  <c:v>41144.551389</c:v>
                </c:pt>
                <c:pt idx="9275">
                  <c:v>41144.552084000003</c:v>
                </c:pt>
                <c:pt idx="9276">
                  <c:v>41144.552777999997</c:v>
                </c:pt>
                <c:pt idx="9277">
                  <c:v>41144.553473</c:v>
                </c:pt>
                <c:pt idx="9278">
                  <c:v>41144.554167000002</c:v>
                </c:pt>
                <c:pt idx="9279">
                  <c:v>41144.554861999997</c:v>
                </c:pt>
                <c:pt idx="9280">
                  <c:v>41144.555555999999</c:v>
                </c:pt>
                <c:pt idx="9281">
                  <c:v>41144.556250000001</c:v>
                </c:pt>
                <c:pt idx="9282">
                  <c:v>41144.556944999997</c:v>
                </c:pt>
                <c:pt idx="9283">
                  <c:v>41144.557638999999</c:v>
                </c:pt>
                <c:pt idx="9284">
                  <c:v>41144.558334000001</c:v>
                </c:pt>
                <c:pt idx="9285">
                  <c:v>41144.559028000003</c:v>
                </c:pt>
                <c:pt idx="9286">
                  <c:v>41144.559722999998</c:v>
                </c:pt>
                <c:pt idx="9287">
                  <c:v>41144.560417000001</c:v>
                </c:pt>
                <c:pt idx="9288">
                  <c:v>41144.561112000003</c:v>
                </c:pt>
                <c:pt idx="9289">
                  <c:v>41144.561805999998</c:v>
                </c:pt>
                <c:pt idx="9290">
                  <c:v>41144.5625</c:v>
                </c:pt>
                <c:pt idx="9291">
                  <c:v>41144.563195000002</c:v>
                </c:pt>
                <c:pt idx="9292">
                  <c:v>41144.563888999997</c:v>
                </c:pt>
                <c:pt idx="9293">
                  <c:v>41144.564584</c:v>
                </c:pt>
                <c:pt idx="9294">
                  <c:v>41144.565278000002</c:v>
                </c:pt>
                <c:pt idx="9295">
                  <c:v>41144.565972999997</c:v>
                </c:pt>
                <c:pt idx="9296">
                  <c:v>41144.566666999999</c:v>
                </c:pt>
                <c:pt idx="9297">
                  <c:v>41144.567362000002</c:v>
                </c:pt>
                <c:pt idx="9298">
                  <c:v>41144.568055999996</c:v>
                </c:pt>
                <c:pt idx="9299">
                  <c:v>41144.568749999999</c:v>
                </c:pt>
                <c:pt idx="9300">
                  <c:v>41144.569445000001</c:v>
                </c:pt>
                <c:pt idx="9301">
                  <c:v>41144.570139000003</c:v>
                </c:pt>
                <c:pt idx="9302">
                  <c:v>41144.570833999998</c:v>
                </c:pt>
                <c:pt idx="9303">
                  <c:v>41144.571528</c:v>
                </c:pt>
                <c:pt idx="9304">
                  <c:v>41144.572223000003</c:v>
                </c:pt>
                <c:pt idx="9305">
                  <c:v>41144.572916999998</c:v>
                </c:pt>
                <c:pt idx="9306">
                  <c:v>41144.573612</c:v>
                </c:pt>
                <c:pt idx="9307">
                  <c:v>41144.574306000002</c:v>
                </c:pt>
                <c:pt idx="9308">
                  <c:v>41144.574999999997</c:v>
                </c:pt>
                <c:pt idx="9309">
                  <c:v>41144.575695</c:v>
                </c:pt>
                <c:pt idx="9310">
                  <c:v>41144.576389000002</c:v>
                </c:pt>
                <c:pt idx="9311">
                  <c:v>41144.577083999997</c:v>
                </c:pt>
                <c:pt idx="9312">
                  <c:v>41144.577777999999</c:v>
                </c:pt>
                <c:pt idx="9313">
                  <c:v>41144.578473000001</c:v>
                </c:pt>
                <c:pt idx="9314">
                  <c:v>41144.579167000004</c:v>
                </c:pt>
                <c:pt idx="9315">
                  <c:v>41144.579861999999</c:v>
                </c:pt>
                <c:pt idx="9316">
                  <c:v>41144.580556000001</c:v>
                </c:pt>
                <c:pt idx="9317">
                  <c:v>41144.581250000003</c:v>
                </c:pt>
                <c:pt idx="9318">
                  <c:v>41144.581944999998</c:v>
                </c:pt>
                <c:pt idx="9319">
                  <c:v>41144.582639</c:v>
                </c:pt>
                <c:pt idx="9320">
                  <c:v>41144.583334000003</c:v>
                </c:pt>
                <c:pt idx="9321">
                  <c:v>41144.584027999997</c:v>
                </c:pt>
                <c:pt idx="9322">
                  <c:v>41144.584723</c:v>
                </c:pt>
                <c:pt idx="9323">
                  <c:v>41144.585417000002</c:v>
                </c:pt>
                <c:pt idx="9324">
                  <c:v>41144.586111999997</c:v>
                </c:pt>
                <c:pt idx="9325">
                  <c:v>41144.586805999999</c:v>
                </c:pt>
                <c:pt idx="9326">
                  <c:v>41144.587500000001</c:v>
                </c:pt>
                <c:pt idx="9327">
                  <c:v>41144.588194999997</c:v>
                </c:pt>
                <c:pt idx="9328">
                  <c:v>41144.588888999999</c:v>
                </c:pt>
                <c:pt idx="9329">
                  <c:v>41144.589584000001</c:v>
                </c:pt>
                <c:pt idx="9330">
                  <c:v>41144.590278000003</c:v>
                </c:pt>
                <c:pt idx="9331">
                  <c:v>41144.590972999998</c:v>
                </c:pt>
                <c:pt idx="9332">
                  <c:v>41144.591667000001</c:v>
                </c:pt>
                <c:pt idx="9333">
                  <c:v>41144.592362000003</c:v>
                </c:pt>
                <c:pt idx="9334">
                  <c:v>41144.593055999998</c:v>
                </c:pt>
                <c:pt idx="9335">
                  <c:v>41144.59375</c:v>
                </c:pt>
                <c:pt idx="9336">
                  <c:v>41144.594445000002</c:v>
                </c:pt>
                <c:pt idx="9337">
                  <c:v>41144.595138999997</c:v>
                </c:pt>
                <c:pt idx="9338">
                  <c:v>41144.595834</c:v>
                </c:pt>
                <c:pt idx="9339">
                  <c:v>41144.596528000002</c:v>
                </c:pt>
                <c:pt idx="9340">
                  <c:v>41144.597222999997</c:v>
                </c:pt>
                <c:pt idx="9341">
                  <c:v>41144.597916999999</c:v>
                </c:pt>
                <c:pt idx="9342">
                  <c:v>41144.598612000002</c:v>
                </c:pt>
                <c:pt idx="9343">
                  <c:v>41144.599305999996</c:v>
                </c:pt>
                <c:pt idx="9344">
                  <c:v>41144.6</c:v>
                </c:pt>
                <c:pt idx="9345">
                  <c:v>41144.600695000001</c:v>
                </c:pt>
                <c:pt idx="9346">
                  <c:v>41144.601389000003</c:v>
                </c:pt>
                <c:pt idx="9347">
                  <c:v>41144.602083999998</c:v>
                </c:pt>
                <c:pt idx="9348">
                  <c:v>41144.602778</c:v>
                </c:pt>
                <c:pt idx="9349">
                  <c:v>41144.603473000003</c:v>
                </c:pt>
                <c:pt idx="9350">
                  <c:v>41144.604166999998</c:v>
                </c:pt>
                <c:pt idx="9351">
                  <c:v>41144.604862</c:v>
                </c:pt>
                <c:pt idx="9352">
                  <c:v>41144.605556000002</c:v>
                </c:pt>
                <c:pt idx="9353">
                  <c:v>41144.606249999997</c:v>
                </c:pt>
                <c:pt idx="9354">
                  <c:v>41144.606945</c:v>
                </c:pt>
                <c:pt idx="9355">
                  <c:v>41144.607639000002</c:v>
                </c:pt>
                <c:pt idx="9356">
                  <c:v>41144.608333999997</c:v>
                </c:pt>
                <c:pt idx="9357">
                  <c:v>41144.609027999999</c:v>
                </c:pt>
                <c:pt idx="9358">
                  <c:v>41144.609723000001</c:v>
                </c:pt>
                <c:pt idx="9359">
                  <c:v>41144.610417000004</c:v>
                </c:pt>
                <c:pt idx="9360">
                  <c:v>41144.611111999999</c:v>
                </c:pt>
                <c:pt idx="9361">
                  <c:v>41144.611806000001</c:v>
                </c:pt>
                <c:pt idx="9362">
                  <c:v>41144.612500000003</c:v>
                </c:pt>
                <c:pt idx="9363">
                  <c:v>41144.613194999998</c:v>
                </c:pt>
                <c:pt idx="9364">
                  <c:v>41144.613889</c:v>
                </c:pt>
                <c:pt idx="9365">
                  <c:v>41144.614584000003</c:v>
                </c:pt>
                <c:pt idx="9366">
                  <c:v>41144.615277999997</c:v>
                </c:pt>
                <c:pt idx="9367">
                  <c:v>41144.615973</c:v>
                </c:pt>
                <c:pt idx="9368">
                  <c:v>41144.616667000002</c:v>
                </c:pt>
                <c:pt idx="9369">
                  <c:v>41144.617361999997</c:v>
                </c:pt>
                <c:pt idx="9370">
                  <c:v>41144.618055999999</c:v>
                </c:pt>
                <c:pt idx="9371">
                  <c:v>41144.618750000001</c:v>
                </c:pt>
                <c:pt idx="9372">
                  <c:v>41144.619444999997</c:v>
                </c:pt>
                <c:pt idx="9373">
                  <c:v>41144.620138999999</c:v>
                </c:pt>
                <c:pt idx="9374">
                  <c:v>41144.620834000001</c:v>
                </c:pt>
                <c:pt idx="9375">
                  <c:v>41144.621528000003</c:v>
                </c:pt>
                <c:pt idx="9376">
                  <c:v>41144.622222999998</c:v>
                </c:pt>
                <c:pt idx="9377">
                  <c:v>41144.622917000001</c:v>
                </c:pt>
                <c:pt idx="9378">
                  <c:v>41144.623612000003</c:v>
                </c:pt>
                <c:pt idx="9379">
                  <c:v>41144.624305999998</c:v>
                </c:pt>
                <c:pt idx="9380">
                  <c:v>41144.625</c:v>
                </c:pt>
                <c:pt idx="9381">
                  <c:v>41144.625695000002</c:v>
                </c:pt>
                <c:pt idx="9382">
                  <c:v>41144.626388999997</c:v>
                </c:pt>
                <c:pt idx="9383">
                  <c:v>41144.627084</c:v>
                </c:pt>
                <c:pt idx="9384">
                  <c:v>41144.627778000002</c:v>
                </c:pt>
                <c:pt idx="9385">
                  <c:v>41144.628472999997</c:v>
                </c:pt>
                <c:pt idx="9386">
                  <c:v>41144.629166999999</c:v>
                </c:pt>
                <c:pt idx="9387">
                  <c:v>41144.629862000002</c:v>
                </c:pt>
                <c:pt idx="9388">
                  <c:v>41144.630555999996</c:v>
                </c:pt>
                <c:pt idx="9389">
                  <c:v>41144.631249999999</c:v>
                </c:pt>
                <c:pt idx="9390">
                  <c:v>41144.631945000001</c:v>
                </c:pt>
                <c:pt idx="9391">
                  <c:v>41144.632639000003</c:v>
                </c:pt>
                <c:pt idx="9392">
                  <c:v>41144.633333999998</c:v>
                </c:pt>
                <c:pt idx="9393">
                  <c:v>41144.634028</c:v>
                </c:pt>
                <c:pt idx="9394">
                  <c:v>41144.634723000003</c:v>
                </c:pt>
                <c:pt idx="9395">
                  <c:v>41144.635416999998</c:v>
                </c:pt>
                <c:pt idx="9396">
                  <c:v>41144.636112</c:v>
                </c:pt>
                <c:pt idx="9397">
                  <c:v>41144.636806000002</c:v>
                </c:pt>
                <c:pt idx="9398">
                  <c:v>41144.637499999997</c:v>
                </c:pt>
                <c:pt idx="9399">
                  <c:v>41144.638195</c:v>
                </c:pt>
                <c:pt idx="9400">
                  <c:v>41144.638889000002</c:v>
                </c:pt>
                <c:pt idx="9401">
                  <c:v>41144.639583999997</c:v>
                </c:pt>
                <c:pt idx="9402">
                  <c:v>41144.640277999999</c:v>
                </c:pt>
                <c:pt idx="9403">
                  <c:v>41144.640973000001</c:v>
                </c:pt>
                <c:pt idx="9404">
                  <c:v>41144.641667000004</c:v>
                </c:pt>
                <c:pt idx="9405">
                  <c:v>41144.642361999999</c:v>
                </c:pt>
                <c:pt idx="9406">
                  <c:v>41144.643056000001</c:v>
                </c:pt>
                <c:pt idx="9407">
                  <c:v>41144.643750000003</c:v>
                </c:pt>
                <c:pt idx="9408">
                  <c:v>41144.644444999998</c:v>
                </c:pt>
                <c:pt idx="9409">
                  <c:v>41144.645139</c:v>
                </c:pt>
                <c:pt idx="9410">
                  <c:v>41144.645834000003</c:v>
                </c:pt>
                <c:pt idx="9411">
                  <c:v>41144.646527999997</c:v>
                </c:pt>
                <c:pt idx="9412">
                  <c:v>41144.647223</c:v>
                </c:pt>
                <c:pt idx="9413">
                  <c:v>41144.647917000002</c:v>
                </c:pt>
                <c:pt idx="9414">
                  <c:v>41144.648611999997</c:v>
                </c:pt>
                <c:pt idx="9415">
                  <c:v>41144.649305999999</c:v>
                </c:pt>
                <c:pt idx="9416">
                  <c:v>41144.65</c:v>
                </c:pt>
                <c:pt idx="9417">
                  <c:v>41144.650694999997</c:v>
                </c:pt>
                <c:pt idx="9418">
                  <c:v>41144.651388999999</c:v>
                </c:pt>
                <c:pt idx="9419">
                  <c:v>41144.652084000001</c:v>
                </c:pt>
                <c:pt idx="9420">
                  <c:v>41144.652778000003</c:v>
                </c:pt>
                <c:pt idx="9421">
                  <c:v>41144.653472999998</c:v>
                </c:pt>
                <c:pt idx="9422">
                  <c:v>41144.654167000001</c:v>
                </c:pt>
                <c:pt idx="9423">
                  <c:v>41144.654862000003</c:v>
                </c:pt>
                <c:pt idx="9424">
                  <c:v>41144.655555999998</c:v>
                </c:pt>
                <c:pt idx="9425">
                  <c:v>41144.65625</c:v>
                </c:pt>
                <c:pt idx="9426">
                  <c:v>41144.656945000002</c:v>
                </c:pt>
                <c:pt idx="9427">
                  <c:v>41144.657638999997</c:v>
                </c:pt>
                <c:pt idx="9428">
                  <c:v>41144.658334</c:v>
                </c:pt>
                <c:pt idx="9429">
                  <c:v>41144.659028000002</c:v>
                </c:pt>
                <c:pt idx="9430">
                  <c:v>41144.659722999997</c:v>
                </c:pt>
                <c:pt idx="9431">
                  <c:v>41144.660416999999</c:v>
                </c:pt>
                <c:pt idx="9432">
                  <c:v>41144.661112000002</c:v>
                </c:pt>
                <c:pt idx="9433">
                  <c:v>41144.661805999996</c:v>
                </c:pt>
                <c:pt idx="9434">
                  <c:v>41144.662499999999</c:v>
                </c:pt>
                <c:pt idx="9435">
                  <c:v>41144.663195000001</c:v>
                </c:pt>
                <c:pt idx="9436">
                  <c:v>41144.663889000003</c:v>
                </c:pt>
                <c:pt idx="9437">
                  <c:v>41144.664583999998</c:v>
                </c:pt>
                <c:pt idx="9438">
                  <c:v>41144.665278</c:v>
                </c:pt>
                <c:pt idx="9439">
                  <c:v>41144.665973000003</c:v>
                </c:pt>
                <c:pt idx="9440">
                  <c:v>41144.666666999998</c:v>
                </c:pt>
                <c:pt idx="9441">
                  <c:v>41144.667362</c:v>
                </c:pt>
                <c:pt idx="9442">
                  <c:v>41144.668056000002</c:v>
                </c:pt>
                <c:pt idx="9443">
                  <c:v>41144.668749999997</c:v>
                </c:pt>
                <c:pt idx="9444">
                  <c:v>41144.669445</c:v>
                </c:pt>
                <c:pt idx="9445">
                  <c:v>41144.670139000002</c:v>
                </c:pt>
                <c:pt idx="9446">
                  <c:v>41144.670833999997</c:v>
                </c:pt>
                <c:pt idx="9447">
                  <c:v>41144.671527999999</c:v>
                </c:pt>
                <c:pt idx="9448">
                  <c:v>41144.672223000001</c:v>
                </c:pt>
                <c:pt idx="9449">
                  <c:v>41144.672917000004</c:v>
                </c:pt>
                <c:pt idx="9450">
                  <c:v>41144.673611999999</c:v>
                </c:pt>
                <c:pt idx="9451">
                  <c:v>41144.674306000001</c:v>
                </c:pt>
                <c:pt idx="9452">
                  <c:v>41144.675000000003</c:v>
                </c:pt>
                <c:pt idx="9453">
                  <c:v>41144.675694999998</c:v>
                </c:pt>
                <c:pt idx="9454">
                  <c:v>41144.676389</c:v>
                </c:pt>
                <c:pt idx="9455">
                  <c:v>41144.677084000003</c:v>
                </c:pt>
                <c:pt idx="9456">
                  <c:v>41144.677777999997</c:v>
                </c:pt>
                <c:pt idx="9457">
                  <c:v>41144.678473</c:v>
                </c:pt>
                <c:pt idx="9458">
                  <c:v>41144.679167000002</c:v>
                </c:pt>
                <c:pt idx="9459">
                  <c:v>41144.679861999997</c:v>
                </c:pt>
                <c:pt idx="9460">
                  <c:v>41144.680555999999</c:v>
                </c:pt>
                <c:pt idx="9461">
                  <c:v>41144.681250000001</c:v>
                </c:pt>
                <c:pt idx="9462">
                  <c:v>41144.681944999997</c:v>
                </c:pt>
                <c:pt idx="9463">
                  <c:v>41144.682638999999</c:v>
                </c:pt>
                <c:pt idx="9464">
                  <c:v>41144.683334000001</c:v>
                </c:pt>
                <c:pt idx="9465">
                  <c:v>41144.684028000003</c:v>
                </c:pt>
                <c:pt idx="9466">
                  <c:v>41144.684722999998</c:v>
                </c:pt>
                <c:pt idx="9467">
                  <c:v>41144.685417000001</c:v>
                </c:pt>
                <c:pt idx="9468">
                  <c:v>41144.686112000003</c:v>
                </c:pt>
                <c:pt idx="9469">
                  <c:v>41144.686805999998</c:v>
                </c:pt>
                <c:pt idx="9470">
                  <c:v>41144.6875</c:v>
                </c:pt>
                <c:pt idx="9471">
                  <c:v>41144.688195000002</c:v>
                </c:pt>
                <c:pt idx="9472">
                  <c:v>41144.688888999997</c:v>
                </c:pt>
                <c:pt idx="9473">
                  <c:v>41144.689584</c:v>
                </c:pt>
                <c:pt idx="9474">
                  <c:v>41144.690278000002</c:v>
                </c:pt>
                <c:pt idx="9475">
                  <c:v>41144.690972999997</c:v>
                </c:pt>
                <c:pt idx="9476">
                  <c:v>41144.691666999999</c:v>
                </c:pt>
                <c:pt idx="9477">
                  <c:v>41144.692362000002</c:v>
                </c:pt>
                <c:pt idx="9478">
                  <c:v>41144.693055999996</c:v>
                </c:pt>
                <c:pt idx="9479">
                  <c:v>41144.693749999999</c:v>
                </c:pt>
                <c:pt idx="9480">
                  <c:v>41144.694445000001</c:v>
                </c:pt>
                <c:pt idx="9481">
                  <c:v>41144.695139000003</c:v>
                </c:pt>
                <c:pt idx="9482">
                  <c:v>41144.695833999998</c:v>
                </c:pt>
                <c:pt idx="9483">
                  <c:v>41144.696528</c:v>
                </c:pt>
                <c:pt idx="9484">
                  <c:v>41144.697223000003</c:v>
                </c:pt>
                <c:pt idx="9485">
                  <c:v>41144.697916999998</c:v>
                </c:pt>
                <c:pt idx="9486">
                  <c:v>41144.698612</c:v>
                </c:pt>
                <c:pt idx="9487">
                  <c:v>41144.699306000002</c:v>
                </c:pt>
                <c:pt idx="9488">
                  <c:v>41144.699999999997</c:v>
                </c:pt>
                <c:pt idx="9489">
                  <c:v>41144.700695</c:v>
                </c:pt>
                <c:pt idx="9490">
                  <c:v>41144.701389000002</c:v>
                </c:pt>
                <c:pt idx="9491">
                  <c:v>41144.702083999997</c:v>
                </c:pt>
                <c:pt idx="9492">
                  <c:v>41144.702777999999</c:v>
                </c:pt>
                <c:pt idx="9493">
                  <c:v>41144.703473000001</c:v>
                </c:pt>
                <c:pt idx="9494">
                  <c:v>41144.704167000004</c:v>
                </c:pt>
                <c:pt idx="9495">
                  <c:v>41144.704861999999</c:v>
                </c:pt>
                <c:pt idx="9496">
                  <c:v>41144.705556000001</c:v>
                </c:pt>
                <c:pt idx="9497">
                  <c:v>41144.706250000003</c:v>
                </c:pt>
                <c:pt idx="9498">
                  <c:v>41144.706944999998</c:v>
                </c:pt>
                <c:pt idx="9499">
                  <c:v>41144.707639</c:v>
                </c:pt>
                <c:pt idx="9500">
                  <c:v>41144.708334000003</c:v>
                </c:pt>
                <c:pt idx="9501">
                  <c:v>41144.709027999997</c:v>
                </c:pt>
                <c:pt idx="9502">
                  <c:v>41144.709723</c:v>
                </c:pt>
                <c:pt idx="9503">
                  <c:v>41144.710417000002</c:v>
                </c:pt>
                <c:pt idx="9504">
                  <c:v>41144.711111999997</c:v>
                </c:pt>
                <c:pt idx="9505">
                  <c:v>41144.711805999999</c:v>
                </c:pt>
                <c:pt idx="9506">
                  <c:v>41144.712500000001</c:v>
                </c:pt>
                <c:pt idx="9507">
                  <c:v>41144.713194999997</c:v>
                </c:pt>
                <c:pt idx="9508">
                  <c:v>41144.713888999999</c:v>
                </c:pt>
                <c:pt idx="9509">
                  <c:v>41144.714584000001</c:v>
                </c:pt>
                <c:pt idx="9510">
                  <c:v>41144.715278000003</c:v>
                </c:pt>
                <c:pt idx="9511">
                  <c:v>41144.715972999998</c:v>
                </c:pt>
                <c:pt idx="9512">
                  <c:v>41144.716667000001</c:v>
                </c:pt>
                <c:pt idx="9513">
                  <c:v>41144.717362000003</c:v>
                </c:pt>
                <c:pt idx="9514">
                  <c:v>41144.718055999998</c:v>
                </c:pt>
                <c:pt idx="9515">
                  <c:v>41144.71875</c:v>
                </c:pt>
                <c:pt idx="9516">
                  <c:v>41144.719445000002</c:v>
                </c:pt>
                <c:pt idx="9517">
                  <c:v>41144.720138999997</c:v>
                </c:pt>
                <c:pt idx="9518">
                  <c:v>41144.720834</c:v>
                </c:pt>
                <c:pt idx="9519">
                  <c:v>41144.721528000002</c:v>
                </c:pt>
                <c:pt idx="9520">
                  <c:v>41144.722222999997</c:v>
                </c:pt>
                <c:pt idx="9521">
                  <c:v>41144.722916999999</c:v>
                </c:pt>
                <c:pt idx="9522">
                  <c:v>41144.723612000002</c:v>
                </c:pt>
                <c:pt idx="9523">
                  <c:v>41144.724305999996</c:v>
                </c:pt>
                <c:pt idx="9524">
                  <c:v>41144.724999999999</c:v>
                </c:pt>
                <c:pt idx="9525">
                  <c:v>41144.725695000001</c:v>
                </c:pt>
                <c:pt idx="9526">
                  <c:v>41144.726389000003</c:v>
                </c:pt>
                <c:pt idx="9527">
                  <c:v>41144.727083999998</c:v>
                </c:pt>
                <c:pt idx="9528">
                  <c:v>41144.727778</c:v>
                </c:pt>
                <c:pt idx="9529">
                  <c:v>41144.728473000003</c:v>
                </c:pt>
                <c:pt idx="9530">
                  <c:v>41144.729166999998</c:v>
                </c:pt>
                <c:pt idx="9531">
                  <c:v>41144.729862</c:v>
                </c:pt>
                <c:pt idx="9532">
                  <c:v>41144.730556000002</c:v>
                </c:pt>
                <c:pt idx="9533">
                  <c:v>41144.731249999997</c:v>
                </c:pt>
                <c:pt idx="9534">
                  <c:v>41144.731945</c:v>
                </c:pt>
                <c:pt idx="9535">
                  <c:v>41144.732639000002</c:v>
                </c:pt>
                <c:pt idx="9536">
                  <c:v>41144.733333999997</c:v>
                </c:pt>
                <c:pt idx="9537">
                  <c:v>41144.734027999999</c:v>
                </c:pt>
                <c:pt idx="9538">
                  <c:v>41144.734723000001</c:v>
                </c:pt>
                <c:pt idx="9539">
                  <c:v>41144.735417000004</c:v>
                </c:pt>
                <c:pt idx="9540">
                  <c:v>41144.736111999999</c:v>
                </c:pt>
                <c:pt idx="9541">
                  <c:v>41144.736806000001</c:v>
                </c:pt>
                <c:pt idx="9542">
                  <c:v>41144.737500000003</c:v>
                </c:pt>
                <c:pt idx="9543">
                  <c:v>41144.738194999998</c:v>
                </c:pt>
                <c:pt idx="9544">
                  <c:v>41144.738889</c:v>
                </c:pt>
                <c:pt idx="9545">
                  <c:v>41144.739584000003</c:v>
                </c:pt>
                <c:pt idx="9546">
                  <c:v>41144.740277999997</c:v>
                </c:pt>
                <c:pt idx="9547">
                  <c:v>41144.740973</c:v>
                </c:pt>
                <c:pt idx="9548">
                  <c:v>41144.741667000002</c:v>
                </c:pt>
                <c:pt idx="9549">
                  <c:v>41144.742361999997</c:v>
                </c:pt>
                <c:pt idx="9550">
                  <c:v>41144.743055999999</c:v>
                </c:pt>
                <c:pt idx="9551">
                  <c:v>41144.743750000001</c:v>
                </c:pt>
                <c:pt idx="9552">
                  <c:v>41144.744444999997</c:v>
                </c:pt>
                <c:pt idx="9553">
                  <c:v>41144.745138999999</c:v>
                </c:pt>
                <c:pt idx="9554">
                  <c:v>41144.745834000001</c:v>
                </c:pt>
                <c:pt idx="9555">
                  <c:v>41144.746528000003</c:v>
                </c:pt>
                <c:pt idx="9556">
                  <c:v>41144.747222999998</c:v>
                </c:pt>
                <c:pt idx="9557">
                  <c:v>41144.747917000001</c:v>
                </c:pt>
                <c:pt idx="9558">
                  <c:v>41144.748612000003</c:v>
                </c:pt>
                <c:pt idx="9559">
                  <c:v>41144.749305999998</c:v>
                </c:pt>
                <c:pt idx="9560">
                  <c:v>41144.75</c:v>
                </c:pt>
                <c:pt idx="9561">
                  <c:v>41144.750695000002</c:v>
                </c:pt>
                <c:pt idx="9562">
                  <c:v>41144.751388999997</c:v>
                </c:pt>
                <c:pt idx="9563">
                  <c:v>41144.752084</c:v>
                </c:pt>
                <c:pt idx="9564">
                  <c:v>41144.752778000002</c:v>
                </c:pt>
                <c:pt idx="9565">
                  <c:v>41144.753472999997</c:v>
                </c:pt>
                <c:pt idx="9566">
                  <c:v>41144.754166999999</c:v>
                </c:pt>
                <c:pt idx="9567">
                  <c:v>41144.754862000002</c:v>
                </c:pt>
                <c:pt idx="9568">
                  <c:v>41144.755555999996</c:v>
                </c:pt>
                <c:pt idx="9569">
                  <c:v>41144.756249999999</c:v>
                </c:pt>
                <c:pt idx="9570">
                  <c:v>41144.756945000001</c:v>
                </c:pt>
                <c:pt idx="9571">
                  <c:v>41144.757639000003</c:v>
                </c:pt>
                <c:pt idx="9572">
                  <c:v>41144.758333999998</c:v>
                </c:pt>
                <c:pt idx="9573">
                  <c:v>41144.759028</c:v>
                </c:pt>
                <c:pt idx="9574">
                  <c:v>41144.759723000003</c:v>
                </c:pt>
                <c:pt idx="9575">
                  <c:v>41144.760416999998</c:v>
                </c:pt>
                <c:pt idx="9576">
                  <c:v>41144.761112</c:v>
                </c:pt>
                <c:pt idx="9577">
                  <c:v>41144.761806000002</c:v>
                </c:pt>
                <c:pt idx="9578">
                  <c:v>41144.762499999997</c:v>
                </c:pt>
                <c:pt idx="9579">
                  <c:v>41144.763195</c:v>
                </c:pt>
                <c:pt idx="9580">
                  <c:v>41144.763889000002</c:v>
                </c:pt>
                <c:pt idx="9581">
                  <c:v>41144.764583999997</c:v>
                </c:pt>
                <c:pt idx="9582">
                  <c:v>41144.765277999999</c:v>
                </c:pt>
                <c:pt idx="9583">
                  <c:v>41144.765973000001</c:v>
                </c:pt>
                <c:pt idx="9584">
                  <c:v>41144.766667000004</c:v>
                </c:pt>
                <c:pt idx="9585">
                  <c:v>41144.767361999999</c:v>
                </c:pt>
                <c:pt idx="9586">
                  <c:v>41144.768056000001</c:v>
                </c:pt>
                <c:pt idx="9587">
                  <c:v>41144.768750000003</c:v>
                </c:pt>
                <c:pt idx="9588">
                  <c:v>41144.769444999998</c:v>
                </c:pt>
                <c:pt idx="9589">
                  <c:v>41144.770139</c:v>
                </c:pt>
                <c:pt idx="9590">
                  <c:v>41144.770834000003</c:v>
                </c:pt>
                <c:pt idx="9591">
                  <c:v>41144.771527999997</c:v>
                </c:pt>
                <c:pt idx="9592">
                  <c:v>41144.772223</c:v>
                </c:pt>
                <c:pt idx="9593">
                  <c:v>41144.772917000002</c:v>
                </c:pt>
                <c:pt idx="9594">
                  <c:v>41144.773611999997</c:v>
                </c:pt>
                <c:pt idx="9595">
                  <c:v>41144.774305999999</c:v>
                </c:pt>
                <c:pt idx="9596">
                  <c:v>41144.775000000001</c:v>
                </c:pt>
                <c:pt idx="9597">
                  <c:v>41144.775694999997</c:v>
                </c:pt>
                <c:pt idx="9598">
                  <c:v>41144.776388999999</c:v>
                </c:pt>
                <c:pt idx="9599">
                  <c:v>41144.777084000001</c:v>
                </c:pt>
                <c:pt idx="9600">
                  <c:v>41144.777778000003</c:v>
                </c:pt>
                <c:pt idx="9601">
                  <c:v>41144.778472999998</c:v>
                </c:pt>
                <c:pt idx="9602">
                  <c:v>41144.779167000001</c:v>
                </c:pt>
                <c:pt idx="9603">
                  <c:v>41144.779862000003</c:v>
                </c:pt>
                <c:pt idx="9604">
                  <c:v>41144.780555999998</c:v>
                </c:pt>
                <c:pt idx="9605">
                  <c:v>41144.78125</c:v>
                </c:pt>
                <c:pt idx="9606">
                  <c:v>41144.781945000002</c:v>
                </c:pt>
                <c:pt idx="9607">
                  <c:v>41144.782638999997</c:v>
                </c:pt>
                <c:pt idx="9608">
                  <c:v>41144.783334</c:v>
                </c:pt>
                <c:pt idx="9609">
                  <c:v>41144.784028000002</c:v>
                </c:pt>
                <c:pt idx="9610">
                  <c:v>41144.784722999997</c:v>
                </c:pt>
                <c:pt idx="9611">
                  <c:v>41144.785416999999</c:v>
                </c:pt>
                <c:pt idx="9612">
                  <c:v>41144.786112000002</c:v>
                </c:pt>
                <c:pt idx="9613">
                  <c:v>41144.786805999996</c:v>
                </c:pt>
                <c:pt idx="9614">
                  <c:v>41144.787499999999</c:v>
                </c:pt>
                <c:pt idx="9615">
                  <c:v>41144.788195000001</c:v>
                </c:pt>
                <c:pt idx="9616">
                  <c:v>41144.788889000003</c:v>
                </c:pt>
                <c:pt idx="9617">
                  <c:v>41144.789583999998</c:v>
                </c:pt>
                <c:pt idx="9618">
                  <c:v>41144.790278</c:v>
                </c:pt>
                <c:pt idx="9619">
                  <c:v>41144.790973000003</c:v>
                </c:pt>
                <c:pt idx="9620">
                  <c:v>41144.791666999998</c:v>
                </c:pt>
                <c:pt idx="9621">
                  <c:v>41144.792362</c:v>
                </c:pt>
                <c:pt idx="9622">
                  <c:v>41144.793056000002</c:v>
                </c:pt>
                <c:pt idx="9623">
                  <c:v>41144.793749999997</c:v>
                </c:pt>
                <c:pt idx="9624">
                  <c:v>41144.794445</c:v>
                </c:pt>
                <c:pt idx="9625">
                  <c:v>41144.795139000002</c:v>
                </c:pt>
                <c:pt idx="9626">
                  <c:v>41144.795833999997</c:v>
                </c:pt>
                <c:pt idx="9627">
                  <c:v>41144.796527999999</c:v>
                </c:pt>
                <c:pt idx="9628">
                  <c:v>41144.797223000001</c:v>
                </c:pt>
                <c:pt idx="9629">
                  <c:v>41144.797917000004</c:v>
                </c:pt>
                <c:pt idx="9630">
                  <c:v>41144.798611999999</c:v>
                </c:pt>
                <c:pt idx="9631">
                  <c:v>41144.799306000001</c:v>
                </c:pt>
                <c:pt idx="9632">
                  <c:v>41144.800000000003</c:v>
                </c:pt>
                <c:pt idx="9633">
                  <c:v>41144.800694999998</c:v>
                </c:pt>
                <c:pt idx="9634">
                  <c:v>41144.801389</c:v>
                </c:pt>
                <c:pt idx="9635">
                  <c:v>41144.802084000003</c:v>
                </c:pt>
                <c:pt idx="9636">
                  <c:v>41144.802777999997</c:v>
                </c:pt>
                <c:pt idx="9637">
                  <c:v>41144.803473</c:v>
                </c:pt>
                <c:pt idx="9638">
                  <c:v>41144.804167000002</c:v>
                </c:pt>
                <c:pt idx="9639">
                  <c:v>41144.804861999997</c:v>
                </c:pt>
                <c:pt idx="9640">
                  <c:v>41144.805555999999</c:v>
                </c:pt>
                <c:pt idx="9641">
                  <c:v>41144.806250000001</c:v>
                </c:pt>
                <c:pt idx="9642">
                  <c:v>41144.806944999997</c:v>
                </c:pt>
                <c:pt idx="9643">
                  <c:v>41144.807638999999</c:v>
                </c:pt>
                <c:pt idx="9644">
                  <c:v>41144.808334000001</c:v>
                </c:pt>
                <c:pt idx="9645">
                  <c:v>41144.809028000003</c:v>
                </c:pt>
                <c:pt idx="9646">
                  <c:v>41144.809722999998</c:v>
                </c:pt>
                <c:pt idx="9647">
                  <c:v>41144.810417000001</c:v>
                </c:pt>
                <c:pt idx="9648">
                  <c:v>41144.811112000003</c:v>
                </c:pt>
                <c:pt idx="9649">
                  <c:v>41144.811805999998</c:v>
                </c:pt>
                <c:pt idx="9650">
                  <c:v>41144.8125</c:v>
                </c:pt>
                <c:pt idx="9651">
                  <c:v>41144.813195000002</c:v>
                </c:pt>
                <c:pt idx="9652">
                  <c:v>41144.813888999997</c:v>
                </c:pt>
                <c:pt idx="9653">
                  <c:v>41144.814584</c:v>
                </c:pt>
                <c:pt idx="9654">
                  <c:v>41144.815278000002</c:v>
                </c:pt>
                <c:pt idx="9655">
                  <c:v>41144.815972999997</c:v>
                </c:pt>
                <c:pt idx="9656">
                  <c:v>41144.816666999999</c:v>
                </c:pt>
                <c:pt idx="9657">
                  <c:v>41144.817362000002</c:v>
                </c:pt>
                <c:pt idx="9658">
                  <c:v>41144.818055999996</c:v>
                </c:pt>
                <c:pt idx="9659">
                  <c:v>41144.818749999999</c:v>
                </c:pt>
                <c:pt idx="9660">
                  <c:v>41144.819445000001</c:v>
                </c:pt>
                <c:pt idx="9661">
                  <c:v>41144.820139000003</c:v>
                </c:pt>
                <c:pt idx="9662">
                  <c:v>41144.820833999998</c:v>
                </c:pt>
                <c:pt idx="9663">
                  <c:v>41144.821528</c:v>
                </c:pt>
                <c:pt idx="9664">
                  <c:v>41144.822223000003</c:v>
                </c:pt>
                <c:pt idx="9665">
                  <c:v>41144.822916999998</c:v>
                </c:pt>
                <c:pt idx="9666">
                  <c:v>41144.823612</c:v>
                </c:pt>
                <c:pt idx="9667">
                  <c:v>41144.824306000002</c:v>
                </c:pt>
                <c:pt idx="9668">
                  <c:v>41144.824999999997</c:v>
                </c:pt>
                <c:pt idx="9669">
                  <c:v>41144.825695</c:v>
                </c:pt>
                <c:pt idx="9670">
                  <c:v>41144.826389000002</c:v>
                </c:pt>
                <c:pt idx="9671">
                  <c:v>41144.827083999997</c:v>
                </c:pt>
                <c:pt idx="9672">
                  <c:v>41144.827777999999</c:v>
                </c:pt>
                <c:pt idx="9673">
                  <c:v>41144.828473000001</c:v>
                </c:pt>
                <c:pt idx="9674">
                  <c:v>41144.829167000004</c:v>
                </c:pt>
                <c:pt idx="9675">
                  <c:v>41144.829861999999</c:v>
                </c:pt>
                <c:pt idx="9676">
                  <c:v>41144.830556000001</c:v>
                </c:pt>
                <c:pt idx="9677">
                  <c:v>41144.831250000003</c:v>
                </c:pt>
                <c:pt idx="9678">
                  <c:v>41144.831944999998</c:v>
                </c:pt>
                <c:pt idx="9679">
                  <c:v>41144.832639</c:v>
                </c:pt>
                <c:pt idx="9680">
                  <c:v>41144.833334000003</c:v>
                </c:pt>
                <c:pt idx="9681">
                  <c:v>41144.834027999997</c:v>
                </c:pt>
                <c:pt idx="9682">
                  <c:v>41144.834723</c:v>
                </c:pt>
                <c:pt idx="9683">
                  <c:v>41144.835417000002</c:v>
                </c:pt>
                <c:pt idx="9684">
                  <c:v>41144.836111999997</c:v>
                </c:pt>
                <c:pt idx="9685">
                  <c:v>41144.836805999999</c:v>
                </c:pt>
                <c:pt idx="9686">
                  <c:v>41144.837500000001</c:v>
                </c:pt>
                <c:pt idx="9687">
                  <c:v>41144.838194999997</c:v>
                </c:pt>
                <c:pt idx="9688">
                  <c:v>41144.838888999999</c:v>
                </c:pt>
                <c:pt idx="9689">
                  <c:v>41144.839584000001</c:v>
                </c:pt>
                <c:pt idx="9690">
                  <c:v>41144.840278000003</c:v>
                </c:pt>
                <c:pt idx="9691">
                  <c:v>41144.840972999998</c:v>
                </c:pt>
                <c:pt idx="9692">
                  <c:v>41144.841667000001</c:v>
                </c:pt>
                <c:pt idx="9693">
                  <c:v>41144.842362000003</c:v>
                </c:pt>
                <c:pt idx="9694">
                  <c:v>41144.843055999998</c:v>
                </c:pt>
                <c:pt idx="9695">
                  <c:v>41144.84375</c:v>
                </c:pt>
                <c:pt idx="9696">
                  <c:v>41144.844445000002</c:v>
                </c:pt>
                <c:pt idx="9697">
                  <c:v>41144.845138999997</c:v>
                </c:pt>
                <c:pt idx="9698">
                  <c:v>41144.845834</c:v>
                </c:pt>
                <c:pt idx="9699">
                  <c:v>41144.846528000002</c:v>
                </c:pt>
                <c:pt idx="9700">
                  <c:v>41144.847222999997</c:v>
                </c:pt>
                <c:pt idx="9701">
                  <c:v>41144.847916999999</c:v>
                </c:pt>
                <c:pt idx="9702">
                  <c:v>41144.848612000002</c:v>
                </c:pt>
                <c:pt idx="9703">
                  <c:v>41144.849305999996</c:v>
                </c:pt>
                <c:pt idx="9704">
                  <c:v>41144.85</c:v>
                </c:pt>
                <c:pt idx="9705">
                  <c:v>41144.850695000001</c:v>
                </c:pt>
                <c:pt idx="9706">
                  <c:v>41144.851389000003</c:v>
                </c:pt>
                <c:pt idx="9707">
                  <c:v>41144.852083999998</c:v>
                </c:pt>
                <c:pt idx="9708">
                  <c:v>41144.852778</c:v>
                </c:pt>
                <c:pt idx="9709">
                  <c:v>41144.853473000003</c:v>
                </c:pt>
                <c:pt idx="9710">
                  <c:v>41144.854166999998</c:v>
                </c:pt>
                <c:pt idx="9711">
                  <c:v>41144.854862</c:v>
                </c:pt>
                <c:pt idx="9712">
                  <c:v>41144.855556000002</c:v>
                </c:pt>
                <c:pt idx="9713">
                  <c:v>41144.856249999997</c:v>
                </c:pt>
                <c:pt idx="9714">
                  <c:v>41144.856945</c:v>
                </c:pt>
                <c:pt idx="9715">
                  <c:v>41144.857639000002</c:v>
                </c:pt>
                <c:pt idx="9716">
                  <c:v>41144.858333999997</c:v>
                </c:pt>
                <c:pt idx="9717">
                  <c:v>41144.859027999999</c:v>
                </c:pt>
                <c:pt idx="9718">
                  <c:v>41144.859723000001</c:v>
                </c:pt>
                <c:pt idx="9719">
                  <c:v>41144.860417000004</c:v>
                </c:pt>
                <c:pt idx="9720">
                  <c:v>41144.861111999999</c:v>
                </c:pt>
                <c:pt idx="9721">
                  <c:v>41144.861806000001</c:v>
                </c:pt>
                <c:pt idx="9722">
                  <c:v>41144.862500000003</c:v>
                </c:pt>
                <c:pt idx="9723">
                  <c:v>41144.863194999998</c:v>
                </c:pt>
                <c:pt idx="9724">
                  <c:v>41144.863889</c:v>
                </c:pt>
                <c:pt idx="9725">
                  <c:v>41144.864584000003</c:v>
                </c:pt>
                <c:pt idx="9726">
                  <c:v>41144.865277999997</c:v>
                </c:pt>
                <c:pt idx="9727">
                  <c:v>41144.865973</c:v>
                </c:pt>
                <c:pt idx="9728">
                  <c:v>41144.866667000002</c:v>
                </c:pt>
                <c:pt idx="9729">
                  <c:v>41144.867361999997</c:v>
                </c:pt>
                <c:pt idx="9730">
                  <c:v>41144.868055999999</c:v>
                </c:pt>
                <c:pt idx="9731">
                  <c:v>41144.868750000001</c:v>
                </c:pt>
                <c:pt idx="9732">
                  <c:v>41144.869444999997</c:v>
                </c:pt>
                <c:pt idx="9733">
                  <c:v>41144.870138999999</c:v>
                </c:pt>
                <c:pt idx="9734">
                  <c:v>41144.870834000001</c:v>
                </c:pt>
                <c:pt idx="9735">
                  <c:v>41144.871528000003</c:v>
                </c:pt>
                <c:pt idx="9736">
                  <c:v>41144.872222999998</c:v>
                </c:pt>
                <c:pt idx="9737">
                  <c:v>41144.872917000001</c:v>
                </c:pt>
                <c:pt idx="9738">
                  <c:v>41144.873612000003</c:v>
                </c:pt>
                <c:pt idx="9739">
                  <c:v>41144.874305999998</c:v>
                </c:pt>
                <c:pt idx="9740">
                  <c:v>41144.875</c:v>
                </c:pt>
                <c:pt idx="9741">
                  <c:v>41144.875695000002</c:v>
                </c:pt>
                <c:pt idx="9742">
                  <c:v>41144.876388999997</c:v>
                </c:pt>
                <c:pt idx="9743">
                  <c:v>41144.877084</c:v>
                </c:pt>
                <c:pt idx="9744">
                  <c:v>41144.877778000002</c:v>
                </c:pt>
                <c:pt idx="9745">
                  <c:v>41144.878472999997</c:v>
                </c:pt>
                <c:pt idx="9746">
                  <c:v>41144.879166999999</c:v>
                </c:pt>
                <c:pt idx="9747">
                  <c:v>41144.879862000002</c:v>
                </c:pt>
                <c:pt idx="9748">
                  <c:v>41144.880555999996</c:v>
                </c:pt>
                <c:pt idx="9749">
                  <c:v>41144.881249999999</c:v>
                </c:pt>
                <c:pt idx="9750">
                  <c:v>41144.881945000001</c:v>
                </c:pt>
                <c:pt idx="9751">
                  <c:v>41144.882639000003</c:v>
                </c:pt>
                <c:pt idx="9752">
                  <c:v>41144.883333999998</c:v>
                </c:pt>
                <c:pt idx="9753">
                  <c:v>41144.884028</c:v>
                </c:pt>
                <c:pt idx="9754">
                  <c:v>41144.884723000003</c:v>
                </c:pt>
                <c:pt idx="9755">
                  <c:v>41144.885416999998</c:v>
                </c:pt>
                <c:pt idx="9756">
                  <c:v>41144.886112</c:v>
                </c:pt>
                <c:pt idx="9757">
                  <c:v>41144.886806000002</c:v>
                </c:pt>
                <c:pt idx="9758">
                  <c:v>41144.887499999997</c:v>
                </c:pt>
                <c:pt idx="9759">
                  <c:v>41144.888195</c:v>
                </c:pt>
                <c:pt idx="9760">
                  <c:v>41144.888889000002</c:v>
                </c:pt>
                <c:pt idx="9761">
                  <c:v>41144.889583999997</c:v>
                </c:pt>
                <c:pt idx="9762">
                  <c:v>41144.890277999999</c:v>
                </c:pt>
                <c:pt idx="9763">
                  <c:v>41144.890973000001</c:v>
                </c:pt>
                <c:pt idx="9764">
                  <c:v>41144.891667000004</c:v>
                </c:pt>
                <c:pt idx="9765">
                  <c:v>41144.892361999999</c:v>
                </c:pt>
                <c:pt idx="9766">
                  <c:v>41144.893056000001</c:v>
                </c:pt>
                <c:pt idx="9767">
                  <c:v>41144.893750000003</c:v>
                </c:pt>
                <c:pt idx="9768">
                  <c:v>41144.894444999998</c:v>
                </c:pt>
                <c:pt idx="9769">
                  <c:v>41144.895139</c:v>
                </c:pt>
                <c:pt idx="9770">
                  <c:v>41144.895834000003</c:v>
                </c:pt>
                <c:pt idx="9771">
                  <c:v>41144.896527999997</c:v>
                </c:pt>
                <c:pt idx="9772">
                  <c:v>41144.897223</c:v>
                </c:pt>
                <c:pt idx="9773">
                  <c:v>41144.897917000002</c:v>
                </c:pt>
                <c:pt idx="9774">
                  <c:v>41144.898611999997</c:v>
                </c:pt>
                <c:pt idx="9775">
                  <c:v>41144.899305999999</c:v>
                </c:pt>
                <c:pt idx="9776">
                  <c:v>41144.9</c:v>
                </c:pt>
                <c:pt idx="9777">
                  <c:v>41144.900694999997</c:v>
                </c:pt>
                <c:pt idx="9778">
                  <c:v>41144.901388999999</c:v>
                </c:pt>
                <c:pt idx="9779">
                  <c:v>41144.902084000001</c:v>
                </c:pt>
                <c:pt idx="9780">
                  <c:v>41144.902778000003</c:v>
                </c:pt>
                <c:pt idx="9781">
                  <c:v>41144.903472999998</c:v>
                </c:pt>
                <c:pt idx="9782">
                  <c:v>41144.904167000001</c:v>
                </c:pt>
                <c:pt idx="9783">
                  <c:v>41144.904862000003</c:v>
                </c:pt>
                <c:pt idx="9784">
                  <c:v>41144.905555999998</c:v>
                </c:pt>
                <c:pt idx="9785">
                  <c:v>41144.90625</c:v>
                </c:pt>
                <c:pt idx="9786">
                  <c:v>41144.906945000002</c:v>
                </c:pt>
                <c:pt idx="9787">
                  <c:v>41144.907638999997</c:v>
                </c:pt>
                <c:pt idx="9788">
                  <c:v>41144.908334</c:v>
                </c:pt>
                <c:pt idx="9789">
                  <c:v>41144.909028000002</c:v>
                </c:pt>
                <c:pt idx="9790">
                  <c:v>41144.909722999997</c:v>
                </c:pt>
                <c:pt idx="9791">
                  <c:v>41144.910416999999</c:v>
                </c:pt>
                <c:pt idx="9792">
                  <c:v>41144.911112000002</c:v>
                </c:pt>
                <c:pt idx="9793">
                  <c:v>41144.911805999996</c:v>
                </c:pt>
                <c:pt idx="9794">
                  <c:v>41144.912499999999</c:v>
                </c:pt>
                <c:pt idx="9795">
                  <c:v>41144.913195000001</c:v>
                </c:pt>
                <c:pt idx="9796">
                  <c:v>41144.913889000003</c:v>
                </c:pt>
                <c:pt idx="9797">
                  <c:v>41144.914583999998</c:v>
                </c:pt>
                <c:pt idx="9798">
                  <c:v>41144.915278</c:v>
                </c:pt>
                <c:pt idx="9799">
                  <c:v>41144.915973000003</c:v>
                </c:pt>
                <c:pt idx="9800">
                  <c:v>41144.916666999998</c:v>
                </c:pt>
                <c:pt idx="9801">
                  <c:v>41144.917362</c:v>
                </c:pt>
                <c:pt idx="9802">
                  <c:v>41144.918056000002</c:v>
                </c:pt>
                <c:pt idx="9803">
                  <c:v>41144.918749999997</c:v>
                </c:pt>
                <c:pt idx="9804">
                  <c:v>41144.919445</c:v>
                </c:pt>
                <c:pt idx="9805">
                  <c:v>41144.920139000002</c:v>
                </c:pt>
                <c:pt idx="9806">
                  <c:v>41144.920833999997</c:v>
                </c:pt>
                <c:pt idx="9807">
                  <c:v>41144.921527999999</c:v>
                </c:pt>
                <c:pt idx="9808">
                  <c:v>41144.922223000001</c:v>
                </c:pt>
                <c:pt idx="9809">
                  <c:v>41144.922917000004</c:v>
                </c:pt>
                <c:pt idx="9810">
                  <c:v>41144.923611999999</c:v>
                </c:pt>
                <c:pt idx="9811">
                  <c:v>41144.924306000001</c:v>
                </c:pt>
                <c:pt idx="9812">
                  <c:v>41144.925000000003</c:v>
                </c:pt>
                <c:pt idx="9813">
                  <c:v>41144.925694999998</c:v>
                </c:pt>
                <c:pt idx="9814">
                  <c:v>41144.926389</c:v>
                </c:pt>
                <c:pt idx="9815">
                  <c:v>41144.927084000003</c:v>
                </c:pt>
                <c:pt idx="9816">
                  <c:v>41144.927777999997</c:v>
                </c:pt>
                <c:pt idx="9817">
                  <c:v>41144.928473</c:v>
                </c:pt>
                <c:pt idx="9818">
                  <c:v>41144.929167000002</c:v>
                </c:pt>
                <c:pt idx="9819">
                  <c:v>41144.929861999997</c:v>
                </c:pt>
                <c:pt idx="9820">
                  <c:v>41144.930555999999</c:v>
                </c:pt>
                <c:pt idx="9821">
                  <c:v>41144.931250000001</c:v>
                </c:pt>
                <c:pt idx="9822">
                  <c:v>41144.931944999997</c:v>
                </c:pt>
                <c:pt idx="9823">
                  <c:v>41144.932638999999</c:v>
                </c:pt>
                <c:pt idx="9824">
                  <c:v>41144.933334000001</c:v>
                </c:pt>
                <c:pt idx="9825">
                  <c:v>41144.934028000003</c:v>
                </c:pt>
                <c:pt idx="9826">
                  <c:v>41144.934722999998</c:v>
                </c:pt>
                <c:pt idx="9827">
                  <c:v>41144.935417000001</c:v>
                </c:pt>
                <c:pt idx="9828">
                  <c:v>41144.936112000003</c:v>
                </c:pt>
                <c:pt idx="9829">
                  <c:v>41144.936805999998</c:v>
                </c:pt>
                <c:pt idx="9830">
                  <c:v>41144.9375</c:v>
                </c:pt>
                <c:pt idx="9831">
                  <c:v>41144.938195000002</c:v>
                </c:pt>
                <c:pt idx="9832">
                  <c:v>41144.938888999997</c:v>
                </c:pt>
                <c:pt idx="9833">
                  <c:v>41144.939584</c:v>
                </c:pt>
                <c:pt idx="9834">
                  <c:v>41144.940278000002</c:v>
                </c:pt>
                <c:pt idx="9835">
                  <c:v>41144.940972999997</c:v>
                </c:pt>
                <c:pt idx="9836">
                  <c:v>41144.941666999999</c:v>
                </c:pt>
                <c:pt idx="9837">
                  <c:v>41144.942362000002</c:v>
                </c:pt>
                <c:pt idx="9838">
                  <c:v>41144.943055999996</c:v>
                </c:pt>
                <c:pt idx="9839">
                  <c:v>41144.943749999999</c:v>
                </c:pt>
                <c:pt idx="9840">
                  <c:v>41144.944445000001</c:v>
                </c:pt>
                <c:pt idx="9841">
                  <c:v>41144.945139000003</c:v>
                </c:pt>
                <c:pt idx="9842">
                  <c:v>41144.945833999998</c:v>
                </c:pt>
                <c:pt idx="9843">
                  <c:v>41144.946528</c:v>
                </c:pt>
                <c:pt idx="9844">
                  <c:v>41144.947223000003</c:v>
                </c:pt>
                <c:pt idx="9845">
                  <c:v>41144.947916999998</c:v>
                </c:pt>
                <c:pt idx="9846">
                  <c:v>41144.948612</c:v>
                </c:pt>
                <c:pt idx="9847">
                  <c:v>41144.949306000002</c:v>
                </c:pt>
                <c:pt idx="9848">
                  <c:v>41144.949999999997</c:v>
                </c:pt>
                <c:pt idx="9849">
                  <c:v>41144.950695</c:v>
                </c:pt>
                <c:pt idx="9850">
                  <c:v>41144.951389000002</c:v>
                </c:pt>
                <c:pt idx="9851">
                  <c:v>41144.952083999997</c:v>
                </c:pt>
                <c:pt idx="9852">
                  <c:v>41144.952777999999</c:v>
                </c:pt>
                <c:pt idx="9853">
                  <c:v>41144.953473000001</c:v>
                </c:pt>
                <c:pt idx="9854">
                  <c:v>41144.954167000004</c:v>
                </c:pt>
                <c:pt idx="9855">
                  <c:v>41144.954861999999</c:v>
                </c:pt>
                <c:pt idx="9856">
                  <c:v>41144.955556000001</c:v>
                </c:pt>
                <c:pt idx="9857">
                  <c:v>41144.956250000003</c:v>
                </c:pt>
                <c:pt idx="9858">
                  <c:v>41144.956944999998</c:v>
                </c:pt>
                <c:pt idx="9859">
                  <c:v>41144.957639</c:v>
                </c:pt>
                <c:pt idx="9860">
                  <c:v>41144.958334000003</c:v>
                </c:pt>
                <c:pt idx="9861">
                  <c:v>41144.959027999997</c:v>
                </c:pt>
                <c:pt idx="9862">
                  <c:v>41144.959723</c:v>
                </c:pt>
                <c:pt idx="9863">
                  <c:v>41144.960417000002</c:v>
                </c:pt>
                <c:pt idx="9864">
                  <c:v>41144.961111999997</c:v>
                </c:pt>
                <c:pt idx="9865">
                  <c:v>41144.961805999999</c:v>
                </c:pt>
                <c:pt idx="9866">
                  <c:v>41144.962500000001</c:v>
                </c:pt>
                <c:pt idx="9867">
                  <c:v>41144.963194999997</c:v>
                </c:pt>
                <c:pt idx="9868">
                  <c:v>41144.963888999999</c:v>
                </c:pt>
                <c:pt idx="9869">
                  <c:v>41144.964584000001</c:v>
                </c:pt>
                <c:pt idx="9870">
                  <c:v>41144.965278000003</c:v>
                </c:pt>
                <c:pt idx="9871">
                  <c:v>41144.965972999998</c:v>
                </c:pt>
                <c:pt idx="9872">
                  <c:v>41144.966667000001</c:v>
                </c:pt>
                <c:pt idx="9873">
                  <c:v>41144.967362000003</c:v>
                </c:pt>
                <c:pt idx="9874">
                  <c:v>41144.968055999998</c:v>
                </c:pt>
                <c:pt idx="9875">
                  <c:v>41144.96875</c:v>
                </c:pt>
                <c:pt idx="9876">
                  <c:v>41144.969445000002</c:v>
                </c:pt>
                <c:pt idx="9877">
                  <c:v>41144.970138999997</c:v>
                </c:pt>
                <c:pt idx="9878">
                  <c:v>41144.970834</c:v>
                </c:pt>
                <c:pt idx="9879">
                  <c:v>41144.971528000002</c:v>
                </c:pt>
                <c:pt idx="9880">
                  <c:v>41144.972222999997</c:v>
                </c:pt>
                <c:pt idx="9881">
                  <c:v>41144.972916999999</c:v>
                </c:pt>
                <c:pt idx="9882">
                  <c:v>41144.973612000002</c:v>
                </c:pt>
                <c:pt idx="9883">
                  <c:v>41144.974305999996</c:v>
                </c:pt>
                <c:pt idx="9884">
                  <c:v>41144.974999999999</c:v>
                </c:pt>
                <c:pt idx="9885">
                  <c:v>41144.975695000001</c:v>
                </c:pt>
                <c:pt idx="9886">
                  <c:v>41144.976389000003</c:v>
                </c:pt>
                <c:pt idx="9887">
                  <c:v>41144.977083999998</c:v>
                </c:pt>
                <c:pt idx="9888">
                  <c:v>41144.977778</c:v>
                </c:pt>
                <c:pt idx="9889">
                  <c:v>41144.978473000003</c:v>
                </c:pt>
                <c:pt idx="9890">
                  <c:v>41144.979166999998</c:v>
                </c:pt>
                <c:pt idx="9891">
                  <c:v>41144.979862</c:v>
                </c:pt>
                <c:pt idx="9892">
                  <c:v>41144.980556000002</c:v>
                </c:pt>
                <c:pt idx="9893">
                  <c:v>41144.981249999997</c:v>
                </c:pt>
                <c:pt idx="9894">
                  <c:v>41144.981945</c:v>
                </c:pt>
                <c:pt idx="9895">
                  <c:v>41144.982639000002</c:v>
                </c:pt>
                <c:pt idx="9896">
                  <c:v>41144.983333999997</c:v>
                </c:pt>
                <c:pt idx="9897">
                  <c:v>41144.984027999999</c:v>
                </c:pt>
                <c:pt idx="9898">
                  <c:v>41144.984723000001</c:v>
                </c:pt>
                <c:pt idx="9899">
                  <c:v>41144.985417000004</c:v>
                </c:pt>
                <c:pt idx="9900">
                  <c:v>41144.986111999999</c:v>
                </c:pt>
                <c:pt idx="9901">
                  <c:v>41144.986806000001</c:v>
                </c:pt>
                <c:pt idx="9902">
                  <c:v>41144.987500000003</c:v>
                </c:pt>
                <c:pt idx="9903">
                  <c:v>41144.988194999998</c:v>
                </c:pt>
                <c:pt idx="9904">
                  <c:v>41144.988889</c:v>
                </c:pt>
                <c:pt idx="9905">
                  <c:v>41144.989584000003</c:v>
                </c:pt>
                <c:pt idx="9906">
                  <c:v>41144.990277999997</c:v>
                </c:pt>
                <c:pt idx="9907">
                  <c:v>41144.990973</c:v>
                </c:pt>
                <c:pt idx="9908">
                  <c:v>41144.991667000002</c:v>
                </c:pt>
                <c:pt idx="9909">
                  <c:v>41144.992361999997</c:v>
                </c:pt>
                <c:pt idx="9910">
                  <c:v>41144.993055999999</c:v>
                </c:pt>
                <c:pt idx="9911">
                  <c:v>41144.993750000001</c:v>
                </c:pt>
                <c:pt idx="9912">
                  <c:v>41144.994444999997</c:v>
                </c:pt>
                <c:pt idx="9913">
                  <c:v>41144.995138999999</c:v>
                </c:pt>
                <c:pt idx="9914">
                  <c:v>41144.995834000001</c:v>
                </c:pt>
                <c:pt idx="9915">
                  <c:v>41144.996528000003</c:v>
                </c:pt>
                <c:pt idx="9916">
                  <c:v>41144.997222999998</c:v>
                </c:pt>
                <c:pt idx="9917">
                  <c:v>41144.997917000001</c:v>
                </c:pt>
                <c:pt idx="9918">
                  <c:v>41144.998612000003</c:v>
                </c:pt>
                <c:pt idx="9919">
                  <c:v>41144.999305999998</c:v>
                </c:pt>
                <c:pt idx="9920">
                  <c:v>41145</c:v>
                </c:pt>
                <c:pt idx="9921">
                  <c:v>41145.000695000002</c:v>
                </c:pt>
                <c:pt idx="9922">
                  <c:v>41145.001388999997</c:v>
                </c:pt>
                <c:pt idx="9923">
                  <c:v>41145.002084</c:v>
                </c:pt>
                <c:pt idx="9924">
                  <c:v>41145.002778000002</c:v>
                </c:pt>
                <c:pt idx="9925">
                  <c:v>41145.003472999997</c:v>
                </c:pt>
                <c:pt idx="9926">
                  <c:v>41145.004166999999</c:v>
                </c:pt>
                <c:pt idx="9927">
                  <c:v>41145.004862000002</c:v>
                </c:pt>
                <c:pt idx="9928">
                  <c:v>41145.005555999996</c:v>
                </c:pt>
                <c:pt idx="9929">
                  <c:v>41145.006249999999</c:v>
                </c:pt>
                <c:pt idx="9930">
                  <c:v>41145.006945000001</c:v>
                </c:pt>
                <c:pt idx="9931">
                  <c:v>41145.007639000003</c:v>
                </c:pt>
                <c:pt idx="9932">
                  <c:v>41145.008333999998</c:v>
                </c:pt>
                <c:pt idx="9933">
                  <c:v>41145.009028</c:v>
                </c:pt>
                <c:pt idx="9934">
                  <c:v>41145.009723000003</c:v>
                </c:pt>
                <c:pt idx="9935">
                  <c:v>41145.010416999998</c:v>
                </c:pt>
                <c:pt idx="9936">
                  <c:v>41145.011112</c:v>
                </c:pt>
                <c:pt idx="9937">
                  <c:v>41145.011806000002</c:v>
                </c:pt>
                <c:pt idx="9938">
                  <c:v>41145.012499999997</c:v>
                </c:pt>
                <c:pt idx="9939">
                  <c:v>41145.013195</c:v>
                </c:pt>
                <c:pt idx="9940">
                  <c:v>41145.013889000002</c:v>
                </c:pt>
                <c:pt idx="9941">
                  <c:v>41145.014583999997</c:v>
                </c:pt>
                <c:pt idx="9942">
                  <c:v>41145.015277999999</c:v>
                </c:pt>
                <c:pt idx="9943">
                  <c:v>41145.015973000001</c:v>
                </c:pt>
                <c:pt idx="9944">
                  <c:v>41145.016667000004</c:v>
                </c:pt>
                <c:pt idx="9945">
                  <c:v>41145.017361999999</c:v>
                </c:pt>
                <c:pt idx="9946">
                  <c:v>41145.018056000001</c:v>
                </c:pt>
                <c:pt idx="9947">
                  <c:v>41145.018750000003</c:v>
                </c:pt>
                <c:pt idx="9948">
                  <c:v>41145.019444999998</c:v>
                </c:pt>
                <c:pt idx="9949">
                  <c:v>41145.020139</c:v>
                </c:pt>
                <c:pt idx="9950">
                  <c:v>41145.020834000003</c:v>
                </c:pt>
                <c:pt idx="9951">
                  <c:v>41145.021527999997</c:v>
                </c:pt>
                <c:pt idx="9952">
                  <c:v>41145.022223</c:v>
                </c:pt>
                <c:pt idx="9953">
                  <c:v>41145.022917000002</c:v>
                </c:pt>
                <c:pt idx="9954">
                  <c:v>41145.023611999997</c:v>
                </c:pt>
                <c:pt idx="9955">
                  <c:v>41145.024305999999</c:v>
                </c:pt>
                <c:pt idx="9956">
                  <c:v>41145.025000000001</c:v>
                </c:pt>
                <c:pt idx="9957">
                  <c:v>41145.025694999997</c:v>
                </c:pt>
                <c:pt idx="9958">
                  <c:v>41145.026388999999</c:v>
                </c:pt>
                <c:pt idx="9959">
                  <c:v>41145.027084000001</c:v>
                </c:pt>
                <c:pt idx="9960">
                  <c:v>41145.027778000003</c:v>
                </c:pt>
                <c:pt idx="9961">
                  <c:v>41145.028472999998</c:v>
                </c:pt>
                <c:pt idx="9962">
                  <c:v>41145.029167000001</c:v>
                </c:pt>
                <c:pt idx="9963">
                  <c:v>41145.029862000003</c:v>
                </c:pt>
                <c:pt idx="9964">
                  <c:v>41145.030555999998</c:v>
                </c:pt>
                <c:pt idx="9965">
                  <c:v>41145.03125</c:v>
                </c:pt>
                <c:pt idx="9966">
                  <c:v>41145.031945000002</c:v>
                </c:pt>
                <c:pt idx="9967">
                  <c:v>41145.032638999997</c:v>
                </c:pt>
                <c:pt idx="9968">
                  <c:v>41145.033334</c:v>
                </c:pt>
                <c:pt idx="9969">
                  <c:v>41145.034028000002</c:v>
                </c:pt>
                <c:pt idx="9970">
                  <c:v>41145.034722999997</c:v>
                </c:pt>
                <c:pt idx="9971">
                  <c:v>41145.035416999999</c:v>
                </c:pt>
                <c:pt idx="9972">
                  <c:v>41145.036112000002</c:v>
                </c:pt>
                <c:pt idx="9973">
                  <c:v>41145.036805999996</c:v>
                </c:pt>
                <c:pt idx="9974">
                  <c:v>41145.037499999999</c:v>
                </c:pt>
                <c:pt idx="9975">
                  <c:v>41145.038195000001</c:v>
                </c:pt>
                <c:pt idx="9976">
                  <c:v>41145.038889000003</c:v>
                </c:pt>
                <c:pt idx="9977">
                  <c:v>41145.039583999998</c:v>
                </c:pt>
                <c:pt idx="9978">
                  <c:v>41145.040278</c:v>
                </c:pt>
                <c:pt idx="9979">
                  <c:v>41145.040973000003</c:v>
                </c:pt>
                <c:pt idx="9980">
                  <c:v>41145.041666999998</c:v>
                </c:pt>
                <c:pt idx="9981">
                  <c:v>41145.042362</c:v>
                </c:pt>
                <c:pt idx="9982">
                  <c:v>41145.043056000002</c:v>
                </c:pt>
                <c:pt idx="9983">
                  <c:v>41145.043749999997</c:v>
                </c:pt>
                <c:pt idx="9984">
                  <c:v>41145.044445</c:v>
                </c:pt>
                <c:pt idx="9985">
                  <c:v>41145.045139000002</c:v>
                </c:pt>
                <c:pt idx="9986">
                  <c:v>41145.045833999997</c:v>
                </c:pt>
                <c:pt idx="9987">
                  <c:v>41145.046527999999</c:v>
                </c:pt>
                <c:pt idx="9988">
                  <c:v>41145.047223000001</c:v>
                </c:pt>
                <c:pt idx="9989">
                  <c:v>41145.047917000004</c:v>
                </c:pt>
                <c:pt idx="9990">
                  <c:v>41145.048611999999</c:v>
                </c:pt>
                <c:pt idx="9991">
                  <c:v>41145.049306000001</c:v>
                </c:pt>
                <c:pt idx="9992">
                  <c:v>41145.050000000003</c:v>
                </c:pt>
                <c:pt idx="9993">
                  <c:v>41145.050694999998</c:v>
                </c:pt>
                <c:pt idx="9994">
                  <c:v>41145.051389</c:v>
                </c:pt>
                <c:pt idx="9995">
                  <c:v>41145.052084000003</c:v>
                </c:pt>
                <c:pt idx="9996">
                  <c:v>41145.052777999997</c:v>
                </c:pt>
                <c:pt idx="9997">
                  <c:v>41145.053473</c:v>
                </c:pt>
                <c:pt idx="9998">
                  <c:v>41145.054167000002</c:v>
                </c:pt>
                <c:pt idx="9999">
                  <c:v>41145.054861999997</c:v>
                </c:pt>
                <c:pt idx="10000">
                  <c:v>41145.055555999999</c:v>
                </c:pt>
                <c:pt idx="10001">
                  <c:v>41145.056250000001</c:v>
                </c:pt>
                <c:pt idx="10002">
                  <c:v>41145.056944999997</c:v>
                </c:pt>
                <c:pt idx="10003">
                  <c:v>41145.057638999999</c:v>
                </c:pt>
                <c:pt idx="10004">
                  <c:v>41145.058334000001</c:v>
                </c:pt>
                <c:pt idx="10005">
                  <c:v>41145.059028000003</c:v>
                </c:pt>
                <c:pt idx="10006">
                  <c:v>41145.059722999998</c:v>
                </c:pt>
                <c:pt idx="10007">
                  <c:v>41145.060417000001</c:v>
                </c:pt>
                <c:pt idx="10008">
                  <c:v>41145.061112000003</c:v>
                </c:pt>
                <c:pt idx="10009">
                  <c:v>41145.061805999998</c:v>
                </c:pt>
                <c:pt idx="10010">
                  <c:v>41145.0625</c:v>
                </c:pt>
                <c:pt idx="10011">
                  <c:v>41145.063195000002</c:v>
                </c:pt>
                <c:pt idx="10012">
                  <c:v>41145.063888999997</c:v>
                </c:pt>
                <c:pt idx="10013">
                  <c:v>41145.064584</c:v>
                </c:pt>
                <c:pt idx="10014">
                  <c:v>41145.065278000002</c:v>
                </c:pt>
                <c:pt idx="10015">
                  <c:v>41145.065972999997</c:v>
                </c:pt>
                <c:pt idx="10016">
                  <c:v>41145.066666999999</c:v>
                </c:pt>
                <c:pt idx="10017">
                  <c:v>41145.067362000002</c:v>
                </c:pt>
                <c:pt idx="10018">
                  <c:v>41145.068055999996</c:v>
                </c:pt>
                <c:pt idx="10019">
                  <c:v>41145.068749999999</c:v>
                </c:pt>
                <c:pt idx="10020">
                  <c:v>41145.069445000001</c:v>
                </c:pt>
                <c:pt idx="10021">
                  <c:v>41145.070139000003</c:v>
                </c:pt>
                <c:pt idx="10022">
                  <c:v>41145.070833999998</c:v>
                </c:pt>
                <c:pt idx="10023">
                  <c:v>41145.071528</c:v>
                </c:pt>
                <c:pt idx="10024">
                  <c:v>41145.072223000003</c:v>
                </c:pt>
                <c:pt idx="10025">
                  <c:v>41145.072916999998</c:v>
                </c:pt>
                <c:pt idx="10026">
                  <c:v>41145.073612</c:v>
                </c:pt>
                <c:pt idx="10027">
                  <c:v>41145.074306000002</c:v>
                </c:pt>
                <c:pt idx="10028">
                  <c:v>41145.074999999997</c:v>
                </c:pt>
                <c:pt idx="10029">
                  <c:v>41145.075695</c:v>
                </c:pt>
                <c:pt idx="10030">
                  <c:v>41145.076389000002</c:v>
                </c:pt>
                <c:pt idx="10031">
                  <c:v>41145.077083999997</c:v>
                </c:pt>
                <c:pt idx="10032">
                  <c:v>41145.077777999999</c:v>
                </c:pt>
                <c:pt idx="10033">
                  <c:v>41145.078473000001</c:v>
                </c:pt>
                <c:pt idx="10034">
                  <c:v>41145.079167000004</c:v>
                </c:pt>
                <c:pt idx="10035">
                  <c:v>41145.079861999999</c:v>
                </c:pt>
                <c:pt idx="10036">
                  <c:v>41145.080556000001</c:v>
                </c:pt>
                <c:pt idx="10037">
                  <c:v>41145.081250000003</c:v>
                </c:pt>
                <c:pt idx="10038">
                  <c:v>41145.081944999998</c:v>
                </c:pt>
                <c:pt idx="10039">
                  <c:v>41145.082639</c:v>
                </c:pt>
                <c:pt idx="10040">
                  <c:v>41145.083334000003</c:v>
                </c:pt>
                <c:pt idx="10041">
                  <c:v>41145.084027999997</c:v>
                </c:pt>
                <c:pt idx="10042">
                  <c:v>41145.084723</c:v>
                </c:pt>
                <c:pt idx="10043">
                  <c:v>41145.085417000002</c:v>
                </c:pt>
                <c:pt idx="10044">
                  <c:v>41145.086111999997</c:v>
                </c:pt>
                <c:pt idx="10045">
                  <c:v>41145.086805999999</c:v>
                </c:pt>
                <c:pt idx="10046">
                  <c:v>41145.087500000001</c:v>
                </c:pt>
                <c:pt idx="10047">
                  <c:v>41145.088194999997</c:v>
                </c:pt>
                <c:pt idx="10048">
                  <c:v>41145.088888999999</c:v>
                </c:pt>
                <c:pt idx="10049">
                  <c:v>41145.089584000001</c:v>
                </c:pt>
                <c:pt idx="10050">
                  <c:v>41145.090278000003</c:v>
                </c:pt>
                <c:pt idx="10051">
                  <c:v>41145.090972999998</c:v>
                </c:pt>
                <c:pt idx="10052">
                  <c:v>41145.091667000001</c:v>
                </c:pt>
                <c:pt idx="10053">
                  <c:v>41145.092362000003</c:v>
                </c:pt>
                <c:pt idx="10054">
                  <c:v>41145.093055999998</c:v>
                </c:pt>
                <c:pt idx="10055">
                  <c:v>41145.09375</c:v>
                </c:pt>
                <c:pt idx="10056">
                  <c:v>41145.094445000002</c:v>
                </c:pt>
                <c:pt idx="10057">
                  <c:v>41145.095138999997</c:v>
                </c:pt>
                <c:pt idx="10058">
                  <c:v>41145.095834</c:v>
                </c:pt>
                <c:pt idx="10059">
                  <c:v>41145.096528000002</c:v>
                </c:pt>
                <c:pt idx="10060">
                  <c:v>41145.097222999997</c:v>
                </c:pt>
                <c:pt idx="10061">
                  <c:v>41145.097916999999</c:v>
                </c:pt>
                <c:pt idx="10062">
                  <c:v>41145.098612000002</c:v>
                </c:pt>
                <c:pt idx="10063">
                  <c:v>41145.099305999996</c:v>
                </c:pt>
                <c:pt idx="10064">
                  <c:v>41145.1</c:v>
                </c:pt>
                <c:pt idx="10065">
                  <c:v>41145.100695000001</c:v>
                </c:pt>
                <c:pt idx="10066">
                  <c:v>41145.101389000003</c:v>
                </c:pt>
                <c:pt idx="10067">
                  <c:v>41145.102083999998</c:v>
                </c:pt>
                <c:pt idx="10068">
                  <c:v>41145.102778</c:v>
                </c:pt>
                <c:pt idx="10069">
                  <c:v>41145.103473000003</c:v>
                </c:pt>
                <c:pt idx="10070">
                  <c:v>41145.104166999998</c:v>
                </c:pt>
                <c:pt idx="10071">
                  <c:v>41145.104862</c:v>
                </c:pt>
                <c:pt idx="10072">
                  <c:v>41145.105556000002</c:v>
                </c:pt>
                <c:pt idx="10073">
                  <c:v>41145.106249999997</c:v>
                </c:pt>
                <c:pt idx="10074">
                  <c:v>41145.106945</c:v>
                </c:pt>
                <c:pt idx="10075">
                  <c:v>41145.107639000002</c:v>
                </c:pt>
                <c:pt idx="10076">
                  <c:v>41145.108333999997</c:v>
                </c:pt>
                <c:pt idx="10077">
                  <c:v>41145.109027999999</c:v>
                </c:pt>
                <c:pt idx="10078">
                  <c:v>41145.109723000001</c:v>
                </c:pt>
                <c:pt idx="10079">
                  <c:v>41145.110417000004</c:v>
                </c:pt>
                <c:pt idx="10080">
                  <c:v>41145.111111999999</c:v>
                </c:pt>
                <c:pt idx="10081">
                  <c:v>41145.111806000001</c:v>
                </c:pt>
                <c:pt idx="10082">
                  <c:v>41145.112500000003</c:v>
                </c:pt>
                <c:pt idx="10083">
                  <c:v>41145.113194999998</c:v>
                </c:pt>
                <c:pt idx="10084">
                  <c:v>41145.113889</c:v>
                </c:pt>
                <c:pt idx="10085">
                  <c:v>41145.114584000003</c:v>
                </c:pt>
                <c:pt idx="10086">
                  <c:v>41145.115277999997</c:v>
                </c:pt>
                <c:pt idx="10087">
                  <c:v>41145.115973</c:v>
                </c:pt>
                <c:pt idx="10088">
                  <c:v>41145.116667000002</c:v>
                </c:pt>
                <c:pt idx="10089">
                  <c:v>41145.117361999997</c:v>
                </c:pt>
                <c:pt idx="10090">
                  <c:v>41145.118055999999</c:v>
                </c:pt>
                <c:pt idx="10091">
                  <c:v>41145.118750000001</c:v>
                </c:pt>
                <c:pt idx="10092">
                  <c:v>41145.119444999997</c:v>
                </c:pt>
                <c:pt idx="10093">
                  <c:v>41145.120138999999</c:v>
                </c:pt>
                <c:pt idx="10094">
                  <c:v>41145.120834000001</c:v>
                </c:pt>
                <c:pt idx="10095">
                  <c:v>41145.121528000003</c:v>
                </c:pt>
                <c:pt idx="10096">
                  <c:v>41145.122222999998</c:v>
                </c:pt>
                <c:pt idx="10097">
                  <c:v>41145.122917000001</c:v>
                </c:pt>
                <c:pt idx="10098">
                  <c:v>41145.123612000003</c:v>
                </c:pt>
                <c:pt idx="10099">
                  <c:v>41145.124305999998</c:v>
                </c:pt>
                <c:pt idx="10100">
                  <c:v>41145.125</c:v>
                </c:pt>
                <c:pt idx="10101">
                  <c:v>41145.125695000002</c:v>
                </c:pt>
                <c:pt idx="10102">
                  <c:v>41145.126388999997</c:v>
                </c:pt>
                <c:pt idx="10103">
                  <c:v>41145.127084</c:v>
                </c:pt>
                <c:pt idx="10104">
                  <c:v>41145.127778000002</c:v>
                </c:pt>
                <c:pt idx="10105">
                  <c:v>41145.128472999997</c:v>
                </c:pt>
                <c:pt idx="10106">
                  <c:v>41145.129166999999</c:v>
                </c:pt>
                <c:pt idx="10107">
                  <c:v>41145.129862000002</c:v>
                </c:pt>
                <c:pt idx="10108">
                  <c:v>41145.130555999996</c:v>
                </c:pt>
                <c:pt idx="10109">
                  <c:v>41145.131249999999</c:v>
                </c:pt>
                <c:pt idx="10110">
                  <c:v>41145.131945000001</c:v>
                </c:pt>
                <c:pt idx="10111">
                  <c:v>41145.132639000003</c:v>
                </c:pt>
                <c:pt idx="10112">
                  <c:v>41145.133333999998</c:v>
                </c:pt>
                <c:pt idx="10113">
                  <c:v>41145.134028</c:v>
                </c:pt>
                <c:pt idx="10114">
                  <c:v>41145.134723000003</c:v>
                </c:pt>
                <c:pt idx="10115">
                  <c:v>41145.135416999998</c:v>
                </c:pt>
                <c:pt idx="10116">
                  <c:v>41145.136112</c:v>
                </c:pt>
                <c:pt idx="10117">
                  <c:v>41145.136806000002</c:v>
                </c:pt>
                <c:pt idx="10118">
                  <c:v>41145.137499999997</c:v>
                </c:pt>
                <c:pt idx="10119">
                  <c:v>41145.138195</c:v>
                </c:pt>
                <c:pt idx="10120">
                  <c:v>41145.138889000002</c:v>
                </c:pt>
                <c:pt idx="10121">
                  <c:v>41145.139583999997</c:v>
                </c:pt>
                <c:pt idx="10122">
                  <c:v>41145.140277999999</c:v>
                </c:pt>
                <c:pt idx="10123">
                  <c:v>41145.140973000001</c:v>
                </c:pt>
                <c:pt idx="10124">
                  <c:v>41145.141667000004</c:v>
                </c:pt>
                <c:pt idx="10125">
                  <c:v>41145.142361999999</c:v>
                </c:pt>
                <c:pt idx="10126">
                  <c:v>41145.143056000001</c:v>
                </c:pt>
                <c:pt idx="10127">
                  <c:v>41145.143750000003</c:v>
                </c:pt>
                <c:pt idx="10128">
                  <c:v>41145.144444999998</c:v>
                </c:pt>
                <c:pt idx="10129">
                  <c:v>41145.145139</c:v>
                </c:pt>
                <c:pt idx="10130">
                  <c:v>41145.145834000003</c:v>
                </c:pt>
                <c:pt idx="10131">
                  <c:v>41145.146527999997</c:v>
                </c:pt>
                <c:pt idx="10132">
                  <c:v>41145.147223</c:v>
                </c:pt>
                <c:pt idx="10133">
                  <c:v>41145.147917000002</c:v>
                </c:pt>
                <c:pt idx="10134">
                  <c:v>41145.148611999997</c:v>
                </c:pt>
                <c:pt idx="10135">
                  <c:v>41145.149305999999</c:v>
                </c:pt>
                <c:pt idx="10136">
                  <c:v>41145.15</c:v>
                </c:pt>
                <c:pt idx="10137">
                  <c:v>41145.150694999997</c:v>
                </c:pt>
                <c:pt idx="10138">
                  <c:v>41145.151388999999</c:v>
                </c:pt>
                <c:pt idx="10139">
                  <c:v>41145.152084000001</c:v>
                </c:pt>
                <c:pt idx="10140">
                  <c:v>41145.152778000003</c:v>
                </c:pt>
                <c:pt idx="10141">
                  <c:v>41145.153472999998</c:v>
                </c:pt>
                <c:pt idx="10142">
                  <c:v>41145.154167000001</c:v>
                </c:pt>
                <c:pt idx="10143">
                  <c:v>41145.154862000003</c:v>
                </c:pt>
                <c:pt idx="10144">
                  <c:v>41145.155555999998</c:v>
                </c:pt>
                <c:pt idx="10145">
                  <c:v>41145.15625</c:v>
                </c:pt>
                <c:pt idx="10146">
                  <c:v>41145.156945000002</c:v>
                </c:pt>
                <c:pt idx="10147">
                  <c:v>41145.157638999997</c:v>
                </c:pt>
                <c:pt idx="10148">
                  <c:v>41145.158334</c:v>
                </c:pt>
                <c:pt idx="10149">
                  <c:v>41145.159028000002</c:v>
                </c:pt>
                <c:pt idx="10150">
                  <c:v>41145.159722999997</c:v>
                </c:pt>
                <c:pt idx="10151">
                  <c:v>41145.160416999999</c:v>
                </c:pt>
                <c:pt idx="10152">
                  <c:v>41145.161112000002</c:v>
                </c:pt>
                <c:pt idx="10153">
                  <c:v>41145.161805999996</c:v>
                </c:pt>
                <c:pt idx="10154">
                  <c:v>41145.162499999999</c:v>
                </c:pt>
                <c:pt idx="10155">
                  <c:v>41145.163195000001</c:v>
                </c:pt>
                <c:pt idx="10156">
                  <c:v>41145.163889000003</c:v>
                </c:pt>
                <c:pt idx="10157">
                  <c:v>41145.164583999998</c:v>
                </c:pt>
                <c:pt idx="10158">
                  <c:v>41145.165278</c:v>
                </c:pt>
                <c:pt idx="10159">
                  <c:v>41145.165973000003</c:v>
                </c:pt>
                <c:pt idx="10160">
                  <c:v>41145.166666999998</c:v>
                </c:pt>
                <c:pt idx="10161">
                  <c:v>41145.167362</c:v>
                </c:pt>
                <c:pt idx="10162">
                  <c:v>41145.168056000002</c:v>
                </c:pt>
                <c:pt idx="10163">
                  <c:v>41145.168749999997</c:v>
                </c:pt>
                <c:pt idx="10164">
                  <c:v>41145.169445</c:v>
                </c:pt>
                <c:pt idx="10165">
                  <c:v>41145.170139000002</c:v>
                </c:pt>
                <c:pt idx="10166">
                  <c:v>41145.170833999997</c:v>
                </c:pt>
                <c:pt idx="10167">
                  <c:v>41145.171527999999</c:v>
                </c:pt>
                <c:pt idx="10168">
                  <c:v>41145.172223000001</c:v>
                </c:pt>
                <c:pt idx="10169">
                  <c:v>41145.172917000004</c:v>
                </c:pt>
                <c:pt idx="10170">
                  <c:v>41145.173611999999</c:v>
                </c:pt>
                <c:pt idx="10171">
                  <c:v>41145.174306000001</c:v>
                </c:pt>
                <c:pt idx="10172">
                  <c:v>41145.175000000003</c:v>
                </c:pt>
                <c:pt idx="10173">
                  <c:v>41145.175694999998</c:v>
                </c:pt>
                <c:pt idx="10174">
                  <c:v>41145.176389</c:v>
                </c:pt>
                <c:pt idx="10175">
                  <c:v>41145.177084000003</c:v>
                </c:pt>
                <c:pt idx="10176">
                  <c:v>41145.177777999997</c:v>
                </c:pt>
                <c:pt idx="10177">
                  <c:v>41145.178473</c:v>
                </c:pt>
                <c:pt idx="10178">
                  <c:v>41145.179167000002</c:v>
                </c:pt>
                <c:pt idx="10179">
                  <c:v>41145.179861999997</c:v>
                </c:pt>
                <c:pt idx="10180">
                  <c:v>41145.180555999999</c:v>
                </c:pt>
                <c:pt idx="10181">
                  <c:v>41145.181250000001</c:v>
                </c:pt>
                <c:pt idx="10182">
                  <c:v>41145.181944999997</c:v>
                </c:pt>
                <c:pt idx="10183">
                  <c:v>41145.182638999999</c:v>
                </c:pt>
                <c:pt idx="10184">
                  <c:v>41145.183334000001</c:v>
                </c:pt>
                <c:pt idx="10185">
                  <c:v>41145.184028000003</c:v>
                </c:pt>
                <c:pt idx="10186">
                  <c:v>41145.184722999998</c:v>
                </c:pt>
                <c:pt idx="10187">
                  <c:v>41145.185417000001</c:v>
                </c:pt>
                <c:pt idx="10188">
                  <c:v>41145.186112000003</c:v>
                </c:pt>
                <c:pt idx="10189">
                  <c:v>41145.186805999998</c:v>
                </c:pt>
                <c:pt idx="10190">
                  <c:v>41145.1875</c:v>
                </c:pt>
                <c:pt idx="10191">
                  <c:v>41145.188195000002</c:v>
                </c:pt>
                <c:pt idx="10192">
                  <c:v>41145.188888999997</c:v>
                </c:pt>
                <c:pt idx="10193">
                  <c:v>41145.189584</c:v>
                </c:pt>
                <c:pt idx="10194">
                  <c:v>41145.190278000002</c:v>
                </c:pt>
                <c:pt idx="10195">
                  <c:v>41145.190972999997</c:v>
                </c:pt>
                <c:pt idx="10196">
                  <c:v>41145.191666999999</c:v>
                </c:pt>
                <c:pt idx="10197">
                  <c:v>41145.192362000002</c:v>
                </c:pt>
                <c:pt idx="10198">
                  <c:v>41145.193055999996</c:v>
                </c:pt>
                <c:pt idx="10199">
                  <c:v>41145.193749999999</c:v>
                </c:pt>
                <c:pt idx="10200">
                  <c:v>41145.194445000001</c:v>
                </c:pt>
                <c:pt idx="10201">
                  <c:v>41145.195139000003</c:v>
                </c:pt>
                <c:pt idx="10202">
                  <c:v>41145.195833999998</c:v>
                </c:pt>
                <c:pt idx="10203">
                  <c:v>41145.196528</c:v>
                </c:pt>
                <c:pt idx="10204">
                  <c:v>41145.197223000003</c:v>
                </c:pt>
                <c:pt idx="10205">
                  <c:v>41145.197916999998</c:v>
                </c:pt>
                <c:pt idx="10206">
                  <c:v>41145.198612</c:v>
                </c:pt>
                <c:pt idx="10207">
                  <c:v>41145.199306000002</c:v>
                </c:pt>
                <c:pt idx="10208">
                  <c:v>41145.199999999997</c:v>
                </c:pt>
                <c:pt idx="10209">
                  <c:v>41145.200695</c:v>
                </c:pt>
                <c:pt idx="10210">
                  <c:v>41145.201389000002</c:v>
                </c:pt>
                <c:pt idx="10211">
                  <c:v>41145.202083999997</c:v>
                </c:pt>
                <c:pt idx="10212">
                  <c:v>41145.202777999999</c:v>
                </c:pt>
                <c:pt idx="10213">
                  <c:v>41145.203473000001</c:v>
                </c:pt>
                <c:pt idx="10214">
                  <c:v>41145.204167000004</c:v>
                </c:pt>
                <c:pt idx="10215">
                  <c:v>41145.204861999999</c:v>
                </c:pt>
                <c:pt idx="10216">
                  <c:v>41145.205556000001</c:v>
                </c:pt>
                <c:pt idx="10217">
                  <c:v>41145.206250000003</c:v>
                </c:pt>
                <c:pt idx="10218">
                  <c:v>41145.206944999998</c:v>
                </c:pt>
                <c:pt idx="10219">
                  <c:v>41145.207639</c:v>
                </c:pt>
                <c:pt idx="10220">
                  <c:v>41145.208334000003</c:v>
                </c:pt>
                <c:pt idx="10221">
                  <c:v>41145.209027999997</c:v>
                </c:pt>
                <c:pt idx="10222">
                  <c:v>41145.209723</c:v>
                </c:pt>
                <c:pt idx="10223">
                  <c:v>41145.210417000002</c:v>
                </c:pt>
                <c:pt idx="10224">
                  <c:v>41145.211111999997</c:v>
                </c:pt>
                <c:pt idx="10225">
                  <c:v>41145.211805999999</c:v>
                </c:pt>
                <c:pt idx="10226">
                  <c:v>41145.212500000001</c:v>
                </c:pt>
                <c:pt idx="10227">
                  <c:v>41145.213194999997</c:v>
                </c:pt>
                <c:pt idx="10228">
                  <c:v>41145.213888999999</c:v>
                </c:pt>
                <c:pt idx="10229">
                  <c:v>41145.214584000001</c:v>
                </c:pt>
                <c:pt idx="10230">
                  <c:v>41145.215278000003</c:v>
                </c:pt>
                <c:pt idx="10231">
                  <c:v>41145.215972999998</c:v>
                </c:pt>
                <c:pt idx="10232">
                  <c:v>41145.216667000001</c:v>
                </c:pt>
                <c:pt idx="10233">
                  <c:v>41145.217362000003</c:v>
                </c:pt>
                <c:pt idx="10234">
                  <c:v>41145.218055999998</c:v>
                </c:pt>
                <c:pt idx="10235">
                  <c:v>41145.21875</c:v>
                </c:pt>
                <c:pt idx="10236">
                  <c:v>41145.219445000002</c:v>
                </c:pt>
                <c:pt idx="10237">
                  <c:v>41145.220138999997</c:v>
                </c:pt>
                <c:pt idx="10238">
                  <c:v>41145.220834</c:v>
                </c:pt>
                <c:pt idx="10239">
                  <c:v>41145.221528000002</c:v>
                </c:pt>
                <c:pt idx="10240">
                  <c:v>41145.222222999997</c:v>
                </c:pt>
                <c:pt idx="10241">
                  <c:v>41145.222916999999</c:v>
                </c:pt>
                <c:pt idx="10242">
                  <c:v>41145.223612000002</c:v>
                </c:pt>
                <c:pt idx="10243">
                  <c:v>41145.224305999996</c:v>
                </c:pt>
                <c:pt idx="10244">
                  <c:v>41145.224999999999</c:v>
                </c:pt>
                <c:pt idx="10245">
                  <c:v>41145.225695000001</c:v>
                </c:pt>
                <c:pt idx="10246">
                  <c:v>41145.226389000003</c:v>
                </c:pt>
                <c:pt idx="10247">
                  <c:v>41145.227083999998</c:v>
                </c:pt>
                <c:pt idx="10248">
                  <c:v>41145.227778</c:v>
                </c:pt>
                <c:pt idx="10249">
                  <c:v>41145.228473000003</c:v>
                </c:pt>
                <c:pt idx="10250">
                  <c:v>41145.229166999998</c:v>
                </c:pt>
                <c:pt idx="10251">
                  <c:v>41145.229862</c:v>
                </c:pt>
                <c:pt idx="10252">
                  <c:v>41145.230556000002</c:v>
                </c:pt>
                <c:pt idx="10253">
                  <c:v>41145.231249999997</c:v>
                </c:pt>
                <c:pt idx="10254">
                  <c:v>41145.231945</c:v>
                </c:pt>
                <c:pt idx="10255">
                  <c:v>41145.232639000002</c:v>
                </c:pt>
                <c:pt idx="10256">
                  <c:v>41145.233333999997</c:v>
                </c:pt>
                <c:pt idx="10257">
                  <c:v>41145.234027999999</c:v>
                </c:pt>
                <c:pt idx="10258">
                  <c:v>41145.234723000001</c:v>
                </c:pt>
                <c:pt idx="10259">
                  <c:v>41145.235417000004</c:v>
                </c:pt>
                <c:pt idx="10260">
                  <c:v>41145.236111999999</c:v>
                </c:pt>
                <c:pt idx="10261">
                  <c:v>41145.236806000001</c:v>
                </c:pt>
                <c:pt idx="10262">
                  <c:v>41145.237500000003</c:v>
                </c:pt>
                <c:pt idx="10263">
                  <c:v>41145.238194999998</c:v>
                </c:pt>
                <c:pt idx="10264">
                  <c:v>41145.238889</c:v>
                </c:pt>
                <c:pt idx="10265">
                  <c:v>41145.239584000003</c:v>
                </c:pt>
                <c:pt idx="10266">
                  <c:v>41145.240277999997</c:v>
                </c:pt>
                <c:pt idx="10267">
                  <c:v>41145.240973</c:v>
                </c:pt>
                <c:pt idx="10268">
                  <c:v>41145.241667000002</c:v>
                </c:pt>
                <c:pt idx="10269">
                  <c:v>41145.242361999997</c:v>
                </c:pt>
                <c:pt idx="10270">
                  <c:v>41145.243055999999</c:v>
                </c:pt>
                <c:pt idx="10271">
                  <c:v>41145.243750000001</c:v>
                </c:pt>
                <c:pt idx="10272">
                  <c:v>41145.244444999997</c:v>
                </c:pt>
                <c:pt idx="10273">
                  <c:v>41145.245138999999</c:v>
                </c:pt>
                <c:pt idx="10274">
                  <c:v>41145.245834000001</c:v>
                </c:pt>
                <c:pt idx="10275">
                  <c:v>41145.246528000003</c:v>
                </c:pt>
                <c:pt idx="10276">
                  <c:v>41145.247222999998</c:v>
                </c:pt>
                <c:pt idx="10277">
                  <c:v>41145.247917000001</c:v>
                </c:pt>
                <c:pt idx="10278">
                  <c:v>41145.248612000003</c:v>
                </c:pt>
                <c:pt idx="10279">
                  <c:v>41145.249305999998</c:v>
                </c:pt>
                <c:pt idx="10280">
                  <c:v>41145.25</c:v>
                </c:pt>
                <c:pt idx="10281">
                  <c:v>41145.250695000002</c:v>
                </c:pt>
                <c:pt idx="10282">
                  <c:v>41145.251388999997</c:v>
                </c:pt>
                <c:pt idx="10283">
                  <c:v>41145.252084</c:v>
                </c:pt>
                <c:pt idx="10284">
                  <c:v>41145.252778000002</c:v>
                </c:pt>
                <c:pt idx="10285">
                  <c:v>41145.253472999997</c:v>
                </c:pt>
                <c:pt idx="10286">
                  <c:v>41145.254166999999</c:v>
                </c:pt>
                <c:pt idx="10287">
                  <c:v>41145.254862000002</c:v>
                </c:pt>
                <c:pt idx="10288">
                  <c:v>41145.255555999996</c:v>
                </c:pt>
                <c:pt idx="10289">
                  <c:v>41145.256249999999</c:v>
                </c:pt>
                <c:pt idx="10290">
                  <c:v>41145.256945000001</c:v>
                </c:pt>
                <c:pt idx="10291">
                  <c:v>41145.257639000003</c:v>
                </c:pt>
                <c:pt idx="10292">
                  <c:v>41145.258333999998</c:v>
                </c:pt>
                <c:pt idx="10293">
                  <c:v>41145.259028</c:v>
                </c:pt>
                <c:pt idx="10294">
                  <c:v>41145.259723000003</c:v>
                </c:pt>
                <c:pt idx="10295">
                  <c:v>41145.260416999998</c:v>
                </c:pt>
                <c:pt idx="10296">
                  <c:v>41145.261112</c:v>
                </c:pt>
                <c:pt idx="10297">
                  <c:v>41145.261806000002</c:v>
                </c:pt>
                <c:pt idx="10298">
                  <c:v>41145.262499999997</c:v>
                </c:pt>
                <c:pt idx="10299">
                  <c:v>41145.263195</c:v>
                </c:pt>
                <c:pt idx="10300">
                  <c:v>41145.263889000002</c:v>
                </c:pt>
                <c:pt idx="10301">
                  <c:v>41145.264583999997</c:v>
                </c:pt>
                <c:pt idx="10302">
                  <c:v>41145.265277999999</c:v>
                </c:pt>
                <c:pt idx="10303">
                  <c:v>41145.265973000001</c:v>
                </c:pt>
                <c:pt idx="10304">
                  <c:v>41145.266667000004</c:v>
                </c:pt>
                <c:pt idx="10305">
                  <c:v>41145.267361999999</c:v>
                </c:pt>
                <c:pt idx="10306">
                  <c:v>41145.268056000001</c:v>
                </c:pt>
                <c:pt idx="10307">
                  <c:v>41145.268750000003</c:v>
                </c:pt>
                <c:pt idx="10308">
                  <c:v>41145.269444999998</c:v>
                </c:pt>
                <c:pt idx="10309">
                  <c:v>41145.270139</c:v>
                </c:pt>
                <c:pt idx="10310">
                  <c:v>41145.270834000003</c:v>
                </c:pt>
                <c:pt idx="10311">
                  <c:v>41145.271527999997</c:v>
                </c:pt>
                <c:pt idx="10312">
                  <c:v>41145.272223</c:v>
                </c:pt>
                <c:pt idx="10313">
                  <c:v>41145.272917000002</c:v>
                </c:pt>
                <c:pt idx="10314">
                  <c:v>41145.273611999997</c:v>
                </c:pt>
                <c:pt idx="10315">
                  <c:v>41145.274305999999</c:v>
                </c:pt>
                <c:pt idx="10316">
                  <c:v>41145.275000000001</c:v>
                </c:pt>
                <c:pt idx="10317">
                  <c:v>41145.275694999997</c:v>
                </c:pt>
                <c:pt idx="10318">
                  <c:v>41145.276388999999</c:v>
                </c:pt>
                <c:pt idx="10319">
                  <c:v>41145.277084000001</c:v>
                </c:pt>
                <c:pt idx="10320">
                  <c:v>41145.277778000003</c:v>
                </c:pt>
                <c:pt idx="10321">
                  <c:v>41145.278472999998</c:v>
                </c:pt>
                <c:pt idx="10322">
                  <c:v>41145.279167000001</c:v>
                </c:pt>
                <c:pt idx="10323">
                  <c:v>41145.279862000003</c:v>
                </c:pt>
                <c:pt idx="10324">
                  <c:v>41145.280555999998</c:v>
                </c:pt>
                <c:pt idx="10325">
                  <c:v>41145.28125</c:v>
                </c:pt>
                <c:pt idx="10326">
                  <c:v>41145.281945000002</c:v>
                </c:pt>
                <c:pt idx="10327">
                  <c:v>41145.282638999997</c:v>
                </c:pt>
                <c:pt idx="10328">
                  <c:v>41145.283334</c:v>
                </c:pt>
                <c:pt idx="10329">
                  <c:v>41145.284028000002</c:v>
                </c:pt>
                <c:pt idx="10330">
                  <c:v>41145.284722999997</c:v>
                </c:pt>
                <c:pt idx="10331">
                  <c:v>41145.285416999999</c:v>
                </c:pt>
                <c:pt idx="10332">
                  <c:v>41145.286112000002</c:v>
                </c:pt>
                <c:pt idx="10333">
                  <c:v>41145.286805999996</c:v>
                </c:pt>
                <c:pt idx="10334">
                  <c:v>41145.287499999999</c:v>
                </c:pt>
                <c:pt idx="10335">
                  <c:v>41145.288195000001</c:v>
                </c:pt>
                <c:pt idx="10336">
                  <c:v>41145.288889000003</c:v>
                </c:pt>
                <c:pt idx="10337">
                  <c:v>41145.289583999998</c:v>
                </c:pt>
                <c:pt idx="10338">
                  <c:v>41145.290278</c:v>
                </c:pt>
                <c:pt idx="10339">
                  <c:v>41145.290973000003</c:v>
                </c:pt>
                <c:pt idx="10340">
                  <c:v>41145.291666999998</c:v>
                </c:pt>
                <c:pt idx="10341">
                  <c:v>41145.292362</c:v>
                </c:pt>
                <c:pt idx="10342">
                  <c:v>41145.293056000002</c:v>
                </c:pt>
                <c:pt idx="10343">
                  <c:v>41145.293749999997</c:v>
                </c:pt>
                <c:pt idx="10344">
                  <c:v>41145.294445</c:v>
                </c:pt>
                <c:pt idx="10345">
                  <c:v>41145.295139000002</c:v>
                </c:pt>
                <c:pt idx="10346">
                  <c:v>41145.295833999997</c:v>
                </c:pt>
                <c:pt idx="10347">
                  <c:v>41145.296527999999</c:v>
                </c:pt>
                <c:pt idx="10348">
                  <c:v>41145.297223000001</c:v>
                </c:pt>
                <c:pt idx="10349">
                  <c:v>41145.297917000004</c:v>
                </c:pt>
                <c:pt idx="10350">
                  <c:v>41145.298611999999</c:v>
                </c:pt>
                <c:pt idx="10351">
                  <c:v>41145.299306000001</c:v>
                </c:pt>
                <c:pt idx="10352">
                  <c:v>41145.300000000003</c:v>
                </c:pt>
                <c:pt idx="10353">
                  <c:v>41145.300694999998</c:v>
                </c:pt>
                <c:pt idx="10354">
                  <c:v>41145.301389</c:v>
                </c:pt>
                <c:pt idx="10355">
                  <c:v>41145.302084000003</c:v>
                </c:pt>
                <c:pt idx="10356">
                  <c:v>41145.302777999997</c:v>
                </c:pt>
                <c:pt idx="10357">
                  <c:v>41145.303473</c:v>
                </c:pt>
                <c:pt idx="10358">
                  <c:v>41145.304167000002</c:v>
                </c:pt>
                <c:pt idx="10359">
                  <c:v>41145.304861999997</c:v>
                </c:pt>
                <c:pt idx="10360">
                  <c:v>41145.305555999999</c:v>
                </c:pt>
                <c:pt idx="10361">
                  <c:v>41145.306250000001</c:v>
                </c:pt>
                <c:pt idx="10362">
                  <c:v>41145.306944999997</c:v>
                </c:pt>
                <c:pt idx="10363">
                  <c:v>41145.307638999999</c:v>
                </c:pt>
                <c:pt idx="10364">
                  <c:v>41145.308334000001</c:v>
                </c:pt>
                <c:pt idx="10365">
                  <c:v>41145.309028000003</c:v>
                </c:pt>
                <c:pt idx="10366">
                  <c:v>41145.309722999998</c:v>
                </c:pt>
                <c:pt idx="10367">
                  <c:v>41145.310417000001</c:v>
                </c:pt>
                <c:pt idx="10368">
                  <c:v>41145.311112000003</c:v>
                </c:pt>
                <c:pt idx="10369">
                  <c:v>41145.311805999998</c:v>
                </c:pt>
                <c:pt idx="10370">
                  <c:v>41145.3125</c:v>
                </c:pt>
                <c:pt idx="10371">
                  <c:v>41145.313195000002</c:v>
                </c:pt>
                <c:pt idx="10372">
                  <c:v>41145.313888999997</c:v>
                </c:pt>
                <c:pt idx="10373">
                  <c:v>41145.314584</c:v>
                </c:pt>
                <c:pt idx="10374">
                  <c:v>41145.315278000002</c:v>
                </c:pt>
                <c:pt idx="10375">
                  <c:v>41145.315972999997</c:v>
                </c:pt>
                <c:pt idx="10376">
                  <c:v>41145.316666999999</c:v>
                </c:pt>
                <c:pt idx="10377">
                  <c:v>41145.317362000002</c:v>
                </c:pt>
                <c:pt idx="10378">
                  <c:v>41145.318055999996</c:v>
                </c:pt>
                <c:pt idx="10379">
                  <c:v>41145.318749999999</c:v>
                </c:pt>
                <c:pt idx="10380">
                  <c:v>41145.319445000001</c:v>
                </c:pt>
                <c:pt idx="10381">
                  <c:v>41145.320139000003</c:v>
                </c:pt>
                <c:pt idx="10382">
                  <c:v>41145.320833999998</c:v>
                </c:pt>
                <c:pt idx="10383">
                  <c:v>41145.321528</c:v>
                </c:pt>
                <c:pt idx="10384">
                  <c:v>41145.322223000003</c:v>
                </c:pt>
                <c:pt idx="10385">
                  <c:v>41145.322916999998</c:v>
                </c:pt>
                <c:pt idx="10386">
                  <c:v>41145.323612</c:v>
                </c:pt>
                <c:pt idx="10387">
                  <c:v>41145.324306000002</c:v>
                </c:pt>
                <c:pt idx="10388">
                  <c:v>41145.324999999997</c:v>
                </c:pt>
                <c:pt idx="10389">
                  <c:v>41145.325695</c:v>
                </c:pt>
                <c:pt idx="10390">
                  <c:v>41145.326389000002</c:v>
                </c:pt>
                <c:pt idx="10391">
                  <c:v>41145.327083999997</c:v>
                </c:pt>
                <c:pt idx="10392">
                  <c:v>41145.327777999999</c:v>
                </c:pt>
                <c:pt idx="10393">
                  <c:v>41145.328473000001</c:v>
                </c:pt>
                <c:pt idx="10394">
                  <c:v>41145.329167000004</c:v>
                </c:pt>
                <c:pt idx="10395">
                  <c:v>41145.329861999999</c:v>
                </c:pt>
                <c:pt idx="10396">
                  <c:v>41145.330556000001</c:v>
                </c:pt>
                <c:pt idx="10397">
                  <c:v>41145.331250000003</c:v>
                </c:pt>
                <c:pt idx="10398">
                  <c:v>41145.331944999998</c:v>
                </c:pt>
                <c:pt idx="10399">
                  <c:v>41145.332639</c:v>
                </c:pt>
                <c:pt idx="10400">
                  <c:v>41145.333334000003</c:v>
                </c:pt>
                <c:pt idx="10401">
                  <c:v>41145.334027999997</c:v>
                </c:pt>
                <c:pt idx="10402">
                  <c:v>41145.334723</c:v>
                </c:pt>
                <c:pt idx="10403">
                  <c:v>41145.335417000002</c:v>
                </c:pt>
                <c:pt idx="10404">
                  <c:v>41145.336111999997</c:v>
                </c:pt>
                <c:pt idx="10405">
                  <c:v>41145.336805999999</c:v>
                </c:pt>
                <c:pt idx="10406">
                  <c:v>41145.337500000001</c:v>
                </c:pt>
                <c:pt idx="10407">
                  <c:v>41145.338194999997</c:v>
                </c:pt>
                <c:pt idx="10408">
                  <c:v>41145.338888999999</c:v>
                </c:pt>
                <c:pt idx="10409">
                  <c:v>41145.339584000001</c:v>
                </c:pt>
                <c:pt idx="10410">
                  <c:v>41145.340278000003</c:v>
                </c:pt>
                <c:pt idx="10411">
                  <c:v>41145.340972999998</c:v>
                </c:pt>
                <c:pt idx="10412">
                  <c:v>41145.341667000001</c:v>
                </c:pt>
                <c:pt idx="10413">
                  <c:v>41145.342362000003</c:v>
                </c:pt>
                <c:pt idx="10414">
                  <c:v>41145.343055999998</c:v>
                </c:pt>
                <c:pt idx="10415">
                  <c:v>41145.34375</c:v>
                </c:pt>
                <c:pt idx="10416">
                  <c:v>41145.344445000002</c:v>
                </c:pt>
                <c:pt idx="10417">
                  <c:v>41145.345138999997</c:v>
                </c:pt>
                <c:pt idx="10418">
                  <c:v>41145.345834</c:v>
                </c:pt>
                <c:pt idx="10419">
                  <c:v>41145.346528000002</c:v>
                </c:pt>
                <c:pt idx="10420">
                  <c:v>41145.347222999997</c:v>
                </c:pt>
                <c:pt idx="10421">
                  <c:v>41145.347916999999</c:v>
                </c:pt>
                <c:pt idx="10422">
                  <c:v>41145.348612000002</c:v>
                </c:pt>
                <c:pt idx="10423">
                  <c:v>41145.349305999996</c:v>
                </c:pt>
                <c:pt idx="10424">
                  <c:v>41145.35</c:v>
                </c:pt>
                <c:pt idx="10425">
                  <c:v>41145.350695000001</c:v>
                </c:pt>
                <c:pt idx="10426">
                  <c:v>41145.351389000003</c:v>
                </c:pt>
                <c:pt idx="10427">
                  <c:v>41145.352083999998</c:v>
                </c:pt>
                <c:pt idx="10428">
                  <c:v>41145.352778</c:v>
                </c:pt>
                <c:pt idx="10429">
                  <c:v>41145.353473000003</c:v>
                </c:pt>
                <c:pt idx="10430">
                  <c:v>41145.354166999998</c:v>
                </c:pt>
                <c:pt idx="10431">
                  <c:v>41145.354862</c:v>
                </c:pt>
                <c:pt idx="10432">
                  <c:v>41145.355556000002</c:v>
                </c:pt>
                <c:pt idx="10433">
                  <c:v>41145.356249999997</c:v>
                </c:pt>
                <c:pt idx="10434">
                  <c:v>41145.356945</c:v>
                </c:pt>
                <c:pt idx="10435">
                  <c:v>41145.357639000002</c:v>
                </c:pt>
                <c:pt idx="10436">
                  <c:v>41145.358333999997</c:v>
                </c:pt>
                <c:pt idx="10437">
                  <c:v>41145.359027999999</c:v>
                </c:pt>
                <c:pt idx="10438">
                  <c:v>41145.359723000001</c:v>
                </c:pt>
                <c:pt idx="10439">
                  <c:v>41145.360417000004</c:v>
                </c:pt>
                <c:pt idx="10440">
                  <c:v>41145.361111999999</c:v>
                </c:pt>
                <c:pt idx="10441">
                  <c:v>41145.361806000001</c:v>
                </c:pt>
                <c:pt idx="10442">
                  <c:v>41145.362500000003</c:v>
                </c:pt>
                <c:pt idx="10443">
                  <c:v>41145.363194999998</c:v>
                </c:pt>
                <c:pt idx="10444">
                  <c:v>41145.363889</c:v>
                </c:pt>
                <c:pt idx="10445">
                  <c:v>41145.364584000003</c:v>
                </c:pt>
                <c:pt idx="10446">
                  <c:v>41145.365277999997</c:v>
                </c:pt>
                <c:pt idx="10447">
                  <c:v>41145.365973</c:v>
                </c:pt>
                <c:pt idx="10448">
                  <c:v>41145.366667000002</c:v>
                </c:pt>
                <c:pt idx="10449">
                  <c:v>41145.367361999997</c:v>
                </c:pt>
                <c:pt idx="10450">
                  <c:v>41145.368055999999</c:v>
                </c:pt>
                <c:pt idx="10451">
                  <c:v>41145.368750000001</c:v>
                </c:pt>
                <c:pt idx="10452">
                  <c:v>41145.369444999997</c:v>
                </c:pt>
                <c:pt idx="10453">
                  <c:v>41145.370138999999</c:v>
                </c:pt>
                <c:pt idx="10454">
                  <c:v>41145.370834000001</c:v>
                </c:pt>
                <c:pt idx="10455">
                  <c:v>41145.371528000003</c:v>
                </c:pt>
                <c:pt idx="10456">
                  <c:v>41145.372222999998</c:v>
                </c:pt>
                <c:pt idx="10457">
                  <c:v>41145.372917000001</c:v>
                </c:pt>
                <c:pt idx="10458">
                  <c:v>41145.373612000003</c:v>
                </c:pt>
                <c:pt idx="10459">
                  <c:v>41145.374305999998</c:v>
                </c:pt>
                <c:pt idx="10460">
                  <c:v>41145.375</c:v>
                </c:pt>
                <c:pt idx="10461">
                  <c:v>41145.375695000002</c:v>
                </c:pt>
                <c:pt idx="10462">
                  <c:v>41145.376388999997</c:v>
                </c:pt>
                <c:pt idx="10463">
                  <c:v>41145.377084</c:v>
                </c:pt>
                <c:pt idx="10464">
                  <c:v>41145.377778000002</c:v>
                </c:pt>
                <c:pt idx="10465">
                  <c:v>41145.378472999997</c:v>
                </c:pt>
                <c:pt idx="10466">
                  <c:v>41145.379166999999</c:v>
                </c:pt>
                <c:pt idx="10467">
                  <c:v>41145.379862000002</c:v>
                </c:pt>
                <c:pt idx="10468">
                  <c:v>41145.380555999996</c:v>
                </c:pt>
                <c:pt idx="10469">
                  <c:v>41145.381249999999</c:v>
                </c:pt>
                <c:pt idx="10470">
                  <c:v>41145.381945000001</c:v>
                </c:pt>
                <c:pt idx="10471">
                  <c:v>41145.382639000003</c:v>
                </c:pt>
                <c:pt idx="10472">
                  <c:v>41145.383333999998</c:v>
                </c:pt>
                <c:pt idx="10473">
                  <c:v>41145.384028</c:v>
                </c:pt>
                <c:pt idx="10474">
                  <c:v>41145.384723000003</c:v>
                </c:pt>
                <c:pt idx="10475">
                  <c:v>41145.385416999998</c:v>
                </c:pt>
                <c:pt idx="10476">
                  <c:v>41145.386112</c:v>
                </c:pt>
                <c:pt idx="10477">
                  <c:v>41145.386806000002</c:v>
                </c:pt>
                <c:pt idx="10478">
                  <c:v>41145.387499999997</c:v>
                </c:pt>
                <c:pt idx="10479">
                  <c:v>41145.388195</c:v>
                </c:pt>
                <c:pt idx="10480">
                  <c:v>41145.388889000002</c:v>
                </c:pt>
                <c:pt idx="10481">
                  <c:v>41145.389583999997</c:v>
                </c:pt>
                <c:pt idx="10482">
                  <c:v>41145.390277999999</c:v>
                </c:pt>
                <c:pt idx="10483">
                  <c:v>41145.390973000001</c:v>
                </c:pt>
                <c:pt idx="10484">
                  <c:v>41145.391667000004</c:v>
                </c:pt>
                <c:pt idx="10485">
                  <c:v>41145.392361999999</c:v>
                </c:pt>
                <c:pt idx="10486">
                  <c:v>41145.393056000001</c:v>
                </c:pt>
                <c:pt idx="10487">
                  <c:v>41145.393750000003</c:v>
                </c:pt>
                <c:pt idx="10488">
                  <c:v>41145.394444999998</c:v>
                </c:pt>
                <c:pt idx="10489">
                  <c:v>41145.395139</c:v>
                </c:pt>
                <c:pt idx="10490">
                  <c:v>41145.395834000003</c:v>
                </c:pt>
                <c:pt idx="10491">
                  <c:v>41145.396527999997</c:v>
                </c:pt>
                <c:pt idx="10492">
                  <c:v>41145.397223</c:v>
                </c:pt>
                <c:pt idx="10493">
                  <c:v>41145.397917000002</c:v>
                </c:pt>
                <c:pt idx="10494">
                  <c:v>41145.398611999997</c:v>
                </c:pt>
                <c:pt idx="10495">
                  <c:v>41145.399305999999</c:v>
                </c:pt>
                <c:pt idx="10496">
                  <c:v>41145.4</c:v>
                </c:pt>
                <c:pt idx="10497">
                  <c:v>41145.400694999997</c:v>
                </c:pt>
                <c:pt idx="10498">
                  <c:v>41145.401388999999</c:v>
                </c:pt>
                <c:pt idx="10499">
                  <c:v>41145.402084000001</c:v>
                </c:pt>
                <c:pt idx="10500">
                  <c:v>41145.402778000003</c:v>
                </c:pt>
                <c:pt idx="10501">
                  <c:v>41145.403472999998</c:v>
                </c:pt>
                <c:pt idx="10502">
                  <c:v>41145.404167000001</c:v>
                </c:pt>
                <c:pt idx="10503">
                  <c:v>41145.404862000003</c:v>
                </c:pt>
                <c:pt idx="10504">
                  <c:v>41145.405555999998</c:v>
                </c:pt>
                <c:pt idx="10505">
                  <c:v>41145.40625</c:v>
                </c:pt>
                <c:pt idx="10506">
                  <c:v>41145.406945000002</c:v>
                </c:pt>
                <c:pt idx="10507">
                  <c:v>41145.407638999997</c:v>
                </c:pt>
                <c:pt idx="10508">
                  <c:v>41145.408334</c:v>
                </c:pt>
                <c:pt idx="10509">
                  <c:v>41145.409028000002</c:v>
                </c:pt>
                <c:pt idx="10510">
                  <c:v>41145.409722999997</c:v>
                </c:pt>
                <c:pt idx="10511">
                  <c:v>41145.410416999999</c:v>
                </c:pt>
                <c:pt idx="10512">
                  <c:v>41145.411112000002</c:v>
                </c:pt>
                <c:pt idx="10513">
                  <c:v>41145.411805999996</c:v>
                </c:pt>
                <c:pt idx="10514">
                  <c:v>41145.412499999999</c:v>
                </c:pt>
                <c:pt idx="10515">
                  <c:v>41145.413195000001</c:v>
                </c:pt>
                <c:pt idx="10516">
                  <c:v>41145.413889000003</c:v>
                </c:pt>
                <c:pt idx="10517">
                  <c:v>41145.414583999998</c:v>
                </c:pt>
                <c:pt idx="10518">
                  <c:v>41145.415278</c:v>
                </c:pt>
                <c:pt idx="10519">
                  <c:v>41145.415973000003</c:v>
                </c:pt>
                <c:pt idx="10520">
                  <c:v>41145.416666999998</c:v>
                </c:pt>
                <c:pt idx="10521">
                  <c:v>41145.417362</c:v>
                </c:pt>
                <c:pt idx="10522">
                  <c:v>41145.418056000002</c:v>
                </c:pt>
                <c:pt idx="10523">
                  <c:v>41145.418749999997</c:v>
                </c:pt>
                <c:pt idx="10524">
                  <c:v>41145.419445</c:v>
                </c:pt>
                <c:pt idx="10525">
                  <c:v>41145.420139000002</c:v>
                </c:pt>
                <c:pt idx="10526">
                  <c:v>41145.420845000001</c:v>
                </c:pt>
                <c:pt idx="10527">
                  <c:v>41145.421527999999</c:v>
                </c:pt>
                <c:pt idx="10528">
                  <c:v>41145.422223000001</c:v>
                </c:pt>
                <c:pt idx="10529">
                  <c:v>41145.422917000004</c:v>
                </c:pt>
                <c:pt idx="10530">
                  <c:v>41145.423611999999</c:v>
                </c:pt>
                <c:pt idx="10531">
                  <c:v>41145.424306000001</c:v>
                </c:pt>
                <c:pt idx="10532">
                  <c:v>41145.425000000003</c:v>
                </c:pt>
                <c:pt idx="10533">
                  <c:v>41145.425694999998</c:v>
                </c:pt>
                <c:pt idx="10534">
                  <c:v>41145.426389</c:v>
                </c:pt>
                <c:pt idx="10535">
                  <c:v>41145.427084000003</c:v>
                </c:pt>
                <c:pt idx="10536">
                  <c:v>41145.427777999997</c:v>
                </c:pt>
                <c:pt idx="10537">
                  <c:v>41145.428473</c:v>
                </c:pt>
                <c:pt idx="10538">
                  <c:v>41145.429167000002</c:v>
                </c:pt>
                <c:pt idx="10539">
                  <c:v>41145.429861999997</c:v>
                </c:pt>
                <c:pt idx="10540">
                  <c:v>41145.430555999999</c:v>
                </c:pt>
                <c:pt idx="10541">
                  <c:v>41145.431250000001</c:v>
                </c:pt>
                <c:pt idx="10542">
                  <c:v>41145.431944999997</c:v>
                </c:pt>
                <c:pt idx="10543">
                  <c:v>41145.432638999999</c:v>
                </c:pt>
                <c:pt idx="10544">
                  <c:v>41145.433334000001</c:v>
                </c:pt>
                <c:pt idx="10545">
                  <c:v>41145.434028000003</c:v>
                </c:pt>
                <c:pt idx="10546">
                  <c:v>41145.434722999998</c:v>
                </c:pt>
                <c:pt idx="10547">
                  <c:v>41145.435417000001</c:v>
                </c:pt>
                <c:pt idx="10548">
                  <c:v>41145.436112000003</c:v>
                </c:pt>
                <c:pt idx="10549">
                  <c:v>41145.436805999998</c:v>
                </c:pt>
                <c:pt idx="10550">
                  <c:v>41145.4375</c:v>
                </c:pt>
                <c:pt idx="10551">
                  <c:v>41145.438195000002</c:v>
                </c:pt>
                <c:pt idx="10552">
                  <c:v>41145.438888999997</c:v>
                </c:pt>
                <c:pt idx="10553">
                  <c:v>41145.439584</c:v>
                </c:pt>
                <c:pt idx="10554">
                  <c:v>41145.440278000002</c:v>
                </c:pt>
                <c:pt idx="10555">
                  <c:v>41145.440972999997</c:v>
                </c:pt>
                <c:pt idx="10556">
                  <c:v>41145.441666999999</c:v>
                </c:pt>
                <c:pt idx="10557">
                  <c:v>41145.442362000002</c:v>
                </c:pt>
                <c:pt idx="10558">
                  <c:v>41145.443055999996</c:v>
                </c:pt>
                <c:pt idx="10559">
                  <c:v>41145.443749999999</c:v>
                </c:pt>
                <c:pt idx="10560">
                  <c:v>41145.444445000001</c:v>
                </c:pt>
                <c:pt idx="10561">
                  <c:v>41145.445139000003</c:v>
                </c:pt>
                <c:pt idx="10562">
                  <c:v>41145.445833999998</c:v>
                </c:pt>
                <c:pt idx="10563">
                  <c:v>41145.446528</c:v>
                </c:pt>
                <c:pt idx="10564">
                  <c:v>41145.447223000003</c:v>
                </c:pt>
                <c:pt idx="10565">
                  <c:v>41145.447916999998</c:v>
                </c:pt>
                <c:pt idx="10566">
                  <c:v>41145.448612</c:v>
                </c:pt>
                <c:pt idx="10567">
                  <c:v>41145.449306000002</c:v>
                </c:pt>
                <c:pt idx="10568">
                  <c:v>41145.449999999997</c:v>
                </c:pt>
                <c:pt idx="10569">
                  <c:v>41145.450695</c:v>
                </c:pt>
                <c:pt idx="10570">
                  <c:v>41145.451389000002</c:v>
                </c:pt>
                <c:pt idx="10571">
                  <c:v>41145.452083999997</c:v>
                </c:pt>
                <c:pt idx="10572">
                  <c:v>41145.452777999999</c:v>
                </c:pt>
                <c:pt idx="10573">
                  <c:v>41145.453473000001</c:v>
                </c:pt>
                <c:pt idx="10574">
                  <c:v>41145.454167000004</c:v>
                </c:pt>
                <c:pt idx="10575">
                  <c:v>41145.454861999999</c:v>
                </c:pt>
                <c:pt idx="10576">
                  <c:v>41145.455556000001</c:v>
                </c:pt>
                <c:pt idx="10577">
                  <c:v>41145.456250000003</c:v>
                </c:pt>
                <c:pt idx="10578">
                  <c:v>41145.456944999998</c:v>
                </c:pt>
                <c:pt idx="10579">
                  <c:v>41145.457639</c:v>
                </c:pt>
                <c:pt idx="10580">
                  <c:v>41145.458334000003</c:v>
                </c:pt>
                <c:pt idx="10581">
                  <c:v>41145.459027999997</c:v>
                </c:pt>
                <c:pt idx="10582">
                  <c:v>41145.459723</c:v>
                </c:pt>
                <c:pt idx="10583">
                  <c:v>41145.460417000002</c:v>
                </c:pt>
                <c:pt idx="10584">
                  <c:v>41145.461111999997</c:v>
                </c:pt>
                <c:pt idx="10585">
                  <c:v>41145.461805999999</c:v>
                </c:pt>
                <c:pt idx="10586">
                  <c:v>41145.462500000001</c:v>
                </c:pt>
                <c:pt idx="10587">
                  <c:v>41145.463194999997</c:v>
                </c:pt>
                <c:pt idx="10588">
                  <c:v>41145.463888999999</c:v>
                </c:pt>
                <c:pt idx="10589">
                  <c:v>41145.464584000001</c:v>
                </c:pt>
                <c:pt idx="10590">
                  <c:v>41145.465278000003</c:v>
                </c:pt>
                <c:pt idx="10591">
                  <c:v>41145.465972999998</c:v>
                </c:pt>
                <c:pt idx="10592">
                  <c:v>41145.466667000001</c:v>
                </c:pt>
                <c:pt idx="10593">
                  <c:v>41145.467362000003</c:v>
                </c:pt>
                <c:pt idx="10594">
                  <c:v>41145.468055999998</c:v>
                </c:pt>
                <c:pt idx="10595">
                  <c:v>41145.46875</c:v>
                </c:pt>
                <c:pt idx="10596">
                  <c:v>41145.469445000002</c:v>
                </c:pt>
                <c:pt idx="10597">
                  <c:v>41145.470138999997</c:v>
                </c:pt>
                <c:pt idx="10598">
                  <c:v>41145.470834</c:v>
                </c:pt>
                <c:pt idx="10599">
                  <c:v>41145.471528000002</c:v>
                </c:pt>
                <c:pt idx="10600">
                  <c:v>41145.472222999997</c:v>
                </c:pt>
                <c:pt idx="10601">
                  <c:v>41145.472916999999</c:v>
                </c:pt>
                <c:pt idx="10602">
                  <c:v>41145.473612000002</c:v>
                </c:pt>
                <c:pt idx="10603">
                  <c:v>41145.474305999996</c:v>
                </c:pt>
                <c:pt idx="10604">
                  <c:v>41145.474999999999</c:v>
                </c:pt>
                <c:pt idx="10605">
                  <c:v>41145.475695000001</c:v>
                </c:pt>
                <c:pt idx="10606">
                  <c:v>41145.476389000003</c:v>
                </c:pt>
                <c:pt idx="10607">
                  <c:v>41145.477083999998</c:v>
                </c:pt>
                <c:pt idx="10608">
                  <c:v>41145.477778</c:v>
                </c:pt>
                <c:pt idx="10609">
                  <c:v>41145.478473000003</c:v>
                </c:pt>
                <c:pt idx="10610">
                  <c:v>41145.479166999998</c:v>
                </c:pt>
                <c:pt idx="10611">
                  <c:v>41145.479862</c:v>
                </c:pt>
                <c:pt idx="10612">
                  <c:v>41145.480556000002</c:v>
                </c:pt>
                <c:pt idx="10613">
                  <c:v>41145.481249999997</c:v>
                </c:pt>
                <c:pt idx="10614">
                  <c:v>41145.481945</c:v>
                </c:pt>
                <c:pt idx="10615">
                  <c:v>41145.482639000002</c:v>
                </c:pt>
                <c:pt idx="10616">
                  <c:v>41145.483333999997</c:v>
                </c:pt>
                <c:pt idx="10617">
                  <c:v>41145.484027999999</c:v>
                </c:pt>
                <c:pt idx="10618">
                  <c:v>41145.484723000001</c:v>
                </c:pt>
                <c:pt idx="10619">
                  <c:v>41145.485417000004</c:v>
                </c:pt>
                <c:pt idx="10620">
                  <c:v>41145.486111999999</c:v>
                </c:pt>
                <c:pt idx="10621">
                  <c:v>41145.486806000001</c:v>
                </c:pt>
                <c:pt idx="10622">
                  <c:v>41145.487500000003</c:v>
                </c:pt>
                <c:pt idx="10623">
                  <c:v>41145.488194999998</c:v>
                </c:pt>
                <c:pt idx="10624">
                  <c:v>41145.488889</c:v>
                </c:pt>
                <c:pt idx="10625">
                  <c:v>41145.489584000003</c:v>
                </c:pt>
                <c:pt idx="10626">
                  <c:v>41145.490277999997</c:v>
                </c:pt>
                <c:pt idx="10627">
                  <c:v>41145.490973</c:v>
                </c:pt>
                <c:pt idx="10628">
                  <c:v>41145.491667000002</c:v>
                </c:pt>
                <c:pt idx="10629">
                  <c:v>41145.492361999997</c:v>
                </c:pt>
                <c:pt idx="10630">
                  <c:v>41145.493055999999</c:v>
                </c:pt>
                <c:pt idx="10631">
                  <c:v>41145.493750000001</c:v>
                </c:pt>
                <c:pt idx="10632">
                  <c:v>41145.494444999997</c:v>
                </c:pt>
                <c:pt idx="10633">
                  <c:v>41145.495138999999</c:v>
                </c:pt>
                <c:pt idx="10634">
                  <c:v>41145.495834000001</c:v>
                </c:pt>
                <c:pt idx="10635">
                  <c:v>41145.496528000003</c:v>
                </c:pt>
                <c:pt idx="10636">
                  <c:v>41145.497222999998</c:v>
                </c:pt>
                <c:pt idx="10637">
                  <c:v>41145.497917000001</c:v>
                </c:pt>
                <c:pt idx="10638">
                  <c:v>41145.498612000003</c:v>
                </c:pt>
                <c:pt idx="10639">
                  <c:v>41145.499305999998</c:v>
                </c:pt>
                <c:pt idx="10640">
                  <c:v>41145.5</c:v>
                </c:pt>
                <c:pt idx="10641">
                  <c:v>41145.500695000002</c:v>
                </c:pt>
                <c:pt idx="10642">
                  <c:v>41145.501388999997</c:v>
                </c:pt>
                <c:pt idx="10643">
                  <c:v>41145.502084</c:v>
                </c:pt>
                <c:pt idx="10644">
                  <c:v>41145.502778000002</c:v>
                </c:pt>
                <c:pt idx="10645">
                  <c:v>41145.503472999997</c:v>
                </c:pt>
                <c:pt idx="10646">
                  <c:v>41145.504166999999</c:v>
                </c:pt>
                <c:pt idx="10647">
                  <c:v>41145.504862000002</c:v>
                </c:pt>
                <c:pt idx="10648">
                  <c:v>41145.505555999996</c:v>
                </c:pt>
                <c:pt idx="10649">
                  <c:v>41145.506249999999</c:v>
                </c:pt>
                <c:pt idx="10650">
                  <c:v>41145.506945000001</c:v>
                </c:pt>
                <c:pt idx="10651">
                  <c:v>41145.507639000003</c:v>
                </c:pt>
                <c:pt idx="10652">
                  <c:v>41145.508333999998</c:v>
                </c:pt>
                <c:pt idx="10653">
                  <c:v>41145.509028</c:v>
                </c:pt>
                <c:pt idx="10654">
                  <c:v>41145.509723000003</c:v>
                </c:pt>
                <c:pt idx="10655">
                  <c:v>41145.510416999998</c:v>
                </c:pt>
                <c:pt idx="10656">
                  <c:v>41145.511112</c:v>
                </c:pt>
                <c:pt idx="10657">
                  <c:v>41145.511806000002</c:v>
                </c:pt>
                <c:pt idx="10658">
                  <c:v>41145.512499999997</c:v>
                </c:pt>
                <c:pt idx="10659">
                  <c:v>41145.513195</c:v>
                </c:pt>
                <c:pt idx="10660">
                  <c:v>41145.513889000002</c:v>
                </c:pt>
                <c:pt idx="10661">
                  <c:v>41145.514583999997</c:v>
                </c:pt>
                <c:pt idx="10662">
                  <c:v>41145.515277999999</c:v>
                </c:pt>
                <c:pt idx="10663">
                  <c:v>41145.515973000001</c:v>
                </c:pt>
                <c:pt idx="10664">
                  <c:v>41145.516667000004</c:v>
                </c:pt>
                <c:pt idx="10665">
                  <c:v>41145.517361999999</c:v>
                </c:pt>
                <c:pt idx="10666">
                  <c:v>41145.518056000001</c:v>
                </c:pt>
                <c:pt idx="10667">
                  <c:v>41145.518750000003</c:v>
                </c:pt>
                <c:pt idx="10668">
                  <c:v>41145.519444999998</c:v>
                </c:pt>
                <c:pt idx="10669">
                  <c:v>41145.520139</c:v>
                </c:pt>
                <c:pt idx="10670">
                  <c:v>41145.520834000003</c:v>
                </c:pt>
                <c:pt idx="10671">
                  <c:v>41145.521527999997</c:v>
                </c:pt>
                <c:pt idx="10672">
                  <c:v>41145.522223</c:v>
                </c:pt>
                <c:pt idx="10673">
                  <c:v>41145.522917000002</c:v>
                </c:pt>
                <c:pt idx="10674">
                  <c:v>41145.523611999997</c:v>
                </c:pt>
                <c:pt idx="10675">
                  <c:v>41145.524305999999</c:v>
                </c:pt>
                <c:pt idx="10676">
                  <c:v>41145.525000000001</c:v>
                </c:pt>
                <c:pt idx="10677">
                  <c:v>41145.525694999997</c:v>
                </c:pt>
                <c:pt idx="10678">
                  <c:v>41145.526388999999</c:v>
                </c:pt>
                <c:pt idx="10679">
                  <c:v>41145.527084000001</c:v>
                </c:pt>
                <c:pt idx="10680">
                  <c:v>41145.527778000003</c:v>
                </c:pt>
                <c:pt idx="10681">
                  <c:v>41145.528472999998</c:v>
                </c:pt>
                <c:pt idx="10682">
                  <c:v>41145.529167000001</c:v>
                </c:pt>
                <c:pt idx="10683">
                  <c:v>41145.529862000003</c:v>
                </c:pt>
                <c:pt idx="10684">
                  <c:v>41145.530555999998</c:v>
                </c:pt>
                <c:pt idx="10685">
                  <c:v>41145.53125</c:v>
                </c:pt>
                <c:pt idx="10686">
                  <c:v>41145.531945000002</c:v>
                </c:pt>
                <c:pt idx="10687">
                  <c:v>41145.532638999997</c:v>
                </c:pt>
                <c:pt idx="10688">
                  <c:v>41145.533334</c:v>
                </c:pt>
                <c:pt idx="10689">
                  <c:v>41145.534028000002</c:v>
                </c:pt>
                <c:pt idx="10690">
                  <c:v>41145.534722999997</c:v>
                </c:pt>
                <c:pt idx="10691">
                  <c:v>41145.535416999999</c:v>
                </c:pt>
                <c:pt idx="10692">
                  <c:v>41145.536112000002</c:v>
                </c:pt>
                <c:pt idx="10693">
                  <c:v>41145.536805999996</c:v>
                </c:pt>
                <c:pt idx="10694">
                  <c:v>41145.537499999999</c:v>
                </c:pt>
                <c:pt idx="10695">
                  <c:v>41145.538195000001</c:v>
                </c:pt>
                <c:pt idx="10696">
                  <c:v>41145.538889000003</c:v>
                </c:pt>
                <c:pt idx="10697">
                  <c:v>41145.539583999998</c:v>
                </c:pt>
                <c:pt idx="10698">
                  <c:v>41145.540278</c:v>
                </c:pt>
                <c:pt idx="10699">
                  <c:v>41145.540973000003</c:v>
                </c:pt>
                <c:pt idx="10700">
                  <c:v>41145.541666999998</c:v>
                </c:pt>
                <c:pt idx="10701">
                  <c:v>41145.542362</c:v>
                </c:pt>
                <c:pt idx="10702">
                  <c:v>41145.543056000002</c:v>
                </c:pt>
                <c:pt idx="10703">
                  <c:v>41145.543749999997</c:v>
                </c:pt>
                <c:pt idx="10704">
                  <c:v>41145.544445</c:v>
                </c:pt>
                <c:pt idx="10705">
                  <c:v>41145.545139000002</c:v>
                </c:pt>
                <c:pt idx="10706">
                  <c:v>41145.545833999997</c:v>
                </c:pt>
                <c:pt idx="10707">
                  <c:v>41145.546527999999</c:v>
                </c:pt>
                <c:pt idx="10708">
                  <c:v>41145.547223000001</c:v>
                </c:pt>
                <c:pt idx="10709">
                  <c:v>41145.547917000004</c:v>
                </c:pt>
                <c:pt idx="10710">
                  <c:v>41145.548611999999</c:v>
                </c:pt>
                <c:pt idx="10711">
                  <c:v>41145.549306000001</c:v>
                </c:pt>
                <c:pt idx="10712">
                  <c:v>41145.550000000003</c:v>
                </c:pt>
                <c:pt idx="10713">
                  <c:v>41145.550694999998</c:v>
                </c:pt>
                <c:pt idx="10714">
                  <c:v>41145.551389</c:v>
                </c:pt>
                <c:pt idx="10715">
                  <c:v>41145.552084000003</c:v>
                </c:pt>
                <c:pt idx="10716">
                  <c:v>41145.552777999997</c:v>
                </c:pt>
                <c:pt idx="10717">
                  <c:v>41145.553473</c:v>
                </c:pt>
                <c:pt idx="10718">
                  <c:v>41145.554167000002</c:v>
                </c:pt>
                <c:pt idx="10719">
                  <c:v>41145.554861999997</c:v>
                </c:pt>
                <c:pt idx="10720">
                  <c:v>41145.555555999999</c:v>
                </c:pt>
                <c:pt idx="10721">
                  <c:v>41145.556250000001</c:v>
                </c:pt>
                <c:pt idx="10722">
                  <c:v>41145.556944999997</c:v>
                </c:pt>
                <c:pt idx="10723">
                  <c:v>41145.557638999999</c:v>
                </c:pt>
                <c:pt idx="10724">
                  <c:v>41145.558334000001</c:v>
                </c:pt>
                <c:pt idx="10725">
                  <c:v>41145.559028000003</c:v>
                </c:pt>
                <c:pt idx="10726">
                  <c:v>41145.559722999998</c:v>
                </c:pt>
                <c:pt idx="10727">
                  <c:v>41145.560417000001</c:v>
                </c:pt>
                <c:pt idx="10728">
                  <c:v>41145.561112000003</c:v>
                </c:pt>
                <c:pt idx="10729">
                  <c:v>41145.561805999998</c:v>
                </c:pt>
                <c:pt idx="10730">
                  <c:v>41145.5625</c:v>
                </c:pt>
                <c:pt idx="10731">
                  <c:v>41145.563195000002</c:v>
                </c:pt>
                <c:pt idx="10732">
                  <c:v>41145.563888999997</c:v>
                </c:pt>
                <c:pt idx="10733">
                  <c:v>41145.564584</c:v>
                </c:pt>
                <c:pt idx="10734">
                  <c:v>41145.565278000002</c:v>
                </c:pt>
                <c:pt idx="10735">
                  <c:v>41145.565972999997</c:v>
                </c:pt>
                <c:pt idx="10736">
                  <c:v>41145.566666999999</c:v>
                </c:pt>
                <c:pt idx="10737">
                  <c:v>41145.567362000002</c:v>
                </c:pt>
                <c:pt idx="10738">
                  <c:v>41145.568055999996</c:v>
                </c:pt>
                <c:pt idx="10739">
                  <c:v>41145.568749999999</c:v>
                </c:pt>
                <c:pt idx="10740">
                  <c:v>41145.569445000001</c:v>
                </c:pt>
                <c:pt idx="10741">
                  <c:v>41145.570139000003</c:v>
                </c:pt>
                <c:pt idx="10742">
                  <c:v>41145.570833999998</c:v>
                </c:pt>
                <c:pt idx="10743">
                  <c:v>41145.571528</c:v>
                </c:pt>
                <c:pt idx="10744">
                  <c:v>41145.572223000003</c:v>
                </c:pt>
                <c:pt idx="10745">
                  <c:v>41145.572916999998</c:v>
                </c:pt>
                <c:pt idx="10746">
                  <c:v>41145.573612</c:v>
                </c:pt>
                <c:pt idx="10747">
                  <c:v>41145.574306000002</c:v>
                </c:pt>
                <c:pt idx="10748">
                  <c:v>41145.574999999997</c:v>
                </c:pt>
                <c:pt idx="10749">
                  <c:v>41145.575695</c:v>
                </c:pt>
                <c:pt idx="10750">
                  <c:v>41145.576389000002</c:v>
                </c:pt>
                <c:pt idx="10751">
                  <c:v>41145.577083999997</c:v>
                </c:pt>
                <c:pt idx="10752">
                  <c:v>41145.577777999999</c:v>
                </c:pt>
                <c:pt idx="10753">
                  <c:v>41145.578473000001</c:v>
                </c:pt>
                <c:pt idx="10754">
                  <c:v>41145.579167000004</c:v>
                </c:pt>
                <c:pt idx="10755">
                  <c:v>41145.579861999999</c:v>
                </c:pt>
                <c:pt idx="10756">
                  <c:v>41145.580556000001</c:v>
                </c:pt>
                <c:pt idx="10757">
                  <c:v>41145.581250000003</c:v>
                </c:pt>
                <c:pt idx="10758">
                  <c:v>41145.581944999998</c:v>
                </c:pt>
                <c:pt idx="10759">
                  <c:v>41145.582639</c:v>
                </c:pt>
                <c:pt idx="10760">
                  <c:v>41145.583334000003</c:v>
                </c:pt>
                <c:pt idx="10761">
                  <c:v>41145.584027999997</c:v>
                </c:pt>
                <c:pt idx="10762">
                  <c:v>41145.584723</c:v>
                </c:pt>
                <c:pt idx="10763">
                  <c:v>41145.585417000002</c:v>
                </c:pt>
                <c:pt idx="10764">
                  <c:v>41145.586111999997</c:v>
                </c:pt>
                <c:pt idx="10765">
                  <c:v>41145.586805999999</c:v>
                </c:pt>
                <c:pt idx="10766">
                  <c:v>41145.587500000001</c:v>
                </c:pt>
                <c:pt idx="10767">
                  <c:v>41145.588194999997</c:v>
                </c:pt>
                <c:pt idx="10768">
                  <c:v>41145.588888999999</c:v>
                </c:pt>
                <c:pt idx="10769">
                  <c:v>41145.589584000001</c:v>
                </c:pt>
                <c:pt idx="10770">
                  <c:v>41145.590278000003</c:v>
                </c:pt>
                <c:pt idx="10771">
                  <c:v>41145.590972999998</c:v>
                </c:pt>
                <c:pt idx="10772">
                  <c:v>41145.591667000001</c:v>
                </c:pt>
                <c:pt idx="10773">
                  <c:v>41145.592362000003</c:v>
                </c:pt>
                <c:pt idx="10774">
                  <c:v>41145.593055999998</c:v>
                </c:pt>
                <c:pt idx="10775">
                  <c:v>41145.59375</c:v>
                </c:pt>
                <c:pt idx="10776">
                  <c:v>41145.594445000002</c:v>
                </c:pt>
                <c:pt idx="10777">
                  <c:v>41145.595138999997</c:v>
                </c:pt>
                <c:pt idx="10778">
                  <c:v>41145.595834</c:v>
                </c:pt>
                <c:pt idx="10779">
                  <c:v>41145.596528000002</c:v>
                </c:pt>
                <c:pt idx="10780">
                  <c:v>41145.597222999997</c:v>
                </c:pt>
                <c:pt idx="10781">
                  <c:v>41145.597916999999</c:v>
                </c:pt>
                <c:pt idx="10782">
                  <c:v>41145.598612000002</c:v>
                </c:pt>
                <c:pt idx="10783">
                  <c:v>41145.599305999996</c:v>
                </c:pt>
                <c:pt idx="10784">
                  <c:v>41145.599999999999</c:v>
                </c:pt>
                <c:pt idx="10785">
                  <c:v>41145.600695000001</c:v>
                </c:pt>
                <c:pt idx="10786">
                  <c:v>41145.601389000003</c:v>
                </c:pt>
                <c:pt idx="10787">
                  <c:v>41145.602083999998</c:v>
                </c:pt>
                <c:pt idx="10788">
                  <c:v>41145.602778</c:v>
                </c:pt>
                <c:pt idx="10789">
                  <c:v>41145.603473000003</c:v>
                </c:pt>
                <c:pt idx="10790">
                  <c:v>41145.604166999998</c:v>
                </c:pt>
                <c:pt idx="10791">
                  <c:v>41145.604862</c:v>
                </c:pt>
                <c:pt idx="10792">
                  <c:v>41145.605556000002</c:v>
                </c:pt>
                <c:pt idx="10793">
                  <c:v>41145.606249999997</c:v>
                </c:pt>
                <c:pt idx="10794">
                  <c:v>41145.606945</c:v>
                </c:pt>
                <c:pt idx="10795">
                  <c:v>41145.607639000002</c:v>
                </c:pt>
                <c:pt idx="10796">
                  <c:v>41145.608333999997</c:v>
                </c:pt>
                <c:pt idx="10797">
                  <c:v>41145.609027999999</c:v>
                </c:pt>
                <c:pt idx="10798">
                  <c:v>41145.609723000001</c:v>
                </c:pt>
                <c:pt idx="10799">
                  <c:v>41145.610417000004</c:v>
                </c:pt>
                <c:pt idx="10800">
                  <c:v>41145.611111999999</c:v>
                </c:pt>
                <c:pt idx="10801">
                  <c:v>41145.611806000001</c:v>
                </c:pt>
                <c:pt idx="10802">
                  <c:v>41145.612500000003</c:v>
                </c:pt>
                <c:pt idx="10803">
                  <c:v>41145.613194999998</c:v>
                </c:pt>
                <c:pt idx="10804">
                  <c:v>41145.613889</c:v>
                </c:pt>
                <c:pt idx="10805">
                  <c:v>41145.614584000003</c:v>
                </c:pt>
                <c:pt idx="10806">
                  <c:v>41145.615277999997</c:v>
                </c:pt>
                <c:pt idx="10807">
                  <c:v>41145.615973</c:v>
                </c:pt>
                <c:pt idx="10808">
                  <c:v>41145.616667000002</c:v>
                </c:pt>
                <c:pt idx="10809">
                  <c:v>41145.617361999997</c:v>
                </c:pt>
                <c:pt idx="10810">
                  <c:v>41145.618055999999</c:v>
                </c:pt>
                <c:pt idx="10811">
                  <c:v>41145.618750000001</c:v>
                </c:pt>
                <c:pt idx="10812">
                  <c:v>41145.619444999997</c:v>
                </c:pt>
                <c:pt idx="10813">
                  <c:v>41145.620138999999</c:v>
                </c:pt>
                <c:pt idx="10814">
                  <c:v>41145.620834000001</c:v>
                </c:pt>
                <c:pt idx="10815">
                  <c:v>41145.621528000003</c:v>
                </c:pt>
                <c:pt idx="10816">
                  <c:v>41145.622222999998</c:v>
                </c:pt>
                <c:pt idx="10817">
                  <c:v>41145.622917000001</c:v>
                </c:pt>
                <c:pt idx="10818">
                  <c:v>41145.623612000003</c:v>
                </c:pt>
                <c:pt idx="10819">
                  <c:v>41145.624305999998</c:v>
                </c:pt>
                <c:pt idx="10820">
                  <c:v>41145.625</c:v>
                </c:pt>
                <c:pt idx="10821">
                  <c:v>41145.625695000002</c:v>
                </c:pt>
                <c:pt idx="10822">
                  <c:v>41145.626388999997</c:v>
                </c:pt>
                <c:pt idx="10823">
                  <c:v>41145.627084</c:v>
                </c:pt>
                <c:pt idx="10824">
                  <c:v>41145.627778000002</c:v>
                </c:pt>
                <c:pt idx="10825">
                  <c:v>41145.628472999997</c:v>
                </c:pt>
                <c:pt idx="10826">
                  <c:v>41145.629166999999</c:v>
                </c:pt>
                <c:pt idx="10827">
                  <c:v>41145.629862000002</c:v>
                </c:pt>
                <c:pt idx="10828">
                  <c:v>41145.630555999996</c:v>
                </c:pt>
                <c:pt idx="10829">
                  <c:v>41145.631249999999</c:v>
                </c:pt>
                <c:pt idx="10830">
                  <c:v>41145.631945000001</c:v>
                </c:pt>
                <c:pt idx="10831">
                  <c:v>41145.632639000003</c:v>
                </c:pt>
                <c:pt idx="10832">
                  <c:v>41145.633333999998</c:v>
                </c:pt>
                <c:pt idx="10833">
                  <c:v>41145.634028</c:v>
                </c:pt>
                <c:pt idx="10834">
                  <c:v>41145.634723000003</c:v>
                </c:pt>
                <c:pt idx="10835">
                  <c:v>41145.635416999998</c:v>
                </c:pt>
                <c:pt idx="10836">
                  <c:v>41145.636112</c:v>
                </c:pt>
                <c:pt idx="10837">
                  <c:v>41145.636806000002</c:v>
                </c:pt>
                <c:pt idx="10838">
                  <c:v>41145.637499999997</c:v>
                </c:pt>
                <c:pt idx="10839">
                  <c:v>41145.638195</c:v>
                </c:pt>
                <c:pt idx="10840">
                  <c:v>41145.638889000002</c:v>
                </c:pt>
                <c:pt idx="10841">
                  <c:v>41145.639583999997</c:v>
                </c:pt>
                <c:pt idx="10842">
                  <c:v>41145.640277999999</c:v>
                </c:pt>
                <c:pt idx="10843">
                  <c:v>41145.640973000001</c:v>
                </c:pt>
                <c:pt idx="10844">
                  <c:v>41145.641667000004</c:v>
                </c:pt>
                <c:pt idx="10845">
                  <c:v>41145.642361999999</c:v>
                </c:pt>
                <c:pt idx="10846">
                  <c:v>41145.643056000001</c:v>
                </c:pt>
                <c:pt idx="10847">
                  <c:v>41145.643750000003</c:v>
                </c:pt>
                <c:pt idx="10848">
                  <c:v>41145.644444999998</c:v>
                </c:pt>
                <c:pt idx="10849">
                  <c:v>41145.645139</c:v>
                </c:pt>
                <c:pt idx="10850">
                  <c:v>41145.645834000003</c:v>
                </c:pt>
                <c:pt idx="10851">
                  <c:v>41145.646527999997</c:v>
                </c:pt>
                <c:pt idx="10852">
                  <c:v>41145.647223</c:v>
                </c:pt>
                <c:pt idx="10853">
                  <c:v>41145.647917000002</c:v>
                </c:pt>
                <c:pt idx="10854">
                  <c:v>41145.648611999997</c:v>
                </c:pt>
                <c:pt idx="10855">
                  <c:v>41145.649305999999</c:v>
                </c:pt>
                <c:pt idx="10856">
                  <c:v>41145.65</c:v>
                </c:pt>
                <c:pt idx="10857">
                  <c:v>41145.650694999997</c:v>
                </c:pt>
                <c:pt idx="10858">
                  <c:v>41145.651388999999</c:v>
                </c:pt>
                <c:pt idx="10859">
                  <c:v>41145.652084000001</c:v>
                </c:pt>
                <c:pt idx="10860">
                  <c:v>41145.652778000003</c:v>
                </c:pt>
                <c:pt idx="10861">
                  <c:v>41145.653472999998</c:v>
                </c:pt>
                <c:pt idx="10862">
                  <c:v>41145.654167000001</c:v>
                </c:pt>
                <c:pt idx="10863">
                  <c:v>41145.654862000003</c:v>
                </c:pt>
                <c:pt idx="10864">
                  <c:v>41145.655555999998</c:v>
                </c:pt>
                <c:pt idx="10865">
                  <c:v>41145.65625</c:v>
                </c:pt>
                <c:pt idx="10866">
                  <c:v>41145.656945000002</c:v>
                </c:pt>
                <c:pt idx="10867">
                  <c:v>41145.657638999997</c:v>
                </c:pt>
                <c:pt idx="10868">
                  <c:v>41145.658334</c:v>
                </c:pt>
                <c:pt idx="10869">
                  <c:v>41145.659028000002</c:v>
                </c:pt>
                <c:pt idx="10870">
                  <c:v>41145.659722999997</c:v>
                </c:pt>
                <c:pt idx="10871">
                  <c:v>41145.660416999999</c:v>
                </c:pt>
                <c:pt idx="10872">
                  <c:v>41145.661112000002</c:v>
                </c:pt>
                <c:pt idx="10873">
                  <c:v>41145.661805999996</c:v>
                </c:pt>
                <c:pt idx="10874">
                  <c:v>41145.662499999999</c:v>
                </c:pt>
                <c:pt idx="10875">
                  <c:v>41145.663195000001</c:v>
                </c:pt>
                <c:pt idx="10876">
                  <c:v>41145.663889000003</c:v>
                </c:pt>
                <c:pt idx="10877">
                  <c:v>41145.664583999998</c:v>
                </c:pt>
                <c:pt idx="10878">
                  <c:v>41145.665278</c:v>
                </c:pt>
                <c:pt idx="10879">
                  <c:v>41145.665973000003</c:v>
                </c:pt>
                <c:pt idx="10880">
                  <c:v>41145.666666999998</c:v>
                </c:pt>
                <c:pt idx="10881">
                  <c:v>41145.667362</c:v>
                </c:pt>
                <c:pt idx="10882">
                  <c:v>41145.668056000002</c:v>
                </c:pt>
                <c:pt idx="10883">
                  <c:v>41145.668749999997</c:v>
                </c:pt>
                <c:pt idx="10884">
                  <c:v>41145.669445</c:v>
                </c:pt>
                <c:pt idx="10885">
                  <c:v>41145.670139000002</c:v>
                </c:pt>
                <c:pt idx="10886">
                  <c:v>41145.670833999997</c:v>
                </c:pt>
                <c:pt idx="10887">
                  <c:v>41145.671527999999</c:v>
                </c:pt>
                <c:pt idx="10888">
                  <c:v>41145.672223000001</c:v>
                </c:pt>
                <c:pt idx="10889">
                  <c:v>41145.672917000004</c:v>
                </c:pt>
                <c:pt idx="10890">
                  <c:v>41145.673611999999</c:v>
                </c:pt>
                <c:pt idx="10891">
                  <c:v>41145.674306000001</c:v>
                </c:pt>
                <c:pt idx="10892">
                  <c:v>41145.675000000003</c:v>
                </c:pt>
                <c:pt idx="10893">
                  <c:v>41145.675694999998</c:v>
                </c:pt>
                <c:pt idx="10894">
                  <c:v>41145.676389</c:v>
                </c:pt>
                <c:pt idx="10895">
                  <c:v>41145.677084000003</c:v>
                </c:pt>
                <c:pt idx="10896">
                  <c:v>41145.677777999997</c:v>
                </c:pt>
                <c:pt idx="10897">
                  <c:v>41145.678473</c:v>
                </c:pt>
                <c:pt idx="10898">
                  <c:v>41145.679167000002</c:v>
                </c:pt>
                <c:pt idx="10899">
                  <c:v>41145.679861999997</c:v>
                </c:pt>
                <c:pt idx="10900">
                  <c:v>41145.680555999999</c:v>
                </c:pt>
                <c:pt idx="10901">
                  <c:v>41145.681250000001</c:v>
                </c:pt>
                <c:pt idx="10902">
                  <c:v>41145.681944999997</c:v>
                </c:pt>
                <c:pt idx="10903">
                  <c:v>41145.682638999999</c:v>
                </c:pt>
                <c:pt idx="10904">
                  <c:v>41145.683334000001</c:v>
                </c:pt>
                <c:pt idx="10905">
                  <c:v>41145.684028000003</c:v>
                </c:pt>
                <c:pt idx="10906">
                  <c:v>41145.684722999998</c:v>
                </c:pt>
                <c:pt idx="10907">
                  <c:v>41145.685417000001</c:v>
                </c:pt>
                <c:pt idx="10908">
                  <c:v>41145.686112000003</c:v>
                </c:pt>
                <c:pt idx="10909">
                  <c:v>41145.686805999998</c:v>
                </c:pt>
                <c:pt idx="10910">
                  <c:v>41145.6875</c:v>
                </c:pt>
                <c:pt idx="10911">
                  <c:v>41145.688195000002</c:v>
                </c:pt>
                <c:pt idx="10912">
                  <c:v>41145.688888999997</c:v>
                </c:pt>
                <c:pt idx="10913">
                  <c:v>41145.689584</c:v>
                </c:pt>
                <c:pt idx="10914">
                  <c:v>41145.690278000002</c:v>
                </c:pt>
                <c:pt idx="10915">
                  <c:v>41145.690972999997</c:v>
                </c:pt>
                <c:pt idx="10916">
                  <c:v>41145.691666999999</c:v>
                </c:pt>
                <c:pt idx="10917">
                  <c:v>41145.692362000002</c:v>
                </c:pt>
                <c:pt idx="10918">
                  <c:v>41145.693055999996</c:v>
                </c:pt>
                <c:pt idx="10919">
                  <c:v>41145.693749999999</c:v>
                </c:pt>
                <c:pt idx="10920">
                  <c:v>41145.694445000001</c:v>
                </c:pt>
                <c:pt idx="10921">
                  <c:v>41145.695139000003</c:v>
                </c:pt>
                <c:pt idx="10922">
                  <c:v>41145.695833999998</c:v>
                </c:pt>
                <c:pt idx="10923">
                  <c:v>41145.696528</c:v>
                </c:pt>
                <c:pt idx="10924">
                  <c:v>41145.697223000003</c:v>
                </c:pt>
                <c:pt idx="10925">
                  <c:v>41145.697916999998</c:v>
                </c:pt>
                <c:pt idx="10926">
                  <c:v>41145.698612</c:v>
                </c:pt>
                <c:pt idx="10927">
                  <c:v>41145.699306000002</c:v>
                </c:pt>
                <c:pt idx="10928">
                  <c:v>41145.699999999997</c:v>
                </c:pt>
                <c:pt idx="10929">
                  <c:v>41145.700695</c:v>
                </c:pt>
                <c:pt idx="10930">
                  <c:v>41145.701389000002</c:v>
                </c:pt>
                <c:pt idx="10931">
                  <c:v>41145.702083999997</c:v>
                </c:pt>
                <c:pt idx="10932">
                  <c:v>41145.702777999999</c:v>
                </c:pt>
                <c:pt idx="10933">
                  <c:v>41145.703473000001</c:v>
                </c:pt>
                <c:pt idx="10934">
                  <c:v>41145.704167000004</c:v>
                </c:pt>
                <c:pt idx="10935">
                  <c:v>41145.704861999999</c:v>
                </c:pt>
                <c:pt idx="10936">
                  <c:v>41145.705556000001</c:v>
                </c:pt>
                <c:pt idx="10937">
                  <c:v>41145.706250000003</c:v>
                </c:pt>
                <c:pt idx="10938">
                  <c:v>41145.706944999998</c:v>
                </c:pt>
                <c:pt idx="10939">
                  <c:v>41145.707639</c:v>
                </c:pt>
                <c:pt idx="10940">
                  <c:v>41145.708334000003</c:v>
                </c:pt>
                <c:pt idx="10941">
                  <c:v>41145.709027999997</c:v>
                </c:pt>
                <c:pt idx="10942">
                  <c:v>41145.709723</c:v>
                </c:pt>
                <c:pt idx="10943">
                  <c:v>41145.710417000002</c:v>
                </c:pt>
                <c:pt idx="10944">
                  <c:v>41145.711111999997</c:v>
                </c:pt>
                <c:pt idx="10945">
                  <c:v>41145.711805999999</c:v>
                </c:pt>
                <c:pt idx="10946">
                  <c:v>41145.712500000001</c:v>
                </c:pt>
                <c:pt idx="10947">
                  <c:v>41145.713194999997</c:v>
                </c:pt>
                <c:pt idx="10948">
                  <c:v>41145.713888999999</c:v>
                </c:pt>
                <c:pt idx="10949">
                  <c:v>41145.714584000001</c:v>
                </c:pt>
                <c:pt idx="10950">
                  <c:v>41145.715278000003</c:v>
                </c:pt>
                <c:pt idx="10951">
                  <c:v>41145.715972999998</c:v>
                </c:pt>
                <c:pt idx="10952">
                  <c:v>41145.716667000001</c:v>
                </c:pt>
                <c:pt idx="10953">
                  <c:v>41145.717362000003</c:v>
                </c:pt>
                <c:pt idx="10954">
                  <c:v>41145.718055999998</c:v>
                </c:pt>
                <c:pt idx="10955">
                  <c:v>41145.71875</c:v>
                </c:pt>
                <c:pt idx="10956">
                  <c:v>41145.719445000002</c:v>
                </c:pt>
                <c:pt idx="10957">
                  <c:v>41145.720138999997</c:v>
                </c:pt>
                <c:pt idx="10958">
                  <c:v>41145.720834</c:v>
                </c:pt>
                <c:pt idx="10959">
                  <c:v>41145.721528000002</c:v>
                </c:pt>
                <c:pt idx="10960">
                  <c:v>41145.722222999997</c:v>
                </c:pt>
                <c:pt idx="10961">
                  <c:v>41145.722916999999</c:v>
                </c:pt>
                <c:pt idx="10962">
                  <c:v>41145.723612000002</c:v>
                </c:pt>
                <c:pt idx="10963">
                  <c:v>41145.724305999996</c:v>
                </c:pt>
                <c:pt idx="10964">
                  <c:v>41145.724999999999</c:v>
                </c:pt>
                <c:pt idx="10965">
                  <c:v>41145.725695000001</c:v>
                </c:pt>
                <c:pt idx="10966">
                  <c:v>41145.726389000003</c:v>
                </c:pt>
                <c:pt idx="10967">
                  <c:v>41145.727083999998</c:v>
                </c:pt>
                <c:pt idx="10968">
                  <c:v>41145.727778</c:v>
                </c:pt>
                <c:pt idx="10969">
                  <c:v>41145.728473000003</c:v>
                </c:pt>
                <c:pt idx="10970">
                  <c:v>41145.729166999998</c:v>
                </c:pt>
                <c:pt idx="10971">
                  <c:v>41145.729862</c:v>
                </c:pt>
                <c:pt idx="10972">
                  <c:v>41145.730556000002</c:v>
                </c:pt>
                <c:pt idx="10973">
                  <c:v>41145.731249999997</c:v>
                </c:pt>
                <c:pt idx="10974">
                  <c:v>41145.731945</c:v>
                </c:pt>
                <c:pt idx="10975">
                  <c:v>41145.732639000002</c:v>
                </c:pt>
                <c:pt idx="10976">
                  <c:v>41145.733333999997</c:v>
                </c:pt>
                <c:pt idx="10977">
                  <c:v>41145.734027999999</c:v>
                </c:pt>
                <c:pt idx="10978">
                  <c:v>41145.734723000001</c:v>
                </c:pt>
                <c:pt idx="10979">
                  <c:v>41145.735417000004</c:v>
                </c:pt>
                <c:pt idx="10980">
                  <c:v>41145.736111999999</c:v>
                </c:pt>
                <c:pt idx="10981">
                  <c:v>41145.736806000001</c:v>
                </c:pt>
                <c:pt idx="10982">
                  <c:v>41145.737500000003</c:v>
                </c:pt>
                <c:pt idx="10983">
                  <c:v>41145.738194999998</c:v>
                </c:pt>
                <c:pt idx="10984">
                  <c:v>41145.738889</c:v>
                </c:pt>
                <c:pt idx="10985">
                  <c:v>41145.739584000003</c:v>
                </c:pt>
                <c:pt idx="10986">
                  <c:v>41145.740277999997</c:v>
                </c:pt>
                <c:pt idx="10987">
                  <c:v>41145.740973</c:v>
                </c:pt>
                <c:pt idx="10988">
                  <c:v>41145.741667000002</c:v>
                </c:pt>
                <c:pt idx="10989">
                  <c:v>41145.742361999997</c:v>
                </c:pt>
                <c:pt idx="10990">
                  <c:v>41145.743055999999</c:v>
                </c:pt>
                <c:pt idx="10991">
                  <c:v>41145.743750000001</c:v>
                </c:pt>
                <c:pt idx="10992">
                  <c:v>41145.744444999997</c:v>
                </c:pt>
                <c:pt idx="10993">
                  <c:v>41145.745138999999</c:v>
                </c:pt>
                <c:pt idx="10994">
                  <c:v>41145.745834000001</c:v>
                </c:pt>
                <c:pt idx="10995">
                  <c:v>41145.746528000003</c:v>
                </c:pt>
                <c:pt idx="10996">
                  <c:v>41145.747222999998</c:v>
                </c:pt>
                <c:pt idx="10997">
                  <c:v>41145.747917000001</c:v>
                </c:pt>
                <c:pt idx="10998">
                  <c:v>41145.748612000003</c:v>
                </c:pt>
                <c:pt idx="10999">
                  <c:v>41145.749305999998</c:v>
                </c:pt>
                <c:pt idx="11000">
                  <c:v>41145.75</c:v>
                </c:pt>
                <c:pt idx="11001">
                  <c:v>41145.750695000002</c:v>
                </c:pt>
                <c:pt idx="11002">
                  <c:v>41145.751388999997</c:v>
                </c:pt>
                <c:pt idx="11003">
                  <c:v>41145.752084</c:v>
                </c:pt>
                <c:pt idx="11004">
                  <c:v>41145.752778000002</c:v>
                </c:pt>
                <c:pt idx="11005">
                  <c:v>41145.753472999997</c:v>
                </c:pt>
                <c:pt idx="11006">
                  <c:v>41145.754166999999</c:v>
                </c:pt>
                <c:pt idx="11007">
                  <c:v>41145.754862000002</c:v>
                </c:pt>
                <c:pt idx="11008">
                  <c:v>41145.755555999996</c:v>
                </c:pt>
                <c:pt idx="11009">
                  <c:v>41145.756249999999</c:v>
                </c:pt>
                <c:pt idx="11010">
                  <c:v>41145.756945000001</c:v>
                </c:pt>
                <c:pt idx="11011">
                  <c:v>41145.757639000003</c:v>
                </c:pt>
                <c:pt idx="11012">
                  <c:v>41145.758333999998</c:v>
                </c:pt>
                <c:pt idx="11013">
                  <c:v>41145.759028</c:v>
                </c:pt>
                <c:pt idx="11014">
                  <c:v>41145.759723000003</c:v>
                </c:pt>
                <c:pt idx="11015">
                  <c:v>41145.760416999998</c:v>
                </c:pt>
                <c:pt idx="11016">
                  <c:v>41145.761112</c:v>
                </c:pt>
                <c:pt idx="11017">
                  <c:v>41145.761806000002</c:v>
                </c:pt>
                <c:pt idx="11018">
                  <c:v>41145.762499999997</c:v>
                </c:pt>
                <c:pt idx="11019">
                  <c:v>41145.763195</c:v>
                </c:pt>
                <c:pt idx="11020">
                  <c:v>41145.763889000002</c:v>
                </c:pt>
                <c:pt idx="11021">
                  <c:v>41145.764583999997</c:v>
                </c:pt>
                <c:pt idx="11022">
                  <c:v>41145.765277999999</c:v>
                </c:pt>
                <c:pt idx="11023">
                  <c:v>41145.765973000001</c:v>
                </c:pt>
                <c:pt idx="11024">
                  <c:v>41145.766667000004</c:v>
                </c:pt>
                <c:pt idx="11025">
                  <c:v>41145.767361999999</c:v>
                </c:pt>
                <c:pt idx="11026">
                  <c:v>41145.768056000001</c:v>
                </c:pt>
                <c:pt idx="11027">
                  <c:v>41145.768750000003</c:v>
                </c:pt>
                <c:pt idx="11028">
                  <c:v>41145.769444999998</c:v>
                </c:pt>
                <c:pt idx="11029">
                  <c:v>41145.770139</c:v>
                </c:pt>
                <c:pt idx="11030">
                  <c:v>41145.770834000003</c:v>
                </c:pt>
                <c:pt idx="11031">
                  <c:v>41145.771527999997</c:v>
                </c:pt>
                <c:pt idx="11032">
                  <c:v>41145.772223</c:v>
                </c:pt>
                <c:pt idx="11033">
                  <c:v>41145.772917000002</c:v>
                </c:pt>
                <c:pt idx="11034">
                  <c:v>41145.773611999997</c:v>
                </c:pt>
                <c:pt idx="11035">
                  <c:v>41145.774305999999</c:v>
                </c:pt>
                <c:pt idx="11036">
                  <c:v>41145.775000000001</c:v>
                </c:pt>
                <c:pt idx="11037">
                  <c:v>41145.775694999997</c:v>
                </c:pt>
                <c:pt idx="11038">
                  <c:v>41145.776388999999</c:v>
                </c:pt>
                <c:pt idx="11039">
                  <c:v>41145.777084000001</c:v>
                </c:pt>
                <c:pt idx="11040">
                  <c:v>41145.777778000003</c:v>
                </c:pt>
                <c:pt idx="11041">
                  <c:v>41145.778472999998</c:v>
                </c:pt>
                <c:pt idx="11042">
                  <c:v>41145.779167000001</c:v>
                </c:pt>
                <c:pt idx="11043">
                  <c:v>41145.779862000003</c:v>
                </c:pt>
                <c:pt idx="11044">
                  <c:v>41145.780555999998</c:v>
                </c:pt>
                <c:pt idx="11045">
                  <c:v>41145.78125</c:v>
                </c:pt>
                <c:pt idx="11046">
                  <c:v>41145.781945000002</c:v>
                </c:pt>
                <c:pt idx="11047">
                  <c:v>41145.782638999997</c:v>
                </c:pt>
                <c:pt idx="11048">
                  <c:v>41145.783334</c:v>
                </c:pt>
                <c:pt idx="11049">
                  <c:v>41145.784028000002</c:v>
                </c:pt>
                <c:pt idx="11050">
                  <c:v>41145.784722999997</c:v>
                </c:pt>
                <c:pt idx="11051">
                  <c:v>41145.785416999999</c:v>
                </c:pt>
                <c:pt idx="11052">
                  <c:v>41145.786112000002</c:v>
                </c:pt>
                <c:pt idx="11053">
                  <c:v>41145.786805999996</c:v>
                </c:pt>
                <c:pt idx="11054">
                  <c:v>41145.787499999999</c:v>
                </c:pt>
                <c:pt idx="11055">
                  <c:v>41145.788195000001</c:v>
                </c:pt>
                <c:pt idx="11056">
                  <c:v>41145.788889000003</c:v>
                </c:pt>
                <c:pt idx="11057">
                  <c:v>41145.789583999998</c:v>
                </c:pt>
                <c:pt idx="11058">
                  <c:v>41145.790278</c:v>
                </c:pt>
                <c:pt idx="11059">
                  <c:v>41145.790973000003</c:v>
                </c:pt>
                <c:pt idx="11060">
                  <c:v>41145.791666999998</c:v>
                </c:pt>
                <c:pt idx="11061">
                  <c:v>41145.792362</c:v>
                </c:pt>
                <c:pt idx="11062">
                  <c:v>41145.793056000002</c:v>
                </c:pt>
                <c:pt idx="11063">
                  <c:v>41145.793749999997</c:v>
                </c:pt>
                <c:pt idx="11064">
                  <c:v>41145.794445</c:v>
                </c:pt>
                <c:pt idx="11065">
                  <c:v>41145.795139000002</c:v>
                </c:pt>
                <c:pt idx="11066">
                  <c:v>41145.795833999997</c:v>
                </c:pt>
                <c:pt idx="11067">
                  <c:v>41145.796527999999</c:v>
                </c:pt>
                <c:pt idx="11068">
                  <c:v>41145.797223000001</c:v>
                </c:pt>
                <c:pt idx="11069">
                  <c:v>41145.797917000004</c:v>
                </c:pt>
                <c:pt idx="11070">
                  <c:v>41145.798611999999</c:v>
                </c:pt>
                <c:pt idx="11071">
                  <c:v>41145.799306000001</c:v>
                </c:pt>
                <c:pt idx="11072">
                  <c:v>41145.800000000003</c:v>
                </c:pt>
                <c:pt idx="11073">
                  <c:v>41145.800694999998</c:v>
                </c:pt>
                <c:pt idx="11074">
                  <c:v>41145.801389</c:v>
                </c:pt>
                <c:pt idx="11075">
                  <c:v>41145.802084000003</c:v>
                </c:pt>
                <c:pt idx="11076">
                  <c:v>41145.802777999997</c:v>
                </c:pt>
                <c:pt idx="11077">
                  <c:v>41145.803473</c:v>
                </c:pt>
                <c:pt idx="11078">
                  <c:v>41145.804167000002</c:v>
                </c:pt>
                <c:pt idx="11079">
                  <c:v>41145.804861999997</c:v>
                </c:pt>
                <c:pt idx="11080">
                  <c:v>41145.805555999999</c:v>
                </c:pt>
                <c:pt idx="11081">
                  <c:v>41145.806250000001</c:v>
                </c:pt>
                <c:pt idx="11082">
                  <c:v>41145.806944999997</c:v>
                </c:pt>
                <c:pt idx="11083">
                  <c:v>41145.807638999999</c:v>
                </c:pt>
                <c:pt idx="11084">
                  <c:v>41145.808334000001</c:v>
                </c:pt>
                <c:pt idx="11085">
                  <c:v>41145.809028000003</c:v>
                </c:pt>
                <c:pt idx="11086">
                  <c:v>41145.809722999998</c:v>
                </c:pt>
                <c:pt idx="11087">
                  <c:v>41145.810417000001</c:v>
                </c:pt>
                <c:pt idx="11088">
                  <c:v>41145.811112000003</c:v>
                </c:pt>
                <c:pt idx="11089">
                  <c:v>41145.811805999998</c:v>
                </c:pt>
                <c:pt idx="11090">
                  <c:v>41145.8125</c:v>
                </c:pt>
                <c:pt idx="11091">
                  <c:v>41145.813195000002</c:v>
                </c:pt>
                <c:pt idx="11092">
                  <c:v>41145.813888999997</c:v>
                </c:pt>
                <c:pt idx="11093">
                  <c:v>41145.814584</c:v>
                </c:pt>
                <c:pt idx="11094">
                  <c:v>41145.815278000002</c:v>
                </c:pt>
                <c:pt idx="11095">
                  <c:v>41145.815972999997</c:v>
                </c:pt>
                <c:pt idx="11096">
                  <c:v>41145.816666999999</c:v>
                </c:pt>
                <c:pt idx="11097">
                  <c:v>41145.817362000002</c:v>
                </c:pt>
                <c:pt idx="11098">
                  <c:v>41145.818055999996</c:v>
                </c:pt>
                <c:pt idx="11099">
                  <c:v>41145.818749999999</c:v>
                </c:pt>
                <c:pt idx="11100">
                  <c:v>41145.819445000001</c:v>
                </c:pt>
                <c:pt idx="11101">
                  <c:v>41145.820139000003</c:v>
                </c:pt>
                <c:pt idx="11102">
                  <c:v>41145.820833999998</c:v>
                </c:pt>
                <c:pt idx="11103">
                  <c:v>41145.821528</c:v>
                </c:pt>
                <c:pt idx="11104">
                  <c:v>41145.822223000003</c:v>
                </c:pt>
                <c:pt idx="11105">
                  <c:v>41145.822916999998</c:v>
                </c:pt>
                <c:pt idx="11106">
                  <c:v>41145.823612</c:v>
                </c:pt>
                <c:pt idx="11107">
                  <c:v>41145.824306000002</c:v>
                </c:pt>
                <c:pt idx="11108">
                  <c:v>41145.824999999997</c:v>
                </c:pt>
                <c:pt idx="11109">
                  <c:v>41145.825695</c:v>
                </c:pt>
                <c:pt idx="11110">
                  <c:v>41145.826389000002</c:v>
                </c:pt>
                <c:pt idx="11111">
                  <c:v>41145.827083999997</c:v>
                </c:pt>
                <c:pt idx="11112">
                  <c:v>41145.827777999999</c:v>
                </c:pt>
                <c:pt idx="11113">
                  <c:v>41145.828473000001</c:v>
                </c:pt>
                <c:pt idx="11114">
                  <c:v>41145.829167000004</c:v>
                </c:pt>
                <c:pt idx="11115">
                  <c:v>41145.829861999999</c:v>
                </c:pt>
                <c:pt idx="11116">
                  <c:v>41145.830556000001</c:v>
                </c:pt>
                <c:pt idx="11117">
                  <c:v>41145.831250000003</c:v>
                </c:pt>
                <c:pt idx="11118">
                  <c:v>41145.831944999998</c:v>
                </c:pt>
                <c:pt idx="11119">
                  <c:v>41145.832639</c:v>
                </c:pt>
                <c:pt idx="11120">
                  <c:v>41145.833334000003</c:v>
                </c:pt>
                <c:pt idx="11121">
                  <c:v>41145.834027999997</c:v>
                </c:pt>
                <c:pt idx="11122">
                  <c:v>41145.834723</c:v>
                </c:pt>
                <c:pt idx="11123">
                  <c:v>41145.835417000002</c:v>
                </c:pt>
                <c:pt idx="11124">
                  <c:v>41145.836111999997</c:v>
                </c:pt>
                <c:pt idx="11125">
                  <c:v>41145.836805999999</c:v>
                </c:pt>
                <c:pt idx="11126">
                  <c:v>41145.837500000001</c:v>
                </c:pt>
                <c:pt idx="11127">
                  <c:v>41145.838194999997</c:v>
                </c:pt>
                <c:pt idx="11128">
                  <c:v>41145.838888999999</c:v>
                </c:pt>
                <c:pt idx="11129">
                  <c:v>41145.839584000001</c:v>
                </c:pt>
                <c:pt idx="11130">
                  <c:v>41145.840278000003</c:v>
                </c:pt>
                <c:pt idx="11131">
                  <c:v>41145.840972999998</c:v>
                </c:pt>
                <c:pt idx="11132">
                  <c:v>41145.841667000001</c:v>
                </c:pt>
                <c:pt idx="11133">
                  <c:v>41145.842362000003</c:v>
                </c:pt>
                <c:pt idx="11134">
                  <c:v>41145.843055999998</c:v>
                </c:pt>
                <c:pt idx="11135">
                  <c:v>41145.84375</c:v>
                </c:pt>
                <c:pt idx="11136">
                  <c:v>41145.844445000002</c:v>
                </c:pt>
                <c:pt idx="11137">
                  <c:v>41145.845138999997</c:v>
                </c:pt>
                <c:pt idx="11138">
                  <c:v>41145.845834</c:v>
                </c:pt>
                <c:pt idx="11139">
                  <c:v>41145.846528000002</c:v>
                </c:pt>
                <c:pt idx="11140">
                  <c:v>41145.847222999997</c:v>
                </c:pt>
                <c:pt idx="11141">
                  <c:v>41145.847916999999</c:v>
                </c:pt>
                <c:pt idx="11142">
                  <c:v>41145.848612000002</c:v>
                </c:pt>
                <c:pt idx="11143">
                  <c:v>41145.849305999996</c:v>
                </c:pt>
                <c:pt idx="11144">
                  <c:v>41145.85</c:v>
                </c:pt>
                <c:pt idx="11145">
                  <c:v>41145.850695000001</c:v>
                </c:pt>
                <c:pt idx="11146">
                  <c:v>41145.851389000003</c:v>
                </c:pt>
                <c:pt idx="11147">
                  <c:v>41145.852083999998</c:v>
                </c:pt>
                <c:pt idx="11148">
                  <c:v>41145.852778</c:v>
                </c:pt>
                <c:pt idx="11149">
                  <c:v>41145.853473000003</c:v>
                </c:pt>
                <c:pt idx="11150">
                  <c:v>41145.854166999998</c:v>
                </c:pt>
                <c:pt idx="11151">
                  <c:v>41145.854862</c:v>
                </c:pt>
                <c:pt idx="11152">
                  <c:v>41145.855556000002</c:v>
                </c:pt>
                <c:pt idx="11153">
                  <c:v>41145.856249999997</c:v>
                </c:pt>
                <c:pt idx="11154">
                  <c:v>41145.856945</c:v>
                </c:pt>
                <c:pt idx="11155">
                  <c:v>41145.857639000002</c:v>
                </c:pt>
                <c:pt idx="11156">
                  <c:v>41145.858333999997</c:v>
                </c:pt>
                <c:pt idx="11157">
                  <c:v>41145.859027999999</c:v>
                </c:pt>
                <c:pt idx="11158">
                  <c:v>41145.859723000001</c:v>
                </c:pt>
                <c:pt idx="11159">
                  <c:v>41145.860417000004</c:v>
                </c:pt>
                <c:pt idx="11160">
                  <c:v>41145.861111999999</c:v>
                </c:pt>
                <c:pt idx="11161">
                  <c:v>41145.861806000001</c:v>
                </c:pt>
                <c:pt idx="11162">
                  <c:v>41145.862500000003</c:v>
                </c:pt>
                <c:pt idx="11163">
                  <c:v>41145.863194999998</c:v>
                </c:pt>
                <c:pt idx="11164">
                  <c:v>41145.863889</c:v>
                </c:pt>
                <c:pt idx="11165">
                  <c:v>41145.864584000003</c:v>
                </c:pt>
                <c:pt idx="11166">
                  <c:v>41145.865277999997</c:v>
                </c:pt>
                <c:pt idx="11167">
                  <c:v>41145.865973</c:v>
                </c:pt>
                <c:pt idx="11168">
                  <c:v>41145.866667000002</c:v>
                </c:pt>
                <c:pt idx="11169">
                  <c:v>41145.867361999997</c:v>
                </c:pt>
                <c:pt idx="11170">
                  <c:v>41145.868055999999</c:v>
                </c:pt>
                <c:pt idx="11171">
                  <c:v>41145.868750000001</c:v>
                </c:pt>
                <c:pt idx="11172">
                  <c:v>41145.869444999997</c:v>
                </c:pt>
                <c:pt idx="11173">
                  <c:v>41145.870138999999</c:v>
                </c:pt>
                <c:pt idx="11174">
                  <c:v>41145.870834000001</c:v>
                </c:pt>
                <c:pt idx="11175">
                  <c:v>41145.871528000003</c:v>
                </c:pt>
                <c:pt idx="11176">
                  <c:v>41145.872222999998</c:v>
                </c:pt>
                <c:pt idx="11177">
                  <c:v>41145.872917000001</c:v>
                </c:pt>
                <c:pt idx="11178">
                  <c:v>41145.873612000003</c:v>
                </c:pt>
                <c:pt idx="11179">
                  <c:v>41145.874305999998</c:v>
                </c:pt>
                <c:pt idx="11180">
                  <c:v>41145.875</c:v>
                </c:pt>
                <c:pt idx="11181">
                  <c:v>41145.875695000002</c:v>
                </c:pt>
                <c:pt idx="11182">
                  <c:v>41145.876388999997</c:v>
                </c:pt>
                <c:pt idx="11183">
                  <c:v>41145.877084</c:v>
                </c:pt>
                <c:pt idx="11184">
                  <c:v>41145.877778000002</c:v>
                </c:pt>
                <c:pt idx="11185">
                  <c:v>41145.878472999997</c:v>
                </c:pt>
                <c:pt idx="11186">
                  <c:v>41145.879166999999</c:v>
                </c:pt>
                <c:pt idx="11187">
                  <c:v>41145.879862000002</c:v>
                </c:pt>
                <c:pt idx="11188">
                  <c:v>41145.880555999996</c:v>
                </c:pt>
                <c:pt idx="11189">
                  <c:v>41145.881249999999</c:v>
                </c:pt>
                <c:pt idx="11190">
                  <c:v>41145.881945000001</c:v>
                </c:pt>
                <c:pt idx="11191">
                  <c:v>41145.882639000003</c:v>
                </c:pt>
                <c:pt idx="11192">
                  <c:v>41145.883333999998</c:v>
                </c:pt>
                <c:pt idx="11193">
                  <c:v>41145.884028</c:v>
                </c:pt>
                <c:pt idx="11194">
                  <c:v>41145.884723000003</c:v>
                </c:pt>
                <c:pt idx="11195">
                  <c:v>41145.885416999998</c:v>
                </c:pt>
                <c:pt idx="11196">
                  <c:v>41145.886112</c:v>
                </c:pt>
                <c:pt idx="11197">
                  <c:v>41145.886806000002</c:v>
                </c:pt>
                <c:pt idx="11198">
                  <c:v>41145.887499999997</c:v>
                </c:pt>
                <c:pt idx="11199">
                  <c:v>41145.888195</c:v>
                </c:pt>
                <c:pt idx="11200">
                  <c:v>41145.888889000002</c:v>
                </c:pt>
                <c:pt idx="11201">
                  <c:v>41145.889583999997</c:v>
                </c:pt>
                <c:pt idx="11202">
                  <c:v>41145.890277999999</c:v>
                </c:pt>
                <c:pt idx="11203">
                  <c:v>41145.890973000001</c:v>
                </c:pt>
                <c:pt idx="11204">
                  <c:v>41145.891667000004</c:v>
                </c:pt>
                <c:pt idx="11205">
                  <c:v>41145.892361999999</c:v>
                </c:pt>
                <c:pt idx="11206">
                  <c:v>41145.893056000001</c:v>
                </c:pt>
                <c:pt idx="11207">
                  <c:v>41145.893750000003</c:v>
                </c:pt>
                <c:pt idx="11208">
                  <c:v>41145.894444999998</c:v>
                </c:pt>
                <c:pt idx="11209">
                  <c:v>41145.895139</c:v>
                </c:pt>
                <c:pt idx="11210">
                  <c:v>41145.895834000003</c:v>
                </c:pt>
                <c:pt idx="11211">
                  <c:v>41145.896527999997</c:v>
                </c:pt>
                <c:pt idx="11212">
                  <c:v>41145.897223</c:v>
                </c:pt>
                <c:pt idx="11213">
                  <c:v>41145.897917000002</c:v>
                </c:pt>
                <c:pt idx="11214">
                  <c:v>41145.898611999997</c:v>
                </c:pt>
                <c:pt idx="11215">
                  <c:v>41145.899305999999</c:v>
                </c:pt>
                <c:pt idx="11216">
                  <c:v>41145.9</c:v>
                </c:pt>
                <c:pt idx="11217">
                  <c:v>41145.900694999997</c:v>
                </c:pt>
                <c:pt idx="11218">
                  <c:v>41145.901388999999</c:v>
                </c:pt>
                <c:pt idx="11219">
                  <c:v>41145.902084000001</c:v>
                </c:pt>
                <c:pt idx="11220">
                  <c:v>41145.902778000003</c:v>
                </c:pt>
                <c:pt idx="11221">
                  <c:v>41145.903472999998</c:v>
                </c:pt>
                <c:pt idx="11222">
                  <c:v>41145.904167000001</c:v>
                </c:pt>
                <c:pt idx="11223">
                  <c:v>41145.904862000003</c:v>
                </c:pt>
                <c:pt idx="11224">
                  <c:v>41145.905555999998</c:v>
                </c:pt>
                <c:pt idx="11225">
                  <c:v>41145.90625</c:v>
                </c:pt>
                <c:pt idx="11226">
                  <c:v>41145.906945000002</c:v>
                </c:pt>
                <c:pt idx="11227">
                  <c:v>41145.907638999997</c:v>
                </c:pt>
                <c:pt idx="11228">
                  <c:v>41145.908334</c:v>
                </c:pt>
                <c:pt idx="11229">
                  <c:v>41145.909028000002</c:v>
                </c:pt>
                <c:pt idx="11230">
                  <c:v>41145.909722999997</c:v>
                </c:pt>
                <c:pt idx="11231">
                  <c:v>41145.910416999999</c:v>
                </c:pt>
                <c:pt idx="11232">
                  <c:v>41145.911112000002</c:v>
                </c:pt>
                <c:pt idx="11233">
                  <c:v>41145.911805999996</c:v>
                </c:pt>
                <c:pt idx="11234">
                  <c:v>41145.912499999999</c:v>
                </c:pt>
                <c:pt idx="11235">
                  <c:v>41145.913195000001</c:v>
                </c:pt>
                <c:pt idx="11236">
                  <c:v>41145.913889000003</c:v>
                </c:pt>
                <c:pt idx="11237">
                  <c:v>41145.914583999998</c:v>
                </c:pt>
                <c:pt idx="11238">
                  <c:v>41145.915278</c:v>
                </c:pt>
                <c:pt idx="11239">
                  <c:v>41145.915973000003</c:v>
                </c:pt>
                <c:pt idx="11240">
                  <c:v>41145.916666999998</c:v>
                </c:pt>
                <c:pt idx="11241">
                  <c:v>41145.917362</c:v>
                </c:pt>
                <c:pt idx="11242">
                  <c:v>41145.918056000002</c:v>
                </c:pt>
                <c:pt idx="11243">
                  <c:v>41145.918749999997</c:v>
                </c:pt>
                <c:pt idx="11244">
                  <c:v>41145.919445</c:v>
                </c:pt>
                <c:pt idx="11245">
                  <c:v>41145.920139000002</c:v>
                </c:pt>
                <c:pt idx="11246">
                  <c:v>41145.920833999997</c:v>
                </c:pt>
                <c:pt idx="11247">
                  <c:v>41145.921527999999</c:v>
                </c:pt>
                <c:pt idx="11248">
                  <c:v>41145.922223000001</c:v>
                </c:pt>
                <c:pt idx="11249">
                  <c:v>41145.922917000004</c:v>
                </c:pt>
                <c:pt idx="11250">
                  <c:v>41145.923611999999</c:v>
                </c:pt>
                <c:pt idx="11251">
                  <c:v>41145.924306000001</c:v>
                </c:pt>
                <c:pt idx="11252">
                  <c:v>41145.925000000003</c:v>
                </c:pt>
                <c:pt idx="11253">
                  <c:v>41145.925694999998</c:v>
                </c:pt>
                <c:pt idx="11254">
                  <c:v>41145.926389</c:v>
                </c:pt>
                <c:pt idx="11255">
                  <c:v>41145.927084000003</c:v>
                </c:pt>
                <c:pt idx="11256">
                  <c:v>41145.927777999997</c:v>
                </c:pt>
                <c:pt idx="11257">
                  <c:v>41145.928473</c:v>
                </c:pt>
                <c:pt idx="11258">
                  <c:v>41145.929167000002</c:v>
                </c:pt>
                <c:pt idx="11259">
                  <c:v>41145.929861999997</c:v>
                </c:pt>
                <c:pt idx="11260">
                  <c:v>41145.930555999999</c:v>
                </c:pt>
                <c:pt idx="11261">
                  <c:v>41145.931250000001</c:v>
                </c:pt>
                <c:pt idx="11262">
                  <c:v>41145.931944999997</c:v>
                </c:pt>
                <c:pt idx="11263">
                  <c:v>41145.932638999999</c:v>
                </c:pt>
                <c:pt idx="11264">
                  <c:v>41145.933334000001</c:v>
                </c:pt>
                <c:pt idx="11265">
                  <c:v>41145.934028000003</c:v>
                </c:pt>
                <c:pt idx="11266">
                  <c:v>41145.934722999998</c:v>
                </c:pt>
                <c:pt idx="11267">
                  <c:v>41145.935417000001</c:v>
                </c:pt>
                <c:pt idx="11268">
                  <c:v>41145.936112000003</c:v>
                </c:pt>
                <c:pt idx="11269">
                  <c:v>41145.936805999998</c:v>
                </c:pt>
                <c:pt idx="11270">
                  <c:v>41145.9375</c:v>
                </c:pt>
                <c:pt idx="11271">
                  <c:v>41145.938195000002</c:v>
                </c:pt>
                <c:pt idx="11272">
                  <c:v>41145.938888999997</c:v>
                </c:pt>
                <c:pt idx="11273">
                  <c:v>41145.939584</c:v>
                </c:pt>
                <c:pt idx="11274">
                  <c:v>41145.940278000002</c:v>
                </c:pt>
                <c:pt idx="11275">
                  <c:v>41145.940972999997</c:v>
                </c:pt>
                <c:pt idx="11276">
                  <c:v>41145.941666999999</c:v>
                </c:pt>
                <c:pt idx="11277">
                  <c:v>41145.942362000002</c:v>
                </c:pt>
                <c:pt idx="11278">
                  <c:v>41145.943055999996</c:v>
                </c:pt>
                <c:pt idx="11279">
                  <c:v>41145.943749999999</c:v>
                </c:pt>
                <c:pt idx="11280">
                  <c:v>41145.944445000001</c:v>
                </c:pt>
                <c:pt idx="11281">
                  <c:v>41145.945139000003</c:v>
                </c:pt>
                <c:pt idx="11282">
                  <c:v>41145.945833999998</c:v>
                </c:pt>
                <c:pt idx="11283">
                  <c:v>41145.946528</c:v>
                </c:pt>
                <c:pt idx="11284">
                  <c:v>41145.947223000003</c:v>
                </c:pt>
                <c:pt idx="11285">
                  <c:v>41145.947916999998</c:v>
                </c:pt>
                <c:pt idx="11286">
                  <c:v>41145.948612</c:v>
                </c:pt>
                <c:pt idx="11287">
                  <c:v>41145.949306000002</c:v>
                </c:pt>
                <c:pt idx="11288">
                  <c:v>41145.949999999997</c:v>
                </c:pt>
                <c:pt idx="11289">
                  <c:v>41145.950695</c:v>
                </c:pt>
                <c:pt idx="11290">
                  <c:v>41145.951389000002</c:v>
                </c:pt>
                <c:pt idx="11291">
                  <c:v>41145.952083999997</c:v>
                </c:pt>
                <c:pt idx="11292">
                  <c:v>41145.952777999999</c:v>
                </c:pt>
                <c:pt idx="11293">
                  <c:v>41145.953473000001</c:v>
                </c:pt>
                <c:pt idx="11294">
                  <c:v>41145.954167000004</c:v>
                </c:pt>
                <c:pt idx="11295">
                  <c:v>41145.954861999999</c:v>
                </c:pt>
                <c:pt idx="11296">
                  <c:v>41145.955556000001</c:v>
                </c:pt>
                <c:pt idx="11297">
                  <c:v>41145.956250000003</c:v>
                </c:pt>
                <c:pt idx="11298">
                  <c:v>41145.956944999998</c:v>
                </c:pt>
                <c:pt idx="11299">
                  <c:v>41145.957639</c:v>
                </c:pt>
                <c:pt idx="11300">
                  <c:v>41145.958334000003</c:v>
                </c:pt>
                <c:pt idx="11301">
                  <c:v>41145.959027999997</c:v>
                </c:pt>
                <c:pt idx="11302">
                  <c:v>41145.959723</c:v>
                </c:pt>
                <c:pt idx="11303">
                  <c:v>41145.960417000002</c:v>
                </c:pt>
                <c:pt idx="11304">
                  <c:v>41145.961111999997</c:v>
                </c:pt>
                <c:pt idx="11305">
                  <c:v>41145.961805999999</c:v>
                </c:pt>
                <c:pt idx="11306">
                  <c:v>41145.962500000001</c:v>
                </c:pt>
                <c:pt idx="11307">
                  <c:v>41145.963194999997</c:v>
                </c:pt>
                <c:pt idx="11308">
                  <c:v>41145.963888999999</c:v>
                </c:pt>
                <c:pt idx="11309">
                  <c:v>41145.964584000001</c:v>
                </c:pt>
                <c:pt idx="11310">
                  <c:v>41145.965278000003</c:v>
                </c:pt>
                <c:pt idx="11311">
                  <c:v>41145.965972999998</c:v>
                </c:pt>
                <c:pt idx="11312">
                  <c:v>41145.966667000001</c:v>
                </c:pt>
                <c:pt idx="11313">
                  <c:v>41145.967362000003</c:v>
                </c:pt>
                <c:pt idx="11314">
                  <c:v>41145.968055999998</c:v>
                </c:pt>
                <c:pt idx="11315">
                  <c:v>41145.96875</c:v>
                </c:pt>
                <c:pt idx="11316">
                  <c:v>41145.969445000002</c:v>
                </c:pt>
                <c:pt idx="11317">
                  <c:v>41145.970138999997</c:v>
                </c:pt>
                <c:pt idx="11318">
                  <c:v>41145.970834</c:v>
                </c:pt>
                <c:pt idx="11319">
                  <c:v>41145.971528000002</c:v>
                </c:pt>
                <c:pt idx="11320">
                  <c:v>41145.972222999997</c:v>
                </c:pt>
                <c:pt idx="11321">
                  <c:v>41145.972916999999</c:v>
                </c:pt>
                <c:pt idx="11322">
                  <c:v>41145.973612000002</c:v>
                </c:pt>
                <c:pt idx="11323">
                  <c:v>41145.974305999996</c:v>
                </c:pt>
                <c:pt idx="11324">
                  <c:v>41145.974999999999</c:v>
                </c:pt>
                <c:pt idx="11325">
                  <c:v>41145.975695000001</c:v>
                </c:pt>
                <c:pt idx="11326">
                  <c:v>41145.976389000003</c:v>
                </c:pt>
                <c:pt idx="11327">
                  <c:v>41145.977083999998</c:v>
                </c:pt>
                <c:pt idx="11328">
                  <c:v>41145.977778</c:v>
                </c:pt>
                <c:pt idx="11329">
                  <c:v>41145.978473000003</c:v>
                </c:pt>
                <c:pt idx="11330">
                  <c:v>41145.979166999998</c:v>
                </c:pt>
                <c:pt idx="11331">
                  <c:v>41145.979862</c:v>
                </c:pt>
                <c:pt idx="11332">
                  <c:v>41145.980556000002</c:v>
                </c:pt>
                <c:pt idx="11333">
                  <c:v>41145.981249999997</c:v>
                </c:pt>
                <c:pt idx="11334">
                  <c:v>41145.981945</c:v>
                </c:pt>
                <c:pt idx="11335">
                  <c:v>41145.982639000002</c:v>
                </c:pt>
                <c:pt idx="11336">
                  <c:v>41145.983333999997</c:v>
                </c:pt>
                <c:pt idx="11337">
                  <c:v>41145.984027999999</c:v>
                </c:pt>
                <c:pt idx="11338">
                  <c:v>41145.984723000001</c:v>
                </c:pt>
                <c:pt idx="11339">
                  <c:v>41145.985417000004</c:v>
                </c:pt>
                <c:pt idx="11340">
                  <c:v>41145.986111999999</c:v>
                </c:pt>
                <c:pt idx="11341">
                  <c:v>41145.986806000001</c:v>
                </c:pt>
                <c:pt idx="11342">
                  <c:v>41145.987500000003</c:v>
                </c:pt>
                <c:pt idx="11343">
                  <c:v>41145.988194999998</c:v>
                </c:pt>
                <c:pt idx="11344">
                  <c:v>41145.988889</c:v>
                </c:pt>
                <c:pt idx="11345">
                  <c:v>41145.989584000003</c:v>
                </c:pt>
                <c:pt idx="11346">
                  <c:v>41145.990277999997</c:v>
                </c:pt>
                <c:pt idx="11347">
                  <c:v>41145.990973</c:v>
                </c:pt>
                <c:pt idx="11348">
                  <c:v>41145.991667000002</c:v>
                </c:pt>
                <c:pt idx="11349">
                  <c:v>41145.992361999997</c:v>
                </c:pt>
                <c:pt idx="11350">
                  <c:v>41145.993055999999</c:v>
                </c:pt>
                <c:pt idx="11351">
                  <c:v>41145.993750000001</c:v>
                </c:pt>
                <c:pt idx="11352">
                  <c:v>41145.994444999997</c:v>
                </c:pt>
                <c:pt idx="11353">
                  <c:v>41145.995138999999</c:v>
                </c:pt>
                <c:pt idx="11354">
                  <c:v>41145.995834000001</c:v>
                </c:pt>
                <c:pt idx="11355">
                  <c:v>41145.996528000003</c:v>
                </c:pt>
                <c:pt idx="11356">
                  <c:v>41145.997222999998</c:v>
                </c:pt>
                <c:pt idx="11357">
                  <c:v>41145.997917000001</c:v>
                </c:pt>
                <c:pt idx="11358">
                  <c:v>41145.998612000003</c:v>
                </c:pt>
                <c:pt idx="11359">
                  <c:v>41145.999305999998</c:v>
                </c:pt>
                <c:pt idx="11360">
                  <c:v>41146</c:v>
                </c:pt>
                <c:pt idx="11361">
                  <c:v>41146.000695000002</c:v>
                </c:pt>
                <c:pt idx="11362">
                  <c:v>41146.001388999997</c:v>
                </c:pt>
                <c:pt idx="11363">
                  <c:v>41146.002084</c:v>
                </c:pt>
                <c:pt idx="11364">
                  <c:v>41146.002778000002</c:v>
                </c:pt>
                <c:pt idx="11365">
                  <c:v>41146.003472999997</c:v>
                </c:pt>
                <c:pt idx="11366">
                  <c:v>41146.004166999999</c:v>
                </c:pt>
                <c:pt idx="11367">
                  <c:v>41146.004862000002</c:v>
                </c:pt>
                <c:pt idx="11368">
                  <c:v>41146.005555999996</c:v>
                </c:pt>
                <c:pt idx="11369">
                  <c:v>41146.006249999999</c:v>
                </c:pt>
                <c:pt idx="11370">
                  <c:v>41146.006945000001</c:v>
                </c:pt>
                <c:pt idx="11371">
                  <c:v>41146.007639000003</c:v>
                </c:pt>
                <c:pt idx="11372">
                  <c:v>41146.008333999998</c:v>
                </c:pt>
                <c:pt idx="11373">
                  <c:v>41146.009028</c:v>
                </c:pt>
                <c:pt idx="11374">
                  <c:v>41146.009723000003</c:v>
                </c:pt>
                <c:pt idx="11375">
                  <c:v>41146.010416999998</c:v>
                </c:pt>
                <c:pt idx="11376">
                  <c:v>41146.011112</c:v>
                </c:pt>
                <c:pt idx="11377">
                  <c:v>41146.011806000002</c:v>
                </c:pt>
                <c:pt idx="11378">
                  <c:v>41146.012499999997</c:v>
                </c:pt>
                <c:pt idx="11379">
                  <c:v>41146.013195</c:v>
                </c:pt>
                <c:pt idx="11380">
                  <c:v>41146.013889000002</c:v>
                </c:pt>
                <c:pt idx="11381">
                  <c:v>41146.014583999997</c:v>
                </c:pt>
                <c:pt idx="11382">
                  <c:v>41146.015277999999</c:v>
                </c:pt>
                <c:pt idx="11383">
                  <c:v>41146.015973000001</c:v>
                </c:pt>
                <c:pt idx="11384">
                  <c:v>41146.016667000004</c:v>
                </c:pt>
                <c:pt idx="11385">
                  <c:v>41146.017361999999</c:v>
                </c:pt>
                <c:pt idx="11386">
                  <c:v>41146.018056000001</c:v>
                </c:pt>
                <c:pt idx="11387">
                  <c:v>41146.018750000003</c:v>
                </c:pt>
                <c:pt idx="11388">
                  <c:v>41146.019444999998</c:v>
                </c:pt>
                <c:pt idx="11389">
                  <c:v>41146.020139</c:v>
                </c:pt>
                <c:pt idx="11390">
                  <c:v>41146.020834000003</c:v>
                </c:pt>
                <c:pt idx="11391">
                  <c:v>41146.021527999997</c:v>
                </c:pt>
                <c:pt idx="11392">
                  <c:v>41146.022223</c:v>
                </c:pt>
                <c:pt idx="11393">
                  <c:v>41146.022917000002</c:v>
                </c:pt>
                <c:pt idx="11394">
                  <c:v>41146.023611999997</c:v>
                </c:pt>
                <c:pt idx="11395">
                  <c:v>41146.024305999999</c:v>
                </c:pt>
                <c:pt idx="11396">
                  <c:v>41146.025000000001</c:v>
                </c:pt>
                <c:pt idx="11397">
                  <c:v>41146.025694999997</c:v>
                </c:pt>
                <c:pt idx="11398">
                  <c:v>41146.026388999999</c:v>
                </c:pt>
                <c:pt idx="11399">
                  <c:v>41146.027084000001</c:v>
                </c:pt>
                <c:pt idx="11400">
                  <c:v>41146.027778000003</c:v>
                </c:pt>
                <c:pt idx="11401">
                  <c:v>41146.028472999998</c:v>
                </c:pt>
                <c:pt idx="11402">
                  <c:v>41146.029167000001</c:v>
                </c:pt>
                <c:pt idx="11403">
                  <c:v>41146.029862000003</c:v>
                </c:pt>
                <c:pt idx="11404">
                  <c:v>41146.030555999998</c:v>
                </c:pt>
                <c:pt idx="11405">
                  <c:v>41146.03125</c:v>
                </c:pt>
                <c:pt idx="11406">
                  <c:v>41146.031945000002</c:v>
                </c:pt>
                <c:pt idx="11407">
                  <c:v>41146.032638999997</c:v>
                </c:pt>
                <c:pt idx="11408">
                  <c:v>41146.033334</c:v>
                </c:pt>
                <c:pt idx="11409">
                  <c:v>41146.034028000002</c:v>
                </c:pt>
                <c:pt idx="11410">
                  <c:v>41146.034722999997</c:v>
                </c:pt>
                <c:pt idx="11411">
                  <c:v>41146.035416999999</c:v>
                </c:pt>
                <c:pt idx="11412">
                  <c:v>41146.036112000002</c:v>
                </c:pt>
                <c:pt idx="11413">
                  <c:v>41146.036805999996</c:v>
                </c:pt>
                <c:pt idx="11414">
                  <c:v>41146.037499999999</c:v>
                </c:pt>
                <c:pt idx="11415">
                  <c:v>41146.038195000001</c:v>
                </c:pt>
                <c:pt idx="11416">
                  <c:v>41146.038889000003</c:v>
                </c:pt>
                <c:pt idx="11417">
                  <c:v>41146.039583999998</c:v>
                </c:pt>
                <c:pt idx="11418">
                  <c:v>41146.040278</c:v>
                </c:pt>
                <c:pt idx="11419">
                  <c:v>41146.040973000003</c:v>
                </c:pt>
                <c:pt idx="11420">
                  <c:v>41146.041666999998</c:v>
                </c:pt>
                <c:pt idx="11421">
                  <c:v>41146.042362</c:v>
                </c:pt>
                <c:pt idx="11422">
                  <c:v>41146.043056000002</c:v>
                </c:pt>
                <c:pt idx="11423">
                  <c:v>41146.043749999997</c:v>
                </c:pt>
                <c:pt idx="11424">
                  <c:v>41146.044445</c:v>
                </c:pt>
                <c:pt idx="11425">
                  <c:v>41146.045139000002</c:v>
                </c:pt>
                <c:pt idx="11426">
                  <c:v>41146.045833999997</c:v>
                </c:pt>
                <c:pt idx="11427">
                  <c:v>41146.046527999999</c:v>
                </c:pt>
                <c:pt idx="11428">
                  <c:v>41146.047223000001</c:v>
                </c:pt>
                <c:pt idx="11429">
                  <c:v>41146.047917000004</c:v>
                </c:pt>
                <c:pt idx="11430">
                  <c:v>41146.048611999999</c:v>
                </c:pt>
                <c:pt idx="11431">
                  <c:v>41146.049306000001</c:v>
                </c:pt>
                <c:pt idx="11432">
                  <c:v>41146.050000000003</c:v>
                </c:pt>
                <c:pt idx="11433">
                  <c:v>41146.050694999998</c:v>
                </c:pt>
                <c:pt idx="11434">
                  <c:v>41146.051389</c:v>
                </c:pt>
                <c:pt idx="11435">
                  <c:v>41146.052084000003</c:v>
                </c:pt>
                <c:pt idx="11436">
                  <c:v>41146.052777999997</c:v>
                </c:pt>
                <c:pt idx="11437">
                  <c:v>41146.053473</c:v>
                </c:pt>
                <c:pt idx="11438">
                  <c:v>41146.054167000002</c:v>
                </c:pt>
                <c:pt idx="11439">
                  <c:v>41146.054861999997</c:v>
                </c:pt>
                <c:pt idx="11440">
                  <c:v>41146.055555999999</c:v>
                </c:pt>
                <c:pt idx="11441">
                  <c:v>41146.056250000001</c:v>
                </c:pt>
                <c:pt idx="11442">
                  <c:v>41146.056944999997</c:v>
                </c:pt>
                <c:pt idx="11443">
                  <c:v>41146.057638999999</c:v>
                </c:pt>
                <c:pt idx="11444">
                  <c:v>41146.058334000001</c:v>
                </c:pt>
                <c:pt idx="11445">
                  <c:v>41146.059028000003</c:v>
                </c:pt>
                <c:pt idx="11446">
                  <c:v>41146.059722999998</c:v>
                </c:pt>
                <c:pt idx="11447">
                  <c:v>41146.060417000001</c:v>
                </c:pt>
                <c:pt idx="11448">
                  <c:v>41146.061112000003</c:v>
                </c:pt>
                <c:pt idx="11449">
                  <c:v>41146.061805999998</c:v>
                </c:pt>
                <c:pt idx="11450">
                  <c:v>41146.0625</c:v>
                </c:pt>
                <c:pt idx="11451">
                  <c:v>41146.063195000002</c:v>
                </c:pt>
                <c:pt idx="11452">
                  <c:v>41146.063888999997</c:v>
                </c:pt>
                <c:pt idx="11453">
                  <c:v>41146.064584</c:v>
                </c:pt>
                <c:pt idx="11454">
                  <c:v>41146.065278000002</c:v>
                </c:pt>
                <c:pt idx="11455">
                  <c:v>41146.065972999997</c:v>
                </c:pt>
                <c:pt idx="11456">
                  <c:v>41146.066666999999</c:v>
                </c:pt>
                <c:pt idx="11457">
                  <c:v>41146.067362000002</c:v>
                </c:pt>
                <c:pt idx="11458">
                  <c:v>41146.068055999996</c:v>
                </c:pt>
                <c:pt idx="11459">
                  <c:v>41146.068749999999</c:v>
                </c:pt>
                <c:pt idx="11460">
                  <c:v>41146.069445000001</c:v>
                </c:pt>
                <c:pt idx="11461">
                  <c:v>41146.070139000003</c:v>
                </c:pt>
                <c:pt idx="11462">
                  <c:v>41146.070833999998</c:v>
                </c:pt>
                <c:pt idx="11463">
                  <c:v>41146.071528</c:v>
                </c:pt>
                <c:pt idx="11464">
                  <c:v>41146.072223000003</c:v>
                </c:pt>
                <c:pt idx="11465">
                  <c:v>41146.072916999998</c:v>
                </c:pt>
                <c:pt idx="11466">
                  <c:v>41146.073612</c:v>
                </c:pt>
                <c:pt idx="11467">
                  <c:v>41146.074306000002</c:v>
                </c:pt>
                <c:pt idx="11468">
                  <c:v>41146.074999999997</c:v>
                </c:pt>
                <c:pt idx="11469">
                  <c:v>41146.075695</c:v>
                </c:pt>
                <c:pt idx="11470">
                  <c:v>41146.076389000002</c:v>
                </c:pt>
                <c:pt idx="11471">
                  <c:v>41146.077083999997</c:v>
                </c:pt>
                <c:pt idx="11472">
                  <c:v>41146.077777999999</c:v>
                </c:pt>
                <c:pt idx="11473">
                  <c:v>41146.078473000001</c:v>
                </c:pt>
                <c:pt idx="11474">
                  <c:v>41146.079167000004</c:v>
                </c:pt>
                <c:pt idx="11475">
                  <c:v>41146.079861999999</c:v>
                </c:pt>
                <c:pt idx="11476">
                  <c:v>41146.080556000001</c:v>
                </c:pt>
                <c:pt idx="11477">
                  <c:v>41146.081250000003</c:v>
                </c:pt>
                <c:pt idx="11478">
                  <c:v>41146.081944999998</c:v>
                </c:pt>
                <c:pt idx="11479">
                  <c:v>41146.082639</c:v>
                </c:pt>
                <c:pt idx="11480">
                  <c:v>41146.083334000003</c:v>
                </c:pt>
                <c:pt idx="11481">
                  <c:v>41146.084027999997</c:v>
                </c:pt>
                <c:pt idx="11482">
                  <c:v>41146.084723</c:v>
                </c:pt>
                <c:pt idx="11483">
                  <c:v>41146.085417000002</c:v>
                </c:pt>
                <c:pt idx="11484">
                  <c:v>41146.086111999997</c:v>
                </c:pt>
                <c:pt idx="11485">
                  <c:v>41146.086805999999</c:v>
                </c:pt>
                <c:pt idx="11486">
                  <c:v>41146.087500000001</c:v>
                </c:pt>
                <c:pt idx="11487">
                  <c:v>41146.088194999997</c:v>
                </c:pt>
                <c:pt idx="11488">
                  <c:v>41146.088888999999</c:v>
                </c:pt>
                <c:pt idx="11489">
                  <c:v>41146.089584000001</c:v>
                </c:pt>
                <c:pt idx="11490">
                  <c:v>41146.090278000003</c:v>
                </c:pt>
                <c:pt idx="11491">
                  <c:v>41146.090972999998</c:v>
                </c:pt>
                <c:pt idx="11492">
                  <c:v>41146.091667000001</c:v>
                </c:pt>
                <c:pt idx="11493">
                  <c:v>41146.092362000003</c:v>
                </c:pt>
                <c:pt idx="11494">
                  <c:v>41146.093055999998</c:v>
                </c:pt>
                <c:pt idx="11495">
                  <c:v>41146.09375</c:v>
                </c:pt>
                <c:pt idx="11496">
                  <c:v>41146.094445000002</c:v>
                </c:pt>
                <c:pt idx="11497">
                  <c:v>41146.095138999997</c:v>
                </c:pt>
                <c:pt idx="11498">
                  <c:v>41146.095834</c:v>
                </c:pt>
                <c:pt idx="11499">
                  <c:v>41146.096528000002</c:v>
                </c:pt>
                <c:pt idx="11500">
                  <c:v>41146.097222999997</c:v>
                </c:pt>
                <c:pt idx="11501">
                  <c:v>41146.097916999999</c:v>
                </c:pt>
                <c:pt idx="11502">
                  <c:v>41146.098612000002</c:v>
                </c:pt>
                <c:pt idx="11503">
                  <c:v>41146.099305999996</c:v>
                </c:pt>
                <c:pt idx="11504">
                  <c:v>41146.1</c:v>
                </c:pt>
                <c:pt idx="11505">
                  <c:v>41146.100695000001</c:v>
                </c:pt>
                <c:pt idx="11506">
                  <c:v>41146.101389000003</c:v>
                </c:pt>
                <c:pt idx="11507">
                  <c:v>41146.102083999998</c:v>
                </c:pt>
                <c:pt idx="11508">
                  <c:v>41146.102778</c:v>
                </c:pt>
                <c:pt idx="11509">
                  <c:v>41146.103473000003</c:v>
                </c:pt>
                <c:pt idx="11510">
                  <c:v>41146.104166999998</c:v>
                </c:pt>
                <c:pt idx="11511">
                  <c:v>41146.104862</c:v>
                </c:pt>
                <c:pt idx="11512">
                  <c:v>41146.105556000002</c:v>
                </c:pt>
                <c:pt idx="11513">
                  <c:v>41146.106249999997</c:v>
                </c:pt>
                <c:pt idx="11514">
                  <c:v>41146.106945</c:v>
                </c:pt>
                <c:pt idx="11515">
                  <c:v>41146.107639000002</c:v>
                </c:pt>
                <c:pt idx="11516">
                  <c:v>41146.108333999997</c:v>
                </c:pt>
                <c:pt idx="11517">
                  <c:v>41146.109027999999</c:v>
                </c:pt>
                <c:pt idx="11518">
                  <c:v>41146.109723000001</c:v>
                </c:pt>
                <c:pt idx="11519">
                  <c:v>41146.110417000004</c:v>
                </c:pt>
                <c:pt idx="11520">
                  <c:v>41146.111111999999</c:v>
                </c:pt>
                <c:pt idx="11521">
                  <c:v>41146.111806000001</c:v>
                </c:pt>
                <c:pt idx="11522">
                  <c:v>41146.112500000003</c:v>
                </c:pt>
                <c:pt idx="11523">
                  <c:v>41146.113194999998</c:v>
                </c:pt>
                <c:pt idx="11524">
                  <c:v>41146.113889</c:v>
                </c:pt>
                <c:pt idx="11525">
                  <c:v>41146.114584000003</c:v>
                </c:pt>
                <c:pt idx="11526">
                  <c:v>41146.115277999997</c:v>
                </c:pt>
                <c:pt idx="11527">
                  <c:v>41146.115973</c:v>
                </c:pt>
                <c:pt idx="11528">
                  <c:v>41146.116667000002</c:v>
                </c:pt>
                <c:pt idx="11529">
                  <c:v>41146.117361999997</c:v>
                </c:pt>
                <c:pt idx="11530">
                  <c:v>41146.118055999999</c:v>
                </c:pt>
                <c:pt idx="11531">
                  <c:v>41146.118750000001</c:v>
                </c:pt>
                <c:pt idx="11532">
                  <c:v>41146.119444999997</c:v>
                </c:pt>
                <c:pt idx="11533">
                  <c:v>41146.120138999999</c:v>
                </c:pt>
                <c:pt idx="11534">
                  <c:v>41146.120834000001</c:v>
                </c:pt>
                <c:pt idx="11535">
                  <c:v>41146.121528000003</c:v>
                </c:pt>
                <c:pt idx="11536">
                  <c:v>41146.122222999998</c:v>
                </c:pt>
                <c:pt idx="11537">
                  <c:v>41146.122917000001</c:v>
                </c:pt>
                <c:pt idx="11538">
                  <c:v>41146.123612000003</c:v>
                </c:pt>
                <c:pt idx="11539">
                  <c:v>41146.124305999998</c:v>
                </c:pt>
                <c:pt idx="11540">
                  <c:v>41146.125</c:v>
                </c:pt>
                <c:pt idx="11541">
                  <c:v>41146.125695000002</c:v>
                </c:pt>
                <c:pt idx="11542">
                  <c:v>41146.126388999997</c:v>
                </c:pt>
                <c:pt idx="11543">
                  <c:v>41146.127084</c:v>
                </c:pt>
                <c:pt idx="11544">
                  <c:v>41146.127778000002</c:v>
                </c:pt>
                <c:pt idx="11545">
                  <c:v>41146.128472999997</c:v>
                </c:pt>
                <c:pt idx="11546">
                  <c:v>41146.129166999999</c:v>
                </c:pt>
                <c:pt idx="11547">
                  <c:v>41146.129862000002</c:v>
                </c:pt>
                <c:pt idx="11548">
                  <c:v>41146.130555999996</c:v>
                </c:pt>
                <c:pt idx="11549">
                  <c:v>41146.131249999999</c:v>
                </c:pt>
                <c:pt idx="11550">
                  <c:v>41146.131945000001</c:v>
                </c:pt>
                <c:pt idx="11551">
                  <c:v>41146.132639000003</c:v>
                </c:pt>
                <c:pt idx="11552">
                  <c:v>41146.133333999998</c:v>
                </c:pt>
                <c:pt idx="11553">
                  <c:v>41146.134028</c:v>
                </c:pt>
                <c:pt idx="11554">
                  <c:v>41146.134723000003</c:v>
                </c:pt>
                <c:pt idx="11555">
                  <c:v>41146.135416999998</c:v>
                </c:pt>
                <c:pt idx="11556">
                  <c:v>41146.136112</c:v>
                </c:pt>
                <c:pt idx="11557">
                  <c:v>41146.136806000002</c:v>
                </c:pt>
                <c:pt idx="11558">
                  <c:v>41146.137499999997</c:v>
                </c:pt>
                <c:pt idx="11559">
                  <c:v>41146.138195</c:v>
                </c:pt>
                <c:pt idx="11560">
                  <c:v>41146.138889000002</c:v>
                </c:pt>
                <c:pt idx="11561">
                  <c:v>41146.139583999997</c:v>
                </c:pt>
                <c:pt idx="11562">
                  <c:v>41146.140277999999</c:v>
                </c:pt>
                <c:pt idx="11563">
                  <c:v>41146.140973000001</c:v>
                </c:pt>
                <c:pt idx="11564">
                  <c:v>41146.141667000004</c:v>
                </c:pt>
                <c:pt idx="11565">
                  <c:v>41146.142361999999</c:v>
                </c:pt>
                <c:pt idx="11566">
                  <c:v>41146.143056000001</c:v>
                </c:pt>
                <c:pt idx="11567">
                  <c:v>41146.143750000003</c:v>
                </c:pt>
                <c:pt idx="11568">
                  <c:v>41146.144444999998</c:v>
                </c:pt>
                <c:pt idx="11569">
                  <c:v>41146.145139</c:v>
                </c:pt>
                <c:pt idx="11570">
                  <c:v>41146.145834000003</c:v>
                </c:pt>
                <c:pt idx="11571">
                  <c:v>41146.146527999997</c:v>
                </c:pt>
                <c:pt idx="11572">
                  <c:v>41146.147223</c:v>
                </c:pt>
                <c:pt idx="11573">
                  <c:v>41146.147917000002</c:v>
                </c:pt>
                <c:pt idx="11574">
                  <c:v>41146.148611999997</c:v>
                </c:pt>
                <c:pt idx="11575">
                  <c:v>41146.149305999999</c:v>
                </c:pt>
                <c:pt idx="11576">
                  <c:v>41146.15</c:v>
                </c:pt>
                <c:pt idx="11577">
                  <c:v>41146.150694999997</c:v>
                </c:pt>
                <c:pt idx="11578">
                  <c:v>41146.151388999999</c:v>
                </c:pt>
                <c:pt idx="11579">
                  <c:v>41146.152084000001</c:v>
                </c:pt>
                <c:pt idx="11580">
                  <c:v>41146.152778000003</c:v>
                </c:pt>
                <c:pt idx="11581">
                  <c:v>41146.153472999998</c:v>
                </c:pt>
                <c:pt idx="11582">
                  <c:v>41146.154167000001</c:v>
                </c:pt>
                <c:pt idx="11583">
                  <c:v>41146.154862000003</c:v>
                </c:pt>
                <c:pt idx="11584">
                  <c:v>41146.155555999998</c:v>
                </c:pt>
                <c:pt idx="11585">
                  <c:v>41146.15625</c:v>
                </c:pt>
                <c:pt idx="11586">
                  <c:v>41146.156945000002</c:v>
                </c:pt>
                <c:pt idx="11587">
                  <c:v>41146.157638999997</c:v>
                </c:pt>
                <c:pt idx="11588">
                  <c:v>41146.158334</c:v>
                </c:pt>
                <c:pt idx="11589">
                  <c:v>41146.159028000002</c:v>
                </c:pt>
                <c:pt idx="11590">
                  <c:v>41146.159722999997</c:v>
                </c:pt>
                <c:pt idx="11591">
                  <c:v>41146.160416999999</c:v>
                </c:pt>
                <c:pt idx="11592">
                  <c:v>41146.161112000002</c:v>
                </c:pt>
                <c:pt idx="11593">
                  <c:v>41146.161805999996</c:v>
                </c:pt>
                <c:pt idx="11594">
                  <c:v>41146.162499999999</c:v>
                </c:pt>
                <c:pt idx="11595">
                  <c:v>41146.163195000001</c:v>
                </c:pt>
                <c:pt idx="11596">
                  <c:v>41146.163889000003</c:v>
                </c:pt>
                <c:pt idx="11597">
                  <c:v>41146.164583999998</c:v>
                </c:pt>
                <c:pt idx="11598">
                  <c:v>41146.165278</c:v>
                </c:pt>
                <c:pt idx="11599">
                  <c:v>41146.165973000003</c:v>
                </c:pt>
                <c:pt idx="11600">
                  <c:v>41146.166666999998</c:v>
                </c:pt>
                <c:pt idx="11601">
                  <c:v>41146.167362</c:v>
                </c:pt>
                <c:pt idx="11602">
                  <c:v>41146.168056000002</c:v>
                </c:pt>
                <c:pt idx="11603">
                  <c:v>41146.168749999997</c:v>
                </c:pt>
                <c:pt idx="11604">
                  <c:v>41146.169445</c:v>
                </c:pt>
                <c:pt idx="11605">
                  <c:v>41146.170139000002</c:v>
                </c:pt>
                <c:pt idx="11606">
                  <c:v>41146.170833999997</c:v>
                </c:pt>
                <c:pt idx="11607">
                  <c:v>41146.171527999999</c:v>
                </c:pt>
                <c:pt idx="11608">
                  <c:v>41146.172223000001</c:v>
                </c:pt>
                <c:pt idx="11609">
                  <c:v>41146.172917000004</c:v>
                </c:pt>
                <c:pt idx="11610">
                  <c:v>41146.173611999999</c:v>
                </c:pt>
                <c:pt idx="11611">
                  <c:v>41146.174306000001</c:v>
                </c:pt>
                <c:pt idx="11612">
                  <c:v>41146.175000000003</c:v>
                </c:pt>
                <c:pt idx="11613">
                  <c:v>41146.175694999998</c:v>
                </c:pt>
                <c:pt idx="11614">
                  <c:v>41146.176389</c:v>
                </c:pt>
                <c:pt idx="11615">
                  <c:v>41146.177084000003</c:v>
                </c:pt>
                <c:pt idx="11616">
                  <c:v>41146.177777999997</c:v>
                </c:pt>
                <c:pt idx="11617">
                  <c:v>41146.178473</c:v>
                </c:pt>
                <c:pt idx="11618">
                  <c:v>41146.179167000002</c:v>
                </c:pt>
                <c:pt idx="11619">
                  <c:v>41146.179861999997</c:v>
                </c:pt>
                <c:pt idx="11620">
                  <c:v>41146.180555999999</c:v>
                </c:pt>
                <c:pt idx="11621">
                  <c:v>41146.181250000001</c:v>
                </c:pt>
                <c:pt idx="11622">
                  <c:v>41146.181944999997</c:v>
                </c:pt>
                <c:pt idx="11623">
                  <c:v>41146.182638999999</c:v>
                </c:pt>
                <c:pt idx="11624">
                  <c:v>41146.183334000001</c:v>
                </c:pt>
                <c:pt idx="11625">
                  <c:v>41146.184028000003</c:v>
                </c:pt>
                <c:pt idx="11626">
                  <c:v>41146.184722999998</c:v>
                </c:pt>
                <c:pt idx="11627">
                  <c:v>41146.185417000001</c:v>
                </c:pt>
                <c:pt idx="11628">
                  <c:v>41146.186112000003</c:v>
                </c:pt>
                <c:pt idx="11629">
                  <c:v>41146.186805999998</c:v>
                </c:pt>
                <c:pt idx="11630">
                  <c:v>41146.1875</c:v>
                </c:pt>
                <c:pt idx="11631">
                  <c:v>41146.188195000002</c:v>
                </c:pt>
                <c:pt idx="11632">
                  <c:v>41146.188888999997</c:v>
                </c:pt>
                <c:pt idx="11633">
                  <c:v>41146.189584</c:v>
                </c:pt>
                <c:pt idx="11634">
                  <c:v>41146.190278000002</c:v>
                </c:pt>
                <c:pt idx="11635">
                  <c:v>41146.190972999997</c:v>
                </c:pt>
                <c:pt idx="11636">
                  <c:v>41146.191666999999</c:v>
                </c:pt>
                <c:pt idx="11637">
                  <c:v>41146.192362000002</c:v>
                </c:pt>
                <c:pt idx="11638">
                  <c:v>41146.193055999996</c:v>
                </c:pt>
                <c:pt idx="11639">
                  <c:v>41146.193749999999</c:v>
                </c:pt>
                <c:pt idx="11640">
                  <c:v>41146.194445000001</c:v>
                </c:pt>
                <c:pt idx="11641">
                  <c:v>41146.195139000003</c:v>
                </c:pt>
                <c:pt idx="11642">
                  <c:v>41146.195833999998</c:v>
                </c:pt>
                <c:pt idx="11643">
                  <c:v>41146.196528</c:v>
                </c:pt>
                <c:pt idx="11644">
                  <c:v>41146.197223000003</c:v>
                </c:pt>
                <c:pt idx="11645">
                  <c:v>41146.197916999998</c:v>
                </c:pt>
                <c:pt idx="11646">
                  <c:v>41146.198612</c:v>
                </c:pt>
                <c:pt idx="11647">
                  <c:v>41146.199306000002</c:v>
                </c:pt>
                <c:pt idx="11648">
                  <c:v>41146.199999999997</c:v>
                </c:pt>
                <c:pt idx="11649">
                  <c:v>41146.200695</c:v>
                </c:pt>
                <c:pt idx="11650">
                  <c:v>41146.201389000002</c:v>
                </c:pt>
                <c:pt idx="11651">
                  <c:v>41146.202083999997</c:v>
                </c:pt>
                <c:pt idx="11652">
                  <c:v>41146.202777999999</c:v>
                </c:pt>
                <c:pt idx="11653">
                  <c:v>41146.203473000001</c:v>
                </c:pt>
                <c:pt idx="11654">
                  <c:v>41146.204167000004</c:v>
                </c:pt>
                <c:pt idx="11655">
                  <c:v>41146.204861999999</c:v>
                </c:pt>
                <c:pt idx="11656">
                  <c:v>41146.205556000001</c:v>
                </c:pt>
                <c:pt idx="11657">
                  <c:v>41146.206250000003</c:v>
                </c:pt>
                <c:pt idx="11658">
                  <c:v>41146.206944999998</c:v>
                </c:pt>
                <c:pt idx="11659">
                  <c:v>41146.207639</c:v>
                </c:pt>
                <c:pt idx="11660">
                  <c:v>41146.208334000003</c:v>
                </c:pt>
                <c:pt idx="11661">
                  <c:v>41146.209027999997</c:v>
                </c:pt>
                <c:pt idx="11662">
                  <c:v>41146.209723</c:v>
                </c:pt>
                <c:pt idx="11663">
                  <c:v>41146.210417000002</c:v>
                </c:pt>
                <c:pt idx="11664">
                  <c:v>41146.211111999997</c:v>
                </c:pt>
                <c:pt idx="11665">
                  <c:v>41146.211805999999</c:v>
                </c:pt>
                <c:pt idx="11666">
                  <c:v>41146.212500000001</c:v>
                </c:pt>
                <c:pt idx="11667">
                  <c:v>41146.213194999997</c:v>
                </c:pt>
                <c:pt idx="11668">
                  <c:v>41146.213888999999</c:v>
                </c:pt>
                <c:pt idx="11669">
                  <c:v>41146.214584000001</c:v>
                </c:pt>
                <c:pt idx="11670">
                  <c:v>41146.215278000003</c:v>
                </c:pt>
                <c:pt idx="11671">
                  <c:v>41146.215972999998</c:v>
                </c:pt>
                <c:pt idx="11672">
                  <c:v>41146.216667000001</c:v>
                </c:pt>
                <c:pt idx="11673">
                  <c:v>41146.217362000003</c:v>
                </c:pt>
                <c:pt idx="11674">
                  <c:v>41146.218055999998</c:v>
                </c:pt>
                <c:pt idx="11675">
                  <c:v>41146.21875</c:v>
                </c:pt>
                <c:pt idx="11676">
                  <c:v>41146.219445000002</c:v>
                </c:pt>
                <c:pt idx="11677">
                  <c:v>41146.220138999997</c:v>
                </c:pt>
                <c:pt idx="11678">
                  <c:v>41146.220834</c:v>
                </c:pt>
                <c:pt idx="11679">
                  <c:v>41146.221528000002</c:v>
                </c:pt>
                <c:pt idx="11680">
                  <c:v>41146.222222999997</c:v>
                </c:pt>
                <c:pt idx="11681">
                  <c:v>41146.222916999999</c:v>
                </c:pt>
                <c:pt idx="11682">
                  <c:v>41146.223612000002</c:v>
                </c:pt>
                <c:pt idx="11683">
                  <c:v>41146.224305999996</c:v>
                </c:pt>
                <c:pt idx="11684">
                  <c:v>41146.224999999999</c:v>
                </c:pt>
                <c:pt idx="11685">
                  <c:v>41146.225695000001</c:v>
                </c:pt>
                <c:pt idx="11686">
                  <c:v>41146.226389000003</c:v>
                </c:pt>
                <c:pt idx="11687">
                  <c:v>41146.227083999998</c:v>
                </c:pt>
                <c:pt idx="11688">
                  <c:v>41146.227778</c:v>
                </c:pt>
                <c:pt idx="11689">
                  <c:v>41146.228473000003</c:v>
                </c:pt>
                <c:pt idx="11690">
                  <c:v>41146.229166999998</c:v>
                </c:pt>
                <c:pt idx="11691">
                  <c:v>41146.229862</c:v>
                </c:pt>
                <c:pt idx="11692">
                  <c:v>41146.230556000002</c:v>
                </c:pt>
                <c:pt idx="11693">
                  <c:v>41146.231249999997</c:v>
                </c:pt>
                <c:pt idx="11694">
                  <c:v>41146.231945</c:v>
                </c:pt>
                <c:pt idx="11695">
                  <c:v>41146.232639000002</c:v>
                </c:pt>
                <c:pt idx="11696">
                  <c:v>41146.233333999997</c:v>
                </c:pt>
                <c:pt idx="11697">
                  <c:v>41146.234027999999</c:v>
                </c:pt>
                <c:pt idx="11698">
                  <c:v>41146.234723000001</c:v>
                </c:pt>
                <c:pt idx="11699">
                  <c:v>41146.235417000004</c:v>
                </c:pt>
                <c:pt idx="11700">
                  <c:v>41146.236111999999</c:v>
                </c:pt>
                <c:pt idx="11701">
                  <c:v>41146.236806000001</c:v>
                </c:pt>
                <c:pt idx="11702">
                  <c:v>41146.237500000003</c:v>
                </c:pt>
                <c:pt idx="11703">
                  <c:v>41146.238194999998</c:v>
                </c:pt>
                <c:pt idx="11704">
                  <c:v>41146.238889</c:v>
                </c:pt>
                <c:pt idx="11705">
                  <c:v>41146.239584000003</c:v>
                </c:pt>
                <c:pt idx="11706">
                  <c:v>41146.240277999997</c:v>
                </c:pt>
                <c:pt idx="11707">
                  <c:v>41146.240973</c:v>
                </c:pt>
                <c:pt idx="11708">
                  <c:v>41146.241667000002</c:v>
                </c:pt>
                <c:pt idx="11709">
                  <c:v>41146.242361999997</c:v>
                </c:pt>
                <c:pt idx="11710">
                  <c:v>41146.243055999999</c:v>
                </c:pt>
                <c:pt idx="11711">
                  <c:v>41146.243750000001</c:v>
                </c:pt>
                <c:pt idx="11712">
                  <c:v>41146.244444999997</c:v>
                </c:pt>
                <c:pt idx="11713">
                  <c:v>41146.245138999999</c:v>
                </c:pt>
                <c:pt idx="11714">
                  <c:v>41146.245834000001</c:v>
                </c:pt>
                <c:pt idx="11715">
                  <c:v>41146.246528000003</c:v>
                </c:pt>
                <c:pt idx="11716">
                  <c:v>41146.247222999998</c:v>
                </c:pt>
                <c:pt idx="11717">
                  <c:v>41146.247917000001</c:v>
                </c:pt>
                <c:pt idx="11718">
                  <c:v>41146.248612000003</c:v>
                </c:pt>
                <c:pt idx="11719">
                  <c:v>41146.249305999998</c:v>
                </c:pt>
                <c:pt idx="11720">
                  <c:v>41146.25</c:v>
                </c:pt>
                <c:pt idx="11721">
                  <c:v>41146.250695000002</c:v>
                </c:pt>
                <c:pt idx="11722">
                  <c:v>41146.251388999997</c:v>
                </c:pt>
                <c:pt idx="11723">
                  <c:v>41146.252084</c:v>
                </c:pt>
                <c:pt idx="11724">
                  <c:v>41146.252778000002</c:v>
                </c:pt>
                <c:pt idx="11725">
                  <c:v>41146.253472999997</c:v>
                </c:pt>
                <c:pt idx="11726">
                  <c:v>41146.254166999999</c:v>
                </c:pt>
                <c:pt idx="11727">
                  <c:v>41146.254862000002</c:v>
                </c:pt>
                <c:pt idx="11728">
                  <c:v>41146.255555999996</c:v>
                </c:pt>
                <c:pt idx="11729">
                  <c:v>41146.256249999999</c:v>
                </c:pt>
                <c:pt idx="11730">
                  <c:v>41146.256945000001</c:v>
                </c:pt>
                <c:pt idx="11731">
                  <c:v>41146.257639000003</c:v>
                </c:pt>
                <c:pt idx="11732">
                  <c:v>41146.258333999998</c:v>
                </c:pt>
                <c:pt idx="11733">
                  <c:v>41146.259028</c:v>
                </c:pt>
                <c:pt idx="11734">
                  <c:v>41146.259723000003</c:v>
                </c:pt>
                <c:pt idx="11735">
                  <c:v>41146.260416999998</c:v>
                </c:pt>
                <c:pt idx="11736">
                  <c:v>41146.261112</c:v>
                </c:pt>
                <c:pt idx="11737">
                  <c:v>41146.261806000002</c:v>
                </c:pt>
                <c:pt idx="11738">
                  <c:v>41146.262499999997</c:v>
                </c:pt>
                <c:pt idx="11739">
                  <c:v>41146.263195</c:v>
                </c:pt>
                <c:pt idx="11740">
                  <c:v>41146.263889000002</c:v>
                </c:pt>
                <c:pt idx="11741">
                  <c:v>41146.264583999997</c:v>
                </c:pt>
                <c:pt idx="11742">
                  <c:v>41146.265277999999</c:v>
                </c:pt>
                <c:pt idx="11743">
                  <c:v>41146.265973000001</c:v>
                </c:pt>
                <c:pt idx="11744">
                  <c:v>41146.266667000004</c:v>
                </c:pt>
                <c:pt idx="11745">
                  <c:v>41146.267361999999</c:v>
                </c:pt>
                <c:pt idx="11746">
                  <c:v>41146.268056000001</c:v>
                </c:pt>
                <c:pt idx="11747">
                  <c:v>41146.268750000003</c:v>
                </c:pt>
                <c:pt idx="11748">
                  <c:v>41146.269444999998</c:v>
                </c:pt>
                <c:pt idx="11749">
                  <c:v>41146.270139</c:v>
                </c:pt>
                <c:pt idx="11750">
                  <c:v>41146.270834000003</c:v>
                </c:pt>
                <c:pt idx="11751">
                  <c:v>41146.271527999997</c:v>
                </c:pt>
                <c:pt idx="11752">
                  <c:v>41146.272223</c:v>
                </c:pt>
                <c:pt idx="11753">
                  <c:v>41146.272917000002</c:v>
                </c:pt>
                <c:pt idx="11754">
                  <c:v>41146.273611999997</c:v>
                </c:pt>
                <c:pt idx="11755">
                  <c:v>41146.274305999999</c:v>
                </c:pt>
                <c:pt idx="11756">
                  <c:v>41146.275000000001</c:v>
                </c:pt>
                <c:pt idx="11757">
                  <c:v>41146.275694999997</c:v>
                </c:pt>
                <c:pt idx="11758">
                  <c:v>41146.276388999999</c:v>
                </c:pt>
                <c:pt idx="11759">
                  <c:v>41146.277084000001</c:v>
                </c:pt>
                <c:pt idx="11760">
                  <c:v>41146.277778000003</c:v>
                </c:pt>
                <c:pt idx="11761">
                  <c:v>41146.278472999998</c:v>
                </c:pt>
                <c:pt idx="11762">
                  <c:v>41146.279167000001</c:v>
                </c:pt>
                <c:pt idx="11763">
                  <c:v>41146.279862000003</c:v>
                </c:pt>
                <c:pt idx="11764">
                  <c:v>41146.280555999998</c:v>
                </c:pt>
                <c:pt idx="11765">
                  <c:v>41146.28125</c:v>
                </c:pt>
                <c:pt idx="11766">
                  <c:v>41146.281945000002</c:v>
                </c:pt>
                <c:pt idx="11767">
                  <c:v>41146.282638999997</c:v>
                </c:pt>
                <c:pt idx="11768">
                  <c:v>41146.283334</c:v>
                </c:pt>
                <c:pt idx="11769">
                  <c:v>41146.284028000002</c:v>
                </c:pt>
                <c:pt idx="11770">
                  <c:v>41146.284722999997</c:v>
                </c:pt>
                <c:pt idx="11771">
                  <c:v>41146.285416999999</c:v>
                </c:pt>
                <c:pt idx="11772">
                  <c:v>41146.286112000002</c:v>
                </c:pt>
                <c:pt idx="11773">
                  <c:v>41146.286805999996</c:v>
                </c:pt>
                <c:pt idx="11774">
                  <c:v>41146.287499999999</c:v>
                </c:pt>
                <c:pt idx="11775">
                  <c:v>41146.288195000001</c:v>
                </c:pt>
                <c:pt idx="11776">
                  <c:v>41146.288889000003</c:v>
                </c:pt>
                <c:pt idx="11777">
                  <c:v>41146.289583999998</c:v>
                </c:pt>
                <c:pt idx="11778">
                  <c:v>41146.290278</c:v>
                </c:pt>
                <c:pt idx="11779">
                  <c:v>41146.290973000003</c:v>
                </c:pt>
                <c:pt idx="11780">
                  <c:v>41146.291666999998</c:v>
                </c:pt>
                <c:pt idx="11781">
                  <c:v>41146.292362</c:v>
                </c:pt>
                <c:pt idx="11782">
                  <c:v>41146.293056000002</c:v>
                </c:pt>
                <c:pt idx="11783">
                  <c:v>41146.293749999997</c:v>
                </c:pt>
                <c:pt idx="11784">
                  <c:v>41146.294445</c:v>
                </c:pt>
                <c:pt idx="11785">
                  <c:v>41146.295139000002</c:v>
                </c:pt>
                <c:pt idx="11786">
                  <c:v>41146.295833999997</c:v>
                </c:pt>
                <c:pt idx="11787">
                  <c:v>41146.296527999999</c:v>
                </c:pt>
                <c:pt idx="11788">
                  <c:v>41146.297223000001</c:v>
                </c:pt>
                <c:pt idx="11789">
                  <c:v>41146.297917000004</c:v>
                </c:pt>
                <c:pt idx="11790">
                  <c:v>41146.298611999999</c:v>
                </c:pt>
                <c:pt idx="11791">
                  <c:v>41146.299306000001</c:v>
                </c:pt>
                <c:pt idx="11792">
                  <c:v>41146.300000000003</c:v>
                </c:pt>
                <c:pt idx="11793">
                  <c:v>41146.300694999998</c:v>
                </c:pt>
                <c:pt idx="11794">
                  <c:v>41146.301389</c:v>
                </c:pt>
                <c:pt idx="11795">
                  <c:v>41146.302084000003</c:v>
                </c:pt>
                <c:pt idx="11796">
                  <c:v>41146.302777999997</c:v>
                </c:pt>
                <c:pt idx="11797">
                  <c:v>41146.303473</c:v>
                </c:pt>
                <c:pt idx="11798">
                  <c:v>41146.304167000002</c:v>
                </c:pt>
                <c:pt idx="11799">
                  <c:v>41146.304861999997</c:v>
                </c:pt>
                <c:pt idx="11800">
                  <c:v>41146.305555999999</c:v>
                </c:pt>
                <c:pt idx="11801">
                  <c:v>41146.306250000001</c:v>
                </c:pt>
                <c:pt idx="11802">
                  <c:v>41146.306944999997</c:v>
                </c:pt>
                <c:pt idx="11803">
                  <c:v>41146.307638999999</c:v>
                </c:pt>
                <c:pt idx="11804">
                  <c:v>41146.308334000001</c:v>
                </c:pt>
                <c:pt idx="11805">
                  <c:v>41146.309028000003</c:v>
                </c:pt>
                <c:pt idx="11806">
                  <c:v>41146.309722999998</c:v>
                </c:pt>
                <c:pt idx="11807">
                  <c:v>41146.310417000001</c:v>
                </c:pt>
                <c:pt idx="11808">
                  <c:v>41146.311112000003</c:v>
                </c:pt>
                <c:pt idx="11809">
                  <c:v>41146.311805999998</c:v>
                </c:pt>
                <c:pt idx="11810">
                  <c:v>41146.3125</c:v>
                </c:pt>
                <c:pt idx="11811">
                  <c:v>41146.313195000002</c:v>
                </c:pt>
                <c:pt idx="11812">
                  <c:v>41146.313888999997</c:v>
                </c:pt>
                <c:pt idx="11813">
                  <c:v>41146.314584</c:v>
                </c:pt>
                <c:pt idx="11814">
                  <c:v>41146.315278000002</c:v>
                </c:pt>
                <c:pt idx="11815">
                  <c:v>41146.315972999997</c:v>
                </c:pt>
                <c:pt idx="11816">
                  <c:v>41146.316666999999</c:v>
                </c:pt>
                <c:pt idx="11817">
                  <c:v>41146.317362000002</c:v>
                </c:pt>
                <c:pt idx="11818">
                  <c:v>41146.318055999996</c:v>
                </c:pt>
                <c:pt idx="11819">
                  <c:v>41146.318749999999</c:v>
                </c:pt>
                <c:pt idx="11820">
                  <c:v>41146.319445000001</c:v>
                </c:pt>
                <c:pt idx="11821">
                  <c:v>41146.320139000003</c:v>
                </c:pt>
                <c:pt idx="11822">
                  <c:v>41146.320833999998</c:v>
                </c:pt>
                <c:pt idx="11823">
                  <c:v>41146.321528</c:v>
                </c:pt>
                <c:pt idx="11824">
                  <c:v>41146.322223000003</c:v>
                </c:pt>
                <c:pt idx="11825">
                  <c:v>41146.322916999998</c:v>
                </c:pt>
                <c:pt idx="11826">
                  <c:v>41146.323612</c:v>
                </c:pt>
                <c:pt idx="11827">
                  <c:v>41146.324306000002</c:v>
                </c:pt>
                <c:pt idx="11828">
                  <c:v>41146.324999999997</c:v>
                </c:pt>
                <c:pt idx="11829">
                  <c:v>41146.325695</c:v>
                </c:pt>
                <c:pt idx="11830">
                  <c:v>41146.326389000002</c:v>
                </c:pt>
                <c:pt idx="11831">
                  <c:v>41146.327083999997</c:v>
                </c:pt>
                <c:pt idx="11832">
                  <c:v>41146.327777999999</c:v>
                </c:pt>
                <c:pt idx="11833">
                  <c:v>41146.328473000001</c:v>
                </c:pt>
                <c:pt idx="11834">
                  <c:v>41146.329167000004</c:v>
                </c:pt>
                <c:pt idx="11835">
                  <c:v>41146.329861999999</c:v>
                </c:pt>
                <c:pt idx="11836">
                  <c:v>41146.330556000001</c:v>
                </c:pt>
                <c:pt idx="11837">
                  <c:v>41146.331250000003</c:v>
                </c:pt>
                <c:pt idx="11838">
                  <c:v>41146.331944999998</c:v>
                </c:pt>
                <c:pt idx="11839">
                  <c:v>41146.332639</c:v>
                </c:pt>
                <c:pt idx="11840">
                  <c:v>41146.333334000003</c:v>
                </c:pt>
                <c:pt idx="11841">
                  <c:v>41146.334027999997</c:v>
                </c:pt>
                <c:pt idx="11842">
                  <c:v>41146.334723</c:v>
                </c:pt>
                <c:pt idx="11843">
                  <c:v>41146.335417000002</c:v>
                </c:pt>
                <c:pt idx="11844">
                  <c:v>41146.336111999997</c:v>
                </c:pt>
                <c:pt idx="11845">
                  <c:v>41146.336805999999</c:v>
                </c:pt>
                <c:pt idx="11846">
                  <c:v>41146.337500000001</c:v>
                </c:pt>
                <c:pt idx="11847">
                  <c:v>41146.338194999997</c:v>
                </c:pt>
                <c:pt idx="11848">
                  <c:v>41146.338888999999</c:v>
                </c:pt>
                <c:pt idx="11849">
                  <c:v>41146.339584000001</c:v>
                </c:pt>
                <c:pt idx="11850">
                  <c:v>41146.340278000003</c:v>
                </c:pt>
                <c:pt idx="11851">
                  <c:v>41146.340972999998</c:v>
                </c:pt>
                <c:pt idx="11852">
                  <c:v>41146.341667000001</c:v>
                </c:pt>
                <c:pt idx="11853">
                  <c:v>41146.342362000003</c:v>
                </c:pt>
                <c:pt idx="11854">
                  <c:v>41146.343055999998</c:v>
                </c:pt>
                <c:pt idx="11855">
                  <c:v>41146.34375</c:v>
                </c:pt>
                <c:pt idx="11856">
                  <c:v>41146.344445000002</c:v>
                </c:pt>
                <c:pt idx="11857">
                  <c:v>41146.345138999997</c:v>
                </c:pt>
                <c:pt idx="11858">
                  <c:v>41146.345834</c:v>
                </c:pt>
                <c:pt idx="11859">
                  <c:v>41146.346528000002</c:v>
                </c:pt>
                <c:pt idx="11860">
                  <c:v>41146.347222999997</c:v>
                </c:pt>
                <c:pt idx="11861">
                  <c:v>41146.347916999999</c:v>
                </c:pt>
                <c:pt idx="11862">
                  <c:v>41146.348612000002</c:v>
                </c:pt>
                <c:pt idx="11863">
                  <c:v>41146.349305999996</c:v>
                </c:pt>
                <c:pt idx="11864">
                  <c:v>41146.35</c:v>
                </c:pt>
                <c:pt idx="11865">
                  <c:v>41146.350695000001</c:v>
                </c:pt>
                <c:pt idx="11866">
                  <c:v>41146.351389000003</c:v>
                </c:pt>
                <c:pt idx="11867">
                  <c:v>41146.352083999998</c:v>
                </c:pt>
                <c:pt idx="11868">
                  <c:v>41146.352778</c:v>
                </c:pt>
                <c:pt idx="11869">
                  <c:v>41146.353473000003</c:v>
                </c:pt>
                <c:pt idx="11870">
                  <c:v>41146.354166999998</c:v>
                </c:pt>
                <c:pt idx="11871">
                  <c:v>41146.354862</c:v>
                </c:pt>
                <c:pt idx="11872">
                  <c:v>41146.355556000002</c:v>
                </c:pt>
                <c:pt idx="11873">
                  <c:v>41146.356249999997</c:v>
                </c:pt>
                <c:pt idx="11874">
                  <c:v>41146.356945</c:v>
                </c:pt>
                <c:pt idx="11875">
                  <c:v>41146.357639000002</c:v>
                </c:pt>
                <c:pt idx="11876">
                  <c:v>41146.358333999997</c:v>
                </c:pt>
                <c:pt idx="11877">
                  <c:v>41146.359027999999</c:v>
                </c:pt>
                <c:pt idx="11878">
                  <c:v>41146.359723000001</c:v>
                </c:pt>
                <c:pt idx="11879">
                  <c:v>41146.360417000004</c:v>
                </c:pt>
                <c:pt idx="11880">
                  <c:v>41146.361111999999</c:v>
                </c:pt>
                <c:pt idx="11881">
                  <c:v>41146.361806000001</c:v>
                </c:pt>
                <c:pt idx="11882">
                  <c:v>41146.362500000003</c:v>
                </c:pt>
                <c:pt idx="11883">
                  <c:v>41146.363194999998</c:v>
                </c:pt>
                <c:pt idx="11884">
                  <c:v>41146.363889</c:v>
                </c:pt>
                <c:pt idx="11885">
                  <c:v>41146.364584000003</c:v>
                </c:pt>
                <c:pt idx="11886">
                  <c:v>41146.365277999997</c:v>
                </c:pt>
                <c:pt idx="11887">
                  <c:v>41146.365973</c:v>
                </c:pt>
                <c:pt idx="11888">
                  <c:v>41146.366667000002</c:v>
                </c:pt>
                <c:pt idx="11889">
                  <c:v>41146.367361999997</c:v>
                </c:pt>
                <c:pt idx="11890">
                  <c:v>41146.368055999999</c:v>
                </c:pt>
                <c:pt idx="11891">
                  <c:v>41146.368750000001</c:v>
                </c:pt>
                <c:pt idx="11892">
                  <c:v>41146.369444999997</c:v>
                </c:pt>
                <c:pt idx="11893">
                  <c:v>41146.370138999999</c:v>
                </c:pt>
                <c:pt idx="11894">
                  <c:v>41146.370834000001</c:v>
                </c:pt>
                <c:pt idx="11895">
                  <c:v>41146.371528000003</c:v>
                </c:pt>
                <c:pt idx="11896">
                  <c:v>41146.372222999998</c:v>
                </c:pt>
                <c:pt idx="11897">
                  <c:v>41146.372917000001</c:v>
                </c:pt>
                <c:pt idx="11898">
                  <c:v>41146.373612000003</c:v>
                </c:pt>
                <c:pt idx="11899">
                  <c:v>41146.374305999998</c:v>
                </c:pt>
                <c:pt idx="11900">
                  <c:v>41146.375</c:v>
                </c:pt>
                <c:pt idx="11901">
                  <c:v>41146.375695000002</c:v>
                </c:pt>
                <c:pt idx="11902">
                  <c:v>41146.376388999997</c:v>
                </c:pt>
                <c:pt idx="11903">
                  <c:v>41146.377084</c:v>
                </c:pt>
                <c:pt idx="11904">
                  <c:v>41146.377778000002</c:v>
                </c:pt>
                <c:pt idx="11905">
                  <c:v>41146.378472999997</c:v>
                </c:pt>
                <c:pt idx="11906">
                  <c:v>41146.379166999999</c:v>
                </c:pt>
                <c:pt idx="11907">
                  <c:v>41146.379862000002</c:v>
                </c:pt>
                <c:pt idx="11908">
                  <c:v>41146.380555999996</c:v>
                </c:pt>
                <c:pt idx="11909">
                  <c:v>41146.381249999999</c:v>
                </c:pt>
                <c:pt idx="11910">
                  <c:v>41146.381945000001</c:v>
                </c:pt>
                <c:pt idx="11911">
                  <c:v>41146.382639000003</c:v>
                </c:pt>
                <c:pt idx="11912">
                  <c:v>41146.383333999998</c:v>
                </c:pt>
                <c:pt idx="11913">
                  <c:v>41146.384028</c:v>
                </c:pt>
                <c:pt idx="11914">
                  <c:v>41146.384723000003</c:v>
                </c:pt>
                <c:pt idx="11915">
                  <c:v>41146.385416999998</c:v>
                </c:pt>
                <c:pt idx="11916">
                  <c:v>41146.386112</c:v>
                </c:pt>
                <c:pt idx="11917">
                  <c:v>41146.386806000002</c:v>
                </c:pt>
                <c:pt idx="11918">
                  <c:v>41146.387499999997</c:v>
                </c:pt>
                <c:pt idx="11919">
                  <c:v>41146.388195</c:v>
                </c:pt>
                <c:pt idx="11920">
                  <c:v>41146.388889000002</c:v>
                </c:pt>
                <c:pt idx="11921">
                  <c:v>41146.389583999997</c:v>
                </c:pt>
                <c:pt idx="11922">
                  <c:v>41146.390277999999</c:v>
                </c:pt>
                <c:pt idx="11923">
                  <c:v>41146.390973000001</c:v>
                </c:pt>
                <c:pt idx="11924">
                  <c:v>41146.391667000004</c:v>
                </c:pt>
                <c:pt idx="11925">
                  <c:v>41146.392361999999</c:v>
                </c:pt>
                <c:pt idx="11926">
                  <c:v>41146.393056000001</c:v>
                </c:pt>
                <c:pt idx="11927">
                  <c:v>41146.393750000003</c:v>
                </c:pt>
                <c:pt idx="11928">
                  <c:v>41146.394444999998</c:v>
                </c:pt>
                <c:pt idx="11929">
                  <c:v>41146.395139</c:v>
                </c:pt>
                <c:pt idx="11930">
                  <c:v>41146.395834000003</c:v>
                </c:pt>
                <c:pt idx="11931">
                  <c:v>41146.396527999997</c:v>
                </c:pt>
                <c:pt idx="11932">
                  <c:v>41146.397223</c:v>
                </c:pt>
                <c:pt idx="11933">
                  <c:v>41146.397917000002</c:v>
                </c:pt>
                <c:pt idx="11934">
                  <c:v>41146.398611999997</c:v>
                </c:pt>
                <c:pt idx="11935">
                  <c:v>41146.399305999999</c:v>
                </c:pt>
                <c:pt idx="11936">
                  <c:v>41146.400000000001</c:v>
                </c:pt>
                <c:pt idx="11937">
                  <c:v>41146.400694999997</c:v>
                </c:pt>
                <c:pt idx="11938">
                  <c:v>41146.401388999999</c:v>
                </c:pt>
                <c:pt idx="11939">
                  <c:v>41146.402084000001</c:v>
                </c:pt>
                <c:pt idx="11940">
                  <c:v>41146.402778000003</c:v>
                </c:pt>
                <c:pt idx="11941">
                  <c:v>41146.403472999998</c:v>
                </c:pt>
                <c:pt idx="11942">
                  <c:v>41146.404167000001</c:v>
                </c:pt>
                <c:pt idx="11943">
                  <c:v>41146.404862000003</c:v>
                </c:pt>
                <c:pt idx="11944">
                  <c:v>41146.405555999998</c:v>
                </c:pt>
                <c:pt idx="11945">
                  <c:v>41146.40625</c:v>
                </c:pt>
                <c:pt idx="11946">
                  <c:v>41146.406945000002</c:v>
                </c:pt>
                <c:pt idx="11947">
                  <c:v>41146.407638999997</c:v>
                </c:pt>
                <c:pt idx="11948">
                  <c:v>41146.408334</c:v>
                </c:pt>
                <c:pt idx="11949">
                  <c:v>41146.409028000002</c:v>
                </c:pt>
                <c:pt idx="11950">
                  <c:v>41146.409722999997</c:v>
                </c:pt>
                <c:pt idx="11951">
                  <c:v>41146.410416999999</c:v>
                </c:pt>
                <c:pt idx="11952">
                  <c:v>41146.411112000002</c:v>
                </c:pt>
                <c:pt idx="11953">
                  <c:v>41146.411805999996</c:v>
                </c:pt>
                <c:pt idx="11954">
                  <c:v>41146.412499999999</c:v>
                </c:pt>
                <c:pt idx="11955">
                  <c:v>41146.413195000001</c:v>
                </c:pt>
                <c:pt idx="11956">
                  <c:v>41146.413889000003</c:v>
                </c:pt>
                <c:pt idx="11957">
                  <c:v>41146.414583999998</c:v>
                </c:pt>
                <c:pt idx="11958">
                  <c:v>41146.415278</c:v>
                </c:pt>
                <c:pt idx="11959">
                  <c:v>41146.415973000003</c:v>
                </c:pt>
                <c:pt idx="11960">
                  <c:v>41146.416666999998</c:v>
                </c:pt>
                <c:pt idx="11961">
                  <c:v>41146.417362</c:v>
                </c:pt>
                <c:pt idx="11962">
                  <c:v>41146.418056000002</c:v>
                </c:pt>
                <c:pt idx="11963">
                  <c:v>41146.418749999997</c:v>
                </c:pt>
                <c:pt idx="11964">
                  <c:v>41146.419445</c:v>
                </c:pt>
                <c:pt idx="11965">
                  <c:v>41146.420139000002</c:v>
                </c:pt>
                <c:pt idx="11966">
                  <c:v>41146.420833999997</c:v>
                </c:pt>
                <c:pt idx="11967">
                  <c:v>41146.421527999999</c:v>
                </c:pt>
                <c:pt idx="11968">
                  <c:v>41146.422223000001</c:v>
                </c:pt>
                <c:pt idx="11969">
                  <c:v>41146.422917000004</c:v>
                </c:pt>
                <c:pt idx="11970">
                  <c:v>41146.423611999999</c:v>
                </c:pt>
                <c:pt idx="11971">
                  <c:v>41146.424306000001</c:v>
                </c:pt>
                <c:pt idx="11972">
                  <c:v>41146.425000000003</c:v>
                </c:pt>
                <c:pt idx="11973">
                  <c:v>41146.425694999998</c:v>
                </c:pt>
                <c:pt idx="11974">
                  <c:v>41146.426389</c:v>
                </c:pt>
                <c:pt idx="11975">
                  <c:v>41146.427084000003</c:v>
                </c:pt>
                <c:pt idx="11976">
                  <c:v>41146.427777999997</c:v>
                </c:pt>
                <c:pt idx="11977">
                  <c:v>41146.428473</c:v>
                </c:pt>
                <c:pt idx="11978">
                  <c:v>41146.429167000002</c:v>
                </c:pt>
                <c:pt idx="11979">
                  <c:v>41146.429861999997</c:v>
                </c:pt>
                <c:pt idx="11980">
                  <c:v>41146.430555999999</c:v>
                </c:pt>
                <c:pt idx="11981">
                  <c:v>41146.431250000001</c:v>
                </c:pt>
                <c:pt idx="11982">
                  <c:v>41146.431944999997</c:v>
                </c:pt>
                <c:pt idx="11983">
                  <c:v>41146.432638999999</c:v>
                </c:pt>
                <c:pt idx="11984">
                  <c:v>41146.433334000001</c:v>
                </c:pt>
                <c:pt idx="11985">
                  <c:v>41146.434028000003</c:v>
                </c:pt>
                <c:pt idx="11986">
                  <c:v>41146.434722999998</c:v>
                </c:pt>
                <c:pt idx="11987">
                  <c:v>41146.435417000001</c:v>
                </c:pt>
                <c:pt idx="11988">
                  <c:v>41146.436112000003</c:v>
                </c:pt>
                <c:pt idx="11989">
                  <c:v>41146.436805999998</c:v>
                </c:pt>
                <c:pt idx="11990">
                  <c:v>41146.4375</c:v>
                </c:pt>
                <c:pt idx="11991">
                  <c:v>41146.438195000002</c:v>
                </c:pt>
                <c:pt idx="11992">
                  <c:v>41146.438888999997</c:v>
                </c:pt>
                <c:pt idx="11993">
                  <c:v>41146.439584</c:v>
                </c:pt>
                <c:pt idx="11994">
                  <c:v>41146.440278000002</c:v>
                </c:pt>
                <c:pt idx="11995">
                  <c:v>41146.440972999997</c:v>
                </c:pt>
                <c:pt idx="11996">
                  <c:v>41146.441666999999</c:v>
                </c:pt>
                <c:pt idx="11997">
                  <c:v>41146.442362000002</c:v>
                </c:pt>
                <c:pt idx="11998">
                  <c:v>41146.443055999996</c:v>
                </c:pt>
                <c:pt idx="11999">
                  <c:v>41146.443749999999</c:v>
                </c:pt>
                <c:pt idx="12000">
                  <c:v>41146.444445000001</c:v>
                </c:pt>
                <c:pt idx="12001">
                  <c:v>41146.445139000003</c:v>
                </c:pt>
                <c:pt idx="12002">
                  <c:v>41146.445833999998</c:v>
                </c:pt>
                <c:pt idx="12003">
                  <c:v>41146.446528</c:v>
                </c:pt>
                <c:pt idx="12004">
                  <c:v>41146.447223000003</c:v>
                </c:pt>
                <c:pt idx="12005">
                  <c:v>41146.447916999998</c:v>
                </c:pt>
                <c:pt idx="12006">
                  <c:v>41146.448612</c:v>
                </c:pt>
                <c:pt idx="12007">
                  <c:v>41146.449306000002</c:v>
                </c:pt>
                <c:pt idx="12008">
                  <c:v>41146.449999999997</c:v>
                </c:pt>
                <c:pt idx="12009">
                  <c:v>41146.450695</c:v>
                </c:pt>
                <c:pt idx="12010">
                  <c:v>41146.451389000002</c:v>
                </c:pt>
                <c:pt idx="12011">
                  <c:v>41146.452083999997</c:v>
                </c:pt>
                <c:pt idx="12012">
                  <c:v>41146.452777999999</c:v>
                </c:pt>
                <c:pt idx="12013">
                  <c:v>41146.453473000001</c:v>
                </c:pt>
                <c:pt idx="12014">
                  <c:v>41146.454167000004</c:v>
                </c:pt>
                <c:pt idx="12015">
                  <c:v>41146.454861999999</c:v>
                </c:pt>
                <c:pt idx="12016">
                  <c:v>41146.455556000001</c:v>
                </c:pt>
                <c:pt idx="12017">
                  <c:v>41146.456250000003</c:v>
                </c:pt>
                <c:pt idx="12018">
                  <c:v>41146.456944999998</c:v>
                </c:pt>
                <c:pt idx="12019">
                  <c:v>41146.457639</c:v>
                </c:pt>
                <c:pt idx="12020">
                  <c:v>41146.458334000003</c:v>
                </c:pt>
                <c:pt idx="12021">
                  <c:v>41146.459027999997</c:v>
                </c:pt>
                <c:pt idx="12022">
                  <c:v>41146.459723</c:v>
                </c:pt>
                <c:pt idx="12023">
                  <c:v>41146.460417000002</c:v>
                </c:pt>
                <c:pt idx="12024">
                  <c:v>41146.461111999997</c:v>
                </c:pt>
                <c:pt idx="12025">
                  <c:v>41146.461805999999</c:v>
                </c:pt>
                <c:pt idx="12026">
                  <c:v>41146.462500000001</c:v>
                </c:pt>
                <c:pt idx="12027">
                  <c:v>41146.463194999997</c:v>
                </c:pt>
                <c:pt idx="12028">
                  <c:v>41146.463888999999</c:v>
                </c:pt>
                <c:pt idx="12029">
                  <c:v>41146.464584000001</c:v>
                </c:pt>
                <c:pt idx="12030">
                  <c:v>41146.465278000003</c:v>
                </c:pt>
                <c:pt idx="12031">
                  <c:v>41146.465972999998</c:v>
                </c:pt>
                <c:pt idx="12032">
                  <c:v>41146.466667000001</c:v>
                </c:pt>
                <c:pt idx="12033">
                  <c:v>41146.467362000003</c:v>
                </c:pt>
                <c:pt idx="12034">
                  <c:v>41146.468055999998</c:v>
                </c:pt>
                <c:pt idx="12035">
                  <c:v>41146.46875</c:v>
                </c:pt>
                <c:pt idx="12036">
                  <c:v>41146.469445000002</c:v>
                </c:pt>
                <c:pt idx="12037">
                  <c:v>41146.470138999997</c:v>
                </c:pt>
                <c:pt idx="12038">
                  <c:v>41146.470834</c:v>
                </c:pt>
                <c:pt idx="12039">
                  <c:v>41146.471528000002</c:v>
                </c:pt>
                <c:pt idx="12040">
                  <c:v>41146.472222999997</c:v>
                </c:pt>
                <c:pt idx="12041">
                  <c:v>41146.472916999999</c:v>
                </c:pt>
                <c:pt idx="12042">
                  <c:v>41146.473612000002</c:v>
                </c:pt>
                <c:pt idx="12043">
                  <c:v>41146.474305999996</c:v>
                </c:pt>
                <c:pt idx="12044">
                  <c:v>41146.474999999999</c:v>
                </c:pt>
                <c:pt idx="12045">
                  <c:v>41146.475695000001</c:v>
                </c:pt>
                <c:pt idx="12046">
                  <c:v>41146.476389000003</c:v>
                </c:pt>
                <c:pt idx="12047">
                  <c:v>41146.477083999998</c:v>
                </c:pt>
                <c:pt idx="12048">
                  <c:v>41146.477778</c:v>
                </c:pt>
                <c:pt idx="12049">
                  <c:v>41146.478473000003</c:v>
                </c:pt>
                <c:pt idx="12050">
                  <c:v>41146.479166999998</c:v>
                </c:pt>
                <c:pt idx="12051">
                  <c:v>41146.479862</c:v>
                </c:pt>
                <c:pt idx="12052">
                  <c:v>41146.480556000002</c:v>
                </c:pt>
                <c:pt idx="12053">
                  <c:v>41146.481249999997</c:v>
                </c:pt>
                <c:pt idx="12054">
                  <c:v>41146.481945</c:v>
                </c:pt>
                <c:pt idx="12055">
                  <c:v>41146.482639000002</c:v>
                </c:pt>
                <c:pt idx="12056">
                  <c:v>41146.483333999997</c:v>
                </c:pt>
                <c:pt idx="12057">
                  <c:v>41146.484027999999</c:v>
                </c:pt>
                <c:pt idx="12058">
                  <c:v>41146.484723000001</c:v>
                </c:pt>
                <c:pt idx="12059">
                  <c:v>41146.485417000004</c:v>
                </c:pt>
                <c:pt idx="12060">
                  <c:v>41146.486111999999</c:v>
                </c:pt>
                <c:pt idx="12061">
                  <c:v>41146.486806000001</c:v>
                </c:pt>
                <c:pt idx="12062">
                  <c:v>41146.487500000003</c:v>
                </c:pt>
                <c:pt idx="12063">
                  <c:v>41146.488194999998</c:v>
                </c:pt>
                <c:pt idx="12064">
                  <c:v>41146.488889</c:v>
                </c:pt>
                <c:pt idx="12065">
                  <c:v>41146.489584000003</c:v>
                </c:pt>
                <c:pt idx="12066">
                  <c:v>41146.490277999997</c:v>
                </c:pt>
                <c:pt idx="12067">
                  <c:v>41146.490973</c:v>
                </c:pt>
                <c:pt idx="12068">
                  <c:v>41146.491667000002</c:v>
                </c:pt>
                <c:pt idx="12069">
                  <c:v>41146.492361999997</c:v>
                </c:pt>
                <c:pt idx="12070">
                  <c:v>41146.493055999999</c:v>
                </c:pt>
                <c:pt idx="12071">
                  <c:v>41146.493750000001</c:v>
                </c:pt>
                <c:pt idx="12072">
                  <c:v>41146.494444999997</c:v>
                </c:pt>
                <c:pt idx="12073">
                  <c:v>41146.495138999999</c:v>
                </c:pt>
                <c:pt idx="12074">
                  <c:v>41146.495834000001</c:v>
                </c:pt>
                <c:pt idx="12075">
                  <c:v>41146.496528000003</c:v>
                </c:pt>
                <c:pt idx="12076">
                  <c:v>41146.497222999998</c:v>
                </c:pt>
                <c:pt idx="12077">
                  <c:v>41146.497917000001</c:v>
                </c:pt>
                <c:pt idx="12078">
                  <c:v>41146.498612000003</c:v>
                </c:pt>
                <c:pt idx="12079">
                  <c:v>41146.499305999998</c:v>
                </c:pt>
                <c:pt idx="12080">
                  <c:v>41146.5</c:v>
                </c:pt>
                <c:pt idx="12081">
                  <c:v>41146.500695000002</c:v>
                </c:pt>
                <c:pt idx="12082">
                  <c:v>41146.501388999997</c:v>
                </c:pt>
                <c:pt idx="12083">
                  <c:v>41146.502084</c:v>
                </c:pt>
                <c:pt idx="12084">
                  <c:v>41146.502778000002</c:v>
                </c:pt>
                <c:pt idx="12085">
                  <c:v>41146.503472999997</c:v>
                </c:pt>
                <c:pt idx="12086">
                  <c:v>41146.504166999999</c:v>
                </c:pt>
                <c:pt idx="12087">
                  <c:v>41146.504862000002</c:v>
                </c:pt>
                <c:pt idx="12088">
                  <c:v>41146.505555999996</c:v>
                </c:pt>
                <c:pt idx="12089">
                  <c:v>41146.506249999999</c:v>
                </c:pt>
                <c:pt idx="12090">
                  <c:v>41146.506945000001</c:v>
                </c:pt>
                <c:pt idx="12091">
                  <c:v>41146.507639000003</c:v>
                </c:pt>
                <c:pt idx="12092">
                  <c:v>41146.508333999998</c:v>
                </c:pt>
                <c:pt idx="12093">
                  <c:v>41146.509028</c:v>
                </c:pt>
                <c:pt idx="12094">
                  <c:v>41146.509723000003</c:v>
                </c:pt>
                <c:pt idx="12095">
                  <c:v>41146.510416999998</c:v>
                </c:pt>
                <c:pt idx="12096">
                  <c:v>41146.511112</c:v>
                </c:pt>
                <c:pt idx="12097">
                  <c:v>41146.511806000002</c:v>
                </c:pt>
                <c:pt idx="12098">
                  <c:v>41146.512499999997</c:v>
                </c:pt>
                <c:pt idx="12099">
                  <c:v>41146.513195</c:v>
                </c:pt>
                <c:pt idx="12100">
                  <c:v>41146.513889000002</c:v>
                </c:pt>
                <c:pt idx="12101">
                  <c:v>41146.514583999997</c:v>
                </c:pt>
                <c:pt idx="12102">
                  <c:v>41146.515277999999</c:v>
                </c:pt>
                <c:pt idx="12103">
                  <c:v>41146.515973000001</c:v>
                </c:pt>
                <c:pt idx="12104">
                  <c:v>41146.516667000004</c:v>
                </c:pt>
                <c:pt idx="12105">
                  <c:v>41146.517361999999</c:v>
                </c:pt>
                <c:pt idx="12106">
                  <c:v>41146.518056000001</c:v>
                </c:pt>
                <c:pt idx="12107">
                  <c:v>41146.518750000003</c:v>
                </c:pt>
                <c:pt idx="12108">
                  <c:v>41146.519444999998</c:v>
                </c:pt>
                <c:pt idx="12109">
                  <c:v>41146.520139</c:v>
                </c:pt>
                <c:pt idx="12110">
                  <c:v>41146.520834000003</c:v>
                </c:pt>
                <c:pt idx="12111">
                  <c:v>41146.521527999997</c:v>
                </c:pt>
                <c:pt idx="12112">
                  <c:v>41146.522223</c:v>
                </c:pt>
                <c:pt idx="12113">
                  <c:v>41146.522917000002</c:v>
                </c:pt>
                <c:pt idx="12114">
                  <c:v>41146.523611999997</c:v>
                </c:pt>
                <c:pt idx="12115">
                  <c:v>41146.524305999999</c:v>
                </c:pt>
                <c:pt idx="12116">
                  <c:v>41146.525000000001</c:v>
                </c:pt>
                <c:pt idx="12117">
                  <c:v>41146.525694999997</c:v>
                </c:pt>
                <c:pt idx="12118">
                  <c:v>41146.526388999999</c:v>
                </c:pt>
                <c:pt idx="12119">
                  <c:v>41146.527084000001</c:v>
                </c:pt>
                <c:pt idx="12120">
                  <c:v>41146.527778000003</c:v>
                </c:pt>
                <c:pt idx="12121">
                  <c:v>41146.528472999998</c:v>
                </c:pt>
                <c:pt idx="12122">
                  <c:v>41146.529167000001</c:v>
                </c:pt>
                <c:pt idx="12123">
                  <c:v>41146.529862000003</c:v>
                </c:pt>
                <c:pt idx="12124">
                  <c:v>41146.530555999998</c:v>
                </c:pt>
                <c:pt idx="12125">
                  <c:v>41146.53125</c:v>
                </c:pt>
                <c:pt idx="12126">
                  <c:v>41146.531945000002</c:v>
                </c:pt>
                <c:pt idx="12127">
                  <c:v>41146.532638999997</c:v>
                </c:pt>
                <c:pt idx="12128">
                  <c:v>41146.533334</c:v>
                </c:pt>
                <c:pt idx="12129">
                  <c:v>41146.534028000002</c:v>
                </c:pt>
                <c:pt idx="12130">
                  <c:v>41146.534722999997</c:v>
                </c:pt>
                <c:pt idx="12131">
                  <c:v>41146.535416999999</c:v>
                </c:pt>
                <c:pt idx="12132">
                  <c:v>41146.536112000002</c:v>
                </c:pt>
                <c:pt idx="12133">
                  <c:v>41146.536805999996</c:v>
                </c:pt>
                <c:pt idx="12134">
                  <c:v>41146.537499999999</c:v>
                </c:pt>
                <c:pt idx="12135">
                  <c:v>41146.538195000001</c:v>
                </c:pt>
                <c:pt idx="12136">
                  <c:v>41146.538889000003</c:v>
                </c:pt>
                <c:pt idx="12137">
                  <c:v>41146.539583999998</c:v>
                </c:pt>
                <c:pt idx="12138">
                  <c:v>41146.540278</c:v>
                </c:pt>
                <c:pt idx="12139">
                  <c:v>41146.540973000003</c:v>
                </c:pt>
                <c:pt idx="12140">
                  <c:v>41146.541666999998</c:v>
                </c:pt>
                <c:pt idx="12141">
                  <c:v>41146.542362</c:v>
                </c:pt>
                <c:pt idx="12142">
                  <c:v>41146.543056000002</c:v>
                </c:pt>
                <c:pt idx="12143">
                  <c:v>41146.543749999997</c:v>
                </c:pt>
                <c:pt idx="12144">
                  <c:v>41146.544445</c:v>
                </c:pt>
                <c:pt idx="12145">
                  <c:v>41146.545139000002</c:v>
                </c:pt>
                <c:pt idx="12146">
                  <c:v>41146.545833999997</c:v>
                </c:pt>
                <c:pt idx="12147">
                  <c:v>41146.546527999999</c:v>
                </c:pt>
                <c:pt idx="12148">
                  <c:v>41146.547223000001</c:v>
                </c:pt>
                <c:pt idx="12149">
                  <c:v>41146.547917000004</c:v>
                </c:pt>
                <c:pt idx="12150">
                  <c:v>41146.548611999999</c:v>
                </c:pt>
                <c:pt idx="12151">
                  <c:v>41146.549306000001</c:v>
                </c:pt>
                <c:pt idx="12152">
                  <c:v>41146.550000000003</c:v>
                </c:pt>
                <c:pt idx="12153">
                  <c:v>41146.550694999998</c:v>
                </c:pt>
                <c:pt idx="12154">
                  <c:v>41146.551389</c:v>
                </c:pt>
                <c:pt idx="12155">
                  <c:v>41146.552084000003</c:v>
                </c:pt>
                <c:pt idx="12156">
                  <c:v>41146.552777999997</c:v>
                </c:pt>
                <c:pt idx="12157">
                  <c:v>41146.553473</c:v>
                </c:pt>
                <c:pt idx="12158">
                  <c:v>41146.554167000002</c:v>
                </c:pt>
                <c:pt idx="12159">
                  <c:v>41146.554861999997</c:v>
                </c:pt>
                <c:pt idx="12160">
                  <c:v>41146.555555999999</c:v>
                </c:pt>
                <c:pt idx="12161">
                  <c:v>41146.556250000001</c:v>
                </c:pt>
                <c:pt idx="12162">
                  <c:v>41146.556944999997</c:v>
                </c:pt>
                <c:pt idx="12163">
                  <c:v>41146.557638999999</c:v>
                </c:pt>
                <c:pt idx="12164">
                  <c:v>41146.558334000001</c:v>
                </c:pt>
                <c:pt idx="12165">
                  <c:v>41146.559028000003</c:v>
                </c:pt>
                <c:pt idx="12166">
                  <c:v>41146.559722999998</c:v>
                </c:pt>
                <c:pt idx="12167">
                  <c:v>41146.560417000001</c:v>
                </c:pt>
                <c:pt idx="12168">
                  <c:v>41146.561112000003</c:v>
                </c:pt>
                <c:pt idx="12169">
                  <c:v>41146.561805999998</c:v>
                </c:pt>
                <c:pt idx="12170">
                  <c:v>41146.5625</c:v>
                </c:pt>
                <c:pt idx="12171">
                  <c:v>41146.563195000002</c:v>
                </c:pt>
                <c:pt idx="12172">
                  <c:v>41146.563888999997</c:v>
                </c:pt>
                <c:pt idx="12173">
                  <c:v>41146.564584</c:v>
                </c:pt>
                <c:pt idx="12174">
                  <c:v>41146.565278000002</c:v>
                </c:pt>
                <c:pt idx="12175">
                  <c:v>41146.565972999997</c:v>
                </c:pt>
                <c:pt idx="12176">
                  <c:v>41146.566666999999</c:v>
                </c:pt>
                <c:pt idx="12177">
                  <c:v>41146.567362000002</c:v>
                </c:pt>
                <c:pt idx="12178">
                  <c:v>41146.568055999996</c:v>
                </c:pt>
                <c:pt idx="12179">
                  <c:v>41146.568749999999</c:v>
                </c:pt>
                <c:pt idx="12180">
                  <c:v>41146.569445000001</c:v>
                </c:pt>
                <c:pt idx="12181">
                  <c:v>41146.570139000003</c:v>
                </c:pt>
                <c:pt idx="12182">
                  <c:v>41146.570833999998</c:v>
                </c:pt>
                <c:pt idx="12183">
                  <c:v>41146.571528</c:v>
                </c:pt>
                <c:pt idx="12184">
                  <c:v>41146.572223000003</c:v>
                </c:pt>
                <c:pt idx="12185">
                  <c:v>41146.572916999998</c:v>
                </c:pt>
                <c:pt idx="12186">
                  <c:v>41146.573612</c:v>
                </c:pt>
                <c:pt idx="12187">
                  <c:v>41146.574306000002</c:v>
                </c:pt>
                <c:pt idx="12188">
                  <c:v>41146.574999999997</c:v>
                </c:pt>
                <c:pt idx="12189">
                  <c:v>41146.575695</c:v>
                </c:pt>
                <c:pt idx="12190">
                  <c:v>41146.576389000002</c:v>
                </c:pt>
                <c:pt idx="12191">
                  <c:v>41146.577083999997</c:v>
                </c:pt>
                <c:pt idx="12192">
                  <c:v>41146.577777999999</c:v>
                </c:pt>
                <c:pt idx="12193">
                  <c:v>41146.578473000001</c:v>
                </c:pt>
                <c:pt idx="12194">
                  <c:v>41146.579167000004</c:v>
                </c:pt>
                <c:pt idx="12195">
                  <c:v>41146.579861999999</c:v>
                </c:pt>
                <c:pt idx="12196">
                  <c:v>41146.580556000001</c:v>
                </c:pt>
                <c:pt idx="12197">
                  <c:v>41146.581250000003</c:v>
                </c:pt>
                <c:pt idx="12198">
                  <c:v>41146.581944999998</c:v>
                </c:pt>
                <c:pt idx="12199">
                  <c:v>41146.582639</c:v>
                </c:pt>
                <c:pt idx="12200">
                  <c:v>41146.583334000003</c:v>
                </c:pt>
                <c:pt idx="12201">
                  <c:v>41146.584027999997</c:v>
                </c:pt>
                <c:pt idx="12202">
                  <c:v>41146.584723</c:v>
                </c:pt>
                <c:pt idx="12203">
                  <c:v>41146.585417000002</c:v>
                </c:pt>
                <c:pt idx="12204">
                  <c:v>41146.586111999997</c:v>
                </c:pt>
                <c:pt idx="12205">
                  <c:v>41146.586805999999</c:v>
                </c:pt>
                <c:pt idx="12206">
                  <c:v>41146.587500000001</c:v>
                </c:pt>
                <c:pt idx="12207">
                  <c:v>41146.588194999997</c:v>
                </c:pt>
                <c:pt idx="12208">
                  <c:v>41146.588888999999</c:v>
                </c:pt>
                <c:pt idx="12209">
                  <c:v>41146.589584000001</c:v>
                </c:pt>
                <c:pt idx="12210">
                  <c:v>41146.590278000003</c:v>
                </c:pt>
                <c:pt idx="12211">
                  <c:v>41146.590972999998</c:v>
                </c:pt>
                <c:pt idx="12212">
                  <c:v>41146.591667000001</c:v>
                </c:pt>
                <c:pt idx="12213">
                  <c:v>41146.592362000003</c:v>
                </c:pt>
                <c:pt idx="12214">
                  <c:v>41146.593055999998</c:v>
                </c:pt>
                <c:pt idx="12215">
                  <c:v>41146.59375</c:v>
                </c:pt>
                <c:pt idx="12216">
                  <c:v>41146.594445000002</c:v>
                </c:pt>
                <c:pt idx="12217">
                  <c:v>41146.595138999997</c:v>
                </c:pt>
                <c:pt idx="12218">
                  <c:v>41146.595834</c:v>
                </c:pt>
                <c:pt idx="12219">
                  <c:v>41146.596528000002</c:v>
                </c:pt>
                <c:pt idx="12220">
                  <c:v>41146.597222999997</c:v>
                </c:pt>
                <c:pt idx="12221">
                  <c:v>41146.597916999999</c:v>
                </c:pt>
                <c:pt idx="12222">
                  <c:v>41146.598612000002</c:v>
                </c:pt>
                <c:pt idx="12223">
                  <c:v>41146.599305999996</c:v>
                </c:pt>
                <c:pt idx="12224">
                  <c:v>41146.6</c:v>
                </c:pt>
                <c:pt idx="12225">
                  <c:v>41146.600695000001</c:v>
                </c:pt>
                <c:pt idx="12226">
                  <c:v>41146.601389000003</c:v>
                </c:pt>
                <c:pt idx="12227">
                  <c:v>41146.602083999998</c:v>
                </c:pt>
                <c:pt idx="12228">
                  <c:v>41146.602778</c:v>
                </c:pt>
                <c:pt idx="12229">
                  <c:v>41146.603473000003</c:v>
                </c:pt>
                <c:pt idx="12230">
                  <c:v>41146.604166999998</c:v>
                </c:pt>
                <c:pt idx="12231">
                  <c:v>41146.604862</c:v>
                </c:pt>
                <c:pt idx="12232">
                  <c:v>41146.605556000002</c:v>
                </c:pt>
                <c:pt idx="12233">
                  <c:v>41146.606249999997</c:v>
                </c:pt>
                <c:pt idx="12234">
                  <c:v>41146.606945</c:v>
                </c:pt>
                <c:pt idx="12235">
                  <c:v>41146.607639000002</c:v>
                </c:pt>
                <c:pt idx="12236">
                  <c:v>41146.608333999997</c:v>
                </c:pt>
                <c:pt idx="12237">
                  <c:v>41146.609027999999</c:v>
                </c:pt>
                <c:pt idx="12238">
                  <c:v>41146.609723000001</c:v>
                </c:pt>
                <c:pt idx="12239">
                  <c:v>41146.610417000004</c:v>
                </c:pt>
                <c:pt idx="12240">
                  <c:v>41146.611111999999</c:v>
                </c:pt>
                <c:pt idx="12241">
                  <c:v>41146.611806000001</c:v>
                </c:pt>
                <c:pt idx="12242">
                  <c:v>41146.612500000003</c:v>
                </c:pt>
                <c:pt idx="12243">
                  <c:v>41146.613194999998</c:v>
                </c:pt>
                <c:pt idx="12244">
                  <c:v>41146.613889</c:v>
                </c:pt>
                <c:pt idx="12245">
                  <c:v>41146.614584000003</c:v>
                </c:pt>
                <c:pt idx="12246">
                  <c:v>41146.615277999997</c:v>
                </c:pt>
                <c:pt idx="12247">
                  <c:v>41146.615973</c:v>
                </c:pt>
                <c:pt idx="12248">
                  <c:v>41146.616667000002</c:v>
                </c:pt>
                <c:pt idx="12249">
                  <c:v>41146.617361999997</c:v>
                </c:pt>
                <c:pt idx="12250">
                  <c:v>41146.618055999999</c:v>
                </c:pt>
                <c:pt idx="12251">
                  <c:v>41146.618750000001</c:v>
                </c:pt>
                <c:pt idx="12252">
                  <c:v>41146.619444999997</c:v>
                </c:pt>
                <c:pt idx="12253">
                  <c:v>41146.620138999999</c:v>
                </c:pt>
                <c:pt idx="12254">
                  <c:v>41146.620834000001</c:v>
                </c:pt>
                <c:pt idx="12255">
                  <c:v>41146.621528000003</c:v>
                </c:pt>
                <c:pt idx="12256">
                  <c:v>41146.622222999998</c:v>
                </c:pt>
                <c:pt idx="12257">
                  <c:v>41146.622917000001</c:v>
                </c:pt>
                <c:pt idx="12258">
                  <c:v>41146.623612000003</c:v>
                </c:pt>
                <c:pt idx="12259">
                  <c:v>41146.624305999998</c:v>
                </c:pt>
                <c:pt idx="12260">
                  <c:v>41146.625</c:v>
                </c:pt>
                <c:pt idx="12261">
                  <c:v>41146.625695000002</c:v>
                </c:pt>
                <c:pt idx="12262">
                  <c:v>41146.626388999997</c:v>
                </c:pt>
                <c:pt idx="12263">
                  <c:v>41146.627084</c:v>
                </c:pt>
                <c:pt idx="12264">
                  <c:v>41146.627778000002</c:v>
                </c:pt>
                <c:pt idx="12265">
                  <c:v>41146.628472999997</c:v>
                </c:pt>
                <c:pt idx="12266">
                  <c:v>41146.629166999999</c:v>
                </c:pt>
                <c:pt idx="12267">
                  <c:v>41146.629862000002</c:v>
                </c:pt>
                <c:pt idx="12268">
                  <c:v>41146.630555999996</c:v>
                </c:pt>
                <c:pt idx="12269">
                  <c:v>41146.631249999999</c:v>
                </c:pt>
                <c:pt idx="12270">
                  <c:v>41146.631945000001</c:v>
                </c:pt>
                <c:pt idx="12271">
                  <c:v>41146.632639000003</c:v>
                </c:pt>
                <c:pt idx="12272">
                  <c:v>41146.633333999998</c:v>
                </c:pt>
                <c:pt idx="12273">
                  <c:v>41146.634028</c:v>
                </c:pt>
                <c:pt idx="12274">
                  <c:v>41146.634723000003</c:v>
                </c:pt>
                <c:pt idx="12275">
                  <c:v>41146.635416999998</c:v>
                </c:pt>
                <c:pt idx="12276">
                  <c:v>41146.636112</c:v>
                </c:pt>
                <c:pt idx="12277">
                  <c:v>41146.636806000002</c:v>
                </c:pt>
                <c:pt idx="12278">
                  <c:v>41146.637499999997</c:v>
                </c:pt>
                <c:pt idx="12279">
                  <c:v>41146.638195</c:v>
                </c:pt>
                <c:pt idx="12280">
                  <c:v>41146.638889000002</c:v>
                </c:pt>
                <c:pt idx="12281">
                  <c:v>41146.639583999997</c:v>
                </c:pt>
                <c:pt idx="12282">
                  <c:v>41146.640277999999</c:v>
                </c:pt>
                <c:pt idx="12283">
                  <c:v>41146.640973000001</c:v>
                </c:pt>
                <c:pt idx="12284">
                  <c:v>41146.641667000004</c:v>
                </c:pt>
                <c:pt idx="12285">
                  <c:v>41146.642361999999</c:v>
                </c:pt>
                <c:pt idx="12286">
                  <c:v>41146.643056000001</c:v>
                </c:pt>
                <c:pt idx="12287">
                  <c:v>41146.643750000003</c:v>
                </c:pt>
                <c:pt idx="12288">
                  <c:v>41146.644444999998</c:v>
                </c:pt>
                <c:pt idx="12289">
                  <c:v>41146.645139</c:v>
                </c:pt>
                <c:pt idx="12290">
                  <c:v>41146.645834000003</c:v>
                </c:pt>
                <c:pt idx="12291">
                  <c:v>41146.646527999997</c:v>
                </c:pt>
                <c:pt idx="12292">
                  <c:v>41146.647223</c:v>
                </c:pt>
                <c:pt idx="12293">
                  <c:v>41146.647917000002</c:v>
                </c:pt>
                <c:pt idx="12294">
                  <c:v>41146.648611999997</c:v>
                </c:pt>
                <c:pt idx="12295">
                  <c:v>41146.649305999999</c:v>
                </c:pt>
                <c:pt idx="12296">
                  <c:v>41146.65</c:v>
                </c:pt>
                <c:pt idx="12297">
                  <c:v>41146.650694999997</c:v>
                </c:pt>
                <c:pt idx="12298">
                  <c:v>41146.651388999999</c:v>
                </c:pt>
                <c:pt idx="12299">
                  <c:v>41146.652084000001</c:v>
                </c:pt>
                <c:pt idx="12300">
                  <c:v>41146.652778000003</c:v>
                </c:pt>
                <c:pt idx="12301">
                  <c:v>41146.653472999998</c:v>
                </c:pt>
                <c:pt idx="12302">
                  <c:v>41146.654167000001</c:v>
                </c:pt>
                <c:pt idx="12303">
                  <c:v>41146.654862000003</c:v>
                </c:pt>
                <c:pt idx="12304">
                  <c:v>41146.655555999998</c:v>
                </c:pt>
                <c:pt idx="12305">
                  <c:v>41146.65625</c:v>
                </c:pt>
                <c:pt idx="12306">
                  <c:v>41146.656945000002</c:v>
                </c:pt>
                <c:pt idx="12307">
                  <c:v>41146.657638999997</c:v>
                </c:pt>
                <c:pt idx="12308">
                  <c:v>41146.658334</c:v>
                </c:pt>
                <c:pt idx="12309">
                  <c:v>41146.659028000002</c:v>
                </c:pt>
                <c:pt idx="12310">
                  <c:v>41146.659722999997</c:v>
                </c:pt>
                <c:pt idx="12311">
                  <c:v>41146.660416999999</c:v>
                </c:pt>
                <c:pt idx="12312">
                  <c:v>41146.661112000002</c:v>
                </c:pt>
                <c:pt idx="12313">
                  <c:v>41146.661805999996</c:v>
                </c:pt>
                <c:pt idx="12314">
                  <c:v>41146.662499999999</c:v>
                </c:pt>
                <c:pt idx="12315">
                  <c:v>41146.663195000001</c:v>
                </c:pt>
                <c:pt idx="12316">
                  <c:v>41146.663889000003</c:v>
                </c:pt>
                <c:pt idx="12317">
                  <c:v>41146.664583999998</c:v>
                </c:pt>
                <c:pt idx="12318">
                  <c:v>41146.665278</c:v>
                </c:pt>
                <c:pt idx="12319">
                  <c:v>41146.665973000003</c:v>
                </c:pt>
                <c:pt idx="12320">
                  <c:v>41146.666666999998</c:v>
                </c:pt>
                <c:pt idx="12321">
                  <c:v>41146.667362</c:v>
                </c:pt>
                <c:pt idx="12322">
                  <c:v>41146.668056000002</c:v>
                </c:pt>
                <c:pt idx="12323">
                  <c:v>41146.668749999997</c:v>
                </c:pt>
                <c:pt idx="12324">
                  <c:v>41146.669445</c:v>
                </c:pt>
                <c:pt idx="12325">
                  <c:v>41146.670139000002</c:v>
                </c:pt>
                <c:pt idx="12326">
                  <c:v>41146.670833999997</c:v>
                </c:pt>
                <c:pt idx="12327">
                  <c:v>41146.671527999999</c:v>
                </c:pt>
                <c:pt idx="12328">
                  <c:v>41146.672223000001</c:v>
                </c:pt>
                <c:pt idx="12329">
                  <c:v>41146.672917000004</c:v>
                </c:pt>
                <c:pt idx="12330">
                  <c:v>41146.673611999999</c:v>
                </c:pt>
                <c:pt idx="12331">
                  <c:v>41146.674306000001</c:v>
                </c:pt>
                <c:pt idx="12332">
                  <c:v>41146.675000000003</c:v>
                </c:pt>
                <c:pt idx="12333">
                  <c:v>41146.675694999998</c:v>
                </c:pt>
                <c:pt idx="12334">
                  <c:v>41146.676389</c:v>
                </c:pt>
                <c:pt idx="12335">
                  <c:v>41146.677084000003</c:v>
                </c:pt>
                <c:pt idx="12336">
                  <c:v>41146.677777999997</c:v>
                </c:pt>
                <c:pt idx="12337">
                  <c:v>41146.678473</c:v>
                </c:pt>
                <c:pt idx="12338">
                  <c:v>41146.679167000002</c:v>
                </c:pt>
                <c:pt idx="12339">
                  <c:v>41146.679861999997</c:v>
                </c:pt>
                <c:pt idx="12340">
                  <c:v>41146.680555999999</c:v>
                </c:pt>
                <c:pt idx="12341">
                  <c:v>41146.681250000001</c:v>
                </c:pt>
                <c:pt idx="12342">
                  <c:v>41146.681944999997</c:v>
                </c:pt>
                <c:pt idx="12343">
                  <c:v>41146.682638999999</c:v>
                </c:pt>
                <c:pt idx="12344">
                  <c:v>41146.683334000001</c:v>
                </c:pt>
                <c:pt idx="12345">
                  <c:v>41146.684028000003</c:v>
                </c:pt>
                <c:pt idx="12346">
                  <c:v>41146.684722999998</c:v>
                </c:pt>
                <c:pt idx="12347">
                  <c:v>41146.685417000001</c:v>
                </c:pt>
                <c:pt idx="12348">
                  <c:v>41146.686112000003</c:v>
                </c:pt>
                <c:pt idx="12349">
                  <c:v>41146.686805999998</c:v>
                </c:pt>
                <c:pt idx="12350">
                  <c:v>41146.6875</c:v>
                </c:pt>
                <c:pt idx="12351">
                  <c:v>41146.688195000002</c:v>
                </c:pt>
                <c:pt idx="12352">
                  <c:v>41146.688888999997</c:v>
                </c:pt>
                <c:pt idx="12353">
                  <c:v>41146.689584</c:v>
                </c:pt>
                <c:pt idx="12354">
                  <c:v>41146.690278000002</c:v>
                </c:pt>
                <c:pt idx="12355">
                  <c:v>41146.690972999997</c:v>
                </c:pt>
                <c:pt idx="12356">
                  <c:v>41146.691666999999</c:v>
                </c:pt>
                <c:pt idx="12357">
                  <c:v>41146.692362000002</c:v>
                </c:pt>
                <c:pt idx="12358">
                  <c:v>41146.693055999996</c:v>
                </c:pt>
                <c:pt idx="12359">
                  <c:v>41146.693749999999</c:v>
                </c:pt>
                <c:pt idx="12360">
                  <c:v>41146.694445000001</c:v>
                </c:pt>
                <c:pt idx="12361">
                  <c:v>41146.695139000003</c:v>
                </c:pt>
                <c:pt idx="12362">
                  <c:v>41146.695833999998</c:v>
                </c:pt>
                <c:pt idx="12363">
                  <c:v>41146.696528</c:v>
                </c:pt>
                <c:pt idx="12364">
                  <c:v>41146.697223000003</c:v>
                </c:pt>
                <c:pt idx="12365">
                  <c:v>41146.697916999998</c:v>
                </c:pt>
                <c:pt idx="12366">
                  <c:v>41146.698612</c:v>
                </c:pt>
                <c:pt idx="12367">
                  <c:v>41146.699306000002</c:v>
                </c:pt>
                <c:pt idx="12368">
                  <c:v>41146.699999999997</c:v>
                </c:pt>
                <c:pt idx="12369">
                  <c:v>41146.700695</c:v>
                </c:pt>
                <c:pt idx="12370">
                  <c:v>41146.701389000002</c:v>
                </c:pt>
                <c:pt idx="12371">
                  <c:v>41146.702083999997</c:v>
                </c:pt>
                <c:pt idx="12372">
                  <c:v>41146.702777999999</c:v>
                </c:pt>
                <c:pt idx="12373">
                  <c:v>41146.703473000001</c:v>
                </c:pt>
                <c:pt idx="12374">
                  <c:v>41146.704167000004</c:v>
                </c:pt>
                <c:pt idx="12375">
                  <c:v>41146.704861999999</c:v>
                </c:pt>
                <c:pt idx="12376">
                  <c:v>41146.705556000001</c:v>
                </c:pt>
                <c:pt idx="12377">
                  <c:v>41146.706250000003</c:v>
                </c:pt>
                <c:pt idx="12378">
                  <c:v>41146.706944999998</c:v>
                </c:pt>
                <c:pt idx="12379">
                  <c:v>41146.707639</c:v>
                </c:pt>
                <c:pt idx="12380">
                  <c:v>41146.708334000003</c:v>
                </c:pt>
                <c:pt idx="12381">
                  <c:v>41146.709027999997</c:v>
                </c:pt>
                <c:pt idx="12382">
                  <c:v>41146.709723</c:v>
                </c:pt>
                <c:pt idx="12383">
                  <c:v>41146.710417000002</c:v>
                </c:pt>
                <c:pt idx="12384">
                  <c:v>41146.711111999997</c:v>
                </c:pt>
                <c:pt idx="12385">
                  <c:v>41146.711805999999</c:v>
                </c:pt>
                <c:pt idx="12386">
                  <c:v>41146.712500000001</c:v>
                </c:pt>
                <c:pt idx="12387">
                  <c:v>41146.713194999997</c:v>
                </c:pt>
                <c:pt idx="12388">
                  <c:v>41146.713888999999</c:v>
                </c:pt>
                <c:pt idx="12389">
                  <c:v>41146.714584000001</c:v>
                </c:pt>
                <c:pt idx="12390">
                  <c:v>41146.715278000003</c:v>
                </c:pt>
                <c:pt idx="12391">
                  <c:v>41146.715972999998</c:v>
                </c:pt>
                <c:pt idx="12392">
                  <c:v>41146.716667000001</c:v>
                </c:pt>
                <c:pt idx="12393">
                  <c:v>41146.717362000003</c:v>
                </c:pt>
                <c:pt idx="12394">
                  <c:v>41146.718055999998</c:v>
                </c:pt>
                <c:pt idx="12395">
                  <c:v>41146.71875</c:v>
                </c:pt>
                <c:pt idx="12396">
                  <c:v>41146.719445000002</c:v>
                </c:pt>
                <c:pt idx="12397">
                  <c:v>41146.720138999997</c:v>
                </c:pt>
                <c:pt idx="12398">
                  <c:v>41146.720834</c:v>
                </c:pt>
                <c:pt idx="12399">
                  <c:v>41146.721528000002</c:v>
                </c:pt>
                <c:pt idx="12400">
                  <c:v>41146.722222999997</c:v>
                </c:pt>
                <c:pt idx="12401">
                  <c:v>41146.722916999999</c:v>
                </c:pt>
                <c:pt idx="12402">
                  <c:v>41146.723612000002</c:v>
                </c:pt>
                <c:pt idx="12403">
                  <c:v>41146.724305999996</c:v>
                </c:pt>
                <c:pt idx="12404">
                  <c:v>41146.724999999999</c:v>
                </c:pt>
                <c:pt idx="12405">
                  <c:v>41146.725695000001</c:v>
                </c:pt>
                <c:pt idx="12406">
                  <c:v>41146.726389000003</c:v>
                </c:pt>
                <c:pt idx="12407">
                  <c:v>41146.727083999998</c:v>
                </c:pt>
                <c:pt idx="12408">
                  <c:v>41146.727778</c:v>
                </c:pt>
                <c:pt idx="12409">
                  <c:v>41146.728473000003</c:v>
                </c:pt>
                <c:pt idx="12410">
                  <c:v>41146.729166999998</c:v>
                </c:pt>
                <c:pt idx="12411">
                  <c:v>41146.729862</c:v>
                </c:pt>
                <c:pt idx="12412">
                  <c:v>41146.730556000002</c:v>
                </c:pt>
                <c:pt idx="12413">
                  <c:v>41146.731249999997</c:v>
                </c:pt>
                <c:pt idx="12414">
                  <c:v>41146.731945</c:v>
                </c:pt>
                <c:pt idx="12415">
                  <c:v>41146.732639000002</c:v>
                </c:pt>
                <c:pt idx="12416">
                  <c:v>41146.733333999997</c:v>
                </c:pt>
                <c:pt idx="12417">
                  <c:v>41146.734027999999</c:v>
                </c:pt>
                <c:pt idx="12418">
                  <c:v>41146.734723000001</c:v>
                </c:pt>
                <c:pt idx="12419">
                  <c:v>41146.735417000004</c:v>
                </c:pt>
                <c:pt idx="12420">
                  <c:v>41146.736111999999</c:v>
                </c:pt>
                <c:pt idx="12421">
                  <c:v>41146.736806000001</c:v>
                </c:pt>
                <c:pt idx="12422">
                  <c:v>41146.737500000003</c:v>
                </c:pt>
                <c:pt idx="12423">
                  <c:v>41146.738194999998</c:v>
                </c:pt>
                <c:pt idx="12424">
                  <c:v>41146.738889</c:v>
                </c:pt>
                <c:pt idx="12425">
                  <c:v>41146.739584000003</c:v>
                </c:pt>
                <c:pt idx="12426">
                  <c:v>41146.740277999997</c:v>
                </c:pt>
                <c:pt idx="12427">
                  <c:v>41146.740973</c:v>
                </c:pt>
                <c:pt idx="12428">
                  <c:v>41146.741667000002</c:v>
                </c:pt>
                <c:pt idx="12429">
                  <c:v>41146.742361999997</c:v>
                </c:pt>
                <c:pt idx="12430">
                  <c:v>41146.743055999999</c:v>
                </c:pt>
                <c:pt idx="12431">
                  <c:v>41146.743750000001</c:v>
                </c:pt>
                <c:pt idx="12432">
                  <c:v>41146.744444999997</c:v>
                </c:pt>
                <c:pt idx="12433">
                  <c:v>41146.745138999999</c:v>
                </c:pt>
                <c:pt idx="12434">
                  <c:v>41146.745834000001</c:v>
                </c:pt>
                <c:pt idx="12435">
                  <c:v>41146.746528000003</c:v>
                </c:pt>
                <c:pt idx="12436">
                  <c:v>41146.747222999998</c:v>
                </c:pt>
                <c:pt idx="12437">
                  <c:v>41146.747917000001</c:v>
                </c:pt>
                <c:pt idx="12438">
                  <c:v>41146.748612000003</c:v>
                </c:pt>
                <c:pt idx="12439">
                  <c:v>41146.749305999998</c:v>
                </c:pt>
                <c:pt idx="12440">
                  <c:v>41146.75</c:v>
                </c:pt>
                <c:pt idx="12441">
                  <c:v>41146.750695000002</c:v>
                </c:pt>
                <c:pt idx="12442">
                  <c:v>41146.751388999997</c:v>
                </c:pt>
                <c:pt idx="12443">
                  <c:v>41146.752084</c:v>
                </c:pt>
                <c:pt idx="12444">
                  <c:v>41146.752778000002</c:v>
                </c:pt>
                <c:pt idx="12445">
                  <c:v>41146.753472999997</c:v>
                </c:pt>
                <c:pt idx="12446">
                  <c:v>41146.754166999999</c:v>
                </c:pt>
                <c:pt idx="12447">
                  <c:v>41146.754862000002</c:v>
                </c:pt>
                <c:pt idx="12448">
                  <c:v>41146.755555999996</c:v>
                </c:pt>
                <c:pt idx="12449">
                  <c:v>41146.756249999999</c:v>
                </c:pt>
                <c:pt idx="12450">
                  <c:v>41146.756945000001</c:v>
                </c:pt>
                <c:pt idx="12451">
                  <c:v>41146.757639000003</c:v>
                </c:pt>
                <c:pt idx="12452">
                  <c:v>41146.758333999998</c:v>
                </c:pt>
                <c:pt idx="12453">
                  <c:v>41146.759028</c:v>
                </c:pt>
                <c:pt idx="12454">
                  <c:v>41146.759723000003</c:v>
                </c:pt>
                <c:pt idx="12455">
                  <c:v>41146.760416999998</c:v>
                </c:pt>
                <c:pt idx="12456">
                  <c:v>41146.761112</c:v>
                </c:pt>
                <c:pt idx="12457">
                  <c:v>41146.761806000002</c:v>
                </c:pt>
                <c:pt idx="12458">
                  <c:v>41146.762499999997</c:v>
                </c:pt>
                <c:pt idx="12459">
                  <c:v>41146.763195</c:v>
                </c:pt>
                <c:pt idx="12460">
                  <c:v>41146.763889000002</c:v>
                </c:pt>
                <c:pt idx="12461">
                  <c:v>41146.764583999997</c:v>
                </c:pt>
                <c:pt idx="12462">
                  <c:v>41146.765277999999</c:v>
                </c:pt>
                <c:pt idx="12463">
                  <c:v>41146.765973000001</c:v>
                </c:pt>
                <c:pt idx="12464">
                  <c:v>41146.766667000004</c:v>
                </c:pt>
                <c:pt idx="12465">
                  <c:v>41146.767361999999</c:v>
                </c:pt>
                <c:pt idx="12466">
                  <c:v>41146.768056000001</c:v>
                </c:pt>
                <c:pt idx="12467">
                  <c:v>41146.768750000003</c:v>
                </c:pt>
                <c:pt idx="12468">
                  <c:v>41146.769444999998</c:v>
                </c:pt>
                <c:pt idx="12469">
                  <c:v>41146.770139</c:v>
                </c:pt>
                <c:pt idx="12470">
                  <c:v>41146.770834000003</c:v>
                </c:pt>
                <c:pt idx="12471">
                  <c:v>41146.771527999997</c:v>
                </c:pt>
                <c:pt idx="12472">
                  <c:v>41146.772223</c:v>
                </c:pt>
                <c:pt idx="12473">
                  <c:v>41146.772917000002</c:v>
                </c:pt>
                <c:pt idx="12474">
                  <c:v>41146.773611999997</c:v>
                </c:pt>
                <c:pt idx="12475">
                  <c:v>41146.774305999999</c:v>
                </c:pt>
                <c:pt idx="12476">
                  <c:v>41146.775000000001</c:v>
                </c:pt>
                <c:pt idx="12477">
                  <c:v>41146.775694999997</c:v>
                </c:pt>
                <c:pt idx="12478">
                  <c:v>41146.776388999999</c:v>
                </c:pt>
                <c:pt idx="12479">
                  <c:v>41146.777084000001</c:v>
                </c:pt>
                <c:pt idx="12480">
                  <c:v>41146.777778000003</c:v>
                </c:pt>
                <c:pt idx="12481">
                  <c:v>41146.778472999998</c:v>
                </c:pt>
                <c:pt idx="12482">
                  <c:v>41146.779167000001</c:v>
                </c:pt>
                <c:pt idx="12483">
                  <c:v>41146.779862000003</c:v>
                </c:pt>
                <c:pt idx="12484">
                  <c:v>41146.780555999998</c:v>
                </c:pt>
                <c:pt idx="12485">
                  <c:v>41146.78125</c:v>
                </c:pt>
                <c:pt idx="12486">
                  <c:v>41146.781945000002</c:v>
                </c:pt>
                <c:pt idx="12487">
                  <c:v>41146.782638999997</c:v>
                </c:pt>
                <c:pt idx="12488">
                  <c:v>41146.783334</c:v>
                </c:pt>
                <c:pt idx="12489">
                  <c:v>41146.784028000002</c:v>
                </c:pt>
                <c:pt idx="12490">
                  <c:v>41146.784722999997</c:v>
                </c:pt>
                <c:pt idx="12491">
                  <c:v>41146.785416999999</c:v>
                </c:pt>
                <c:pt idx="12492">
                  <c:v>41146.786112000002</c:v>
                </c:pt>
                <c:pt idx="12493">
                  <c:v>41146.786805999996</c:v>
                </c:pt>
                <c:pt idx="12494">
                  <c:v>41146.787499999999</c:v>
                </c:pt>
                <c:pt idx="12495">
                  <c:v>41146.788195000001</c:v>
                </c:pt>
                <c:pt idx="12496">
                  <c:v>41146.788889000003</c:v>
                </c:pt>
                <c:pt idx="12497">
                  <c:v>41146.789583999998</c:v>
                </c:pt>
                <c:pt idx="12498">
                  <c:v>41146.790278</c:v>
                </c:pt>
                <c:pt idx="12499">
                  <c:v>41146.790973000003</c:v>
                </c:pt>
                <c:pt idx="12500">
                  <c:v>41146.791666999998</c:v>
                </c:pt>
                <c:pt idx="12501">
                  <c:v>41146.792362</c:v>
                </c:pt>
                <c:pt idx="12502">
                  <c:v>41146.793056000002</c:v>
                </c:pt>
                <c:pt idx="12503">
                  <c:v>41146.793749999997</c:v>
                </c:pt>
                <c:pt idx="12504">
                  <c:v>41146.794445</c:v>
                </c:pt>
                <c:pt idx="12505">
                  <c:v>41146.795139000002</c:v>
                </c:pt>
                <c:pt idx="12506">
                  <c:v>41146.795833999997</c:v>
                </c:pt>
                <c:pt idx="12507">
                  <c:v>41146.796527999999</c:v>
                </c:pt>
                <c:pt idx="12508">
                  <c:v>41146.797223000001</c:v>
                </c:pt>
                <c:pt idx="12509">
                  <c:v>41146.797917000004</c:v>
                </c:pt>
                <c:pt idx="12510">
                  <c:v>41146.798611999999</c:v>
                </c:pt>
                <c:pt idx="12511">
                  <c:v>41146.799306000001</c:v>
                </c:pt>
                <c:pt idx="12512">
                  <c:v>41146.800000000003</c:v>
                </c:pt>
                <c:pt idx="12513">
                  <c:v>41146.800694999998</c:v>
                </c:pt>
                <c:pt idx="12514">
                  <c:v>41146.801389</c:v>
                </c:pt>
                <c:pt idx="12515">
                  <c:v>41146.802084000003</c:v>
                </c:pt>
                <c:pt idx="12516">
                  <c:v>41146.802777999997</c:v>
                </c:pt>
                <c:pt idx="12517">
                  <c:v>41146.803473</c:v>
                </c:pt>
                <c:pt idx="12518">
                  <c:v>41146.804167000002</c:v>
                </c:pt>
                <c:pt idx="12519">
                  <c:v>41146.804861999997</c:v>
                </c:pt>
                <c:pt idx="12520">
                  <c:v>41146.805555999999</c:v>
                </c:pt>
                <c:pt idx="12521">
                  <c:v>41146.806250000001</c:v>
                </c:pt>
                <c:pt idx="12522">
                  <c:v>41146.806944999997</c:v>
                </c:pt>
                <c:pt idx="12523">
                  <c:v>41146.807638999999</c:v>
                </c:pt>
                <c:pt idx="12524">
                  <c:v>41146.808334000001</c:v>
                </c:pt>
                <c:pt idx="12525">
                  <c:v>41146.809028000003</c:v>
                </c:pt>
                <c:pt idx="12526">
                  <c:v>41146.809722999998</c:v>
                </c:pt>
                <c:pt idx="12527">
                  <c:v>41146.810417000001</c:v>
                </c:pt>
                <c:pt idx="12528">
                  <c:v>41146.811112000003</c:v>
                </c:pt>
                <c:pt idx="12529">
                  <c:v>41146.811805999998</c:v>
                </c:pt>
                <c:pt idx="12530">
                  <c:v>41146.8125</c:v>
                </c:pt>
                <c:pt idx="12531">
                  <c:v>41146.813195000002</c:v>
                </c:pt>
                <c:pt idx="12532">
                  <c:v>41146.813888999997</c:v>
                </c:pt>
                <c:pt idx="12533">
                  <c:v>41146.814584</c:v>
                </c:pt>
                <c:pt idx="12534">
                  <c:v>41146.815278000002</c:v>
                </c:pt>
                <c:pt idx="12535">
                  <c:v>41146.815972999997</c:v>
                </c:pt>
                <c:pt idx="12536">
                  <c:v>41146.816666999999</c:v>
                </c:pt>
                <c:pt idx="12537">
                  <c:v>41146.817362000002</c:v>
                </c:pt>
                <c:pt idx="12538">
                  <c:v>41146.818055999996</c:v>
                </c:pt>
                <c:pt idx="12539">
                  <c:v>41146.818749999999</c:v>
                </c:pt>
                <c:pt idx="12540">
                  <c:v>41146.819445000001</c:v>
                </c:pt>
                <c:pt idx="12541">
                  <c:v>41146.820139000003</c:v>
                </c:pt>
                <c:pt idx="12542">
                  <c:v>41146.820833999998</c:v>
                </c:pt>
                <c:pt idx="12543">
                  <c:v>41146.821528</c:v>
                </c:pt>
                <c:pt idx="12544">
                  <c:v>41146.822223000003</c:v>
                </c:pt>
                <c:pt idx="12545">
                  <c:v>41146.822916999998</c:v>
                </c:pt>
                <c:pt idx="12546">
                  <c:v>41146.823612</c:v>
                </c:pt>
                <c:pt idx="12547">
                  <c:v>41146.824306000002</c:v>
                </c:pt>
                <c:pt idx="12548">
                  <c:v>41146.824999999997</c:v>
                </c:pt>
                <c:pt idx="12549">
                  <c:v>41146.825695</c:v>
                </c:pt>
                <c:pt idx="12550">
                  <c:v>41146.826389000002</c:v>
                </c:pt>
                <c:pt idx="12551">
                  <c:v>41146.827083999997</c:v>
                </c:pt>
                <c:pt idx="12552">
                  <c:v>41146.827777999999</c:v>
                </c:pt>
                <c:pt idx="12553">
                  <c:v>41146.828473000001</c:v>
                </c:pt>
                <c:pt idx="12554">
                  <c:v>41146.829167000004</c:v>
                </c:pt>
                <c:pt idx="12555">
                  <c:v>41146.829861999999</c:v>
                </c:pt>
                <c:pt idx="12556">
                  <c:v>41146.830556000001</c:v>
                </c:pt>
                <c:pt idx="12557">
                  <c:v>41146.831250000003</c:v>
                </c:pt>
                <c:pt idx="12558">
                  <c:v>41146.831944999998</c:v>
                </c:pt>
                <c:pt idx="12559">
                  <c:v>41146.832639</c:v>
                </c:pt>
                <c:pt idx="12560">
                  <c:v>41146.833334000003</c:v>
                </c:pt>
                <c:pt idx="12561">
                  <c:v>41146.834027999997</c:v>
                </c:pt>
                <c:pt idx="12562">
                  <c:v>41146.834723</c:v>
                </c:pt>
                <c:pt idx="12563">
                  <c:v>41146.835417000002</c:v>
                </c:pt>
                <c:pt idx="12564">
                  <c:v>41146.836111999997</c:v>
                </c:pt>
                <c:pt idx="12565">
                  <c:v>41146.836805999999</c:v>
                </c:pt>
                <c:pt idx="12566">
                  <c:v>41146.837500000001</c:v>
                </c:pt>
                <c:pt idx="12567">
                  <c:v>41146.838194999997</c:v>
                </c:pt>
                <c:pt idx="12568">
                  <c:v>41146.838888999999</c:v>
                </c:pt>
                <c:pt idx="12569">
                  <c:v>41146.839584000001</c:v>
                </c:pt>
                <c:pt idx="12570">
                  <c:v>41146.840278000003</c:v>
                </c:pt>
                <c:pt idx="12571">
                  <c:v>41146.840972999998</c:v>
                </c:pt>
                <c:pt idx="12572">
                  <c:v>41146.841667000001</c:v>
                </c:pt>
                <c:pt idx="12573">
                  <c:v>41146.842362000003</c:v>
                </c:pt>
                <c:pt idx="12574">
                  <c:v>41146.843055999998</c:v>
                </c:pt>
                <c:pt idx="12575">
                  <c:v>41146.84375</c:v>
                </c:pt>
                <c:pt idx="12576">
                  <c:v>41146.844445000002</c:v>
                </c:pt>
                <c:pt idx="12577">
                  <c:v>41146.845138999997</c:v>
                </c:pt>
                <c:pt idx="12578">
                  <c:v>41146.845834</c:v>
                </c:pt>
                <c:pt idx="12579">
                  <c:v>41146.846528000002</c:v>
                </c:pt>
                <c:pt idx="12580">
                  <c:v>41146.847222999997</c:v>
                </c:pt>
                <c:pt idx="12581">
                  <c:v>41146.847916999999</c:v>
                </c:pt>
                <c:pt idx="12582">
                  <c:v>41146.848612000002</c:v>
                </c:pt>
                <c:pt idx="12583">
                  <c:v>41146.849305999996</c:v>
                </c:pt>
                <c:pt idx="12584">
                  <c:v>41146.85</c:v>
                </c:pt>
                <c:pt idx="12585">
                  <c:v>41146.850695000001</c:v>
                </c:pt>
                <c:pt idx="12586">
                  <c:v>41146.851389000003</c:v>
                </c:pt>
                <c:pt idx="12587">
                  <c:v>41146.852083999998</c:v>
                </c:pt>
                <c:pt idx="12588">
                  <c:v>41146.852778</c:v>
                </c:pt>
                <c:pt idx="12589">
                  <c:v>41146.853473000003</c:v>
                </c:pt>
                <c:pt idx="12590">
                  <c:v>41146.854166999998</c:v>
                </c:pt>
                <c:pt idx="12591">
                  <c:v>41146.854862</c:v>
                </c:pt>
                <c:pt idx="12592">
                  <c:v>41146.855556000002</c:v>
                </c:pt>
                <c:pt idx="12593">
                  <c:v>41146.856249999997</c:v>
                </c:pt>
                <c:pt idx="12594">
                  <c:v>41146.856945</c:v>
                </c:pt>
                <c:pt idx="12595">
                  <c:v>41146.857639000002</c:v>
                </c:pt>
                <c:pt idx="12596">
                  <c:v>41146.858333999997</c:v>
                </c:pt>
                <c:pt idx="12597">
                  <c:v>41146.859027999999</c:v>
                </c:pt>
                <c:pt idx="12598">
                  <c:v>41146.859723000001</c:v>
                </c:pt>
                <c:pt idx="12599">
                  <c:v>41146.860417000004</c:v>
                </c:pt>
                <c:pt idx="12600">
                  <c:v>41146.861111999999</c:v>
                </c:pt>
                <c:pt idx="12601">
                  <c:v>41146.861806000001</c:v>
                </c:pt>
                <c:pt idx="12602">
                  <c:v>41146.862500000003</c:v>
                </c:pt>
                <c:pt idx="12603">
                  <c:v>41146.863194999998</c:v>
                </c:pt>
                <c:pt idx="12604">
                  <c:v>41146.863889</c:v>
                </c:pt>
                <c:pt idx="12605">
                  <c:v>41146.864584000003</c:v>
                </c:pt>
                <c:pt idx="12606">
                  <c:v>41146.865277999997</c:v>
                </c:pt>
                <c:pt idx="12607">
                  <c:v>41146.865973</c:v>
                </c:pt>
                <c:pt idx="12608">
                  <c:v>41146.866667000002</c:v>
                </c:pt>
                <c:pt idx="12609">
                  <c:v>41146.867361999997</c:v>
                </c:pt>
                <c:pt idx="12610">
                  <c:v>41146.868055999999</c:v>
                </c:pt>
                <c:pt idx="12611">
                  <c:v>41146.868750000001</c:v>
                </c:pt>
                <c:pt idx="12612">
                  <c:v>41146.869444999997</c:v>
                </c:pt>
                <c:pt idx="12613">
                  <c:v>41146.870138999999</c:v>
                </c:pt>
                <c:pt idx="12614">
                  <c:v>41146.870834000001</c:v>
                </c:pt>
                <c:pt idx="12615">
                  <c:v>41146.871528000003</c:v>
                </c:pt>
                <c:pt idx="12616">
                  <c:v>41146.872222999998</c:v>
                </c:pt>
                <c:pt idx="12617">
                  <c:v>41146.872917000001</c:v>
                </c:pt>
                <c:pt idx="12618">
                  <c:v>41146.873612000003</c:v>
                </c:pt>
                <c:pt idx="12619">
                  <c:v>41146.874305999998</c:v>
                </c:pt>
                <c:pt idx="12620">
                  <c:v>41146.875</c:v>
                </c:pt>
                <c:pt idx="12621">
                  <c:v>41146.875695000002</c:v>
                </c:pt>
                <c:pt idx="12622">
                  <c:v>41146.876388999997</c:v>
                </c:pt>
                <c:pt idx="12623">
                  <c:v>41146.877084</c:v>
                </c:pt>
                <c:pt idx="12624">
                  <c:v>41146.877778000002</c:v>
                </c:pt>
                <c:pt idx="12625">
                  <c:v>41146.878472999997</c:v>
                </c:pt>
                <c:pt idx="12626">
                  <c:v>41146.879166999999</c:v>
                </c:pt>
                <c:pt idx="12627">
                  <c:v>41146.879862000002</c:v>
                </c:pt>
                <c:pt idx="12628">
                  <c:v>41146.880555999996</c:v>
                </c:pt>
                <c:pt idx="12629">
                  <c:v>41146.881249999999</c:v>
                </c:pt>
                <c:pt idx="12630">
                  <c:v>41146.881945000001</c:v>
                </c:pt>
                <c:pt idx="12631">
                  <c:v>41146.882639000003</c:v>
                </c:pt>
                <c:pt idx="12632">
                  <c:v>41146.883333999998</c:v>
                </c:pt>
                <c:pt idx="12633">
                  <c:v>41146.884028</c:v>
                </c:pt>
                <c:pt idx="12634">
                  <c:v>41146.884723000003</c:v>
                </c:pt>
                <c:pt idx="12635">
                  <c:v>41146.885416999998</c:v>
                </c:pt>
                <c:pt idx="12636">
                  <c:v>41146.886112</c:v>
                </c:pt>
                <c:pt idx="12637">
                  <c:v>41146.886806000002</c:v>
                </c:pt>
                <c:pt idx="12638">
                  <c:v>41146.887499999997</c:v>
                </c:pt>
                <c:pt idx="12639">
                  <c:v>41146.888195</c:v>
                </c:pt>
                <c:pt idx="12640">
                  <c:v>41146.888889000002</c:v>
                </c:pt>
                <c:pt idx="12641">
                  <c:v>41146.889583999997</c:v>
                </c:pt>
                <c:pt idx="12642">
                  <c:v>41146.890277999999</c:v>
                </c:pt>
                <c:pt idx="12643">
                  <c:v>41146.890973000001</c:v>
                </c:pt>
                <c:pt idx="12644">
                  <c:v>41146.891667000004</c:v>
                </c:pt>
                <c:pt idx="12645">
                  <c:v>41146.892361999999</c:v>
                </c:pt>
                <c:pt idx="12646">
                  <c:v>41146.893056000001</c:v>
                </c:pt>
                <c:pt idx="12647">
                  <c:v>41146.893750000003</c:v>
                </c:pt>
                <c:pt idx="12648">
                  <c:v>41146.894444999998</c:v>
                </c:pt>
                <c:pt idx="12649">
                  <c:v>41146.895139</c:v>
                </c:pt>
                <c:pt idx="12650">
                  <c:v>41146.895834000003</c:v>
                </c:pt>
                <c:pt idx="12651">
                  <c:v>41146.896527999997</c:v>
                </c:pt>
                <c:pt idx="12652">
                  <c:v>41146.897223</c:v>
                </c:pt>
                <c:pt idx="12653">
                  <c:v>41146.897917000002</c:v>
                </c:pt>
                <c:pt idx="12654">
                  <c:v>41146.898611999997</c:v>
                </c:pt>
                <c:pt idx="12655">
                  <c:v>41146.899305999999</c:v>
                </c:pt>
                <c:pt idx="12656">
                  <c:v>41146.9</c:v>
                </c:pt>
                <c:pt idx="12657">
                  <c:v>41146.900694999997</c:v>
                </c:pt>
                <c:pt idx="12658">
                  <c:v>41146.901388999999</c:v>
                </c:pt>
                <c:pt idx="12659">
                  <c:v>41146.902084000001</c:v>
                </c:pt>
                <c:pt idx="12660">
                  <c:v>41146.902778000003</c:v>
                </c:pt>
                <c:pt idx="12661">
                  <c:v>41146.903472999998</c:v>
                </c:pt>
                <c:pt idx="12662">
                  <c:v>41146.904167000001</c:v>
                </c:pt>
                <c:pt idx="12663">
                  <c:v>41146.904862000003</c:v>
                </c:pt>
                <c:pt idx="12664">
                  <c:v>41146.905555999998</c:v>
                </c:pt>
                <c:pt idx="12665">
                  <c:v>41146.90625</c:v>
                </c:pt>
                <c:pt idx="12666">
                  <c:v>41146.906945000002</c:v>
                </c:pt>
                <c:pt idx="12667">
                  <c:v>41146.907638999997</c:v>
                </c:pt>
                <c:pt idx="12668">
                  <c:v>41146.908334</c:v>
                </c:pt>
                <c:pt idx="12669">
                  <c:v>41146.909028000002</c:v>
                </c:pt>
                <c:pt idx="12670">
                  <c:v>41146.909722999997</c:v>
                </c:pt>
                <c:pt idx="12671">
                  <c:v>41146.910416999999</c:v>
                </c:pt>
                <c:pt idx="12672">
                  <c:v>41146.911112000002</c:v>
                </c:pt>
                <c:pt idx="12673">
                  <c:v>41146.911805999996</c:v>
                </c:pt>
                <c:pt idx="12674">
                  <c:v>41146.912499999999</c:v>
                </c:pt>
                <c:pt idx="12675">
                  <c:v>41146.913195000001</c:v>
                </c:pt>
                <c:pt idx="12676">
                  <c:v>41146.913889000003</c:v>
                </c:pt>
                <c:pt idx="12677">
                  <c:v>41146.914583999998</c:v>
                </c:pt>
                <c:pt idx="12678">
                  <c:v>41146.915278</c:v>
                </c:pt>
                <c:pt idx="12679">
                  <c:v>41146.915973000003</c:v>
                </c:pt>
                <c:pt idx="12680">
                  <c:v>41146.916666999998</c:v>
                </c:pt>
                <c:pt idx="12681">
                  <c:v>41146.917362</c:v>
                </c:pt>
                <c:pt idx="12682">
                  <c:v>41146.918056000002</c:v>
                </c:pt>
                <c:pt idx="12683">
                  <c:v>41146.918749999997</c:v>
                </c:pt>
                <c:pt idx="12684">
                  <c:v>41146.919445</c:v>
                </c:pt>
                <c:pt idx="12685">
                  <c:v>41146.920139000002</c:v>
                </c:pt>
                <c:pt idx="12686">
                  <c:v>41146.920833999997</c:v>
                </c:pt>
                <c:pt idx="12687">
                  <c:v>41146.921527999999</c:v>
                </c:pt>
                <c:pt idx="12688">
                  <c:v>41146.922223000001</c:v>
                </c:pt>
                <c:pt idx="12689">
                  <c:v>41146.922917000004</c:v>
                </c:pt>
                <c:pt idx="12690">
                  <c:v>41146.923611999999</c:v>
                </c:pt>
                <c:pt idx="12691">
                  <c:v>41146.924306000001</c:v>
                </c:pt>
                <c:pt idx="12692">
                  <c:v>41146.925000000003</c:v>
                </c:pt>
                <c:pt idx="12693">
                  <c:v>41146.925694999998</c:v>
                </c:pt>
                <c:pt idx="12694">
                  <c:v>41146.926389</c:v>
                </c:pt>
                <c:pt idx="12695">
                  <c:v>41146.927084000003</c:v>
                </c:pt>
                <c:pt idx="12696">
                  <c:v>41146.927777999997</c:v>
                </c:pt>
                <c:pt idx="12697">
                  <c:v>41146.928473</c:v>
                </c:pt>
                <c:pt idx="12698">
                  <c:v>41146.929167000002</c:v>
                </c:pt>
                <c:pt idx="12699">
                  <c:v>41146.929861999997</c:v>
                </c:pt>
                <c:pt idx="12700">
                  <c:v>41146.930555999999</c:v>
                </c:pt>
                <c:pt idx="12701">
                  <c:v>41146.931250000001</c:v>
                </c:pt>
                <c:pt idx="12702">
                  <c:v>41146.931944999997</c:v>
                </c:pt>
                <c:pt idx="12703">
                  <c:v>41146.932638999999</c:v>
                </c:pt>
                <c:pt idx="12704">
                  <c:v>41146.933334000001</c:v>
                </c:pt>
                <c:pt idx="12705">
                  <c:v>41146.934028000003</c:v>
                </c:pt>
                <c:pt idx="12706">
                  <c:v>41146.934722999998</c:v>
                </c:pt>
                <c:pt idx="12707">
                  <c:v>41146.935417000001</c:v>
                </c:pt>
                <c:pt idx="12708">
                  <c:v>41146.936112000003</c:v>
                </c:pt>
                <c:pt idx="12709">
                  <c:v>41146.936805999998</c:v>
                </c:pt>
                <c:pt idx="12710">
                  <c:v>41146.9375</c:v>
                </c:pt>
                <c:pt idx="12711">
                  <c:v>41146.938195000002</c:v>
                </c:pt>
                <c:pt idx="12712">
                  <c:v>41146.938888999997</c:v>
                </c:pt>
                <c:pt idx="12713">
                  <c:v>41146.939584</c:v>
                </c:pt>
                <c:pt idx="12714">
                  <c:v>41146.940278000002</c:v>
                </c:pt>
                <c:pt idx="12715">
                  <c:v>41146.940972999997</c:v>
                </c:pt>
                <c:pt idx="12716">
                  <c:v>41146.941666999999</c:v>
                </c:pt>
                <c:pt idx="12717">
                  <c:v>41146.942362000002</c:v>
                </c:pt>
                <c:pt idx="12718">
                  <c:v>41146.943055999996</c:v>
                </c:pt>
                <c:pt idx="12719">
                  <c:v>41146.943749999999</c:v>
                </c:pt>
                <c:pt idx="12720">
                  <c:v>41146.944445000001</c:v>
                </c:pt>
                <c:pt idx="12721">
                  <c:v>41146.945139000003</c:v>
                </c:pt>
                <c:pt idx="12722">
                  <c:v>41146.945833999998</c:v>
                </c:pt>
                <c:pt idx="12723">
                  <c:v>41146.946528</c:v>
                </c:pt>
                <c:pt idx="12724">
                  <c:v>41146.947223000003</c:v>
                </c:pt>
                <c:pt idx="12725">
                  <c:v>41146.947916999998</c:v>
                </c:pt>
                <c:pt idx="12726">
                  <c:v>41146.948612</c:v>
                </c:pt>
                <c:pt idx="12727">
                  <c:v>41146.949306000002</c:v>
                </c:pt>
                <c:pt idx="12728">
                  <c:v>41146.949999999997</c:v>
                </c:pt>
                <c:pt idx="12729">
                  <c:v>41146.950695</c:v>
                </c:pt>
                <c:pt idx="12730">
                  <c:v>41146.951389000002</c:v>
                </c:pt>
                <c:pt idx="12731">
                  <c:v>41146.952083999997</c:v>
                </c:pt>
                <c:pt idx="12732">
                  <c:v>41146.952777999999</c:v>
                </c:pt>
                <c:pt idx="12733">
                  <c:v>41146.953473000001</c:v>
                </c:pt>
                <c:pt idx="12734">
                  <c:v>41146.954167000004</c:v>
                </c:pt>
                <c:pt idx="12735">
                  <c:v>41146.954861999999</c:v>
                </c:pt>
                <c:pt idx="12736">
                  <c:v>41146.955556000001</c:v>
                </c:pt>
                <c:pt idx="12737">
                  <c:v>41146.956250000003</c:v>
                </c:pt>
                <c:pt idx="12738">
                  <c:v>41146.956944999998</c:v>
                </c:pt>
                <c:pt idx="12739">
                  <c:v>41146.957639</c:v>
                </c:pt>
                <c:pt idx="12740">
                  <c:v>41146.958334000003</c:v>
                </c:pt>
                <c:pt idx="12741">
                  <c:v>41146.959027999997</c:v>
                </c:pt>
                <c:pt idx="12742">
                  <c:v>41146.959723</c:v>
                </c:pt>
                <c:pt idx="12743">
                  <c:v>41146.960417000002</c:v>
                </c:pt>
                <c:pt idx="12744">
                  <c:v>41146.961111999997</c:v>
                </c:pt>
                <c:pt idx="12745">
                  <c:v>41146.961805999999</c:v>
                </c:pt>
                <c:pt idx="12746">
                  <c:v>41146.962500000001</c:v>
                </c:pt>
                <c:pt idx="12747">
                  <c:v>41146.963194999997</c:v>
                </c:pt>
                <c:pt idx="12748">
                  <c:v>41146.963888999999</c:v>
                </c:pt>
                <c:pt idx="12749">
                  <c:v>41146.964584000001</c:v>
                </c:pt>
                <c:pt idx="12750">
                  <c:v>41146.965278000003</c:v>
                </c:pt>
                <c:pt idx="12751">
                  <c:v>41146.965972999998</c:v>
                </c:pt>
                <c:pt idx="12752">
                  <c:v>41146.966667000001</c:v>
                </c:pt>
                <c:pt idx="12753">
                  <c:v>41146.967362000003</c:v>
                </c:pt>
                <c:pt idx="12754">
                  <c:v>41146.968055999998</c:v>
                </c:pt>
                <c:pt idx="12755">
                  <c:v>41146.96875</c:v>
                </c:pt>
                <c:pt idx="12756">
                  <c:v>41146.969445000002</c:v>
                </c:pt>
                <c:pt idx="12757">
                  <c:v>41146.970138999997</c:v>
                </c:pt>
                <c:pt idx="12758">
                  <c:v>41146.970834</c:v>
                </c:pt>
                <c:pt idx="12759">
                  <c:v>41146.971528000002</c:v>
                </c:pt>
                <c:pt idx="12760">
                  <c:v>41146.972222999997</c:v>
                </c:pt>
                <c:pt idx="12761">
                  <c:v>41146.972916999999</c:v>
                </c:pt>
                <c:pt idx="12762">
                  <c:v>41146.973612000002</c:v>
                </c:pt>
                <c:pt idx="12763">
                  <c:v>41146.974305999996</c:v>
                </c:pt>
                <c:pt idx="12764">
                  <c:v>41146.974999999999</c:v>
                </c:pt>
                <c:pt idx="12765">
                  <c:v>41146.975695000001</c:v>
                </c:pt>
                <c:pt idx="12766">
                  <c:v>41146.976389000003</c:v>
                </c:pt>
                <c:pt idx="12767">
                  <c:v>41146.977083999998</c:v>
                </c:pt>
                <c:pt idx="12768">
                  <c:v>41146.977778</c:v>
                </c:pt>
                <c:pt idx="12769">
                  <c:v>41146.978473000003</c:v>
                </c:pt>
                <c:pt idx="12770">
                  <c:v>41146.979166999998</c:v>
                </c:pt>
                <c:pt idx="12771">
                  <c:v>41146.979862</c:v>
                </c:pt>
                <c:pt idx="12772">
                  <c:v>41146.980556000002</c:v>
                </c:pt>
                <c:pt idx="12773">
                  <c:v>41146.981249999997</c:v>
                </c:pt>
                <c:pt idx="12774">
                  <c:v>41146.981945</c:v>
                </c:pt>
                <c:pt idx="12775">
                  <c:v>41146.982639000002</c:v>
                </c:pt>
                <c:pt idx="12776">
                  <c:v>41146.983333999997</c:v>
                </c:pt>
                <c:pt idx="12777">
                  <c:v>41146.984027999999</c:v>
                </c:pt>
                <c:pt idx="12778">
                  <c:v>41146.984723000001</c:v>
                </c:pt>
                <c:pt idx="12779">
                  <c:v>41146.985417000004</c:v>
                </c:pt>
                <c:pt idx="12780">
                  <c:v>41146.986111999999</c:v>
                </c:pt>
                <c:pt idx="12781">
                  <c:v>41146.986806000001</c:v>
                </c:pt>
                <c:pt idx="12782">
                  <c:v>41146.987500000003</c:v>
                </c:pt>
                <c:pt idx="12783">
                  <c:v>41146.988194999998</c:v>
                </c:pt>
                <c:pt idx="12784">
                  <c:v>41146.988889</c:v>
                </c:pt>
                <c:pt idx="12785">
                  <c:v>41146.989584000003</c:v>
                </c:pt>
                <c:pt idx="12786">
                  <c:v>41146.990277999997</c:v>
                </c:pt>
                <c:pt idx="12787">
                  <c:v>41146.990973</c:v>
                </c:pt>
                <c:pt idx="12788">
                  <c:v>41146.991667000002</c:v>
                </c:pt>
                <c:pt idx="12789">
                  <c:v>41146.992361999997</c:v>
                </c:pt>
                <c:pt idx="12790">
                  <c:v>41146.993055999999</c:v>
                </c:pt>
                <c:pt idx="12791">
                  <c:v>41146.993750000001</c:v>
                </c:pt>
                <c:pt idx="12792">
                  <c:v>41146.994444999997</c:v>
                </c:pt>
                <c:pt idx="12793">
                  <c:v>41146.995138999999</c:v>
                </c:pt>
                <c:pt idx="12794">
                  <c:v>41146.995834000001</c:v>
                </c:pt>
                <c:pt idx="12795">
                  <c:v>41146.996528000003</c:v>
                </c:pt>
                <c:pt idx="12796">
                  <c:v>41146.997222999998</c:v>
                </c:pt>
                <c:pt idx="12797">
                  <c:v>41146.997917000001</c:v>
                </c:pt>
                <c:pt idx="12798">
                  <c:v>41146.998612000003</c:v>
                </c:pt>
                <c:pt idx="12799">
                  <c:v>41146.999305999998</c:v>
                </c:pt>
                <c:pt idx="12800">
                  <c:v>41147</c:v>
                </c:pt>
                <c:pt idx="12801">
                  <c:v>41147.000695000002</c:v>
                </c:pt>
                <c:pt idx="12802">
                  <c:v>41147.001388999997</c:v>
                </c:pt>
                <c:pt idx="12803">
                  <c:v>41147.002084</c:v>
                </c:pt>
                <c:pt idx="12804">
                  <c:v>41147.002778000002</c:v>
                </c:pt>
                <c:pt idx="12805">
                  <c:v>41147.003472999997</c:v>
                </c:pt>
                <c:pt idx="12806">
                  <c:v>41147.004166999999</c:v>
                </c:pt>
                <c:pt idx="12807">
                  <c:v>41147.004862000002</c:v>
                </c:pt>
                <c:pt idx="12808">
                  <c:v>41147.005555999996</c:v>
                </c:pt>
                <c:pt idx="12809">
                  <c:v>41147.006249999999</c:v>
                </c:pt>
                <c:pt idx="12810">
                  <c:v>41147.006945000001</c:v>
                </c:pt>
                <c:pt idx="12811">
                  <c:v>41147.007639000003</c:v>
                </c:pt>
                <c:pt idx="12812">
                  <c:v>41147.008333999998</c:v>
                </c:pt>
                <c:pt idx="12813">
                  <c:v>41147.009028</c:v>
                </c:pt>
                <c:pt idx="12814">
                  <c:v>41147.009723000003</c:v>
                </c:pt>
                <c:pt idx="12815">
                  <c:v>41147.010416999998</c:v>
                </c:pt>
                <c:pt idx="12816">
                  <c:v>41147.011112</c:v>
                </c:pt>
                <c:pt idx="12817">
                  <c:v>41147.011806000002</c:v>
                </c:pt>
                <c:pt idx="12818">
                  <c:v>41147.012499999997</c:v>
                </c:pt>
                <c:pt idx="12819">
                  <c:v>41147.013195</c:v>
                </c:pt>
                <c:pt idx="12820">
                  <c:v>41147.013889000002</c:v>
                </c:pt>
                <c:pt idx="12821">
                  <c:v>41147.014583999997</c:v>
                </c:pt>
                <c:pt idx="12822">
                  <c:v>41147.015277999999</c:v>
                </c:pt>
                <c:pt idx="12823">
                  <c:v>41147.015973000001</c:v>
                </c:pt>
                <c:pt idx="12824">
                  <c:v>41147.016667000004</c:v>
                </c:pt>
                <c:pt idx="12825">
                  <c:v>41147.017361999999</c:v>
                </c:pt>
                <c:pt idx="12826">
                  <c:v>41147.018056000001</c:v>
                </c:pt>
                <c:pt idx="12827">
                  <c:v>41147.018750000003</c:v>
                </c:pt>
                <c:pt idx="12828">
                  <c:v>41147.019444999998</c:v>
                </c:pt>
                <c:pt idx="12829">
                  <c:v>41147.020139</c:v>
                </c:pt>
                <c:pt idx="12830">
                  <c:v>41147.020834000003</c:v>
                </c:pt>
                <c:pt idx="12831">
                  <c:v>41147.021527999997</c:v>
                </c:pt>
                <c:pt idx="12832">
                  <c:v>41147.022223</c:v>
                </c:pt>
                <c:pt idx="12833">
                  <c:v>41147.022917000002</c:v>
                </c:pt>
                <c:pt idx="12834">
                  <c:v>41147.023611999997</c:v>
                </c:pt>
                <c:pt idx="12835">
                  <c:v>41147.024305999999</c:v>
                </c:pt>
                <c:pt idx="12836">
                  <c:v>41147.025000000001</c:v>
                </c:pt>
                <c:pt idx="12837">
                  <c:v>41147.025694999997</c:v>
                </c:pt>
                <c:pt idx="12838">
                  <c:v>41147.026388999999</c:v>
                </c:pt>
                <c:pt idx="12839">
                  <c:v>41147.027084000001</c:v>
                </c:pt>
                <c:pt idx="12840">
                  <c:v>41147.027778000003</c:v>
                </c:pt>
                <c:pt idx="12841">
                  <c:v>41147.028472999998</c:v>
                </c:pt>
                <c:pt idx="12842">
                  <c:v>41147.029167000001</c:v>
                </c:pt>
                <c:pt idx="12843">
                  <c:v>41147.029862000003</c:v>
                </c:pt>
                <c:pt idx="12844">
                  <c:v>41147.030555999998</c:v>
                </c:pt>
                <c:pt idx="12845">
                  <c:v>41147.03125</c:v>
                </c:pt>
                <c:pt idx="12846">
                  <c:v>41147.031945000002</c:v>
                </c:pt>
                <c:pt idx="12847">
                  <c:v>41147.032638999997</c:v>
                </c:pt>
                <c:pt idx="12848">
                  <c:v>41147.033334</c:v>
                </c:pt>
                <c:pt idx="12849">
                  <c:v>41147.034028000002</c:v>
                </c:pt>
                <c:pt idx="12850">
                  <c:v>41147.034722999997</c:v>
                </c:pt>
                <c:pt idx="12851">
                  <c:v>41147.035416999999</c:v>
                </c:pt>
                <c:pt idx="12852">
                  <c:v>41147.036112000002</c:v>
                </c:pt>
                <c:pt idx="12853">
                  <c:v>41147.036805999996</c:v>
                </c:pt>
                <c:pt idx="12854">
                  <c:v>41147.037499999999</c:v>
                </c:pt>
                <c:pt idx="12855">
                  <c:v>41147.038195000001</c:v>
                </c:pt>
                <c:pt idx="12856">
                  <c:v>41147.038889000003</c:v>
                </c:pt>
                <c:pt idx="12857">
                  <c:v>41147.039583999998</c:v>
                </c:pt>
                <c:pt idx="12858">
                  <c:v>41147.040278</c:v>
                </c:pt>
                <c:pt idx="12859">
                  <c:v>41147.040973000003</c:v>
                </c:pt>
                <c:pt idx="12860">
                  <c:v>41147.041666999998</c:v>
                </c:pt>
                <c:pt idx="12861">
                  <c:v>41147.042362</c:v>
                </c:pt>
                <c:pt idx="12862">
                  <c:v>41147.043056000002</c:v>
                </c:pt>
                <c:pt idx="12863">
                  <c:v>41147.043749999997</c:v>
                </c:pt>
                <c:pt idx="12864">
                  <c:v>41147.044445</c:v>
                </c:pt>
                <c:pt idx="12865">
                  <c:v>41147.045139000002</c:v>
                </c:pt>
                <c:pt idx="12866">
                  <c:v>41147.045833999997</c:v>
                </c:pt>
                <c:pt idx="12867">
                  <c:v>41147.046527999999</c:v>
                </c:pt>
                <c:pt idx="12868">
                  <c:v>41147.047223000001</c:v>
                </c:pt>
                <c:pt idx="12869">
                  <c:v>41147.047917000004</c:v>
                </c:pt>
                <c:pt idx="12870">
                  <c:v>41147.048611999999</c:v>
                </c:pt>
                <c:pt idx="12871">
                  <c:v>41147.049306000001</c:v>
                </c:pt>
                <c:pt idx="12872">
                  <c:v>41147.050000000003</c:v>
                </c:pt>
                <c:pt idx="12873">
                  <c:v>41147.050694999998</c:v>
                </c:pt>
                <c:pt idx="12874">
                  <c:v>41147.051389</c:v>
                </c:pt>
                <c:pt idx="12875">
                  <c:v>41147.052084000003</c:v>
                </c:pt>
                <c:pt idx="12876">
                  <c:v>41147.052777999997</c:v>
                </c:pt>
                <c:pt idx="12877">
                  <c:v>41147.053473</c:v>
                </c:pt>
                <c:pt idx="12878">
                  <c:v>41147.054167000002</c:v>
                </c:pt>
                <c:pt idx="12879">
                  <c:v>41147.054861999997</c:v>
                </c:pt>
                <c:pt idx="12880">
                  <c:v>41147.055555999999</c:v>
                </c:pt>
                <c:pt idx="12881">
                  <c:v>41147.056250000001</c:v>
                </c:pt>
                <c:pt idx="12882">
                  <c:v>41147.056944999997</c:v>
                </c:pt>
                <c:pt idx="12883">
                  <c:v>41147.057638999999</c:v>
                </c:pt>
                <c:pt idx="12884">
                  <c:v>41147.058334000001</c:v>
                </c:pt>
                <c:pt idx="12885">
                  <c:v>41147.059028000003</c:v>
                </c:pt>
                <c:pt idx="12886">
                  <c:v>41147.059722999998</c:v>
                </c:pt>
                <c:pt idx="12887">
                  <c:v>41147.060417000001</c:v>
                </c:pt>
                <c:pt idx="12888">
                  <c:v>41147.061112000003</c:v>
                </c:pt>
                <c:pt idx="12889">
                  <c:v>41147.061805999998</c:v>
                </c:pt>
                <c:pt idx="12890">
                  <c:v>41147.0625</c:v>
                </c:pt>
                <c:pt idx="12891">
                  <c:v>41147.063195000002</c:v>
                </c:pt>
                <c:pt idx="12892">
                  <c:v>41147.063888999997</c:v>
                </c:pt>
                <c:pt idx="12893">
                  <c:v>41147.064584</c:v>
                </c:pt>
                <c:pt idx="12894">
                  <c:v>41147.065278000002</c:v>
                </c:pt>
                <c:pt idx="12895">
                  <c:v>41147.065972999997</c:v>
                </c:pt>
                <c:pt idx="12896">
                  <c:v>41147.066666999999</c:v>
                </c:pt>
                <c:pt idx="12897">
                  <c:v>41147.067362000002</c:v>
                </c:pt>
                <c:pt idx="12898">
                  <c:v>41147.068055999996</c:v>
                </c:pt>
                <c:pt idx="12899">
                  <c:v>41147.068749999999</c:v>
                </c:pt>
                <c:pt idx="12900">
                  <c:v>41147.069445000001</c:v>
                </c:pt>
                <c:pt idx="12901">
                  <c:v>41147.070139000003</c:v>
                </c:pt>
                <c:pt idx="12902">
                  <c:v>41147.070833999998</c:v>
                </c:pt>
                <c:pt idx="12903">
                  <c:v>41147.071528</c:v>
                </c:pt>
                <c:pt idx="12904">
                  <c:v>41147.072223000003</c:v>
                </c:pt>
                <c:pt idx="12905">
                  <c:v>41147.072916999998</c:v>
                </c:pt>
                <c:pt idx="12906">
                  <c:v>41147.073612</c:v>
                </c:pt>
                <c:pt idx="12907">
                  <c:v>41147.074306000002</c:v>
                </c:pt>
                <c:pt idx="12908">
                  <c:v>41147.074999999997</c:v>
                </c:pt>
                <c:pt idx="12909">
                  <c:v>41147.075695</c:v>
                </c:pt>
                <c:pt idx="12910">
                  <c:v>41147.076389000002</c:v>
                </c:pt>
                <c:pt idx="12911">
                  <c:v>41147.077083999997</c:v>
                </c:pt>
                <c:pt idx="12912">
                  <c:v>41147.077777999999</c:v>
                </c:pt>
                <c:pt idx="12913">
                  <c:v>41147.078473000001</c:v>
                </c:pt>
                <c:pt idx="12914">
                  <c:v>41147.079167000004</c:v>
                </c:pt>
                <c:pt idx="12915">
                  <c:v>41147.079861999999</c:v>
                </c:pt>
                <c:pt idx="12916">
                  <c:v>41147.080556000001</c:v>
                </c:pt>
                <c:pt idx="12917">
                  <c:v>41147.081250000003</c:v>
                </c:pt>
                <c:pt idx="12918">
                  <c:v>41147.081944999998</c:v>
                </c:pt>
                <c:pt idx="12919">
                  <c:v>41147.082639</c:v>
                </c:pt>
                <c:pt idx="12920">
                  <c:v>41147.083334000003</c:v>
                </c:pt>
                <c:pt idx="12921">
                  <c:v>41147.084027999997</c:v>
                </c:pt>
                <c:pt idx="12922">
                  <c:v>41147.084723</c:v>
                </c:pt>
                <c:pt idx="12923">
                  <c:v>41147.085417000002</c:v>
                </c:pt>
                <c:pt idx="12924">
                  <c:v>41147.086111999997</c:v>
                </c:pt>
                <c:pt idx="12925">
                  <c:v>41147.086805999999</c:v>
                </c:pt>
                <c:pt idx="12926">
                  <c:v>41147.087500000001</c:v>
                </c:pt>
                <c:pt idx="12927">
                  <c:v>41147.088194999997</c:v>
                </c:pt>
                <c:pt idx="12928">
                  <c:v>41147.088888999999</c:v>
                </c:pt>
                <c:pt idx="12929">
                  <c:v>41147.089584000001</c:v>
                </c:pt>
                <c:pt idx="12930">
                  <c:v>41147.090278000003</c:v>
                </c:pt>
                <c:pt idx="12931">
                  <c:v>41147.090972999998</c:v>
                </c:pt>
                <c:pt idx="12932">
                  <c:v>41147.091667000001</c:v>
                </c:pt>
                <c:pt idx="12933">
                  <c:v>41147.092362000003</c:v>
                </c:pt>
                <c:pt idx="12934">
                  <c:v>41147.093055999998</c:v>
                </c:pt>
                <c:pt idx="12935">
                  <c:v>41147.09375</c:v>
                </c:pt>
                <c:pt idx="12936">
                  <c:v>41147.094445000002</c:v>
                </c:pt>
                <c:pt idx="12937">
                  <c:v>41147.095138999997</c:v>
                </c:pt>
                <c:pt idx="12938">
                  <c:v>41147.095834</c:v>
                </c:pt>
                <c:pt idx="12939">
                  <c:v>41147.096528000002</c:v>
                </c:pt>
                <c:pt idx="12940">
                  <c:v>41147.097222999997</c:v>
                </c:pt>
                <c:pt idx="12941">
                  <c:v>41147.097916999999</c:v>
                </c:pt>
                <c:pt idx="12942">
                  <c:v>41147.098612000002</c:v>
                </c:pt>
                <c:pt idx="12943">
                  <c:v>41147.099305999996</c:v>
                </c:pt>
                <c:pt idx="12944">
                  <c:v>41147.1</c:v>
                </c:pt>
                <c:pt idx="12945">
                  <c:v>41147.100695000001</c:v>
                </c:pt>
                <c:pt idx="12946">
                  <c:v>41147.101389000003</c:v>
                </c:pt>
                <c:pt idx="12947">
                  <c:v>41147.102083999998</c:v>
                </c:pt>
                <c:pt idx="12948">
                  <c:v>41147.102778</c:v>
                </c:pt>
                <c:pt idx="12949">
                  <c:v>41147.103473000003</c:v>
                </c:pt>
                <c:pt idx="12950">
                  <c:v>41147.104166999998</c:v>
                </c:pt>
                <c:pt idx="12951">
                  <c:v>41147.104862</c:v>
                </c:pt>
                <c:pt idx="12952">
                  <c:v>41147.105556000002</c:v>
                </c:pt>
                <c:pt idx="12953">
                  <c:v>41147.106249999997</c:v>
                </c:pt>
                <c:pt idx="12954">
                  <c:v>41147.106945</c:v>
                </c:pt>
                <c:pt idx="12955">
                  <c:v>41147.107639000002</c:v>
                </c:pt>
                <c:pt idx="12956">
                  <c:v>41147.108333999997</c:v>
                </c:pt>
                <c:pt idx="12957">
                  <c:v>41147.109027999999</c:v>
                </c:pt>
                <c:pt idx="12958">
                  <c:v>41147.109723000001</c:v>
                </c:pt>
                <c:pt idx="12959">
                  <c:v>41147.110417000004</c:v>
                </c:pt>
                <c:pt idx="12960">
                  <c:v>41147.111111999999</c:v>
                </c:pt>
                <c:pt idx="12961">
                  <c:v>41147.111806000001</c:v>
                </c:pt>
                <c:pt idx="12962">
                  <c:v>41147.112500000003</c:v>
                </c:pt>
                <c:pt idx="12963">
                  <c:v>41147.113194999998</c:v>
                </c:pt>
                <c:pt idx="12964">
                  <c:v>41147.113889</c:v>
                </c:pt>
                <c:pt idx="12965">
                  <c:v>41147.114584000003</c:v>
                </c:pt>
                <c:pt idx="12966">
                  <c:v>41147.115277999997</c:v>
                </c:pt>
                <c:pt idx="12967">
                  <c:v>41147.115973</c:v>
                </c:pt>
                <c:pt idx="12968">
                  <c:v>41147.116667000002</c:v>
                </c:pt>
                <c:pt idx="12969">
                  <c:v>41147.117361999997</c:v>
                </c:pt>
                <c:pt idx="12970">
                  <c:v>41147.118055999999</c:v>
                </c:pt>
                <c:pt idx="12971">
                  <c:v>41147.118750000001</c:v>
                </c:pt>
                <c:pt idx="12972">
                  <c:v>41147.119444999997</c:v>
                </c:pt>
                <c:pt idx="12973">
                  <c:v>41147.120138999999</c:v>
                </c:pt>
                <c:pt idx="12974">
                  <c:v>41147.120834000001</c:v>
                </c:pt>
                <c:pt idx="12975">
                  <c:v>41147.121528000003</c:v>
                </c:pt>
                <c:pt idx="12976">
                  <c:v>41147.122222999998</c:v>
                </c:pt>
                <c:pt idx="12977">
                  <c:v>41147.122917000001</c:v>
                </c:pt>
                <c:pt idx="12978">
                  <c:v>41147.123612000003</c:v>
                </c:pt>
                <c:pt idx="12979">
                  <c:v>41147.124305999998</c:v>
                </c:pt>
                <c:pt idx="12980">
                  <c:v>41147.125</c:v>
                </c:pt>
                <c:pt idx="12981">
                  <c:v>41147.125695000002</c:v>
                </c:pt>
                <c:pt idx="12982">
                  <c:v>41147.126388999997</c:v>
                </c:pt>
                <c:pt idx="12983">
                  <c:v>41147.127084</c:v>
                </c:pt>
                <c:pt idx="12984">
                  <c:v>41147.127778000002</c:v>
                </c:pt>
                <c:pt idx="12985">
                  <c:v>41147.128472999997</c:v>
                </c:pt>
                <c:pt idx="12986">
                  <c:v>41147.129166999999</c:v>
                </c:pt>
                <c:pt idx="12987">
                  <c:v>41147.129862000002</c:v>
                </c:pt>
                <c:pt idx="12988">
                  <c:v>41147.130555999996</c:v>
                </c:pt>
                <c:pt idx="12989">
                  <c:v>41147.131249999999</c:v>
                </c:pt>
                <c:pt idx="12990">
                  <c:v>41147.131945000001</c:v>
                </c:pt>
                <c:pt idx="12991">
                  <c:v>41147.132639000003</c:v>
                </c:pt>
                <c:pt idx="12992">
                  <c:v>41147.133333999998</c:v>
                </c:pt>
                <c:pt idx="12993">
                  <c:v>41147.134028</c:v>
                </c:pt>
                <c:pt idx="12994">
                  <c:v>41147.134723000003</c:v>
                </c:pt>
                <c:pt idx="12995">
                  <c:v>41147.135416999998</c:v>
                </c:pt>
                <c:pt idx="12996">
                  <c:v>41147.136112</c:v>
                </c:pt>
                <c:pt idx="12997">
                  <c:v>41147.136806000002</c:v>
                </c:pt>
                <c:pt idx="12998">
                  <c:v>41147.137499999997</c:v>
                </c:pt>
                <c:pt idx="12999">
                  <c:v>41147.138195</c:v>
                </c:pt>
                <c:pt idx="13000">
                  <c:v>41147.138889000002</c:v>
                </c:pt>
                <c:pt idx="13001">
                  <c:v>41147.139583999997</c:v>
                </c:pt>
                <c:pt idx="13002">
                  <c:v>41147.140277999999</c:v>
                </c:pt>
                <c:pt idx="13003">
                  <c:v>41147.140973000001</c:v>
                </c:pt>
                <c:pt idx="13004">
                  <c:v>41147.141667000004</c:v>
                </c:pt>
                <c:pt idx="13005">
                  <c:v>41147.142361999999</c:v>
                </c:pt>
                <c:pt idx="13006">
                  <c:v>41147.143056000001</c:v>
                </c:pt>
                <c:pt idx="13007">
                  <c:v>41147.143750000003</c:v>
                </c:pt>
                <c:pt idx="13008">
                  <c:v>41147.144444999998</c:v>
                </c:pt>
                <c:pt idx="13009">
                  <c:v>41147.145139</c:v>
                </c:pt>
                <c:pt idx="13010">
                  <c:v>41147.145834000003</c:v>
                </c:pt>
                <c:pt idx="13011">
                  <c:v>41147.146527999997</c:v>
                </c:pt>
                <c:pt idx="13012">
                  <c:v>41147.147223</c:v>
                </c:pt>
                <c:pt idx="13013">
                  <c:v>41147.147917000002</c:v>
                </c:pt>
                <c:pt idx="13014">
                  <c:v>41147.148611999997</c:v>
                </c:pt>
                <c:pt idx="13015">
                  <c:v>41147.149305999999</c:v>
                </c:pt>
                <c:pt idx="13016">
                  <c:v>41147.15</c:v>
                </c:pt>
                <c:pt idx="13017">
                  <c:v>41147.150694999997</c:v>
                </c:pt>
                <c:pt idx="13018">
                  <c:v>41147.151388999999</c:v>
                </c:pt>
                <c:pt idx="13019">
                  <c:v>41147.152084000001</c:v>
                </c:pt>
                <c:pt idx="13020">
                  <c:v>41147.152778000003</c:v>
                </c:pt>
                <c:pt idx="13021">
                  <c:v>41147.153472999998</c:v>
                </c:pt>
                <c:pt idx="13022">
                  <c:v>41147.154167000001</c:v>
                </c:pt>
                <c:pt idx="13023">
                  <c:v>41147.154862000003</c:v>
                </c:pt>
                <c:pt idx="13024">
                  <c:v>41147.155555999998</c:v>
                </c:pt>
                <c:pt idx="13025">
                  <c:v>41147.15625</c:v>
                </c:pt>
                <c:pt idx="13026">
                  <c:v>41147.156945000002</c:v>
                </c:pt>
                <c:pt idx="13027">
                  <c:v>41147.157638999997</c:v>
                </c:pt>
                <c:pt idx="13028">
                  <c:v>41147.158334</c:v>
                </c:pt>
                <c:pt idx="13029">
                  <c:v>41147.159028000002</c:v>
                </c:pt>
                <c:pt idx="13030">
                  <c:v>41147.159722999997</c:v>
                </c:pt>
                <c:pt idx="13031">
                  <c:v>41147.160416999999</c:v>
                </c:pt>
                <c:pt idx="13032">
                  <c:v>41147.161112000002</c:v>
                </c:pt>
                <c:pt idx="13033">
                  <c:v>41147.161805999996</c:v>
                </c:pt>
                <c:pt idx="13034">
                  <c:v>41147.162499999999</c:v>
                </c:pt>
                <c:pt idx="13035">
                  <c:v>41147.163195000001</c:v>
                </c:pt>
                <c:pt idx="13036">
                  <c:v>41147.163889000003</c:v>
                </c:pt>
                <c:pt idx="13037">
                  <c:v>41147.164583999998</c:v>
                </c:pt>
                <c:pt idx="13038">
                  <c:v>41147.165278</c:v>
                </c:pt>
                <c:pt idx="13039">
                  <c:v>41147.165973000003</c:v>
                </c:pt>
                <c:pt idx="13040">
                  <c:v>41147.166666999998</c:v>
                </c:pt>
                <c:pt idx="13041">
                  <c:v>41147.167362</c:v>
                </c:pt>
                <c:pt idx="13042">
                  <c:v>41147.168056000002</c:v>
                </c:pt>
                <c:pt idx="13043">
                  <c:v>41147.168749999997</c:v>
                </c:pt>
                <c:pt idx="13044">
                  <c:v>41147.169445</c:v>
                </c:pt>
                <c:pt idx="13045">
                  <c:v>41147.170139000002</c:v>
                </c:pt>
                <c:pt idx="13046">
                  <c:v>41147.170833999997</c:v>
                </c:pt>
                <c:pt idx="13047">
                  <c:v>41147.171527999999</c:v>
                </c:pt>
                <c:pt idx="13048">
                  <c:v>41147.172223000001</c:v>
                </c:pt>
                <c:pt idx="13049">
                  <c:v>41147.172917000004</c:v>
                </c:pt>
                <c:pt idx="13050">
                  <c:v>41147.173611999999</c:v>
                </c:pt>
                <c:pt idx="13051">
                  <c:v>41147.174306000001</c:v>
                </c:pt>
                <c:pt idx="13052">
                  <c:v>41147.175000000003</c:v>
                </c:pt>
                <c:pt idx="13053">
                  <c:v>41147.175694999998</c:v>
                </c:pt>
                <c:pt idx="13054">
                  <c:v>41147.176389</c:v>
                </c:pt>
                <c:pt idx="13055">
                  <c:v>41147.177084000003</c:v>
                </c:pt>
                <c:pt idx="13056">
                  <c:v>41147.177777999997</c:v>
                </c:pt>
                <c:pt idx="13057">
                  <c:v>41147.178473</c:v>
                </c:pt>
                <c:pt idx="13058">
                  <c:v>41147.179167000002</c:v>
                </c:pt>
                <c:pt idx="13059">
                  <c:v>41147.179861999997</c:v>
                </c:pt>
                <c:pt idx="13060">
                  <c:v>41147.180555999999</c:v>
                </c:pt>
                <c:pt idx="13061">
                  <c:v>41147.181250000001</c:v>
                </c:pt>
                <c:pt idx="13062">
                  <c:v>41147.181944999997</c:v>
                </c:pt>
                <c:pt idx="13063">
                  <c:v>41147.182638999999</c:v>
                </c:pt>
                <c:pt idx="13064">
                  <c:v>41147.183334000001</c:v>
                </c:pt>
                <c:pt idx="13065">
                  <c:v>41147.184028000003</c:v>
                </c:pt>
                <c:pt idx="13066">
                  <c:v>41147.184722999998</c:v>
                </c:pt>
                <c:pt idx="13067">
                  <c:v>41147.185417000001</c:v>
                </c:pt>
                <c:pt idx="13068">
                  <c:v>41147.186112000003</c:v>
                </c:pt>
                <c:pt idx="13069">
                  <c:v>41147.186805999998</c:v>
                </c:pt>
                <c:pt idx="13070">
                  <c:v>41147.1875</c:v>
                </c:pt>
                <c:pt idx="13071">
                  <c:v>41147.188195000002</c:v>
                </c:pt>
                <c:pt idx="13072">
                  <c:v>41147.188888999997</c:v>
                </c:pt>
                <c:pt idx="13073">
                  <c:v>41147.189584</c:v>
                </c:pt>
                <c:pt idx="13074">
                  <c:v>41147.190278000002</c:v>
                </c:pt>
                <c:pt idx="13075">
                  <c:v>41147.190972999997</c:v>
                </c:pt>
                <c:pt idx="13076">
                  <c:v>41147.191666999999</c:v>
                </c:pt>
                <c:pt idx="13077">
                  <c:v>41147.192362000002</c:v>
                </c:pt>
                <c:pt idx="13078">
                  <c:v>41147.193055999996</c:v>
                </c:pt>
                <c:pt idx="13079">
                  <c:v>41147.193749999999</c:v>
                </c:pt>
                <c:pt idx="13080">
                  <c:v>41147.194445000001</c:v>
                </c:pt>
                <c:pt idx="13081">
                  <c:v>41147.195139000003</c:v>
                </c:pt>
                <c:pt idx="13082">
                  <c:v>41147.195833999998</c:v>
                </c:pt>
                <c:pt idx="13083">
                  <c:v>41147.196528</c:v>
                </c:pt>
                <c:pt idx="13084">
                  <c:v>41147.197223000003</c:v>
                </c:pt>
                <c:pt idx="13085">
                  <c:v>41147.197916999998</c:v>
                </c:pt>
                <c:pt idx="13086">
                  <c:v>41147.198612</c:v>
                </c:pt>
                <c:pt idx="13087">
                  <c:v>41147.199306000002</c:v>
                </c:pt>
                <c:pt idx="13088">
                  <c:v>41147.199999999997</c:v>
                </c:pt>
                <c:pt idx="13089">
                  <c:v>41147.200695</c:v>
                </c:pt>
                <c:pt idx="13090">
                  <c:v>41147.201389000002</c:v>
                </c:pt>
                <c:pt idx="13091">
                  <c:v>41147.202083999997</c:v>
                </c:pt>
                <c:pt idx="13092">
                  <c:v>41147.202777999999</c:v>
                </c:pt>
                <c:pt idx="13093">
                  <c:v>41147.203473000001</c:v>
                </c:pt>
                <c:pt idx="13094">
                  <c:v>41147.204167000004</c:v>
                </c:pt>
                <c:pt idx="13095">
                  <c:v>41147.204861999999</c:v>
                </c:pt>
                <c:pt idx="13096">
                  <c:v>41147.205556000001</c:v>
                </c:pt>
                <c:pt idx="13097">
                  <c:v>41147.206250000003</c:v>
                </c:pt>
                <c:pt idx="13098">
                  <c:v>41147.206944999998</c:v>
                </c:pt>
                <c:pt idx="13099">
                  <c:v>41147.207639</c:v>
                </c:pt>
                <c:pt idx="13100">
                  <c:v>41147.208334000003</c:v>
                </c:pt>
                <c:pt idx="13101">
                  <c:v>41147.209027999997</c:v>
                </c:pt>
                <c:pt idx="13102">
                  <c:v>41147.209723</c:v>
                </c:pt>
                <c:pt idx="13103">
                  <c:v>41147.210417000002</c:v>
                </c:pt>
                <c:pt idx="13104">
                  <c:v>41147.211111999997</c:v>
                </c:pt>
                <c:pt idx="13105">
                  <c:v>41147.211805999999</c:v>
                </c:pt>
                <c:pt idx="13106">
                  <c:v>41147.212500000001</c:v>
                </c:pt>
                <c:pt idx="13107">
                  <c:v>41147.213194999997</c:v>
                </c:pt>
                <c:pt idx="13108">
                  <c:v>41147.213888999999</c:v>
                </c:pt>
                <c:pt idx="13109">
                  <c:v>41147.214584000001</c:v>
                </c:pt>
                <c:pt idx="13110">
                  <c:v>41147.215278000003</c:v>
                </c:pt>
                <c:pt idx="13111">
                  <c:v>41147.215972999998</c:v>
                </c:pt>
                <c:pt idx="13112">
                  <c:v>41147.216667000001</c:v>
                </c:pt>
                <c:pt idx="13113">
                  <c:v>41147.217362000003</c:v>
                </c:pt>
                <c:pt idx="13114">
                  <c:v>41147.218055999998</c:v>
                </c:pt>
                <c:pt idx="13115">
                  <c:v>41147.21875</c:v>
                </c:pt>
                <c:pt idx="13116">
                  <c:v>41147.219445000002</c:v>
                </c:pt>
                <c:pt idx="13117">
                  <c:v>41147.220138999997</c:v>
                </c:pt>
                <c:pt idx="13118">
                  <c:v>41147.220834</c:v>
                </c:pt>
                <c:pt idx="13119">
                  <c:v>41147.221528000002</c:v>
                </c:pt>
                <c:pt idx="13120">
                  <c:v>41147.222222999997</c:v>
                </c:pt>
                <c:pt idx="13121">
                  <c:v>41147.222916999999</c:v>
                </c:pt>
                <c:pt idx="13122">
                  <c:v>41147.223612000002</c:v>
                </c:pt>
                <c:pt idx="13123">
                  <c:v>41147.224305999996</c:v>
                </c:pt>
                <c:pt idx="13124">
                  <c:v>41147.224999999999</c:v>
                </c:pt>
                <c:pt idx="13125">
                  <c:v>41147.225695000001</c:v>
                </c:pt>
                <c:pt idx="13126">
                  <c:v>41147.226389000003</c:v>
                </c:pt>
                <c:pt idx="13127">
                  <c:v>41147.227083999998</c:v>
                </c:pt>
                <c:pt idx="13128">
                  <c:v>41147.227778</c:v>
                </c:pt>
                <c:pt idx="13129">
                  <c:v>41147.228473000003</c:v>
                </c:pt>
                <c:pt idx="13130">
                  <c:v>41147.229166999998</c:v>
                </c:pt>
                <c:pt idx="13131">
                  <c:v>41147.229862</c:v>
                </c:pt>
                <c:pt idx="13132">
                  <c:v>41147.230556000002</c:v>
                </c:pt>
                <c:pt idx="13133">
                  <c:v>41147.231249999997</c:v>
                </c:pt>
                <c:pt idx="13134">
                  <c:v>41147.231945</c:v>
                </c:pt>
                <c:pt idx="13135">
                  <c:v>41147.232639000002</c:v>
                </c:pt>
                <c:pt idx="13136">
                  <c:v>41147.233333999997</c:v>
                </c:pt>
                <c:pt idx="13137">
                  <c:v>41147.234027999999</c:v>
                </c:pt>
                <c:pt idx="13138">
                  <c:v>41147.234723000001</c:v>
                </c:pt>
                <c:pt idx="13139">
                  <c:v>41147.235417000004</c:v>
                </c:pt>
                <c:pt idx="13140">
                  <c:v>41147.236111999999</c:v>
                </c:pt>
                <c:pt idx="13141">
                  <c:v>41147.236806000001</c:v>
                </c:pt>
                <c:pt idx="13142">
                  <c:v>41147.237500000003</c:v>
                </c:pt>
                <c:pt idx="13143">
                  <c:v>41147.238194999998</c:v>
                </c:pt>
                <c:pt idx="13144">
                  <c:v>41147.238889</c:v>
                </c:pt>
                <c:pt idx="13145">
                  <c:v>41147.239584000003</c:v>
                </c:pt>
                <c:pt idx="13146">
                  <c:v>41147.240277999997</c:v>
                </c:pt>
                <c:pt idx="13147">
                  <c:v>41147.240973</c:v>
                </c:pt>
                <c:pt idx="13148">
                  <c:v>41147.241667000002</c:v>
                </c:pt>
                <c:pt idx="13149">
                  <c:v>41147.242361999997</c:v>
                </c:pt>
                <c:pt idx="13150">
                  <c:v>41147.243055999999</c:v>
                </c:pt>
                <c:pt idx="13151">
                  <c:v>41147.243750000001</c:v>
                </c:pt>
                <c:pt idx="13152">
                  <c:v>41147.244444999997</c:v>
                </c:pt>
                <c:pt idx="13153">
                  <c:v>41147.245138999999</c:v>
                </c:pt>
                <c:pt idx="13154">
                  <c:v>41147.245834000001</c:v>
                </c:pt>
                <c:pt idx="13155">
                  <c:v>41147.246528000003</c:v>
                </c:pt>
                <c:pt idx="13156">
                  <c:v>41147.247222999998</c:v>
                </c:pt>
                <c:pt idx="13157">
                  <c:v>41147.247917000001</c:v>
                </c:pt>
                <c:pt idx="13158">
                  <c:v>41147.248612000003</c:v>
                </c:pt>
                <c:pt idx="13159">
                  <c:v>41147.249305999998</c:v>
                </c:pt>
                <c:pt idx="13160">
                  <c:v>41147.25</c:v>
                </c:pt>
                <c:pt idx="13161">
                  <c:v>41147.250695000002</c:v>
                </c:pt>
                <c:pt idx="13162">
                  <c:v>41147.251388999997</c:v>
                </c:pt>
                <c:pt idx="13163">
                  <c:v>41147.252084</c:v>
                </c:pt>
                <c:pt idx="13164">
                  <c:v>41147.252778000002</c:v>
                </c:pt>
                <c:pt idx="13165">
                  <c:v>41147.253472999997</c:v>
                </c:pt>
                <c:pt idx="13166">
                  <c:v>41147.254166999999</c:v>
                </c:pt>
                <c:pt idx="13167">
                  <c:v>41147.254862000002</c:v>
                </c:pt>
                <c:pt idx="13168">
                  <c:v>41147.255555999996</c:v>
                </c:pt>
                <c:pt idx="13169">
                  <c:v>41147.256249999999</c:v>
                </c:pt>
                <c:pt idx="13170">
                  <c:v>41147.256945000001</c:v>
                </c:pt>
                <c:pt idx="13171">
                  <c:v>41147.257639000003</c:v>
                </c:pt>
                <c:pt idx="13172">
                  <c:v>41147.258333999998</c:v>
                </c:pt>
                <c:pt idx="13173">
                  <c:v>41147.259028</c:v>
                </c:pt>
                <c:pt idx="13174">
                  <c:v>41147.259723000003</c:v>
                </c:pt>
                <c:pt idx="13175">
                  <c:v>41147.260416999998</c:v>
                </c:pt>
                <c:pt idx="13176">
                  <c:v>41147.261112</c:v>
                </c:pt>
                <c:pt idx="13177">
                  <c:v>41147.261806000002</c:v>
                </c:pt>
                <c:pt idx="13178">
                  <c:v>41147.262499999997</c:v>
                </c:pt>
                <c:pt idx="13179">
                  <c:v>41147.263195</c:v>
                </c:pt>
                <c:pt idx="13180">
                  <c:v>41147.263889000002</c:v>
                </c:pt>
                <c:pt idx="13181">
                  <c:v>41147.264583999997</c:v>
                </c:pt>
                <c:pt idx="13182">
                  <c:v>41147.265277999999</c:v>
                </c:pt>
                <c:pt idx="13183">
                  <c:v>41147.265973000001</c:v>
                </c:pt>
                <c:pt idx="13184">
                  <c:v>41147.266667000004</c:v>
                </c:pt>
                <c:pt idx="13185">
                  <c:v>41147.267361999999</c:v>
                </c:pt>
                <c:pt idx="13186">
                  <c:v>41147.268056000001</c:v>
                </c:pt>
                <c:pt idx="13187">
                  <c:v>41147.268750000003</c:v>
                </c:pt>
                <c:pt idx="13188">
                  <c:v>41147.269444999998</c:v>
                </c:pt>
                <c:pt idx="13189">
                  <c:v>41147.270139</c:v>
                </c:pt>
                <c:pt idx="13190">
                  <c:v>41147.270834000003</c:v>
                </c:pt>
                <c:pt idx="13191">
                  <c:v>41147.271527999997</c:v>
                </c:pt>
                <c:pt idx="13192">
                  <c:v>41147.272223</c:v>
                </c:pt>
                <c:pt idx="13193">
                  <c:v>41147.272917000002</c:v>
                </c:pt>
                <c:pt idx="13194">
                  <c:v>41147.273611999997</c:v>
                </c:pt>
                <c:pt idx="13195">
                  <c:v>41147.274305999999</c:v>
                </c:pt>
                <c:pt idx="13196">
                  <c:v>41147.275000000001</c:v>
                </c:pt>
                <c:pt idx="13197">
                  <c:v>41147.275694999997</c:v>
                </c:pt>
                <c:pt idx="13198">
                  <c:v>41147.276388999999</c:v>
                </c:pt>
                <c:pt idx="13199">
                  <c:v>41147.277084000001</c:v>
                </c:pt>
                <c:pt idx="13200">
                  <c:v>41147.277778000003</c:v>
                </c:pt>
                <c:pt idx="13201">
                  <c:v>41147.278472999998</c:v>
                </c:pt>
                <c:pt idx="13202">
                  <c:v>41147.279167000001</c:v>
                </c:pt>
                <c:pt idx="13203">
                  <c:v>41147.279862000003</c:v>
                </c:pt>
                <c:pt idx="13204">
                  <c:v>41147.280555999998</c:v>
                </c:pt>
                <c:pt idx="13205">
                  <c:v>41147.28125</c:v>
                </c:pt>
                <c:pt idx="13206">
                  <c:v>41147.281945000002</c:v>
                </c:pt>
                <c:pt idx="13207">
                  <c:v>41147.282638999997</c:v>
                </c:pt>
                <c:pt idx="13208">
                  <c:v>41147.283334</c:v>
                </c:pt>
                <c:pt idx="13209">
                  <c:v>41147.284028000002</c:v>
                </c:pt>
                <c:pt idx="13210">
                  <c:v>41147.284722999997</c:v>
                </c:pt>
                <c:pt idx="13211">
                  <c:v>41147.285416999999</c:v>
                </c:pt>
                <c:pt idx="13212">
                  <c:v>41147.286112000002</c:v>
                </c:pt>
                <c:pt idx="13213">
                  <c:v>41147.286805999996</c:v>
                </c:pt>
                <c:pt idx="13214">
                  <c:v>41147.287499999999</c:v>
                </c:pt>
                <c:pt idx="13215">
                  <c:v>41147.288195000001</c:v>
                </c:pt>
                <c:pt idx="13216">
                  <c:v>41147.288889000003</c:v>
                </c:pt>
                <c:pt idx="13217">
                  <c:v>41147.289583999998</c:v>
                </c:pt>
                <c:pt idx="13218">
                  <c:v>41147.290278</c:v>
                </c:pt>
                <c:pt idx="13219">
                  <c:v>41147.290973000003</c:v>
                </c:pt>
                <c:pt idx="13220">
                  <c:v>41147.291666999998</c:v>
                </c:pt>
                <c:pt idx="13221">
                  <c:v>41147.292362</c:v>
                </c:pt>
                <c:pt idx="13222">
                  <c:v>41147.293056000002</c:v>
                </c:pt>
                <c:pt idx="13223">
                  <c:v>41147.293749999997</c:v>
                </c:pt>
                <c:pt idx="13224">
                  <c:v>41147.294445</c:v>
                </c:pt>
                <c:pt idx="13225">
                  <c:v>41147.295139000002</c:v>
                </c:pt>
                <c:pt idx="13226">
                  <c:v>41147.295833999997</c:v>
                </c:pt>
                <c:pt idx="13227">
                  <c:v>41147.296527999999</c:v>
                </c:pt>
                <c:pt idx="13228">
                  <c:v>41147.297223000001</c:v>
                </c:pt>
                <c:pt idx="13229">
                  <c:v>41147.297917000004</c:v>
                </c:pt>
                <c:pt idx="13230">
                  <c:v>41147.298611999999</c:v>
                </c:pt>
                <c:pt idx="13231">
                  <c:v>41147.299306000001</c:v>
                </c:pt>
                <c:pt idx="13232">
                  <c:v>41147.300000000003</c:v>
                </c:pt>
                <c:pt idx="13233">
                  <c:v>41147.300694999998</c:v>
                </c:pt>
                <c:pt idx="13234">
                  <c:v>41147.301389</c:v>
                </c:pt>
                <c:pt idx="13235">
                  <c:v>41147.302084000003</c:v>
                </c:pt>
                <c:pt idx="13236">
                  <c:v>41147.302777999997</c:v>
                </c:pt>
                <c:pt idx="13237">
                  <c:v>41147.303473</c:v>
                </c:pt>
                <c:pt idx="13238">
                  <c:v>41147.304167000002</c:v>
                </c:pt>
                <c:pt idx="13239">
                  <c:v>41147.304861999997</c:v>
                </c:pt>
                <c:pt idx="13240">
                  <c:v>41147.305555999999</c:v>
                </c:pt>
                <c:pt idx="13241">
                  <c:v>41147.306250000001</c:v>
                </c:pt>
                <c:pt idx="13242">
                  <c:v>41147.306944999997</c:v>
                </c:pt>
                <c:pt idx="13243">
                  <c:v>41147.307638999999</c:v>
                </c:pt>
                <c:pt idx="13244">
                  <c:v>41147.308334000001</c:v>
                </c:pt>
                <c:pt idx="13245">
                  <c:v>41147.309028000003</c:v>
                </c:pt>
                <c:pt idx="13246">
                  <c:v>41147.309722999998</c:v>
                </c:pt>
                <c:pt idx="13247">
                  <c:v>41147.310417000001</c:v>
                </c:pt>
                <c:pt idx="13248">
                  <c:v>41147.311112000003</c:v>
                </c:pt>
                <c:pt idx="13249">
                  <c:v>41147.311805999998</c:v>
                </c:pt>
                <c:pt idx="13250">
                  <c:v>41147.3125</c:v>
                </c:pt>
                <c:pt idx="13251">
                  <c:v>41147.313195000002</c:v>
                </c:pt>
                <c:pt idx="13252">
                  <c:v>41147.313888999997</c:v>
                </c:pt>
                <c:pt idx="13253">
                  <c:v>41147.314584</c:v>
                </c:pt>
                <c:pt idx="13254">
                  <c:v>41147.315278000002</c:v>
                </c:pt>
                <c:pt idx="13255">
                  <c:v>41147.315972999997</c:v>
                </c:pt>
                <c:pt idx="13256">
                  <c:v>41147.316666999999</c:v>
                </c:pt>
                <c:pt idx="13257">
                  <c:v>41147.317362000002</c:v>
                </c:pt>
                <c:pt idx="13258">
                  <c:v>41147.318055999996</c:v>
                </c:pt>
                <c:pt idx="13259">
                  <c:v>41147.318749999999</c:v>
                </c:pt>
                <c:pt idx="13260">
                  <c:v>41147.319445000001</c:v>
                </c:pt>
                <c:pt idx="13261">
                  <c:v>41147.320139000003</c:v>
                </c:pt>
                <c:pt idx="13262">
                  <c:v>41147.320833999998</c:v>
                </c:pt>
                <c:pt idx="13263">
                  <c:v>41147.321528</c:v>
                </c:pt>
                <c:pt idx="13264">
                  <c:v>41147.322223000003</c:v>
                </c:pt>
                <c:pt idx="13265">
                  <c:v>41147.322916999998</c:v>
                </c:pt>
                <c:pt idx="13266">
                  <c:v>41147.323612</c:v>
                </c:pt>
                <c:pt idx="13267">
                  <c:v>41147.324306000002</c:v>
                </c:pt>
                <c:pt idx="13268">
                  <c:v>41147.324999999997</c:v>
                </c:pt>
                <c:pt idx="13269">
                  <c:v>41147.325695</c:v>
                </c:pt>
                <c:pt idx="13270">
                  <c:v>41147.326389000002</c:v>
                </c:pt>
                <c:pt idx="13271">
                  <c:v>41147.327083999997</c:v>
                </c:pt>
                <c:pt idx="13272">
                  <c:v>41147.327777999999</c:v>
                </c:pt>
                <c:pt idx="13273">
                  <c:v>41147.328473000001</c:v>
                </c:pt>
                <c:pt idx="13274">
                  <c:v>41147.329167000004</c:v>
                </c:pt>
                <c:pt idx="13275">
                  <c:v>41147.329861999999</c:v>
                </c:pt>
                <c:pt idx="13276">
                  <c:v>41147.330556000001</c:v>
                </c:pt>
                <c:pt idx="13277">
                  <c:v>41147.331250000003</c:v>
                </c:pt>
                <c:pt idx="13278">
                  <c:v>41147.331944999998</c:v>
                </c:pt>
                <c:pt idx="13279">
                  <c:v>41147.332639</c:v>
                </c:pt>
                <c:pt idx="13280">
                  <c:v>41147.333334000003</c:v>
                </c:pt>
                <c:pt idx="13281">
                  <c:v>41147.334027999997</c:v>
                </c:pt>
                <c:pt idx="13282">
                  <c:v>41147.334723</c:v>
                </c:pt>
                <c:pt idx="13283">
                  <c:v>41147.335417000002</c:v>
                </c:pt>
                <c:pt idx="13284">
                  <c:v>41147.336111999997</c:v>
                </c:pt>
                <c:pt idx="13285">
                  <c:v>41147.336805999999</c:v>
                </c:pt>
                <c:pt idx="13286">
                  <c:v>41147.337500000001</c:v>
                </c:pt>
                <c:pt idx="13287">
                  <c:v>41147.338194999997</c:v>
                </c:pt>
                <c:pt idx="13288">
                  <c:v>41147.338888999999</c:v>
                </c:pt>
                <c:pt idx="13289">
                  <c:v>41147.339584000001</c:v>
                </c:pt>
                <c:pt idx="13290">
                  <c:v>41147.340278000003</c:v>
                </c:pt>
                <c:pt idx="13291">
                  <c:v>41147.340972999998</c:v>
                </c:pt>
                <c:pt idx="13292">
                  <c:v>41147.341667000001</c:v>
                </c:pt>
                <c:pt idx="13293">
                  <c:v>41147.342362000003</c:v>
                </c:pt>
                <c:pt idx="13294">
                  <c:v>41147.343055999998</c:v>
                </c:pt>
                <c:pt idx="13295">
                  <c:v>41147.34375</c:v>
                </c:pt>
                <c:pt idx="13296">
                  <c:v>41147.344445000002</c:v>
                </c:pt>
                <c:pt idx="13297">
                  <c:v>41147.345138999997</c:v>
                </c:pt>
                <c:pt idx="13298">
                  <c:v>41147.345834</c:v>
                </c:pt>
                <c:pt idx="13299">
                  <c:v>41147.346528000002</c:v>
                </c:pt>
                <c:pt idx="13300">
                  <c:v>41147.347222999997</c:v>
                </c:pt>
                <c:pt idx="13301">
                  <c:v>41147.347916999999</c:v>
                </c:pt>
                <c:pt idx="13302">
                  <c:v>41147.348612000002</c:v>
                </c:pt>
                <c:pt idx="13303">
                  <c:v>41147.349305999996</c:v>
                </c:pt>
                <c:pt idx="13304">
                  <c:v>41147.35</c:v>
                </c:pt>
                <c:pt idx="13305">
                  <c:v>41147.350695000001</c:v>
                </c:pt>
                <c:pt idx="13306">
                  <c:v>41147.351389000003</c:v>
                </c:pt>
                <c:pt idx="13307">
                  <c:v>41147.352083999998</c:v>
                </c:pt>
                <c:pt idx="13308">
                  <c:v>41147.352778</c:v>
                </c:pt>
                <c:pt idx="13309">
                  <c:v>41147.353473000003</c:v>
                </c:pt>
                <c:pt idx="13310">
                  <c:v>41147.354166999998</c:v>
                </c:pt>
                <c:pt idx="13311">
                  <c:v>41147.354862</c:v>
                </c:pt>
                <c:pt idx="13312">
                  <c:v>41147.355556000002</c:v>
                </c:pt>
                <c:pt idx="13313">
                  <c:v>41147.356249999997</c:v>
                </c:pt>
                <c:pt idx="13314">
                  <c:v>41147.356945</c:v>
                </c:pt>
                <c:pt idx="13315">
                  <c:v>41147.357639000002</c:v>
                </c:pt>
                <c:pt idx="13316">
                  <c:v>41147.358333999997</c:v>
                </c:pt>
                <c:pt idx="13317">
                  <c:v>41147.359027999999</c:v>
                </c:pt>
                <c:pt idx="13318">
                  <c:v>41147.359723000001</c:v>
                </c:pt>
                <c:pt idx="13319">
                  <c:v>41147.360417000004</c:v>
                </c:pt>
                <c:pt idx="13320">
                  <c:v>41147.361111999999</c:v>
                </c:pt>
                <c:pt idx="13321">
                  <c:v>41147.361806000001</c:v>
                </c:pt>
                <c:pt idx="13322">
                  <c:v>41147.362500000003</c:v>
                </c:pt>
                <c:pt idx="13323">
                  <c:v>41147.363194999998</c:v>
                </c:pt>
                <c:pt idx="13324">
                  <c:v>41147.363889</c:v>
                </c:pt>
                <c:pt idx="13325">
                  <c:v>41147.364584000003</c:v>
                </c:pt>
                <c:pt idx="13326">
                  <c:v>41147.365277999997</c:v>
                </c:pt>
                <c:pt idx="13327">
                  <c:v>41147.365973</c:v>
                </c:pt>
                <c:pt idx="13328">
                  <c:v>41147.366667000002</c:v>
                </c:pt>
                <c:pt idx="13329">
                  <c:v>41147.367361999997</c:v>
                </c:pt>
                <c:pt idx="13330">
                  <c:v>41147.368055999999</c:v>
                </c:pt>
                <c:pt idx="13331">
                  <c:v>41147.368750000001</c:v>
                </c:pt>
                <c:pt idx="13332">
                  <c:v>41147.369444999997</c:v>
                </c:pt>
                <c:pt idx="13333">
                  <c:v>41147.370138999999</c:v>
                </c:pt>
                <c:pt idx="13334">
                  <c:v>41147.370834000001</c:v>
                </c:pt>
                <c:pt idx="13335">
                  <c:v>41147.371528000003</c:v>
                </c:pt>
                <c:pt idx="13336">
                  <c:v>41147.372222999998</c:v>
                </c:pt>
                <c:pt idx="13337">
                  <c:v>41147.372917000001</c:v>
                </c:pt>
                <c:pt idx="13338">
                  <c:v>41147.373612000003</c:v>
                </c:pt>
                <c:pt idx="13339">
                  <c:v>41147.374305999998</c:v>
                </c:pt>
                <c:pt idx="13340">
                  <c:v>41147.375</c:v>
                </c:pt>
                <c:pt idx="13341">
                  <c:v>41147.375695000002</c:v>
                </c:pt>
                <c:pt idx="13342">
                  <c:v>41147.376388999997</c:v>
                </c:pt>
                <c:pt idx="13343">
                  <c:v>41147.377084</c:v>
                </c:pt>
                <c:pt idx="13344">
                  <c:v>41147.377778000002</c:v>
                </c:pt>
                <c:pt idx="13345">
                  <c:v>41147.378472999997</c:v>
                </c:pt>
                <c:pt idx="13346">
                  <c:v>41147.379166999999</c:v>
                </c:pt>
                <c:pt idx="13347">
                  <c:v>41147.379862000002</c:v>
                </c:pt>
                <c:pt idx="13348">
                  <c:v>41147.380555999996</c:v>
                </c:pt>
                <c:pt idx="13349">
                  <c:v>41147.381249999999</c:v>
                </c:pt>
                <c:pt idx="13350">
                  <c:v>41147.381945000001</c:v>
                </c:pt>
                <c:pt idx="13351">
                  <c:v>41147.382639000003</c:v>
                </c:pt>
                <c:pt idx="13352">
                  <c:v>41147.383333999998</c:v>
                </c:pt>
                <c:pt idx="13353">
                  <c:v>41147.384028</c:v>
                </c:pt>
                <c:pt idx="13354">
                  <c:v>41147.384723000003</c:v>
                </c:pt>
                <c:pt idx="13355">
                  <c:v>41147.385416999998</c:v>
                </c:pt>
                <c:pt idx="13356">
                  <c:v>41147.386112</c:v>
                </c:pt>
                <c:pt idx="13357">
                  <c:v>41147.386806000002</c:v>
                </c:pt>
                <c:pt idx="13358">
                  <c:v>41147.387499999997</c:v>
                </c:pt>
                <c:pt idx="13359">
                  <c:v>41147.388195</c:v>
                </c:pt>
                <c:pt idx="13360">
                  <c:v>41147.388889000002</c:v>
                </c:pt>
                <c:pt idx="13361">
                  <c:v>41147.389583999997</c:v>
                </c:pt>
                <c:pt idx="13362">
                  <c:v>41147.390277999999</c:v>
                </c:pt>
                <c:pt idx="13363">
                  <c:v>41147.390973000001</c:v>
                </c:pt>
                <c:pt idx="13364">
                  <c:v>41147.391667000004</c:v>
                </c:pt>
                <c:pt idx="13365">
                  <c:v>41147.392361999999</c:v>
                </c:pt>
                <c:pt idx="13366">
                  <c:v>41147.393056000001</c:v>
                </c:pt>
                <c:pt idx="13367">
                  <c:v>41147.393750000003</c:v>
                </c:pt>
                <c:pt idx="13368">
                  <c:v>41147.394444999998</c:v>
                </c:pt>
                <c:pt idx="13369">
                  <c:v>41147.395139</c:v>
                </c:pt>
                <c:pt idx="13370">
                  <c:v>41147.395834000003</c:v>
                </c:pt>
                <c:pt idx="13371">
                  <c:v>41147.396527999997</c:v>
                </c:pt>
                <c:pt idx="13372">
                  <c:v>41147.397223</c:v>
                </c:pt>
                <c:pt idx="13373">
                  <c:v>41147.397917000002</c:v>
                </c:pt>
                <c:pt idx="13374">
                  <c:v>41147.398611999997</c:v>
                </c:pt>
                <c:pt idx="13375">
                  <c:v>41147.399305999999</c:v>
                </c:pt>
                <c:pt idx="13376">
                  <c:v>41147.4</c:v>
                </c:pt>
                <c:pt idx="13377">
                  <c:v>41147.400694999997</c:v>
                </c:pt>
                <c:pt idx="13378">
                  <c:v>41147.401388999999</c:v>
                </c:pt>
                <c:pt idx="13379">
                  <c:v>41147.402084000001</c:v>
                </c:pt>
                <c:pt idx="13380">
                  <c:v>41147.402778000003</c:v>
                </c:pt>
                <c:pt idx="13381">
                  <c:v>41147.403472999998</c:v>
                </c:pt>
                <c:pt idx="13382">
                  <c:v>41147.404167000001</c:v>
                </c:pt>
                <c:pt idx="13383">
                  <c:v>41147.404862000003</c:v>
                </c:pt>
                <c:pt idx="13384">
                  <c:v>41147.405555999998</c:v>
                </c:pt>
                <c:pt idx="13385">
                  <c:v>41147.40625</c:v>
                </c:pt>
                <c:pt idx="13386">
                  <c:v>41147.406945000002</c:v>
                </c:pt>
                <c:pt idx="13387">
                  <c:v>41147.407638999997</c:v>
                </c:pt>
                <c:pt idx="13388">
                  <c:v>41147.408334</c:v>
                </c:pt>
                <c:pt idx="13389">
                  <c:v>41147.409028000002</c:v>
                </c:pt>
                <c:pt idx="13390">
                  <c:v>41147.409722999997</c:v>
                </c:pt>
                <c:pt idx="13391">
                  <c:v>41147.410416999999</c:v>
                </c:pt>
                <c:pt idx="13392">
                  <c:v>41147.411112000002</c:v>
                </c:pt>
                <c:pt idx="13393">
                  <c:v>41147.411805999996</c:v>
                </c:pt>
                <c:pt idx="13394">
                  <c:v>41147.412499999999</c:v>
                </c:pt>
                <c:pt idx="13395">
                  <c:v>41147.413195000001</c:v>
                </c:pt>
                <c:pt idx="13396">
                  <c:v>41147.413889000003</c:v>
                </c:pt>
                <c:pt idx="13397">
                  <c:v>41147.414583999998</c:v>
                </c:pt>
                <c:pt idx="13398">
                  <c:v>41147.415278</c:v>
                </c:pt>
                <c:pt idx="13399">
                  <c:v>41147.415973000003</c:v>
                </c:pt>
                <c:pt idx="13400">
                  <c:v>41147.416666999998</c:v>
                </c:pt>
                <c:pt idx="13401">
                  <c:v>41147.417362</c:v>
                </c:pt>
                <c:pt idx="13402">
                  <c:v>41147.418056000002</c:v>
                </c:pt>
                <c:pt idx="13403">
                  <c:v>41147.418749999997</c:v>
                </c:pt>
                <c:pt idx="13404">
                  <c:v>41147.419445</c:v>
                </c:pt>
                <c:pt idx="13405">
                  <c:v>41147.420139000002</c:v>
                </c:pt>
                <c:pt idx="13406">
                  <c:v>41147.420833999997</c:v>
                </c:pt>
                <c:pt idx="13407">
                  <c:v>41147.421527999999</c:v>
                </c:pt>
                <c:pt idx="13408">
                  <c:v>41147.422223000001</c:v>
                </c:pt>
                <c:pt idx="13409">
                  <c:v>41147.422917000004</c:v>
                </c:pt>
                <c:pt idx="13410">
                  <c:v>41147.423611999999</c:v>
                </c:pt>
                <c:pt idx="13411">
                  <c:v>41147.424306000001</c:v>
                </c:pt>
                <c:pt idx="13412">
                  <c:v>41147.425000000003</c:v>
                </c:pt>
                <c:pt idx="13413">
                  <c:v>41147.425694999998</c:v>
                </c:pt>
                <c:pt idx="13414">
                  <c:v>41147.426389</c:v>
                </c:pt>
                <c:pt idx="13415">
                  <c:v>41147.427084000003</c:v>
                </c:pt>
                <c:pt idx="13416">
                  <c:v>41147.427777999997</c:v>
                </c:pt>
                <c:pt idx="13417">
                  <c:v>41147.428473</c:v>
                </c:pt>
                <c:pt idx="13418">
                  <c:v>41147.429167000002</c:v>
                </c:pt>
                <c:pt idx="13419">
                  <c:v>41147.429861999997</c:v>
                </c:pt>
                <c:pt idx="13420">
                  <c:v>41147.430555999999</c:v>
                </c:pt>
                <c:pt idx="13421">
                  <c:v>41147.431250000001</c:v>
                </c:pt>
                <c:pt idx="13422">
                  <c:v>41147.431944999997</c:v>
                </c:pt>
                <c:pt idx="13423">
                  <c:v>41147.432638999999</c:v>
                </c:pt>
                <c:pt idx="13424">
                  <c:v>41147.433334000001</c:v>
                </c:pt>
                <c:pt idx="13425">
                  <c:v>41147.434028000003</c:v>
                </c:pt>
                <c:pt idx="13426">
                  <c:v>41147.434722999998</c:v>
                </c:pt>
                <c:pt idx="13427">
                  <c:v>41147.435417000001</c:v>
                </c:pt>
                <c:pt idx="13428">
                  <c:v>41147.436112000003</c:v>
                </c:pt>
                <c:pt idx="13429">
                  <c:v>41147.436805999998</c:v>
                </c:pt>
                <c:pt idx="13430">
                  <c:v>41147.4375</c:v>
                </c:pt>
                <c:pt idx="13431">
                  <c:v>41147.438195000002</c:v>
                </c:pt>
                <c:pt idx="13432">
                  <c:v>41147.438888999997</c:v>
                </c:pt>
                <c:pt idx="13433">
                  <c:v>41147.439584</c:v>
                </c:pt>
                <c:pt idx="13434">
                  <c:v>41147.440278000002</c:v>
                </c:pt>
                <c:pt idx="13435">
                  <c:v>41147.440972999997</c:v>
                </c:pt>
                <c:pt idx="13436">
                  <c:v>41147.441666999999</c:v>
                </c:pt>
                <c:pt idx="13437">
                  <c:v>41147.442362000002</c:v>
                </c:pt>
                <c:pt idx="13438">
                  <c:v>41147.443055999996</c:v>
                </c:pt>
                <c:pt idx="13439">
                  <c:v>41147.443749999999</c:v>
                </c:pt>
                <c:pt idx="13440">
                  <c:v>41147.444445000001</c:v>
                </c:pt>
                <c:pt idx="13441">
                  <c:v>41147.445139000003</c:v>
                </c:pt>
                <c:pt idx="13442">
                  <c:v>41147.445833999998</c:v>
                </c:pt>
                <c:pt idx="13443">
                  <c:v>41147.446528</c:v>
                </c:pt>
                <c:pt idx="13444">
                  <c:v>41147.447223000003</c:v>
                </c:pt>
                <c:pt idx="13445">
                  <c:v>41147.447916999998</c:v>
                </c:pt>
                <c:pt idx="13446">
                  <c:v>41147.448612</c:v>
                </c:pt>
                <c:pt idx="13447">
                  <c:v>41147.449306000002</c:v>
                </c:pt>
                <c:pt idx="13448">
                  <c:v>41147.449999999997</c:v>
                </c:pt>
                <c:pt idx="13449">
                  <c:v>41147.450695</c:v>
                </c:pt>
                <c:pt idx="13450">
                  <c:v>41147.451389000002</c:v>
                </c:pt>
                <c:pt idx="13451">
                  <c:v>41147.452083999997</c:v>
                </c:pt>
                <c:pt idx="13452">
                  <c:v>41147.452777999999</c:v>
                </c:pt>
                <c:pt idx="13453">
                  <c:v>41147.453473000001</c:v>
                </c:pt>
                <c:pt idx="13454">
                  <c:v>41147.454167000004</c:v>
                </c:pt>
                <c:pt idx="13455">
                  <c:v>41147.454861999999</c:v>
                </c:pt>
                <c:pt idx="13456">
                  <c:v>41147.455556000001</c:v>
                </c:pt>
                <c:pt idx="13457">
                  <c:v>41147.456250000003</c:v>
                </c:pt>
                <c:pt idx="13458">
                  <c:v>41147.456944999998</c:v>
                </c:pt>
                <c:pt idx="13459">
                  <c:v>41147.457639</c:v>
                </c:pt>
                <c:pt idx="13460">
                  <c:v>41147.458334000003</c:v>
                </c:pt>
                <c:pt idx="13461">
                  <c:v>41147.459027999997</c:v>
                </c:pt>
                <c:pt idx="13462">
                  <c:v>41147.459723</c:v>
                </c:pt>
                <c:pt idx="13463">
                  <c:v>41147.460417000002</c:v>
                </c:pt>
                <c:pt idx="13464">
                  <c:v>41147.461111999997</c:v>
                </c:pt>
                <c:pt idx="13465">
                  <c:v>41147.461805999999</c:v>
                </c:pt>
                <c:pt idx="13466">
                  <c:v>41147.462500000001</c:v>
                </c:pt>
                <c:pt idx="13467">
                  <c:v>41147.463194999997</c:v>
                </c:pt>
                <c:pt idx="13468">
                  <c:v>41147.463888999999</c:v>
                </c:pt>
                <c:pt idx="13469">
                  <c:v>41147.464584000001</c:v>
                </c:pt>
                <c:pt idx="13470">
                  <c:v>41147.465278000003</c:v>
                </c:pt>
                <c:pt idx="13471">
                  <c:v>41147.465972999998</c:v>
                </c:pt>
                <c:pt idx="13472">
                  <c:v>41147.466667000001</c:v>
                </c:pt>
                <c:pt idx="13473">
                  <c:v>41147.467362000003</c:v>
                </c:pt>
                <c:pt idx="13474">
                  <c:v>41147.468055999998</c:v>
                </c:pt>
                <c:pt idx="13475">
                  <c:v>41147.46875</c:v>
                </c:pt>
                <c:pt idx="13476">
                  <c:v>41147.469445000002</c:v>
                </c:pt>
                <c:pt idx="13477">
                  <c:v>41147.470138999997</c:v>
                </c:pt>
                <c:pt idx="13478">
                  <c:v>41147.470834</c:v>
                </c:pt>
                <c:pt idx="13479">
                  <c:v>41147.471528000002</c:v>
                </c:pt>
                <c:pt idx="13480">
                  <c:v>41147.472222999997</c:v>
                </c:pt>
                <c:pt idx="13481">
                  <c:v>41147.472916999999</c:v>
                </c:pt>
                <c:pt idx="13482">
                  <c:v>41147.473612000002</c:v>
                </c:pt>
                <c:pt idx="13483">
                  <c:v>41147.474305999996</c:v>
                </c:pt>
                <c:pt idx="13484">
                  <c:v>41147.474999999999</c:v>
                </c:pt>
                <c:pt idx="13485">
                  <c:v>41147.475695000001</c:v>
                </c:pt>
                <c:pt idx="13486">
                  <c:v>41147.476389000003</c:v>
                </c:pt>
                <c:pt idx="13487">
                  <c:v>41147.477083999998</c:v>
                </c:pt>
                <c:pt idx="13488">
                  <c:v>41147.477778</c:v>
                </c:pt>
                <c:pt idx="13489">
                  <c:v>41147.478473000003</c:v>
                </c:pt>
                <c:pt idx="13490">
                  <c:v>41147.479166999998</c:v>
                </c:pt>
                <c:pt idx="13491">
                  <c:v>41147.479862</c:v>
                </c:pt>
                <c:pt idx="13492">
                  <c:v>41147.480556000002</c:v>
                </c:pt>
                <c:pt idx="13493">
                  <c:v>41147.481249999997</c:v>
                </c:pt>
                <c:pt idx="13494">
                  <c:v>41147.481945</c:v>
                </c:pt>
                <c:pt idx="13495">
                  <c:v>41147.482639000002</c:v>
                </c:pt>
                <c:pt idx="13496">
                  <c:v>41147.483333999997</c:v>
                </c:pt>
                <c:pt idx="13497">
                  <c:v>41147.484027999999</c:v>
                </c:pt>
                <c:pt idx="13498">
                  <c:v>41147.484723000001</c:v>
                </c:pt>
                <c:pt idx="13499">
                  <c:v>41147.485417000004</c:v>
                </c:pt>
                <c:pt idx="13500">
                  <c:v>41147.486111999999</c:v>
                </c:pt>
                <c:pt idx="13501">
                  <c:v>41147.486806000001</c:v>
                </c:pt>
                <c:pt idx="13502">
                  <c:v>41147.487500000003</c:v>
                </c:pt>
                <c:pt idx="13503">
                  <c:v>41147.488194999998</c:v>
                </c:pt>
                <c:pt idx="13504">
                  <c:v>41147.488889</c:v>
                </c:pt>
                <c:pt idx="13505">
                  <c:v>41147.489584000003</c:v>
                </c:pt>
                <c:pt idx="13506">
                  <c:v>41147.490277999997</c:v>
                </c:pt>
                <c:pt idx="13507">
                  <c:v>41147.490973</c:v>
                </c:pt>
                <c:pt idx="13508">
                  <c:v>41147.491667000002</c:v>
                </c:pt>
                <c:pt idx="13509">
                  <c:v>41147.492361999997</c:v>
                </c:pt>
                <c:pt idx="13510">
                  <c:v>41147.493055999999</c:v>
                </c:pt>
                <c:pt idx="13511">
                  <c:v>41147.493750000001</c:v>
                </c:pt>
                <c:pt idx="13512">
                  <c:v>41147.494444999997</c:v>
                </c:pt>
                <c:pt idx="13513">
                  <c:v>41147.495138999999</c:v>
                </c:pt>
                <c:pt idx="13514">
                  <c:v>41147.495834000001</c:v>
                </c:pt>
                <c:pt idx="13515">
                  <c:v>41147.496528000003</c:v>
                </c:pt>
                <c:pt idx="13516">
                  <c:v>41147.497222999998</c:v>
                </c:pt>
                <c:pt idx="13517">
                  <c:v>41147.497917000001</c:v>
                </c:pt>
                <c:pt idx="13518">
                  <c:v>41147.498612000003</c:v>
                </c:pt>
                <c:pt idx="13519">
                  <c:v>41147.499305999998</c:v>
                </c:pt>
                <c:pt idx="13520">
                  <c:v>41147.5</c:v>
                </c:pt>
                <c:pt idx="13521">
                  <c:v>41147.500695000002</c:v>
                </c:pt>
                <c:pt idx="13522">
                  <c:v>41147.501388999997</c:v>
                </c:pt>
                <c:pt idx="13523">
                  <c:v>41147.502084</c:v>
                </c:pt>
                <c:pt idx="13524">
                  <c:v>41147.502778000002</c:v>
                </c:pt>
                <c:pt idx="13525">
                  <c:v>41147.503472999997</c:v>
                </c:pt>
                <c:pt idx="13526">
                  <c:v>41147.504166999999</c:v>
                </c:pt>
                <c:pt idx="13527">
                  <c:v>41147.504862000002</c:v>
                </c:pt>
                <c:pt idx="13528">
                  <c:v>41147.505555999996</c:v>
                </c:pt>
                <c:pt idx="13529">
                  <c:v>41147.506249999999</c:v>
                </c:pt>
                <c:pt idx="13530">
                  <c:v>41147.506945000001</c:v>
                </c:pt>
                <c:pt idx="13531">
                  <c:v>41147.507639000003</c:v>
                </c:pt>
                <c:pt idx="13532">
                  <c:v>41147.508333999998</c:v>
                </c:pt>
                <c:pt idx="13533">
                  <c:v>41147.509028</c:v>
                </c:pt>
                <c:pt idx="13534">
                  <c:v>41147.509723000003</c:v>
                </c:pt>
                <c:pt idx="13535">
                  <c:v>41147.510416999998</c:v>
                </c:pt>
                <c:pt idx="13536">
                  <c:v>41147.511112</c:v>
                </c:pt>
                <c:pt idx="13537">
                  <c:v>41147.511806000002</c:v>
                </c:pt>
                <c:pt idx="13538">
                  <c:v>41147.512499999997</c:v>
                </c:pt>
                <c:pt idx="13539">
                  <c:v>41147.513195</c:v>
                </c:pt>
                <c:pt idx="13540">
                  <c:v>41147.513889000002</c:v>
                </c:pt>
                <c:pt idx="13541">
                  <c:v>41147.514583999997</c:v>
                </c:pt>
                <c:pt idx="13542">
                  <c:v>41147.515277999999</c:v>
                </c:pt>
                <c:pt idx="13543">
                  <c:v>41147.515973000001</c:v>
                </c:pt>
                <c:pt idx="13544">
                  <c:v>41147.516667000004</c:v>
                </c:pt>
                <c:pt idx="13545">
                  <c:v>41147.517361999999</c:v>
                </c:pt>
                <c:pt idx="13546">
                  <c:v>41147.518056000001</c:v>
                </c:pt>
                <c:pt idx="13547">
                  <c:v>41147.518750000003</c:v>
                </c:pt>
                <c:pt idx="13548">
                  <c:v>41147.519444999998</c:v>
                </c:pt>
                <c:pt idx="13549">
                  <c:v>41147.520139</c:v>
                </c:pt>
                <c:pt idx="13550">
                  <c:v>41147.520834000003</c:v>
                </c:pt>
                <c:pt idx="13551">
                  <c:v>41147.521527999997</c:v>
                </c:pt>
                <c:pt idx="13552">
                  <c:v>41147.522223</c:v>
                </c:pt>
                <c:pt idx="13553">
                  <c:v>41147.522917000002</c:v>
                </c:pt>
                <c:pt idx="13554">
                  <c:v>41147.523611999997</c:v>
                </c:pt>
                <c:pt idx="13555">
                  <c:v>41147.524305999999</c:v>
                </c:pt>
                <c:pt idx="13556">
                  <c:v>41147.525000000001</c:v>
                </c:pt>
                <c:pt idx="13557">
                  <c:v>41147.525694999997</c:v>
                </c:pt>
                <c:pt idx="13558">
                  <c:v>41147.526388999999</c:v>
                </c:pt>
                <c:pt idx="13559">
                  <c:v>41147.527084000001</c:v>
                </c:pt>
                <c:pt idx="13560">
                  <c:v>41147.527778000003</c:v>
                </c:pt>
                <c:pt idx="13561">
                  <c:v>41147.528472999998</c:v>
                </c:pt>
                <c:pt idx="13562">
                  <c:v>41147.529167000001</c:v>
                </c:pt>
                <c:pt idx="13563">
                  <c:v>41147.529862000003</c:v>
                </c:pt>
                <c:pt idx="13564">
                  <c:v>41147.530555999998</c:v>
                </c:pt>
                <c:pt idx="13565">
                  <c:v>41147.53125</c:v>
                </c:pt>
                <c:pt idx="13566">
                  <c:v>41147.531945000002</c:v>
                </c:pt>
                <c:pt idx="13567">
                  <c:v>41147.532638999997</c:v>
                </c:pt>
                <c:pt idx="13568">
                  <c:v>41147.533334</c:v>
                </c:pt>
                <c:pt idx="13569">
                  <c:v>41147.534028000002</c:v>
                </c:pt>
                <c:pt idx="13570">
                  <c:v>41147.534722999997</c:v>
                </c:pt>
                <c:pt idx="13571">
                  <c:v>41147.535416999999</c:v>
                </c:pt>
                <c:pt idx="13572">
                  <c:v>41147.536112000002</c:v>
                </c:pt>
                <c:pt idx="13573">
                  <c:v>41147.536805999996</c:v>
                </c:pt>
                <c:pt idx="13574">
                  <c:v>41147.537499999999</c:v>
                </c:pt>
                <c:pt idx="13575">
                  <c:v>41147.538195000001</c:v>
                </c:pt>
                <c:pt idx="13576">
                  <c:v>41147.538889000003</c:v>
                </c:pt>
                <c:pt idx="13577">
                  <c:v>41147.539583999998</c:v>
                </c:pt>
                <c:pt idx="13578">
                  <c:v>41147.540278</c:v>
                </c:pt>
                <c:pt idx="13579">
                  <c:v>41147.540973000003</c:v>
                </c:pt>
                <c:pt idx="13580">
                  <c:v>41147.541666999998</c:v>
                </c:pt>
                <c:pt idx="13581">
                  <c:v>41147.542362</c:v>
                </c:pt>
                <c:pt idx="13582">
                  <c:v>41147.543056000002</c:v>
                </c:pt>
                <c:pt idx="13583">
                  <c:v>41147.543749999997</c:v>
                </c:pt>
                <c:pt idx="13584">
                  <c:v>41147.544445</c:v>
                </c:pt>
                <c:pt idx="13585">
                  <c:v>41147.545139000002</c:v>
                </c:pt>
                <c:pt idx="13586">
                  <c:v>41147.545833999997</c:v>
                </c:pt>
                <c:pt idx="13587">
                  <c:v>41147.546527999999</c:v>
                </c:pt>
                <c:pt idx="13588">
                  <c:v>41147.547223000001</c:v>
                </c:pt>
                <c:pt idx="13589">
                  <c:v>41147.547917000004</c:v>
                </c:pt>
                <c:pt idx="13590">
                  <c:v>41147.548611999999</c:v>
                </c:pt>
                <c:pt idx="13591">
                  <c:v>41147.549306000001</c:v>
                </c:pt>
                <c:pt idx="13592">
                  <c:v>41147.550000000003</c:v>
                </c:pt>
                <c:pt idx="13593">
                  <c:v>41147.550694999998</c:v>
                </c:pt>
                <c:pt idx="13594">
                  <c:v>41147.551389</c:v>
                </c:pt>
                <c:pt idx="13595">
                  <c:v>41147.552084000003</c:v>
                </c:pt>
                <c:pt idx="13596">
                  <c:v>41147.552777999997</c:v>
                </c:pt>
                <c:pt idx="13597">
                  <c:v>41147.553473</c:v>
                </c:pt>
                <c:pt idx="13598">
                  <c:v>41147.554167000002</c:v>
                </c:pt>
                <c:pt idx="13599">
                  <c:v>41147.554861999997</c:v>
                </c:pt>
                <c:pt idx="13600">
                  <c:v>41147.555555999999</c:v>
                </c:pt>
                <c:pt idx="13601">
                  <c:v>41147.556250000001</c:v>
                </c:pt>
                <c:pt idx="13602">
                  <c:v>41147.556944999997</c:v>
                </c:pt>
                <c:pt idx="13603">
                  <c:v>41147.557638999999</c:v>
                </c:pt>
                <c:pt idx="13604">
                  <c:v>41147.558334000001</c:v>
                </c:pt>
                <c:pt idx="13605">
                  <c:v>41147.559028000003</c:v>
                </c:pt>
                <c:pt idx="13606">
                  <c:v>41147.559722999998</c:v>
                </c:pt>
                <c:pt idx="13607">
                  <c:v>41147.560417000001</c:v>
                </c:pt>
                <c:pt idx="13608">
                  <c:v>41147.561112000003</c:v>
                </c:pt>
                <c:pt idx="13609">
                  <c:v>41147.561805999998</c:v>
                </c:pt>
                <c:pt idx="13610">
                  <c:v>41147.5625</c:v>
                </c:pt>
                <c:pt idx="13611">
                  <c:v>41147.563195000002</c:v>
                </c:pt>
                <c:pt idx="13612">
                  <c:v>41147.563888999997</c:v>
                </c:pt>
                <c:pt idx="13613">
                  <c:v>41147.564584</c:v>
                </c:pt>
                <c:pt idx="13614">
                  <c:v>41147.565278000002</c:v>
                </c:pt>
                <c:pt idx="13615">
                  <c:v>41147.565972999997</c:v>
                </c:pt>
                <c:pt idx="13616">
                  <c:v>41147.566666999999</c:v>
                </c:pt>
                <c:pt idx="13617">
                  <c:v>41147.567362000002</c:v>
                </c:pt>
                <c:pt idx="13618">
                  <c:v>41147.568055999996</c:v>
                </c:pt>
                <c:pt idx="13619">
                  <c:v>41147.568749999999</c:v>
                </c:pt>
                <c:pt idx="13620">
                  <c:v>41147.569445000001</c:v>
                </c:pt>
                <c:pt idx="13621">
                  <c:v>41147.570139000003</c:v>
                </c:pt>
                <c:pt idx="13622">
                  <c:v>41147.570833999998</c:v>
                </c:pt>
                <c:pt idx="13623">
                  <c:v>41147.571528</c:v>
                </c:pt>
                <c:pt idx="13624">
                  <c:v>41147.572223000003</c:v>
                </c:pt>
                <c:pt idx="13625">
                  <c:v>41147.572916999998</c:v>
                </c:pt>
                <c:pt idx="13626">
                  <c:v>41147.573612</c:v>
                </c:pt>
                <c:pt idx="13627">
                  <c:v>41147.574306000002</c:v>
                </c:pt>
                <c:pt idx="13628">
                  <c:v>41147.574999999997</c:v>
                </c:pt>
                <c:pt idx="13629">
                  <c:v>41147.575695</c:v>
                </c:pt>
                <c:pt idx="13630">
                  <c:v>41147.576389000002</c:v>
                </c:pt>
                <c:pt idx="13631">
                  <c:v>41147.577083999997</c:v>
                </c:pt>
                <c:pt idx="13632">
                  <c:v>41147.577777999999</c:v>
                </c:pt>
                <c:pt idx="13633">
                  <c:v>41147.578473000001</c:v>
                </c:pt>
                <c:pt idx="13634">
                  <c:v>41147.579167000004</c:v>
                </c:pt>
                <c:pt idx="13635">
                  <c:v>41147.579861999999</c:v>
                </c:pt>
                <c:pt idx="13636">
                  <c:v>41147.580556000001</c:v>
                </c:pt>
                <c:pt idx="13637">
                  <c:v>41147.581250000003</c:v>
                </c:pt>
                <c:pt idx="13638">
                  <c:v>41147.581944999998</c:v>
                </c:pt>
                <c:pt idx="13639">
                  <c:v>41147.582639</c:v>
                </c:pt>
                <c:pt idx="13640">
                  <c:v>41147.583334000003</c:v>
                </c:pt>
                <c:pt idx="13641">
                  <c:v>41147.584027999997</c:v>
                </c:pt>
                <c:pt idx="13642">
                  <c:v>41147.584723</c:v>
                </c:pt>
                <c:pt idx="13643">
                  <c:v>41147.585417000002</c:v>
                </c:pt>
                <c:pt idx="13644">
                  <c:v>41147.586111999997</c:v>
                </c:pt>
                <c:pt idx="13645">
                  <c:v>41147.586805999999</c:v>
                </c:pt>
                <c:pt idx="13646">
                  <c:v>41147.587500000001</c:v>
                </c:pt>
                <c:pt idx="13647">
                  <c:v>41147.588194999997</c:v>
                </c:pt>
                <c:pt idx="13648">
                  <c:v>41147.588888999999</c:v>
                </c:pt>
                <c:pt idx="13649">
                  <c:v>41147.589584000001</c:v>
                </c:pt>
                <c:pt idx="13650">
                  <c:v>41147.590278000003</c:v>
                </c:pt>
                <c:pt idx="13651">
                  <c:v>41147.590972999998</c:v>
                </c:pt>
                <c:pt idx="13652">
                  <c:v>41147.591667000001</c:v>
                </c:pt>
                <c:pt idx="13653">
                  <c:v>41147.592362000003</c:v>
                </c:pt>
                <c:pt idx="13654">
                  <c:v>41147.593055999998</c:v>
                </c:pt>
                <c:pt idx="13655">
                  <c:v>41147.59375</c:v>
                </c:pt>
                <c:pt idx="13656">
                  <c:v>41147.594445000002</c:v>
                </c:pt>
                <c:pt idx="13657">
                  <c:v>41147.595138999997</c:v>
                </c:pt>
                <c:pt idx="13658">
                  <c:v>41147.595834</c:v>
                </c:pt>
                <c:pt idx="13659">
                  <c:v>41147.596528000002</c:v>
                </c:pt>
                <c:pt idx="13660">
                  <c:v>41147.597222999997</c:v>
                </c:pt>
                <c:pt idx="13661">
                  <c:v>41147.597916999999</c:v>
                </c:pt>
                <c:pt idx="13662">
                  <c:v>41147.598612000002</c:v>
                </c:pt>
                <c:pt idx="13663">
                  <c:v>41147.599305999996</c:v>
                </c:pt>
                <c:pt idx="13664">
                  <c:v>41147.599999999999</c:v>
                </c:pt>
                <c:pt idx="13665">
                  <c:v>41147.600695000001</c:v>
                </c:pt>
                <c:pt idx="13666">
                  <c:v>41147.601389000003</c:v>
                </c:pt>
                <c:pt idx="13667">
                  <c:v>41147.602083999998</c:v>
                </c:pt>
                <c:pt idx="13668">
                  <c:v>41147.602778</c:v>
                </c:pt>
                <c:pt idx="13669">
                  <c:v>41147.603473000003</c:v>
                </c:pt>
                <c:pt idx="13670">
                  <c:v>41147.604166999998</c:v>
                </c:pt>
                <c:pt idx="13671">
                  <c:v>41147.604862</c:v>
                </c:pt>
                <c:pt idx="13672">
                  <c:v>41147.605556000002</c:v>
                </c:pt>
                <c:pt idx="13673">
                  <c:v>41147.606249999997</c:v>
                </c:pt>
                <c:pt idx="13674">
                  <c:v>41147.606945</c:v>
                </c:pt>
                <c:pt idx="13675">
                  <c:v>41147.607639000002</c:v>
                </c:pt>
                <c:pt idx="13676">
                  <c:v>41147.608333999997</c:v>
                </c:pt>
                <c:pt idx="13677">
                  <c:v>41147.609027999999</c:v>
                </c:pt>
                <c:pt idx="13678">
                  <c:v>41147.609723000001</c:v>
                </c:pt>
                <c:pt idx="13679">
                  <c:v>41147.610417000004</c:v>
                </c:pt>
                <c:pt idx="13680">
                  <c:v>41147.611111999999</c:v>
                </c:pt>
                <c:pt idx="13681">
                  <c:v>41147.611806000001</c:v>
                </c:pt>
                <c:pt idx="13682">
                  <c:v>41147.612500000003</c:v>
                </c:pt>
                <c:pt idx="13683">
                  <c:v>41147.613194999998</c:v>
                </c:pt>
                <c:pt idx="13684">
                  <c:v>41147.613889</c:v>
                </c:pt>
                <c:pt idx="13685">
                  <c:v>41147.614584000003</c:v>
                </c:pt>
                <c:pt idx="13686">
                  <c:v>41147.615277999997</c:v>
                </c:pt>
                <c:pt idx="13687">
                  <c:v>41147.615973</c:v>
                </c:pt>
                <c:pt idx="13688">
                  <c:v>41147.616667000002</c:v>
                </c:pt>
                <c:pt idx="13689">
                  <c:v>41147.617361999997</c:v>
                </c:pt>
                <c:pt idx="13690">
                  <c:v>41147.618055999999</c:v>
                </c:pt>
                <c:pt idx="13691">
                  <c:v>41147.618750000001</c:v>
                </c:pt>
                <c:pt idx="13692">
                  <c:v>41147.619444999997</c:v>
                </c:pt>
                <c:pt idx="13693">
                  <c:v>41147.620138999999</c:v>
                </c:pt>
                <c:pt idx="13694">
                  <c:v>41147.620834000001</c:v>
                </c:pt>
                <c:pt idx="13695">
                  <c:v>41147.621528000003</c:v>
                </c:pt>
                <c:pt idx="13696">
                  <c:v>41147.622222999998</c:v>
                </c:pt>
                <c:pt idx="13697">
                  <c:v>41147.622917000001</c:v>
                </c:pt>
                <c:pt idx="13698">
                  <c:v>41147.623612000003</c:v>
                </c:pt>
                <c:pt idx="13699">
                  <c:v>41147.624305999998</c:v>
                </c:pt>
                <c:pt idx="13700">
                  <c:v>41147.625</c:v>
                </c:pt>
                <c:pt idx="13701">
                  <c:v>41147.625695000002</c:v>
                </c:pt>
                <c:pt idx="13702">
                  <c:v>41147.626388999997</c:v>
                </c:pt>
                <c:pt idx="13703">
                  <c:v>41147.627084</c:v>
                </c:pt>
                <c:pt idx="13704">
                  <c:v>41147.627778000002</c:v>
                </c:pt>
                <c:pt idx="13705">
                  <c:v>41147.628472999997</c:v>
                </c:pt>
                <c:pt idx="13706">
                  <c:v>41147.629166999999</c:v>
                </c:pt>
                <c:pt idx="13707">
                  <c:v>41147.629862000002</c:v>
                </c:pt>
                <c:pt idx="13708">
                  <c:v>41147.630555999996</c:v>
                </c:pt>
                <c:pt idx="13709">
                  <c:v>41147.631249999999</c:v>
                </c:pt>
                <c:pt idx="13710">
                  <c:v>41147.631945000001</c:v>
                </c:pt>
                <c:pt idx="13711">
                  <c:v>41147.632639000003</c:v>
                </c:pt>
                <c:pt idx="13712">
                  <c:v>41147.633333999998</c:v>
                </c:pt>
                <c:pt idx="13713">
                  <c:v>41147.634028</c:v>
                </c:pt>
                <c:pt idx="13714">
                  <c:v>41147.634723000003</c:v>
                </c:pt>
                <c:pt idx="13715">
                  <c:v>41147.635416999998</c:v>
                </c:pt>
                <c:pt idx="13716">
                  <c:v>41147.636112</c:v>
                </c:pt>
                <c:pt idx="13717">
                  <c:v>41147.636806000002</c:v>
                </c:pt>
                <c:pt idx="13718">
                  <c:v>41147.637499999997</c:v>
                </c:pt>
                <c:pt idx="13719">
                  <c:v>41147.638195</c:v>
                </c:pt>
                <c:pt idx="13720">
                  <c:v>41147.638889000002</c:v>
                </c:pt>
                <c:pt idx="13721">
                  <c:v>41147.639583999997</c:v>
                </c:pt>
                <c:pt idx="13722">
                  <c:v>41147.640277999999</c:v>
                </c:pt>
                <c:pt idx="13723">
                  <c:v>41147.640973000001</c:v>
                </c:pt>
                <c:pt idx="13724">
                  <c:v>41147.641667000004</c:v>
                </c:pt>
                <c:pt idx="13725">
                  <c:v>41147.642361999999</c:v>
                </c:pt>
                <c:pt idx="13726">
                  <c:v>41147.643056000001</c:v>
                </c:pt>
                <c:pt idx="13727">
                  <c:v>41147.643750000003</c:v>
                </c:pt>
                <c:pt idx="13728">
                  <c:v>41147.644444999998</c:v>
                </c:pt>
                <c:pt idx="13729">
                  <c:v>41147.645139</c:v>
                </c:pt>
                <c:pt idx="13730">
                  <c:v>41147.645834000003</c:v>
                </c:pt>
                <c:pt idx="13731">
                  <c:v>41147.646527999997</c:v>
                </c:pt>
                <c:pt idx="13732">
                  <c:v>41147.647223</c:v>
                </c:pt>
                <c:pt idx="13733">
                  <c:v>41147.647917000002</c:v>
                </c:pt>
                <c:pt idx="13734">
                  <c:v>41147.648611999997</c:v>
                </c:pt>
                <c:pt idx="13735">
                  <c:v>41147.649305999999</c:v>
                </c:pt>
                <c:pt idx="13736">
                  <c:v>41147.65</c:v>
                </c:pt>
                <c:pt idx="13737">
                  <c:v>41147.650694999997</c:v>
                </c:pt>
                <c:pt idx="13738">
                  <c:v>41147.651388999999</c:v>
                </c:pt>
                <c:pt idx="13739">
                  <c:v>41147.652084000001</c:v>
                </c:pt>
                <c:pt idx="13740">
                  <c:v>41147.652778000003</c:v>
                </c:pt>
                <c:pt idx="13741">
                  <c:v>41147.653472999998</c:v>
                </c:pt>
                <c:pt idx="13742">
                  <c:v>41147.654167000001</c:v>
                </c:pt>
                <c:pt idx="13743">
                  <c:v>41147.654862000003</c:v>
                </c:pt>
                <c:pt idx="13744">
                  <c:v>41147.655555999998</c:v>
                </c:pt>
                <c:pt idx="13745">
                  <c:v>41147.65625</c:v>
                </c:pt>
                <c:pt idx="13746">
                  <c:v>41147.656945000002</c:v>
                </c:pt>
                <c:pt idx="13747">
                  <c:v>41147.657638999997</c:v>
                </c:pt>
                <c:pt idx="13748">
                  <c:v>41147.658334</c:v>
                </c:pt>
                <c:pt idx="13749">
                  <c:v>41147.659028000002</c:v>
                </c:pt>
                <c:pt idx="13750">
                  <c:v>41147.659722999997</c:v>
                </c:pt>
                <c:pt idx="13751">
                  <c:v>41147.660416999999</c:v>
                </c:pt>
                <c:pt idx="13752">
                  <c:v>41147.661112000002</c:v>
                </c:pt>
                <c:pt idx="13753">
                  <c:v>41147.661805999996</c:v>
                </c:pt>
                <c:pt idx="13754">
                  <c:v>41147.662499999999</c:v>
                </c:pt>
                <c:pt idx="13755">
                  <c:v>41147.663195000001</c:v>
                </c:pt>
                <c:pt idx="13756">
                  <c:v>41147.663889000003</c:v>
                </c:pt>
                <c:pt idx="13757">
                  <c:v>41147.664583999998</c:v>
                </c:pt>
                <c:pt idx="13758">
                  <c:v>41147.665278</c:v>
                </c:pt>
                <c:pt idx="13759">
                  <c:v>41147.665973000003</c:v>
                </c:pt>
                <c:pt idx="13760">
                  <c:v>41147.666666999998</c:v>
                </c:pt>
                <c:pt idx="13761">
                  <c:v>41147.667362</c:v>
                </c:pt>
                <c:pt idx="13762">
                  <c:v>41147.668056000002</c:v>
                </c:pt>
                <c:pt idx="13763">
                  <c:v>41147.668749999997</c:v>
                </c:pt>
                <c:pt idx="13764">
                  <c:v>41147.669445</c:v>
                </c:pt>
                <c:pt idx="13765">
                  <c:v>41147.670139000002</c:v>
                </c:pt>
                <c:pt idx="13766">
                  <c:v>41147.670833999997</c:v>
                </c:pt>
                <c:pt idx="13767">
                  <c:v>41147.671527999999</c:v>
                </c:pt>
                <c:pt idx="13768">
                  <c:v>41147.672223000001</c:v>
                </c:pt>
                <c:pt idx="13769">
                  <c:v>41147.672917000004</c:v>
                </c:pt>
                <c:pt idx="13770">
                  <c:v>41147.673611999999</c:v>
                </c:pt>
                <c:pt idx="13771">
                  <c:v>41147.674306000001</c:v>
                </c:pt>
                <c:pt idx="13772">
                  <c:v>41147.675000000003</c:v>
                </c:pt>
                <c:pt idx="13773">
                  <c:v>41147.675694999998</c:v>
                </c:pt>
                <c:pt idx="13774">
                  <c:v>41147.676389</c:v>
                </c:pt>
                <c:pt idx="13775">
                  <c:v>41147.677084000003</c:v>
                </c:pt>
                <c:pt idx="13776">
                  <c:v>41147.677777999997</c:v>
                </c:pt>
                <c:pt idx="13777">
                  <c:v>41147.678473</c:v>
                </c:pt>
                <c:pt idx="13778">
                  <c:v>41147.679167000002</c:v>
                </c:pt>
                <c:pt idx="13779">
                  <c:v>41147.679861999997</c:v>
                </c:pt>
                <c:pt idx="13780">
                  <c:v>41147.680555999999</c:v>
                </c:pt>
                <c:pt idx="13781">
                  <c:v>41147.681250000001</c:v>
                </c:pt>
                <c:pt idx="13782">
                  <c:v>41147.681944999997</c:v>
                </c:pt>
                <c:pt idx="13783">
                  <c:v>41147.682638999999</c:v>
                </c:pt>
                <c:pt idx="13784">
                  <c:v>41147.683334000001</c:v>
                </c:pt>
                <c:pt idx="13785">
                  <c:v>41147.684028000003</c:v>
                </c:pt>
                <c:pt idx="13786">
                  <c:v>41147.684722999998</c:v>
                </c:pt>
                <c:pt idx="13787">
                  <c:v>41147.685417000001</c:v>
                </c:pt>
                <c:pt idx="13788">
                  <c:v>41147.686112000003</c:v>
                </c:pt>
                <c:pt idx="13789">
                  <c:v>41147.686805999998</c:v>
                </c:pt>
                <c:pt idx="13790">
                  <c:v>41147.6875</c:v>
                </c:pt>
                <c:pt idx="13791">
                  <c:v>41147.688195000002</c:v>
                </c:pt>
                <c:pt idx="13792">
                  <c:v>41147.688888999997</c:v>
                </c:pt>
                <c:pt idx="13793">
                  <c:v>41147.689584</c:v>
                </c:pt>
                <c:pt idx="13794">
                  <c:v>41147.690278000002</c:v>
                </c:pt>
                <c:pt idx="13795">
                  <c:v>41147.690972999997</c:v>
                </c:pt>
                <c:pt idx="13796">
                  <c:v>41147.691666999999</c:v>
                </c:pt>
                <c:pt idx="13797">
                  <c:v>41147.692362000002</c:v>
                </c:pt>
                <c:pt idx="13798">
                  <c:v>41147.693055999996</c:v>
                </c:pt>
                <c:pt idx="13799">
                  <c:v>41147.693749999999</c:v>
                </c:pt>
                <c:pt idx="13800">
                  <c:v>41147.694445000001</c:v>
                </c:pt>
                <c:pt idx="13801">
                  <c:v>41147.695139000003</c:v>
                </c:pt>
                <c:pt idx="13802">
                  <c:v>41147.695833999998</c:v>
                </c:pt>
                <c:pt idx="13803">
                  <c:v>41147.696528</c:v>
                </c:pt>
                <c:pt idx="13804">
                  <c:v>41147.697223000003</c:v>
                </c:pt>
                <c:pt idx="13805">
                  <c:v>41147.697916999998</c:v>
                </c:pt>
                <c:pt idx="13806">
                  <c:v>41147.698612</c:v>
                </c:pt>
                <c:pt idx="13807">
                  <c:v>41147.699306000002</c:v>
                </c:pt>
                <c:pt idx="13808">
                  <c:v>41147.699999999997</c:v>
                </c:pt>
                <c:pt idx="13809">
                  <c:v>41147.700695</c:v>
                </c:pt>
                <c:pt idx="13810">
                  <c:v>41147.701389000002</c:v>
                </c:pt>
                <c:pt idx="13811">
                  <c:v>41147.702083999997</c:v>
                </c:pt>
                <c:pt idx="13812">
                  <c:v>41147.702777999999</c:v>
                </c:pt>
                <c:pt idx="13813">
                  <c:v>41147.703473000001</c:v>
                </c:pt>
                <c:pt idx="13814">
                  <c:v>41147.704167000004</c:v>
                </c:pt>
                <c:pt idx="13815">
                  <c:v>41147.704861999999</c:v>
                </c:pt>
                <c:pt idx="13816">
                  <c:v>41147.705556000001</c:v>
                </c:pt>
                <c:pt idx="13817">
                  <c:v>41147.706250000003</c:v>
                </c:pt>
                <c:pt idx="13818">
                  <c:v>41147.706944999998</c:v>
                </c:pt>
                <c:pt idx="13819">
                  <c:v>41147.707639</c:v>
                </c:pt>
                <c:pt idx="13820">
                  <c:v>41147.708334000003</c:v>
                </c:pt>
                <c:pt idx="13821">
                  <c:v>41147.709027999997</c:v>
                </c:pt>
                <c:pt idx="13822">
                  <c:v>41147.709723</c:v>
                </c:pt>
                <c:pt idx="13823">
                  <c:v>41147.710417000002</c:v>
                </c:pt>
                <c:pt idx="13824">
                  <c:v>41147.711111999997</c:v>
                </c:pt>
                <c:pt idx="13825">
                  <c:v>41147.711805999999</c:v>
                </c:pt>
                <c:pt idx="13826">
                  <c:v>41147.712500000001</c:v>
                </c:pt>
                <c:pt idx="13827">
                  <c:v>41147.713194999997</c:v>
                </c:pt>
                <c:pt idx="13828">
                  <c:v>41147.713888999999</c:v>
                </c:pt>
                <c:pt idx="13829">
                  <c:v>41147.714584000001</c:v>
                </c:pt>
                <c:pt idx="13830">
                  <c:v>41147.715278000003</c:v>
                </c:pt>
                <c:pt idx="13831">
                  <c:v>41147.715972999998</c:v>
                </c:pt>
                <c:pt idx="13832">
                  <c:v>41147.716667000001</c:v>
                </c:pt>
                <c:pt idx="13833">
                  <c:v>41147.717362000003</c:v>
                </c:pt>
                <c:pt idx="13834">
                  <c:v>41147.718055999998</c:v>
                </c:pt>
                <c:pt idx="13835">
                  <c:v>41147.71875</c:v>
                </c:pt>
                <c:pt idx="13836">
                  <c:v>41147.719445000002</c:v>
                </c:pt>
                <c:pt idx="13837">
                  <c:v>41147.720138999997</c:v>
                </c:pt>
                <c:pt idx="13838">
                  <c:v>41147.720834</c:v>
                </c:pt>
                <c:pt idx="13839">
                  <c:v>41147.721528000002</c:v>
                </c:pt>
                <c:pt idx="13840">
                  <c:v>41147.722222999997</c:v>
                </c:pt>
                <c:pt idx="13841">
                  <c:v>41147.722916999999</c:v>
                </c:pt>
                <c:pt idx="13842">
                  <c:v>41147.723612000002</c:v>
                </c:pt>
                <c:pt idx="13843">
                  <c:v>41147.724305999996</c:v>
                </c:pt>
                <c:pt idx="13844">
                  <c:v>41147.724999999999</c:v>
                </c:pt>
                <c:pt idx="13845">
                  <c:v>41147.725695000001</c:v>
                </c:pt>
                <c:pt idx="13846">
                  <c:v>41147.726389000003</c:v>
                </c:pt>
                <c:pt idx="13847">
                  <c:v>41147.727083999998</c:v>
                </c:pt>
                <c:pt idx="13848">
                  <c:v>41147.727778</c:v>
                </c:pt>
                <c:pt idx="13849">
                  <c:v>41147.728473000003</c:v>
                </c:pt>
                <c:pt idx="13850">
                  <c:v>41147.729166999998</c:v>
                </c:pt>
                <c:pt idx="13851">
                  <c:v>41147.729862</c:v>
                </c:pt>
                <c:pt idx="13852">
                  <c:v>41147.730556000002</c:v>
                </c:pt>
                <c:pt idx="13853">
                  <c:v>41147.731249999997</c:v>
                </c:pt>
                <c:pt idx="13854">
                  <c:v>41147.731945</c:v>
                </c:pt>
                <c:pt idx="13855">
                  <c:v>41147.732639000002</c:v>
                </c:pt>
                <c:pt idx="13856">
                  <c:v>41147.733333999997</c:v>
                </c:pt>
                <c:pt idx="13857">
                  <c:v>41147.734027999999</c:v>
                </c:pt>
                <c:pt idx="13858">
                  <c:v>41147.734723000001</c:v>
                </c:pt>
                <c:pt idx="13859">
                  <c:v>41147.735417000004</c:v>
                </c:pt>
                <c:pt idx="13860">
                  <c:v>41147.736111999999</c:v>
                </c:pt>
                <c:pt idx="13861">
                  <c:v>41147.736806000001</c:v>
                </c:pt>
                <c:pt idx="13862">
                  <c:v>41147.737500000003</c:v>
                </c:pt>
                <c:pt idx="13863">
                  <c:v>41147.738194999998</c:v>
                </c:pt>
                <c:pt idx="13864">
                  <c:v>41147.738889</c:v>
                </c:pt>
                <c:pt idx="13865">
                  <c:v>41147.739584000003</c:v>
                </c:pt>
                <c:pt idx="13866">
                  <c:v>41147.740277999997</c:v>
                </c:pt>
                <c:pt idx="13867">
                  <c:v>41147.740973</c:v>
                </c:pt>
                <c:pt idx="13868">
                  <c:v>41147.741667000002</c:v>
                </c:pt>
                <c:pt idx="13869">
                  <c:v>41147.742361999997</c:v>
                </c:pt>
                <c:pt idx="13870">
                  <c:v>41147.743055999999</c:v>
                </c:pt>
                <c:pt idx="13871">
                  <c:v>41147.743750000001</c:v>
                </c:pt>
                <c:pt idx="13872">
                  <c:v>41147.744444999997</c:v>
                </c:pt>
                <c:pt idx="13873">
                  <c:v>41147.745138999999</c:v>
                </c:pt>
                <c:pt idx="13874">
                  <c:v>41147.745834000001</c:v>
                </c:pt>
                <c:pt idx="13875">
                  <c:v>41147.746528000003</c:v>
                </c:pt>
                <c:pt idx="13876">
                  <c:v>41147.747222999998</c:v>
                </c:pt>
                <c:pt idx="13877">
                  <c:v>41147.747917000001</c:v>
                </c:pt>
                <c:pt idx="13878">
                  <c:v>41147.748612000003</c:v>
                </c:pt>
                <c:pt idx="13879">
                  <c:v>41147.749305999998</c:v>
                </c:pt>
                <c:pt idx="13880">
                  <c:v>41147.75</c:v>
                </c:pt>
                <c:pt idx="13881">
                  <c:v>41147.750695000002</c:v>
                </c:pt>
                <c:pt idx="13882">
                  <c:v>41147.751388999997</c:v>
                </c:pt>
                <c:pt idx="13883">
                  <c:v>41147.752084</c:v>
                </c:pt>
                <c:pt idx="13884">
                  <c:v>41147.752778000002</c:v>
                </c:pt>
                <c:pt idx="13885">
                  <c:v>41147.753472999997</c:v>
                </c:pt>
                <c:pt idx="13886">
                  <c:v>41147.754166999999</c:v>
                </c:pt>
                <c:pt idx="13887">
                  <c:v>41147.754862000002</c:v>
                </c:pt>
                <c:pt idx="13888">
                  <c:v>41147.755555999996</c:v>
                </c:pt>
                <c:pt idx="13889">
                  <c:v>41147.756249999999</c:v>
                </c:pt>
                <c:pt idx="13890">
                  <c:v>41147.756945000001</c:v>
                </c:pt>
                <c:pt idx="13891">
                  <c:v>41147.757639000003</c:v>
                </c:pt>
                <c:pt idx="13892">
                  <c:v>41147.758333999998</c:v>
                </c:pt>
                <c:pt idx="13893">
                  <c:v>41147.759028</c:v>
                </c:pt>
                <c:pt idx="13894">
                  <c:v>41147.759723000003</c:v>
                </c:pt>
                <c:pt idx="13895">
                  <c:v>41147.760416999998</c:v>
                </c:pt>
                <c:pt idx="13896">
                  <c:v>41147.761112</c:v>
                </c:pt>
                <c:pt idx="13897">
                  <c:v>41147.761806000002</c:v>
                </c:pt>
                <c:pt idx="13898">
                  <c:v>41147.762499999997</c:v>
                </c:pt>
                <c:pt idx="13899">
                  <c:v>41147.763195</c:v>
                </c:pt>
                <c:pt idx="13900">
                  <c:v>41147.763889000002</c:v>
                </c:pt>
                <c:pt idx="13901">
                  <c:v>41147.764583999997</c:v>
                </c:pt>
                <c:pt idx="13902">
                  <c:v>41147.765277999999</c:v>
                </c:pt>
                <c:pt idx="13903">
                  <c:v>41147.765973000001</c:v>
                </c:pt>
                <c:pt idx="13904">
                  <c:v>41147.766667000004</c:v>
                </c:pt>
                <c:pt idx="13905">
                  <c:v>41147.767361999999</c:v>
                </c:pt>
                <c:pt idx="13906">
                  <c:v>41147.768056000001</c:v>
                </c:pt>
                <c:pt idx="13907">
                  <c:v>41147.768750000003</c:v>
                </c:pt>
                <c:pt idx="13908">
                  <c:v>41147.769444999998</c:v>
                </c:pt>
                <c:pt idx="13909">
                  <c:v>41147.770139</c:v>
                </c:pt>
                <c:pt idx="13910">
                  <c:v>41147.770834000003</c:v>
                </c:pt>
                <c:pt idx="13911">
                  <c:v>41147.771527999997</c:v>
                </c:pt>
                <c:pt idx="13912">
                  <c:v>41147.772223</c:v>
                </c:pt>
                <c:pt idx="13913">
                  <c:v>41147.772917000002</c:v>
                </c:pt>
                <c:pt idx="13914">
                  <c:v>41147.773611999997</c:v>
                </c:pt>
                <c:pt idx="13915">
                  <c:v>41147.774305999999</c:v>
                </c:pt>
                <c:pt idx="13916">
                  <c:v>41147.775000000001</c:v>
                </c:pt>
                <c:pt idx="13917">
                  <c:v>41147.775694999997</c:v>
                </c:pt>
                <c:pt idx="13918">
                  <c:v>41147.776388999999</c:v>
                </c:pt>
                <c:pt idx="13919">
                  <c:v>41147.777084000001</c:v>
                </c:pt>
                <c:pt idx="13920">
                  <c:v>41147.777778000003</c:v>
                </c:pt>
                <c:pt idx="13921">
                  <c:v>41147.778472999998</c:v>
                </c:pt>
                <c:pt idx="13922">
                  <c:v>41147.779167000001</c:v>
                </c:pt>
                <c:pt idx="13923">
                  <c:v>41147.779862000003</c:v>
                </c:pt>
                <c:pt idx="13924">
                  <c:v>41147.780555999998</c:v>
                </c:pt>
                <c:pt idx="13925">
                  <c:v>41147.78125</c:v>
                </c:pt>
                <c:pt idx="13926">
                  <c:v>41147.781945000002</c:v>
                </c:pt>
                <c:pt idx="13927">
                  <c:v>41147.782638999997</c:v>
                </c:pt>
                <c:pt idx="13928">
                  <c:v>41147.783334</c:v>
                </c:pt>
                <c:pt idx="13929">
                  <c:v>41147.784028000002</c:v>
                </c:pt>
                <c:pt idx="13930">
                  <c:v>41147.784722999997</c:v>
                </c:pt>
                <c:pt idx="13931">
                  <c:v>41147.785416999999</c:v>
                </c:pt>
                <c:pt idx="13932">
                  <c:v>41147.786112000002</c:v>
                </c:pt>
                <c:pt idx="13933">
                  <c:v>41147.786805999996</c:v>
                </c:pt>
                <c:pt idx="13934">
                  <c:v>41147.787499999999</c:v>
                </c:pt>
                <c:pt idx="13935">
                  <c:v>41147.788195000001</c:v>
                </c:pt>
                <c:pt idx="13936">
                  <c:v>41147.788889000003</c:v>
                </c:pt>
                <c:pt idx="13937">
                  <c:v>41147.789583999998</c:v>
                </c:pt>
                <c:pt idx="13938">
                  <c:v>41147.790278</c:v>
                </c:pt>
                <c:pt idx="13939">
                  <c:v>41147.790973000003</c:v>
                </c:pt>
                <c:pt idx="13940">
                  <c:v>41147.791666999998</c:v>
                </c:pt>
                <c:pt idx="13941">
                  <c:v>41147.792362</c:v>
                </c:pt>
                <c:pt idx="13942">
                  <c:v>41147.793056000002</c:v>
                </c:pt>
                <c:pt idx="13943">
                  <c:v>41147.793749999997</c:v>
                </c:pt>
                <c:pt idx="13944">
                  <c:v>41147.794445</c:v>
                </c:pt>
                <c:pt idx="13945">
                  <c:v>41147.795139000002</c:v>
                </c:pt>
                <c:pt idx="13946">
                  <c:v>41147.795833999997</c:v>
                </c:pt>
                <c:pt idx="13947">
                  <c:v>41147.796527999999</c:v>
                </c:pt>
                <c:pt idx="13948">
                  <c:v>41147.797223000001</c:v>
                </c:pt>
                <c:pt idx="13949">
                  <c:v>41147.797917000004</c:v>
                </c:pt>
                <c:pt idx="13950">
                  <c:v>41147.798611999999</c:v>
                </c:pt>
                <c:pt idx="13951">
                  <c:v>41147.799306000001</c:v>
                </c:pt>
                <c:pt idx="13952">
                  <c:v>41147.800000000003</c:v>
                </c:pt>
                <c:pt idx="13953">
                  <c:v>41147.800694999998</c:v>
                </c:pt>
                <c:pt idx="13954">
                  <c:v>41147.801389</c:v>
                </c:pt>
                <c:pt idx="13955">
                  <c:v>41147.802084000003</c:v>
                </c:pt>
                <c:pt idx="13956">
                  <c:v>41147.802777999997</c:v>
                </c:pt>
                <c:pt idx="13957">
                  <c:v>41147.803473</c:v>
                </c:pt>
                <c:pt idx="13958">
                  <c:v>41147.804167000002</c:v>
                </c:pt>
                <c:pt idx="13959">
                  <c:v>41147.804861999997</c:v>
                </c:pt>
                <c:pt idx="13960">
                  <c:v>41147.805555999999</c:v>
                </c:pt>
                <c:pt idx="13961">
                  <c:v>41147.806250000001</c:v>
                </c:pt>
                <c:pt idx="13962">
                  <c:v>41147.806944999997</c:v>
                </c:pt>
                <c:pt idx="13963">
                  <c:v>41147.807638999999</c:v>
                </c:pt>
                <c:pt idx="13964">
                  <c:v>41147.808334000001</c:v>
                </c:pt>
                <c:pt idx="13965">
                  <c:v>41147.809028000003</c:v>
                </c:pt>
                <c:pt idx="13966">
                  <c:v>41147.809722999998</c:v>
                </c:pt>
                <c:pt idx="13967">
                  <c:v>41147.810417000001</c:v>
                </c:pt>
                <c:pt idx="13968">
                  <c:v>41147.811112000003</c:v>
                </c:pt>
                <c:pt idx="13969">
                  <c:v>41147.811805999998</c:v>
                </c:pt>
                <c:pt idx="13970">
                  <c:v>41147.8125</c:v>
                </c:pt>
                <c:pt idx="13971">
                  <c:v>41147.813195000002</c:v>
                </c:pt>
                <c:pt idx="13972">
                  <c:v>41147.813888999997</c:v>
                </c:pt>
                <c:pt idx="13973">
                  <c:v>41147.814584</c:v>
                </c:pt>
                <c:pt idx="13974">
                  <c:v>41147.815278000002</c:v>
                </c:pt>
                <c:pt idx="13975">
                  <c:v>41147.815972999997</c:v>
                </c:pt>
                <c:pt idx="13976">
                  <c:v>41147.816666999999</c:v>
                </c:pt>
                <c:pt idx="13977">
                  <c:v>41147.817362000002</c:v>
                </c:pt>
                <c:pt idx="13978">
                  <c:v>41147.818055999996</c:v>
                </c:pt>
                <c:pt idx="13979">
                  <c:v>41147.818749999999</c:v>
                </c:pt>
                <c:pt idx="13980">
                  <c:v>41147.819445000001</c:v>
                </c:pt>
                <c:pt idx="13981">
                  <c:v>41147.820139000003</c:v>
                </c:pt>
                <c:pt idx="13982">
                  <c:v>41147.820833999998</c:v>
                </c:pt>
                <c:pt idx="13983">
                  <c:v>41147.821528</c:v>
                </c:pt>
                <c:pt idx="13984">
                  <c:v>41147.822223000003</c:v>
                </c:pt>
                <c:pt idx="13985">
                  <c:v>41147.822916999998</c:v>
                </c:pt>
                <c:pt idx="13986">
                  <c:v>41147.823612</c:v>
                </c:pt>
                <c:pt idx="13987">
                  <c:v>41147.824306000002</c:v>
                </c:pt>
                <c:pt idx="13988">
                  <c:v>41147.824999999997</c:v>
                </c:pt>
                <c:pt idx="13989">
                  <c:v>41147.825695</c:v>
                </c:pt>
                <c:pt idx="13990">
                  <c:v>41147.826389000002</c:v>
                </c:pt>
                <c:pt idx="13991">
                  <c:v>41147.827083999997</c:v>
                </c:pt>
                <c:pt idx="13992">
                  <c:v>41147.827777999999</c:v>
                </c:pt>
                <c:pt idx="13993">
                  <c:v>41147.828473000001</c:v>
                </c:pt>
                <c:pt idx="13994">
                  <c:v>41147.829167000004</c:v>
                </c:pt>
                <c:pt idx="13995">
                  <c:v>41147.829861999999</c:v>
                </c:pt>
                <c:pt idx="13996">
                  <c:v>41147.830556000001</c:v>
                </c:pt>
                <c:pt idx="13997">
                  <c:v>41147.831250000003</c:v>
                </c:pt>
                <c:pt idx="13998">
                  <c:v>41147.831944999998</c:v>
                </c:pt>
                <c:pt idx="13999">
                  <c:v>41147.832639</c:v>
                </c:pt>
                <c:pt idx="14000">
                  <c:v>41147.833334000003</c:v>
                </c:pt>
                <c:pt idx="14001">
                  <c:v>41147.834027999997</c:v>
                </c:pt>
                <c:pt idx="14002">
                  <c:v>41147.834723</c:v>
                </c:pt>
                <c:pt idx="14003">
                  <c:v>41147.835417000002</c:v>
                </c:pt>
                <c:pt idx="14004">
                  <c:v>41147.836111999997</c:v>
                </c:pt>
                <c:pt idx="14005">
                  <c:v>41147.836805999999</c:v>
                </c:pt>
                <c:pt idx="14006">
                  <c:v>41147.837500000001</c:v>
                </c:pt>
                <c:pt idx="14007">
                  <c:v>41147.838194999997</c:v>
                </c:pt>
                <c:pt idx="14008">
                  <c:v>41147.838888999999</c:v>
                </c:pt>
                <c:pt idx="14009">
                  <c:v>41147.839584000001</c:v>
                </c:pt>
                <c:pt idx="14010">
                  <c:v>41147.840278000003</c:v>
                </c:pt>
                <c:pt idx="14011">
                  <c:v>41147.840972999998</c:v>
                </c:pt>
                <c:pt idx="14012">
                  <c:v>41147.841667000001</c:v>
                </c:pt>
                <c:pt idx="14013">
                  <c:v>41147.842362000003</c:v>
                </c:pt>
                <c:pt idx="14014">
                  <c:v>41147.843055999998</c:v>
                </c:pt>
                <c:pt idx="14015">
                  <c:v>41147.84375</c:v>
                </c:pt>
                <c:pt idx="14016">
                  <c:v>41147.844445000002</c:v>
                </c:pt>
                <c:pt idx="14017">
                  <c:v>41147.845138999997</c:v>
                </c:pt>
                <c:pt idx="14018">
                  <c:v>41147.845834</c:v>
                </c:pt>
                <c:pt idx="14019">
                  <c:v>41147.846528000002</c:v>
                </c:pt>
                <c:pt idx="14020">
                  <c:v>41147.847222999997</c:v>
                </c:pt>
                <c:pt idx="14021">
                  <c:v>41147.847916999999</c:v>
                </c:pt>
                <c:pt idx="14022">
                  <c:v>41147.848612000002</c:v>
                </c:pt>
                <c:pt idx="14023">
                  <c:v>41147.849305999996</c:v>
                </c:pt>
                <c:pt idx="14024">
                  <c:v>41147.85</c:v>
                </c:pt>
                <c:pt idx="14025">
                  <c:v>41147.850695000001</c:v>
                </c:pt>
                <c:pt idx="14026">
                  <c:v>41147.851389000003</c:v>
                </c:pt>
                <c:pt idx="14027">
                  <c:v>41147.852083999998</c:v>
                </c:pt>
                <c:pt idx="14028">
                  <c:v>41147.852778</c:v>
                </c:pt>
                <c:pt idx="14029">
                  <c:v>41147.853473000003</c:v>
                </c:pt>
                <c:pt idx="14030">
                  <c:v>41147.854166999998</c:v>
                </c:pt>
                <c:pt idx="14031">
                  <c:v>41147.854862</c:v>
                </c:pt>
                <c:pt idx="14032">
                  <c:v>41147.855556000002</c:v>
                </c:pt>
                <c:pt idx="14033">
                  <c:v>41147.856249999997</c:v>
                </c:pt>
                <c:pt idx="14034">
                  <c:v>41147.856945</c:v>
                </c:pt>
                <c:pt idx="14035">
                  <c:v>41147.857639000002</c:v>
                </c:pt>
                <c:pt idx="14036">
                  <c:v>41147.858333999997</c:v>
                </c:pt>
                <c:pt idx="14037">
                  <c:v>41147.859027999999</c:v>
                </c:pt>
                <c:pt idx="14038">
                  <c:v>41147.859723000001</c:v>
                </c:pt>
                <c:pt idx="14039">
                  <c:v>41147.860417000004</c:v>
                </c:pt>
                <c:pt idx="14040">
                  <c:v>41147.861111999999</c:v>
                </c:pt>
                <c:pt idx="14041">
                  <c:v>41147.861806000001</c:v>
                </c:pt>
                <c:pt idx="14042">
                  <c:v>41147.862500000003</c:v>
                </c:pt>
                <c:pt idx="14043">
                  <c:v>41147.863194999998</c:v>
                </c:pt>
                <c:pt idx="14044">
                  <c:v>41147.863889</c:v>
                </c:pt>
                <c:pt idx="14045">
                  <c:v>41147.864584000003</c:v>
                </c:pt>
                <c:pt idx="14046">
                  <c:v>41147.865277999997</c:v>
                </c:pt>
                <c:pt idx="14047">
                  <c:v>41147.865973</c:v>
                </c:pt>
                <c:pt idx="14048">
                  <c:v>41147.866667000002</c:v>
                </c:pt>
                <c:pt idx="14049">
                  <c:v>41147.867361999997</c:v>
                </c:pt>
                <c:pt idx="14050">
                  <c:v>41147.868055999999</c:v>
                </c:pt>
                <c:pt idx="14051">
                  <c:v>41147.868750000001</c:v>
                </c:pt>
                <c:pt idx="14052">
                  <c:v>41147.869444999997</c:v>
                </c:pt>
                <c:pt idx="14053">
                  <c:v>41147.870138999999</c:v>
                </c:pt>
                <c:pt idx="14054">
                  <c:v>41147.870834000001</c:v>
                </c:pt>
                <c:pt idx="14055">
                  <c:v>41147.871528000003</c:v>
                </c:pt>
                <c:pt idx="14056">
                  <c:v>41147.872222999998</c:v>
                </c:pt>
                <c:pt idx="14057">
                  <c:v>41147.872917000001</c:v>
                </c:pt>
                <c:pt idx="14058">
                  <c:v>41147.873612000003</c:v>
                </c:pt>
                <c:pt idx="14059">
                  <c:v>41147.874305999998</c:v>
                </c:pt>
                <c:pt idx="14060">
                  <c:v>41147.875</c:v>
                </c:pt>
                <c:pt idx="14061">
                  <c:v>41147.875695000002</c:v>
                </c:pt>
                <c:pt idx="14062">
                  <c:v>41147.876388999997</c:v>
                </c:pt>
                <c:pt idx="14063">
                  <c:v>41147.877084</c:v>
                </c:pt>
                <c:pt idx="14064">
                  <c:v>41147.877778000002</c:v>
                </c:pt>
                <c:pt idx="14065">
                  <c:v>41147.878472999997</c:v>
                </c:pt>
                <c:pt idx="14066">
                  <c:v>41147.879166999999</c:v>
                </c:pt>
                <c:pt idx="14067">
                  <c:v>41147.879862000002</c:v>
                </c:pt>
                <c:pt idx="14068">
                  <c:v>41147.880555999996</c:v>
                </c:pt>
                <c:pt idx="14069">
                  <c:v>41147.881249999999</c:v>
                </c:pt>
                <c:pt idx="14070">
                  <c:v>41147.881945000001</c:v>
                </c:pt>
                <c:pt idx="14071">
                  <c:v>41147.882639000003</c:v>
                </c:pt>
                <c:pt idx="14072">
                  <c:v>41147.883333999998</c:v>
                </c:pt>
                <c:pt idx="14073">
                  <c:v>41147.884028</c:v>
                </c:pt>
                <c:pt idx="14074">
                  <c:v>41147.884723000003</c:v>
                </c:pt>
                <c:pt idx="14075">
                  <c:v>41147.885416999998</c:v>
                </c:pt>
                <c:pt idx="14076">
                  <c:v>41147.886112</c:v>
                </c:pt>
                <c:pt idx="14077">
                  <c:v>41147.886806000002</c:v>
                </c:pt>
                <c:pt idx="14078">
                  <c:v>41147.887499999997</c:v>
                </c:pt>
                <c:pt idx="14079">
                  <c:v>41147.888195</c:v>
                </c:pt>
                <c:pt idx="14080">
                  <c:v>41147.888889000002</c:v>
                </c:pt>
                <c:pt idx="14081">
                  <c:v>41147.889583999997</c:v>
                </c:pt>
                <c:pt idx="14082">
                  <c:v>41147.890277999999</c:v>
                </c:pt>
                <c:pt idx="14083">
                  <c:v>41147.890973000001</c:v>
                </c:pt>
                <c:pt idx="14084">
                  <c:v>41147.891667000004</c:v>
                </c:pt>
                <c:pt idx="14085">
                  <c:v>41147.892361999999</c:v>
                </c:pt>
                <c:pt idx="14086">
                  <c:v>41147.893056000001</c:v>
                </c:pt>
                <c:pt idx="14087">
                  <c:v>41147.893750000003</c:v>
                </c:pt>
                <c:pt idx="14088">
                  <c:v>41147.894444999998</c:v>
                </c:pt>
                <c:pt idx="14089">
                  <c:v>41147.895139</c:v>
                </c:pt>
                <c:pt idx="14090">
                  <c:v>41147.895834000003</c:v>
                </c:pt>
                <c:pt idx="14091">
                  <c:v>41147.896527999997</c:v>
                </c:pt>
                <c:pt idx="14092">
                  <c:v>41147.897223</c:v>
                </c:pt>
                <c:pt idx="14093">
                  <c:v>41147.897917000002</c:v>
                </c:pt>
                <c:pt idx="14094">
                  <c:v>41147.898611999997</c:v>
                </c:pt>
                <c:pt idx="14095">
                  <c:v>41147.899305999999</c:v>
                </c:pt>
                <c:pt idx="14096">
                  <c:v>41147.9</c:v>
                </c:pt>
                <c:pt idx="14097">
                  <c:v>41147.900694999997</c:v>
                </c:pt>
                <c:pt idx="14098">
                  <c:v>41147.901388999999</c:v>
                </c:pt>
                <c:pt idx="14099">
                  <c:v>41147.902084000001</c:v>
                </c:pt>
                <c:pt idx="14100">
                  <c:v>41147.902778000003</c:v>
                </c:pt>
                <c:pt idx="14101">
                  <c:v>41147.903472999998</c:v>
                </c:pt>
                <c:pt idx="14102">
                  <c:v>41147.904167000001</c:v>
                </c:pt>
                <c:pt idx="14103">
                  <c:v>41147.904862000003</c:v>
                </c:pt>
                <c:pt idx="14104">
                  <c:v>41147.905555999998</c:v>
                </c:pt>
                <c:pt idx="14105">
                  <c:v>41147.90625</c:v>
                </c:pt>
                <c:pt idx="14106">
                  <c:v>41147.906945000002</c:v>
                </c:pt>
                <c:pt idx="14107">
                  <c:v>41147.907638999997</c:v>
                </c:pt>
                <c:pt idx="14108">
                  <c:v>41147.908334</c:v>
                </c:pt>
                <c:pt idx="14109">
                  <c:v>41147.909028000002</c:v>
                </c:pt>
                <c:pt idx="14110">
                  <c:v>41147.909722999997</c:v>
                </c:pt>
                <c:pt idx="14111">
                  <c:v>41147.910416999999</c:v>
                </c:pt>
                <c:pt idx="14112">
                  <c:v>41147.911112000002</c:v>
                </c:pt>
                <c:pt idx="14113">
                  <c:v>41147.911805999996</c:v>
                </c:pt>
                <c:pt idx="14114">
                  <c:v>41147.912499999999</c:v>
                </c:pt>
                <c:pt idx="14115">
                  <c:v>41147.913195000001</c:v>
                </c:pt>
                <c:pt idx="14116">
                  <c:v>41147.913889000003</c:v>
                </c:pt>
                <c:pt idx="14117">
                  <c:v>41147.914583999998</c:v>
                </c:pt>
                <c:pt idx="14118">
                  <c:v>41147.915278</c:v>
                </c:pt>
                <c:pt idx="14119">
                  <c:v>41147.915973000003</c:v>
                </c:pt>
                <c:pt idx="14120">
                  <c:v>41147.916666999998</c:v>
                </c:pt>
                <c:pt idx="14121">
                  <c:v>41147.917362</c:v>
                </c:pt>
                <c:pt idx="14122">
                  <c:v>41147.918056000002</c:v>
                </c:pt>
                <c:pt idx="14123">
                  <c:v>41147.918749999997</c:v>
                </c:pt>
                <c:pt idx="14124">
                  <c:v>41147.919445</c:v>
                </c:pt>
                <c:pt idx="14125">
                  <c:v>41147.920139000002</c:v>
                </c:pt>
                <c:pt idx="14126">
                  <c:v>41147.920833999997</c:v>
                </c:pt>
                <c:pt idx="14127">
                  <c:v>41147.921527999999</c:v>
                </c:pt>
                <c:pt idx="14128">
                  <c:v>41147.922223000001</c:v>
                </c:pt>
                <c:pt idx="14129">
                  <c:v>41147.922917000004</c:v>
                </c:pt>
                <c:pt idx="14130">
                  <c:v>41147.923611999999</c:v>
                </c:pt>
                <c:pt idx="14131">
                  <c:v>41147.924306000001</c:v>
                </c:pt>
                <c:pt idx="14132">
                  <c:v>41147.925000000003</c:v>
                </c:pt>
                <c:pt idx="14133">
                  <c:v>41147.925694999998</c:v>
                </c:pt>
                <c:pt idx="14134">
                  <c:v>41147.926389</c:v>
                </c:pt>
                <c:pt idx="14135">
                  <c:v>41147.927084000003</c:v>
                </c:pt>
                <c:pt idx="14136">
                  <c:v>41147.927777999997</c:v>
                </c:pt>
                <c:pt idx="14137">
                  <c:v>41147.928473</c:v>
                </c:pt>
                <c:pt idx="14138">
                  <c:v>41147.929167000002</c:v>
                </c:pt>
                <c:pt idx="14139">
                  <c:v>41147.929861999997</c:v>
                </c:pt>
                <c:pt idx="14140">
                  <c:v>41147.930555999999</c:v>
                </c:pt>
                <c:pt idx="14141">
                  <c:v>41147.931250000001</c:v>
                </c:pt>
                <c:pt idx="14142">
                  <c:v>41147.931944999997</c:v>
                </c:pt>
                <c:pt idx="14143">
                  <c:v>41147.932638999999</c:v>
                </c:pt>
                <c:pt idx="14144">
                  <c:v>41147.933334000001</c:v>
                </c:pt>
                <c:pt idx="14145">
                  <c:v>41147.934028000003</c:v>
                </c:pt>
                <c:pt idx="14146">
                  <c:v>41147.934722999998</c:v>
                </c:pt>
                <c:pt idx="14147">
                  <c:v>41147.935417000001</c:v>
                </c:pt>
                <c:pt idx="14148">
                  <c:v>41147.936112000003</c:v>
                </c:pt>
                <c:pt idx="14149">
                  <c:v>41147.936805999998</c:v>
                </c:pt>
                <c:pt idx="14150">
                  <c:v>41147.9375</c:v>
                </c:pt>
                <c:pt idx="14151">
                  <c:v>41147.938195000002</c:v>
                </c:pt>
                <c:pt idx="14152">
                  <c:v>41147.938888999997</c:v>
                </c:pt>
                <c:pt idx="14153">
                  <c:v>41147.939584</c:v>
                </c:pt>
                <c:pt idx="14154">
                  <c:v>41147.940278000002</c:v>
                </c:pt>
                <c:pt idx="14155">
                  <c:v>41147.940972999997</c:v>
                </c:pt>
                <c:pt idx="14156">
                  <c:v>41147.941666999999</c:v>
                </c:pt>
                <c:pt idx="14157">
                  <c:v>41147.942362000002</c:v>
                </c:pt>
                <c:pt idx="14158">
                  <c:v>41147.943055999996</c:v>
                </c:pt>
                <c:pt idx="14159">
                  <c:v>41147.943749999999</c:v>
                </c:pt>
                <c:pt idx="14160">
                  <c:v>41147.944445000001</c:v>
                </c:pt>
                <c:pt idx="14161">
                  <c:v>41147.945139000003</c:v>
                </c:pt>
                <c:pt idx="14162">
                  <c:v>41147.945833999998</c:v>
                </c:pt>
                <c:pt idx="14163">
                  <c:v>41147.946528</c:v>
                </c:pt>
                <c:pt idx="14164">
                  <c:v>41147.947223000003</c:v>
                </c:pt>
                <c:pt idx="14165">
                  <c:v>41147.947916999998</c:v>
                </c:pt>
                <c:pt idx="14166">
                  <c:v>41147.948612</c:v>
                </c:pt>
                <c:pt idx="14167">
                  <c:v>41147.949306000002</c:v>
                </c:pt>
                <c:pt idx="14168">
                  <c:v>41147.949999999997</c:v>
                </c:pt>
                <c:pt idx="14169">
                  <c:v>41147.950695</c:v>
                </c:pt>
                <c:pt idx="14170">
                  <c:v>41147.951389000002</c:v>
                </c:pt>
                <c:pt idx="14171">
                  <c:v>41147.952083999997</c:v>
                </c:pt>
                <c:pt idx="14172">
                  <c:v>41147.952777999999</c:v>
                </c:pt>
                <c:pt idx="14173">
                  <c:v>41147.953473000001</c:v>
                </c:pt>
                <c:pt idx="14174">
                  <c:v>41147.954167000004</c:v>
                </c:pt>
                <c:pt idx="14175">
                  <c:v>41147.954861999999</c:v>
                </c:pt>
                <c:pt idx="14176">
                  <c:v>41147.955556000001</c:v>
                </c:pt>
                <c:pt idx="14177">
                  <c:v>41147.956250000003</c:v>
                </c:pt>
                <c:pt idx="14178">
                  <c:v>41147.956944999998</c:v>
                </c:pt>
                <c:pt idx="14179">
                  <c:v>41147.957639</c:v>
                </c:pt>
                <c:pt idx="14180">
                  <c:v>41147.958334000003</c:v>
                </c:pt>
                <c:pt idx="14181">
                  <c:v>41147.959027999997</c:v>
                </c:pt>
                <c:pt idx="14182">
                  <c:v>41147.959723</c:v>
                </c:pt>
                <c:pt idx="14183">
                  <c:v>41147.960417000002</c:v>
                </c:pt>
                <c:pt idx="14184">
                  <c:v>41147.961111999997</c:v>
                </c:pt>
                <c:pt idx="14185">
                  <c:v>41147.961805999999</c:v>
                </c:pt>
                <c:pt idx="14186">
                  <c:v>41147.962500000001</c:v>
                </c:pt>
                <c:pt idx="14187">
                  <c:v>41147.963194999997</c:v>
                </c:pt>
                <c:pt idx="14188">
                  <c:v>41147.963888999999</c:v>
                </c:pt>
                <c:pt idx="14189">
                  <c:v>41147.964584000001</c:v>
                </c:pt>
                <c:pt idx="14190">
                  <c:v>41147.965278000003</c:v>
                </c:pt>
                <c:pt idx="14191">
                  <c:v>41147.965972999998</c:v>
                </c:pt>
                <c:pt idx="14192">
                  <c:v>41147.966667000001</c:v>
                </c:pt>
                <c:pt idx="14193">
                  <c:v>41147.967362000003</c:v>
                </c:pt>
                <c:pt idx="14194">
                  <c:v>41147.968055999998</c:v>
                </c:pt>
                <c:pt idx="14195">
                  <c:v>41147.96875</c:v>
                </c:pt>
                <c:pt idx="14196">
                  <c:v>41147.969445000002</c:v>
                </c:pt>
                <c:pt idx="14197">
                  <c:v>41147.970138999997</c:v>
                </c:pt>
                <c:pt idx="14198">
                  <c:v>41147.970834</c:v>
                </c:pt>
                <c:pt idx="14199">
                  <c:v>41147.971528000002</c:v>
                </c:pt>
                <c:pt idx="14200">
                  <c:v>41147.972222999997</c:v>
                </c:pt>
                <c:pt idx="14201">
                  <c:v>41147.972916999999</c:v>
                </c:pt>
                <c:pt idx="14202">
                  <c:v>41147.973612000002</c:v>
                </c:pt>
                <c:pt idx="14203">
                  <c:v>41147.974305999996</c:v>
                </c:pt>
                <c:pt idx="14204">
                  <c:v>41147.974999999999</c:v>
                </c:pt>
                <c:pt idx="14205">
                  <c:v>41147.975695000001</c:v>
                </c:pt>
                <c:pt idx="14206">
                  <c:v>41147.976389000003</c:v>
                </c:pt>
                <c:pt idx="14207">
                  <c:v>41147.977083999998</c:v>
                </c:pt>
                <c:pt idx="14208">
                  <c:v>41147.977778</c:v>
                </c:pt>
                <c:pt idx="14209">
                  <c:v>41147.978473000003</c:v>
                </c:pt>
                <c:pt idx="14210">
                  <c:v>41147.979166999998</c:v>
                </c:pt>
                <c:pt idx="14211">
                  <c:v>41147.979862</c:v>
                </c:pt>
                <c:pt idx="14212">
                  <c:v>41147.980556000002</c:v>
                </c:pt>
                <c:pt idx="14213">
                  <c:v>41147.981249999997</c:v>
                </c:pt>
                <c:pt idx="14214">
                  <c:v>41147.981945</c:v>
                </c:pt>
                <c:pt idx="14215">
                  <c:v>41147.982639000002</c:v>
                </c:pt>
                <c:pt idx="14216">
                  <c:v>41147.983333999997</c:v>
                </c:pt>
                <c:pt idx="14217">
                  <c:v>41147.984027999999</c:v>
                </c:pt>
                <c:pt idx="14218">
                  <c:v>41147.984723000001</c:v>
                </c:pt>
                <c:pt idx="14219">
                  <c:v>41147.985417000004</c:v>
                </c:pt>
                <c:pt idx="14220">
                  <c:v>41147.986111999999</c:v>
                </c:pt>
                <c:pt idx="14221">
                  <c:v>41147.986806000001</c:v>
                </c:pt>
                <c:pt idx="14222">
                  <c:v>41147.987500000003</c:v>
                </c:pt>
                <c:pt idx="14223">
                  <c:v>41147.988194999998</c:v>
                </c:pt>
                <c:pt idx="14224">
                  <c:v>41147.988889</c:v>
                </c:pt>
                <c:pt idx="14225">
                  <c:v>41147.989584000003</c:v>
                </c:pt>
                <c:pt idx="14226">
                  <c:v>41147.990277999997</c:v>
                </c:pt>
                <c:pt idx="14227">
                  <c:v>41147.990973</c:v>
                </c:pt>
                <c:pt idx="14228">
                  <c:v>41147.991667000002</c:v>
                </c:pt>
                <c:pt idx="14229">
                  <c:v>41147.992361999997</c:v>
                </c:pt>
                <c:pt idx="14230">
                  <c:v>41147.993055999999</c:v>
                </c:pt>
                <c:pt idx="14231">
                  <c:v>41147.993750000001</c:v>
                </c:pt>
                <c:pt idx="14232">
                  <c:v>41147.994444999997</c:v>
                </c:pt>
                <c:pt idx="14233">
                  <c:v>41147.995138999999</c:v>
                </c:pt>
                <c:pt idx="14234">
                  <c:v>41147.995834000001</c:v>
                </c:pt>
                <c:pt idx="14235">
                  <c:v>41147.996528000003</c:v>
                </c:pt>
                <c:pt idx="14236">
                  <c:v>41147.997222999998</c:v>
                </c:pt>
                <c:pt idx="14237">
                  <c:v>41147.997917000001</c:v>
                </c:pt>
                <c:pt idx="14238">
                  <c:v>41147.998612000003</c:v>
                </c:pt>
                <c:pt idx="14239">
                  <c:v>41147.999305999998</c:v>
                </c:pt>
                <c:pt idx="14240">
                  <c:v>41148</c:v>
                </c:pt>
                <c:pt idx="14241">
                  <c:v>41148.000695000002</c:v>
                </c:pt>
                <c:pt idx="14242">
                  <c:v>41148.001388999997</c:v>
                </c:pt>
                <c:pt idx="14243">
                  <c:v>41148.002084</c:v>
                </c:pt>
                <c:pt idx="14244">
                  <c:v>41148.002778000002</c:v>
                </c:pt>
                <c:pt idx="14245">
                  <c:v>41148.003472999997</c:v>
                </c:pt>
                <c:pt idx="14246">
                  <c:v>41148.004166999999</c:v>
                </c:pt>
                <c:pt idx="14247">
                  <c:v>41148.004862000002</c:v>
                </c:pt>
                <c:pt idx="14248">
                  <c:v>41148.005555999996</c:v>
                </c:pt>
                <c:pt idx="14249">
                  <c:v>41148.006249999999</c:v>
                </c:pt>
                <c:pt idx="14250">
                  <c:v>41148.006945000001</c:v>
                </c:pt>
                <c:pt idx="14251">
                  <c:v>41148.007639000003</c:v>
                </c:pt>
                <c:pt idx="14252">
                  <c:v>41148.008333999998</c:v>
                </c:pt>
                <c:pt idx="14253">
                  <c:v>41148.009028</c:v>
                </c:pt>
                <c:pt idx="14254">
                  <c:v>41148.009723000003</c:v>
                </c:pt>
                <c:pt idx="14255">
                  <c:v>41148.010416999998</c:v>
                </c:pt>
                <c:pt idx="14256">
                  <c:v>41148.011112</c:v>
                </c:pt>
                <c:pt idx="14257">
                  <c:v>41148.011806000002</c:v>
                </c:pt>
                <c:pt idx="14258">
                  <c:v>41148.012499999997</c:v>
                </c:pt>
                <c:pt idx="14259">
                  <c:v>41148.013195</c:v>
                </c:pt>
                <c:pt idx="14260">
                  <c:v>41148.013889000002</c:v>
                </c:pt>
                <c:pt idx="14261">
                  <c:v>41148.014583999997</c:v>
                </c:pt>
                <c:pt idx="14262">
                  <c:v>41148.015277999999</c:v>
                </c:pt>
                <c:pt idx="14263">
                  <c:v>41148.015973000001</c:v>
                </c:pt>
                <c:pt idx="14264">
                  <c:v>41148.016667000004</c:v>
                </c:pt>
                <c:pt idx="14265">
                  <c:v>41148.017361999999</c:v>
                </c:pt>
                <c:pt idx="14266">
                  <c:v>41148.018056000001</c:v>
                </c:pt>
                <c:pt idx="14267">
                  <c:v>41148.018750000003</c:v>
                </c:pt>
                <c:pt idx="14268">
                  <c:v>41148.019444999998</c:v>
                </c:pt>
                <c:pt idx="14269">
                  <c:v>41148.020139</c:v>
                </c:pt>
                <c:pt idx="14270">
                  <c:v>41148.020834000003</c:v>
                </c:pt>
                <c:pt idx="14271">
                  <c:v>41148.021527999997</c:v>
                </c:pt>
                <c:pt idx="14272">
                  <c:v>41148.022223</c:v>
                </c:pt>
                <c:pt idx="14273">
                  <c:v>41148.022917000002</c:v>
                </c:pt>
                <c:pt idx="14274">
                  <c:v>41148.023611999997</c:v>
                </c:pt>
                <c:pt idx="14275">
                  <c:v>41148.024305999999</c:v>
                </c:pt>
                <c:pt idx="14276">
                  <c:v>41148.025000000001</c:v>
                </c:pt>
                <c:pt idx="14277">
                  <c:v>41148.025694999997</c:v>
                </c:pt>
                <c:pt idx="14278">
                  <c:v>41148.026388999999</c:v>
                </c:pt>
                <c:pt idx="14279">
                  <c:v>41148.027084000001</c:v>
                </c:pt>
                <c:pt idx="14280">
                  <c:v>41148.027778000003</c:v>
                </c:pt>
                <c:pt idx="14281">
                  <c:v>41148.028472999998</c:v>
                </c:pt>
                <c:pt idx="14282">
                  <c:v>41148.029167000001</c:v>
                </c:pt>
                <c:pt idx="14283">
                  <c:v>41148.029862000003</c:v>
                </c:pt>
                <c:pt idx="14284">
                  <c:v>41148.030555999998</c:v>
                </c:pt>
                <c:pt idx="14285">
                  <c:v>41148.03125</c:v>
                </c:pt>
                <c:pt idx="14286">
                  <c:v>41148.031945000002</c:v>
                </c:pt>
                <c:pt idx="14287">
                  <c:v>41148.032638999997</c:v>
                </c:pt>
                <c:pt idx="14288">
                  <c:v>41148.033334</c:v>
                </c:pt>
                <c:pt idx="14289">
                  <c:v>41148.034028000002</c:v>
                </c:pt>
                <c:pt idx="14290">
                  <c:v>41148.034722999997</c:v>
                </c:pt>
                <c:pt idx="14291">
                  <c:v>41148.035416999999</c:v>
                </c:pt>
                <c:pt idx="14292">
                  <c:v>41148.036112000002</c:v>
                </c:pt>
                <c:pt idx="14293">
                  <c:v>41148.036805999996</c:v>
                </c:pt>
                <c:pt idx="14294">
                  <c:v>41148.037499999999</c:v>
                </c:pt>
                <c:pt idx="14295">
                  <c:v>41148.038195000001</c:v>
                </c:pt>
                <c:pt idx="14296">
                  <c:v>41148.038889000003</c:v>
                </c:pt>
                <c:pt idx="14297">
                  <c:v>41148.039583999998</c:v>
                </c:pt>
                <c:pt idx="14298">
                  <c:v>41148.040278</c:v>
                </c:pt>
                <c:pt idx="14299">
                  <c:v>41148.040973000003</c:v>
                </c:pt>
                <c:pt idx="14300">
                  <c:v>41148.041666999998</c:v>
                </c:pt>
                <c:pt idx="14301">
                  <c:v>41148.042362</c:v>
                </c:pt>
                <c:pt idx="14302">
                  <c:v>41148.043056000002</c:v>
                </c:pt>
                <c:pt idx="14303">
                  <c:v>41148.043749999997</c:v>
                </c:pt>
                <c:pt idx="14304">
                  <c:v>41148.044445</c:v>
                </c:pt>
                <c:pt idx="14305">
                  <c:v>41148.045139000002</c:v>
                </c:pt>
                <c:pt idx="14306">
                  <c:v>41148.045833999997</c:v>
                </c:pt>
                <c:pt idx="14307">
                  <c:v>41148.046527999999</c:v>
                </c:pt>
                <c:pt idx="14308">
                  <c:v>41148.047223000001</c:v>
                </c:pt>
                <c:pt idx="14309">
                  <c:v>41148.047917000004</c:v>
                </c:pt>
                <c:pt idx="14310">
                  <c:v>41148.048611999999</c:v>
                </c:pt>
                <c:pt idx="14311">
                  <c:v>41148.049306000001</c:v>
                </c:pt>
                <c:pt idx="14312">
                  <c:v>41148.050000000003</c:v>
                </c:pt>
                <c:pt idx="14313">
                  <c:v>41148.050694999998</c:v>
                </c:pt>
                <c:pt idx="14314">
                  <c:v>41148.051389</c:v>
                </c:pt>
                <c:pt idx="14315">
                  <c:v>41148.052084000003</c:v>
                </c:pt>
                <c:pt idx="14316">
                  <c:v>41148.052777999997</c:v>
                </c:pt>
                <c:pt idx="14317">
                  <c:v>41148.053473</c:v>
                </c:pt>
                <c:pt idx="14318">
                  <c:v>41148.054167000002</c:v>
                </c:pt>
                <c:pt idx="14319">
                  <c:v>41148.054861999997</c:v>
                </c:pt>
                <c:pt idx="14320">
                  <c:v>41148.055555999999</c:v>
                </c:pt>
                <c:pt idx="14321">
                  <c:v>41148.056250000001</c:v>
                </c:pt>
                <c:pt idx="14322">
                  <c:v>41148.056944999997</c:v>
                </c:pt>
                <c:pt idx="14323">
                  <c:v>41148.057638999999</c:v>
                </c:pt>
                <c:pt idx="14324">
                  <c:v>41148.058334000001</c:v>
                </c:pt>
                <c:pt idx="14325">
                  <c:v>41148.059028000003</c:v>
                </c:pt>
                <c:pt idx="14326">
                  <c:v>41148.059722999998</c:v>
                </c:pt>
                <c:pt idx="14327">
                  <c:v>41148.060417000001</c:v>
                </c:pt>
                <c:pt idx="14328">
                  <c:v>41148.061112000003</c:v>
                </c:pt>
                <c:pt idx="14329">
                  <c:v>41148.061805999998</c:v>
                </c:pt>
                <c:pt idx="14330">
                  <c:v>41148.0625</c:v>
                </c:pt>
                <c:pt idx="14331">
                  <c:v>41148.063195000002</c:v>
                </c:pt>
                <c:pt idx="14332">
                  <c:v>41148.063888999997</c:v>
                </c:pt>
                <c:pt idx="14333">
                  <c:v>41148.064584</c:v>
                </c:pt>
                <c:pt idx="14334">
                  <c:v>41148.065278000002</c:v>
                </c:pt>
                <c:pt idx="14335">
                  <c:v>41148.065972999997</c:v>
                </c:pt>
                <c:pt idx="14336">
                  <c:v>41148.066666999999</c:v>
                </c:pt>
                <c:pt idx="14337">
                  <c:v>41148.067362000002</c:v>
                </c:pt>
                <c:pt idx="14338">
                  <c:v>41148.068055999996</c:v>
                </c:pt>
                <c:pt idx="14339">
                  <c:v>41148.068749999999</c:v>
                </c:pt>
                <c:pt idx="14340">
                  <c:v>41148.069445000001</c:v>
                </c:pt>
                <c:pt idx="14341">
                  <c:v>41148.070139000003</c:v>
                </c:pt>
                <c:pt idx="14342">
                  <c:v>41148.070833999998</c:v>
                </c:pt>
                <c:pt idx="14343">
                  <c:v>41148.071528</c:v>
                </c:pt>
                <c:pt idx="14344">
                  <c:v>41148.072223000003</c:v>
                </c:pt>
                <c:pt idx="14345">
                  <c:v>41148.072916999998</c:v>
                </c:pt>
                <c:pt idx="14346">
                  <c:v>41148.073612</c:v>
                </c:pt>
                <c:pt idx="14347">
                  <c:v>41148.074306000002</c:v>
                </c:pt>
                <c:pt idx="14348">
                  <c:v>41148.074999999997</c:v>
                </c:pt>
                <c:pt idx="14349">
                  <c:v>41148.075695</c:v>
                </c:pt>
                <c:pt idx="14350">
                  <c:v>41148.076389000002</c:v>
                </c:pt>
                <c:pt idx="14351">
                  <c:v>41148.077083999997</c:v>
                </c:pt>
                <c:pt idx="14352">
                  <c:v>41148.077777999999</c:v>
                </c:pt>
                <c:pt idx="14353">
                  <c:v>41148.078473000001</c:v>
                </c:pt>
                <c:pt idx="14354">
                  <c:v>41148.079167000004</c:v>
                </c:pt>
                <c:pt idx="14355">
                  <c:v>41148.079861999999</c:v>
                </c:pt>
                <c:pt idx="14356">
                  <c:v>41148.080556000001</c:v>
                </c:pt>
                <c:pt idx="14357">
                  <c:v>41148.081250000003</c:v>
                </c:pt>
                <c:pt idx="14358">
                  <c:v>41148.081944999998</c:v>
                </c:pt>
                <c:pt idx="14359">
                  <c:v>41148.082639</c:v>
                </c:pt>
                <c:pt idx="14360">
                  <c:v>41148.083334000003</c:v>
                </c:pt>
                <c:pt idx="14361">
                  <c:v>41148.084027999997</c:v>
                </c:pt>
                <c:pt idx="14362">
                  <c:v>41148.084723</c:v>
                </c:pt>
                <c:pt idx="14363">
                  <c:v>41148.085417000002</c:v>
                </c:pt>
                <c:pt idx="14364">
                  <c:v>41148.086111999997</c:v>
                </c:pt>
                <c:pt idx="14365">
                  <c:v>41148.086805999999</c:v>
                </c:pt>
                <c:pt idx="14366">
                  <c:v>41148.087500000001</c:v>
                </c:pt>
                <c:pt idx="14367">
                  <c:v>41148.088194999997</c:v>
                </c:pt>
                <c:pt idx="14368">
                  <c:v>41148.088888999999</c:v>
                </c:pt>
                <c:pt idx="14369">
                  <c:v>41148.089584000001</c:v>
                </c:pt>
                <c:pt idx="14370">
                  <c:v>41148.090278000003</c:v>
                </c:pt>
                <c:pt idx="14371">
                  <c:v>41148.090972999998</c:v>
                </c:pt>
                <c:pt idx="14372">
                  <c:v>41148.091667000001</c:v>
                </c:pt>
                <c:pt idx="14373">
                  <c:v>41148.092362000003</c:v>
                </c:pt>
                <c:pt idx="14374">
                  <c:v>41148.093055999998</c:v>
                </c:pt>
                <c:pt idx="14375">
                  <c:v>41148.09375</c:v>
                </c:pt>
                <c:pt idx="14376">
                  <c:v>41148.094445000002</c:v>
                </c:pt>
                <c:pt idx="14377">
                  <c:v>41148.095138999997</c:v>
                </c:pt>
                <c:pt idx="14378">
                  <c:v>41148.095834</c:v>
                </c:pt>
                <c:pt idx="14379">
                  <c:v>41148.096528000002</c:v>
                </c:pt>
                <c:pt idx="14380">
                  <c:v>41148.097222999997</c:v>
                </c:pt>
                <c:pt idx="14381">
                  <c:v>41148.097916999999</c:v>
                </c:pt>
                <c:pt idx="14382">
                  <c:v>41148.098612000002</c:v>
                </c:pt>
                <c:pt idx="14383">
                  <c:v>41148.099305999996</c:v>
                </c:pt>
                <c:pt idx="14384">
                  <c:v>41148.1</c:v>
                </c:pt>
                <c:pt idx="14385">
                  <c:v>41148.100695000001</c:v>
                </c:pt>
                <c:pt idx="14386">
                  <c:v>41148.101389000003</c:v>
                </c:pt>
                <c:pt idx="14387">
                  <c:v>41148.102083999998</c:v>
                </c:pt>
                <c:pt idx="14388">
                  <c:v>41148.102778</c:v>
                </c:pt>
                <c:pt idx="14389">
                  <c:v>41148.103473000003</c:v>
                </c:pt>
                <c:pt idx="14390">
                  <c:v>41148.104166999998</c:v>
                </c:pt>
                <c:pt idx="14391">
                  <c:v>41148.104862</c:v>
                </c:pt>
                <c:pt idx="14392">
                  <c:v>41148.105556000002</c:v>
                </c:pt>
                <c:pt idx="14393">
                  <c:v>41148.106249999997</c:v>
                </c:pt>
                <c:pt idx="14394">
                  <c:v>41148.106945</c:v>
                </c:pt>
                <c:pt idx="14395">
                  <c:v>41148.107639000002</c:v>
                </c:pt>
                <c:pt idx="14396">
                  <c:v>41148.108333999997</c:v>
                </c:pt>
                <c:pt idx="14397">
                  <c:v>41148.109027999999</c:v>
                </c:pt>
                <c:pt idx="14398">
                  <c:v>41148.109723000001</c:v>
                </c:pt>
                <c:pt idx="14399">
                  <c:v>41148.110417000004</c:v>
                </c:pt>
                <c:pt idx="14400">
                  <c:v>41148.111111999999</c:v>
                </c:pt>
                <c:pt idx="14401">
                  <c:v>41148.111806000001</c:v>
                </c:pt>
                <c:pt idx="14402">
                  <c:v>41148.112500000003</c:v>
                </c:pt>
                <c:pt idx="14403">
                  <c:v>41148.113194999998</c:v>
                </c:pt>
                <c:pt idx="14404">
                  <c:v>41148.113889</c:v>
                </c:pt>
                <c:pt idx="14405">
                  <c:v>41148.114584000003</c:v>
                </c:pt>
                <c:pt idx="14406">
                  <c:v>41148.115277999997</c:v>
                </c:pt>
                <c:pt idx="14407">
                  <c:v>41148.115973</c:v>
                </c:pt>
                <c:pt idx="14408">
                  <c:v>41148.116667000002</c:v>
                </c:pt>
                <c:pt idx="14409">
                  <c:v>41148.117361999997</c:v>
                </c:pt>
                <c:pt idx="14410">
                  <c:v>41148.118055999999</c:v>
                </c:pt>
                <c:pt idx="14411">
                  <c:v>41148.118750000001</c:v>
                </c:pt>
                <c:pt idx="14412">
                  <c:v>41148.119444999997</c:v>
                </c:pt>
                <c:pt idx="14413">
                  <c:v>41148.120138999999</c:v>
                </c:pt>
                <c:pt idx="14414">
                  <c:v>41148.120834000001</c:v>
                </c:pt>
                <c:pt idx="14415">
                  <c:v>41148.121528000003</c:v>
                </c:pt>
                <c:pt idx="14416">
                  <c:v>41148.122222999998</c:v>
                </c:pt>
                <c:pt idx="14417">
                  <c:v>41148.122917000001</c:v>
                </c:pt>
                <c:pt idx="14418">
                  <c:v>41148.123612000003</c:v>
                </c:pt>
                <c:pt idx="14419">
                  <c:v>41148.124305999998</c:v>
                </c:pt>
                <c:pt idx="14420">
                  <c:v>41148.125</c:v>
                </c:pt>
                <c:pt idx="14421">
                  <c:v>41148.125695000002</c:v>
                </c:pt>
                <c:pt idx="14422">
                  <c:v>41148.126388999997</c:v>
                </c:pt>
                <c:pt idx="14423">
                  <c:v>41148.127084</c:v>
                </c:pt>
                <c:pt idx="14424">
                  <c:v>41148.127778000002</c:v>
                </c:pt>
                <c:pt idx="14425">
                  <c:v>41148.128472999997</c:v>
                </c:pt>
                <c:pt idx="14426">
                  <c:v>41148.129166999999</c:v>
                </c:pt>
                <c:pt idx="14427">
                  <c:v>41148.129862000002</c:v>
                </c:pt>
                <c:pt idx="14428">
                  <c:v>41148.130555999996</c:v>
                </c:pt>
                <c:pt idx="14429">
                  <c:v>41148.131249999999</c:v>
                </c:pt>
                <c:pt idx="14430">
                  <c:v>41148.131945000001</c:v>
                </c:pt>
                <c:pt idx="14431">
                  <c:v>41148.132639000003</c:v>
                </c:pt>
                <c:pt idx="14432">
                  <c:v>41148.133333999998</c:v>
                </c:pt>
                <c:pt idx="14433">
                  <c:v>41148.134028</c:v>
                </c:pt>
                <c:pt idx="14434">
                  <c:v>41148.134723000003</c:v>
                </c:pt>
                <c:pt idx="14435">
                  <c:v>41148.135416999998</c:v>
                </c:pt>
                <c:pt idx="14436">
                  <c:v>41148.136112</c:v>
                </c:pt>
                <c:pt idx="14437">
                  <c:v>41148.136806000002</c:v>
                </c:pt>
                <c:pt idx="14438">
                  <c:v>41148.137499999997</c:v>
                </c:pt>
                <c:pt idx="14439">
                  <c:v>41148.138195</c:v>
                </c:pt>
                <c:pt idx="14440">
                  <c:v>41148.138889000002</c:v>
                </c:pt>
                <c:pt idx="14441">
                  <c:v>41148.139583999997</c:v>
                </c:pt>
                <c:pt idx="14442">
                  <c:v>41148.140277999999</c:v>
                </c:pt>
                <c:pt idx="14443">
                  <c:v>41148.140973000001</c:v>
                </c:pt>
                <c:pt idx="14444">
                  <c:v>41148.141667000004</c:v>
                </c:pt>
                <c:pt idx="14445">
                  <c:v>41148.142361999999</c:v>
                </c:pt>
                <c:pt idx="14446">
                  <c:v>41148.143056000001</c:v>
                </c:pt>
                <c:pt idx="14447">
                  <c:v>41148.143750000003</c:v>
                </c:pt>
                <c:pt idx="14448">
                  <c:v>41148.144444999998</c:v>
                </c:pt>
                <c:pt idx="14449">
                  <c:v>41148.145139</c:v>
                </c:pt>
                <c:pt idx="14450">
                  <c:v>41148.145834000003</c:v>
                </c:pt>
                <c:pt idx="14451">
                  <c:v>41148.146527999997</c:v>
                </c:pt>
                <c:pt idx="14452">
                  <c:v>41148.147223</c:v>
                </c:pt>
                <c:pt idx="14453">
                  <c:v>41148.147917000002</c:v>
                </c:pt>
                <c:pt idx="14454">
                  <c:v>41148.148611999997</c:v>
                </c:pt>
                <c:pt idx="14455">
                  <c:v>41148.149305999999</c:v>
                </c:pt>
                <c:pt idx="14456">
                  <c:v>41148.15</c:v>
                </c:pt>
                <c:pt idx="14457">
                  <c:v>41148.150694999997</c:v>
                </c:pt>
                <c:pt idx="14458">
                  <c:v>41148.151388999999</c:v>
                </c:pt>
                <c:pt idx="14459">
                  <c:v>41148.152084000001</c:v>
                </c:pt>
                <c:pt idx="14460">
                  <c:v>41148.152778000003</c:v>
                </c:pt>
                <c:pt idx="14461">
                  <c:v>41148.153472999998</c:v>
                </c:pt>
                <c:pt idx="14462">
                  <c:v>41148.154167000001</c:v>
                </c:pt>
                <c:pt idx="14463">
                  <c:v>41148.154862000003</c:v>
                </c:pt>
                <c:pt idx="14464">
                  <c:v>41148.155555999998</c:v>
                </c:pt>
                <c:pt idx="14465">
                  <c:v>41148.15625</c:v>
                </c:pt>
                <c:pt idx="14466">
                  <c:v>41148.156945000002</c:v>
                </c:pt>
                <c:pt idx="14467">
                  <c:v>41148.157638999997</c:v>
                </c:pt>
                <c:pt idx="14468">
                  <c:v>41148.158334</c:v>
                </c:pt>
                <c:pt idx="14469">
                  <c:v>41148.159028000002</c:v>
                </c:pt>
                <c:pt idx="14470">
                  <c:v>41148.159722999997</c:v>
                </c:pt>
                <c:pt idx="14471">
                  <c:v>41148.160416999999</c:v>
                </c:pt>
                <c:pt idx="14472">
                  <c:v>41148.161112000002</c:v>
                </c:pt>
                <c:pt idx="14473">
                  <c:v>41148.161805999996</c:v>
                </c:pt>
                <c:pt idx="14474">
                  <c:v>41148.162499999999</c:v>
                </c:pt>
                <c:pt idx="14475">
                  <c:v>41148.163195000001</c:v>
                </c:pt>
                <c:pt idx="14476">
                  <c:v>41148.163889000003</c:v>
                </c:pt>
                <c:pt idx="14477">
                  <c:v>41148.164583999998</c:v>
                </c:pt>
                <c:pt idx="14478">
                  <c:v>41148.165278</c:v>
                </c:pt>
                <c:pt idx="14479">
                  <c:v>41148.165973000003</c:v>
                </c:pt>
                <c:pt idx="14480">
                  <c:v>41148.166666999998</c:v>
                </c:pt>
                <c:pt idx="14481">
                  <c:v>41148.167362</c:v>
                </c:pt>
                <c:pt idx="14482">
                  <c:v>41148.168056000002</c:v>
                </c:pt>
                <c:pt idx="14483">
                  <c:v>41148.168749999997</c:v>
                </c:pt>
                <c:pt idx="14484">
                  <c:v>41148.169445</c:v>
                </c:pt>
                <c:pt idx="14485">
                  <c:v>41148.170139000002</c:v>
                </c:pt>
                <c:pt idx="14486">
                  <c:v>41148.170833999997</c:v>
                </c:pt>
                <c:pt idx="14487">
                  <c:v>41148.171527999999</c:v>
                </c:pt>
                <c:pt idx="14488">
                  <c:v>41148.172223000001</c:v>
                </c:pt>
                <c:pt idx="14489">
                  <c:v>41148.172917000004</c:v>
                </c:pt>
                <c:pt idx="14490">
                  <c:v>41148.173611999999</c:v>
                </c:pt>
                <c:pt idx="14491">
                  <c:v>41148.174306000001</c:v>
                </c:pt>
                <c:pt idx="14492">
                  <c:v>41148.175000000003</c:v>
                </c:pt>
                <c:pt idx="14493">
                  <c:v>41148.175694999998</c:v>
                </c:pt>
                <c:pt idx="14494">
                  <c:v>41148.176389</c:v>
                </c:pt>
                <c:pt idx="14495">
                  <c:v>41148.177084000003</c:v>
                </c:pt>
                <c:pt idx="14496">
                  <c:v>41148.177777999997</c:v>
                </c:pt>
                <c:pt idx="14497">
                  <c:v>41148.178473</c:v>
                </c:pt>
                <c:pt idx="14498">
                  <c:v>41148.179167000002</c:v>
                </c:pt>
                <c:pt idx="14499">
                  <c:v>41148.179861999997</c:v>
                </c:pt>
                <c:pt idx="14500">
                  <c:v>41148.180555999999</c:v>
                </c:pt>
                <c:pt idx="14501">
                  <c:v>41148.181250000001</c:v>
                </c:pt>
                <c:pt idx="14502">
                  <c:v>41148.181944999997</c:v>
                </c:pt>
                <c:pt idx="14503">
                  <c:v>41148.182638999999</c:v>
                </c:pt>
                <c:pt idx="14504">
                  <c:v>41148.183334000001</c:v>
                </c:pt>
                <c:pt idx="14505">
                  <c:v>41148.184028000003</c:v>
                </c:pt>
                <c:pt idx="14506">
                  <c:v>41148.184722999998</c:v>
                </c:pt>
                <c:pt idx="14507">
                  <c:v>41148.185417000001</c:v>
                </c:pt>
                <c:pt idx="14508">
                  <c:v>41148.186112000003</c:v>
                </c:pt>
                <c:pt idx="14509">
                  <c:v>41148.186805999998</c:v>
                </c:pt>
                <c:pt idx="14510">
                  <c:v>41148.1875</c:v>
                </c:pt>
                <c:pt idx="14511">
                  <c:v>41148.188195000002</c:v>
                </c:pt>
                <c:pt idx="14512">
                  <c:v>41148.188888999997</c:v>
                </c:pt>
                <c:pt idx="14513">
                  <c:v>41148.189584</c:v>
                </c:pt>
                <c:pt idx="14514">
                  <c:v>41148.190278000002</c:v>
                </c:pt>
                <c:pt idx="14515">
                  <c:v>41148.190972999997</c:v>
                </c:pt>
                <c:pt idx="14516">
                  <c:v>41148.191666999999</c:v>
                </c:pt>
                <c:pt idx="14517">
                  <c:v>41148.192362000002</c:v>
                </c:pt>
                <c:pt idx="14518">
                  <c:v>41148.193055999996</c:v>
                </c:pt>
                <c:pt idx="14519">
                  <c:v>41148.193749999999</c:v>
                </c:pt>
                <c:pt idx="14520">
                  <c:v>41148.194445000001</c:v>
                </c:pt>
                <c:pt idx="14521">
                  <c:v>41148.195139000003</c:v>
                </c:pt>
                <c:pt idx="14522">
                  <c:v>41148.195833999998</c:v>
                </c:pt>
                <c:pt idx="14523">
                  <c:v>41148.196528</c:v>
                </c:pt>
                <c:pt idx="14524">
                  <c:v>41148.197223000003</c:v>
                </c:pt>
                <c:pt idx="14525">
                  <c:v>41148.197916999998</c:v>
                </c:pt>
                <c:pt idx="14526">
                  <c:v>41148.198612</c:v>
                </c:pt>
                <c:pt idx="14527">
                  <c:v>41148.199306000002</c:v>
                </c:pt>
                <c:pt idx="14528">
                  <c:v>41148.199999999997</c:v>
                </c:pt>
                <c:pt idx="14529">
                  <c:v>41148.200695</c:v>
                </c:pt>
                <c:pt idx="14530">
                  <c:v>41148.201389000002</c:v>
                </c:pt>
                <c:pt idx="14531">
                  <c:v>41148.202083999997</c:v>
                </c:pt>
                <c:pt idx="14532">
                  <c:v>41148.202777999999</c:v>
                </c:pt>
                <c:pt idx="14533">
                  <c:v>41148.203473000001</c:v>
                </c:pt>
                <c:pt idx="14534">
                  <c:v>41148.204167000004</c:v>
                </c:pt>
                <c:pt idx="14535">
                  <c:v>41148.204861999999</c:v>
                </c:pt>
                <c:pt idx="14536">
                  <c:v>41148.205556000001</c:v>
                </c:pt>
                <c:pt idx="14537">
                  <c:v>41148.206250000003</c:v>
                </c:pt>
                <c:pt idx="14538">
                  <c:v>41148.206944999998</c:v>
                </c:pt>
                <c:pt idx="14539">
                  <c:v>41148.207639</c:v>
                </c:pt>
                <c:pt idx="14540">
                  <c:v>41148.208334000003</c:v>
                </c:pt>
                <c:pt idx="14541">
                  <c:v>41148.209027999997</c:v>
                </c:pt>
                <c:pt idx="14542">
                  <c:v>41148.209723</c:v>
                </c:pt>
                <c:pt idx="14543">
                  <c:v>41148.210417000002</c:v>
                </c:pt>
                <c:pt idx="14544">
                  <c:v>41148.211111999997</c:v>
                </c:pt>
                <c:pt idx="14545">
                  <c:v>41148.211805999999</c:v>
                </c:pt>
                <c:pt idx="14546">
                  <c:v>41148.212500000001</c:v>
                </c:pt>
                <c:pt idx="14547">
                  <c:v>41148.213194999997</c:v>
                </c:pt>
                <c:pt idx="14548">
                  <c:v>41148.213888999999</c:v>
                </c:pt>
                <c:pt idx="14549">
                  <c:v>41148.214584000001</c:v>
                </c:pt>
                <c:pt idx="14550">
                  <c:v>41148.215278000003</c:v>
                </c:pt>
                <c:pt idx="14551">
                  <c:v>41148.215972999998</c:v>
                </c:pt>
                <c:pt idx="14552">
                  <c:v>41148.216667000001</c:v>
                </c:pt>
                <c:pt idx="14553">
                  <c:v>41148.217362000003</c:v>
                </c:pt>
                <c:pt idx="14554">
                  <c:v>41148.218055999998</c:v>
                </c:pt>
                <c:pt idx="14555">
                  <c:v>41148.21875</c:v>
                </c:pt>
                <c:pt idx="14556">
                  <c:v>41148.219445000002</c:v>
                </c:pt>
                <c:pt idx="14557">
                  <c:v>41148.220138999997</c:v>
                </c:pt>
                <c:pt idx="14558">
                  <c:v>41148.220834</c:v>
                </c:pt>
                <c:pt idx="14559">
                  <c:v>41148.221528000002</c:v>
                </c:pt>
                <c:pt idx="14560">
                  <c:v>41148.222222999997</c:v>
                </c:pt>
                <c:pt idx="14561">
                  <c:v>41148.222916999999</c:v>
                </c:pt>
                <c:pt idx="14562">
                  <c:v>41148.223612000002</c:v>
                </c:pt>
                <c:pt idx="14563">
                  <c:v>41148.224305999996</c:v>
                </c:pt>
                <c:pt idx="14564">
                  <c:v>41148.224999999999</c:v>
                </c:pt>
                <c:pt idx="14565">
                  <c:v>41148.225695000001</c:v>
                </c:pt>
                <c:pt idx="14566">
                  <c:v>41148.226389000003</c:v>
                </c:pt>
                <c:pt idx="14567">
                  <c:v>41148.227083999998</c:v>
                </c:pt>
                <c:pt idx="14568">
                  <c:v>41148.227778</c:v>
                </c:pt>
                <c:pt idx="14569">
                  <c:v>41148.228473000003</c:v>
                </c:pt>
                <c:pt idx="14570">
                  <c:v>41148.229166999998</c:v>
                </c:pt>
                <c:pt idx="14571">
                  <c:v>41148.229862</c:v>
                </c:pt>
                <c:pt idx="14572">
                  <c:v>41148.230556000002</c:v>
                </c:pt>
                <c:pt idx="14573">
                  <c:v>41148.231249999997</c:v>
                </c:pt>
                <c:pt idx="14574">
                  <c:v>41148.231945</c:v>
                </c:pt>
                <c:pt idx="14575">
                  <c:v>41148.232639000002</c:v>
                </c:pt>
                <c:pt idx="14576">
                  <c:v>41148.233333999997</c:v>
                </c:pt>
                <c:pt idx="14577">
                  <c:v>41148.234027999999</c:v>
                </c:pt>
                <c:pt idx="14578">
                  <c:v>41148.234723000001</c:v>
                </c:pt>
                <c:pt idx="14579">
                  <c:v>41148.235417000004</c:v>
                </c:pt>
                <c:pt idx="14580">
                  <c:v>41148.236111999999</c:v>
                </c:pt>
                <c:pt idx="14581">
                  <c:v>41148.236806000001</c:v>
                </c:pt>
                <c:pt idx="14582">
                  <c:v>41148.237500000003</c:v>
                </c:pt>
                <c:pt idx="14583">
                  <c:v>41148.238194999998</c:v>
                </c:pt>
                <c:pt idx="14584">
                  <c:v>41148.238889</c:v>
                </c:pt>
                <c:pt idx="14585">
                  <c:v>41148.239584000003</c:v>
                </c:pt>
                <c:pt idx="14586">
                  <c:v>41148.240277999997</c:v>
                </c:pt>
                <c:pt idx="14587">
                  <c:v>41148.240973</c:v>
                </c:pt>
                <c:pt idx="14588">
                  <c:v>41148.241667000002</c:v>
                </c:pt>
                <c:pt idx="14589">
                  <c:v>41148.242361999997</c:v>
                </c:pt>
                <c:pt idx="14590">
                  <c:v>41148.243055999999</c:v>
                </c:pt>
                <c:pt idx="14591">
                  <c:v>41148.243750000001</c:v>
                </c:pt>
                <c:pt idx="14592">
                  <c:v>41148.244444999997</c:v>
                </c:pt>
                <c:pt idx="14593">
                  <c:v>41148.245138999999</c:v>
                </c:pt>
                <c:pt idx="14594">
                  <c:v>41148.245834000001</c:v>
                </c:pt>
                <c:pt idx="14595">
                  <c:v>41148.246528000003</c:v>
                </c:pt>
                <c:pt idx="14596">
                  <c:v>41148.247222999998</c:v>
                </c:pt>
                <c:pt idx="14597">
                  <c:v>41148.247917000001</c:v>
                </c:pt>
                <c:pt idx="14598">
                  <c:v>41148.248612000003</c:v>
                </c:pt>
                <c:pt idx="14599">
                  <c:v>41148.249305999998</c:v>
                </c:pt>
                <c:pt idx="14600">
                  <c:v>41148.25</c:v>
                </c:pt>
                <c:pt idx="14601">
                  <c:v>41148.250695000002</c:v>
                </c:pt>
                <c:pt idx="14602">
                  <c:v>41148.251388999997</c:v>
                </c:pt>
                <c:pt idx="14603">
                  <c:v>41148.252084</c:v>
                </c:pt>
                <c:pt idx="14604">
                  <c:v>41148.252778000002</c:v>
                </c:pt>
                <c:pt idx="14605">
                  <c:v>41148.253472999997</c:v>
                </c:pt>
                <c:pt idx="14606">
                  <c:v>41148.254166999999</c:v>
                </c:pt>
                <c:pt idx="14607">
                  <c:v>41148.254862000002</c:v>
                </c:pt>
                <c:pt idx="14608">
                  <c:v>41148.255555999996</c:v>
                </c:pt>
                <c:pt idx="14609">
                  <c:v>41148.256249999999</c:v>
                </c:pt>
                <c:pt idx="14610">
                  <c:v>41148.256945000001</c:v>
                </c:pt>
                <c:pt idx="14611">
                  <c:v>41148.257639000003</c:v>
                </c:pt>
                <c:pt idx="14612">
                  <c:v>41148.258333999998</c:v>
                </c:pt>
                <c:pt idx="14613">
                  <c:v>41148.259028</c:v>
                </c:pt>
                <c:pt idx="14614">
                  <c:v>41148.259723000003</c:v>
                </c:pt>
                <c:pt idx="14615">
                  <c:v>41148.260416999998</c:v>
                </c:pt>
                <c:pt idx="14616">
                  <c:v>41148.261112</c:v>
                </c:pt>
                <c:pt idx="14617">
                  <c:v>41148.261806000002</c:v>
                </c:pt>
                <c:pt idx="14618">
                  <c:v>41148.262499999997</c:v>
                </c:pt>
                <c:pt idx="14619">
                  <c:v>41148.263195</c:v>
                </c:pt>
                <c:pt idx="14620">
                  <c:v>41148.263889000002</c:v>
                </c:pt>
                <c:pt idx="14621">
                  <c:v>41148.264583999997</c:v>
                </c:pt>
                <c:pt idx="14622">
                  <c:v>41148.265277999999</c:v>
                </c:pt>
                <c:pt idx="14623">
                  <c:v>41148.265973000001</c:v>
                </c:pt>
                <c:pt idx="14624">
                  <c:v>41148.266667000004</c:v>
                </c:pt>
                <c:pt idx="14625">
                  <c:v>41148.267361999999</c:v>
                </c:pt>
                <c:pt idx="14626">
                  <c:v>41148.268056000001</c:v>
                </c:pt>
                <c:pt idx="14627">
                  <c:v>41148.268750000003</c:v>
                </c:pt>
                <c:pt idx="14628">
                  <c:v>41148.269444999998</c:v>
                </c:pt>
                <c:pt idx="14629">
                  <c:v>41148.270139</c:v>
                </c:pt>
                <c:pt idx="14630">
                  <c:v>41148.270834000003</c:v>
                </c:pt>
                <c:pt idx="14631">
                  <c:v>41148.271527999997</c:v>
                </c:pt>
                <c:pt idx="14632">
                  <c:v>41148.272223</c:v>
                </c:pt>
                <c:pt idx="14633">
                  <c:v>41148.272917000002</c:v>
                </c:pt>
                <c:pt idx="14634">
                  <c:v>41148.273611999997</c:v>
                </c:pt>
                <c:pt idx="14635">
                  <c:v>41148.274305999999</c:v>
                </c:pt>
                <c:pt idx="14636">
                  <c:v>41148.275000000001</c:v>
                </c:pt>
                <c:pt idx="14637">
                  <c:v>41148.275694999997</c:v>
                </c:pt>
                <c:pt idx="14638">
                  <c:v>41148.276388999999</c:v>
                </c:pt>
                <c:pt idx="14639">
                  <c:v>41148.277084000001</c:v>
                </c:pt>
                <c:pt idx="14640">
                  <c:v>41148.277778000003</c:v>
                </c:pt>
                <c:pt idx="14641">
                  <c:v>41148.278472999998</c:v>
                </c:pt>
                <c:pt idx="14642">
                  <c:v>41148.279167000001</c:v>
                </c:pt>
                <c:pt idx="14643">
                  <c:v>41148.279862000003</c:v>
                </c:pt>
                <c:pt idx="14644">
                  <c:v>41148.280555999998</c:v>
                </c:pt>
                <c:pt idx="14645">
                  <c:v>41148.28125</c:v>
                </c:pt>
                <c:pt idx="14646">
                  <c:v>41148.281945000002</c:v>
                </c:pt>
                <c:pt idx="14647">
                  <c:v>41148.282638999997</c:v>
                </c:pt>
                <c:pt idx="14648">
                  <c:v>41148.283334</c:v>
                </c:pt>
                <c:pt idx="14649">
                  <c:v>41148.284028000002</c:v>
                </c:pt>
                <c:pt idx="14650">
                  <c:v>41148.284722999997</c:v>
                </c:pt>
                <c:pt idx="14651">
                  <c:v>41148.285416999999</c:v>
                </c:pt>
                <c:pt idx="14652">
                  <c:v>41148.286112000002</c:v>
                </c:pt>
                <c:pt idx="14653">
                  <c:v>41148.286805999996</c:v>
                </c:pt>
                <c:pt idx="14654">
                  <c:v>41148.287499999999</c:v>
                </c:pt>
                <c:pt idx="14655">
                  <c:v>41148.288195000001</c:v>
                </c:pt>
                <c:pt idx="14656">
                  <c:v>41148.288889000003</c:v>
                </c:pt>
                <c:pt idx="14657">
                  <c:v>41148.289583999998</c:v>
                </c:pt>
                <c:pt idx="14658">
                  <c:v>41148.290278</c:v>
                </c:pt>
                <c:pt idx="14659">
                  <c:v>41148.290973000003</c:v>
                </c:pt>
                <c:pt idx="14660">
                  <c:v>41148.291666999998</c:v>
                </c:pt>
                <c:pt idx="14661">
                  <c:v>41148.292362</c:v>
                </c:pt>
                <c:pt idx="14662">
                  <c:v>41148.293056000002</c:v>
                </c:pt>
                <c:pt idx="14663">
                  <c:v>41148.293749999997</c:v>
                </c:pt>
                <c:pt idx="14664">
                  <c:v>41148.294445</c:v>
                </c:pt>
                <c:pt idx="14665">
                  <c:v>41148.295139000002</c:v>
                </c:pt>
                <c:pt idx="14666">
                  <c:v>41148.295833999997</c:v>
                </c:pt>
                <c:pt idx="14667">
                  <c:v>41148.296527999999</c:v>
                </c:pt>
                <c:pt idx="14668">
                  <c:v>41148.297223000001</c:v>
                </c:pt>
                <c:pt idx="14669">
                  <c:v>41148.297917000004</c:v>
                </c:pt>
                <c:pt idx="14670">
                  <c:v>41148.298611999999</c:v>
                </c:pt>
                <c:pt idx="14671">
                  <c:v>41148.299306000001</c:v>
                </c:pt>
                <c:pt idx="14672">
                  <c:v>41148.300000000003</c:v>
                </c:pt>
                <c:pt idx="14673">
                  <c:v>41148.300694999998</c:v>
                </c:pt>
                <c:pt idx="14674">
                  <c:v>41148.301389</c:v>
                </c:pt>
                <c:pt idx="14675">
                  <c:v>41148.302084000003</c:v>
                </c:pt>
                <c:pt idx="14676">
                  <c:v>41148.302777999997</c:v>
                </c:pt>
                <c:pt idx="14677">
                  <c:v>41148.303473</c:v>
                </c:pt>
                <c:pt idx="14678">
                  <c:v>41148.304167000002</c:v>
                </c:pt>
                <c:pt idx="14679">
                  <c:v>41148.304861999997</c:v>
                </c:pt>
                <c:pt idx="14680">
                  <c:v>41148.305555999999</c:v>
                </c:pt>
                <c:pt idx="14681">
                  <c:v>41148.306250000001</c:v>
                </c:pt>
                <c:pt idx="14682">
                  <c:v>41148.306944999997</c:v>
                </c:pt>
                <c:pt idx="14683">
                  <c:v>41148.307638999999</c:v>
                </c:pt>
                <c:pt idx="14684">
                  <c:v>41148.308334000001</c:v>
                </c:pt>
                <c:pt idx="14685">
                  <c:v>41148.309028000003</c:v>
                </c:pt>
                <c:pt idx="14686">
                  <c:v>41148.309722999998</c:v>
                </c:pt>
                <c:pt idx="14687">
                  <c:v>41148.310417000001</c:v>
                </c:pt>
                <c:pt idx="14688">
                  <c:v>41148.311112000003</c:v>
                </c:pt>
                <c:pt idx="14689">
                  <c:v>41148.311805999998</c:v>
                </c:pt>
                <c:pt idx="14690">
                  <c:v>41148.3125</c:v>
                </c:pt>
                <c:pt idx="14691">
                  <c:v>41148.313195000002</c:v>
                </c:pt>
                <c:pt idx="14692">
                  <c:v>41148.313888999997</c:v>
                </c:pt>
                <c:pt idx="14693">
                  <c:v>41148.314584</c:v>
                </c:pt>
                <c:pt idx="14694">
                  <c:v>41148.315278000002</c:v>
                </c:pt>
                <c:pt idx="14695">
                  <c:v>41148.315972999997</c:v>
                </c:pt>
                <c:pt idx="14696">
                  <c:v>41148.316666999999</c:v>
                </c:pt>
                <c:pt idx="14697">
                  <c:v>41148.317362000002</c:v>
                </c:pt>
                <c:pt idx="14698">
                  <c:v>41148.318055999996</c:v>
                </c:pt>
                <c:pt idx="14699">
                  <c:v>41148.318749999999</c:v>
                </c:pt>
                <c:pt idx="14700">
                  <c:v>41148.319445000001</c:v>
                </c:pt>
                <c:pt idx="14701">
                  <c:v>41148.320139000003</c:v>
                </c:pt>
                <c:pt idx="14702">
                  <c:v>41148.320833999998</c:v>
                </c:pt>
                <c:pt idx="14703">
                  <c:v>41148.321528</c:v>
                </c:pt>
                <c:pt idx="14704">
                  <c:v>41148.322223000003</c:v>
                </c:pt>
                <c:pt idx="14705">
                  <c:v>41148.322916999998</c:v>
                </c:pt>
                <c:pt idx="14706">
                  <c:v>41148.323612</c:v>
                </c:pt>
                <c:pt idx="14707">
                  <c:v>41148.324306000002</c:v>
                </c:pt>
                <c:pt idx="14708">
                  <c:v>41148.324999999997</c:v>
                </c:pt>
                <c:pt idx="14709">
                  <c:v>41148.325695</c:v>
                </c:pt>
                <c:pt idx="14710">
                  <c:v>41148.326389000002</c:v>
                </c:pt>
                <c:pt idx="14711">
                  <c:v>41148.327083999997</c:v>
                </c:pt>
                <c:pt idx="14712">
                  <c:v>41148.327777999999</c:v>
                </c:pt>
                <c:pt idx="14713">
                  <c:v>41148.328473000001</c:v>
                </c:pt>
                <c:pt idx="14714">
                  <c:v>41148.329167000004</c:v>
                </c:pt>
                <c:pt idx="14715">
                  <c:v>41148.329861999999</c:v>
                </c:pt>
                <c:pt idx="14716">
                  <c:v>41148.330556000001</c:v>
                </c:pt>
                <c:pt idx="14717">
                  <c:v>41148.331250000003</c:v>
                </c:pt>
                <c:pt idx="14718">
                  <c:v>41148.331944999998</c:v>
                </c:pt>
                <c:pt idx="14719">
                  <c:v>41148.332639</c:v>
                </c:pt>
                <c:pt idx="14720">
                  <c:v>41148.333334000003</c:v>
                </c:pt>
                <c:pt idx="14721">
                  <c:v>41148.334027999997</c:v>
                </c:pt>
                <c:pt idx="14722">
                  <c:v>41148.334723</c:v>
                </c:pt>
                <c:pt idx="14723">
                  <c:v>41148.335417000002</c:v>
                </c:pt>
                <c:pt idx="14724">
                  <c:v>41148.336111999997</c:v>
                </c:pt>
                <c:pt idx="14725">
                  <c:v>41148.336805999999</c:v>
                </c:pt>
                <c:pt idx="14726">
                  <c:v>41148.337500000001</c:v>
                </c:pt>
                <c:pt idx="14727">
                  <c:v>41148.338194999997</c:v>
                </c:pt>
                <c:pt idx="14728">
                  <c:v>41148.338888999999</c:v>
                </c:pt>
                <c:pt idx="14729">
                  <c:v>41148.339584000001</c:v>
                </c:pt>
                <c:pt idx="14730">
                  <c:v>41148.340278000003</c:v>
                </c:pt>
                <c:pt idx="14731">
                  <c:v>41148.340972999998</c:v>
                </c:pt>
                <c:pt idx="14732">
                  <c:v>41148.341667000001</c:v>
                </c:pt>
                <c:pt idx="14733">
                  <c:v>41148.342362000003</c:v>
                </c:pt>
                <c:pt idx="14734">
                  <c:v>41148.343055999998</c:v>
                </c:pt>
                <c:pt idx="14735">
                  <c:v>41148.34375</c:v>
                </c:pt>
                <c:pt idx="14736">
                  <c:v>41148.344445000002</c:v>
                </c:pt>
                <c:pt idx="14737">
                  <c:v>41148.345138999997</c:v>
                </c:pt>
                <c:pt idx="14738">
                  <c:v>41148.345834</c:v>
                </c:pt>
                <c:pt idx="14739">
                  <c:v>41148.346528000002</c:v>
                </c:pt>
                <c:pt idx="14740">
                  <c:v>41148.347222999997</c:v>
                </c:pt>
                <c:pt idx="14741">
                  <c:v>41148.347916999999</c:v>
                </c:pt>
                <c:pt idx="14742">
                  <c:v>41148.348612000002</c:v>
                </c:pt>
                <c:pt idx="14743">
                  <c:v>41148.349305999996</c:v>
                </c:pt>
                <c:pt idx="14744">
                  <c:v>41148.35</c:v>
                </c:pt>
                <c:pt idx="14745">
                  <c:v>41148.350695000001</c:v>
                </c:pt>
                <c:pt idx="14746">
                  <c:v>41148.351389000003</c:v>
                </c:pt>
                <c:pt idx="14747">
                  <c:v>41148.352083999998</c:v>
                </c:pt>
                <c:pt idx="14748">
                  <c:v>41148.352778</c:v>
                </c:pt>
                <c:pt idx="14749">
                  <c:v>41148.353473000003</c:v>
                </c:pt>
                <c:pt idx="14750">
                  <c:v>41148.354166999998</c:v>
                </c:pt>
                <c:pt idx="14751">
                  <c:v>41148.354862</c:v>
                </c:pt>
                <c:pt idx="14752">
                  <c:v>41148.355556000002</c:v>
                </c:pt>
                <c:pt idx="14753">
                  <c:v>41148.356249999997</c:v>
                </c:pt>
                <c:pt idx="14754">
                  <c:v>41148.356945</c:v>
                </c:pt>
                <c:pt idx="14755">
                  <c:v>41148.357639000002</c:v>
                </c:pt>
                <c:pt idx="14756">
                  <c:v>41148.358333999997</c:v>
                </c:pt>
                <c:pt idx="14757">
                  <c:v>41148.359027999999</c:v>
                </c:pt>
                <c:pt idx="14758">
                  <c:v>41148.359723000001</c:v>
                </c:pt>
                <c:pt idx="14759">
                  <c:v>41148.360417000004</c:v>
                </c:pt>
                <c:pt idx="14760">
                  <c:v>41148.361111999999</c:v>
                </c:pt>
                <c:pt idx="14761">
                  <c:v>41148.361806000001</c:v>
                </c:pt>
                <c:pt idx="14762">
                  <c:v>41148.362500000003</c:v>
                </c:pt>
                <c:pt idx="14763">
                  <c:v>41148.363194999998</c:v>
                </c:pt>
                <c:pt idx="14764">
                  <c:v>41148.363889</c:v>
                </c:pt>
                <c:pt idx="14765">
                  <c:v>41148.364584000003</c:v>
                </c:pt>
                <c:pt idx="14766">
                  <c:v>41148.365277999997</c:v>
                </c:pt>
                <c:pt idx="14767">
                  <c:v>41148.365973</c:v>
                </c:pt>
                <c:pt idx="14768">
                  <c:v>41148.366667000002</c:v>
                </c:pt>
                <c:pt idx="14769">
                  <c:v>41148.367361999997</c:v>
                </c:pt>
                <c:pt idx="14770">
                  <c:v>41148.368055999999</c:v>
                </c:pt>
                <c:pt idx="14771">
                  <c:v>41148.368750000001</c:v>
                </c:pt>
                <c:pt idx="14772">
                  <c:v>41148.369444999997</c:v>
                </c:pt>
                <c:pt idx="14773">
                  <c:v>41148.370138999999</c:v>
                </c:pt>
                <c:pt idx="14774">
                  <c:v>41148.370834000001</c:v>
                </c:pt>
                <c:pt idx="14775">
                  <c:v>41148.371528000003</c:v>
                </c:pt>
                <c:pt idx="14776">
                  <c:v>41148.372222999998</c:v>
                </c:pt>
                <c:pt idx="14777">
                  <c:v>41148.372917000001</c:v>
                </c:pt>
                <c:pt idx="14778">
                  <c:v>41148.373612000003</c:v>
                </c:pt>
                <c:pt idx="14779">
                  <c:v>41148.374305999998</c:v>
                </c:pt>
                <c:pt idx="14780">
                  <c:v>41148.375</c:v>
                </c:pt>
                <c:pt idx="14781">
                  <c:v>41148.375695000002</c:v>
                </c:pt>
                <c:pt idx="14782">
                  <c:v>41148.376388999997</c:v>
                </c:pt>
                <c:pt idx="14783">
                  <c:v>41148.377084</c:v>
                </c:pt>
                <c:pt idx="14784">
                  <c:v>41148.377778000002</c:v>
                </c:pt>
                <c:pt idx="14785">
                  <c:v>41148.378472999997</c:v>
                </c:pt>
                <c:pt idx="14786">
                  <c:v>41148.379166999999</c:v>
                </c:pt>
                <c:pt idx="14787">
                  <c:v>41148.379862000002</c:v>
                </c:pt>
                <c:pt idx="14788">
                  <c:v>41148.380555999996</c:v>
                </c:pt>
                <c:pt idx="14789">
                  <c:v>41148.381249999999</c:v>
                </c:pt>
                <c:pt idx="14790">
                  <c:v>41148.381945000001</c:v>
                </c:pt>
                <c:pt idx="14791">
                  <c:v>41148.382639000003</c:v>
                </c:pt>
                <c:pt idx="14792">
                  <c:v>41148.383333999998</c:v>
                </c:pt>
                <c:pt idx="14793">
                  <c:v>41148.384028</c:v>
                </c:pt>
                <c:pt idx="14794">
                  <c:v>41148.384723000003</c:v>
                </c:pt>
                <c:pt idx="14795">
                  <c:v>41148.385416999998</c:v>
                </c:pt>
                <c:pt idx="14796">
                  <c:v>41148.386112</c:v>
                </c:pt>
                <c:pt idx="14797">
                  <c:v>41148.386806000002</c:v>
                </c:pt>
                <c:pt idx="14798">
                  <c:v>41148.387499999997</c:v>
                </c:pt>
                <c:pt idx="14799">
                  <c:v>41148.388195</c:v>
                </c:pt>
                <c:pt idx="14800">
                  <c:v>41148.388889000002</c:v>
                </c:pt>
                <c:pt idx="14801">
                  <c:v>41148.389583999997</c:v>
                </c:pt>
                <c:pt idx="14802">
                  <c:v>41148.390277999999</c:v>
                </c:pt>
                <c:pt idx="14803">
                  <c:v>41148.390973000001</c:v>
                </c:pt>
                <c:pt idx="14804">
                  <c:v>41148.391667000004</c:v>
                </c:pt>
                <c:pt idx="14805">
                  <c:v>41148.392361999999</c:v>
                </c:pt>
                <c:pt idx="14806">
                  <c:v>41148.393056000001</c:v>
                </c:pt>
                <c:pt idx="14807">
                  <c:v>41148.393750000003</c:v>
                </c:pt>
                <c:pt idx="14808">
                  <c:v>41148.394444999998</c:v>
                </c:pt>
                <c:pt idx="14809">
                  <c:v>41148.395139</c:v>
                </c:pt>
                <c:pt idx="14810">
                  <c:v>41148.395834000003</c:v>
                </c:pt>
                <c:pt idx="14811">
                  <c:v>41148.396527999997</c:v>
                </c:pt>
                <c:pt idx="14812">
                  <c:v>41148.397223</c:v>
                </c:pt>
                <c:pt idx="14813">
                  <c:v>41148.397917000002</c:v>
                </c:pt>
                <c:pt idx="14814">
                  <c:v>41148.398611999997</c:v>
                </c:pt>
                <c:pt idx="14815">
                  <c:v>41148.399305999999</c:v>
                </c:pt>
                <c:pt idx="14816">
                  <c:v>41148.400000000001</c:v>
                </c:pt>
                <c:pt idx="14817">
                  <c:v>41148.400694999997</c:v>
                </c:pt>
                <c:pt idx="14818">
                  <c:v>41148.401388999999</c:v>
                </c:pt>
                <c:pt idx="14819">
                  <c:v>41148.402084000001</c:v>
                </c:pt>
                <c:pt idx="14820">
                  <c:v>41148.402778000003</c:v>
                </c:pt>
                <c:pt idx="14821">
                  <c:v>41148.403472999998</c:v>
                </c:pt>
                <c:pt idx="14822">
                  <c:v>41148.404167000001</c:v>
                </c:pt>
                <c:pt idx="14823">
                  <c:v>41148.404862000003</c:v>
                </c:pt>
                <c:pt idx="14824">
                  <c:v>41148.405555999998</c:v>
                </c:pt>
                <c:pt idx="14825">
                  <c:v>41148.40625</c:v>
                </c:pt>
                <c:pt idx="14826">
                  <c:v>41148.406945000002</c:v>
                </c:pt>
                <c:pt idx="14827">
                  <c:v>41148.407638999997</c:v>
                </c:pt>
                <c:pt idx="14828">
                  <c:v>41148.408334</c:v>
                </c:pt>
                <c:pt idx="14829">
                  <c:v>41148.409028000002</c:v>
                </c:pt>
                <c:pt idx="14830">
                  <c:v>41148.409722999997</c:v>
                </c:pt>
                <c:pt idx="14831">
                  <c:v>41148.410416999999</c:v>
                </c:pt>
                <c:pt idx="14832">
                  <c:v>41148.411112000002</c:v>
                </c:pt>
                <c:pt idx="14833">
                  <c:v>41148.411805999996</c:v>
                </c:pt>
                <c:pt idx="14834">
                  <c:v>41148.412499999999</c:v>
                </c:pt>
                <c:pt idx="14835">
                  <c:v>41148.413195000001</c:v>
                </c:pt>
                <c:pt idx="14836">
                  <c:v>41148.413889000003</c:v>
                </c:pt>
                <c:pt idx="14837">
                  <c:v>41148.414583999998</c:v>
                </c:pt>
                <c:pt idx="14838">
                  <c:v>41148.415278</c:v>
                </c:pt>
                <c:pt idx="14839">
                  <c:v>41148.415973000003</c:v>
                </c:pt>
                <c:pt idx="14840">
                  <c:v>41148.416666999998</c:v>
                </c:pt>
                <c:pt idx="14841">
                  <c:v>41148.417362</c:v>
                </c:pt>
                <c:pt idx="14842">
                  <c:v>41148.418056000002</c:v>
                </c:pt>
                <c:pt idx="14843">
                  <c:v>41148.418749999997</c:v>
                </c:pt>
                <c:pt idx="14844">
                  <c:v>41148.419445</c:v>
                </c:pt>
                <c:pt idx="14845">
                  <c:v>41148.420139000002</c:v>
                </c:pt>
                <c:pt idx="14846">
                  <c:v>41148.420833999997</c:v>
                </c:pt>
                <c:pt idx="14847">
                  <c:v>41148.421527999999</c:v>
                </c:pt>
                <c:pt idx="14848">
                  <c:v>41148.422223000001</c:v>
                </c:pt>
                <c:pt idx="14849">
                  <c:v>41148.422917000004</c:v>
                </c:pt>
                <c:pt idx="14850">
                  <c:v>41148.423611999999</c:v>
                </c:pt>
                <c:pt idx="14851">
                  <c:v>41148.424306000001</c:v>
                </c:pt>
                <c:pt idx="14852">
                  <c:v>41148.425000000003</c:v>
                </c:pt>
                <c:pt idx="14853">
                  <c:v>41148.425694999998</c:v>
                </c:pt>
                <c:pt idx="14854">
                  <c:v>41148.426389</c:v>
                </c:pt>
                <c:pt idx="14855">
                  <c:v>41148.427084000003</c:v>
                </c:pt>
                <c:pt idx="14856">
                  <c:v>41148.427777999997</c:v>
                </c:pt>
                <c:pt idx="14857">
                  <c:v>41148.428473</c:v>
                </c:pt>
                <c:pt idx="14858">
                  <c:v>41148.429167000002</c:v>
                </c:pt>
                <c:pt idx="14859">
                  <c:v>41148.429861999997</c:v>
                </c:pt>
                <c:pt idx="14860">
                  <c:v>41148.430555999999</c:v>
                </c:pt>
                <c:pt idx="14861">
                  <c:v>41148.431250000001</c:v>
                </c:pt>
                <c:pt idx="14862">
                  <c:v>41148.431944999997</c:v>
                </c:pt>
                <c:pt idx="14863">
                  <c:v>41148.432638999999</c:v>
                </c:pt>
                <c:pt idx="14864">
                  <c:v>41148.433334000001</c:v>
                </c:pt>
                <c:pt idx="14865">
                  <c:v>41148.434028000003</c:v>
                </c:pt>
                <c:pt idx="14866">
                  <c:v>41148.434722999998</c:v>
                </c:pt>
                <c:pt idx="14867">
                  <c:v>41148.435417000001</c:v>
                </c:pt>
                <c:pt idx="14868">
                  <c:v>41148.436112000003</c:v>
                </c:pt>
                <c:pt idx="14869">
                  <c:v>41148.436805999998</c:v>
                </c:pt>
                <c:pt idx="14870">
                  <c:v>41148.4375</c:v>
                </c:pt>
                <c:pt idx="14871">
                  <c:v>41148.438195000002</c:v>
                </c:pt>
                <c:pt idx="14872">
                  <c:v>41148.438888999997</c:v>
                </c:pt>
                <c:pt idx="14873">
                  <c:v>41148.439584</c:v>
                </c:pt>
                <c:pt idx="14874">
                  <c:v>41148.440278000002</c:v>
                </c:pt>
                <c:pt idx="14875">
                  <c:v>41148.440972999997</c:v>
                </c:pt>
                <c:pt idx="14876">
                  <c:v>41148.441666999999</c:v>
                </c:pt>
                <c:pt idx="14877">
                  <c:v>41148.442362000002</c:v>
                </c:pt>
                <c:pt idx="14878">
                  <c:v>41148.443055999996</c:v>
                </c:pt>
                <c:pt idx="14879">
                  <c:v>41148.443749999999</c:v>
                </c:pt>
                <c:pt idx="14880">
                  <c:v>41148.444445000001</c:v>
                </c:pt>
                <c:pt idx="14881">
                  <c:v>41148.445139000003</c:v>
                </c:pt>
                <c:pt idx="14882">
                  <c:v>41148.445833999998</c:v>
                </c:pt>
                <c:pt idx="14883">
                  <c:v>41148.446528</c:v>
                </c:pt>
                <c:pt idx="14884">
                  <c:v>41148.447223000003</c:v>
                </c:pt>
                <c:pt idx="14885">
                  <c:v>41148.447916999998</c:v>
                </c:pt>
                <c:pt idx="14886">
                  <c:v>41148.448612</c:v>
                </c:pt>
                <c:pt idx="14887">
                  <c:v>41148.449306000002</c:v>
                </c:pt>
                <c:pt idx="14888">
                  <c:v>41148.449999999997</c:v>
                </c:pt>
                <c:pt idx="14889">
                  <c:v>41148.450695</c:v>
                </c:pt>
                <c:pt idx="14890">
                  <c:v>41148.451389000002</c:v>
                </c:pt>
                <c:pt idx="14891">
                  <c:v>41148.452083999997</c:v>
                </c:pt>
                <c:pt idx="14892">
                  <c:v>41148.452777999999</c:v>
                </c:pt>
                <c:pt idx="14893">
                  <c:v>41148.453473000001</c:v>
                </c:pt>
                <c:pt idx="14894">
                  <c:v>41148.454167000004</c:v>
                </c:pt>
                <c:pt idx="14895">
                  <c:v>41148.454861999999</c:v>
                </c:pt>
                <c:pt idx="14896">
                  <c:v>41148.455556000001</c:v>
                </c:pt>
                <c:pt idx="14897">
                  <c:v>41148.456250000003</c:v>
                </c:pt>
                <c:pt idx="14898">
                  <c:v>41148.456944999998</c:v>
                </c:pt>
                <c:pt idx="14899">
                  <c:v>41148.457639</c:v>
                </c:pt>
                <c:pt idx="14900">
                  <c:v>41148.458334000003</c:v>
                </c:pt>
                <c:pt idx="14901">
                  <c:v>41148.459027999997</c:v>
                </c:pt>
                <c:pt idx="14902">
                  <c:v>41148.459723</c:v>
                </c:pt>
                <c:pt idx="14903">
                  <c:v>41148.460417000002</c:v>
                </c:pt>
                <c:pt idx="14904">
                  <c:v>41148.461111999997</c:v>
                </c:pt>
                <c:pt idx="14905">
                  <c:v>41148.461805999999</c:v>
                </c:pt>
                <c:pt idx="14906">
                  <c:v>41148.462500000001</c:v>
                </c:pt>
                <c:pt idx="14907">
                  <c:v>41148.463194999997</c:v>
                </c:pt>
                <c:pt idx="14908">
                  <c:v>41148.463888999999</c:v>
                </c:pt>
                <c:pt idx="14909">
                  <c:v>41148.464584000001</c:v>
                </c:pt>
                <c:pt idx="14910">
                  <c:v>41148.465278000003</c:v>
                </c:pt>
                <c:pt idx="14911">
                  <c:v>41148.465972999998</c:v>
                </c:pt>
                <c:pt idx="14912">
                  <c:v>41148.466667000001</c:v>
                </c:pt>
                <c:pt idx="14913">
                  <c:v>41148.467362000003</c:v>
                </c:pt>
                <c:pt idx="14914">
                  <c:v>41148.468055999998</c:v>
                </c:pt>
                <c:pt idx="14915">
                  <c:v>41148.46875</c:v>
                </c:pt>
                <c:pt idx="14916">
                  <c:v>41148.469445000002</c:v>
                </c:pt>
                <c:pt idx="14917">
                  <c:v>41148.470138999997</c:v>
                </c:pt>
                <c:pt idx="14918">
                  <c:v>41148.470834</c:v>
                </c:pt>
                <c:pt idx="14919">
                  <c:v>41148.471528000002</c:v>
                </c:pt>
                <c:pt idx="14920">
                  <c:v>41148.472222999997</c:v>
                </c:pt>
                <c:pt idx="14921">
                  <c:v>41148.472916999999</c:v>
                </c:pt>
                <c:pt idx="14922">
                  <c:v>41148.473612000002</c:v>
                </c:pt>
                <c:pt idx="14923">
                  <c:v>41148.474305999996</c:v>
                </c:pt>
                <c:pt idx="14924">
                  <c:v>41148.474999999999</c:v>
                </c:pt>
                <c:pt idx="14925">
                  <c:v>41148.475695000001</c:v>
                </c:pt>
                <c:pt idx="14926">
                  <c:v>41148.476389000003</c:v>
                </c:pt>
                <c:pt idx="14927">
                  <c:v>41148.477083999998</c:v>
                </c:pt>
                <c:pt idx="14928">
                  <c:v>41148.477778</c:v>
                </c:pt>
                <c:pt idx="14929">
                  <c:v>41148.478473000003</c:v>
                </c:pt>
                <c:pt idx="14930">
                  <c:v>41148.479166999998</c:v>
                </c:pt>
                <c:pt idx="14931">
                  <c:v>41148.479862</c:v>
                </c:pt>
                <c:pt idx="14932">
                  <c:v>41148.480556000002</c:v>
                </c:pt>
                <c:pt idx="14933">
                  <c:v>41148.481249999997</c:v>
                </c:pt>
                <c:pt idx="14934">
                  <c:v>41148.481945</c:v>
                </c:pt>
                <c:pt idx="14935">
                  <c:v>41148.482639000002</c:v>
                </c:pt>
                <c:pt idx="14936">
                  <c:v>41148.483333999997</c:v>
                </c:pt>
                <c:pt idx="14937">
                  <c:v>41148.484027999999</c:v>
                </c:pt>
                <c:pt idx="14938">
                  <c:v>41148.484723000001</c:v>
                </c:pt>
                <c:pt idx="14939">
                  <c:v>41148.485417000004</c:v>
                </c:pt>
                <c:pt idx="14940">
                  <c:v>41148.486111999999</c:v>
                </c:pt>
                <c:pt idx="14941">
                  <c:v>41148.486806000001</c:v>
                </c:pt>
                <c:pt idx="14942">
                  <c:v>41148.487500000003</c:v>
                </c:pt>
                <c:pt idx="14943">
                  <c:v>41148.488194999998</c:v>
                </c:pt>
                <c:pt idx="14944">
                  <c:v>41148.488889</c:v>
                </c:pt>
                <c:pt idx="14945">
                  <c:v>41148.489584000003</c:v>
                </c:pt>
                <c:pt idx="14946">
                  <c:v>41148.490277999997</c:v>
                </c:pt>
                <c:pt idx="14947">
                  <c:v>41148.490973</c:v>
                </c:pt>
                <c:pt idx="14948">
                  <c:v>41148.491667000002</c:v>
                </c:pt>
                <c:pt idx="14949">
                  <c:v>41148.492361999997</c:v>
                </c:pt>
                <c:pt idx="14950">
                  <c:v>41148.493055999999</c:v>
                </c:pt>
                <c:pt idx="14951">
                  <c:v>41148.493750000001</c:v>
                </c:pt>
                <c:pt idx="14952">
                  <c:v>41148.494444999997</c:v>
                </c:pt>
                <c:pt idx="14953">
                  <c:v>41148.495138999999</c:v>
                </c:pt>
                <c:pt idx="14954">
                  <c:v>41148.495834000001</c:v>
                </c:pt>
                <c:pt idx="14955">
                  <c:v>41148.496528000003</c:v>
                </c:pt>
                <c:pt idx="14956">
                  <c:v>41148.497222999998</c:v>
                </c:pt>
                <c:pt idx="14957">
                  <c:v>41148.497917000001</c:v>
                </c:pt>
                <c:pt idx="14958">
                  <c:v>41148.498612000003</c:v>
                </c:pt>
                <c:pt idx="14959">
                  <c:v>41148.499305999998</c:v>
                </c:pt>
                <c:pt idx="14960">
                  <c:v>41148.5</c:v>
                </c:pt>
                <c:pt idx="14961">
                  <c:v>41148.500695000002</c:v>
                </c:pt>
                <c:pt idx="14962">
                  <c:v>41148.501388999997</c:v>
                </c:pt>
                <c:pt idx="14963">
                  <c:v>41148.502084</c:v>
                </c:pt>
                <c:pt idx="14964">
                  <c:v>41148.502778000002</c:v>
                </c:pt>
                <c:pt idx="14965">
                  <c:v>41148.503472999997</c:v>
                </c:pt>
                <c:pt idx="14966">
                  <c:v>41148.504166999999</c:v>
                </c:pt>
                <c:pt idx="14967">
                  <c:v>41148.504862000002</c:v>
                </c:pt>
                <c:pt idx="14968">
                  <c:v>41148.505555999996</c:v>
                </c:pt>
                <c:pt idx="14969">
                  <c:v>41148.506249999999</c:v>
                </c:pt>
                <c:pt idx="14970">
                  <c:v>41148.506945000001</c:v>
                </c:pt>
                <c:pt idx="14971">
                  <c:v>41148.507639000003</c:v>
                </c:pt>
                <c:pt idx="14972">
                  <c:v>41148.508333999998</c:v>
                </c:pt>
                <c:pt idx="14973">
                  <c:v>41148.509028</c:v>
                </c:pt>
                <c:pt idx="14974">
                  <c:v>41148.509723000003</c:v>
                </c:pt>
                <c:pt idx="14975">
                  <c:v>41148.510416999998</c:v>
                </c:pt>
                <c:pt idx="14976">
                  <c:v>41148.511112</c:v>
                </c:pt>
                <c:pt idx="14977">
                  <c:v>41148.511806000002</c:v>
                </c:pt>
                <c:pt idx="14978">
                  <c:v>41148.512499999997</c:v>
                </c:pt>
                <c:pt idx="14979">
                  <c:v>41148.513195</c:v>
                </c:pt>
                <c:pt idx="14980">
                  <c:v>41148.513889000002</c:v>
                </c:pt>
                <c:pt idx="14981">
                  <c:v>41148.514583999997</c:v>
                </c:pt>
                <c:pt idx="14982">
                  <c:v>41148.515277999999</c:v>
                </c:pt>
                <c:pt idx="14983">
                  <c:v>41148.515973000001</c:v>
                </c:pt>
                <c:pt idx="14984">
                  <c:v>41148.516667000004</c:v>
                </c:pt>
                <c:pt idx="14985">
                  <c:v>41148.517361999999</c:v>
                </c:pt>
                <c:pt idx="14986">
                  <c:v>41148.518056000001</c:v>
                </c:pt>
                <c:pt idx="14987">
                  <c:v>41148.518750000003</c:v>
                </c:pt>
                <c:pt idx="14988">
                  <c:v>41148.519444999998</c:v>
                </c:pt>
                <c:pt idx="14989">
                  <c:v>41148.520139</c:v>
                </c:pt>
                <c:pt idx="14990">
                  <c:v>41148.520834000003</c:v>
                </c:pt>
                <c:pt idx="14991">
                  <c:v>41148.521527999997</c:v>
                </c:pt>
                <c:pt idx="14992">
                  <c:v>41148.522223</c:v>
                </c:pt>
                <c:pt idx="14993">
                  <c:v>41148.522917000002</c:v>
                </c:pt>
                <c:pt idx="14994">
                  <c:v>41148.523611999997</c:v>
                </c:pt>
                <c:pt idx="14995">
                  <c:v>41148.524305999999</c:v>
                </c:pt>
                <c:pt idx="14996">
                  <c:v>41148.525000000001</c:v>
                </c:pt>
                <c:pt idx="14997">
                  <c:v>41148.525694999997</c:v>
                </c:pt>
                <c:pt idx="14998">
                  <c:v>41148.526388999999</c:v>
                </c:pt>
                <c:pt idx="14999">
                  <c:v>41148.527084000001</c:v>
                </c:pt>
                <c:pt idx="15000">
                  <c:v>41148.527778000003</c:v>
                </c:pt>
                <c:pt idx="15001">
                  <c:v>41148.528472999998</c:v>
                </c:pt>
                <c:pt idx="15002">
                  <c:v>41148.529167000001</c:v>
                </c:pt>
                <c:pt idx="15003">
                  <c:v>41148.529862000003</c:v>
                </c:pt>
                <c:pt idx="15004">
                  <c:v>41148.530555999998</c:v>
                </c:pt>
                <c:pt idx="15005">
                  <c:v>41148.53125</c:v>
                </c:pt>
                <c:pt idx="15006">
                  <c:v>41148.531945000002</c:v>
                </c:pt>
                <c:pt idx="15007">
                  <c:v>41148.532638999997</c:v>
                </c:pt>
                <c:pt idx="15008">
                  <c:v>41148.533334</c:v>
                </c:pt>
                <c:pt idx="15009">
                  <c:v>41148.534028000002</c:v>
                </c:pt>
                <c:pt idx="15010">
                  <c:v>41148.534722999997</c:v>
                </c:pt>
                <c:pt idx="15011">
                  <c:v>41148.535416999999</c:v>
                </c:pt>
                <c:pt idx="15012">
                  <c:v>41148.536112000002</c:v>
                </c:pt>
                <c:pt idx="15013">
                  <c:v>41148.536805999996</c:v>
                </c:pt>
                <c:pt idx="15014">
                  <c:v>41148.537499999999</c:v>
                </c:pt>
                <c:pt idx="15015">
                  <c:v>41148.538195000001</c:v>
                </c:pt>
                <c:pt idx="15016">
                  <c:v>41148.538889000003</c:v>
                </c:pt>
                <c:pt idx="15017">
                  <c:v>41148.539583999998</c:v>
                </c:pt>
                <c:pt idx="15018">
                  <c:v>41148.540278</c:v>
                </c:pt>
                <c:pt idx="15019">
                  <c:v>41148.540973000003</c:v>
                </c:pt>
                <c:pt idx="15020">
                  <c:v>41148.541666999998</c:v>
                </c:pt>
                <c:pt idx="15021">
                  <c:v>41148.542362</c:v>
                </c:pt>
                <c:pt idx="15022">
                  <c:v>41148.543056000002</c:v>
                </c:pt>
                <c:pt idx="15023">
                  <c:v>41148.543749999997</c:v>
                </c:pt>
                <c:pt idx="15024">
                  <c:v>41148.544445</c:v>
                </c:pt>
                <c:pt idx="15025">
                  <c:v>41148.545139000002</c:v>
                </c:pt>
                <c:pt idx="15026">
                  <c:v>41148.545833999997</c:v>
                </c:pt>
                <c:pt idx="15027">
                  <c:v>41148.546527999999</c:v>
                </c:pt>
                <c:pt idx="15028">
                  <c:v>41148.547223000001</c:v>
                </c:pt>
                <c:pt idx="15029">
                  <c:v>41148.547917000004</c:v>
                </c:pt>
                <c:pt idx="15030">
                  <c:v>41148.548611999999</c:v>
                </c:pt>
                <c:pt idx="15031">
                  <c:v>41148.549306000001</c:v>
                </c:pt>
                <c:pt idx="15032">
                  <c:v>41148.550000000003</c:v>
                </c:pt>
                <c:pt idx="15033">
                  <c:v>41148.550694999998</c:v>
                </c:pt>
                <c:pt idx="15034">
                  <c:v>41148.551389</c:v>
                </c:pt>
                <c:pt idx="15035">
                  <c:v>41148.552084000003</c:v>
                </c:pt>
                <c:pt idx="15036">
                  <c:v>41148.552777999997</c:v>
                </c:pt>
                <c:pt idx="15037">
                  <c:v>41148.553473</c:v>
                </c:pt>
                <c:pt idx="15038">
                  <c:v>41148.554167000002</c:v>
                </c:pt>
                <c:pt idx="15039">
                  <c:v>41148.554861999997</c:v>
                </c:pt>
                <c:pt idx="15040">
                  <c:v>41148.555555999999</c:v>
                </c:pt>
                <c:pt idx="15041">
                  <c:v>41148.556250000001</c:v>
                </c:pt>
                <c:pt idx="15042">
                  <c:v>41148.556944999997</c:v>
                </c:pt>
                <c:pt idx="15043">
                  <c:v>41148.557638999999</c:v>
                </c:pt>
                <c:pt idx="15044">
                  <c:v>41148.558334000001</c:v>
                </c:pt>
                <c:pt idx="15045">
                  <c:v>41148.559028000003</c:v>
                </c:pt>
                <c:pt idx="15046">
                  <c:v>41148.559722999998</c:v>
                </c:pt>
                <c:pt idx="15047">
                  <c:v>41148.560417000001</c:v>
                </c:pt>
                <c:pt idx="15048">
                  <c:v>41148.561112000003</c:v>
                </c:pt>
                <c:pt idx="15049">
                  <c:v>41148.561805999998</c:v>
                </c:pt>
                <c:pt idx="15050">
                  <c:v>41148.5625</c:v>
                </c:pt>
                <c:pt idx="15051">
                  <c:v>41148.563195000002</c:v>
                </c:pt>
                <c:pt idx="15052">
                  <c:v>41148.563888999997</c:v>
                </c:pt>
                <c:pt idx="15053">
                  <c:v>41148.564584</c:v>
                </c:pt>
                <c:pt idx="15054">
                  <c:v>41148.565278000002</c:v>
                </c:pt>
                <c:pt idx="15055">
                  <c:v>41148.565972999997</c:v>
                </c:pt>
                <c:pt idx="15056">
                  <c:v>41148.566666999999</c:v>
                </c:pt>
                <c:pt idx="15057">
                  <c:v>41148.567362000002</c:v>
                </c:pt>
                <c:pt idx="15058">
                  <c:v>41148.568055999996</c:v>
                </c:pt>
                <c:pt idx="15059">
                  <c:v>41148.568749999999</c:v>
                </c:pt>
                <c:pt idx="15060">
                  <c:v>41148.569445000001</c:v>
                </c:pt>
                <c:pt idx="15061">
                  <c:v>41148.570139000003</c:v>
                </c:pt>
                <c:pt idx="15062">
                  <c:v>41148.570833999998</c:v>
                </c:pt>
                <c:pt idx="15063">
                  <c:v>41148.571528</c:v>
                </c:pt>
                <c:pt idx="15064">
                  <c:v>41148.572223000003</c:v>
                </c:pt>
                <c:pt idx="15065">
                  <c:v>41148.572916999998</c:v>
                </c:pt>
                <c:pt idx="15066">
                  <c:v>41148.573612</c:v>
                </c:pt>
                <c:pt idx="15067">
                  <c:v>41148.574306000002</c:v>
                </c:pt>
                <c:pt idx="15068">
                  <c:v>41148.574999999997</c:v>
                </c:pt>
                <c:pt idx="15069">
                  <c:v>41148.575695</c:v>
                </c:pt>
                <c:pt idx="15070">
                  <c:v>41148.576389000002</c:v>
                </c:pt>
                <c:pt idx="15071">
                  <c:v>41148.577083999997</c:v>
                </c:pt>
                <c:pt idx="15072">
                  <c:v>41148.577777999999</c:v>
                </c:pt>
                <c:pt idx="15073">
                  <c:v>41148.578473000001</c:v>
                </c:pt>
                <c:pt idx="15074">
                  <c:v>41148.579167000004</c:v>
                </c:pt>
                <c:pt idx="15075">
                  <c:v>41148.579861999999</c:v>
                </c:pt>
                <c:pt idx="15076">
                  <c:v>41148.580556000001</c:v>
                </c:pt>
                <c:pt idx="15077">
                  <c:v>41148.581250000003</c:v>
                </c:pt>
                <c:pt idx="15078">
                  <c:v>41148.581944999998</c:v>
                </c:pt>
                <c:pt idx="15079">
                  <c:v>41148.582639</c:v>
                </c:pt>
                <c:pt idx="15080">
                  <c:v>41148.583334000003</c:v>
                </c:pt>
                <c:pt idx="15081">
                  <c:v>41148.584027999997</c:v>
                </c:pt>
                <c:pt idx="15082">
                  <c:v>41148.584723</c:v>
                </c:pt>
                <c:pt idx="15083">
                  <c:v>41148.585417000002</c:v>
                </c:pt>
                <c:pt idx="15084">
                  <c:v>41148.586111999997</c:v>
                </c:pt>
                <c:pt idx="15085">
                  <c:v>41148.586805999999</c:v>
                </c:pt>
                <c:pt idx="15086">
                  <c:v>41148.587500000001</c:v>
                </c:pt>
                <c:pt idx="15087">
                  <c:v>41148.588194999997</c:v>
                </c:pt>
                <c:pt idx="15088">
                  <c:v>41148.588888999999</c:v>
                </c:pt>
                <c:pt idx="15089">
                  <c:v>41148.589584000001</c:v>
                </c:pt>
                <c:pt idx="15090">
                  <c:v>41148.590278000003</c:v>
                </c:pt>
                <c:pt idx="15091">
                  <c:v>41148.590972999998</c:v>
                </c:pt>
                <c:pt idx="15092">
                  <c:v>41148.591667000001</c:v>
                </c:pt>
                <c:pt idx="15093">
                  <c:v>41148.592362000003</c:v>
                </c:pt>
                <c:pt idx="15094">
                  <c:v>41148.593055999998</c:v>
                </c:pt>
                <c:pt idx="15095">
                  <c:v>41148.59375</c:v>
                </c:pt>
                <c:pt idx="15096">
                  <c:v>41148.594445000002</c:v>
                </c:pt>
                <c:pt idx="15097">
                  <c:v>41148.595138999997</c:v>
                </c:pt>
                <c:pt idx="15098">
                  <c:v>41148.595834</c:v>
                </c:pt>
                <c:pt idx="15099">
                  <c:v>41148.596528000002</c:v>
                </c:pt>
                <c:pt idx="15100">
                  <c:v>41148.597222999997</c:v>
                </c:pt>
                <c:pt idx="15101">
                  <c:v>41148.597916999999</c:v>
                </c:pt>
                <c:pt idx="15102">
                  <c:v>41148.598612000002</c:v>
                </c:pt>
                <c:pt idx="15103">
                  <c:v>41148.599305999996</c:v>
                </c:pt>
                <c:pt idx="15104">
                  <c:v>41148.6</c:v>
                </c:pt>
                <c:pt idx="15105">
                  <c:v>41148.600695000001</c:v>
                </c:pt>
                <c:pt idx="15106">
                  <c:v>41148.601389000003</c:v>
                </c:pt>
                <c:pt idx="15107">
                  <c:v>41148.602083999998</c:v>
                </c:pt>
                <c:pt idx="15108">
                  <c:v>41148.602778</c:v>
                </c:pt>
                <c:pt idx="15109">
                  <c:v>41148.603473000003</c:v>
                </c:pt>
                <c:pt idx="15110">
                  <c:v>41148.604166999998</c:v>
                </c:pt>
                <c:pt idx="15111">
                  <c:v>41148.604862</c:v>
                </c:pt>
                <c:pt idx="15112">
                  <c:v>41148.605556000002</c:v>
                </c:pt>
                <c:pt idx="15113">
                  <c:v>41148.606249999997</c:v>
                </c:pt>
                <c:pt idx="15114">
                  <c:v>41148.606945</c:v>
                </c:pt>
                <c:pt idx="15115">
                  <c:v>41148.607639000002</c:v>
                </c:pt>
                <c:pt idx="15116">
                  <c:v>41148.608333999997</c:v>
                </c:pt>
                <c:pt idx="15117">
                  <c:v>41148.609027999999</c:v>
                </c:pt>
                <c:pt idx="15118">
                  <c:v>41148.609723000001</c:v>
                </c:pt>
                <c:pt idx="15119">
                  <c:v>41148.610417000004</c:v>
                </c:pt>
                <c:pt idx="15120">
                  <c:v>41148.611111999999</c:v>
                </c:pt>
                <c:pt idx="15121">
                  <c:v>41148.611806000001</c:v>
                </c:pt>
                <c:pt idx="15122">
                  <c:v>41148.612500000003</c:v>
                </c:pt>
                <c:pt idx="15123">
                  <c:v>41148.613194999998</c:v>
                </c:pt>
                <c:pt idx="15124">
                  <c:v>41148.613889</c:v>
                </c:pt>
                <c:pt idx="15125">
                  <c:v>41148.614584000003</c:v>
                </c:pt>
                <c:pt idx="15126">
                  <c:v>41148.615277999997</c:v>
                </c:pt>
                <c:pt idx="15127">
                  <c:v>41148.615973</c:v>
                </c:pt>
                <c:pt idx="15128">
                  <c:v>41148.616667000002</c:v>
                </c:pt>
                <c:pt idx="15129">
                  <c:v>41148.617361999997</c:v>
                </c:pt>
                <c:pt idx="15130">
                  <c:v>41148.618055999999</c:v>
                </c:pt>
                <c:pt idx="15131">
                  <c:v>41148.618750000001</c:v>
                </c:pt>
                <c:pt idx="15132">
                  <c:v>41148.619444999997</c:v>
                </c:pt>
                <c:pt idx="15133">
                  <c:v>41148.620138999999</c:v>
                </c:pt>
                <c:pt idx="15134">
                  <c:v>41148.620834000001</c:v>
                </c:pt>
                <c:pt idx="15135">
                  <c:v>41148.621528000003</c:v>
                </c:pt>
                <c:pt idx="15136">
                  <c:v>41148.622222999998</c:v>
                </c:pt>
                <c:pt idx="15137">
                  <c:v>41148.622917000001</c:v>
                </c:pt>
                <c:pt idx="15138">
                  <c:v>41148.623612000003</c:v>
                </c:pt>
                <c:pt idx="15139">
                  <c:v>41148.624305999998</c:v>
                </c:pt>
                <c:pt idx="15140">
                  <c:v>41148.625</c:v>
                </c:pt>
                <c:pt idx="15141">
                  <c:v>41148.625695000002</c:v>
                </c:pt>
                <c:pt idx="15142">
                  <c:v>41148.626388999997</c:v>
                </c:pt>
                <c:pt idx="15143">
                  <c:v>41148.627084</c:v>
                </c:pt>
                <c:pt idx="15144">
                  <c:v>41148.627778000002</c:v>
                </c:pt>
                <c:pt idx="15145">
                  <c:v>41148.628472999997</c:v>
                </c:pt>
                <c:pt idx="15146">
                  <c:v>41148.629166999999</c:v>
                </c:pt>
                <c:pt idx="15147">
                  <c:v>41148.629862000002</c:v>
                </c:pt>
                <c:pt idx="15148">
                  <c:v>41148.630555999996</c:v>
                </c:pt>
                <c:pt idx="15149">
                  <c:v>41148.631249999999</c:v>
                </c:pt>
                <c:pt idx="15150">
                  <c:v>41148.631945000001</c:v>
                </c:pt>
                <c:pt idx="15151">
                  <c:v>41148.632639000003</c:v>
                </c:pt>
                <c:pt idx="15152">
                  <c:v>41148.633333999998</c:v>
                </c:pt>
                <c:pt idx="15153">
                  <c:v>41148.634028</c:v>
                </c:pt>
                <c:pt idx="15154">
                  <c:v>41148.634723000003</c:v>
                </c:pt>
                <c:pt idx="15155">
                  <c:v>41148.635416999998</c:v>
                </c:pt>
                <c:pt idx="15156">
                  <c:v>41148.636112</c:v>
                </c:pt>
                <c:pt idx="15157">
                  <c:v>41148.636806000002</c:v>
                </c:pt>
                <c:pt idx="15158">
                  <c:v>41148.637499999997</c:v>
                </c:pt>
                <c:pt idx="15159">
                  <c:v>41148.638195</c:v>
                </c:pt>
                <c:pt idx="15160">
                  <c:v>41148.638889000002</c:v>
                </c:pt>
                <c:pt idx="15161">
                  <c:v>41148.639583999997</c:v>
                </c:pt>
                <c:pt idx="15162">
                  <c:v>41148.640277999999</c:v>
                </c:pt>
                <c:pt idx="15163">
                  <c:v>41148.640973000001</c:v>
                </c:pt>
                <c:pt idx="15164">
                  <c:v>41148.641667000004</c:v>
                </c:pt>
                <c:pt idx="15165">
                  <c:v>41148.642361999999</c:v>
                </c:pt>
                <c:pt idx="15166">
                  <c:v>41148.643056000001</c:v>
                </c:pt>
                <c:pt idx="15167">
                  <c:v>41148.643750000003</c:v>
                </c:pt>
                <c:pt idx="15168">
                  <c:v>41148.644444999998</c:v>
                </c:pt>
                <c:pt idx="15169">
                  <c:v>41148.645139</c:v>
                </c:pt>
                <c:pt idx="15170">
                  <c:v>41148.645834000003</c:v>
                </c:pt>
                <c:pt idx="15171">
                  <c:v>41148.646527999997</c:v>
                </c:pt>
                <c:pt idx="15172">
                  <c:v>41148.647223</c:v>
                </c:pt>
                <c:pt idx="15173">
                  <c:v>41148.647917000002</c:v>
                </c:pt>
                <c:pt idx="15174">
                  <c:v>41148.648611999997</c:v>
                </c:pt>
                <c:pt idx="15175">
                  <c:v>41148.649305999999</c:v>
                </c:pt>
                <c:pt idx="15176">
                  <c:v>41148.65</c:v>
                </c:pt>
                <c:pt idx="15177">
                  <c:v>41148.650694999997</c:v>
                </c:pt>
                <c:pt idx="15178">
                  <c:v>41148.651388999999</c:v>
                </c:pt>
                <c:pt idx="15179">
                  <c:v>41148.652084000001</c:v>
                </c:pt>
                <c:pt idx="15180">
                  <c:v>41148.652778000003</c:v>
                </c:pt>
                <c:pt idx="15181">
                  <c:v>41148.653472999998</c:v>
                </c:pt>
                <c:pt idx="15182">
                  <c:v>41148.654167000001</c:v>
                </c:pt>
                <c:pt idx="15183">
                  <c:v>41148.654862000003</c:v>
                </c:pt>
                <c:pt idx="15184">
                  <c:v>41148.655555999998</c:v>
                </c:pt>
                <c:pt idx="15185">
                  <c:v>41148.65625</c:v>
                </c:pt>
                <c:pt idx="15186">
                  <c:v>41148.656945000002</c:v>
                </c:pt>
                <c:pt idx="15187">
                  <c:v>41148.657638999997</c:v>
                </c:pt>
                <c:pt idx="15188">
                  <c:v>41148.658334</c:v>
                </c:pt>
                <c:pt idx="15189">
                  <c:v>41148.659028000002</c:v>
                </c:pt>
                <c:pt idx="15190">
                  <c:v>41148.659722999997</c:v>
                </c:pt>
                <c:pt idx="15191">
                  <c:v>41148.660416999999</c:v>
                </c:pt>
                <c:pt idx="15192">
                  <c:v>41148.661112000002</c:v>
                </c:pt>
                <c:pt idx="15193">
                  <c:v>41148.661805999996</c:v>
                </c:pt>
                <c:pt idx="15194">
                  <c:v>41148.662499999999</c:v>
                </c:pt>
                <c:pt idx="15195">
                  <c:v>41148.663195000001</c:v>
                </c:pt>
                <c:pt idx="15196">
                  <c:v>41148.663889000003</c:v>
                </c:pt>
                <c:pt idx="15197">
                  <c:v>41148.664583999998</c:v>
                </c:pt>
                <c:pt idx="15198">
                  <c:v>41148.665278</c:v>
                </c:pt>
                <c:pt idx="15199">
                  <c:v>41148.665973000003</c:v>
                </c:pt>
                <c:pt idx="15200">
                  <c:v>41148.666666999998</c:v>
                </c:pt>
                <c:pt idx="15201">
                  <c:v>41148.667362</c:v>
                </c:pt>
                <c:pt idx="15202">
                  <c:v>41148.668056000002</c:v>
                </c:pt>
                <c:pt idx="15203">
                  <c:v>41148.668749999997</c:v>
                </c:pt>
                <c:pt idx="15204">
                  <c:v>41148.669445</c:v>
                </c:pt>
                <c:pt idx="15205">
                  <c:v>41148.670139000002</c:v>
                </c:pt>
                <c:pt idx="15206">
                  <c:v>41148.670833999997</c:v>
                </c:pt>
                <c:pt idx="15207">
                  <c:v>41148.671527999999</c:v>
                </c:pt>
                <c:pt idx="15208">
                  <c:v>41148.672223000001</c:v>
                </c:pt>
                <c:pt idx="15209">
                  <c:v>41148.672917000004</c:v>
                </c:pt>
                <c:pt idx="15210">
                  <c:v>41148.673611999999</c:v>
                </c:pt>
                <c:pt idx="15211">
                  <c:v>41148.674306000001</c:v>
                </c:pt>
                <c:pt idx="15212">
                  <c:v>41148.675000000003</c:v>
                </c:pt>
                <c:pt idx="15213">
                  <c:v>41148.675694999998</c:v>
                </c:pt>
                <c:pt idx="15214">
                  <c:v>41148.676389</c:v>
                </c:pt>
                <c:pt idx="15215">
                  <c:v>41148.677084000003</c:v>
                </c:pt>
                <c:pt idx="15216">
                  <c:v>41148.677777999997</c:v>
                </c:pt>
                <c:pt idx="15217">
                  <c:v>41148.678473</c:v>
                </c:pt>
                <c:pt idx="15218">
                  <c:v>41148.679167000002</c:v>
                </c:pt>
                <c:pt idx="15219">
                  <c:v>41148.679861999997</c:v>
                </c:pt>
                <c:pt idx="15220">
                  <c:v>41148.680555999999</c:v>
                </c:pt>
                <c:pt idx="15221">
                  <c:v>41148.681250000001</c:v>
                </c:pt>
                <c:pt idx="15222">
                  <c:v>41148.681944999997</c:v>
                </c:pt>
                <c:pt idx="15223">
                  <c:v>41148.682638999999</c:v>
                </c:pt>
                <c:pt idx="15224">
                  <c:v>41148.683334000001</c:v>
                </c:pt>
                <c:pt idx="15225">
                  <c:v>41148.684028000003</c:v>
                </c:pt>
                <c:pt idx="15226">
                  <c:v>41148.684722999998</c:v>
                </c:pt>
                <c:pt idx="15227">
                  <c:v>41148.685417000001</c:v>
                </c:pt>
                <c:pt idx="15228">
                  <c:v>41148.686112000003</c:v>
                </c:pt>
                <c:pt idx="15229">
                  <c:v>41148.686805999998</c:v>
                </c:pt>
                <c:pt idx="15230">
                  <c:v>41148.6875</c:v>
                </c:pt>
                <c:pt idx="15231">
                  <c:v>41148.688195000002</c:v>
                </c:pt>
                <c:pt idx="15232">
                  <c:v>41148.688888999997</c:v>
                </c:pt>
                <c:pt idx="15233">
                  <c:v>41148.689584</c:v>
                </c:pt>
                <c:pt idx="15234">
                  <c:v>41148.690278000002</c:v>
                </c:pt>
                <c:pt idx="15235">
                  <c:v>41148.690972999997</c:v>
                </c:pt>
                <c:pt idx="15236">
                  <c:v>41148.691666999999</c:v>
                </c:pt>
                <c:pt idx="15237">
                  <c:v>41148.692362000002</c:v>
                </c:pt>
                <c:pt idx="15238">
                  <c:v>41148.693055999996</c:v>
                </c:pt>
                <c:pt idx="15239">
                  <c:v>41148.693749999999</c:v>
                </c:pt>
                <c:pt idx="15240">
                  <c:v>41148.694445000001</c:v>
                </c:pt>
                <c:pt idx="15241">
                  <c:v>41148.695139000003</c:v>
                </c:pt>
                <c:pt idx="15242">
                  <c:v>41148.695833999998</c:v>
                </c:pt>
                <c:pt idx="15243">
                  <c:v>41148.696528</c:v>
                </c:pt>
                <c:pt idx="15244">
                  <c:v>41148.697223000003</c:v>
                </c:pt>
                <c:pt idx="15245">
                  <c:v>41148.697916999998</c:v>
                </c:pt>
                <c:pt idx="15246">
                  <c:v>41148.698612</c:v>
                </c:pt>
                <c:pt idx="15247">
                  <c:v>41148.699306000002</c:v>
                </c:pt>
                <c:pt idx="15248">
                  <c:v>41148.699999999997</c:v>
                </c:pt>
                <c:pt idx="15249">
                  <c:v>41148.700695</c:v>
                </c:pt>
                <c:pt idx="15250">
                  <c:v>41148.701389000002</c:v>
                </c:pt>
                <c:pt idx="15251">
                  <c:v>41148.702083999997</c:v>
                </c:pt>
                <c:pt idx="15252">
                  <c:v>41148.702777999999</c:v>
                </c:pt>
                <c:pt idx="15253">
                  <c:v>41148.703473000001</c:v>
                </c:pt>
                <c:pt idx="15254">
                  <c:v>41148.704167000004</c:v>
                </c:pt>
                <c:pt idx="15255">
                  <c:v>41148.704861999999</c:v>
                </c:pt>
                <c:pt idx="15256">
                  <c:v>41148.705556000001</c:v>
                </c:pt>
                <c:pt idx="15257">
                  <c:v>41148.706250000003</c:v>
                </c:pt>
                <c:pt idx="15258">
                  <c:v>41148.706944999998</c:v>
                </c:pt>
                <c:pt idx="15259">
                  <c:v>41148.707639</c:v>
                </c:pt>
                <c:pt idx="15260">
                  <c:v>41148.708334000003</c:v>
                </c:pt>
                <c:pt idx="15261">
                  <c:v>41148.709027999997</c:v>
                </c:pt>
                <c:pt idx="15262">
                  <c:v>41148.709723</c:v>
                </c:pt>
                <c:pt idx="15263">
                  <c:v>41148.710417000002</c:v>
                </c:pt>
                <c:pt idx="15264">
                  <c:v>41148.711111999997</c:v>
                </c:pt>
                <c:pt idx="15265">
                  <c:v>41148.711805999999</c:v>
                </c:pt>
                <c:pt idx="15266">
                  <c:v>41148.712500000001</c:v>
                </c:pt>
                <c:pt idx="15267">
                  <c:v>41148.713194999997</c:v>
                </c:pt>
                <c:pt idx="15268">
                  <c:v>41148.713888999999</c:v>
                </c:pt>
                <c:pt idx="15269">
                  <c:v>41148.714584000001</c:v>
                </c:pt>
                <c:pt idx="15270">
                  <c:v>41148.715278000003</c:v>
                </c:pt>
                <c:pt idx="15271">
                  <c:v>41148.715972999998</c:v>
                </c:pt>
                <c:pt idx="15272">
                  <c:v>41148.716667000001</c:v>
                </c:pt>
                <c:pt idx="15273">
                  <c:v>41148.717362000003</c:v>
                </c:pt>
                <c:pt idx="15274">
                  <c:v>41148.718055999998</c:v>
                </c:pt>
                <c:pt idx="15275">
                  <c:v>41148.71875</c:v>
                </c:pt>
                <c:pt idx="15276">
                  <c:v>41148.719445000002</c:v>
                </c:pt>
                <c:pt idx="15277">
                  <c:v>41148.720138999997</c:v>
                </c:pt>
                <c:pt idx="15278">
                  <c:v>41148.720834</c:v>
                </c:pt>
                <c:pt idx="15279">
                  <c:v>41148.721528000002</c:v>
                </c:pt>
                <c:pt idx="15280">
                  <c:v>41148.722222999997</c:v>
                </c:pt>
                <c:pt idx="15281">
                  <c:v>41148.722916999999</c:v>
                </c:pt>
                <c:pt idx="15282">
                  <c:v>41148.723612000002</c:v>
                </c:pt>
                <c:pt idx="15283">
                  <c:v>41148.724305999996</c:v>
                </c:pt>
                <c:pt idx="15284">
                  <c:v>41148.724999999999</c:v>
                </c:pt>
                <c:pt idx="15285">
                  <c:v>41148.725695000001</c:v>
                </c:pt>
                <c:pt idx="15286">
                  <c:v>41148.726389000003</c:v>
                </c:pt>
                <c:pt idx="15287">
                  <c:v>41148.727083999998</c:v>
                </c:pt>
                <c:pt idx="15288">
                  <c:v>41148.727778</c:v>
                </c:pt>
                <c:pt idx="15289">
                  <c:v>41148.728473000003</c:v>
                </c:pt>
                <c:pt idx="15290">
                  <c:v>41148.729166999998</c:v>
                </c:pt>
                <c:pt idx="15291">
                  <c:v>41148.729862</c:v>
                </c:pt>
                <c:pt idx="15292">
                  <c:v>41148.730556000002</c:v>
                </c:pt>
                <c:pt idx="15293">
                  <c:v>41148.731249999997</c:v>
                </c:pt>
                <c:pt idx="15294">
                  <c:v>41148.731945</c:v>
                </c:pt>
                <c:pt idx="15295">
                  <c:v>41148.732639000002</c:v>
                </c:pt>
                <c:pt idx="15296">
                  <c:v>41148.733333999997</c:v>
                </c:pt>
                <c:pt idx="15297">
                  <c:v>41148.734027999999</c:v>
                </c:pt>
                <c:pt idx="15298">
                  <c:v>41148.734723000001</c:v>
                </c:pt>
                <c:pt idx="15299">
                  <c:v>41148.735417000004</c:v>
                </c:pt>
                <c:pt idx="15300">
                  <c:v>41148.736111999999</c:v>
                </c:pt>
                <c:pt idx="15301">
                  <c:v>41148.736806000001</c:v>
                </c:pt>
                <c:pt idx="15302">
                  <c:v>41148.737500000003</c:v>
                </c:pt>
                <c:pt idx="15303">
                  <c:v>41148.738194999998</c:v>
                </c:pt>
                <c:pt idx="15304">
                  <c:v>41148.738889</c:v>
                </c:pt>
                <c:pt idx="15305">
                  <c:v>41148.739584000003</c:v>
                </c:pt>
                <c:pt idx="15306">
                  <c:v>41148.740277999997</c:v>
                </c:pt>
                <c:pt idx="15307">
                  <c:v>41148.740973</c:v>
                </c:pt>
                <c:pt idx="15308">
                  <c:v>41148.741667000002</c:v>
                </c:pt>
                <c:pt idx="15309">
                  <c:v>41148.742361999997</c:v>
                </c:pt>
                <c:pt idx="15310">
                  <c:v>41148.743055999999</c:v>
                </c:pt>
                <c:pt idx="15311">
                  <c:v>41148.743750000001</c:v>
                </c:pt>
                <c:pt idx="15312">
                  <c:v>41148.744444999997</c:v>
                </c:pt>
                <c:pt idx="15313">
                  <c:v>41148.745138999999</c:v>
                </c:pt>
                <c:pt idx="15314">
                  <c:v>41148.745834000001</c:v>
                </c:pt>
                <c:pt idx="15315">
                  <c:v>41148.746528000003</c:v>
                </c:pt>
                <c:pt idx="15316">
                  <c:v>41148.747222999998</c:v>
                </c:pt>
                <c:pt idx="15317">
                  <c:v>41148.747917000001</c:v>
                </c:pt>
                <c:pt idx="15318">
                  <c:v>41148.748612000003</c:v>
                </c:pt>
                <c:pt idx="15319">
                  <c:v>41148.749305999998</c:v>
                </c:pt>
                <c:pt idx="15320">
                  <c:v>41148.75</c:v>
                </c:pt>
                <c:pt idx="15321">
                  <c:v>41148.750695000002</c:v>
                </c:pt>
                <c:pt idx="15322">
                  <c:v>41148.751388999997</c:v>
                </c:pt>
                <c:pt idx="15323">
                  <c:v>41148.752084</c:v>
                </c:pt>
                <c:pt idx="15324">
                  <c:v>41148.752778000002</c:v>
                </c:pt>
                <c:pt idx="15325">
                  <c:v>41148.753472999997</c:v>
                </c:pt>
                <c:pt idx="15326">
                  <c:v>41148.754166999999</c:v>
                </c:pt>
                <c:pt idx="15327">
                  <c:v>41148.754862000002</c:v>
                </c:pt>
                <c:pt idx="15328">
                  <c:v>41148.755555999996</c:v>
                </c:pt>
                <c:pt idx="15329">
                  <c:v>41148.756249999999</c:v>
                </c:pt>
                <c:pt idx="15330">
                  <c:v>41148.756945000001</c:v>
                </c:pt>
                <c:pt idx="15331">
                  <c:v>41148.757639000003</c:v>
                </c:pt>
                <c:pt idx="15332">
                  <c:v>41148.758333999998</c:v>
                </c:pt>
                <c:pt idx="15333">
                  <c:v>41148.759028</c:v>
                </c:pt>
                <c:pt idx="15334">
                  <c:v>41148.759723000003</c:v>
                </c:pt>
                <c:pt idx="15335">
                  <c:v>41148.760416999998</c:v>
                </c:pt>
                <c:pt idx="15336">
                  <c:v>41148.761112</c:v>
                </c:pt>
                <c:pt idx="15337">
                  <c:v>41148.761806000002</c:v>
                </c:pt>
                <c:pt idx="15338">
                  <c:v>41148.762499999997</c:v>
                </c:pt>
                <c:pt idx="15339">
                  <c:v>41148.763195</c:v>
                </c:pt>
                <c:pt idx="15340">
                  <c:v>41148.763889000002</c:v>
                </c:pt>
                <c:pt idx="15341">
                  <c:v>41148.764583999997</c:v>
                </c:pt>
                <c:pt idx="15342">
                  <c:v>41148.765277999999</c:v>
                </c:pt>
                <c:pt idx="15343">
                  <c:v>41148.765973000001</c:v>
                </c:pt>
                <c:pt idx="15344">
                  <c:v>41148.766667000004</c:v>
                </c:pt>
                <c:pt idx="15345">
                  <c:v>41148.767361999999</c:v>
                </c:pt>
                <c:pt idx="15346">
                  <c:v>41148.768056000001</c:v>
                </c:pt>
                <c:pt idx="15347">
                  <c:v>41148.768750000003</c:v>
                </c:pt>
                <c:pt idx="15348">
                  <c:v>41148.769444999998</c:v>
                </c:pt>
                <c:pt idx="15349">
                  <c:v>41148.770139</c:v>
                </c:pt>
                <c:pt idx="15350">
                  <c:v>41148.770834000003</c:v>
                </c:pt>
                <c:pt idx="15351">
                  <c:v>41148.771527999997</c:v>
                </c:pt>
                <c:pt idx="15352">
                  <c:v>41148.772223</c:v>
                </c:pt>
                <c:pt idx="15353">
                  <c:v>41148.772917000002</c:v>
                </c:pt>
                <c:pt idx="15354">
                  <c:v>41148.773611999997</c:v>
                </c:pt>
                <c:pt idx="15355">
                  <c:v>41148.774305999999</c:v>
                </c:pt>
                <c:pt idx="15356">
                  <c:v>41148.775000000001</c:v>
                </c:pt>
                <c:pt idx="15357">
                  <c:v>41148.775694999997</c:v>
                </c:pt>
                <c:pt idx="15358">
                  <c:v>41148.776388999999</c:v>
                </c:pt>
                <c:pt idx="15359">
                  <c:v>41148.777084000001</c:v>
                </c:pt>
                <c:pt idx="15360">
                  <c:v>41148.777778000003</c:v>
                </c:pt>
                <c:pt idx="15361">
                  <c:v>41148.778472999998</c:v>
                </c:pt>
                <c:pt idx="15362">
                  <c:v>41148.779167000001</c:v>
                </c:pt>
                <c:pt idx="15363">
                  <c:v>41148.779862000003</c:v>
                </c:pt>
                <c:pt idx="15364">
                  <c:v>41148.780555999998</c:v>
                </c:pt>
                <c:pt idx="15365">
                  <c:v>41148.78125</c:v>
                </c:pt>
                <c:pt idx="15366">
                  <c:v>41148.781945000002</c:v>
                </c:pt>
                <c:pt idx="15367">
                  <c:v>41148.782638999997</c:v>
                </c:pt>
                <c:pt idx="15368">
                  <c:v>41148.783334</c:v>
                </c:pt>
                <c:pt idx="15369">
                  <c:v>41148.784028000002</c:v>
                </c:pt>
                <c:pt idx="15370">
                  <c:v>41148.784722999997</c:v>
                </c:pt>
                <c:pt idx="15371">
                  <c:v>41148.785416999999</c:v>
                </c:pt>
                <c:pt idx="15372">
                  <c:v>41148.786112000002</c:v>
                </c:pt>
                <c:pt idx="15373">
                  <c:v>41148.786805999996</c:v>
                </c:pt>
                <c:pt idx="15374">
                  <c:v>41148.787499999999</c:v>
                </c:pt>
                <c:pt idx="15375">
                  <c:v>41148.788195000001</c:v>
                </c:pt>
                <c:pt idx="15376">
                  <c:v>41148.788889000003</c:v>
                </c:pt>
                <c:pt idx="15377">
                  <c:v>41148.789583999998</c:v>
                </c:pt>
                <c:pt idx="15378">
                  <c:v>41148.790278</c:v>
                </c:pt>
                <c:pt idx="15379">
                  <c:v>41148.790973000003</c:v>
                </c:pt>
                <c:pt idx="15380">
                  <c:v>41148.791666999998</c:v>
                </c:pt>
                <c:pt idx="15381">
                  <c:v>41148.792362</c:v>
                </c:pt>
                <c:pt idx="15382">
                  <c:v>41148.793056000002</c:v>
                </c:pt>
                <c:pt idx="15383">
                  <c:v>41148.793749999997</c:v>
                </c:pt>
                <c:pt idx="15384">
                  <c:v>41148.794445</c:v>
                </c:pt>
                <c:pt idx="15385">
                  <c:v>41148.795139000002</c:v>
                </c:pt>
                <c:pt idx="15386">
                  <c:v>41148.795833999997</c:v>
                </c:pt>
                <c:pt idx="15387">
                  <c:v>41148.796527999999</c:v>
                </c:pt>
                <c:pt idx="15388">
                  <c:v>41148.797223000001</c:v>
                </c:pt>
                <c:pt idx="15389">
                  <c:v>41148.797917000004</c:v>
                </c:pt>
                <c:pt idx="15390">
                  <c:v>41148.798611999999</c:v>
                </c:pt>
                <c:pt idx="15391">
                  <c:v>41148.799306000001</c:v>
                </c:pt>
                <c:pt idx="15392">
                  <c:v>41148.800000000003</c:v>
                </c:pt>
                <c:pt idx="15393">
                  <c:v>41148.800694999998</c:v>
                </c:pt>
                <c:pt idx="15394">
                  <c:v>41148.801389</c:v>
                </c:pt>
                <c:pt idx="15395">
                  <c:v>41148.802084000003</c:v>
                </c:pt>
                <c:pt idx="15396">
                  <c:v>41148.802777999997</c:v>
                </c:pt>
                <c:pt idx="15397">
                  <c:v>41148.803473</c:v>
                </c:pt>
                <c:pt idx="15398">
                  <c:v>41148.804167000002</c:v>
                </c:pt>
                <c:pt idx="15399">
                  <c:v>41148.804861999997</c:v>
                </c:pt>
                <c:pt idx="15400">
                  <c:v>41148.805555999999</c:v>
                </c:pt>
                <c:pt idx="15401">
                  <c:v>41148.806250000001</c:v>
                </c:pt>
                <c:pt idx="15402">
                  <c:v>41148.806944999997</c:v>
                </c:pt>
                <c:pt idx="15403">
                  <c:v>41148.807638999999</c:v>
                </c:pt>
                <c:pt idx="15404">
                  <c:v>41148.808334000001</c:v>
                </c:pt>
                <c:pt idx="15405">
                  <c:v>41148.809028000003</c:v>
                </c:pt>
                <c:pt idx="15406">
                  <c:v>41148.809722999998</c:v>
                </c:pt>
                <c:pt idx="15407">
                  <c:v>41148.810417000001</c:v>
                </c:pt>
                <c:pt idx="15408">
                  <c:v>41148.811112000003</c:v>
                </c:pt>
                <c:pt idx="15409">
                  <c:v>41148.811805999998</c:v>
                </c:pt>
                <c:pt idx="15410">
                  <c:v>41148.8125</c:v>
                </c:pt>
                <c:pt idx="15411">
                  <c:v>41148.813195000002</c:v>
                </c:pt>
                <c:pt idx="15412">
                  <c:v>41148.813888999997</c:v>
                </c:pt>
                <c:pt idx="15413">
                  <c:v>41148.814584</c:v>
                </c:pt>
                <c:pt idx="15414">
                  <c:v>41148.815278000002</c:v>
                </c:pt>
                <c:pt idx="15415">
                  <c:v>41148.815972999997</c:v>
                </c:pt>
                <c:pt idx="15416">
                  <c:v>41148.816666999999</c:v>
                </c:pt>
                <c:pt idx="15417">
                  <c:v>41148.817362000002</c:v>
                </c:pt>
                <c:pt idx="15418">
                  <c:v>41148.818055999996</c:v>
                </c:pt>
                <c:pt idx="15419">
                  <c:v>41148.818749999999</c:v>
                </c:pt>
                <c:pt idx="15420">
                  <c:v>41148.819445000001</c:v>
                </c:pt>
                <c:pt idx="15421">
                  <c:v>41148.820139000003</c:v>
                </c:pt>
                <c:pt idx="15422">
                  <c:v>41148.820833999998</c:v>
                </c:pt>
                <c:pt idx="15423">
                  <c:v>41148.821528</c:v>
                </c:pt>
                <c:pt idx="15424">
                  <c:v>41148.822223000003</c:v>
                </c:pt>
                <c:pt idx="15425">
                  <c:v>41148.822916999998</c:v>
                </c:pt>
                <c:pt idx="15426">
                  <c:v>41148.823612</c:v>
                </c:pt>
                <c:pt idx="15427">
                  <c:v>41148.824306000002</c:v>
                </c:pt>
                <c:pt idx="15428">
                  <c:v>41148.824999999997</c:v>
                </c:pt>
                <c:pt idx="15429">
                  <c:v>41148.825695</c:v>
                </c:pt>
                <c:pt idx="15430">
                  <c:v>41148.826389000002</c:v>
                </c:pt>
                <c:pt idx="15431">
                  <c:v>41148.827083999997</c:v>
                </c:pt>
                <c:pt idx="15432">
                  <c:v>41148.827777999999</c:v>
                </c:pt>
                <c:pt idx="15433">
                  <c:v>41148.828473000001</c:v>
                </c:pt>
                <c:pt idx="15434">
                  <c:v>41148.829167000004</c:v>
                </c:pt>
                <c:pt idx="15435">
                  <c:v>41148.829861999999</c:v>
                </c:pt>
                <c:pt idx="15436">
                  <c:v>41148.830556000001</c:v>
                </c:pt>
                <c:pt idx="15437">
                  <c:v>41148.831250000003</c:v>
                </c:pt>
                <c:pt idx="15438">
                  <c:v>41148.831944999998</c:v>
                </c:pt>
                <c:pt idx="15439">
                  <c:v>41148.832639</c:v>
                </c:pt>
                <c:pt idx="15440">
                  <c:v>41148.833334000003</c:v>
                </c:pt>
                <c:pt idx="15441">
                  <c:v>41148.834027999997</c:v>
                </c:pt>
                <c:pt idx="15442">
                  <c:v>41148.834723</c:v>
                </c:pt>
                <c:pt idx="15443">
                  <c:v>41148.835417000002</c:v>
                </c:pt>
                <c:pt idx="15444">
                  <c:v>41148.836111999997</c:v>
                </c:pt>
                <c:pt idx="15445">
                  <c:v>41148.836805999999</c:v>
                </c:pt>
                <c:pt idx="15446">
                  <c:v>41148.837500000001</c:v>
                </c:pt>
                <c:pt idx="15447">
                  <c:v>41148.838194999997</c:v>
                </c:pt>
                <c:pt idx="15448">
                  <c:v>41148.838888999999</c:v>
                </c:pt>
                <c:pt idx="15449">
                  <c:v>41148.839584000001</c:v>
                </c:pt>
                <c:pt idx="15450">
                  <c:v>41148.840278000003</c:v>
                </c:pt>
                <c:pt idx="15451">
                  <c:v>41148.840972999998</c:v>
                </c:pt>
                <c:pt idx="15452">
                  <c:v>41148.841667000001</c:v>
                </c:pt>
                <c:pt idx="15453">
                  <c:v>41148.842362000003</c:v>
                </c:pt>
                <c:pt idx="15454">
                  <c:v>41148.843055999998</c:v>
                </c:pt>
                <c:pt idx="15455">
                  <c:v>41148.84375</c:v>
                </c:pt>
                <c:pt idx="15456">
                  <c:v>41148.844445000002</c:v>
                </c:pt>
                <c:pt idx="15457">
                  <c:v>41148.845138999997</c:v>
                </c:pt>
                <c:pt idx="15458">
                  <c:v>41148.845834</c:v>
                </c:pt>
                <c:pt idx="15459">
                  <c:v>41148.846528000002</c:v>
                </c:pt>
                <c:pt idx="15460">
                  <c:v>41148.847222999997</c:v>
                </c:pt>
                <c:pt idx="15461">
                  <c:v>41148.847916999999</c:v>
                </c:pt>
                <c:pt idx="15462">
                  <c:v>41148.848612000002</c:v>
                </c:pt>
                <c:pt idx="15463">
                  <c:v>41148.849305999996</c:v>
                </c:pt>
                <c:pt idx="15464">
                  <c:v>41148.85</c:v>
                </c:pt>
                <c:pt idx="15465">
                  <c:v>41148.850695000001</c:v>
                </c:pt>
                <c:pt idx="15466">
                  <c:v>41148.851389000003</c:v>
                </c:pt>
                <c:pt idx="15467">
                  <c:v>41148.852083999998</c:v>
                </c:pt>
                <c:pt idx="15468">
                  <c:v>41148.852778</c:v>
                </c:pt>
                <c:pt idx="15469">
                  <c:v>41148.853473000003</c:v>
                </c:pt>
                <c:pt idx="15470">
                  <c:v>41148.854166999998</c:v>
                </c:pt>
                <c:pt idx="15471">
                  <c:v>41148.854862</c:v>
                </c:pt>
                <c:pt idx="15472">
                  <c:v>41148.855556000002</c:v>
                </c:pt>
                <c:pt idx="15473">
                  <c:v>41148.856249999997</c:v>
                </c:pt>
                <c:pt idx="15474">
                  <c:v>41148.856945</c:v>
                </c:pt>
                <c:pt idx="15475">
                  <c:v>41148.857639000002</c:v>
                </c:pt>
                <c:pt idx="15476">
                  <c:v>41148.858333999997</c:v>
                </c:pt>
                <c:pt idx="15477">
                  <c:v>41148.859027999999</c:v>
                </c:pt>
                <c:pt idx="15478">
                  <c:v>41148.859723000001</c:v>
                </c:pt>
                <c:pt idx="15479">
                  <c:v>41148.860417000004</c:v>
                </c:pt>
                <c:pt idx="15480">
                  <c:v>41148.861111999999</c:v>
                </c:pt>
                <c:pt idx="15481">
                  <c:v>41148.861806000001</c:v>
                </c:pt>
                <c:pt idx="15482">
                  <c:v>41148.862500000003</c:v>
                </c:pt>
                <c:pt idx="15483">
                  <c:v>41148.863194999998</c:v>
                </c:pt>
                <c:pt idx="15484">
                  <c:v>41148.863889</c:v>
                </c:pt>
                <c:pt idx="15485">
                  <c:v>41148.864584000003</c:v>
                </c:pt>
                <c:pt idx="15486">
                  <c:v>41148.865277999997</c:v>
                </c:pt>
                <c:pt idx="15487">
                  <c:v>41148.865973</c:v>
                </c:pt>
                <c:pt idx="15488">
                  <c:v>41148.866667000002</c:v>
                </c:pt>
                <c:pt idx="15489">
                  <c:v>41148.867361999997</c:v>
                </c:pt>
                <c:pt idx="15490">
                  <c:v>41148.868055999999</c:v>
                </c:pt>
                <c:pt idx="15491">
                  <c:v>41148.868750000001</c:v>
                </c:pt>
                <c:pt idx="15492">
                  <c:v>41148.869444999997</c:v>
                </c:pt>
                <c:pt idx="15493">
                  <c:v>41148.870138999999</c:v>
                </c:pt>
                <c:pt idx="15494">
                  <c:v>41148.870834000001</c:v>
                </c:pt>
                <c:pt idx="15495">
                  <c:v>41148.871528000003</c:v>
                </c:pt>
                <c:pt idx="15496">
                  <c:v>41148.872222999998</c:v>
                </c:pt>
                <c:pt idx="15497">
                  <c:v>41148.872917000001</c:v>
                </c:pt>
                <c:pt idx="15498">
                  <c:v>41148.873612000003</c:v>
                </c:pt>
                <c:pt idx="15499">
                  <c:v>41148.874305999998</c:v>
                </c:pt>
                <c:pt idx="15500">
                  <c:v>41148.875</c:v>
                </c:pt>
                <c:pt idx="15501">
                  <c:v>41148.875695000002</c:v>
                </c:pt>
                <c:pt idx="15502">
                  <c:v>41148.876388999997</c:v>
                </c:pt>
                <c:pt idx="15503">
                  <c:v>41148.877084</c:v>
                </c:pt>
                <c:pt idx="15504">
                  <c:v>41148.877778000002</c:v>
                </c:pt>
                <c:pt idx="15505">
                  <c:v>41148.878472999997</c:v>
                </c:pt>
                <c:pt idx="15506">
                  <c:v>41148.879166999999</c:v>
                </c:pt>
                <c:pt idx="15507">
                  <c:v>41148.879862000002</c:v>
                </c:pt>
                <c:pt idx="15508">
                  <c:v>41148.880555999996</c:v>
                </c:pt>
                <c:pt idx="15509">
                  <c:v>41148.881249999999</c:v>
                </c:pt>
                <c:pt idx="15510">
                  <c:v>41148.881945000001</c:v>
                </c:pt>
                <c:pt idx="15511">
                  <c:v>41148.882639000003</c:v>
                </c:pt>
                <c:pt idx="15512">
                  <c:v>41148.883333999998</c:v>
                </c:pt>
                <c:pt idx="15513">
                  <c:v>41148.884028</c:v>
                </c:pt>
                <c:pt idx="15514">
                  <c:v>41148.884723000003</c:v>
                </c:pt>
                <c:pt idx="15515">
                  <c:v>41148.885416999998</c:v>
                </c:pt>
                <c:pt idx="15516">
                  <c:v>41148.886112</c:v>
                </c:pt>
                <c:pt idx="15517">
                  <c:v>41148.886806000002</c:v>
                </c:pt>
                <c:pt idx="15518">
                  <c:v>41148.887499999997</c:v>
                </c:pt>
                <c:pt idx="15519">
                  <c:v>41148.888195</c:v>
                </c:pt>
                <c:pt idx="15520">
                  <c:v>41148.888889000002</c:v>
                </c:pt>
                <c:pt idx="15521">
                  <c:v>41148.889583999997</c:v>
                </c:pt>
                <c:pt idx="15522">
                  <c:v>41148.890277999999</c:v>
                </c:pt>
                <c:pt idx="15523">
                  <c:v>41148.890973000001</c:v>
                </c:pt>
                <c:pt idx="15524">
                  <c:v>41148.891667000004</c:v>
                </c:pt>
                <c:pt idx="15525">
                  <c:v>41148.892361999999</c:v>
                </c:pt>
                <c:pt idx="15526">
                  <c:v>41148.893056000001</c:v>
                </c:pt>
                <c:pt idx="15527">
                  <c:v>41148.893750000003</c:v>
                </c:pt>
                <c:pt idx="15528">
                  <c:v>41148.894444999998</c:v>
                </c:pt>
                <c:pt idx="15529">
                  <c:v>41148.895139</c:v>
                </c:pt>
                <c:pt idx="15530">
                  <c:v>41148.895834000003</c:v>
                </c:pt>
                <c:pt idx="15531">
                  <c:v>41148.896527999997</c:v>
                </c:pt>
                <c:pt idx="15532">
                  <c:v>41148.897223</c:v>
                </c:pt>
                <c:pt idx="15533">
                  <c:v>41148.897917000002</c:v>
                </c:pt>
                <c:pt idx="15534">
                  <c:v>41148.898611999997</c:v>
                </c:pt>
                <c:pt idx="15535">
                  <c:v>41148.899305999999</c:v>
                </c:pt>
                <c:pt idx="15536">
                  <c:v>41148.9</c:v>
                </c:pt>
                <c:pt idx="15537">
                  <c:v>41148.900694999997</c:v>
                </c:pt>
                <c:pt idx="15538">
                  <c:v>41148.901388999999</c:v>
                </c:pt>
                <c:pt idx="15539">
                  <c:v>41148.902084000001</c:v>
                </c:pt>
                <c:pt idx="15540">
                  <c:v>41148.902778000003</c:v>
                </c:pt>
                <c:pt idx="15541">
                  <c:v>41148.903472999998</c:v>
                </c:pt>
                <c:pt idx="15542">
                  <c:v>41148.904167000001</c:v>
                </c:pt>
                <c:pt idx="15543">
                  <c:v>41148.904862000003</c:v>
                </c:pt>
                <c:pt idx="15544">
                  <c:v>41148.905555999998</c:v>
                </c:pt>
                <c:pt idx="15545">
                  <c:v>41148.90625</c:v>
                </c:pt>
                <c:pt idx="15546">
                  <c:v>41148.906945000002</c:v>
                </c:pt>
                <c:pt idx="15547">
                  <c:v>41148.907638999997</c:v>
                </c:pt>
                <c:pt idx="15548">
                  <c:v>41148.908345000003</c:v>
                </c:pt>
                <c:pt idx="15549">
                  <c:v>41148.909028000002</c:v>
                </c:pt>
                <c:pt idx="15550">
                  <c:v>41148.909722999997</c:v>
                </c:pt>
                <c:pt idx="15551">
                  <c:v>41148.910416999999</c:v>
                </c:pt>
                <c:pt idx="15552">
                  <c:v>41148.911112000002</c:v>
                </c:pt>
                <c:pt idx="15553">
                  <c:v>41148.911805999996</c:v>
                </c:pt>
                <c:pt idx="15554">
                  <c:v>41148.912499999999</c:v>
                </c:pt>
                <c:pt idx="15555">
                  <c:v>41148.913195000001</c:v>
                </c:pt>
                <c:pt idx="15556">
                  <c:v>41148.913889000003</c:v>
                </c:pt>
                <c:pt idx="15557">
                  <c:v>41148.914583999998</c:v>
                </c:pt>
                <c:pt idx="15558">
                  <c:v>41148.915278</c:v>
                </c:pt>
                <c:pt idx="15559">
                  <c:v>41148.915973000003</c:v>
                </c:pt>
                <c:pt idx="15560">
                  <c:v>41148.916656000001</c:v>
                </c:pt>
                <c:pt idx="15561">
                  <c:v>41148.917350000003</c:v>
                </c:pt>
                <c:pt idx="15562">
                  <c:v>41148.918043999998</c:v>
                </c:pt>
                <c:pt idx="15563">
                  <c:v>41148.918749999997</c:v>
                </c:pt>
                <c:pt idx="15564">
                  <c:v>41148.919445</c:v>
                </c:pt>
                <c:pt idx="15565">
                  <c:v>41148.920139000002</c:v>
                </c:pt>
                <c:pt idx="15566">
                  <c:v>41148.920833999997</c:v>
                </c:pt>
                <c:pt idx="15567">
                  <c:v>41148.921527999999</c:v>
                </c:pt>
                <c:pt idx="15568">
                  <c:v>41148.922223000001</c:v>
                </c:pt>
                <c:pt idx="15569">
                  <c:v>41148.922917000004</c:v>
                </c:pt>
                <c:pt idx="15570">
                  <c:v>41148.923611999999</c:v>
                </c:pt>
                <c:pt idx="15571">
                  <c:v>41148.924306000001</c:v>
                </c:pt>
                <c:pt idx="15572">
                  <c:v>41148.925000000003</c:v>
                </c:pt>
                <c:pt idx="15573">
                  <c:v>41148.925694999998</c:v>
                </c:pt>
                <c:pt idx="15574">
                  <c:v>41148.926389</c:v>
                </c:pt>
                <c:pt idx="15575">
                  <c:v>41148.927084000003</c:v>
                </c:pt>
                <c:pt idx="15576">
                  <c:v>41148.927777999997</c:v>
                </c:pt>
                <c:pt idx="15577">
                  <c:v>41148.928473</c:v>
                </c:pt>
                <c:pt idx="15578">
                  <c:v>41148.929167000002</c:v>
                </c:pt>
                <c:pt idx="15579">
                  <c:v>41148.929861999997</c:v>
                </c:pt>
                <c:pt idx="15580">
                  <c:v>41148.930555999999</c:v>
                </c:pt>
                <c:pt idx="15581">
                  <c:v>41148.931250000001</c:v>
                </c:pt>
                <c:pt idx="15582">
                  <c:v>41148.931944999997</c:v>
                </c:pt>
                <c:pt idx="15583">
                  <c:v>41148.932638999999</c:v>
                </c:pt>
                <c:pt idx="15584">
                  <c:v>41148.933334000001</c:v>
                </c:pt>
                <c:pt idx="15585">
                  <c:v>41148.934028000003</c:v>
                </c:pt>
                <c:pt idx="15586">
                  <c:v>41148.934722999998</c:v>
                </c:pt>
                <c:pt idx="15587">
                  <c:v>41148.935417000001</c:v>
                </c:pt>
                <c:pt idx="15588">
                  <c:v>41148.936112000003</c:v>
                </c:pt>
                <c:pt idx="15589">
                  <c:v>41148.936805999998</c:v>
                </c:pt>
                <c:pt idx="15590">
                  <c:v>41148.9375</c:v>
                </c:pt>
                <c:pt idx="15591">
                  <c:v>41148.938195000002</c:v>
                </c:pt>
                <c:pt idx="15592">
                  <c:v>41148.938888999997</c:v>
                </c:pt>
                <c:pt idx="15593">
                  <c:v>41148.939584</c:v>
                </c:pt>
                <c:pt idx="15594">
                  <c:v>41148.940278000002</c:v>
                </c:pt>
                <c:pt idx="15595">
                  <c:v>41148.940972999997</c:v>
                </c:pt>
                <c:pt idx="15596">
                  <c:v>41148.941666999999</c:v>
                </c:pt>
                <c:pt idx="15597">
                  <c:v>41148.942362000002</c:v>
                </c:pt>
                <c:pt idx="15598">
                  <c:v>41148.943055999996</c:v>
                </c:pt>
                <c:pt idx="15599">
                  <c:v>41148.943749999999</c:v>
                </c:pt>
                <c:pt idx="15600">
                  <c:v>41148.944445000001</c:v>
                </c:pt>
                <c:pt idx="15601">
                  <c:v>41148.945139000003</c:v>
                </c:pt>
                <c:pt idx="15602">
                  <c:v>41148.945833999998</c:v>
                </c:pt>
                <c:pt idx="15603">
                  <c:v>41148.946528</c:v>
                </c:pt>
                <c:pt idx="15604">
                  <c:v>41148.947223000003</c:v>
                </c:pt>
                <c:pt idx="15605">
                  <c:v>41148.947916999998</c:v>
                </c:pt>
                <c:pt idx="15606">
                  <c:v>41148.948612</c:v>
                </c:pt>
                <c:pt idx="15607">
                  <c:v>41148.949306000002</c:v>
                </c:pt>
                <c:pt idx="15608">
                  <c:v>41148.949999999997</c:v>
                </c:pt>
                <c:pt idx="15609">
                  <c:v>41148.950695</c:v>
                </c:pt>
                <c:pt idx="15610">
                  <c:v>41148.951389000002</c:v>
                </c:pt>
                <c:pt idx="15611">
                  <c:v>41148.952083999997</c:v>
                </c:pt>
                <c:pt idx="15612">
                  <c:v>41148.952777999999</c:v>
                </c:pt>
                <c:pt idx="15613">
                  <c:v>41148.953473000001</c:v>
                </c:pt>
                <c:pt idx="15614">
                  <c:v>41148.954167000004</c:v>
                </c:pt>
                <c:pt idx="15615">
                  <c:v>41148.954861999999</c:v>
                </c:pt>
                <c:pt idx="15616">
                  <c:v>41148.955556000001</c:v>
                </c:pt>
                <c:pt idx="15617">
                  <c:v>41148.956250000003</c:v>
                </c:pt>
                <c:pt idx="15618">
                  <c:v>41148.956944999998</c:v>
                </c:pt>
                <c:pt idx="15619">
                  <c:v>41148.957639</c:v>
                </c:pt>
                <c:pt idx="15620">
                  <c:v>41148.958334000003</c:v>
                </c:pt>
                <c:pt idx="15621">
                  <c:v>41148.959027999997</c:v>
                </c:pt>
                <c:pt idx="15622">
                  <c:v>41148.959723</c:v>
                </c:pt>
                <c:pt idx="15623">
                  <c:v>41148.960417000002</c:v>
                </c:pt>
                <c:pt idx="15624">
                  <c:v>41148.961111999997</c:v>
                </c:pt>
                <c:pt idx="15625">
                  <c:v>41148.961805999999</c:v>
                </c:pt>
                <c:pt idx="15626">
                  <c:v>41148.962500000001</c:v>
                </c:pt>
                <c:pt idx="15627">
                  <c:v>41148.963194999997</c:v>
                </c:pt>
                <c:pt idx="15628">
                  <c:v>41148.963888999999</c:v>
                </c:pt>
                <c:pt idx="15629">
                  <c:v>41148.964584000001</c:v>
                </c:pt>
                <c:pt idx="15630">
                  <c:v>41148.965278000003</c:v>
                </c:pt>
                <c:pt idx="15631">
                  <c:v>41148.965972999998</c:v>
                </c:pt>
                <c:pt idx="15632">
                  <c:v>41148.966667000001</c:v>
                </c:pt>
                <c:pt idx="15633">
                  <c:v>41148.967362000003</c:v>
                </c:pt>
                <c:pt idx="15634">
                  <c:v>41148.968055999998</c:v>
                </c:pt>
                <c:pt idx="15635">
                  <c:v>41148.96875</c:v>
                </c:pt>
                <c:pt idx="15636">
                  <c:v>41148.969445000002</c:v>
                </c:pt>
                <c:pt idx="15637">
                  <c:v>41148.970138999997</c:v>
                </c:pt>
                <c:pt idx="15638">
                  <c:v>41148.970834</c:v>
                </c:pt>
                <c:pt idx="15639">
                  <c:v>41148.971528000002</c:v>
                </c:pt>
                <c:pt idx="15640">
                  <c:v>41148.972222999997</c:v>
                </c:pt>
                <c:pt idx="15641">
                  <c:v>41148.972916999999</c:v>
                </c:pt>
                <c:pt idx="15642">
                  <c:v>41148.973612000002</c:v>
                </c:pt>
                <c:pt idx="15643">
                  <c:v>41148.974305999996</c:v>
                </c:pt>
                <c:pt idx="15644">
                  <c:v>41148.974999999999</c:v>
                </c:pt>
                <c:pt idx="15645">
                  <c:v>41148.975695000001</c:v>
                </c:pt>
                <c:pt idx="15646">
                  <c:v>41148.976389000003</c:v>
                </c:pt>
                <c:pt idx="15647">
                  <c:v>41148.977083999998</c:v>
                </c:pt>
                <c:pt idx="15648">
                  <c:v>41148.977778</c:v>
                </c:pt>
                <c:pt idx="15649">
                  <c:v>41148.978473000003</c:v>
                </c:pt>
                <c:pt idx="15650">
                  <c:v>41148.979166999998</c:v>
                </c:pt>
                <c:pt idx="15651">
                  <c:v>41148.979862</c:v>
                </c:pt>
                <c:pt idx="15652">
                  <c:v>41148.980556000002</c:v>
                </c:pt>
                <c:pt idx="15653">
                  <c:v>41148.981249999997</c:v>
                </c:pt>
                <c:pt idx="15654">
                  <c:v>41148.981945</c:v>
                </c:pt>
                <c:pt idx="15655">
                  <c:v>41148.982639000002</c:v>
                </c:pt>
                <c:pt idx="15656">
                  <c:v>41148.983333999997</c:v>
                </c:pt>
                <c:pt idx="15657">
                  <c:v>41148.984027999999</c:v>
                </c:pt>
                <c:pt idx="15658">
                  <c:v>41148.984723000001</c:v>
                </c:pt>
                <c:pt idx="15659">
                  <c:v>41148.985417000004</c:v>
                </c:pt>
                <c:pt idx="15660">
                  <c:v>41148.986111999999</c:v>
                </c:pt>
                <c:pt idx="15661">
                  <c:v>41148.986806000001</c:v>
                </c:pt>
                <c:pt idx="15662">
                  <c:v>41148.987500000003</c:v>
                </c:pt>
                <c:pt idx="15663">
                  <c:v>41148.988194999998</c:v>
                </c:pt>
                <c:pt idx="15664">
                  <c:v>41148.988889</c:v>
                </c:pt>
                <c:pt idx="15665">
                  <c:v>41148.989584000003</c:v>
                </c:pt>
                <c:pt idx="15666">
                  <c:v>41148.990277999997</c:v>
                </c:pt>
                <c:pt idx="15667">
                  <c:v>41148.990973</c:v>
                </c:pt>
                <c:pt idx="15668">
                  <c:v>41148.991667000002</c:v>
                </c:pt>
                <c:pt idx="15669">
                  <c:v>41148.992361999997</c:v>
                </c:pt>
                <c:pt idx="15670">
                  <c:v>41148.993055999999</c:v>
                </c:pt>
                <c:pt idx="15671">
                  <c:v>41148.993750000001</c:v>
                </c:pt>
                <c:pt idx="15672">
                  <c:v>41148.994444999997</c:v>
                </c:pt>
                <c:pt idx="15673">
                  <c:v>41148.995138999999</c:v>
                </c:pt>
                <c:pt idx="15674">
                  <c:v>41148.995834000001</c:v>
                </c:pt>
                <c:pt idx="15675">
                  <c:v>41148.996528000003</c:v>
                </c:pt>
                <c:pt idx="15676">
                  <c:v>41148.997222999998</c:v>
                </c:pt>
                <c:pt idx="15677">
                  <c:v>41148.997917000001</c:v>
                </c:pt>
                <c:pt idx="15678">
                  <c:v>41148.998612000003</c:v>
                </c:pt>
                <c:pt idx="15679">
                  <c:v>41148.999305999998</c:v>
                </c:pt>
                <c:pt idx="15680">
                  <c:v>41149</c:v>
                </c:pt>
                <c:pt idx="15681">
                  <c:v>41149.000695000002</c:v>
                </c:pt>
                <c:pt idx="15682">
                  <c:v>41149.001388999997</c:v>
                </c:pt>
                <c:pt idx="15683">
                  <c:v>41149.002084</c:v>
                </c:pt>
                <c:pt idx="15684">
                  <c:v>41149.002778000002</c:v>
                </c:pt>
                <c:pt idx="15685">
                  <c:v>41149.003472999997</c:v>
                </c:pt>
                <c:pt idx="15686">
                  <c:v>41149.004166999999</c:v>
                </c:pt>
                <c:pt idx="15687">
                  <c:v>41149.004862000002</c:v>
                </c:pt>
                <c:pt idx="15688">
                  <c:v>41149.005555999996</c:v>
                </c:pt>
                <c:pt idx="15689">
                  <c:v>41149.006249999999</c:v>
                </c:pt>
                <c:pt idx="15690">
                  <c:v>41149.006945000001</c:v>
                </c:pt>
                <c:pt idx="15691">
                  <c:v>41149.007639000003</c:v>
                </c:pt>
                <c:pt idx="15692">
                  <c:v>41149.008333999998</c:v>
                </c:pt>
                <c:pt idx="15693">
                  <c:v>41149.009028</c:v>
                </c:pt>
                <c:pt idx="15694">
                  <c:v>41149.009723000003</c:v>
                </c:pt>
                <c:pt idx="15695">
                  <c:v>41149.010416999998</c:v>
                </c:pt>
                <c:pt idx="15696">
                  <c:v>41149.011112</c:v>
                </c:pt>
                <c:pt idx="15697">
                  <c:v>41149.011806000002</c:v>
                </c:pt>
                <c:pt idx="15698">
                  <c:v>41149.012499999997</c:v>
                </c:pt>
                <c:pt idx="15699">
                  <c:v>41149.013195</c:v>
                </c:pt>
                <c:pt idx="15700">
                  <c:v>41149.013889000002</c:v>
                </c:pt>
                <c:pt idx="15701">
                  <c:v>41149.014583999997</c:v>
                </c:pt>
                <c:pt idx="15702">
                  <c:v>41149.015277999999</c:v>
                </c:pt>
                <c:pt idx="15703">
                  <c:v>41149.015973000001</c:v>
                </c:pt>
                <c:pt idx="15704">
                  <c:v>41149.016667000004</c:v>
                </c:pt>
                <c:pt idx="15705">
                  <c:v>41149.017361999999</c:v>
                </c:pt>
                <c:pt idx="15706">
                  <c:v>41149.018056000001</c:v>
                </c:pt>
                <c:pt idx="15707">
                  <c:v>41149.018750000003</c:v>
                </c:pt>
                <c:pt idx="15708">
                  <c:v>41149.019444999998</c:v>
                </c:pt>
                <c:pt idx="15709">
                  <c:v>41149.020139</c:v>
                </c:pt>
                <c:pt idx="15710">
                  <c:v>41149.020834000003</c:v>
                </c:pt>
                <c:pt idx="15711">
                  <c:v>41149.021527999997</c:v>
                </c:pt>
                <c:pt idx="15712">
                  <c:v>41149.022223</c:v>
                </c:pt>
                <c:pt idx="15713">
                  <c:v>41149.022917000002</c:v>
                </c:pt>
                <c:pt idx="15714">
                  <c:v>41149.023611999997</c:v>
                </c:pt>
                <c:pt idx="15715">
                  <c:v>41149.024305999999</c:v>
                </c:pt>
                <c:pt idx="15716">
                  <c:v>41149.025000000001</c:v>
                </c:pt>
                <c:pt idx="15717">
                  <c:v>41149.025694999997</c:v>
                </c:pt>
                <c:pt idx="15718">
                  <c:v>41149.026388999999</c:v>
                </c:pt>
                <c:pt idx="15719">
                  <c:v>41149.027084000001</c:v>
                </c:pt>
                <c:pt idx="15720">
                  <c:v>41149.027778000003</c:v>
                </c:pt>
                <c:pt idx="15721">
                  <c:v>41149.028472999998</c:v>
                </c:pt>
                <c:pt idx="15722">
                  <c:v>41149.029167000001</c:v>
                </c:pt>
                <c:pt idx="15723">
                  <c:v>41149.029862000003</c:v>
                </c:pt>
                <c:pt idx="15724">
                  <c:v>41149.030555999998</c:v>
                </c:pt>
                <c:pt idx="15725">
                  <c:v>41149.03125</c:v>
                </c:pt>
                <c:pt idx="15726">
                  <c:v>41149.031945000002</c:v>
                </c:pt>
                <c:pt idx="15727">
                  <c:v>41149.032638999997</c:v>
                </c:pt>
                <c:pt idx="15728">
                  <c:v>41149.033334</c:v>
                </c:pt>
                <c:pt idx="15729">
                  <c:v>41149.034028000002</c:v>
                </c:pt>
                <c:pt idx="15730">
                  <c:v>41149.034722999997</c:v>
                </c:pt>
                <c:pt idx="15731">
                  <c:v>41149.035416999999</c:v>
                </c:pt>
                <c:pt idx="15732">
                  <c:v>41149.036112000002</c:v>
                </c:pt>
                <c:pt idx="15733">
                  <c:v>41149.036805999996</c:v>
                </c:pt>
                <c:pt idx="15734">
                  <c:v>41149.037499999999</c:v>
                </c:pt>
                <c:pt idx="15735">
                  <c:v>41149.038195000001</c:v>
                </c:pt>
                <c:pt idx="15736">
                  <c:v>41149.038889000003</c:v>
                </c:pt>
                <c:pt idx="15737">
                  <c:v>41149.039583999998</c:v>
                </c:pt>
                <c:pt idx="15738">
                  <c:v>41149.040278</c:v>
                </c:pt>
                <c:pt idx="15739">
                  <c:v>41149.040973000003</c:v>
                </c:pt>
                <c:pt idx="15740">
                  <c:v>41149.041666999998</c:v>
                </c:pt>
                <c:pt idx="15741">
                  <c:v>41149.042362</c:v>
                </c:pt>
                <c:pt idx="15742">
                  <c:v>41149.043056000002</c:v>
                </c:pt>
                <c:pt idx="15743">
                  <c:v>41149.043749999997</c:v>
                </c:pt>
                <c:pt idx="15744">
                  <c:v>41149.044445</c:v>
                </c:pt>
                <c:pt idx="15745">
                  <c:v>41149.045139000002</c:v>
                </c:pt>
                <c:pt idx="15746">
                  <c:v>41149.045833999997</c:v>
                </c:pt>
                <c:pt idx="15747">
                  <c:v>41149.046527999999</c:v>
                </c:pt>
                <c:pt idx="15748">
                  <c:v>41149.047223000001</c:v>
                </c:pt>
                <c:pt idx="15749">
                  <c:v>41149.047917000004</c:v>
                </c:pt>
                <c:pt idx="15750">
                  <c:v>41149.048611999999</c:v>
                </c:pt>
                <c:pt idx="15751">
                  <c:v>41149.049306000001</c:v>
                </c:pt>
                <c:pt idx="15752">
                  <c:v>41149.050000000003</c:v>
                </c:pt>
                <c:pt idx="15753">
                  <c:v>41149.050694999998</c:v>
                </c:pt>
                <c:pt idx="15754">
                  <c:v>41149.051389</c:v>
                </c:pt>
                <c:pt idx="15755">
                  <c:v>41149.052084000003</c:v>
                </c:pt>
                <c:pt idx="15756">
                  <c:v>41149.052777999997</c:v>
                </c:pt>
                <c:pt idx="15757">
                  <c:v>41149.053473</c:v>
                </c:pt>
                <c:pt idx="15758">
                  <c:v>41149.054167000002</c:v>
                </c:pt>
                <c:pt idx="15759">
                  <c:v>41149.054861999997</c:v>
                </c:pt>
                <c:pt idx="15760">
                  <c:v>41149.055555999999</c:v>
                </c:pt>
                <c:pt idx="15761">
                  <c:v>41149.056250000001</c:v>
                </c:pt>
                <c:pt idx="15762">
                  <c:v>41149.056944999997</c:v>
                </c:pt>
                <c:pt idx="15763">
                  <c:v>41149.057638999999</c:v>
                </c:pt>
                <c:pt idx="15764">
                  <c:v>41149.058334000001</c:v>
                </c:pt>
                <c:pt idx="15765">
                  <c:v>41149.059028000003</c:v>
                </c:pt>
                <c:pt idx="15766">
                  <c:v>41149.059722999998</c:v>
                </c:pt>
                <c:pt idx="15767">
                  <c:v>41149.060417000001</c:v>
                </c:pt>
                <c:pt idx="15768">
                  <c:v>41149.061112000003</c:v>
                </c:pt>
                <c:pt idx="15769">
                  <c:v>41149.061805999998</c:v>
                </c:pt>
                <c:pt idx="15770">
                  <c:v>41149.0625</c:v>
                </c:pt>
                <c:pt idx="15771">
                  <c:v>41149.063195000002</c:v>
                </c:pt>
                <c:pt idx="15772">
                  <c:v>41149.063888999997</c:v>
                </c:pt>
                <c:pt idx="15773">
                  <c:v>41149.064584</c:v>
                </c:pt>
                <c:pt idx="15774">
                  <c:v>41149.065278000002</c:v>
                </c:pt>
                <c:pt idx="15775">
                  <c:v>41149.065972999997</c:v>
                </c:pt>
                <c:pt idx="15776">
                  <c:v>41149.066666999999</c:v>
                </c:pt>
                <c:pt idx="15777">
                  <c:v>41149.067362000002</c:v>
                </c:pt>
                <c:pt idx="15778">
                  <c:v>41149.068055999996</c:v>
                </c:pt>
                <c:pt idx="15779">
                  <c:v>41149.068749999999</c:v>
                </c:pt>
                <c:pt idx="15780">
                  <c:v>41149.069445000001</c:v>
                </c:pt>
                <c:pt idx="15781">
                  <c:v>41149.070139000003</c:v>
                </c:pt>
                <c:pt idx="15782">
                  <c:v>41149.070833999998</c:v>
                </c:pt>
                <c:pt idx="15783">
                  <c:v>41149.071528</c:v>
                </c:pt>
                <c:pt idx="15784">
                  <c:v>41149.072223000003</c:v>
                </c:pt>
                <c:pt idx="15785">
                  <c:v>41149.072916999998</c:v>
                </c:pt>
                <c:pt idx="15786">
                  <c:v>41149.073612</c:v>
                </c:pt>
                <c:pt idx="15787">
                  <c:v>41149.074306000002</c:v>
                </c:pt>
                <c:pt idx="15788">
                  <c:v>41149.074999999997</c:v>
                </c:pt>
                <c:pt idx="15789">
                  <c:v>41149.075695</c:v>
                </c:pt>
                <c:pt idx="15790">
                  <c:v>41149.076389000002</c:v>
                </c:pt>
                <c:pt idx="15791">
                  <c:v>41149.077083999997</c:v>
                </c:pt>
                <c:pt idx="15792">
                  <c:v>41149.077777999999</c:v>
                </c:pt>
                <c:pt idx="15793">
                  <c:v>41149.078473000001</c:v>
                </c:pt>
                <c:pt idx="15794">
                  <c:v>41149.079167000004</c:v>
                </c:pt>
                <c:pt idx="15795">
                  <c:v>41149.079861999999</c:v>
                </c:pt>
                <c:pt idx="15796">
                  <c:v>41149.080556000001</c:v>
                </c:pt>
                <c:pt idx="15797">
                  <c:v>41149.081250000003</c:v>
                </c:pt>
                <c:pt idx="15798">
                  <c:v>41149.081944999998</c:v>
                </c:pt>
                <c:pt idx="15799">
                  <c:v>41149.082639</c:v>
                </c:pt>
                <c:pt idx="15800">
                  <c:v>41149.083334000003</c:v>
                </c:pt>
                <c:pt idx="15801">
                  <c:v>41149.084027999997</c:v>
                </c:pt>
                <c:pt idx="15802">
                  <c:v>41149.084723</c:v>
                </c:pt>
                <c:pt idx="15803">
                  <c:v>41149.085417000002</c:v>
                </c:pt>
                <c:pt idx="15804">
                  <c:v>41149.086111999997</c:v>
                </c:pt>
                <c:pt idx="15805">
                  <c:v>41149.086805999999</c:v>
                </c:pt>
                <c:pt idx="15806">
                  <c:v>41149.087500000001</c:v>
                </c:pt>
                <c:pt idx="15807">
                  <c:v>41149.088194999997</c:v>
                </c:pt>
                <c:pt idx="15808">
                  <c:v>41149.088888999999</c:v>
                </c:pt>
                <c:pt idx="15809">
                  <c:v>41149.089584000001</c:v>
                </c:pt>
                <c:pt idx="15810">
                  <c:v>41149.090278000003</c:v>
                </c:pt>
                <c:pt idx="15811">
                  <c:v>41149.090972999998</c:v>
                </c:pt>
                <c:pt idx="15812">
                  <c:v>41149.091667000001</c:v>
                </c:pt>
                <c:pt idx="15813">
                  <c:v>41149.092362000003</c:v>
                </c:pt>
                <c:pt idx="15814">
                  <c:v>41149.093055999998</c:v>
                </c:pt>
                <c:pt idx="15815">
                  <c:v>41149.09375</c:v>
                </c:pt>
                <c:pt idx="15816">
                  <c:v>41149.094445000002</c:v>
                </c:pt>
                <c:pt idx="15817">
                  <c:v>41149.095138999997</c:v>
                </c:pt>
                <c:pt idx="15818">
                  <c:v>41149.095834</c:v>
                </c:pt>
                <c:pt idx="15819">
                  <c:v>41149.096528000002</c:v>
                </c:pt>
                <c:pt idx="15820">
                  <c:v>41149.097222999997</c:v>
                </c:pt>
                <c:pt idx="15821">
                  <c:v>41149.097916999999</c:v>
                </c:pt>
                <c:pt idx="15822">
                  <c:v>41149.098612000002</c:v>
                </c:pt>
                <c:pt idx="15823">
                  <c:v>41149.099305999996</c:v>
                </c:pt>
                <c:pt idx="15824">
                  <c:v>41149.1</c:v>
                </c:pt>
                <c:pt idx="15825">
                  <c:v>41149.100695000001</c:v>
                </c:pt>
                <c:pt idx="15826">
                  <c:v>41149.101389000003</c:v>
                </c:pt>
                <c:pt idx="15827">
                  <c:v>41149.102083999998</c:v>
                </c:pt>
                <c:pt idx="15828">
                  <c:v>41149.102778</c:v>
                </c:pt>
                <c:pt idx="15829">
                  <c:v>41149.103473000003</c:v>
                </c:pt>
                <c:pt idx="15830">
                  <c:v>41149.104166999998</c:v>
                </c:pt>
                <c:pt idx="15831">
                  <c:v>41149.104862</c:v>
                </c:pt>
                <c:pt idx="15832">
                  <c:v>41149.105556000002</c:v>
                </c:pt>
                <c:pt idx="15833">
                  <c:v>41149.106249999997</c:v>
                </c:pt>
                <c:pt idx="15834">
                  <c:v>41149.106945</c:v>
                </c:pt>
                <c:pt idx="15835">
                  <c:v>41149.107639000002</c:v>
                </c:pt>
                <c:pt idx="15836">
                  <c:v>41149.108333999997</c:v>
                </c:pt>
                <c:pt idx="15837">
                  <c:v>41149.109027999999</c:v>
                </c:pt>
                <c:pt idx="15838">
                  <c:v>41149.109723000001</c:v>
                </c:pt>
                <c:pt idx="15839">
                  <c:v>41149.110417000004</c:v>
                </c:pt>
                <c:pt idx="15840">
                  <c:v>41149.111111999999</c:v>
                </c:pt>
                <c:pt idx="15841">
                  <c:v>41149.111806000001</c:v>
                </c:pt>
                <c:pt idx="15842">
                  <c:v>41149.112500000003</c:v>
                </c:pt>
                <c:pt idx="15843">
                  <c:v>41149.113194999998</c:v>
                </c:pt>
                <c:pt idx="15844">
                  <c:v>41149.113889</c:v>
                </c:pt>
                <c:pt idx="15845">
                  <c:v>41149.114584000003</c:v>
                </c:pt>
                <c:pt idx="15846">
                  <c:v>41149.115277999997</c:v>
                </c:pt>
                <c:pt idx="15847">
                  <c:v>41149.115973</c:v>
                </c:pt>
                <c:pt idx="15848">
                  <c:v>41149.116667000002</c:v>
                </c:pt>
                <c:pt idx="15849">
                  <c:v>41149.117361999997</c:v>
                </c:pt>
                <c:pt idx="15850">
                  <c:v>41149.118055999999</c:v>
                </c:pt>
                <c:pt idx="15851">
                  <c:v>41149.118750000001</c:v>
                </c:pt>
                <c:pt idx="15852">
                  <c:v>41149.119444999997</c:v>
                </c:pt>
                <c:pt idx="15853">
                  <c:v>41149.120138999999</c:v>
                </c:pt>
                <c:pt idx="15854">
                  <c:v>41149.120834000001</c:v>
                </c:pt>
                <c:pt idx="15855">
                  <c:v>41149.121528000003</c:v>
                </c:pt>
                <c:pt idx="15856">
                  <c:v>41149.122222999998</c:v>
                </c:pt>
                <c:pt idx="15857">
                  <c:v>41149.122917000001</c:v>
                </c:pt>
                <c:pt idx="15858">
                  <c:v>41149.123612000003</c:v>
                </c:pt>
                <c:pt idx="15859">
                  <c:v>41149.124305999998</c:v>
                </c:pt>
                <c:pt idx="15860">
                  <c:v>41149.125</c:v>
                </c:pt>
                <c:pt idx="15861">
                  <c:v>41149.125695000002</c:v>
                </c:pt>
                <c:pt idx="15862">
                  <c:v>41149.126388999997</c:v>
                </c:pt>
                <c:pt idx="15863">
                  <c:v>41149.127084</c:v>
                </c:pt>
                <c:pt idx="15864">
                  <c:v>41149.127778000002</c:v>
                </c:pt>
                <c:pt idx="15865">
                  <c:v>41149.128472999997</c:v>
                </c:pt>
                <c:pt idx="15866">
                  <c:v>41149.129166999999</c:v>
                </c:pt>
                <c:pt idx="15867">
                  <c:v>41149.129862000002</c:v>
                </c:pt>
                <c:pt idx="15868">
                  <c:v>41149.130555999996</c:v>
                </c:pt>
                <c:pt idx="15869">
                  <c:v>41149.131249999999</c:v>
                </c:pt>
                <c:pt idx="15870">
                  <c:v>41149.131945000001</c:v>
                </c:pt>
                <c:pt idx="15871">
                  <c:v>41149.132639000003</c:v>
                </c:pt>
                <c:pt idx="15872">
                  <c:v>41149.133333999998</c:v>
                </c:pt>
                <c:pt idx="15873">
                  <c:v>41149.134028</c:v>
                </c:pt>
                <c:pt idx="15874">
                  <c:v>41149.134723000003</c:v>
                </c:pt>
                <c:pt idx="15875">
                  <c:v>41149.135416999998</c:v>
                </c:pt>
                <c:pt idx="15876">
                  <c:v>41149.136112</c:v>
                </c:pt>
                <c:pt idx="15877">
                  <c:v>41149.136806000002</c:v>
                </c:pt>
                <c:pt idx="15878">
                  <c:v>41149.137499999997</c:v>
                </c:pt>
                <c:pt idx="15879">
                  <c:v>41149.138195</c:v>
                </c:pt>
                <c:pt idx="15880">
                  <c:v>41149.138889000002</c:v>
                </c:pt>
                <c:pt idx="15881">
                  <c:v>41149.139583999997</c:v>
                </c:pt>
                <c:pt idx="15882">
                  <c:v>41149.140277999999</c:v>
                </c:pt>
                <c:pt idx="15883">
                  <c:v>41149.140973000001</c:v>
                </c:pt>
                <c:pt idx="15884">
                  <c:v>41149.141667000004</c:v>
                </c:pt>
                <c:pt idx="15885">
                  <c:v>41149.142361999999</c:v>
                </c:pt>
                <c:pt idx="15886">
                  <c:v>41149.143056000001</c:v>
                </c:pt>
                <c:pt idx="15887">
                  <c:v>41149.143750000003</c:v>
                </c:pt>
                <c:pt idx="15888">
                  <c:v>41149.144444999998</c:v>
                </c:pt>
                <c:pt idx="15889">
                  <c:v>41149.145139</c:v>
                </c:pt>
                <c:pt idx="15890">
                  <c:v>41149.145834000003</c:v>
                </c:pt>
                <c:pt idx="15891">
                  <c:v>41149.146527999997</c:v>
                </c:pt>
                <c:pt idx="15892">
                  <c:v>41149.147223</c:v>
                </c:pt>
                <c:pt idx="15893">
                  <c:v>41149.147917000002</c:v>
                </c:pt>
                <c:pt idx="15894">
                  <c:v>41149.148611999997</c:v>
                </c:pt>
                <c:pt idx="15895">
                  <c:v>41149.149305999999</c:v>
                </c:pt>
                <c:pt idx="15896">
                  <c:v>41149.15</c:v>
                </c:pt>
                <c:pt idx="15897">
                  <c:v>41149.150694999997</c:v>
                </c:pt>
                <c:pt idx="15898">
                  <c:v>41149.151388999999</c:v>
                </c:pt>
                <c:pt idx="15899">
                  <c:v>41149.152084000001</c:v>
                </c:pt>
                <c:pt idx="15900">
                  <c:v>41149.152778000003</c:v>
                </c:pt>
                <c:pt idx="15901">
                  <c:v>41149.153472999998</c:v>
                </c:pt>
                <c:pt idx="15902">
                  <c:v>41149.154167000001</c:v>
                </c:pt>
                <c:pt idx="15903">
                  <c:v>41149.154862000003</c:v>
                </c:pt>
                <c:pt idx="15904">
                  <c:v>41149.155555999998</c:v>
                </c:pt>
                <c:pt idx="15905">
                  <c:v>41149.15625</c:v>
                </c:pt>
                <c:pt idx="15906">
                  <c:v>41149.156945000002</c:v>
                </c:pt>
                <c:pt idx="15907">
                  <c:v>41149.157638999997</c:v>
                </c:pt>
                <c:pt idx="15908">
                  <c:v>41149.158334</c:v>
                </c:pt>
                <c:pt idx="15909">
                  <c:v>41149.159028000002</c:v>
                </c:pt>
                <c:pt idx="15910">
                  <c:v>41149.159722999997</c:v>
                </c:pt>
                <c:pt idx="15911">
                  <c:v>41149.160416999999</c:v>
                </c:pt>
                <c:pt idx="15912">
                  <c:v>41149.161112000002</c:v>
                </c:pt>
                <c:pt idx="15913">
                  <c:v>41149.161805999996</c:v>
                </c:pt>
                <c:pt idx="15914">
                  <c:v>41149.162499999999</c:v>
                </c:pt>
                <c:pt idx="15915">
                  <c:v>41149.163195000001</c:v>
                </c:pt>
                <c:pt idx="15916">
                  <c:v>41149.163889000003</c:v>
                </c:pt>
                <c:pt idx="15917">
                  <c:v>41149.164583999998</c:v>
                </c:pt>
                <c:pt idx="15918">
                  <c:v>41149.165278</c:v>
                </c:pt>
                <c:pt idx="15919">
                  <c:v>41149.165973000003</c:v>
                </c:pt>
                <c:pt idx="15920">
                  <c:v>41149.166666999998</c:v>
                </c:pt>
                <c:pt idx="15921">
                  <c:v>41149.167362</c:v>
                </c:pt>
                <c:pt idx="15922">
                  <c:v>41149.168056000002</c:v>
                </c:pt>
                <c:pt idx="15923">
                  <c:v>41149.168749999997</c:v>
                </c:pt>
                <c:pt idx="15924">
                  <c:v>41149.169445</c:v>
                </c:pt>
                <c:pt idx="15925">
                  <c:v>41149.170139000002</c:v>
                </c:pt>
                <c:pt idx="15926">
                  <c:v>41149.170833999997</c:v>
                </c:pt>
                <c:pt idx="15927">
                  <c:v>41149.171527999999</c:v>
                </c:pt>
                <c:pt idx="15928">
                  <c:v>41149.172223000001</c:v>
                </c:pt>
                <c:pt idx="15929">
                  <c:v>41149.172917000004</c:v>
                </c:pt>
                <c:pt idx="15930">
                  <c:v>41149.173611999999</c:v>
                </c:pt>
                <c:pt idx="15931">
                  <c:v>41149.174306000001</c:v>
                </c:pt>
                <c:pt idx="15932">
                  <c:v>41149.175000000003</c:v>
                </c:pt>
                <c:pt idx="15933">
                  <c:v>41149.175694999998</c:v>
                </c:pt>
                <c:pt idx="15934">
                  <c:v>41149.176389</c:v>
                </c:pt>
                <c:pt idx="15935">
                  <c:v>41149.177084000003</c:v>
                </c:pt>
                <c:pt idx="15936">
                  <c:v>41149.177777999997</c:v>
                </c:pt>
                <c:pt idx="15937">
                  <c:v>41149.178473</c:v>
                </c:pt>
                <c:pt idx="15938">
                  <c:v>41149.179167000002</c:v>
                </c:pt>
                <c:pt idx="15939">
                  <c:v>41149.179861999997</c:v>
                </c:pt>
                <c:pt idx="15940">
                  <c:v>41149.180555999999</c:v>
                </c:pt>
                <c:pt idx="15941">
                  <c:v>41149.181250000001</c:v>
                </c:pt>
                <c:pt idx="15942">
                  <c:v>41149.181944999997</c:v>
                </c:pt>
                <c:pt idx="15943">
                  <c:v>41149.182638999999</c:v>
                </c:pt>
                <c:pt idx="15944">
                  <c:v>41149.183334000001</c:v>
                </c:pt>
                <c:pt idx="15945">
                  <c:v>41149.184028000003</c:v>
                </c:pt>
                <c:pt idx="15946">
                  <c:v>41149.184722999998</c:v>
                </c:pt>
                <c:pt idx="15947">
                  <c:v>41149.185417000001</c:v>
                </c:pt>
                <c:pt idx="15948">
                  <c:v>41149.186112000003</c:v>
                </c:pt>
                <c:pt idx="15949">
                  <c:v>41149.186805999998</c:v>
                </c:pt>
                <c:pt idx="15950">
                  <c:v>41149.1875</c:v>
                </c:pt>
                <c:pt idx="15951">
                  <c:v>41149.188195000002</c:v>
                </c:pt>
                <c:pt idx="15952">
                  <c:v>41149.188888999997</c:v>
                </c:pt>
                <c:pt idx="15953">
                  <c:v>41149.189584</c:v>
                </c:pt>
                <c:pt idx="15954">
                  <c:v>41149.190278000002</c:v>
                </c:pt>
                <c:pt idx="15955">
                  <c:v>41149.190972999997</c:v>
                </c:pt>
                <c:pt idx="15956">
                  <c:v>41149.191666999999</c:v>
                </c:pt>
                <c:pt idx="15957">
                  <c:v>41149.192362000002</c:v>
                </c:pt>
                <c:pt idx="15958">
                  <c:v>41149.193055999996</c:v>
                </c:pt>
                <c:pt idx="15959">
                  <c:v>41149.193749999999</c:v>
                </c:pt>
                <c:pt idx="15960">
                  <c:v>41149.194445000001</c:v>
                </c:pt>
                <c:pt idx="15961">
                  <c:v>41149.195139000003</c:v>
                </c:pt>
                <c:pt idx="15962">
                  <c:v>41149.195833999998</c:v>
                </c:pt>
                <c:pt idx="15963">
                  <c:v>41149.196528</c:v>
                </c:pt>
                <c:pt idx="15964">
                  <c:v>41149.197223000003</c:v>
                </c:pt>
                <c:pt idx="15965">
                  <c:v>41149.197916999998</c:v>
                </c:pt>
                <c:pt idx="15966">
                  <c:v>41149.198612</c:v>
                </c:pt>
                <c:pt idx="15967">
                  <c:v>41149.199306000002</c:v>
                </c:pt>
                <c:pt idx="15968">
                  <c:v>41149.199999999997</c:v>
                </c:pt>
                <c:pt idx="15969">
                  <c:v>41149.200695</c:v>
                </c:pt>
                <c:pt idx="15970">
                  <c:v>41149.201389000002</c:v>
                </c:pt>
                <c:pt idx="15971">
                  <c:v>41149.202083999997</c:v>
                </c:pt>
                <c:pt idx="15972">
                  <c:v>41149.202777999999</c:v>
                </c:pt>
                <c:pt idx="15973">
                  <c:v>41149.203473000001</c:v>
                </c:pt>
                <c:pt idx="15974">
                  <c:v>41149.204167000004</c:v>
                </c:pt>
                <c:pt idx="15975">
                  <c:v>41149.204861999999</c:v>
                </c:pt>
                <c:pt idx="15976">
                  <c:v>41149.205556000001</c:v>
                </c:pt>
                <c:pt idx="15977">
                  <c:v>41149.206250000003</c:v>
                </c:pt>
                <c:pt idx="15978">
                  <c:v>41149.206944999998</c:v>
                </c:pt>
                <c:pt idx="15979">
                  <c:v>41149.207639</c:v>
                </c:pt>
                <c:pt idx="15980">
                  <c:v>41149.208334000003</c:v>
                </c:pt>
                <c:pt idx="15981">
                  <c:v>41149.209027999997</c:v>
                </c:pt>
                <c:pt idx="15982">
                  <c:v>41149.209723</c:v>
                </c:pt>
                <c:pt idx="15983">
                  <c:v>41149.210417000002</c:v>
                </c:pt>
                <c:pt idx="15984">
                  <c:v>41149.211111999997</c:v>
                </c:pt>
                <c:pt idx="15985">
                  <c:v>41149.211805999999</c:v>
                </c:pt>
                <c:pt idx="15986">
                  <c:v>41149.212500000001</c:v>
                </c:pt>
                <c:pt idx="15987">
                  <c:v>41149.213194999997</c:v>
                </c:pt>
                <c:pt idx="15988">
                  <c:v>41149.213888999999</c:v>
                </c:pt>
                <c:pt idx="15989">
                  <c:v>41149.214584000001</c:v>
                </c:pt>
                <c:pt idx="15990">
                  <c:v>41149.215278000003</c:v>
                </c:pt>
                <c:pt idx="15991">
                  <c:v>41149.215972999998</c:v>
                </c:pt>
                <c:pt idx="15992">
                  <c:v>41149.216667000001</c:v>
                </c:pt>
                <c:pt idx="15993">
                  <c:v>41149.217362000003</c:v>
                </c:pt>
                <c:pt idx="15994">
                  <c:v>41149.218055999998</c:v>
                </c:pt>
                <c:pt idx="15995">
                  <c:v>41149.21875</c:v>
                </c:pt>
                <c:pt idx="15996">
                  <c:v>41149.219445000002</c:v>
                </c:pt>
                <c:pt idx="15997">
                  <c:v>41149.220138999997</c:v>
                </c:pt>
                <c:pt idx="15998">
                  <c:v>41149.220834</c:v>
                </c:pt>
                <c:pt idx="15999">
                  <c:v>41149.221528000002</c:v>
                </c:pt>
                <c:pt idx="16000">
                  <c:v>41149.222222999997</c:v>
                </c:pt>
                <c:pt idx="16001">
                  <c:v>41149.222916999999</c:v>
                </c:pt>
                <c:pt idx="16002">
                  <c:v>41149.223612000002</c:v>
                </c:pt>
                <c:pt idx="16003">
                  <c:v>41149.224305999996</c:v>
                </c:pt>
                <c:pt idx="16004">
                  <c:v>41149.224999999999</c:v>
                </c:pt>
                <c:pt idx="16005">
                  <c:v>41149.225695000001</c:v>
                </c:pt>
                <c:pt idx="16006">
                  <c:v>41149.226389000003</c:v>
                </c:pt>
                <c:pt idx="16007">
                  <c:v>41149.227083999998</c:v>
                </c:pt>
                <c:pt idx="16008">
                  <c:v>41149.227778</c:v>
                </c:pt>
                <c:pt idx="16009">
                  <c:v>41149.228473000003</c:v>
                </c:pt>
                <c:pt idx="16010">
                  <c:v>41149.229166999998</c:v>
                </c:pt>
                <c:pt idx="16011">
                  <c:v>41149.229862</c:v>
                </c:pt>
                <c:pt idx="16012">
                  <c:v>41149.230556000002</c:v>
                </c:pt>
                <c:pt idx="16013">
                  <c:v>41149.231249999997</c:v>
                </c:pt>
                <c:pt idx="16014">
                  <c:v>41149.231945</c:v>
                </c:pt>
                <c:pt idx="16015">
                  <c:v>41149.232639000002</c:v>
                </c:pt>
                <c:pt idx="16016">
                  <c:v>41149.233333999997</c:v>
                </c:pt>
                <c:pt idx="16017">
                  <c:v>41149.234027999999</c:v>
                </c:pt>
                <c:pt idx="16018">
                  <c:v>41149.234723000001</c:v>
                </c:pt>
                <c:pt idx="16019">
                  <c:v>41149.235417000004</c:v>
                </c:pt>
                <c:pt idx="16020">
                  <c:v>41149.236111999999</c:v>
                </c:pt>
                <c:pt idx="16021">
                  <c:v>41149.236806000001</c:v>
                </c:pt>
                <c:pt idx="16022">
                  <c:v>41149.237500000003</c:v>
                </c:pt>
                <c:pt idx="16023">
                  <c:v>41149.238194999998</c:v>
                </c:pt>
                <c:pt idx="16024">
                  <c:v>41149.238889</c:v>
                </c:pt>
                <c:pt idx="16025">
                  <c:v>41149.239584000003</c:v>
                </c:pt>
                <c:pt idx="16026">
                  <c:v>41149.240277999997</c:v>
                </c:pt>
                <c:pt idx="16027">
                  <c:v>41149.240973</c:v>
                </c:pt>
                <c:pt idx="16028">
                  <c:v>41149.241667000002</c:v>
                </c:pt>
                <c:pt idx="16029">
                  <c:v>41149.242361999997</c:v>
                </c:pt>
                <c:pt idx="16030">
                  <c:v>41149.243055999999</c:v>
                </c:pt>
                <c:pt idx="16031">
                  <c:v>41149.243750000001</c:v>
                </c:pt>
                <c:pt idx="16032">
                  <c:v>41149.244444999997</c:v>
                </c:pt>
                <c:pt idx="16033">
                  <c:v>41149.245138999999</c:v>
                </c:pt>
                <c:pt idx="16034">
                  <c:v>41149.245834000001</c:v>
                </c:pt>
                <c:pt idx="16035">
                  <c:v>41149.246528000003</c:v>
                </c:pt>
                <c:pt idx="16036">
                  <c:v>41149.247222999998</c:v>
                </c:pt>
                <c:pt idx="16037">
                  <c:v>41149.247917000001</c:v>
                </c:pt>
                <c:pt idx="16038">
                  <c:v>41149.248612000003</c:v>
                </c:pt>
                <c:pt idx="16039">
                  <c:v>41149.249305999998</c:v>
                </c:pt>
                <c:pt idx="16040">
                  <c:v>41149.25</c:v>
                </c:pt>
                <c:pt idx="16041">
                  <c:v>41149.250695000002</c:v>
                </c:pt>
                <c:pt idx="16042">
                  <c:v>41149.251388999997</c:v>
                </c:pt>
                <c:pt idx="16043">
                  <c:v>41149.252084</c:v>
                </c:pt>
                <c:pt idx="16044">
                  <c:v>41149.252778000002</c:v>
                </c:pt>
                <c:pt idx="16045">
                  <c:v>41149.253472999997</c:v>
                </c:pt>
                <c:pt idx="16046">
                  <c:v>41149.254166999999</c:v>
                </c:pt>
                <c:pt idx="16047">
                  <c:v>41149.254862000002</c:v>
                </c:pt>
                <c:pt idx="16048">
                  <c:v>41149.255555999996</c:v>
                </c:pt>
                <c:pt idx="16049">
                  <c:v>41149.256249999999</c:v>
                </c:pt>
                <c:pt idx="16050">
                  <c:v>41149.256945000001</c:v>
                </c:pt>
                <c:pt idx="16051">
                  <c:v>41149.257639000003</c:v>
                </c:pt>
                <c:pt idx="16052">
                  <c:v>41149.258333999998</c:v>
                </c:pt>
                <c:pt idx="16053">
                  <c:v>41149.259028</c:v>
                </c:pt>
                <c:pt idx="16054">
                  <c:v>41149.259723000003</c:v>
                </c:pt>
                <c:pt idx="16055">
                  <c:v>41149.260416999998</c:v>
                </c:pt>
                <c:pt idx="16056">
                  <c:v>41149.261112</c:v>
                </c:pt>
                <c:pt idx="16057">
                  <c:v>41149.261806000002</c:v>
                </c:pt>
                <c:pt idx="16058">
                  <c:v>41149.262499999997</c:v>
                </c:pt>
                <c:pt idx="16059">
                  <c:v>41149.263195</c:v>
                </c:pt>
                <c:pt idx="16060">
                  <c:v>41149.263889000002</c:v>
                </c:pt>
                <c:pt idx="16061">
                  <c:v>41149.264583999997</c:v>
                </c:pt>
                <c:pt idx="16062">
                  <c:v>41149.265277999999</c:v>
                </c:pt>
                <c:pt idx="16063">
                  <c:v>41149.265973000001</c:v>
                </c:pt>
                <c:pt idx="16064">
                  <c:v>41149.266667000004</c:v>
                </c:pt>
                <c:pt idx="16065">
                  <c:v>41149.267361999999</c:v>
                </c:pt>
                <c:pt idx="16066">
                  <c:v>41149.268056000001</c:v>
                </c:pt>
                <c:pt idx="16067">
                  <c:v>41149.268750000003</c:v>
                </c:pt>
                <c:pt idx="16068">
                  <c:v>41149.269444999998</c:v>
                </c:pt>
                <c:pt idx="16069">
                  <c:v>41149.270139</c:v>
                </c:pt>
                <c:pt idx="16070">
                  <c:v>41149.270834000003</c:v>
                </c:pt>
                <c:pt idx="16071">
                  <c:v>41149.271527999997</c:v>
                </c:pt>
                <c:pt idx="16072">
                  <c:v>41149.272223</c:v>
                </c:pt>
                <c:pt idx="16073">
                  <c:v>41149.272917000002</c:v>
                </c:pt>
                <c:pt idx="16074">
                  <c:v>41149.273611999997</c:v>
                </c:pt>
                <c:pt idx="16075">
                  <c:v>41149.274305999999</c:v>
                </c:pt>
                <c:pt idx="16076">
                  <c:v>41149.275000000001</c:v>
                </c:pt>
                <c:pt idx="16077">
                  <c:v>41149.275694999997</c:v>
                </c:pt>
                <c:pt idx="16078">
                  <c:v>41149.276388999999</c:v>
                </c:pt>
                <c:pt idx="16079">
                  <c:v>41149.277084000001</c:v>
                </c:pt>
                <c:pt idx="16080">
                  <c:v>41149.277778000003</c:v>
                </c:pt>
                <c:pt idx="16081">
                  <c:v>41149.278472999998</c:v>
                </c:pt>
                <c:pt idx="16082">
                  <c:v>41149.279167000001</c:v>
                </c:pt>
                <c:pt idx="16083">
                  <c:v>41149.279862000003</c:v>
                </c:pt>
                <c:pt idx="16084">
                  <c:v>41149.280555999998</c:v>
                </c:pt>
                <c:pt idx="16085">
                  <c:v>41149.28125</c:v>
                </c:pt>
                <c:pt idx="16086">
                  <c:v>41149.281945000002</c:v>
                </c:pt>
                <c:pt idx="16087">
                  <c:v>41149.282638999997</c:v>
                </c:pt>
                <c:pt idx="16088">
                  <c:v>41149.283334</c:v>
                </c:pt>
                <c:pt idx="16089">
                  <c:v>41149.284028000002</c:v>
                </c:pt>
                <c:pt idx="16090">
                  <c:v>41149.284722999997</c:v>
                </c:pt>
                <c:pt idx="16091">
                  <c:v>41149.285416999999</c:v>
                </c:pt>
                <c:pt idx="16092">
                  <c:v>41149.286112000002</c:v>
                </c:pt>
                <c:pt idx="16093">
                  <c:v>41149.286805999996</c:v>
                </c:pt>
                <c:pt idx="16094">
                  <c:v>41149.287499999999</c:v>
                </c:pt>
                <c:pt idx="16095">
                  <c:v>41149.288195000001</c:v>
                </c:pt>
                <c:pt idx="16096">
                  <c:v>41149.288889000003</c:v>
                </c:pt>
                <c:pt idx="16097">
                  <c:v>41149.289583999998</c:v>
                </c:pt>
                <c:pt idx="16098">
                  <c:v>41149.290278</c:v>
                </c:pt>
                <c:pt idx="16099">
                  <c:v>41149.290973000003</c:v>
                </c:pt>
                <c:pt idx="16100">
                  <c:v>41149.291666999998</c:v>
                </c:pt>
                <c:pt idx="16101">
                  <c:v>41149.292362</c:v>
                </c:pt>
                <c:pt idx="16102">
                  <c:v>41149.293056000002</c:v>
                </c:pt>
                <c:pt idx="16103">
                  <c:v>41149.293749999997</c:v>
                </c:pt>
                <c:pt idx="16104">
                  <c:v>41149.294445</c:v>
                </c:pt>
                <c:pt idx="16105">
                  <c:v>41149.295139000002</c:v>
                </c:pt>
                <c:pt idx="16106">
                  <c:v>41149.295833999997</c:v>
                </c:pt>
                <c:pt idx="16107">
                  <c:v>41149.296527999999</c:v>
                </c:pt>
                <c:pt idx="16108">
                  <c:v>41149.297223000001</c:v>
                </c:pt>
                <c:pt idx="16109">
                  <c:v>41149.297917000004</c:v>
                </c:pt>
                <c:pt idx="16110">
                  <c:v>41149.298611999999</c:v>
                </c:pt>
                <c:pt idx="16111">
                  <c:v>41149.299306000001</c:v>
                </c:pt>
                <c:pt idx="16112">
                  <c:v>41149.300000000003</c:v>
                </c:pt>
                <c:pt idx="16113">
                  <c:v>41149.300694999998</c:v>
                </c:pt>
                <c:pt idx="16114">
                  <c:v>41149.301389</c:v>
                </c:pt>
                <c:pt idx="16115">
                  <c:v>41149.302084000003</c:v>
                </c:pt>
                <c:pt idx="16116">
                  <c:v>41149.302777999997</c:v>
                </c:pt>
                <c:pt idx="16117">
                  <c:v>41149.303473</c:v>
                </c:pt>
                <c:pt idx="16118">
                  <c:v>41149.304167000002</c:v>
                </c:pt>
                <c:pt idx="16119">
                  <c:v>41149.304861999997</c:v>
                </c:pt>
                <c:pt idx="16120">
                  <c:v>41149.305555999999</c:v>
                </c:pt>
                <c:pt idx="16121">
                  <c:v>41149.306250000001</c:v>
                </c:pt>
                <c:pt idx="16122">
                  <c:v>41149.306944999997</c:v>
                </c:pt>
                <c:pt idx="16123">
                  <c:v>41149.307638999999</c:v>
                </c:pt>
                <c:pt idx="16124">
                  <c:v>41149.308334000001</c:v>
                </c:pt>
                <c:pt idx="16125">
                  <c:v>41149.309028000003</c:v>
                </c:pt>
                <c:pt idx="16126">
                  <c:v>41149.309722999998</c:v>
                </c:pt>
                <c:pt idx="16127">
                  <c:v>41149.310417000001</c:v>
                </c:pt>
                <c:pt idx="16128">
                  <c:v>41149.311112000003</c:v>
                </c:pt>
                <c:pt idx="16129">
                  <c:v>41149.311805999998</c:v>
                </c:pt>
                <c:pt idx="16130">
                  <c:v>41149.3125</c:v>
                </c:pt>
                <c:pt idx="16131">
                  <c:v>41149.313195000002</c:v>
                </c:pt>
                <c:pt idx="16132">
                  <c:v>41149.313888999997</c:v>
                </c:pt>
                <c:pt idx="16133">
                  <c:v>41149.314584</c:v>
                </c:pt>
                <c:pt idx="16134">
                  <c:v>41149.315278000002</c:v>
                </c:pt>
                <c:pt idx="16135">
                  <c:v>41149.315972999997</c:v>
                </c:pt>
                <c:pt idx="16136">
                  <c:v>41149.316666999999</c:v>
                </c:pt>
                <c:pt idx="16137">
                  <c:v>41149.317362000002</c:v>
                </c:pt>
                <c:pt idx="16138">
                  <c:v>41149.318055999996</c:v>
                </c:pt>
                <c:pt idx="16139">
                  <c:v>41149.318749999999</c:v>
                </c:pt>
                <c:pt idx="16140">
                  <c:v>41149.319445000001</c:v>
                </c:pt>
                <c:pt idx="16141">
                  <c:v>41149.320139000003</c:v>
                </c:pt>
                <c:pt idx="16142">
                  <c:v>41149.320833999998</c:v>
                </c:pt>
                <c:pt idx="16143">
                  <c:v>41149.321528</c:v>
                </c:pt>
                <c:pt idx="16144">
                  <c:v>41149.322223000003</c:v>
                </c:pt>
                <c:pt idx="16145">
                  <c:v>41149.322916999998</c:v>
                </c:pt>
                <c:pt idx="16146">
                  <c:v>41149.323612</c:v>
                </c:pt>
                <c:pt idx="16147">
                  <c:v>41149.324306000002</c:v>
                </c:pt>
                <c:pt idx="16148">
                  <c:v>41149.324999999997</c:v>
                </c:pt>
                <c:pt idx="16149">
                  <c:v>41149.325695</c:v>
                </c:pt>
                <c:pt idx="16150">
                  <c:v>41149.326389000002</c:v>
                </c:pt>
                <c:pt idx="16151">
                  <c:v>41149.327083999997</c:v>
                </c:pt>
                <c:pt idx="16152">
                  <c:v>41149.327777999999</c:v>
                </c:pt>
                <c:pt idx="16153">
                  <c:v>41149.328473000001</c:v>
                </c:pt>
                <c:pt idx="16154">
                  <c:v>41149.329167000004</c:v>
                </c:pt>
                <c:pt idx="16155">
                  <c:v>41149.329861999999</c:v>
                </c:pt>
                <c:pt idx="16156">
                  <c:v>41149.330556000001</c:v>
                </c:pt>
                <c:pt idx="16157">
                  <c:v>41149.331250000003</c:v>
                </c:pt>
                <c:pt idx="16158">
                  <c:v>41149.331944999998</c:v>
                </c:pt>
                <c:pt idx="16159">
                  <c:v>41149.332639</c:v>
                </c:pt>
                <c:pt idx="16160">
                  <c:v>41149.333334000003</c:v>
                </c:pt>
                <c:pt idx="16161">
                  <c:v>41149.334027999997</c:v>
                </c:pt>
                <c:pt idx="16162">
                  <c:v>41149.334723</c:v>
                </c:pt>
                <c:pt idx="16163">
                  <c:v>41149.335417000002</c:v>
                </c:pt>
                <c:pt idx="16164">
                  <c:v>41149.336111999997</c:v>
                </c:pt>
                <c:pt idx="16165">
                  <c:v>41149.336805999999</c:v>
                </c:pt>
                <c:pt idx="16166">
                  <c:v>41149.337500000001</c:v>
                </c:pt>
                <c:pt idx="16167">
                  <c:v>41149.338194999997</c:v>
                </c:pt>
                <c:pt idx="16168">
                  <c:v>41149.338888999999</c:v>
                </c:pt>
                <c:pt idx="16169">
                  <c:v>41149.339584000001</c:v>
                </c:pt>
                <c:pt idx="16170">
                  <c:v>41149.340278000003</c:v>
                </c:pt>
                <c:pt idx="16171">
                  <c:v>41149.340972999998</c:v>
                </c:pt>
                <c:pt idx="16172">
                  <c:v>41149.341667000001</c:v>
                </c:pt>
                <c:pt idx="16173">
                  <c:v>41149.342362000003</c:v>
                </c:pt>
                <c:pt idx="16174">
                  <c:v>41149.343055999998</c:v>
                </c:pt>
                <c:pt idx="16175">
                  <c:v>41149.34375</c:v>
                </c:pt>
                <c:pt idx="16176">
                  <c:v>41149.344445000002</c:v>
                </c:pt>
                <c:pt idx="16177">
                  <c:v>41149.345138999997</c:v>
                </c:pt>
                <c:pt idx="16178">
                  <c:v>41149.345834</c:v>
                </c:pt>
                <c:pt idx="16179">
                  <c:v>41149.346528000002</c:v>
                </c:pt>
                <c:pt idx="16180">
                  <c:v>41149.347222999997</c:v>
                </c:pt>
                <c:pt idx="16181">
                  <c:v>41149.347916999999</c:v>
                </c:pt>
                <c:pt idx="16182">
                  <c:v>41149.348612000002</c:v>
                </c:pt>
                <c:pt idx="16183">
                  <c:v>41149.349305999996</c:v>
                </c:pt>
                <c:pt idx="16184">
                  <c:v>41149.35</c:v>
                </c:pt>
                <c:pt idx="16185">
                  <c:v>41149.350695000001</c:v>
                </c:pt>
                <c:pt idx="16186">
                  <c:v>41149.351389000003</c:v>
                </c:pt>
                <c:pt idx="16187">
                  <c:v>41149.352083999998</c:v>
                </c:pt>
                <c:pt idx="16188">
                  <c:v>41149.352778</c:v>
                </c:pt>
                <c:pt idx="16189">
                  <c:v>41149.353473000003</c:v>
                </c:pt>
                <c:pt idx="16190">
                  <c:v>41149.354166999998</c:v>
                </c:pt>
                <c:pt idx="16191">
                  <c:v>41149.354862</c:v>
                </c:pt>
                <c:pt idx="16192">
                  <c:v>41149.355556000002</c:v>
                </c:pt>
                <c:pt idx="16193">
                  <c:v>41149.356249999997</c:v>
                </c:pt>
                <c:pt idx="16194">
                  <c:v>41149.356945</c:v>
                </c:pt>
                <c:pt idx="16195">
                  <c:v>41149.357639000002</c:v>
                </c:pt>
                <c:pt idx="16196">
                  <c:v>41149.358333999997</c:v>
                </c:pt>
                <c:pt idx="16197">
                  <c:v>41149.359027999999</c:v>
                </c:pt>
                <c:pt idx="16198">
                  <c:v>41149.359723000001</c:v>
                </c:pt>
                <c:pt idx="16199">
                  <c:v>41149.360417000004</c:v>
                </c:pt>
                <c:pt idx="16200">
                  <c:v>41149.361111999999</c:v>
                </c:pt>
                <c:pt idx="16201">
                  <c:v>41149.361806000001</c:v>
                </c:pt>
                <c:pt idx="16202">
                  <c:v>41149.362500000003</c:v>
                </c:pt>
                <c:pt idx="16203">
                  <c:v>41149.363194999998</c:v>
                </c:pt>
                <c:pt idx="16204">
                  <c:v>41149.363889</c:v>
                </c:pt>
                <c:pt idx="16205">
                  <c:v>41149.364584000003</c:v>
                </c:pt>
                <c:pt idx="16206">
                  <c:v>41149.365277999997</c:v>
                </c:pt>
                <c:pt idx="16207">
                  <c:v>41149.365973</c:v>
                </c:pt>
                <c:pt idx="16208">
                  <c:v>41149.366667000002</c:v>
                </c:pt>
                <c:pt idx="16209">
                  <c:v>41149.367361999997</c:v>
                </c:pt>
                <c:pt idx="16210">
                  <c:v>41149.368055999999</c:v>
                </c:pt>
                <c:pt idx="16211">
                  <c:v>41149.368750000001</c:v>
                </c:pt>
                <c:pt idx="16212">
                  <c:v>41149.369444999997</c:v>
                </c:pt>
                <c:pt idx="16213">
                  <c:v>41149.370138999999</c:v>
                </c:pt>
                <c:pt idx="16214">
                  <c:v>41149.370834000001</c:v>
                </c:pt>
                <c:pt idx="16215">
                  <c:v>41149.371528000003</c:v>
                </c:pt>
                <c:pt idx="16216">
                  <c:v>41149.372222999998</c:v>
                </c:pt>
                <c:pt idx="16217">
                  <c:v>41149.372917000001</c:v>
                </c:pt>
                <c:pt idx="16218">
                  <c:v>41149.373612000003</c:v>
                </c:pt>
                <c:pt idx="16219">
                  <c:v>41149.374305999998</c:v>
                </c:pt>
                <c:pt idx="16220">
                  <c:v>41149.375</c:v>
                </c:pt>
                <c:pt idx="16221">
                  <c:v>41149.375695000002</c:v>
                </c:pt>
                <c:pt idx="16222">
                  <c:v>41149.376388999997</c:v>
                </c:pt>
                <c:pt idx="16223">
                  <c:v>41149.377084</c:v>
                </c:pt>
                <c:pt idx="16224">
                  <c:v>41149.377778000002</c:v>
                </c:pt>
                <c:pt idx="16225">
                  <c:v>41149.378472999997</c:v>
                </c:pt>
                <c:pt idx="16226">
                  <c:v>41149.379166999999</c:v>
                </c:pt>
                <c:pt idx="16227">
                  <c:v>41149.379862000002</c:v>
                </c:pt>
                <c:pt idx="16228">
                  <c:v>41149.380555999996</c:v>
                </c:pt>
                <c:pt idx="16229">
                  <c:v>41149.381249999999</c:v>
                </c:pt>
                <c:pt idx="16230">
                  <c:v>41149.381945000001</c:v>
                </c:pt>
                <c:pt idx="16231">
                  <c:v>41149.382639000003</c:v>
                </c:pt>
                <c:pt idx="16232">
                  <c:v>41149.383333999998</c:v>
                </c:pt>
                <c:pt idx="16233">
                  <c:v>41149.384028</c:v>
                </c:pt>
                <c:pt idx="16234">
                  <c:v>41149.384723000003</c:v>
                </c:pt>
                <c:pt idx="16235">
                  <c:v>41149.385416999998</c:v>
                </c:pt>
                <c:pt idx="16236">
                  <c:v>41149.386112</c:v>
                </c:pt>
                <c:pt idx="16237">
                  <c:v>41149.386806000002</c:v>
                </c:pt>
                <c:pt idx="16238">
                  <c:v>41149.387499999997</c:v>
                </c:pt>
                <c:pt idx="16239">
                  <c:v>41149.388195</c:v>
                </c:pt>
                <c:pt idx="16240">
                  <c:v>41149.388889000002</c:v>
                </c:pt>
                <c:pt idx="16241">
                  <c:v>41149.389583999997</c:v>
                </c:pt>
                <c:pt idx="16242">
                  <c:v>41149.390277999999</c:v>
                </c:pt>
                <c:pt idx="16243">
                  <c:v>41149.390973000001</c:v>
                </c:pt>
                <c:pt idx="16244">
                  <c:v>41149.391667000004</c:v>
                </c:pt>
                <c:pt idx="16245">
                  <c:v>41149.392361999999</c:v>
                </c:pt>
                <c:pt idx="16246">
                  <c:v>41149.393056000001</c:v>
                </c:pt>
                <c:pt idx="16247">
                  <c:v>41149.393750000003</c:v>
                </c:pt>
                <c:pt idx="16248">
                  <c:v>41149.394444999998</c:v>
                </c:pt>
                <c:pt idx="16249">
                  <c:v>41149.395139</c:v>
                </c:pt>
                <c:pt idx="16250">
                  <c:v>41149.395834000003</c:v>
                </c:pt>
                <c:pt idx="16251">
                  <c:v>41149.396527999997</c:v>
                </c:pt>
                <c:pt idx="16252">
                  <c:v>41149.397223</c:v>
                </c:pt>
                <c:pt idx="16253">
                  <c:v>41149.397917000002</c:v>
                </c:pt>
                <c:pt idx="16254">
                  <c:v>41149.398611999997</c:v>
                </c:pt>
                <c:pt idx="16255">
                  <c:v>41149.399305999999</c:v>
                </c:pt>
                <c:pt idx="16256">
                  <c:v>41149.4</c:v>
                </c:pt>
                <c:pt idx="16257">
                  <c:v>41149.400694999997</c:v>
                </c:pt>
                <c:pt idx="16258">
                  <c:v>41149.401388999999</c:v>
                </c:pt>
                <c:pt idx="16259">
                  <c:v>41149.402084000001</c:v>
                </c:pt>
                <c:pt idx="16260">
                  <c:v>41149.402778000003</c:v>
                </c:pt>
                <c:pt idx="16261">
                  <c:v>41149.403472999998</c:v>
                </c:pt>
                <c:pt idx="16262">
                  <c:v>41149.404167000001</c:v>
                </c:pt>
                <c:pt idx="16263">
                  <c:v>41149.404862000003</c:v>
                </c:pt>
                <c:pt idx="16264">
                  <c:v>41149.405555999998</c:v>
                </c:pt>
                <c:pt idx="16265">
                  <c:v>41149.40625</c:v>
                </c:pt>
                <c:pt idx="16266">
                  <c:v>41149.406945000002</c:v>
                </c:pt>
                <c:pt idx="16267">
                  <c:v>41149.407638999997</c:v>
                </c:pt>
                <c:pt idx="16268">
                  <c:v>41149.408334</c:v>
                </c:pt>
                <c:pt idx="16269">
                  <c:v>41149.409028000002</c:v>
                </c:pt>
                <c:pt idx="16270">
                  <c:v>41149.409722999997</c:v>
                </c:pt>
                <c:pt idx="16271">
                  <c:v>41149.410416999999</c:v>
                </c:pt>
                <c:pt idx="16272">
                  <c:v>41149.411112000002</c:v>
                </c:pt>
                <c:pt idx="16273">
                  <c:v>41149.411805999996</c:v>
                </c:pt>
                <c:pt idx="16274">
                  <c:v>41149.412499999999</c:v>
                </c:pt>
                <c:pt idx="16275">
                  <c:v>41149.413195000001</c:v>
                </c:pt>
                <c:pt idx="16276">
                  <c:v>41149.413889000003</c:v>
                </c:pt>
                <c:pt idx="16277">
                  <c:v>41149.414583999998</c:v>
                </c:pt>
                <c:pt idx="16278">
                  <c:v>41149.415278</c:v>
                </c:pt>
                <c:pt idx="16279">
                  <c:v>41149.415973000003</c:v>
                </c:pt>
                <c:pt idx="16280">
                  <c:v>41149.416666999998</c:v>
                </c:pt>
                <c:pt idx="16281">
                  <c:v>41149.417362</c:v>
                </c:pt>
                <c:pt idx="16282">
                  <c:v>41149.418056000002</c:v>
                </c:pt>
                <c:pt idx="16283">
                  <c:v>41149.418749999997</c:v>
                </c:pt>
                <c:pt idx="16284">
                  <c:v>41149.419445</c:v>
                </c:pt>
                <c:pt idx="16285">
                  <c:v>41149.420139000002</c:v>
                </c:pt>
                <c:pt idx="16286">
                  <c:v>41149.420833999997</c:v>
                </c:pt>
                <c:pt idx="16287">
                  <c:v>41149.421527999999</c:v>
                </c:pt>
                <c:pt idx="16288">
                  <c:v>41149.422223000001</c:v>
                </c:pt>
                <c:pt idx="16289">
                  <c:v>41149.422917000004</c:v>
                </c:pt>
                <c:pt idx="16290">
                  <c:v>41149.423611999999</c:v>
                </c:pt>
                <c:pt idx="16291">
                  <c:v>41149.424306000001</c:v>
                </c:pt>
                <c:pt idx="16292">
                  <c:v>41149.425000000003</c:v>
                </c:pt>
                <c:pt idx="16293">
                  <c:v>41149.425694999998</c:v>
                </c:pt>
                <c:pt idx="16294">
                  <c:v>41149.426389</c:v>
                </c:pt>
                <c:pt idx="16295">
                  <c:v>41149.427084000003</c:v>
                </c:pt>
                <c:pt idx="16296">
                  <c:v>41149.427777999997</c:v>
                </c:pt>
                <c:pt idx="16297">
                  <c:v>41149.428473</c:v>
                </c:pt>
                <c:pt idx="16298">
                  <c:v>41149.429167000002</c:v>
                </c:pt>
                <c:pt idx="16299">
                  <c:v>41149.429861999997</c:v>
                </c:pt>
                <c:pt idx="16300">
                  <c:v>41149.430555999999</c:v>
                </c:pt>
                <c:pt idx="16301">
                  <c:v>41149.431250000001</c:v>
                </c:pt>
                <c:pt idx="16302">
                  <c:v>41149.431944999997</c:v>
                </c:pt>
                <c:pt idx="16303">
                  <c:v>41149.432638999999</c:v>
                </c:pt>
                <c:pt idx="16304">
                  <c:v>41149.433334000001</c:v>
                </c:pt>
                <c:pt idx="16305">
                  <c:v>41149.434028000003</c:v>
                </c:pt>
                <c:pt idx="16306">
                  <c:v>41149.434722999998</c:v>
                </c:pt>
                <c:pt idx="16307">
                  <c:v>41149.435417000001</c:v>
                </c:pt>
                <c:pt idx="16308">
                  <c:v>41149.436112000003</c:v>
                </c:pt>
                <c:pt idx="16309">
                  <c:v>41149.436805999998</c:v>
                </c:pt>
                <c:pt idx="16310">
                  <c:v>41149.4375</c:v>
                </c:pt>
                <c:pt idx="16311">
                  <c:v>41149.438195000002</c:v>
                </c:pt>
                <c:pt idx="16312">
                  <c:v>41149.438888999997</c:v>
                </c:pt>
                <c:pt idx="16313">
                  <c:v>41149.439584</c:v>
                </c:pt>
                <c:pt idx="16314">
                  <c:v>41149.440278000002</c:v>
                </c:pt>
                <c:pt idx="16315">
                  <c:v>41149.440972999997</c:v>
                </c:pt>
                <c:pt idx="16316">
                  <c:v>41149.441666999999</c:v>
                </c:pt>
                <c:pt idx="16317">
                  <c:v>41149.442362000002</c:v>
                </c:pt>
                <c:pt idx="16318">
                  <c:v>41149.443055999996</c:v>
                </c:pt>
                <c:pt idx="16319">
                  <c:v>41149.443749999999</c:v>
                </c:pt>
                <c:pt idx="16320">
                  <c:v>41149.444445000001</c:v>
                </c:pt>
                <c:pt idx="16321">
                  <c:v>41149.445139000003</c:v>
                </c:pt>
                <c:pt idx="16322">
                  <c:v>41149.445833999998</c:v>
                </c:pt>
                <c:pt idx="16323">
                  <c:v>41149.446528</c:v>
                </c:pt>
                <c:pt idx="16324">
                  <c:v>41149.447223000003</c:v>
                </c:pt>
                <c:pt idx="16325">
                  <c:v>41149.447916999998</c:v>
                </c:pt>
                <c:pt idx="16326">
                  <c:v>41149.448612</c:v>
                </c:pt>
                <c:pt idx="16327">
                  <c:v>41149.449306000002</c:v>
                </c:pt>
                <c:pt idx="16328">
                  <c:v>41149.449999999997</c:v>
                </c:pt>
                <c:pt idx="16329">
                  <c:v>41149.450695</c:v>
                </c:pt>
                <c:pt idx="16330">
                  <c:v>41149.451389000002</c:v>
                </c:pt>
                <c:pt idx="16331">
                  <c:v>41149.452083999997</c:v>
                </c:pt>
                <c:pt idx="16332">
                  <c:v>41149.452777999999</c:v>
                </c:pt>
                <c:pt idx="16333">
                  <c:v>41149.453473000001</c:v>
                </c:pt>
                <c:pt idx="16334">
                  <c:v>41149.454167000004</c:v>
                </c:pt>
                <c:pt idx="16335">
                  <c:v>41149.454861999999</c:v>
                </c:pt>
                <c:pt idx="16336">
                  <c:v>41149.455556000001</c:v>
                </c:pt>
                <c:pt idx="16337">
                  <c:v>41149.456250000003</c:v>
                </c:pt>
                <c:pt idx="16338">
                  <c:v>41149.456944999998</c:v>
                </c:pt>
                <c:pt idx="16339">
                  <c:v>41149.457639</c:v>
                </c:pt>
                <c:pt idx="16340">
                  <c:v>41149.458334000003</c:v>
                </c:pt>
                <c:pt idx="16341">
                  <c:v>41149.459027999997</c:v>
                </c:pt>
                <c:pt idx="16342">
                  <c:v>41149.459723</c:v>
                </c:pt>
                <c:pt idx="16343">
                  <c:v>41149.460417000002</c:v>
                </c:pt>
                <c:pt idx="16344">
                  <c:v>41149.461111999997</c:v>
                </c:pt>
                <c:pt idx="16345">
                  <c:v>41149.461805999999</c:v>
                </c:pt>
                <c:pt idx="16346">
                  <c:v>41149.462500000001</c:v>
                </c:pt>
                <c:pt idx="16347">
                  <c:v>41149.463194999997</c:v>
                </c:pt>
                <c:pt idx="16348">
                  <c:v>41149.463888999999</c:v>
                </c:pt>
                <c:pt idx="16349">
                  <c:v>41149.464584000001</c:v>
                </c:pt>
                <c:pt idx="16350">
                  <c:v>41149.465278000003</c:v>
                </c:pt>
                <c:pt idx="16351">
                  <c:v>41149.465972999998</c:v>
                </c:pt>
                <c:pt idx="16352">
                  <c:v>41149.466667000001</c:v>
                </c:pt>
                <c:pt idx="16353">
                  <c:v>41149.467362000003</c:v>
                </c:pt>
                <c:pt idx="16354">
                  <c:v>41149.468055999998</c:v>
                </c:pt>
                <c:pt idx="16355">
                  <c:v>41149.46875</c:v>
                </c:pt>
                <c:pt idx="16356">
                  <c:v>41149.469445000002</c:v>
                </c:pt>
                <c:pt idx="16357">
                  <c:v>41149.470138999997</c:v>
                </c:pt>
                <c:pt idx="16358">
                  <c:v>41149.470834</c:v>
                </c:pt>
                <c:pt idx="16359">
                  <c:v>41149.471528000002</c:v>
                </c:pt>
                <c:pt idx="16360">
                  <c:v>41149.472222999997</c:v>
                </c:pt>
                <c:pt idx="16361">
                  <c:v>41149.472916999999</c:v>
                </c:pt>
                <c:pt idx="16362">
                  <c:v>41149.473612000002</c:v>
                </c:pt>
                <c:pt idx="16363">
                  <c:v>41149.474305999996</c:v>
                </c:pt>
                <c:pt idx="16364">
                  <c:v>41149.474999999999</c:v>
                </c:pt>
                <c:pt idx="16365">
                  <c:v>41149.475695000001</c:v>
                </c:pt>
                <c:pt idx="16366">
                  <c:v>41149.476389000003</c:v>
                </c:pt>
                <c:pt idx="16367">
                  <c:v>41149.477083999998</c:v>
                </c:pt>
                <c:pt idx="16368">
                  <c:v>41149.477778</c:v>
                </c:pt>
                <c:pt idx="16369">
                  <c:v>41149.478473000003</c:v>
                </c:pt>
                <c:pt idx="16370">
                  <c:v>41149.479166999998</c:v>
                </c:pt>
                <c:pt idx="16371">
                  <c:v>41149.479862</c:v>
                </c:pt>
                <c:pt idx="16372">
                  <c:v>41149.480556000002</c:v>
                </c:pt>
                <c:pt idx="16373">
                  <c:v>41149.481249999997</c:v>
                </c:pt>
                <c:pt idx="16374">
                  <c:v>41149.481945</c:v>
                </c:pt>
                <c:pt idx="16375">
                  <c:v>41149.482639000002</c:v>
                </c:pt>
                <c:pt idx="16376">
                  <c:v>41149.483333999997</c:v>
                </c:pt>
                <c:pt idx="16377">
                  <c:v>41149.484027999999</c:v>
                </c:pt>
                <c:pt idx="16378">
                  <c:v>41149.484723000001</c:v>
                </c:pt>
                <c:pt idx="16379">
                  <c:v>41149.485417000004</c:v>
                </c:pt>
                <c:pt idx="16380">
                  <c:v>41149.486111999999</c:v>
                </c:pt>
                <c:pt idx="16381">
                  <c:v>41149.486806000001</c:v>
                </c:pt>
                <c:pt idx="16382">
                  <c:v>41149.487500000003</c:v>
                </c:pt>
                <c:pt idx="16383">
                  <c:v>41149.488194999998</c:v>
                </c:pt>
                <c:pt idx="16384">
                  <c:v>41149.488889</c:v>
                </c:pt>
                <c:pt idx="16385">
                  <c:v>41149.489584000003</c:v>
                </c:pt>
                <c:pt idx="16386">
                  <c:v>41149.490277999997</c:v>
                </c:pt>
                <c:pt idx="16387">
                  <c:v>41149.490973</c:v>
                </c:pt>
                <c:pt idx="16388">
                  <c:v>41149.491667000002</c:v>
                </c:pt>
                <c:pt idx="16389">
                  <c:v>41149.492361999997</c:v>
                </c:pt>
                <c:pt idx="16390">
                  <c:v>41149.493055999999</c:v>
                </c:pt>
                <c:pt idx="16391">
                  <c:v>41149.493750000001</c:v>
                </c:pt>
                <c:pt idx="16392">
                  <c:v>41149.494444999997</c:v>
                </c:pt>
                <c:pt idx="16393">
                  <c:v>41149.495138999999</c:v>
                </c:pt>
                <c:pt idx="16394">
                  <c:v>41149.495834000001</c:v>
                </c:pt>
                <c:pt idx="16395">
                  <c:v>41149.496528000003</c:v>
                </c:pt>
                <c:pt idx="16396">
                  <c:v>41149.497222999998</c:v>
                </c:pt>
                <c:pt idx="16397">
                  <c:v>41149.497917000001</c:v>
                </c:pt>
                <c:pt idx="16398">
                  <c:v>41149.498612000003</c:v>
                </c:pt>
                <c:pt idx="16399">
                  <c:v>41149.499305999998</c:v>
                </c:pt>
                <c:pt idx="16400">
                  <c:v>41149.5</c:v>
                </c:pt>
                <c:pt idx="16401">
                  <c:v>41149.500695000002</c:v>
                </c:pt>
                <c:pt idx="16402">
                  <c:v>41149.501388999997</c:v>
                </c:pt>
                <c:pt idx="16403">
                  <c:v>41149.502084</c:v>
                </c:pt>
                <c:pt idx="16404">
                  <c:v>41149.502778000002</c:v>
                </c:pt>
                <c:pt idx="16405">
                  <c:v>41149.503472999997</c:v>
                </c:pt>
                <c:pt idx="16406">
                  <c:v>41149.504166999999</c:v>
                </c:pt>
                <c:pt idx="16407">
                  <c:v>41149.504862000002</c:v>
                </c:pt>
                <c:pt idx="16408">
                  <c:v>41149.505555999996</c:v>
                </c:pt>
                <c:pt idx="16409">
                  <c:v>41149.506249999999</c:v>
                </c:pt>
                <c:pt idx="16410">
                  <c:v>41149.506945000001</c:v>
                </c:pt>
                <c:pt idx="16411">
                  <c:v>41149.507639000003</c:v>
                </c:pt>
                <c:pt idx="16412">
                  <c:v>41149.508333999998</c:v>
                </c:pt>
                <c:pt idx="16413">
                  <c:v>41149.509028</c:v>
                </c:pt>
                <c:pt idx="16414">
                  <c:v>41149.509723000003</c:v>
                </c:pt>
                <c:pt idx="16415">
                  <c:v>41149.510416999998</c:v>
                </c:pt>
                <c:pt idx="16416">
                  <c:v>41149.511112</c:v>
                </c:pt>
                <c:pt idx="16417">
                  <c:v>41149.511806000002</c:v>
                </c:pt>
                <c:pt idx="16418">
                  <c:v>41149.512499999997</c:v>
                </c:pt>
                <c:pt idx="16419">
                  <c:v>41149.513195</c:v>
                </c:pt>
                <c:pt idx="16420">
                  <c:v>41149.513889000002</c:v>
                </c:pt>
                <c:pt idx="16421">
                  <c:v>41149.514583999997</c:v>
                </c:pt>
                <c:pt idx="16422">
                  <c:v>41149.515277999999</c:v>
                </c:pt>
                <c:pt idx="16423">
                  <c:v>41149.515973000001</c:v>
                </c:pt>
                <c:pt idx="16424">
                  <c:v>41149.516667000004</c:v>
                </c:pt>
                <c:pt idx="16425">
                  <c:v>41149.517361999999</c:v>
                </c:pt>
                <c:pt idx="16426">
                  <c:v>41149.518056000001</c:v>
                </c:pt>
                <c:pt idx="16427">
                  <c:v>41149.518750000003</c:v>
                </c:pt>
                <c:pt idx="16428">
                  <c:v>41149.519444999998</c:v>
                </c:pt>
                <c:pt idx="16429">
                  <c:v>41149.520139</c:v>
                </c:pt>
                <c:pt idx="16430">
                  <c:v>41149.520834000003</c:v>
                </c:pt>
                <c:pt idx="16431">
                  <c:v>41149.521527999997</c:v>
                </c:pt>
                <c:pt idx="16432">
                  <c:v>41149.522223</c:v>
                </c:pt>
                <c:pt idx="16433">
                  <c:v>41149.522917000002</c:v>
                </c:pt>
                <c:pt idx="16434">
                  <c:v>41149.523611999997</c:v>
                </c:pt>
                <c:pt idx="16435">
                  <c:v>41149.524305999999</c:v>
                </c:pt>
                <c:pt idx="16436">
                  <c:v>41149.525000000001</c:v>
                </c:pt>
                <c:pt idx="16437">
                  <c:v>41149.525694999997</c:v>
                </c:pt>
                <c:pt idx="16438">
                  <c:v>41149.526388999999</c:v>
                </c:pt>
                <c:pt idx="16439">
                  <c:v>41149.527084000001</c:v>
                </c:pt>
                <c:pt idx="16440">
                  <c:v>41149.527778000003</c:v>
                </c:pt>
                <c:pt idx="16441">
                  <c:v>41149.528472999998</c:v>
                </c:pt>
                <c:pt idx="16442">
                  <c:v>41149.529167000001</c:v>
                </c:pt>
                <c:pt idx="16443">
                  <c:v>41149.529862000003</c:v>
                </c:pt>
                <c:pt idx="16444">
                  <c:v>41149.530555999998</c:v>
                </c:pt>
                <c:pt idx="16445">
                  <c:v>41149.53125</c:v>
                </c:pt>
                <c:pt idx="16446">
                  <c:v>41149.531945000002</c:v>
                </c:pt>
                <c:pt idx="16447">
                  <c:v>41149.532638999997</c:v>
                </c:pt>
                <c:pt idx="16448">
                  <c:v>41149.533334</c:v>
                </c:pt>
                <c:pt idx="16449">
                  <c:v>41149.534028000002</c:v>
                </c:pt>
                <c:pt idx="16450">
                  <c:v>41149.534722999997</c:v>
                </c:pt>
                <c:pt idx="16451">
                  <c:v>41149.535416999999</c:v>
                </c:pt>
                <c:pt idx="16452">
                  <c:v>41149.536112000002</c:v>
                </c:pt>
                <c:pt idx="16453">
                  <c:v>41149.536805999996</c:v>
                </c:pt>
                <c:pt idx="16454">
                  <c:v>41149.537499999999</c:v>
                </c:pt>
                <c:pt idx="16455">
                  <c:v>41149.538195000001</c:v>
                </c:pt>
                <c:pt idx="16456">
                  <c:v>41149.538889000003</c:v>
                </c:pt>
                <c:pt idx="16457">
                  <c:v>41149.539583999998</c:v>
                </c:pt>
                <c:pt idx="16458">
                  <c:v>41149.540278</c:v>
                </c:pt>
                <c:pt idx="16459">
                  <c:v>41149.540973000003</c:v>
                </c:pt>
                <c:pt idx="16460">
                  <c:v>41149.541666999998</c:v>
                </c:pt>
                <c:pt idx="16461">
                  <c:v>41149.542362</c:v>
                </c:pt>
                <c:pt idx="16462">
                  <c:v>41149.543056000002</c:v>
                </c:pt>
                <c:pt idx="16463">
                  <c:v>41149.543749999997</c:v>
                </c:pt>
                <c:pt idx="16464">
                  <c:v>41149.544445</c:v>
                </c:pt>
                <c:pt idx="16465">
                  <c:v>41149.545139000002</c:v>
                </c:pt>
                <c:pt idx="16466">
                  <c:v>41149.545833999997</c:v>
                </c:pt>
                <c:pt idx="16467">
                  <c:v>41149.546527999999</c:v>
                </c:pt>
                <c:pt idx="16468">
                  <c:v>41149.547223000001</c:v>
                </c:pt>
                <c:pt idx="16469">
                  <c:v>41149.547917000004</c:v>
                </c:pt>
                <c:pt idx="16470">
                  <c:v>41149.548611999999</c:v>
                </c:pt>
                <c:pt idx="16471">
                  <c:v>41149.549306000001</c:v>
                </c:pt>
                <c:pt idx="16472">
                  <c:v>41149.550000000003</c:v>
                </c:pt>
                <c:pt idx="16473">
                  <c:v>41149.550694999998</c:v>
                </c:pt>
                <c:pt idx="16474">
                  <c:v>41149.551389</c:v>
                </c:pt>
                <c:pt idx="16475">
                  <c:v>41149.552084000003</c:v>
                </c:pt>
                <c:pt idx="16476">
                  <c:v>41149.552777999997</c:v>
                </c:pt>
                <c:pt idx="16477">
                  <c:v>41149.553473</c:v>
                </c:pt>
                <c:pt idx="16478">
                  <c:v>41149.554167000002</c:v>
                </c:pt>
                <c:pt idx="16479">
                  <c:v>41149.554861999997</c:v>
                </c:pt>
                <c:pt idx="16480">
                  <c:v>41149.555555999999</c:v>
                </c:pt>
                <c:pt idx="16481">
                  <c:v>41149.556250000001</c:v>
                </c:pt>
                <c:pt idx="16482">
                  <c:v>41149.556944999997</c:v>
                </c:pt>
                <c:pt idx="16483">
                  <c:v>41149.557638999999</c:v>
                </c:pt>
                <c:pt idx="16484">
                  <c:v>41149.558334000001</c:v>
                </c:pt>
                <c:pt idx="16485">
                  <c:v>41149.559028000003</c:v>
                </c:pt>
                <c:pt idx="16486">
                  <c:v>41149.559722999998</c:v>
                </c:pt>
                <c:pt idx="16487">
                  <c:v>41149.560417000001</c:v>
                </c:pt>
                <c:pt idx="16488">
                  <c:v>41149.561112000003</c:v>
                </c:pt>
                <c:pt idx="16489">
                  <c:v>41149.561805999998</c:v>
                </c:pt>
                <c:pt idx="16490">
                  <c:v>41149.5625</c:v>
                </c:pt>
                <c:pt idx="16491">
                  <c:v>41149.563195000002</c:v>
                </c:pt>
                <c:pt idx="16492">
                  <c:v>41149.563888999997</c:v>
                </c:pt>
                <c:pt idx="16493">
                  <c:v>41149.564584</c:v>
                </c:pt>
                <c:pt idx="16494">
                  <c:v>41149.565278000002</c:v>
                </c:pt>
                <c:pt idx="16495">
                  <c:v>41149.565972999997</c:v>
                </c:pt>
                <c:pt idx="16496">
                  <c:v>41149.566666999999</c:v>
                </c:pt>
                <c:pt idx="16497">
                  <c:v>41149.567362000002</c:v>
                </c:pt>
                <c:pt idx="16498">
                  <c:v>41149.568055999996</c:v>
                </c:pt>
                <c:pt idx="16499">
                  <c:v>41149.568749999999</c:v>
                </c:pt>
                <c:pt idx="16500">
                  <c:v>41149.569445000001</c:v>
                </c:pt>
                <c:pt idx="16501">
                  <c:v>41149.570139000003</c:v>
                </c:pt>
                <c:pt idx="16502">
                  <c:v>41149.570833999998</c:v>
                </c:pt>
                <c:pt idx="16503">
                  <c:v>41149.571528</c:v>
                </c:pt>
                <c:pt idx="16504">
                  <c:v>41149.572223000003</c:v>
                </c:pt>
                <c:pt idx="16505">
                  <c:v>41149.572916999998</c:v>
                </c:pt>
                <c:pt idx="16506">
                  <c:v>41149.573612</c:v>
                </c:pt>
                <c:pt idx="16507">
                  <c:v>41149.574306000002</c:v>
                </c:pt>
                <c:pt idx="16508">
                  <c:v>41149.574999999997</c:v>
                </c:pt>
                <c:pt idx="16509">
                  <c:v>41149.575695</c:v>
                </c:pt>
                <c:pt idx="16510">
                  <c:v>41149.576389000002</c:v>
                </c:pt>
                <c:pt idx="16511">
                  <c:v>41149.577083999997</c:v>
                </c:pt>
                <c:pt idx="16512">
                  <c:v>41149.577777999999</c:v>
                </c:pt>
                <c:pt idx="16513">
                  <c:v>41149.578473000001</c:v>
                </c:pt>
                <c:pt idx="16514">
                  <c:v>41149.579167000004</c:v>
                </c:pt>
                <c:pt idx="16515">
                  <c:v>41149.579861999999</c:v>
                </c:pt>
                <c:pt idx="16516">
                  <c:v>41149.580556000001</c:v>
                </c:pt>
                <c:pt idx="16517">
                  <c:v>41149.581250000003</c:v>
                </c:pt>
                <c:pt idx="16518">
                  <c:v>41149.581944999998</c:v>
                </c:pt>
                <c:pt idx="16519">
                  <c:v>41149.582639</c:v>
                </c:pt>
                <c:pt idx="16520">
                  <c:v>41149.583334000003</c:v>
                </c:pt>
                <c:pt idx="16521">
                  <c:v>41149.584027999997</c:v>
                </c:pt>
                <c:pt idx="16522">
                  <c:v>41149.584723</c:v>
                </c:pt>
                <c:pt idx="16523">
                  <c:v>41149.585417000002</c:v>
                </c:pt>
                <c:pt idx="16524">
                  <c:v>41149.586111999997</c:v>
                </c:pt>
                <c:pt idx="16525">
                  <c:v>41149.586805999999</c:v>
                </c:pt>
                <c:pt idx="16526">
                  <c:v>41149.587500000001</c:v>
                </c:pt>
                <c:pt idx="16527">
                  <c:v>41149.588194999997</c:v>
                </c:pt>
                <c:pt idx="16528">
                  <c:v>41149.588888999999</c:v>
                </c:pt>
                <c:pt idx="16529">
                  <c:v>41149.589584000001</c:v>
                </c:pt>
                <c:pt idx="16530">
                  <c:v>41149.590278000003</c:v>
                </c:pt>
                <c:pt idx="16531">
                  <c:v>41149.590972999998</c:v>
                </c:pt>
                <c:pt idx="16532">
                  <c:v>41149.591667000001</c:v>
                </c:pt>
                <c:pt idx="16533">
                  <c:v>41149.592362000003</c:v>
                </c:pt>
                <c:pt idx="16534">
                  <c:v>41149.593055999998</c:v>
                </c:pt>
                <c:pt idx="16535">
                  <c:v>41149.59375</c:v>
                </c:pt>
                <c:pt idx="16536">
                  <c:v>41149.594445000002</c:v>
                </c:pt>
                <c:pt idx="16537">
                  <c:v>41149.595138999997</c:v>
                </c:pt>
                <c:pt idx="16538">
                  <c:v>41149.595834</c:v>
                </c:pt>
                <c:pt idx="16539">
                  <c:v>41149.596528000002</c:v>
                </c:pt>
                <c:pt idx="16540">
                  <c:v>41149.597222999997</c:v>
                </c:pt>
                <c:pt idx="16541">
                  <c:v>41149.597916999999</c:v>
                </c:pt>
                <c:pt idx="16542">
                  <c:v>41149.598612000002</c:v>
                </c:pt>
                <c:pt idx="16543">
                  <c:v>41149.599305999996</c:v>
                </c:pt>
                <c:pt idx="16544">
                  <c:v>41149.599999999999</c:v>
                </c:pt>
                <c:pt idx="16545">
                  <c:v>41149.600695000001</c:v>
                </c:pt>
                <c:pt idx="16546">
                  <c:v>41149.601389000003</c:v>
                </c:pt>
                <c:pt idx="16547">
                  <c:v>41149.602083999998</c:v>
                </c:pt>
                <c:pt idx="16548">
                  <c:v>41149.602778</c:v>
                </c:pt>
                <c:pt idx="16549">
                  <c:v>41149.603473000003</c:v>
                </c:pt>
                <c:pt idx="16550">
                  <c:v>41149.604166999998</c:v>
                </c:pt>
                <c:pt idx="16551">
                  <c:v>41149.604862</c:v>
                </c:pt>
                <c:pt idx="16552">
                  <c:v>41149.605556000002</c:v>
                </c:pt>
                <c:pt idx="16553">
                  <c:v>41149.606249999997</c:v>
                </c:pt>
                <c:pt idx="16554">
                  <c:v>41149.606945</c:v>
                </c:pt>
                <c:pt idx="16555">
                  <c:v>41149.607639000002</c:v>
                </c:pt>
                <c:pt idx="16556">
                  <c:v>41149.608333999997</c:v>
                </c:pt>
                <c:pt idx="16557">
                  <c:v>41149.609027999999</c:v>
                </c:pt>
                <c:pt idx="16558">
                  <c:v>41149.609723000001</c:v>
                </c:pt>
                <c:pt idx="16559">
                  <c:v>41149.610417000004</c:v>
                </c:pt>
                <c:pt idx="16560">
                  <c:v>41149.611111999999</c:v>
                </c:pt>
                <c:pt idx="16561">
                  <c:v>41149.611806000001</c:v>
                </c:pt>
                <c:pt idx="16562">
                  <c:v>41149.612500000003</c:v>
                </c:pt>
                <c:pt idx="16563">
                  <c:v>41149.613194999998</c:v>
                </c:pt>
                <c:pt idx="16564">
                  <c:v>41149.613889</c:v>
                </c:pt>
                <c:pt idx="16565">
                  <c:v>41149.614584000003</c:v>
                </c:pt>
                <c:pt idx="16566">
                  <c:v>41149.615277999997</c:v>
                </c:pt>
                <c:pt idx="16567">
                  <c:v>41149.615973</c:v>
                </c:pt>
                <c:pt idx="16568">
                  <c:v>41149.616667000002</c:v>
                </c:pt>
                <c:pt idx="16569">
                  <c:v>41149.617361999997</c:v>
                </c:pt>
                <c:pt idx="16570">
                  <c:v>41149.618055999999</c:v>
                </c:pt>
                <c:pt idx="16571">
                  <c:v>41149.618750000001</c:v>
                </c:pt>
                <c:pt idx="16572">
                  <c:v>41149.619444999997</c:v>
                </c:pt>
                <c:pt idx="16573">
                  <c:v>41149.620138999999</c:v>
                </c:pt>
                <c:pt idx="16574">
                  <c:v>41149.620834000001</c:v>
                </c:pt>
                <c:pt idx="16575">
                  <c:v>41149.621528000003</c:v>
                </c:pt>
                <c:pt idx="16576">
                  <c:v>41149.622222999998</c:v>
                </c:pt>
                <c:pt idx="16577">
                  <c:v>41149.622917000001</c:v>
                </c:pt>
                <c:pt idx="16578">
                  <c:v>41149.623612000003</c:v>
                </c:pt>
                <c:pt idx="16579">
                  <c:v>41149.624305999998</c:v>
                </c:pt>
                <c:pt idx="16580">
                  <c:v>41149.625</c:v>
                </c:pt>
                <c:pt idx="16581">
                  <c:v>41149.625695000002</c:v>
                </c:pt>
                <c:pt idx="16582">
                  <c:v>41149.626388999997</c:v>
                </c:pt>
                <c:pt idx="16583">
                  <c:v>41149.627084</c:v>
                </c:pt>
                <c:pt idx="16584">
                  <c:v>41149.627778000002</c:v>
                </c:pt>
                <c:pt idx="16585">
                  <c:v>41149.628472999997</c:v>
                </c:pt>
                <c:pt idx="16586">
                  <c:v>41149.629166999999</c:v>
                </c:pt>
                <c:pt idx="16587">
                  <c:v>41149.629862000002</c:v>
                </c:pt>
                <c:pt idx="16588">
                  <c:v>41149.630555999996</c:v>
                </c:pt>
                <c:pt idx="16589">
                  <c:v>41149.631249999999</c:v>
                </c:pt>
                <c:pt idx="16590">
                  <c:v>41149.631945000001</c:v>
                </c:pt>
                <c:pt idx="16591">
                  <c:v>41149.632639000003</c:v>
                </c:pt>
                <c:pt idx="16592">
                  <c:v>41149.633333999998</c:v>
                </c:pt>
                <c:pt idx="16593">
                  <c:v>41149.634028</c:v>
                </c:pt>
                <c:pt idx="16594">
                  <c:v>41149.634723000003</c:v>
                </c:pt>
                <c:pt idx="16595">
                  <c:v>41149.635416999998</c:v>
                </c:pt>
                <c:pt idx="16596">
                  <c:v>41149.636112</c:v>
                </c:pt>
                <c:pt idx="16597">
                  <c:v>41149.636806000002</c:v>
                </c:pt>
                <c:pt idx="16598">
                  <c:v>41149.637499999997</c:v>
                </c:pt>
                <c:pt idx="16599">
                  <c:v>41149.638195</c:v>
                </c:pt>
                <c:pt idx="16600">
                  <c:v>41149.638889000002</c:v>
                </c:pt>
                <c:pt idx="16601">
                  <c:v>41149.639583999997</c:v>
                </c:pt>
                <c:pt idx="16602">
                  <c:v>41149.640277999999</c:v>
                </c:pt>
                <c:pt idx="16603">
                  <c:v>41149.640973000001</c:v>
                </c:pt>
                <c:pt idx="16604">
                  <c:v>41149.641667000004</c:v>
                </c:pt>
                <c:pt idx="16605">
                  <c:v>41149.642361999999</c:v>
                </c:pt>
                <c:pt idx="16606">
                  <c:v>41149.643056000001</c:v>
                </c:pt>
                <c:pt idx="16607">
                  <c:v>41149.643750000003</c:v>
                </c:pt>
                <c:pt idx="16608">
                  <c:v>41149.644444999998</c:v>
                </c:pt>
                <c:pt idx="16609">
                  <c:v>41149.645139</c:v>
                </c:pt>
                <c:pt idx="16610">
                  <c:v>41149.645834000003</c:v>
                </c:pt>
                <c:pt idx="16611">
                  <c:v>41149.646527999997</c:v>
                </c:pt>
                <c:pt idx="16612">
                  <c:v>41149.647223</c:v>
                </c:pt>
                <c:pt idx="16613">
                  <c:v>41149.647917000002</c:v>
                </c:pt>
                <c:pt idx="16614">
                  <c:v>41149.648611999997</c:v>
                </c:pt>
                <c:pt idx="16615">
                  <c:v>41149.649305999999</c:v>
                </c:pt>
                <c:pt idx="16616">
                  <c:v>41149.65</c:v>
                </c:pt>
                <c:pt idx="16617">
                  <c:v>41149.650694999997</c:v>
                </c:pt>
                <c:pt idx="16618">
                  <c:v>41149.651388999999</c:v>
                </c:pt>
                <c:pt idx="16619">
                  <c:v>41149.652084000001</c:v>
                </c:pt>
                <c:pt idx="16620">
                  <c:v>41149.652778000003</c:v>
                </c:pt>
                <c:pt idx="16621">
                  <c:v>41149.653472999998</c:v>
                </c:pt>
                <c:pt idx="16622">
                  <c:v>41149.654167000001</c:v>
                </c:pt>
                <c:pt idx="16623">
                  <c:v>41149.654862000003</c:v>
                </c:pt>
                <c:pt idx="16624">
                  <c:v>41149.655555999998</c:v>
                </c:pt>
                <c:pt idx="16625">
                  <c:v>41149.65625</c:v>
                </c:pt>
                <c:pt idx="16626">
                  <c:v>41149.656945000002</c:v>
                </c:pt>
                <c:pt idx="16627">
                  <c:v>41149.657638999997</c:v>
                </c:pt>
                <c:pt idx="16628">
                  <c:v>41149.658334</c:v>
                </c:pt>
                <c:pt idx="16629">
                  <c:v>41149.659028000002</c:v>
                </c:pt>
                <c:pt idx="16630">
                  <c:v>41149.659722999997</c:v>
                </c:pt>
                <c:pt idx="16631">
                  <c:v>41149.660416999999</c:v>
                </c:pt>
                <c:pt idx="16632">
                  <c:v>41149.661112000002</c:v>
                </c:pt>
                <c:pt idx="16633">
                  <c:v>41149.661805999996</c:v>
                </c:pt>
                <c:pt idx="16634">
                  <c:v>41149.662499999999</c:v>
                </c:pt>
                <c:pt idx="16635">
                  <c:v>41149.663195000001</c:v>
                </c:pt>
                <c:pt idx="16636">
                  <c:v>41149.663889000003</c:v>
                </c:pt>
                <c:pt idx="16637">
                  <c:v>41149.664583999998</c:v>
                </c:pt>
                <c:pt idx="16638">
                  <c:v>41149.665278</c:v>
                </c:pt>
                <c:pt idx="16639">
                  <c:v>41149.665973000003</c:v>
                </c:pt>
                <c:pt idx="16640">
                  <c:v>41149.666666999998</c:v>
                </c:pt>
                <c:pt idx="16641">
                  <c:v>41149.667362</c:v>
                </c:pt>
                <c:pt idx="16642">
                  <c:v>41149.668056000002</c:v>
                </c:pt>
                <c:pt idx="16643">
                  <c:v>41149.668749999997</c:v>
                </c:pt>
                <c:pt idx="16644">
                  <c:v>41149.669445</c:v>
                </c:pt>
                <c:pt idx="16645">
                  <c:v>41149.670139000002</c:v>
                </c:pt>
                <c:pt idx="16646">
                  <c:v>41149.670833999997</c:v>
                </c:pt>
                <c:pt idx="16647">
                  <c:v>41149.671527999999</c:v>
                </c:pt>
                <c:pt idx="16648">
                  <c:v>41149.672223000001</c:v>
                </c:pt>
                <c:pt idx="16649">
                  <c:v>41149.672917000004</c:v>
                </c:pt>
                <c:pt idx="16650">
                  <c:v>41149.673611999999</c:v>
                </c:pt>
                <c:pt idx="16651">
                  <c:v>41149.674306000001</c:v>
                </c:pt>
                <c:pt idx="16652">
                  <c:v>41149.675000000003</c:v>
                </c:pt>
                <c:pt idx="16653">
                  <c:v>41149.675694999998</c:v>
                </c:pt>
                <c:pt idx="16654">
                  <c:v>41149.676389</c:v>
                </c:pt>
                <c:pt idx="16655">
                  <c:v>41149.677084000003</c:v>
                </c:pt>
                <c:pt idx="16656">
                  <c:v>41149.677777999997</c:v>
                </c:pt>
                <c:pt idx="16657">
                  <c:v>41149.678473</c:v>
                </c:pt>
                <c:pt idx="16658">
                  <c:v>41149.679167000002</c:v>
                </c:pt>
                <c:pt idx="16659">
                  <c:v>41149.679861999997</c:v>
                </c:pt>
                <c:pt idx="16660">
                  <c:v>41149.680555999999</c:v>
                </c:pt>
                <c:pt idx="16661">
                  <c:v>41149.681250000001</c:v>
                </c:pt>
                <c:pt idx="16662">
                  <c:v>41149.681944999997</c:v>
                </c:pt>
                <c:pt idx="16663">
                  <c:v>41149.682638999999</c:v>
                </c:pt>
                <c:pt idx="16664">
                  <c:v>41149.683334000001</c:v>
                </c:pt>
                <c:pt idx="16665">
                  <c:v>41149.684028000003</c:v>
                </c:pt>
                <c:pt idx="16666">
                  <c:v>41149.684722999998</c:v>
                </c:pt>
                <c:pt idx="16667">
                  <c:v>41149.685417000001</c:v>
                </c:pt>
                <c:pt idx="16668">
                  <c:v>41149.686112000003</c:v>
                </c:pt>
                <c:pt idx="16669">
                  <c:v>41149.686805999998</c:v>
                </c:pt>
                <c:pt idx="16670">
                  <c:v>41149.6875</c:v>
                </c:pt>
                <c:pt idx="16671">
                  <c:v>41149.688195000002</c:v>
                </c:pt>
                <c:pt idx="16672">
                  <c:v>41149.688888999997</c:v>
                </c:pt>
                <c:pt idx="16673">
                  <c:v>41149.689584</c:v>
                </c:pt>
                <c:pt idx="16674">
                  <c:v>41149.690278000002</c:v>
                </c:pt>
                <c:pt idx="16675">
                  <c:v>41149.690972999997</c:v>
                </c:pt>
                <c:pt idx="16676">
                  <c:v>41149.691666999999</c:v>
                </c:pt>
                <c:pt idx="16677">
                  <c:v>41149.692362000002</c:v>
                </c:pt>
                <c:pt idx="16678">
                  <c:v>41149.693055999996</c:v>
                </c:pt>
                <c:pt idx="16679">
                  <c:v>41149.693749999999</c:v>
                </c:pt>
                <c:pt idx="16680">
                  <c:v>41149.694445000001</c:v>
                </c:pt>
                <c:pt idx="16681">
                  <c:v>41149.695139000003</c:v>
                </c:pt>
                <c:pt idx="16682">
                  <c:v>41149.695833999998</c:v>
                </c:pt>
                <c:pt idx="16683">
                  <c:v>41149.696528</c:v>
                </c:pt>
                <c:pt idx="16684">
                  <c:v>41149.697223000003</c:v>
                </c:pt>
                <c:pt idx="16685">
                  <c:v>41149.697916999998</c:v>
                </c:pt>
                <c:pt idx="16686">
                  <c:v>41149.698612</c:v>
                </c:pt>
                <c:pt idx="16687">
                  <c:v>41149.699306000002</c:v>
                </c:pt>
                <c:pt idx="16688">
                  <c:v>41149.699999999997</c:v>
                </c:pt>
                <c:pt idx="16689">
                  <c:v>41149.700695</c:v>
                </c:pt>
                <c:pt idx="16690">
                  <c:v>41149.701389000002</c:v>
                </c:pt>
                <c:pt idx="16691">
                  <c:v>41149.702083999997</c:v>
                </c:pt>
                <c:pt idx="16692">
                  <c:v>41149.702777999999</c:v>
                </c:pt>
                <c:pt idx="16693">
                  <c:v>41149.703473000001</c:v>
                </c:pt>
                <c:pt idx="16694">
                  <c:v>41149.704167000004</c:v>
                </c:pt>
                <c:pt idx="16695">
                  <c:v>41149.704861999999</c:v>
                </c:pt>
                <c:pt idx="16696">
                  <c:v>41149.705556000001</c:v>
                </c:pt>
                <c:pt idx="16697">
                  <c:v>41149.706250000003</c:v>
                </c:pt>
                <c:pt idx="16698">
                  <c:v>41149.706944999998</c:v>
                </c:pt>
                <c:pt idx="16699">
                  <c:v>41149.707639</c:v>
                </c:pt>
                <c:pt idx="16700">
                  <c:v>41149.708334000003</c:v>
                </c:pt>
                <c:pt idx="16701">
                  <c:v>41149.709027999997</c:v>
                </c:pt>
                <c:pt idx="16702">
                  <c:v>41149.709723</c:v>
                </c:pt>
                <c:pt idx="16703">
                  <c:v>41149.710417000002</c:v>
                </c:pt>
                <c:pt idx="16704">
                  <c:v>41149.711111999997</c:v>
                </c:pt>
                <c:pt idx="16705">
                  <c:v>41149.711805999999</c:v>
                </c:pt>
                <c:pt idx="16706">
                  <c:v>41149.712500000001</c:v>
                </c:pt>
                <c:pt idx="16707">
                  <c:v>41149.713194999997</c:v>
                </c:pt>
                <c:pt idx="16708">
                  <c:v>41149.713888999999</c:v>
                </c:pt>
                <c:pt idx="16709">
                  <c:v>41149.714584000001</c:v>
                </c:pt>
                <c:pt idx="16710">
                  <c:v>41149.715278000003</c:v>
                </c:pt>
                <c:pt idx="16711">
                  <c:v>41149.715972999998</c:v>
                </c:pt>
                <c:pt idx="16712">
                  <c:v>41149.716667000001</c:v>
                </c:pt>
                <c:pt idx="16713">
                  <c:v>41149.717362000003</c:v>
                </c:pt>
                <c:pt idx="16714">
                  <c:v>41149.718055999998</c:v>
                </c:pt>
                <c:pt idx="16715">
                  <c:v>41149.71875</c:v>
                </c:pt>
                <c:pt idx="16716">
                  <c:v>41149.719445000002</c:v>
                </c:pt>
                <c:pt idx="16717">
                  <c:v>41149.720138999997</c:v>
                </c:pt>
                <c:pt idx="16718">
                  <c:v>41149.720834</c:v>
                </c:pt>
                <c:pt idx="16719">
                  <c:v>41149.721528000002</c:v>
                </c:pt>
                <c:pt idx="16720">
                  <c:v>41149.722222999997</c:v>
                </c:pt>
                <c:pt idx="16721">
                  <c:v>41149.722916999999</c:v>
                </c:pt>
                <c:pt idx="16722">
                  <c:v>41149.723612000002</c:v>
                </c:pt>
                <c:pt idx="16723">
                  <c:v>41149.724305999996</c:v>
                </c:pt>
                <c:pt idx="16724">
                  <c:v>41149.724999999999</c:v>
                </c:pt>
                <c:pt idx="16725">
                  <c:v>41149.725695000001</c:v>
                </c:pt>
                <c:pt idx="16726">
                  <c:v>41149.726389000003</c:v>
                </c:pt>
                <c:pt idx="16727">
                  <c:v>41149.727083999998</c:v>
                </c:pt>
                <c:pt idx="16728">
                  <c:v>41149.727778</c:v>
                </c:pt>
                <c:pt idx="16729">
                  <c:v>41149.728473000003</c:v>
                </c:pt>
                <c:pt idx="16730">
                  <c:v>41149.729166999998</c:v>
                </c:pt>
                <c:pt idx="16731">
                  <c:v>41149.729862</c:v>
                </c:pt>
                <c:pt idx="16732">
                  <c:v>41149.730556000002</c:v>
                </c:pt>
                <c:pt idx="16733">
                  <c:v>41149.731249999997</c:v>
                </c:pt>
                <c:pt idx="16734">
                  <c:v>41149.731945</c:v>
                </c:pt>
                <c:pt idx="16735">
                  <c:v>41149.732639000002</c:v>
                </c:pt>
                <c:pt idx="16736">
                  <c:v>41149.733333999997</c:v>
                </c:pt>
                <c:pt idx="16737">
                  <c:v>41149.734027999999</c:v>
                </c:pt>
                <c:pt idx="16738">
                  <c:v>41149.734723000001</c:v>
                </c:pt>
                <c:pt idx="16739">
                  <c:v>41149.735417000004</c:v>
                </c:pt>
                <c:pt idx="16740">
                  <c:v>41149.736111999999</c:v>
                </c:pt>
                <c:pt idx="16741">
                  <c:v>41149.736806000001</c:v>
                </c:pt>
                <c:pt idx="16742">
                  <c:v>41149.737500000003</c:v>
                </c:pt>
                <c:pt idx="16743">
                  <c:v>41149.738194999998</c:v>
                </c:pt>
                <c:pt idx="16744">
                  <c:v>41149.738889</c:v>
                </c:pt>
                <c:pt idx="16745">
                  <c:v>41149.739584000003</c:v>
                </c:pt>
                <c:pt idx="16746">
                  <c:v>41149.740277999997</c:v>
                </c:pt>
                <c:pt idx="16747">
                  <c:v>41149.740973</c:v>
                </c:pt>
                <c:pt idx="16748">
                  <c:v>41149.741667000002</c:v>
                </c:pt>
                <c:pt idx="16749">
                  <c:v>41149.742361999997</c:v>
                </c:pt>
                <c:pt idx="16750">
                  <c:v>41149.743055999999</c:v>
                </c:pt>
                <c:pt idx="16751">
                  <c:v>41149.743750000001</c:v>
                </c:pt>
                <c:pt idx="16752">
                  <c:v>41149.744444999997</c:v>
                </c:pt>
                <c:pt idx="16753">
                  <c:v>41149.745138999999</c:v>
                </c:pt>
                <c:pt idx="16754">
                  <c:v>41149.745834000001</c:v>
                </c:pt>
                <c:pt idx="16755">
                  <c:v>41149.746528000003</c:v>
                </c:pt>
                <c:pt idx="16756">
                  <c:v>41149.747222999998</c:v>
                </c:pt>
                <c:pt idx="16757">
                  <c:v>41149.747917000001</c:v>
                </c:pt>
                <c:pt idx="16758">
                  <c:v>41149.748612000003</c:v>
                </c:pt>
                <c:pt idx="16759">
                  <c:v>41149.749305999998</c:v>
                </c:pt>
                <c:pt idx="16760">
                  <c:v>41149.75</c:v>
                </c:pt>
                <c:pt idx="16761">
                  <c:v>41149.750695000002</c:v>
                </c:pt>
                <c:pt idx="16762">
                  <c:v>41149.751388999997</c:v>
                </c:pt>
                <c:pt idx="16763">
                  <c:v>41149.752084</c:v>
                </c:pt>
                <c:pt idx="16764">
                  <c:v>41149.752778000002</c:v>
                </c:pt>
                <c:pt idx="16765">
                  <c:v>41149.753472999997</c:v>
                </c:pt>
                <c:pt idx="16766">
                  <c:v>41149.754166999999</c:v>
                </c:pt>
                <c:pt idx="16767">
                  <c:v>41149.754862000002</c:v>
                </c:pt>
                <c:pt idx="16768">
                  <c:v>41149.755555999996</c:v>
                </c:pt>
                <c:pt idx="16769">
                  <c:v>41149.756249999999</c:v>
                </c:pt>
                <c:pt idx="16770">
                  <c:v>41149.756945000001</c:v>
                </c:pt>
                <c:pt idx="16771">
                  <c:v>41149.757639000003</c:v>
                </c:pt>
                <c:pt idx="16772">
                  <c:v>41149.758333999998</c:v>
                </c:pt>
                <c:pt idx="16773">
                  <c:v>41149.759028</c:v>
                </c:pt>
                <c:pt idx="16774">
                  <c:v>41149.759723000003</c:v>
                </c:pt>
                <c:pt idx="16775">
                  <c:v>41149.760416999998</c:v>
                </c:pt>
                <c:pt idx="16776">
                  <c:v>41149.761112</c:v>
                </c:pt>
                <c:pt idx="16777">
                  <c:v>41149.761806000002</c:v>
                </c:pt>
                <c:pt idx="16778">
                  <c:v>41149.762499999997</c:v>
                </c:pt>
                <c:pt idx="16779">
                  <c:v>41149.763195</c:v>
                </c:pt>
                <c:pt idx="16780">
                  <c:v>41149.763889000002</c:v>
                </c:pt>
                <c:pt idx="16781">
                  <c:v>41149.764583999997</c:v>
                </c:pt>
                <c:pt idx="16782">
                  <c:v>41149.765277999999</c:v>
                </c:pt>
                <c:pt idx="16783">
                  <c:v>41149.765973000001</c:v>
                </c:pt>
                <c:pt idx="16784">
                  <c:v>41149.766667000004</c:v>
                </c:pt>
                <c:pt idx="16785">
                  <c:v>41149.767361999999</c:v>
                </c:pt>
                <c:pt idx="16786">
                  <c:v>41149.768056000001</c:v>
                </c:pt>
                <c:pt idx="16787">
                  <c:v>41149.768750000003</c:v>
                </c:pt>
                <c:pt idx="16788">
                  <c:v>41149.769444999998</c:v>
                </c:pt>
                <c:pt idx="16789">
                  <c:v>41149.770139</c:v>
                </c:pt>
                <c:pt idx="16790">
                  <c:v>41149.770834000003</c:v>
                </c:pt>
                <c:pt idx="16791">
                  <c:v>41149.771527999997</c:v>
                </c:pt>
                <c:pt idx="16792">
                  <c:v>41149.772223</c:v>
                </c:pt>
                <c:pt idx="16793">
                  <c:v>41149.772917000002</c:v>
                </c:pt>
                <c:pt idx="16794">
                  <c:v>41149.773611999997</c:v>
                </c:pt>
                <c:pt idx="16795">
                  <c:v>41149.774305999999</c:v>
                </c:pt>
                <c:pt idx="16796">
                  <c:v>41149.775000000001</c:v>
                </c:pt>
                <c:pt idx="16797">
                  <c:v>41149.775694999997</c:v>
                </c:pt>
                <c:pt idx="16798">
                  <c:v>41149.776388999999</c:v>
                </c:pt>
                <c:pt idx="16799">
                  <c:v>41149.777084000001</c:v>
                </c:pt>
                <c:pt idx="16800">
                  <c:v>41149.777778000003</c:v>
                </c:pt>
                <c:pt idx="16801">
                  <c:v>41149.778472999998</c:v>
                </c:pt>
                <c:pt idx="16802">
                  <c:v>41149.779167000001</c:v>
                </c:pt>
                <c:pt idx="16803">
                  <c:v>41149.779862000003</c:v>
                </c:pt>
                <c:pt idx="16804">
                  <c:v>41149.780555999998</c:v>
                </c:pt>
                <c:pt idx="16805">
                  <c:v>41149.78125</c:v>
                </c:pt>
                <c:pt idx="16806">
                  <c:v>41149.781945000002</c:v>
                </c:pt>
                <c:pt idx="16807">
                  <c:v>41149.782638999997</c:v>
                </c:pt>
                <c:pt idx="16808">
                  <c:v>41149.783334</c:v>
                </c:pt>
                <c:pt idx="16809">
                  <c:v>41149.784028000002</c:v>
                </c:pt>
                <c:pt idx="16810">
                  <c:v>41149.784722999997</c:v>
                </c:pt>
                <c:pt idx="16811">
                  <c:v>41149.785416999999</c:v>
                </c:pt>
                <c:pt idx="16812">
                  <c:v>41149.786112000002</c:v>
                </c:pt>
                <c:pt idx="16813">
                  <c:v>41149.786805999996</c:v>
                </c:pt>
                <c:pt idx="16814">
                  <c:v>41149.787499999999</c:v>
                </c:pt>
                <c:pt idx="16815">
                  <c:v>41149.788195000001</c:v>
                </c:pt>
                <c:pt idx="16816">
                  <c:v>41149.788889000003</c:v>
                </c:pt>
                <c:pt idx="16817">
                  <c:v>41149.789583999998</c:v>
                </c:pt>
                <c:pt idx="16818">
                  <c:v>41149.790278</c:v>
                </c:pt>
                <c:pt idx="16819">
                  <c:v>41149.790973000003</c:v>
                </c:pt>
                <c:pt idx="16820">
                  <c:v>41149.791666999998</c:v>
                </c:pt>
                <c:pt idx="16821">
                  <c:v>41149.792362</c:v>
                </c:pt>
                <c:pt idx="16822">
                  <c:v>41149.793056000002</c:v>
                </c:pt>
                <c:pt idx="16823">
                  <c:v>41149.793749999997</c:v>
                </c:pt>
                <c:pt idx="16824">
                  <c:v>41149.794445</c:v>
                </c:pt>
                <c:pt idx="16825">
                  <c:v>41149.795139000002</c:v>
                </c:pt>
                <c:pt idx="16826">
                  <c:v>41149.795833999997</c:v>
                </c:pt>
                <c:pt idx="16827">
                  <c:v>41149.796527999999</c:v>
                </c:pt>
                <c:pt idx="16828">
                  <c:v>41149.797223000001</c:v>
                </c:pt>
                <c:pt idx="16829">
                  <c:v>41149.797917000004</c:v>
                </c:pt>
                <c:pt idx="16830">
                  <c:v>41149.798611999999</c:v>
                </c:pt>
                <c:pt idx="16831">
                  <c:v>41149.799306000001</c:v>
                </c:pt>
                <c:pt idx="16832">
                  <c:v>41149.800000000003</c:v>
                </c:pt>
                <c:pt idx="16833">
                  <c:v>41149.800694999998</c:v>
                </c:pt>
                <c:pt idx="16834">
                  <c:v>41149.801389</c:v>
                </c:pt>
                <c:pt idx="16835">
                  <c:v>41149.802084000003</c:v>
                </c:pt>
                <c:pt idx="16836">
                  <c:v>41149.802777999997</c:v>
                </c:pt>
                <c:pt idx="16837">
                  <c:v>41149.803473</c:v>
                </c:pt>
                <c:pt idx="16838">
                  <c:v>41149.804167000002</c:v>
                </c:pt>
                <c:pt idx="16839">
                  <c:v>41149.804861999997</c:v>
                </c:pt>
                <c:pt idx="16840">
                  <c:v>41149.805555999999</c:v>
                </c:pt>
                <c:pt idx="16841">
                  <c:v>41149.806250000001</c:v>
                </c:pt>
                <c:pt idx="16842">
                  <c:v>41149.806944999997</c:v>
                </c:pt>
                <c:pt idx="16843">
                  <c:v>41149.807638999999</c:v>
                </c:pt>
                <c:pt idx="16844">
                  <c:v>41149.808334000001</c:v>
                </c:pt>
                <c:pt idx="16845">
                  <c:v>41149.809028000003</c:v>
                </c:pt>
                <c:pt idx="16846">
                  <c:v>41149.809722999998</c:v>
                </c:pt>
                <c:pt idx="16847">
                  <c:v>41149.810417000001</c:v>
                </c:pt>
                <c:pt idx="16848">
                  <c:v>41149.811112000003</c:v>
                </c:pt>
                <c:pt idx="16849">
                  <c:v>41149.811805999998</c:v>
                </c:pt>
                <c:pt idx="16850">
                  <c:v>41149.8125</c:v>
                </c:pt>
                <c:pt idx="16851">
                  <c:v>41149.813195000002</c:v>
                </c:pt>
                <c:pt idx="16852">
                  <c:v>41149.813888999997</c:v>
                </c:pt>
                <c:pt idx="16853">
                  <c:v>41149.814584</c:v>
                </c:pt>
                <c:pt idx="16854">
                  <c:v>41149.815278000002</c:v>
                </c:pt>
                <c:pt idx="16855">
                  <c:v>41149.815972999997</c:v>
                </c:pt>
                <c:pt idx="16856">
                  <c:v>41149.816666999999</c:v>
                </c:pt>
                <c:pt idx="16857">
                  <c:v>41149.817362000002</c:v>
                </c:pt>
                <c:pt idx="16858">
                  <c:v>41149.818055999996</c:v>
                </c:pt>
                <c:pt idx="16859">
                  <c:v>41149.818749999999</c:v>
                </c:pt>
                <c:pt idx="16860">
                  <c:v>41149.819445000001</c:v>
                </c:pt>
                <c:pt idx="16861">
                  <c:v>41149.820139000003</c:v>
                </c:pt>
                <c:pt idx="16862">
                  <c:v>41149.820833999998</c:v>
                </c:pt>
                <c:pt idx="16863">
                  <c:v>41149.821528</c:v>
                </c:pt>
                <c:pt idx="16864">
                  <c:v>41149.822223000003</c:v>
                </c:pt>
                <c:pt idx="16865">
                  <c:v>41149.822916999998</c:v>
                </c:pt>
                <c:pt idx="16866">
                  <c:v>41149.823612</c:v>
                </c:pt>
                <c:pt idx="16867">
                  <c:v>41149.824306000002</c:v>
                </c:pt>
                <c:pt idx="16868">
                  <c:v>41149.824999999997</c:v>
                </c:pt>
                <c:pt idx="16869">
                  <c:v>41149.825695</c:v>
                </c:pt>
                <c:pt idx="16870">
                  <c:v>41149.826389000002</c:v>
                </c:pt>
                <c:pt idx="16871">
                  <c:v>41149.827083999997</c:v>
                </c:pt>
                <c:pt idx="16872">
                  <c:v>41149.827777999999</c:v>
                </c:pt>
                <c:pt idx="16873">
                  <c:v>41149.828473000001</c:v>
                </c:pt>
                <c:pt idx="16874">
                  <c:v>41149.829167000004</c:v>
                </c:pt>
                <c:pt idx="16875">
                  <c:v>41149.829861999999</c:v>
                </c:pt>
                <c:pt idx="16876">
                  <c:v>41149.830556000001</c:v>
                </c:pt>
                <c:pt idx="16877">
                  <c:v>41149.831250000003</c:v>
                </c:pt>
                <c:pt idx="16878">
                  <c:v>41149.831944999998</c:v>
                </c:pt>
                <c:pt idx="16879">
                  <c:v>41149.832639</c:v>
                </c:pt>
                <c:pt idx="16880">
                  <c:v>41149.833334000003</c:v>
                </c:pt>
                <c:pt idx="16881">
                  <c:v>41149.834027999997</c:v>
                </c:pt>
                <c:pt idx="16882">
                  <c:v>41149.834723</c:v>
                </c:pt>
                <c:pt idx="16883">
                  <c:v>41149.835417000002</c:v>
                </c:pt>
                <c:pt idx="16884">
                  <c:v>41149.836111999997</c:v>
                </c:pt>
                <c:pt idx="16885">
                  <c:v>41149.836805999999</c:v>
                </c:pt>
                <c:pt idx="16886">
                  <c:v>41149.837500000001</c:v>
                </c:pt>
                <c:pt idx="16887">
                  <c:v>41149.838194999997</c:v>
                </c:pt>
                <c:pt idx="16888">
                  <c:v>41149.838888999999</c:v>
                </c:pt>
                <c:pt idx="16889">
                  <c:v>41149.839584000001</c:v>
                </c:pt>
                <c:pt idx="16890">
                  <c:v>41149.840278000003</c:v>
                </c:pt>
                <c:pt idx="16891">
                  <c:v>41149.840972999998</c:v>
                </c:pt>
                <c:pt idx="16892">
                  <c:v>41149.841667000001</c:v>
                </c:pt>
                <c:pt idx="16893">
                  <c:v>41149.842362000003</c:v>
                </c:pt>
                <c:pt idx="16894">
                  <c:v>41149.843055999998</c:v>
                </c:pt>
                <c:pt idx="16895">
                  <c:v>41149.84375</c:v>
                </c:pt>
                <c:pt idx="16896">
                  <c:v>41149.844445000002</c:v>
                </c:pt>
                <c:pt idx="16897">
                  <c:v>41149.845138999997</c:v>
                </c:pt>
                <c:pt idx="16898">
                  <c:v>41149.845834</c:v>
                </c:pt>
                <c:pt idx="16899">
                  <c:v>41149.846528000002</c:v>
                </c:pt>
                <c:pt idx="16900">
                  <c:v>41149.847222999997</c:v>
                </c:pt>
                <c:pt idx="16901">
                  <c:v>41149.847916999999</c:v>
                </c:pt>
                <c:pt idx="16902">
                  <c:v>41149.848612000002</c:v>
                </c:pt>
                <c:pt idx="16903">
                  <c:v>41149.849305999996</c:v>
                </c:pt>
                <c:pt idx="16904">
                  <c:v>41149.85</c:v>
                </c:pt>
                <c:pt idx="16905">
                  <c:v>41149.850695000001</c:v>
                </c:pt>
                <c:pt idx="16906">
                  <c:v>41149.851389000003</c:v>
                </c:pt>
                <c:pt idx="16907">
                  <c:v>41149.852083999998</c:v>
                </c:pt>
                <c:pt idx="16908">
                  <c:v>41149.852778</c:v>
                </c:pt>
                <c:pt idx="16909">
                  <c:v>41149.853473000003</c:v>
                </c:pt>
                <c:pt idx="16910">
                  <c:v>41149.854166999998</c:v>
                </c:pt>
                <c:pt idx="16911">
                  <c:v>41149.854862</c:v>
                </c:pt>
                <c:pt idx="16912">
                  <c:v>41149.855556000002</c:v>
                </c:pt>
                <c:pt idx="16913">
                  <c:v>41149.856249999997</c:v>
                </c:pt>
                <c:pt idx="16914">
                  <c:v>41149.856945</c:v>
                </c:pt>
                <c:pt idx="16915">
                  <c:v>41149.857639000002</c:v>
                </c:pt>
                <c:pt idx="16916">
                  <c:v>41149.858333999997</c:v>
                </c:pt>
                <c:pt idx="16917">
                  <c:v>41149.859027999999</c:v>
                </c:pt>
                <c:pt idx="16918">
                  <c:v>41149.859723000001</c:v>
                </c:pt>
                <c:pt idx="16919">
                  <c:v>41149.860417000004</c:v>
                </c:pt>
                <c:pt idx="16920">
                  <c:v>41149.861111999999</c:v>
                </c:pt>
                <c:pt idx="16921">
                  <c:v>41149.861806000001</c:v>
                </c:pt>
                <c:pt idx="16922">
                  <c:v>41149.862500000003</c:v>
                </c:pt>
                <c:pt idx="16923">
                  <c:v>41149.863194999998</c:v>
                </c:pt>
                <c:pt idx="16924">
                  <c:v>41149.863889</c:v>
                </c:pt>
                <c:pt idx="16925">
                  <c:v>41149.864584000003</c:v>
                </c:pt>
                <c:pt idx="16926">
                  <c:v>41149.865277999997</c:v>
                </c:pt>
                <c:pt idx="16927">
                  <c:v>41149.865973</c:v>
                </c:pt>
                <c:pt idx="16928">
                  <c:v>41149.866667000002</c:v>
                </c:pt>
                <c:pt idx="16929">
                  <c:v>41149.867361999997</c:v>
                </c:pt>
                <c:pt idx="16930">
                  <c:v>41149.868055999999</c:v>
                </c:pt>
                <c:pt idx="16931">
                  <c:v>41149.868750000001</c:v>
                </c:pt>
                <c:pt idx="16932">
                  <c:v>41149.869444999997</c:v>
                </c:pt>
                <c:pt idx="16933">
                  <c:v>41149.870138999999</c:v>
                </c:pt>
                <c:pt idx="16934">
                  <c:v>41149.870834000001</c:v>
                </c:pt>
                <c:pt idx="16935">
                  <c:v>41149.871528000003</c:v>
                </c:pt>
                <c:pt idx="16936">
                  <c:v>41149.872222999998</c:v>
                </c:pt>
                <c:pt idx="16937">
                  <c:v>41149.872917000001</c:v>
                </c:pt>
                <c:pt idx="16938">
                  <c:v>41149.873612000003</c:v>
                </c:pt>
                <c:pt idx="16939">
                  <c:v>41149.874305999998</c:v>
                </c:pt>
                <c:pt idx="16940">
                  <c:v>41149.875</c:v>
                </c:pt>
                <c:pt idx="16941">
                  <c:v>41149.875695000002</c:v>
                </c:pt>
                <c:pt idx="16942">
                  <c:v>41149.876388999997</c:v>
                </c:pt>
                <c:pt idx="16943">
                  <c:v>41149.877084</c:v>
                </c:pt>
                <c:pt idx="16944">
                  <c:v>41149.877778000002</c:v>
                </c:pt>
                <c:pt idx="16945">
                  <c:v>41149.878472999997</c:v>
                </c:pt>
                <c:pt idx="16946">
                  <c:v>41149.879166999999</c:v>
                </c:pt>
                <c:pt idx="16947">
                  <c:v>41149.879862000002</c:v>
                </c:pt>
                <c:pt idx="16948">
                  <c:v>41149.880555999996</c:v>
                </c:pt>
                <c:pt idx="16949">
                  <c:v>41149.881249999999</c:v>
                </c:pt>
                <c:pt idx="16950">
                  <c:v>41149.881945000001</c:v>
                </c:pt>
                <c:pt idx="16951">
                  <c:v>41149.882639000003</c:v>
                </c:pt>
                <c:pt idx="16952">
                  <c:v>41149.883333999998</c:v>
                </c:pt>
                <c:pt idx="16953">
                  <c:v>41149.884028</c:v>
                </c:pt>
                <c:pt idx="16954">
                  <c:v>41149.884723000003</c:v>
                </c:pt>
                <c:pt idx="16955">
                  <c:v>41149.885416999998</c:v>
                </c:pt>
                <c:pt idx="16956">
                  <c:v>41149.886112</c:v>
                </c:pt>
                <c:pt idx="16957">
                  <c:v>41149.886806000002</c:v>
                </c:pt>
                <c:pt idx="16958">
                  <c:v>41149.887499999997</c:v>
                </c:pt>
                <c:pt idx="16959">
                  <c:v>41149.888195</c:v>
                </c:pt>
                <c:pt idx="16960">
                  <c:v>41149.888889000002</c:v>
                </c:pt>
                <c:pt idx="16961">
                  <c:v>41149.889583999997</c:v>
                </c:pt>
                <c:pt idx="16962">
                  <c:v>41149.890277999999</c:v>
                </c:pt>
                <c:pt idx="16963">
                  <c:v>41149.890973000001</c:v>
                </c:pt>
                <c:pt idx="16964">
                  <c:v>41149.891667000004</c:v>
                </c:pt>
                <c:pt idx="16965">
                  <c:v>41149.892361999999</c:v>
                </c:pt>
                <c:pt idx="16966">
                  <c:v>41149.893056000001</c:v>
                </c:pt>
                <c:pt idx="16967">
                  <c:v>41149.893750000003</c:v>
                </c:pt>
                <c:pt idx="16968">
                  <c:v>41149.894444999998</c:v>
                </c:pt>
                <c:pt idx="16969">
                  <c:v>41149.895139</c:v>
                </c:pt>
                <c:pt idx="16970">
                  <c:v>41149.895834000003</c:v>
                </c:pt>
                <c:pt idx="16971">
                  <c:v>41149.896527999997</c:v>
                </c:pt>
                <c:pt idx="16972">
                  <c:v>41149.897223</c:v>
                </c:pt>
                <c:pt idx="16973">
                  <c:v>41149.897917000002</c:v>
                </c:pt>
                <c:pt idx="16974">
                  <c:v>41149.898611999997</c:v>
                </c:pt>
                <c:pt idx="16975">
                  <c:v>41149.899305999999</c:v>
                </c:pt>
                <c:pt idx="16976">
                  <c:v>41149.9</c:v>
                </c:pt>
                <c:pt idx="16977">
                  <c:v>41149.900694999997</c:v>
                </c:pt>
                <c:pt idx="16978">
                  <c:v>41149.901388999999</c:v>
                </c:pt>
                <c:pt idx="16979">
                  <c:v>41149.902084000001</c:v>
                </c:pt>
                <c:pt idx="16980">
                  <c:v>41149.902778000003</c:v>
                </c:pt>
                <c:pt idx="16981">
                  <c:v>41149.903472999998</c:v>
                </c:pt>
                <c:pt idx="16982">
                  <c:v>41149.904167000001</c:v>
                </c:pt>
                <c:pt idx="16983">
                  <c:v>41149.904862000003</c:v>
                </c:pt>
                <c:pt idx="16984">
                  <c:v>41149.905555999998</c:v>
                </c:pt>
                <c:pt idx="16985">
                  <c:v>41149.90625</c:v>
                </c:pt>
                <c:pt idx="16986">
                  <c:v>41149.906945000002</c:v>
                </c:pt>
                <c:pt idx="16987">
                  <c:v>41149.907638999997</c:v>
                </c:pt>
                <c:pt idx="16988">
                  <c:v>41149.908334</c:v>
                </c:pt>
                <c:pt idx="16989">
                  <c:v>41149.909028000002</c:v>
                </c:pt>
                <c:pt idx="16990">
                  <c:v>41149.909722999997</c:v>
                </c:pt>
                <c:pt idx="16991">
                  <c:v>41149.910416999999</c:v>
                </c:pt>
                <c:pt idx="16992">
                  <c:v>41149.911112000002</c:v>
                </c:pt>
                <c:pt idx="16993">
                  <c:v>41149.911805999996</c:v>
                </c:pt>
                <c:pt idx="16994">
                  <c:v>41149.912499999999</c:v>
                </c:pt>
                <c:pt idx="16995">
                  <c:v>41149.913195000001</c:v>
                </c:pt>
                <c:pt idx="16996">
                  <c:v>41149.913889000003</c:v>
                </c:pt>
                <c:pt idx="16997">
                  <c:v>41149.914583999998</c:v>
                </c:pt>
                <c:pt idx="16998">
                  <c:v>41149.915278</c:v>
                </c:pt>
                <c:pt idx="16999">
                  <c:v>41149.915973000003</c:v>
                </c:pt>
                <c:pt idx="17000">
                  <c:v>41149.916666999998</c:v>
                </c:pt>
                <c:pt idx="17001">
                  <c:v>41149.917362</c:v>
                </c:pt>
                <c:pt idx="17002">
                  <c:v>41149.918056000002</c:v>
                </c:pt>
                <c:pt idx="17003">
                  <c:v>41149.918749999997</c:v>
                </c:pt>
                <c:pt idx="17004">
                  <c:v>41149.919445</c:v>
                </c:pt>
                <c:pt idx="17005">
                  <c:v>41149.920139000002</c:v>
                </c:pt>
                <c:pt idx="17006">
                  <c:v>41149.920833999997</c:v>
                </c:pt>
                <c:pt idx="17007">
                  <c:v>41149.921527999999</c:v>
                </c:pt>
                <c:pt idx="17008">
                  <c:v>41149.922223000001</c:v>
                </c:pt>
                <c:pt idx="17009">
                  <c:v>41149.922917000004</c:v>
                </c:pt>
                <c:pt idx="17010">
                  <c:v>41149.923611999999</c:v>
                </c:pt>
                <c:pt idx="17011">
                  <c:v>41149.924306000001</c:v>
                </c:pt>
                <c:pt idx="17012">
                  <c:v>41149.925000000003</c:v>
                </c:pt>
                <c:pt idx="17013">
                  <c:v>41149.925694999998</c:v>
                </c:pt>
                <c:pt idx="17014">
                  <c:v>41149.926389</c:v>
                </c:pt>
                <c:pt idx="17015">
                  <c:v>41149.927084000003</c:v>
                </c:pt>
                <c:pt idx="17016">
                  <c:v>41149.927777999997</c:v>
                </c:pt>
                <c:pt idx="17017">
                  <c:v>41149.928473</c:v>
                </c:pt>
                <c:pt idx="17018">
                  <c:v>41149.929167000002</c:v>
                </c:pt>
                <c:pt idx="17019">
                  <c:v>41149.929861999997</c:v>
                </c:pt>
                <c:pt idx="17020">
                  <c:v>41149.930555999999</c:v>
                </c:pt>
                <c:pt idx="17021">
                  <c:v>41149.931250000001</c:v>
                </c:pt>
                <c:pt idx="17022">
                  <c:v>41149.931944999997</c:v>
                </c:pt>
                <c:pt idx="17023">
                  <c:v>41149.932638999999</c:v>
                </c:pt>
                <c:pt idx="17024">
                  <c:v>41149.933334000001</c:v>
                </c:pt>
                <c:pt idx="17025">
                  <c:v>41149.934028000003</c:v>
                </c:pt>
                <c:pt idx="17026">
                  <c:v>41149.934722999998</c:v>
                </c:pt>
                <c:pt idx="17027">
                  <c:v>41149.935417000001</c:v>
                </c:pt>
                <c:pt idx="17028">
                  <c:v>41149.936112000003</c:v>
                </c:pt>
                <c:pt idx="17029">
                  <c:v>41149.936805999998</c:v>
                </c:pt>
                <c:pt idx="17030">
                  <c:v>41149.9375</c:v>
                </c:pt>
                <c:pt idx="17031">
                  <c:v>41149.938195000002</c:v>
                </c:pt>
                <c:pt idx="17032">
                  <c:v>41149.938888999997</c:v>
                </c:pt>
                <c:pt idx="17033">
                  <c:v>41149.939584</c:v>
                </c:pt>
                <c:pt idx="17034">
                  <c:v>41149.940278000002</c:v>
                </c:pt>
                <c:pt idx="17035">
                  <c:v>41149.940972999997</c:v>
                </c:pt>
                <c:pt idx="17036">
                  <c:v>41149.941666999999</c:v>
                </c:pt>
                <c:pt idx="17037">
                  <c:v>41149.942362000002</c:v>
                </c:pt>
                <c:pt idx="17038">
                  <c:v>41149.943055999996</c:v>
                </c:pt>
                <c:pt idx="17039">
                  <c:v>41149.943749999999</c:v>
                </c:pt>
                <c:pt idx="17040">
                  <c:v>41149.944445000001</c:v>
                </c:pt>
                <c:pt idx="17041">
                  <c:v>41149.945139000003</c:v>
                </c:pt>
                <c:pt idx="17042">
                  <c:v>41149.945833999998</c:v>
                </c:pt>
                <c:pt idx="17043">
                  <c:v>41149.946528</c:v>
                </c:pt>
                <c:pt idx="17044">
                  <c:v>41149.947223000003</c:v>
                </c:pt>
                <c:pt idx="17045">
                  <c:v>41149.947916999998</c:v>
                </c:pt>
                <c:pt idx="17046">
                  <c:v>41149.948612</c:v>
                </c:pt>
                <c:pt idx="17047">
                  <c:v>41149.949306000002</c:v>
                </c:pt>
                <c:pt idx="17048">
                  <c:v>41149.949999999997</c:v>
                </c:pt>
                <c:pt idx="17049">
                  <c:v>41149.950695</c:v>
                </c:pt>
                <c:pt idx="17050">
                  <c:v>41149.951389000002</c:v>
                </c:pt>
                <c:pt idx="17051">
                  <c:v>41149.952083999997</c:v>
                </c:pt>
                <c:pt idx="17052">
                  <c:v>41149.952777999999</c:v>
                </c:pt>
                <c:pt idx="17053">
                  <c:v>41149.953473000001</c:v>
                </c:pt>
                <c:pt idx="17054">
                  <c:v>41149.954167000004</c:v>
                </c:pt>
                <c:pt idx="17055">
                  <c:v>41149.954861999999</c:v>
                </c:pt>
                <c:pt idx="17056">
                  <c:v>41149.955556000001</c:v>
                </c:pt>
                <c:pt idx="17057">
                  <c:v>41149.956250000003</c:v>
                </c:pt>
                <c:pt idx="17058">
                  <c:v>41149.956944999998</c:v>
                </c:pt>
                <c:pt idx="17059">
                  <c:v>41149.957639</c:v>
                </c:pt>
                <c:pt idx="17060">
                  <c:v>41149.958334000003</c:v>
                </c:pt>
                <c:pt idx="17061">
                  <c:v>41149.959027999997</c:v>
                </c:pt>
                <c:pt idx="17062">
                  <c:v>41149.959723</c:v>
                </c:pt>
                <c:pt idx="17063">
                  <c:v>41149.960417000002</c:v>
                </c:pt>
                <c:pt idx="17064">
                  <c:v>41149.961111999997</c:v>
                </c:pt>
                <c:pt idx="17065">
                  <c:v>41149.961805999999</c:v>
                </c:pt>
                <c:pt idx="17066">
                  <c:v>41149.962500000001</c:v>
                </c:pt>
                <c:pt idx="17067">
                  <c:v>41149.963194999997</c:v>
                </c:pt>
                <c:pt idx="17068">
                  <c:v>41149.963888999999</c:v>
                </c:pt>
                <c:pt idx="17069">
                  <c:v>41149.964584000001</c:v>
                </c:pt>
                <c:pt idx="17070">
                  <c:v>41149.965278000003</c:v>
                </c:pt>
                <c:pt idx="17071">
                  <c:v>41149.965972999998</c:v>
                </c:pt>
                <c:pt idx="17072">
                  <c:v>41149.966667000001</c:v>
                </c:pt>
                <c:pt idx="17073">
                  <c:v>41149.967362000003</c:v>
                </c:pt>
                <c:pt idx="17074">
                  <c:v>41149.968055999998</c:v>
                </c:pt>
                <c:pt idx="17075">
                  <c:v>41149.96875</c:v>
                </c:pt>
                <c:pt idx="17076">
                  <c:v>41149.969445000002</c:v>
                </c:pt>
                <c:pt idx="17077">
                  <c:v>41149.970138999997</c:v>
                </c:pt>
                <c:pt idx="17078">
                  <c:v>41149.970834</c:v>
                </c:pt>
                <c:pt idx="17079">
                  <c:v>41149.971528000002</c:v>
                </c:pt>
                <c:pt idx="17080">
                  <c:v>41149.972222999997</c:v>
                </c:pt>
                <c:pt idx="17081">
                  <c:v>41149.972916999999</c:v>
                </c:pt>
                <c:pt idx="17082">
                  <c:v>41149.973612000002</c:v>
                </c:pt>
                <c:pt idx="17083">
                  <c:v>41149.974305999996</c:v>
                </c:pt>
                <c:pt idx="17084">
                  <c:v>41149.974999999999</c:v>
                </c:pt>
                <c:pt idx="17085">
                  <c:v>41149.975695000001</c:v>
                </c:pt>
                <c:pt idx="17086">
                  <c:v>41149.976389000003</c:v>
                </c:pt>
                <c:pt idx="17087">
                  <c:v>41149.977083999998</c:v>
                </c:pt>
                <c:pt idx="17088">
                  <c:v>41149.977778</c:v>
                </c:pt>
                <c:pt idx="17089">
                  <c:v>41149.978473000003</c:v>
                </c:pt>
                <c:pt idx="17090">
                  <c:v>41149.979166999998</c:v>
                </c:pt>
                <c:pt idx="17091">
                  <c:v>41149.979862</c:v>
                </c:pt>
                <c:pt idx="17092">
                  <c:v>41149.980556000002</c:v>
                </c:pt>
                <c:pt idx="17093">
                  <c:v>41149.981249999997</c:v>
                </c:pt>
                <c:pt idx="17094">
                  <c:v>41149.981945</c:v>
                </c:pt>
                <c:pt idx="17095">
                  <c:v>41149.982639000002</c:v>
                </c:pt>
                <c:pt idx="17096">
                  <c:v>41149.983333999997</c:v>
                </c:pt>
                <c:pt idx="17097">
                  <c:v>41149.984027999999</c:v>
                </c:pt>
                <c:pt idx="17098">
                  <c:v>41149.984723000001</c:v>
                </c:pt>
                <c:pt idx="17099">
                  <c:v>41149.985417000004</c:v>
                </c:pt>
                <c:pt idx="17100">
                  <c:v>41149.986111999999</c:v>
                </c:pt>
                <c:pt idx="17101">
                  <c:v>41149.986806000001</c:v>
                </c:pt>
                <c:pt idx="17102">
                  <c:v>41149.987500000003</c:v>
                </c:pt>
                <c:pt idx="17103">
                  <c:v>41149.988194999998</c:v>
                </c:pt>
                <c:pt idx="17104">
                  <c:v>41149.988889</c:v>
                </c:pt>
                <c:pt idx="17105">
                  <c:v>41149.989584000003</c:v>
                </c:pt>
                <c:pt idx="17106">
                  <c:v>41149.990277999997</c:v>
                </c:pt>
                <c:pt idx="17107">
                  <c:v>41149.990973</c:v>
                </c:pt>
                <c:pt idx="17108">
                  <c:v>41149.991667000002</c:v>
                </c:pt>
                <c:pt idx="17109">
                  <c:v>41149.992361999997</c:v>
                </c:pt>
                <c:pt idx="17110">
                  <c:v>41149.993055999999</c:v>
                </c:pt>
                <c:pt idx="17111">
                  <c:v>41149.993750000001</c:v>
                </c:pt>
                <c:pt idx="17112">
                  <c:v>41149.994444999997</c:v>
                </c:pt>
                <c:pt idx="17113">
                  <c:v>41149.995138999999</c:v>
                </c:pt>
                <c:pt idx="17114">
                  <c:v>41149.995834000001</c:v>
                </c:pt>
                <c:pt idx="17115">
                  <c:v>41149.996528000003</c:v>
                </c:pt>
                <c:pt idx="17116">
                  <c:v>41149.997222999998</c:v>
                </c:pt>
                <c:pt idx="17117">
                  <c:v>41149.997917000001</c:v>
                </c:pt>
                <c:pt idx="17118">
                  <c:v>41149.998612000003</c:v>
                </c:pt>
                <c:pt idx="17119">
                  <c:v>41149.999305999998</c:v>
                </c:pt>
                <c:pt idx="17120">
                  <c:v>41150.000011999997</c:v>
                </c:pt>
                <c:pt idx="17121">
                  <c:v>41150.000695000002</c:v>
                </c:pt>
                <c:pt idx="17122">
                  <c:v>41150.001388999997</c:v>
                </c:pt>
                <c:pt idx="17123">
                  <c:v>41150.002084</c:v>
                </c:pt>
                <c:pt idx="17124">
                  <c:v>41150.002778000002</c:v>
                </c:pt>
                <c:pt idx="17125">
                  <c:v>41150.003472999997</c:v>
                </c:pt>
                <c:pt idx="17126">
                  <c:v>41150.004166999999</c:v>
                </c:pt>
                <c:pt idx="17127">
                  <c:v>41150.004862000002</c:v>
                </c:pt>
                <c:pt idx="17128">
                  <c:v>41150.005555999996</c:v>
                </c:pt>
                <c:pt idx="17129">
                  <c:v>41150.006249999999</c:v>
                </c:pt>
                <c:pt idx="17130">
                  <c:v>41150.006945000001</c:v>
                </c:pt>
                <c:pt idx="17131">
                  <c:v>41150.007639000003</c:v>
                </c:pt>
                <c:pt idx="17132">
                  <c:v>41150.008333999998</c:v>
                </c:pt>
                <c:pt idx="17133">
                  <c:v>41150.009028</c:v>
                </c:pt>
                <c:pt idx="17134">
                  <c:v>41150.009723000003</c:v>
                </c:pt>
                <c:pt idx="17135">
                  <c:v>41150.010416999998</c:v>
                </c:pt>
                <c:pt idx="17136">
                  <c:v>41150.011112</c:v>
                </c:pt>
                <c:pt idx="17137">
                  <c:v>41150.011806000002</c:v>
                </c:pt>
                <c:pt idx="17138">
                  <c:v>41150.012499999997</c:v>
                </c:pt>
                <c:pt idx="17139">
                  <c:v>41150.013195</c:v>
                </c:pt>
                <c:pt idx="17140">
                  <c:v>41150.013889000002</c:v>
                </c:pt>
                <c:pt idx="17141">
                  <c:v>41150.014583999997</c:v>
                </c:pt>
                <c:pt idx="17142">
                  <c:v>41150.015277999999</c:v>
                </c:pt>
                <c:pt idx="17143">
                  <c:v>41150.015973000001</c:v>
                </c:pt>
                <c:pt idx="17144">
                  <c:v>41150.016667000004</c:v>
                </c:pt>
                <c:pt idx="17145">
                  <c:v>41150.017361999999</c:v>
                </c:pt>
                <c:pt idx="17146">
                  <c:v>41150.018056000001</c:v>
                </c:pt>
                <c:pt idx="17147">
                  <c:v>41150.018750000003</c:v>
                </c:pt>
                <c:pt idx="17148">
                  <c:v>41150.019444999998</c:v>
                </c:pt>
                <c:pt idx="17149">
                  <c:v>41150.020139</c:v>
                </c:pt>
                <c:pt idx="17150">
                  <c:v>41150.020834000003</c:v>
                </c:pt>
                <c:pt idx="17151">
                  <c:v>41150.021527999997</c:v>
                </c:pt>
                <c:pt idx="17152">
                  <c:v>41150.022223</c:v>
                </c:pt>
                <c:pt idx="17153">
                  <c:v>41150.022917000002</c:v>
                </c:pt>
                <c:pt idx="17154">
                  <c:v>41150.023611999997</c:v>
                </c:pt>
                <c:pt idx="17155">
                  <c:v>41150.024305999999</c:v>
                </c:pt>
                <c:pt idx="17156">
                  <c:v>41150.025000000001</c:v>
                </c:pt>
                <c:pt idx="17157">
                  <c:v>41150.025694999997</c:v>
                </c:pt>
                <c:pt idx="17158">
                  <c:v>41150.026388999999</c:v>
                </c:pt>
                <c:pt idx="17159">
                  <c:v>41150.027084000001</c:v>
                </c:pt>
                <c:pt idx="17160">
                  <c:v>41150.027778000003</c:v>
                </c:pt>
                <c:pt idx="17161">
                  <c:v>41150.028472999998</c:v>
                </c:pt>
                <c:pt idx="17162">
                  <c:v>41150.029167000001</c:v>
                </c:pt>
                <c:pt idx="17163">
                  <c:v>41150.029862000003</c:v>
                </c:pt>
                <c:pt idx="17164">
                  <c:v>41150.030555999998</c:v>
                </c:pt>
                <c:pt idx="17165">
                  <c:v>41150.03125</c:v>
                </c:pt>
                <c:pt idx="17166">
                  <c:v>41150.031945000002</c:v>
                </c:pt>
                <c:pt idx="17167">
                  <c:v>41150.032638999997</c:v>
                </c:pt>
                <c:pt idx="17168">
                  <c:v>41150.033334</c:v>
                </c:pt>
                <c:pt idx="17169">
                  <c:v>41150.034028000002</c:v>
                </c:pt>
                <c:pt idx="17170">
                  <c:v>41150.034722999997</c:v>
                </c:pt>
                <c:pt idx="17171">
                  <c:v>41150.035416999999</c:v>
                </c:pt>
                <c:pt idx="17172">
                  <c:v>41150.036112000002</c:v>
                </c:pt>
                <c:pt idx="17173">
                  <c:v>41150.036805999996</c:v>
                </c:pt>
                <c:pt idx="17174">
                  <c:v>41150.037499999999</c:v>
                </c:pt>
                <c:pt idx="17175">
                  <c:v>41150.038195000001</c:v>
                </c:pt>
                <c:pt idx="17176">
                  <c:v>41150.038889000003</c:v>
                </c:pt>
                <c:pt idx="17177">
                  <c:v>41150.039583999998</c:v>
                </c:pt>
                <c:pt idx="17178">
                  <c:v>41150.040278</c:v>
                </c:pt>
                <c:pt idx="17179">
                  <c:v>41150.040973000003</c:v>
                </c:pt>
                <c:pt idx="17180">
                  <c:v>41150.041666999998</c:v>
                </c:pt>
                <c:pt idx="17181">
                  <c:v>41150.042362</c:v>
                </c:pt>
                <c:pt idx="17182">
                  <c:v>41150.043056000002</c:v>
                </c:pt>
                <c:pt idx="17183">
                  <c:v>41150.043749999997</c:v>
                </c:pt>
                <c:pt idx="17184">
                  <c:v>41150.044445</c:v>
                </c:pt>
                <c:pt idx="17185">
                  <c:v>41150.045139000002</c:v>
                </c:pt>
                <c:pt idx="17186">
                  <c:v>41150.045833999997</c:v>
                </c:pt>
                <c:pt idx="17187">
                  <c:v>41150.046527999999</c:v>
                </c:pt>
                <c:pt idx="17188">
                  <c:v>41150.047223000001</c:v>
                </c:pt>
                <c:pt idx="17189">
                  <c:v>41150.047917000004</c:v>
                </c:pt>
                <c:pt idx="17190">
                  <c:v>41150.048611999999</c:v>
                </c:pt>
                <c:pt idx="17191">
                  <c:v>41150.049306000001</c:v>
                </c:pt>
                <c:pt idx="17192">
                  <c:v>41150.050000000003</c:v>
                </c:pt>
                <c:pt idx="17193">
                  <c:v>41150.050694999998</c:v>
                </c:pt>
                <c:pt idx="17194">
                  <c:v>41150.051389</c:v>
                </c:pt>
                <c:pt idx="17195">
                  <c:v>41150.052084000003</c:v>
                </c:pt>
                <c:pt idx="17196">
                  <c:v>41150.052777999997</c:v>
                </c:pt>
                <c:pt idx="17197">
                  <c:v>41150.053473</c:v>
                </c:pt>
                <c:pt idx="17198">
                  <c:v>41150.054167000002</c:v>
                </c:pt>
                <c:pt idx="17199">
                  <c:v>41150.054861999997</c:v>
                </c:pt>
                <c:pt idx="17200">
                  <c:v>41150.055555999999</c:v>
                </c:pt>
                <c:pt idx="17201">
                  <c:v>41150.056250000001</c:v>
                </c:pt>
                <c:pt idx="17202">
                  <c:v>41150.056944999997</c:v>
                </c:pt>
                <c:pt idx="17203">
                  <c:v>41150.057638999999</c:v>
                </c:pt>
                <c:pt idx="17204">
                  <c:v>41150.058334000001</c:v>
                </c:pt>
                <c:pt idx="17205">
                  <c:v>41150.059028000003</c:v>
                </c:pt>
                <c:pt idx="17206">
                  <c:v>41150.059722999998</c:v>
                </c:pt>
                <c:pt idx="17207">
                  <c:v>41150.060417000001</c:v>
                </c:pt>
                <c:pt idx="17208">
                  <c:v>41150.061112000003</c:v>
                </c:pt>
                <c:pt idx="17209">
                  <c:v>41150.061805999998</c:v>
                </c:pt>
                <c:pt idx="17210">
                  <c:v>41150.0625</c:v>
                </c:pt>
                <c:pt idx="17211">
                  <c:v>41150.063195000002</c:v>
                </c:pt>
                <c:pt idx="17212">
                  <c:v>41150.063888999997</c:v>
                </c:pt>
                <c:pt idx="17213">
                  <c:v>41150.064584</c:v>
                </c:pt>
                <c:pt idx="17214">
                  <c:v>41150.065278000002</c:v>
                </c:pt>
                <c:pt idx="17215">
                  <c:v>41150.065972999997</c:v>
                </c:pt>
                <c:pt idx="17216">
                  <c:v>41150.066666999999</c:v>
                </c:pt>
                <c:pt idx="17217">
                  <c:v>41150.067362000002</c:v>
                </c:pt>
                <c:pt idx="17218">
                  <c:v>41150.068055999996</c:v>
                </c:pt>
                <c:pt idx="17219">
                  <c:v>41150.068749999999</c:v>
                </c:pt>
                <c:pt idx="17220">
                  <c:v>41150.069445000001</c:v>
                </c:pt>
                <c:pt idx="17221">
                  <c:v>41150.070139000003</c:v>
                </c:pt>
                <c:pt idx="17222">
                  <c:v>41150.070833999998</c:v>
                </c:pt>
                <c:pt idx="17223">
                  <c:v>41150.071528</c:v>
                </c:pt>
                <c:pt idx="17224">
                  <c:v>41150.072223000003</c:v>
                </c:pt>
                <c:pt idx="17225">
                  <c:v>41150.072916999998</c:v>
                </c:pt>
                <c:pt idx="17226">
                  <c:v>41150.073612</c:v>
                </c:pt>
                <c:pt idx="17227">
                  <c:v>41150.074306000002</c:v>
                </c:pt>
                <c:pt idx="17228">
                  <c:v>41150.074999999997</c:v>
                </c:pt>
                <c:pt idx="17229">
                  <c:v>41150.075695</c:v>
                </c:pt>
                <c:pt idx="17230">
                  <c:v>41150.076389000002</c:v>
                </c:pt>
                <c:pt idx="17231">
                  <c:v>41150.077083999997</c:v>
                </c:pt>
                <c:pt idx="17232">
                  <c:v>41150.077777999999</c:v>
                </c:pt>
                <c:pt idx="17233">
                  <c:v>41150.078473000001</c:v>
                </c:pt>
                <c:pt idx="17234">
                  <c:v>41150.079167000004</c:v>
                </c:pt>
                <c:pt idx="17235">
                  <c:v>41150.079861999999</c:v>
                </c:pt>
                <c:pt idx="17236">
                  <c:v>41150.080556000001</c:v>
                </c:pt>
                <c:pt idx="17237">
                  <c:v>41150.081250000003</c:v>
                </c:pt>
                <c:pt idx="17238">
                  <c:v>41150.081944999998</c:v>
                </c:pt>
                <c:pt idx="17239">
                  <c:v>41150.082639</c:v>
                </c:pt>
                <c:pt idx="17240">
                  <c:v>41150.083334000003</c:v>
                </c:pt>
                <c:pt idx="17241">
                  <c:v>41150.084027999997</c:v>
                </c:pt>
                <c:pt idx="17242">
                  <c:v>41150.084723</c:v>
                </c:pt>
                <c:pt idx="17243">
                  <c:v>41150.085417000002</c:v>
                </c:pt>
                <c:pt idx="17244">
                  <c:v>41150.086111999997</c:v>
                </c:pt>
                <c:pt idx="17245">
                  <c:v>41150.086805999999</c:v>
                </c:pt>
                <c:pt idx="17246">
                  <c:v>41150.087500000001</c:v>
                </c:pt>
                <c:pt idx="17247">
                  <c:v>41150.088194999997</c:v>
                </c:pt>
                <c:pt idx="17248">
                  <c:v>41150.088888999999</c:v>
                </c:pt>
                <c:pt idx="17249">
                  <c:v>41150.089584000001</c:v>
                </c:pt>
                <c:pt idx="17250">
                  <c:v>41150.090278000003</c:v>
                </c:pt>
                <c:pt idx="17251">
                  <c:v>41150.090972999998</c:v>
                </c:pt>
                <c:pt idx="17252">
                  <c:v>41150.091667000001</c:v>
                </c:pt>
                <c:pt idx="17253">
                  <c:v>41150.092362000003</c:v>
                </c:pt>
                <c:pt idx="17254">
                  <c:v>41150.093055999998</c:v>
                </c:pt>
                <c:pt idx="17255">
                  <c:v>41150.09375</c:v>
                </c:pt>
                <c:pt idx="17256">
                  <c:v>41150.094445000002</c:v>
                </c:pt>
                <c:pt idx="17257">
                  <c:v>41150.095138999997</c:v>
                </c:pt>
                <c:pt idx="17258">
                  <c:v>41150.095834</c:v>
                </c:pt>
                <c:pt idx="17259">
                  <c:v>41150.096528000002</c:v>
                </c:pt>
                <c:pt idx="17260">
                  <c:v>41150.097222999997</c:v>
                </c:pt>
                <c:pt idx="17261">
                  <c:v>41150.097916999999</c:v>
                </c:pt>
                <c:pt idx="17262">
                  <c:v>41150.098612000002</c:v>
                </c:pt>
                <c:pt idx="17263">
                  <c:v>41150.099305999996</c:v>
                </c:pt>
                <c:pt idx="17264">
                  <c:v>41150.1</c:v>
                </c:pt>
                <c:pt idx="17265">
                  <c:v>41150.100695000001</c:v>
                </c:pt>
                <c:pt idx="17266">
                  <c:v>41150.101389000003</c:v>
                </c:pt>
                <c:pt idx="17267">
                  <c:v>41150.102083999998</c:v>
                </c:pt>
                <c:pt idx="17268">
                  <c:v>41150.102778</c:v>
                </c:pt>
                <c:pt idx="17269">
                  <c:v>41150.103473000003</c:v>
                </c:pt>
                <c:pt idx="17270">
                  <c:v>41150.104166999998</c:v>
                </c:pt>
                <c:pt idx="17271">
                  <c:v>41150.104862</c:v>
                </c:pt>
                <c:pt idx="17272">
                  <c:v>41150.105556000002</c:v>
                </c:pt>
                <c:pt idx="17273">
                  <c:v>41150.106249999997</c:v>
                </c:pt>
                <c:pt idx="17274">
                  <c:v>41150.106945</c:v>
                </c:pt>
                <c:pt idx="17275">
                  <c:v>41150.107639000002</c:v>
                </c:pt>
                <c:pt idx="17276">
                  <c:v>41150.108333999997</c:v>
                </c:pt>
                <c:pt idx="17277">
                  <c:v>41150.109027999999</c:v>
                </c:pt>
                <c:pt idx="17278">
                  <c:v>41150.109723000001</c:v>
                </c:pt>
                <c:pt idx="17279">
                  <c:v>41150.110417000004</c:v>
                </c:pt>
                <c:pt idx="17280">
                  <c:v>41150.111111999999</c:v>
                </c:pt>
                <c:pt idx="17281">
                  <c:v>41150.111806000001</c:v>
                </c:pt>
                <c:pt idx="17282">
                  <c:v>41150.112500000003</c:v>
                </c:pt>
                <c:pt idx="17283">
                  <c:v>41150.113194999998</c:v>
                </c:pt>
                <c:pt idx="17284">
                  <c:v>41150.113889</c:v>
                </c:pt>
                <c:pt idx="17285">
                  <c:v>41150.114584000003</c:v>
                </c:pt>
                <c:pt idx="17286">
                  <c:v>41150.115277999997</c:v>
                </c:pt>
                <c:pt idx="17287">
                  <c:v>41150.115973</c:v>
                </c:pt>
                <c:pt idx="17288">
                  <c:v>41150.116667000002</c:v>
                </c:pt>
                <c:pt idx="17289">
                  <c:v>41150.117361999997</c:v>
                </c:pt>
                <c:pt idx="17290">
                  <c:v>41150.118055999999</c:v>
                </c:pt>
                <c:pt idx="17291">
                  <c:v>41150.118750000001</c:v>
                </c:pt>
                <c:pt idx="17292">
                  <c:v>41150.119444999997</c:v>
                </c:pt>
                <c:pt idx="17293">
                  <c:v>41150.120138999999</c:v>
                </c:pt>
                <c:pt idx="17294">
                  <c:v>41150.120834000001</c:v>
                </c:pt>
                <c:pt idx="17295">
                  <c:v>41150.121528000003</c:v>
                </c:pt>
                <c:pt idx="17296">
                  <c:v>41150.122222999998</c:v>
                </c:pt>
                <c:pt idx="17297">
                  <c:v>41150.122917000001</c:v>
                </c:pt>
                <c:pt idx="17298">
                  <c:v>41150.123612000003</c:v>
                </c:pt>
                <c:pt idx="17299">
                  <c:v>41150.124305999998</c:v>
                </c:pt>
                <c:pt idx="17300">
                  <c:v>41150.125</c:v>
                </c:pt>
                <c:pt idx="17301">
                  <c:v>41150.125695000002</c:v>
                </c:pt>
                <c:pt idx="17302">
                  <c:v>41150.126388999997</c:v>
                </c:pt>
                <c:pt idx="17303">
                  <c:v>41150.127084</c:v>
                </c:pt>
                <c:pt idx="17304">
                  <c:v>41150.127778000002</c:v>
                </c:pt>
                <c:pt idx="17305">
                  <c:v>41150.128472999997</c:v>
                </c:pt>
                <c:pt idx="17306">
                  <c:v>41150.129166999999</c:v>
                </c:pt>
                <c:pt idx="17307">
                  <c:v>41150.129862000002</c:v>
                </c:pt>
                <c:pt idx="17308">
                  <c:v>41150.130555999996</c:v>
                </c:pt>
                <c:pt idx="17309">
                  <c:v>41150.131249999999</c:v>
                </c:pt>
                <c:pt idx="17310">
                  <c:v>41150.131945000001</c:v>
                </c:pt>
                <c:pt idx="17311">
                  <c:v>41150.132639000003</c:v>
                </c:pt>
                <c:pt idx="17312">
                  <c:v>41150.133333999998</c:v>
                </c:pt>
                <c:pt idx="17313">
                  <c:v>41150.134028</c:v>
                </c:pt>
                <c:pt idx="17314">
                  <c:v>41150.134723000003</c:v>
                </c:pt>
                <c:pt idx="17315">
                  <c:v>41150.135416999998</c:v>
                </c:pt>
                <c:pt idx="17316">
                  <c:v>41150.136112</c:v>
                </c:pt>
                <c:pt idx="17317">
                  <c:v>41150.136806000002</c:v>
                </c:pt>
                <c:pt idx="17318">
                  <c:v>41150.137499999997</c:v>
                </c:pt>
                <c:pt idx="17319">
                  <c:v>41150.138195</c:v>
                </c:pt>
                <c:pt idx="17320">
                  <c:v>41150.138889000002</c:v>
                </c:pt>
                <c:pt idx="17321">
                  <c:v>41150.139583999997</c:v>
                </c:pt>
                <c:pt idx="17322">
                  <c:v>41150.140277999999</c:v>
                </c:pt>
                <c:pt idx="17323">
                  <c:v>41150.140973000001</c:v>
                </c:pt>
                <c:pt idx="17324">
                  <c:v>41150.141667000004</c:v>
                </c:pt>
                <c:pt idx="17325">
                  <c:v>41150.142361999999</c:v>
                </c:pt>
                <c:pt idx="17326">
                  <c:v>41150.143056000001</c:v>
                </c:pt>
                <c:pt idx="17327">
                  <c:v>41150.143750000003</c:v>
                </c:pt>
                <c:pt idx="17328">
                  <c:v>41150.144444999998</c:v>
                </c:pt>
                <c:pt idx="17329">
                  <c:v>41150.145139</c:v>
                </c:pt>
                <c:pt idx="17330">
                  <c:v>41150.145834000003</c:v>
                </c:pt>
                <c:pt idx="17331">
                  <c:v>41150.146527999997</c:v>
                </c:pt>
                <c:pt idx="17332">
                  <c:v>41150.147223</c:v>
                </c:pt>
                <c:pt idx="17333">
                  <c:v>41150.147917000002</c:v>
                </c:pt>
                <c:pt idx="17334">
                  <c:v>41150.148611999997</c:v>
                </c:pt>
                <c:pt idx="17335">
                  <c:v>41150.149305999999</c:v>
                </c:pt>
                <c:pt idx="17336">
                  <c:v>41150.15</c:v>
                </c:pt>
                <c:pt idx="17337">
                  <c:v>41150.150694999997</c:v>
                </c:pt>
                <c:pt idx="17338">
                  <c:v>41150.151388999999</c:v>
                </c:pt>
                <c:pt idx="17339">
                  <c:v>41150.152084000001</c:v>
                </c:pt>
                <c:pt idx="17340">
                  <c:v>41150.152778000003</c:v>
                </c:pt>
                <c:pt idx="17341">
                  <c:v>41150.153472999998</c:v>
                </c:pt>
                <c:pt idx="17342">
                  <c:v>41150.154167000001</c:v>
                </c:pt>
                <c:pt idx="17343">
                  <c:v>41150.154862000003</c:v>
                </c:pt>
                <c:pt idx="17344">
                  <c:v>41150.155555999998</c:v>
                </c:pt>
                <c:pt idx="17345">
                  <c:v>41150.15625</c:v>
                </c:pt>
                <c:pt idx="17346">
                  <c:v>41150.156945000002</c:v>
                </c:pt>
                <c:pt idx="17347">
                  <c:v>41150.157638999997</c:v>
                </c:pt>
                <c:pt idx="17348">
                  <c:v>41150.158334</c:v>
                </c:pt>
                <c:pt idx="17349">
                  <c:v>41150.159028000002</c:v>
                </c:pt>
                <c:pt idx="17350">
                  <c:v>41150.159722999997</c:v>
                </c:pt>
                <c:pt idx="17351">
                  <c:v>41150.160416999999</c:v>
                </c:pt>
                <c:pt idx="17352">
                  <c:v>41150.161112000002</c:v>
                </c:pt>
                <c:pt idx="17353">
                  <c:v>41150.161805999996</c:v>
                </c:pt>
                <c:pt idx="17354">
                  <c:v>41150.162499999999</c:v>
                </c:pt>
                <c:pt idx="17355">
                  <c:v>41150.163195000001</c:v>
                </c:pt>
                <c:pt idx="17356">
                  <c:v>41150.163889000003</c:v>
                </c:pt>
                <c:pt idx="17357">
                  <c:v>41150.164583999998</c:v>
                </c:pt>
                <c:pt idx="17358">
                  <c:v>41150.165278</c:v>
                </c:pt>
                <c:pt idx="17359">
                  <c:v>41150.165973000003</c:v>
                </c:pt>
                <c:pt idx="17360">
                  <c:v>41150.166666999998</c:v>
                </c:pt>
                <c:pt idx="17361">
                  <c:v>41150.167362</c:v>
                </c:pt>
                <c:pt idx="17362">
                  <c:v>41150.168056000002</c:v>
                </c:pt>
                <c:pt idx="17363">
                  <c:v>41150.168749999997</c:v>
                </c:pt>
                <c:pt idx="17364">
                  <c:v>41150.169445</c:v>
                </c:pt>
                <c:pt idx="17365">
                  <c:v>41150.170139000002</c:v>
                </c:pt>
                <c:pt idx="17366">
                  <c:v>41150.170833999997</c:v>
                </c:pt>
                <c:pt idx="17367">
                  <c:v>41150.171527999999</c:v>
                </c:pt>
                <c:pt idx="17368">
                  <c:v>41150.172223000001</c:v>
                </c:pt>
                <c:pt idx="17369">
                  <c:v>41150.172917000004</c:v>
                </c:pt>
                <c:pt idx="17370">
                  <c:v>41150.173611999999</c:v>
                </c:pt>
                <c:pt idx="17371">
                  <c:v>41150.174306000001</c:v>
                </c:pt>
                <c:pt idx="17372">
                  <c:v>41150.175000000003</c:v>
                </c:pt>
                <c:pt idx="17373">
                  <c:v>41150.175694999998</c:v>
                </c:pt>
                <c:pt idx="17374">
                  <c:v>41150.176389</c:v>
                </c:pt>
                <c:pt idx="17375">
                  <c:v>41150.177084000003</c:v>
                </c:pt>
                <c:pt idx="17376">
                  <c:v>41150.177777999997</c:v>
                </c:pt>
                <c:pt idx="17377">
                  <c:v>41150.178473</c:v>
                </c:pt>
                <c:pt idx="17378">
                  <c:v>41150.179167000002</c:v>
                </c:pt>
                <c:pt idx="17379">
                  <c:v>41150.179861999997</c:v>
                </c:pt>
                <c:pt idx="17380">
                  <c:v>41150.180555999999</c:v>
                </c:pt>
                <c:pt idx="17381">
                  <c:v>41150.181250000001</c:v>
                </c:pt>
                <c:pt idx="17382">
                  <c:v>41150.181944999997</c:v>
                </c:pt>
                <c:pt idx="17383">
                  <c:v>41150.182638999999</c:v>
                </c:pt>
                <c:pt idx="17384">
                  <c:v>41150.183334000001</c:v>
                </c:pt>
                <c:pt idx="17385">
                  <c:v>41150.184028000003</c:v>
                </c:pt>
                <c:pt idx="17386">
                  <c:v>41150.184722999998</c:v>
                </c:pt>
                <c:pt idx="17387">
                  <c:v>41150.185417000001</c:v>
                </c:pt>
                <c:pt idx="17388">
                  <c:v>41150.186112000003</c:v>
                </c:pt>
                <c:pt idx="17389">
                  <c:v>41150.186805999998</c:v>
                </c:pt>
                <c:pt idx="17390">
                  <c:v>41150.1875</c:v>
                </c:pt>
                <c:pt idx="17391">
                  <c:v>41150.188195000002</c:v>
                </c:pt>
                <c:pt idx="17392">
                  <c:v>41150.188888999997</c:v>
                </c:pt>
                <c:pt idx="17393">
                  <c:v>41150.189584</c:v>
                </c:pt>
                <c:pt idx="17394">
                  <c:v>41150.190278000002</c:v>
                </c:pt>
                <c:pt idx="17395">
                  <c:v>41150.190972999997</c:v>
                </c:pt>
                <c:pt idx="17396">
                  <c:v>41150.191666999999</c:v>
                </c:pt>
                <c:pt idx="17397">
                  <c:v>41150.192362000002</c:v>
                </c:pt>
                <c:pt idx="17398">
                  <c:v>41150.193055999996</c:v>
                </c:pt>
                <c:pt idx="17399">
                  <c:v>41150.193749999999</c:v>
                </c:pt>
                <c:pt idx="17400">
                  <c:v>41150.194445000001</c:v>
                </c:pt>
                <c:pt idx="17401">
                  <c:v>41150.195139000003</c:v>
                </c:pt>
                <c:pt idx="17402">
                  <c:v>41150.195833999998</c:v>
                </c:pt>
                <c:pt idx="17403">
                  <c:v>41150.196528</c:v>
                </c:pt>
                <c:pt idx="17404">
                  <c:v>41150.197223000003</c:v>
                </c:pt>
                <c:pt idx="17405">
                  <c:v>41150.197916999998</c:v>
                </c:pt>
                <c:pt idx="17406">
                  <c:v>41150.198612</c:v>
                </c:pt>
                <c:pt idx="17407">
                  <c:v>41150.199306000002</c:v>
                </c:pt>
                <c:pt idx="17408">
                  <c:v>41150.199999999997</c:v>
                </c:pt>
                <c:pt idx="17409">
                  <c:v>41150.200695</c:v>
                </c:pt>
                <c:pt idx="17410">
                  <c:v>41150.201389000002</c:v>
                </c:pt>
                <c:pt idx="17411">
                  <c:v>41150.202083999997</c:v>
                </c:pt>
                <c:pt idx="17412">
                  <c:v>41150.202777999999</c:v>
                </c:pt>
                <c:pt idx="17413">
                  <c:v>41150.203473000001</c:v>
                </c:pt>
                <c:pt idx="17414">
                  <c:v>41150.204167000004</c:v>
                </c:pt>
                <c:pt idx="17415">
                  <c:v>41150.204861999999</c:v>
                </c:pt>
                <c:pt idx="17416">
                  <c:v>41150.205556000001</c:v>
                </c:pt>
                <c:pt idx="17417">
                  <c:v>41150.206250000003</c:v>
                </c:pt>
                <c:pt idx="17418">
                  <c:v>41150.206944999998</c:v>
                </c:pt>
                <c:pt idx="17419">
                  <c:v>41150.207639</c:v>
                </c:pt>
                <c:pt idx="17420">
                  <c:v>41150.208334000003</c:v>
                </c:pt>
                <c:pt idx="17421">
                  <c:v>41150.209027999997</c:v>
                </c:pt>
                <c:pt idx="17422">
                  <c:v>41150.209723</c:v>
                </c:pt>
                <c:pt idx="17423">
                  <c:v>41150.210417000002</c:v>
                </c:pt>
                <c:pt idx="17424">
                  <c:v>41150.211111999997</c:v>
                </c:pt>
                <c:pt idx="17425">
                  <c:v>41150.211805999999</c:v>
                </c:pt>
                <c:pt idx="17426">
                  <c:v>41150.212500000001</c:v>
                </c:pt>
                <c:pt idx="17427">
                  <c:v>41150.213194999997</c:v>
                </c:pt>
                <c:pt idx="17428">
                  <c:v>41150.213888999999</c:v>
                </c:pt>
                <c:pt idx="17429">
                  <c:v>41150.214584000001</c:v>
                </c:pt>
                <c:pt idx="17430">
                  <c:v>41150.215278000003</c:v>
                </c:pt>
                <c:pt idx="17431">
                  <c:v>41150.215972999998</c:v>
                </c:pt>
                <c:pt idx="17432">
                  <c:v>41150.216667000001</c:v>
                </c:pt>
                <c:pt idx="17433">
                  <c:v>41150.217362000003</c:v>
                </c:pt>
                <c:pt idx="17434">
                  <c:v>41150.218055999998</c:v>
                </c:pt>
                <c:pt idx="17435">
                  <c:v>41150.21875</c:v>
                </c:pt>
                <c:pt idx="17436">
                  <c:v>41150.219445000002</c:v>
                </c:pt>
                <c:pt idx="17437">
                  <c:v>41150.220138999997</c:v>
                </c:pt>
                <c:pt idx="17438">
                  <c:v>41150.220834</c:v>
                </c:pt>
                <c:pt idx="17439">
                  <c:v>41150.221528000002</c:v>
                </c:pt>
                <c:pt idx="17440">
                  <c:v>41150.222222999997</c:v>
                </c:pt>
                <c:pt idx="17441">
                  <c:v>41150.222916999999</c:v>
                </c:pt>
                <c:pt idx="17442">
                  <c:v>41150.223612000002</c:v>
                </c:pt>
                <c:pt idx="17443">
                  <c:v>41150.224305999996</c:v>
                </c:pt>
                <c:pt idx="17444">
                  <c:v>41150.224999999999</c:v>
                </c:pt>
                <c:pt idx="17445">
                  <c:v>41150.225695000001</c:v>
                </c:pt>
                <c:pt idx="17446">
                  <c:v>41150.226389000003</c:v>
                </c:pt>
                <c:pt idx="17447">
                  <c:v>41150.227083999998</c:v>
                </c:pt>
                <c:pt idx="17448">
                  <c:v>41150.227778</c:v>
                </c:pt>
                <c:pt idx="17449">
                  <c:v>41150.228473000003</c:v>
                </c:pt>
                <c:pt idx="17450">
                  <c:v>41150.229166999998</c:v>
                </c:pt>
                <c:pt idx="17451">
                  <c:v>41150.229862</c:v>
                </c:pt>
                <c:pt idx="17452">
                  <c:v>41150.230556000002</c:v>
                </c:pt>
                <c:pt idx="17453">
                  <c:v>41150.231249999997</c:v>
                </c:pt>
                <c:pt idx="17454">
                  <c:v>41150.231945</c:v>
                </c:pt>
                <c:pt idx="17455">
                  <c:v>41150.232639000002</c:v>
                </c:pt>
                <c:pt idx="17456">
                  <c:v>41150.233333999997</c:v>
                </c:pt>
                <c:pt idx="17457">
                  <c:v>41150.234027999999</c:v>
                </c:pt>
                <c:pt idx="17458">
                  <c:v>41150.234723000001</c:v>
                </c:pt>
                <c:pt idx="17459">
                  <c:v>41150.235417000004</c:v>
                </c:pt>
                <c:pt idx="17460">
                  <c:v>41150.236111999999</c:v>
                </c:pt>
                <c:pt idx="17461">
                  <c:v>41150.236806000001</c:v>
                </c:pt>
                <c:pt idx="17462">
                  <c:v>41150.237500000003</c:v>
                </c:pt>
                <c:pt idx="17463">
                  <c:v>41150.238194999998</c:v>
                </c:pt>
                <c:pt idx="17464">
                  <c:v>41150.238889</c:v>
                </c:pt>
                <c:pt idx="17465">
                  <c:v>41150.239584000003</c:v>
                </c:pt>
                <c:pt idx="17466">
                  <c:v>41150.240277999997</c:v>
                </c:pt>
                <c:pt idx="17467">
                  <c:v>41150.240973</c:v>
                </c:pt>
                <c:pt idx="17468">
                  <c:v>41150.241667000002</c:v>
                </c:pt>
                <c:pt idx="17469">
                  <c:v>41150.242361999997</c:v>
                </c:pt>
                <c:pt idx="17470">
                  <c:v>41150.243055999999</c:v>
                </c:pt>
                <c:pt idx="17471">
                  <c:v>41150.243750000001</c:v>
                </c:pt>
                <c:pt idx="17472">
                  <c:v>41150.244444999997</c:v>
                </c:pt>
                <c:pt idx="17473">
                  <c:v>41150.245138999999</c:v>
                </c:pt>
                <c:pt idx="17474">
                  <c:v>41150.245834000001</c:v>
                </c:pt>
                <c:pt idx="17475">
                  <c:v>41150.246528000003</c:v>
                </c:pt>
                <c:pt idx="17476">
                  <c:v>41150.247222999998</c:v>
                </c:pt>
                <c:pt idx="17477">
                  <c:v>41150.247917000001</c:v>
                </c:pt>
                <c:pt idx="17478">
                  <c:v>41150.248612000003</c:v>
                </c:pt>
                <c:pt idx="17479">
                  <c:v>41150.249305999998</c:v>
                </c:pt>
                <c:pt idx="17480">
                  <c:v>41150.25</c:v>
                </c:pt>
                <c:pt idx="17481">
                  <c:v>41150.250695000002</c:v>
                </c:pt>
                <c:pt idx="17482">
                  <c:v>41150.251388999997</c:v>
                </c:pt>
                <c:pt idx="17483">
                  <c:v>41150.252084</c:v>
                </c:pt>
                <c:pt idx="17484">
                  <c:v>41150.252778000002</c:v>
                </c:pt>
                <c:pt idx="17485">
                  <c:v>41150.253472999997</c:v>
                </c:pt>
                <c:pt idx="17486">
                  <c:v>41150.254166999999</c:v>
                </c:pt>
                <c:pt idx="17487">
                  <c:v>41150.254862000002</c:v>
                </c:pt>
                <c:pt idx="17488">
                  <c:v>41150.255555999996</c:v>
                </c:pt>
                <c:pt idx="17489">
                  <c:v>41150.256249999999</c:v>
                </c:pt>
                <c:pt idx="17490">
                  <c:v>41150.256945000001</c:v>
                </c:pt>
                <c:pt idx="17491">
                  <c:v>41150.257639000003</c:v>
                </c:pt>
                <c:pt idx="17492">
                  <c:v>41150.258333999998</c:v>
                </c:pt>
                <c:pt idx="17493">
                  <c:v>41150.259028</c:v>
                </c:pt>
                <c:pt idx="17494">
                  <c:v>41150.259723000003</c:v>
                </c:pt>
                <c:pt idx="17495">
                  <c:v>41150.260416999998</c:v>
                </c:pt>
                <c:pt idx="17496">
                  <c:v>41150.261112</c:v>
                </c:pt>
                <c:pt idx="17497">
                  <c:v>41150.261806000002</c:v>
                </c:pt>
                <c:pt idx="17498">
                  <c:v>41150.262499999997</c:v>
                </c:pt>
                <c:pt idx="17499">
                  <c:v>41150.263195</c:v>
                </c:pt>
                <c:pt idx="17500">
                  <c:v>41150.263889000002</c:v>
                </c:pt>
                <c:pt idx="17501">
                  <c:v>41150.264583999997</c:v>
                </c:pt>
                <c:pt idx="17502">
                  <c:v>41150.265277999999</c:v>
                </c:pt>
                <c:pt idx="17503">
                  <c:v>41150.265973000001</c:v>
                </c:pt>
                <c:pt idx="17504">
                  <c:v>41150.266667000004</c:v>
                </c:pt>
                <c:pt idx="17505">
                  <c:v>41150.267361999999</c:v>
                </c:pt>
                <c:pt idx="17506">
                  <c:v>41150.268056000001</c:v>
                </c:pt>
                <c:pt idx="17507">
                  <c:v>41150.268750000003</c:v>
                </c:pt>
                <c:pt idx="17508">
                  <c:v>41150.269444999998</c:v>
                </c:pt>
                <c:pt idx="17509">
                  <c:v>41150.270139</c:v>
                </c:pt>
                <c:pt idx="17510">
                  <c:v>41150.270834000003</c:v>
                </c:pt>
                <c:pt idx="17511">
                  <c:v>41150.271527999997</c:v>
                </c:pt>
                <c:pt idx="17512">
                  <c:v>41150.272223</c:v>
                </c:pt>
                <c:pt idx="17513">
                  <c:v>41150.272917000002</c:v>
                </c:pt>
                <c:pt idx="17514">
                  <c:v>41150.273611999997</c:v>
                </c:pt>
                <c:pt idx="17515">
                  <c:v>41150.274305999999</c:v>
                </c:pt>
                <c:pt idx="17516">
                  <c:v>41150.275000000001</c:v>
                </c:pt>
                <c:pt idx="17517">
                  <c:v>41150.275694999997</c:v>
                </c:pt>
                <c:pt idx="17518">
                  <c:v>41150.276388999999</c:v>
                </c:pt>
                <c:pt idx="17519">
                  <c:v>41150.277084000001</c:v>
                </c:pt>
                <c:pt idx="17520">
                  <c:v>41150.277778000003</c:v>
                </c:pt>
                <c:pt idx="17521">
                  <c:v>41150.278472999998</c:v>
                </c:pt>
                <c:pt idx="17522">
                  <c:v>41150.279167000001</c:v>
                </c:pt>
                <c:pt idx="17523">
                  <c:v>41150.279862000003</c:v>
                </c:pt>
                <c:pt idx="17524">
                  <c:v>41150.280555999998</c:v>
                </c:pt>
                <c:pt idx="17525">
                  <c:v>41150.28125</c:v>
                </c:pt>
                <c:pt idx="17526">
                  <c:v>41150.281945000002</c:v>
                </c:pt>
                <c:pt idx="17527">
                  <c:v>41150.282638999997</c:v>
                </c:pt>
                <c:pt idx="17528">
                  <c:v>41150.283334</c:v>
                </c:pt>
                <c:pt idx="17529">
                  <c:v>41150.284028000002</c:v>
                </c:pt>
                <c:pt idx="17530">
                  <c:v>41150.284722999997</c:v>
                </c:pt>
                <c:pt idx="17531">
                  <c:v>41150.285416999999</c:v>
                </c:pt>
                <c:pt idx="17532">
                  <c:v>41150.286112000002</c:v>
                </c:pt>
                <c:pt idx="17533">
                  <c:v>41150.286805999996</c:v>
                </c:pt>
                <c:pt idx="17534">
                  <c:v>41150.287499999999</c:v>
                </c:pt>
                <c:pt idx="17535">
                  <c:v>41150.288195000001</c:v>
                </c:pt>
                <c:pt idx="17536">
                  <c:v>41150.288889000003</c:v>
                </c:pt>
                <c:pt idx="17537">
                  <c:v>41150.289583999998</c:v>
                </c:pt>
                <c:pt idx="17538">
                  <c:v>41150.290278</c:v>
                </c:pt>
                <c:pt idx="17539">
                  <c:v>41150.290973000003</c:v>
                </c:pt>
                <c:pt idx="17540">
                  <c:v>41150.291666999998</c:v>
                </c:pt>
                <c:pt idx="17541">
                  <c:v>41150.292362</c:v>
                </c:pt>
                <c:pt idx="17542">
                  <c:v>41150.293056000002</c:v>
                </c:pt>
                <c:pt idx="17543">
                  <c:v>41150.293749999997</c:v>
                </c:pt>
                <c:pt idx="17544">
                  <c:v>41150.294445</c:v>
                </c:pt>
                <c:pt idx="17545">
                  <c:v>41150.295139000002</c:v>
                </c:pt>
                <c:pt idx="17546">
                  <c:v>41150.295833999997</c:v>
                </c:pt>
                <c:pt idx="17547">
                  <c:v>41150.296527999999</c:v>
                </c:pt>
                <c:pt idx="17548">
                  <c:v>41150.297223000001</c:v>
                </c:pt>
                <c:pt idx="17549">
                  <c:v>41150.297917000004</c:v>
                </c:pt>
                <c:pt idx="17550">
                  <c:v>41150.298611999999</c:v>
                </c:pt>
                <c:pt idx="17551">
                  <c:v>41150.299306000001</c:v>
                </c:pt>
                <c:pt idx="17552">
                  <c:v>41150.300000000003</c:v>
                </c:pt>
                <c:pt idx="17553">
                  <c:v>41150.300694999998</c:v>
                </c:pt>
                <c:pt idx="17554">
                  <c:v>41150.301389</c:v>
                </c:pt>
                <c:pt idx="17555">
                  <c:v>41150.302084000003</c:v>
                </c:pt>
                <c:pt idx="17556">
                  <c:v>41150.302777999997</c:v>
                </c:pt>
                <c:pt idx="17557">
                  <c:v>41150.303473</c:v>
                </c:pt>
                <c:pt idx="17558">
                  <c:v>41150.304167000002</c:v>
                </c:pt>
                <c:pt idx="17559">
                  <c:v>41150.304861999997</c:v>
                </c:pt>
                <c:pt idx="17560">
                  <c:v>41150.305555999999</c:v>
                </c:pt>
                <c:pt idx="17561">
                  <c:v>41150.306250000001</c:v>
                </c:pt>
                <c:pt idx="17562">
                  <c:v>41150.306944999997</c:v>
                </c:pt>
                <c:pt idx="17563">
                  <c:v>41150.307638999999</c:v>
                </c:pt>
                <c:pt idx="17564">
                  <c:v>41150.308334000001</c:v>
                </c:pt>
                <c:pt idx="17565">
                  <c:v>41150.309028000003</c:v>
                </c:pt>
                <c:pt idx="17566">
                  <c:v>41150.309722999998</c:v>
                </c:pt>
                <c:pt idx="17567">
                  <c:v>41150.310417000001</c:v>
                </c:pt>
                <c:pt idx="17568">
                  <c:v>41150.311112000003</c:v>
                </c:pt>
                <c:pt idx="17569">
                  <c:v>41150.311805999998</c:v>
                </c:pt>
                <c:pt idx="17570">
                  <c:v>41150.3125</c:v>
                </c:pt>
                <c:pt idx="17571">
                  <c:v>41150.313195000002</c:v>
                </c:pt>
                <c:pt idx="17572">
                  <c:v>41150.313888999997</c:v>
                </c:pt>
                <c:pt idx="17573">
                  <c:v>41150.314584</c:v>
                </c:pt>
                <c:pt idx="17574">
                  <c:v>41150.315278000002</c:v>
                </c:pt>
                <c:pt idx="17575">
                  <c:v>41150.315972999997</c:v>
                </c:pt>
                <c:pt idx="17576">
                  <c:v>41150.316666999999</c:v>
                </c:pt>
                <c:pt idx="17577">
                  <c:v>41150.317362000002</c:v>
                </c:pt>
                <c:pt idx="17578">
                  <c:v>41150.318055999996</c:v>
                </c:pt>
                <c:pt idx="17579">
                  <c:v>41150.318749999999</c:v>
                </c:pt>
                <c:pt idx="17580">
                  <c:v>41150.319445000001</c:v>
                </c:pt>
                <c:pt idx="17581">
                  <c:v>41150.320139000003</c:v>
                </c:pt>
                <c:pt idx="17582">
                  <c:v>41150.320833999998</c:v>
                </c:pt>
                <c:pt idx="17583">
                  <c:v>41150.321528</c:v>
                </c:pt>
                <c:pt idx="17584">
                  <c:v>41150.322223000003</c:v>
                </c:pt>
                <c:pt idx="17585">
                  <c:v>41150.322916999998</c:v>
                </c:pt>
                <c:pt idx="17586">
                  <c:v>41150.323612</c:v>
                </c:pt>
                <c:pt idx="17587">
                  <c:v>41150.324306000002</c:v>
                </c:pt>
                <c:pt idx="17588">
                  <c:v>41150.324999999997</c:v>
                </c:pt>
                <c:pt idx="17589">
                  <c:v>41150.325695</c:v>
                </c:pt>
                <c:pt idx="17590">
                  <c:v>41150.326389000002</c:v>
                </c:pt>
                <c:pt idx="17591">
                  <c:v>41150.327083999997</c:v>
                </c:pt>
                <c:pt idx="17592">
                  <c:v>41150.327777999999</c:v>
                </c:pt>
                <c:pt idx="17593">
                  <c:v>41150.328473000001</c:v>
                </c:pt>
                <c:pt idx="17594">
                  <c:v>41150.329167000004</c:v>
                </c:pt>
                <c:pt idx="17595">
                  <c:v>41150.329861999999</c:v>
                </c:pt>
                <c:pt idx="17596">
                  <c:v>41150.330556000001</c:v>
                </c:pt>
                <c:pt idx="17597">
                  <c:v>41150.331250000003</c:v>
                </c:pt>
                <c:pt idx="17598">
                  <c:v>41150.331944999998</c:v>
                </c:pt>
                <c:pt idx="17599">
                  <c:v>41150.332639</c:v>
                </c:pt>
                <c:pt idx="17600">
                  <c:v>41150.333334000003</c:v>
                </c:pt>
                <c:pt idx="17601">
                  <c:v>41150.334027999997</c:v>
                </c:pt>
                <c:pt idx="17602">
                  <c:v>41150.334723</c:v>
                </c:pt>
                <c:pt idx="17603">
                  <c:v>41150.335417000002</c:v>
                </c:pt>
                <c:pt idx="17604">
                  <c:v>41150.336111999997</c:v>
                </c:pt>
                <c:pt idx="17605">
                  <c:v>41150.336805999999</c:v>
                </c:pt>
                <c:pt idx="17606">
                  <c:v>41150.337500000001</c:v>
                </c:pt>
                <c:pt idx="17607">
                  <c:v>41150.338194999997</c:v>
                </c:pt>
                <c:pt idx="17608">
                  <c:v>41150.338888999999</c:v>
                </c:pt>
                <c:pt idx="17609">
                  <c:v>41150.339584000001</c:v>
                </c:pt>
                <c:pt idx="17610">
                  <c:v>41150.340278000003</c:v>
                </c:pt>
                <c:pt idx="17611">
                  <c:v>41150.340972999998</c:v>
                </c:pt>
                <c:pt idx="17612">
                  <c:v>41150.341667000001</c:v>
                </c:pt>
                <c:pt idx="17613">
                  <c:v>41150.342362000003</c:v>
                </c:pt>
                <c:pt idx="17614">
                  <c:v>41150.343055999998</c:v>
                </c:pt>
                <c:pt idx="17615">
                  <c:v>41150.34375</c:v>
                </c:pt>
                <c:pt idx="17616">
                  <c:v>41150.344445000002</c:v>
                </c:pt>
                <c:pt idx="17617">
                  <c:v>41150.345138999997</c:v>
                </c:pt>
                <c:pt idx="17618">
                  <c:v>41150.345834</c:v>
                </c:pt>
                <c:pt idx="17619">
                  <c:v>41150.346528000002</c:v>
                </c:pt>
                <c:pt idx="17620">
                  <c:v>41150.347222999997</c:v>
                </c:pt>
                <c:pt idx="17621">
                  <c:v>41150.347916999999</c:v>
                </c:pt>
                <c:pt idx="17622">
                  <c:v>41150.348612000002</c:v>
                </c:pt>
                <c:pt idx="17623">
                  <c:v>41150.349305999996</c:v>
                </c:pt>
                <c:pt idx="17624">
                  <c:v>41150.35</c:v>
                </c:pt>
                <c:pt idx="17625">
                  <c:v>41150.350695000001</c:v>
                </c:pt>
                <c:pt idx="17626">
                  <c:v>41150.351389000003</c:v>
                </c:pt>
                <c:pt idx="17627">
                  <c:v>41150.352083999998</c:v>
                </c:pt>
                <c:pt idx="17628">
                  <c:v>41150.352778</c:v>
                </c:pt>
                <c:pt idx="17629">
                  <c:v>41150.353473000003</c:v>
                </c:pt>
                <c:pt idx="17630">
                  <c:v>41150.354166999998</c:v>
                </c:pt>
                <c:pt idx="17631">
                  <c:v>41150.354862</c:v>
                </c:pt>
                <c:pt idx="17632">
                  <c:v>41150.355556000002</c:v>
                </c:pt>
                <c:pt idx="17633">
                  <c:v>41150.356249999997</c:v>
                </c:pt>
                <c:pt idx="17634">
                  <c:v>41150.356945</c:v>
                </c:pt>
                <c:pt idx="17635">
                  <c:v>41150.357639000002</c:v>
                </c:pt>
                <c:pt idx="17636">
                  <c:v>41150.358333999997</c:v>
                </c:pt>
                <c:pt idx="17637">
                  <c:v>41150.359027999999</c:v>
                </c:pt>
                <c:pt idx="17638">
                  <c:v>41150.359723000001</c:v>
                </c:pt>
                <c:pt idx="17639">
                  <c:v>41150.360417000004</c:v>
                </c:pt>
                <c:pt idx="17640">
                  <c:v>41150.361111999999</c:v>
                </c:pt>
                <c:pt idx="17641">
                  <c:v>41150.361806000001</c:v>
                </c:pt>
                <c:pt idx="17642">
                  <c:v>41150.362500000003</c:v>
                </c:pt>
                <c:pt idx="17643">
                  <c:v>41150.363194999998</c:v>
                </c:pt>
                <c:pt idx="17644">
                  <c:v>41150.363889</c:v>
                </c:pt>
                <c:pt idx="17645">
                  <c:v>41150.364584000003</c:v>
                </c:pt>
                <c:pt idx="17646">
                  <c:v>41150.365277999997</c:v>
                </c:pt>
                <c:pt idx="17647">
                  <c:v>41150.365973</c:v>
                </c:pt>
                <c:pt idx="17648">
                  <c:v>41150.366667000002</c:v>
                </c:pt>
                <c:pt idx="17649">
                  <c:v>41150.367361999997</c:v>
                </c:pt>
                <c:pt idx="17650">
                  <c:v>41150.368055999999</c:v>
                </c:pt>
                <c:pt idx="17651">
                  <c:v>41150.368750000001</c:v>
                </c:pt>
                <c:pt idx="17652">
                  <c:v>41150.369444999997</c:v>
                </c:pt>
                <c:pt idx="17653">
                  <c:v>41150.370138999999</c:v>
                </c:pt>
                <c:pt idx="17654">
                  <c:v>41150.370834000001</c:v>
                </c:pt>
                <c:pt idx="17655">
                  <c:v>41150.371528000003</c:v>
                </c:pt>
                <c:pt idx="17656">
                  <c:v>41150.372222999998</c:v>
                </c:pt>
                <c:pt idx="17657">
                  <c:v>41150.372917000001</c:v>
                </c:pt>
                <c:pt idx="17658">
                  <c:v>41150.373612000003</c:v>
                </c:pt>
                <c:pt idx="17659">
                  <c:v>41150.374305999998</c:v>
                </c:pt>
                <c:pt idx="17660">
                  <c:v>41150.375</c:v>
                </c:pt>
                <c:pt idx="17661">
                  <c:v>41150.375695000002</c:v>
                </c:pt>
                <c:pt idx="17662">
                  <c:v>41150.376388999997</c:v>
                </c:pt>
                <c:pt idx="17663">
                  <c:v>41150.377084</c:v>
                </c:pt>
                <c:pt idx="17664">
                  <c:v>41150.377778000002</c:v>
                </c:pt>
                <c:pt idx="17665">
                  <c:v>41150.378472999997</c:v>
                </c:pt>
                <c:pt idx="17666">
                  <c:v>41150.379166999999</c:v>
                </c:pt>
                <c:pt idx="17667">
                  <c:v>41150.379862000002</c:v>
                </c:pt>
                <c:pt idx="17668">
                  <c:v>41150.380555999996</c:v>
                </c:pt>
                <c:pt idx="17669">
                  <c:v>41150.381249999999</c:v>
                </c:pt>
                <c:pt idx="17670">
                  <c:v>41150.381945000001</c:v>
                </c:pt>
                <c:pt idx="17671">
                  <c:v>41150.382639000003</c:v>
                </c:pt>
                <c:pt idx="17672">
                  <c:v>41150.383333999998</c:v>
                </c:pt>
                <c:pt idx="17673">
                  <c:v>41150.384028</c:v>
                </c:pt>
                <c:pt idx="17674">
                  <c:v>41150.384723000003</c:v>
                </c:pt>
                <c:pt idx="17675">
                  <c:v>41150.385416999998</c:v>
                </c:pt>
                <c:pt idx="17676">
                  <c:v>41150.386112</c:v>
                </c:pt>
                <c:pt idx="17677">
                  <c:v>41150.386806000002</c:v>
                </c:pt>
                <c:pt idx="17678">
                  <c:v>41150.387499999997</c:v>
                </c:pt>
                <c:pt idx="17679">
                  <c:v>41150.388195</c:v>
                </c:pt>
                <c:pt idx="17680">
                  <c:v>41150.388889000002</c:v>
                </c:pt>
                <c:pt idx="17681">
                  <c:v>41150.389583999997</c:v>
                </c:pt>
                <c:pt idx="17682">
                  <c:v>41150.390277999999</c:v>
                </c:pt>
                <c:pt idx="17683">
                  <c:v>41150.390973000001</c:v>
                </c:pt>
                <c:pt idx="17684">
                  <c:v>41150.391667000004</c:v>
                </c:pt>
                <c:pt idx="17685">
                  <c:v>41150.392361999999</c:v>
                </c:pt>
                <c:pt idx="17686">
                  <c:v>41150.393056000001</c:v>
                </c:pt>
                <c:pt idx="17687">
                  <c:v>41150.393750000003</c:v>
                </c:pt>
                <c:pt idx="17688">
                  <c:v>41150.394444999998</c:v>
                </c:pt>
                <c:pt idx="17689">
                  <c:v>41150.395139</c:v>
                </c:pt>
                <c:pt idx="17690">
                  <c:v>41150.395834000003</c:v>
                </c:pt>
                <c:pt idx="17691">
                  <c:v>41150.396527999997</c:v>
                </c:pt>
                <c:pt idx="17692">
                  <c:v>41150.397223</c:v>
                </c:pt>
                <c:pt idx="17693">
                  <c:v>41150.397917000002</c:v>
                </c:pt>
                <c:pt idx="17694">
                  <c:v>41150.398611999997</c:v>
                </c:pt>
                <c:pt idx="17695">
                  <c:v>41150.399305999999</c:v>
                </c:pt>
                <c:pt idx="17696">
                  <c:v>41150.400000000001</c:v>
                </c:pt>
                <c:pt idx="17697">
                  <c:v>41150.400694999997</c:v>
                </c:pt>
                <c:pt idx="17698">
                  <c:v>41150.401388999999</c:v>
                </c:pt>
                <c:pt idx="17699">
                  <c:v>41150.402084000001</c:v>
                </c:pt>
                <c:pt idx="17700">
                  <c:v>41150.402778000003</c:v>
                </c:pt>
                <c:pt idx="17701">
                  <c:v>41150.403472999998</c:v>
                </c:pt>
                <c:pt idx="17702">
                  <c:v>41150.404167000001</c:v>
                </c:pt>
                <c:pt idx="17703">
                  <c:v>41150.404862000003</c:v>
                </c:pt>
                <c:pt idx="17704">
                  <c:v>41150.405555999998</c:v>
                </c:pt>
                <c:pt idx="17705">
                  <c:v>41150.40625</c:v>
                </c:pt>
                <c:pt idx="17706">
                  <c:v>41150.406945000002</c:v>
                </c:pt>
                <c:pt idx="17707">
                  <c:v>41150.407638999997</c:v>
                </c:pt>
                <c:pt idx="17708">
                  <c:v>41150.408334</c:v>
                </c:pt>
                <c:pt idx="17709">
                  <c:v>41150.409028000002</c:v>
                </c:pt>
                <c:pt idx="17710">
                  <c:v>41150.409722999997</c:v>
                </c:pt>
                <c:pt idx="17711">
                  <c:v>41150.410416999999</c:v>
                </c:pt>
                <c:pt idx="17712">
                  <c:v>41150.411112000002</c:v>
                </c:pt>
                <c:pt idx="17713">
                  <c:v>41150.411805999996</c:v>
                </c:pt>
                <c:pt idx="17714">
                  <c:v>41150.412499999999</c:v>
                </c:pt>
                <c:pt idx="17715">
                  <c:v>41150.413195000001</c:v>
                </c:pt>
                <c:pt idx="17716">
                  <c:v>41150.413889000003</c:v>
                </c:pt>
                <c:pt idx="17717">
                  <c:v>41150.414583999998</c:v>
                </c:pt>
                <c:pt idx="17718">
                  <c:v>41150.415278</c:v>
                </c:pt>
                <c:pt idx="17719">
                  <c:v>41150.415973000003</c:v>
                </c:pt>
                <c:pt idx="17720">
                  <c:v>41150.416666999998</c:v>
                </c:pt>
                <c:pt idx="17721">
                  <c:v>41150.417362</c:v>
                </c:pt>
                <c:pt idx="17722">
                  <c:v>41150.418056000002</c:v>
                </c:pt>
                <c:pt idx="17723">
                  <c:v>41150.418749999997</c:v>
                </c:pt>
                <c:pt idx="17724">
                  <c:v>41150.419445</c:v>
                </c:pt>
                <c:pt idx="17725">
                  <c:v>41150.420139000002</c:v>
                </c:pt>
                <c:pt idx="17726">
                  <c:v>41150.420833999997</c:v>
                </c:pt>
                <c:pt idx="17727">
                  <c:v>41150.421527999999</c:v>
                </c:pt>
                <c:pt idx="17728">
                  <c:v>41150.422223000001</c:v>
                </c:pt>
                <c:pt idx="17729">
                  <c:v>41150.422917000004</c:v>
                </c:pt>
                <c:pt idx="17730">
                  <c:v>41150.423611999999</c:v>
                </c:pt>
                <c:pt idx="17731">
                  <c:v>41150.424306000001</c:v>
                </c:pt>
                <c:pt idx="17732">
                  <c:v>41150.425000000003</c:v>
                </c:pt>
                <c:pt idx="17733">
                  <c:v>41150.425694999998</c:v>
                </c:pt>
                <c:pt idx="17734">
                  <c:v>41150.426389</c:v>
                </c:pt>
                <c:pt idx="17735">
                  <c:v>41150.427084000003</c:v>
                </c:pt>
                <c:pt idx="17736">
                  <c:v>41150.427777999997</c:v>
                </c:pt>
                <c:pt idx="17737">
                  <c:v>41150.428473</c:v>
                </c:pt>
                <c:pt idx="17738">
                  <c:v>41150.429167000002</c:v>
                </c:pt>
                <c:pt idx="17739">
                  <c:v>41150.429861999997</c:v>
                </c:pt>
                <c:pt idx="17740">
                  <c:v>41150.430555999999</c:v>
                </c:pt>
                <c:pt idx="17741">
                  <c:v>41150.431250000001</c:v>
                </c:pt>
                <c:pt idx="17742">
                  <c:v>41150.431944999997</c:v>
                </c:pt>
                <c:pt idx="17743">
                  <c:v>41150.432638999999</c:v>
                </c:pt>
                <c:pt idx="17744">
                  <c:v>41150.433334000001</c:v>
                </c:pt>
                <c:pt idx="17745">
                  <c:v>41150.434028000003</c:v>
                </c:pt>
                <c:pt idx="17746">
                  <c:v>41150.434722999998</c:v>
                </c:pt>
                <c:pt idx="17747">
                  <c:v>41150.435417000001</c:v>
                </c:pt>
                <c:pt idx="17748">
                  <c:v>41150.436112000003</c:v>
                </c:pt>
                <c:pt idx="17749">
                  <c:v>41150.436805999998</c:v>
                </c:pt>
                <c:pt idx="17750">
                  <c:v>41150.4375</c:v>
                </c:pt>
                <c:pt idx="17751">
                  <c:v>41150.438195000002</c:v>
                </c:pt>
                <c:pt idx="17752">
                  <c:v>41150.438888999997</c:v>
                </c:pt>
                <c:pt idx="17753">
                  <c:v>41150.439584</c:v>
                </c:pt>
                <c:pt idx="17754">
                  <c:v>41150.440278000002</c:v>
                </c:pt>
                <c:pt idx="17755">
                  <c:v>41150.440972999997</c:v>
                </c:pt>
                <c:pt idx="17756">
                  <c:v>41150.441666999999</c:v>
                </c:pt>
                <c:pt idx="17757">
                  <c:v>41150.442362000002</c:v>
                </c:pt>
                <c:pt idx="17758">
                  <c:v>41150.443055999996</c:v>
                </c:pt>
                <c:pt idx="17759">
                  <c:v>41150.443749999999</c:v>
                </c:pt>
                <c:pt idx="17760">
                  <c:v>41150.444445000001</c:v>
                </c:pt>
                <c:pt idx="17761">
                  <c:v>41150.445139000003</c:v>
                </c:pt>
                <c:pt idx="17762">
                  <c:v>41150.445833999998</c:v>
                </c:pt>
                <c:pt idx="17763">
                  <c:v>41150.446528</c:v>
                </c:pt>
                <c:pt idx="17764">
                  <c:v>41150.447223000003</c:v>
                </c:pt>
                <c:pt idx="17765">
                  <c:v>41150.447916999998</c:v>
                </c:pt>
                <c:pt idx="17766">
                  <c:v>41150.448612</c:v>
                </c:pt>
                <c:pt idx="17767">
                  <c:v>41150.449306000002</c:v>
                </c:pt>
                <c:pt idx="17768">
                  <c:v>41150.449999999997</c:v>
                </c:pt>
                <c:pt idx="17769">
                  <c:v>41150.450695</c:v>
                </c:pt>
                <c:pt idx="17770">
                  <c:v>41150.451389000002</c:v>
                </c:pt>
                <c:pt idx="17771">
                  <c:v>41150.452083999997</c:v>
                </c:pt>
                <c:pt idx="17772">
                  <c:v>41150.452777999999</c:v>
                </c:pt>
                <c:pt idx="17773">
                  <c:v>41150.453473000001</c:v>
                </c:pt>
                <c:pt idx="17774">
                  <c:v>41150.454167000004</c:v>
                </c:pt>
                <c:pt idx="17775">
                  <c:v>41150.454861999999</c:v>
                </c:pt>
                <c:pt idx="17776">
                  <c:v>41150.455556000001</c:v>
                </c:pt>
                <c:pt idx="17777">
                  <c:v>41150.456250000003</c:v>
                </c:pt>
                <c:pt idx="17778">
                  <c:v>41150.456944999998</c:v>
                </c:pt>
                <c:pt idx="17779">
                  <c:v>41150.457639</c:v>
                </c:pt>
                <c:pt idx="17780">
                  <c:v>41150.458334000003</c:v>
                </c:pt>
                <c:pt idx="17781">
                  <c:v>41150.459027999997</c:v>
                </c:pt>
                <c:pt idx="17782">
                  <c:v>41150.459723</c:v>
                </c:pt>
                <c:pt idx="17783">
                  <c:v>41150.460417000002</c:v>
                </c:pt>
                <c:pt idx="17784">
                  <c:v>41150.461111999997</c:v>
                </c:pt>
                <c:pt idx="17785">
                  <c:v>41150.461805999999</c:v>
                </c:pt>
                <c:pt idx="17786">
                  <c:v>41150.462500000001</c:v>
                </c:pt>
                <c:pt idx="17787">
                  <c:v>41150.463194999997</c:v>
                </c:pt>
                <c:pt idx="17788">
                  <c:v>41150.463888999999</c:v>
                </c:pt>
                <c:pt idx="17789">
                  <c:v>41150.464584000001</c:v>
                </c:pt>
                <c:pt idx="17790">
                  <c:v>41150.465278000003</c:v>
                </c:pt>
                <c:pt idx="17791">
                  <c:v>41150.465972999998</c:v>
                </c:pt>
                <c:pt idx="17792">
                  <c:v>41150.466667000001</c:v>
                </c:pt>
                <c:pt idx="17793">
                  <c:v>41150.467362000003</c:v>
                </c:pt>
                <c:pt idx="17794">
                  <c:v>41150.468055999998</c:v>
                </c:pt>
                <c:pt idx="17795">
                  <c:v>41150.46875</c:v>
                </c:pt>
                <c:pt idx="17796">
                  <c:v>41150.469445000002</c:v>
                </c:pt>
                <c:pt idx="17797">
                  <c:v>41150.470138999997</c:v>
                </c:pt>
                <c:pt idx="17798">
                  <c:v>41150.470834</c:v>
                </c:pt>
                <c:pt idx="17799">
                  <c:v>41150.471528000002</c:v>
                </c:pt>
                <c:pt idx="17800">
                  <c:v>41150.472222999997</c:v>
                </c:pt>
                <c:pt idx="17801">
                  <c:v>41150.472916999999</c:v>
                </c:pt>
                <c:pt idx="17802">
                  <c:v>41150.473612000002</c:v>
                </c:pt>
                <c:pt idx="17803">
                  <c:v>41150.474305999996</c:v>
                </c:pt>
                <c:pt idx="17804">
                  <c:v>41150.474999999999</c:v>
                </c:pt>
                <c:pt idx="17805">
                  <c:v>41150.475695000001</c:v>
                </c:pt>
                <c:pt idx="17806">
                  <c:v>41150.476389000003</c:v>
                </c:pt>
                <c:pt idx="17807">
                  <c:v>41150.477083999998</c:v>
                </c:pt>
                <c:pt idx="17808">
                  <c:v>41150.477778</c:v>
                </c:pt>
                <c:pt idx="17809">
                  <c:v>41150.478473000003</c:v>
                </c:pt>
                <c:pt idx="17810">
                  <c:v>41150.479166999998</c:v>
                </c:pt>
                <c:pt idx="17811">
                  <c:v>41150.479862</c:v>
                </c:pt>
                <c:pt idx="17812">
                  <c:v>41150.480556000002</c:v>
                </c:pt>
                <c:pt idx="17813">
                  <c:v>41150.481249999997</c:v>
                </c:pt>
                <c:pt idx="17814">
                  <c:v>41150.481945</c:v>
                </c:pt>
                <c:pt idx="17815">
                  <c:v>41150.482639000002</c:v>
                </c:pt>
                <c:pt idx="17816">
                  <c:v>41150.483333999997</c:v>
                </c:pt>
                <c:pt idx="17817">
                  <c:v>41150.484027999999</c:v>
                </c:pt>
                <c:pt idx="17818">
                  <c:v>41150.484723000001</c:v>
                </c:pt>
                <c:pt idx="17819">
                  <c:v>41150.485417000004</c:v>
                </c:pt>
                <c:pt idx="17820">
                  <c:v>41150.486111999999</c:v>
                </c:pt>
                <c:pt idx="17821">
                  <c:v>41150.486806000001</c:v>
                </c:pt>
                <c:pt idx="17822">
                  <c:v>41150.487500000003</c:v>
                </c:pt>
                <c:pt idx="17823">
                  <c:v>41150.488194999998</c:v>
                </c:pt>
                <c:pt idx="17824">
                  <c:v>41150.488889</c:v>
                </c:pt>
                <c:pt idx="17825">
                  <c:v>41150.489584000003</c:v>
                </c:pt>
                <c:pt idx="17826">
                  <c:v>41150.490277999997</c:v>
                </c:pt>
                <c:pt idx="17827">
                  <c:v>41150.490973</c:v>
                </c:pt>
                <c:pt idx="17828">
                  <c:v>41150.491667000002</c:v>
                </c:pt>
                <c:pt idx="17829">
                  <c:v>41150.492361999997</c:v>
                </c:pt>
                <c:pt idx="17830">
                  <c:v>41150.493055999999</c:v>
                </c:pt>
                <c:pt idx="17831">
                  <c:v>41150.493750000001</c:v>
                </c:pt>
                <c:pt idx="17832">
                  <c:v>41150.494444999997</c:v>
                </c:pt>
                <c:pt idx="17833">
                  <c:v>41150.495138999999</c:v>
                </c:pt>
                <c:pt idx="17834">
                  <c:v>41150.495834000001</c:v>
                </c:pt>
                <c:pt idx="17835">
                  <c:v>41150.496528000003</c:v>
                </c:pt>
                <c:pt idx="17836">
                  <c:v>41150.497222999998</c:v>
                </c:pt>
                <c:pt idx="17837">
                  <c:v>41150.497917000001</c:v>
                </c:pt>
                <c:pt idx="17838">
                  <c:v>41150.498612000003</c:v>
                </c:pt>
                <c:pt idx="17839">
                  <c:v>41150.499305999998</c:v>
                </c:pt>
                <c:pt idx="17840">
                  <c:v>41150.5</c:v>
                </c:pt>
                <c:pt idx="17841">
                  <c:v>41150.500695000002</c:v>
                </c:pt>
                <c:pt idx="17842">
                  <c:v>41150.501388999997</c:v>
                </c:pt>
                <c:pt idx="17843">
                  <c:v>41150.502084</c:v>
                </c:pt>
                <c:pt idx="17844">
                  <c:v>41150.502778000002</c:v>
                </c:pt>
                <c:pt idx="17845">
                  <c:v>41150.503472999997</c:v>
                </c:pt>
                <c:pt idx="17846">
                  <c:v>41150.504166999999</c:v>
                </c:pt>
                <c:pt idx="17847">
                  <c:v>41150.504862000002</c:v>
                </c:pt>
                <c:pt idx="17848">
                  <c:v>41150.505555999996</c:v>
                </c:pt>
                <c:pt idx="17849">
                  <c:v>41150.506249999999</c:v>
                </c:pt>
                <c:pt idx="17850">
                  <c:v>41150.506945000001</c:v>
                </c:pt>
                <c:pt idx="17851">
                  <c:v>41150.507639000003</c:v>
                </c:pt>
                <c:pt idx="17852">
                  <c:v>41150.508333999998</c:v>
                </c:pt>
                <c:pt idx="17853">
                  <c:v>41150.509028</c:v>
                </c:pt>
                <c:pt idx="17854">
                  <c:v>41150.509723000003</c:v>
                </c:pt>
                <c:pt idx="17855">
                  <c:v>41150.510416999998</c:v>
                </c:pt>
                <c:pt idx="17856">
                  <c:v>41150.511112</c:v>
                </c:pt>
                <c:pt idx="17857">
                  <c:v>41150.511806000002</c:v>
                </c:pt>
                <c:pt idx="17858">
                  <c:v>41150.512499999997</c:v>
                </c:pt>
                <c:pt idx="17859">
                  <c:v>41150.513195</c:v>
                </c:pt>
                <c:pt idx="17860">
                  <c:v>41150.513889000002</c:v>
                </c:pt>
                <c:pt idx="17861">
                  <c:v>41150.514583999997</c:v>
                </c:pt>
                <c:pt idx="17862">
                  <c:v>41150.515277999999</c:v>
                </c:pt>
                <c:pt idx="17863">
                  <c:v>41150.515973000001</c:v>
                </c:pt>
                <c:pt idx="17864">
                  <c:v>41150.516667000004</c:v>
                </c:pt>
                <c:pt idx="17865">
                  <c:v>41150.517361999999</c:v>
                </c:pt>
                <c:pt idx="17866">
                  <c:v>41150.518056000001</c:v>
                </c:pt>
                <c:pt idx="17867">
                  <c:v>41150.518750000003</c:v>
                </c:pt>
                <c:pt idx="17868">
                  <c:v>41150.519444999998</c:v>
                </c:pt>
                <c:pt idx="17869">
                  <c:v>41150.520139</c:v>
                </c:pt>
                <c:pt idx="17870">
                  <c:v>41150.520834000003</c:v>
                </c:pt>
                <c:pt idx="17871">
                  <c:v>41150.521527999997</c:v>
                </c:pt>
                <c:pt idx="17872">
                  <c:v>41150.522223</c:v>
                </c:pt>
                <c:pt idx="17873">
                  <c:v>41150.522917000002</c:v>
                </c:pt>
                <c:pt idx="17874">
                  <c:v>41150.523611999997</c:v>
                </c:pt>
                <c:pt idx="17875">
                  <c:v>41150.524305999999</c:v>
                </c:pt>
                <c:pt idx="17876">
                  <c:v>41150.525000000001</c:v>
                </c:pt>
                <c:pt idx="17877">
                  <c:v>41150.525694999997</c:v>
                </c:pt>
                <c:pt idx="17878">
                  <c:v>41150.526388999999</c:v>
                </c:pt>
                <c:pt idx="17879">
                  <c:v>41150.527084000001</c:v>
                </c:pt>
                <c:pt idx="17880">
                  <c:v>41150.527778000003</c:v>
                </c:pt>
                <c:pt idx="17881">
                  <c:v>41150.528472999998</c:v>
                </c:pt>
                <c:pt idx="17882">
                  <c:v>41150.529167000001</c:v>
                </c:pt>
                <c:pt idx="17883">
                  <c:v>41150.529862000003</c:v>
                </c:pt>
                <c:pt idx="17884">
                  <c:v>41150.530555999998</c:v>
                </c:pt>
                <c:pt idx="17885">
                  <c:v>41150.53125</c:v>
                </c:pt>
                <c:pt idx="17886">
                  <c:v>41150.531945000002</c:v>
                </c:pt>
                <c:pt idx="17887">
                  <c:v>41150.532638999997</c:v>
                </c:pt>
                <c:pt idx="17888">
                  <c:v>41150.533334</c:v>
                </c:pt>
                <c:pt idx="17889">
                  <c:v>41150.534028000002</c:v>
                </c:pt>
                <c:pt idx="17890">
                  <c:v>41150.534722999997</c:v>
                </c:pt>
                <c:pt idx="17891">
                  <c:v>41150.535416999999</c:v>
                </c:pt>
                <c:pt idx="17892">
                  <c:v>41150.536112000002</c:v>
                </c:pt>
                <c:pt idx="17893">
                  <c:v>41150.536805999996</c:v>
                </c:pt>
                <c:pt idx="17894">
                  <c:v>41150.537499999999</c:v>
                </c:pt>
                <c:pt idx="17895">
                  <c:v>41150.538195000001</c:v>
                </c:pt>
                <c:pt idx="17896">
                  <c:v>41150.538889000003</c:v>
                </c:pt>
                <c:pt idx="17897">
                  <c:v>41150.539583999998</c:v>
                </c:pt>
                <c:pt idx="17898">
                  <c:v>41150.540278</c:v>
                </c:pt>
                <c:pt idx="17899">
                  <c:v>41150.540973000003</c:v>
                </c:pt>
                <c:pt idx="17900">
                  <c:v>41150.541666999998</c:v>
                </c:pt>
                <c:pt idx="17901">
                  <c:v>41150.542362</c:v>
                </c:pt>
                <c:pt idx="17902">
                  <c:v>41150.543056000002</c:v>
                </c:pt>
                <c:pt idx="17903">
                  <c:v>41150.543749999997</c:v>
                </c:pt>
                <c:pt idx="17904">
                  <c:v>41150.544445</c:v>
                </c:pt>
                <c:pt idx="17905">
                  <c:v>41150.545139000002</c:v>
                </c:pt>
                <c:pt idx="17906">
                  <c:v>41150.545833999997</c:v>
                </c:pt>
                <c:pt idx="17907">
                  <c:v>41150.546527999999</c:v>
                </c:pt>
                <c:pt idx="17908">
                  <c:v>41150.547223000001</c:v>
                </c:pt>
                <c:pt idx="17909">
                  <c:v>41150.547917000004</c:v>
                </c:pt>
                <c:pt idx="17910">
                  <c:v>41150.548611999999</c:v>
                </c:pt>
                <c:pt idx="17911">
                  <c:v>41150.549306000001</c:v>
                </c:pt>
                <c:pt idx="17912">
                  <c:v>41150.550000000003</c:v>
                </c:pt>
                <c:pt idx="17913">
                  <c:v>41150.550694999998</c:v>
                </c:pt>
                <c:pt idx="17914">
                  <c:v>41150.551389</c:v>
                </c:pt>
                <c:pt idx="17915">
                  <c:v>41150.552084000003</c:v>
                </c:pt>
                <c:pt idx="17916">
                  <c:v>41150.552777999997</c:v>
                </c:pt>
                <c:pt idx="17917">
                  <c:v>41150.553473</c:v>
                </c:pt>
                <c:pt idx="17918">
                  <c:v>41150.554167000002</c:v>
                </c:pt>
                <c:pt idx="17919">
                  <c:v>41150.554861999997</c:v>
                </c:pt>
                <c:pt idx="17920">
                  <c:v>41150.555555999999</c:v>
                </c:pt>
                <c:pt idx="17921">
                  <c:v>41150.556250000001</c:v>
                </c:pt>
                <c:pt idx="17922">
                  <c:v>41150.556944999997</c:v>
                </c:pt>
                <c:pt idx="17923">
                  <c:v>41150.557638999999</c:v>
                </c:pt>
                <c:pt idx="17924">
                  <c:v>41150.558334000001</c:v>
                </c:pt>
                <c:pt idx="17925">
                  <c:v>41150.559028000003</c:v>
                </c:pt>
                <c:pt idx="17926">
                  <c:v>41150.559722999998</c:v>
                </c:pt>
                <c:pt idx="17927">
                  <c:v>41150.560417000001</c:v>
                </c:pt>
                <c:pt idx="17928">
                  <c:v>41150.561112000003</c:v>
                </c:pt>
                <c:pt idx="17929">
                  <c:v>41150.561805999998</c:v>
                </c:pt>
                <c:pt idx="17930">
                  <c:v>41150.5625</c:v>
                </c:pt>
                <c:pt idx="17931">
                  <c:v>41150.563195000002</c:v>
                </c:pt>
                <c:pt idx="17932">
                  <c:v>41150.563888999997</c:v>
                </c:pt>
                <c:pt idx="17933">
                  <c:v>41150.564584</c:v>
                </c:pt>
                <c:pt idx="17934">
                  <c:v>41150.565278000002</c:v>
                </c:pt>
                <c:pt idx="17935">
                  <c:v>41150.565972999997</c:v>
                </c:pt>
                <c:pt idx="17936">
                  <c:v>41150.566666999999</c:v>
                </c:pt>
                <c:pt idx="17937">
                  <c:v>41150.567362000002</c:v>
                </c:pt>
                <c:pt idx="17938">
                  <c:v>41150.568055999996</c:v>
                </c:pt>
                <c:pt idx="17939">
                  <c:v>41150.568749999999</c:v>
                </c:pt>
                <c:pt idx="17940">
                  <c:v>41150.569445000001</c:v>
                </c:pt>
                <c:pt idx="17941">
                  <c:v>41150.570139000003</c:v>
                </c:pt>
                <c:pt idx="17942">
                  <c:v>41150.570833999998</c:v>
                </c:pt>
                <c:pt idx="17943">
                  <c:v>41150.571528</c:v>
                </c:pt>
                <c:pt idx="17944">
                  <c:v>41150.572223000003</c:v>
                </c:pt>
                <c:pt idx="17945">
                  <c:v>41150.572916999998</c:v>
                </c:pt>
                <c:pt idx="17946">
                  <c:v>41150.573612</c:v>
                </c:pt>
                <c:pt idx="17947">
                  <c:v>41150.574306000002</c:v>
                </c:pt>
                <c:pt idx="17948">
                  <c:v>41150.574999999997</c:v>
                </c:pt>
                <c:pt idx="17949">
                  <c:v>41150.575695</c:v>
                </c:pt>
                <c:pt idx="17950">
                  <c:v>41150.576389000002</c:v>
                </c:pt>
                <c:pt idx="17951">
                  <c:v>41150.577083999997</c:v>
                </c:pt>
                <c:pt idx="17952">
                  <c:v>41150.577777999999</c:v>
                </c:pt>
                <c:pt idx="17953">
                  <c:v>41150.578473000001</c:v>
                </c:pt>
                <c:pt idx="17954">
                  <c:v>41150.579167000004</c:v>
                </c:pt>
                <c:pt idx="17955">
                  <c:v>41150.579861999999</c:v>
                </c:pt>
                <c:pt idx="17956">
                  <c:v>41150.580556000001</c:v>
                </c:pt>
                <c:pt idx="17957">
                  <c:v>41150.581250000003</c:v>
                </c:pt>
                <c:pt idx="17958">
                  <c:v>41150.581944999998</c:v>
                </c:pt>
                <c:pt idx="17959">
                  <c:v>41150.582639</c:v>
                </c:pt>
                <c:pt idx="17960">
                  <c:v>41150.583334000003</c:v>
                </c:pt>
                <c:pt idx="17961">
                  <c:v>41150.584027999997</c:v>
                </c:pt>
                <c:pt idx="17962">
                  <c:v>41150.584723</c:v>
                </c:pt>
                <c:pt idx="17963">
                  <c:v>41150.585417000002</c:v>
                </c:pt>
                <c:pt idx="17964">
                  <c:v>41150.586111999997</c:v>
                </c:pt>
                <c:pt idx="17965">
                  <c:v>41150.586805999999</c:v>
                </c:pt>
                <c:pt idx="17966">
                  <c:v>41150.587500000001</c:v>
                </c:pt>
                <c:pt idx="17967">
                  <c:v>41150.588194999997</c:v>
                </c:pt>
                <c:pt idx="17968">
                  <c:v>41150.588888999999</c:v>
                </c:pt>
                <c:pt idx="17969">
                  <c:v>41150.589584000001</c:v>
                </c:pt>
                <c:pt idx="17970">
                  <c:v>41150.590278000003</c:v>
                </c:pt>
                <c:pt idx="17971">
                  <c:v>41150.590972999998</c:v>
                </c:pt>
                <c:pt idx="17972">
                  <c:v>41150.591667000001</c:v>
                </c:pt>
                <c:pt idx="17973">
                  <c:v>41150.592362000003</c:v>
                </c:pt>
                <c:pt idx="17974">
                  <c:v>41150.593055999998</c:v>
                </c:pt>
                <c:pt idx="17975">
                  <c:v>41150.59375</c:v>
                </c:pt>
                <c:pt idx="17976">
                  <c:v>41150.594445000002</c:v>
                </c:pt>
                <c:pt idx="17977">
                  <c:v>41150.595138999997</c:v>
                </c:pt>
                <c:pt idx="17978">
                  <c:v>41150.595834</c:v>
                </c:pt>
                <c:pt idx="17979">
                  <c:v>41150.596528000002</c:v>
                </c:pt>
                <c:pt idx="17980">
                  <c:v>41150.597222999997</c:v>
                </c:pt>
                <c:pt idx="17981">
                  <c:v>41150.597916999999</c:v>
                </c:pt>
                <c:pt idx="17982">
                  <c:v>41150.598612000002</c:v>
                </c:pt>
                <c:pt idx="17983">
                  <c:v>41150.599305999996</c:v>
                </c:pt>
                <c:pt idx="17984">
                  <c:v>41150.6</c:v>
                </c:pt>
                <c:pt idx="17985">
                  <c:v>41150.600695000001</c:v>
                </c:pt>
                <c:pt idx="17986">
                  <c:v>41150.601389000003</c:v>
                </c:pt>
                <c:pt idx="17987">
                  <c:v>41150.602083999998</c:v>
                </c:pt>
                <c:pt idx="17988">
                  <c:v>41150.602778</c:v>
                </c:pt>
                <c:pt idx="17989">
                  <c:v>41150.603473000003</c:v>
                </c:pt>
                <c:pt idx="17990">
                  <c:v>41150.604166999998</c:v>
                </c:pt>
                <c:pt idx="17991">
                  <c:v>41150.604862</c:v>
                </c:pt>
                <c:pt idx="17992">
                  <c:v>41150.605556000002</c:v>
                </c:pt>
                <c:pt idx="17993">
                  <c:v>41150.606249999997</c:v>
                </c:pt>
                <c:pt idx="17994">
                  <c:v>41150.606945</c:v>
                </c:pt>
                <c:pt idx="17995">
                  <c:v>41150.607639000002</c:v>
                </c:pt>
                <c:pt idx="17996">
                  <c:v>41150.608333999997</c:v>
                </c:pt>
                <c:pt idx="17997">
                  <c:v>41150.609027999999</c:v>
                </c:pt>
                <c:pt idx="17998">
                  <c:v>41150.609723000001</c:v>
                </c:pt>
                <c:pt idx="17999">
                  <c:v>41150.610417000004</c:v>
                </c:pt>
                <c:pt idx="18000">
                  <c:v>41150.611111999999</c:v>
                </c:pt>
                <c:pt idx="18001">
                  <c:v>41150.611806000001</c:v>
                </c:pt>
                <c:pt idx="18002">
                  <c:v>41150.612500000003</c:v>
                </c:pt>
                <c:pt idx="18003">
                  <c:v>41150.613194999998</c:v>
                </c:pt>
                <c:pt idx="18004">
                  <c:v>41150.613889</c:v>
                </c:pt>
                <c:pt idx="18005">
                  <c:v>41150.614584000003</c:v>
                </c:pt>
                <c:pt idx="18006">
                  <c:v>41150.615277999997</c:v>
                </c:pt>
                <c:pt idx="18007">
                  <c:v>41150.615973</c:v>
                </c:pt>
                <c:pt idx="18008">
                  <c:v>41150.616667000002</c:v>
                </c:pt>
                <c:pt idx="18009">
                  <c:v>41150.617361999997</c:v>
                </c:pt>
                <c:pt idx="18010">
                  <c:v>41150.618055999999</c:v>
                </c:pt>
                <c:pt idx="18011">
                  <c:v>41150.618750000001</c:v>
                </c:pt>
                <c:pt idx="18012">
                  <c:v>41150.619444999997</c:v>
                </c:pt>
                <c:pt idx="18013">
                  <c:v>41150.620138999999</c:v>
                </c:pt>
                <c:pt idx="18014">
                  <c:v>41150.620834000001</c:v>
                </c:pt>
                <c:pt idx="18015">
                  <c:v>41150.621528000003</c:v>
                </c:pt>
                <c:pt idx="18016">
                  <c:v>41150.622222999998</c:v>
                </c:pt>
                <c:pt idx="18017">
                  <c:v>41150.622917000001</c:v>
                </c:pt>
                <c:pt idx="18018">
                  <c:v>41150.623612000003</c:v>
                </c:pt>
                <c:pt idx="18019">
                  <c:v>41150.624305999998</c:v>
                </c:pt>
                <c:pt idx="18020">
                  <c:v>41150.625</c:v>
                </c:pt>
                <c:pt idx="18021">
                  <c:v>41150.625695000002</c:v>
                </c:pt>
                <c:pt idx="18022">
                  <c:v>41150.626388999997</c:v>
                </c:pt>
                <c:pt idx="18023">
                  <c:v>41150.627084</c:v>
                </c:pt>
                <c:pt idx="18024">
                  <c:v>41150.627778000002</c:v>
                </c:pt>
                <c:pt idx="18025">
                  <c:v>41150.628472999997</c:v>
                </c:pt>
                <c:pt idx="18026">
                  <c:v>41150.629166999999</c:v>
                </c:pt>
                <c:pt idx="18027">
                  <c:v>41150.629862000002</c:v>
                </c:pt>
                <c:pt idx="18028">
                  <c:v>41150.630555999996</c:v>
                </c:pt>
                <c:pt idx="18029">
                  <c:v>41150.631249999999</c:v>
                </c:pt>
                <c:pt idx="18030">
                  <c:v>41150.631945000001</c:v>
                </c:pt>
                <c:pt idx="18031">
                  <c:v>41150.632639000003</c:v>
                </c:pt>
                <c:pt idx="18032">
                  <c:v>41150.633333999998</c:v>
                </c:pt>
                <c:pt idx="18033">
                  <c:v>41150.634028</c:v>
                </c:pt>
                <c:pt idx="18034">
                  <c:v>41150.634723000003</c:v>
                </c:pt>
                <c:pt idx="18035">
                  <c:v>41150.635416999998</c:v>
                </c:pt>
                <c:pt idx="18036">
                  <c:v>41150.636112</c:v>
                </c:pt>
                <c:pt idx="18037">
                  <c:v>41150.636806000002</c:v>
                </c:pt>
                <c:pt idx="18038">
                  <c:v>41150.637499999997</c:v>
                </c:pt>
                <c:pt idx="18039">
                  <c:v>41150.638195</c:v>
                </c:pt>
                <c:pt idx="18040">
                  <c:v>41150.638889000002</c:v>
                </c:pt>
                <c:pt idx="18041">
                  <c:v>41150.639583999997</c:v>
                </c:pt>
                <c:pt idx="18042">
                  <c:v>41150.640277999999</c:v>
                </c:pt>
                <c:pt idx="18043">
                  <c:v>41150.640973000001</c:v>
                </c:pt>
                <c:pt idx="18044">
                  <c:v>41150.641667000004</c:v>
                </c:pt>
                <c:pt idx="18045">
                  <c:v>41150.642361999999</c:v>
                </c:pt>
                <c:pt idx="18046">
                  <c:v>41150.643056000001</c:v>
                </c:pt>
                <c:pt idx="18047">
                  <c:v>41150.643750000003</c:v>
                </c:pt>
                <c:pt idx="18048">
                  <c:v>41150.644444999998</c:v>
                </c:pt>
                <c:pt idx="18049">
                  <c:v>41150.645139</c:v>
                </c:pt>
                <c:pt idx="18050">
                  <c:v>41150.645834000003</c:v>
                </c:pt>
                <c:pt idx="18051">
                  <c:v>41150.646527999997</c:v>
                </c:pt>
                <c:pt idx="18052">
                  <c:v>41150.647223</c:v>
                </c:pt>
                <c:pt idx="18053">
                  <c:v>41150.647917000002</c:v>
                </c:pt>
                <c:pt idx="18054">
                  <c:v>41150.648611999997</c:v>
                </c:pt>
                <c:pt idx="18055">
                  <c:v>41150.649305999999</c:v>
                </c:pt>
                <c:pt idx="18056">
                  <c:v>41150.65</c:v>
                </c:pt>
                <c:pt idx="18057">
                  <c:v>41150.650694999997</c:v>
                </c:pt>
                <c:pt idx="18058">
                  <c:v>41150.651388999999</c:v>
                </c:pt>
                <c:pt idx="18059">
                  <c:v>41150.652084000001</c:v>
                </c:pt>
                <c:pt idx="18060">
                  <c:v>41150.652778000003</c:v>
                </c:pt>
                <c:pt idx="18061">
                  <c:v>41150.653472999998</c:v>
                </c:pt>
                <c:pt idx="18062">
                  <c:v>41150.654167000001</c:v>
                </c:pt>
                <c:pt idx="18063">
                  <c:v>41150.654862000003</c:v>
                </c:pt>
                <c:pt idx="18064">
                  <c:v>41150.655555999998</c:v>
                </c:pt>
                <c:pt idx="18065">
                  <c:v>41150.65625</c:v>
                </c:pt>
                <c:pt idx="18066">
                  <c:v>41150.656945000002</c:v>
                </c:pt>
                <c:pt idx="18067">
                  <c:v>41150.657638999997</c:v>
                </c:pt>
                <c:pt idx="18068">
                  <c:v>41150.658334</c:v>
                </c:pt>
                <c:pt idx="18069">
                  <c:v>41150.659028000002</c:v>
                </c:pt>
                <c:pt idx="18070">
                  <c:v>41150.659722999997</c:v>
                </c:pt>
                <c:pt idx="18071">
                  <c:v>41150.660416999999</c:v>
                </c:pt>
                <c:pt idx="18072">
                  <c:v>41150.661112000002</c:v>
                </c:pt>
                <c:pt idx="18073">
                  <c:v>41150.661805999996</c:v>
                </c:pt>
                <c:pt idx="18074">
                  <c:v>41150.662499999999</c:v>
                </c:pt>
                <c:pt idx="18075">
                  <c:v>41150.663195000001</c:v>
                </c:pt>
                <c:pt idx="18076">
                  <c:v>41150.663889000003</c:v>
                </c:pt>
                <c:pt idx="18077">
                  <c:v>41150.664583999998</c:v>
                </c:pt>
                <c:pt idx="18078">
                  <c:v>41150.665278</c:v>
                </c:pt>
                <c:pt idx="18079">
                  <c:v>41150.665973000003</c:v>
                </c:pt>
                <c:pt idx="18080">
                  <c:v>41150.666666999998</c:v>
                </c:pt>
                <c:pt idx="18081">
                  <c:v>41150.667362</c:v>
                </c:pt>
                <c:pt idx="18082">
                  <c:v>41150.668056000002</c:v>
                </c:pt>
                <c:pt idx="18083">
                  <c:v>41150.668749999997</c:v>
                </c:pt>
                <c:pt idx="18084">
                  <c:v>41150.669445</c:v>
                </c:pt>
                <c:pt idx="18085">
                  <c:v>41150.670139000002</c:v>
                </c:pt>
                <c:pt idx="18086">
                  <c:v>41150.670833999997</c:v>
                </c:pt>
                <c:pt idx="18087">
                  <c:v>41150.671527999999</c:v>
                </c:pt>
                <c:pt idx="18088">
                  <c:v>41150.672223000001</c:v>
                </c:pt>
                <c:pt idx="18089">
                  <c:v>41150.672917000004</c:v>
                </c:pt>
                <c:pt idx="18090">
                  <c:v>41150.673611999999</c:v>
                </c:pt>
                <c:pt idx="18091">
                  <c:v>41150.674306000001</c:v>
                </c:pt>
                <c:pt idx="18092">
                  <c:v>41150.675000000003</c:v>
                </c:pt>
                <c:pt idx="18093">
                  <c:v>41150.675694999998</c:v>
                </c:pt>
                <c:pt idx="18094">
                  <c:v>41150.676389</c:v>
                </c:pt>
                <c:pt idx="18095">
                  <c:v>41150.677084000003</c:v>
                </c:pt>
                <c:pt idx="18096">
                  <c:v>41150.677777999997</c:v>
                </c:pt>
                <c:pt idx="18097">
                  <c:v>41150.678473</c:v>
                </c:pt>
                <c:pt idx="18098">
                  <c:v>41150.679167000002</c:v>
                </c:pt>
                <c:pt idx="18099">
                  <c:v>41150.679861999997</c:v>
                </c:pt>
                <c:pt idx="18100">
                  <c:v>41150.680555999999</c:v>
                </c:pt>
                <c:pt idx="18101">
                  <c:v>41150.681250000001</c:v>
                </c:pt>
                <c:pt idx="18102">
                  <c:v>41150.681944999997</c:v>
                </c:pt>
                <c:pt idx="18103">
                  <c:v>41150.682638999999</c:v>
                </c:pt>
                <c:pt idx="18104">
                  <c:v>41150.683334000001</c:v>
                </c:pt>
                <c:pt idx="18105">
                  <c:v>41150.684028000003</c:v>
                </c:pt>
                <c:pt idx="18106">
                  <c:v>41150.684722999998</c:v>
                </c:pt>
                <c:pt idx="18107">
                  <c:v>41150.685417000001</c:v>
                </c:pt>
                <c:pt idx="18108">
                  <c:v>41150.686112000003</c:v>
                </c:pt>
                <c:pt idx="18109">
                  <c:v>41150.686805999998</c:v>
                </c:pt>
                <c:pt idx="18110">
                  <c:v>41150.6875</c:v>
                </c:pt>
                <c:pt idx="18111">
                  <c:v>41150.688195000002</c:v>
                </c:pt>
                <c:pt idx="18112">
                  <c:v>41150.688888999997</c:v>
                </c:pt>
                <c:pt idx="18113">
                  <c:v>41150.689584</c:v>
                </c:pt>
                <c:pt idx="18114">
                  <c:v>41150.690278000002</c:v>
                </c:pt>
                <c:pt idx="18115">
                  <c:v>41150.690972999997</c:v>
                </c:pt>
                <c:pt idx="18116">
                  <c:v>41150.691666999999</c:v>
                </c:pt>
                <c:pt idx="18117">
                  <c:v>41150.692362000002</c:v>
                </c:pt>
                <c:pt idx="18118">
                  <c:v>41150.693055999996</c:v>
                </c:pt>
                <c:pt idx="18119">
                  <c:v>41150.693749999999</c:v>
                </c:pt>
                <c:pt idx="18120">
                  <c:v>41150.694445000001</c:v>
                </c:pt>
                <c:pt idx="18121">
                  <c:v>41150.695139000003</c:v>
                </c:pt>
                <c:pt idx="18122">
                  <c:v>41150.695833999998</c:v>
                </c:pt>
                <c:pt idx="18123">
                  <c:v>41150.696528</c:v>
                </c:pt>
                <c:pt idx="18124">
                  <c:v>41150.697223000003</c:v>
                </c:pt>
                <c:pt idx="18125">
                  <c:v>41150.697916999998</c:v>
                </c:pt>
                <c:pt idx="18126">
                  <c:v>41150.698612</c:v>
                </c:pt>
                <c:pt idx="18127">
                  <c:v>41150.699306000002</c:v>
                </c:pt>
                <c:pt idx="18128">
                  <c:v>41150.699999999997</c:v>
                </c:pt>
                <c:pt idx="18129">
                  <c:v>41150.700695</c:v>
                </c:pt>
                <c:pt idx="18130">
                  <c:v>41150.701389000002</c:v>
                </c:pt>
                <c:pt idx="18131">
                  <c:v>41150.702083999997</c:v>
                </c:pt>
                <c:pt idx="18132">
                  <c:v>41150.702777999999</c:v>
                </c:pt>
                <c:pt idx="18133">
                  <c:v>41150.703473000001</c:v>
                </c:pt>
                <c:pt idx="18134">
                  <c:v>41150.704167000004</c:v>
                </c:pt>
                <c:pt idx="18135">
                  <c:v>41150.704861999999</c:v>
                </c:pt>
                <c:pt idx="18136">
                  <c:v>41150.705556000001</c:v>
                </c:pt>
                <c:pt idx="18137">
                  <c:v>41150.706250000003</c:v>
                </c:pt>
                <c:pt idx="18138">
                  <c:v>41150.706944999998</c:v>
                </c:pt>
                <c:pt idx="18139">
                  <c:v>41150.707639</c:v>
                </c:pt>
                <c:pt idx="18140">
                  <c:v>41150.708334000003</c:v>
                </c:pt>
                <c:pt idx="18141">
                  <c:v>41150.709027999997</c:v>
                </c:pt>
                <c:pt idx="18142">
                  <c:v>41150.709723</c:v>
                </c:pt>
                <c:pt idx="18143">
                  <c:v>41150.710417000002</c:v>
                </c:pt>
                <c:pt idx="18144">
                  <c:v>41150.711111999997</c:v>
                </c:pt>
                <c:pt idx="18145">
                  <c:v>41150.711805999999</c:v>
                </c:pt>
                <c:pt idx="18146">
                  <c:v>41150.712500000001</c:v>
                </c:pt>
                <c:pt idx="18147">
                  <c:v>41150.713194999997</c:v>
                </c:pt>
                <c:pt idx="18148">
                  <c:v>41150.713888999999</c:v>
                </c:pt>
                <c:pt idx="18149">
                  <c:v>41150.714584000001</c:v>
                </c:pt>
                <c:pt idx="18150">
                  <c:v>41150.715278000003</c:v>
                </c:pt>
                <c:pt idx="18151">
                  <c:v>41150.715972999998</c:v>
                </c:pt>
                <c:pt idx="18152">
                  <c:v>41150.716667000001</c:v>
                </c:pt>
                <c:pt idx="18153">
                  <c:v>41150.717362000003</c:v>
                </c:pt>
                <c:pt idx="18154">
                  <c:v>41150.718055999998</c:v>
                </c:pt>
                <c:pt idx="18155">
                  <c:v>41150.71875</c:v>
                </c:pt>
                <c:pt idx="18156">
                  <c:v>41150.719445000002</c:v>
                </c:pt>
                <c:pt idx="18157">
                  <c:v>41150.720138999997</c:v>
                </c:pt>
                <c:pt idx="18158">
                  <c:v>41150.720834</c:v>
                </c:pt>
                <c:pt idx="18159">
                  <c:v>41150.721528000002</c:v>
                </c:pt>
                <c:pt idx="18160">
                  <c:v>41150.722222999997</c:v>
                </c:pt>
                <c:pt idx="18161">
                  <c:v>41150.722916999999</c:v>
                </c:pt>
                <c:pt idx="18162">
                  <c:v>41150.723612000002</c:v>
                </c:pt>
                <c:pt idx="18163">
                  <c:v>41150.724305999996</c:v>
                </c:pt>
                <c:pt idx="18164">
                  <c:v>41150.724999999999</c:v>
                </c:pt>
                <c:pt idx="18165">
                  <c:v>41150.725695000001</c:v>
                </c:pt>
                <c:pt idx="18166">
                  <c:v>41150.726389000003</c:v>
                </c:pt>
                <c:pt idx="18167">
                  <c:v>41150.727083999998</c:v>
                </c:pt>
                <c:pt idx="18168">
                  <c:v>41150.727778</c:v>
                </c:pt>
                <c:pt idx="18169">
                  <c:v>41150.728473000003</c:v>
                </c:pt>
                <c:pt idx="18170">
                  <c:v>41150.729166999998</c:v>
                </c:pt>
              </c:numCache>
            </c:numRef>
          </c:xVal>
          <c:yVal>
            <c:numRef>
              <c:f>GGAa_A!$AC$4:$AC$18204</c:f>
              <c:numCache>
                <c:formatCode>0.000000</c:formatCode>
                <c:ptCount val="18201"/>
                <c:pt idx="0">
                  <c:v>2.0321708940971274E-2</c:v>
                </c:pt>
                <c:pt idx="1">
                  <c:v>2.0758792273972017E-2</c:v>
                </c:pt>
                <c:pt idx="2">
                  <c:v>2.057384227297241E-2</c:v>
                </c:pt>
                <c:pt idx="3">
                  <c:v>2.0266208939970977E-2</c:v>
                </c:pt>
                <c:pt idx="4">
                  <c:v>2.1008558939972201E-2</c:v>
                </c:pt>
                <c:pt idx="5">
                  <c:v>2.0536208940971502E-2</c:v>
                </c:pt>
                <c:pt idx="6">
                  <c:v>2.0578958940971927E-2</c:v>
                </c:pt>
                <c:pt idx="7">
                  <c:v>2.0941958939971951E-2</c:v>
                </c:pt>
                <c:pt idx="8">
                  <c:v>2.0430875606971523E-2</c:v>
                </c:pt>
                <c:pt idx="9">
                  <c:v>2.0260175606971555E-2</c:v>
                </c:pt>
                <c:pt idx="10">
                  <c:v>2.0507142273971081E-2</c:v>
                </c:pt>
                <c:pt idx="11">
                  <c:v>2.0241808940971918E-2</c:v>
                </c:pt>
                <c:pt idx="12">
                  <c:v>2.0666392273972246E-2</c:v>
                </c:pt>
                <c:pt idx="13">
                  <c:v>2.0833475606972553E-2</c:v>
                </c:pt>
                <c:pt idx="14">
                  <c:v>2.1075675606971413E-2</c:v>
                </c:pt>
                <c:pt idx="15">
                  <c:v>2.0549092273971038E-2</c:v>
                </c:pt>
                <c:pt idx="16">
                  <c:v>2.0785042273971467E-2</c:v>
                </c:pt>
                <c:pt idx="17">
                  <c:v>2.1014058939972526E-2</c:v>
                </c:pt>
                <c:pt idx="18">
                  <c:v>2.071705893997098E-2</c:v>
                </c:pt>
                <c:pt idx="19">
                  <c:v>2.0583042273971654E-2</c:v>
                </c:pt>
                <c:pt idx="20">
                  <c:v>2.0186192272970228E-2</c:v>
                </c:pt>
                <c:pt idx="21">
                  <c:v>2.0246842273972089E-2</c:v>
                </c:pt>
                <c:pt idx="22">
                  <c:v>2.0222492273969973E-2</c:v>
                </c:pt>
                <c:pt idx="23">
                  <c:v>1.9994642273971831E-2</c:v>
                </c:pt>
                <c:pt idx="24">
                  <c:v>2.0205708940971047E-2</c:v>
                </c:pt>
                <c:pt idx="25">
                  <c:v>1.9884142273971929E-2</c:v>
                </c:pt>
                <c:pt idx="26">
                  <c:v>2.01241256069715E-2</c:v>
                </c:pt>
                <c:pt idx="27">
                  <c:v>2.0422125606974074E-2</c:v>
                </c:pt>
                <c:pt idx="28">
                  <c:v>2.0502842272972256E-2</c:v>
                </c:pt>
                <c:pt idx="29">
                  <c:v>2.0897625606970817E-2</c:v>
                </c:pt>
                <c:pt idx="30">
                  <c:v>2.0229592272971143E-2</c:v>
                </c:pt>
                <c:pt idx="31">
                  <c:v>1.9845192273971503E-2</c:v>
                </c:pt>
                <c:pt idx="32">
                  <c:v>2.0711725606970856E-2</c:v>
                </c:pt>
                <c:pt idx="33">
                  <c:v>2.0424775606971292E-2</c:v>
                </c:pt>
                <c:pt idx="34">
                  <c:v>2.0579492273972801E-2</c:v>
                </c:pt>
                <c:pt idx="35">
                  <c:v>2.0223725606971922E-2</c:v>
                </c:pt>
                <c:pt idx="36">
                  <c:v>2.0151475606971371E-2</c:v>
                </c:pt>
                <c:pt idx="37">
                  <c:v>1.9679225606971752E-2</c:v>
                </c:pt>
                <c:pt idx="38">
                  <c:v>2.0190708939971526E-2</c:v>
                </c:pt>
                <c:pt idx="39">
                  <c:v>1.9923608939971228E-2</c:v>
                </c:pt>
                <c:pt idx="40">
                  <c:v>1.9564042273972217E-2</c:v>
                </c:pt>
                <c:pt idx="41">
                  <c:v>1.9599558939971541E-2</c:v>
                </c:pt>
                <c:pt idx="42">
                  <c:v>2.0003758939971729E-2</c:v>
                </c:pt>
                <c:pt idx="43">
                  <c:v>2.0283858939971179E-2</c:v>
                </c:pt>
                <c:pt idx="44">
                  <c:v>1.9825092272971002E-2</c:v>
                </c:pt>
                <c:pt idx="45">
                  <c:v>2.0624608939972401E-2</c:v>
                </c:pt>
                <c:pt idx="46">
                  <c:v>2.0314792273970352E-2</c:v>
                </c:pt>
                <c:pt idx="47">
                  <c:v>1.9885408939972461E-2</c:v>
                </c:pt>
                <c:pt idx="48">
                  <c:v>2.0017192272972363E-2</c:v>
                </c:pt>
                <c:pt idx="49">
                  <c:v>2.0406742273971969E-2</c:v>
                </c:pt>
                <c:pt idx="50">
                  <c:v>1.9876725606970493E-2</c:v>
                </c:pt>
                <c:pt idx="51">
                  <c:v>1.9953342273972365E-2</c:v>
                </c:pt>
                <c:pt idx="52">
                  <c:v>1.9792042273972112E-2</c:v>
                </c:pt>
                <c:pt idx="53">
                  <c:v>1.9874492273971069E-2</c:v>
                </c:pt>
                <c:pt idx="54">
                  <c:v>2.0532492272970583E-2</c:v>
                </c:pt>
                <c:pt idx="55">
                  <c:v>2.027529227397238E-2</c:v>
                </c:pt>
                <c:pt idx="56">
                  <c:v>2.0434275606972176E-2</c:v>
                </c:pt>
                <c:pt idx="57">
                  <c:v>2.0675825606972321E-2</c:v>
                </c:pt>
                <c:pt idx="58">
                  <c:v>2.0368342273972641E-2</c:v>
                </c:pt>
                <c:pt idx="59">
                  <c:v>2.0192675606973222E-2</c:v>
                </c:pt>
                <c:pt idx="60">
                  <c:v>1.9944492273971971E-2</c:v>
                </c:pt>
                <c:pt idx="61">
                  <c:v>2.0188442273971742E-2</c:v>
                </c:pt>
                <c:pt idx="62">
                  <c:v>2.0299508939971102E-2</c:v>
                </c:pt>
                <c:pt idx="63">
                  <c:v>2.0058642273971895E-2</c:v>
                </c:pt>
                <c:pt idx="64">
                  <c:v>2.0176492272972336E-2</c:v>
                </c:pt>
                <c:pt idx="65">
                  <c:v>1.9826892272970721E-2</c:v>
                </c:pt>
                <c:pt idx="66">
                  <c:v>1.9912375606971434E-2</c:v>
                </c:pt>
                <c:pt idx="67">
                  <c:v>1.9511858939971628E-2</c:v>
                </c:pt>
                <c:pt idx="68">
                  <c:v>1.9755875606972208E-2</c:v>
                </c:pt>
                <c:pt idx="69">
                  <c:v>2.0109542272971549E-2</c:v>
                </c:pt>
                <c:pt idx="70">
                  <c:v>2.0633575606972411E-2</c:v>
                </c:pt>
                <c:pt idx="71">
                  <c:v>2.0520308939972122E-2</c:v>
                </c:pt>
                <c:pt idx="72">
                  <c:v>2.0716425606970713E-2</c:v>
                </c:pt>
                <c:pt idx="73">
                  <c:v>2.0925308940972866E-2</c:v>
                </c:pt>
                <c:pt idx="74">
                  <c:v>2.0726342273971167E-2</c:v>
                </c:pt>
                <c:pt idx="75">
                  <c:v>2.104576928497124E-2</c:v>
                </c:pt>
                <c:pt idx="76">
                  <c:v>2.0430958940972556E-2</c:v>
                </c:pt>
                <c:pt idx="77">
                  <c:v>2.0788192273972751E-2</c:v>
                </c:pt>
                <c:pt idx="78">
                  <c:v>2.072074227397145E-2</c:v>
                </c:pt>
                <c:pt idx="79">
                  <c:v>2.0528925606973371E-2</c:v>
                </c:pt>
                <c:pt idx="80">
                  <c:v>2.04303089399702E-2</c:v>
                </c:pt>
                <c:pt idx="81">
                  <c:v>2.0378992273970976E-2</c:v>
                </c:pt>
                <c:pt idx="82">
                  <c:v>1.9450475606971974E-2</c:v>
                </c:pt>
                <c:pt idx="83">
                  <c:v>1.9914008939970952E-2</c:v>
                </c:pt>
                <c:pt idx="84">
                  <c:v>1.9778525606972221E-2</c:v>
                </c:pt>
                <c:pt idx="85">
                  <c:v>1.9724458940971058E-2</c:v>
                </c:pt>
                <c:pt idx="86">
                  <c:v>1.9969225606971432E-2</c:v>
                </c:pt>
                <c:pt idx="87">
                  <c:v>2.0889392273972331E-2</c:v>
                </c:pt>
                <c:pt idx="88">
                  <c:v>1.989507560697177E-2</c:v>
                </c:pt>
                <c:pt idx="89">
                  <c:v>2.0368725606971762E-2</c:v>
                </c:pt>
                <c:pt idx="90">
                  <c:v>1.9945025606972845E-2</c:v>
                </c:pt>
                <c:pt idx="91">
                  <c:v>2.0191125606971096E-2</c:v>
                </c:pt>
                <c:pt idx="92">
                  <c:v>2.0350875606970999E-2</c:v>
                </c:pt>
                <c:pt idx="93">
                  <c:v>1.9601792272972741E-2</c:v>
                </c:pt>
                <c:pt idx="94">
                  <c:v>2.0212125606973143E-2</c:v>
                </c:pt>
                <c:pt idx="95">
                  <c:v>2.0149208939971498E-2</c:v>
                </c:pt>
                <c:pt idx="96">
                  <c:v>1.9923875606972598E-2</c:v>
                </c:pt>
                <c:pt idx="97">
                  <c:v>1.958052560697119E-2</c:v>
                </c:pt>
                <c:pt idx="98">
                  <c:v>2.0044175606969784E-2</c:v>
                </c:pt>
                <c:pt idx="99">
                  <c:v>1.93570922739714E-2</c:v>
                </c:pt>
                <c:pt idx="100">
                  <c:v>1.9454842273973295E-2</c:v>
                </c:pt>
                <c:pt idx="101">
                  <c:v>1.9693292273972741E-2</c:v>
                </c:pt>
                <c:pt idx="102">
                  <c:v>2.024139227297226E-2</c:v>
                </c:pt>
                <c:pt idx="103">
                  <c:v>1.9666592273971585E-2</c:v>
                </c:pt>
                <c:pt idx="104">
                  <c:v>1.9483392273971202E-2</c:v>
                </c:pt>
                <c:pt idx="105">
                  <c:v>1.9714858939970693E-2</c:v>
                </c:pt>
                <c:pt idx="106">
                  <c:v>1.907482560697147E-2</c:v>
                </c:pt>
                <c:pt idx="107">
                  <c:v>1.9675892272971819E-2</c:v>
                </c:pt>
                <c:pt idx="108">
                  <c:v>1.9608092273971846E-2</c:v>
                </c:pt>
                <c:pt idx="109">
                  <c:v>1.881529227297072E-2</c:v>
                </c:pt>
                <c:pt idx="110">
                  <c:v>1.9727592273972118E-2</c:v>
                </c:pt>
                <c:pt idx="111">
                  <c:v>1.9493658939972104E-2</c:v>
                </c:pt>
                <c:pt idx="112">
                  <c:v>1.9182008939971663E-2</c:v>
                </c:pt>
                <c:pt idx="113">
                  <c:v>1.8696542273970419E-2</c:v>
                </c:pt>
                <c:pt idx="114">
                  <c:v>1.9246492273972106E-2</c:v>
                </c:pt>
                <c:pt idx="115">
                  <c:v>1.9549658940972915E-2</c:v>
                </c:pt>
                <c:pt idx="116">
                  <c:v>1.9317508939972396E-2</c:v>
                </c:pt>
                <c:pt idx="117">
                  <c:v>1.9419458939970081E-2</c:v>
                </c:pt>
                <c:pt idx="118">
                  <c:v>1.9195942273971124E-2</c:v>
                </c:pt>
                <c:pt idx="119">
                  <c:v>1.8893742272970894E-2</c:v>
                </c:pt>
                <c:pt idx="120">
                  <c:v>1.9384225606972262E-2</c:v>
                </c:pt>
                <c:pt idx="121">
                  <c:v>1.9643508940971867E-2</c:v>
                </c:pt>
                <c:pt idx="122">
                  <c:v>1.9191742273971781E-2</c:v>
                </c:pt>
                <c:pt idx="123">
                  <c:v>1.9553308939971072E-2</c:v>
                </c:pt>
                <c:pt idx="124">
                  <c:v>1.9327525606972241E-2</c:v>
                </c:pt>
                <c:pt idx="125">
                  <c:v>1.9526775606971893E-2</c:v>
                </c:pt>
                <c:pt idx="126">
                  <c:v>1.9669575606972668E-2</c:v>
                </c:pt>
                <c:pt idx="127">
                  <c:v>1.9623808939972488E-2</c:v>
                </c:pt>
                <c:pt idx="128">
                  <c:v>1.9680908939971854E-2</c:v>
                </c:pt>
                <c:pt idx="129">
                  <c:v>1.9561692272971311E-2</c:v>
                </c:pt>
                <c:pt idx="130">
                  <c:v>1.9694175606972376E-2</c:v>
                </c:pt>
                <c:pt idx="131">
                  <c:v>1.9686375606971819E-2</c:v>
                </c:pt>
                <c:pt idx="132">
                  <c:v>1.9929075606971193E-2</c:v>
                </c:pt>
                <c:pt idx="133">
                  <c:v>1.9419125606971545E-2</c:v>
                </c:pt>
                <c:pt idx="134">
                  <c:v>1.9641758939972644E-2</c:v>
                </c:pt>
                <c:pt idx="135">
                  <c:v>1.9953742273973486E-2</c:v>
                </c:pt>
                <c:pt idx="136">
                  <c:v>1.9632425606971961E-2</c:v>
                </c:pt>
                <c:pt idx="137">
                  <c:v>1.9108492272970491E-2</c:v>
                </c:pt>
                <c:pt idx="138">
                  <c:v>1.9642508939972526E-2</c:v>
                </c:pt>
                <c:pt idx="139">
                  <c:v>1.9376092273971392E-2</c:v>
                </c:pt>
                <c:pt idx="140">
                  <c:v>1.9792242273972672E-2</c:v>
                </c:pt>
                <c:pt idx="141">
                  <c:v>1.9361125606972319E-2</c:v>
                </c:pt>
                <c:pt idx="142">
                  <c:v>1.9707308939973057E-2</c:v>
                </c:pt>
                <c:pt idx="143">
                  <c:v>1.964074227397148E-2</c:v>
                </c:pt>
                <c:pt idx="144">
                  <c:v>1.9411975606971478E-2</c:v>
                </c:pt>
                <c:pt idx="145">
                  <c:v>1.9607558940970972E-2</c:v>
                </c:pt>
                <c:pt idx="146">
                  <c:v>1.9550008939971587E-2</c:v>
                </c:pt>
                <c:pt idx="147">
                  <c:v>1.9806892273971567E-2</c:v>
                </c:pt>
                <c:pt idx="148">
                  <c:v>1.9307208940971134E-2</c:v>
                </c:pt>
                <c:pt idx="149">
                  <c:v>1.9581025606971704E-2</c:v>
                </c:pt>
                <c:pt idx="150">
                  <c:v>1.9903992272971106E-2</c:v>
                </c:pt>
                <c:pt idx="151">
                  <c:v>2.0413292273972129E-2</c:v>
                </c:pt>
                <c:pt idx="152">
                  <c:v>1.9737842273971108E-2</c:v>
                </c:pt>
                <c:pt idx="153">
                  <c:v>1.9539292272972443E-2</c:v>
                </c:pt>
                <c:pt idx="154">
                  <c:v>1.9794525606970904E-2</c:v>
                </c:pt>
                <c:pt idx="155">
                  <c:v>2.0042692272971931E-2</c:v>
                </c:pt>
                <c:pt idx="156">
                  <c:v>1.9666508939972328E-2</c:v>
                </c:pt>
                <c:pt idx="157">
                  <c:v>1.9966325606971293E-2</c:v>
                </c:pt>
                <c:pt idx="158">
                  <c:v>1.9498925606971508E-2</c:v>
                </c:pt>
                <c:pt idx="159">
                  <c:v>1.970630893997203E-2</c:v>
                </c:pt>
                <c:pt idx="160">
                  <c:v>1.9536675606970345E-2</c:v>
                </c:pt>
                <c:pt idx="161">
                  <c:v>1.9651508939972896E-2</c:v>
                </c:pt>
                <c:pt idx="162">
                  <c:v>1.9411742273970557E-2</c:v>
                </c:pt>
                <c:pt idx="163">
                  <c:v>1.920727560697031E-2</c:v>
                </c:pt>
                <c:pt idx="164">
                  <c:v>2.0028808939971367E-2</c:v>
                </c:pt>
                <c:pt idx="165">
                  <c:v>2.0208592272972649E-2</c:v>
                </c:pt>
                <c:pt idx="166">
                  <c:v>1.9982192273972001E-2</c:v>
                </c:pt>
                <c:pt idx="167">
                  <c:v>1.9601092273971756E-2</c:v>
                </c:pt>
                <c:pt idx="168">
                  <c:v>1.9827725606971637E-2</c:v>
                </c:pt>
                <c:pt idx="169">
                  <c:v>2.0322125606970755E-2</c:v>
                </c:pt>
                <c:pt idx="170">
                  <c:v>1.9903125606971696E-2</c:v>
                </c:pt>
                <c:pt idx="171">
                  <c:v>2.009897560697247E-2</c:v>
                </c:pt>
                <c:pt idx="172">
                  <c:v>2.0417558940970505E-2</c:v>
                </c:pt>
                <c:pt idx="173">
                  <c:v>1.9753058939971237E-2</c:v>
                </c:pt>
                <c:pt idx="174">
                  <c:v>2.0038358939971058E-2</c:v>
                </c:pt>
                <c:pt idx="175">
                  <c:v>1.9918342273971913E-2</c:v>
                </c:pt>
                <c:pt idx="176">
                  <c:v>2.0147975606973102E-2</c:v>
                </c:pt>
                <c:pt idx="177">
                  <c:v>1.9978525606971755E-2</c:v>
                </c:pt>
                <c:pt idx="178">
                  <c:v>2.0225025606971127E-2</c:v>
                </c:pt>
                <c:pt idx="179">
                  <c:v>2.005889227397304E-2</c:v>
                </c:pt>
                <c:pt idx="180">
                  <c:v>1.9677175606970888E-2</c:v>
                </c:pt>
                <c:pt idx="181">
                  <c:v>1.9614242272972572E-2</c:v>
                </c:pt>
                <c:pt idx="182">
                  <c:v>1.9683425606972872E-2</c:v>
                </c:pt>
                <c:pt idx="183">
                  <c:v>2.0248175606971654E-2</c:v>
                </c:pt>
                <c:pt idx="184">
                  <c:v>2.0101208940971983E-2</c:v>
                </c:pt>
                <c:pt idx="185">
                  <c:v>1.9731008939972906E-2</c:v>
                </c:pt>
                <c:pt idx="186">
                  <c:v>2.0328058939970785E-2</c:v>
                </c:pt>
                <c:pt idx="187">
                  <c:v>1.9985558939970428E-2</c:v>
                </c:pt>
                <c:pt idx="188">
                  <c:v>1.931929227297189E-2</c:v>
                </c:pt>
                <c:pt idx="189">
                  <c:v>1.9165775606972059E-2</c:v>
                </c:pt>
                <c:pt idx="190">
                  <c:v>1.9581958940972012E-2</c:v>
                </c:pt>
                <c:pt idx="191">
                  <c:v>1.9614158939973404E-2</c:v>
                </c:pt>
                <c:pt idx="192">
                  <c:v>2.004375894097208E-2</c:v>
                </c:pt>
                <c:pt idx="193">
                  <c:v>1.9496075606971953E-2</c:v>
                </c:pt>
                <c:pt idx="194">
                  <c:v>1.9458042273971611E-2</c:v>
                </c:pt>
                <c:pt idx="195">
                  <c:v>1.9724592272970722E-2</c:v>
                </c:pt>
                <c:pt idx="196">
                  <c:v>1.9685508940972408E-2</c:v>
                </c:pt>
                <c:pt idx="197">
                  <c:v>1.9806458940971862E-2</c:v>
                </c:pt>
                <c:pt idx="198">
                  <c:v>2.0018458939972984E-2</c:v>
                </c:pt>
                <c:pt idx="199">
                  <c:v>1.9666525606972553E-2</c:v>
                </c:pt>
                <c:pt idx="200">
                  <c:v>2.024332560697182E-2</c:v>
                </c:pt>
                <c:pt idx="201">
                  <c:v>1.9528458939971995E-2</c:v>
                </c:pt>
                <c:pt idx="202">
                  <c:v>1.9899992272972324E-2</c:v>
                </c:pt>
                <c:pt idx="203">
                  <c:v>2.0009775606972792E-2</c:v>
                </c:pt>
                <c:pt idx="204">
                  <c:v>1.9834508940972807E-2</c:v>
                </c:pt>
                <c:pt idx="205">
                  <c:v>1.9497892273971897E-2</c:v>
                </c:pt>
                <c:pt idx="206">
                  <c:v>1.988675893997225E-2</c:v>
                </c:pt>
                <c:pt idx="207">
                  <c:v>1.9735058939972273E-2</c:v>
                </c:pt>
                <c:pt idx="208">
                  <c:v>1.9968258940972629E-2</c:v>
                </c:pt>
                <c:pt idx="209">
                  <c:v>2.0128008939970667E-2</c:v>
                </c:pt>
                <c:pt idx="210">
                  <c:v>2.0059942272972787E-2</c:v>
                </c:pt>
                <c:pt idx="211">
                  <c:v>2.0493242273972069E-2</c:v>
                </c:pt>
                <c:pt idx="212">
                  <c:v>2.0078725606972082E-2</c:v>
                </c:pt>
                <c:pt idx="213">
                  <c:v>2.0384525606971661E-2</c:v>
                </c:pt>
                <c:pt idx="214">
                  <c:v>2.0526692273970394E-2</c:v>
                </c:pt>
                <c:pt idx="215">
                  <c:v>2.006410894097186E-2</c:v>
                </c:pt>
                <c:pt idx="216">
                  <c:v>2.0160358939972124E-2</c:v>
                </c:pt>
                <c:pt idx="217">
                  <c:v>2.0607192273971432E-2</c:v>
                </c:pt>
                <c:pt idx="218">
                  <c:v>1.9962242273971566E-2</c:v>
                </c:pt>
                <c:pt idx="219">
                  <c:v>1.9525642273971112E-2</c:v>
                </c:pt>
                <c:pt idx="220">
                  <c:v>1.9887325606971797E-2</c:v>
                </c:pt>
                <c:pt idx="221">
                  <c:v>2.0275608940972557E-2</c:v>
                </c:pt>
                <c:pt idx="222">
                  <c:v>2.0594808939972321E-2</c:v>
                </c:pt>
                <c:pt idx="223">
                  <c:v>2.0109358939972989E-2</c:v>
                </c:pt>
                <c:pt idx="224">
                  <c:v>1.9918775606971618E-2</c:v>
                </c:pt>
                <c:pt idx="225">
                  <c:v>2.0357942273971898E-2</c:v>
                </c:pt>
                <c:pt idx="226">
                  <c:v>1.9410275606972928E-2</c:v>
                </c:pt>
                <c:pt idx="227">
                  <c:v>1.9848508939972899E-2</c:v>
                </c:pt>
                <c:pt idx="228">
                  <c:v>2.0417125606970711E-2</c:v>
                </c:pt>
                <c:pt idx="229">
                  <c:v>2.0236892273971276E-2</c:v>
                </c:pt>
                <c:pt idx="230">
                  <c:v>2.0472508939971303E-2</c:v>
                </c:pt>
                <c:pt idx="231">
                  <c:v>2.0442392273972911E-2</c:v>
                </c:pt>
                <c:pt idx="232">
                  <c:v>2.0064792272970845E-2</c:v>
                </c:pt>
                <c:pt idx="233">
                  <c:v>2.0220158939971068E-2</c:v>
                </c:pt>
                <c:pt idx="234">
                  <c:v>2.0855758940971893E-2</c:v>
                </c:pt>
                <c:pt idx="235">
                  <c:v>2.0314242272970941E-2</c:v>
                </c:pt>
                <c:pt idx="236">
                  <c:v>1.994325893997171E-2</c:v>
                </c:pt>
                <c:pt idx="237">
                  <c:v>2.0300108940971097E-2</c:v>
                </c:pt>
                <c:pt idx="238">
                  <c:v>2.0194192273971436E-2</c:v>
                </c:pt>
                <c:pt idx="239">
                  <c:v>2.0201258940972334E-2</c:v>
                </c:pt>
                <c:pt idx="240">
                  <c:v>2.0094658939971734E-2</c:v>
                </c:pt>
                <c:pt idx="241">
                  <c:v>2.0514558940972517E-2</c:v>
                </c:pt>
                <c:pt idx="242">
                  <c:v>2.028885893997099E-2</c:v>
                </c:pt>
                <c:pt idx="243">
                  <c:v>2.0198358939972107E-2</c:v>
                </c:pt>
                <c:pt idx="244">
                  <c:v>1.9954208939971775E-2</c:v>
                </c:pt>
                <c:pt idx="245">
                  <c:v>2.0204475606970786E-2</c:v>
                </c:pt>
                <c:pt idx="246">
                  <c:v>2.0461658939972406E-2</c:v>
                </c:pt>
                <c:pt idx="247">
                  <c:v>2.028277560697276E-2</c:v>
                </c:pt>
                <c:pt idx="248">
                  <c:v>2.0108642273971779E-2</c:v>
                </c:pt>
                <c:pt idx="249">
                  <c:v>2.046889227397173E-2</c:v>
                </c:pt>
                <c:pt idx="250">
                  <c:v>2.0211375606971484E-2</c:v>
                </c:pt>
                <c:pt idx="251">
                  <c:v>1.9732842272972985E-2</c:v>
                </c:pt>
                <c:pt idx="252">
                  <c:v>2.0375442272972034E-2</c:v>
                </c:pt>
                <c:pt idx="253">
                  <c:v>1.9992592272970879E-2</c:v>
                </c:pt>
                <c:pt idx="254">
                  <c:v>2.0718542272970521E-2</c:v>
                </c:pt>
                <c:pt idx="255">
                  <c:v>2.0261492272972671E-2</c:v>
                </c:pt>
                <c:pt idx="256">
                  <c:v>2.0239458940971101E-2</c:v>
                </c:pt>
                <c:pt idx="257">
                  <c:v>1.9993442273970242E-2</c:v>
                </c:pt>
                <c:pt idx="258">
                  <c:v>2.0656592273971409E-2</c:v>
                </c:pt>
                <c:pt idx="259">
                  <c:v>2.0703392272972888E-2</c:v>
                </c:pt>
                <c:pt idx="260">
                  <c:v>1.9988792273970969E-2</c:v>
                </c:pt>
                <c:pt idx="261">
                  <c:v>2.0512708940970438E-2</c:v>
                </c:pt>
                <c:pt idx="262">
                  <c:v>2.0715875606971391E-2</c:v>
                </c:pt>
                <c:pt idx="263">
                  <c:v>2.0222142273972989E-2</c:v>
                </c:pt>
                <c:pt idx="264">
                  <c:v>2.0575375606970848E-2</c:v>
                </c:pt>
                <c:pt idx="265">
                  <c:v>1.9819825606971687E-2</c:v>
                </c:pt>
                <c:pt idx="266">
                  <c:v>2.0097525606973289E-2</c:v>
                </c:pt>
                <c:pt idx="267">
                  <c:v>2.0820358939972007E-2</c:v>
                </c:pt>
                <c:pt idx="268">
                  <c:v>2.0928308940972397E-2</c:v>
                </c:pt>
                <c:pt idx="269">
                  <c:v>2.0817625606972069E-2</c:v>
                </c:pt>
                <c:pt idx="270">
                  <c:v>2.0476842272972175E-2</c:v>
                </c:pt>
                <c:pt idx="271">
                  <c:v>2.0172242272972409E-2</c:v>
                </c:pt>
                <c:pt idx="272">
                  <c:v>2.0317458940971346E-2</c:v>
                </c:pt>
                <c:pt idx="273">
                  <c:v>2.039335893997183E-2</c:v>
                </c:pt>
                <c:pt idx="274">
                  <c:v>2.0136008939971785E-2</c:v>
                </c:pt>
                <c:pt idx="275">
                  <c:v>2.0185092272971585E-2</c:v>
                </c:pt>
                <c:pt idx="276">
                  <c:v>2.0050742272971857E-2</c:v>
                </c:pt>
                <c:pt idx="277">
                  <c:v>1.9264392272971588E-2</c:v>
                </c:pt>
                <c:pt idx="278">
                  <c:v>2.0004425606972444E-2</c:v>
                </c:pt>
                <c:pt idx="279">
                  <c:v>1.9308342272971825E-2</c:v>
                </c:pt>
                <c:pt idx="280">
                  <c:v>1.9766925606971665E-2</c:v>
                </c:pt>
                <c:pt idx="281">
                  <c:v>1.9744442272971764E-2</c:v>
                </c:pt>
                <c:pt idx="282">
                  <c:v>1.9460075606970474E-2</c:v>
                </c:pt>
                <c:pt idx="283">
                  <c:v>1.9498942273971732E-2</c:v>
                </c:pt>
                <c:pt idx="284">
                  <c:v>2.0142458939972553E-2</c:v>
                </c:pt>
                <c:pt idx="285">
                  <c:v>1.9459558940971601E-2</c:v>
                </c:pt>
                <c:pt idx="286">
                  <c:v>1.9300792272970636E-2</c:v>
                </c:pt>
                <c:pt idx="287">
                  <c:v>1.9905808939972826E-2</c:v>
                </c:pt>
                <c:pt idx="288">
                  <c:v>2.017669227397121E-2</c:v>
                </c:pt>
                <c:pt idx="289">
                  <c:v>1.9705575606972371E-2</c:v>
                </c:pt>
                <c:pt idx="290">
                  <c:v>1.9603775606971109E-2</c:v>
                </c:pt>
                <c:pt idx="291">
                  <c:v>1.9987208940972036E-2</c:v>
                </c:pt>
                <c:pt idx="292">
                  <c:v>1.9823442273973126E-2</c:v>
                </c:pt>
                <c:pt idx="293">
                  <c:v>1.9662508939971769E-2</c:v>
                </c:pt>
                <c:pt idx="294">
                  <c:v>2.0204858940971772E-2</c:v>
                </c:pt>
                <c:pt idx="295">
                  <c:v>1.9580642273970807E-2</c:v>
                </c:pt>
                <c:pt idx="296">
                  <c:v>1.9804308940973382E-2</c:v>
                </c:pt>
                <c:pt idx="297">
                  <c:v>1.9232358939970308E-2</c:v>
                </c:pt>
                <c:pt idx="298">
                  <c:v>1.9894692273970872E-2</c:v>
                </c:pt>
                <c:pt idx="299">
                  <c:v>2.0154842272971575E-2</c:v>
                </c:pt>
                <c:pt idx="300">
                  <c:v>1.9767675606971548E-2</c:v>
                </c:pt>
                <c:pt idx="301">
                  <c:v>1.9488958940972335E-2</c:v>
                </c:pt>
                <c:pt idx="302">
                  <c:v>2.0024342272970654E-2</c:v>
                </c:pt>
                <c:pt idx="303">
                  <c:v>2.0025258939972514E-2</c:v>
                </c:pt>
                <c:pt idx="304">
                  <c:v>1.998154227397151E-2</c:v>
                </c:pt>
                <c:pt idx="305">
                  <c:v>2.011915893997205E-2</c:v>
                </c:pt>
                <c:pt idx="306">
                  <c:v>1.9893508939971195E-2</c:v>
                </c:pt>
                <c:pt idx="307">
                  <c:v>2.0022258940971295E-2</c:v>
                </c:pt>
                <c:pt idx="308">
                  <c:v>1.9379308939971619E-2</c:v>
                </c:pt>
                <c:pt idx="309">
                  <c:v>1.9627542273971767E-2</c:v>
                </c:pt>
                <c:pt idx="310">
                  <c:v>1.9840808939971734E-2</c:v>
                </c:pt>
                <c:pt idx="311">
                  <c:v>2.026325893997203E-2</c:v>
                </c:pt>
                <c:pt idx="312">
                  <c:v>2.100665893997309E-2</c:v>
                </c:pt>
                <c:pt idx="313">
                  <c:v>2.0697525606971891E-2</c:v>
                </c:pt>
                <c:pt idx="314">
                  <c:v>1.9924058939971158E-2</c:v>
                </c:pt>
                <c:pt idx="315">
                  <c:v>2.0224125606971267E-2</c:v>
                </c:pt>
                <c:pt idx="316">
                  <c:v>1.980870894097151E-2</c:v>
                </c:pt>
                <c:pt idx="317">
                  <c:v>2.0144375606971889E-2</c:v>
                </c:pt>
                <c:pt idx="318">
                  <c:v>2.0243308940971684E-2</c:v>
                </c:pt>
                <c:pt idx="319">
                  <c:v>2.0126325606972341E-2</c:v>
                </c:pt>
                <c:pt idx="320">
                  <c:v>2.0409308939971706E-2</c:v>
                </c:pt>
                <c:pt idx="321">
                  <c:v>2.0747825606971727E-2</c:v>
                </c:pt>
                <c:pt idx="322">
                  <c:v>2.0086575606971448E-2</c:v>
                </c:pt>
                <c:pt idx="323">
                  <c:v>2.0158958939971751E-2</c:v>
                </c:pt>
                <c:pt idx="324">
                  <c:v>2.0282925606972736E-2</c:v>
                </c:pt>
                <c:pt idx="325">
                  <c:v>2.0682175606971921E-2</c:v>
                </c:pt>
                <c:pt idx="326">
                  <c:v>2.0742325606971403E-2</c:v>
                </c:pt>
                <c:pt idx="327">
                  <c:v>2.0053092272970897E-2</c:v>
                </c:pt>
                <c:pt idx="328">
                  <c:v>2.0035192273971415E-2</c:v>
                </c:pt>
                <c:pt idx="329">
                  <c:v>2.0068408939970507E-2</c:v>
                </c:pt>
                <c:pt idx="330">
                  <c:v>2.0049558939972269E-2</c:v>
                </c:pt>
                <c:pt idx="331">
                  <c:v>1.9797858939972525E-2</c:v>
                </c:pt>
                <c:pt idx="332">
                  <c:v>1.9780242272970906E-2</c:v>
                </c:pt>
                <c:pt idx="333">
                  <c:v>1.9965692273971027E-2</c:v>
                </c:pt>
                <c:pt idx="334">
                  <c:v>2.0126975606971055E-2</c:v>
                </c:pt>
                <c:pt idx="335">
                  <c:v>2.0040075606971609E-2</c:v>
                </c:pt>
                <c:pt idx="336">
                  <c:v>2.0144258940970584E-2</c:v>
                </c:pt>
                <c:pt idx="337">
                  <c:v>2.031340893997189E-2</c:v>
                </c:pt>
                <c:pt idx="338">
                  <c:v>2.0490992273972421E-2</c:v>
                </c:pt>
                <c:pt idx="339">
                  <c:v>1.9623675606972736E-2</c:v>
                </c:pt>
                <c:pt idx="340">
                  <c:v>1.9817858940971857E-2</c:v>
                </c:pt>
                <c:pt idx="341">
                  <c:v>2.033417560697124E-2</c:v>
                </c:pt>
                <c:pt idx="342">
                  <c:v>2.0010408939971282E-2</c:v>
                </c:pt>
                <c:pt idx="343">
                  <c:v>2.0255325606971721E-2</c:v>
                </c:pt>
                <c:pt idx="344">
                  <c:v>2.0147492273972813E-2</c:v>
                </c:pt>
                <c:pt idx="345">
                  <c:v>2.0293875606971025E-2</c:v>
                </c:pt>
                <c:pt idx="346">
                  <c:v>2.0187725606972219E-2</c:v>
                </c:pt>
                <c:pt idx="347">
                  <c:v>2.0215775606971388E-2</c:v>
                </c:pt>
                <c:pt idx="348">
                  <c:v>2.0308708939972032E-2</c:v>
                </c:pt>
                <c:pt idx="349">
                  <c:v>2.0174808939972234E-2</c:v>
                </c:pt>
                <c:pt idx="350">
                  <c:v>2.0512342273973229E-2</c:v>
                </c:pt>
                <c:pt idx="351">
                  <c:v>2.0282125606972269E-2</c:v>
                </c:pt>
                <c:pt idx="352">
                  <c:v>2.0390975606970653E-2</c:v>
                </c:pt>
                <c:pt idx="353">
                  <c:v>1.9979342272970581E-2</c:v>
                </c:pt>
                <c:pt idx="354">
                  <c:v>1.9892092272972374E-2</c:v>
                </c:pt>
                <c:pt idx="355">
                  <c:v>2.0689892273971534E-2</c:v>
                </c:pt>
                <c:pt idx="356">
                  <c:v>2.0691558940971501E-2</c:v>
                </c:pt>
                <c:pt idx="357">
                  <c:v>2.0830608940972863E-2</c:v>
                </c:pt>
                <c:pt idx="358">
                  <c:v>2.0440042273970317E-2</c:v>
                </c:pt>
                <c:pt idx="359">
                  <c:v>2.0651842273972744E-2</c:v>
                </c:pt>
                <c:pt idx="360">
                  <c:v>2.0462025606971392E-2</c:v>
                </c:pt>
                <c:pt idx="361">
                  <c:v>2.0447458939971665E-2</c:v>
                </c:pt>
                <c:pt idx="362">
                  <c:v>2.0155792272972019E-2</c:v>
                </c:pt>
                <c:pt idx="363">
                  <c:v>2.0127858939972466E-2</c:v>
                </c:pt>
                <c:pt idx="364">
                  <c:v>2.0520808939972636E-2</c:v>
                </c:pt>
                <c:pt idx="365">
                  <c:v>2.0265225606970173E-2</c:v>
                </c:pt>
                <c:pt idx="366">
                  <c:v>1.964280893997248E-2</c:v>
                </c:pt>
                <c:pt idx="367">
                  <c:v>2.0341442273970924E-2</c:v>
                </c:pt>
                <c:pt idx="368">
                  <c:v>2.0055192273972434E-2</c:v>
                </c:pt>
                <c:pt idx="369">
                  <c:v>2.0570592272971734E-2</c:v>
                </c:pt>
                <c:pt idx="370">
                  <c:v>2.0713308939971566E-2</c:v>
                </c:pt>
                <c:pt idx="371">
                  <c:v>2.0644842273970877E-2</c:v>
                </c:pt>
                <c:pt idx="372">
                  <c:v>2.0706342272971835E-2</c:v>
                </c:pt>
                <c:pt idx="373">
                  <c:v>2.031012560697263E-2</c:v>
                </c:pt>
                <c:pt idx="374">
                  <c:v>2.0330642273970835E-2</c:v>
                </c:pt>
                <c:pt idx="375">
                  <c:v>2.0709958939971497E-2</c:v>
                </c:pt>
                <c:pt idx="376">
                  <c:v>2.0809642273972952E-2</c:v>
                </c:pt>
                <c:pt idx="377">
                  <c:v>2.0695058939971457E-2</c:v>
                </c:pt>
                <c:pt idx="378">
                  <c:v>2.1080442273972079E-2</c:v>
                </c:pt>
                <c:pt idx="379">
                  <c:v>2.0504275606973078E-2</c:v>
                </c:pt>
                <c:pt idx="380">
                  <c:v>2.0191325606971657E-2</c:v>
                </c:pt>
                <c:pt idx="381">
                  <c:v>1.9892842273972346E-2</c:v>
                </c:pt>
                <c:pt idx="382">
                  <c:v>2.1003225606972077E-2</c:v>
                </c:pt>
                <c:pt idx="383">
                  <c:v>2.0971058939970956E-2</c:v>
                </c:pt>
                <c:pt idx="384">
                  <c:v>1.9979175606970469E-2</c:v>
                </c:pt>
                <c:pt idx="385">
                  <c:v>1.9953192273970612E-2</c:v>
                </c:pt>
                <c:pt idx="386">
                  <c:v>2.0243908939971501E-2</c:v>
                </c:pt>
                <c:pt idx="387">
                  <c:v>2.0285525606972922E-2</c:v>
                </c:pt>
                <c:pt idx="388">
                  <c:v>2.0163475606973048E-2</c:v>
                </c:pt>
                <c:pt idx="389">
                  <c:v>2.0057042273972737E-2</c:v>
                </c:pt>
                <c:pt idx="390">
                  <c:v>2.0126008940972252E-2</c:v>
                </c:pt>
                <c:pt idx="391">
                  <c:v>2.0086458939971831E-2</c:v>
                </c:pt>
                <c:pt idx="392">
                  <c:v>1.9939892273973282E-2</c:v>
                </c:pt>
                <c:pt idx="393">
                  <c:v>2.0298458939971266E-2</c:v>
                </c:pt>
                <c:pt idx="394">
                  <c:v>2.0395392273972558E-2</c:v>
                </c:pt>
                <c:pt idx="395">
                  <c:v>1.9856608939971633E-2</c:v>
                </c:pt>
                <c:pt idx="396">
                  <c:v>1.9995892273970452E-2</c:v>
                </c:pt>
                <c:pt idx="397">
                  <c:v>1.9747825606970505E-2</c:v>
                </c:pt>
                <c:pt idx="398">
                  <c:v>1.9555258939970767E-2</c:v>
                </c:pt>
                <c:pt idx="399">
                  <c:v>1.9572842273972026E-2</c:v>
                </c:pt>
                <c:pt idx="400">
                  <c:v>1.9767658940971412E-2</c:v>
                </c:pt>
                <c:pt idx="401">
                  <c:v>2.0196508940971893E-2</c:v>
                </c:pt>
                <c:pt idx="402">
                  <c:v>1.9794675606972657E-2</c:v>
                </c:pt>
                <c:pt idx="403">
                  <c:v>1.9601808940971278E-2</c:v>
                </c:pt>
                <c:pt idx="404">
                  <c:v>1.9724642273971395E-2</c:v>
                </c:pt>
                <c:pt idx="405">
                  <c:v>2.0252208940972662E-2</c:v>
                </c:pt>
                <c:pt idx="406">
                  <c:v>2.0195242272971183E-2</c:v>
                </c:pt>
                <c:pt idx="407">
                  <c:v>1.9912442273972243E-2</c:v>
                </c:pt>
                <c:pt idx="408">
                  <c:v>1.9909025606973142E-2</c:v>
                </c:pt>
                <c:pt idx="409">
                  <c:v>1.9936625606972382E-2</c:v>
                </c:pt>
                <c:pt idx="410">
                  <c:v>2.0107792273972504E-2</c:v>
                </c:pt>
                <c:pt idx="411">
                  <c:v>2.0473392273972803E-2</c:v>
                </c:pt>
                <c:pt idx="412">
                  <c:v>1.989832560697067E-2</c:v>
                </c:pt>
                <c:pt idx="413">
                  <c:v>1.9981542272973198E-2</c:v>
                </c:pt>
                <c:pt idx="414">
                  <c:v>2.0523975606972368E-2</c:v>
                </c:pt>
                <c:pt idx="415">
                  <c:v>1.9976892273972237E-2</c:v>
                </c:pt>
                <c:pt idx="416">
                  <c:v>2.0253992273972156E-2</c:v>
                </c:pt>
                <c:pt idx="417">
                  <c:v>2.0525492273972358E-2</c:v>
                </c:pt>
                <c:pt idx="418">
                  <c:v>2.0075625606971383E-2</c:v>
                </c:pt>
                <c:pt idx="419">
                  <c:v>2.0211392272973396E-2</c:v>
                </c:pt>
                <c:pt idx="420">
                  <c:v>2.053035894097064E-2</c:v>
                </c:pt>
                <c:pt idx="421">
                  <c:v>2.0105308939971846E-2</c:v>
                </c:pt>
                <c:pt idx="422">
                  <c:v>2.0877475606973374E-2</c:v>
                </c:pt>
                <c:pt idx="423">
                  <c:v>2.0725492273971892E-2</c:v>
                </c:pt>
                <c:pt idx="424">
                  <c:v>1.9977692272970839E-2</c:v>
                </c:pt>
                <c:pt idx="425">
                  <c:v>1.9810575606971949E-2</c:v>
                </c:pt>
                <c:pt idx="426">
                  <c:v>2.0165158939971374E-2</c:v>
                </c:pt>
                <c:pt idx="427">
                  <c:v>2.0226125606971547E-2</c:v>
                </c:pt>
                <c:pt idx="428">
                  <c:v>2.0359958940972402E-2</c:v>
                </c:pt>
                <c:pt idx="429">
                  <c:v>2.0335808939972534E-2</c:v>
                </c:pt>
                <c:pt idx="430">
                  <c:v>2.0011675606971903E-2</c:v>
                </c:pt>
                <c:pt idx="431">
                  <c:v>2.0126475606972317E-2</c:v>
                </c:pt>
                <c:pt idx="432">
                  <c:v>1.9887892273971343E-2</c:v>
                </c:pt>
                <c:pt idx="433">
                  <c:v>2.0027158939971625E-2</c:v>
                </c:pt>
                <c:pt idx="434">
                  <c:v>1.9284592272971392E-2</c:v>
                </c:pt>
                <c:pt idx="435">
                  <c:v>1.9685742273971553E-2</c:v>
                </c:pt>
                <c:pt idx="436">
                  <c:v>1.9794392272971063E-2</c:v>
                </c:pt>
                <c:pt idx="437">
                  <c:v>2.0215975606971949E-2</c:v>
                </c:pt>
                <c:pt idx="438">
                  <c:v>1.9683425606972872E-2</c:v>
                </c:pt>
                <c:pt idx="439">
                  <c:v>1.960390894097095E-2</c:v>
                </c:pt>
                <c:pt idx="440">
                  <c:v>2.0044575606970906E-2</c:v>
                </c:pt>
                <c:pt idx="441">
                  <c:v>2.0071775606972576E-2</c:v>
                </c:pt>
                <c:pt idx="442">
                  <c:v>1.9492892273972086E-2</c:v>
                </c:pt>
                <c:pt idx="443">
                  <c:v>1.9971725606972225E-2</c:v>
                </c:pt>
                <c:pt idx="444">
                  <c:v>2.0238558939971153E-2</c:v>
                </c:pt>
                <c:pt idx="445">
                  <c:v>1.9892892273971154E-2</c:v>
                </c:pt>
                <c:pt idx="446">
                  <c:v>1.993470893997127E-2</c:v>
                </c:pt>
                <c:pt idx="447">
                  <c:v>1.9859625606971389E-2</c:v>
                </c:pt>
                <c:pt idx="448">
                  <c:v>1.9558725606972228E-2</c:v>
                </c:pt>
                <c:pt idx="449">
                  <c:v>1.9539125606970555E-2</c:v>
                </c:pt>
                <c:pt idx="450">
                  <c:v>1.9852975606971836E-2</c:v>
                </c:pt>
                <c:pt idx="451">
                  <c:v>2.0198608939971475E-2</c:v>
                </c:pt>
                <c:pt idx="452">
                  <c:v>1.980895893997079E-2</c:v>
                </c:pt>
                <c:pt idx="453">
                  <c:v>2.033995893997307E-2</c:v>
                </c:pt>
                <c:pt idx="454">
                  <c:v>2.0107142272971924E-2</c:v>
                </c:pt>
                <c:pt idx="455">
                  <c:v>2.0246958940971706E-2</c:v>
                </c:pt>
                <c:pt idx="456">
                  <c:v>1.9742775606971887E-2</c:v>
                </c:pt>
                <c:pt idx="457">
                  <c:v>2.0461992273971032E-2</c:v>
                </c:pt>
                <c:pt idx="458">
                  <c:v>1.9868008939971628E-2</c:v>
                </c:pt>
                <c:pt idx="459">
                  <c:v>1.9838592272972445E-2</c:v>
                </c:pt>
                <c:pt idx="460">
                  <c:v>2.0001642273971922E-2</c:v>
                </c:pt>
                <c:pt idx="461">
                  <c:v>1.9648075606971883E-2</c:v>
                </c:pt>
                <c:pt idx="462">
                  <c:v>1.9471125606971708E-2</c:v>
                </c:pt>
                <c:pt idx="463">
                  <c:v>1.9969225606973208E-2</c:v>
                </c:pt>
                <c:pt idx="464">
                  <c:v>2.0152458939972175E-2</c:v>
                </c:pt>
                <c:pt idx="465">
                  <c:v>2.0099892273972554E-2</c:v>
                </c:pt>
                <c:pt idx="466">
                  <c:v>2.0014542273971682E-2</c:v>
                </c:pt>
                <c:pt idx="467">
                  <c:v>1.97292089409715E-2</c:v>
                </c:pt>
                <c:pt idx="468">
                  <c:v>1.9640975606972401E-2</c:v>
                </c:pt>
                <c:pt idx="469">
                  <c:v>2.0114308940972304E-2</c:v>
                </c:pt>
                <c:pt idx="470">
                  <c:v>1.9613092272971568E-2</c:v>
                </c:pt>
                <c:pt idx="471">
                  <c:v>2.0142075606971656E-2</c:v>
                </c:pt>
                <c:pt idx="472">
                  <c:v>1.99620922729715E-2</c:v>
                </c:pt>
                <c:pt idx="473">
                  <c:v>2.0221675606971058E-2</c:v>
                </c:pt>
                <c:pt idx="474">
                  <c:v>2.0438975606972033E-2</c:v>
                </c:pt>
                <c:pt idx="475">
                  <c:v>2.0794492272973454E-2</c:v>
                </c:pt>
                <c:pt idx="476">
                  <c:v>2.0167558940971088E-2</c:v>
                </c:pt>
                <c:pt idx="477">
                  <c:v>2.015070893997304E-2</c:v>
                </c:pt>
                <c:pt idx="478">
                  <c:v>2.0400875606970882E-2</c:v>
                </c:pt>
                <c:pt idx="479">
                  <c:v>2.0547625606971633E-2</c:v>
                </c:pt>
                <c:pt idx="480">
                  <c:v>2.0048925606972003E-2</c:v>
                </c:pt>
                <c:pt idx="481">
                  <c:v>2.0182642272971375E-2</c:v>
                </c:pt>
                <c:pt idx="482">
                  <c:v>2.0081008940970403E-2</c:v>
                </c:pt>
                <c:pt idx="483">
                  <c:v>2.0327008939970949E-2</c:v>
                </c:pt>
                <c:pt idx="484">
                  <c:v>2.0201675606971815E-2</c:v>
                </c:pt>
                <c:pt idx="485">
                  <c:v>2.0717775606972279E-2</c:v>
                </c:pt>
                <c:pt idx="486">
                  <c:v>2.0475642272972362E-2</c:v>
                </c:pt>
                <c:pt idx="487">
                  <c:v>2.0647775606971376E-2</c:v>
                </c:pt>
                <c:pt idx="488">
                  <c:v>2.0733542273971818E-2</c:v>
                </c:pt>
                <c:pt idx="489">
                  <c:v>2.0828892273972312E-2</c:v>
                </c:pt>
                <c:pt idx="490">
                  <c:v>2.0409458939971682E-2</c:v>
                </c:pt>
                <c:pt idx="491">
                  <c:v>2.0590325606971473E-2</c:v>
                </c:pt>
                <c:pt idx="492">
                  <c:v>2.0091075606970744E-2</c:v>
                </c:pt>
                <c:pt idx="493">
                  <c:v>2.0853758939971524E-2</c:v>
                </c:pt>
                <c:pt idx="494">
                  <c:v>2.0374608939971207E-2</c:v>
                </c:pt>
                <c:pt idx="495">
                  <c:v>2.0570375606972814E-2</c:v>
                </c:pt>
                <c:pt idx="496">
                  <c:v>2.0195675606970977E-2</c:v>
                </c:pt>
                <c:pt idx="497">
                  <c:v>2.0590158939971272E-2</c:v>
                </c:pt>
                <c:pt idx="498">
                  <c:v>2.0090042272971044E-2</c:v>
                </c:pt>
                <c:pt idx="499">
                  <c:v>2.0885225606971571E-2</c:v>
                </c:pt>
                <c:pt idx="500">
                  <c:v>1.982654227297196E-2</c:v>
                </c:pt>
                <c:pt idx="501">
                  <c:v>2.0280758940970568E-2</c:v>
                </c:pt>
                <c:pt idx="502">
                  <c:v>2.0666292273972854E-2</c:v>
                </c:pt>
                <c:pt idx="503">
                  <c:v>2.0525025606968651E-2</c:v>
                </c:pt>
                <c:pt idx="504">
                  <c:v>2.0734792273972215E-2</c:v>
                </c:pt>
                <c:pt idx="505">
                  <c:v>2.0701475606971866E-2</c:v>
                </c:pt>
                <c:pt idx="506">
                  <c:v>2.0236108939970944E-2</c:v>
                </c:pt>
                <c:pt idx="507">
                  <c:v>1.9999125606970904E-2</c:v>
                </c:pt>
                <c:pt idx="508">
                  <c:v>2.0136358939972322E-2</c:v>
                </c:pt>
                <c:pt idx="509">
                  <c:v>1.9843058939971382E-2</c:v>
                </c:pt>
                <c:pt idx="510">
                  <c:v>2.010422560697165E-2</c:v>
                </c:pt>
                <c:pt idx="511">
                  <c:v>2.0121592273972123E-2</c:v>
                </c:pt>
                <c:pt idx="512">
                  <c:v>2.0114892273971986E-2</c:v>
                </c:pt>
                <c:pt idx="513">
                  <c:v>2.0418175606972323E-2</c:v>
                </c:pt>
                <c:pt idx="514">
                  <c:v>1.9743675606971746E-2</c:v>
                </c:pt>
                <c:pt idx="515">
                  <c:v>2.0177542273972261E-2</c:v>
                </c:pt>
                <c:pt idx="516">
                  <c:v>2.0225708939971977E-2</c:v>
                </c:pt>
                <c:pt idx="517">
                  <c:v>2.0077908939971391E-2</c:v>
                </c:pt>
                <c:pt idx="518">
                  <c:v>1.9926908940970801E-2</c:v>
                </c:pt>
                <c:pt idx="519">
                  <c:v>2.0225042272971262E-2</c:v>
                </c:pt>
                <c:pt idx="520">
                  <c:v>2.0657892273972391E-2</c:v>
                </c:pt>
                <c:pt idx="521">
                  <c:v>1.9935425606972569E-2</c:v>
                </c:pt>
                <c:pt idx="522">
                  <c:v>2.0362575606972723E-2</c:v>
                </c:pt>
                <c:pt idx="523">
                  <c:v>1.9789792273970687E-2</c:v>
                </c:pt>
                <c:pt idx="524">
                  <c:v>2.0124142273971725E-2</c:v>
                </c:pt>
                <c:pt idx="525">
                  <c:v>1.9736808939973184E-2</c:v>
                </c:pt>
                <c:pt idx="526">
                  <c:v>1.9963058939972168E-2</c:v>
                </c:pt>
                <c:pt idx="527">
                  <c:v>2.0436475606973016E-2</c:v>
                </c:pt>
                <c:pt idx="528">
                  <c:v>2.0831208939970904E-2</c:v>
                </c:pt>
                <c:pt idx="529">
                  <c:v>2.0014225606971504E-2</c:v>
                </c:pt>
                <c:pt idx="530">
                  <c:v>2.0222625606971502E-2</c:v>
                </c:pt>
                <c:pt idx="531">
                  <c:v>1.9908108939971282E-2</c:v>
                </c:pt>
                <c:pt idx="532">
                  <c:v>1.9747992273972483E-2</c:v>
                </c:pt>
                <c:pt idx="533">
                  <c:v>2.0119475606972227E-2</c:v>
                </c:pt>
                <c:pt idx="534">
                  <c:v>2.047547560697225E-2</c:v>
                </c:pt>
                <c:pt idx="535">
                  <c:v>2.0330208939971041E-2</c:v>
                </c:pt>
                <c:pt idx="536">
                  <c:v>2.0598942272972633E-2</c:v>
                </c:pt>
                <c:pt idx="537">
                  <c:v>2.0480142272971659E-2</c:v>
                </c:pt>
                <c:pt idx="538">
                  <c:v>2.0390792272972004E-2</c:v>
                </c:pt>
                <c:pt idx="539">
                  <c:v>2.0038042272972657E-2</c:v>
                </c:pt>
                <c:pt idx="540">
                  <c:v>1.9905492272972648E-2</c:v>
                </c:pt>
                <c:pt idx="541">
                  <c:v>1.9358542273970582E-2</c:v>
                </c:pt>
                <c:pt idx="542">
                  <c:v>1.9767742272972268E-2</c:v>
                </c:pt>
                <c:pt idx="543">
                  <c:v>2.0087108939972322E-2</c:v>
                </c:pt>
                <c:pt idx="544">
                  <c:v>2.0102342273970987E-2</c:v>
                </c:pt>
                <c:pt idx="545">
                  <c:v>2.0150908939971825E-2</c:v>
                </c:pt>
                <c:pt idx="546">
                  <c:v>1.9916242273972241E-2</c:v>
                </c:pt>
                <c:pt idx="547">
                  <c:v>2.0334992273971932E-2</c:v>
                </c:pt>
                <c:pt idx="548">
                  <c:v>2.0431908939972911E-2</c:v>
                </c:pt>
                <c:pt idx="549">
                  <c:v>2.0334975606971707E-2</c:v>
                </c:pt>
                <c:pt idx="550">
                  <c:v>2.0039925606971633E-2</c:v>
                </c:pt>
                <c:pt idx="551">
                  <c:v>2.0105908939971752E-2</c:v>
                </c:pt>
                <c:pt idx="552">
                  <c:v>1.9739725606971771E-2</c:v>
                </c:pt>
                <c:pt idx="553">
                  <c:v>2.0141342272971909E-2</c:v>
                </c:pt>
                <c:pt idx="554">
                  <c:v>2.0134908940971454E-2</c:v>
                </c:pt>
                <c:pt idx="555">
                  <c:v>1.9361242272971847E-2</c:v>
                </c:pt>
                <c:pt idx="556">
                  <c:v>1.9959975606971693E-2</c:v>
                </c:pt>
                <c:pt idx="557">
                  <c:v>1.975339227297155E-2</c:v>
                </c:pt>
                <c:pt idx="558">
                  <c:v>2.001244227397201E-2</c:v>
                </c:pt>
                <c:pt idx="559">
                  <c:v>2.0096958939971966E-2</c:v>
                </c:pt>
                <c:pt idx="560">
                  <c:v>1.9797525606972212E-2</c:v>
                </c:pt>
                <c:pt idx="561">
                  <c:v>2.0361225606972934E-2</c:v>
                </c:pt>
                <c:pt idx="562">
                  <c:v>2.0058175606971741E-2</c:v>
                </c:pt>
                <c:pt idx="563">
                  <c:v>2.0221025606972344E-2</c:v>
                </c:pt>
                <c:pt idx="564">
                  <c:v>2.0586558939971834E-2</c:v>
                </c:pt>
                <c:pt idx="565">
                  <c:v>2.0547958939971946E-2</c:v>
                </c:pt>
                <c:pt idx="566">
                  <c:v>2.0138358940970914E-2</c:v>
                </c:pt>
                <c:pt idx="567">
                  <c:v>1.9579942272971419E-2</c:v>
                </c:pt>
                <c:pt idx="568">
                  <c:v>1.998460894097185E-2</c:v>
                </c:pt>
                <c:pt idx="569">
                  <c:v>2.0011925606971272E-2</c:v>
                </c:pt>
                <c:pt idx="570">
                  <c:v>2.009102560697016E-2</c:v>
                </c:pt>
                <c:pt idx="571">
                  <c:v>2.0806975606971957E-2</c:v>
                </c:pt>
                <c:pt idx="572">
                  <c:v>2.0471125606971154E-2</c:v>
                </c:pt>
                <c:pt idx="573">
                  <c:v>2.0362375606972162E-2</c:v>
                </c:pt>
                <c:pt idx="574">
                  <c:v>2.0224825606972342E-2</c:v>
                </c:pt>
                <c:pt idx="575">
                  <c:v>2.0305158939971403E-2</c:v>
                </c:pt>
                <c:pt idx="576">
                  <c:v>2.0381658940971971E-2</c:v>
                </c:pt>
                <c:pt idx="577">
                  <c:v>2.083904227397191E-2</c:v>
                </c:pt>
                <c:pt idx="578">
                  <c:v>2.0732442272971309E-2</c:v>
                </c:pt>
                <c:pt idx="579">
                  <c:v>2.0771242273971847E-2</c:v>
                </c:pt>
                <c:pt idx="580">
                  <c:v>2.0588025606973016E-2</c:v>
                </c:pt>
                <c:pt idx="581">
                  <c:v>2.0217658939970275E-2</c:v>
                </c:pt>
                <c:pt idx="582">
                  <c:v>2.0130492273971325E-2</c:v>
                </c:pt>
                <c:pt idx="583">
                  <c:v>2.0607342273971409E-2</c:v>
                </c:pt>
                <c:pt idx="584">
                  <c:v>2.0658492272972208E-2</c:v>
                </c:pt>
                <c:pt idx="585">
                  <c:v>2.0456975606970997E-2</c:v>
                </c:pt>
                <c:pt idx="586">
                  <c:v>2.0285675606971122E-2</c:v>
                </c:pt>
                <c:pt idx="587">
                  <c:v>2.0692358939971879E-2</c:v>
                </c:pt>
                <c:pt idx="588">
                  <c:v>2.0410625606972911E-2</c:v>
                </c:pt>
                <c:pt idx="589">
                  <c:v>2.0450258939970635E-2</c:v>
                </c:pt>
                <c:pt idx="590">
                  <c:v>2.096540894097252E-2</c:v>
                </c:pt>
                <c:pt idx="591">
                  <c:v>2.0896142273971276E-2</c:v>
                </c:pt>
                <c:pt idx="592">
                  <c:v>2.0660025606970646E-2</c:v>
                </c:pt>
                <c:pt idx="593">
                  <c:v>2.0691175606972291E-2</c:v>
                </c:pt>
                <c:pt idx="594">
                  <c:v>2.0802742273972254E-2</c:v>
                </c:pt>
                <c:pt idx="595">
                  <c:v>2.0763292273971314E-2</c:v>
                </c:pt>
                <c:pt idx="596">
                  <c:v>2.0732508939972118E-2</c:v>
                </c:pt>
                <c:pt idx="597">
                  <c:v>2.0111008939970955E-2</c:v>
                </c:pt>
                <c:pt idx="598">
                  <c:v>2.0359242273971102E-2</c:v>
                </c:pt>
                <c:pt idx="599">
                  <c:v>1.9778792273971814E-2</c:v>
                </c:pt>
                <c:pt idx="600">
                  <c:v>2.0417808939971561E-2</c:v>
                </c:pt>
                <c:pt idx="601">
                  <c:v>1.981815894097181E-2</c:v>
                </c:pt>
                <c:pt idx="602">
                  <c:v>2.0438492273971744E-2</c:v>
                </c:pt>
                <c:pt idx="603">
                  <c:v>1.9814242272972106E-2</c:v>
                </c:pt>
                <c:pt idx="604">
                  <c:v>2.0411175606972233E-2</c:v>
                </c:pt>
                <c:pt idx="605">
                  <c:v>2.0372692273970185E-2</c:v>
                </c:pt>
                <c:pt idx="606">
                  <c:v>2.0187825606971611E-2</c:v>
                </c:pt>
                <c:pt idx="607">
                  <c:v>2.0112842272971033E-2</c:v>
                </c:pt>
                <c:pt idx="608">
                  <c:v>2.0511292272971528E-2</c:v>
                </c:pt>
                <c:pt idx="609">
                  <c:v>2.0214992273971145E-2</c:v>
                </c:pt>
                <c:pt idx="610">
                  <c:v>2.033465893997153E-2</c:v>
                </c:pt>
                <c:pt idx="611">
                  <c:v>1.9944792273971924E-2</c:v>
                </c:pt>
                <c:pt idx="612">
                  <c:v>2.048945893997043E-2</c:v>
                </c:pt>
                <c:pt idx="613">
                  <c:v>2.0537608940971876E-2</c:v>
                </c:pt>
                <c:pt idx="614">
                  <c:v>1.9858842273972922E-2</c:v>
                </c:pt>
                <c:pt idx="615">
                  <c:v>2.0302658940970698E-2</c:v>
                </c:pt>
                <c:pt idx="616">
                  <c:v>2.0200192273972274E-2</c:v>
                </c:pt>
                <c:pt idx="617">
                  <c:v>2.0039342273970175E-2</c:v>
                </c:pt>
                <c:pt idx="618">
                  <c:v>1.998315893997258E-2</c:v>
                </c:pt>
                <c:pt idx="619">
                  <c:v>1.9970158939973427E-2</c:v>
                </c:pt>
                <c:pt idx="620">
                  <c:v>1.9988975606971306E-2</c:v>
                </c:pt>
                <c:pt idx="621">
                  <c:v>1.9756342273970585E-2</c:v>
                </c:pt>
                <c:pt idx="622">
                  <c:v>2.0012808940972772E-2</c:v>
                </c:pt>
                <c:pt idx="623">
                  <c:v>2.017827560697192E-2</c:v>
                </c:pt>
                <c:pt idx="624">
                  <c:v>1.9954892273970938E-2</c:v>
                </c:pt>
                <c:pt idx="625">
                  <c:v>2.007907560697262E-2</c:v>
                </c:pt>
                <c:pt idx="626">
                  <c:v>2.0662125606972094E-2</c:v>
                </c:pt>
                <c:pt idx="627">
                  <c:v>2.0314792273972128E-2</c:v>
                </c:pt>
                <c:pt idx="628">
                  <c:v>2.0043558939973206E-2</c:v>
                </c:pt>
                <c:pt idx="629">
                  <c:v>1.9865992272971124E-2</c:v>
                </c:pt>
                <c:pt idx="630">
                  <c:v>1.9598275606972561E-2</c:v>
                </c:pt>
                <c:pt idx="631">
                  <c:v>1.9546475606972959E-2</c:v>
                </c:pt>
                <c:pt idx="632">
                  <c:v>1.9785025606971797E-2</c:v>
                </c:pt>
                <c:pt idx="633">
                  <c:v>1.9748125606972235E-2</c:v>
                </c:pt>
                <c:pt idx="634">
                  <c:v>1.9999358940971913E-2</c:v>
                </c:pt>
                <c:pt idx="635">
                  <c:v>1.9535658939970869E-2</c:v>
                </c:pt>
                <c:pt idx="636">
                  <c:v>1.9566508939972561E-2</c:v>
                </c:pt>
                <c:pt idx="637">
                  <c:v>1.943117560697203E-2</c:v>
                </c:pt>
                <c:pt idx="638">
                  <c:v>1.9826242273972096E-2</c:v>
                </c:pt>
                <c:pt idx="639">
                  <c:v>1.9449642273971147E-2</c:v>
                </c:pt>
                <c:pt idx="640">
                  <c:v>1.9323358939971481E-2</c:v>
                </c:pt>
                <c:pt idx="641">
                  <c:v>1.9451192272971408E-2</c:v>
                </c:pt>
                <c:pt idx="642">
                  <c:v>1.9241575606973239E-2</c:v>
                </c:pt>
                <c:pt idx="643">
                  <c:v>1.9536042272971767E-2</c:v>
                </c:pt>
                <c:pt idx="644">
                  <c:v>2.0015158939971724E-2</c:v>
                </c:pt>
                <c:pt idx="645">
                  <c:v>1.9570842272971657E-2</c:v>
                </c:pt>
                <c:pt idx="646">
                  <c:v>1.9960442272971758E-2</c:v>
                </c:pt>
                <c:pt idx="647">
                  <c:v>2.0090342272970997E-2</c:v>
                </c:pt>
                <c:pt idx="648">
                  <c:v>1.9742092273971036E-2</c:v>
                </c:pt>
                <c:pt idx="649">
                  <c:v>1.9880758939973188E-2</c:v>
                </c:pt>
                <c:pt idx="650">
                  <c:v>2.0035642272973032E-2</c:v>
                </c:pt>
                <c:pt idx="651">
                  <c:v>1.9944475606971747E-2</c:v>
                </c:pt>
                <c:pt idx="652">
                  <c:v>2.0129208940970568E-2</c:v>
                </c:pt>
                <c:pt idx="653">
                  <c:v>1.947015893997104E-2</c:v>
                </c:pt>
                <c:pt idx="654">
                  <c:v>1.9636642273971529E-2</c:v>
                </c:pt>
                <c:pt idx="655">
                  <c:v>1.9810058940973076E-2</c:v>
                </c:pt>
                <c:pt idx="656">
                  <c:v>1.9405225606970757E-2</c:v>
                </c:pt>
                <c:pt idx="657">
                  <c:v>1.970952560697057E-2</c:v>
                </c:pt>
                <c:pt idx="658">
                  <c:v>1.9795675606971909E-2</c:v>
                </c:pt>
                <c:pt idx="659">
                  <c:v>1.9836908939972343E-2</c:v>
                </c:pt>
                <c:pt idx="660">
                  <c:v>2.0438842273972281E-2</c:v>
                </c:pt>
                <c:pt idx="661">
                  <c:v>2.0172642273971843E-2</c:v>
                </c:pt>
                <c:pt idx="662">
                  <c:v>2.0240008939972111E-2</c:v>
                </c:pt>
                <c:pt idx="663">
                  <c:v>2.0130358940973349E-2</c:v>
                </c:pt>
                <c:pt idx="664">
                  <c:v>2.0151708939970515E-2</c:v>
                </c:pt>
                <c:pt idx="665">
                  <c:v>2.0130075606971755E-2</c:v>
                </c:pt>
                <c:pt idx="666">
                  <c:v>2.016077560697347E-2</c:v>
                </c:pt>
                <c:pt idx="667">
                  <c:v>2.0454125606971442E-2</c:v>
                </c:pt>
                <c:pt idx="668">
                  <c:v>2.0803842273972674E-2</c:v>
                </c:pt>
                <c:pt idx="669">
                  <c:v>2.0400125606972776E-2</c:v>
                </c:pt>
                <c:pt idx="670">
                  <c:v>2.0258658939969788E-2</c:v>
                </c:pt>
                <c:pt idx="671">
                  <c:v>1.9837758940971707E-2</c:v>
                </c:pt>
                <c:pt idx="672">
                  <c:v>1.9675125606971801E-2</c:v>
                </c:pt>
                <c:pt idx="673">
                  <c:v>2.0042808939973324E-2</c:v>
                </c:pt>
                <c:pt idx="674">
                  <c:v>2.0391158940971078E-2</c:v>
                </c:pt>
                <c:pt idx="675">
                  <c:v>2.0303925606971231E-2</c:v>
                </c:pt>
                <c:pt idx="676">
                  <c:v>1.9745375606972072E-2</c:v>
                </c:pt>
                <c:pt idx="677">
                  <c:v>2.0188442272971653E-2</c:v>
                </c:pt>
                <c:pt idx="678">
                  <c:v>2.0401958939971078E-2</c:v>
                </c:pt>
                <c:pt idx="679">
                  <c:v>2.0246292273970991E-2</c:v>
                </c:pt>
                <c:pt idx="680">
                  <c:v>2.0568075606970805E-2</c:v>
                </c:pt>
                <c:pt idx="681">
                  <c:v>1.9610875606972368E-2</c:v>
                </c:pt>
                <c:pt idx="682">
                  <c:v>2.0128658939971157E-2</c:v>
                </c:pt>
                <c:pt idx="683">
                  <c:v>1.9668875606971593E-2</c:v>
                </c:pt>
                <c:pt idx="684">
                  <c:v>1.9876608939970876E-2</c:v>
                </c:pt>
                <c:pt idx="685">
                  <c:v>2.0269842273970863E-2</c:v>
                </c:pt>
                <c:pt idx="686">
                  <c:v>2.0642275606971051E-2</c:v>
                </c:pt>
                <c:pt idx="687">
                  <c:v>2.0319425606972953E-2</c:v>
                </c:pt>
                <c:pt idx="688">
                  <c:v>1.9976075606971545E-2</c:v>
                </c:pt>
                <c:pt idx="689">
                  <c:v>1.9861042273971986E-2</c:v>
                </c:pt>
                <c:pt idx="690">
                  <c:v>2.0000192273970964E-2</c:v>
                </c:pt>
                <c:pt idx="691">
                  <c:v>1.9678025606970163E-2</c:v>
                </c:pt>
                <c:pt idx="692">
                  <c:v>1.9698908939970818E-2</c:v>
                </c:pt>
                <c:pt idx="693">
                  <c:v>2.0467658940971557E-2</c:v>
                </c:pt>
                <c:pt idx="694">
                  <c:v>2.0019575606971853E-2</c:v>
                </c:pt>
                <c:pt idx="695">
                  <c:v>2.0023842272971916E-2</c:v>
                </c:pt>
                <c:pt idx="696">
                  <c:v>2.0211242273971732E-2</c:v>
                </c:pt>
                <c:pt idx="697">
                  <c:v>2.0371108939971162E-2</c:v>
                </c:pt>
                <c:pt idx="698">
                  <c:v>1.9683192273971951E-2</c:v>
                </c:pt>
                <c:pt idx="699">
                  <c:v>1.9428742273972045E-2</c:v>
                </c:pt>
                <c:pt idx="700">
                  <c:v>1.9597692273972879E-2</c:v>
                </c:pt>
                <c:pt idx="701">
                  <c:v>1.9521358939970736E-2</c:v>
                </c:pt>
                <c:pt idx="702">
                  <c:v>1.994367560697128E-2</c:v>
                </c:pt>
                <c:pt idx="703">
                  <c:v>1.9511958939971021E-2</c:v>
                </c:pt>
                <c:pt idx="704">
                  <c:v>1.9927858940971245E-2</c:v>
                </c:pt>
                <c:pt idx="705">
                  <c:v>2.0109208939971236E-2</c:v>
                </c:pt>
                <c:pt idx="706">
                  <c:v>1.9948725606971675E-2</c:v>
                </c:pt>
                <c:pt idx="707">
                  <c:v>2.0181442272971563E-2</c:v>
                </c:pt>
                <c:pt idx="708">
                  <c:v>2.0367575606970757E-2</c:v>
                </c:pt>
                <c:pt idx="709">
                  <c:v>1.9709192273972033E-2</c:v>
                </c:pt>
                <c:pt idx="710">
                  <c:v>2.0336025606973319E-2</c:v>
                </c:pt>
                <c:pt idx="711">
                  <c:v>2.0955358939972225E-2</c:v>
                </c:pt>
                <c:pt idx="712">
                  <c:v>2.042970893997207E-2</c:v>
                </c:pt>
                <c:pt idx="713">
                  <c:v>2.0414625606971694E-2</c:v>
                </c:pt>
                <c:pt idx="714">
                  <c:v>2.0592308940971617E-2</c:v>
                </c:pt>
                <c:pt idx="715">
                  <c:v>2.0534425606971919E-2</c:v>
                </c:pt>
                <c:pt idx="716">
                  <c:v>2.047440893997219E-2</c:v>
                </c:pt>
                <c:pt idx="717">
                  <c:v>2.063814227397074E-2</c:v>
                </c:pt>
                <c:pt idx="718">
                  <c:v>2.0643542273971673E-2</c:v>
                </c:pt>
                <c:pt idx="719">
                  <c:v>2.0143075606972684E-2</c:v>
                </c:pt>
                <c:pt idx="720">
                  <c:v>2.023187560697124E-2</c:v>
                </c:pt>
                <c:pt idx="721">
                  <c:v>2.0107692273971335E-2</c:v>
                </c:pt>
                <c:pt idx="722">
                  <c:v>2.024022560697112E-2</c:v>
                </c:pt>
                <c:pt idx="723">
                  <c:v>2.0404892273971666E-2</c:v>
                </c:pt>
                <c:pt idx="724">
                  <c:v>2.0481742273970906E-2</c:v>
                </c:pt>
                <c:pt idx="725">
                  <c:v>2.0917908939971565E-2</c:v>
                </c:pt>
                <c:pt idx="726">
                  <c:v>2.0363808939971119E-2</c:v>
                </c:pt>
                <c:pt idx="727">
                  <c:v>2.0448892273972487E-2</c:v>
                </c:pt>
                <c:pt idx="728">
                  <c:v>2.0582692272971027E-2</c:v>
                </c:pt>
                <c:pt idx="729">
                  <c:v>2.05525589409725E-2</c:v>
                </c:pt>
                <c:pt idx="730">
                  <c:v>2.0871642273972736E-2</c:v>
                </c:pt>
                <c:pt idx="731">
                  <c:v>2.0718275606971016E-2</c:v>
                </c:pt>
                <c:pt idx="732">
                  <c:v>2.1134708940970338E-2</c:v>
                </c:pt>
                <c:pt idx="733">
                  <c:v>2.0569358940971651E-2</c:v>
                </c:pt>
                <c:pt idx="734">
                  <c:v>2.0647292273971087E-2</c:v>
                </c:pt>
                <c:pt idx="735">
                  <c:v>2.0546825606971166E-2</c:v>
                </c:pt>
                <c:pt idx="736">
                  <c:v>2.0732908940971552E-2</c:v>
                </c:pt>
                <c:pt idx="737">
                  <c:v>2.0500608939971056E-2</c:v>
                </c:pt>
                <c:pt idx="738">
                  <c:v>2.0634575606971663E-2</c:v>
                </c:pt>
                <c:pt idx="739">
                  <c:v>2.1016025606972445E-2</c:v>
                </c:pt>
                <c:pt idx="740">
                  <c:v>2.0494558939973186E-2</c:v>
                </c:pt>
                <c:pt idx="741">
                  <c:v>2.0598142273972254E-2</c:v>
                </c:pt>
                <c:pt idx="742">
                  <c:v>2.0878575606972018E-2</c:v>
                </c:pt>
                <c:pt idx="743">
                  <c:v>2.0589558939971365E-2</c:v>
                </c:pt>
                <c:pt idx="744">
                  <c:v>2.0491958940971312E-2</c:v>
                </c:pt>
                <c:pt idx="745">
                  <c:v>2.0739192273972119E-2</c:v>
                </c:pt>
                <c:pt idx="746">
                  <c:v>2.0845992273971416E-2</c:v>
                </c:pt>
                <c:pt idx="747">
                  <c:v>2.0364642273972035E-2</c:v>
                </c:pt>
                <c:pt idx="748">
                  <c:v>2.0647742272970927E-2</c:v>
                </c:pt>
                <c:pt idx="749">
                  <c:v>2.0400992272972186E-2</c:v>
                </c:pt>
                <c:pt idx="750">
                  <c:v>2.052607560697204E-2</c:v>
                </c:pt>
                <c:pt idx="751">
                  <c:v>2.0644975606972406E-2</c:v>
                </c:pt>
                <c:pt idx="752">
                  <c:v>2.0915408940972637E-2</c:v>
                </c:pt>
                <c:pt idx="753">
                  <c:v>2.0671642273971426E-2</c:v>
                </c:pt>
                <c:pt idx="754">
                  <c:v>2.0466875606971226E-2</c:v>
                </c:pt>
                <c:pt idx="755">
                  <c:v>2.0936808939972164E-2</c:v>
                </c:pt>
                <c:pt idx="756">
                  <c:v>2.0599692273972604E-2</c:v>
                </c:pt>
                <c:pt idx="757">
                  <c:v>2.0950242273972887E-2</c:v>
                </c:pt>
                <c:pt idx="758">
                  <c:v>2.072977560697218E-2</c:v>
                </c:pt>
                <c:pt idx="759">
                  <c:v>2.0347625606972099E-2</c:v>
                </c:pt>
                <c:pt idx="760">
                  <c:v>2.1105158940971404E-2</c:v>
                </c:pt>
                <c:pt idx="761">
                  <c:v>2.0817025606972163E-2</c:v>
                </c:pt>
                <c:pt idx="762">
                  <c:v>2.0467908939972614E-2</c:v>
                </c:pt>
                <c:pt idx="763">
                  <c:v>2.0165642272971664E-2</c:v>
                </c:pt>
                <c:pt idx="764">
                  <c:v>2.0337408939971692E-2</c:v>
                </c:pt>
                <c:pt idx="765">
                  <c:v>2.0358092273971874E-2</c:v>
                </c:pt>
                <c:pt idx="766">
                  <c:v>2.051114227397164E-2</c:v>
                </c:pt>
                <c:pt idx="767">
                  <c:v>2.0607792273971338E-2</c:v>
                </c:pt>
                <c:pt idx="768">
                  <c:v>2.0853625606971772E-2</c:v>
                </c:pt>
                <c:pt idx="769">
                  <c:v>2.0183642273972492E-2</c:v>
                </c:pt>
                <c:pt idx="770">
                  <c:v>2.0226575606971477E-2</c:v>
                </c:pt>
                <c:pt idx="771">
                  <c:v>2.0356958940971094E-2</c:v>
                </c:pt>
                <c:pt idx="772">
                  <c:v>1.966795893997151E-2</c:v>
                </c:pt>
                <c:pt idx="773">
                  <c:v>2.0288675606970653E-2</c:v>
                </c:pt>
                <c:pt idx="774">
                  <c:v>2.0279692273972284E-2</c:v>
                </c:pt>
                <c:pt idx="775">
                  <c:v>2.0494925606972171E-2</c:v>
                </c:pt>
                <c:pt idx="776">
                  <c:v>2.0391242272971934E-2</c:v>
                </c:pt>
                <c:pt idx="777">
                  <c:v>2.0275842272971613E-2</c:v>
                </c:pt>
                <c:pt idx="778">
                  <c:v>2.0499992272970925E-2</c:v>
                </c:pt>
                <c:pt idx="779">
                  <c:v>1.9789175606970556E-2</c:v>
                </c:pt>
                <c:pt idx="780">
                  <c:v>2.0118392273972031E-2</c:v>
                </c:pt>
                <c:pt idx="781">
                  <c:v>2.0050492272972488E-2</c:v>
                </c:pt>
                <c:pt idx="782">
                  <c:v>2.0527942272972478E-2</c:v>
                </c:pt>
                <c:pt idx="783">
                  <c:v>1.9677092273971721E-2</c:v>
                </c:pt>
                <c:pt idx="784">
                  <c:v>2.0060742273971567E-2</c:v>
                </c:pt>
                <c:pt idx="785">
                  <c:v>1.9853925606972279E-2</c:v>
                </c:pt>
                <c:pt idx="786">
                  <c:v>2.0195792272972281E-2</c:v>
                </c:pt>
                <c:pt idx="787">
                  <c:v>2.0538092273972165E-2</c:v>
                </c:pt>
                <c:pt idx="788">
                  <c:v>2.0181858940971222E-2</c:v>
                </c:pt>
                <c:pt idx="789">
                  <c:v>2.0260358939971891E-2</c:v>
                </c:pt>
                <c:pt idx="790">
                  <c:v>2.0504958939972152E-2</c:v>
                </c:pt>
                <c:pt idx="791">
                  <c:v>2.021090893997133E-2</c:v>
                </c:pt>
                <c:pt idx="792">
                  <c:v>1.9827492272972404E-2</c:v>
                </c:pt>
                <c:pt idx="793">
                  <c:v>1.9945208939971405E-2</c:v>
                </c:pt>
                <c:pt idx="794">
                  <c:v>2.0330142273972097E-2</c:v>
                </c:pt>
                <c:pt idx="795">
                  <c:v>2.0084842272972449E-2</c:v>
                </c:pt>
                <c:pt idx="796">
                  <c:v>1.9951408940971117E-2</c:v>
                </c:pt>
                <c:pt idx="797">
                  <c:v>2.0678325606973115E-2</c:v>
                </c:pt>
                <c:pt idx="798">
                  <c:v>2.0485675606972432E-2</c:v>
                </c:pt>
                <c:pt idx="799">
                  <c:v>2.04047422729716E-2</c:v>
                </c:pt>
                <c:pt idx="800">
                  <c:v>2.0228558939971532E-2</c:v>
                </c:pt>
                <c:pt idx="801">
                  <c:v>1.9757025606973212E-2</c:v>
                </c:pt>
                <c:pt idx="802">
                  <c:v>2.0056925606971344E-2</c:v>
                </c:pt>
                <c:pt idx="803">
                  <c:v>2.0029408939971273E-2</c:v>
                </c:pt>
                <c:pt idx="804">
                  <c:v>2.0457558940972544E-2</c:v>
                </c:pt>
                <c:pt idx="805">
                  <c:v>2.0414825606972255E-2</c:v>
                </c:pt>
                <c:pt idx="806">
                  <c:v>2.0194542273971973E-2</c:v>
                </c:pt>
                <c:pt idx="807">
                  <c:v>2.0328308940972019E-2</c:v>
                </c:pt>
                <c:pt idx="808">
                  <c:v>2.0281042272971984E-2</c:v>
                </c:pt>
                <c:pt idx="809">
                  <c:v>2.0737342273971816E-2</c:v>
                </c:pt>
                <c:pt idx="810">
                  <c:v>2.0282475606972807E-2</c:v>
                </c:pt>
                <c:pt idx="811">
                  <c:v>2.0812208939970912E-2</c:v>
                </c:pt>
                <c:pt idx="812">
                  <c:v>2.0260925606971437E-2</c:v>
                </c:pt>
                <c:pt idx="813">
                  <c:v>2.0926508939970813E-2</c:v>
                </c:pt>
                <c:pt idx="814">
                  <c:v>2.068975893997347E-2</c:v>
                </c:pt>
                <c:pt idx="815">
                  <c:v>2.0844225606972057E-2</c:v>
                </c:pt>
                <c:pt idx="816">
                  <c:v>2.0644192273972163E-2</c:v>
                </c:pt>
                <c:pt idx="817">
                  <c:v>2.0607125606970624E-2</c:v>
                </c:pt>
                <c:pt idx="818">
                  <c:v>2.0562408939972056E-2</c:v>
                </c:pt>
                <c:pt idx="819">
                  <c:v>2.066859227397131E-2</c:v>
                </c:pt>
                <c:pt idx="820">
                  <c:v>2.0556008939971872E-2</c:v>
                </c:pt>
                <c:pt idx="821">
                  <c:v>2.0930108940972116E-2</c:v>
                </c:pt>
                <c:pt idx="822">
                  <c:v>2.0235292272972029E-2</c:v>
                </c:pt>
                <c:pt idx="823">
                  <c:v>2.0381875606970891E-2</c:v>
                </c:pt>
                <c:pt idx="824">
                  <c:v>2.0498742272970528E-2</c:v>
                </c:pt>
                <c:pt idx="825">
                  <c:v>2.0079792273972143E-2</c:v>
                </c:pt>
                <c:pt idx="826">
                  <c:v>2.0327908939972585E-2</c:v>
                </c:pt>
                <c:pt idx="827">
                  <c:v>2.0365458939972637E-2</c:v>
                </c:pt>
                <c:pt idx="828">
                  <c:v>2.066335893997049E-2</c:v>
                </c:pt>
                <c:pt idx="829">
                  <c:v>2.0361592273971919E-2</c:v>
                </c:pt>
                <c:pt idx="830">
                  <c:v>2.0152442273972039E-2</c:v>
                </c:pt>
                <c:pt idx="831">
                  <c:v>2.0169558939971279E-2</c:v>
                </c:pt>
                <c:pt idx="832">
                  <c:v>2.0026475606972551E-2</c:v>
                </c:pt>
                <c:pt idx="833">
                  <c:v>2.0290025606972219E-2</c:v>
                </c:pt>
                <c:pt idx="834">
                  <c:v>2.0167992273970793E-2</c:v>
                </c:pt>
                <c:pt idx="835">
                  <c:v>2.0297375606972846E-2</c:v>
                </c:pt>
                <c:pt idx="836">
                  <c:v>2.0459558939972734E-2</c:v>
                </c:pt>
                <c:pt idx="837">
                  <c:v>2.0566842273972409E-2</c:v>
                </c:pt>
                <c:pt idx="838">
                  <c:v>2.0308908939972593E-2</c:v>
                </c:pt>
                <c:pt idx="839">
                  <c:v>2.0716775606973027E-2</c:v>
                </c:pt>
                <c:pt idx="840">
                  <c:v>2.0524758940970923E-2</c:v>
                </c:pt>
                <c:pt idx="841">
                  <c:v>2.0715458940971911E-2</c:v>
                </c:pt>
                <c:pt idx="842">
                  <c:v>2.0549158939971758E-2</c:v>
                </c:pt>
                <c:pt idx="843">
                  <c:v>2.0210492273971849E-2</c:v>
                </c:pt>
                <c:pt idx="844">
                  <c:v>1.9946475606972026E-2</c:v>
                </c:pt>
                <c:pt idx="845">
                  <c:v>2.0016575606972321E-2</c:v>
                </c:pt>
                <c:pt idx="846">
                  <c:v>1.9881158940972622E-2</c:v>
                </c:pt>
                <c:pt idx="847">
                  <c:v>2.0108525606972162E-2</c:v>
                </c:pt>
                <c:pt idx="848">
                  <c:v>1.9991125606971562E-2</c:v>
                </c:pt>
                <c:pt idx="849">
                  <c:v>2.0575708939971162E-2</c:v>
                </c:pt>
                <c:pt idx="850">
                  <c:v>2.0981242272970914E-2</c:v>
                </c:pt>
                <c:pt idx="851">
                  <c:v>2.0114008940972351E-2</c:v>
                </c:pt>
                <c:pt idx="852">
                  <c:v>2.0208858939972242E-2</c:v>
                </c:pt>
                <c:pt idx="853">
                  <c:v>2.001372560697099E-2</c:v>
                </c:pt>
                <c:pt idx="854">
                  <c:v>2.0266008939970416E-2</c:v>
                </c:pt>
                <c:pt idx="855">
                  <c:v>1.9899975606972188E-2</c:v>
                </c:pt>
                <c:pt idx="856">
                  <c:v>2.0300675606970554E-2</c:v>
                </c:pt>
                <c:pt idx="857">
                  <c:v>2.0193225606970767E-2</c:v>
                </c:pt>
                <c:pt idx="858">
                  <c:v>2.0077458939971461E-2</c:v>
                </c:pt>
                <c:pt idx="859">
                  <c:v>2.0479692273971818E-2</c:v>
                </c:pt>
                <c:pt idx="860">
                  <c:v>1.9992775606971304E-2</c:v>
                </c:pt>
                <c:pt idx="861">
                  <c:v>1.9827758940972086E-2</c:v>
                </c:pt>
                <c:pt idx="862">
                  <c:v>2.0245608940971917E-2</c:v>
                </c:pt>
                <c:pt idx="863">
                  <c:v>2.0668842273972456E-2</c:v>
                </c:pt>
                <c:pt idx="864">
                  <c:v>2.0260808939971821E-2</c:v>
                </c:pt>
                <c:pt idx="865">
                  <c:v>2.040194227297263E-2</c:v>
                </c:pt>
                <c:pt idx="866">
                  <c:v>2.0127992272970442E-2</c:v>
                </c:pt>
                <c:pt idx="867">
                  <c:v>2.0211392272971619E-2</c:v>
                </c:pt>
                <c:pt idx="868">
                  <c:v>2.0107042273970845E-2</c:v>
                </c:pt>
                <c:pt idx="869">
                  <c:v>2.0218192272971149E-2</c:v>
                </c:pt>
                <c:pt idx="870">
                  <c:v>2.0634658939972607E-2</c:v>
                </c:pt>
                <c:pt idx="871">
                  <c:v>2.0208108939972359E-2</c:v>
                </c:pt>
                <c:pt idx="872">
                  <c:v>2.0531825606971733E-2</c:v>
                </c:pt>
                <c:pt idx="873">
                  <c:v>2.0445708940970843E-2</c:v>
                </c:pt>
                <c:pt idx="874">
                  <c:v>2.0487292273971815E-2</c:v>
                </c:pt>
                <c:pt idx="875">
                  <c:v>2.1182608939972238E-2</c:v>
                </c:pt>
                <c:pt idx="876">
                  <c:v>1.9926692273971792E-2</c:v>
                </c:pt>
                <c:pt idx="877">
                  <c:v>2.0312425606971087E-2</c:v>
                </c:pt>
                <c:pt idx="878">
                  <c:v>2.0954308939972389E-2</c:v>
                </c:pt>
                <c:pt idx="879">
                  <c:v>2.1147575606971426E-2</c:v>
                </c:pt>
                <c:pt idx="880">
                  <c:v>2.051007560697158E-2</c:v>
                </c:pt>
                <c:pt idx="881">
                  <c:v>2.0702375606971725E-2</c:v>
                </c:pt>
                <c:pt idx="882">
                  <c:v>2.0876275606971785E-2</c:v>
                </c:pt>
                <c:pt idx="883">
                  <c:v>2.0703142273971832E-2</c:v>
                </c:pt>
                <c:pt idx="884">
                  <c:v>2.0764325606972701E-2</c:v>
                </c:pt>
                <c:pt idx="885">
                  <c:v>2.0211642272972764E-2</c:v>
                </c:pt>
                <c:pt idx="886">
                  <c:v>2.03523922729709E-2</c:v>
                </c:pt>
                <c:pt idx="887">
                  <c:v>2.0208275606970784E-2</c:v>
                </c:pt>
                <c:pt idx="888">
                  <c:v>2.0611492272971856E-2</c:v>
                </c:pt>
                <c:pt idx="889">
                  <c:v>2.0688842273971698E-2</c:v>
                </c:pt>
                <c:pt idx="890">
                  <c:v>2.0792692272971959E-2</c:v>
                </c:pt>
                <c:pt idx="891">
                  <c:v>2.035759227397136E-2</c:v>
                </c:pt>
                <c:pt idx="892">
                  <c:v>2.0552242272970457E-2</c:v>
                </c:pt>
                <c:pt idx="893">
                  <c:v>2.1263825606971022E-2</c:v>
                </c:pt>
                <c:pt idx="894">
                  <c:v>2.0673958939971794E-2</c:v>
                </c:pt>
                <c:pt idx="895">
                  <c:v>2.0901275606972615E-2</c:v>
                </c:pt>
                <c:pt idx="896">
                  <c:v>2.1038442272971448E-2</c:v>
                </c:pt>
                <c:pt idx="897">
                  <c:v>2.048420893997125E-2</c:v>
                </c:pt>
                <c:pt idx="898">
                  <c:v>2.0937542273971911E-2</c:v>
                </c:pt>
                <c:pt idx="899">
                  <c:v>2.0659458940971188E-2</c:v>
                </c:pt>
                <c:pt idx="900">
                  <c:v>2.0521108939972589E-2</c:v>
                </c:pt>
                <c:pt idx="901">
                  <c:v>2.0472358940971415E-2</c:v>
                </c:pt>
                <c:pt idx="902">
                  <c:v>2.0365842273971847E-2</c:v>
                </c:pt>
                <c:pt idx="903">
                  <c:v>2.0689325606971988E-2</c:v>
                </c:pt>
                <c:pt idx="904">
                  <c:v>2.0952042272972517E-2</c:v>
                </c:pt>
                <c:pt idx="905">
                  <c:v>2.0581392273971912E-2</c:v>
                </c:pt>
                <c:pt idx="906">
                  <c:v>2.0319442273971401E-2</c:v>
                </c:pt>
                <c:pt idx="907">
                  <c:v>2.1060675606971981E-2</c:v>
                </c:pt>
                <c:pt idx="908">
                  <c:v>2.0946358939971856E-2</c:v>
                </c:pt>
                <c:pt idx="909">
                  <c:v>2.0508342273970893E-2</c:v>
                </c:pt>
                <c:pt idx="910">
                  <c:v>2.089429227297266E-2</c:v>
                </c:pt>
                <c:pt idx="911">
                  <c:v>2.092512560697244E-2</c:v>
                </c:pt>
                <c:pt idx="912">
                  <c:v>2.0402058940972335E-2</c:v>
                </c:pt>
                <c:pt idx="913">
                  <c:v>2.068015894096973E-2</c:v>
                </c:pt>
                <c:pt idx="914">
                  <c:v>2.0386058939971786E-2</c:v>
                </c:pt>
                <c:pt idx="915">
                  <c:v>2.0116142272970518E-2</c:v>
                </c:pt>
                <c:pt idx="916">
                  <c:v>2.0066258939972027E-2</c:v>
                </c:pt>
                <c:pt idx="917">
                  <c:v>2.035062560697163E-2</c:v>
                </c:pt>
                <c:pt idx="918">
                  <c:v>2.0644358939972275E-2</c:v>
                </c:pt>
                <c:pt idx="919">
                  <c:v>2.0602358939971734E-2</c:v>
                </c:pt>
                <c:pt idx="920">
                  <c:v>2.0371742272971428E-2</c:v>
                </c:pt>
                <c:pt idx="921">
                  <c:v>1.9916592273971002E-2</c:v>
                </c:pt>
                <c:pt idx="922">
                  <c:v>2.0274408939972656E-2</c:v>
                </c:pt>
                <c:pt idx="923">
                  <c:v>2.0753792273972206E-2</c:v>
                </c:pt>
                <c:pt idx="924">
                  <c:v>2.0290825606972686E-2</c:v>
                </c:pt>
                <c:pt idx="925">
                  <c:v>2.0709142273970894E-2</c:v>
                </c:pt>
                <c:pt idx="926">
                  <c:v>2.057005893997086E-2</c:v>
                </c:pt>
                <c:pt idx="927">
                  <c:v>2.0431175606971476E-2</c:v>
                </c:pt>
                <c:pt idx="928">
                  <c:v>2.0699658939971922E-2</c:v>
                </c:pt>
                <c:pt idx="929">
                  <c:v>2.0294808939973021E-2</c:v>
                </c:pt>
                <c:pt idx="930">
                  <c:v>2.0652525606971818E-2</c:v>
                </c:pt>
                <c:pt idx="931">
                  <c:v>2.0525758940971951E-2</c:v>
                </c:pt>
                <c:pt idx="932">
                  <c:v>2.0605175606972705E-2</c:v>
                </c:pt>
                <c:pt idx="933">
                  <c:v>2.0524725606970474E-2</c:v>
                </c:pt>
                <c:pt idx="934">
                  <c:v>2.0021592272972268E-2</c:v>
                </c:pt>
                <c:pt idx="935">
                  <c:v>1.9676642273971791E-2</c:v>
                </c:pt>
                <c:pt idx="936">
                  <c:v>2.0503425606972027E-2</c:v>
                </c:pt>
                <c:pt idx="937">
                  <c:v>2.0294975606971445E-2</c:v>
                </c:pt>
                <c:pt idx="938">
                  <c:v>2.0240825606971026E-2</c:v>
                </c:pt>
                <c:pt idx="939">
                  <c:v>2.0074642273972355E-2</c:v>
                </c:pt>
                <c:pt idx="940">
                  <c:v>2.0383525606972409E-2</c:v>
                </c:pt>
                <c:pt idx="941">
                  <c:v>2.0554858940972733E-2</c:v>
                </c:pt>
                <c:pt idx="942">
                  <c:v>2.0245408939971267E-2</c:v>
                </c:pt>
                <c:pt idx="943">
                  <c:v>2.0480908939971766E-2</c:v>
                </c:pt>
                <c:pt idx="944">
                  <c:v>2.0508258939971637E-2</c:v>
                </c:pt>
                <c:pt idx="945">
                  <c:v>2.0554342273971994E-2</c:v>
                </c:pt>
                <c:pt idx="946">
                  <c:v>2.0116908939972401E-2</c:v>
                </c:pt>
                <c:pt idx="947">
                  <c:v>2.0574025606971059E-2</c:v>
                </c:pt>
                <c:pt idx="948">
                  <c:v>2.0271525606972741E-2</c:v>
                </c:pt>
                <c:pt idx="949">
                  <c:v>2.0530092273971047E-2</c:v>
                </c:pt>
                <c:pt idx="950">
                  <c:v>2.0765625606971906E-2</c:v>
                </c:pt>
                <c:pt idx="951">
                  <c:v>2.0504325606971886E-2</c:v>
                </c:pt>
                <c:pt idx="952">
                  <c:v>2.0507608940971235E-2</c:v>
                </c:pt>
                <c:pt idx="953">
                  <c:v>2.0154275606972118E-2</c:v>
                </c:pt>
                <c:pt idx="954">
                  <c:v>2.0692375606970327E-2</c:v>
                </c:pt>
                <c:pt idx="955">
                  <c:v>2.0637575606971194E-2</c:v>
                </c:pt>
                <c:pt idx="956">
                  <c:v>2.0636242273971629E-2</c:v>
                </c:pt>
                <c:pt idx="957">
                  <c:v>2.1057292272971463E-2</c:v>
                </c:pt>
                <c:pt idx="958">
                  <c:v>2.0620542273971122E-2</c:v>
                </c:pt>
                <c:pt idx="959">
                  <c:v>2.0976642273972314E-2</c:v>
                </c:pt>
                <c:pt idx="960">
                  <c:v>2.0544958940970727E-2</c:v>
                </c:pt>
                <c:pt idx="961">
                  <c:v>2.0235725606971823E-2</c:v>
                </c:pt>
                <c:pt idx="962">
                  <c:v>2.03477922739723E-2</c:v>
                </c:pt>
                <c:pt idx="963">
                  <c:v>2.0641525606971169E-2</c:v>
                </c:pt>
                <c:pt idx="964">
                  <c:v>2.0906358939971594E-2</c:v>
                </c:pt>
                <c:pt idx="965">
                  <c:v>2.0463692272971269E-2</c:v>
                </c:pt>
                <c:pt idx="966">
                  <c:v>2.0763875606970995E-2</c:v>
                </c:pt>
                <c:pt idx="967">
                  <c:v>2.028229227397247E-2</c:v>
                </c:pt>
                <c:pt idx="968">
                  <c:v>2.0968075606971649E-2</c:v>
                </c:pt>
                <c:pt idx="969">
                  <c:v>2.0936458939971626E-2</c:v>
                </c:pt>
                <c:pt idx="970">
                  <c:v>2.031337560697153E-2</c:v>
                </c:pt>
                <c:pt idx="971">
                  <c:v>2.0208558939972289E-2</c:v>
                </c:pt>
                <c:pt idx="972">
                  <c:v>2.01953756069728E-2</c:v>
                </c:pt>
                <c:pt idx="973">
                  <c:v>2.0354308939970235E-2</c:v>
                </c:pt>
                <c:pt idx="974">
                  <c:v>2.0571758940973052E-2</c:v>
                </c:pt>
                <c:pt idx="975">
                  <c:v>2.0692142273971183E-2</c:v>
                </c:pt>
                <c:pt idx="976">
                  <c:v>2.0524625606972859E-2</c:v>
                </c:pt>
                <c:pt idx="977">
                  <c:v>2.0044708940970747E-2</c:v>
                </c:pt>
                <c:pt idx="978">
                  <c:v>2.0625708939972821E-2</c:v>
                </c:pt>
                <c:pt idx="979">
                  <c:v>2.0799325606971376E-2</c:v>
                </c:pt>
                <c:pt idx="980">
                  <c:v>2.0629992272971333E-2</c:v>
                </c:pt>
                <c:pt idx="981">
                  <c:v>2.0561025606971907E-2</c:v>
                </c:pt>
                <c:pt idx="982">
                  <c:v>2.0140925606972428E-2</c:v>
                </c:pt>
                <c:pt idx="983">
                  <c:v>2.1028375606971107E-2</c:v>
                </c:pt>
                <c:pt idx="984">
                  <c:v>2.0601992273972837E-2</c:v>
                </c:pt>
                <c:pt idx="985">
                  <c:v>2.0571508939971818E-2</c:v>
                </c:pt>
                <c:pt idx="986">
                  <c:v>2.0783225606971524E-2</c:v>
                </c:pt>
                <c:pt idx="987">
                  <c:v>2.0727492273972171E-2</c:v>
                </c:pt>
                <c:pt idx="988">
                  <c:v>2.0634675606972831E-2</c:v>
                </c:pt>
                <c:pt idx="989">
                  <c:v>2.0340142273973495E-2</c:v>
                </c:pt>
                <c:pt idx="990">
                  <c:v>2.0385342273970576E-2</c:v>
                </c:pt>
                <c:pt idx="991">
                  <c:v>2.0661325606971627E-2</c:v>
                </c:pt>
                <c:pt idx="992">
                  <c:v>2.06500089399708E-2</c:v>
                </c:pt>
                <c:pt idx="993">
                  <c:v>2.023194227297196E-2</c:v>
                </c:pt>
                <c:pt idx="994">
                  <c:v>2.0635142273971209E-2</c:v>
                </c:pt>
                <c:pt idx="995">
                  <c:v>2.0688742272972217E-2</c:v>
                </c:pt>
                <c:pt idx="996">
                  <c:v>2.0586175606970937E-2</c:v>
                </c:pt>
                <c:pt idx="997">
                  <c:v>2.1084158939971044E-2</c:v>
                </c:pt>
                <c:pt idx="998">
                  <c:v>2.0606742273971503E-2</c:v>
                </c:pt>
                <c:pt idx="999">
                  <c:v>2.0469992273970374E-2</c:v>
                </c:pt>
                <c:pt idx="1000">
                  <c:v>2.0054792272973E-2</c:v>
                </c:pt>
                <c:pt idx="1001">
                  <c:v>2.0821008939972498E-2</c:v>
                </c:pt>
                <c:pt idx="1002">
                  <c:v>2.0335292273971885E-2</c:v>
                </c:pt>
                <c:pt idx="1003">
                  <c:v>2.0881025606970451E-2</c:v>
                </c:pt>
                <c:pt idx="1004">
                  <c:v>1.9882658939972299E-2</c:v>
                </c:pt>
                <c:pt idx="1005">
                  <c:v>2.0126658939972654E-2</c:v>
                </c:pt>
                <c:pt idx="1006">
                  <c:v>2.0487975606970889E-2</c:v>
                </c:pt>
                <c:pt idx="1007">
                  <c:v>2.0613792272972088E-2</c:v>
                </c:pt>
                <c:pt idx="1008">
                  <c:v>2.0677542273971096E-2</c:v>
                </c:pt>
                <c:pt idx="1009">
                  <c:v>2.0865742272972977E-2</c:v>
                </c:pt>
                <c:pt idx="1010">
                  <c:v>2.0409175606971953E-2</c:v>
                </c:pt>
                <c:pt idx="1011">
                  <c:v>2.0675925606971714E-2</c:v>
                </c:pt>
                <c:pt idx="1012">
                  <c:v>2.0294042273973002E-2</c:v>
                </c:pt>
                <c:pt idx="1013">
                  <c:v>2.0632058940970734E-2</c:v>
                </c:pt>
                <c:pt idx="1014">
                  <c:v>2.0759908939970796E-2</c:v>
                </c:pt>
                <c:pt idx="1015">
                  <c:v>2.0260942273971662E-2</c:v>
                </c:pt>
                <c:pt idx="1016">
                  <c:v>2.0170508939971722E-2</c:v>
                </c:pt>
                <c:pt idx="1017">
                  <c:v>2.0726242273971775E-2</c:v>
                </c:pt>
                <c:pt idx="1018">
                  <c:v>2.0284775606971263E-2</c:v>
                </c:pt>
                <c:pt idx="1019">
                  <c:v>2.072032560697188E-2</c:v>
                </c:pt>
                <c:pt idx="1020">
                  <c:v>2.1176342273971895E-2</c:v>
                </c:pt>
                <c:pt idx="1021">
                  <c:v>2.0607275606972376E-2</c:v>
                </c:pt>
                <c:pt idx="1022">
                  <c:v>2.0723042273971683E-2</c:v>
                </c:pt>
                <c:pt idx="1023">
                  <c:v>2.0497258940971076E-2</c:v>
                </c:pt>
                <c:pt idx="1024">
                  <c:v>2.0802258940971964E-2</c:v>
                </c:pt>
                <c:pt idx="1025">
                  <c:v>2.0360025606971345E-2</c:v>
                </c:pt>
                <c:pt idx="1026">
                  <c:v>2.0728292273972639E-2</c:v>
                </c:pt>
                <c:pt idx="1027">
                  <c:v>2.0715792273970447E-2</c:v>
                </c:pt>
                <c:pt idx="1028">
                  <c:v>2.0823225606971786E-2</c:v>
                </c:pt>
                <c:pt idx="1029">
                  <c:v>2.0516058939972194E-2</c:v>
                </c:pt>
                <c:pt idx="1030">
                  <c:v>2.060867560697275E-2</c:v>
                </c:pt>
                <c:pt idx="1031">
                  <c:v>2.0726858939971816E-2</c:v>
                </c:pt>
                <c:pt idx="1032">
                  <c:v>2.0647958940971801E-2</c:v>
                </c:pt>
                <c:pt idx="1033">
                  <c:v>2.0383158940971736E-2</c:v>
                </c:pt>
                <c:pt idx="1034">
                  <c:v>2.0376175606971782E-2</c:v>
                </c:pt>
                <c:pt idx="1035">
                  <c:v>2.0680825606972132E-2</c:v>
                </c:pt>
                <c:pt idx="1036">
                  <c:v>2.097904227297185E-2</c:v>
                </c:pt>
                <c:pt idx="1037">
                  <c:v>2.0712958940971117E-2</c:v>
                </c:pt>
                <c:pt idx="1038">
                  <c:v>2.0465692273971638E-2</c:v>
                </c:pt>
                <c:pt idx="1039">
                  <c:v>2.0550542272971907E-2</c:v>
                </c:pt>
                <c:pt idx="1040">
                  <c:v>2.0290125606973387E-2</c:v>
                </c:pt>
                <c:pt idx="1041">
                  <c:v>2.0560892273972155E-2</c:v>
                </c:pt>
                <c:pt idx="1042">
                  <c:v>2.0671908939972707E-2</c:v>
                </c:pt>
                <c:pt idx="1043">
                  <c:v>2.0400575606970929E-2</c:v>
                </c:pt>
                <c:pt idx="1044">
                  <c:v>2.0379808940971668E-2</c:v>
                </c:pt>
                <c:pt idx="1045">
                  <c:v>2.0773492273971496E-2</c:v>
                </c:pt>
                <c:pt idx="1046">
                  <c:v>2.0693708939971668E-2</c:v>
                </c:pt>
                <c:pt idx="1047">
                  <c:v>2.0963758939970913E-2</c:v>
                </c:pt>
                <c:pt idx="1048">
                  <c:v>2.0983475606972203E-2</c:v>
                </c:pt>
                <c:pt idx="1049">
                  <c:v>2.08887756069722E-2</c:v>
                </c:pt>
                <c:pt idx="1050">
                  <c:v>2.0666825606971952E-2</c:v>
                </c:pt>
                <c:pt idx="1051">
                  <c:v>2.0803975606972426E-2</c:v>
                </c:pt>
                <c:pt idx="1052">
                  <c:v>2.0660142273972039E-2</c:v>
                </c:pt>
                <c:pt idx="1053">
                  <c:v>2.0791858939972908E-2</c:v>
                </c:pt>
                <c:pt idx="1054">
                  <c:v>2.0782925606973347E-2</c:v>
                </c:pt>
                <c:pt idx="1055">
                  <c:v>2.0711925606971417E-2</c:v>
                </c:pt>
                <c:pt idx="1056">
                  <c:v>2.1398542273971512E-2</c:v>
                </c:pt>
                <c:pt idx="1057">
                  <c:v>2.0898725606971237E-2</c:v>
                </c:pt>
                <c:pt idx="1058">
                  <c:v>2.1349275606971287E-2</c:v>
                </c:pt>
                <c:pt idx="1059">
                  <c:v>2.0889825606972036E-2</c:v>
                </c:pt>
                <c:pt idx="1060">
                  <c:v>2.0655808940972943E-2</c:v>
                </c:pt>
                <c:pt idx="1061">
                  <c:v>2.0578592272971076E-2</c:v>
                </c:pt>
                <c:pt idx="1062">
                  <c:v>2.0808875606971068E-2</c:v>
                </c:pt>
                <c:pt idx="1063">
                  <c:v>2.0994592272970604E-2</c:v>
                </c:pt>
                <c:pt idx="1064">
                  <c:v>2.0630592273971328E-2</c:v>
                </c:pt>
                <c:pt idx="1065">
                  <c:v>2.0974808939972146E-2</c:v>
                </c:pt>
                <c:pt idx="1066">
                  <c:v>2.0972142273971241E-2</c:v>
                </c:pt>
                <c:pt idx="1067">
                  <c:v>2.0408592273972272E-2</c:v>
                </c:pt>
                <c:pt idx="1068">
                  <c:v>2.0676108940972139E-2</c:v>
                </c:pt>
                <c:pt idx="1069">
                  <c:v>2.075912560697233E-2</c:v>
                </c:pt>
                <c:pt idx="1070">
                  <c:v>2.1520392272972512E-2</c:v>
                </c:pt>
                <c:pt idx="1071">
                  <c:v>2.0881992273972895E-2</c:v>
                </c:pt>
                <c:pt idx="1072">
                  <c:v>2.0826258939973454E-2</c:v>
                </c:pt>
                <c:pt idx="1073">
                  <c:v>2.0858842272972279E-2</c:v>
                </c:pt>
                <c:pt idx="1074">
                  <c:v>2.0761042272971576E-2</c:v>
                </c:pt>
                <c:pt idx="1075">
                  <c:v>2.073695893997083E-2</c:v>
                </c:pt>
                <c:pt idx="1076">
                  <c:v>2.110430893997204E-2</c:v>
                </c:pt>
                <c:pt idx="1077">
                  <c:v>2.0835275606972271E-2</c:v>
                </c:pt>
                <c:pt idx="1078">
                  <c:v>2.1127775606970968E-2</c:v>
                </c:pt>
                <c:pt idx="1079">
                  <c:v>2.0859958940971236E-2</c:v>
                </c:pt>
                <c:pt idx="1080">
                  <c:v>2.0796875606971167E-2</c:v>
                </c:pt>
                <c:pt idx="1081">
                  <c:v>2.1018875606970223E-2</c:v>
                </c:pt>
                <c:pt idx="1082">
                  <c:v>2.0363542273971615E-2</c:v>
                </c:pt>
                <c:pt idx="1083">
                  <c:v>2.0407342273971875E-2</c:v>
                </c:pt>
                <c:pt idx="1084">
                  <c:v>2.1149725606971682E-2</c:v>
                </c:pt>
                <c:pt idx="1085">
                  <c:v>2.1547992272971751E-2</c:v>
                </c:pt>
                <c:pt idx="1086">
                  <c:v>2.1416725606970811E-2</c:v>
                </c:pt>
                <c:pt idx="1087">
                  <c:v>2.0571308939971257E-2</c:v>
                </c:pt>
                <c:pt idx="1088">
                  <c:v>2.0880458939970904E-2</c:v>
                </c:pt>
                <c:pt idx="1089">
                  <c:v>2.1161075606972869E-2</c:v>
                </c:pt>
                <c:pt idx="1090">
                  <c:v>2.0908458939973042E-2</c:v>
                </c:pt>
                <c:pt idx="1091">
                  <c:v>2.0785608939972701E-2</c:v>
                </c:pt>
                <c:pt idx="1092">
                  <c:v>2.0992975606971311E-2</c:v>
                </c:pt>
                <c:pt idx="1093">
                  <c:v>2.1148058939971716E-2</c:v>
                </c:pt>
                <c:pt idx="1094">
                  <c:v>2.1049842273973308E-2</c:v>
                </c:pt>
                <c:pt idx="1095">
                  <c:v>2.2073708939972715E-2</c:v>
                </c:pt>
                <c:pt idx="1096">
                  <c:v>2.1621542272971507E-2</c:v>
                </c:pt>
                <c:pt idx="1097">
                  <c:v>2.1883725606971251E-2</c:v>
                </c:pt>
                <c:pt idx="1098">
                  <c:v>2.1032425606972251E-2</c:v>
                </c:pt>
                <c:pt idx="1099">
                  <c:v>2.0779058940970853E-2</c:v>
                </c:pt>
                <c:pt idx="1100">
                  <c:v>2.1341842273973267E-2</c:v>
                </c:pt>
                <c:pt idx="1101">
                  <c:v>2.0988408939972981E-2</c:v>
                </c:pt>
                <c:pt idx="1102">
                  <c:v>2.0846225606972336E-2</c:v>
                </c:pt>
                <c:pt idx="1103">
                  <c:v>2.1021058939972616E-2</c:v>
                </c:pt>
                <c:pt idx="1104">
                  <c:v>2.1159158939971758E-2</c:v>
                </c:pt>
                <c:pt idx="1105">
                  <c:v>2.1031942273971961E-2</c:v>
                </c:pt>
                <c:pt idx="1106">
                  <c:v>2.1407392273971905E-2</c:v>
                </c:pt>
                <c:pt idx="1107">
                  <c:v>2.1186192273971539E-2</c:v>
                </c:pt>
                <c:pt idx="1108">
                  <c:v>2.1047725606971636E-2</c:v>
                </c:pt>
                <c:pt idx="1109">
                  <c:v>2.175714227397172E-2</c:v>
                </c:pt>
                <c:pt idx="1110">
                  <c:v>2.1384825606972836E-2</c:v>
                </c:pt>
                <c:pt idx="1111">
                  <c:v>2.1112025606971653E-2</c:v>
                </c:pt>
                <c:pt idx="1112">
                  <c:v>2.1488408940971905E-2</c:v>
                </c:pt>
                <c:pt idx="1113">
                  <c:v>2.1063808939971264E-2</c:v>
                </c:pt>
                <c:pt idx="1114">
                  <c:v>2.1501425606971193E-2</c:v>
                </c:pt>
                <c:pt idx="1115">
                  <c:v>2.1513275606972894E-2</c:v>
                </c:pt>
                <c:pt idx="1116">
                  <c:v>2.1024975606970454E-2</c:v>
                </c:pt>
                <c:pt idx="1117">
                  <c:v>2.165039227297292E-2</c:v>
                </c:pt>
                <c:pt idx="1118">
                  <c:v>2.1241742272972243E-2</c:v>
                </c:pt>
                <c:pt idx="1119">
                  <c:v>2.1519575606971909E-2</c:v>
                </c:pt>
                <c:pt idx="1120">
                  <c:v>2.1687142272972505E-2</c:v>
                </c:pt>
                <c:pt idx="1121">
                  <c:v>2.1540008939970857E-2</c:v>
                </c:pt>
                <c:pt idx="1122">
                  <c:v>2.1145525606970562E-2</c:v>
                </c:pt>
                <c:pt idx="1123">
                  <c:v>2.1379492273970936E-2</c:v>
                </c:pt>
                <c:pt idx="1124">
                  <c:v>2.1571642272972792E-2</c:v>
                </c:pt>
                <c:pt idx="1125">
                  <c:v>2.166934227297055E-2</c:v>
                </c:pt>
                <c:pt idx="1126">
                  <c:v>2.0959608940972242E-2</c:v>
                </c:pt>
                <c:pt idx="1127">
                  <c:v>2.1042142272970278E-2</c:v>
                </c:pt>
                <c:pt idx="1128">
                  <c:v>2.1145175606971801E-2</c:v>
                </c:pt>
                <c:pt idx="1129">
                  <c:v>2.1260508939971313E-2</c:v>
                </c:pt>
                <c:pt idx="1130">
                  <c:v>2.1245442273971162E-2</c:v>
                </c:pt>
                <c:pt idx="1131">
                  <c:v>2.0945725606971589E-2</c:v>
                </c:pt>
                <c:pt idx="1132">
                  <c:v>2.0949592272972307E-2</c:v>
                </c:pt>
                <c:pt idx="1133">
                  <c:v>2.1359975606970207E-2</c:v>
                </c:pt>
                <c:pt idx="1134">
                  <c:v>2.1266675606972353E-2</c:v>
                </c:pt>
                <c:pt idx="1135">
                  <c:v>2.1131792273971751E-2</c:v>
                </c:pt>
                <c:pt idx="1136">
                  <c:v>2.1197075606972572E-2</c:v>
                </c:pt>
                <c:pt idx="1137">
                  <c:v>2.0961608939970656E-2</c:v>
                </c:pt>
                <c:pt idx="1138">
                  <c:v>2.1010892272971017E-2</c:v>
                </c:pt>
                <c:pt idx="1139">
                  <c:v>2.0813092272972324E-2</c:v>
                </c:pt>
                <c:pt idx="1140">
                  <c:v>2.0972758939971282E-2</c:v>
                </c:pt>
                <c:pt idx="1141">
                  <c:v>2.1267425606972236E-2</c:v>
                </c:pt>
                <c:pt idx="1142">
                  <c:v>2.153074227397276E-2</c:v>
                </c:pt>
                <c:pt idx="1143">
                  <c:v>2.1331242272971875E-2</c:v>
                </c:pt>
                <c:pt idx="1144">
                  <c:v>2.0992742272972077E-2</c:v>
                </c:pt>
                <c:pt idx="1145">
                  <c:v>2.1047275606971706E-2</c:v>
                </c:pt>
                <c:pt idx="1146">
                  <c:v>2.1337208940974219E-2</c:v>
                </c:pt>
                <c:pt idx="1147">
                  <c:v>2.1142742273971817E-2</c:v>
                </c:pt>
                <c:pt idx="1148">
                  <c:v>2.1251658940971009E-2</c:v>
                </c:pt>
                <c:pt idx="1149">
                  <c:v>2.1244492273972494E-2</c:v>
                </c:pt>
                <c:pt idx="1150">
                  <c:v>2.1272125606972093E-2</c:v>
                </c:pt>
                <c:pt idx="1151">
                  <c:v>2.109462560697082E-2</c:v>
                </c:pt>
                <c:pt idx="1152">
                  <c:v>2.1763025606971166E-2</c:v>
                </c:pt>
                <c:pt idx="1153">
                  <c:v>2.0700608939972366E-2</c:v>
                </c:pt>
                <c:pt idx="1154">
                  <c:v>2.0572408940971766E-2</c:v>
                </c:pt>
                <c:pt idx="1155">
                  <c:v>2.08951256069718E-2</c:v>
                </c:pt>
                <c:pt idx="1156">
                  <c:v>2.1291875606971968E-2</c:v>
                </c:pt>
                <c:pt idx="1157">
                  <c:v>2.0878425606972041E-2</c:v>
                </c:pt>
                <c:pt idx="1158">
                  <c:v>2.1185658940972442E-2</c:v>
                </c:pt>
                <c:pt idx="1159">
                  <c:v>2.1188492273971772E-2</c:v>
                </c:pt>
                <c:pt idx="1160">
                  <c:v>2.1029325606971551E-2</c:v>
                </c:pt>
                <c:pt idx="1161">
                  <c:v>2.1324275606972233E-2</c:v>
                </c:pt>
                <c:pt idx="1162">
                  <c:v>2.1077375606971739E-2</c:v>
                </c:pt>
                <c:pt idx="1163">
                  <c:v>2.1165692273971783E-2</c:v>
                </c:pt>
                <c:pt idx="1164">
                  <c:v>2.1176492273971871E-2</c:v>
                </c:pt>
                <c:pt idx="1165">
                  <c:v>2.1773608939972246E-2</c:v>
                </c:pt>
                <c:pt idx="1166">
                  <c:v>2.1078175606972206E-2</c:v>
                </c:pt>
                <c:pt idx="1167">
                  <c:v>2.1258158939972273E-2</c:v>
                </c:pt>
                <c:pt idx="1168">
                  <c:v>2.1206675606972848E-2</c:v>
                </c:pt>
                <c:pt idx="1169">
                  <c:v>2.1150408940970845E-2</c:v>
                </c:pt>
                <c:pt idx="1170">
                  <c:v>2.1015942273971501E-2</c:v>
                </c:pt>
                <c:pt idx="1171">
                  <c:v>2.0951258939970498E-2</c:v>
                </c:pt>
                <c:pt idx="1172">
                  <c:v>2.100639227297172E-2</c:v>
                </c:pt>
                <c:pt idx="1173">
                  <c:v>2.0638608939970805E-2</c:v>
                </c:pt>
                <c:pt idx="1174">
                  <c:v>2.0861525606971722E-2</c:v>
                </c:pt>
                <c:pt idx="1175">
                  <c:v>2.0969708939972943E-2</c:v>
                </c:pt>
                <c:pt idx="1176">
                  <c:v>2.155064227397261E-2</c:v>
                </c:pt>
                <c:pt idx="1177">
                  <c:v>2.0824542272971126E-2</c:v>
                </c:pt>
                <c:pt idx="1178">
                  <c:v>2.1233008939973243E-2</c:v>
                </c:pt>
                <c:pt idx="1179">
                  <c:v>2.0914142272971926E-2</c:v>
                </c:pt>
                <c:pt idx="1180">
                  <c:v>2.0787892273971022E-2</c:v>
                </c:pt>
                <c:pt idx="1181">
                  <c:v>2.095817560697142E-2</c:v>
                </c:pt>
                <c:pt idx="1182">
                  <c:v>2.0854342272972982E-2</c:v>
                </c:pt>
                <c:pt idx="1183">
                  <c:v>2.1185275606971456E-2</c:v>
                </c:pt>
                <c:pt idx="1184">
                  <c:v>2.0878925606970779E-2</c:v>
                </c:pt>
                <c:pt idx="1185">
                  <c:v>2.0584492272970746E-2</c:v>
                </c:pt>
                <c:pt idx="1186">
                  <c:v>2.1413575606971304E-2</c:v>
                </c:pt>
                <c:pt idx="1187">
                  <c:v>2.1524075606971206E-2</c:v>
                </c:pt>
                <c:pt idx="1188">
                  <c:v>2.1567375606972729E-2</c:v>
                </c:pt>
                <c:pt idx="1189">
                  <c:v>2.1610042273972209E-2</c:v>
                </c:pt>
                <c:pt idx="1190">
                  <c:v>2.1017158939971449E-2</c:v>
                </c:pt>
                <c:pt idx="1191">
                  <c:v>2.1158275606972123E-2</c:v>
                </c:pt>
                <c:pt idx="1192">
                  <c:v>2.0917842273970845E-2</c:v>
                </c:pt>
                <c:pt idx="1193">
                  <c:v>2.0580475606971828E-2</c:v>
                </c:pt>
                <c:pt idx="1194">
                  <c:v>2.0938958940970732E-2</c:v>
                </c:pt>
                <c:pt idx="1195">
                  <c:v>2.0733008939972632E-2</c:v>
                </c:pt>
                <c:pt idx="1196">
                  <c:v>2.131217560697294E-2</c:v>
                </c:pt>
                <c:pt idx="1197">
                  <c:v>2.1102092272970975E-2</c:v>
                </c:pt>
                <c:pt idx="1198">
                  <c:v>2.1043125606971171E-2</c:v>
                </c:pt>
                <c:pt idx="1199">
                  <c:v>2.0869475606972256E-2</c:v>
                </c:pt>
                <c:pt idx="1200">
                  <c:v>2.0835992273971794E-2</c:v>
                </c:pt>
                <c:pt idx="1201">
                  <c:v>2.1478242273972083E-2</c:v>
                </c:pt>
                <c:pt idx="1202">
                  <c:v>2.1282325606972276E-2</c:v>
                </c:pt>
                <c:pt idx="1203">
                  <c:v>2.1449292273971278E-2</c:v>
                </c:pt>
                <c:pt idx="1204">
                  <c:v>2.0774192273970794E-2</c:v>
                </c:pt>
                <c:pt idx="1205">
                  <c:v>2.1012992273970778E-2</c:v>
                </c:pt>
                <c:pt idx="1206">
                  <c:v>2.0659408939972292E-2</c:v>
                </c:pt>
                <c:pt idx="1207">
                  <c:v>2.0805558939971359E-2</c:v>
                </c:pt>
                <c:pt idx="1208">
                  <c:v>2.1367308939972386E-2</c:v>
                </c:pt>
                <c:pt idx="1209">
                  <c:v>2.1331192273973155E-2</c:v>
                </c:pt>
                <c:pt idx="1210">
                  <c:v>2.1204808940970633E-2</c:v>
                </c:pt>
                <c:pt idx="1211">
                  <c:v>2.1462125606972006E-2</c:v>
                </c:pt>
                <c:pt idx="1212">
                  <c:v>2.1063792272971039E-2</c:v>
                </c:pt>
                <c:pt idx="1213">
                  <c:v>2.0842258940972226E-2</c:v>
                </c:pt>
                <c:pt idx="1214">
                  <c:v>2.1169925606971486E-2</c:v>
                </c:pt>
                <c:pt idx="1215">
                  <c:v>2.091285893997117E-2</c:v>
                </c:pt>
                <c:pt idx="1216">
                  <c:v>2.1240258939972702E-2</c:v>
                </c:pt>
                <c:pt idx="1217">
                  <c:v>2.0972292272972905E-2</c:v>
                </c:pt>
                <c:pt idx="1218">
                  <c:v>2.122319227397227E-2</c:v>
                </c:pt>
                <c:pt idx="1219">
                  <c:v>2.1516408939972177E-2</c:v>
                </c:pt>
                <c:pt idx="1220">
                  <c:v>2.0890792272970839E-2</c:v>
                </c:pt>
                <c:pt idx="1221">
                  <c:v>2.0256692273971734E-2</c:v>
                </c:pt>
                <c:pt idx="1222">
                  <c:v>2.1746358939971767E-2</c:v>
                </c:pt>
                <c:pt idx="1223">
                  <c:v>2.2379825606972471E-2</c:v>
                </c:pt>
                <c:pt idx="1224">
                  <c:v>2.2711275606971594E-2</c:v>
                </c:pt>
                <c:pt idx="1225">
                  <c:v>2.2575042272971114E-2</c:v>
                </c:pt>
                <c:pt idx="1226">
                  <c:v>2.2165125606971682E-2</c:v>
                </c:pt>
                <c:pt idx="1227">
                  <c:v>2.2428425606971981E-2</c:v>
                </c:pt>
                <c:pt idx="1228">
                  <c:v>2.2255925606972295E-2</c:v>
                </c:pt>
                <c:pt idx="1229">
                  <c:v>2.2225392273972557E-2</c:v>
                </c:pt>
                <c:pt idx="1230">
                  <c:v>2.2544258939972008E-2</c:v>
                </c:pt>
                <c:pt idx="1231">
                  <c:v>2.2929308939970451E-2</c:v>
                </c:pt>
                <c:pt idx="1232">
                  <c:v>2.2631492272971766E-2</c:v>
                </c:pt>
                <c:pt idx="1233">
                  <c:v>2.2349808940971695E-2</c:v>
                </c:pt>
                <c:pt idx="1234">
                  <c:v>2.2458758940971248E-2</c:v>
                </c:pt>
                <c:pt idx="1235">
                  <c:v>2.1894908939972237E-2</c:v>
                </c:pt>
                <c:pt idx="1236">
                  <c:v>2.2735892273971527E-2</c:v>
                </c:pt>
                <c:pt idx="1237">
                  <c:v>2.2411592273972471E-2</c:v>
                </c:pt>
                <c:pt idx="1238">
                  <c:v>2.2856675606970779E-2</c:v>
                </c:pt>
                <c:pt idx="1239">
                  <c:v>2.2459992273973196E-2</c:v>
                </c:pt>
                <c:pt idx="1240">
                  <c:v>2.2776725606972616E-2</c:v>
                </c:pt>
                <c:pt idx="1241">
                  <c:v>2.2587375606971417E-2</c:v>
                </c:pt>
                <c:pt idx="1242">
                  <c:v>2.2441725606971087E-2</c:v>
                </c:pt>
                <c:pt idx="1243">
                  <c:v>2.2664942273971957E-2</c:v>
                </c:pt>
                <c:pt idx="1244">
                  <c:v>2.2027792273972648E-2</c:v>
                </c:pt>
                <c:pt idx="1245">
                  <c:v>2.2311675606971872E-2</c:v>
                </c:pt>
                <c:pt idx="1246">
                  <c:v>2.2090042273971801E-2</c:v>
                </c:pt>
                <c:pt idx="1247">
                  <c:v>2.2435775606970833E-2</c:v>
                </c:pt>
                <c:pt idx="1248">
                  <c:v>2.2481608939971733E-2</c:v>
                </c:pt>
                <c:pt idx="1249">
                  <c:v>2.2452925606970521E-2</c:v>
                </c:pt>
                <c:pt idx="1250">
                  <c:v>2.2845892273972691E-2</c:v>
                </c:pt>
                <c:pt idx="1251">
                  <c:v>2.2621592273971626E-2</c:v>
                </c:pt>
                <c:pt idx="1252">
                  <c:v>2.2633175606971957E-2</c:v>
                </c:pt>
                <c:pt idx="1253">
                  <c:v>2.2646308940970951E-2</c:v>
                </c:pt>
                <c:pt idx="1254">
                  <c:v>2.2904492273971823E-2</c:v>
                </c:pt>
                <c:pt idx="1255">
                  <c:v>2.2417042273972211E-2</c:v>
                </c:pt>
                <c:pt idx="1256">
                  <c:v>2.258860893997159E-2</c:v>
                </c:pt>
                <c:pt idx="1257">
                  <c:v>2.2420242272972214E-2</c:v>
                </c:pt>
                <c:pt idx="1258">
                  <c:v>2.2071242272972282E-2</c:v>
                </c:pt>
                <c:pt idx="1259">
                  <c:v>2.2443975606970736E-2</c:v>
                </c:pt>
                <c:pt idx="1260">
                  <c:v>2.2400725606971574E-2</c:v>
                </c:pt>
                <c:pt idx="1261">
                  <c:v>2.2499358939973103E-2</c:v>
                </c:pt>
                <c:pt idx="1262">
                  <c:v>2.2424308940971895E-2</c:v>
                </c:pt>
                <c:pt idx="1263">
                  <c:v>2.2373142273970782E-2</c:v>
                </c:pt>
                <c:pt idx="1264">
                  <c:v>2.2415908939973118E-2</c:v>
                </c:pt>
                <c:pt idx="1265">
                  <c:v>2.2393758939971843E-2</c:v>
                </c:pt>
                <c:pt idx="1266">
                  <c:v>2.2240592272972461E-2</c:v>
                </c:pt>
                <c:pt idx="1267">
                  <c:v>2.2107108939972232E-2</c:v>
                </c:pt>
                <c:pt idx="1268">
                  <c:v>2.2346142273971449E-2</c:v>
                </c:pt>
                <c:pt idx="1269">
                  <c:v>2.2555008939971512E-2</c:v>
                </c:pt>
                <c:pt idx="1270">
                  <c:v>2.1951442273972145E-2</c:v>
                </c:pt>
                <c:pt idx="1271">
                  <c:v>2.2057942273971488E-2</c:v>
                </c:pt>
                <c:pt idx="1272">
                  <c:v>2.1384458940972163E-2</c:v>
                </c:pt>
                <c:pt idx="1273">
                  <c:v>2.1004942273970852E-2</c:v>
                </c:pt>
                <c:pt idx="1274">
                  <c:v>2.1101875606972055E-2</c:v>
                </c:pt>
                <c:pt idx="1275">
                  <c:v>2.1163992272971367E-2</c:v>
                </c:pt>
                <c:pt idx="1276">
                  <c:v>2.1144425606971919E-2</c:v>
                </c:pt>
                <c:pt idx="1277">
                  <c:v>2.116032560697121E-2</c:v>
                </c:pt>
                <c:pt idx="1278">
                  <c:v>2.1933992273972504E-2</c:v>
                </c:pt>
                <c:pt idx="1279">
                  <c:v>2.1425225606972444E-2</c:v>
                </c:pt>
                <c:pt idx="1280">
                  <c:v>2.1491358940972628E-2</c:v>
                </c:pt>
                <c:pt idx="1281">
                  <c:v>2.130445893997155E-2</c:v>
                </c:pt>
                <c:pt idx="1282">
                  <c:v>2.1089975606971546E-2</c:v>
                </c:pt>
                <c:pt idx="1283">
                  <c:v>2.060360893997213E-2</c:v>
                </c:pt>
                <c:pt idx="1284">
                  <c:v>2.1116358939972525E-2</c:v>
                </c:pt>
                <c:pt idx="1285">
                  <c:v>2.1131108940972677E-2</c:v>
                </c:pt>
                <c:pt idx="1286">
                  <c:v>2.1435542272972154E-2</c:v>
                </c:pt>
                <c:pt idx="1287">
                  <c:v>2.1395208939971579E-2</c:v>
                </c:pt>
                <c:pt idx="1288">
                  <c:v>2.141292560697259E-2</c:v>
                </c:pt>
                <c:pt idx="1289">
                  <c:v>2.1044075606971614E-2</c:v>
                </c:pt>
                <c:pt idx="1290">
                  <c:v>2.0968042273971289E-2</c:v>
                </c:pt>
                <c:pt idx="1291">
                  <c:v>2.1565625606971818E-2</c:v>
                </c:pt>
                <c:pt idx="1292">
                  <c:v>2.1564942273970968E-2</c:v>
                </c:pt>
                <c:pt idx="1293">
                  <c:v>2.146749227297249E-2</c:v>
                </c:pt>
                <c:pt idx="1294">
                  <c:v>2.116384227397148E-2</c:v>
                </c:pt>
                <c:pt idx="1295">
                  <c:v>2.0654992273970475E-2</c:v>
                </c:pt>
                <c:pt idx="1296">
                  <c:v>2.0846975606972219E-2</c:v>
                </c:pt>
                <c:pt idx="1297">
                  <c:v>2.0854075606971702E-2</c:v>
                </c:pt>
                <c:pt idx="1298">
                  <c:v>2.1246292273970437E-2</c:v>
                </c:pt>
                <c:pt idx="1299">
                  <c:v>2.0826775606970639E-2</c:v>
                </c:pt>
                <c:pt idx="1300">
                  <c:v>2.0850142273971951E-2</c:v>
                </c:pt>
                <c:pt idx="1301">
                  <c:v>2.0740342272971259E-2</c:v>
                </c:pt>
                <c:pt idx="1302">
                  <c:v>2.1067608939973038E-2</c:v>
                </c:pt>
                <c:pt idx="1303">
                  <c:v>2.0878108939971864E-2</c:v>
                </c:pt>
                <c:pt idx="1304">
                  <c:v>2.0689592273971581E-2</c:v>
                </c:pt>
                <c:pt idx="1305">
                  <c:v>2.0790342273971231E-2</c:v>
                </c:pt>
                <c:pt idx="1306">
                  <c:v>2.0628025606971502E-2</c:v>
                </c:pt>
                <c:pt idx="1307">
                  <c:v>2.086559227397309E-2</c:v>
                </c:pt>
                <c:pt idx="1308">
                  <c:v>2.0996292273972796E-2</c:v>
                </c:pt>
                <c:pt idx="1309">
                  <c:v>2.1234425606970288E-2</c:v>
                </c:pt>
                <c:pt idx="1310">
                  <c:v>2.1171608940971677E-2</c:v>
                </c:pt>
                <c:pt idx="1311">
                  <c:v>2.1301442273971884E-2</c:v>
                </c:pt>
                <c:pt idx="1312">
                  <c:v>2.1065658940971656E-2</c:v>
                </c:pt>
                <c:pt idx="1313">
                  <c:v>2.0584442272971938E-2</c:v>
                </c:pt>
                <c:pt idx="1314">
                  <c:v>2.1027042272971454E-2</c:v>
                </c:pt>
                <c:pt idx="1315">
                  <c:v>2.0674958939971046E-2</c:v>
                </c:pt>
                <c:pt idx="1316">
                  <c:v>2.1337058939972377E-2</c:v>
                </c:pt>
                <c:pt idx="1317">
                  <c:v>2.1084725606972367E-2</c:v>
                </c:pt>
                <c:pt idx="1318">
                  <c:v>2.0887992272971868E-2</c:v>
                </c:pt>
                <c:pt idx="1319">
                  <c:v>2.1941275606970546E-2</c:v>
                </c:pt>
                <c:pt idx="1320">
                  <c:v>2.0644842273972654E-2</c:v>
                </c:pt>
                <c:pt idx="1321">
                  <c:v>2.1341058939972936E-2</c:v>
                </c:pt>
                <c:pt idx="1322">
                  <c:v>2.1223242273971078E-2</c:v>
                </c:pt>
                <c:pt idx="1323">
                  <c:v>2.1003758939972951E-2</c:v>
                </c:pt>
                <c:pt idx="1324">
                  <c:v>2.0768475606971461E-2</c:v>
                </c:pt>
                <c:pt idx="1325">
                  <c:v>2.1073658940970998E-2</c:v>
                </c:pt>
                <c:pt idx="1326">
                  <c:v>2.0866125606972187E-2</c:v>
                </c:pt>
                <c:pt idx="1327">
                  <c:v>2.1227908940972352E-2</c:v>
                </c:pt>
                <c:pt idx="1328">
                  <c:v>2.1183675606972298E-2</c:v>
                </c:pt>
                <c:pt idx="1329">
                  <c:v>2.1310058939971267E-2</c:v>
                </c:pt>
                <c:pt idx="1330">
                  <c:v>2.0975775606972814E-2</c:v>
                </c:pt>
                <c:pt idx="1331">
                  <c:v>2.0668025606971764E-2</c:v>
                </c:pt>
                <c:pt idx="1332">
                  <c:v>2.0778458939972634E-2</c:v>
                </c:pt>
                <c:pt idx="1333">
                  <c:v>2.0623625606971598E-2</c:v>
                </c:pt>
                <c:pt idx="1334">
                  <c:v>2.1036375606970449E-2</c:v>
                </c:pt>
                <c:pt idx="1335">
                  <c:v>2.1434692272972879E-2</c:v>
                </c:pt>
                <c:pt idx="1336">
                  <c:v>2.1804692272971306E-2</c:v>
                </c:pt>
                <c:pt idx="1337">
                  <c:v>2.1056725606972006E-2</c:v>
                </c:pt>
                <c:pt idx="1338">
                  <c:v>2.090670894097222E-2</c:v>
                </c:pt>
                <c:pt idx="1339">
                  <c:v>2.098910893997228E-2</c:v>
                </c:pt>
                <c:pt idx="1340">
                  <c:v>2.1210425606972262E-2</c:v>
                </c:pt>
                <c:pt idx="1341">
                  <c:v>2.1358675606972778E-2</c:v>
                </c:pt>
                <c:pt idx="1342">
                  <c:v>2.1544542273972379E-2</c:v>
                </c:pt>
                <c:pt idx="1343">
                  <c:v>2.1194442272971938E-2</c:v>
                </c:pt>
                <c:pt idx="1344">
                  <c:v>2.1388292272972433E-2</c:v>
                </c:pt>
                <c:pt idx="1345">
                  <c:v>2.1196775606972619E-2</c:v>
                </c:pt>
                <c:pt idx="1346">
                  <c:v>2.0831942272972338E-2</c:v>
                </c:pt>
                <c:pt idx="1347">
                  <c:v>2.2481058940970723E-2</c:v>
                </c:pt>
                <c:pt idx="1348">
                  <c:v>2.2835342273971972E-2</c:v>
                </c:pt>
                <c:pt idx="1349">
                  <c:v>2.2709142272971473E-2</c:v>
                </c:pt>
                <c:pt idx="1350">
                  <c:v>2.2783042272971767E-2</c:v>
                </c:pt>
                <c:pt idx="1351">
                  <c:v>2.2070342273970735E-2</c:v>
                </c:pt>
                <c:pt idx="1352">
                  <c:v>2.2689075606971511E-2</c:v>
                </c:pt>
                <c:pt idx="1353">
                  <c:v>2.3282242272971911E-2</c:v>
                </c:pt>
                <c:pt idx="1354">
                  <c:v>2.2681758940971332E-2</c:v>
                </c:pt>
                <c:pt idx="1355">
                  <c:v>2.2795525606972046E-2</c:v>
                </c:pt>
                <c:pt idx="1356">
                  <c:v>2.2401125606972695E-2</c:v>
                </c:pt>
                <c:pt idx="1357">
                  <c:v>2.2142325606971693E-2</c:v>
                </c:pt>
                <c:pt idx="1358">
                  <c:v>2.2550892273973201E-2</c:v>
                </c:pt>
                <c:pt idx="1359">
                  <c:v>2.2385292272972347E-2</c:v>
                </c:pt>
                <c:pt idx="1360">
                  <c:v>2.1137042273970931E-2</c:v>
                </c:pt>
                <c:pt idx="1361">
                  <c:v>2.1066725606973404E-2</c:v>
                </c:pt>
                <c:pt idx="1362">
                  <c:v>2.0786758939971929E-2</c:v>
                </c:pt>
                <c:pt idx="1363">
                  <c:v>2.1073825606972886E-2</c:v>
                </c:pt>
                <c:pt idx="1364">
                  <c:v>2.1138025606971735E-2</c:v>
                </c:pt>
                <c:pt idx="1365">
                  <c:v>2.0829725606971362E-2</c:v>
                </c:pt>
                <c:pt idx="1366">
                  <c:v>2.134867560697138E-2</c:v>
                </c:pt>
                <c:pt idx="1367">
                  <c:v>2.1618075606971911E-2</c:v>
                </c:pt>
                <c:pt idx="1368">
                  <c:v>2.0710242272971226E-2</c:v>
                </c:pt>
                <c:pt idx="1369">
                  <c:v>2.101207560697247E-2</c:v>
                </c:pt>
                <c:pt idx="1370">
                  <c:v>2.1474308939970467E-2</c:v>
                </c:pt>
                <c:pt idx="1371">
                  <c:v>2.0878875606971971E-2</c:v>
                </c:pt>
                <c:pt idx="1372">
                  <c:v>2.0950492273972256E-2</c:v>
                </c:pt>
                <c:pt idx="1373">
                  <c:v>2.0778758939970811E-2</c:v>
                </c:pt>
                <c:pt idx="1374">
                  <c:v>2.0786225606972832E-2</c:v>
                </c:pt>
                <c:pt idx="1375">
                  <c:v>2.0942258940971993E-2</c:v>
                </c:pt>
                <c:pt idx="1376">
                  <c:v>2.0543575606970489E-2</c:v>
                </c:pt>
                <c:pt idx="1377">
                  <c:v>2.1048758939971247E-2</c:v>
                </c:pt>
                <c:pt idx="1378">
                  <c:v>2.0606692272970829E-2</c:v>
                </c:pt>
                <c:pt idx="1379">
                  <c:v>2.0539808939970851E-2</c:v>
                </c:pt>
                <c:pt idx="1380">
                  <c:v>2.0943292273971605E-2</c:v>
                </c:pt>
                <c:pt idx="1381">
                  <c:v>2.1025325606970992E-2</c:v>
                </c:pt>
                <c:pt idx="1382">
                  <c:v>2.0770775606971693E-2</c:v>
                </c:pt>
                <c:pt idx="1383">
                  <c:v>2.0832642273971726E-2</c:v>
                </c:pt>
                <c:pt idx="1384">
                  <c:v>2.1389558940971366E-2</c:v>
                </c:pt>
                <c:pt idx="1385">
                  <c:v>2.1262308940971121E-2</c:v>
                </c:pt>
                <c:pt idx="1386">
                  <c:v>2.1128625606972019E-2</c:v>
                </c:pt>
                <c:pt idx="1387">
                  <c:v>2.1129792273971472E-2</c:v>
                </c:pt>
                <c:pt idx="1388">
                  <c:v>2.0437708939971412E-2</c:v>
                </c:pt>
                <c:pt idx="1389">
                  <c:v>2.0739358939970455E-2</c:v>
                </c:pt>
                <c:pt idx="1390">
                  <c:v>2.1099042273970949E-2</c:v>
                </c:pt>
                <c:pt idx="1391">
                  <c:v>2.1043558939970876E-2</c:v>
                </c:pt>
                <c:pt idx="1392">
                  <c:v>2.0437775606972221E-2</c:v>
                </c:pt>
                <c:pt idx="1393">
                  <c:v>2.0831292272971848E-2</c:v>
                </c:pt>
                <c:pt idx="1394">
                  <c:v>2.1215042273972952E-2</c:v>
                </c:pt>
                <c:pt idx="1395">
                  <c:v>2.1137408939971604E-2</c:v>
                </c:pt>
                <c:pt idx="1396">
                  <c:v>2.1062342273971947E-2</c:v>
                </c:pt>
                <c:pt idx="1397">
                  <c:v>2.1177475606972675E-2</c:v>
                </c:pt>
                <c:pt idx="1398">
                  <c:v>2.1261258939971196E-2</c:v>
                </c:pt>
                <c:pt idx="1399">
                  <c:v>2.1382442273971659E-2</c:v>
                </c:pt>
                <c:pt idx="1400">
                  <c:v>2.1214192272971812E-2</c:v>
                </c:pt>
                <c:pt idx="1401">
                  <c:v>2.1120575606972093E-2</c:v>
                </c:pt>
                <c:pt idx="1402">
                  <c:v>2.1305158939972625E-2</c:v>
                </c:pt>
                <c:pt idx="1403">
                  <c:v>2.0764075606973333E-2</c:v>
                </c:pt>
                <c:pt idx="1404">
                  <c:v>2.1187208940971015E-2</c:v>
                </c:pt>
                <c:pt idx="1405">
                  <c:v>2.1111825606972869E-2</c:v>
                </c:pt>
                <c:pt idx="1406">
                  <c:v>2.0466042272972086E-2</c:v>
                </c:pt>
                <c:pt idx="1407">
                  <c:v>2.1392442273971281E-2</c:v>
                </c:pt>
                <c:pt idx="1408">
                  <c:v>2.101184227397155E-2</c:v>
                </c:pt>
                <c:pt idx="1409">
                  <c:v>2.0765025606972E-2</c:v>
                </c:pt>
                <c:pt idx="1410">
                  <c:v>2.0317708939972402E-2</c:v>
                </c:pt>
                <c:pt idx="1411">
                  <c:v>2.0268308939972425E-2</c:v>
                </c:pt>
                <c:pt idx="1412">
                  <c:v>2.0174792273972099E-2</c:v>
                </c:pt>
                <c:pt idx="1413">
                  <c:v>2.0306525606971416E-2</c:v>
                </c:pt>
                <c:pt idx="1414">
                  <c:v>1.9679508939971481E-2</c:v>
                </c:pt>
                <c:pt idx="1415">
                  <c:v>2.0269525606972462E-2</c:v>
                </c:pt>
                <c:pt idx="1416">
                  <c:v>2.0288025606971939E-2</c:v>
                </c:pt>
                <c:pt idx="1417">
                  <c:v>2.0297725606973384E-2</c:v>
                </c:pt>
                <c:pt idx="1418">
                  <c:v>1.9778008939971482E-2</c:v>
                </c:pt>
                <c:pt idx="1419">
                  <c:v>2.0085292273970691E-2</c:v>
                </c:pt>
                <c:pt idx="1420">
                  <c:v>2.0424858939972236E-2</c:v>
                </c:pt>
                <c:pt idx="1421">
                  <c:v>1.9775542272971049E-2</c:v>
                </c:pt>
                <c:pt idx="1422">
                  <c:v>2.0746025606972009E-2</c:v>
                </c:pt>
                <c:pt idx="1423">
                  <c:v>2.1397175606971498E-2</c:v>
                </c:pt>
                <c:pt idx="1424">
                  <c:v>2.1209175606971865E-2</c:v>
                </c:pt>
                <c:pt idx="1425">
                  <c:v>2.0978025606970686E-2</c:v>
                </c:pt>
                <c:pt idx="1426">
                  <c:v>2.0905675606972519E-2</c:v>
                </c:pt>
                <c:pt idx="1427">
                  <c:v>2.0896492273971813E-2</c:v>
                </c:pt>
                <c:pt idx="1428">
                  <c:v>2.145514227397214E-2</c:v>
                </c:pt>
                <c:pt idx="1429">
                  <c:v>2.1329625606970805E-2</c:v>
                </c:pt>
                <c:pt idx="1430">
                  <c:v>2.1059375606972776E-2</c:v>
                </c:pt>
                <c:pt idx="1431">
                  <c:v>2.0681675606971407E-2</c:v>
                </c:pt>
                <c:pt idx="1432">
                  <c:v>2.1183508939972097E-2</c:v>
                </c:pt>
                <c:pt idx="1433">
                  <c:v>2.1379092272971502E-2</c:v>
                </c:pt>
                <c:pt idx="1434">
                  <c:v>2.1319758939970936E-2</c:v>
                </c:pt>
                <c:pt idx="1435">
                  <c:v>2.0957192273972393E-2</c:v>
                </c:pt>
                <c:pt idx="1436">
                  <c:v>2.0829758939971722E-2</c:v>
                </c:pt>
                <c:pt idx="1437">
                  <c:v>2.1099292273972094E-2</c:v>
                </c:pt>
                <c:pt idx="1438">
                  <c:v>2.1424575606970177E-2</c:v>
                </c:pt>
                <c:pt idx="1439">
                  <c:v>2.0630292272971286E-2</c:v>
                </c:pt>
                <c:pt idx="1440">
                  <c:v>2.1339458939972002E-2</c:v>
                </c:pt>
                <c:pt idx="1441">
                  <c:v>2.0590692273972235E-2</c:v>
                </c:pt>
                <c:pt idx="1442">
                  <c:v>2.0809542272971694E-2</c:v>
                </c:pt>
                <c:pt idx="1443">
                  <c:v>2.0921058939972849E-2</c:v>
                </c:pt>
                <c:pt idx="1444">
                  <c:v>2.12140256069717E-2</c:v>
                </c:pt>
                <c:pt idx="1445">
                  <c:v>2.1544708939972491E-2</c:v>
                </c:pt>
                <c:pt idx="1446">
                  <c:v>2.0966608939972244E-2</c:v>
                </c:pt>
                <c:pt idx="1447">
                  <c:v>1.9535875606971655E-2</c:v>
                </c:pt>
                <c:pt idx="1448">
                  <c:v>1.9380675606971633E-2</c:v>
                </c:pt>
                <c:pt idx="1449">
                  <c:v>1.957262560697124E-2</c:v>
                </c:pt>
                <c:pt idx="1450">
                  <c:v>1.968392560697161E-2</c:v>
                </c:pt>
                <c:pt idx="1451">
                  <c:v>1.9658758940972444E-2</c:v>
                </c:pt>
                <c:pt idx="1452">
                  <c:v>1.939850894097226E-2</c:v>
                </c:pt>
                <c:pt idx="1453">
                  <c:v>1.9388208940970909E-2</c:v>
                </c:pt>
                <c:pt idx="1454">
                  <c:v>1.9309758939970646E-2</c:v>
                </c:pt>
                <c:pt idx="1455">
                  <c:v>1.9217025606972339E-2</c:v>
                </c:pt>
                <c:pt idx="1456">
                  <c:v>1.947560893997078E-2</c:v>
                </c:pt>
                <c:pt idx="1457">
                  <c:v>2.0111625606971086E-2</c:v>
                </c:pt>
                <c:pt idx="1458">
                  <c:v>1.9735725606972988E-2</c:v>
                </c:pt>
                <c:pt idx="1459">
                  <c:v>2.0148592273971457E-2</c:v>
                </c:pt>
                <c:pt idx="1460">
                  <c:v>2.1427125606971555E-2</c:v>
                </c:pt>
                <c:pt idx="1461">
                  <c:v>2.0640042273971627E-2</c:v>
                </c:pt>
                <c:pt idx="1462">
                  <c:v>2.0983025606972273E-2</c:v>
                </c:pt>
                <c:pt idx="1463">
                  <c:v>2.1109608939971804E-2</c:v>
                </c:pt>
                <c:pt idx="1464">
                  <c:v>2.1186992272971918E-2</c:v>
                </c:pt>
                <c:pt idx="1465">
                  <c:v>2.1068758939972267E-2</c:v>
                </c:pt>
                <c:pt idx="1466">
                  <c:v>2.1175975606971133E-2</c:v>
                </c:pt>
                <c:pt idx="1467">
                  <c:v>2.0513558939971401E-2</c:v>
                </c:pt>
                <c:pt idx="1468">
                  <c:v>2.0799808939971666E-2</c:v>
                </c:pt>
                <c:pt idx="1469">
                  <c:v>2.0909375606971349E-2</c:v>
                </c:pt>
                <c:pt idx="1470">
                  <c:v>2.1044842272971633E-2</c:v>
                </c:pt>
                <c:pt idx="1471">
                  <c:v>2.1039808940971551E-2</c:v>
                </c:pt>
                <c:pt idx="1472">
                  <c:v>2.0853625606971772E-2</c:v>
                </c:pt>
                <c:pt idx="1473">
                  <c:v>2.1396842272971096E-2</c:v>
                </c:pt>
                <c:pt idx="1474">
                  <c:v>2.141050893997274E-2</c:v>
                </c:pt>
                <c:pt idx="1475">
                  <c:v>2.1301492273970692E-2</c:v>
                </c:pt>
                <c:pt idx="1476">
                  <c:v>2.1145642272971867E-2</c:v>
                </c:pt>
                <c:pt idx="1477">
                  <c:v>2.0890825606973064E-2</c:v>
                </c:pt>
                <c:pt idx="1478">
                  <c:v>2.0984192272971637E-2</c:v>
                </c:pt>
                <c:pt idx="1479">
                  <c:v>2.0771558939971936E-2</c:v>
                </c:pt>
                <c:pt idx="1480">
                  <c:v>2.0636742272970278E-2</c:v>
                </c:pt>
                <c:pt idx="1481">
                  <c:v>2.0602825606971888E-2</c:v>
                </c:pt>
                <c:pt idx="1482">
                  <c:v>2.1132542272971545E-2</c:v>
                </c:pt>
                <c:pt idx="1483">
                  <c:v>2.1145792273971932E-2</c:v>
                </c:pt>
                <c:pt idx="1484">
                  <c:v>2.1089242273971888E-2</c:v>
                </c:pt>
                <c:pt idx="1485">
                  <c:v>2.099977560697084E-2</c:v>
                </c:pt>
                <c:pt idx="1486">
                  <c:v>2.117564227397082E-2</c:v>
                </c:pt>
                <c:pt idx="1487">
                  <c:v>2.1678842272971434E-2</c:v>
                </c:pt>
                <c:pt idx="1488">
                  <c:v>2.127404227297134E-2</c:v>
                </c:pt>
                <c:pt idx="1489">
                  <c:v>2.1230108939971327E-2</c:v>
                </c:pt>
                <c:pt idx="1490">
                  <c:v>2.1144008939972349E-2</c:v>
                </c:pt>
                <c:pt idx="1491">
                  <c:v>2.1512208940971146E-2</c:v>
                </c:pt>
                <c:pt idx="1492">
                  <c:v>2.1267658940971469E-2</c:v>
                </c:pt>
                <c:pt idx="1493">
                  <c:v>2.1654408939971927E-2</c:v>
                </c:pt>
                <c:pt idx="1494">
                  <c:v>2.1131608940971415E-2</c:v>
                </c:pt>
                <c:pt idx="1495">
                  <c:v>2.1469958939971147E-2</c:v>
                </c:pt>
                <c:pt idx="1496">
                  <c:v>2.1394175606971967E-2</c:v>
                </c:pt>
                <c:pt idx="1497">
                  <c:v>2.114700893997188E-2</c:v>
                </c:pt>
                <c:pt idx="1498">
                  <c:v>2.060512560697212E-2</c:v>
                </c:pt>
                <c:pt idx="1499">
                  <c:v>2.0183592272971819E-2</c:v>
                </c:pt>
                <c:pt idx="1500">
                  <c:v>2.0260508939971868E-2</c:v>
                </c:pt>
                <c:pt idx="1501">
                  <c:v>2.0723542272972108E-2</c:v>
                </c:pt>
                <c:pt idx="1502">
                  <c:v>2.0293608939971432E-2</c:v>
                </c:pt>
                <c:pt idx="1503">
                  <c:v>2.017669227397121E-2</c:v>
                </c:pt>
                <c:pt idx="1504">
                  <c:v>2.029630893997101E-2</c:v>
                </c:pt>
                <c:pt idx="1505">
                  <c:v>2.0759042273971386E-2</c:v>
                </c:pt>
                <c:pt idx="1506">
                  <c:v>2.0981392273970979E-2</c:v>
                </c:pt>
                <c:pt idx="1507">
                  <c:v>2.0831325606972297E-2</c:v>
                </c:pt>
                <c:pt idx="1508">
                  <c:v>2.0866492273971173E-2</c:v>
                </c:pt>
                <c:pt idx="1509">
                  <c:v>2.0954808939972903E-2</c:v>
                </c:pt>
                <c:pt idx="1510">
                  <c:v>2.0796575606971214E-2</c:v>
                </c:pt>
                <c:pt idx="1511">
                  <c:v>2.0788342272972639E-2</c:v>
                </c:pt>
                <c:pt idx="1512">
                  <c:v>2.0795608940972411E-2</c:v>
                </c:pt>
                <c:pt idx="1513">
                  <c:v>2.0795975606971308E-2</c:v>
                </c:pt>
                <c:pt idx="1514">
                  <c:v>2.1113125606970297E-2</c:v>
                </c:pt>
                <c:pt idx="1515">
                  <c:v>2.0020292272971286E-2</c:v>
                </c:pt>
                <c:pt idx="1516">
                  <c:v>2.0588325606971193E-2</c:v>
                </c:pt>
                <c:pt idx="1517">
                  <c:v>2.1251108939971598E-2</c:v>
                </c:pt>
                <c:pt idx="1518">
                  <c:v>2.1111708939971476E-2</c:v>
                </c:pt>
                <c:pt idx="1519">
                  <c:v>2.1059192272970574E-2</c:v>
                </c:pt>
                <c:pt idx="1520">
                  <c:v>2.0771075606973423E-2</c:v>
                </c:pt>
                <c:pt idx="1521">
                  <c:v>2.0965675606972024E-2</c:v>
                </c:pt>
                <c:pt idx="1522">
                  <c:v>2.026039227397234E-2</c:v>
                </c:pt>
                <c:pt idx="1523">
                  <c:v>2.0119942272972292E-2</c:v>
                </c:pt>
                <c:pt idx="1524">
                  <c:v>2.0495092273972372E-2</c:v>
                </c:pt>
                <c:pt idx="1525">
                  <c:v>2.002424227397135E-2</c:v>
                </c:pt>
                <c:pt idx="1526">
                  <c:v>1.9880042273971978E-2</c:v>
                </c:pt>
                <c:pt idx="1527">
                  <c:v>1.9735292273971507E-2</c:v>
                </c:pt>
                <c:pt idx="1528">
                  <c:v>2.0227208939971743E-2</c:v>
                </c:pt>
                <c:pt idx="1529">
                  <c:v>1.9807825606971786E-2</c:v>
                </c:pt>
                <c:pt idx="1530">
                  <c:v>1.9871492273971537E-2</c:v>
                </c:pt>
                <c:pt idx="1531">
                  <c:v>1.9449558939970114E-2</c:v>
                </c:pt>
                <c:pt idx="1532">
                  <c:v>1.9335025606971069E-2</c:v>
                </c:pt>
                <c:pt idx="1533">
                  <c:v>1.9348142272971526E-2</c:v>
                </c:pt>
                <c:pt idx="1534">
                  <c:v>1.9714725606970941E-2</c:v>
                </c:pt>
                <c:pt idx="1535">
                  <c:v>2.0268825606971387E-2</c:v>
                </c:pt>
                <c:pt idx="1536">
                  <c:v>2.0368125606971856E-2</c:v>
                </c:pt>
                <c:pt idx="1537">
                  <c:v>2.056922560697181E-2</c:v>
                </c:pt>
                <c:pt idx="1538">
                  <c:v>2.0909775606972471E-2</c:v>
                </c:pt>
                <c:pt idx="1539">
                  <c:v>2.0347158940972034E-2</c:v>
                </c:pt>
                <c:pt idx="1540">
                  <c:v>2.0728858939972096E-2</c:v>
                </c:pt>
                <c:pt idx="1541">
                  <c:v>2.05484256069721E-2</c:v>
                </c:pt>
                <c:pt idx="1542">
                  <c:v>2.0434642272971072E-2</c:v>
                </c:pt>
                <c:pt idx="1543">
                  <c:v>2.0308792273971289E-2</c:v>
                </c:pt>
                <c:pt idx="1544">
                  <c:v>2.0616092272972321E-2</c:v>
                </c:pt>
                <c:pt idx="1545">
                  <c:v>2.0144675606971842E-2</c:v>
                </c:pt>
                <c:pt idx="1546">
                  <c:v>2.053197560697171E-2</c:v>
                </c:pt>
                <c:pt idx="1547">
                  <c:v>2.0378958940970616E-2</c:v>
                </c:pt>
                <c:pt idx="1548">
                  <c:v>2.0024142273971958E-2</c:v>
                </c:pt>
                <c:pt idx="1549">
                  <c:v>2.0115958939970181E-2</c:v>
                </c:pt>
                <c:pt idx="1550">
                  <c:v>2.0354508939970796E-2</c:v>
                </c:pt>
                <c:pt idx="1551">
                  <c:v>1.9928908939970992E-2</c:v>
                </c:pt>
                <c:pt idx="1552">
                  <c:v>2.0020642273971913E-2</c:v>
                </c:pt>
                <c:pt idx="1553">
                  <c:v>1.9871508939971673E-2</c:v>
                </c:pt>
                <c:pt idx="1554">
                  <c:v>1.9830158940971711E-2</c:v>
                </c:pt>
                <c:pt idx="1555">
                  <c:v>2.0599992273972557E-2</c:v>
                </c:pt>
                <c:pt idx="1556">
                  <c:v>2.0325258940971903E-2</c:v>
                </c:pt>
                <c:pt idx="1557">
                  <c:v>2.0237492272972869E-2</c:v>
                </c:pt>
                <c:pt idx="1558">
                  <c:v>2.0169592273971727E-2</c:v>
                </c:pt>
                <c:pt idx="1559">
                  <c:v>2.0331675606972223E-2</c:v>
                </c:pt>
                <c:pt idx="1560">
                  <c:v>2.0507792272971483E-2</c:v>
                </c:pt>
                <c:pt idx="1561">
                  <c:v>2.0340642273972233E-2</c:v>
                </c:pt>
                <c:pt idx="1562">
                  <c:v>2.039597560697224E-2</c:v>
                </c:pt>
                <c:pt idx="1563">
                  <c:v>2.0129625606971825E-2</c:v>
                </c:pt>
                <c:pt idx="1564">
                  <c:v>2.0538158940971198E-2</c:v>
                </c:pt>
                <c:pt idx="1565">
                  <c:v>2.0192375606971492E-2</c:v>
                </c:pt>
                <c:pt idx="1566">
                  <c:v>2.0268042273971144E-2</c:v>
                </c:pt>
                <c:pt idx="1567">
                  <c:v>2.0188125606971564E-2</c:v>
                </c:pt>
                <c:pt idx="1568">
                  <c:v>2.0413508939971049E-2</c:v>
                </c:pt>
                <c:pt idx="1569">
                  <c:v>2.0793025606972361E-2</c:v>
                </c:pt>
                <c:pt idx="1570">
                  <c:v>2.1101875606972055E-2</c:v>
                </c:pt>
                <c:pt idx="1571">
                  <c:v>2.046324227297134E-2</c:v>
                </c:pt>
                <c:pt idx="1572">
                  <c:v>1.9948425606971722E-2</c:v>
                </c:pt>
                <c:pt idx="1573">
                  <c:v>2.0358192272971178E-2</c:v>
                </c:pt>
                <c:pt idx="1574">
                  <c:v>2.0287225606971472E-2</c:v>
                </c:pt>
                <c:pt idx="1575">
                  <c:v>2.0484325606972643E-2</c:v>
                </c:pt>
                <c:pt idx="1576">
                  <c:v>2.0371942272971989E-2</c:v>
                </c:pt>
                <c:pt idx="1577">
                  <c:v>2.0435808939972301E-2</c:v>
                </c:pt>
                <c:pt idx="1578">
                  <c:v>2.0930692272971708E-2</c:v>
                </c:pt>
                <c:pt idx="1579">
                  <c:v>1.9957008939972522E-2</c:v>
                </c:pt>
                <c:pt idx="1580">
                  <c:v>1.9639992272971508E-2</c:v>
                </c:pt>
                <c:pt idx="1581">
                  <c:v>2.060160894097194E-2</c:v>
                </c:pt>
                <c:pt idx="1582">
                  <c:v>2.1191958940971457E-2</c:v>
                </c:pt>
                <c:pt idx="1583">
                  <c:v>2.0587158940971829E-2</c:v>
                </c:pt>
                <c:pt idx="1584">
                  <c:v>2.1079392273972243E-2</c:v>
                </c:pt>
                <c:pt idx="1585">
                  <c:v>2.073260893997151E-2</c:v>
                </c:pt>
                <c:pt idx="1586">
                  <c:v>2.0430108939971416E-2</c:v>
                </c:pt>
                <c:pt idx="1587">
                  <c:v>2.1082892273972288E-2</c:v>
                </c:pt>
                <c:pt idx="1588">
                  <c:v>2.0751025606971819E-2</c:v>
                </c:pt>
                <c:pt idx="1589">
                  <c:v>2.0594225606970863E-2</c:v>
                </c:pt>
                <c:pt idx="1590">
                  <c:v>2.0096092273972556E-2</c:v>
                </c:pt>
                <c:pt idx="1591">
                  <c:v>2.0188125606973341E-2</c:v>
                </c:pt>
                <c:pt idx="1592">
                  <c:v>2.0560925606970738E-2</c:v>
                </c:pt>
                <c:pt idx="1593">
                  <c:v>2.0517325606972815E-2</c:v>
                </c:pt>
                <c:pt idx="1594">
                  <c:v>2.07832089399713E-2</c:v>
                </c:pt>
                <c:pt idx="1595">
                  <c:v>2.0470592273972056E-2</c:v>
                </c:pt>
                <c:pt idx="1596">
                  <c:v>2.0374842272972128E-2</c:v>
                </c:pt>
                <c:pt idx="1597">
                  <c:v>2.0853775606971749E-2</c:v>
                </c:pt>
                <c:pt idx="1598">
                  <c:v>2.0221142272971872E-2</c:v>
                </c:pt>
                <c:pt idx="1599">
                  <c:v>2.0593292272972331E-2</c:v>
                </c:pt>
                <c:pt idx="1600">
                  <c:v>2.0470158939970486E-2</c:v>
                </c:pt>
                <c:pt idx="1601">
                  <c:v>2.0356525606973076E-2</c:v>
                </c:pt>
                <c:pt idx="1602">
                  <c:v>2.0161525606971577E-2</c:v>
                </c:pt>
                <c:pt idx="1603">
                  <c:v>2.0727292272971522E-2</c:v>
                </c:pt>
                <c:pt idx="1604">
                  <c:v>2.0251825606971675E-2</c:v>
                </c:pt>
                <c:pt idx="1605">
                  <c:v>2.1004992273971436E-2</c:v>
                </c:pt>
                <c:pt idx="1606">
                  <c:v>2.0206258940970369E-2</c:v>
                </c:pt>
                <c:pt idx="1607">
                  <c:v>2.0186008939971668E-2</c:v>
                </c:pt>
                <c:pt idx="1608">
                  <c:v>2.054967560697072E-2</c:v>
                </c:pt>
                <c:pt idx="1609">
                  <c:v>2.0294242273971787E-2</c:v>
                </c:pt>
                <c:pt idx="1610">
                  <c:v>2.0694842273972537E-2</c:v>
                </c:pt>
                <c:pt idx="1611">
                  <c:v>2.0665575606971555E-2</c:v>
                </c:pt>
                <c:pt idx="1612">
                  <c:v>2.047020893997107E-2</c:v>
                </c:pt>
                <c:pt idx="1613">
                  <c:v>2.0702608939972646E-2</c:v>
                </c:pt>
                <c:pt idx="1614">
                  <c:v>2.0560492273972809E-2</c:v>
                </c:pt>
                <c:pt idx="1615">
                  <c:v>2.057792560697045E-2</c:v>
                </c:pt>
                <c:pt idx="1616">
                  <c:v>2.0768525606972045E-2</c:v>
                </c:pt>
                <c:pt idx="1617">
                  <c:v>2.0753625606972005E-2</c:v>
                </c:pt>
                <c:pt idx="1618">
                  <c:v>2.0539942273970692E-2</c:v>
                </c:pt>
                <c:pt idx="1619">
                  <c:v>2.0350342272971812E-2</c:v>
                </c:pt>
                <c:pt idx="1620">
                  <c:v>2.0560292273972249E-2</c:v>
                </c:pt>
                <c:pt idx="1621">
                  <c:v>2.0495458939973045E-2</c:v>
                </c:pt>
                <c:pt idx="1622">
                  <c:v>2.0426508939971978E-2</c:v>
                </c:pt>
                <c:pt idx="1623">
                  <c:v>2.0848508940970657E-2</c:v>
                </c:pt>
                <c:pt idx="1624">
                  <c:v>2.1035658939972703E-2</c:v>
                </c:pt>
                <c:pt idx="1625">
                  <c:v>2.0511458940971818E-2</c:v>
                </c:pt>
                <c:pt idx="1626">
                  <c:v>2.0945092273971323E-2</c:v>
                </c:pt>
                <c:pt idx="1627">
                  <c:v>2.083294227297159E-2</c:v>
                </c:pt>
                <c:pt idx="1628">
                  <c:v>2.0548292273970571E-2</c:v>
                </c:pt>
                <c:pt idx="1629">
                  <c:v>2.0491192273972982E-2</c:v>
                </c:pt>
                <c:pt idx="1630">
                  <c:v>2.0457675606972071E-2</c:v>
                </c:pt>
                <c:pt idx="1631">
                  <c:v>2.0196758939971172E-2</c:v>
                </c:pt>
                <c:pt idx="1632">
                  <c:v>2.022177560697045E-2</c:v>
                </c:pt>
                <c:pt idx="1633">
                  <c:v>2.0499958939970565E-2</c:v>
                </c:pt>
                <c:pt idx="1634">
                  <c:v>2.032895893997242E-2</c:v>
                </c:pt>
                <c:pt idx="1635">
                  <c:v>2.0786092272972991E-2</c:v>
                </c:pt>
                <c:pt idx="1636">
                  <c:v>2.0901208939971806E-2</c:v>
                </c:pt>
                <c:pt idx="1637">
                  <c:v>2.0222058940972044E-2</c:v>
                </c:pt>
                <c:pt idx="1638">
                  <c:v>2.075164227397195E-2</c:v>
                </c:pt>
                <c:pt idx="1639">
                  <c:v>2.0730292273971142E-2</c:v>
                </c:pt>
                <c:pt idx="1640">
                  <c:v>2.0532308939972023E-2</c:v>
                </c:pt>
                <c:pt idx="1641">
                  <c:v>2.0598775606970744E-2</c:v>
                </c:pt>
                <c:pt idx="1642">
                  <c:v>2.0493742273972583E-2</c:v>
                </c:pt>
                <c:pt idx="1643">
                  <c:v>2.0622458939972145E-2</c:v>
                </c:pt>
                <c:pt idx="1644">
                  <c:v>2.0685708940972415E-2</c:v>
                </c:pt>
                <c:pt idx="1645">
                  <c:v>2.0616958940971909E-2</c:v>
                </c:pt>
                <c:pt idx="1646">
                  <c:v>2.0285025606972408E-2</c:v>
                </c:pt>
                <c:pt idx="1647">
                  <c:v>2.0571508939971818E-2</c:v>
                </c:pt>
                <c:pt idx="1648">
                  <c:v>2.0435942272972053E-2</c:v>
                </c:pt>
                <c:pt idx="1649">
                  <c:v>2.0472242272971709E-2</c:v>
                </c:pt>
                <c:pt idx="1650">
                  <c:v>2.0452175606971747E-2</c:v>
                </c:pt>
                <c:pt idx="1651">
                  <c:v>2.0221475606970497E-2</c:v>
                </c:pt>
                <c:pt idx="1652">
                  <c:v>2.0271292273971821E-2</c:v>
                </c:pt>
                <c:pt idx="1653">
                  <c:v>2.076419227297286E-2</c:v>
                </c:pt>
                <c:pt idx="1654">
                  <c:v>2.0873279431973014E-2</c:v>
                </c:pt>
                <c:pt idx="1655">
                  <c:v>2.0345638883970875E-2</c:v>
                </c:pt>
                <c:pt idx="1656">
                  <c:v>2.0772342273972268E-2</c:v>
                </c:pt>
                <c:pt idx="1657">
                  <c:v>2.0218308939972542E-2</c:v>
                </c:pt>
                <c:pt idx="1658">
                  <c:v>2.0549192272972118E-2</c:v>
                </c:pt>
                <c:pt idx="1659">
                  <c:v>2.0677092273972943E-2</c:v>
                </c:pt>
                <c:pt idx="1660">
                  <c:v>2.0714208939971425E-2</c:v>
                </c:pt>
                <c:pt idx="1661">
                  <c:v>2.047485893997212E-2</c:v>
                </c:pt>
                <c:pt idx="1662">
                  <c:v>2.058650893997125E-2</c:v>
                </c:pt>
                <c:pt idx="1663">
                  <c:v>2.0669775606972675E-2</c:v>
                </c:pt>
                <c:pt idx="1664">
                  <c:v>2.0585708939970783E-2</c:v>
                </c:pt>
                <c:pt idx="1665">
                  <c:v>2.11594589409718E-2</c:v>
                </c:pt>
                <c:pt idx="1666">
                  <c:v>2.0604208939972037E-2</c:v>
                </c:pt>
                <c:pt idx="1667">
                  <c:v>2.0588492272971305E-2</c:v>
                </c:pt>
                <c:pt idx="1668">
                  <c:v>2.0597608939971292E-2</c:v>
                </c:pt>
                <c:pt idx="1669">
                  <c:v>2.0459725606971159E-2</c:v>
                </c:pt>
                <c:pt idx="1670">
                  <c:v>2.034934227397265E-2</c:v>
                </c:pt>
                <c:pt idx="1671">
                  <c:v>2.0831242273971352E-2</c:v>
                </c:pt>
                <c:pt idx="1672">
                  <c:v>2.0016575606970545E-2</c:v>
                </c:pt>
                <c:pt idx="1673">
                  <c:v>2.0219192847973556E-2</c:v>
                </c:pt>
                <c:pt idx="1674">
                  <c:v>2.0505742273972484E-2</c:v>
                </c:pt>
                <c:pt idx="1675">
                  <c:v>2.00153089399717E-2</c:v>
                </c:pt>
                <c:pt idx="1676">
                  <c:v>1.9864592272972527E-2</c:v>
                </c:pt>
                <c:pt idx="1677">
                  <c:v>1.9823125606972948E-2</c:v>
                </c:pt>
                <c:pt idx="1678">
                  <c:v>2.0540292273971229E-2</c:v>
                </c:pt>
                <c:pt idx="1679">
                  <c:v>1.9531208939972157E-2</c:v>
                </c:pt>
                <c:pt idx="1680">
                  <c:v>1.9808008939972123E-2</c:v>
                </c:pt>
                <c:pt idx="1681">
                  <c:v>1.9999675606972002E-2</c:v>
                </c:pt>
                <c:pt idx="1682">
                  <c:v>1.9817642272970983E-2</c:v>
                </c:pt>
                <c:pt idx="1683">
                  <c:v>1.9611842272972947E-2</c:v>
                </c:pt>
                <c:pt idx="1684">
                  <c:v>2.0286075606972244E-2</c:v>
                </c:pt>
                <c:pt idx="1685">
                  <c:v>2.0491592273972327E-2</c:v>
                </c:pt>
                <c:pt idx="1686">
                  <c:v>2.0711308939971286E-2</c:v>
                </c:pt>
                <c:pt idx="1687">
                  <c:v>2.105430893997038E-2</c:v>
                </c:pt>
                <c:pt idx="1688">
                  <c:v>2.0951408939972251E-2</c:v>
                </c:pt>
                <c:pt idx="1689">
                  <c:v>2.0944975606971707E-2</c:v>
                </c:pt>
                <c:pt idx="1690">
                  <c:v>2.0891308939971577E-2</c:v>
                </c:pt>
                <c:pt idx="1691">
                  <c:v>2.0936225606970706E-2</c:v>
                </c:pt>
                <c:pt idx="1692">
                  <c:v>2.1208325606970814E-2</c:v>
                </c:pt>
                <c:pt idx="1693">
                  <c:v>2.1175892273971965E-2</c:v>
                </c:pt>
                <c:pt idx="1694">
                  <c:v>2.0643325606970887E-2</c:v>
                </c:pt>
                <c:pt idx="1695">
                  <c:v>2.0777425606971246E-2</c:v>
                </c:pt>
                <c:pt idx="1696">
                  <c:v>2.108044227297199E-2</c:v>
                </c:pt>
                <c:pt idx="1697">
                  <c:v>2.0640342272971492E-2</c:v>
                </c:pt>
                <c:pt idx="1698">
                  <c:v>2.0297975606972753E-2</c:v>
                </c:pt>
                <c:pt idx="1699">
                  <c:v>2.0384475606971077E-2</c:v>
                </c:pt>
                <c:pt idx="1700">
                  <c:v>1.9896492273972367E-2</c:v>
                </c:pt>
                <c:pt idx="1701">
                  <c:v>2.0482558939971508E-2</c:v>
                </c:pt>
                <c:pt idx="1702">
                  <c:v>2.0272608939972937E-2</c:v>
                </c:pt>
                <c:pt idx="1703">
                  <c:v>2.0260825606972045E-2</c:v>
                </c:pt>
                <c:pt idx="1704">
                  <c:v>2.0631775606972692E-2</c:v>
                </c:pt>
                <c:pt idx="1705">
                  <c:v>2.0139342273971718E-2</c:v>
                </c:pt>
                <c:pt idx="1706">
                  <c:v>2.0136725606971308E-2</c:v>
                </c:pt>
                <c:pt idx="1707">
                  <c:v>2.0383175606971872E-2</c:v>
                </c:pt>
                <c:pt idx="1708">
                  <c:v>2.0293942273971834E-2</c:v>
                </c:pt>
                <c:pt idx="1709">
                  <c:v>2.0242975606971282E-2</c:v>
                </c:pt>
                <c:pt idx="1710">
                  <c:v>1.9670942273970905E-2</c:v>
                </c:pt>
                <c:pt idx="1711">
                  <c:v>2.0490208940972178E-2</c:v>
                </c:pt>
                <c:pt idx="1712">
                  <c:v>2.0391592273970784E-2</c:v>
                </c:pt>
                <c:pt idx="1713">
                  <c:v>2.0991342273971793E-2</c:v>
                </c:pt>
                <c:pt idx="1714">
                  <c:v>2.0535308940971643E-2</c:v>
                </c:pt>
                <c:pt idx="1715">
                  <c:v>2.0291542273972209E-2</c:v>
                </c:pt>
                <c:pt idx="1716">
                  <c:v>2.0887158939971041E-2</c:v>
                </c:pt>
                <c:pt idx="1717">
                  <c:v>2.1149942272972379E-2</c:v>
                </c:pt>
                <c:pt idx="1718">
                  <c:v>2.0697692273972092E-2</c:v>
                </c:pt>
                <c:pt idx="1719">
                  <c:v>2.0930158940970923E-2</c:v>
                </c:pt>
                <c:pt idx="1720">
                  <c:v>2.0406008940970534E-2</c:v>
                </c:pt>
                <c:pt idx="1721">
                  <c:v>2.0909625606970718E-2</c:v>
                </c:pt>
                <c:pt idx="1722">
                  <c:v>2.0294308940970819E-2</c:v>
                </c:pt>
                <c:pt idx="1723">
                  <c:v>2.0541542273971626E-2</c:v>
                </c:pt>
                <c:pt idx="1724">
                  <c:v>2.0662658939971192E-2</c:v>
                </c:pt>
                <c:pt idx="1725">
                  <c:v>2.012219227397203E-2</c:v>
                </c:pt>
                <c:pt idx="1726">
                  <c:v>2.0358242273971851E-2</c:v>
                </c:pt>
                <c:pt idx="1727">
                  <c:v>2.0749708939970614E-2</c:v>
                </c:pt>
                <c:pt idx="1728">
                  <c:v>2.0712892273972085E-2</c:v>
                </c:pt>
                <c:pt idx="1729">
                  <c:v>2.0663975606970621E-2</c:v>
                </c:pt>
                <c:pt idx="1730">
                  <c:v>2.0404292273971759E-2</c:v>
                </c:pt>
                <c:pt idx="1731">
                  <c:v>2.016395894097165E-2</c:v>
                </c:pt>
                <c:pt idx="1732">
                  <c:v>2.0346392272971837E-2</c:v>
                </c:pt>
                <c:pt idx="1733">
                  <c:v>1.9454725606971902E-2</c:v>
                </c:pt>
                <c:pt idx="1734">
                  <c:v>1.9714242273970652E-2</c:v>
                </c:pt>
                <c:pt idx="1735">
                  <c:v>2.0408708940971888E-2</c:v>
                </c:pt>
                <c:pt idx="1736">
                  <c:v>2.0517542272971735E-2</c:v>
                </c:pt>
                <c:pt idx="1737">
                  <c:v>2.0700342273972862E-2</c:v>
                </c:pt>
                <c:pt idx="1738">
                  <c:v>2.0615025606972349E-2</c:v>
                </c:pt>
                <c:pt idx="1739">
                  <c:v>2.0695858939970148E-2</c:v>
                </c:pt>
                <c:pt idx="1740">
                  <c:v>2.0313808940971324E-2</c:v>
                </c:pt>
                <c:pt idx="1741">
                  <c:v>2.0439475606972547E-2</c:v>
                </c:pt>
                <c:pt idx="1742">
                  <c:v>2.0289392273971953E-2</c:v>
                </c:pt>
                <c:pt idx="1743">
                  <c:v>2.0119875606971573E-2</c:v>
                </c:pt>
                <c:pt idx="1744">
                  <c:v>2.0413592272971993E-2</c:v>
                </c:pt>
                <c:pt idx="1745">
                  <c:v>2.0355142273972927E-2</c:v>
                </c:pt>
                <c:pt idx="1746">
                  <c:v>2.1019192272970312E-2</c:v>
                </c:pt>
                <c:pt idx="1747">
                  <c:v>2.1751158939972794E-2</c:v>
                </c:pt>
                <c:pt idx="1748">
                  <c:v>2.2069008939971081E-2</c:v>
                </c:pt>
                <c:pt idx="1749">
                  <c:v>2.2356292273972823E-2</c:v>
                </c:pt>
                <c:pt idx="1750">
                  <c:v>2.2585725606971675E-2</c:v>
                </c:pt>
                <c:pt idx="1751">
                  <c:v>2.1731008939971798E-2</c:v>
                </c:pt>
                <c:pt idx="1752">
                  <c:v>2.1938208939971983E-2</c:v>
                </c:pt>
                <c:pt idx="1753">
                  <c:v>2.1542475606971291E-2</c:v>
                </c:pt>
                <c:pt idx="1754">
                  <c:v>2.1872675606971793E-2</c:v>
                </c:pt>
                <c:pt idx="1755">
                  <c:v>2.1832425606972163E-2</c:v>
                </c:pt>
                <c:pt idx="1756">
                  <c:v>2.1661475606972826E-2</c:v>
                </c:pt>
                <c:pt idx="1757">
                  <c:v>2.2039842272973044E-2</c:v>
                </c:pt>
                <c:pt idx="1758">
                  <c:v>2.1988958940971838E-2</c:v>
                </c:pt>
                <c:pt idx="1759">
                  <c:v>2.181304227397305E-2</c:v>
                </c:pt>
                <c:pt idx="1760">
                  <c:v>2.1669708939971312E-2</c:v>
                </c:pt>
                <c:pt idx="1761">
                  <c:v>2.2278092273972018E-2</c:v>
                </c:pt>
                <c:pt idx="1762">
                  <c:v>2.1952008940971691E-2</c:v>
                </c:pt>
                <c:pt idx="1763">
                  <c:v>2.2545558939972989E-2</c:v>
                </c:pt>
                <c:pt idx="1764">
                  <c:v>2.1795775606971969E-2</c:v>
                </c:pt>
                <c:pt idx="1765">
                  <c:v>2.1504058940971828E-2</c:v>
                </c:pt>
                <c:pt idx="1766">
                  <c:v>2.2223325606971468E-2</c:v>
                </c:pt>
                <c:pt idx="1767">
                  <c:v>2.1722642272971694E-2</c:v>
                </c:pt>
                <c:pt idx="1768">
                  <c:v>2.1909825606972501E-2</c:v>
                </c:pt>
                <c:pt idx="1769">
                  <c:v>2.1911958939970756E-2</c:v>
                </c:pt>
                <c:pt idx="1770">
                  <c:v>2.1539942272971825E-2</c:v>
                </c:pt>
                <c:pt idx="1771">
                  <c:v>2.1253658939972976E-2</c:v>
                </c:pt>
                <c:pt idx="1772">
                  <c:v>2.2040292272972974E-2</c:v>
                </c:pt>
                <c:pt idx="1773">
                  <c:v>2.216479227297128E-2</c:v>
                </c:pt>
                <c:pt idx="1774">
                  <c:v>2.1718842273971785E-2</c:v>
                </c:pt>
                <c:pt idx="1775">
                  <c:v>2.1883908939971587E-2</c:v>
                </c:pt>
                <c:pt idx="1776">
                  <c:v>2.2306342273971748E-2</c:v>
                </c:pt>
                <c:pt idx="1777">
                  <c:v>2.2247225606971878E-2</c:v>
                </c:pt>
                <c:pt idx="1778">
                  <c:v>2.2206358940972205E-2</c:v>
                </c:pt>
                <c:pt idx="1779">
                  <c:v>2.2081725606972281E-2</c:v>
                </c:pt>
                <c:pt idx="1780">
                  <c:v>2.206559227297198E-2</c:v>
                </c:pt>
                <c:pt idx="1781">
                  <c:v>2.1990325606971763E-2</c:v>
                </c:pt>
                <c:pt idx="1782">
                  <c:v>2.2221692273971951E-2</c:v>
                </c:pt>
                <c:pt idx="1783">
                  <c:v>2.1645575606971758E-2</c:v>
                </c:pt>
                <c:pt idx="1784">
                  <c:v>2.1848525606970239E-2</c:v>
                </c:pt>
                <c:pt idx="1785">
                  <c:v>2.1724092272972652E-2</c:v>
                </c:pt>
                <c:pt idx="1786">
                  <c:v>2.205459227397142E-2</c:v>
                </c:pt>
                <c:pt idx="1787">
                  <c:v>2.19970256069719E-2</c:v>
                </c:pt>
                <c:pt idx="1788">
                  <c:v>2.1864775606971844E-2</c:v>
                </c:pt>
                <c:pt idx="1789">
                  <c:v>2.1688042272972365E-2</c:v>
                </c:pt>
                <c:pt idx="1790">
                  <c:v>2.1535475606972977E-2</c:v>
                </c:pt>
                <c:pt idx="1791">
                  <c:v>2.1364942273971434E-2</c:v>
                </c:pt>
                <c:pt idx="1792">
                  <c:v>2.150267560697159E-2</c:v>
                </c:pt>
                <c:pt idx="1793">
                  <c:v>2.1659992273971508E-2</c:v>
                </c:pt>
                <c:pt idx="1794">
                  <c:v>2.1927975606971441E-2</c:v>
                </c:pt>
                <c:pt idx="1795">
                  <c:v>2.1965442273970549E-2</c:v>
                </c:pt>
                <c:pt idx="1796">
                  <c:v>2.1676825606972795E-2</c:v>
                </c:pt>
                <c:pt idx="1797">
                  <c:v>2.1503725606971426E-2</c:v>
                </c:pt>
                <c:pt idx="1798">
                  <c:v>2.1446925606972013E-2</c:v>
                </c:pt>
                <c:pt idx="1799">
                  <c:v>2.135019227397137E-2</c:v>
                </c:pt>
                <c:pt idx="1800">
                  <c:v>2.1247442272973129E-2</c:v>
                </c:pt>
                <c:pt idx="1801">
                  <c:v>2.1055208939972016E-2</c:v>
                </c:pt>
                <c:pt idx="1802">
                  <c:v>2.1167375606971885E-2</c:v>
                </c:pt>
                <c:pt idx="1803">
                  <c:v>2.1198042272971375E-2</c:v>
                </c:pt>
                <c:pt idx="1804">
                  <c:v>2.0922625606971647E-2</c:v>
                </c:pt>
                <c:pt idx="1805">
                  <c:v>2.108129227397313E-2</c:v>
                </c:pt>
                <c:pt idx="1806">
                  <c:v>2.1294925606972083E-2</c:v>
                </c:pt>
                <c:pt idx="1807">
                  <c:v>2.1109242273971131E-2</c:v>
                </c:pt>
                <c:pt idx="1808">
                  <c:v>2.0809958939971264E-2</c:v>
                </c:pt>
                <c:pt idx="1809">
                  <c:v>2.05688422729726E-2</c:v>
                </c:pt>
                <c:pt idx="1810">
                  <c:v>2.0120492273971703E-2</c:v>
                </c:pt>
                <c:pt idx="1811">
                  <c:v>2.0381642272971658E-2</c:v>
                </c:pt>
                <c:pt idx="1812">
                  <c:v>2.0947542273971533E-2</c:v>
                </c:pt>
                <c:pt idx="1813">
                  <c:v>1.9914858939972004E-2</c:v>
                </c:pt>
                <c:pt idx="1814">
                  <c:v>2.0430458939971953E-2</c:v>
                </c:pt>
                <c:pt idx="1815">
                  <c:v>2.0394392272973218E-2</c:v>
                </c:pt>
                <c:pt idx="1816">
                  <c:v>2.0525258939971348E-2</c:v>
                </c:pt>
                <c:pt idx="1817">
                  <c:v>2.010664227297141E-2</c:v>
                </c:pt>
                <c:pt idx="1818">
                  <c:v>2.0183492273972516E-2</c:v>
                </c:pt>
                <c:pt idx="1819">
                  <c:v>2.0168308940972747E-2</c:v>
                </c:pt>
                <c:pt idx="1820">
                  <c:v>2.0135158939970733E-2</c:v>
                </c:pt>
                <c:pt idx="1821">
                  <c:v>2.0421325606971831E-2</c:v>
                </c:pt>
                <c:pt idx="1822">
                  <c:v>2.0104558939971963E-2</c:v>
                </c:pt>
                <c:pt idx="1823">
                  <c:v>2.0289475606972897E-2</c:v>
                </c:pt>
                <c:pt idx="1824">
                  <c:v>2.0728825606971736E-2</c:v>
                </c:pt>
                <c:pt idx="1825">
                  <c:v>2.033685893997237E-2</c:v>
                </c:pt>
                <c:pt idx="1826">
                  <c:v>2.0597958939971829E-2</c:v>
                </c:pt>
                <c:pt idx="1827">
                  <c:v>2.0565325606972419E-2</c:v>
                </c:pt>
                <c:pt idx="1828">
                  <c:v>2.0855725606971444E-2</c:v>
                </c:pt>
                <c:pt idx="1829">
                  <c:v>2.0912208939972456E-2</c:v>
                </c:pt>
                <c:pt idx="1830">
                  <c:v>2.0319775606971714E-2</c:v>
                </c:pt>
                <c:pt idx="1831">
                  <c:v>2.0253825606971955E-2</c:v>
                </c:pt>
                <c:pt idx="1832">
                  <c:v>2.0220908939970951E-2</c:v>
                </c:pt>
                <c:pt idx="1833">
                  <c:v>2.0283742273971651E-2</c:v>
                </c:pt>
                <c:pt idx="1834">
                  <c:v>2.0686808939972746E-2</c:v>
                </c:pt>
                <c:pt idx="1835">
                  <c:v>2.1631008939970255E-2</c:v>
                </c:pt>
                <c:pt idx="1836">
                  <c:v>2.0854308939970846E-2</c:v>
                </c:pt>
                <c:pt idx="1837">
                  <c:v>2.1258125606971913E-2</c:v>
                </c:pt>
                <c:pt idx="1838">
                  <c:v>2.0879042272972083E-2</c:v>
                </c:pt>
                <c:pt idx="1839">
                  <c:v>2.0848892272971466E-2</c:v>
                </c:pt>
                <c:pt idx="1840">
                  <c:v>2.0906825606971748E-2</c:v>
                </c:pt>
                <c:pt idx="1841">
                  <c:v>2.062970893997338E-2</c:v>
                </c:pt>
                <c:pt idx="1842">
                  <c:v>2.0517242273971871E-2</c:v>
                </c:pt>
                <c:pt idx="1843">
                  <c:v>2.0877708940972607E-2</c:v>
                </c:pt>
                <c:pt idx="1844">
                  <c:v>2.0937158940971014E-2</c:v>
                </c:pt>
                <c:pt idx="1845">
                  <c:v>2.0948025606971822E-2</c:v>
                </c:pt>
                <c:pt idx="1846">
                  <c:v>2.0811808939971567E-2</c:v>
                </c:pt>
                <c:pt idx="1847">
                  <c:v>2.0420875606971901E-2</c:v>
                </c:pt>
                <c:pt idx="1848">
                  <c:v>2.0580025606971898E-2</c:v>
                </c:pt>
                <c:pt idx="1849">
                  <c:v>2.0599392273970875E-2</c:v>
                </c:pt>
                <c:pt idx="1850">
                  <c:v>2.0651158939971805E-2</c:v>
                </c:pt>
                <c:pt idx="1851">
                  <c:v>2.0460292273970705E-2</c:v>
                </c:pt>
                <c:pt idx="1852">
                  <c:v>2.1133058940970596E-2</c:v>
                </c:pt>
                <c:pt idx="1853">
                  <c:v>2.0695775606972756E-2</c:v>
                </c:pt>
                <c:pt idx="1854">
                  <c:v>2.0707308939970727E-2</c:v>
                </c:pt>
                <c:pt idx="1855">
                  <c:v>2.0261442272972087E-2</c:v>
                </c:pt>
                <c:pt idx="1856">
                  <c:v>2.0366825606970874E-2</c:v>
                </c:pt>
                <c:pt idx="1857">
                  <c:v>2.054219227397034E-2</c:v>
                </c:pt>
                <c:pt idx="1858">
                  <c:v>2.0079358940972437E-2</c:v>
                </c:pt>
                <c:pt idx="1859">
                  <c:v>1.9575192272972754E-2</c:v>
                </c:pt>
                <c:pt idx="1860">
                  <c:v>2.1116808939970678E-2</c:v>
                </c:pt>
                <c:pt idx="1861">
                  <c:v>2.1259758939973207E-2</c:v>
                </c:pt>
                <c:pt idx="1862">
                  <c:v>2.0895342273972585E-2</c:v>
                </c:pt>
                <c:pt idx="1863">
                  <c:v>2.0817825606970854E-2</c:v>
                </c:pt>
                <c:pt idx="1864">
                  <c:v>2.075564227297242E-2</c:v>
                </c:pt>
                <c:pt idx="1865">
                  <c:v>2.0851458939971292E-2</c:v>
                </c:pt>
                <c:pt idx="1866">
                  <c:v>2.039774227297151E-2</c:v>
                </c:pt>
                <c:pt idx="1867">
                  <c:v>2.0310708940970625E-2</c:v>
                </c:pt>
                <c:pt idx="1868">
                  <c:v>2.0570242273971286E-2</c:v>
                </c:pt>
                <c:pt idx="1869">
                  <c:v>2.0390058939972346E-2</c:v>
                </c:pt>
                <c:pt idx="1870">
                  <c:v>2.0592792272971817E-2</c:v>
                </c:pt>
                <c:pt idx="1871">
                  <c:v>2.0771142273970679E-2</c:v>
                </c:pt>
                <c:pt idx="1872">
                  <c:v>2.0289425606972313E-2</c:v>
                </c:pt>
                <c:pt idx="1873">
                  <c:v>2.0419475606971528E-2</c:v>
                </c:pt>
                <c:pt idx="1874">
                  <c:v>1.9857258939970347E-2</c:v>
                </c:pt>
                <c:pt idx="1875">
                  <c:v>2.0511292273971617E-2</c:v>
                </c:pt>
                <c:pt idx="1876">
                  <c:v>2.0602592273970967E-2</c:v>
                </c:pt>
                <c:pt idx="1877">
                  <c:v>2.0421592273971424E-2</c:v>
                </c:pt>
                <c:pt idx="1878">
                  <c:v>2.0450942273971574E-2</c:v>
                </c:pt>
                <c:pt idx="1879">
                  <c:v>2.0096708939972598E-2</c:v>
                </c:pt>
                <c:pt idx="1880">
                  <c:v>1.9960542273974792E-2</c:v>
                </c:pt>
                <c:pt idx="1881">
                  <c:v>1.9763225606971059E-2</c:v>
                </c:pt>
                <c:pt idx="1882">
                  <c:v>2.0268592272972154E-2</c:v>
                </c:pt>
                <c:pt idx="1883">
                  <c:v>1.9962025606972557E-2</c:v>
                </c:pt>
                <c:pt idx="1884">
                  <c:v>2.0033892273970434E-2</c:v>
                </c:pt>
                <c:pt idx="1885">
                  <c:v>2.0138225606971073E-2</c:v>
                </c:pt>
                <c:pt idx="1886">
                  <c:v>2.0142658940971427E-2</c:v>
                </c:pt>
                <c:pt idx="1887">
                  <c:v>2.058409227397149E-2</c:v>
                </c:pt>
                <c:pt idx="1888">
                  <c:v>2.0178908939972186E-2</c:v>
                </c:pt>
                <c:pt idx="1889">
                  <c:v>2.0251108939972153E-2</c:v>
                </c:pt>
                <c:pt idx="1890">
                  <c:v>2.0391258939970382E-2</c:v>
                </c:pt>
                <c:pt idx="1891">
                  <c:v>2.0063308939971304E-2</c:v>
                </c:pt>
                <c:pt idx="1892">
                  <c:v>2.0517875606972137E-2</c:v>
                </c:pt>
                <c:pt idx="1893">
                  <c:v>2.0423625606972064E-2</c:v>
                </c:pt>
                <c:pt idx="1894">
                  <c:v>2.0619358940971534E-2</c:v>
                </c:pt>
                <c:pt idx="1895">
                  <c:v>2.0756875606970905E-2</c:v>
                </c:pt>
                <c:pt idx="1896">
                  <c:v>2.0739908940973419E-2</c:v>
                </c:pt>
                <c:pt idx="1897">
                  <c:v>2.0435592273971605E-2</c:v>
                </c:pt>
                <c:pt idx="1898">
                  <c:v>2.0731042273971025E-2</c:v>
                </c:pt>
                <c:pt idx="1899">
                  <c:v>2.0901658939971736E-2</c:v>
                </c:pt>
                <c:pt idx="1900">
                  <c:v>2.0495658939971829E-2</c:v>
                </c:pt>
                <c:pt idx="1901">
                  <c:v>2.0768075606970339E-2</c:v>
                </c:pt>
                <c:pt idx="1902">
                  <c:v>1.9999208940971937E-2</c:v>
                </c:pt>
                <c:pt idx="1903">
                  <c:v>2.0491325606970957E-2</c:v>
                </c:pt>
                <c:pt idx="1904">
                  <c:v>2.075805893997227E-2</c:v>
                </c:pt>
                <c:pt idx="1905">
                  <c:v>2.0424508940971788E-2</c:v>
                </c:pt>
                <c:pt idx="1906">
                  <c:v>2.096997560697076E-2</c:v>
                </c:pt>
                <c:pt idx="1907">
                  <c:v>2.0068892272972573E-2</c:v>
                </c:pt>
                <c:pt idx="1908">
                  <c:v>1.9784425606971891E-2</c:v>
                </c:pt>
                <c:pt idx="1909">
                  <c:v>1.9798758939972384E-2</c:v>
                </c:pt>
                <c:pt idx="1910">
                  <c:v>1.9619258939972607E-2</c:v>
                </c:pt>
                <c:pt idx="1911">
                  <c:v>1.9747592272971272E-2</c:v>
                </c:pt>
                <c:pt idx="1912">
                  <c:v>1.9190592272972463E-2</c:v>
                </c:pt>
                <c:pt idx="1913">
                  <c:v>1.9163408940971106E-2</c:v>
                </c:pt>
                <c:pt idx="1914">
                  <c:v>1.9678492272972005E-2</c:v>
                </c:pt>
                <c:pt idx="1915">
                  <c:v>1.9584575606972333E-2</c:v>
                </c:pt>
                <c:pt idx="1916">
                  <c:v>1.9948308940972194E-2</c:v>
                </c:pt>
                <c:pt idx="1917">
                  <c:v>1.9650575606972677E-2</c:v>
                </c:pt>
                <c:pt idx="1918">
                  <c:v>1.9557775606971785E-2</c:v>
                </c:pt>
                <c:pt idx="1919">
                  <c:v>1.9592092272971297E-2</c:v>
                </c:pt>
                <c:pt idx="1920">
                  <c:v>1.9790725606970906E-2</c:v>
                </c:pt>
                <c:pt idx="1921">
                  <c:v>2.0090175606970885E-2</c:v>
                </c:pt>
                <c:pt idx="1922">
                  <c:v>2.0455592273970848E-2</c:v>
                </c:pt>
                <c:pt idx="1923">
                  <c:v>2.0810608939971754E-2</c:v>
                </c:pt>
                <c:pt idx="1924">
                  <c:v>2.0611808939972033E-2</c:v>
                </c:pt>
                <c:pt idx="1925">
                  <c:v>2.111637560697275E-2</c:v>
                </c:pt>
                <c:pt idx="1926">
                  <c:v>2.1219525606970248E-2</c:v>
                </c:pt>
                <c:pt idx="1927">
                  <c:v>2.1429292273972035E-2</c:v>
                </c:pt>
                <c:pt idx="1928">
                  <c:v>2.0652458940971098E-2</c:v>
                </c:pt>
                <c:pt idx="1929">
                  <c:v>2.0345242272972609E-2</c:v>
                </c:pt>
                <c:pt idx="1930">
                  <c:v>2.0126992273971279E-2</c:v>
                </c:pt>
                <c:pt idx="1931">
                  <c:v>2.037149227297206E-2</c:v>
                </c:pt>
                <c:pt idx="1932">
                  <c:v>2.0240408939971456E-2</c:v>
                </c:pt>
                <c:pt idx="1933">
                  <c:v>2.1049792273970948E-2</c:v>
                </c:pt>
                <c:pt idx="1934">
                  <c:v>2.0912658939972385E-2</c:v>
                </c:pt>
                <c:pt idx="1935">
                  <c:v>2.0699092273970689E-2</c:v>
                </c:pt>
                <c:pt idx="1936">
                  <c:v>2.0813958940971912E-2</c:v>
                </c:pt>
                <c:pt idx="1937">
                  <c:v>2.0614775606971204E-2</c:v>
                </c:pt>
                <c:pt idx="1938">
                  <c:v>2.0814808939971098E-2</c:v>
                </c:pt>
                <c:pt idx="1939">
                  <c:v>2.122315894097191E-2</c:v>
                </c:pt>
                <c:pt idx="1940">
                  <c:v>2.088354227297138E-2</c:v>
                </c:pt>
                <c:pt idx="1941">
                  <c:v>2.0983942273972357E-2</c:v>
                </c:pt>
                <c:pt idx="1942">
                  <c:v>2.0925642272971313E-2</c:v>
                </c:pt>
                <c:pt idx="1943">
                  <c:v>2.0639292273971745E-2</c:v>
                </c:pt>
                <c:pt idx="1944">
                  <c:v>2.0942475606970913E-2</c:v>
                </c:pt>
                <c:pt idx="1945">
                  <c:v>2.080337560697252E-2</c:v>
                </c:pt>
                <c:pt idx="1946">
                  <c:v>2.0948158939971574E-2</c:v>
                </c:pt>
                <c:pt idx="1947">
                  <c:v>2.054465894097255E-2</c:v>
                </c:pt>
                <c:pt idx="1948">
                  <c:v>1.9706125606971693E-2</c:v>
                </c:pt>
                <c:pt idx="1949">
                  <c:v>1.9329075606970815E-2</c:v>
                </c:pt>
                <c:pt idx="1950">
                  <c:v>1.975862560697237E-2</c:v>
                </c:pt>
                <c:pt idx="1951">
                  <c:v>2.0336325606971496E-2</c:v>
                </c:pt>
                <c:pt idx="1952">
                  <c:v>2.0000708939971613E-2</c:v>
                </c:pt>
                <c:pt idx="1953">
                  <c:v>1.9819308940972814E-2</c:v>
                </c:pt>
                <c:pt idx="1954">
                  <c:v>1.9648742273972598E-2</c:v>
                </c:pt>
                <c:pt idx="1955">
                  <c:v>1.9571842272972685E-2</c:v>
                </c:pt>
                <c:pt idx="1956">
                  <c:v>1.9971275606970519E-2</c:v>
                </c:pt>
                <c:pt idx="1957">
                  <c:v>1.9553708939970417E-2</c:v>
                </c:pt>
                <c:pt idx="1958">
                  <c:v>1.9999208939971848E-2</c:v>
                </c:pt>
                <c:pt idx="1959">
                  <c:v>1.9750175606971322E-2</c:v>
                </c:pt>
                <c:pt idx="1960">
                  <c:v>1.8743775606971692E-2</c:v>
                </c:pt>
                <c:pt idx="1961">
                  <c:v>1.8972925606970815E-2</c:v>
                </c:pt>
                <c:pt idx="1962">
                  <c:v>1.9439475606971325E-2</c:v>
                </c:pt>
                <c:pt idx="1963">
                  <c:v>1.8153908940970777E-2</c:v>
                </c:pt>
                <c:pt idx="1964">
                  <c:v>1.8571842273971552E-2</c:v>
                </c:pt>
                <c:pt idx="1965">
                  <c:v>1.865555894097113E-2</c:v>
                </c:pt>
                <c:pt idx="1966">
                  <c:v>1.8785342272970663E-2</c:v>
                </c:pt>
                <c:pt idx="1967">
                  <c:v>1.861795893997218E-2</c:v>
                </c:pt>
                <c:pt idx="1968">
                  <c:v>1.8577492272971764E-2</c:v>
                </c:pt>
                <c:pt idx="1969">
                  <c:v>1.9042425606972981E-2</c:v>
                </c:pt>
                <c:pt idx="1970">
                  <c:v>1.8797775606972135E-2</c:v>
                </c:pt>
                <c:pt idx="1971">
                  <c:v>1.9036525606971534E-2</c:v>
                </c:pt>
                <c:pt idx="1972">
                  <c:v>1.8497592273972498E-2</c:v>
                </c:pt>
                <c:pt idx="1973">
                  <c:v>1.9050175606972954E-2</c:v>
                </c:pt>
                <c:pt idx="1974">
                  <c:v>1.9078692273972277E-2</c:v>
                </c:pt>
                <c:pt idx="1975">
                  <c:v>1.8789325606972863E-2</c:v>
                </c:pt>
                <c:pt idx="1976">
                  <c:v>1.8741825606971997E-2</c:v>
                </c:pt>
                <c:pt idx="1977">
                  <c:v>1.8833758940971702E-2</c:v>
                </c:pt>
                <c:pt idx="1978">
                  <c:v>1.8670392272972049E-2</c:v>
                </c:pt>
                <c:pt idx="1979">
                  <c:v>1.8897492272972084E-2</c:v>
                </c:pt>
                <c:pt idx="1980">
                  <c:v>1.7890275606971852E-2</c:v>
                </c:pt>
                <c:pt idx="1981">
                  <c:v>1.8706592273972401E-2</c:v>
                </c:pt>
                <c:pt idx="1982">
                  <c:v>1.8873208939970777E-2</c:v>
                </c:pt>
                <c:pt idx="1983">
                  <c:v>1.8241858939971746E-2</c:v>
                </c:pt>
                <c:pt idx="1984">
                  <c:v>1.8913992272971282E-2</c:v>
                </c:pt>
                <c:pt idx="1985">
                  <c:v>1.9606458940972328E-2</c:v>
                </c:pt>
                <c:pt idx="1986">
                  <c:v>2.0529208940971412E-2</c:v>
                </c:pt>
                <c:pt idx="1987">
                  <c:v>2.0585392273970694E-2</c:v>
                </c:pt>
                <c:pt idx="1988">
                  <c:v>1.9864042272973205E-2</c:v>
                </c:pt>
                <c:pt idx="1989">
                  <c:v>1.9757925606971295E-2</c:v>
                </c:pt>
                <c:pt idx="1990">
                  <c:v>2.0073842273971888E-2</c:v>
                </c:pt>
                <c:pt idx="1991">
                  <c:v>1.972140893997263E-2</c:v>
                </c:pt>
                <c:pt idx="1992">
                  <c:v>1.9823275606971148E-2</c:v>
                </c:pt>
                <c:pt idx="1993">
                  <c:v>2.0341058940971803E-2</c:v>
                </c:pt>
                <c:pt idx="1994">
                  <c:v>2.0605808940971283E-2</c:v>
                </c:pt>
                <c:pt idx="1995">
                  <c:v>2.0214775606972137E-2</c:v>
                </c:pt>
                <c:pt idx="1996">
                  <c:v>2.0131742273971721E-2</c:v>
                </c:pt>
                <c:pt idx="1997">
                  <c:v>2.0551958939972505E-2</c:v>
                </c:pt>
                <c:pt idx="1998">
                  <c:v>2.0810625606971979E-2</c:v>
                </c:pt>
                <c:pt idx="1999">
                  <c:v>2.0138692272971138E-2</c:v>
                </c:pt>
                <c:pt idx="2000">
                  <c:v>2.0295042273972254E-2</c:v>
                </c:pt>
                <c:pt idx="2001">
                  <c:v>2.0334075606971848E-2</c:v>
                </c:pt>
                <c:pt idx="2002">
                  <c:v>2.0474725606972367E-2</c:v>
                </c:pt>
                <c:pt idx="2003">
                  <c:v>2.0147742273970405E-2</c:v>
                </c:pt>
                <c:pt idx="2004">
                  <c:v>2.0361692273973088E-2</c:v>
                </c:pt>
                <c:pt idx="2005">
                  <c:v>1.9984875606971354E-2</c:v>
                </c:pt>
                <c:pt idx="2006">
                  <c:v>2.0144842272970177E-2</c:v>
                </c:pt>
                <c:pt idx="2007">
                  <c:v>2.0164575606971692E-2</c:v>
                </c:pt>
                <c:pt idx="2008">
                  <c:v>1.9987742273971133E-2</c:v>
                </c:pt>
                <c:pt idx="2009">
                  <c:v>1.9824925606972667E-2</c:v>
                </c:pt>
                <c:pt idx="2010">
                  <c:v>1.969734227297202E-2</c:v>
                </c:pt>
                <c:pt idx="2011">
                  <c:v>2.1057742273971482E-2</c:v>
                </c:pt>
                <c:pt idx="2012">
                  <c:v>2.0856442272972654E-2</c:v>
                </c:pt>
                <c:pt idx="2013">
                  <c:v>2.0208425606972537E-2</c:v>
                </c:pt>
                <c:pt idx="2014">
                  <c:v>2.0120575606970871E-2</c:v>
                </c:pt>
                <c:pt idx="2015">
                  <c:v>1.9943125606971958E-2</c:v>
                </c:pt>
                <c:pt idx="2016">
                  <c:v>2.1016808940971E-2</c:v>
                </c:pt>
                <c:pt idx="2017">
                  <c:v>2.0302908939971755E-2</c:v>
                </c:pt>
                <c:pt idx="2018">
                  <c:v>2.0122525606972343E-2</c:v>
                </c:pt>
                <c:pt idx="2019">
                  <c:v>2.0148292273971503E-2</c:v>
                </c:pt>
                <c:pt idx="2020">
                  <c:v>2.0422192272971242E-2</c:v>
                </c:pt>
                <c:pt idx="2021">
                  <c:v>2.0453042273971246E-2</c:v>
                </c:pt>
                <c:pt idx="2022">
                  <c:v>1.9884325606972265E-2</c:v>
                </c:pt>
                <c:pt idx="2023">
                  <c:v>2.0406942272970664E-2</c:v>
                </c:pt>
                <c:pt idx="2024">
                  <c:v>2.0372608940971017E-2</c:v>
                </c:pt>
                <c:pt idx="2025">
                  <c:v>2.0543242273971953E-2</c:v>
                </c:pt>
                <c:pt idx="2026">
                  <c:v>2.0147558939971756E-2</c:v>
                </c:pt>
                <c:pt idx="2027">
                  <c:v>2.1116408939971333E-2</c:v>
                </c:pt>
                <c:pt idx="2028">
                  <c:v>2.104447560697096E-2</c:v>
                </c:pt>
                <c:pt idx="2029">
                  <c:v>2.0491742272972215E-2</c:v>
                </c:pt>
                <c:pt idx="2030">
                  <c:v>2.1040492273970625E-2</c:v>
                </c:pt>
                <c:pt idx="2031">
                  <c:v>2.113910893997193E-2</c:v>
                </c:pt>
                <c:pt idx="2032">
                  <c:v>2.0806858940972429E-2</c:v>
                </c:pt>
                <c:pt idx="2033">
                  <c:v>2.0552258939970681E-2</c:v>
                </c:pt>
                <c:pt idx="2034">
                  <c:v>2.0734842273971023E-2</c:v>
                </c:pt>
                <c:pt idx="2035">
                  <c:v>2.0680508939971955E-2</c:v>
                </c:pt>
                <c:pt idx="2036">
                  <c:v>2.0569342273971426E-2</c:v>
                </c:pt>
                <c:pt idx="2037">
                  <c:v>2.1127025606972862E-2</c:v>
                </c:pt>
                <c:pt idx="2038">
                  <c:v>2.0508642273972623E-2</c:v>
                </c:pt>
                <c:pt idx="2039">
                  <c:v>2.0770742272971245E-2</c:v>
                </c:pt>
                <c:pt idx="2040">
                  <c:v>2.0867492273970424E-2</c:v>
                </c:pt>
                <c:pt idx="2041">
                  <c:v>2.0150392272972863E-2</c:v>
                </c:pt>
                <c:pt idx="2042">
                  <c:v>2.0401592273970405E-2</c:v>
                </c:pt>
                <c:pt idx="2043">
                  <c:v>2.050065893997164E-2</c:v>
                </c:pt>
                <c:pt idx="2044">
                  <c:v>2.0279042273971794E-2</c:v>
                </c:pt>
                <c:pt idx="2045">
                  <c:v>2.0005042272970709E-2</c:v>
                </c:pt>
                <c:pt idx="2046">
                  <c:v>2.0392608939971947E-2</c:v>
                </c:pt>
                <c:pt idx="2047">
                  <c:v>2.0207375606970925E-2</c:v>
                </c:pt>
                <c:pt idx="2048">
                  <c:v>2.0534525606973088E-2</c:v>
                </c:pt>
                <c:pt idx="2049">
                  <c:v>2.0434642273972937E-2</c:v>
                </c:pt>
                <c:pt idx="2050">
                  <c:v>2.0397925606971935E-2</c:v>
                </c:pt>
                <c:pt idx="2051">
                  <c:v>2.0178592273970321E-2</c:v>
                </c:pt>
                <c:pt idx="2052">
                  <c:v>2.0048958939972363E-2</c:v>
                </c:pt>
                <c:pt idx="2053">
                  <c:v>2.0699842273972348E-2</c:v>
                </c:pt>
                <c:pt idx="2054">
                  <c:v>2.063685894097176E-2</c:v>
                </c:pt>
                <c:pt idx="2055">
                  <c:v>2.009829227397162E-2</c:v>
                </c:pt>
                <c:pt idx="2056">
                  <c:v>2.0805842273972953E-2</c:v>
                </c:pt>
                <c:pt idx="2057">
                  <c:v>2.0383025606971895E-2</c:v>
                </c:pt>
                <c:pt idx="2058">
                  <c:v>2.0445825606970371E-2</c:v>
                </c:pt>
                <c:pt idx="2059">
                  <c:v>2.0445558939970777E-2</c:v>
                </c:pt>
                <c:pt idx="2060">
                  <c:v>2.0241908940971311E-2</c:v>
                </c:pt>
                <c:pt idx="2061">
                  <c:v>2.0522208940971322E-2</c:v>
                </c:pt>
                <c:pt idx="2062">
                  <c:v>2.057267560697127E-2</c:v>
                </c:pt>
                <c:pt idx="2063">
                  <c:v>2.0392575606971587E-2</c:v>
                </c:pt>
                <c:pt idx="2064">
                  <c:v>2.0466142273971567E-2</c:v>
                </c:pt>
                <c:pt idx="2065">
                  <c:v>2.0021458940970828E-2</c:v>
                </c:pt>
                <c:pt idx="2066">
                  <c:v>1.9749675606970808E-2</c:v>
                </c:pt>
                <c:pt idx="2067">
                  <c:v>2.0346125606972333E-2</c:v>
                </c:pt>
                <c:pt idx="2068">
                  <c:v>1.983660893997239E-2</c:v>
                </c:pt>
                <c:pt idx="2069">
                  <c:v>2.0297025606972309E-2</c:v>
                </c:pt>
                <c:pt idx="2070">
                  <c:v>2.0394358939972858E-2</c:v>
                </c:pt>
                <c:pt idx="2071">
                  <c:v>2.0237292273972397E-2</c:v>
                </c:pt>
                <c:pt idx="2072">
                  <c:v>2.0294775606970884E-2</c:v>
                </c:pt>
                <c:pt idx="2073">
                  <c:v>1.9974458939972163E-2</c:v>
                </c:pt>
                <c:pt idx="2074">
                  <c:v>1.9739292273972066E-2</c:v>
                </c:pt>
                <c:pt idx="2075">
                  <c:v>1.9601508939971236E-2</c:v>
                </c:pt>
                <c:pt idx="2076">
                  <c:v>1.9810092273973436E-2</c:v>
                </c:pt>
                <c:pt idx="2077">
                  <c:v>2.0317358939971865E-2</c:v>
                </c:pt>
                <c:pt idx="2078">
                  <c:v>2.0791908939971716E-2</c:v>
                </c:pt>
                <c:pt idx="2079">
                  <c:v>2.082572560697258E-2</c:v>
                </c:pt>
                <c:pt idx="2080">
                  <c:v>2.0642642273971813E-2</c:v>
                </c:pt>
                <c:pt idx="2081">
                  <c:v>2.0131925606972058E-2</c:v>
                </c:pt>
                <c:pt idx="2082">
                  <c:v>2.0528842272972338E-2</c:v>
                </c:pt>
                <c:pt idx="2083">
                  <c:v>2.0276225606972599E-2</c:v>
                </c:pt>
                <c:pt idx="2084">
                  <c:v>1.9634675606971609E-2</c:v>
                </c:pt>
                <c:pt idx="2085">
                  <c:v>1.9682808940971054E-2</c:v>
                </c:pt>
                <c:pt idx="2086">
                  <c:v>2.0143508939972389E-2</c:v>
                </c:pt>
                <c:pt idx="2087">
                  <c:v>2.0019925606970614E-2</c:v>
                </c:pt>
                <c:pt idx="2088">
                  <c:v>2.0419525606972112E-2</c:v>
                </c:pt>
                <c:pt idx="2089">
                  <c:v>1.9818208939972305E-2</c:v>
                </c:pt>
                <c:pt idx="2090">
                  <c:v>2.0287958939972907E-2</c:v>
                </c:pt>
                <c:pt idx="2091">
                  <c:v>1.9489792272971297E-2</c:v>
                </c:pt>
                <c:pt idx="2092">
                  <c:v>1.9876142272970722E-2</c:v>
                </c:pt>
                <c:pt idx="2093">
                  <c:v>2.0041325606972006E-2</c:v>
                </c:pt>
                <c:pt idx="2094">
                  <c:v>2.0054642273971336E-2</c:v>
                </c:pt>
                <c:pt idx="2095">
                  <c:v>2.0349542273971434E-2</c:v>
                </c:pt>
                <c:pt idx="2096">
                  <c:v>2.0846142273971392E-2</c:v>
                </c:pt>
                <c:pt idx="2097">
                  <c:v>2.0236625606973459E-2</c:v>
                </c:pt>
                <c:pt idx="2098">
                  <c:v>1.9995125606972121E-2</c:v>
                </c:pt>
                <c:pt idx="2099">
                  <c:v>2.0241808939970053E-2</c:v>
                </c:pt>
                <c:pt idx="2100">
                  <c:v>2.0068792273971493E-2</c:v>
                </c:pt>
                <c:pt idx="2101">
                  <c:v>2.0444192272970764E-2</c:v>
                </c:pt>
                <c:pt idx="2102">
                  <c:v>2.0567042272971105E-2</c:v>
                </c:pt>
                <c:pt idx="2103">
                  <c:v>2.0335425606971637E-2</c:v>
                </c:pt>
                <c:pt idx="2104">
                  <c:v>2.0515642273972713E-2</c:v>
                </c:pt>
                <c:pt idx="2105">
                  <c:v>1.955499227297295E-2</c:v>
                </c:pt>
                <c:pt idx="2106">
                  <c:v>2.0633575606972411E-2</c:v>
                </c:pt>
                <c:pt idx="2107">
                  <c:v>2.09548589409718E-2</c:v>
                </c:pt>
                <c:pt idx="2108">
                  <c:v>2.0057725606971812E-2</c:v>
                </c:pt>
                <c:pt idx="2109">
                  <c:v>2.0187058940971593E-2</c:v>
                </c:pt>
                <c:pt idx="2110">
                  <c:v>2.0545258939970591E-2</c:v>
                </c:pt>
                <c:pt idx="2111">
                  <c:v>2.0256825606971486E-2</c:v>
                </c:pt>
                <c:pt idx="2112">
                  <c:v>2.0119142272971825E-2</c:v>
                </c:pt>
                <c:pt idx="2113">
                  <c:v>2.0242992273971507E-2</c:v>
                </c:pt>
                <c:pt idx="2114">
                  <c:v>2.0256025606972795E-2</c:v>
                </c:pt>
                <c:pt idx="2115">
                  <c:v>2.0584608939972139E-2</c:v>
                </c:pt>
                <c:pt idx="2116">
                  <c:v>2.0687775606971638E-2</c:v>
                </c:pt>
                <c:pt idx="2117">
                  <c:v>2.0328875606971476E-2</c:v>
                </c:pt>
                <c:pt idx="2118">
                  <c:v>1.9634075606971703E-2</c:v>
                </c:pt>
                <c:pt idx="2119">
                  <c:v>2.0042742273972604E-2</c:v>
                </c:pt>
                <c:pt idx="2120">
                  <c:v>2.0722892272971617E-2</c:v>
                </c:pt>
                <c:pt idx="2121">
                  <c:v>2.0451908939972153E-2</c:v>
                </c:pt>
                <c:pt idx="2122">
                  <c:v>1.98946589399722E-2</c:v>
                </c:pt>
                <c:pt idx="2123">
                  <c:v>1.9925092272970769E-2</c:v>
                </c:pt>
                <c:pt idx="2124">
                  <c:v>1.9874008939972466E-2</c:v>
                </c:pt>
                <c:pt idx="2125">
                  <c:v>2.0414175606971764E-2</c:v>
                </c:pt>
                <c:pt idx="2126">
                  <c:v>2.0462208940971817E-2</c:v>
                </c:pt>
                <c:pt idx="2127">
                  <c:v>2.0119175606972274E-2</c:v>
                </c:pt>
                <c:pt idx="2128">
                  <c:v>2.0233725606971543E-2</c:v>
                </c:pt>
                <c:pt idx="2129">
                  <c:v>1.9934242273971205E-2</c:v>
                </c:pt>
                <c:pt idx="2130">
                  <c:v>2.0130425606972292E-2</c:v>
                </c:pt>
                <c:pt idx="2131">
                  <c:v>2.0252292273971829E-2</c:v>
                </c:pt>
                <c:pt idx="2132">
                  <c:v>1.9852525606971906E-2</c:v>
                </c:pt>
                <c:pt idx="2133">
                  <c:v>2.0400058939971967E-2</c:v>
                </c:pt>
                <c:pt idx="2134">
                  <c:v>2.0032975606972127E-2</c:v>
                </c:pt>
                <c:pt idx="2135">
                  <c:v>2.0244675606971609E-2</c:v>
                </c:pt>
                <c:pt idx="2136">
                  <c:v>2.0725308939971467E-2</c:v>
                </c:pt>
                <c:pt idx="2137">
                  <c:v>1.9936425606971821E-2</c:v>
                </c:pt>
                <c:pt idx="2138">
                  <c:v>1.9890092273972183E-2</c:v>
                </c:pt>
                <c:pt idx="2139">
                  <c:v>2.0306958939972898E-2</c:v>
                </c:pt>
                <c:pt idx="2140">
                  <c:v>2.0459658939972127E-2</c:v>
                </c:pt>
                <c:pt idx="2141">
                  <c:v>2.0484458940972484E-2</c:v>
                </c:pt>
                <c:pt idx="2142">
                  <c:v>2.050489227297312E-2</c:v>
                </c:pt>
                <c:pt idx="2143">
                  <c:v>2.0839058939972045E-2</c:v>
                </c:pt>
                <c:pt idx="2144">
                  <c:v>2.0362208939971961E-2</c:v>
                </c:pt>
                <c:pt idx="2145">
                  <c:v>2.0241308939973092E-2</c:v>
                </c:pt>
                <c:pt idx="2146">
                  <c:v>1.9989725606971188E-2</c:v>
                </c:pt>
                <c:pt idx="2147">
                  <c:v>2.0148108939972854E-2</c:v>
                </c:pt>
                <c:pt idx="2148">
                  <c:v>2.0359342272972182E-2</c:v>
                </c:pt>
                <c:pt idx="2149">
                  <c:v>2.0064075606973188E-2</c:v>
                </c:pt>
                <c:pt idx="2150">
                  <c:v>2.0342325606970559E-2</c:v>
                </c:pt>
                <c:pt idx="2151">
                  <c:v>2.0776925606970732E-2</c:v>
                </c:pt>
                <c:pt idx="2152">
                  <c:v>1.9861108939972706E-2</c:v>
                </c:pt>
                <c:pt idx="2153">
                  <c:v>2.0110542273972666E-2</c:v>
                </c:pt>
                <c:pt idx="2154">
                  <c:v>2.0730542272972198E-2</c:v>
                </c:pt>
                <c:pt idx="2155">
                  <c:v>2.0000908939972174E-2</c:v>
                </c:pt>
                <c:pt idx="2156">
                  <c:v>2.0035458940971008E-2</c:v>
                </c:pt>
                <c:pt idx="2157">
                  <c:v>2.0382375606971405E-2</c:v>
                </c:pt>
                <c:pt idx="2158">
                  <c:v>2.0261008940972471E-2</c:v>
                </c:pt>
                <c:pt idx="2159">
                  <c:v>2.0056125606970877E-2</c:v>
                </c:pt>
                <c:pt idx="2160">
                  <c:v>2.0259292272971831E-2</c:v>
                </c:pt>
                <c:pt idx="2161">
                  <c:v>2.0562375606971696E-2</c:v>
                </c:pt>
                <c:pt idx="2162">
                  <c:v>2.0251992272971787E-2</c:v>
                </c:pt>
                <c:pt idx="2163">
                  <c:v>2.0665475606972163E-2</c:v>
                </c:pt>
                <c:pt idx="2164">
                  <c:v>2.0457925606973217E-2</c:v>
                </c:pt>
                <c:pt idx="2165">
                  <c:v>2.024352560697238E-2</c:v>
                </c:pt>
                <c:pt idx="2166">
                  <c:v>2.0455675606971792E-2</c:v>
                </c:pt>
                <c:pt idx="2167">
                  <c:v>2.0748242273973073E-2</c:v>
                </c:pt>
                <c:pt idx="2168">
                  <c:v>2.0616492273971755E-2</c:v>
                </c:pt>
                <c:pt idx="2169">
                  <c:v>2.0645325606971167E-2</c:v>
                </c:pt>
                <c:pt idx="2170">
                  <c:v>2.1404958939971831E-2</c:v>
                </c:pt>
                <c:pt idx="2171">
                  <c:v>2.08633589399718E-2</c:v>
                </c:pt>
                <c:pt idx="2172">
                  <c:v>2.0884142272971286E-2</c:v>
                </c:pt>
                <c:pt idx="2173">
                  <c:v>2.0800708939971525E-2</c:v>
                </c:pt>
                <c:pt idx="2174">
                  <c:v>2.0632858939972888E-2</c:v>
                </c:pt>
                <c:pt idx="2175">
                  <c:v>2.0249642273972836E-2</c:v>
                </c:pt>
                <c:pt idx="2176">
                  <c:v>2.0297225606971094E-2</c:v>
                </c:pt>
                <c:pt idx="2177">
                  <c:v>2.0710925606972165E-2</c:v>
                </c:pt>
                <c:pt idx="2178">
                  <c:v>1.9931375606973202E-2</c:v>
                </c:pt>
                <c:pt idx="2179">
                  <c:v>2.0115108939972683E-2</c:v>
                </c:pt>
                <c:pt idx="2180">
                  <c:v>2.0472925606972649E-2</c:v>
                </c:pt>
                <c:pt idx="2181">
                  <c:v>2.0156708940972191E-2</c:v>
                </c:pt>
                <c:pt idx="2182">
                  <c:v>2.033085894097162E-2</c:v>
                </c:pt>
                <c:pt idx="2183">
                  <c:v>2.0437925606972197E-2</c:v>
                </c:pt>
                <c:pt idx="2184">
                  <c:v>1.9912925606972533E-2</c:v>
                </c:pt>
                <c:pt idx="2185">
                  <c:v>2.0082358940971969E-2</c:v>
                </c:pt>
                <c:pt idx="2186">
                  <c:v>2.0505425606972306E-2</c:v>
                </c:pt>
                <c:pt idx="2187">
                  <c:v>1.9850342273973066E-2</c:v>
                </c:pt>
                <c:pt idx="2188">
                  <c:v>2.0533058939971906E-2</c:v>
                </c:pt>
                <c:pt idx="2189">
                  <c:v>2.0510434866971107E-2</c:v>
                </c:pt>
                <c:pt idx="2190">
                  <c:v>1.9999675606972002E-2</c:v>
                </c:pt>
                <c:pt idx="2191">
                  <c:v>2.0041508940972431E-2</c:v>
                </c:pt>
                <c:pt idx="2192">
                  <c:v>2.0574358939971372E-2</c:v>
                </c:pt>
                <c:pt idx="2193">
                  <c:v>2.0347042273972417E-2</c:v>
                </c:pt>
                <c:pt idx="2194">
                  <c:v>2.0685892272972663E-2</c:v>
                </c:pt>
                <c:pt idx="2195">
                  <c:v>2.0204675606971347E-2</c:v>
                </c:pt>
                <c:pt idx="2196">
                  <c:v>2.033375893997167E-2</c:v>
                </c:pt>
                <c:pt idx="2197">
                  <c:v>2.0306958939971122E-2</c:v>
                </c:pt>
                <c:pt idx="2198">
                  <c:v>2.006855893997226E-2</c:v>
                </c:pt>
                <c:pt idx="2199">
                  <c:v>2.0078075606971592E-2</c:v>
                </c:pt>
                <c:pt idx="2200">
                  <c:v>1.9827858939971389E-2</c:v>
                </c:pt>
                <c:pt idx="2201">
                  <c:v>1.9923392272970443E-2</c:v>
                </c:pt>
                <c:pt idx="2202">
                  <c:v>2.0607392273970217E-2</c:v>
                </c:pt>
                <c:pt idx="2203">
                  <c:v>2.0457425606970926E-2</c:v>
                </c:pt>
                <c:pt idx="2204">
                  <c:v>2.0381542273972354E-2</c:v>
                </c:pt>
                <c:pt idx="2205">
                  <c:v>1.9969942273972731E-2</c:v>
                </c:pt>
                <c:pt idx="2206">
                  <c:v>2.0079225606972596E-2</c:v>
                </c:pt>
                <c:pt idx="2207">
                  <c:v>2.0398042272971463E-2</c:v>
                </c:pt>
                <c:pt idx="2208">
                  <c:v>1.981732560697267E-2</c:v>
                </c:pt>
                <c:pt idx="2209">
                  <c:v>2.0541875606973715E-2</c:v>
                </c:pt>
                <c:pt idx="2210">
                  <c:v>1.9976675606973228E-2</c:v>
                </c:pt>
                <c:pt idx="2211">
                  <c:v>1.9343108939971355E-2</c:v>
                </c:pt>
                <c:pt idx="2212">
                  <c:v>2.0232292272972498E-2</c:v>
                </c:pt>
                <c:pt idx="2213">
                  <c:v>1.9828158939971342E-2</c:v>
                </c:pt>
                <c:pt idx="2214">
                  <c:v>1.9965708939972938E-2</c:v>
                </c:pt>
                <c:pt idx="2215">
                  <c:v>1.9944825606972284E-2</c:v>
                </c:pt>
                <c:pt idx="2216">
                  <c:v>2.0042875606972356E-2</c:v>
                </c:pt>
                <c:pt idx="2217">
                  <c:v>2.0273092273971539E-2</c:v>
                </c:pt>
                <c:pt idx="2218">
                  <c:v>1.9540192273972391E-2</c:v>
                </c:pt>
                <c:pt idx="2219">
                  <c:v>1.9965175606972065E-2</c:v>
                </c:pt>
                <c:pt idx="2220">
                  <c:v>1.964557560697109E-2</c:v>
                </c:pt>
                <c:pt idx="2221">
                  <c:v>1.9717142272970702E-2</c:v>
                </c:pt>
                <c:pt idx="2222">
                  <c:v>1.9847875606972633E-2</c:v>
                </c:pt>
                <c:pt idx="2223">
                  <c:v>2.0208958939971634E-2</c:v>
                </c:pt>
                <c:pt idx="2224">
                  <c:v>2.0213425606970571E-2</c:v>
                </c:pt>
                <c:pt idx="2225">
                  <c:v>1.9645708939972618E-2</c:v>
                </c:pt>
                <c:pt idx="2226">
                  <c:v>1.990779227397297E-2</c:v>
                </c:pt>
                <c:pt idx="2227">
                  <c:v>2.0048058939970727E-2</c:v>
                </c:pt>
                <c:pt idx="2228">
                  <c:v>1.9983325606972781E-2</c:v>
                </c:pt>
                <c:pt idx="2229">
                  <c:v>2.0267408939970789E-2</c:v>
                </c:pt>
                <c:pt idx="2230">
                  <c:v>2.0080742272970721E-2</c:v>
                </c:pt>
                <c:pt idx="2231">
                  <c:v>1.9776942273971511E-2</c:v>
                </c:pt>
                <c:pt idx="2232">
                  <c:v>1.9653875606972161E-2</c:v>
                </c:pt>
                <c:pt idx="2233">
                  <c:v>1.9841092273973328E-2</c:v>
                </c:pt>
                <c:pt idx="2234">
                  <c:v>2.0081708939971389E-2</c:v>
                </c:pt>
                <c:pt idx="2235">
                  <c:v>2.0062675606972814E-2</c:v>
                </c:pt>
                <c:pt idx="2236">
                  <c:v>2.0300675606972331E-2</c:v>
                </c:pt>
                <c:pt idx="2237">
                  <c:v>2.0145992272972958E-2</c:v>
                </c:pt>
                <c:pt idx="2238">
                  <c:v>2.035520894097196E-2</c:v>
                </c:pt>
                <c:pt idx="2239">
                  <c:v>2.0411842273972948E-2</c:v>
                </c:pt>
                <c:pt idx="2240">
                  <c:v>2.0330525606971218E-2</c:v>
                </c:pt>
                <c:pt idx="2241">
                  <c:v>2.044325894097241E-2</c:v>
                </c:pt>
                <c:pt idx="2242">
                  <c:v>2.0155592272971458E-2</c:v>
                </c:pt>
                <c:pt idx="2243">
                  <c:v>1.9877808939972465E-2</c:v>
                </c:pt>
                <c:pt idx="2244">
                  <c:v>2.0207975606970831E-2</c:v>
                </c:pt>
                <c:pt idx="2245">
                  <c:v>2.0715392272972789E-2</c:v>
                </c:pt>
                <c:pt idx="2246">
                  <c:v>2.061412560697249E-2</c:v>
                </c:pt>
                <c:pt idx="2247">
                  <c:v>2.0540858939970687E-2</c:v>
                </c:pt>
                <c:pt idx="2248">
                  <c:v>2.0233042272972381E-2</c:v>
                </c:pt>
                <c:pt idx="2249">
                  <c:v>2.0390992273972654E-2</c:v>
                </c:pt>
                <c:pt idx="2250">
                  <c:v>2.0061692273972011E-2</c:v>
                </c:pt>
                <c:pt idx="2251">
                  <c:v>2.0557775606971231E-2</c:v>
                </c:pt>
                <c:pt idx="2252">
                  <c:v>2.0445642272971722E-2</c:v>
                </c:pt>
                <c:pt idx="2253">
                  <c:v>2.0710875606971581E-2</c:v>
                </c:pt>
                <c:pt idx="2254">
                  <c:v>2.0547592273973049E-2</c:v>
                </c:pt>
                <c:pt idx="2255">
                  <c:v>2.1019208940972402E-2</c:v>
                </c:pt>
                <c:pt idx="2256">
                  <c:v>2.068615893997048E-2</c:v>
                </c:pt>
                <c:pt idx="2257">
                  <c:v>2.0755025606972378E-2</c:v>
                </c:pt>
                <c:pt idx="2258">
                  <c:v>2.0092075606971772E-2</c:v>
                </c:pt>
                <c:pt idx="2259">
                  <c:v>2.0238242273971065E-2</c:v>
                </c:pt>
                <c:pt idx="2260">
                  <c:v>2.0224008939971651E-2</c:v>
                </c:pt>
                <c:pt idx="2261">
                  <c:v>2.0107125606971789E-2</c:v>
                </c:pt>
                <c:pt idx="2262">
                  <c:v>2.0039242273970782E-2</c:v>
                </c:pt>
                <c:pt idx="2263">
                  <c:v>2.0023992273971981E-2</c:v>
                </c:pt>
                <c:pt idx="2264">
                  <c:v>2.0473908939971676E-2</c:v>
                </c:pt>
                <c:pt idx="2265">
                  <c:v>2.0632408940971271E-2</c:v>
                </c:pt>
                <c:pt idx="2266">
                  <c:v>1.9950725606971954E-2</c:v>
                </c:pt>
                <c:pt idx="2267">
                  <c:v>2.0371175606970195E-2</c:v>
                </c:pt>
                <c:pt idx="2268">
                  <c:v>2.0619092273971941E-2</c:v>
                </c:pt>
                <c:pt idx="2269">
                  <c:v>2.0422108939972074E-2</c:v>
                </c:pt>
                <c:pt idx="2270">
                  <c:v>2.0560442273972225E-2</c:v>
                </c:pt>
                <c:pt idx="2271">
                  <c:v>2.0079192273972236E-2</c:v>
                </c:pt>
                <c:pt idx="2272">
                  <c:v>1.9907575606972185E-2</c:v>
                </c:pt>
                <c:pt idx="2273">
                  <c:v>2.0732208940970477E-2</c:v>
                </c:pt>
                <c:pt idx="2274">
                  <c:v>2.0227142272970934E-2</c:v>
                </c:pt>
                <c:pt idx="2275">
                  <c:v>2.0626675606971713E-2</c:v>
                </c:pt>
                <c:pt idx="2276">
                  <c:v>1.9912375606971434E-2</c:v>
                </c:pt>
                <c:pt idx="2277">
                  <c:v>1.9841225606971304E-2</c:v>
                </c:pt>
                <c:pt idx="2278">
                  <c:v>2.0422692273971844E-2</c:v>
                </c:pt>
                <c:pt idx="2279">
                  <c:v>2.0272058939971839E-2</c:v>
                </c:pt>
                <c:pt idx="2280">
                  <c:v>2.0390525606970723E-2</c:v>
                </c:pt>
                <c:pt idx="2281">
                  <c:v>1.990684227397075E-2</c:v>
                </c:pt>
                <c:pt idx="2282">
                  <c:v>2.0423692273972872E-2</c:v>
                </c:pt>
                <c:pt idx="2283">
                  <c:v>2.0353325606971208E-2</c:v>
                </c:pt>
                <c:pt idx="2284">
                  <c:v>2.0533675606972036E-2</c:v>
                </c:pt>
                <c:pt idx="2285">
                  <c:v>2.0508358939971029E-2</c:v>
                </c:pt>
                <c:pt idx="2286">
                  <c:v>2.0022625606971968E-2</c:v>
                </c:pt>
                <c:pt idx="2287">
                  <c:v>2.0121408940971787E-2</c:v>
                </c:pt>
                <c:pt idx="2288">
                  <c:v>2.0425175606972414E-2</c:v>
                </c:pt>
                <c:pt idx="2289">
                  <c:v>2.0532942273972378E-2</c:v>
                </c:pt>
                <c:pt idx="2290">
                  <c:v>2.058727560697491E-2</c:v>
                </c:pt>
                <c:pt idx="2291">
                  <c:v>2.0259525606971064E-2</c:v>
                </c:pt>
                <c:pt idx="2292">
                  <c:v>2.0292292272972003E-2</c:v>
                </c:pt>
                <c:pt idx="2293">
                  <c:v>2.0485858939972769E-2</c:v>
                </c:pt>
                <c:pt idx="2294">
                  <c:v>2.0292058940971171E-2</c:v>
                </c:pt>
                <c:pt idx="2295">
                  <c:v>2.05944256069732E-2</c:v>
                </c:pt>
                <c:pt idx="2296">
                  <c:v>2.0553125606971957E-2</c:v>
                </c:pt>
                <c:pt idx="2297">
                  <c:v>2.0723092272972178E-2</c:v>
                </c:pt>
                <c:pt idx="2298">
                  <c:v>2.0759625606971067E-2</c:v>
                </c:pt>
                <c:pt idx="2299">
                  <c:v>2.0569358940971651E-2</c:v>
                </c:pt>
                <c:pt idx="2300">
                  <c:v>2.0230408940971924E-2</c:v>
                </c:pt>
                <c:pt idx="2301">
                  <c:v>2.0119408939971418E-2</c:v>
                </c:pt>
                <c:pt idx="2302">
                  <c:v>2.062260894097221E-2</c:v>
                </c:pt>
                <c:pt idx="2303">
                  <c:v>2.0289975606971634E-2</c:v>
                </c:pt>
                <c:pt idx="2304">
                  <c:v>2.0478242273972637E-2</c:v>
                </c:pt>
                <c:pt idx="2305">
                  <c:v>1.9727342273970973E-2</c:v>
                </c:pt>
                <c:pt idx="2306">
                  <c:v>2.0024742273971864E-2</c:v>
                </c:pt>
                <c:pt idx="2307">
                  <c:v>2.0267958940971977E-2</c:v>
                </c:pt>
                <c:pt idx="2308">
                  <c:v>1.9767675606971548E-2</c:v>
                </c:pt>
                <c:pt idx="2309">
                  <c:v>1.988165894097136E-2</c:v>
                </c:pt>
                <c:pt idx="2310">
                  <c:v>2.0251175606972961E-2</c:v>
                </c:pt>
                <c:pt idx="2311">
                  <c:v>2.0209875606971718E-2</c:v>
                </c:pt>
                <c:pt idx="2312">
                  <c:v>2.0490192273971954E-2</c:v>
                </c:pt>
                <c:pt idx="2313">
                  <c:v>2.0531758939970925E-2</c:v>
                </c:pt>
                <c:pt idx="2314">
                  <c:v>2.0675325606971807E-2</c:v>
                </c:pt>
                <c:pt idx="2315">
                  <c:v>2.0248525606970415E-2</c:v>
                </c:pt>
                <c:pt idx="2316">
                  <c:v>2.0583742273972729E-2</c:v>
                </c:pt>
                <c:pt idx="2317">
                  <c:v>2.0530058939970598E-2</c:v>
                </c:pt>
                <c:pt idx="2318">
                  <c:v>2.071859227397297E-2</c:v>
                </c:pt>
                <c:pt idx="2319">
                  <c:v>2.0756042273971854E-2</c:v>
                </c:pt>
                <c:pt idx="2320">
                  <c:v>2.0599808940972221E-2</c:v>
                </c:pt>
                <c:pt idx="2321">
                  <c:v>2.0063975606972019E-2</c:v>
                </c:pt>
                <c:pt idx="2322">
                  <c:v>2.0773758939971E-2</c:v>
                </c:pt>
                <c:pt idx="2323">
                  <c:v>2.0231708939972816E-2</c:v>
                </c:pt>
                <c:pt idx="2324">
                  <c:v>2.0696858939971176E-2</c:v>
                </c:pt>
                <c:pt idx="2325">
                  <c:v>2.0899175606972943E-2</c:v>
                </c:pt>
                <c:pt idx="2326">
                  <c:v>2.0922358939972054E-2</c:v>
                </c:pt>
                <c:pt idx="2327">
                  <c:v>2.082765893997205E-2</c:v>
                </c:pt>
                <c:pt idx="2328">
                  <c:v>2.0674858939971653E-2</c:v>
                </c:pt>
                <c:pt idx="2329">
                  <c:v>2.0983475606972203E-2</c:v>
                </c:pt>
                <c:pt idx="2330">
                  <c:v>2.0667925606970595E-2</c:v>
                </c:pt>
                <c:pt idx="2331">
                  <c:v>2.0796875606971167E-2</c:v>
                </c:pt>
                <c:pt idx="2332">
                  <c:v>2.0729442273971867E-2</c:v>
                </c:pt>
                <c:pt idx="2333">
                  <c:v>2.0691208939970875E-2</c:v>
                </c:pt>
                <c:pt idx="2334">
                  <c:v>2.0601158939971921E-2</c:v>
                </c:pt>
                <c:pt idx="2335">
                  <c:v>2.0797508940971522E-2</c:v>
                </c:pt>
                <c:pt idx="2336">
                  <c:v>2.0965542273972272E-2</c:v>
                </c:pt>
                <c:pt idx="2337">
                  <c:v>2.0971008939972148E-2</c:v>
                </c:pt>
                <c:pt idx="2338">
                  <c:v>2.0529342273971164E-2</c:v>
                </c:pt>
                <c:pt idx="2339">
                  <c:v>2.0580825606972365E-2</c:v>
                </c:pt>
                <c:pt idx="2340">
                  <c:v>2.0545175606971423E-2</c:v>
                </c:pt>
                <c:pt idx="2341">
                  <c:v>2.0258942273971382E-2</c:v>
                </c:pt>
                <c:pt idx="2342">
                  <c:v>2.0647725606970792E-2</c:v>
                </c:pt>
                <c:pt idx="2343">
                  <c:v>2.0578475606971548E-2</c:v>
                </c:pt>
                <c:pt idx="2344">
                  <c:v>2.0464558940972634E-2</c:v>
                </c:pt>
                <c:pt idx="2345">
                  <c:v>2.0348075606972028E-2</c:v>
                </c:pt>
                <c:pt idx="2346">
                  <c:v>2.0527858939971534E-2</c:v>
                </c:pt>
                <c:pt idx="2347">
                  <c:v>2.0711675606972048E-2</c:v>
                </c:pt>
                <c:pt idx="2348">
                  <c:v>2.0527542273971446E-2</c:v>
                </c:pt>
                <c:pt idx="2349">
                  <c:v>2.0880925606972835E-2</c:v>
                </c:pt>
                <c:pt idx="2350">
                  <c:v>2.0354058940972732E-2</c:v>
                </c:pt>
                <c:pt idx="2351">
                  <c:v>2.0341025606971354E-2</c:v>
                </c:pt>
                <c:pt idx="2352">
                  <c:v>2.1189775606970752E-2</c:v>
                </c:pt>
                <c:pt idx="2353">
                  <c:v>2.0392125606971657E-2</c:v>
                </c:pt>
                <c:pt idx="2354">
                  <c:v>2.060512560697212E-2</c:v>
                </c:pt>
                <c:pt idx="2355">
                  <c:v>2.0366542272971057E-2</c:v>
                </c:pt>
                <c:pt idx="2356">
                  <c:v>2.0731692273973291E-2</c:v>
                </c:pt>
                <c:pt idx="2357">
                  <c:v>2.0732825606972295E-2</c:v>
                </c:pt>
                <c:pt idx="2358">
                  <c:v>2.0616908939971236E-2</c:v>
                </c:pt>
                <c:pt idx="2359">
                  <c:v>2.0419475606971528E-2</c:v>
                </c:pt>
                <c:pt idx="2360">
                  <c:v>2.0784375606970752E-2</c:v>
                </c:pt>
                <c:pt idx="2361">
                  <c:v>2.0667358940969362E-2</c:v>
                </c:pt>
                <c:pt idx="2362">
                  <c:v>2.0571825606971995E-2</c:v>
                </c:pt>
                <c:pt idx="2363">
                  <c:v>2.0205258939971028E-2</c:v>
                </c:pt>
                <c:pt idx="2364">
                  <c:v>2.0757475606972588E-2</c:v>
                </c:pt>
                <c:pt idx="2365">
                  <c:v>2.0566292273971311E-2</c:v>
                </c:pt>
                <c:pt idx="2366">
                  <c:v>2.0691275606971683E-2</c:v>
                </c:pt>
                <c:pt idx="2367">
                  <c:v>2.0372375606971783E-2</c:v>
                </c:pt>
                <c:pt idx="2368">
                  <c:v>2.0567242272971666E-2</c:v>
                </c:pt>
                <c:pt idx="2369">
                  <c:v>2.0872575606972955E-2</c:v>
                </c:pt>
                <c:pt idx="2370">
                  <c:v>2.1330025606971927E-2</c:v>
                </c:pt>
                <c:pt idx="2371">
                  <c:v>2.077792560697176E-2</c:v>
                </c:pt>
                <c:pt idx="2372">
                  <c:v>2.0390775606971868E-2</c:v>
                </c:pt>
                <c:pt idx="2373">
                  <c:v>2.1216875606971254E-2</c:v>
                </c:pt>
                <c:pt idx="2374">
                  <c:v>2.0651775606971935E-2</c:v>
                </c:pt>
                <c:pt idx="2375">
                  <c:v>2.0323792273972498E-2</c:v>
                </c:pt>
                <c:pt idx="2376">
                  <c:v>2.0308058939971542E-2</c:v>
                </c:pt>
                <c:pt idx="2377">
                  <c:v>2.051620894097226E-2</c:v>
                </c:pt>
                <c:pt idx="2378">
                  <c:v>2.0633658940971668E-2</c:v>
                </c:pt>
                <c:pt idx="2379">
                  <c:v>2.0411775606972139E-2</c:v>
                </c:pt>
                <c:pt idx="2380">
                  <c:v>2.0371725606971293E-2</c:v>
                </c:pt>
                <c:pt idx="2381">
                  <c:v>2.0851575606970908E-2</c:v>
                </c:pt>
                <c:pt idx="2382">
                  <c:v>2.0724792273972593E-2</c:v>
                </c:pt>
                <c:pt idx="2383">
                  <c:v>2.0793825606971052E-2</c:v>
                </c:pt>
                <c:pt idx="2384">
                  <c:v>2.0857742273971948E-2</c:v>
                </c:pt>
                <c:pt idx="2385">
                  <c:v>2.0754458940972921E-2</c:v>
                </c:pt>
                <c:pt idx="2386">
                  <c:v>2.0544442273971765E-2</c:v>
                </c:pt>
                <c:pt idx="2387">
                  <c:v>2.0634025606972341E-2</c:v>
                </c:pt>
                <c:pt idx="2388">
                  <c:v>2.0408825606973192E-2</c:v>
                </c:pt>
                <c:pt idx="2389">
                  <c:v>2.0997025606972454E-2</c:v>
                </c:pt>
                <c:pt idx="2390">
                  <c:v>2.0358492272972907E-2</c:v>
                </c:pt>
                <c:pt idx="2391">
                  <c:v>2.0486925606971053E-2</c:v>
                </c:pt>
                <c:pt idx="2392">
                  <c:v>2.0488142272971001E-2</c:v>
                </c:pt>
                <c:pt idx="2393">
                  <c:v>2.0643758940972458E-2</c:v>
                </c:pt>
                <c:pt idx="2394">
                  <c:v>2.0611125606971183E-2</c:v>
                </c:pt>
                <c:pt idx="2395">
                  <c:v>2.0632542272972711E-2</c:v>
                </c:pt>
                <c:pt idx="2396">
                  <c:v>2.0605092272971672E-2</c:v>
                </c:pt>
                <c:pt idx="2397">
                  <c:v>2.1068025606972608E-2</c:v>
                </c:pt>
                <c:pt idx="2398">
                  <c:v>2.0575958939972307E-2</c:v>
                </c:pt>
                <c:pt idx="2399">
                  <c:v>2.0650558940971987E-2</c:v>
                </c:pt>
                <c:pt idx="2400">
                  <c:v>2.043447560697096E-2</c:v>
                </c:pt>
                <c:pt idx="2401">
                  <c:v>2.0764092272971692E-2</c:v>
                </c:pt>
                <c:pt idx="2402">
                  <c:v>2.1040792272970489E-2</c:v>
                </c:pt>
                <c:pt idx="2403">
                  <c:v>2.1023125606970151E-2</c:v>
                </c:pt>
                <c:pt idx="2404">
                  <c:v>2.1172625606972841E-2</c:v>
                </c:pt>
                <c:pt idx="2405">
                  <c:v>2.0800758940972199E-2</c:v>
                </c:pt>
                <c:pt idx="2406">
                  <c:v>2.0729675606971011E-2</c:v>
                </c:pt>
                <c:pt idx="2407">
                  <c:v>2.1134858939972002E-2</c:v>
                </c:pt>
                <c:pt idx="2408">
                  <c:v>2.0664342273971383E-2</c:v>
                </c:pt>
                <c:pt idx="2409">
                  <c:v>2.0505042272973097E-2</c:v>
                </c:pt>
                <c:pt idx="2410">
                  <c:v>2.1399958939972021E-2</c:v>
                </c:pt>
                <c:pt idx="2411">
                  <c:v>2.1218325606972212E-2</c:v>
                </c:pt>
                <c:pt idx="2412">
                  <c:v>2.1556692272972168E-2</c:v>
                </c:pt>
                <c:pt idx="2413">
                  <c:v>2.1447958939971624E-2</c:v>
                </c:pt>
                <c:pt idx="2414">
                  <c:v>2.1208442273972207E-2</c:v>
                </c:pt>
                <c:pt idx="2415">
                  <c:v>2.1407775606971026E-2</c:v>
                </c:pt>
                <c:pt idx="2416">
                  <c:v>2.161390894097124E-2</c:v>
                </c:pt>
                <c:pt idx="2417">
                  <c:v>2.1268225606970927E-2</c:v>
                </c:pt>
                <c:pt idx="2418">
                  <c:v>2.1227308940972446E-2</c:v>
                </c:pt>
                <c:pt idx="2419">
                  <c:v>2.1776525606972609E-2</c:v>
                </c:pt>
                <c:pt idx="2420">
                  <c:v>2.1580692273972059E-2</c:v>
                </c:pt>
                <c:pt idx="2421">
                  <c:v>2.1478575606970619E-2</c:v>
                </c:pt>
                <c:pt idx="2422">
                  <c:v>2.0827492273971938E-2</c:v>
                </c:pt>
                <c:pt idx="2423">
                  <c:v>2.0778175606972905E-2</c:v>
                </c:pt>
                <c:pt idx="2424">
                  <c:v>2.1202375606972336E-2</c:v>
                </c:pt>
                <c:pt idx="2425">
                  <c:v>2.1217108939972175E-2</c:v>
                </c:pt>
                <c:pt idx="2426">
                  <c:v>2.0413258940971769E-2</c:v>
                </c:pt>
                <c:pt idx="2427">
                  <c:v>2.0938108939973145E-2</c:v>
                </c:pt>
                <c:pt idx="2428">
                  <c:v>2.042884227397266E-2</c:v>
                </c:pt>
                <c:pt idx="2429">
                  <c:v>2.04653422739711E-2</c:v>
                </c:pt>
                <c:pt idx="2430">
                  <c:v>2.0396842273971739E-2</c:v>
                </c:pt>
                <c:pt idx="2431">
                  <c:v>2.0407242272972394E-2</c:v>
                </c:pt>
                <c:pt idx="2432">
                  <c:v>2.1057008939971734E-2</c:v>
                </c:pt>
                <c:pt idx="2433">
                  <c:v>2.0813658939970094E-2</c:v>
                </c:pt>
                <c:pt idx="2434">
                  <c:v>2.0821275606972091E-2</c:v>
                </c:pt>
                <c:pt idx="2435">
                  <c:v>2.0780542273970394E-2</c:v>
                </c:pt>
                <c:pt idx="2436">
                  <c:v>2.0328275606973346E-2</c:v>
                </c:pt>
                <c:pt idx="2437">
                  <c:v>2.0340925606971962E-2</c:v>
                </c:pt>
                <c:pt idx="2438">
                  <c:v>2.0131275606971567E-2</c:v>
                </c:pt>
                <c:pt idx="2439">
                  <c:v>2.0179508939972092E-2</c:v>
                </c:pt>
                <c:pt idx="2440">
                  <c:v>2.0488108940972506E-2</c:v>
                </c:pt>
                <c:pt idx="2441">
                  <c:v>2.0189242273972209E-2</c:v>
                </c:pt>
                <c:pt idx="2442">
                  <c:v>2.0542742273971439E-2</c:v>
                </c:pt>
                <c:pt idx="2443">
                  <c:v>2.0926442273971869E-2</c:v>
                </c:pt>
                <c:pt idx="2444">
                  <c:v>2.0392958940972573E-2</c:v>
                </c:pt>
                <c:pt idx="2445">
                  <c:v>2.1335908939973149E-2</c:v>
                </c:pt>
                <c:pt idx="2446">
                  <c:v>2.1110225606971934E-2</c:v>
                </c:pt>
                <c:pt idx="2447">
                  <c:v>2.0675675606970569E-2</c:v>
                </c:pt>
                <c:pt idx="2448">
                  <c:v>2.1099675606971215E-2</c:v>
                </c:pt>
                <c:pt idx="2449">
                  <c:v>2.043295893997097E-2</c:v>
                </c:pt>
                <c:pt idx="2450">
                  <c:v>2.1255775606971096E-2</c:v>
                </c:pt>
                <c:pt idx="2451">
                  <c:v>2.1144742273972096E-2</c:v>
                </c:pt>
                <c:pt idx="2452">
                  <c:v>2.0498208939971431E-2</c:v>
                </c:pt>
                <c:pt idx="2453">
                  <c:v>2.0525192273970629E-2</c:v>
                </c:pt>
                <c:pt idx="2454">
                  <c:v>2.0632808940972393E-2</c:v>
                </c:pt>
                <c:pt idx="2455">
                  <c:v>1.9958992272972577E-2</c:v>
                </c:pt>
                <c:pt idx="2456">
                  <c:v>2.0760658939972455E-2</c:v>
                </c:pt>
                <c:pt idx="2457">
                  <c:v>2.0896492272971724E-2</c:v>
                </c:pt>
                <c:pt idx="2458">
                  <c:v>2.0733842272971682E-2</c:v>
                </c:pt>
                <c:pt idx="2459">
                  <c:v>2.0437758939971996E-2</c:v>
                </c:pt>
                <c:pt idx="2460">
                  <c:v>2.0378358939972398E-2</c:v>
                </c:pt>
                <c:pt idx="2461">
                  <c:v>2.0588208939973353E-2</c:v>
                </c:pt>
                <c:pt idx="2462">
                  <c:v>2.0885808940973118E-2</c:v>
                </c:pt>
                <c:pt idx="2463">
                  <c:v>2.1061308940972336E-2</c:v>
                </c:pt>
                <c:pt idx="2464">
                  <c:v>2.073209227397086E-2</c:v>
                </c:pt>
                <c:pt idx="2465">
                  <c:v>2.1224075606971905E-2</c:v>
                </c:pt>
                <c:pt idx="2466">
                  <c:v>2.0727192273972218E-2</c:v>
                </c:pt>
                <c:pt idx="2467">
                  <c:v>2.1032992272971708E-2</c:v>
                </c:pt>
                <c:pt idx="2468">
                  <c:v>2.0695825606971564E-2</c:v>
                </c:pt>
                <c:pt idx="2469">
                  <c:v>2.110207560697084E-2</c:v>
                </c:pt>
                <c:pt idx="2470">
                  <c:v>2.0440725606971168E-2</c:v>
                </c:pt>
                <c:pt idx="2471">
                  <c:v>2.0169825606970872E-2</c:v>
                </c:pt>
                <c:pt idx="2472">
                  <c:v>2.1117758939972898E-2</c:v>
                </c:pt>
                <c:pt idx="2473">
                  <c:v>2.1158225606971538E-2</c:v>
                </c:pt>
                <c:pt idx="2474">
                  <c:v>2.0586792273971068E-2</c:v>
                </c:pt>
                <c:pt idx="2475">
                  <c:v>2.0695642272971139E-2</c:v>
                </c:pt>
                <c:pt idx="2476">
                  <c:v>2.1150808939971878E-2</c:v>
                </c:pt>
                <c:pt idx="2477">
                  <c:v>2.1081725606971059E-2</c:v>
                </c:pt>
                <c:pt idx="2478">
                  <c:v>2.1084592272972526E-2</c:v>
                </c:pt>
                <c:pt idx="2479">
                  <c:v>2.0844958940971804E-2</c:v>
                </c:pt>
                <c:pt idx="2480">
                  <c:v>2.0970308939971073E-2</c:v>
                </c:pt>
                <c:pt idx="2481">
                  <c:v>2.0520525606971131E-2</c:v>
                </c:pt>
                <c:pt idx="2482">
                  <c:v>2.1141058939973402E-2</c:v>
                </c:pt>
                <c:pt idx="2483">
                  <c:v>2.1018192273971149E-2</c:v>
                </c:pt>
                <c:pt idx="2484">
                  <c:v>2.0466492273972105E-2</c:v>
                </c:pt>
                <c:pt idx="2485">
                  <c:v>2.1870358939971336E-2</c:v>
                </c:pt>
                <c:pt idx="2486">
                  <c:v>2.167392560697088E-2</c:v>
                </c:pt>
                <c:pt idx="2487">
                  <c:v>2.1507675606971401E-2</c:v>
                </c:pt>
                <c:pt idx="2488">
                  <c:v>2.1944692273971424E-2</c:v>
                </c:pt>
                <c:pt idx="2489">
                  <c:v>2.1395492272971307E-2</c:v>
                </c:pt>
                <c:pt idx="2490">
                  <c:v>2.1752608939971975E-2</c:v>
                </c:pt>
                <c:pt idx="2491">
                  <c:v>2.1977542273971619E-2</c:v>
                </c:pt>
                <c:pt idx="2492">
                  <c:v>2.2388558940973337E-2</c:v>
                </c:pt>
                <c:pt idx="2493">
                  <c:v>2.2217808939970919E-2</c:v>
                </c:pt>
                <c:pt idx="2494">
                  <c:v>2.2164492272973103E-2</c:v>
                </c:pt>
                <c:pt idx="2495">
                  <c:v>2.2041042273972945E-2</c:v>
                </c:pt>
                <c:pt idx="2496">
                  <c:v>2.1689975606971924E-2</c:v>
                </c:pt>
                <c:pt idx="2497">
                  <c:v>2.0826375606971294E-2</c:v>
                </c:pt>
                <c:pt idx="2498">
                  <c:v>2.1324742273972387E-2</c:v>
                </c:pt>
                <c:pt idx="2499">
                  <c:v>2.0933525606972904E-2</c:v>
                </c:pt>
                <c:pt idx="2500">
                  <c:v>2.0623025606971691E-2</c:v>
                </c:pt>
                <c:pt idx="2501">
                  <c:v>2.1423342273971781E-2</c:v>
                </c:pt>
                <c:pt idx="2502">
                  <c:v>2.057584227297269E-2</c:v>
                </c:pt>
                <c:pt idx="2503">
                  <c:v>2.1255158940971054E-2</c:v>
                </c:pt>
                <c:pt idx="2504">
                  <c:v>2.1188525606972132E-2</c:v>
                </c:pt>
                <c:pt idx="2505">
                  <c:v>2.1220792273972645E-2</c:v>
                </c:pt>
                <c:pt idx="2506">
                  <c:v>2.1139725606972061E-2</c:v>
                </c:pt>
                <c:pt idx="2507">
                  <c:v>2.109202560697241E-2</c:v>
                </c:pt>
                <c:pt idx="2508">
                  <c:v>2.1124092273972363E-2</c:v>
                </c:pt>
                <c:pt idx="2509">
                  <c:v>2.1068392272973281E-2</c:v>
                </c:pt>
                <c:pt idx="2510">
                  <c:v>2.1084225606971853E-2</c:v>
                </c:pt>
                <c:pt idx="2511">
                  <c:v>2.1561442273970922E-2</c:v>
                </c:pt>
                <c:pt idx="2512">
                  <c:v>2.1020275606970597E-2</c:v>
                </c:pt>
                <c:pt idx="2513">
                  <c:v>2.0831492272972409E-2</c:v>
                </c:pt>
                <c:pt idx="2514">
                  <c:v>2.1078058939970813E-2</c:v>
                </c:pt>
                <c:pt idx="2515">
                  <c:v>2.1474092273971547E-2</c:v>
                </c:pt>
                <c:pt idx="2516">
                  <c:v>2.15574756069725E-2</c:v>
                </c:pt>
                <c:pt idx="2517">
                  <c:v>2.0904375606971538E-2</c:v>
                </c:pt>
                <c:pt idx="2518">
                  <c:v>2.078224227397072E-2</c:v>
                </c:pt>
                <c:pt idx="2519">
                  <c:v>2.0861958939971427E-2</c:v>
                </c:pt>
                <c:pt idx="2520">
                  <c:v>2.0990192272972476E-2</c:v>
                </c:pt>
                <c:pt idx="2521">
                  <c:v>2.1044592272972264E-2</c:v>
                </c:pt>
                <c:pt idx="2522">
                  <c:v>2.1101425606970349E-2</c:v>
                </c:pt>
                <c:pt idx="2523">
                  <c:v>2.0883008939972282E-2</c:v>
                </c:pt>
                <c:pt idx="2524">
                  <c:v>2.1020842272971831E-2</c:v>
                </c:pt>
                <c:pt idx="2525">
                  <c:v>2.0878358939973009E-2</c:v>
                </c:pt>
                <c:pt idx="2526">
                  <c:v>2.1239858940971669E-2</c:v>
                </c:pt>
                <c:pt idx="2527">
                  <c:v>2.1225208939970909E-2</c:v>
                </c:pt>
                <c:pt idx="2528">
                  <c:v>2.105194227397298E-2</c:v>
                </c:pt>
                <c:pt idx="2529">
                  <c:v>2.120022560697208E-2</c:v>
                </c:pt>
                <c:pt idx="2530">
                  <c:v>2.1183575606971129E-2</c:v>
                </c:pt>
                <c:pt idx="2531">
                  <c:v>2.092357560697209E-2</c:v>
                </c:pt>
                <c:pt idx="2532">
                  <c:v>2.0768408939972428E-2</c:v>
                </c:pt>
                <c:pt idx="2533">
                  <c:v>2.0840508940971315E-2</c:v>
                </c:pt>
                <c:pt idx="2534">
                  <c:v>2.0931875606971385E-2</c:v>
                </c:pt>
                <c:pt idx="2535">
                  <c:v>2.0979892272971125E-2</c:v>
                </c:pt>
                <c:pt idx="2536">
                  <c:v>2.1508175606971915E-2</c:v>
                </c:pt>
                <c:pt idx="2537">
                  <c:v>2.1223225606970854E-2</c:v>
                </c:pt>
                <c:pt idx="2538">
                  <c:v>2.1496075606972621E-2</c:v>
                </c:pt>
                <c:pt idx="2539">
                  <c:v>2.1345558939970456E-2</c:v>
                </c:pt>
                <c:pt idx="2540">
                  <c:v>2.118377560697169E-2</c:v>
                </c:pt>
                <c:pt idx="2541">
                  <c:v>2.1271992272972252E-2</c:v>
                </c:pt>
                <c:pt idx="2542">
                  <c:v>2.1308025606972404E-2</c:v>
                </c:pt>
                <c:pt idx="2543">
                  <c:v>2.1296358940971129E-2</c:v>
                </c:pt>
                <c:pt idx="2544">
                  <c:v>2.0966508939972851E-2</c:v>
                </c:pt>
                <c:pt idx="2545">
                  <c:v>2.0665958940972541E-2</c:v>
                </c:pt>
                <c:pt idx="2546">
                  <c:v>2.0693792273972701E-2</c:v>
                </c:pt>
                <c:pt idx="2547">
                  <c:v>2.1274942273971288E-2</c:v>
                </c:pt>
                <c:pt idx="2548">
                  <c:v>2.0912992272972698E-2</c:v>
                </c:pt>
                <c:pt idx="2549">
                  <c:v>2.0875525606971902E-2</c:v>
                </c:pt>
                <c:pt idx="2550">
                  <c:v>2.1077658940973333E-2</c:v>
                </c:pt>
                <c:pt idx="2551">
                  <c:v>2.1316858939972573E-2</c:v>
                </c:pt>
                <c:pt idx="2552">
                  <c:v>2.1291658939971182E-2</c:v>
                </c:pt>
                <c:pt idx="2553">
                  <c:v>2.1128925606971972E-2</c:v>
                </c:pt>
                <c:pt idx="2554">
                  <c:v>2.1527608939971611E-2</c:v>
                </c:pt>
                <c:pt idx="2555">
                  <c:v>2.1220608940972309E-2</c:v>
                </c:pt>
                <c:pt idx="2556">
                  <c:v>2.1502658939971366E-2</c:v>
                </c:pt>
                <c:pt idx="2557">
                  <c:v>2.1568208939971779E-2</c:v>
                </c:pt>
                <c:pt idx="2558">
                  <c:v>2.1093942272971657E-2</c:v>
                </c:pt>
                <c:pt idx="2559">
                  <c:v>2.0940992273971372E-2</c:v>
                </c:pt>
                <c:pt idx="2560">
                  <c:v>2.0860742273971479E-2</c:v>
                </c:pt>
                <c:pt idx="2561">
                  <c:v>2.0979342272971803E-2</c:v>
                </c:pt>
                <c:pt idx="2562">
                  <c:v>2.0841608940971736E-2</c:v>
                </c:pt>
                <c:pt idx="2563">
                  <c:v>2.1085708939971394E-2</c:v>
                </c:pt>
                <c:pt idx="2564">
                  <c:v>2.1115742273972483E-2</c:v>
                </c:pt>
                <c:pt idx="2565">
                  <c:v>2.1223025606972069E-2</c:v>
                </c:pt>
                <c:pt idx="2566">
                  <c:v>2.1280992273970935E-2</c:v>
                </c:pt>
                <c:pt idx="2567">
                  <c:v>2.1467275606971793E-2</c:v>
                </c:pt>
                <c:pt idx="2568">
                  <c:v>2.1529008940972073E-2</c:v>
                </c:pt>
                <c:pt idx="2569">
                  <c:v>2.1039692272971845E-2</c:v>
                </c:pt>
                <c:pt idx="2570">
                  <c:v>2.0615242273971358E-2</c:v>
                </c:pt>
                <c:pt idx="2571">
                  <c:v>2.0723975606971902E-2</c:v>
                </c:pt>
                <c:pt idx="2572">
                  <c:v>2.0830825606971783E-2</c:v>
                </c:pt>
                <c:pt idx="2573">
                  <c:v>2.1153042273973167E-2</c:v>
                </c:pt>
                <c:pt idx="2574">
                  <c:v>2.0906825606971748E-2</c:v>
                </c:pt>
                <c:pt idx="2575">
                  <c:v>2.0464692272972297E-2</c:v>
                </c:pt>
                <c:pt idx="2576">
                  <c:v>2.1300908939972697E-2</c:v>
                </c:pt>
                <c:pt idx="2577">
                  <c:v>2.0942892273972259E-2</c:v>
                </c:pt>
                <c:pt idx="2578">
                  <c:v>2.0812842273971267E-2</c:v>
                </c:pt>
                <c:pt idx="2579">
                  <c:v>2.1305442272972354E-2</c:v>
                </c:pt>
                <c:pt idx="2580">
                  <c:v>2.1338858939972095E-2</c:v>
                </c:pt>
                <c:pt idx="2581">
                  <c:v>2.1302508939971855E-2</c:v>
                </c:pt>
                <c:pt idx="2582">
                  <c:v>2.0728892273972545E-2</c:v>
                </c:pt>
                <c:pt idx="2583">
                  <c:v>2.097134227397255E-2</c:v>
                </c:pt>
                <c:pt idx="2584">
                  <c:v>2.0895992273971299E-2</c:v>
                </c:pt>
                <c:pt idx="2585">
                  <c:v>2.0195192272972375E-2</c:v>
                </c:pt>
                <c:pt idx="2586">
                  <c:v>2.0205258940971117E-2</c:v>
                </c:pt>
                <c:pt idx="2587">
                  <c:v>1.9898475606972423E-2</c:v>
                </c:pt>
                <c:pt idx="2588">
                  <c:v>2.0030875606970679E-2</c:v>
                </c:pt>
                <c:pt idx="2589">
                  <c:v>2.0111108939972124E-2</c:v>
                </c:pt>
                <c:pt idx="2590">
                  <c:v>2.0210058939970278E-2</c:v>
                </c:pt>
                <c:pt idx="2591">
                  <c:v>2.004514227297214E-2</c:v>
                </c:pt>
                <c:pt idx="2592">
                  <c:v>1.9844658939972316E-2</c:v>
                </c:pt>
                <c:pt idx="2593">
                  <c:v>2.0237992273971696E-2</c:v>
                </c:pt>
                <c:pt idx="2594">
                  <c:v>2.0553592273970335E-2</c:v>
                </c:pt>
                <c:pt idx="2595">
                  <c:v>2.0963042273971479E-2</c:v>
                </c:pt>
                <c:pt idx="2596">
                  <c:v>2.0713125606971229E-2</c:v>
                </c:pt>
                <c:pt idx="2597">
                  <c:v>2.2030992273970963E-2</c:v>
                </c:pt>
                <c:pt idx="2598">
                  <c:v>2.2250442273972194E-2</c:v>
                </c:pt>
                <c:pt idx="2599">
                  <c:v>2.1750242273971022E-2</c:v>
                </c:pt>
                <c:pt idx="2600">
                  <c:v>2.2114858940970518E-2</c:v>
                </c:pt>
                <c:pt idx="2601">
                  <c:v>2.1771775606972167E-2</c:v>
                </c:pt>
                <c:pt idx="2602">
                  <c:v>2.1971758940971566E-2</c:v>
                </c:pt>
                <c:pt idx="2603">
                  <c:v>2.1871375606972589E-2</c:v>
                </c:pt>
                <c:pt idx="2604">
                  <c:v>2.2140425606970805E-2</c:v>
                </c:pt>
                <c:pt idx="2605">
                  <c:v>2.2112175606972852E-2</c:v>
                </c:pt>
                <c:pt idx="2606">
                  <c:v>2.1886142273972876E-2</c:v>
                </c:pt>
                <c:pt idx="2607">
                  <c:v>2.181257560697112E-2</c:v>
                </c:pt>
                <c:pt idx="2608">
                  <c:v>2.2078642273971806E-2</c:v>
                </c:pt>
                <c:pt idx="2609">
                  <c:v>2.1745725606973278E-2</c:v>
                </c:pt>
                <c:pt idx="2610">
                  <c:v>2.0892808940971432E-2</c:v>
                </c:pt>
                <c:pt idx="2611">
                  <c:v>2.111285893997248E-2</c:v>
                </c:pt>
                <c:pt idx="2612">
                  <c:v>2.067479227397271E-2</c:v>
                </c:pt>
                <c:pt idx="2613">
                  <c:v>2.0873342272971197E-2</c:v>
                </c:pt>
                <c:pt idx="2614">
                  <c:v>2.0758592272969591E-2</c:v>
                </c:pt>
                <c:pt idx="2615">
                  <c:v>2.0299825606971279E-2</c:v>
                </c:pt>
                <c:pt idx="2616">
                  <c:v>2.1078608939971911E-2</c:v>
                </c:pt>
                <c:pt idx="2617">
                  <c:v>2.0727542273972756E-2</c:v>
                </c:pt>
                <c:pt idx="2618">
                  <c:v>2.0636808940971176E-2</c:v>
                </c:pt>
                <c:pt idx="2619">
                  <c:v>2.0801608940971474E-2</c:v>
                </c:pt>
                <c:pt idx="2620">
                  <c:v>2.1405925606970723E-2</c:v>
                </c:pt>
                <c:pt idx="2621">
                  <c:v>2.0962775606971885E-2</c:v>
                </c:pt>
                <c:pt idx="2622">
                  <c:v>2.1141458939970971E-2</c:v>
                </c:pt>
                <c:pt idx="2623">
                  <c:v>2.1128708939972964E-2</c:v>
                </c:pt>
                <c:pt idx="2624">
                  <c:v>2.0961608940970745E-2</c:v>
                </c:pt>
                <c:pt idx="2625">
                  <c:v>2.0876392272971313E-2</c:v>
                </c:pt>
                <c:pt idx="2626">
                  <c:v>2.0857725606971723E-2</c:v>
                </c:pt>
                <c:pt idx="2627">
                  <c:v>2.0976775606972066E-2</c:v>
                </c:pt>
                <c:pt idx="2628">
                  <c:v>2.0937675606971663E-2</c:v>
                </c:pt>
                <c:pt idx="2629">
                  <c:v>2.0780792273971539E-2</c:v>
                </c:pt>
                <c:pt idx="2630">
                  <c:v>2.1084925606971151E-2</c:v>
                </c:pt>
                <c:pt idx="2631">
                  <c:v>2.0923508939973058E-2</c:v>
                </c:pt>
                <c:pt idx="2632">
                  <c:v>2.1051858939971947E-2</c:v>
                </c:pt>
                <c:pt idx="2633">
                  <c:v>2.1424958940971163E-2</c:v>
                </c:pt>
                <c:pt idx="2634">
                  <c:v>2.1221258939970934E-2</c:v>
                </c:pt>
                <c:pt idx="2635">
                  <c:v>2.1176342272971806E-2</c:v>
                </c:pt>
                <c:pt idx="2636">
                  <c:v>2.1367942272970876E-2</c:v>
                </c:pt>
                <c:pt idx="2637">
                  <c:v>2.1292058940972393E-2</c:v>
                </c:pt>
                <c:pt idx="2638">
                  <c:v>2.1188825606972085E-2</c:v>
                </c:pt>
                <c:pt idx="2639">
                  <c:v>2.0974825606970594E-2</c:v>
                </c:pt>
                <c:pt idx="2640">
                  <c:v>2.0769792273972666E-2</c:v>
                </c:pt>
                <c:pt idx="2641">
                  <c:v>2.1292325606971897E-2</c:v>
                </c:pt>
                <c:pt idx="2642">
                  <c:v>2.0818875606972466E-2</c:v>
                </c:pt>
                <c:pt idx="2643">
                  <c:v>2.1114892272971343E-2</c:v>
                </c:pt>
                <c:pt idx="2644">
                  <c:v>2.1143525606970283E-2</c:v>
                </c:pt>
                <c:pt idx="2645">
                  <c:v>2.0626842273971914E-2</c:v>
                </c:pt>
                <c:pt idx="2646">
                  <c:v>2.1316658939972012E-2</c:v>
                </c:pt>
                <c:pt idx="2647">
                  <c:v>2.1104525606972825E-2</c:v>
                </c:pt>
                <c:pt idx="2648">
                  <c:v>2.1591992273972661E-2</c:v>
                </c:pt>
                <c:pt idx="2649">
                  <c:v>2.1212325606973149E-2</c:v>
                </c:pt>
                <c:pt idx="2650">
                  <c:v>2.1098358940971874E-2</c:v>
                </c:pt>
                <c:pt idx="2651">
                  <c:v>2.0886908939973449E-2</c:v>
                </c:pt>
                <c:pt idx="2652">
                  <c:v>2.1087925606970682E-2</c:v>
                </c:pt>
                <c:pt idx="2653">
                  <c:v>2.1035275606971805E-2</c:v>
                </c:pt>
                <c:pt idx="2654">
                  <c:v>2.0123392272971753E-2</c:v>
                </c:pt>
                <c:pt idx="2655">
                  <c:v>2.1092958939972629E-2</c:v>
                </c:pt>
                <c:pt idx="2656">
                  <c:v>2.1122158939971027E-2</c:v>
                </c:pt>
                <c:pt idx="2657">
                  <c:v>2.0896575606972757E-2</c:v>
                </c:pt>
                <c:pt idx="2658">
                  <c:v>2.0791225606972642E-2</c:v>
                </c:pt>
                <c:pt idx="2659">
                  <c:v>2.1241075606971617E-2</c:v>
                </c:pt>
                <c:pt idx="2660">
                  <c:v>2.1791575606972625E-2</c:v>
                </c:pt>
                <c:pt idx="2661">
                  <c:v>2.2588442273971478E-2</c:v>
                </c:pt>
                <c:pt idx="2662">
                  <c:v>2.2424642273972208E-2</c:v>
                </c:pt>
                <c:pt idx="2663">
                  <c:v>2.2348242272971032E-2</c:v>
                </c:pt>
                <c:pt idx="2664">
                  <c:v>2.2408842272972219E-2</c:v>
                </c:pt>
                <c:pt idx="2665">
                  <c:v>2.2574725606972802E-2</c:v>
                </c:pt>
                <c:pt idx="2666">
                  <c:v>2.1956492272970675E-2</c:v>
                </c:pt>
                <c:pt idx="2667">
                  <c:v>2.2307875606971873E-2</c:v>
                </c:pt>
                <c:pt idx="2668">
                  <c:v>2.2096942273970722E-2</c:v>
                </c:pt>
                <c:pt idx="2669">
                  <c:v>2.2593775606971601E-2</c:v>
                </c:pt>
                <c:pt idx="2670">
                  <c:v>2.1595908939972187E-2</c:v>
                </c:pt>
                <c:pt idx="2671">
                  <c:v>2.1821475606972097E-2</c:v>
                </c:pt>
                <c:pt idx="2672">
                  <c:v>2.1610758939971643E-2</c:v>
                </c:pt>
                <c:pt idx="2673">
                  <c:v>2.1430742273971216E-2</c:v>
                </c:pt>
                <c:pt idx="2674">
                  <c:v>2.095442560697023E-2</c:v>
                </c:pt>
                <c:pt idx="2675">
                  <c:v>2.0743225606971262E-2</c:v>
                </c:pt>
                <c:pt idx="2676">
                  <c:v>2.0618608939973339E-2</c:v>
                </c:pt>
                <c:pt idx="2677">
                  <c:v>2.1251275606971799E-2</c:v>
                </c:pt>
                <c:pt idx="2678">
                  <c:v>2.1190942272971892E-2</c:v>
                </c:pt>
                <c:pt idx="2679">
                  <c:v>2.1023808940971091E-2</c:v>
                </c:pt>
                <c:pt idx="2680">
                  <c:v>2.1020208939971564E-2</c:v>
                </c:pt>
                <c:pt idx="2681">
                  <c:v>2.1149358939972697E-2</c:v>
                </c:pt>
                <c:pt idx="2682">
                  <c:v>2.0733892273972356E-2</c:v>
                </c:pt>
                <c:pt idx="2683">
                  <c:v>2.0572958940972864E-2</c:v>
                </c:pt>
                <c:pt idx="2684">
                  <c:v>2.0823542273970187E-2</c:v>
                </c:pt>
                <c:pt idx="2685">
                  <c:v>1.8914508940972109E-2</c:v>
                </c:pt>
                <c:pt idx="2686">
                  <c:v>1.9274658939972579E-2</c:v>
                </c:pt>
                <c:pt idx="2687">
                  <c:v>1.9289075606972329E-2</c:v>
                </c:pt>
                <c:pt idx="2688">
                  <c:v>1.9082525606970858E-2</c:v>
                </c:pt>
                <c:pt idx="2689">
                  <c:v>1.9211658940971856E-2</c:v>
                </c:pt>
                <c:pt idx="2690">
                  <c:v>1.9423392273971697E-2</c:v>
                </c:pt>
                <c:pt idx="2691">
                  <c:v>1.9006392273972918E-2</c:v>
                </c:pt>
                <c:pt idx="2692">
                  <c:v>1.9212792273972636E-2</c:v>
                </c:pt>
                <c:pt idx="2693">
                  <c:v>1.9224892273971929E-2</c:v>
                </c:pt>
                <c:pt idx="2694">
                  <c:v>1.9014292272971002E-2</c:v>
                </c:pt>
                <c:pt idx="2695">
                  <c:v>1.9034175606972493E-2</c:v>
                </c:pt>
                <c:pt idx="2696">
                  <c:v>1.9244542273970634E-2</c:v>
                </c:pt>
                <c:pt idx="2697">
                  <c:v>2.1951808940971131E-2</c:v>
                </c:pt>
                <c:pt idx="2698">
                  <c:v>2.2684875606972167E-2</c:v>
                </c:pt>
                <c:pt idx="2699">
                  <c:v>2.2741358939971403E-2</c:v>
                </c:pt>
                <c:pt idx="2700">
                  <c:v>2.3005858939971514E-2</c:v>
                </c:pt>
                <c:pt idx="2701">
                  <c:v>2.2736358940971681E-2</c:v>
                </c:pt>
                <c:pt idx="2702">
                  <c:v>2.2621925606971939E-2</c:v>
                </c:pt>
                <c:pt idx="2703">
                  <c:v>2.2506492272971169E-2</c:v>
                </c:pt>
                <c:pt idx="2704">
                  <c:v>2.2173558939972506E-2</c:v>
                </c:pt>
                <c:pt idx="2705">
                  <c:v>2.1781892273971405E-2</c:v>
                </c:pt>
                <c:pt idx="2706">
                  <c:v>2.2879542272971488E-2</c:v>
                </c:pt>
                <c:pt idx="2707">
                  <c:v>2.2595808939972241E-2</c:v>
                </c:pt>
                <c:pt idx="2708">
                  <c:v>2.2597208940970927E-2</c:v>
                </c:pt>
                <c:pt idx="2709">
                  <c:v>2.2132008939971894E-2</c:v>
                </c:pt>
                <c:pt idx="2710">
                  <c:v>2.13859922729722E-2</c:v>
                </c:pt>
                <c:pt idx="2711">
                  <c:v>2.1035875606971711E-2</c:v>
                </c:pt>
                <c:pt idx="2712">
                  <c:v>2.1101542272973429E-2</c:v>
                </c:pt>
                <c:pt idx="2713">
                  <c:v>2.1804758939972115E-2</c:v>
                </c:pt>
                <c:pt idx="2714">
                  <c:v>2.1385575606970943E-2</c:v>
                </c:pt>
                <c:pt idx="2715">
                  <c:v>2.1203192273971251E-2</c:v>
                </c:pt>
                <c:pt idx="2716">
                  <c:v>2.1668842273971901E-2</c:v>
                </c:pt>
                <c:pt idx="2717">
                  <c:v>2.1370242273972974E-2</c:v>
                </c:pt>
                <c:pt idx="2718">
                  <c:v>2.1414575606970555E-2</c:v>
                </c:pt>
                <c:pt idx="2719">
                  <c:v>2.1263125606971724E-2</c:v>
                </c:pt>
                <c:pt idx="2720">
                  <c:v>2.1705342273972118E-2</c:v>
                </c:pt>
                <c:pt idx="2721">
                  <c:v>2.1689925606973116E-2</c:v>
                </c:pt>
                <c:pt idx="2722">
                  <c:v>2.1169775606973286E-2</c:v>
                </c:pt>
                <c:pt idx="2723">
                  <c:v>2.1393542273971701E-2</c:v>
                </c:pt>
                <c:pt idx="2724">
                  <c:v>2.1269392273972156E-2</c:v>
                </c:pt>
                <c:pt idx="2725">
                  <c:v>2.2229358940970979E-2</c:v>
                </c:pt>
                <c:pt idx="2726">
                  <c:v>2.1894975606971269E-2</c:v>
                </c:pt>
                <c:pt idx="2727">
                  <c:v>2.1536958939970742E-2</c:v>
                </c:pt>
                <c:pt idx="2728">
                  <c:v>2.1486558939971513E-2</c:v>
                </c:pt>
                <c:pt idx="2729">
                  <c:v>2.1448442273972003E-2</c:v>
                </c:pt>
                <c:pt idx="2730">
                  <c:v>2.094114227297126E-2</c:v>
                </c:pt>
                <c:pt idx="2731">
                  <c:v>2.0994458940972717E-2</c:v>
                </c:pt>
                <c:pt idx="2732">
                  <c:v>2.0867908939971681E-2</c:v>
                </c:pt>
                <c:pt idx="2733">
                  <c:v>2.1178375606972534E-2</c:v>
                </c:pt>
                <c:pt idx="2734">
                  <c:v>2.1719625606972028E-2</c:v>
                </c:pt>
                <c:pt idx="2735">
                  <c:v>2.1312925606971046E-2</c:v>
                </c:pt>
                <c:pt idx="2736">
                  <c:v>2.1455442273972093E-2</c:v>
                </c:pt>
                <c:pt idx="2737">
                  <c:v>2.1280492273972197E-2</c:v>
                </c:pt>
                <c:pt idx="2738">
                  <c:v>2.1746975606971898E-2</c:v>
                </c:pt>
                <c:pt idx="2739">
                  <c:v>2.1967525606971773E-2</c:v>
                </c:pt>
                <c:pt idx="2740">
                  <c:v>2.1240158939971533E-2</c:v>
                </c:pt>
                <c:pt idx="2741">
                  <c:v>2.1149575606971706E-2</c:v>
                </c:pt>
                <c:pt idx="2742">
                  <c:v>2.1074825606970361E-2</c:v>
                </c:pt>
                <c:pt idx="2743">
                  <c:v>2.0861408940972194E-2</c:v>
                </c:pt>
                <c:pt idx="2744">
                  <c:v>2.1326708940972307E-2</c:v>
                </c:pt>
                <c:pt idx="2745">
                  <c:v>2.1738642273970467E-2</c:v>
                </c:pt>
                <c:pt idx="2746">
                  <c:v>2.1652775606972409E-2</c:v>
                </c:pt>
                <c:pt idx="2747">
                  <c:v>2.1554192273971463E-2</c:v>
                </c:pt>
                <c:pt idx="2748">
                  <c:v>2.1220825606971229E-2</c:v>
                </c:pt>
                <c:pt idx="2749">
                  <c:v>2.0809808940971376E-2</c:v>
                </c:pt>
                <c:pt idx="2750">
                  <c:v>2.1319358940971679E-2</c:v>
                </c:pt>
                <c:pt idx="2751">
                  <c:v>2.1138125606971127E-2</c:v>
                </c:pt>
                <c:pt idx="2752">
                  <c:v>2.1363175606972075E-2</c:v>
                </c:pt>
                <c:pt idx="2753">
                  <c:v>2.1051375606971658E-2</c:v>
                </c:pt>
                <c:pt idx="2754">
                  <c:v>2.1437475606971713E-2</c:v>
                </c:pt>
                <c:pt idx="2755">
                  <c:v>2.0566642273971848E-2</c:v>
                </c:pt>
                <c:pt idx="2756">
                  <c:v>2.1343625606972762E-2</c:v>
                </c:pt>
                <c:pt idx="2757">
                  <c:v>2.1594942273971608E-2</c:v>
                </c:pt>
                <c:pt idx="2758">
                  <c:v>2.1596375606970565E-2</c:v>
                </c:pt>
                <c:pt idx="2759">
                  <c:v>2.1100708940972691E-2</c:v>
                </c:pt>
                <c:pt idx="2760">
                  <c:v>2.1208258939971782E-2</c:v>
                </c:pt>
                <c:pt idx="2761">
                  <c:v>2.1151958939971106E-2</c:v>
                </c:pt>
                <c:pt idx="2762">
                  <c:v>2.1113808939971147E-2</c:v>
                </c:pt>
                <c:pt idx="2763">
                  <c:v>2.0987042273971281E-2</c:v>
                </c:pt>
                <c:pt idx="2764">
                  <c:v>2.1003475606973222E-2</c:v>
                </c:pt>
                <c:pt idx="2765">
                  <c:v>2.1091058940971831E-2</c:v>
                </c:pt>
                <c:pt idx="2766">
                  <c:v>2.0904808939971244E-2</c:v>
                </c:pt>
                <c:pt idx="2767">
                  <c:v>2.077417560697057E-2</c:v>
                </c:pt>
                <c:pt idx="2768">
                  <c:v>2.0715258939971261E-2</c:v>
                </c:pt>
                <c:pt idx="2769">
                  <c:v>2.1456708939972625E-2</c:v>
                </c:pt>
                <c:pt idx="2770">
                  <c:v>2.1355625606970886E-2</c:v>
                </c:pt>
                <c:pt idx="2771">
                  <c:v>2.1548575606971522E-2</c:v>
                </c:pt>
                <c:pt idx="2772">
                  <c:v>2.196522560697154E-2</c:v>
                </c:pt>
                <c:pt idx="2773">
                  <c:v>2.2337475606973169E-2</c:v>
                </c:pt>
                <c:pt idx="2774">
                  <c:v>2.2259658940971573E-2</c:v>
                </c:pt>
                <c:pt idx="2775">
                  <c:v>2.1760475606971565E-2</c:v>
                </c:pt>
                <c:pt idx="2776">
                  <c:v>2.1992875606971364E-2</c:v>
                </c:pt>
                <c:pt idx="2777">
                  <c:v>2.2100442272970679E-2</c:v>
                </c:pt>
                <c:pt idx="2778">
                  <c:v>2.173414227397117E-2</c:v>
                </c:pt>
                <c:pt idx="2779">
                  <c:v>2.1662375606972685E-2</c:v>
                </c:pt>
                <c:pt idx="2780">
                  <c:v>2.1828758939971916E-2</c:v>
                </c:pt>
                <c:pt idx="2781">
                  <c:v>2.1790575606971598E-2</c:v>
                </c:pt>
                <c:pt idx="2782">
                  <c:v>2.1184158939972587E-2</c:v>
                </c:pt>
                <c:pt idx="2783">
                  <c:v>2.1778408939971496E-2</c:v>
                </c:pt>
                <c:pt idx="2784">
                  <c:v>2.1956525606971124E-2</c:v>
                </c:pt>
                <c:pt idx="2785">
                  <c:v>2.130574227397062E-2</c:v>
                </c:pt>
                <c:pt idx="2786">
                  <c:v>2.1441975606972787E-2</c:v>
                </c:pt>
                <c:pt idx="2787">
                  <c:v>2.1864108939971129E-2</c:v>
                </c:pt>
                <c:pt idx="2788">
                  <c:v>2.116342560697191E-2</c:v>
                </c:pt>
                <c:pt idx="2789">
                  <c:v>2.090144227397104E-2</c:v>
                </c:pt>
                <c:pt idx="2790">
                  <c:v>2.1694542272971941E-2</c:v>
                </c:pt>
                <c:pt idx="2791">
                  <c:v>2.1484158939971888E-2</c:v>
                </c:pt>
                <c:pt idx="2792">
                  <c:v>2.0969325606972046E-2</c:v>
                </c:pt>
                <c:pt idx="2793">
                  <c:v>2.0939208940971878E-2</c:v>
                </c:pt>
                <c:pt idx="2794">
                  <c:v>2.1004108939971712E-2</c:v>
                </c:pt>
                <c:pt idx="2795">
                  <c:v>2.1061592273972064E-2</c:v>
                </c:pt>
                <c:pt idx="2796">
                  <c:v>2.1027342273971496E-2</c:v>
                </c:pt>
                <c:pt idx="2797">
                  <c:v>2.1491458940972021E-2</c:v>
                </c:pt>
                <c:pt idx="2798">
                  <c:v>2.1115992273971852E-2</c:v>
                </c:pt>
                <c:pt idx="2799">
                  <c:v>2.0739525606972432E-2</c:v>
                </c:pt>
                <c:pt idx="2800">
                  <c:v>2.1092292273972003E-2</c:v>
                </c:pt>
                <c:pt idx="2801">
                  <c:v>2.0469175606971458E-2</c:v>
                </c:pt>
                <c:pt idx="2802">
                  <c:v>2.0585308939973214E-2</c:v>
                </c:pt>
                <c:pt idx="2803">
                  <c:v>2.1445025606972902E-2</c:v>
                </c:pt>
                <c:pt idx="2804">
                  <c:v>2.1673125606972189E-2</c:v>
                </c:pt>
                <c:pt idx="2805">
                  <c:v>2.0727758939971676E-2</c:v>
                </c:pt>
                <c:pt idx="2806">
                  <c:v>2.1368292273971502E-2</c:v>
                </c:pt>
                <c:pt idx="2807">
                  <c:v>2.0848675606972546E-2</c:v>
                </c:pt>
                <c:pt idx="2808">
                  <c:v>2.1077208939971538E-2</c:v>
                </c:pt>
                <c:pt idx="2809">
                  <c:v>2.1052058939970732E-2</c:v>
                </c:pt>
                <c:pt idx="2810">
                  <c:v>2.1073058939971002E-2</c:v>
                </c:pt>
                <c:pt idx="2811">
                  <c:v>2.1681675606970853E-2</c:v>
                </c:pt>
                <c:pt idx="2812">
                  <c:v>2.097569227397187E-2</c:v>
                </c:pt>
                <c:pt idx="2813">
                  <c:v>2.1246192273972821E-2</c:v>
                </c:pt>
                <c:pt idx="2814">
                  <c:v>2.1099875606971775E-2</c:v>
                </c:pt>
                <c:pt idx="2815">
                  <c:v>2.1668192273971411E-2</c:v>
                </c:pt>
                <c:pt idx="2816">
                  <c:v>2.108782560697129E-2</c:v>
                </c:pt>
                <c:pt idx="2817">
                  <c:v>2.0861642273971338E-2</c:v>
                </c:pt>
                <c:pt idx="2818">
                  <c:v>2.1031675606972368E-2</c:v>
                </c:pt>
                <c:pt idx="2819">
                  <c:v>2.109199227397205E-2</c:v>
                </c:pt>
                <c:pt idx="2820">
                  <c:v>2.0961625606972657E-2</c:v>
                </c:pt>
                <c:pt idx="2821">
                  <c:v>2.1013042273971362E-2</c:v>
                </c:pt>
                <c:pt idx="2822">
                  <c:v>2.2343525606971039E-2</c:v>
                </c:pt>
                <c:pt idx="2823">
                  <c:v>2.2129108939971755E-2</c:v>
                </c:pt>
                <c:pt idx="2824">
                  <c:v>2.2469725606973225E-2</c:v>
                </c:pt>
                <c:pt idx="2825">
                  <c:v>2.1850525606972294E-2</c:v>
                </c:pt>
                <c:pt idx="2826">
                  <c:v>2.2175258939971056E-2</c:v>
                </c:pt>
                <c:pt idx="2827">
                  <c:v>2.2260075606971054E-2</c:v>
                </c:pt>
                <c:pt idx="2828">
                  <c:v>2.1987392273971264E-2</c:v>
                </c:pt>
                <c:pt idx="2829">
                  <c:v>2.2312792273972516E-2</c:v>
                </c:pt>
                <c:pt idx="2830">
                  <c:v>2.2263825606972244E-2</c:v>
                </c:pt>
                <c:pt idx="2831">
                  <c:v>2.2397875606972019E-2</c:v>
                </c:pt>
                <c:pt idx="2832">
                  <c:v>2.2606358939972961E-2</c:v>
                </c:pt>
                <c:pt idx="2833">
                  <c:v>2.2054925606971733E-2</c:v>
                </c:pt>
                <c:pt idx="2834">
                  <c:v>2.1723225606973241E-2</c:v>
                </c:pt>
                <c:pt idx="2835">
                  <c:v>2.149780894097162E-2</c:v>
                </c:pt>
                <c:pt idx="2836">
                  <c:v>2.1546242272972617E-2</c:v>
                </c:pt>
                <c:pt idx="2837">
                  <c:v>2.1460925606972193E-2</c:v>
                </c:pt>
                <c:pt idx="2838">
                  <c:v>2.1242875606971336E-2</c:v>
                </c:pt>
                <c:pt idx="2839">
                  <c:v>2.1314075606972051E-2</c:v>
                </c:pt>
                <c:pt idx="2840">
                  <c:v>2.1268908939971777E-2</c:v>
                </c:pt>
                <c:pt idx="2841">
                  <c:v>2.1547192272971284E-2</c:v>
                </c:pt>
                <c:pt idx="2842">
                  <c:v>2.087342560697223E-2</c:v>
                </c:pt>
                <c:pt idx="2843">
                  <c:v>2.1210092273971949E-2</c:v>
                </c:pt>
                <c:pt idx="2844">
                  <c:v>2.1483508939971398E-2</c:v>
                </c:pt>
                <c:pt idx="2845">
                  <c:v>2.1231558939970509E-2</c:v>
                </c:pt>
                <c:pt idx="2846">
                  <c:v>2.1494592273971304E-2</c:v>
                </c:pt>
                <c:pt idx="2847">
                  <c:v>2.2214458939974403E-2</c:v>
                </c:pt>
                <c:pt idx="2848">
                  <c:v>2.2486542273970823E-2</c:v>
                </c:pt>
                <c:pt idx="2849">
                  <c:v>2.2511642273972822E-2</c:v>
                </c:pt>
                <c:pt idx="2850">
                  <c:v>2.2027542272971413E-2</c:v>
                </c:pt>
                <c:pt idx="2851">
                  <c:v>2.2722625606971004E-2</c:v>
                </c:pt>
                <c:pt idx="2852">
                  <c:v>2.2722458939970804E-2</c:v>
                </c:pt>
                <c:pt idx="2853">
                  <c:v>2.2196158939971934E-2</c:v>
                </c:pt>
                <c:pt idx="2854">
                  <c:v>2.1990042272971945E-2</c:v>
                </c:pt>
                <c:pt idx="2855">
                  <c:v>2.2698858939972123E-2</c:v>
                </c:pt>
                <c:pt idx="2856">
                  <c:v>2.2564292273971699E-2</c:v>
                </c:pt>
                <c:pt idx="2857">
                  <c:v>2.2506842273971796E-2</c:v>
                </c:pt>
                <c:pt idx="2858">
                  <c:v>2.2068908939973465E-2</c:v>
                </c:pt>
                <c:pt idx="2859">
                  <c:v>2.2025875606971536E-2</c:v>
                </c:pt>
                <c:pt idx="2860">
                  <c:v>2.1298608939970688E-2</c:v>
                </c:pt>
                <c:pt idx="2861">
                  <c:v>2.1126742272971268E-2</c:v>
                </c:pt>
                <c:pt idx="2862">
                  <c:v>2.1456992273972443E-2</c:v>
                </c:pt>
                <c:pt idx="2863">
                  <c:v>2.1319958939971496E-2</c:v>
                </c:pt>
                <c:pt idx="2864">
                  <c:v>2.1089242273971888E-2</c:v>
                </c:pt>
                <c:pt idx="2865">
                  <c:v>2.1355408940971966E-2</c:v>
                </c:pt>
                <c:pt idx="2866">
                  <c:v>2.151209227397153E-2</c:v>
                </c:pt>
                <c:pt idx="2867">
                  <c:v>2.1269358940971796E-2</c:v>
                </c:pt>
                <c:pt idx="2868">
                  <c:v>2.1138775606971617E-2</c:v>
                </c:pt>
                <c:pt idx="2869">
                  <c:v>2.1591075606970801E-2</c:v>
                </c:pt>
                <c:pt idx="2870">
                  <c:v>2.1832792273972924E-2</c:v>
                </c:pt>
                <c:pt idx="2871">
                  <c:v>2.1301292273971907E-2</c:v>
                </c:pt>
                <c:pt idx="2872">
                  <c:v>2.1231258939972332E-2</c:v>
                </c:pt>
                <c:pt idx="2873">
                  <c:v>2.1228575606971202E-2</c:v>
                </c:pt>
                <c:pt idx="2874">
                  <c:v>2.1403825606971051E-2</c:v>
                </c:pt>
                <c:pt idx="2875">
                  <c:v>2.1026575606971389E-2</c:v>
                </c:pt>
                <c:pt idx="2876">
                  <c:v>2.110685894097173E-2</c:v>
                </c:pt>
                <c:pt idx="2877">
                  <c:v>2.0948608939971504E-2</c:v>
                </c:pt>
                <c:pt idx="2878">
                  <c:v>2.0909475606972518E-2</c:v>
                </c:pt>
                <c:pt idx="2879">
                  <c:v>2.0823142273970842E-2</c:v>
                </c:pt>
                <c:pt idx="2880">
                  <c:v>2.141859227297125E-2</c:v>
                </c:pt>
                <c:pt idx="2881">
                  <c:v>2.1317225606971558E-2</c:v>
                </c:pt>
                <c:pt idx="2882">
                  <c:v>2.14820922729708E-2</c:v>
                </c:pt>
                <c:pt idx="2883">
                  <c:v>2.106315893997255E-2</c:v>
                </c:pt>
                <c:pt idx="2884">
                  <c:v>2.128075894097179E-2</c:v>
                </c:pt>
                <c:pt idx="2885">
                  <c:v>2.1309792272971674E-2</c:v>
                </c:pt>
                <c:pt idx="2886">
                  <c:v>2.1124275606970923E-2</c:v>
                </c:pt>
                <c:pt idx="2887">
                  <c:v>2.1175192272970801E-2</c:v>
                </c:pt>
                <c:pt idx="2888">
                  <c:v>2.1109525606972636E-2</c:v>
                </c:pt>
                <c:pt idx="2889">
                  <c:v>2.066469227397192E-2</c:v>
                </c:pt>
                <c:pt idx="2890">
                  <c:v>2.0320992273971751E-2</c:v>
                </c:pt>
                <c:pt idx="2891">
                  <c:v>2.0679408940971623E-2</c:v>
                </c:pt>
                <c:pt idx="2892">
                  <c:v>2.0763708939970794E-2</c:v>
                </c:pt>
                <c:pt idx="2893">
                  <c:v>2.0656342272971952E-2</c:v>
                </c:pt>
                <c:pt idx="2894">
                  <c:v>2.1384525606971107E-2</c:v>
                </c:pt>
                <c:pt idx="2895">
                  <c:v>2.0836292273971747E-2</c:v>
                </c:pt>
                <c:pt idx="2896">
                  <c:v>2.1407042273971368E-2</c:v>
                </c:pt>
                <c:pt idx="2897">
                  <c:v>2.0830158939972844E-2</c:v>
                </c:pt>
                <c:pt idx="2898">
                  <c:v>2.1069292272971364E-2</c:v>
                </c:pt>
                <c:pt idx="2899">
                  <c:v>2.1273992272972532E-2</c:v>
                </c:pt>
                <c:pt idx="2900">
                  <c:v>2.103490893997282E-2</c:v>
                </c:pt>
                <c:pt idx="2901">
                  <c:v>2.1346908939972022E-2</c:v>
                </c:pt>
                <c:pt idx="2902">
                  <c:v>2.0765942273972084E-2</c:v>
                </c:pt>
                <c:pt idx="2903">
                  <c:v>2.0770092273972619E-2</c:v>
                </c:pt>
                <c:pt idx="2904">
                  <c:v>2.1183458939971513E-2</c:v>
                </c:pt>
                <c:pt idx="2905">
                  <c:v>2.1045908939971693E-2</c:v>
                </c:pt>
                <c:pt idx="2906">
                  <c:v>2.1126375606972371E-2</c:v>
                </c:pt>
                <c:pt idx="2907">
                  <c:v>2.1591408940971203E-2</c:v>
                </c:pt>
                <c:pt idx="2908">
                  <c:v>2.1416125606970905E-2</c:v>
                </c:pt>
                <c:pt idx="2909">
                  <c:v>2.1599108940972368E-2</c:v>
                </c:pt>
                <c:pt idx="2910">
                  <c:v>2.083710893997235E-2</c:v>
                </c:pt>
                <c:pt idx="2911">
                  <c:v>2.086842560697242E-2</c:v>
                </c:pt>
                <c:pt idx="2912">
                  <c:v>2.0706008939971522E-2</c:v>
                </c:pt>
                <c:pt idx="2913">
                  <c:v>2.1119342273971921E-2</c:v>
                </c:pt>
                <c:pt idx="2914">
                  <c:v>2.0524742272972386E-2</c:v>
                </c:pt>
                <c:pt idx="2915">
                  <c:v>1.99897422729731E-2</c:v>
                </c:pt>
                <c:pt idx="2916">
                  <c:v>1.9852392273972154E-2</c:v>
                </c:pt>
                <c:pt idx="2917">
                  <c:v>2.0189042272971559E-2</c:v>
                </c:pt>
                <c:pt idx="2918">
                  <c:v>1.971414227297117E-2</c:v>
                </c:pt>
                <c:pt idx="2919">
                  <c:v>1.996125893997245E-2</c:v>
                </c:pt>
                <c:pt idx="2920">
                  <c:v>1.9442908939970562E-2</c:v>
                </c:pt>
                <c:pt idx="2921">
                  <c:v>1.9776442273970997E-2</c:v>
                </c:pt>
                <c:pt idx="2922">
                  <c:v>1.921369227297063E-2</c:v>
                </c:pt>
                <c:pt idx="2923">
                  <c:v>1.9824142273970648E-2</c:v>
                </c:pt>
                <c:pt idx="2924">
                  <c:v>2.0148392273972672E-2</c:v>
                </c:pt>
                <c:pt idx="2925">
                  <c:v>1.98766256069711E-2</c:v>
                </c:pt>
                <c:pt idx="2926">
                  <c:v>1.9531158939973349E-2</c:v>
                </c:pt>
                <c:pt idx="2927">
                  <c:v>1.9637475606972356E-2</c:v>
                </c:pt>
                <c:pt idx="2928">
                  <c:v>1.9649542273971289E-2</c:v>
                </c:pt>
                <c:pt idx="2929">
                  <c:v>2.0226558939971252E-2</c:v>
                </c:pt>
                <c:pt idx="2930">
                  <c:v>2.047660893997303E-2</c:v>
                </c:pt>
                <c:pt idx="2931">
                  <c:v>2.0021008940970898E-2</c:v>
                </c:pt>
                <c:pt idx="2932">
                  <c:v>2.0094725606970766E-2</c:v>
                </c:pt>
                <c:pt idx="2933">
                  <c:v>2.0098875606971302E-2</c:v>
                </c:pt>
                <c:pt idx="2934">
                  <c:v>2.0156908939972663E-2</c:v>
                </c:pt>
                <c:pt idx="2935">
                  <c:v>1.9898658939970983E-2</c:v>
                </c:pt>
                <c:pt idx="2936">
                  <c:v>2.0010675606970875E-2</c:v>
                </c:pt>
                <c:pt idx="2937">
                  <c:v>1.9985125606970723E-2</c:v>
                </c:pt>
                <c:pt idx="2938">
                  <c:v>1.9529425606972663E-2</c:v>
                </c:pt>
                <c:pt idx="2939">
                  <c:v>2.0537625606972011E-2</c:v>
                </c:pt>
                <c:pt idx="2940">
                  <c:v>2.1717025606971842E-2</c:v>
                </c:pt>
                <c:pt idx="2941">
                  <c:v>2.1882308939972429E-2</c:v>
                </c:pt>
                <c:pt idx="2942">
                  <c:v>2.2152425606972483E-2</c:v>
                </c:pt>
                <c:pt idx="2943">
                  <c:v>2.1949342272972384E-2</c:v>
                </c:pt>
                <c:pt idx="2944">
                  <c:v>2.2131208940971515E-2</c:v>
                </c:pt>
                <c:pt idx="2945">
                  <c:v>2.1984725606972046E-2</c:v>
                </c:pt>
                <c:pt idx="2946">
                  <c:v>2.2087042272970404E-2</c:v>
                </c:pt>
                <c:pt idx="2947">
                  <c:v>2.1820942272971135E-2</c:v>
                </c:pt>
                <c:pt idx="2948">
                  <c:v>2.1936158940971208E-2</c:v>
                </c:pt>
                <c:pt idx="2949">
                  <c:v>2.1741492273971798E-2</c:v>
                </c:pt>
                <c:pt idx="2950">
                  <c:v>2.1466592273972719E-2</c:v>
                </c:pt>
                <c:pt idx="2951">
                  <c:v>2.1600125606971755E-2</c:v>
                </c:pt>
                <c:pt idx="2952">
                  <c:v>2.1100875606971027E-2</c:v>
                </c:pt>
                <c:pt idx="2953">
                  <c:v>2.1200308939973024E-2</c:v>
                </c:pt>
                <c:pt idx="2954">
                  <c:v>2.0417958939971538E-2</c:v>
                </c:pt>
                <c:pt idx="2955">
                  <c:v>2.1478375606971835E-2</c:v>
                </c:pt>
                <c:pt idx="2956">
                  <c:v>2.0778658939971419E-2</c:v>
                </c:pt>
                <c:pt idx="2957">
                  <c:v>2.0560275606972024E-2</c:v>
                </c:pt>
                <c:pt idx="2958">
                  <c:v>2.10571589409718E-2</c:v>
                </c:pt>
                <c:pt idx="2959">
                  <c:v>2.0747392273972022E-2</c:v>
                </c:pt>
                <c:pt idx="2960">
                  <c:v>2.0977775606971318E-2</c:v>
                </c:pt>
                <c:pt idx="2961">
                  <c:v>2.0521942273971729E-2</c:v>
                </c:pt>
                <c:pt idx="2962">
                  <c:v>2.0805058939970845E-2</c:v>
                </c:pt>
                <c:pt idx="2963">
                  <c:v>2.0801508939971992E-2</c:v>
                </c:pt>
                <c:pt idx="2964">
                  <c:v>2.0649058939972133E-2</c:v>
                </c:pt>
                <c:pt idx="2965">
                  <c:v>2.0792592273972656E-2</c:v>
                </c:pt>
                <c:pt idx="2966">
                  <c:v>2.0980758939972401E-2</c:v>
                </c:pt>
                <c:pt idx="2967">
                  <c:v>2.080424227297193E-2</c:v>
                </c:pt>
                <c:pt idx="2968">
                  <c:v>2.0749975606970207E-2</c:v>
                </c:pt>
                <c:pt idx="2969">
                  <c:v>2.028119227397205E-2</c:v>
                </c:pt>
                <c:pt idx="2970">
                  <c:v>2.0724192273972687E-2</c:v>
                </c:pt>
                <c:pt idx="2971">
                  <c:v>2.0130892272972357E-2</c:v>
                </c:pt>
                <c:pt idx="2972">
                  <c:v>2.0257842273970962E-2</c:v>
                </c:pt>
                <c:pt idx="2973">
                  <c:v>2.1086492272971637E-2</c:v>
                </c:pt>
                <c:pt idx="2974">
                  <c:v>2.0456792273972436E-2</c:v>
                </c:pt>
                <c:pt idx="2975">
                  <c:v>1.9920925606971875E-2</c:v>
                </c:pt>
                <c:pt idx="2976">
                  <c:v>2.0065542272970728E-2</c:v>
                </c:pt>
                <c:pt idx="2977">
                  <c:v>1.9271808940971337E-2</c:v>
                </c:pt>
                <c:pt idx="2978">
                  <c:v>1.9495508939970631E-2</c:v>
                </c:pt>
                <c:pt idx="2979">
                  <c:v>1.8954592273971539E-2</c:v>
                </c:pt>
                <c:pt idx="2980">
                  <c:v>1.9145408939972054E-2</c:v>
                </c:pt>
                <c:pt idx="2981">
                  <c:v>1.8801875606972086E-2</c:v>
                </c:pt>
                <c:pt idx="2982">
                  <c:v>1.9146442273971755E-2</c:v>
                </c:pt>
                <c:pt idx="2983">
                  <c:v>1.9226775606970815E-2</c:v>
                </c:pt>
                <c:pt idx="2984">
                  <c:v>1.902184227397228E-2</c:v>
                </c:pt>
                <c:pt idx="2985">
                  <c:v>1.9305108939971373E-2</c:v>
                </c:pt>
                <c:pt idx="2986">
                  <c:v>1.8944575606971693E-2</c:v>
                </c:pt>
                <c:pt idx="2987">
                  <c:v>1.8715675606971939E-2</c:v>
                </c:pt>
                <c:pt idx="2988">
                  <c:v>1.9174125606971938E-2</c:v>
                </c:pt>
                <c:pt idx="2989">
                  <c:v>1.9791058940971308E-2</c:v>
                </c:pt>
                <c:pt idx="2990">
                  <c:v>2.2091308939970557E-2</c:v>
                </c:pt>
                <c:pt idx="2991">
                  <c:v>2.1582025606971623E-2</c:v>
                </c:pt>
                <c:pt idx="2992">
                  <c:v>2.1618175606973079E-2</c:v>
                </c:pt>
                <c:pt idx="2993">
                  <c:v>2.1150308939971364E-2</c:v>
                </c:pt>
                <c:pt idx="2994">
                  <c:v>2.1502442273972446E-2</c:v>
                </c:pt>
                <c:pt idx="2995">
                  <c:v>2.1652075606971334E-2</c:v>
                </c:pt>
                <c:pt idx="2996">
                  <c:v>2.1863142273972326E-2</c:v>
                </c:pt>
                <c:pt idx="2997">
                  <c:v>2.155282560697145E-2</c:v>
                </c:pt>
                <c:pt idx="2998">
                  <c:v>2.2014225606972172E-2</c:v>
                </c:pt>
                <c:pt idx="2999">
                  <c:v>2.1875958939971053E-2</c:v>
                </c:pt>
                <c:pt idx="3000">
                  <c:v>2.1876008939971638E-2</c:v>
                </c:pt>
                <c:pt idx="3001">
                  <c:v>2.1772558940972499E-2</c:v>
                </c:pt>
                <c:pt idx="3002">
                  <c:v>2.0681708939971767E-2</c:v>
                </c:pt>
                <c:pt idx="3003">
                  <c:v>2.0705175606972472E-2</c:v>
                </c:pt>
                <c:pt idx="3004">
                  <c:v>2.0112725606971506E-2</c:v>
                </c:pt>
                <c:pt idx="3005">
                  <c:v>2.0270875606972251E-2</c:v>
                </c:pt>
                <c:pt idx="3006">
                  <c:v>2.0820025606971694E-2</c:v>
                </c:pt>
                <c:pt idx="3007">
                  <c:v>2.0562542273971897E-2</c:v>
                </c:pt>
                <c:pt idx="3008">
                  <c:v>2.0065308940971673E-2</c:v>
                </c:pt>
                <c:pt idx="3009">
                  <c:v>1.984189227297193E-2</c:v>
                </c:pt>
                <c:pt idx="3010">
                  <c:v>2.0334658939973306E-2</c:v>
                </c:pt>
                <c:pt idx="3011">
                  <c:v>2.0891592272973082E-2</c:v>
                </c:pt>
                <c:pt idx="3012">
                  <c:v>2.0434492273971185E-2</c:v>
                </c:pt>
                <c:pt idx="3013">
                  <c:v>2.0188608940971943E-2</c:v>
                </c:pt>
                <c:pt idx="3014">
                  <c:v>2.0279092272972289E-2</c:v>
                </c:pt>
                <c:pt idx="3015">
                  <c:v>1.9903792272972322E-2</c:v>
                </c:pt>
                <c:pt idx="3016">
                  <c:v>2.012589227297077E-2</c:v>
                </c:pt>
                <c:pt idx="3017">
                  <c:v>2.0640475606971333E-2</c:v>
                </c:pt>
                <c:pt idx="3018">
                  <c:v>2.0327658939971439E-2</c:v>
                </c:pt>
                <c:pt idx="3019">
                  <c:v>2.0297708940973248E-2</c:v>
                </c:pt>
                <c:pt idx="3020">
                  <c:v>2.0364875606972956E-2</c:v>
                </c:pt>
                <c:pt idx="3021">
                  <c:v>2.0407658939971964E-2</c:v>
                </c:pt>
                <c:pt idx="3022">
                  <c:v>2.0590742273971042E-2</c:v>
                </c:pt>
                <c:pt idx="3023">
                  <c:v>2.0895425606971753E-2</c:v>
                </c:pt>
                <c:pt idx="3024">
                  <c:v>2.0349258939971616E-2</c:v>
                </c:pt>
                <c:pt idx="3025">
                  <c:v>2.0663475606971883E-2</c:v>
                </c:pt>
                <c:pt idx="3026">
                  <c:v>2.0122608939971511E-2</c:v>
                </c:pt>
                <c:pt idx="3027">
                  <c:v>2.0208325606973145E-2</c:v>
                </c:pt>
                <c:pt idx="3028">
                  <c:v>2.071967560697139E-2</c:v>
                </c:pt>
                <c:pt idx="3029">
                  <c:v>2.0352092273971036E-2</c:v>
                </c:pt>
                <c:pt idx="3030">
                  <c:v>2.0588408940972226E-2</c:v>
                </c:pt>
                <c:pt idx="3031">
                  <c:v>2.0732308939971557E-2</c:v>
                </c:pt>
                <c:pt idx="3032">
                  <c:v>2.023845894097185E-2</c:v>
                </c:pt>
                <c:pt idx="3033">
                  <c:v>2.0225642273971257E-2</c:v>
                </c:pt>
                <c:pt idx="3034">
                  <c:v>2.0431342273971677E-2</c:v>
                </c:pt>
                <c:pt idx="3035">
                  <c:v>2.0641642273972562E-2</c:v>
                </c:pt>
                <c:pt idx="3036">
                  <c:v>2.0702425606972309E-2</c:v>
                </c:pt>
                <c:pt idx="3037">
                  <c:v>2.062879227297152E-2</c:v>
                </c:pt>
                <c:pt idx="3038">
                  <c:v>2.0367492273973366E-2</c:v>
                </c:pt>
                <c:pt idx="3039">
                  <c:v>2.0693425606970163E-2</c:v>
                </c:pt>
                <c:pt idx="3040">
                  <c:v>2.0347058939972552E-2</c:v>
                </c:pt>
                <c:pt idx="3041">
                  <c:v>2.1270492273972576E-2</c:v>
                </c:pt>
                <c:pt idx="3042">
                  <c:v>2.1111125606971794E-2</c:v>
                </c:pt>
                <c:pt idx="3043">
                  <c:v>2.0566508939972007E-2</c:v>
                </c:pt>
                <c:pt idx="3044">
                  <c:v>2.0446542272971581E-2</c:v>
                </c:pt>
                <c:pt idx="3045">
                  <c:v>2.0689392273972797E-2</c:v>
                </c:pt>
                <c:pt idx="3046">
                  <c:v>2.1012275606971255E-2</c:v>
                </c:pt>
                <c:pt idx="3047">
                  <c:v>2.078227560697108E-2</c:v>
                </c:pt>
                <c:pt idx="3048">
                  <c:v>2.0563642273972317E-2</c:v>
                </c:pt>
                <c:pt idx="3049">
                  <c:v>2.035217560697198E-2</c:v>
                </c:pt>
                <c:pt idx="3050">
                  <c:v>2.0583625606973112E-2</c:v>
                </c:pt>
                <c:pt idx="3051">
                  <c:v>2.0842342273971394E-2</c:v>
                </c:pt>
                <c:pt idx="3052">
                  <c:v>2.0380758939972023E-2</c:v>
                </c:pt>
                <c:pt idx="3053">
                  <c:v>2.0877458939971373E-2</c:v>
                </c:pt>
                <c:pt idx="3054">
                  <c:v>2.0157975606972724E-2</c:v>
                </c:pt>
                <c:pt idx="3055">
                  <c:v>2.0533092272970489E-2</c:v>
                </c:pt>
                <c:pt idx="3056">
                  <c:v>2.0542342272972004E-2</c:v>
                </c:pt>
                <c:pt idx="3057">
                  <c:v>2.0480142273971748E-2</c:v>
                </c:pt>
                <c:pt idx="3058">
                  <c:v>2.0378858939971135E-2</c:v>
                </c:pt>
                <c:pt idx="3059">
                  <c:v>2.0482692273971349E-2</c:v>
                </c:pt>
                <c:pt idx="3060">
                  <c:v>2.0765092273971032E-2</c:v>
                </c:pt>
                <c:pt idx="3061">
                  <c:v>2.0517775606972745E-2</c:v>
                </c:pt>
                <c:pt idx="3062">
                  <c:v>2.0839992273970577E-2</c:v>
                </c:pt>
                <c:pt idx="3063">
                  <c:v>2.0652575606970626E-2</c:v>
                </c:pt>
                <c:pt idx="3064">
                  <c:v>2.0555475606972774E-2</c:v>
                </c:pt>
                <c:pt idx="3065">
                  <c:v>2.0941208939972068E-2</c:v>
                </c:pt>
                <c:pt idx="3066">
                  <c:v>2.0703158939971968E-2</c:v>
                </c:pt>
                <c:pt idx="3067">
                  <c:v>2.075715893997241E-2</c:v>
                </c:pt>
                <c:pt idx="3068">
                  <c:v>2.068182560697316E-2</c:v>
                </c:pt>
                <c:pt idx="3069">
                  <c:v>2.06404089399723E-2</c:v>
                </c:pt>
                <c:pt idx="3070">
                  <c:v>2.0371675606972485E-2</c:v>
                </c:pt>
                <c:pt idx="3071">
                  <c:v>2.0458125606972001E-2</c:v>
                </c:pt>
                <c:pt idx="3072">
                  <c:v>2.06213422729715E-2</c:v>
                </c:pt>
                <c:pt idx="3073">
                  <c:v>2.072535894097214E-2</c:v>
                </c:pt>
                <c:pt idx="3074">
                  <c:v>2.0250692273972672E-2</c:v>
                </c:pt>
                <c:pt idx="3075">
                  <c:v>2.0293308939971479E-2</c:v>
                </c:pt>
                <c:pt idx="3076">
                  <c:v>2.1064025606972049E-2</c:v>
                </c:pt>
                <c:pt idx="3077">
                  <c:v>2.0522142273970513E-2</c:v>
                </c:pt>
                <c:pt idx="3078">
                  <c:v>2.0579442272972127E-2</c:v>
                </c:pt>
                <c:pt idx="3079">
                  <c:v>2.0555225606971629E-2</c:v>
                </c:pt>
                <c:pt idx="3080">
                  <c:v>2.1485875606972439E-2</c:v>
                </c:pt>
                <c:pt idx="3081">
                  <c:v>2.0458925606972468E-2</c:v>
                </c:pt>
                <c:pt idx="3082">
                  <c:v>2.0535692273970764E-2</c:v>
                </c:pt>
                <c:pt idx="3083">
                  <c:v>2.018630894097171E-2</c:v>
                </c:pt>
                <c:pt idx="3084">
                  <c:v>2.025470893997159E-2</c:v>
                </c:pt>
                <c:pt idx="3085">
                  <c:v>2.0726158939972518E-2</c:v>
                </c:pt>
                <c:pt idx="3086">
                  <c:v>2.0823408939972123E-2</c:v>
                </c:pt>
                <c:pt idx="3087">
                  <c:v>2.1285008939971629E-2</c:v>
                </c:pt>
                <c:pt idx="3088">
                  <c:v>2.0919275606971578E-2</c:v>
                </c:pt>
                <c:pt idx="3089">
                  <c:v>2.0821225606971507E-2</c:v>
                </c:pt>
                <c:pt idx="3090">
                  <c:v>2.1137925606972342E-2</c:v>
                </c:pt>
                <c:pt idx="3091">
                  <c:v>2.0901075606972054E-2</c:v>
                </c:pt>
                <c:pt idx="3092">
                  <c:v>2.1271342272971762E-2</c:v>
                </c:pt>
                <c:pt idx="3093">
                  <c:v>2.061737560697139E-2</c:v>
                </c:pt>
                <c:pt idx="3094">
                  <c:v>2.087300894097275E-2</c:v>
                </c:pt>
                <c:pt idx="3095">
                  <c:v>2.0465258940970156E-2</c:v>
                </c:pt>
                <c:pt idx="3096">
                  <c:v>2.1289675606971127E-2</c:v>
                </c:pt>
                <c:pt idx="3097">
                  <c:v>2.0837192273971607E-2</c:v>
                </c:pt>
                <c:pt idx="3098">
                  <c:v>2.0440692273972584E-2</c:v>
                </c:pt>
                <c:pt idx="3099">
                  <c:v>2.1076325606971903E-2</c:v>
                </c:pt>
                <c:pt idx="3100">
                  <c:v>2.0712925606972445E-2</c:v>
                </c:pt>
                <c:pt idx="3101">
                  <c:v>2.1042275606971896E-2</c:v>
                </c:pt>
                <c:pt idx="3102">
                  <c:v>2.0983292273971867E-2</c:v>
                </c:pt>
                <c:pt idx="3103">
                  <c:v>2.0728792273971376E-2</c:v>
                </c:pt>
                <c:pt idx="3104">
                  <c:v>2.1032875606970404E-2</c:v>
                </c:pt>
                <c:pt idx="3105">
                  <c:v>2.0770192273972012E-2</c:v>
                </c:pt>
                <c:pt idx="3106">
                  <c:v>2.0647925606971353E-2</c:v>
                </c:pt>
                <c:pt idx="3107">
                  <c:v>2.0934492273971796E-2</c:v>
                </c:pt>
                <c:pt idx="3108">
                  <c:v>2.0058475606971694E-2</c:v>
                </c:pt>
                <c:pt idx="3109">
                  <c:v>2.060924227397052E-2</c:v>
                </c:pt>
                <c:pt idx="3110">
                  <c:v>2.0440308939971598E-2</c:v>
                </c:pt>
                <c:pt idx="3111">
                  <c:v>2.0769342273972737E-2</c:v>
                </c:pt>
                <c:pt idx="3112">
                  <c:v>2.1291325606972646E-2</c:v>
                </c:pt>
                <c:pt idx="3113">
                  <c:v>2.1367492273971035E-2</c:v>
                </c:pt>
                <c:pt idx="3114">
                  <c:v>2.0880108939972143E-2</c:v>
                </c:pt>
                <c:pt idx="3115">
                  <c:v>2.0920708939972311E-2</c:v>
                </c:pt>
                <c:pt idx="3116">
                  <c:v>2.1250958939971622E-2</c:v>
                </c:pt>
                <c:pt idx="3117">
                  <c:v>2.0996508939971716E-2</c:v>
                </c:pt>
                <c:pt idx="3118">
                  <c:v>2.075909227397197E-2</c:v>
                </c:pt>
                <c:pt idx="3119">
                  <c:v>2.0635075606972177E-2</c:v>
                </c:pt>
                <c:pt idx="3120">
                  <c:v>2.1054442273971997E-2</c:v>
                </c:pt>
                <c:pt idx="3121">
                  <c:v>2.1006242272971744E-2</c:v>
                </c:pt>
                <c:pt idx="3122">
                  <c:v>2.0923058939971352E-2</c:v>
                </c:pt>
                <c:pt idx="3123">
                  <c:v>2.1118992272973071E-2</c:v>
                </c:pt>
                <c:pt idx="3124">
                  <c:v>2.0927642273971682E-2</c:v>
                </c:pt>
                <c:pt idx="3125">
                  <c:v>2.0856008940973038E-2</c:v>
                </c:pt>
                <c:pt idx="3126">
                  <c:v>2.1623808939973156E-2</c:v>
                </c:pt>
                <c:pt idx="3127">
                  <c:v>2.0509692273972459E-2</c:v>
                </c:pt>
                <c:pt idx="3128">
                  <c:v>2.0247692273971364E-2</c:v>
                </c:pt>
                <c:pt idx="3129">
                  <c:v>2.0838292272971938E-2</c:v>
                </c:pt>
                <c:pt idx="3130">
                  <c:v>2.1122542273972013E-2</c:v>
                </c:pt>
                <c:pt idx="3131">
                  <c:v>2.038152560697213E-2</c:v>
                </c:pt>
                <c:pt idx="3132">
                  <c:v>2.0449892273971738E-2</c:v>
                </c:pt>
                <c:pt idx="3133">
                  <c:v>2.1006225606971608E-2</c:v>
                </c:pt>
                <c:pt idx="3134">
                  <c:v>2.0687425606971101E-2</c:v>
                </c:pt>
                <c:pt idx="3135">
                  <c:v>2.0520708939971467E-2</c:v>
                </c:pt>
                <c:pt idx="3136">
                  <c:v>2.0034808939972205E-2</c:v>
                </c:pt>
                <c:pt idx="3137">
                  <c:v>2.0101625606971464E-2</c:v>
                </c:pt>
                <c:pt idx="3138">
                  <c:v>2.0217408939972682E-2</c:v>
                </c:pt>
                <c:pt idx="3139">
                  <c:v>2.0755675606971093E-2</c:v>
                </c:pt>
                <c:pt idx="3140">
                  <c:v>2.1024392273970773E-2</c:v>
                </c:pt>
                <c:pt idx="3141">
                  <c:v>2.0315575606972371E-2</c:v>
                </c:pt>
                <c:pt idx="3142">
                  <c:v>2.1231342273971589E-2</c:v>
                </c:pt>
                <c:pt idx="3143">
                  <c:v>2.0892592273970646E-2</c:v>
                </c:pt>
                <c:pt idx="3144">
                  <c:v>2.0973108940971909E-2</c:v>
                </c:pt>
                <c:pt idx="3145">
                  <c:v>2.0686025606972504E-2</c:v>
                </c:pt>
                <c:pt idx="3146">
                  <c:v>2.0622658940971018E-2</c:v>
                </c:pt>
                <c:pt idx="3147">
                  <c:v>2.0537825606972572E-2</c:v>
                </c:pt>
                <c:pt idx="3148">
                  <c:v>2.0613775606971953E-2</c:v>
                </c:pt>
                <c:pt idx="3149">
                  <c:v>2.0505975606971628E-2</c:v>
                </c:pt>
                <c:pt idx="3150">
                  <c:v>2.0513708939973153E-2</c:v>
                </c:pt>
                <c:pt idx="3151">
                  <c:v>2.0130225606971731E-2</c:v>
                </c:pt>
                <c:pt idx="3152">
                  <c:v>2.0668225606972325E-2</c:v>
                </c:pt>
                <c:pt idx="3153">
                  <c:v>2.0467058939971562E-2</c:v>
                </c:pt>
                <c:pt idx="3154">
                  <c:v>2.0288658939972205E-2</c:v>
                </c:pt>
                <c:pt idx="3155">
                  <c:v>1.9980858940972436E-2</c:v>
                </c:pt>
                <c:pt idx="3156">
                  <c:v>1.9835308940971498E-2</c:v>
                </c:pt>
                <c:pt idx="3157">
                  <c:v>2.0364925606971764E-2</c:v>
                </c:pt>
                <c:pt idx="3158">
                  <c:v>2.0030392273972165E-2</c:v>
                </c:pt>
                <c:pt idx="3159">
                  <c:v>2.05890922739713E-2</c:v>
                </c:pt>
                <c:pt idx="3160">
                  <c:v>2.0972558939972498E-2</c:v>
                </c:pt>
                <c:pt idx="3161">
                  <c:v>2.0732908939971463E-2</c:v>
                </c:pt>
                <c:pt idx="3162">
                  <c:v>2.0748292273971881E-2</c:v>
                </c:pt>
                <c:pt idx="3163">
                  <c:v>2.032037560697162E-2</c:v>
                </c:pt>
                <c:pt idx="3164">
                  <c:v>2.0852792272972633E-2</c:v>
                </c:pt>
                <c:pt idx="3165">
                  <c:v>2.2029308939972549E-2</c:v>
                </c:pt>
                <c:pt idx="3166">
                  <c:v>2.1764358939972507E-2</c:v>
                </c:pt>
                <c:pt idx="3167">
                  <c:v>2.1532608939971422E-2</c:v>
                </c:pt>
                <c:pt idx="3168">
                  <c:v>2.1921892273971434E-2</c:v>
                </c:pt>
                <c:pt idx="3169">
                  <c:v>2.1888208939972099E-2</c:v>
                </c:pt>
                <c:pt idx="3170">
                  <c:v>2.21677922739709E-2</c:v>
                </c:pt>
                <c:pt idx="3171">
                  <c:v>2.2204725606972599E-2</c:v>
                </c:pt>
                <c:pt idx="3172">
                  <c:v>2.2025975606970928E-2</c:v>
                </c:pt>
                <c:pt idx="3173">
                  <c:v>2.1644508939971698E-2</c:v>
                </c:pt>
                <c:pt idx="3174">
                  <c:v>2.1718708940972033E-2</c:v>
                </c:pt>
                <c:pt idx="3175">
                  <c:v>2.1339325606970473E-2</c:v>
                </c:pt>
                <c:pt idx="3176">
                  <c:v>2.1604692273971861E-2</c:v>
                </c:pt>
                <c:pt idx="3177">
                  <c:v>1.9444025606971206E-2</c:v>
                </c:pt>
                <c:pt idx="3178">
                  <c:v>1.9254325606971247E-2</c:v>
                </c:pt>
                <c:pt idx="3179">
                  <c:v>1.9174992273971438E-2</c:v>
                </c:pt>
                <c:pt idx="3180">
                  <c:v>1.9322875606972968E-2</c:v>
                </c:pt>
                <c:pt idx="3181">
                  <c:v>1.9095475606971203E-2</c:v>
                </c:pt>
                <c:pt idx="3182">
                  <c:v>1.9252475606970944E-2</c:v>
                </c:pt>
                <c:pt idx="3183">
                  <c:v>1.9360042273972124E-2</c:v>
                </c:pt>
                <c:pt idx="3184">
                  <c:v>1.9928758940971104E-2</c:v>
                </c:pt>
                <c:pt idx="3185">
                  <c:v>1.9711958939970554E-2</c:v>
                </c:pt>
                <c:pt idx="3186">
                  <c:v>1.9582975606971399E-2</c:v>
                </c:pt>
                <c:pt idx="3187">
                  <c:v>1.9453225606972137E-2</c:v>
                </c:pt>
                <c:pt idx="3188">
                  <c:v>1.9052325606971433E-2</c:v>
                </c:pt>
                <c:pt idx="3189">
                  <c:v>1.9880325606971706E-2</c:v>
                </c:pt>
                <c:pt idx="3190">
                  <c:v>2.1727275606970832E-2</c:v>
                </c:pt>
                <c:pt idx="3191">
                  <c:v>2.1417625606972447E-2</c:v>
                </c:pt>
                <c:pt idx="3192">
                  <c:v>2.1260675606971514E-2</c:v>
                </c:pt>
                <c:pt idx="3193">
                  <c:v>2.1787008940972609E-2</c:v>
                </c:pt>
                <c:pt idx="3194">
                  <c:v>2.1913075606971401E-2</c:v>
                </c:pt>
                <c:pt idx="3195">
                  <c:v>2.1763042273971391E-2</c:v>
                </c:pt>
                <c:pt idx="3196">
                  <c:v>2.1755492273971978E-2</c:v>
                </c:pt>
                <c:pt idx="3197">
                  <c:v>2.1784208939971773E-2</c:v>
                </c:pt>
                <c:pt idx="3198">
                  <c:v>2.1412125606972122E-2</c:v>
                </c:pt>
                <c:pt idx="3199">
                  <c:v>2.1844158939970694E-2</c:v>
                </c:pt>
                <c:pt idx="3200">
                  <c:v>2.1428558939970511E-2</c:v>
                </c:pt>
                <c:pt idx="3201">
                  <c:v>2.1904492272970512E-2</c:v>
                </c:pt>
                <c:pt idx="3202">
                  <c:v>2.1742908940972396E-2</c:v>
                </c:pt>
                <c:pt idx="3203">
                  <c:v>2.1630508939971517E-2</c:v>
                </c:pt>
                <c:pt idx="3204">
                  <c:v>2.1951092273971608E-2</c:v>
                </c:pt>
                <c:pt idx="3205">
                  <c:v>2.1707592272971678E-2</c:v>
                </c:pt>
                <c:pt idx="3206">
                  <c:v>2.1869925606971631E-2</c:v>
                </c:pt>
                <c:pt idx="3207">
                  <c:v>2.1588842273971377E-2</c:v>
                </c:pt>
                <c:pt idx="3208">
                  <c:v>2.1792625606972461E-2</c:v>
                </c:pt>
                <c:pt idx="3209">
                  <c:v>2.1438358939971348E-2</c:v>
                </c:pt>
                <c:pt idx="3210">
                  <c:v>2.1808108939972183E-2</c:v>
                </c:pt>
                <c:pt idx="3211">
                  <c:v>2.1546892272971331E-2</c:v>
                </c:pt>
                <c:pt idx="3212">
                  <c:v>2.1668342272971299E-2</c:v>
                </c:pt>
                <c:pt idx="3213">
                  <c:v>2.1384725606971668E-2</c:v>
                </c:pt>
                <c:pt idx="3214">
                  <c:v>2.1398058940971222E-2</c:v>
                </c:pt>
                <c:pt idx="3215">
                  <c:v>2.1633742272971969E-2</c:v>
                </c:pt>
                <c:pt idx="3216">
                  <c:v>2.1817658939970098E-2</c:v>
                </c:pt>
                <c:pt idx="3217">
                  <c:v>2.1608225606972266E-2</c:v>
                </c:pt>
                <c:pt idx="3218">
                  <c:v>2.1335192273971938E-2</c:v>
                </c:pt>
                <c:pt idx="3219">
                  <c:v>2.1798625606971524E-2</c:v>
                </c:pt>
                <c:pt idx="3220">
                  <c:v>2.2024492273973163E-2</c:v>
                </c:pt>
                <c:pt idx="3221">
                  <c:v>2.2007742272972732E-2</c:v>
                </c:pt>
                <c:pt idx="3222">
                  <c:v>2.202879227297181E-2</c:v>
                </c:pt>
                <c:pt idx="3223">
                  <c:v>2.2087208939972382E-2</c:v>
                </c:pt>
                <c:pt idx="3224">
                  <c:v>2.1567592273971738E-2</c:v>
                </c:pt>
                <c:pt idx="3225">
                  <c:v>2.1807642273972118E-2</c:v>
                </c:pt>
                <c:pt idx="3226">
                  <c:v>2.1950442273971117E-2</c:v>
                </c:pt>
                <c:pt idx="3227">
                  <c:v>2.1737392272971758E-2</c:v>
                </c:pt>
                <c:pt idx="3228">
                  <c:v>2.1532325606971693E-2</c:v>
                </c:pt>
                <c:pt idx="3229">
                  <c:v>2.1827158939972759E-2</c:v>
                </c:pt>
                <c:pt idx="3230">
                  <c:v>2.1888075606972347E-2</c:v>
                </c:pt>
                <c:pt idx="3231">
                  <c:v>2.1843525606972204E-2</c:v>
                </c:pt>
                <c:pt idx="3232">
                  <c:v>2.1977658939972923E-2</c:v>
                </c:pt>
                <c:pt idx="3233">
                  <c:v>2.1725158939970936E-2</c:v>
                </c:pt>
                <c:pt idx="3234">
                  <c:v>2.1909958939972253E-2</c:v>
                </c:pt>
                <c:pt idx="3235">
                  <c:v>2.132022560697109E-2</c:v>
                </c:pt>
                <c:pt idx="3236">
                  <c:v>2.1437608940971555E-2</c:v>
                </c:pt>
                <c:pt idx="3237">
                  <c:v>2.1592292273970838E-2</c:v>
                </c:pt>
                <c:pt idx="3238">
                  <c:v>2.1874192273971783E-2</c:v>
                </c:pt>
                <c:pt idx="3239">
                  <c:v>2.1462242273971623E-2</c:v>
                </c:pt>
                <c:pt idx="3240">
                  <c:v>2.0393008940971381E-2</c:v>
                </c:pt>
                <c:pt idx="3241">
                  <c:v>2.0565308939972195E-2</c:v>
                </c:pt>
                <c:pt idx="3242">
                  <c:v>1.9631275606972733E-2</c:v>
                </c:pt>
                <c:pt idx="3243">
                  <c:v>2.0474725606972367E-2</c:v>
                </c:pt>
                <c:pt idx="3244">
                  <c:v>2.087250893997037E-2</c:v>
                </c:pt>
                <c:pt idx="3245">
                  <c:v>2.0505325606972914E-2</c:v>
                </c:pt>
                <c:pt idx="3246">
                  <c:v>2.0043292273971926E-2</c:v>
                </c:pt>
                <c:pt idx="3247">
                  <c:v>2.0031508939972721E-2</c:v>
                </c:pt>
                <c:pt idx="3248">
                  <c:v>1.9639025606972706E-2</c:v>
                </c:pt>
                <c:pt idx="3249">
                  <c:v>2.0299658939971078E-2</c:v>
                </c:pt>
                <c:pt idx="3250">
                  <c:v>2.0334942272971258E-2</c:v>
                </c:pt>
                <c:pt idx="3251">
                  <c:v>2.0596758940972106E-2</c:v>
                </c:pt>
                <c:pt idx="3252">
                  <c:v>1.9915358940974383E-2</c:v>
                </c:pt>
                <c:pt idx="3253">
                  <c:v>2.0426008940971553E-2</c:v>
                </c:pt>
                <c:pt idx="3254">
                  <c:v>2.0521225606970429E-2</c:v>
                </c:pt>
                <c:pt idx="3255">
                  <c:v>2.0911392273971853E-2</c:v>
                </c:pt>
                <c:pt idx="3256">
                  <c:v>2.0783525606971477E-2</c:v>
                </c:pt>
                <c:pt idx="3257">
                  <c:v>2.0078575606970329E-2</c:v>
                </c:pt>
                <c:pt idx="3258">
                  <c:v>2.0845058939972884E-2</c:v>
                </c:pt>
                <c:pt idx="3259">
                  <c:v>2.0388242273972491E-2</c:v>
                </c:pt>
                <c:pt idx="3260">
                  <c:v>2.0511425606973145E-2</c:v>
                </c:pt>
                <c:pt idx="3261">
                  <c:v>2.0482308940972228E-2</c:v>
                </c:pt>
                <c:pt idx="3262">
                  <c:v>2.0521575606970967E-2</c:v>
                </c:pt>
                <c:pt idx="3263">
                  <c:v>2.0526375606971993E-2</c:v>
                </c:pt>
                <c:pt idx="3264">
                  <c:v>2.0274625606971665E-2</c:v>
                </c:pt>
                <c:pt idx="3265">
                  <c:v>1.9938158939972507E-2</c:v>
                </c:pt>
                <c:pt idx="3266">
                  <c:v>2.0038658939972788E-2</c:v>
                </c:pt>
                <c:pt idx="3267">
                  <c:v>2.0191925606971563E-2</c:v>
                </c:pt>
                <c:pt idx="3268">
                  <c:v>2.003220893997202E-2</c:v>
                </c:pt>
                <c:pt idx="3269">
                  <c:v>1.99670922739714E-2</c:v>
                </c:pt>
                <c:pt idx="3270">
                  <c:v>2.0727325606971971E-2</c:v>
                </c:pt>
                <c:pt idx="3271">
                  <c:v>2.0047275606970484E-2</c:v>
                </c:pt>
                <c:pt idx="3272">
                  <c:v>2.0499608939971804E-2</c:v>
                </c:pt>
                <c:pt idx="3273">
                  <c:v>2.0635142273971209E-2</c:v>
                </c:pt>
                <c:pt idx="3274">
                  <c:v>2.0215692273970444E-2</c:v>
                </c:pt>
                <c:pt idx="3275">
                  <c:v>2.0513592273971849E-2</c:v>
                </c:pt>
                <c:pt idx="3276">
                  <c:v>2.0301092272971812E-2</c:v>
                </c:pt>
                <c:pt idx="3277">
                  <c:v>2.0349242273971481E-2</c:v>
                </c:pt>
                <c:pt idx="3278">
                  <c:v>2.058677560697262E-2</c:v>
                </c:pt>
                <c:pt idx="3279">
                  <c:v>2.0449075606972823E-2</c:v>
                </c:pt>
                <c:pt idx="3280">
                  <c:v>2.0017358940972653E-2</c:v>
                </c:pt>
                <c:pt idx="3281">
                  <c:v>2.0441192273971322E-2</c:v>
                </c:pt>
                <c:pt idx="3282">
                  <c:v>2.0306775606972562E-2</c:v>
                </c:pt>
                <c:pt idx="3283">
                  <c:v>2.0519208939971702E-2</c:v>
                </c:pt>
                <c:pt idx="3284">
                  <c:v>2.0000158939970515E-2</c:v>
                </c:pt>
                <c:pt idx="3285">
                  <c:v>2.0532858940971434E-2</c:v>
                </c:pt>
                <c:pt idx="3286">
                  <c:v>2.111875893997215E-2</c:v>
                </c:pt>
                <c:pt idx="3287">
                  <c:v>2.0539742273970131E-2</c:v>
                </c:pt>
                <c:pt idx="3288">
                  <c:v>2.0387808939970921E-2</c:v>
                </c:pt>
                <c:pt idx="3289">
                  <c:v>2.0696625606972031E-2</c:v>
                </c:pt>
                <c:pt idx="3290">
                  <c:v>2.0343375606972171E-2</c:v>
                </c:pt>
                <c:pt idx="3291">
                  <c:v>2.1061592273972064E-2</c:v>
                </c:pt>
                <c:pt idx="3292">
                  <c:v>2.0821942273971029E-2</c:v>
                </c:pt>
                <c:pt idx="3293">
                  <c:v>2.0556508939972386E-2</c:v>
                </c:pt>
                <c:pt idx="3294">
                  <c:v>2.0140092273971601E-2</c:v>
                </c:pt>
                <c:pt idx="3295">
                  <c:v>2.0831075606971151E-2</c:v>
                </c:pt>
                <c:pt idx="3296">
                  <c:v>1.9922575606971617E-2</c:v>
                </c:pt>
                <c:pt idx="3297">
                  <c:v>2.0135408939971879E-2</c:v>
                </c:pt>
                <c:pt idx="3298">
                  <c:v>2.0104508939973155E-2</c:v>
                </c:pt>
                <c:pt idx="3299">
                  <c:v>2.0229775606971569E-2</c:v>
                </c:pt>
                <c:pt idx="3300">
                  <c:v>2.0365158940972773E-2</c:v>
                </c:pt>
                <c:pt idx="3301">
                  <c:v>2.0383342272970208E-2</c:v>
                </c:pt>
                <c:pt idx="3302">
                  <c:v>2.0573592272971265E-2</c:v>
                </c:pt>
                <c:pt idx="3303">
                  <c:v>1.9972908939971813E-2</c:v>
                </c:pt>
                <c:pt idx="3304">
                  <c:v>2.0533892273971045E-2</c:v>
                </c:pt>
                <c:pt idx="3305">
                  <c:v>2.0032192272971795E-2</c:v>
                </c:pt>
                <c:pt idx="3306">
                  <c:v>2.0073242273970206E-2</c:v>
                </c:pt>
                <c:pt idx="3307">
                  <c:v>2.0150275606971559E-2</c:v>
                </c:pt>
                <c:pt idx="3308">
                  <c:v>2.010487560697214E-2</c:v>
                </c:pt>
                <c:pt idx="3309">
                  <c:v>1.9807242272972016E-2</c:v>
                </c:pt>
                <c:pt idx="3310">
                  <c:v>1.9953892273971686E-2</c:v>
                </c:pt>
                <c:pt idx="3311">
                  <c:v>2.0018342272971591E-2</c:v>
                </c:pt>
                <c:pt idx="3312">
                  <c:v>1.9838675606971702E-2</c:v>
                </c:pt>
                <c:pt idx="3313">
                  <c:v>2.0011675606971903E-2</c:v>
                </c:pt>
                <c:pt idx="3314">
                  <c:v>1.9928658939971623E-2</c:v>
                </c:pt>
                <c:pt idx="3315">
                  <c:v>1.9571658940972438E-2</c:v>
                </c:pt>
                <c:pt idx="3316">
                  <c:v>1.9740392272970621E-2</c:v>
                </c:pt>
                <c:pt idx="3317">
                  <c:v>1.9293158939972056E-2</c:v>
                </c:pt>
                <c:pt idx="3318">
                  <c:v>1.9444708940972145E-2</c:v>
                </c:pt>
                <c:pt idx="3319">
                  <c:v>2.0120608939971231E-2</c:v>
                </c:pt>
                <c:pt idx="3320">
                  <c:v>1.9660875606970475E-2</c:v>
                </c:pt>
                <c:pt idx="3321">
                  <c:v>1.9380142273972535E-2</c:v>
                </c:pt>
                <c:pt idx="3322">
                  <c:v>1.9850525606971627E-2</c:v>
                </c:pt>
                <c:pt idx="3323">
                  <c:v>1.9945658940971424E-2</c:v>
                </c:pt>
                <c:pt idx="3324">
                  <c:v>2.0106842272971971E-2</c:v>
                </c:pt>
                <c:pt idx="3325">
                  <c:v>2.0232842273971909E-2</c:v>
                </c:pt>
                <c:pt idx="3326">
                  <c:v>1.9635875606973198E-2</c:v>
                </c:pt>
                <c:pt idx="3327">
                  <c:v>1.9773375606970657E-2</c:v>
                </c:pt>
                <c:pt idx="3328">
                  <c:v>2.0265758939971047E-2</c:v>
                </c:pt>
                <c:pt idx="3329">
                  <c:v>2.0097242273971784E-2</c:v>
                </c:pt>
                <c:pt idx="3330">
                  <c:v>2.0161142273972456E-2</c:v>
                </c:pt>
                <c:pt idx="3331">
                  <c:v>1.9850358939971426E-2</c:v>
                </c:pt>
                <c:pt idx="3332">
                  <c:v>1.9787775606971959E-2</c:v>
                </c:pt>
                <c:pt idx="3333">
                  <c:v>2.0282158939970853E-2</c:v>
                </c:pt>
                <c:pt idx="3334">
                  <c:v>2.0008458939971586E-2</c:v>
                </c:pt>
                <c:pt idx="3335">
                  <c:v>2.0108975606972092E-2</c:v>
                </c:pt>
                <c:pt idx="3336">
                  <c:v>1.9957725606972045E-2</c:v>
                </c:pt>
                <c:pt idx="3337">
                  <c:v>1.9978225606971801E-2</c:v>
                </c:pt>
                <c:pt idx="3338">
                  <c:v>2.0500642273971505E-2</c:v>
                </c:pt>
                <c:pt idx="3339">
                  <c:v>1.989049227297144E-2</c:v>
                </c:pt>
                <c:pt idx="3340">
                  <c:v>1.8258058939972767E-2</c:v>
                </c:pt>
                <c:pt idx="3341">
                  <c:v>1.8777692273971948E-2</c:v>
                </c:pt>
                <c:pt idx="3342">
                  <c:v>1.8297142273971258E-2</c:v>
                </c:pt>
                <c:pt idx="3343">
                  <c:v>1.823422560697139E-2</c:v>
                </c:pt>
                <c:pt idx="3344">
                  <c:v>1.813199227297211E-2</c:v>
                </c:pt>
                <c:pt idx="3345">
                  <c:v>1.8827592273972439E-2</c:v>
                </c:pt>
                <c:pt idx="3346">
                  <c:v>1.8986592273972459E-2</c:v>
                </c:pt>
                <c:pt idx="3347">
                  <c:v>1.8948375606971692E-2</c:v>
                </c:pt>
                <c:pt idx="3348">
                  <c:v>1.8529958940972403E-2</c:v>
                </c:pt>
                <c:pt idx="3349">
                  <c:v>1.878482560697179E-2</c:v>
                </c:pt>
                <c:pt idx="3350">
                  <c:v>1.839980893997193E-2</c:v>
                </c:pt>
                <c:pt idx="3351">
                  <c:v>1.925444227397264E-2</c:v>
                </c:pt>
                <c:pt idx="3352">
                  <c:v>1.8674858939972762E-2</c:v>
                </c:pt>
                <c:pt idx="3353">
                  <c:v>1.8685575606971906E-2</c:v>
                </c:pt>
                <c:pt idx="3354">
                  <c:v>1.903474227397204E-2</c:v>
                </c:pt>
                <c:pt idx="3355">
                  <c:v>1.917880894097166E-2</c:v>
                </c:pt>
                <c:pt idx="3356">
                  <c:v>1.9375108940972365E-2</c:v>
                </c:pt>
                <c:pt idx="3357">
                  <c:v>1.9051458940972023E-2</c:v>
                </c:pt>
                <c:pt idx="3358">
                  <c:v>1.9175592273971344E-2</c:v>
                </c:pt>
                <c:pt idx="3359">
                  <c:v>1.8745392272972762E-2</c:v>
                </c:pt>
                <c:pt idx="3360">
                  <c:v>1.9280758940971122E-2</c:v>
                </c:pt>
                <c:pt idx="3361">
                  <c:v>1.9272642272972075E-2</c:v>
                </c:pt>
                <c:pt idx="3362">
                  <c:v>1.9216258939972232E-2</c:v>
                </c:pt>
                <c:pt idx="3363">
                  <c:v>1.9375042272971467E-2</c:v>
                </c:pt>
                <c:pt idx="3364">
                  <c:v>1.8893642273971591E-2</c:v>
                </c:pt>
                <c:pt idx="3365">
                  <c:v>1.8742525606973072E-2</c:v>
                </c:pt>
                <c:pt idx="3366">
                  <c:v>1.8761408940971759E-2</c:v>
                </c:pt>
                <c:pt idx="3367">
                  <c:v>1.863220893997173E-2</c:v>
                </c:pt>
                <c:pt idx="3368">
                  <c:v>1.8605758939973495E-2</c:v>
                </c:pt>
                <c:pt idx="3369">
                  <c:v>1.9301775606971529E-2</c:v>
                </c:pt>
                <c:pt idx="3370">
                  <c:v>1.9167925606972315E-2</c:v>
                </c:pt>
                <c:pt idx="3371">
                  <c:v>1.9064442273970951E-2</c:v>
                </c:pt>
                <c:pt idx="3372">
                  <c:v>1.8773908939972085E-2</c:v>
                </c:pt>
                <c:pt idx="3373">
                  <c:v>1.9121075606971939E-2</c:v>
                </c:pt>
                <c:pt idx="3374">
                  <c:v>1.9629292273972677E-2</c:v>
                </c:pt>
                <c:pt idx="3375">
                  <c:v>1.9869942273971188E-2</c:v>
                </c:pt>
                <c:pt idx="3376">
                  <c:v>1.9664108939970927E-2</c:v>
                </c:pt>
                <c:pt idx="3377">
                  <c:v>2.0359625606972E-2</c:v>
                </c:pt>
                <c:pt idx="3378">
                  <c:v>2.0584458939972163E-2</c:v>
                </c:pt>
                <c:pt idx="3379">
                  <c:v>2.0831942272972338E-2</c:v>
                </c:pt>
                <c:pt idx="3380">
                  <c:v>2.0880258940972209E-2</c:v>
                </c:pt>
                <c:pt idx="3381">
                  <c:v>2.053504227397205E-2</c:v>
                </c:pt>
                <c:pt idx="3382">
                  <c:v>2.0806725606972588E-2</c:v>
                </c:pt>
                <c:pt idx="3383">
                  <c:v>2.0562692272971785E-2</c:v>
                </c:pt>
                <c:pt idx="3384">
                  <c:v>2.0526592273971002E-2</c:v>
                </c:pt>
                <c:pt idx="3385">
                  <c:v>2.0358008940972706E-2</c:v>
                </c:pt>
                <c:pt idx="3386">
                  <c:v>2.0340708940973042E-2</c:v>
                </c:pt>
                <c:pt idx="3387">
                  <c:v>2.0757008939972434E-2</c:v>
                </c:pt>
                <c:pt idx="3388">
                  <c:v>2.1005925606971655E-2</c:v>
                </c:pt>
                <c:pt idx="3389">
                  <c:v>2.0326325606971875E-2</c:v>
                </c:pt>
                <c:pt idx="3390">
                  <c:v>2.0526708939972306E-2</c:v>
                </c:pt>
                <c:pt idx="3391">
                  <c:v>2.073370893997193E-2</c:v>
                </c:pt>
                <c:pt idx="3392">
                  <c:v>2.0114408939971608E-2</c:v>
                </c:pt>
                <c:pt idx="3393">
                  <c:v>2.0004742273970845E-2</c:v>
                </c:pt>
                <c:pt idx="3394">
                  <c:v>1.9823575606971101E-2</c:v>
                </c:pt>
                <c:pt idx="3395">
                  <c:v>2.0196208940971939E-2</c:v>
                </c:pt>
                <c:pt idx="3396">
                  <c:v>1.9771125606971009E-2</c:v>
                </c:pt>
                <c:pt idx="3397">
                  <c:v>2.0293192273971951E-2</c:v>
                </c:pt>
                <c:pt idx="3398">
                  <c:v>2.0179625606971709E-2</c:v>
                </c:pt>
                <c:pt idx="3399">
                  <c:v>1.9999142272972815E-2</c:v>
                </c:pt>
                <c:pt idx="3400">
                  <c:v>1.9644225606971301E-2</c:v>
                </c:pt>
                <c:pt idx="3401">
                  <c:v>2.0067825606970825E-2</c:v>
                </c:pt>
                <c:pt idx="3402">
                  <c:v>2.0598392273971623E-2</c:v>
                </c:pt>
                <c:pt idx="3403">
                  <c:v>2.0308275606972327E-2</c:v>
                </c:pt>
                <c:pt idx="3404">
                  <c:v>2.0215292272972786E-2</c:v>
                </c:pt>
                <c:pt idx="3405">
                  <c:v>2.013095893997139E-2</c:v>
                </c:pt>
                <c:pt idx="3406">
                  <c:v>2.0595492272971395E-2</c:v>
                </c:pt>
                <c:pt idx="3407">
                  <c:v>2.006107560697188E-2</c:v>
                </c:pt>
                <c:pt idx="3408">
                  <c:v>2.0246325606973127E-2</c:v>
                </c:pt>
                <c:pt idx="3409">
                  <c:v>2.0266342273970818E-2</c:v>
                </c:pt>
                <c:pt idx="3410">
                  <c:v>1.9996425606971326E-2</c:v>
                </c:pt>
                <c:pt idx="3411">
                  <c:v>2.0345958940972221E-2</c:v>
                </c:pt>
                <c:pt idx="3412">
                  <c:v>2.011580894097207E-2</c:v>
                </c:pt>
                <c:pt idx="3413">
                  <c:v>1.9967508940972746E-2</c:v>
                </c:pt>
                <c:pt idx="3414">
                  <c:v>2.0037492273971648E-2</c:v>
                </c:pt>
                <c:pt idx="3415">
                  <c:v>2.0512825606971742E-2</c:v>
                </c:pt>
                <c:pt idx="3416">
                  <c:v>2.0262108939972802E-2</c:v>
                </c:pt>
                <c:pt idx="3417">
                  <c:v>2.0332658940971339E-2</c:v>
                </c:pt>
                <c:pt idx="3418">
                  <c:v>2.043280893997277E-2</c:v>
                </c:pt>
                <c:pt idx="3419">
                  <c:v>1.982740893997146E-2</c:v>
                </c:pt>
                <c:pt idx="3420">
                  <c:v>2.0003008940970159E-2</c:v>
                </c:pt>
                <c:pt idx="3421">
                  <c:v>1.9925425606972948E-2</c:v>
                </c:pt>
                <c:pt idx="3422">
                  <c:v>2.018785894097206E-2</c:v>
                </c:pt>
                <c:pt idx="3423">
                  <c:v>2.0260925606971437E-2</c:v>
                </c:pt>
                <c:pt idx="3424">
                  <c:v>1.9628292273971649E-2</c:v>
                </c:pt>
                <c:pt idx="3425">
                  <c:v>2.0057242273971522E-2</c:v>
                </c:pt>
                <c:pt idx="3426">
                  <c:v>1.9850525606971627E-2</c:v>
                </c:pt>
                <c:pt idx="3427">
                  <c:v>2.0053708939971028E-2</c:v>
                </c:pt>
                <c:pt idx="3428">
                  <c:v>1.9941542273971248E-2</c:v>
                </c:pt>
                <c:pt idx="3429">
                  <c:v>2.0209942272970662E-2</c:v>
                </c:pt>
                <c:pt idx="3430">
                  <c:v>2.0375942273972637E-2</c:v>
                </c:pt>
                <c:pt idx="3431">
                  <c:v>2.01153922739725E-2</c:v>
                </c:pt>
                <c:pt idx="3432">
                  <c:v>2.0264408939971258E-2</c:v>
                </c:pt>
                <c:pt idx="3433">
                  <c:v>2.019545894097028E-2</c:v>
                </c:pt>
                <c:pt idx="3434">
                  <c:v>2.0292275606971867E-2</c:v>
                </c:pt>
                <c:pt idx="3435">
                  <c:v>1.9447942272972508E-2</c:v>
                </c:pt>
                <c:pt idx="3436">
                  <c:v>2.0027908940973373E-2</c:v>
                </c:pt>
                <c:pt idx="3437">
                  <c:v>2.0619392272973582E-2</c:v>
                </c:pt>
                <c:pt idx="3438">
                  <c:v>2.0104108940970346E-2</c:v>
                </c:pt>
                <c:pt idx="3439">
                  <c:v>2.0017092273971283E-2</c:v>
                </c:pt>
                <c:pt idx="3440">
                  <c:v>2.0038425606970091E-2</c:v>
                </c:pt>
                <c:pt idx="3441">
                  <c:v>1.9370158939971273E-2</c:v>
                </c:pt>
                <c:pt idx="3442">
                  <c:v>1.9820008940970336E-2</c:v>
                </c:pt>
                <c:pt idx="3443">
                  <c:v>1.9561225606971246E-2</c:v>
                </c:pt>
                <c:pt idx="3444">
                  <c:v>1.9839358940970865E-2</c:v>
                </c:pt>
                <c:pt idx="3445">
                  <c:v>2.0333425606971357E-2</c:v>
                </c:pt>
                <c:pt idx="3446">
                  <c:v>1.9972792273972285E-2</c:v>
                </c:pt>
                <c:pt idx="3447">
                  <c:v>1.9933842273971859E-2</c:v>
                </c:pt>
                <c:pt idx="3448">
                  <c:v>2.038859227297294E-2</c:v>
                </c:pt>
                <c:pt idx="3449">
                  <c:v>2.0319642273971962E-2</c:v>
                </c:pt>
                <c:pt idx="3450">
                  <c:v>2.0414242273970797E-2</c:v>
                </c:pt>
                <c:pt idx="3451">
                  <c:v>2.0564825606970129E-2</c:v>
                </c:pt>
                <c:pt idx="3452">
                  <c:v>2.0079558939972909E-2</c:v>
                </c:pt>
                <c:pt idx="3453">
                  <c:v>2.0214675606970968E-2</c:v>
                </c:pt>
                <c:pt idx="3454">
                  <c:v>2.0369942273971799E-2</c:v>
                </c:pt>
                <c:pt idx="3455">
                  <c:v>2.0042142273972698E-2</c:v>
                </c:pt>
                <c:pt idx="3456">
                  <c:v>2.0010208939970721E-2</c:v>
                </c:pt>
                <c:pt idx="3457">
                  <c:v>2.0416592272973301E-2</c:v>
                </c:pt>
                <c:pt idx="3458">
                  <c:v>2.0989675606971826E-2</c:v>
                </c:pt>
                <c:pt idx="3459">
                  <c:v>2.0946392272970439E-2</c:v>
                </c:pt>
                <c:pt idx="3460">
                  <c:v>2.0226625606970285E-2</c:v>
                </c:pt>
                <c:pt idx="3461">
                  <c:v>2.0504742273971456E-2</c:v>
                </c:pt>
                <c:pt idx="3462">
                  <c:v>2.0400008939971383E-2</c:v>
                </c:pt>
                <c:pt idx="3463">
                  <c:v>2.0290142273971835E-2</c:v>
                </c:pt>
                <c:pt idx="3464">
                  <c:v>2.0496958939971034E-2</c:v>
                </c:pt>
                <c:pt idx="3465">
                  <c:v>2.0550425606972379E-2</c:v>
                </c:pt>
                <c:pt idx="3466">
                  <c:v>2.082939227297096E-2</c:v>
                </c:pt>
                <c:pt idx="3467">
                  <c:v>2.1069725606972935E-2</c:v>
                </c:pt>
                <c:pt idx="3468">
                  <c:v>2.0663958939970396E-2</c:v>
                </c:pt>
                <c:pt idx="3469">
                  <c:v>2.0327058939971533E-2</c:v>
                </c:pt>
                <c:pt idx="3470">
                  <c:v>2.1310492273971061E-2</c:v>
                </c:pt>
                <c:pt idx="3471">
                  <c:v>2.1446892273971653E-2</c:v>
                </c:pt>
                <c:pt idx="3472">
                  <c:v>2.1031875606972929E-2</c:v>
                </c:pt>
                <c:pt idx="3473">
                  <c:v>2.0550308939970986E-2</c:v>
                </c:pt>
                <c:pt idx="3474">
                  <c:v>2.0836342273970555E-2</c:v>
                </c:pt>
                <c:pt idx="3475">
                  <c:v>2.0901308939972975E-2</c:v>
                </c:pt>
                <c:pt idx="3476">
                  <c:v>2.0534108939971742E-2</c:v>
                </c:pt>
                <c:pt idx="3477">
                  <c:v>2.0619125606972301E-2</c:v>
                </c:pt>
                <c:pt idx="3478">
                  <c:v>2.0898942272971933E-2</c:v>
                </c:pt>
                <c:pt idx="3479">
                  <c:v>2.0794642272971654E-2</c:v>
                </c:pt>
                <c:pt idx="3480">
                  <c:v>1.996360893997149E-2</c:v>
                </c:pt>
                <c:pt idx="3481">
                  <c:v>2.0618092273972689E-2</c:v>
                </c:pt>
                <c:pt idx="3482">
                  <c:v>2.0636308939970573E-2</c:v>
                </c:pt>
                <c:pt idx="3483">
                  <c:v>2.0100825606972773E-2</c:v>
                </c:pt>
                <c:pt idx="3484">
                  <c:v>2.0864325606970692E-2</c:v>
                </c:pt>
                <c:pt idx="3485">
                  <c:v>2.0835325606971079E-2</c:v>
                </c:pt>
                <c:pt idx="3486">
                  <c:v>2.010415894097093E-2</c:v>
                </c:pt>
                <c:pt idx="3487">
                  <c:v>2.0412942272971503E-2</c:v>
                </c:pt>
                <c:pt idx="3488">
                  <c:v>2.0511008940971888E-2</c:v>
                </c:pt>
                <c:pt idx="3489">
                  <c:v>2.040447560697032E-2</c:v>
                </c:pt>
                <c:pt idx="3490">
                  <c:v>2.0043958939970775E-2</c:v>
                </c:pt>
                <c:pt idx="3491">
                  <c:v>2.0874708939971211E-2</c:v>
                </c:pt>
                <c:pt idx="3492">
                  <c:v>2.0683942272972967E-2</c:v>
                </c:pt>
                <c:pt idx="3493">
                  <c:v>1.9868708939970926E-2</c:v>
                </c:pt>
                <c:pt idx="3494">
                  <c:v>2.0571642273971659E-2</c:v>
                </c:pt>
                <c:pt idx="3495">
                  <c:v>2.0144025606971351E-2</c:v>
                </c:pt>
                <c:pt idx="3496">
                  <c:v>2.037622560697059E-2</c:v>
                </c:pt>
                <c:pt idx="3497">
                  <c:v>2.1113708939971755E-2</c:v>
                </c:pt>
                <c:pt idx="3498">
                  <c:v>2.0248425606971023E-2</c:v>
                </c:pt>
                <c:pt idx="3499">
                  <c:v>2.0142258939971992E-2</c:v>
                </c:pt>
                <c:pt idx="3500">
                  <c:v>1.9994092273972509E-2</c:v>
                </c:pt>
                <c:pt idx="3501">
                  <c:v>2.0096575606972845E-2</c:v>
                </c:pt>
                <c:pt idx="3502">
                  <c:v>2.0414175606971764E-2</c:v>
                </c:pt>
                <c:pt idx="3503">
                  <c:v>2.0308875606970457E-2</c:v>
                </c:pt>
                <c:pt idx="3504">
                  <c:v>2.0053875606971229E-2</c:v>
                </c:pt>
                <c:pt idx="3505">
                  <c:v>2.0184875606972665E-2</c:v>
                </c:pt>
                <c:pt idx="3506">
                  <c:v>2.036379227397276E-2</c:v>
                </c:pt>
                <c:pt idx="3507">
                  <c:v>2.0452008939971546E-2</c:v>
                </c:pt>
                <c:pt idx="3508">
                  <c:v>2.0179625606971709E-2</c:v>
                </c:pt>
                <c:pt idx="3509">
                  <c:v>2.0612358939971355E-2</c:v>
                </c:pt>
                <c:pt idx="3510">
                  <c:v>2.0053575606971276E-2</c:v>
                </c:pt>
                <c:pt idx="3511">
                  <c:v>1.9984658939970569E-2</c:v>
                </c:pt>
                <c:pt idx="3512">
                  <c:v>2.0384158939972676E-2</c:v>
                </c:pt>
                <c:pt idx="3513">
                  <c:v>2.085635893997171E-2</c:v>
                </c:pt>
                <c:pt idx="3514">
                  <c:v>2.0327525606971687E-2</c:v>
                </c:pt>
                <c:pt idx="3515">
                  <c:v>1.9898458939972198E-2</c:v>
                </c:pt>
                <c:pt idx="3516">
                  <c:v>2.0051092273970707E-2</c:v>
                </c:pt>
                <c:pt idx="3517">
                  <c:v>1.9962792272970799E-2</c:v>
                </c:pt>
                <c:pt idx="3518">
                  <c:v>1.9994075606972285E-2</c:v>
                </c:pt>
                <c:pt idx="3519">
                  <c:v>1.9534258940972361E-2</c:v>
                </c:pt>
                <c:pt idx="3520">
                  <c:v>1.9834458940970447E-2</c:v>
                </c:pt>
                <c:pt idx="3521">
                  <c:v>1.9844042273972275E-2</c:v>
                </c:pt>
                <c:pt idx="3522">
                  <c:v>2.0317008939971327E-2</c:v>
                </c:pt>
                <c:pt idx="3523">
                  <c:v>2.0756708940972569E-2</c:v>
                </c:pt>
                <c:pt idx="3524">
                  <c:v>1.9757008939971211E-2</c:v>
                </c:pt>
                <c:pt idx="3525">
                  <c:v>1.958749227397092E-2</c:v>
                </c:pt>
                <c:pt idx="3526">
                  <c:v>2.0500442272972631E-2</c:v>
                </c:pt>
                <c:pt idx="3527">
                  <c:v>1.9796992272971249E-2</c:v>
                </c:pt>
                <c:pt idx="3528">
                  <c:v>1.9818475606971898E-2</c:v>
                </c:pt>
                <c:pt idx="3529">
                  <c:v>1.9719342273971631E-2</c:v>
                </c:pt>
                <c:pt idx="3530">
                  <c:v>1.994954227397059E-2</c:v>
                </c:pt>
                <c:pt idx="3531">
                  <c:v>2.0202792273970684E-2</c:v>
                </c:pt>
                <c:pt idx="3532">
                  <c:v>2.0294475606970931E-2</c:v>
                </c:pt>
                <c:pt idx="3533">
                  <c:v>2.0385908940971899E-2</c:v>
                </c:pt>
                <c:pt idx="3534">
                  <c:v>2.0613375606972607E-2</c:v>
                </c:pt>
                <c:pt idx="3535">
                  <c:v>2.0640575606970725E-2</c:v>
                </c:pt>
                <c:pt idx="3536">
                  <c:v>2.0267975606972112E-2</c:v>
                </c:pt>
                <c:pt idx="3537">
                  <c:v>2.0182492273971488E-2</c:v>
                </c:pt>
                <c:pt idx="3538">
                  <c:v>2.0306908939972314E-2</c:v>
                </c:pt>
                <c:pt idx="3539">
                  <c:v>2.0040742273972324E-2</c:v>
                </c:pt>
                <c:pt idx="3540">
                  <c:v>2.0398508940971706E-2</c:v>
                </c:pt>
                <c:pt idx="3541">
                  <c:v>2.0190592272971909E-2</c:v>
                </c:pt>
                <c:pt idx="3542">
                  <c:v>2.1201908940972271E-2</c:v>
                </c:pt>
                <c:pt idx="3543">
                  <c:v>1.973887560697072E-2</c:v>
                </c:pt>
                <c:pt idx="3544">
                  <c:v>2.0703658939972482E-2</c:v>
                </c:pt>
                <c:pt idx="3545">
                  <c:v>2.0396942273971132E-2</c:v>
                </c:pt>
                <c:pt idx="3546">
                  <c:v>1.9926658940971433E-2</c:v>
                </c:pt>
                <c:pt idx="3547">
                  <c:v>2.0645625606972896E-2</c:v>
                </c:pt>
                <c:pt idx="3548">
                  <c:v>2.0958275606972589E-2</c:v>
                </c:pt>
                <c:pt idx="3549">
                  <c:v>2.006524227397264E-2</c:v>
                </c:pt>
                <c:pt idx="3550">
                  <c:v>1.9944742272973028E-2</c:v>
                </c:pt>
                <c:pt idx="3551">
                  <c:v>2.0035558939972088E-2</c:v>
                </c:pt>
                <c:pt idx="3552">
                  <c:v>2.0228192273970859E-2</c:v>
                </c:pt>
                <c:pt idx="3553">
                  <c:v>2.0408158940972566E-2</c:v>
                </c:pt>
                <c:pt idx="3554">
                  <c:v>1.9824892273972307E-2</c:v>
                </c:pt>
                <c:pt idx="3555">
                  <c:v>1.9958258939972918E-2</c:v>
                </c:pt>
                <c:pt idx="3556">
                  <c:v>2.002099227397245E-2</c:v>
                </c:pt>
                <c:pt idx="3557">
                  <c:v>1.980960894097137E-2</c:v>
                </c:pt>
                <c:pt idx="3558">
                  <c:v>1.9777858939971506E-2</c:v>
                </c:pt>
                <c:pt idx="3559">
                  <c:v>2.086090894097168E-2</c:v>
                </c:pt>
                <c:pt idx="3560">
                  <c:v>2.098317560697225E-2</c:v>
                </c:pt>
                <c:pt idx="3561">
                  <c:v>2.0302108939971288E-2</c:v>
                </c:pt>
                <c:pt idx="3562">
                  <c:v>1.9990008939972694E-2</c:v>
                </c:pt>
                <c:pt idx="3563">
                  <c:v>2.0016708940972162E-2</c:v>
                </c:pt>
                <c:pt idx="3564">
                  <c:v>1.9847458939971287E-2</c:v>
                </c:pt>
                <c:pt idx="3565">
                  <c:v>1.9729442273972421E-2</c:v>
                </c:pt>
                <c:pt idx="3566">
                  <c:v>2.033200893997076E-2</c:v>
                </c:pt>
                <c:pt idx="3567">
                  <c:v>1.9729575606972173E-2</c:v>
                </c:pt>
                <c:pt idx="3568">
                  <c:v>1.9813058940972607E-2</c:v>
                </c:pt>
                <c:pt idx="3569">
                  <c:v>2.0336208940971968E-2</c:v>
                </c:pt>
                <c:pt idx="3570">
                  <c:v>2.037300893997205E-2</c:v>
                </c:pt>
                <c:pt idx="3571">
                  <c:v>2.0316275606971669E-2</c:v>
                </c:pt>
                <c:pt idx="3572">
                  <c:v>2.052297560697134E-2</c:v>
                </c:pt>
                <c:pt idx="3573">
                  <c:v>2.0569975606971692E-2</c:v>
                </c:pt>
                <c:pt idx="3574">
                  <c:v>1.9984125606971472E-2</c:v>
                </c:pt>
                <c:pt idx="3575">
                  <c:v>2.0268192273972897E-2</c:v>
                </c:pt>
                <c:pt idx="3576">
                  <c:v>2.0421458939971583E-2</c:v>
                </c:pt>
                <c:pt idx="3577">
                  <c:v>2.0177058939971883E-2</c:v>
                </c:pt>
                <c:pt idx="3578">
                  <c:v>2.0077375606972293E-2</c:v>
                </c:pt>
                <c:pt idx="3579">
                  <c:v>2.0401542273971597E-2</c:v>
                </c:pt>
                <c:pt idx="3580">
                  <c:v>2.0136942273972093E-2</c:v>
                </c:pt>
                <c:pt idx="3581">
                  <c:v>1.9997375606969993E-2</c:v>
                </c:pt>
                <c:pt idx="3582">
                  <c:v>2.0451658940971097E-2</c:v>
                </c:pt>
                <c:pt idx="3583">
                  <c:v>1.9982258940972809E-2</c:v>
                </c:pt>
                <c:pt idx="3584">
                  <c:v>2.0283292273971722E-2</c:v>
                </c:pt>
                <c:pt idx="3585">
                  <c:v>2.0235958939970967E-2</c:v>
                </c:pt>
                <c:pt idx="3586">
                  <c:v>2.0392208939970825E-2</c:v>
                </c:pt>
                <c:pt idx="3587">
                  <c:v>2.0252458940970254E-2</c:v>
                </c:pt>
                <c:pt idx="3588">
                  <c:v>2.019927560697219E-2</c:v>
                </c:pt>
                <c:pt idx="3589">
                  <c:v>2.0444442273971998E-2</c:v>
                </c:pt>
                <c:pt idx="3590">
                  <c:v>2.0920342273971639E-2</c:v>
                </c:pt>
                <c:pt idx="3591">
                  <c:v>2.0924142273971637E-2</c:v>
                </c:pt>
                <c:pt idx="3592">
                  <c:v>2.0805475606970415E-2</c:v>
                </c:pt>
                <c:pt idx="3593">
                  <c:v>2.1352175606973202E-2</c:v>
                </c:pt>
                <c:pt idx="3594">
                  <c:v>2.0456042273970777E-2</c:v>
                </c:pt>
                <c:pt idx="3595">
                  <c:v>2.0610058939972899E-2</c:v>
                </c:pt>
                <c:pt idx="3596">
                  <c:v>2.0141625606971726E-2</c:v>
                </c:pt>
                <c:pt idx="3597">
                  <c:v>2.0291708939970544E-2</c:v>
                </c:pt>
                <c:pt idx="3598">
                  <c:v>2.0093442272971697E-2</c:v>
                </c:pt>
                <c:pt idx="3599">
                  <c:v>2.0537608940970099E-2</c:v>
                </c:pt>
                <c:pt idx="3600">
                  <c:v>2.0534692272971423E-2</c:v>
                </c:pt>
                <c:pt idx="3601">
                  <c:v>2.1177558940971931E-2</c:v>
                </c:pt>
                <c:pt idx="3602">
                  <c:v>2.0659208939973507E-2</c:v>
                </c:pt>
                <c:pt idx="3603">
                  <c:v>2.0991608939971297E-2</c:v>
                </c:pt>
                <c:pt idx="3604">
                  <c:v>2.0973042273972876E-2</c:v>
                </c:pt>
                <c:pt idx="3605">
                  <c:v>2.1192042273972402E-2</c:v>
                </c:pt>
                <c:pt idx="3606">
                  <c:v>2.0955542273970874E-2</c:v>
                </c:pt>
                <c:pt idx="3607">
                  <c:v>2.1050308939971597E-2</c:v>
                </c:pt>
                <c:pt idx="3608">
                  <c:v>2.1039808939971462E-2</c:v>
                </c:pt>
                <c:pt idx="3609">
                  <c:v>2.0903558939972623E-2</c:v>
                </c:pt>
                <c:pt idx="3610">
                  <c:v>2.1170458940970673E-2</c:v>
                </c:pt>
                <c:pt idx="3611">
                  <c:v>2.0969275606971462E-2</c:v>
                </c:pt>
                <c:pt idx="3612">
                  <c:v>2.1063042273971246E-2</c:v>
                </c:pt>
                <c:pt idx="3613">
                  <c:v>2.1252325606971635E-2</c:v>
                </c:pt>
                <c:pt idx="3614">
                  <c:v>2.1265725606971909E-2</c:v>
                </c:pt>
                <c:pt idx="3615">
                  <c:v>2.0147958939971101E-2</c:v>
                </c:pt>
                <c:pt idx="3616">
                  <c:v>1.988349227297135E-2</c:v>
                </c:pt>
                <c:pt idx="3617">
                  <c:v>2.024117560697334E-2</c:v>
                </c:pt>
                <c:pt idx="3618">
                  <c:v>2.0266625606972323E-2</c:v>
                </c:pt>
                <c:pt idx="3619">
                  <c:v>1.9971675606971641E-2</c:v>
                </c:pt>
                <c:pt idx="3620">
                  <c:v>2.0178908939970409E-2</c:v>
                </c:pt>
                <c:pt idx="3621">
                  <c:v>2.0455758939972736E-2</c:v>
                </c:pt>
                <c:pt idx="3622">
                  <c:v>2.0451708939971593E-2</c:v>
                </c:pt>
                <c:pt idx="3623">
                  <c:v>2.0308508940971561E-2</c:v>
                </c:pt>
                <c:pt idx="3624">
                  <c:v>2.0254792273970847E-2</c:v>
                </c:pt>
                <c:pt idx="3625">
                  <c:v>2.0097592273970545E-2</c:v>
                </c:pt>
                <c:pt idx="3626">
                  <c:v>2.0051292272971179E-2</c:v>
                </c:pt>
                <c:pt idx="3627">
                  <c:v>1.9992175606971398E-2</c:v>
                </c:pt>
                <c:pt idx="3628">
                  <c:v>2.0478058939972212E-2</c:v>
                </c:pt>
                <c:pt idx="3629">
                  <c:v>2.0189908940972924E-2</c:v>
                </c:pt>
                <c:pt idx="3630">
                  <c:v>2.028757560697201E-2</c:v>
                </c:pt>
                <c:pt idx="3631">
                  <c:v>2.0026525606971358E-2</c:v>
                </c:pt>
                <c:pt idx="3632">
                  <c:v>2.0033208940973136E-2</c:v>
                </c:pt>
                <c:pt idx="3633">
                  <c:v>2.0126808940970943E-2</c:v>
                </c:pt>
                <c:pt idx="3634">
                  <c:v>2.0071975606971361E-2</c:v>
                </c:pt>
                <c:pt idx="3635">
                  <c:v>1.9873192272971775E-2</c:v>
                </c:pt>
                <c:pt idx="3636">
                  <c:v>1.930814227297304E-2</c:v>
                </c:pt>
                <c:pt idx="3637">
                  <c:v>1.9719792273971561E-2</c:v>
                </c:pt>
                <c:pt idx="3638">
                  <c:v>2.0115958939971958E-2</c:v>
                </c:pt>
                <c:pt idx="3639">
                  <c:v>2.071019227397073E-2</c:v>
                </c:pt>
                <c:pt idx="3640">
                  <c:v>2.0058792273971872E-2</c:v>
                </c:pt>
                <c:pt idx="3641">
                  <c:v>1.9576125606971286E-2</c:v>
                </c:pt>
                <c:pt idx="3642">
                  <c:v>2.0339492272971139E-2</c:v>
                </c:pt>
                <c:pt idx="3643">
                  <c:v>2.0332692273971699E-2</c:v>
                </c:pt>
                <c:pt idx="3644">
                  <c:v>2.0164525606971108E-2</c:v>
                </c:pt>
                <c:pt idx="3645">
                  <c:v>2.014795894097119E-2</c:v>
                </c:pt>
                <c:pt idx="3646">
                  <c:v>2.038524227397296E-2</c:v>
                </c:pt>
                <c:pt idx="3647">
                  <c:v>2.0228592273970204E-2</c:v>
                </c:pt>
                <c:pt idx="3648">
                  <c:v>2.0087825606971844E-2</c:v>
                </c:pt>
                <c:pt idx="3649">
                  <c:v>2.0330342273970882E-2</c:v>
                </c:pt>
                <c:pt idx="3650">
                  <c:v>2.005894227297176E-2</c:v>
                </c:pt>
                <c:pt idx="3651">
                  <c:v>1.9940442273970828E-2</c:v>
                </c:pt>
                <c:pt idx="3652">
                  <c:v>2.0149208939971498E-2</c:v>
                </c:pt>
                <c:pt idx="3653">
                  <c:v>2.0354242272972979E-2</c:v>
                </c:pt>
                <c:pt idx="3654">
                  <c:v>2.0286758939971318E-2</c:v>
                </c:pt>
                <c:pt idx="3655">
                  <c:v>2.0533842272970372E-2</c:v>
                </c:pt>
                <c:pt idx="3656">
                  <c:v>1.9960108939973221E-2</c:v>
                </c:pt>
                <c:pt idx="3657">
                  <c:v>1.9968192272973508E-2</c:v>
                </c:pt>
                <c:pt idx="3658">
                  <c:v>2.0295792272972048E-2</c:v>
                </c:pt>
                <c:pt idx="3659">
                  <c:v>1.964054227297083E-2</c:v>
                </c:pt>
                <c:pt idx="3660">
                  <c:v>1.9962258939971701E-2</c:v>
                </c:pt>
                <c:pt idx="3661">
                  <c:v>2.0069958939972633E-2</c:v>
                </c:pt>
                <c:pt idx="3662">
                  <c:v>2.0281542272968946E-2</c:v>
                </c:pt>
                <c:pt idx="3663">
                  <c:v>2.0157908940972004E-2</c:v>
                </c:pt>
                <c:pt idx="3664">
                  <c:v>2.0040592273972348E-2</c:v>
                </c:pt>
                <c:pt idx="3665">
                  <c:v>2.0282625606972783E-2</c:v>
                </c:pt>
                <c:pt idx="3666">
                  <c:v>1.9903858939971354E-2</c:v>
                </c:pt>
                <c:pt idx="3667">
                  <c:v>2.084520893997286E-2</c:v>
                </c:pt>
                <c:pt idx="3668">
                  <c:v>2.0285875606971683E-2</c:v>
                </c:pt>
                <c:pt idx="3669">
                  <c:v>2.0155775606971883E-2</c:v>
                </c:pt>
                <c:pt idx="3670">
                  <c:v>1.9956208940970367E-2</c:v>
                </c:pt>
                <c:pt idx="3671">
                  <c:v>2.0401492273971013E-2</c:v>
                </c:pt>
                <c:pt idx="3672">
                  <c:v>2.069207560697215E-2</c:v>
                </c:pt>
                <c:pt idx="3673">
                  <c:v>2.0978558940971649E-2</c:v>
                </c:pt>
                <c:pt idx="3674">
                  <c:v>1.9581025606971704E-2</c:v>
                </c:pt>
                <c:pt idx="3675">
                  <c:v>2.0601758940971916E-2</c:v>
                </c:pt>
                <c:pt idx="3676">
                  <c:v>2.0452075606972354E-2</c:v>
                </c:pt>
                <c:pt idx="3677">
                  <c:v>2.0362275606970993E-2</c:v>
                </c:pt>
                <c:pt idx="3678">
                  <c:v>2.0159908939972195E-2</c:v>
                </c:pt>
                <c:pt idx="3679">
                  <c:v>2.0079642273972166E-2</c:v>
                </c:pt>
                <c:pt idx="3680">
                  <c:v>2.0030792272971422E-2</c:v>
                </c:pt>
                <c:pt idx="3681">
                  <c:v>2.0333275606971381E-2</c:v>
                </c:pt>
                <c:pt idx="3682">
                  <c:v>2.0490442272971233E-2</c:v>
                </c:pt>
                <c:pt idx="3683">
                  <c:v>2.0014225606973281E-2</c:v>
                </c:pt>
                <c:pt idx="3684">
                  <c:v>2.0557458940971142E-2</c:v>
                </c:pt>
                <c:pt idx="3685">
                  <c:v>2.0349275606971841E-2</c:v>
                </c:pt>
                <c:pt idx="3686">
                  <c:v>1.9762758940970994E-2</c:v>
                </c:pt>
                <c:pt idx="3687">
                  <c:v>2.0716875606972419E-2</c:v>
                </c:pt>
                <c:pt idx="3688">
                  <c:v>2.0542192273972117E-2</c:v>
                </c:pt>
                <c:pt idx="3689">
                  <c:v>2.0522308939972402E-2</c:v>
                </c:pt>
                <c:pt idx="3690">
                  <c:v>2.0390008939971761E-2</c:v>
                </c:pt>
                <c:pt idx="3691">
                  <c:v>2.0721525606971693E-2</c:v>
                </c:pt>
                <c:pt idx="3692">
                  <c:v>2.0498108940972128E-2</c:v>
                </c:pt>
                <c:pt idx="3693">
                  <c:v>2.1069158939971612E-2</c:v>
                </c:pt>
                <c:pt idx="3694">
                  <c:v>2.0445258939972601E-2</c:v>
                </c:pt>
                <c:pt idx="3695">
                  <c:v>2.025842560697242E-2</c:v>
                </c:pt>
                <c:pt idx="3696">
                  <c:v>2.0804458939972716E-2</c:v>
                </c:pt>
                <c:pt idx="3697">
                  <c:v>2.0530558939971112E-2</c:v>
                </c:pt>
                <c:pt idx="3698">
                  <c:v>2.0704058940971916E-2</c:v>
                </c:pt>
                <c:pt idx="3699">
                  <c:v>2.042490893997282E-2</c:v>
                </c:pt>
                <c:pt idx="3700">
                  <c:v>2.0106658940971724E-2</c:v>
                </c:pt>
                <c:pt idx="3701">
                  <c:v>2.0570658939970766E-2</c:v>
                </c:pt>
                <c:pt idx="3702">
                  <c:v>2.0444692273971367E-2</c:v>
                </c:pt>
                <c:pt idx="3703">
                  <c:v>1.9928242273970366E-2</c:v>
                </c:pt>
                <c:pt idx="3704">
                  <c:v>2.0144642273971482E-2</c:v>
                </c:pt>
                <c:pt idx="3705">
                  <c:v>2.0339192272971186E-2</c:v>
                </c:pt>
                <c:pt idx="3706">
                  <c:v>2.0581658940971505E-2</c:v>
                </c:pt>
                <c:pt idx="3707">
                  <c:v>2.0228375606972972E-2</c:v>
                </c:pt>
                <c:pt idx="3708">
                  <c:v>2.0430208939970808E-2</c:v>
                </c:pt>
                <c:pt idx="3709">
                  <c:v>2.0685942272971471E-2</c:v>
                </c:pt>
                <c:pt idx="3710">
                  <c:v>2.0246125606972566E-2</c:v>
                </c:pt>
                <c:pt idx="3711">
                  <c:v>2.0711225606972118E-2</c:v>
                </c:pt>
                <c:pt idx="3712">
                  <c:v>2.0027725606971171E-2</c:v>
                </c:pt>
                <c:pt idx="3713">
                  <c:v>2.0823508939971515E-2</c:v>
                </c:pt>
                <c:pt idx="3714">
                  <c:v>2.012502560697136E-2</c:v>
                </c:pt>
                <c:pt idx="3715">
                  <c:v>2.0449975606970906E-2</c:v>
                </c:pt>
                <c:pt idx="3716">
                  <c:v>2.0846025606971776E-2</c:v>
                </c:pt>
                <c:pt idx="3717">
                  <c:v>2.0880008939970975E-2</c:v>
                </c:pt>
                <c:pt idx="3718">
                  <c:v>2.0102825606971277E-2</c:v>
                </c:pt>
                <c:pt idx="3719">
                  <c:v>2.0631475606970963E-2</c:v>
                </c:pt>
                <c:pt idx="3720">
                  <c:v>2.0375942273972637E-2</c:v>
                </c:pt>
                <c:pt idx="3721">
                  <c:v>2.0152175606972446E-2</c:v>
                </c:pt>
                <c:pt idx="3722">
                  <c:v>2.0675692273970793E-2</c:v>
                </c:pt>
                <c:pt idx="3723">
                  <c:v>2.0737142273973032E-2</c:v>
                </c:pt>
                <c:pt idx="3724">
                  <c:v>2.0087675606971868E-2</c:v>
                </c:pt>
                <c:pt idx="3725">
                  <c:v>1.991974227397051E-2</c:v>
                </c:pt>
                <c:pt idx="3726">
                  <c:v>2.004139227297095E-2</c:v>
                </c:pt>
                <c:pt idx="3727">
                  <c:v>1.9764758939971185E-2</c:v>
                </c:pt>
                <c:pt idx="3728">
                  <c:v>2.0366092273971216E-2</c:v>
                </c:pt>
                <c:pt idx="3729">
                  <c:v>1.9964175606972813E-2</c:v>
                </c:pt>
                <c:pt idx="3730">
                  <c:v>2.0031058940971104E-2</c:v>
                </c:pt>
                <c:pt idx="3731">
                  <c:v>2.0403208940971564E-2</c:v>
                </c:pt>
                <c:pt idx="3732">
                  <c:v>2.088925893997249E-2</c:v>
                </c:pt>
                <c:pt idx="3733">
                  <c:v>2.0411558939971354E-2</c:v>
                </c:pt>
                <c:pt idx="3734">
                  <c:v>2.0254625606970646E-2</c:v>
                </c:pt>
                <c:pt idx="3735">
                  <c:v>2.0039292272971278E-2</c:v>
                </c:pt>
                <c:pt idx="3736">
                  <c:v>2.0142725606972146E-2</c:v>
                </c:pt>
                <c:pt idx="3737">
                  <c:v>1.966157560697155E-2</c:v>
                </c:pt>
                <c:pt idx="3738">
                  <c:v>2.0102075606971394E-2</c:v>
                </c:pt>
                <c:pt idx="3739">
                  <c:v>2.0528258939972656E-2</c:v>
                </c:pt>
                <c:pt idx="3740">
                  <c:v>2.0386558939970524E-2</c:v>
                </c:pt>
                <c:pt idx="3741">
                  <c:v>2.0218525606973327E-2</c:v>
                </c:pt>
                <c:pt idx="3742">
                  <c:v>2.0268375606973234E-2</c:v>
                </c:pt>
                <c:pt idx="3743">
                  <c:v>2.0604392273972462E-2</c:v>
                </c:pt>
                <c:pt idx="3744">
                  <c:v>2.0361492272970662E-2</c:v>
                </c:pt>
                <c:pt idx="3745">
                  <c:v>2.021462560697216E-2</c:v>
                </c:pt>
                <c:pt idx="3746">
                  <c:v>2.0206975606971579E-2</c:v>
                </c:pt>
                <c:pt idx="3747">
                  <c:v>2.0218475606970966E-2</c:v>
                </c:pt>
                <c:pt idx="3748">
                  <c:v>2.0573042273972032E-2</c:v>
                </c:pt>
                <c:pt idx="3749">
                  <c:v>2.021310893997217E-2</c:v>
                </c:pt>
                <c:pt idx="3750">
                  <c:v>2.048424227297161E-2</c:v>
                </c:pt>
                <c:pt idx="3751">
                  <c:v>2.0592758939971458E-2</c:v>
                </c:pt>
                <c:pt idx="3752">
                  <c:v>2.0422158939972658E-2</c:v>
                </c:pt>
                <c:pt idx="3753">
                  <c:v>2.060882560697095E-2</c:v>
                </c:pt>
                <c:pt idx="3754">
                  <c:v>2.0543692273971882E-2</c:v>
                </c:pt>
                <c:pt idx="3755">
                  <c:v>2.0977725606970733E-2</c:v>
                </c:pt>
                <c:pt idx="3756">
                  <c:v>2.0440792273971976E-2</c:v>
                </c:pt>
                <c:pt idx="3757">
                  <c:v>2.0667975606972956E-2</c:v>
                </c:pt>
                <c:pt idx="3758">
                  <c:v>2.08738422739718E-2</c:v>
                </c:pt>
                <c:pt idx="3759">
                  <c:v>2.0911625606970997E-2</c:v>
                </c:pt>
                <c:pt idx="3760">
                  <c:v>2.1172742272972368E-2</c:v>
                </c:pt>
                <c:pt idx="3761">
                  <c:v>2.109527560697131E-2</c:v>
                </c:pt>
                <c:pt idx="3762">
                  <c:v>2.0988292273971677E-2</c:v>
                </c:pt>
                <c:pt idx="3763">
                  <c:v>2.0797092272971864E-2</c:v>
                </c:pt>
                <c:pt idx="3764">
                  <c:v>2.0716108940970625E-2</c:v>
                </c:pt>
                <c:pt idx="3765">
                  <c:v>2.0794458939971318E-2</c:v>
                </c:pt>
                <c:pt idx="3766">
                  <c:v>2.0914575606971721E-2</c:v>
                </c:pt>
                <c:pt idx="3767">
                  <c:v>2.1148592273972679E-2</c:v>
                </c:pt>
                <c:pt idx="3768">
                  <c:v>2.061189227397129E-2</c:v>
                </c:pt>
                <c:pt idx="3769">
                  <c:v>2.0692925606971425E-2</c:v>
                </c:pt>
                <c:pt idx="3770">
                  <c:v>2.0937392272971846E-2</c:v>
                </c:pt>
                <c:pt idx="3771">
                  <c:v>2.0761125606970833E-2</c:v>
                </c:pt>
                <c:pt idx="3772">
                  <c:v>2.061627560697097E-2</c:v>
                </c:pt>
                <c:pt idx="3773">
                  <c:v>2.0709425606972399E-2</c:v>
                </c:pt>
                <c:pt idx="3774">
                  <c:v>2.0344358939972974E-2</c:v>
                </c:pt>
                <c:pt idx="3775">
                  <c:v>2.1030475606972555E-2</c:v>
                </c:pt>
                <c:pt idx="3776">
                  <c:v>2.0642025606971683E-2</c:v>
                </c:pt>
                <c:pt idx="3777">
                  <c:v>2.0871708940971768E-2</c:v>
                </c:pt>
                <c:pt idx="3778">
                  <c:v>2.0578125606971011E-2</c:v>
                </c:pt>
                <c:pt idx="3779">
                  <c:v>2.0198258939970938E-2</c:v>
                </c:pt>
                <c:pt idx="3780">
                  <c:v>2.0308975606971626E-2</c:v>
                </c:pt>
                <c:pt idx="3781">
                  <c:v>2.077554227397236E-2</c:v>
                </c:pt>
                <c:pt idx="3782">
                  <c:v>2.0545058940971896E-2</c:v>
                </c:pt>
                <c:pt idx="3783">
                  <c:v>2.0716675606971859E-2</c:v>
                </c:pt>
                <c:pt idx="3784">
                  <c:v>2.1124758939972989E-2</c:v>
                </c:pt>
                <c:pt idx="3785">
                  <c:v>2.0584692273971396E-2</c:v>
                </c:pt>
                <c:pt idx="3786">
                  <c:v>2.0151508939971731E-2</c:v>
                </c:pt>
                <c:pt idx="3787">
                  <c:v>2.0668425606971109E-2</c:v>
                </c:pt>
                <c:pt idx="3788">
                  <c:v>2.0639808940972483E-2</c:v>
                </c:pt>
                <c:pt idx="3789">
                  <c:v>1.9911175606971622E-2</c:v>
                </c:pt>
                <c:pt idx="3790">
                  <c:v>1.9833908940971125E-2</c:v>
                </c:pt>
                <c:pt idx="3791">
                  <c:v>2.0655008940972476E-2</c:v>
                </c:pt>
                <c:pt idx="3792">
                  <c:v>2.0124342273970509E-2</c:v>
                </c:pt>
                <c:pt idx="3793">
                  <c:v>2.0329925606971312E-2</c:v>
                </c:pt>
                <c:pt idx="3794">
                  <c:v>1.9967725606971666E-2</c:v>
                </c:pt>
                <c:pt idx="3795">
                  <c:v>2.0420208939971186E-2</c:v>
                </c:pt>
                <c:pt idx="3796">
                  <c:v>2.0643725606972009E-2</c:v>
                </c:pt>
                <c:pt idx="3797">
                  <c:v>2.0883492273972661E-2</c:v>
                </c:pt>
                <c:pt idx="3798">
                  <c:v>2.0810442273971642E-2</c:v>
                </c:pt>
                <c:pt idx="3799">
                  <c:v>2.0935658939971159E-2</c:v>
                </c:pt>
                <c:pt idx="3800">
                  <c:v>2.0264808940970692E-2</c:v>
                </c:pt>
                <c:pt idx="3801">
                  <c:v>2.0427142273972333E-2</c:v>
                </c:pt>
                <c:pt idx="3802">
                  <c:v>2.0276975606972482E-2</c:v>
                </c:pt>
                <c:pt idx="3803">
                  <c:v>2.062479227397105E-2</c:v>
                </c:pt>
                <c:pt idx="3804">
                  <c:v>2.0744708940972668E-2</c:v>
                </c:pt>
                <c:pt idx="3805">
                  <c:v>2.0494025606972312E-2</c:v>
                </c:pt>
                <c:pt idx="3806">
                  <c:v>2.0529892273970486E-2</c:v>
                </c:pt>
                <c:pt idx="3807">
                  <c:v>2.050107560697121E-2</c:v>
                </c:pt>
                <c:pt idx="3808">
                  <c:v>2.0334258939972184E-2</c:v>
                </c:pt>
                <c:pt idx="3809">
                  <c:v>2.0970175606971321E-2</c:v>
                </c:pt>
                <c:pt idx="3810">
                  <c:v>2.0406742273971969E-2</c:v>
                </c:pt>
                <c:pt idx="3811">
                  <c:v>2.0682675606972435E-2</c:v>
                </c:pt>
                <c:pt idx="3812">
                  <c:v>2.0441625606972803E-2</c:v>
                </c:pt>
                <c:pt idx="3813">
                  <c:v>2.0776875606971924E-2</c:v>
                </c:pt>
                <c:pt idx="3814">
                  <c:v>2.0685292273972845E-2</c:v>
                </c:pt>
                <c:pt idx="3815">
                  <c:v>2.0941875606971007E-2</c:v>
                </c:pt>
                <c:pt idx="3816">
                  <c:v>2.0645925606972849E-2</c:v>
                </c:pt>
                <c:pt idx="3817">
                  <c:v>2.0446442272970412E-2</c:v>
                </c:pt>
                <c:pt idx="3818">
                  <c:v>2.0557992272971927E-2</c:v>
                </c:pt>
                <c:pt idx="3819">
                  <c:v>2.0286058940972108E-2</c:v>
                </c:pt>
                <c:pt idx="3820">
                  <c:v>2.0232042273971441E-2</c:v>
                </c:pt>
                <c:pt idx="3821">
                  <c:v>2.0289108939972135E-2</c:v>
                </c:pt>
                <c:pt idx="3822">
                  <c:v>2.038939227397172E-2</c:v>
                </c:pt>
                <c:pt idx="3823">
                  <c:v>2.0681675606971407E-2</c:v>
                </c:pt>
                <c:pt idx="3824">
                  <c:v>2.1317842273971689E-2</c:v>
                </c:pt>
                <c:pt idx="3825">
                  <c:v>2.0867658940972401E-2</c:v>
                </c:pt>
                <c:pt idx="3826">
                  <c:v>2.0477892273970323E-2</c:v>
                </c:pt>
                <c:pt idx="3827">
                  <c:v>1.8353342272970675E-2</c:v>
                </c:pt>
                <c:pt idx="3828">
                  <c:v>1.8394192272971989E-2</c:v>
                </c:pt>
                <c:pt idx="3829">
                  <c:v>1.8032608939972473E-2</c:v>
                </c:pt>
                <c:pt idx="3830">
                  <c:v>1.8733692272972814E-2</c:v>
                </c:pt>
                <c:pt idx="3831">
                  <c:v>1.8830875606971699E-2</c:v>
                </c:pt>
                <c:pt idx="3832">
                  <c:v>1.8540658940971323E-2</c:v>
                </c:pt>
                <c:pt idx="3833">
                  <c:v>1.9587758939972201E-2</c:v>
                </c:pt>
                <c:pt idx="3834">
                  <c:v>1.91616256069733E-2</c:v>
                </c:pt>
                <c:pt idx="3835">
                  <c:v>1.8539925606971576E-2</c:v>
                </c:pt>
                <c:pt idx="3836">
                  <c:v>1.9042225606970643E-2</c:v>
                </c:pt>
                <c:pt idx="3837">
                  <c:v>1.912679227297296E-2</c:v>
                </c:pt>
                <c:pt idx="3838">
                  <c:v>1.8780792273970871E-2</c:v>
                </c:pt>
                <c:pt idx="3839">
                  <c:v>1.8977358940971169E-2</c:v>
                </c:pt>
                <c:pt idx="3840">
                  <c:v>1.9167325606972409E-2</c:v>
                </c:pt>
                <c:pt idx="3841">
                  <c:v>1.8919092272972261E-2</c:v>
                </c:pt>
                <c:pt idx="3842">
                  <c:v>1.8758042273971466E-2</c:v>
                </c:pt>
                <c:pt idx="3843">
                  <c:v>1.8438208940971347E-2</c:v>
                </c:pt>
                <c:pt idx="3844">
                  <c:v>1.8612275606971519E-2</c:v>
                </c:pt>
                <c:pt idx="3845">
                  <c:v>1.823332560697153E-2</c:v>
                </c:pt>
                <c:pt idx="3846">
                  <c:v>1.9627375606971566E-2</c:v>
                </c:pt>
                <c:pt idx="3847">
                  <c:v>1.8748708939972471E-2</c:v>
                </c:pt>
                <c:pt idx="3848">
                  <c:v>1.8870175606972663E-2</c:v>
                </c:pt>
                <c:pt idx="3849">
                  <c:v>1.8345292273972615E-2</c:v>
                </c:pt>
                <c:pt idx="3850">
                  <c:v>1.8481325606970668E-2</c:v>
                </c:pt>
                <c:pt idx="3851">
                  <c:v>1.9230025606971492E-2</c:v>
                </c:pt>
                <c:pt idx="3852">
                  <c:v>2.0449542272972888E-2</c:v>
                </c:pt>
                <c:pt idx="3853">
                  <c:v>2.0514925606971414E-2</c:v>
                </c:pt>
                <c:pt idx="3854">
                  <c:v>2.0212392272972647E-2</c:v>
                </c:pt>
                <c:pt idx="3855">
                  <c:v>2.0636775606970727E-2</c:v>
                </c:pt>
                <c:pt idx="3856">
                  <c:v>2.0419242272972295E-2</c:v>
                </c:pt>
                <c:pt idx="3857">
                  <c:v>2.0150625606972096E-2</c:v>
                </c:pt>
                <c:pt idx="3858">
                  <c:v>2.0782442273971281E-2</c:v>
                </c:pt>
                <c:pt idx="3859">
                  <c:v>2.0237292273972397E-2</c:v>
                </c:pt>
                <c:pt idx="3860">
                  <c:v>2.0560275606972024E-2</c:v>
                </c:pt>
                <c:pt idx="3861">
                  <c:v>2.0745492272972822E-2</c:v>
                </c:pt>
                <c:pt idx="3862">
                  <c:v>2.0974542273972642E-2</c:v>
                </c:pt>
                <c:pt idx="3863">
                  <c:v>2.098534227397273E-2</c:v>
                </c:pt>
                <c:pt idx="3864">
                  <c:v>2.0539592272971842E-2</c:v>
                </c:pt>
                <c:pt idx="3865">
                  <c:v>2.0957975606970859E-2</c:v>
                </c:pt>
                <c:pt idx="3866">
                  <c:v>2.0316725606971599E-2</c:v>
                </c:pt>
                <c:pt idx="3867">
                  <c:v>2.0511192273972224E-2</c:v>
                </c:pt>
                <c:pt idx="3868">
                  <c:v>2.0469042272971617E-2</c:v>
                </c:pt>
                <c:pt idx="3869">
                  <c:v>2.1287658940972488E-2</c:v>
                </c:pt>
                <c:pt idx="3870">
                  <c:v>2.052297560697134E-2</c:v>
                </c:pt>
                <c:pt idx="3871">
                  <c:v>2.022577560697101E-2</c:v>
                </c:pt>
                <c:pt idx="3872">
                  <c:v>2.0568392273972759E-2</c:v>
                </c:pt>
                <c:pt idx="3873">
                  <c:v>2.0647575606972592E-2</c:v>
                </c:pt>
                <c:pt idx="3874">
                  <c:v>2.0743592272971935E-2</c:v>
                </c:pt>
                <c:pt idx="3875">
                  <c:v>2.067962560697232E-2</c:v>
                </c:pt>
                <c:pt idx="3876">
                  <c:v>2.0733725606972155E-2</c:v>
                </c:pt>
                <c:pt idx="3877">
                  <c:v>2.0703508940972594E-2</c:v>
                </c:pt>
                <c:pt idx="3878">
                  <c:v>2.0672192273970748E-2</c:v>
                </c:pt>
                <c:pt idx="3879">
                  <c:v>2.0368442272971944E-2</c:v>
                </c:pt>
                <c:pt idx="3880">
                  <c:v>2.0434175606972783E-2</c:v>
                </c:pt>
                <c:pt idx="3881">
                  <c:v>2.065107560697086E-2</c:v>
                </c:pt>
                <c:pt idx="3882">
                  <c:v>2.0400208939971944E-2</c:v>
                </c:pt>
                <c:pt idx="3883">
                  <c:v>1.975529227397075E-2</c:v>
                </c:pt>
                <c:pt idx="3884">
                  <c:v>2.0346608939970846E-2</c:v>
                </c:pt>
                <c:pt idx="3885">
                  <c:v>1.9891892272971813E-2</c:v>
                </c:pt>
                <c:pt idx="3886">
                  <c:v>2.0358825606971533E-2</c:v>
                </c:pt>
                <c:pt idx="3887">
                  <c:v>2.0140025606972568E-2</c:v>
                </c:pt>
                <c:pt idx="3888">
                  <c:v>2.0012775606972323E-2</c:v>
                </c:pt>
                <c:pt idx="3889">
                  <c:v>2.0971825606971063E-2</c:v>
                </c:pt>
                <c:pt idx="3890">
                  <c:v>2.2585308939972105E-2</c:v>
                </c:pt>
                <c:pt idx="3891">
                  <c:v>2.2334792273972039E-2</c:v>
                </c:pt>
                <c:pt idx="3892">
                  <c:v>2.2001925606972318E-2</c:v>
                </c:pt>
                <c:pt idx="3893">
                  <c:v>2.2108925606972175E-2</c:v>
                </c:pt>
                <c:pt idx="3894">
                  <c:v>2.2362842272971119E-2</c:v>
                </c:pt>
                <c:pt idx="3895">
                  <c:v>2.2391408939971026E-2</c:v>
                </c:pt>
                <c:pt idx="3896">
                  <c:v>2.2660825606971781E-2</c:v>
                </c:pt>
                <c:pt idx="3897">
                  <c:v>2.1960025606971169E-2</c:v>
                </c:pt>
                <c:pt idx="3898">
                  <c:v>2.2697542273972783E-2</c:v>
                </c:pt>
                <c:pt idx="3899">
                  <c:v>2.238465894097217E-2</c:v>
                </c:pt>
                <c:pt idx="3900">
                  <c:v>2.2319908939972134E-2</c:v>
                </c:pt>
                <c:pt idx="3901">
                  <c:v>2.2902042273971614E-2</c:v>
                </c:pt>
                <c:pt idx="3902">
                  <c:v>2.0845942273972608E-2</c:v>
                </c:pt>
                <c:pt idx="3903">
                  <c:v>2.0501442273971972E-2</c:v>
                </c:pt>
                <c:pt idx="3904">
                  <c:v>2.0150342272972278E-2</c:v>
                </c:pt>
                <c:pt idx="3905">
                  <c:v>2.051400893997133E-2</c:v>
                </c:pt>
                <c:pt idx="3906">
                  <c:v>2.1188642273971749E-2</c:v>
                </c:pt>
                <c:pt idx="3907">
                  <c:v>2.0442208939972485E-2</c:v>
                </c:pt>
                <c:pt idx="3908">
                  <c:v>2.1036058939972048E-2</c:v>
                </c:pt>
                <c:pt idx="3909">
                  <c:v>2.0516792272971852E-2</c:v>
                </c:pt>
                <c:pt idx="3910">
                  <c:v>2.0420475606972556E-2</c:v>
                </c:pt>
                <c:pt idx="3911">
                  <c:v>2.0640342273971581E-2</c:v>
                </c:pt>
                <c:pt idx="3912">
                  <c:v>2.0834258939971019E-2</c:v>
                </c:pt>
                <c:pt idx="3913">
                  <c:v>2.0589258939971412E-2</c:v>
                </c:pt>
                <c:pt idx="3914">
                  <c:v>2.0647375606972031E-2</c:v>
                </c:pt>
                <c:pt idx="3915">
                  <c:v>2.0442692273972864E-2</c:v>
                </c:pt>
                <c:pt idx="3916">
                  <c:v>2.054335893997148E-2</c:v>
                </c:pt>
                <c:pt idx="3917">
                  <c:v>2.042202560697113E-2</c:v>
                </c:pt>
                <c:pt idx="3918">
                  <c:v>2.0661792273971781E-2</c:v>
                </c:pt>
                <c:pt idx="3919">
                  <c:v>2.1070608940970882E-2</c:v>
                </c:pt>
                <c:pt idx="3920">
                  <c:v>2.0811392273972086E-2</c:v>
                </c:pt>
                <c:pt idx="3921">
                  <c:v>2.0899958939971409E-2</c:v>
                </c:pt>
                <c:pt idx="3922">
                  <c:v>2.0754808939971593E-2</c:v>
                </c:pt>
                <c:pt idx="3923">
                  <c:v>2.0512508940971654E-2</c:v>
                </c:pt>
                <c:pt idx="3924">
                  <c:v>2.1157575606971048E-2</c:v>
                </c:pt>
                <c:pt idx="3925">
                  <c:v>2.0166725606971948E-2</c:v>
                </c:pt>
                <c:pt idx="3926">
                  <c:v>2.1098125606972641E-2</c:v>
                </c:pt>
                <c:pt idx="3927">
                  <c:v>2.0447575606971281E-2</c:v>
                </c:pt>
                <c:pt idx="3928">
                  <c:v>2.0049908939972806E-2</c:v>
                </c:pt>
                <c:pt idx="3929">
                  <c:v>1.9287758940972989E-2</c:v>
                </c:pt>
                <c:pt idx="3930">
                  <c:v>1.9421542272971305E-2</c:v>
                </c:pt>
                <c:pt idx="3931">
                  <c:v>1.9942275606970906E-2</c:v>
                </c:pt>
                <c:pt idx="3932">
                  <c:v>1.9572292273970927E-2</c:v>
                </c:pt>
                <c:pt idx="3933">
                  <c:v>1.980944227297108E-2</c:v>
                </c:pt>
                <c:pt idx="3934">
                  <c:v>2.0154125606972141E-2</c:v>
                </c:pt>
                <c:pt idx="3935">
                  <c:v>2.0083742273972117E-2</c:v>
                </c:pt>
                <c:pt idx="3936">
                  <c:v>1.9657875606970944E-2</c:v>
                </c:pt>
                <c:pt idx="3937">
                  <c:v>1.9913658939972191E-2</c:v>
                </c:pt>
                <c:pt idx="3938">
                  <c:v>1.9376508939972649E-2</c:v>
                </c:pt>
                <c:pt idx="3939">
                  <c:v>2.0077725606971054E-2</c:v>
                </c:pt>
                <c:pt idx="3940">
                  <c:v>2.0850758939971993E-2</c:v>
                </c:pt>
                <c:pt idx="3941">
                  <c:v>2.0929942273971915E-2</c:v>
                </c:pt>
                <c:pt idx="3942">
                  <c:v>2.0616258939970745E-2</c:v>
                </c:pt>
                <c:pt idx="3943">
                  <c:v>2.0712508940971187E-2</c:v>
                </c:pt>
                <c:pt idx="3944">
                  <c:v>2.0736942272972382E-2</c:v>
                </c:pt>
                <c:pt idx="3945">
                  <c:v>2.072670893997184E-2</c:v>
                </c:pt>
                <c:pt idx="3946">
                  <c:v>2.0730892273972824E-2</c:v>
                </c:pt>
                <c:pt idx="3947">
                  <c:v>2.1180208939972613E-2</c:v>
                </c:pt>
                <c:pt idx="3948">
                  <c:v>2.0351625606970881E-2</c:v>
                </c:pt>
                <c:pt idx="3949">
                  <c:v>2.0328208939972538E-2</c:v>
                </c:pt>
                <c:pt idx="3950">
                  <c:v>2.0806342272973379E-2</c:v>
                </c:pt>
                <c:pt idx="3951">
                  <c:v>2.1068192273972809E-2</c:v>
                </c:pt>
                <c:pt idx="3952">
                  <c:v>2.0616225606972162E-2</c:v>
                </c:pt>
                <c:pt idx="3953">
                  <c:v>2.0482092273971443E-2</c:v>
                </c:pt>
                <c:pt idx="3954">
                  <c:v>2.1072275606972536E-2</c:v>
                </c:pt>
                <c:pt idx="3955">
                  <c:v>2.0749008939973092E-2</c:v>
                </c:pt>
                <c:pt idx="3956">
                  <c:v>2.1095558940971128E-2</c:v>
                </c:pt>
                <c:pt idx="3957">
                  <c:v>2.0786525606971008E-2</c:v>
                </c:pt>
                <c:pt idx="3958">
                  <c:v>2.0653342272972421E-2</c:v>
                </c:pt>
                <c:pt idx="3959">
                  <c:v>2.0980058940971415E-2</c:v>
                </c:pt>
                <c:pt idx="3960">
                  <c:v>2.0961425606972096E-2</c:v>
                </c:pt>
                <c:pt idx="3961">
                  <c:v>2.096085893997255E-2</c:v>
                </c:pt>
                <c:pt idx="3962">
                  <c:v>2.0708575606971348E-2</c:v>
                </c:pt>
                <c:pt idx="3963">
                  <c:v>2.0686475606970657E-2</c:v>
                </c:pt>
                <c:pt idx="3964">
                  <c:v>2.0582725606971476E-2</c:v>
                </c:pt>
                <c:pt idx="3965">
                  <c:v>2.1169275606970996E-2</c:v>
                </c:pt>
                <c:pt idx="3966">
                  <c:v>2.0496908940970539E-2</c:v>
                </c:pt>
                <c:pt idx="3967">
                  <c:v>2.056507560697305E-2</c:v>
                </c:pt>
                <c:pt idx="3968">
                  <c:v>2.0625242273972756E-2</c:v>
                </c:pt>
                <c:pt idx="3969">
                  <c:v>2.1012358939972199E-2</c:v>
                </c:pt>
                <c:pt idx="3970">
                  <c:v>2.1692875606972063E-2</c:v>
                </c:pt>
                <c:pt idx="3971">
                  <c:v>2.1021508939970769E-2</c:v>
                </c:pt>
                <c:pt idx="3972">
                  <c:v>2.1338592273970815E-2</c:v>
                </c:pt>
                <c:pt idx="3973">
                  <c:v>2.0856558939972271E-2</c:v>
                </c:pt>
                <c:pt idx="3974">
                  <c:v>2.0744858939972556E-2</c:v>
                </c:pt>
                <c:pt idx="3975">
                  <c:v>2.0955208939972249E-2</c:v>
                </c:pt>
                <c:pt idx="3976">
                  <c:v>2.1005342273971973E-2</c:v>
                </c:pt>
                <c:pt idx="3977">
                  <c:v>2.114130894097286E-2</c:v>
                </c:pt>
                <c:pt idx="3978">
                  <c:v>2.1067792273971687E-2</c:v>
                </c:pt>
                <c:pt idx="3979">
                  <c:v>2.110817560697107E-2</c:v>
                </c:pt>
                <c:pt idx="3980">
                  <c:v>2.1248642273971254E-2</c:v>
                </c:pt>
                <c:pt idx="3981">
                  <c:v>2.0829892273971563E-2</c:v>
                </c:pt>
                <c:pt idx="3982">
                  <c:v>2.0533858939970596E-2</c:v>
                </c:pt>
                <c:pt idx="3983">
                  <c:v>2.0887708940970452E-2</c:v>
                </c:pt>
                <c:pt idx="3984">
                  <c:v>2.0844992272972075E-2</c:v>
                </c:pt>
                <c:pt idx="3985">
                  <c:v>2.0539575606971706E-2</c:v>
                </c:pt>
                <c:pt idx="3986">
                  <c:v>2.1531258939971633E-2</c:v>
                </c:pt>
                <c:pt idx="3987">
                  <c:v>2.1093892273971161E-2</c:v>
                </c:pt>
                <c:pt idx="3988">
                  <c:v>2.0980458939972448E-2</c:v>
                </c:pt>
                <c:pt idx="3989">
                  <c:v>2.0745058939971341E-2</c:v>
                </c:pt>
                <c:pt idx="3990">
                  <c:v>2.065617560697184E-2</c:v>
                </c:pt>
                <c:pt idx="3991">
                  <c:v>2.089485893997043E-2</c:v>
                </c:pt>
                <c:pt idx="3992">
                  <c:v>2.0666008940971349E-2</c:v>
                </c:pt>
                <c:pt idx="3993">
                  <c:v>2.0680975606972109E-2</c:v>
                </c:pt>
                <c:pt idx="3994">
                  <c:v>2.0901875606972521E-2</c:v>
                </c:pt>
                <c:pt idx="3995">
                  <c:v>2.0704025606971467E-2</c:v>
                </c:pt>
                <c:pt idx="3996">
                  <c:v>2.05772589409716E-2</c:v>
                </c:pt>
                <c:pt idx="3997">
                  <c:v>2.049952560697086E-2</c:v>
                </c:pt>
                <c:pt idx="3998">
                  <c:v>2.078589227297243E-2</c:v>
                </c:pt>
                <c:pt idx="3999">
                  <c:v>2.0990725606973439E-2</c:v>
                </c:pt>
                <c:pt idx="4000">
                  <c:v>2.051730894097268E-2</c:v>
                </c:pt>
                <c:pt idx="4001">
                  <c:v>2.0756392273970616E-2</c:v>
                </c:pt>
                <c:pt idx="4002">
                  <c:v>2.2246825606972533E-2</c:v>
                </c:pt>
                <c:pt idx="4003">
                  <c:v>2.2843658939973178E-2</c:v>
                </c:pt>
                <c:pt idx="4004">
                  <c:v>2.2947208939971799E-2</c:v>
                </c:pt>
                <c:pt idx="4005">
                  <c:v>2.2739525606971324E-2</c:v>
                </c:pt>
                <c:pt idx="4006">
                  <c:v>2.2716125606973205E-2</c:v>
                </c:pt>
                <c:pt idx="4007">
                  <c:v>2.241119227297126E-2</c:v>
                </c:pt>
                <c:pt idx="4008">
                  <c:v>2.3165358939972049E-2</c:v>
                </c:pt>
                <c:pt idx="4009">
                  <c:v>2.28728756069718E-2</c:v>
                </c:pt>
                <c:pt idx="4010">
                  <c:v>2.2519342273972211E-2</c:v>
                </c:pt>
                <c:pt idx="4011">
                  <c:v>2.2472708939970755E-2</c:v>
                </c:pt>
                <c:pt idx="4012">
                  <c:v>2.2351592272972877E-2</c:v>
                </c:pt>
                <c:pt idx="4013">
                  <c:v>2.2645842272972484E-2</c:v>
                </c:pt>
                <c:pt idx="4014">
                  <c:v>2.1506358939971972E-2</c:v>
                </c:pt>
                <c:pt idx="4015">
                  <c:v>1.8773792273970781E-2</c:v>
                </c:pt>
                <c:pt idx="4016">
                  <c:v>1.8416125606970792E-2</c:v>
                </c:pt>
                <c:pt idx="4017">
                  <c:v>1.8893158939971212E-2</c:v>
                </c:pt>
                <c:pt idx="4018">
                  <c:v>1.8302842272972054E-2</c:v>
                </c:pt>
                <c:pt idx="4019">
                  <c:v>1.9132675606972495E-2</c:v>
                </c:pt>
                <c:pt idx="4020">
                  <c:v>1.8690892273970118E-2</c:v>
                </c:pt>
                <c:pt idx="4021">
                  <c:v>1.8661992273971674E-2</c:v>
                </c:pt>
                <c:pt idx="4022">
                  <c:v>1.9015125606971918E-2</c:v>
                </c:pt>
                <c:pt idx="4023">
                  <c:v>1.8690325606970572E-2</c:v>
                </c:pt>
                <c:pt idx="4024">
                  <c:v>1.794294227397273E-2</c:v>
                </c:pt>
                <c:pt idx="4025">
                  <c:v>1.8231642273971428E-2</c:v>
                </c:pt>
                <c:pt idx="4026">
                  <c:v>1.8781725606971091E-2</c:v>
                </c:pt>
                <c:pt idx="4027">
                  <c:v>2.0928075606973164E-2</c:v>
                </c:pt>
                <c:pt idx="4028">
                  <c:v>2.0385008939970174E-2</c:v>
                </c:pt>
                <c:pt idx="4029">
                  <c:v>2.0604492272971765E-2</c:v>
                </c:pt>
                <c:pt idx="4030">
                  <c:v>2.0685875606972527E-2</c:v>
                </c:pt>
                <c:pt idx="4031">
                  <c:v>2.0686458939972209E-2</c:v>
                </c:pt>
                <c:pt idx="4032">
                  <c:v>2.0689358939972348E-2</c:v>
                </c:pt>
                <c:pt idx="4033">
                  <c:v>2.092092560697132E-2</c:v>
                </c:pt>
                <c:pt idx="4034">
                  <c:v>2.0861225606971769E-2</c:v>
                </c:pt>
                <c:pt idx="4035">
                  <c:v>2.1051008940970985E-2</c:v>
                </c:pt>
                <c:pt idx="4036">
                  <c:v>2.0745758939972415E-2</c:v>
                </c:pt>
                <c:pt idx="4037">
                  <c:v>2.0645108939972158E-2</c:v>
                </c:pt>
                <c:pt idx="4038">
                  <c:v>2.0582675606970892E-2</c:v>
                </c:pt>
                <c:pt idx="4039">
                  <c:v>2.0642508940972061E-2</c:v>
                </c:pt>
                <c:pt idx="4040">
                  <c:v>2.047982560697157E-2</c:v>
                </c:pt>
                <c:pt idx="4041">
                  <c:v>2.0090908940972409E-2</c:v>
                </c:pt>
                <c:pt idx="4042">
                  <c:v>2.0356942272970781E-2</c:v>
                </c:pt>
                <c:pt idx="4043">
                  <c:v>2.0624892273972219E-2</c:v>
                </c:pt>
                <c:pt idx="4044">
                  <c:v>2.0733775606972739E-2</c:v>
                </c:pt>
                <c:pt idx="4045">
                  <c:v>2.0383892273973171E-2</c:v>
                </c:pt>
                <c:pt idx="4046">
                  <c:v>2.0581075606971734E-2</c:v>
                </c:pt>
                <c:pt idx="4047">
                  <c:v>1.9994325606971654E-2</c:v>
                </c:pt>
                <c:pt idx="4048">
                  <c:v>2.0203608940971375E-2</c:v>
                </c:pt>
                <c:pt idx="4049">
                  <c:v>2.0173275606972109E-2</c:v>
                </c:pt>
                <c:pt idx="4050">
                  <c:v>2.0219658939972331E-2</c:v>
                </c:pt>
                <c:pt idx="4051">
                  <c:v>2.0085775606970981E-2</c:v>
                </c:pt>
                <c:pt idx="4052">
                  <c:v>2.0572625606970686E-2</c:v>
                </c:pt>
                <c:pt idx="4053">
                  <c:v>2.0514475606973261E-2</c:v>
                </c:pt>
                <c:pt idx="4054">
                  <c:v>2.1098875606970748E-2</c:v>
                </c:pt>
                <c:pt idx="4055">
                  <c:v>2.0752358939971384E-2</c:v>
                </c:pt>
                <c:pt idx="4056">
                  <c:v>2.0233558940971431E-2</c:v>
                </c:pt>
                <c:pt idx="4057">
                  <c:v>2.0529475606970916E-2</c:v>
                </c:pt>
                <c:pt idx="4058">
                  <c:v>2.0501858939971453E-2</c:v>
                </c:pt>
                <c:pt idx="4059">
                  <c:v>2.0718375606972185E-2</c:v>
                </c:pt>
                <c:pt idx="4060">
                  <c:v>2.0468008939972006E-2</c:v>
                </c:pt>
                <c:pt idx="4061">
                  <c:v>2.052145893997135E-2</c:v>
                </c:pt>
                <c:pt idx="4062">
                  <c:v>2.0035558940970401E-2</c:v>
                </c:pt>
                <c:pt idx="4063">
                  <c:v>2.0596942273972442E-2</c:v>
                </c:pt>
                <c:pt idx="4064">
                  <c:v>2.0320058940973308E-2</c:v>
                </c:pt>
                <c:pt idx="4065">
                  <c:v>2.051710893997203E-2</c:v>
                </c:pt>
                <c:pt idx="4066">
                  <c:v>2.0653442272971813E-2</c:v>
                </c:pt>
                <c:pt idx="4067">
                  <c:v>2.1058692273971925E-2</c:v>
                </c:pt>
                <c:pt idx="4068">
                  <c:v>2.0214675606970968E-2</c:v>
                </c:pt>
                <c:pt idx="4069">
                  <c:v>2.0698142272971932E-2</c:v>
                </c:pt>
                <c:pt idx="4070">
                  <c:v>2.0321558940973074E-2</c:v>
                </c:pt>
                <c:pt idx="4071">
                  <c:v>2.0741892272971608E-2</c:v>
                </c:pt>
                <c:pt idx="4072">
                  <c:v>2.0857192273972626E-2</c:v>
                </c:pt>
                <c:pt idx="4073">
                  <c:v>1.9741442273972322E-2</c:v>
                </c:pt>
                <c:pt idx="4074">
                  <c:v>2.0481292272970887E-2</c:v>
                </c:pt>
                <c:pt idx="4075">
                  <c:v>2.0133592273972024E-2</c:v>
                </c:pt>
                <c:pt idx="4076">
                  <c:v>2.0469308939972987E-2</c:v>
                </c:pt>
                <c:pt idx="4077">
                  <c:v>2.050852560697123E-2</c:v>
                </c:pt>
                <c:pt idx="4078">
                  <c:v>2.073152560697309E-2</c:v>
                </c:pt>
                <c:pt idx="4079">
                  <c:v>2.0655208939971172E-2</c:v>
                </c:pt>
                <c:pt idx="4080">
                  <c:v>2.0558158940972217E-2</c:v>
                </c:pt>
                <c:pt idx="4081">
                  <c:v>2.0609458940971305E-2</c:v>
                </c:pt>
                <c:pt idx="4082">
                  <c:v>2.0043742273971855E-2</c:v>
                </c:pt>
                <c:pt idx="4083">
                  <c:v>2.0798075606972756E-2</c:v>
                </c:pt>
                <c:pt idx="4084">
                  <c:v>2.0909625606972494E-2</c:v>
                </c:pt>
                <c:pt idx="4085">
                  <c:v>2.0489258940971734E-2</c:v>
                </c:pt>
                <c:pt idx="4086">
                  <c:v>2.0909708939971662E-2</c:v>
                </c:pt>
                <c:pt idx="4087">
                  <c:v>2.0979292272972995E-2</c:v>
                </c:pt>
                <c:pt idx="4088">
                  <c:v>2.0610075606973123E-2</c:v>
                </c:pt>
                <c:pt idx="4089">
                  <c:v>2.1009658939972621E-2</c:v>
                </c:pt>
                <c:pt idx="4090">
                  <c:v>2.2532975606973406E-2</c:v>
                </c:pt>
                <c:pt idx="4091">
                  <c:v>2.2540475606972234E-2</c:v>
                </c:pt>
                <c:pt idx="4092">
                  <c:v>2.2159242273972236E-2</c:v>
                </c:pt>
                <c:pt idx="4093">
                  <c:v>2.231067560697262E-2</c:v>
                </c:pt>
                <c:pt idx="4094">
                  <c:v>2.2748992272973535E-2</c:v>
                </c:pt>
                <c:pt idx="4095">
                  <c:v>2.2738675606972049E-2</c:v>
                </c:pt>
                <c:pt idx="4096">
                  <c:v>2.2668208939970992E-2</c:v>
                </c:pt>
                <c:pt idx="4097">
                  <c:v>2.2400475606972205E-2</c:v>
                </c:pt>
                <c:pt idx="4098">
                  <c:v>2.305705893997121E-2</c:v>
                </c:pt>
                <c:pt idx="4099">
                  <c:v>2.3290058940971005E-2</c:v>
                </c:pt>
                <c:pt idx="4100">
                  <c:v>2.2885592272972911E-2</c:v>
                </c:pt>
                <c:pt idx="4101">
                  <c:v>2.293924227297104E-2</c:v>
                </c:pt>
                <c:pt idx="4102">
                  <c:v>2.3013508939972095E-2</c:v>
                </c:pt>
                <c:pt idx="4103">
                  <c:v>2.2538808939972267E-2</c:v>
                </c:pt>
                <c:pt idx="4104">
                  <c:v>2.3008058940972444E-2</c:v>
                </c:pt>
                <c:pt idx="4105">
                  <c:v>2.2364475606970725E-2</c:v>
                </c:pt>
                <c:pt idx="4106">
                  <c:v>2.2973675606972034E-2</c:v>
                </c:pt>
                <c:pt idx="4107">
                  <c:v>2.2448242273972664E-2</c:v>
                </c:pt>
                <c:pt idx="4108">
                  <c:v>2.2509108940971669E-2</c:v>
                </c:pt>
                <c:pt idx="4109">
                  <c:v>2.2355692272971052E-2</c:v>
                </c:pt>
                <c:pt idx="4110">
                  <c:v>2.2809842272972315E-2</c:v>
                </c:pt>
                <c:pt idx="4111">
                  <c:v>2.2922325606972362E-2</c:v>
                </c:pt>
                <c:pt idx="4112">
                  <c:v>2.2623275606971728E-2</c:v>
                </c:pt>
                <c:pt idx="4113">
                  <c:v>2.2441675606972279E-2</c:v>
                </c:pt>
                <c:pt idx="4114">
                  <c:v>2.1345475606971288E-2</c:v>
                </c:pt>
                <c:pt idx="4115">
                  <c:v>1.8393858940971765E-2</c:v>
                </c:pt>
                <c:pt idx="4116">
                  <c:v>1.8758192272971354E-2</c:v>
                </c:pt>
                <c:pt idx="4117">
                  <c:v>1.8642142273972408E-2</c:v>
                </c:pt>
                <c:pt idx="4118">
                  <c:v>1.8207642273971626E-2</c:v>
                </c:pt>
                <c:pt idx="4119">
                  <c:v>1.8314925606971212E-2</c:v>
                </c:pt>
                <c:pt idx="4120">
                  <c:v>1.8705425606971172E-2</c:v>
                </c:pt>
                <c:pt idx="4121">
                  <c:v>1.8528942273971151E-2</c:v>
                </c:pt>
                <c:pt idx="4122">
                  <c:v>1.8464508939971293E-2</c:v>
                </c:pt>
                <c:pt idx="4123">
                  <c:v>1.8681775606971908E-2</c:v>
                </c:pt>
                <c:pt idx="4124">
                  <c:v>1.8399325606971641E-2</c:v>
                </c:pt>
                <c:pt idx="4125">
                  <c:v>1.8559492272972801E-2</c:v>
                </c:pt>
                <c:pt idx="4126">
                  <c:v>1.8367042272970903E-2</c:v>
                </c:pt>
                <c:pt idx="4127">
                  <c:v>2.0184642272971655E-2</c:v>
                </c:pt>
                <c:pt idx="4128">
                  <c:v>2.003440893997286E-2</c:v>
                </c:pt>
                <c:pt idx="4129">
                  <c:v>1.990597560697125E-2</c:v>
                </c:pt>
                <c:pt idx="4130">
                  <c:v>2.0273075606973091E-2</c:v>
                </c:pt>
                <c:pt idx="4131">
                  <c:v>2.0560542273971617E-2</c:v>
                </c:pt>
                <c:pt idx="4132">
                  <c:v>2.0911558940972054E-2</c:v>
                </c:pt>
                <c:pt idx="4133">
                  <c:v>2.0425608940972208E-2</c:v>
                </c:pt>
                <c:pt idx="4134">
                  <c:v>2.0473575606971363E-2</c:v>
                </c:pt>
                <c:pt idx="4135">
                  <c:v>2.0367542273972174E-2</c:v>
                </c:pt>
                <c:pt idx="4136">
                  <c:v>2.0834758940971622E-2</c:v>
                </c:pt>
                <c:pt idx="4137">
                  <c:v>2.0342858939971432E-2</c:v>
                </c:pt>
                <c:pt idx="4138">
                  <c:v>2.0356225606973123E-2</c:v>
                </c:pt>
                <c:pt idx="4139">
                  <c:v>2.0235025606970748E-2</c:v>
                </c:pt>
                <c:pt idx="4140">
                  <c:v>2.0194392273971996E-2</c:v>
                </c:pt>
                <c:pt idx="4141">
                  <c:v>2.0453625606970928E-2</c:v>
                </c:pt>
                <c:pt idx="4142">
                  <c:v>2.0622875606971715E-2</c:v>
                </c:pt>
                <c:pt idx="4143">
                  <c:v>2.0856842272970223E-2</c:v>
                </c:pt>
                <c:pt idx="4144">
                  <c:v>2.0846108940971032E-2</c:v>
                </c:pt>
                <c:pt idx="4145">
                  <c:v>2.092092560697132E-2</c:v>
                </c:pt>
                <c:pt idx="4146">
                  <c:v>2.0588008939971016E-2</c:v>
                </c:pt>
                <c:pt idx="4147">
                  <c:v>2.0473808939972284E-2</c:v>
                </c:pt>
                <c:pt idx="4148">
                  <c:v>2.0860992272972535E-2</c:v>
                </c:pt>
                <c:pt idx="4149">
                  <c:v>2.0650692273971739E-2</c:v>
                </c:pt>
                <c:pt idx="4150">
                  <c:v>2.0598242273971647E-2</c:v>
                </c:pt>
                <c:pt idx="4151">
                  <c:v>2.0906642273971411E-2</c:v>
                </c:pt>
                <c:pt idx="4152">
                  <c:v>2.0319908940971555E-2</c:v>
                </c:pt>
                <c:pt idx="4153">
                  <c:v>2.0406858939973273E-2</c:v>
                </c:pt>
                <c:pt idx="4154">
                  <c:v>2.0568008939971773E-2</c:v>
                </c:pt>
                <c:pt idx="4155">
                  <c:v>2.0646558939973116E-2</c:v>
                </c:pt>
                <c:pt idx="4156">
                  <c:v>2.0756808939970096E-2</c:v>
                </c:pt>
                <c:pt idx="4157">
                  <c:v>2.0183108939971529E-2</c:v>
                </c:pt>
                <c:pt idx="4158">
                  <c:v>2.0296575606972379E-2</c:v>
                </c:pt>
                <c:pt idx="4159">
                  <c:v>2.0517992273971754E-2</c:v>
                </c:pt>
                <c:pt idx="4160">
                  <c:v>2.0477208939972937E-2</c:v>
                </c:pt>
                <c:pt idx="4161">
                  <c:v>2.0047258939972036E-2</c:v>
                </c:pt>
                <c:pt idx="4162">
                  <c:v>2.0940442272971961E-2</c:v>
                </c:pt>
                <c:pt idx="4163">
                  <c:v>2.0690775606971169E-2</c:v>
                </c:pt>
                <c:pt idx="4164">
                  <c:v>2.0497725606972918E-2</c:v>
                </c:pt>
                <c:pt idx="4165">
                  <c:v>2.0692908939971201E-2</c:v>
                </c:pt>
                <c:pt idx="4166">
                  <c:v>2.0879658940972302E-2</c:v>
                </c:pt>
                <c:pt idx="4167">
                  <c:v>2.0942475606972689E-2</c:v>
                </c:pt>
                <c:pt idx="4168">
                  <c:v>2.0907775606970415E-2</c:v>
                </c:pt>
                <c:pt idx="4169">
                  <c:v>2.0445408939970801E-2</c:v>
                </c:pt>
                <c:pt idx="4170">
                  <c:v>2.0371458940971789E-2</c:v>
                </c:pt>
                <c:pt idx="4171">
                  <c:v>2.0558375606972913E-2</c:v>
                </c:pt>
                <c:pt idx="4172">
                  <c:v>2.0394275606971914E-2</c:v>
                </c:pt>
                <c:pt idx="4173">
                  <c:v>2.0485508940970544E-2</c:v>
                </c:pt>
                <c:pt idx="4174">
                  <c:v>2.0908925606971419E-2</c:v>
                </c:pt>
                <c:pt idx="4175">
                  <c:v>2.0017842273971166E-2</c:v>
                </c:pt>
                <c:pt idx="4176">
                  <c:v>2.0003325606972024E-2</c:v>
                </c:pt>
                <c:pt idx="4177">
                  <c:v>2.013615894097185E-2</c:v>
                </c:pt>
                <c:pt idx="4178">
                  <c:v>2.0584475606972387E-2</c:v>
                </c:pt>
                <c:pt idx="4179">
                  <c:v>2.067214227397194E-2</c:v>
                </c:pt>
                <c:pt idx="4180">
                  <c:v>2.0512658939971541E-2</c:v>
                </c:pt>
                <c:pt idx="4181">
                  <c:v>2.0520042273972618E-2</c:v>
                </c:pt>
                <c:pt idx="4182">
                  <c:v>2.0186908939973304E-2</c:v>
                </c:pt>
                <c:pt idx="4183">
                  <c:v>2.0187825606971611E-2</c:v>
                </c:pt>
                <c:pt idx="4184">
                  <c:v>2.0143192272972212E-2</c:v>
                </c:pt>
                <c:pt idx="4185">
                  <c:v>2.0021192273973011E-2</c:v>
                </c:pt>
                <c:pt idx="4186">
                  <c:v>2.0277892273970789E-2</c:v>
                </c:pt>
                <c:pt idx="4187">
                  <c:v>2.0421892273973154E-2</c:v>
                </c:pt>
                <c:pt idx="4188">
                  <c:v>2.0521208940970294E-2</c:v>
                </c:pt>
                <c:pt idx="4189">
                  <c:v>2.0796025606971892E-2</c:v>
                </c:pt>
                <c:pt idx="4190">
                  <c:v>2.078689227397177E-2</c:v>
                </c:pt>
                <c:pt idx="4191">
                  <c:v>2.0322558939972236E-2</c:v>
                </c:pt>
                <c:pt idx="4192">
                  <c:v>2.0575792272972106E-2</c:v>
                </c:pt>
                <c:pt idx="4193">
                  <c:v>2.1029175606971574E-2</c:v>
                </c:pt>
                <c:pt idx="4194">
                  <c:v>2.0531158939972795E-2</c:v>
                </c:pt>
                <c:pt idx="4195">
                  <c:v>2.0900542272971091E-2</c:v>
                </c:pt>
                <c:pt idx="4196">
                  <c:v>2.0264458939971842E-2</c:v>
                </c:pt>
                <c:pt idx="4197">
                  <c:v>1.9829225606971403E-2</c:v>
                </c:pt>
                <c:pt idx="4198">
                  <c:v>2.0214042273972478E-2</c:v>
                </c:pt>
                <c:pt idx="4199">
                  <c:v>2.0305492272971716E-2</c:v>
                </c:pt>
                <c:pt idx="4200">
                  <c:v>1.987904227397095E-2</c:v>
                </c:pt>
                <c:pt idx="4201">
                  <c:v>2.0692208939971903E-2</c:v>
                </c:pt>
                <c:pt idx="4202">
                  <c:v>2.1066508939972618E-2</c:v>
                </c:pt>
                <c:pt idx="4203">
                  <c:v>2.0884708940970921E-2</c:v>
                </c:pt>
                <c:pt idx="4204">
                  <c:v>2.0683958939971415E-2</c:v>
                </c:pt>
                <c:pt idx="4205">
                  <c:v>2.0403892272970549E-2</c:v>
                </c:pt>
                <c:pt idx="4206">
                  <c:v>2.0006075606972186E-2</c:v>
                </c:pt>
                <c:pt idx="4207">
                  <c:v>2.0077542272972405E-2</c:v>
                </c:pt>
                <c:pt idx="4208">
                  <c:v>2.0239242272970227E-2</c:v>
                </c:pt>
                <c:pt idx="4209">
                  <c:v>2.0582325606970354E-2</c:v>
                </c:pt>
                <c:pt idx="4210">
                  <c:v>2.0386992273972095E-2</c:v>
                </c:pt>
                <c:pt idx="4211">
                  <c:v>2.0512642272971317E-2</c:v>
                </c:pt>
                <c:pt idx="4212">
                  <c:v>2.0881508939972517E-2</c:v>
                </c:pt>
                <c:pt idx="4213">
                  <c:v>2.0734525606972622E-2</c:v>
                </c:pt>
                <c:pt idx="4214">
                  <c:v>2.0749942273971624E-2</c:v>
                </c:pt>
                <c:pt idx="4215">
                  <c:v>2.0097892273972275E-2</c:v>
                </c:pt>
                <c:pt idx="4216">
                  <c:v>2.0235625606970654E-2</c:v>
                </c:pt>
                <c:pt idx="4217">
                  <c:v>2.0585325606971662E-2</c:v>
                </c:pt>
                <c:pt idx="4218">
                  <c:v>2.0708192273972227E-2</c:v>
                </c:pt>
                <c:pt idx="4219">
                  <c:v>2.0570058939974413E-2</c:v>
                </c:pt>
                <c:pt idx="4220">
                  <c:v>2.0155858939971051E-2</c:v>
                </c:pt>
                <c:pt idx="4221">
                  <c:v>2.0193042273972207E-2</c:v>
                </c:pt>
                <c:pt idx="4222">
                  <c:v>2.0609392273972273E-2</c:v>
                </c:pt>
                <c:pt idx="4223">
                  <c:v>2.1095125606971334E-2</c:v>
                </c:pt>
                <c:pt idx="4224">
                  <c:v>2.0623342273971869E-2</c:v>
                </c:pt>
                <c:pt idx="4225">
                  <c:v>2.0388725606972781E-2</c:v>
                </c:pt>
                <c:pt idx="4226">
                  <c:v>2.0383808939972138E-2</c:v>
                </c:pt>
                <c:pt idx="4227">
                  <c:v>2.054642560697182E-2</c:v>
                </c:pt>
                <c:pt idx="4228">
                  <c:v>2.0366575606973282E-2</c:v>
                </c:pt>
                <c:pt idx="4229">
                  <c:v>2.0586342272972825E-2</c:v>
                </c:pt>
                <c:pt idx="4230">
                  <c:v>2.063117560697101E-2</c:v>
                </c:pt>
                <c:pt idx="4231">
                  <c:v>2.0293875606971025E-2</c:v>
                </c:pt>
                <c:pt idx="4232">
                  <c:v>2.0186725606972968E-2</c:v>
                </c:pt>
                <c:pt idx="4233">
                  <c:v>2.0235525606971262E-2</c:v>
                </c:pt>
                <c:pt idx="4234">
                  <c:v>1.9920242272972712E-2</c:v>
                </c:pt>
                <c:pt idx="4235">
                  <c:v>2.0329658940971808E-2</c:v>
                </c:pt>
                <c:pt idx="4236">
                  <c:v>2.0335175606970492E-2</c:v>
                </c:pt>
                <c:pt idx="4237">
                  <c:v>2.0548692272971604E-2</c:v>
                </c:pt>
                <c:pt idx="4238">
                  <c:v>2.037359227397182E-2</c:v>
                </c:pt>
                <c:pt idx="4239">
                  <c:v>2.082527560697265E-2</c:v>
                </c:pt>
                <c:pt idx="4240">
                  <c:v>2.2439008939971285E-2</c:v>
                </c:pt>
                <c:pt idx="4241">
                  <c:v>2.282604227297156E-2</c:v>
                </c:pt>
                <c:pt idx="4242">
                  <c:v>2.2496525606971997E-2</c:v>
                </c:pt>
                <c:pt idx="4243">
                  <c:v>2.2839975606971021E-2</c:v>
                </c:pt>
                <c:pt idx="4244">
                  <c:v>2.2487058939971473E-2</c:v>
                </c:pt>
                <c:pt idx="4245">
                  <c:v>2.2324575606971632E-2</c:v>
                </c:pt>
                <c:pt idx="4246">
                  <c:v>2.2531408940971144E-2</c:v>
                </c:pt>
                <c:pt idx="4247">
                  <c:v>2.2909008939973032E-2</c:v>
                </c:pt>
                <c:pt idx="4248">
                  <c:v>2.2253792273972263E-2</c:v>
                </c:pt>
                <c:pt idx="4249">
                  <c:v>2.2874892273972304E-2</c:v>
                </c:pt>
                <c:pt idx="4250">
                  <c:v>2.2409008939970644E-2</c:v>
                </c:pt>
                <c:pt idx="4251">
                  <c:v>2.2801575606971693E-2</c:v>
                </c:pt>
                <c:pt idx="4252">
                  <c:v>2.0801608939971385E-2</c:v>
                </c:pt>
                <c:pt idx="4253">
                  <c:v>1.9906758939971493E-2</c:v>
                </c:pt>
                <c:pt idx="4254">
                  <c:v>2.0202142272971881E-2</c:v>
                </c:pt>
                <c:pt idx="4255">
                  <c:v>2.0507425606972586E-2</c:v>
                </c:pt>
                <c:pt idx="4256">
                  <c:v>2.0589292273971861E-2</c:v>
                </c:pt>
                <c:pt idx="4257">
                  <c:v>2.0666292273971078E-2</c:v>
                </c:pt>
                <c:pt idx="4258">
                  <c:v>2.0316842272972903E-2</c:v>
                </c:pt>
                <c:pt idx="4259">
                  <c:v>2.0483608939971344E-2</c:v>
                </c:pt>
                <c:pt idx="4260">
                  <c:v>2.0535158940971666E-2</c:v>
                </c:pt>
                <c:pt idx="4261">
                  <c:v>2.0942058940973209E-2</c:v>
                </c:pt>
                <c:pt idx="4262">
                  <c:v>2.0049608939971077E-2</c:v>
                </c:pt>
                <c:pt idx="4263">
                  <c:v>2.0086058940972575E-2</c:v>
                </c:pt>
                <c:pt idx="4264">
                  <c:v>2.1458975606972498E-2</c:v>
                </c:pt>
                <c:pt idx="4265">
                  <c:v>2.2794525606971018E-2</c:v>
                </c:pt>
                <c:pt idx="4266">
                  <c:v>2.2459092273973337E-2</c:v>
                </c:pt>
                <c:pt idx="4267">
                  <c:v>2.2340958940971302E-2</c:v>
                </c:pt>
                <c:pt idx="4268">
                  <c:v>2.2163075606972595E-2</c:v>
                </c:pt>
                <c:pt idx="4269">
                  <c:v>2.2568492273972819E-2</c:v>
                </c:pt>
                <c:pt idx="4270">
                  <c:v>2.2526192273972324E-2</c:v>
                </c:pt>
                <c:pt idx="4271">
                  <c:v>2.3105992272971033E-2</c:v>
                </c:pt>
                <c:pt idx="4272">
                  <c:v>2.2766275606973065E-2</c:v>
                </c:pt>
                <c:pt idx="4273">
                  <c:v>2.2369442273971953E-2</c:v>
                </c:pt>
                <c:pt idx="4274">
                  <c:v>2.2404258939971979E-2</c:v>
                </c:pt>
                <c:pt idx="4275">
                  <c:v>2.2131425606972212E-2</c:v>
                </c:pt>
                <c:pt idx="4276">
                  <c:v>2.2113158939971879E-2</c:v>
                </c:pt>
                <c:pt idx="4277">
                  <c:v>1.8646808939971816E-2</c:v>
                </c:pt>
                <c:pt idx="4278">
                  <c:v>1.7982075606971716E-2</c:v>
                </c:pt>
                <c:pt idx="4279">
                  <c:v>1.7997075606971148E-2</c:v>
                </c:pt>
                <c:pt idx="4280">
                  <c:v>1.7924508940972285E-2</c:v>
                </c:pt>
                <c:pt idx="4281">
                  <c:v>1.7575292272971478E-2</c:v>
                </c:pt>
                <c:pt idx="4282">
                  <c:v>1.7669442273972248E-2</c:v>
                </c:pt>
                <c:pt idx="4283">
                  <c:v>1.7839425606970917E-2</c:v>
                </c:pt>
                <c:pt idx="4284">
                  <c:v>1.7511775606971793E-2</c:v>
                </c:pt>
                <c:pt idx="4285">
                  <c:v>1.753447560697239E-2</c:v>
                </c:pt>
                <c:pt idx="4286">
                  <c:v>1.7685358939971675E-2</c:v>
                </c:pt>
                <c:pt idx="4287">
                  <c:v>1.7750942273972538E-2</c:v>
                </c:pt>
                <c:pt idx="4288">
                  <c:v>1.7719642272970827E-2</c:v>
                </c:pt>
                <c:pt idx="4289">
                  <c:v>1.8047958939970667E-2</c:v>
                </c:pt>
                <c:pt idx="4290">
                  <c:v>2.0008158940971722E-2</c:v>
                </c:pt>
                <c:pt idx="4291">
                  <c:v>2.0276558939971136E-2</c:v>
                </c:pt>
                <c:pt idx="4292">
                  <c:v>2.0278625606972224E-2</c:v>
                </c:pt>
                <c:pt idx="4293">
                  <c:v>1.992790893997174E-2</c:v>
                </c:pt>
                <c:pt idx="4294">
                  <c:v>2.0143808939972342E-2</c:v>
                </c:pt>
                <c:pt idx="4295">
                  <c:v>2.0108475606971578E-2</c:v>
                </c:pt>
                <c:pt idx="4296">
                  <c:v>2.0163408939970463E-2</c:v>
                </c:pt>
                <c:pt idx="4297">
                  <c:v>2.0294142273972395E-2</c:v>
                </c:pt>
                <c:pt idx="4298">
                  <c:v>1.9723792273970343E-2</c:v>
                </c:pt>
                <c:pt idx="4299">
                  <c:v>2.0029642273972283E-2</c:v>
                </c:pt>
                <c:pt idx="4300">
                  <c:v>1.9993408939973346E-2</c:v>
                </c:pt>
                <c:pt idx="4301">
                  <c:v>1.9858575606971553E-2</c:v>
                </c:pt>
                <c:pt idx="4302">
                  <c:v>2.0058625606971671E-2</c:v>
                </c:pt>
                <c:pt idx="4303">
                  <c:v>2.0282392273971862E-2</c:v>
                </c:pt>
                <c:pt idx="4304">
                  <c:v>2.0210475606971624E-2</c:v>
                </c:pt>
                <c:pt idx="4305">
                  <c:v>2.0108658939971914E-2</c:v>
                </c:pt>
                <c:pt idx="4306">
                  <c:v>2.0316625606972206E-2</c:v>
                </c:pt>
                <c:pt idx="4307">
                  <c:v>2.0231908939973377E-2</c:v>
                </c:pt>
                <c:pt idx="4308">
                  <c:v>2.0149642272971204E-2</c:v>
                </c:pt>
                <c:pt idx="4309">
                  <c:v>2.0015458939971677E-2</c:v>
                </c:pt>
                <c:pt idx="4310">
                  <c:v>2.0464908939973082E-2</c:v>
                </c:pt>
                <c:pt idx="4311">
                  <c:v>2.0419058939971958E-2</c:v>
                </c:pt>
                <c:pt idx="4312">
                  <c:v>2.0391375606971775E-2</c:v>
                </c:pt>
                <c:pt idx="4313">
                  <c:v>2.0465158939970675E-2</c:v>
                </c:pt>
                <c:pt idx="4314">
                  <c:v>1.9572542272971984E-2</c:v>
                </c:pt>
                <c:pt idx="4315">
                  <c:v>1.7596992273972913E-2</c:v>
                </c:pt>
                <c:pt idx="4316">
                  <c:v>1.7434825606971384E-2</c:v>
                </c:pt>
                <c:pt idx="4317">
                  <c:v>1.7196225606971961E-2</c:v>
                </c:pt>
                <c:pt idx="4318">
                  <c:v>1.7693308939970433E-2</c:v>
                </c:pt>
                <c:pt idx="4319">
                  <c:v>1.7301892273972254E-2</c:v>
                </c:pt>
                <c:pt idx="4320">
                  <c:v>1.7253325606971327E-2</c:v>
                </c:pt>
                <c:pt idx="4321">
                  <c:v>1.7563558940973036E-2</c:v>
                </c:pt>
                <c:pt idx="4322">
                  <c:v>1.6951408939972691E-2</c:v>
                </c:pt>
                <c:pt idx="4323">
                  <c:v>1.6874508940971179E-2</c:v>
                </c:pt>
                <c:pt idx="4324">
                  <c:v>1.7412142272972699E-2</c:v>
                </c:pt>
                <c:pt idx="4325">
                  <c:v>1.756445893997103E-2</c:v>
                </c:pt>
                <c:pt idx="4326">
                  <c:v>1.689685893997115E-2</c:v>
                </c:pt>
                <c:pt idx="4327">
                  <c:v>2.0123642273972987E-2</c:v>
                </c:pt>
                <c:pt idx="4328">
                  <c:v>2.018324227397137E-2</c:v>
                </c:pt>
                <c:pt idx="4329">
                  <c:v>1.9873442273971233E-2</c:v>
                </c:pt>
                <c:pt idx="4330">
                  <c:v>2.0154825606973216E-2</c:v>
                </c:pt>
                <c:pt idx="4331">
                  <c:v>2.0484142273972307E-2</c:v>
                </c:pt>
                <c:pt idx="4332">
                  <c:v>2.018479227397172E-2</c:v>
                </c:pt>
                <c:pt idx="4333">
                  <c:v>2.0504125606971325E-2</c:v>
                </c:pt>
                <c:pt idx="4334">
                  <c:v>2.0000592273972086E-2</c:v>
                </c:pt>
                <c:pt idx="4335">
                  <c:v>2.066250894097308E-2</c:v>
                </c:pt>
                <c:pt idx="4336">
                  <c:v>2.0762042273972693E-2</c:v>
                </c:pt>
                <c:pt idx="4337">
                  <c:v>2.0111058939971539E-2</c:v>
                </c:pt>
                <c:pt idx="4338">
                  <c:v>2.0051575606970996E-2</c:v>
                </c:pt>
                <c:pt idx="4339">
                  <c:v>1.9419542272972802E-2</c:v>
                </c:pt>
                <c:pt idx="4340">
                  <c:v>1.8153392272971726E-2</c:v>
                </c:pt>
                <c:pt idx="4341">
                  <c:v>1.752002560697228E-2</c:v>
                </c:pt>
                <c:pt idx="4342">
                  <c:v>1.8595792273972546E-2</c:v>
                </c:pt>
                <c:pt idx="4343">
                  <c:v>1.7426958939971794E-2</c:v>
                </c:pt>
                <c:pt idx="4344">
                  <c:v>1.7871608939972174E-2</c:v>
                </c:pt>
                <c:pt idx="4345">
                  <c:v>1.7575992273972642E-2</c:v>
                </c:pt>
                <c:pt idx="4346">
                  <c:v>1.7471675606972138E-2</c:v>
                </c:pt>
                <c:pt idx="4347">
                  <c:v>1.7644075606972433E-2</c:v>
                </c:pt>
                <c:pt idx="4348">
                  <c:v>1.794905893997132E-2</c:v>
                </c:pt>
                <c:pt idx="4349">
                  <c:v>1.8003192273971604E-2</c:v>
                </c:pt>
                <c:pt idx="4350">
                  <c:v>1.7095892273971881E-2</c:v>
                </c:pt>
                <c:pt idx="4351">
                  <c:v>1.6782975606970819E-2</c:v>
                </c:pt>
                <c:pt idx="4352">
                  <c:v>1.8046458939970901E-2</c:v>
                </c:pt>
                <c:pt idx="4353">
                  <c:v>1.8056458940970611E-2</c:v>
                </c:pt>
                <c:pt idx="4354">
                  <c:v>1.8189458940972326E-2</c:v>
                </c:pt>
                <c:pt idx="4355">
                  <c:v>1.8211292273971648E-2</c:v>
                </c:pt>
                <c:pt idx="4356">
                  <c:v>1.736775893997098E-2</c:v>
                </c:pt>
                <c:pt idx="4357">
                  <c:v>1.7961558939971735E-2</c:v>
                </c:pt>
                <c:pt idx="4358">
                  <c:v>1.8130025606972279E-2</c:v>
                </c:pt>
                <c:pt idx="4359">
                  <c:v>1.8371625606971233E-2</c:v>
                </c:pt>
                <c:pt idx="4360">
                  <c:v>1.7795875606971802E-2</c:v>
                </c:pt>
                <c:pt idx="4361">
                  <c:v>1.8348492272972618E-2</c:v>
                </c:pt>
                <c:pt idx="4362">
                  <c:v>1.8020258940970348E-2</c:v>
                </c:pt>
                <c:pt idx="4363">
                  <c:v>1.8321092272972163E-2</c:v>
                </c:pt>
                <c:pt idx="4364">
                  <c:v>1.9350025606972278E-2</c:v>
                </c:pt>
                <c:pt idx="4365">
                  <c:v>2.0782192273971913E-2</c:v>
                </c:pt>
                <c:pt idx="4366">
                  <c:v>2.0403892273972414E-2</c:v>
                </c:pt>
                <c:pt idx="4367">
                  <c:v>2.0266792272972435E-2</c:v>
                </c:pt>
                <c:pt idx="4368">
                  <c:v>2.059764227397174E-2</c:v>
                </c:pt>
                <c:pt idx="4369">
                  <c:v>2.0757692273971597E-2</c:v>
                </c:pt>
                <c:pt idx="4370">
                  <c:v>2.0354858940971422E-2</c:v>
                </c:pt>
                <c:pt idx="4371">
                  <c:v>2.0293092273970782E-2</c:v>
                </c:pt>
                <c:pt idx="4372">
                  <c:v>2.0286725606970958E-2</c:v>
                </c:pt>
                <c:pt idx="4373">
                  <c:v>2.0386608940971197E-2</c:v>
                </c:pt>
                <c:pt idx="4374">
                  <c:v>2.0649075606972357E-2</c:v>
                </c:pt>
                <c:pt idx="4375">
                  <c:v>2.0441308940972715E-2</c:v>
                </c:pt>
                <c:pt idx="4376">
                  <c:v>1.9774492272971213E-2</c:v>
                </c:pt>
                <c:pt idx="4377">
                  <c:v>2.2291525606970876E-2</c:v>
                </c:pt>
                <c:pt idx="4378">
                  <c:v>2.3082142272971208E-2</c:v>
                </c:pt>
                <c:pt idx="4379">
                  <c:v>2.2959558939972237E-2</c:v>
                </c:pt>
                <c:pt idx="4380">
                  <c:v>2.2713792272970747E-2</c:v>
                </c:pt>
                <c:pt idx="4381">
                  <c:v>2.3256475606972839E-2</c:v>
                </c:pt>
                <c:pt idx="4382">
                  <c:v>2.2614542273972728E-2</c:v>
                </c:pt>
                <c:pt idx="4383">
                  <c:v>2.2944725606971229E-2</c:v>
                </c:pt>
                <c:pt idx="4384">
                  <c:v>2.2888958939971428E-2</c:v>
                </c:pt>
                <c:pt idx="4385">
                  <c:v>2.2802108940972655E-2</c:v>
                </c:pt>
                <c:pt idx="4386">
                  <c:v>2.2764158939973168E-2</c:v>
                </c:pt>
                <c:pt idx="4387">
                  <c:v>2.289215893997152E-2</c:v>
                </c:pt>
                <c:pt idx="4388">
                  <c:v>2.3087525606972005E-2</c:v>
                </c:pt>
                <c:pt idx="4389">
                  <c:v>2.269000893997173E-2</c:v>
                </c:pt>
                <c:pt idx="4390">
                  <c:v>2.2113308940971944E-2</c:v>
                </c:pt>
                <c:pt idx="4391">
                  <c:v>2.2967708939971555E-2</c:v>
                </c:pt>
                <c:pt idx="4392">
                  <c:v>2.2400325606972228E-2</c:v>
                </c:pt>
                <c:pt idx="4393">
                  <c:v>2.2990775606972914E-2</c:v>
                </c:pt>
                <c:pt idx="4394">
                  <c:v>2.270025893997072E-2</c:v>
                </c:pt>
                <c:pt idx="4395">
                  <c:v>2.2438908940971981E-2</c:v>
                </c:pt>
                <c:pt idx="4396">
                  <c:v>2.254390893997147E-2</c:v>
                </c:pt>
                <c:pt idx="4397">
                  <c:v>2.2193042273971099E-2</c:v>
                </c:pt>
                <c:pt idx="4398">
                  <c:v>2.253604227297188E-2</c:v>
                </c:pt>
                <c:pt idx="4399">
                  <c:v>2.2110692272971445E-2</c:v>
                </c:pt>
                <c:pt idx="4400">
                  <c:v>2.2623092273971392E-2</c:v>
                </c:pt>
                <c:pt idx="4401">
                  <c:v>2.219494227397021E-2</c:v>
                </c:pt>
                <c:pt idx="4402">
                  <c:v>2.2251625606971782E-2</c:v>
                </c:pt>
                <c:pt idx="4403">
                  <c:v>2.2452908940972162E-2</c:v>
                </c:pt>
                <c:pt idx="4404">
                  <c:v>2.2051475606972272E-2</c:v>
                </c:pt>
                <c:pt idx="4405">
                  <c:v>2.1699475606971032E-2</c:v>
                </c:pt>
                <c:pt idx="4406">
                  <c:v>2.2540792273970635E-2</c:v>
                </c:pt>
                <c:pt idx="4407">
                  <c:v>2.2644225606973191E-2</c:v>
                </c:pt>
                <c:pt idx="4408">
                  <c:v>2.2763458940970406E-2</c:v>
                </c:pt>
                <c:pt idx="4409">
                  <c:v>2.2363175606971521E-2</c:v>
                </c:pt>
                <c:pt idx="4410">
                  <c:v>2.2553192273971658E-2</c:v>
                </c:pt>
                <c:pt idx="4411">
                  <c:v>2.2148608939970484E-2</c:v>
                </c:pt>
                <c:pt idx="4412">
                  <c:v>2.230009227397154E-2</c:v>
                </c:pt>
                <c:pt idx="4413">
                  <c:v>2.2573292273970293E-2</c:v>
                </c:pt>
                <c:pt idx="4414">
                  <c:v>2.1672225606970554E-2</c:v>
                </c:pt>
                <c:pt idx="4415">
                  <c:v>2.0271758939971886E-2</c:v>
                </c:pt>
                <c:pt idx="4416">
                  <c:v>2.0308842272971785E-2</c:v>
                </c:pt>
                <c:pt idx="4417">
                  <c:v>2.0044758939971243E-2</c:v>
                </c:pt>
                <c:pt idx="4418">
                  <c:v>2.0321825606970802E-2</c:v>
                </c:pt>
                <c:pt idx="4419">
                  <c:v>2.0006925606973237E-2</c:v>
                </c:pt>
                <c:pt idx="4420">
                  <c:v>1.9872425606971757E-2</c:v>
                </c:pt>
                <c:pt idx="4421">
                  <c:v>1.933674227397162E-2</c:v>
                </c:pt>
                <c:pt idx="4422">
                  <c:v>1.9836175606970909E-2</c:v>
                </c:pt>
                <c:pt idx="4423">
                  <c:v>1.9807058939971679E-2</c:v>
                </c:pt>
                <c:pt idx="4424">
                  <c:v>1.9801042273970705E-2</c:v>
                </c:pt>
                <c:pt idx="4425">
                  <c:v>1.9612858940972512E-2</c:v>
                </c:pt>
                <c:pt idx="4426">
                  <c:v>2.0227292273971E-2</c:v>
                </c:pt>
                <c:pt idx="4427">
                  <c:v>1.9819658939971486E-2</c:v>
                </c:pt>
                <c:pt idx="4428">
                  <c:v>1.9608292273972407E-2</c:v>
                </c:pt>
                <c:pt idx="4429">
                  <c:v>1.9677425606972034E-2</c:v>
                </c:pt>
                <c:pt idx="4430">
                  <c:v>2.0125425606972482E-2</c:v>
                </c:pt>
                <c:pt idx="4431">
                  <c:v>1.9667842273971982E-2</c:v>
                </c:pt>
                <c:pt idx="4432">
                  <c:v>1.9990558939972015E-2</c:v>
                </c:pt>
                <c:pt idx="4433">
                  <c:v>1.9684042273973003E-2</c:v>
                </c:pt>
                <c:pt idx="4434">
                  <c:v>1.9912075606971481E-2</c:v>
                </c:pt>
                <c:pt idx="4435">
                  <c:v>2.027109227397126E-2</c:v>
                </c:pt>
                <c:pt idx="4436">
                  <c:v>1.9598375606971953E-2</c:v>
                </c:pt>
                <c:pt idx="4437">
                  <c:v>1.9713992272971194E-2</c:v>
                </c:pt>
                <c:pt idx="4438">
                  <c:v>2.0236842273972468E-2</c:v>
                </c:pt>
                <c:pt idx="4439">
                  <c:v>2.017450894097237E-2</c:v>
                </c:pt>
                <c:pt idx="4440">
                  <c:v>1.952225894097246E-2</c:v>
                </c:pt>
                <c:pt idx="4441">
                  <c:v>1.9497575606971719E-2</c:v>
                </c:pt>
                <c:pt idx="4442">
                  <c:v>1.9440558939971521E-2</c:v>
                </c:pt>
                <c:pt idx="4443">
                  <c:v>1.9405225606972533E-2</c:v>
                </c:pt>
                <c:pt idx="4444">
                  <c:v>1.9482958939973184E-2</c:v>
                </c:pt>
                <c:pt idx="4445">
                  <c:v>1.9555892272972809E-2</c:v>
                </c:pt>
                <c:pt idx="4446">
                  <c:v>1.9553125606970735E-2</c:v>
                </c:pt>
                <c:pt idx="4447">
                  <c:v>2.0243475606971796E-2</c:v>
                </c:pt>
                <c:pt idx="4448">
                  <c:v>2.0287758939972346E-2</c:v>
                </c:pt>
                <c:pt idx="4449">
                  <c:v>1.9751158939972126E-2</c:v>
                </c:pt>
                <c:pt idx="4450">
                  <c:v>1.9963025606971808E-2</c:v>
                </c:pt>
                <c:pt idx="4451">
                  <c:v>1.9278125606970488E-2</c:v>
                </c:pt>
                <c:pt idx="4452">
                  <c:v>1.9738708939972295E-2</c:v>
                </c:pt>
                <c:pt idx="4453">
                  <c:v>1.9749875606971369E-2</c:v>
                </c:pt>
                <c:pt idx="4454">
                  <c:v>2.012880893997291E-2</c:v>
                </c:pt>
                <c:pt idx="4455">
                  <c:v>2.031662560697043E-2</c:v>
                </c:pt>
                <c:pt idx="4456">
                  <c:v>2.0201625606971231E-2</c:v>
                </c:pt>
                <c:pt idx="4457">
                  <c:v>2.0423242272972854E-2</c:v>
                </c:pt>
                <c:pt idx="4458">
                  <c:v>2.0423258939971302E-2</c:v>
                </c:pt>
                <c:pt idx="4459">
                  <c:v>2.0167042273972126E-2</c:v>
                </c:pt>
                <c:pt idx="4460">
                  <c:v>2.0238542272970929E-2</c:v>
                </c:pt>
                <c:pt idx="4461">
                  <c:v>2.0856542273972135E-2</c:v>
                </c:pt>
                <c:pt idx="4462">
                  <c:v>2.005785893997334E-2</c:v>
                </c:pt>
                <c:pt idx="4463">
                  <c:v>2.0035625606972897E-2</c:v>
                </c:pt>
                <c:pt idx="4464">
                  <c:v>1.9950792273972763E-2</c:v>
                </c:pt>
                <c:pt idx="4465">
                  <c:v>2.0293992272972329E-2</c:v>
                </c:pt>
                <c:pt idx="4466">
                  <c:v>2.00726589409723E-2</c:v>
                </c:pt>
                <c:pt idx="4467">
                  <c:v>2.0249925606970788E-2</c:v>
                </c:pt>
                <c:pt idx="4468">
                  <c:v>1.9949842272972231E-2</c:v>
                </c:pt>
                <c:pt idx="4469">
                  <c:v>1.9940042272971394E-2</c:v>
                </c:pt>
                <c:pt idx="4470">
                  <c:v>2.0498825606971562E-2</c:v>
                </c:pt>
                <c:pt idx="4471">
                  <c:v>1.9925725606971124E-2</c:v>
                </c:pt>
                <c:pt idx="4472">
                  <c:v>2.0398308939971056E-2</c:v>
                </c:pt>
                <c:pt idx="4473">
                  <c:v>1.9955758939972125E-2</c:v>
                </c:pt>
                <c:pt idx="4474">
                  <c:v>2.0152275606971838E-2</c:v>
                </c:pt>
                <c:pt idx="4475">
                  <c:v>2.0101592273971104E-2</c:v>
                </c:pt>
                <c:pt idx="4476">
                  <c:v>2.0099175606971255E-2</c:v>
                </c:pt>
                <c:pt idx="4477">
                  <c:v>1.9748158940972683E-2</c:v>
                </c:pt>
                <c:pt idx="4478">
                  <c:v>1.97441422739719E-2</c:v>
                </c:pt>
                <c:pt idx="4479">
                  <c:v>1.9770408939971486E-2</c:v>
                </c:pt>
                <c:pt idx="4480">
                  <c:v>1.9765575606971876E-2</c:v>
                </c:pt>
                <c:pt idx="4481">
                  <c:v>1.9911158940973263E-2</c:v>
                </c:pt>
                <c:pt idx="4482">
                  <c:v>2.0153958940972029E-2</c:v>
                </c:pt>
                <c:pt idx="4483">
                  <c:v>2.0140425606971914E-2</c:v>
                </c:pt>
                <c:pt idx="4484">
                  <c:v>1.9717892273970673E-2</c:v>
                </c:pt>
                <c:pt idx="4485">
                  <c:v>1.9726792272971562E-2</c:v>
                </c:pt>
                <c:pt idx="4486">
                  <c:v>1.988199227297336E-2</c:v>
                </c:pt>
                <c:pt idx="4487">
                  <c:v>1.9808925606972207E-2</c:v>
                </c:pt>
                <c:pt idx="4488">
                  <c:v>1.9614308939971604E-2</c:v>
                </c:pt>
                <c:pt idx="4489">
                  <c:v>1.9299158939971119E-2</c:v>
                </c:pt>
                <c:pt idx="4490">
                  <c:v>1.9970342273972076E-2</c:v>
                </c:pt>
                <c:pt idx="4491">
                  <c:v>1.9937442273971297E-2</c:v>
                </c:pt>
                <c:pt idx="4492">
                  <c:v>1.9251108940971019E-2</c:v>
                </c:pt>
                <c:pt idx="4493">
                  <c:v>1.9737792273970524E-2</c:v>
                </c:pt>
                <c:pt idx="4494">
                  <c:v>1.9675425606971754E-2</c:v>
                </c:pt>
                <c:pt idx="4495">
                  <c:v>1.9476275606971495E-2</c:v>
                </c:pt>
                <c:pt idx="4496">
                  <c:v>1.9439558940970582E-2</c:v>
                </c:pt>
                <c:pt idx="4497">
                  <c:v>2.0132175606971427E-2</c:v>
                </c:pt>
                <c:pt idx="4498">
                  <c:v>2.0215975606971949E-2</c:v>
                </c:pt>
                <c:pt idx="4499">
                  <c:v>1.9635808940972478E-2</c:v>
                </c:pt>
                <c:pt idx="4500">
                  <c:v>2.0125142272972664E-2</c:v>
                </c:pt>
                <c:pt idx="4501">
                  <c:v>2.0455808939971544E-2</c:v>
                </c:pt>
                <c:pt idx="4502">
                  <c:v>2.0177425606972645E-2</c:v>
                </c:pt>
                <c:pt idx="4503">
                  <c:v>2.0006175606971578E-2</c:v>
                </c:pt>
                <c:pt idx="4504">
                  <c:v>1.9703775606970876E-2</c:v>
                </c:pt>
                <c:pt idx="4505">
                  <c:v>2.0125875606972411E-2</c:v>
                </c:pt>
                <c:pt idx="4506">
                  <c:v>1.9761975606972439E-2</c:v>
                </c:pt>
                <c:pt idx="4507">
                  <c:v>1.9612192273971797E-2</c:v>
                </c:pt>
                <c:pt idx="4508">
                  <c:v>1.9577975606971589E-2</c:v>
                </c:pt>
                <c:pt idx="4509">
                  <c:v>1.9365258939972631E-2</c:v>
                </c:pt>
                <c:pt idx="4510">
                  <c:v>1.938209227397223E-2</c:v>
                </c:pt>
                <c:pt idx="4511">
                  <c:v>1.9741875606972027E-2</c:v>
                </c:pt>
                <c:pt idx="4512">
                  <c:v>1.966357560697183E-2</c:v>
                </c:pt>
                <c:pt idx="4513">
                  <c:v>1.9191758940972005E-2</c:v>
                </c:pt>
                <c:pt idx="4514">
                  <c:v>1.9865092273971353E-2</c:v>
                </c:pt>
                <c:pt idx="4515">
                  <c:v>1.9903442273971873E-2</c:v>
                </c:pt>
                <c:pt idx="4516">
                  <c:v>2.0055125606971626E-2</c:v>
                </c:pt>
                <c:pt idx="4517">
                  <c:v>1.9773425606973018E-2</c:v>
                </c:pt>
                <c:pt idx="4518">
                  <c:v>1.9995792273972836E-2</c:v>
                </c:pt>
                <c:pt idx="4519">
                  <c:v>2.0091108939972881E-2</c:v>
                </c:pt>
                <c:pt idx="4520">
                  <c:v>2.0161808940971394E-2</c:v>
                </c:pt>
                <c:pt idx="4521">
                  <c:v>2.0332292273972354E-2</c:v>
                </c:pt>
                <c:pt idx="4522">
                  <c:v>2.0278042273972542E-2</c:v>
                </c:pt>
                <c:pt idx="4523">
                  <c:v>2.0657542272971764E-2</c:v>
                </c:pt>
                <c:pt idx="4524">
                  <c:v>1.9539558940972125E-2</c:v>
                </c:pt>
                <c:pt idx="4525">
                  <c:v>1.9342758939972594E-2</c:v>
                </c:pt>
                <c:pt idx="4526">
                  <c:v>1.9821192273971701E-2</c:v>
                </c:pt>
                <c:pt idx="4527">
                  <c:v>2.228722560697214E-2</c:v>
                </c:pt>
                <c:pt idx="4528">
                  <c:v>2.2847558939972569E-2</c:v>
                </c:pt>
                <c:pt idx="4529">
                  <c:v>2.2759625606971735E-2</c:v>
                </c:pt>
                <c:pt idx="4530">
                  <c:v>2.2995275606972211E-2</c:v>
                </c:pt>
                <c:pt idx="4531">
                  <c:v>2.3295892273971643E-2</c:v>
                </c:pt>
                <c:pt idx="4532">
                  <c:v>2.3219758939971837E-2</c:v>
                </c:pt>
                <c:pt idx="4533">
                  <c:v>2.2996392273971079E-2</c:v>
                </c:pt>
                <c:pt idx="4534">
                  <c:v>2.3178808939971131E-2</c:v>
                </c:pt>
                <c:pt idx="4535">
                  <c:v>2.2864592273970953E-2</c:v>
                </c:pt>
                <c:pt idx="4536">
                  <c:v>2.3216708939971721E-2</c:v>
                </c:pt>
                <c:pt idx="4537">
                  <c:v>2.3297675606971137E-2</c:v>
                </c:pt>
                <c:pt idx="4538">
                  <c:v>2.3374608940973186E-2</c:v>
                </c:pt>
                <c:pt idx="4539">
                  <c:v>2.2208525606970821E-2</c:v>
                </c:pt>
                <c:pt idx="4540">
                  <c:v>2.0049858940972311E-2</c:v>
                </c:pt>
                <c:pt idx="4541">
                  <c:v>1.9806008939971843E-2</c:v>
                </c:pt>
                <c:pt idx="4542">
                  <c:v>2.0161842272971665E-2</c:v>
                </c:pt>
                <c:pt idx="4543">
                  <c:v>2.0375225606971338E-2</c:v>
                </c:pt>
                <c:pt idx="4544">
                  <c:v>2.0419725606970897E-2</c:v>
                </c:pt>
                <c:pt idx="4545">
                  <c:v>2.0221825606972811E-2</c:v>
                </c:pt>
                <c:pt idx="4546">
                  <c:v>2.0353808940973363E-2</c:v>
                </c:pt>
                <c:pt idx="4547">
                  <c:v>2.0284125606972549E-2</c:v>
                </c:pt>
                <c:pt idx="4548">
                  <c:v>2.0218742273972336E-2</c:v>
                </c:pt>
                <c:pt idx="4549">
                  <c:v>2.0288808940972271E-2</c:v>
                </c:pt>
                <c:pt idx="4550">
                  <c:v>2.0488775606971356E-2</c:v>
                </c:pt>
                <c:pt idx="4551">
                  <c:v>2.0769892273972058E-2</c:v>
                </c:pt>
                <c:pt idx="4552">
                  <c:v>1.9887542273972582E-2</c:v>
                </c:pt>
                <c:pt idx="4553">
                  <c:v>1.9751908939972009E-2</c:v>
                </c:pt>
                <c:pt idx="4554">
                  <c:v>1.9331225606971071E-2</c:v>
                </c:pt>
                <c:pt idx="4555">
                  <c:v>1.9213158939971532E-2</c:v>
                </c:pt>
                <c:pt idx="4556">
                  <c:v>1.9475492273973029E-2</c:v>
                </c:pt>
                <c:pt idx="4557">
                  <c:v>2.0268825606971387E-2</c:v>
                </c:pt>
                <c:pt idx="4558">
                  <c:v>1.9826275606972456E-2</c:v>
                </c:pt>
                <c:pt idx="4559">
                  <c:v>1.9924558940971761E-2</c:v>
                </c:pt>
                <c:pt idx="4560">
                  <c:v>2.0353908940972755E-2</c:v>
                </c:pt>
                <c:pt idx="4561">
                  <c:v>1.9351908940971253E-2</c:v>
                </c:pt>
                <c:pt idx="4562">
                  <c:v>1.9763375606971036E-2</c:v>
                </c:pt>
                <c:pt idx="4563">
                  <c:v>1.9679642273971322E-2</c:v>
                </c:pt>
                <c:pt idx="4564">
                  <c:v>1.9882125606971425E-2</c:v>
                </c:pt>
                <c:pt idx="4565">
                  <c:v>2.0070675606972156E-2</c:v>
                </c:pt>
                <c:pt idx="4566">
                  <c:v>2.0058858940972681E-2</c:v>
                </c:pt>
                <c:pt idx="4567">
                  <c:v>1.9876192273971395E-2</c:v>
                </c:pt>
                <c:pt idx="4568">
                  <c:v>2.0136392273970995E-2</c:v>
                </c:pt>
                <c:pt idx="4569">
                  <c:v>2.0308675606971673E-2</c:v>
                </c:pt>
                <c:pt idx="4570">
                  <c:v>2.071790894097212E-2</c:v>
                </c:pt>
                <c:pt idx="4571">
                  <c:v>2.0223858939971674E-2</c:v>
                </c:pt>
                <c:pt idx="4572">
                  <c:v>2.0208675606971906E-2</c:v>
                </c:pt>
                <c:pt idx="4573">
                  <c:v>2.0789975606972246E-2</c:v>
                </c:pt>
                <c:pt idx="4574">
                  <c:v>2.0721392273971941E-2</c:v>
                </c:pt>
                <c:pt idx="4575">
                  <c:v>2.0420242273971635E-2</c:v>
                </c:pt>
                <c:pt idx="4576">
                  <c:v>2.0318825606973047E-2</c:v>
                </c:pt>
                <c:pt idx="4577">
                  <c:v>2.0762092273971501E-2</c:v>
                </c:pt>
                <c:pt idx="4578">
                  <c:v>2.0851275606970955E-2</c:v>
                </c:pt>
                <c:pt idx="4579">
                  <c:v>2.092879227397091E-2</c:v>
                </c:pt>
                <c:pt idx="4580">
                  <c:v>2.0962858939971053E-2</c:v>
                </c:pt>
                <c:pt idx="4581">
                  <c:v>2.1374942273971055E-2</c:v>
                </c:pt>
                <c:pt idx="4582">
                  <c:v>2.0745408939971878E-2</c:v>
                </c:pt>
                <c:pt idx="4583">
                  <c:v>2.0281242272972545E-2</c:v>
                </c:pt>
                <c:pt idx="4584">
                  <c:v>2.0320742273972382E-2</c:v>
                </c:pt>
                <c:pt idx="4585">
                  <c:v>2.0706525606972261E-2</c:v>
                </c:pt>
                <c:pt idx="4586">
                  <c:v>2.1220442273972108E-2</c:v>
                </c:pt>
                <c:pt idx="4587">
                  <c:v>2.0251075606971793E-2</c:v>
                </c:pt>
                <c:pt idx="4588">
                  <c:v>2.0305408940970861E-2</c:v>
                </c:pt>
                <c:pt idx="4589">
                  <c:v>2.0734075606970916E-2</c:v>
                </c:pt>
                <c:pt idx="4590">
                  <c:v>2.0798542272972821E-2</c:v>
                </c:pt>
                <c:pt idx="4591">
                  <c:v>2.086797560697249E-2</c:v>
                </c:pt>
                <c:pt idx="4592">
                  <c:v>2.098532560697073E-2</c:v>
                </c:pt>
                <c:pt idx="4593">
                  <c:v>2.1132942272972667E-2</c:v>
                </c:pt>
                <c:pt idx="4594">
                  <c:v>2.0453292273972391E-2</c:v>
                </c:pt>
                <c:pt idx="4595">
                  <c:v>2.1456108940972808E-2</c:v>
                </c:pt>
                <c:pt idx="4596">
                  <c:v>2.1173892273971685E-2</c:v>
                </c:pt>
                <c:pt idx="4597">
                  <c:v>2.0639108939971319E-2</c:v>
                </c:pt>
                <c:pt idx="4598">
                  <c:v>2.0650808940971356E-2</c:v>
                </c:pt>
                <c:pt idx="4599">
                  <c:v>2.1064942273972133E-2</c:v>
                </c:pt>
                <c:pt idx="4600">
                  <c:v>2.0419892272971009E-2</c:v>
                </c:pt>
                <c:pt idx="4601">
                  <c:v>2.0624775606970826E-2</c:v>
                </c:pt>
                <c:pt idx="4602">
                  <c:v>2.0137208939971597E-2</c:v>
                </c:pt>
                <c:pt idx="4603">
                  <c:v>2.0594142273971695E-2</c:v>
                </c:pt>
                <c:pt idx="4604">
                  <c:v>2.0533725606970844E-2</c:v>
                </c:pt>
                <c:pt idx="4605">
                  <c:v>2.0627542273971212E-2</c:v>
                </c:pt>
                <c:pt idx="4606">
                  <c:v>2.0104142272970617E-2</c:v>
                </c:pt>
                <c:pt idx="4607">
                  <c:v>2.0314258939971165E-2</c:v>
                </c:pt>
                <c:pt idx="4608">
                  <c:v>2.0329908939971088E-2</c:v>
                </c:pt>
                <c:pt idx="4609">
                  <c:v>2.0577008939972143E-2</c:v>
                </c:pt>
                <c:pt idx="4610">
                  <c:v>2.0316975606972744E-2</c:v>
                </c:pt>
                <c:pt idx="4611">
                  <c:v>2.0258042273971523E-2</c:v>
                </c:pt>
                <c:pt idx="4612">
                  <c:v>2.0590492272971585E-2</c:v>
                </c:pt>
                <c:pt idx="4613">
                  <c:v>2.00089589399721E-2</c:v>
                </c:pt>
                <c:pt idx="4614">
                  <c:v>1.9496242273972154E-2</c:v>
                </c:pt>
                <c:pt idx="4615">
                  <c:v>1.7476125606970851E-2</c:v>
                </c:pt>
                <c:pt idx="4616">
                  <c:v>1.6915108939971259E-2</c:v>
                </c:pt>
                <c:pt idx="4617">
                  <c:v>1.781657560697212E-2</c:v>
                </c:pt>
                <c:pt idx="4618">
                  <c:v>1.7162925606971836E-2</c:v>
                </c:pt>
                <c:pt idx="4619">
                  <c:v>1.7268925606972442E-2</c:v>
                </c:pt>
                <c:pt idx="4620">
                  <c:v>1.7342658939970758E-2</c:v>
                </c:pt>
                <c:pt idx="4621">
                  <c:v>1.7193692272972495E-2</c:v>
                </c:pt>
                <c:pt idx="4622">
                  <c:v>1.7160642272973516E-2</c:v>
                </c:pt>
                <c:pt idx="4623">
                  <c:v>1.7710825606972659E-2</c:v>
                </c:pt>
                <c:pt idx="4624">
                  <c:v>1.7365342273972996E-2</c:v>
                </c:pt>
                <c:pt idx="4625">
                  <c:v>1.6870025606972018E-2</c:v>
                </c:pt>
                <c:pt idx="4626">
                  <c:v>1.6837208939972183E-2</c:v>
                </c:pt>
                <c:pt idx="4627">
                  <c:v>1.6910125606971672E-2</c:v>
                </c:pt>
                <c:pt idx="4628">
                  <c:v>1.7258558939972059E-2</c:v>
                </c:pt>
                <c:pt idx="4629">
                  <c:v>1.6931525606971289E-2</c:v>
                </c:pt>
                <c:pt idx="4630">
                  <c:v>1.6744092273971202E-2</c:v>
                </c:pt>
                <c:pt idx="4631">
                  <c:v>1.7461075606970834E-2</c:v>
                </c:pt>
                <c:pt idx="4632">
                  <c:v>1.7320125606972138E-2</c:v>
                </c:pt>
                <c:pt idx="4633">
                  <c:v>1.6807675606971696E-2</c:v>
                </c:pt>
                <c:pt idx="4634">
                  <c:v>1.7232008939970879E-2</c:v>
                </c:pt>
                <c:pt idx="4635">
                  <c:v>1.6861058939972008E-2</c:v>
                </c:pt>
                <c:pt idx="4636">
                  <c:v>1.6865758940971955E-2</c:v>
                </c:pt>
                <c:pt idx="4637">
                  <c:v>1.7518775606971883E-2</c:v>
                </c:pt>
                <c:pt idx="4638">
                  <c:v>1.7316875606971462E-2</c:v>
                </c:pt>
                <c:pt idx="4639">
                  <c:v>1.803424227397208E-2</c:v>
                </c:pt>
                <c:pt idx="4640">
                  <c:v>2.0363575606971974E-2</c:v>
                </c:pt>
                <c:pt idx="4641">
                  <c:v>2.050527560697233E-2</c:v>
                </c:pt>
                <c:pt idx="4642">
                  <c:v>2.0860125606971348E-2</c:v>
                </c:pt>
                <c:pt idx="4643">
                  <c:v>2.0265908939971024E-2</c:v>
                </c:pt>
                <c:pt idx="4644">
                  <c:v>2.0438608939971271E-2</c:v>
                </c:pt>
                <c:pt idx="4645">
                  <c:v>2.0097975606973219E-2</c:v>
                </c:pt>
                <c:pt idx="4646">
                  <c:v>1.978574227397132E-2</c:v>
                </c:pt>
                <c:pt idx="4647">
                  <c:v>2.0244825606971585E-2</c:v>
                </c:pt>
                <c:pt idx="4648">
                  <c:v>1.9804375606972326E-2</c:v>
                </c:pt>
                <c:pt idx="4649">
                  <c:v>2.0510458940972566E-2</c:v>
                </c:pt>
                <c:pt idx="4650">
                  <c:v>2.0671025606971295E-2</c:v>
                </c:pt>
                <c:pt idx="4651">
                  <c:v>2.0031258940971665E-2</c:v>
                </c:pt>
                <c:pt idx="4652">
                  <c:v>2.0667225606973073E-2</c:v>
                </c:pt>
                <c:pt idx="4653">
                  <c:v>2.0730142273971165E-2</c:v>
                </c:pt>
                <c:pt idx="4654">
                  <c:v>2.0643375606971472E-2</c:v>
                </c:pt>
                <c:pt idx="4655">
                  <c:v>2.0624608939970625E-2</c:v>
                </c:pt>
                <c:pt idx="4656">
                  <c:v>2.0919542272971083E-2</c:v>
                </c:pt>
                <c:pt idx="4657">
                  <c:v>2.0862208940970885E-2</c:v>
                </c:pt>
                <c:pt idx="4658">
                  <c:v>2.0608475606970413E-2</c:v>
                </c:pt>
                <c:pt idx="4659">
                  <c:v>2.0980608939972424E-2</c:v>
                </c:pt>
                <c:pt idx="4660">
                  <c:v>2.0904675606971491E-2</c:v>
                </c:pt>
                <c:pt idx="4661">
                  <c:v>2.0560375606971416E-2</c:v>
                </c:pt>
                <c:pt idx="4662">
                  <c:v>2.0281925606971708E-2</c:v>
                </c:pt>
                <c:pt idx="4663">
                  <c:v>2.0746458939971714E-2</c:v>
                </c:pt>
                <c:pt idx="4664">
                  <c:v>2.0861108939970376E-2</c:v>
                </c:pt>
                <c:pt idx="4665">
                  <c:v>2.1037725606972014E-2</c:v>
                </c:pt>
                <c:pt idx="4666">
                  <c:v>2.0553158939972317E-2</c:v>
                </c:pt>
                <c:pt idx="4667">
                  <c:v>2.0214225606971038E-2</c:v>
                </c:pt>
                <c:pt idx="4668">
                  <c:v>2.0537125606973274E-2</c:v>
                </c:pt>
                <c:pt idx="4669">
                  <c:v>2.0627742272971684E-2</c:v>
                </c:pt>
                <c:pt idx="4670">
                  <c:v>2.0644592273971508E-2</c:v>
                </c:pt>
                <c:pt idx="4671">
                  <c:v>2.0029008940972017E-2</c:v>
                </c:pt>
                <c:pt idx="4672">
                  <c:v>2.0041875606973104E-2</c:v>
                </c:pt>
                <c:pt idx="4673">
                  <c:v>2.0220158940972933E-2</c:v>
                </c:pt>
                <c:pt idx="4674">
                  <c:v>2.0897425606972032E-2</c:v>
                </c:pt>
                <c:pt idx="4675">
                  <c:v>2.1046242272972006E-2</c:v>
                </c:pt>
                <c:pt idx="4676">
                  <c:v>2.0220058939971676E-2</c:v>
                </c:pt>
                <c:pt idx="4677">
                  <c:v>2.0698025606972405E-2</c:v>
                </c:pt>
                <c:pt idx="4678">
                  <c:v>2.0892975606971544E-2</c:v>
                </c:pt>
                <c:pt idx="4679">
                  <c:v>2.0889008940971433E-2</c:v>
                </c:pt>
                <c:pt idx="4680">
                  <c:v>2.098007560697155E-2</c:v>
                </c:pt>
                <c:pt idx="4681">
                  <c:v>2.0050075606973007E-2</c:v>
                </c:pt>
                <c:pt idx="4682">
                  <c:v>2.0833475606970776E-2</c:v>
                </c:pt>
                <c:pt idx="4683">
                  <c:v>2.0547242272970646E-2</c:v>
                </c:pt>
                <c:pt idx="4684">
                  <c:v>2.1177375606973282E-2</c:v>
                </c:pt>
                <c:pt idx="4685">
                  <c:v>2.0795525606971378E-2</c:v>
                </c:pt>
                <c:pt idx="4686">
                  <c:v>2.0216708939971607E-2</c:v>
                </c:pt>
                <c:pt idx="4687">
                  <c:v>2.1255742272972424E-2</c:v>
                </c:pt>
                <c:pt idx="4688">
                  <c:v>2.0448725606972286E-2</c:v>
                </c:pt>
                <c:pt idx="4689">
                  <c:v>1.9555425606970968E-2</c:v>
                </c:pt>
                <c:pt idx="4690">
                  <c:v>2.0152492273972623E-2</c:v>
                </c:pt>
                <c:pt idx="4691">
                  <c:v>2.0043958940972641E-2</c:v>
                </c:pt>
                <c:pt idx="4692">
                  <c:v>2.0448275606972356E-2</c:v>
                </c:pt>
                <c:pt idx="4693">
                  <c:v>2.0384375606971684E-2</c:v>
                </c:pt>
                <c:pt idx="4694">
                  <c:v>2.0147425606970228E-2</c:v>
                </c:pt>
                <c:pt idx="4695">
                  <c:v>2.0097358939971312E-2</c:v>
                </c:pt>
                <c:pt idx="4696">
                  <c:v>2.018747560697285E-2</c:v>
                </c:pt>
                <c:pt idx="4697">
                  <c:v>2.0253158939973016E-2</c:v>
                </c:pt>
                <c:pt idx="4698">
                  <c:v>2.0175008939971019E-2</c:v>
                </c:pt>
                <c:pt idx="4699">
                  <c:v>2.0091025606971936E-2</c:v>
                </c:pt>
                <c:pt idx="4700">
                  <c:v>1.9972725606971477E-2</c:v>
                </c:pt>
                <c:pt idx="4701">
                  <c:v>2.005627560697263E-2</c:v>
                </c:pt>
                <c:pt idx="4702">
                  <c:v>2.040864227397108E-2</c:v>
                </c:pt>
                <c:pt idx="4703">
                  <c:v>2.0355742273972834E-2</c:v>
                </c:pt>
                <c:pt idx="4704">
                  <c:v>2.0544375606970956E-2</c:v>
                </c:pt>
                <c:pt idx="4705">
                  <c:v>2.084497560697194E-2</c:v>
                </c:pt>
                <c:pt idx="4706">
                  <c:v>2.0612458940972612E-2</c:v>
                </c:pt>
                <c:pt idx="4707">
                  <c:v>2.069845893997211E-2</c:v>
                </c:pt>
                <c:pt idx="4708">
                  <c:v>2.1153275606972312E-2</c:v>
                </c:pt>
                <c:pt idx="4709">
                  <c:v>2.0882708940972418E-2</c:v>
                </c:pt>
                <c:pt idx="4710">
                  <c:v>2.0400642272971649E-2</c:v>
                </c:pt>
                <c:pt idx="4711">
                  <c:v>2.047282560697148E-2</c:v>
                </c:pt>
                <c:pt idx="4712">
                  <c:v>2.0329908939972864E-2</c:v>
                </c:pt>
                <c:pt idx="4713">
                  <c:v>2.0520375606971154E-2</c:v>
                </c:pt>
                <c:pt idx="4714">
                  <c:v>2.0642192273971884E-2</c:v>
                </c:pt>
                <c:pt idx="4715">
                  <c:v>2.0667508940971115E-2</c:v>
                </c:pt>
                <c:pt idx="4716">
                  <c:v>2.0817025606972163E-2</c:v>
                </c:pt>
                <c:pt idx="4717">
                  <c:v>2.0593958939973046E-2</c:v>
                </c:pt>
                <c:pt idx="4718">
                  <c:v>2.0589092272971211E-2</c:v>
                </c:pt>
                <c:pt idx="4719">
                  <c:v>2.0537292273971698E-2</c:v>
                </c:pt>
                <c:pt idx="4720">
                  <c:v>2.0662058939973062E-2</c:v>
                </c:pt>
                <c:pt idx="4721">
                  <c:v>2.0390542272972635E-2</c:v>
                </c:pt>
                <c:pt idx="4722">
                  <c:v>2.0634525606971078E-2</c:v>
                </c:pt>
                <c:pt idx="4723">
                  <c:v>2.0186975606972336E-2</c:v>
                </c:pt>
                <c:pt idx="4724">
                  <c:v>2.0489592273970271E-2</c:v>
                </c:pt>
                <c:pt idx="4725">
                  <c:v>2.0758808940972241E-2</c:v>
                </c:pt>
                <c:pt idx="4726">
                  <c:v>2.0590592273972842E-2</c:v>
                </c:pt>
                <c:pt idx="4727">
                  <c:v>2.0119525606972812E-2</c:v>
                </c:pt>
                <c:pt idx="4728">
                  <c:v>1.9958458939973479E-2</c:v>
                </c:pt>
                <c:pt idx="4729">
                  <c:v>2.0764225606971533E-2</c:v>
                </c:pt>
                <c:pt idx="4730">
                  <c:v>2.0357025606971814E-2</c:v>
                </c:pt>
                <c:pt idx="4731">
                  <c:v>2.0091375606972474E-2</c:v>
                </c:pt>
                <c:pt idx="4732">
                  <c:v>2.0403825606971605E-2</c:v>
                </c:pt>
                <c:pt idx="4733">
                  <c:v>2.0273258939971651E-2</c:v>
                </c:pt>
                <c:pt idx="4734">
                  <c:v>2.0242292273972208E-2</c:v>
                </c:pt>
                <c:pt idx="4735">
                  <c:v>2.0098425606971372E-2</c:v>
                </c:pt>
                <c:pt idx="4736">
                  <c:v>1.998357560697215E-2</c:v>
                </c:pt>
                <c:pt idx="4737">
                  <c:v>2.0246275606972543E-2</c:v>
                </c:pt>
                <c:pt idx="4738">
                  <c:v>2.0616692273972316E-2</c:v>
                </c:pt>
                <c:pt idx="4739">
                  <c:v>2.0276392272970935E-2</c:v>
                </c:pt>
                <c:pt idx="4740">
                  <c:v>1.958734227397272E-2</c:v>
                </c:pt>
                <c:pt idx="4741">
                  <c:v>2.0276692272972664E-2</c:v>
                </c:pt>
                <c:pt idx="4742">
                  <c:v>2.0195475606972192E-2</c:v>
                </c:pt>
                <c:pt idx="4743">
                  <c:v>2.0382692273971582E-2</c:v>
                </c:pt>
                <c:pt idx="4744">
                  <c:v>2.011012560697132E-2</c:v>
                </c:pt>
                <c:pt idx="4745">
                  <c:v>1.9561425606971806E-2</c:v>
                </c:pt>
                <c:pt idx="4746">
                  <c:v>1.962084227397163E-2</c:v>
                </c:pt>
                <c:pt idx="4747">
                  <c:v>1.9798358939971263E-2</c:v>
                </c:pt>
                <c:pt idx="4748">
                  <c:v>1.9783858940972433E-2</c:v>
                </c:pt>
                <c:pt idx="4749">
                  <c:v>1.9437192273971317E-2</c:v>
                </c:pt>
                <c:pt idx="4750">
                  <c:v>1.985785893997203E-2</c:v>
                </c:pt>
                <c:pt idx="4751">
                  <c:v>2.0029742273971675E-2</c:v>
                </c:pt>
                <c:pt idx="4752">
                  <c:v>2.0116575606972088E-2</c:v>
                </c:pt>
                <c:pt idx="4753">
                  <c:v>2.058915893997202E-2</c:v>
                </c:pt>
                <c:pt idx="4754">
                  <c:v>2.1156842272973077E-2</c:v>
                </c:pt>
                <c:pt idx="4755">
                  <c:v>2.0539708939971459E-2</c:v>
                </c:pt>
                <c:pt idx="4756">
                  <c:v>2.0494892273971811E-2</c:v>
                </c:pt>
                <c:pt idx="4757">
                  <c:v>2.0675108940972887E-2</c:v>
                </c:pt>
                <c:pt idx="4758">
                  <c:v>2.0663242273972739E-2</c:v>
                </c:pt>
                <c:pt idx="4759">
                  <c:v>2.080575893997192E-2</c:v>
                </c:pt>
                <c:pt idx="4760">
                  <c:v>2.1139125606972155E-2</c:v>
                </c:pt>
                <c:pt idx="4761">
                  <c:v>2.0801042272971838E-2</c:v>
                </c:pt>
                <c:pt idx="4762">
                  <c:v>2.1070492272972953E-2</c:v>
                </c:pt>
                <c:pt idx="4763">
                  <c:v>2.0978725606971761E-2</c:v>
                </c:pt>
                <c:pt idx="4764">
                  <c:v>2.0003658939972337E-2</c:v>
                </c:pt>
                <c:pt idx="4765">
                  <c:v>2.0291158940971311E-2</c:v>
                </c:pt>
                <c:pt idx="4766">
                  <c:v>2.0302992272972699E-2</c:v>
                </c:pt>
                <c:pt idx="4767">
                  <c:v>1.9937892273971226E-2</c:v>
                </c:pt>
                <c:pt idx="4768">
                  <c:v>2.0718625606971554E-2</c:v>
                </c:pt>
                <c:pt idx="4769">
                  <c:v>2.0502492272971719E-2</c:v>
                </c:pt>
                <c:pt idx="4770">
                  <c:v>1.9981458939972253E-2</c:v>
                </c:pt>
                <c:pt idx="4771">
                  <c:v>2.0397442273971646E-2</c:v>
                </c:pt>
                <c:pt idx="4772">
                  <c:v>2.02722589399724E-2</c:v>
                </c:pt>
                <c:pt idx="4773">
                  <c:v>2.0166275606972019E-2</c:v>
                </c:pt>
                <c:pt idx="4774">
                  <c:v>1.9870675606972622E-2</c:v>
                </c:pt>
                <c:pt idx="4775">
                  <c:v>2.0425942272972432E-2</c:v>
                </c:pt>
                <c:pt idx="4776">
                  <c:v>2.0721625606972861E-2</c:v>
                </c:pt>
                <c:pt idx="4777">
                  <c:v>2.0632192273972262E-2</c:v>
                </c:pt>
                <c:pt idx="4778">
                  <c:v>2.0331675606970447E-2</c:v>
                </c:pt>
                <c:pt idx="4779">
                  <c:v>2.0546958939970918E-2</c:v>
                </c:pt>
                <c:pt idx="4780">
                  <c:v>2.0088592272971863E-2</c:v>
                </c:pt>
                <c:pt idx="4781">
                  <c:v>2.0382908939972279E-2</c:v>
                </c:pt>
                <c:pt idx="4782">
                  <c:v>2.0696325606972078E-2</c:v>
                </c:pt>
                <c:pt idx="4783">
                  <c:v>2.0601675606970883E-2</c:v>
                </c:pt>
                <c:pt idx="4784">
                  <c:v>2.0718425606972769E-2</c:v>
                </c:pt>
                <c:pt idx="4785">
                  <c:v>2.0313592273970539E-2</c:v>
                </c:pt>
                <c:pt idx="4786">
                  <c:v>2.0116042272971126E-2</c:v>
                </c:pt>
                <c:pt idx="4787">
                  <c:v>2.0103292272971342E-2</c:v>
                </c:pt>
                <c:pt idx="4788">
                  <c:v>2.0526992273972124E-2</c:v>
                </c:pt>
                <c:pt idx="4789">
                  <c:v>2.061824227397089E-2</c:v>
                </c:pt>
                <c:pt idx="4790">
                  <c:v>2.0551375606972823E-2</c:v>
                </c:pt>
                <c:pt idx="4791">
                  <c:v>2.0181042273972306E-2</c:v>
                </c:pt>
                <c:pt idx="4792">
                  <c:v>2.0075842273972168E-2</c:v>
                </c:pt>
                <c:pt idx="4793">
                  <c:v>2.0234892272970907E-2</c:v>
                </c:pt>
                <c:pt idx="4794">
                  <c:v>2.0544542273971157E-2</c:v>
                </c:pt>
                <c:pt idx="4795">
                  <c:v>2.0343475606973339E-2</c:v>
                </c:pt>
                <c:pt idx="4796">
                  <c:v>2.0734142272971635E-2</c:v>
                </c:pt>
                <c:pt idx="4797">
                  <c:v>2.030634227397108E-2</c:v>
                </c:pt>
                <c:pt idx="4798">
                  <c:v>2.0460225606971673E-2</c:v>
                </c:pt>
                <c:pt idx="4799">
                  <c:v>2.0600758939970799E-2</c:v>
                </c:pt>
                <c:pt idx="4800">
                  <c:v>2.0446225606973269E-2</c:v>
                </c:pt>
                <c:pt idx="4801">
                  <c:v>2.0286392273970645E-2</c:v>
                </c:pt>
                <c:pt idx="4802">
                  <c:v>2.0445042273971904E-2</c:v>
                </c:pt>
                <c:pt idx="4803">
                  <c:v>2.014975893997082E-2</c:v>
                </c:pt>
                <c:pt idx="4804">
                  <c:v>2.0685725606972551E-2</c:v>
                </c:pt>
                <c:pt idx="4805">
                  <c:v>2.0265125606972557E-2</c:v>
                </c:pt>
                <c:pt idx="4806">
                  <c:v>2.051382560697277E-2</c:v>
                </c:pt>
                <c:pt idx="4807">
                  <c:v>2.0619092273971941E-2</c:v>
                </c:pt>
                <c:pt idx="4808">
                  <c:v>2.0429425606972342E-2</c:v>
                </c:pt>
                <c:pt idx="4809">
                  <c:v>2.0136758939971668E-2</c:v>
                </c:pt>
                <c:pt idx="4810">
                  <c:v>2.0025358939971906E-2</c:v>
                </c:pt>
                <c:pt idx="4811">
                  <c:v>2.1081575606972859E-2</c:v>
                </c:pt>
                <c:pt idx="4812">
                  <c:v>2.099080893997083E-2</c:v>
                </c:pt>
                <c:pt idx="4813">
                  <c:v>2.0648458939972227E-2</c:v>
                </c:pt>
                <c:pt idx="4814">
                  <c:v>2.0464975606972115E-2</c:v>
                </c:pt>
                <c:pt idx="4815">
                  <c:v>2.0817042273972387E-2</c:v>
                </c:pt>
                <c:pt idx="4816">
                  <c:v>2.0969658939970583E-2</c:v>
                </c:pt>
                <c:pt idx="4817">
                  <c:v>2.0914908939972034E-2</c:v>
                </c:pt>
                <c:pt idx="4818">
                  <c:v>2.1287792273970464E-2</c:v>
                </c:pt>
                <c:pt idx="4819">
                  <c:v>2.0901058940971919E-2</c:v>
                </c:pt>
                <c:pt idx="4820">
                  <c:v>2.0925792273971379E-2</c:v>
                </c:pt>
                <c:pt idx="4821">
                  <c:v>1.9860725606971809E-2</c:v>
                </c:pt>
                <c:pt idx="4822">
                  <c:v>2.0935908940972393E-2</c:v>
                </c:pt>
                <c:pt idx="4823">
                  <c:v>2.1067625606971487E-2</c:v>
                </c:pt>
                <c:pt idx="4824">
                  <c:v>2.0320675606971574E-2</c:v>
                </c:pt>
                <c:pt idx="4825">
                  <c:v>2.0241658939971853E-2</c:v>
                </c:pt>
                <c:pt idx="4826">
                  <c:v>2.0340442273971672E-2</c:v>
                </c:pt>
                <c:pt idx="4827">
                  <c:v>2.0874275606971505E-2</c:v>
                </c:pt>
                <c:pt idx="4828">
                  <c:v>2.0412158940971349E-2</c:v>
                </c:pt>
                <c:pt idx="4829">
                  <c:v>2.0157675606972771E-2</c:v>
                </c:pt>
                <c:pt idx="4830">
                  <c:v>2.0918125606970574E-2</c:v>
                </c:pt>
                <c:pt idx="4831">
                  <c:v>2.0603458939972154E-2</c:v>
                </c:pt>
                <c:pt idx="4832">
                  <c:v>2.0520508939970906E-2</c:v>
                </c:pt>
                <c:pt idx="4833">
                  <c:v>2.0455842273970216E-2</c:v>
                </c:pt>
                <c:pt idx="4834">
                  <c:v>2.0866642272972837E-2</c:v>
                </c:pt>
                <c:pt idx="4835">
                  <c:v>2.0065875606972906E-2</c:v>
                </c:pt>
                <c:pt idx="4836">
                  <c:v>2.0789008939971577E-2</c:v>
                </c:pt>
                <c:pt idx="4837">
                  <c:v>2.0876292273972009E-2</c:v>
                </c:pt>
                <c:pt idx="4838">
                  <c:v>2.0585092273970741E-2</c:v>
                </c:pt>
                <c:pt idx="4839">
                  <c:v>2.0876475606972346E-2</c:v>
                </c:pt>
                <c:pt idx="4840">
                  <c:v>2.0479092272971823E-2</c:v>
                </c:pt>
                <c:pt idx="4841">
                  <c:v>1.9743358939971568E-2</c:v>
                </c:pt>
                <c:pt idx="4842">
                  <c:v>2.0279258939970714E-2</c:v>
                </c:pt>
                <c:pt idx="4843">
                  <c:v>1.9898125606971885E-2</c:v>
                </c:pt>
                <c:pt idx="4844">
                  <c:v>1.9776258939972348E-2</c:v>
                </c:pt>
                <c:pt idx="4845">
                  <c:v>2.0413375606973073E-2</c:v>
                </c:pt>
                <c:pt idx="4846">
                  <c:v>2.1236442272970703E-2</c:v>
                </c:pt>
                <c:pt idx="4847">
                  <c:v>2.0078708939971858E-2</c:v>
                </c:pt>
                <c:pt idx="4848">
                  <c:v>2.0010858939972988E-2</c:v>
                </c:pt>
                <c:pt idx="4849">
                  <c:v>2.0018275606972648E-2</c:v>
                </c:pt>
                <c:pt idx="4850">
                  <c:v>2.0279908940971293E-2</c:v>
                </c:pt>
                <c:pt idx="4851">
                  <c:v>2.0183225606971146E-2</c:v>
                </c:pt>
                <c:pt idx="4852">
                  <c:v>1.9647658939970537E-2</c:v>
                </c:pt>
                <c:pt idx="4853">
                  <c:v>1.9843925606970882E-2</c:v>
                </c:pt>
                <c:pt idx="4854">
                  <c:v>1.9671125606971242E-2</c:v>
                </c:pt>
                <c:pt idx="4855">
                  <c:v>1.9552708939971165E-2</c:v>
                </c:pt>
                <c:pt idx="4856">
                  <c:v>1.9304558939972051E-2</c:v>
                </c:pt>
                <c:pt idx="4857">
                  <c:v>1.9692592273971667E-2</c:v>
                </c:pt>
                <c:pt idx="4858">
                  <c:v>1.9396142273971219E-2</c:v>
                </c:pt>
                <c:pt idx="4859">
                  <c:v>1.9254775606971176E-2</c:v>
                </c:pt>
                <c:pt idx="4860">
                  <c:v>1.9789208939972693E-2</c:v>
                </c:pt>
                <c:pt idx="4861">
                  <c:v>1.9553875606972394E-2</c:v>
                </c:pt>
                <c:pt idx="4862">
                  <c:v>1.9835008939971456E-2</c:v>
                </c:pt>
                <c:pt idx="4863">
                  <c:v>1.9442425606970272E-2</c:v>
                </c:pt>
                <c:pt idx="4864">
                  <c:v>1.9720842273973173E-2</c:v>
                </c:pt>
                <c:pt idx="4865">
                  <c:v>2.01409589409711E-2</c:v>
                </c:pt>
                <c:pt idx="4866">
                  <c:v>1.9563758939972399E-2</c:v>
                </c:pt>
                <c:pt idx="4867">
                  <c:v>1.9458908940971111E-2</c:v>
                </c:pt>
                <c:pt idx="4868">
                  <c:v>1.9403875606970968E-2</c:v>
                </c:pt>
                <c:pt idx="4869">
                  <c:v>1.9569408939970924E-2</c:v>
                </c:pt>
                <c:pt idx="4870">
                  <c:v>2.055322560697135E-2</c:v>
                </c:pt>
                <c:pt idx="4871">
                  <c:v>1.9435942272970831E-2</c:v>
                </c:pt>
                <c:pt idx="4872">
                  <c:v>1.9757542272972085E-2</c:v>
                </c:pt>
                <c:pt idx="4873">
                  <c:v>1.975642560697153E-2</c:v>
                </c:pt>
                <c:pt idx="4874">
                  <c:v>2.0398475606971257E-2</c:v>
                </c:pt>
                <c:pt idx="4875">
                  <c:v>2.021500894097137E-2</c:v>
                </c:pt>
                <c:pt idx="4876">
                  <c:v>2.0236775606971659E-2</c:v>
                </c:pt>
                <c:pt idx="4877">
                  <c:v>2.0348142273972837E-2</c:v>
                </c:pt>
                <c:pt idx="4878">
                  <c:v>2.0311575606971811E-2</c:v>
                </c:pt>
                <c:pt idx="4879">
                  <c:v>2.0594308939971807E-2</c:v>
                </c:pt>
                <c:pt idx="4880">
                  <c:v>2.0155225606970785E-2</c:v>
                </c:pt>
                <c:pt idx="4881">
                  <c:v>1.9806708940973007E-2</c:v>
                </c:pt>
                <c:pt idx="4882">
                  <c:v>1.9784075606971353E-2</c:v>
                </c:pt>
                <c:pt idx="4883">
                  <c:v>2.05825756069715E-2</c:v>
                </c:pt>
                <c:pt idx="4884">
                  <c:v>2.0188908939971807E-2</c:v>
                </c:pt>
                <c:pt idx="4885">
                  <c:v>1.9817192272972829E-2</c:v>
                </c:pt>
                <c:pt idx="4886">
                  <c:v>2.0657175606972868E-2</c:v>
                </c:pt>
                <c:pt idx="4887">
                  <c:v>2.0174208939970552E-2</c:v>
                </c:pt>
                <c:pt idx="4888">
                  <c:v>2.035762560697172E-2</c:v>
                </c:pt>
                <c:pt idx="4889">
                  <c:v>2.0433692273972494E-2</c:v>
                </c:pt>
                <c:pt idx="4890">
                  <c:v>2.0102758939970468E-2</c:v>
                </c:pt>
                <c:pt idx="4891">
                  <c:v>2.0010858939972988E-2</c:v>
                </c:pt>
                <c:pt idx="4892">
                  <c:v>2.0190358940971077E-2</c:v>
                </c:pt>
                <c:pt idx="4893">
                  <c:v>2.0030892273970903E-2</c:v>
                </c:pt>
                <c:pt idx="4894">
                  <c:v>2.0087292273972747E-2</c:v>
                </c:pt>
                <c:pt idx="4895">
                  <c:v>1.9923775606971429E-2</c:v>
                </c:pt>
                <c:pt idx="4896">
                  <c:v>1.9889342273972301E-2</c:v>
                </c:pt>
                <c:pt idx="4897">
                  <c:v>2.0731758939972235E-2</c:v>
                </c:pt>
                <c:pt idx="4898">
                  <c:v>1.9978592273972563E-2</c:v>
                </c:pt>
                <c:pt idx="4899">
                  <c:v>2.040122560697142E-2</c:v>
                </c:pt>
                <c:pt idx="4900">
                  <c:v>2.0294408940971988E-2</c:v>
                </c:pt>
                <c:pt idx="4901">
                  <c:v>2.0212058940970647E-2</c:v>
                </c:pt>
                <c:pt idx="4902">
                  <c:v>2.0682392272970841E-2</c:v>
                </c:pt>
                <c:pt idx="4903">
                  <c:v>2.0504808939972176E-2</c:v>
                </c:pt>
                <c:pt idx="4904">
                  <c:v>2.1196558939971834E-2</c:v>
                </c:pt>
                <c:pt idx="4905">
                  <c:v>2.0355058939971894E-2</c:v>
                </c:pt>
                <c:pt idx="4906">
                  <c:v>2.0766942272971246E-2</c:v>
                </c:pt>
                <c:pt idx="4907">
                  <c:v>2.0590575606970841E-2</c:v>
                </c:pt>
                <c:pt idx="4908">
                  <c:v>2.0601325606972122E-2</c:v>
                </c:pt>
                <c:pt idx="4909">
                  <c:v>2.0938675606970915E-2</c:v>
                </c:pt>
                <c:pt idx="4910">
                  <c:v>2.1019642272972018E-2</c:v>
                </c:pt>
                <c:pt idx="4911">
                  <c:v>2.101407560697275E-2</c:v>
                </c:pt>
                <c:pt idx="4912">
                  <c:v>2.0521642272971687E-2</c:v>
                </c:pt>
                <c:pt idx="4913">
                  <c:v>2.0533442273972892E-2</c:v>
                </c:pt>
                <c:pt idx="4914">
                  <c:v>2.0463408940971629E-2</c:v>
                </c:pt>
                <c:pt idx="4915">
                  <c:v>2.109202560697241E-2</c:v>
                </c:pt>
                <c:pt idx="4916">
                  <c:v>2.044435894097283E-2</c:v>
                </c:pt>
                <c:pt idx="4917">
                  <c:v>2.0344208939972998E-2</c:v>
                </c:pt>
                <c:pt idx="4918">
                  <c:v>2.0316042273970748E-2</c:v>
                </c:pt>
                <c:pt idx="4919">
                  <c:v>2.0203708939972455E-2</c:v>
                </c:pt>
                <c:pt idx="4920">
                  <c:v>2.0486975606971637E-2</c:v>
                </c:pt>
                <c:pt idx="4921">
                  <c:v>2.0405825606971885E-2</c:v>
                </c:pt>
                <c:pt idx="4922">
                  <c:v>2.0313025606972769E-2</c:v>
                </c:pt>
                <c:pt idx="4923">
                  <c:v>1.9559558939973055E-2</c:v>
                </c:pt>
                <c:pt idx="4924">
                  <c:v>2.0076025606972504E-2</c:v>
                </c:pt>
                <c:pt idx="4925">
                  <c:v>2.0469092273972291E-2</c:v>
                </c:pt>
                <c:pt idx="4926">
                  <c:v>1.9978808940971572E-2</c:v>
                </c:pt>
                <c:pt idx="4927">
                  <c:v>2.0232525606971731E-2</c:v>
                </c:pt>
                <c:pt idx="4928">
                  <c:v>1.9514292273971702E-2</c:v>
                </c:pt>
                <c:pt idx="4929">
                  <c:v>1.9755158940972774E-2</c:v>
                </c:pt>
                <c:pt idx="4930">
                  <c:v>2.0397825606972543E-2</c:v>
                </c:pt>
                <c:pt idx="4931">
                  <c:v>2.0443142273971017E-2</c:v>
                </c:pt>
                <c:pt idx="4932">
                  <c:v>2.0682858939970995E-2</c:v>
                </c:pt>
                <c:pt idx="4933">
                  <c:v>2.0514942273971638E-2</c:v>
                </c:pt>
                <c:pt idx="4934">
                  <c:v>2.0505992272971764E-2</c:v>
                </c:pt>
                <c:pt idx="4935">
                  <c:v>2.0306225606971463E-2</c:v>
                </c:pt>
                <c:pt idx="4936">
                  <c:v>2.0123375606971618E-2</c:v>
                </c:pt>
                <c:pt idx="4937">
                  <c:v>2.0321758939971769E-2</c:v>
                </c:pt>
                <c:pt idx="4938">
                  <c:v>1.9934642272970461E-2</c:v>
                </c:pt>
                <c:pt idx="4939">
                  <c:v>2.0337775606972454E-2</c:v>
                </c:pt>
                <c:pt idx="4940">
                  <c:v>1.9817675606971431E-2</c:v>
                </c:pt>
                <c:pt idx="4941">
                  <c:v>2.0366408939971305E-2</c:v>
                </c:pt>
                <c:pt idx="4942">
                  <c:v>2.0438542272972239E-2</c:v>
                </c:pt>
                <c:pt idx="4943">
                  <c:v>2.0424092272972129E-2</c:v>
                </c:pt>
                <c:pt idx="4944">
                  <c:v>2.0199392273971807E-2</c:v>
                </c:pt>
                <c:pt idx="4945">
                  <c:v>2.0664892273970704E-2</c:v>
                </c:pt>
                <c:pt idx="4946">
                  <c:v>1.982477560697269E-2</c:v>
                </c:pt>
                <c:pt idx="4947">
                  <c:v>1.9472508940970169E-2</c:v>
                </c:pt>
                <c:pt idx="4948">
                  <c:v>1.9658275606972066E-2</c:v>
                </c:pt>
                <c:pt idx="4949">
                  <c:v>1.983085893997092E-2</c:v>
                </c:pt>
                <c:pt idx="4950">
                  <c:v>1.9446492272971551E-2</c:v>
                </c:pt>
                <c:pt idx="4951">
                  <c:v>1.9583642272972025E-2</c:v>
                </c:pt>
                <c:pt idx="4952">
                  <c:v>2.0230425606972059E-2</c:v>
                </c:pt>
                <c:pt idx="4953">
                  <c:v>2.0145292273970196E-2</c:v>
                </c:pt>
                <c:pt idx="4954">
                  <c:v>2.0412475606973214E-2</c:v>
                </c:pt>
                <c:pt idx="4955">
                  <c:v>2.052667560697017E-2</c:v>
                </c:pt>
                <c:pt idx="4956">
                  <c:v>1.9818658939972235E-2</c:v>
                </c:pt>
                <c:pt idx="4957">
                  <c:v>1.9991092272972889E-2</c:v>
                </c:pt>
                <c:pt idx="4958">
                  <c:v>2.0390308940971803E-2</c:v>
                </c:pt>
                <c:pt idx="4959">
                  <c:v>1.9609092273971097E-2</c:v>
                </c:pt>
                <c:pt idx="4960">
                  <c:v>2.0029125606971544E-2</c:v>
                </c:pt>
                <c:pt idx="4961">
                  <c:v>2.0520025606972393E-2</c:v>
                </c:pt>
                <c:pt idx="4962">
                  <c:v>1.9502708940973147E-2</c:v>
                </c:pt>
                <c:pt idx="4963">
                  <c:v>1.9827458939972044E-2</c:v>
                </c:pt>
                <c:pt idx="4964">
                  <c:v>2.0158275606972677E-2</c:v>
                </c:pt>
                <c:pt idx="4965">
                  <c:v>2.0366275606971553E-2</c:v>
                </c:pt>
                <c:pt idx="4966">
                  <c:v>2.0053892273971453E-2</c:v>
                </c:pt>
                <c:pt idx="4967">
                  <c:v>2.0114708939971561E-2</c:v>
                </c:pt>
                <c:pt idx="4968">
                  <c:v>1.9979658939972535E-2</c:v>
                </c:pt>
                <c:pt idx="4969">
                  <c:v>2.020695894097322E-2</c:v>
                </c:pt>
                <c:pt idx="4970">
                  <c:v>2.0322042273971587E-2</c:v>
                </c:pt>
                <c:pt idx="4971">
                  <c:v>1.9730292272971607E-2</c:v>
                </c:pt>
                <c:pt idx="4972">
                  <c:v>2.0181575606971404E-2</c:v>
                </c:pt>
                <c:pt idx="4973">
                  <c:v>2.0018308939971231E-2</c:v>
                </c:pt>
                <c:pt idx="4974">
                  <c:v>2.0012075606971248E-2</c:v>
                </c:pt>
                <c:pt idx="4975">
                  <c:v>1.9788158940971169E-2</c:v>
                </c:pt>
                <c:pt idx="4976">
                  <c:v>2.0352342273972181E-2</c:v>
                </c:pt>
                <c:pt idx="4977">
                  <c:v>2.0339392273971836E-2</c:v>
                </c:pt>
                <c:pt idx="4978">
                  <c:v>2.0282108940972134E-2</c:v>
                </c:pt>
                <c:pt idx="4979">
                  <c:v>1.9992608940971192E-2</c:v>
                </c:pt>
                <c:pt idx="4980">
                  <c:v>2.0257125606971439E-2</c:v>
                </c:pt>
                <c:pt idx="4981">
                  <c:v>2.0116425606972112E-2</c:v>
                </c:pt>
                <c:pt idx="4982">
                  <c:v>2.0584708939971531E-2</c:v>
                </c:pt>
                <c:pt idx="4983">
                  <c:v>2.0586525606971474E-2</c:v>
                </c:pt>
                <c:pt idx="4984">
                  <c:v>1.9923242273972332E-2</c:v>
                </c:pt>
                <c:pt idx="4985">
                  <c:v>1.9936075606971283E-2</c:v>
                </c:pt>
                <c:pt idx="4986">
                  <c:v>1.9654442273971708E-2</c:v>
                </c:pt>
                <c:pt idx="4987">
                  <c:v>1.9639842273973397E-2</c:v>
                </c:pt>
                <c:pt idx="4988">
                  <c:v>2.0398575606972426E-2</c:v>
                </c:pt>
                <c:pt idx="4989">
                  <c:v>2.02209422739714E-2</c:v>
                </c:pt>
                <c:pt idx="4990">
                  <c:v>2.0076942273970812E-2</c:v>
                </c:pt>
                <c:pt idx="4991">
                  <c:v>2.0104708939971939E-2</c:v>
                </c:pt>
                <c:pt idx="4992">
                  <c:v>2.0828775606970919E-2</c:v>
                </c:pt>
                <c:pt idx="4993">
                  <c:v>2.0742092273972258E-2</c:v>
                </c:pt>
                <c:pt idx="4994">
                  <c:v>2.0114642273972617E-2</c:v>
                </c:pt>
                <c:pt idx="4995">
                  <c:v>1.9976775606970844E-2</c:v>
                </c:pt>
                <c:pt idx="4996">
                  <c:v>2.0836975606972598E-2</c:v>
                </c:pt>
                <c:pt idx="4997">
                  <c:v>2.1215792273972835E-2</c:v>
                </c:pt>
                <c:pt idx="4998">
                  <c:v>2.0008408939972779E-2</c:v>
                </c:pt>
                <c:pt idx="4999">
                  <c:v>1.9195108939971985E-2</c:v>
                </c:pt>
                <c:pt idx="5000">
                  <c:v>2.0048992273971035E-2</c:v>
                </c:pt>
                <c:pt idx="5001">
                  <c:v>2.0181792273972189E-2</c:v>
                </c:pt>
                <c:pt idx="5002">
                  <c:v>2.0245658940972501E-2</c:v>
                </c:pt>
                <c:pt idx="5003">
                  <c:v>2.0096858939970798E-2</c:v>
                </c:pt>
                <c:pt idx="5004">
                  <c:v>1.9938475606970908E-2</c:v>
                </c:pt>
                <c:pt idx="5005">
                  <c:v>2.0274025606971759E-2</c:v>
                </c:pt>
                <c:pt idx="5006">
                  <c:v>2.0716925606973004E-2</c:v>
                </c:pt>
                <c:pt idx="5007">
                  <c:v>2.0702908940970911E-2</c:v>
                </c:pt>
                <c:pt idx="5008">
                  <c:v>2.0055425606971579E-2</c:v>
                </c:pt>
                <c:pt idx="5009">
                  <c:v>1.9936608939972157E-2</c:v>
                </c:pt>
                <c:pt idx="5010">
                  <c:v>1.9694725606971698E-2</c:v>
                </c:pt>
                <c:pt idx="5011">
                  <c:v>2.0164975606972814E-2</c:v>
                </c:pt>
                <c:pt idx="5012">
                  <c:v>2.018700893997092E-2</c:v>
                </c:pt>
                <c:pt idx="5013">
                  <c:v>2.0456308940972147E-2</c:v>
                </c:pt>
                <c:pt idx="5014">
                  <c:v>2.0066808939973126E-2</c:v>
                </c:pt>
                <c:pt idx="5015">
                  <c:v>2.0250092273972765E-2</c:v>
                </c:pt>
                <c:pt idx="5016">
                  <c:v>2.0406025606972446E-2</c:v>
                </c:pt>
                <c:pt idx="5017">
                  <c:v>2.0330442272971962E-2</c:v>
                </c:pt>
                <c:pt idx="5018">
                  <c:v>2.0054992272971785E-2</c:v>
                </c:pt>
                <c:pt idx="5019">
                  <c:v>2.028560893997209E-2</c:v>
                </c:pt>
                <c:pt idx="5020">
                  <c:v>1.9951892273973183E-2</c:v>
                </c:pt>
                <c:pt idx="5021">
                  <c:v>2.0260242273972363E-2</c:v>
                </c:pt>
                <c:pt idx="5022">
                  <c:v>2.0520208939970953E-2</c:v>
                </c:pt>
                <c:pt idx="5023">
                  <c:v>2.0607642272971273E-2</c:v>
                </c:pt>
                <c:pt idx="5024">
                  <c:v>2.0021042273973035E-2</c:v>
                </c:pt>
                <c:pt idx="5025">
                  <c:v>2.0627358940970876E-2</c:v>
                </c:pt>
                <c:pt idx="5026">
                  <c:v>2.0349525606972986E-2</c:v>
                </c:pt>
                <c:pt idx="5027">
                  <c:v>2.0311142272972017E-2</c:v>
                </c:pt>
                <c:pt idx="5028">
                  <c:v>2.0385025606970399E-2</c:v>
                </c:pt>
                <c:pt idx="5029">
                  <c:v>2.0546375606969459E-2</c:v>
                </c:pt>
                <c:pt idx="5030">
                  <c:v>2.0622925606972299E-2</c:v>
                </c:pt>
                <c:pt idx="5031">
                  <c:v>2.0174692272972618E-2</c:v>
                </c:pt>
                <c:pt idx="5032">
                  <c:v>2.050742560697081E-2</c:v>
                </c:pt>
                <c:pt idx="5033">
                  <c:v>2.0391858939970288E-2</c:v>
                </c:pt>
                <c:pt idx="5034">
                  <c:v>2.0604325606971653E-2</c:v>
                </c:pt>
                <c:pt idx="5035">
                  <c:v>2.0550475606972964E-2</c:v>
                </c:pt>
                <c:pt idx="5036">
                  <c:v>2.0728625606972952E-2</c:v>
                </c:pt>
                <c:pt idx="5037">
                  <c:v>2.0782708939972562E-2</c:v>
                </c:pt>
                <c:pt idx="5038">
                  <c:v>2.0024808939972584E-2</c:v>
                </c:pt>
                <c:pt idx="5039">
                  <c:v>2.0530625606970145E-2</c:v>
                </c:pt>
                <c:pt idx="5040">
                  <c:v>2.0784442273971561E-2</c:v>
                </c:pt>
                <c:pt idx="5041">
                  <c:v>2.0506008939971988E-2</c:v>
                </c:pt>
                <c:pt idx="5042">
                  <c:v>2.0741358939970735E-2</c:v>
                </c:pt>
                <c:pt idx="5043">
                  <c:v>2.0202658939972619E-2</c:v>
                </c:pt>
                <c:pt idx="5044">
                  <c:v>2.10094256069717E-2</c:v>
                </c:pt>
                <c:pt idx="5045">
                  <c:v>2.0707325606972728E-2</c:v>
                </c:pt>
                <c:pt idx="5046">
                  <c:v>2.044832560697294E-2</c:v>
                </c:pt>
                <c:pt idx="5047">
                  <c:v>2.0283408939973026E-2</c:v>
                </c:pt>
                <c:pt idx="5048">
                  <c:v>2.0253392272972161E-2</c:v>
                </c:pt>
                <c:pt idx="5049">
                  <c:v>2.0122642273971959E-2</c:v>
                </c:pt>
                <c:pt idx="5050">
                  <c:v>2.0876908939972051E-2</c:v>
                </c:pt>
                <c:pt idx="5051">
                  <c:v>2.0473192273972242E-2</c:v>
                </c:pt>
                <c:pt idx="5052">
                  <c:v>2.0383675606972386E-2</c:v>
                </c:pt>
                <c:pt idx="5053">
                  <c:v>2.0132075606972034E-2</c:v>
                </c:pt>
                <c:pt idx="5054">
                  <c:v>2.0032508940972062E-2</c:v>
                </c:pt>
                <c:pt idx="5055">
                  <c:v>2.0297242272971229E-2</c:v>
                </c:pt>
                <c:pt idx="5056">
                  <c:v>1.9601892273970446E-2</c:v>
                </c:pt>
                <c:pt idx="5057">
                  <c:v>2.1079708939972332E-2</c:v>
                </c:pt>
                <c:pt idx="5058">
                  <c:v>2.0878392273971681E-2</c:v>
                </c:pt>
                <c:pt idx="5059">
                  <c:v>2.0012375606971201E-2</c:v>
                </c:pt>
                <c:pt idx="5060">
                  <c:v>2.0810958939970516E-2</c:v>
                </c:pt>
                <c:pt idx="5061">
                  <c:v>2.0150242273971199E-2</c:v>
                </c:pt>
                <c:pt idx="5062">
                  <c:v>2.0034208940972388E-2</c:v>
                </c:pt>
                <c:pt idx="5063">
                  <c:v>2.0165058939971982E-2</c:v>
                </c:pt>
                <c:pt idx="5064">
                  <c:v>2.0258258939970443E-2</c:v>
                </c:pt>
                <c:pt idx="5065">
                  <c:v>2.0289658939971457E-2</c:v>
                </c:pt>
                <c:pt idx="5066">
                  <c:v>2.0181108939973026E-2</c:v>
                </c:pt>
                <c:pt idx="5067">
                  <c:v>2.028450893997167E-2</c:v>
                </c:pt>
                <c:pt idx="5068">
                  <c:v>2.0463358939972733E-2</c:v>
                </c:pt>
                <c:pt idx="5069">
                  <c:v>2.0095842273971411E-2</c:v>
                </c:pt>
                <c:pt idx="5070">
                  <c:v>2.0365658939971422E-2</c:v>
                </c:pt>
                <c:pt idx="5071">
                  <c:v>2.0607442272970712E-2</c:v>
                </c:pt>
                <c:pt idx="5072">
                  <c:v>2.0437858939971389E-2</c:v>
                </c:pt>
                <c:pt idx="5073">
                  <c:v>2.0215892273971005E-2</c:v>
                </c:pt>
                <c:pt idx="5074">
                  <c:v>2.0370808940971298E-2</c:v>
                </c:pt>
                <c:pt idx="5075">
                  <c:v>2.0000425606971885E-2</c:v>
                </c:pt>
                <c:pt idx="5076">
                  <c:v>2.0318075606973164E-2</c:v>
                </c:pt>
                <c:pt idx="5077">
                  <c:v>2.0792558939972207E-2</c:v>
                </c:pt>
                <c:pt idx="5078">
                  <c:v>2.0045092272971556E-2</c:v>
                </c:pt>
                <c:pt idx="5079">
                  <c:v>2.0178742273972074E-2</c:v>
                </c:pt>
                <c:pt idx="5080">
                  <c:v>2.0045475606970765E-2</c:v>
                </c:pt>
                <c:pt idx="5081">
                  <c:v>1.9873975606972107E-2</c:v>
                </c:pt>
                <c:pt idx="5082">
                  <c:v>2.0467675606971693E-2</c:v>
                </c:pt>
                <c:pt idx="5083">
                  <c:v>2.0476875606972623E-2</c:v>
                </c:pt>
                <c:pt idx="5084">
                  <c:v>2.0006975606970269E-2</c:v>
                </c:pt>
                <c:pt idx="5085">
                  <c:v>2.0187992272971723E-2</c:v>
                </c:pt>
                <c:pt idx="5086">
                  <c:v>2.0242175606970815E-2</c:v>
                </c:pt>
                <c:pt idx="5087">
                  <c:v>1.9929625606972291E-2</c:v>
                </c:pt>
                <c:pt idx="5088">
                  <c:v>1.9666775606971922E-2</c:v>
                </c:pt>
                <c:pt idx="5089">
                  <c:v>2.0436292273970903E-2</c:v>
                </c:pt>
                <c:pt idx="5090">
                  <c:v>1.951902560697192E-2</c:v>
                </c:pt>
                <c:pt idx="5091">
                  <c:v>1.9752558940970812E-2</c:v>
                </c:pt>
                <c:pt idx="5092">
                  <c:v>1.9730592272973337E-2</c:v>
                </c:pt>
                <c:pt idx="5093">
                  <c:v>2.0763742273971243E-2</c:v>
                </c:pt>
                <c:pt idx="5094">
                  <c:v>2.0134758939973164E-2</c:v>
                </c:pt>
                <c:pt idx="5095">
                  <c:v>1.9914158940972794E-2</c:v>
                </c:pt>
                <c:pt idx="5096">
                  <c:v>1.964125893997213E-2</c:v>
                </c:pt>
                <c:pt idx="5097">
                  <c:v>1.9595842272972487E-2</c:v>
                </c:pt>
                <c:pt idx="5098">
                  <c:v>1.968570893997288E-2</c:v>
                </c:pt>
                <c:pt idx="5099">
                  <c:v>2.0076925606970587E-2</c:v>
                </c:pt>
                <c:pt idx="5100">
                  <c:v>1.9810525606971364E-2</c:v>
                </c:pt>
                <c:pt idx="5101">
                  <c:v>1.9742942273972088E-2</c:v>
                </c:pt>
                <c:pt idx="5102">
                  <c:v>1.9876742273972493E-2</c:v>
                </c:pt>
                <c:pt idx="5103">
                  <c:v>1.9996142273971597E-2</c:v>
                </c:pt>
                <c:pt idx="5104">
                  <c:v>1.972444227397261E-2</c:v>
                </c:pt>
                <c:pt idx="5105">
                  <c:v>1.9661225606971013E-2</c:v>
                </c:pt>
                <c:pt idx="5106">
                  <c:v>2.0114658939970977E-2</c:v>
                </c:pt>
                <c:pt idx="5107">
                  <c:v>1.9966358939973429E-2</c:v>
                </c:pt>
                <c:pt idx="5108">
                  <c:v>2.0001025606971791E-2</c:v>
                </c:pt>
                <c:pt idx="5109">
                  <c:v>2.011870893997212E-2</c:v>
                </c:pt>
                <c:pt idx="5110">
                  <c:v>2.0098692272970876E-2</c:v>
                </c:pt>
                <c:pt idx="5111">
                  <c:v>1.9823225606970564E-2</c:v>
                </c:pt>
                <c:pt idx="5112">
                  <c:v>1.9836975606973152E-2</c:v>
                </c:pt>
                <c:pt idx="5113">
                  <c:v>1.9819625606971127E-2</c:v>
                </c:pt>
                <c:pt idx="5114">
                  <c:v>1.9969475606972577E-2</c:v>
                </c:pt>
                <c:pt idx="5115">
                  <c:v>1.9973275606972575E-2</c:v>
                </c:pt>
                <c:pt idx="5116">
                  <c:v>2.0009108939970301E-2</c:v>
                </c:pt>
                <c:pt idx="5117">
                  <c:v>2.0169608939971863E-2</c:v>
                </c:pt>
                <c:pt idx="5118">
                  <c:v>2.0177642273971653E-2</c:v>
                </c:pt>
                <c:pt idx="5119">
                  <c:v>2.0753292273971692E-2</c:v>
                </c:pt>
                <c:pt idx="5120">
                  <c:v>2.0282942273971184E-2</c:v>
                </c:pt>
                <c:pt idx="5121">
                  <c:v>2.0567692273971684E-2</c:v>
                </c:pt>
                <c:pt idx="5122">
                  <c:v>2.0486342273971371E-2</c:v>
                </c:pt>
                <c:pt idx="5123">
                  <c:v>2.0364658940970483E-2</c:v>
                </c:pt>
                <c:pt idx="5124">
                  <c:v>2.0587108940973022E-2</c:v>
                </c:pt>
                <c:pt idx="5125">
                  <c:v>2.0973592273972198E-2</c:v>
                </c:pt>
                <c:pt idx="5126">
                  <c:v>2.0303025606971371E-2</c:v>
                </c:pt>
                <c:pt idx="5127">
                  <c:v>2.3362558939970836E-2</c:v>
                </c:pt>
                <c:pt idx="5128">
                  <c:v>2.4049758939972389E-2</c:v>
                </c:pt>
                <c:pt idx="5129">
                  <c:v>2.432037560697118E-2</c:v>
                </c:pt>
                <c:pt idx="5130">
                  <c:v>2.361579227397257E-2</c:v>
                </c:pt>
                <c:pt idx="5131">
                  <c:v>2.3596992272971275E-2</c:v>
                </c:pt>
                <c:pt idx="5132">
                  <c:v>2.3808208940972332E-2</c:v>
                </c:pt>
                <c:pt idx="5133">
                  <c:v>2.431609227297258E-2</c:v>
                </c:pt>
                <c:pt idx="5134">
                  <c:v>2.3972908939971373E-2</c:v>
                </c:pt>
                <c:pt idx="5135">
                  <c:v>2.4288658940971854E-2</c:v>
                </c:pt>
                <c:pt idx="5136">
                  <c:v>2.396029227397143E-2</c:v>
                </c:pt>
                <c:pt idx="5137">
                  <c:v>2.3408558939971937E-2</c:v>
                </c:pt>
                <c:pt idx="5138">
                  <c:v>2.3490025606971866E-2</c:v>
                </c:pt>
                <c:pt idx="5139">
                  <c:v>2.4287275606971616E-2</c:v>
                </c:pt>
                <c:pt idx="5140">
                  <c:v>2.3257092273972969E-2</c:v>
                </c:pt>
                <c:pt idx="5141">
                  <c:v>2.3987875606972221E-2</c:v>
                </c:pt>
                <c:pt idx="5142">
                  <c:v>2.3983475606972317E-2</c:v>
                </c:pt>
                <c:pt idx="5143">
                  <c:v>2.4172275606972417E-2</c:v>
                </c:pt>
                <c:pt idx="5144">
                  <c:v>2.4086358939971998E-2</c:v>
                </c:pt>
                <c:pt idx="5145">
                  <c:v>2.3708408939971261E-2</c:v>
                </c:pt>
                <c:pt idx="5146">
                  <c:v>2.3476742273971209E-2</c:v>
                </c:pt>
                <c:pt idx="5147">
                  <c:v>2.3850692272971298E-2</c:v>
                </c:pt>
                <c:pt idx="5148">
                  <c:v>2.3509558939972731E-2</c:v>
                </c:pt>
                <c:pt idx="5149">
                  <c:v>2.299710893997229E-2</c:v>
                </c:pt>
                <c:pt idx="5150">
                  <c:v>2.3168458939970972E-2</c:v>
                </c:pt>
                <c:pt idx="5151">
                  <c:v>2.3474008940971271E-2</c:v>
                </c:pt>
                <c:pt idx="5152">
                  <c:v>2.0934608940973189E-2</c:v>
                </c:pt>
                <c:pt idx="5153">
                  <c:v>2.0173758939972398E-2</c:v>
                </c:pt>
                <c:pt idx="5154">
                  <c:v>2.0350192273971925E-2</c:v>
                </c:pt>
                <c:pt idx="5155">
                  <c:v>2.1124908940971278E-2</c:v>
                </c:pt>
                <c:pt idx="5156">
                  <c:v>2.0212125606971366E-2</c:v>
                </c:pt>
                <c:pt idx="5157">
                  <c:v>2.020672560697221E-2</c:v>
                </c:pt>
                <c:pt idx="5158">
                  <c:v>2.0262308939973363E-2</c:v>
                </c:pt>
                <c:pt idx="5159">
                  <c:v>2.0407492273971851E-2</c:v>
                </c:pt>
                <c:pt idx="5160">
                  <c:v>2.0482775606972294E-2</c:v>
                </c:pt>
                <c:pt idx="5161">
                  <c:v>2.0341875606970629E-2</c:v>
                </c:pt>
                <c:pt idx="5162">
                  <c:v>2.0579292273970463E-2</c:v>
                </c:pt>
                <c:pt idx="5163">
                  <c:v>2.0501425606971747E-2</c:v>
                </c:pt>
                <c:pt idx="5164">
                  <c:v>2.0274758940971506E-2</c:v>
                </c:pt>
                <c:pt idx="5165">
                  <c:v>2.0157575606971602E-2</c:v>
                </c:pt>
                <c:pt idx="5166">
                  <c:v>2.0574942272972831E-2</c:v>
                </c:pt>
                <c:pt idx="5167">
                  <c:v>2.052520893997254E-2</c:v>
                </c:pt>
                <c:pt idx="5168">
                  <c:v>2.0559842273970542E-2</c:v>
                </c:pt>
                <c:pt idx="5169">
                  <c:v>2.062440893997184E-2</c:v>
                </c:pt>
                <c:pt idx="5170">
                  <c:v>2.0635042272971728E-2</c:v>
                </c:pt>
                <c:pt idx="5171">
                  <c:v>2.0360425606972467E-2</c:v>
                </c:pt>
                <c:pt idx="5172">
                  <c:v>1.9812975606971574E-2</c:v>
                </c:pt>
                <c:pt idx="5173">
                  <c:v>1.9877175606972199E-2</c:v>
                </c:pt>
                <c:pt idx="5174">
                  <c:v>2.0204758939972291E-2</c:v>
                </c:pt>
                <c:pt idx="5175">
                  <c:v>2.0866858939971845E-2</c:v>
                </c:pt>
                <c:pt idx="5176">
                  <c:v>2.0715675606970831E-2</c:v>
                </c:pt>
                <c:pt idx="5177">
                  <c:v>2.0409108939972921E-2</c:v>
                </c:pt>
                <c:pt idx="5178">
                  <c:v>2.0736742272971821E-2</c:v>
                </c:pt>
                <c:pt idx="5179">
                  <c:v>2.0208575606970737E-2</c:v>
                </c:pt>
                <c:pt idx="5180">
                  <c:v>2.0419042273971823E-2</c:v>
                </c:pt>
                <c:pt idx="5181">
                  <c:v>2.0317658939971818E-2</c:v>
                </c:pt>
                <c:pt idx="5182">
                  <c:v>2.055364227297083E-2</c:v>
                </c:pt>
                <c:pt idx="5183">
                  <c:v>2.0950292273971695E-2</c:v>
                </c:pt>
                <c:pt idx="5184">
                  <c:v>2.0439142273972234E-2</c:v>
                </c:pt>
                <c:pt idx="5185">
                  <c:v>2.0508592273972039E-2</c:v>
                </c:pt>
                <c:pt idx="5186">
                  <c:v>2.0974258940972913E-2</c:v>
                </c:pt>
                <c:pt idx="5187">
                  <c:v>2.0439475606970771E-2</c:v>
                </c:pt>
                <c:pt idx="5188">
                  <c:v>2.0546125606971867E-2</c:v>
                </c:pt>
                <c:pt idx="5189">
                  <c:v>2.1392492273971865E-2</c:v>
                </c:pt>
                <c:pt idx="5190">
                  <c:v>2.1273642273970307E-2</c:v>
                </c:pt>
                <c:pt idx="5191">
                  <c:v>2.0855375606970906E-2</c:v>
                </c:pt>
                <c:pt idx="5192">
                  <c:v>2.0530608940971785E-2</c:v>
                </c:pt>
                <c:pt idx="5193">
                  <c:v>2.041695893997051E-2</c:v>
                </c:pt>
                <c:pt idx="5194">
                  <c:v>2.052017560697237E-2</c:v>
                </c:pt>
                <c:pt idx="5195">
                  <c:v>2.0197458940972336E-2</c:v>
                </c:pt>
                <c:pt idx="5196">
                  <c:v>2.0769175606972536E-2</c:v>
                </c:pt>
                <c:pt idx="5197">
                  <c:v>1.9987975606972054E-2</c:v>
                </c:pt>
                <c:pt idx="5198">
                  <c:v>2.0594058940970751E-2</c:v>
                </c:pt>
                <c:pt idx="5199">
                  <c:v>2.0356025606972562E-2</c:v>
                </c:pt>
                <c:pt idx="5200">
                  <c:v>2.0406542272971319E-2</c:v>
                </c:pt>
                <c:pt idx="5201">
                  <c:v>2.051600893997161E-2</c:v>
                </c:pt>
                <c:pt idx="5202">
                  <c:v>2.0370092273971775E-2</c:v>
                </c:pt>
                <c:pt idx="5203">
                  <c:v>2.0463592273971966E-2</c:v>
                </c:pt>
                <c:pt idx="5204">
                  <c:v>2.0473325606971994E-2</c:v>
                </c:pt>
                <c:pt idx="5205">
                  <c:v>2.096237560697254E-2</c:v>
                </c:pt>
                <c:pt idx="5206">
                  <c:v>2.0220625606971222E-2</c:v>
                </c:pt>
                <c:pt idx="5207">
                  <c:v>2.0349892273971971E-2</c:v>
                </c:pt>
                <c:pt idx="5208">
                  <c:v>2.027245894097305E-2</c:v>
                </c:pt>
                <c:pt idx="5209">
                  <c:v>2.0109808939971142E-2</c:v>
                </c:pt>
                <c:pt idx="5210">
                  <c:v>2.0857742273971948E-2</c:v>
                </c:pt>
                <c:pt idx="5211">
                  <c:v>2.025290894097196E-2</c:v>
                </c:pt>
                <c:pt idx="5212">
                  <c:v>2.0545075606972031E-2</c:v>
                </c:pt>
                <c:pt idx="5213">
                  <c:v>2.0179942273971886E-2</c:v>
                </c:pt>
                <c:pt idx="5214">
                  <c:v>2.0661225606972235E-2</c:v>
                </c:pt>
                <c:pt idx="5215">
                  <c:v>2.0831392272973016E-2</c:v>
                </c:pt>
                <c:pt idx="5216">
                  <c:v>2.0917592272971387E-2</c:v>
                </c:pt>
                <c:pt idx="5217">
                  <c:v>2.0587008939971764E-2</c:v>
                </c:pt>
                <c:pt idx="5218">
                  <c:v>2.0474075606971877E-2</c:v>
                </c:pt>
                <c:pt idx="5219">
                  <c:v>2.0414825606972255E-2</c:v>
                </c:pt>
                <c:pt idx="5220">
                  <c:v>2.0643058940971383E-2</c:v>
                </c:pt>
                <c:pt idx="5221">
                  <c:v>2.0732025606971828E-2</c:v>
                </c:pt>
                <c:pt idx="5222">
                  <c:v>1.9918392273972498E-2</c:v>
                </c:pt>
                <c:pt idx="5223">
                  <c:v>2.0313758940972516E-2</c:v>
                </c:pt>
                <c:pt idx="5224">
                  <c:v>2.0146142273971247E-2</c:v>
                </c:pt>
                <c:pt idx="5225">
                  <c:v>2.0350225606970508E-2</c:v>
                </c:pt>
                <c:pt idx="5226">
                  <c:v>2.0261808939971072E-2</c:v>
                </c:pt>
                <c:pt idx="5227">
                  <c:v>2.0052225606971487E-2</c:v>
                </c:pt>
                <c:pt idx="5228">
                  <c:v>2.0612825606971509E-2</c:v>
                </c:pt>
                <c:pt idx="5229">
                  <c:v>2.0034225606970747E-2</c:v>
                </c:pt>
                <c:pt idx="5230">
                  <c:v>2.0437625606972244E-2</c:v>
                </c:pt>
                <c:pt idx="5231">
                  <c:v>2.1067742272971014E-2</c:v>
                </c:pt>
                <c:pt idx="5232">
                  <c:v>2.045157560697184E-2</c:v>
                </c:pt>
                <c:pt idx="5233">
                  <c:v>2.0275075606971595E-2</c:v>
                </c:pt>
                <c:pt idx="5234">
                  <c:v>2.0460392272971785E-2</c:v>
                </c:pt>
                <c:pt idx="5235">
                  <c:v>2.0562058939971518E-2</c:v>
                </c:pt>
                <c:pt idx="5236">
                  <c:v>2.019859227397134E-2</c:v>
                </c:pt>
                <c:pt idx="5237">
                  <c:v>2.0570158939972029E-2</c:v>
                </c:pt>
                <c:pt idx="5238">
                  <c:v>2.0497092272972563E-2</c:v>
                </c:pt>
                <c:pt idx="5239">
                  <c:v>2.0498642272972913E-2</c:v>
                </c:pt>
                <c:pt idx="5240">
                  <c:v>2.0449008939972015E-2</c:v>
                </c:pt>
                <c:pt idx="5241">
                  <c:v>2.0375958939970996E-2</c:v>
                </c:pt>
                <c:pt idx="5242">
                  <c:v>2.0374325606973255E-2</c:v>
                </c:pt>
                <c:pt idx="5243">
                  <c:v>2.073847560697082E-2</c:v>
                </c:pt>
                <c:pt idx="5244">
                  <c:v>2.0891092273972657E-2</c:v>
                </c:pt>
                <c:pt idx="5245">
                  <c:v>2.0522708939971747E-2</c:v>
                </c:pt>
                <c:pt idx="5246">
                  <c:v>2.0277825606971757E-2</c:v>
                </c:pt>
                <c:pt idx="5247">
                  <c:v>2.0754958940971659E-2</c:v>
                </c:pt>
                <c:pt idx="5248">
                  <c:v>2.0381692272970466E-2</c:v>
                </c:pt>
                <c:pt idx="5249">
                  <c:v>2.0448825606971678E-2</c:v>
                </c:pt>
                <c:pt idx="5250">
                  <c:v>2.0654742272972794E-2</c:v>
                </c:pt>
                <c:pt idx="5251">
                  <c:v>2.0940108940971737E-2</c:v>
                </c:pt>
                <c:pt idx="5252">
                  <c:v>2.0559192273971828E-2</c:v>
                </c:pt>
                <c:pt idx="5253">
                  <c:v>2.1280742273971566E-2</c:v>
                </c:pt>
                <c:pt idx="5254">
                  <c:v>2.0949958939971293E-2</c:v>
                </c:pt>
                <c:pt idx="5255">
                  <c:v>2.1136825606971922E-2</c:v>
                </c:pt>
                <c:pt idx="5256">
                  <c:v>2.1073792273972526E-2</c:v>
                </c:pt>
                <c:pt idx="5257">
                  <c:v>2.0524825606973419E-2</c:v>
                </c:pt>
                <c:pt idx="5258">
                  <c:v>2.1084958939971511E-2</c:v>
                </c:pt>
                <c:pt idx="5259">
                  <c:v>2.0774208940972795E-2</c:v>
                </c:pt>
                <c:pt idx="5260">
                  <c:v>2.0864025606970739E-2</c:v>
                </c:pt>
                <c:pt idx="5261">
                  <c:v>2.1053342273971577E-2</c:v>
                </c:pt>
                <c:pt idx="5262">
                  <c:v>2.0906292273970874E-2</c:v>
                </c:pt>
                <c:pt idx="5263">
                  <c:v>2.0828475606970966E-2</c:v>
                </c:pt>
                <c:pt idx="5264">
                  <c:v>2.0685125606970868E-2</c:v>
                </c:pt>
                <c:pt idx="5265">
                  <c:v>2.0771675606971553E-2</c:v>
                </c:pt>
                <c:pt idx="5266">
                  <c:v>2.089622560697222E-2</c:v>
                </c:pt>
                <c:pt idx="5267">
                  <c:v>2.0988858939972911E-2</c:v>
                </c:pt>
                <c:pt idx="5268">
                  <c:v>2.0612592272972276E-2</c:v>
                </c:pt>
                <c:pt idx="5269">
                  <c:v>2.0852992272971417E-2</c:v>
                </c:pt>
                <c:pt idx="5270">
                  <c:v>2.1046142273970926E-2</c:v>
                </c:pt>
                <c:pt idx="5271">
                  <c:v>2.0396858939971875E-2</c:v>
                </c:pt>
                <c:pt idx="5272">
                  <c:v>2.0737575606972737E-2</c:v>
                </c:pt>
                <c:pt idx="5273">
                  <c:v>2.0936642273972052E-2</c:v>
                </c:pt>
                <c:pt idx="5274">
                  <c:v>2.0568475606971927E-2</c:v>
                </c:pt>
                <c:pt idx="5275">
                  <c:v>2.019204227297109E-2</c:v>
                </c:pt>
                <c:pt idx="5276">
                  <c:v>2.0788642273970905E-2</c:v>
                </c:pt>
                <c:pt idx="5277">
                  <c:v>2.1075075606971506E-2</c:v>
                </c:pt>
                <c:pt idx="5278">
                  <c:v>2.173724227397187E-2</c:v>
                </c:pt>
                <c:pt idx="5279">
                  <c:v>2.1215975606971395E-2</c:v>
                </c:pt>
                <c:pt idx="5280">
                  <c:v>2.1205475606973036E-2</c:v>
                </c:pt>
                <c:pt idx="5281">
                  <c:v>2.1491792273972334E-2</c:v>
                </c:pt>
                <c:pt idx="5282">
                  <c:v>2.157254227397274E-2</c:v>
                </c:pt>
                <c:pt idx="5283">
                  <c:v>2.1945675606972227E-2</c:v>
                </c:pt>
                <c:pt idx="5284">
                  <c:v>2.1548558939973074E-2</c:v>
                </c:pt>
                <c:pt idx="5285">
                  <c:v>2.1097142273971838E-2</c:v>
                </c:pt>
                <c:pt idx="5286">
                  <c:v>2.1450208939973049E-2</c:v>
                </c:pt>
                <c:pt idx="5287">
                  <c:v>2.1596558939972678E-2</c:v>
                </c:pt>
                <c:pt idx="5288">
                  <c:v>2.1559775606970956E-2</c:v>
                </c:pt>
                <c:pt idx="5289">
                  <c:v>2.125162560697056E-2</c:v>
                </c:pt>
                <c:pt idx="5290">
                  <c:v>2.0941825606972199E-2</c:v>
                </c:pt>
                <c:pt idx="5291">
                  <c:v>2.0968492273971219E-2</c:v>
                </c:pt>
                <c:pt idx="5292">
                  <c:v>2.1290808940971996E-2</c:v>
                </c:pt>
                <c:pt idx="5293">
                  <c:v>2.0572875606971831E-2</c:v>
                </c:pt>
                <c:pt idx="5294">
                  <c:v>2.0977608939971117E-2</c:v>
                </c:pt>
                <c:pt idx="5295">
                  <c:v>2.0978508939972752E-2</c:v>
                </c:pt>
                <c:pt idx="5296">
                  <c:v>2.0940492273972634E-2</c:v>
                </c:pt>
                <c:pt idx="5297">
                  <c:v>2.1024558939970885E-2</c:v>
                </c:pt>
                <c:pt idx="5298">
                  <c:v>2.1063575606970343E-2</c:v>
                </c:pt>
                <c:pt idx="5299">
                  <c:v>2.1269358940971796E-2</c:v>
                </c:pt>
                <c:pt idx="5300">
                  <c:v>2.1164225606972377E-2</c:v>
                </c:pt>
                <c:pt idx="5301">
                  <c:v>2.0949325606972803E-2</c:v>
                </c:pt>
                <c:pt idx="5302">
                  <c:v>2.1366342273971807E-2</c:v>
                </c:pt>
                <c:pt idx="5303">
                  <c:v>2.1381242272971758E-2</c:v>
                </c:pt>
                <c:pt idx="5304">
                  <c:v>2.1238825606971969E-2</c:v>
                </c:pt>
                <c:pt idx="5305">
                  <c:v>2.1084625606971198E-2</c:v>
                </c:pt>
                <c:pt idx="5306">
                  <c:v>2.0942808939971226E-2</c:v>
                </c:pt>
                <c:pt idx="5307">
                  <c:v>2.0668692273970703E-2</c:v>
                </c:pt>
                <c:pt idx="5308">
                  <c:v>2.0888175606972294E-2</c:v>
                </c:pt>
                <c:pt idx="5309">
                  <c:v>2.1042242273971536E-2</c:v>
                </c:pt>
                <c:pt idx="5310">
                  <c:v>2.0848375606972593E-2</c:v>
                </c:pt>
                <c:pt idx="5311">
                  <c:v>2.1016358939970982E-2</c:v>
                </c:pt>
                <c:pt idx="5312">
                  <c:v>2.0454158940971891E-2</c:v>
                </c:pt>
                <c:pt idx="5313">
                  <c:v>2.0430825606972715E-2</c:v>
                </c:pt>
                <c:pt idx="5314">
                  <c:v>2.0884292273971351E-2</c:v>
                </c:pt>
                <c:pt idx="5315">
                  <c:v>2.0599942273971973E-2</c:v>
                </c:pt>
                <c:pt idx="5316">
                  <c:v>2.0366192273972385E-2</c:v>
                </c:pt>
                <c:pt idx="5317">
                  <c:v>2.0634492272972406E-2</c:v>
                </c:pt>
                <c:pt idx="5318">
                  <c:v>1.9885508939971853E-2</c:v>
                </c:pt>
                <c:pt idx="5319">
                  <c:v>2.0449975606970906E-2</c:v>
                </c:pt>
                <c:pt idx="5320">
                  <c:v>2.1042425606971872E-2</c:v>
                </c:pt>
                <c:pt idx="5321">
                  <c:v>2.065900893997117E-2</c:v>
                </c:pt>
                <c:pt idx="5322">
                  <c:v>2.0379725606972411E-2</c:v>
                </c:pt>
                <c:pt idx="5323">
                  <c:v>2.0251508939971498E-2</c:v>
                </c:pt>
                <c:pt idx="5324">
                  <c:v>2.0225858939971954E-2</c:v>
                </c:pt>
                <c:pt idx="5325">
                  <c:v>2.0406608939972128E-2</c:v>
                </c:pt>
                <c:pt idx="5326">
                  <c:v>2.0417208939971655E-2</c:v>
                </c:pt>
                <c:pt idx="5327">
                  <c:v>1.9935958939971667E-2</c:v>
                </c:pt>
                <c:pt idx="5328">
                  <c:v>2.0287075606971496E-2</c:v>
                </c:pt>
                <c:pt idx="5329">
                  <c:v>2.0358025606972842E-2</c:v>
                </c:pt>
                <c:pt idx="5330">
                  <c:v>2.0432758939972186E-2</c:v>
                </c:pt>
                <c:pt idx="5331">
                  <c:v>2.0415275606972184E-2</c:v>
                </c:pt>
                <c:pt idx="5332">
                  <c:v>2.0024825606971032E-2</c:v>
                </c:pt>
                <c:pt idx="5333">
                  <c:v>2.0293058940972199E-2</c:v>
                </c:pt>
                <c:pt idx="5334">
                  <c:v>2.0349242273973257E-2</c:v>
                </c:pt>
                <c:pt idx="5335">
                  <c:v>1.991017560697237E-2</c:v>
                </c:pt>
                <c:pt idx="5336">
                  <c:v>2.0185708940971804E-2</c:v>
                </c:pt>
                <c:pt idx="5337">
                  <c:v>2.010229227297209E-2</c:v>
                </c:pt>
                <c:pt idx="5338">
                  <c:v>2.0072608940971716E-2</c:v>
                </c:pt>
                <c:pt idx="5339">
                  <c:v>2.0112308940970249E-2</c:v>
                </c:pt>
                <c:pt idx="5340">
                  <c:v>1.9759158939971468E-2</c:v>
                </c:pt>
                <c:pt idx="5341">
                  <c:v>2.0037458939971199E-2</c:v>
                </c:pt>
                <c:pt idx="5342">
                  <c:v>1.9847108939970749E-2</c:v>
                </c:pt>
                <c:pt idx="5343">
                  <c:v>2.0273175606972484E-2</c:v>
                </c:pt>
                <c:pt idx="5344">
                  <c:v>2.0270208940971625E-2</c:v>
                </c:pt>
                <c:pt idx="5345">
                  <c:v>1.9983058939971411E-2</c:v>
                </c:pt>
                <c:pt idx="5346">
                  <c:v>2.0033642273972842E-2</c:v>
                </c:pt>
                <c:pt idx="5347">
                  <c:v>2.0188042272972308E-2</c:v>
                </c:pt>
                <c:pt idx="5348">
                  <c:v>1.9979708939971343E-2</c:v>
                </c:pt>
                <c:pt idx="5349">
                  <c:v>2.0212092273972783E-2</c:v>
                </c:pt>
                <c:pt idx="5350">
                  <c:v>2.0136692272972635E-2</c:v>
                </c:pt>
                <c:pt idx="5351">
                  <c:v>1.9897792273971572E-2</c:v>
                </c:pt>
                <c:pt idx="5352">
                  <c:v>1.9751442272971854E-2</c:v>
                </c:pt>
                <c:pt idx="5353">
                  <c:v>1.9788408940972314E-2</c:v>
                </c:pt>
                <c:pt idx="5354">
                  <c:v>1.9467125606971149E-2</c:v>
                </c:pt>
                <c:pt idx="5355">
                  <c:v>1.990797560697153E-2</c:v>
                </c:pt>
                <c:pt idx="5356">
                  <c:v>1.9667525606971804E-2</c:v>
                </c:pt>
                <c:pt idx="5357">
                  <c:v>1.9605775606971389E-2</c:v>
                </c:pt>
                <c:pt idx="5358">
                  <c:v>2.0020342272971871E-2</c:v>
                </c:pt>
                <c:pt idx="5359">
                  <c:v>1.9559708939973032E-2</c:v>
                </c:pt>
                <c:pt idx="5360">
                  <c:v>1.9559925606972041E-2</c:v>
                </c:pt>
                <c:pt idx="5361">
                  <c:v>1.9684525606971516E-2</c:v>
                </c:pt>
                <c:pt idx="5362">
                  <c:v>1.9337008939971125E-2</c:v>
                </c:pt>
                <c:pt idx="5363">
                  <c:v>2.0071542273971656E-2</c:v>
                </c:pt>
                <c:pt idx="5364">
                  <c:v>2.00853589409715E-2</c:v>
                </c:pt>
                <c:pt idx="5365">
                  <c:v>2.0201175606973078E-2</c:v>
                </c:pt>
                <c:pt idx="5366">
                  <c:v>2.0058592272971222E-2</c:v>
                </c:pt>
                <c:pt idx="5367">
                  <c:v>2.0008142273973274E-2</c:v>
                </c:pt>
                <c:pt idx="5368">
                  <c:v>2.0690142272972591E-2</c:v>
                </c:pt>
                <c:pt idx="5369">
                  <c:v>2.0240942273970643E-2</c:v>
                </c:pt>
                <c:pt idx="5370">
                  <c:v>1.977719227397088E-2</c:v>
                </c:pt>
                <c:pt idx="5371">
                  <c:v>1.9673992273971021E-2</c:v>
                </c:pt>
                <c:pt idx="5372">
                  <c:v>2.0365642273971286E-2</c:v>
                </c:pt>
                <c:pt idx="5373">
                  <c:v>2.0200942273972157E-2</c:v>
                </c:pt>
                <c:pt idx="5374">
                  <c:v>2.0032725606970982E-2</c:v>
                </c:pt>
                <c:pt idx="5375">
                  <c:v>2.0559958939971847E-2</c:v>
                </c:pt>
                <c:pt idx="5376">
                  <c:v>2.0641108939971599E-2</c:v>
                </c:pt>
                <c:pt idx="5377">
                  <c:v>2.0416408939972965E-2</c:v>
                </c:pt>
                <c:pt idx="5378">
                  <c:v>2.0542942272971911E-2</c:v>
                </c:pt>
                <c:pt idx="5379">
                  <c:v>2.0441475606972827E-2</c:v>
                </c:pt>
                <c:pt idx="5380">
                  <c:v>2.0144808940971683E-2</c:v>
                </c:pt>
                <c:pt idx="5381">
                  <c:v>2.0100358940970932E-2</c:v>
                </c:pt>
                <c:pt idx="5382">
                  <c:v>2.0973325606970829E-2</c:v>
                </c:pt>
                <c:pt idx="5383">
                  <c:v>2.0285658939972674E-2</c:v>
                </c:pt>
                <c:pt idx="5384">
                  <c:v>2.0503842273971597E-2</c:v>
                </c:pt>
                <c:pt idx="5385">
                  <c:v>2.0485325606971895E-2</c:v>
                </c:pt>
                <c:pt idx="5386">
                  <c:v>1.9964425606972182E-2</c:v>
                </c:pt>
                <c:pt idx="5387">
                  <c:v>2.0179225606972363E-2</c:v>
                </c:pt>
                <c:pt idx="5388">
                  <c:v>2.0734425606971453E-2</c:v>
                </c:pt>
                <c:pt idx="5389">
                  <c:v>2.0723725606972533E-2</c:v>
                </c:pt>
                <c:pt idx="5390">
                  <c:v>2.0154125606972141E-2</c:v>
                </c:pt>
                <c:pt idx="5391">
                  <c:v>2.0750142273970408E-2</c:v>
                </c:pt>
                <c:pt idx="5392">
                  <c:v>2.091960894097198E-2</c:v>
                </c:pt>
                <c:pt idx="5393">
                  <c:v>2.056257560697048E-2</c:v>
                </c:pt>
                <c:pt idx="5394">
                  <c:v>2.0853858939972693E-2</c:v>
                </c:pt>
                <c:pt idx="5395">
                  <c:v>2.0333675606972502E-2</c:v>
                </c:pt>
                <c:pt idx="5396">
                  <c:v>2.0168792273973037E-2</c:v>
                </c:pt>
                <c:pt idx="5397">
                  <c:v>2.0466975606972394E-2</c:v>
                </c:pt>
                <c:pt idx="5398">
                  <c:v>2.0687475606971685E-2</c:v>
                </c:pt>
                <c:pt idx="5399">
                  <c:v>2.0147158940970723E-2</c:v>
                </c:pt>
                <c:pt idx="5400">
                  <c:v>2.043057560697157E-2</c:v>
                </c:pt>
                <c:pt idx="5401">
                  <c:v>2.0668342273971942E-2</c:v>
                </c:pt>
                <c:pt idx="5402">
                  <c:v>2.0298692273970499E-2</c:v>
                </c:pt>
                <c:pt idx="5403">
                  <c:v>2.0526092272970399E-2</c:v>
                </c:pt>
                <c:pt idx="5404">
                  <c:v>2.0247442272971906E-2</c:v>
                </c:pt>
                <c:pt idx="5405">
                  <c:v>2.0407792273971805E-2</c:v>
                </c:pt>
                <c:pt idx="5406">
                  <c:v>2.0683308939970925E-2</c:v>
                </c:pt>
                <c:pt idx="5407">
                  <c:v>2.1014475606972095E-2</c:v>
                </c:pt>
                <c:pt idx="5408">
                  <c:v>2.0392525606971003E-2</c:v>
                </c:pt>
                <c:pt idx="5409">
                  <c:v>2.09347589399713E-2</c:v>
                </c:pt>
                <c:pt idx="5410">
                  <c:v>2.0809842273971736E-2</c:v>
                </c:pt>
                <c:pt idx="5411">
                  <c:v>2.0504342272970245E-2</c:v>
                </c:pt>
                <c:pt idx="5412">
                  <c:v>2.0989625606973018E-2</c:v>
                </c:pt>
                <c:pt idx="5413">
                  <c:v>2.0717658939972662E-2</c:v>
                </c:pt>
                <c:pt idx="5414">
                  <c:v>2.0293892273971249E-2</c:v>
                </c:pt>
                <c:pt idx="5415">
                  <c:v>1.8568508939971619E-2</c:v>
                </c:pt>
                <c:pt idx="5416">
                  <c:v>1.9320208940972063E-2</c:v>
                </c:pt>
                <c:pt idx="5417">
                  <c:v>1.8710842273970553E-2</c:v>
                </c:pt>
                <c:pt idx="5418">
                  <c:v>1.8343358940973144E-2</c:v>
                </c:pt>
                <c:pt idx="5419">
                  <c:v>1.9146225606970969E-2</c:v>
                </c:pt>
                <c:pt idx="5420">
                  <c:v>1.9388458940972055E-2</c:v>
                </c:pt>
                <c:pt idx="5421">
                  <c:v>1.969617560697088E-2</c:v>
                </c:pt>
                <c:pt idx="5422">
                  <c:v>1.961997560697213E-2</c:v>
                </c:pt>
                <c:pt idx="5423">
                  <c:v>1.9696475606970833E-2</c:v>
                </c:pt>
                <c:pt idx="5424">
                  <c:v>1.8893492272971525E-2</c:v>
                </c:pt>
                <c:pt idx="5425">
                  <c:v>2.0066542273971845E-2</c:v>
                </c:pt>
                <c:pt idx="5426">
                  <c:v>1.9633192273972068E-2</c:v>
                </c:pt>
                <c:pt idx="5427">
                  <c:v>2.1218742273971782E-2</c:v>
                </c:pt>
                <c:pt idx="5428">
                  <c:v>2.104735893997265E-2</c:v>
                </c:pt>
                <c:pt idx="5429">
                  <c:v>2.0838092272971377E-2</c:v>
                </c:pt>
                <c:pt idx="5430">
                  <c:v>2.0399125606971748E-2</c:v>
                </c:pt>
                <c:pt idx="5431">
                  <c:v>1.9933992273971836E-2</c:v>
                </c:pt>
                <c:pt idx="5432">
                  <c:v>2.0450125606970883E-2</c:v>
                </c:pt>
                <c:pt idx="5433">
                  <c:v>2.0329508940971831E-2</c:v>
                </c:pt>
                <c:pt idx="5434">
                  <c:v>2.1044425606973928E-2</c:v>
                </c:pt>
                <c:pt idx="5435">
                  <c:v>2.1204225606972639E-2</c:v>
                </c:pt>
                <c:pt idx="5436">
                  <c:v>2.0974658939970393E-2</c:v>
                </c:pt>
                <c:pt idx="5437">
                  <c:v>2.0773742273972641E-2</c:v>
                </c:pt>
                <c:pt idx="5438">
                  <c:v>2.1295108939972419E-2</c:v>
                </c:pt>
                <c:pt idx="5439">
                  <c:v>2.1115325606971137E-2</c:v>
                </c:pt>
                <c:pt idx="5440">
                  <c:v>2.1152658939972181E-2</c:v>
                </c:pt>
                <c:pt idx="5441">
                  <c:v>2.0847842273971719E-2</c:v>
                </c:pt>
                <c:pt idx="5442">
                  <c:v>2.0735525606971873E-2</c:v>
                </c:pt>
                <c:pt idx="5443">
                  <c:v>2.1187508939972656E-2</c:v>
                </c:pt>
                <c:pt idx="5444">
                  <c:v>2.1080158939972261E-2</c:v>
                </c:pt>
                <c:pt idx="5445">
                  <c:v>2.1293692272971822E-2</c:v>
                </c:pt>
                <c:pt idx="5446">
                  <c:v>2.1068958939971051E-2</c:v>
                </c:pt>
                <c:pt idx="5447">
                  <c:v>2.1539225606972391E-2</c:v>
                </c:pt>
                <c:pt idx="5448">
                  <c:v>2.1412075606973315E-2</c:v>
                </c:pt>
                <c:pt idx="5449">
                  <c:v>2.0956925606971023E-2</c:v>
                </c:pt>
                <c:pt idx="5450">
                  <c:v>2.1561158939972881E-2</c:v>
                </c:pt>
                <c:pt idx="5451">
                  <c:v>2.1146842273971768E-2</c:v>
                </c:pt>
                <c:pt idx="5452">
                  <c:v>2.1322925606972444E-2</c:v>
                </c:pt>
                <c:pt idx="5453">
                  <c:v>2.1528875606972232E-2</c:v>
                </c:pt>
                <c:pt idx="5454">
                  <c:v>2.1368075606972493E-2</c:v>
                </c:pt>
                <c:pt idx="5455">
                  <c:v>2.1495908940970733E-2</c:v>
                </c:pt>
                <c:pt idx="5456">
                  <c:v>2.1439692273971002E-2</c:v>
                </c:pt>
                <c:pt idx="5457">
                  <c:v>2.0988442272971565E-2</c:v>
                </c:pt>
                <c:pt idx="5458">
                  <c:v>2.0451258940971752E-2</c:v>
                </c:pt>
                <c:pt idx="5459">
                  <c:v>2.0179942273971886E-2</c:v>
                </c:pt>
                <c:pt idx="5460">
                  <c:v>2.0746525606972523E-2</c:v>
                </c:pt>
                <c:pt idx="5461">
                  <c:v>2.1122508940971653E-2</c:v>
                </c:pt>
                <c:pt idx="5462">
                  <c:v>2.0738242273971676E-2</c:v>
                </c:pt>
                <c:pt idx="5463">
                  <c:v>2.1195592272972942E-2</c:v>
                </c:pt>
                <c:pt idx="5464">
                  <c:v>2.1218125606971651E-2</c:v>
                </c:pt>
                <c:pt idx="5465">
                  <c:v>2.1362758940970818E-2</c:v>
                </c:pt>
                <c:pt idx="5466">
                  <c:v>2.1229008939970907E-2</c:v>
                </c:pt>
                <c:pt idx="5467">
                  <c:v>2.0906692272971907E-2</c:v>
                </c:pt>
                <c:pt idx="5468">
                  <c:v>2.1409058939971783E-2</c:v>
                </c:pt>
                <c:pt idx="5469">
                  <c:v>2.0852875606971889E-2</c:v>
                </c:pt>
                <c:pt idx="5470">
                  <c:v>2.043012560697164E-2</c:v>
                </c:pt>
                <c:pt idx="5471">
                  <c:v>2.0438208939971926E-2</c:v>
                </c:pt>
                <c:pt idx="5472">
                  <c:v>2.0051058939972034E-2</c:v>
                </c:pt>
                <c:pt idx="5473">
                  <c:v>2.00098256069716E-2</c:v>
                </c:pt>
                <c:pt idx="5474">
                  <c:v>2.0008025606971881E-2</c:v>
                </c:pt>
                <c:pt idx="5475">
                  <c:v>2.0202142272971881E-2</c:v>
                </c:pt>
                <c:pt idx="5476">
                  <c:v>2.1240575606971103E-2</c:v>
                </c:pt>
                <c:pt idx="5477">
                  <c:v>2.1610042273972209E-2</c:v>
                </c:pt>
                <c:pt idx="5478">
                  <c:v>2.1030942273972709E-2</c:v>
                </c:pt>
                <c:pt idx="5479">
                  <c:v>2.085094227297233E-2</c:v>
                </c:pt>
                <c:pt idx="5480">
                  <c:v>2.1218308940972076E-2</c:v>
                </c:pt>
                <c:pt idx="5481">
                  <c:v>2.1019492272972042E-2</c:v>
                </c:pt>
                <c:pt idx="5482">
                  <c:v>2.0950192273972303E-2</c:v>
                </c:pt>
                <c:pt idx="5483">
                  <c:v>2.1199842273971183E-2</c:v>
                </c:pt>
                <c:pt idx="5484">
                  <c:v>2.0773875606972393E-2</c:v>
                </c:pt>
                <c:pt idx="5485">
                  <c:v>2.0341225606971915E-2</c:v>
                </c:pt>
                <c:pt idx="5486">
                  <c:v>2.0739208939970478E-2</c:v>
                </c:pt>
                <c:pt idx="5487">
                  <c:v>2.0719792272972694E-2</c:v>
                </c:pt>
                <c:pt idx="5488">
                  <c:v>2.0480358939970668E-2</c:v>
                </c:pt>
                <c:pt idx="5489">
                  <c:v>2.0769675606971273E-2</c:v>
                </c:pt>
                <c:pt idx="5490">
                  <c:v>2.1107708939970916E-2</c:v>
                </c:pt>
                <c:pt idx="5491">
                  <c:v>2.1245692272972218E-2</c:v>
                </c:pt>
                <c:pt idx="5492">
                  <c:v>2.156565894097049E-2</c:v>
                </c:pt>
                <c:pt idx="5493">
                  <c:v>2.0888042273972542E-2</c:v>
                </c:pt>
                <c:pt idx="5494">
                  <c:v>2.0805775606970368E-2</c:v>
                </c:pt>
                <c:pt idx="5495">
                  <c:v>2.0573225606970592E-2</c:v>
                </c:pt>
                <c:pt idx="5496">
                  <c:v>2.0708992273972694E-2</c:v>
                </c:pt>
                <c:pt idx="5497">
                  <c:v>2.0038108940971779E-2</c:v>
                </c:pt>
                <c:pt idx="5498">
                  <c:v>2.0476608940971343E-2</c:v>
                </c:pt>
                <c:pt idx="5499">
                  <c:v>2.0153692273970659E-2</c:v>
                </c:pt>
                <c:pt idx="5500">
                  <c:v>1.9753725606971952E-2</c:v>
                </c:pt>
                <c:pt idx="5501">
                  <c:v>1.9682542272971372E-2</c:v>
                </c:pt>
                <c:pt idx="5502">
                  <c:v>2.0050992273971315E-2</c:v>
                </c:pt>
                <c:pt idx="5503">
                  <c:v>1.9864042273973294E-2</c:v>
                </c:pt>
                <c:pt idx="5504">
                  <c:v>2.0008242272972578E-2</c:v>
                </c:pt>
                <c:pt idx="5505">
                  <c:v>2.0470708939971584E-2</c:v>
                </c:pt>
                <c:pt idx="5506">
                  <c:v>2.0762092273973277E-2</c:v>
                </c:pt>
                <c:pt idx="5507">
                  <c:v>2.1187258939971511E-2</c:v>
                </c:pt>
                <c:pt idx="5508">
                  <c:v>2.1504808940971711E-2</c:v>
                </c:pt>
                <c:pt idx="5509">
                  <c:v>2.1152108939971083E-2</c:v>
                </c:pt>
                <c:pt idx="5510">
                  <c:v>2.0084425606971192E-2</c:v>
                </c:pt>
                <c:pt idx="5511">
                  <c:v>1.970534227397145E-2</c:v>
                </c:pt>
                <c:pt idx="5512">
                  <c:v>2.029567560697252E-2</c:v>
                </c:pt>
                <c:pt idx="5513">
                  <c:v>2.050304227397113E-2</c:v>
                </c:pt>
                <c:pt idx="5514">
                  <c:v>2.0529508939971276E-2</c:v>
                </c:pt>
                <c:pt idx="5515">
                  <c:v>2.0658108940974952E-2</c:v>
                </c:pt>
                <c:pt idx="5516">
                  <c:v>2.0118008939971045E-2</c:v>
                </c:pt>
                <c:pt idx="5517">
                  <c:v>2.0121575606971899E-2</c:v>
                </c:pt>
                <c:pt idx="5518">
                  <c:v>2.0012992273971332E-2</c:v>
                </c:pt>
                <c:pt idx="5519">
                  <c:v>2.0119642272972339E-2</c:v>
                </c:pt>
                <c:pt idx="5520">
                  <c:v>2.0591042273972772E-2</c:v>
                </c:pt>
                <c:pt idx="5521">
                  <c:v>2.1306725606973199E-2</c:v>
                </c:pt>
                <c:pt idx="5522">
                  <c:v>2.0824725606971552E-2</c:v>
                </c:pt>
                <c:pt idx="5523">
                  <c:v>2.1027725606972393E-2</c:v>
                </c:pt>
                <c:pt idx="5524">
                  <c:v>2.0629225606971315E-2</c:v>
                </c:pt>
                <c:pt idx="5525">
                  <c:v>2.0887458940971083E-2</c:v>
                </c:pt>
                <c:pt idx="5526">
                  <c:v>2.0532242273973079E-2</c:v>
                </c:pt>
                <c:pt idx="5527">
                  <c:v>2.2361975606971708E-2</c:v>
                </c:pt>
                <c:pt idx="5528">
                  <c:v>2.2386175606972071E-2</c:v>
                </c:pt>
                <c:pt idx="5529">
                  <c:v>2.1925042272970853E-2</c:v>
                </c:pt>
                <c:pt idx="5530">
                  <c:v>2.2857058939971676E-2</c:v>
                </c:pt>
                <c:pt idx="5531">
                  <c:v>2.2524925606971703E-2</c:v>
                </c:pt>
                <c:pt idx="5532">
                  <c:v>2.2098275606972063E-2</c:v>
                </c:pt>
                <c:pt idx="5533">
                  <c:v>2.2181642273971104E-2</c:v>
                </c:pt>
                <c:pt idx="5534">
                  <c:v>2.283039227297088E-2</c:v>
                </c:pt>
                <c:pt idx="5535">
                  <c:v>2.3074258939973259E-2</c:v>
                </c:pt>
                <c:pt idx="5536">
                  <c:v>2.2752992273972407E-2</c:v>
                </c:pt>
                <c:pt idx="5537">
                  <c:v>2.240307560697239E-2</c:v>
                </c:pt>
                <c:pt idx="5538">
                  <c:v>2.214467560697251E-2</c:v>
                </c:pt>
                <c:pt idx="5539">
                  <c:v>2.2510075606972248E-2</c:v>
                </c:pt>
                <c:pt idx="5540">
                  <c:v>2.2413375606971965E-2</c:v>
                </c:pt>
                <c:pt idx="5541">
                  <c:v>2.2581925606971677E-2</c:v>
                </c:pt>
                <c:pt idx="5542">
                  <c:v>2.2304308940971108E-2</c:v>
                </c:pt>
                <c:pt idx="5543">
                  <c:v>2.2564625606972012E-2</c:v>
                </c:pt>
                <c:pt idx="5544">
                  <c:v>2.2499092272971734E-2</c:v>
                </c:pt>
                <c:pt idx="5545">
                  <c:v>2.2165575606971612E-2</c:v>
                </c:pt>
                <c:pt idx="5546">
                  <c:v>2.2710725606972272E-2</c:v>
                </c:pt>
                <c:pt idx="5547">
                  <c:v>2.3094942273971665E-2</c:v>
                </c:pt>
                <c:pt idx="5548">
                  <c:v>2.2526058939970707E-2</c:v>
                </c:pt>
                <c:pt idx="5549">
                  <c:v>2.3594875606971467E-2</c:v>
                </c:pt>
                <c:pt idx="5550">
                  <c:v>2.2956392272972505E-2</c:v>
                </c:pt>
                <c:pt idx="5551">
                  <c:v>2.2743725606970668E-2</c:v>
                </c:pt>
                <c:pt idx="5552">
                  <c:v>2.2569008940971781E-2</c:v>
                </c:pt>
                <c:pt idx="5553">
                  <c:v>2.2792692273970939E-2</c:v>
                </c:pt>
                <c:pt idx="5554">
                  <c:v>2.2655742273972802E-2</c:v>
                </c:pt>
                <c:pt idx="5555">
                  <c:v>2.2606158939970623E-2</c:v>
                </c:pt>
                <c:pt idx="5556">
                  <c:v>2.2780892272973287E-2</c:v>
                </c:pt>
                <c:pt idx="5557">
                  <c:v>2.2564775606971989E-2</c:v>
                </c:pt>
                <c:pt idx="5558">
                  <c:v>2.3011025606971526E-2</c:v>
                </c:pt>
                <c:pt idx="5559">
                  <c:v>2.268404227397134E-2</c:v>
                </c:pt>
                <c:pt idx="5560">
                  <c:v>2.2173292273971225E-2</c:v>
                </c:pt>
                <c:pt idx="5561">
                  <c:v>2.1983975606972163E-2</c:v>
                </c:pt>
                <c:pt idx="5562">
                  <c:v>2.2864708939972257E-2</c:v>
                </c:pt>
                <c:pt idx="5563">
                  <c:v>2.2960125606971783E-2</c:v>
                </c:pt>
                <c:pt idx="5564">
                  <c:v>2.319332560697205E-2</c:v>
                </c:pt>
                <c:pt idx="5565">
                  <c:v>2.2770592273970248E-2</c:v>
                </c:pt>
                <c:pt idx="5566">
                  <c:v>2.2829058940971404E-2</c:v>
                </c:pt>
                <c:pt idx="5567">
                  <c:v>2.2889075606971045E-2</c:v>
                </c:pt>
                <c:pt idx="5568">
                  <c:v>2.2014758939973046E-2</c:v>
                </c:pt>
                <c:pt idx="5569">
                  <c:v>2.2824708940972084E-2</c:v>
                </c:pt>
                <c:pt idx="5570">
                  <c:v>2.2381308939972012E-2</c:v>
                </c:pt>
                <c:pt idx="5571">
                  <c:v>2.2314575606972011E-2</c:v>
                </c:pt>
                <c:pt idx="5572">
                  <c:v>2.2465658939971857E-2</c:v>
                </c:pt>
                <c:pt idx="5573">
                  <c:v>2.2024742273972532E-2</c:v>
                </c:pt>
                <c:pt idx="5574">
                  <c:v>2.168380894097275E-2</c:v>
                </c:pt>
                <c:pt idx="5575">
                  <c:v>2.2497108939971679E-2</c:v>
                </c:pt>
                <c:pt idx="5576">
                  <c:v>2.2688058939972035E-2</c:v>
                </c:pt>
                <c:pt idx="5577">
                  <c:v>2.1100042273971976E-2</c:v>
                </c:pt>
                <c:pt idx="5578">
                  <c:v>2.0639842272972754E-2</c:v>
                </c:pt>
                <c:pt idx="5579">
                  <c:v>2.0829492273970442E-2</c:v>
                </c:pt>
                <c:pt idx="5580">
                  <c:v>2.1248442273970693E-2</c:v>
                </c:pt>
                <c:pt idx="5581">
                  <c:v>2.0770108939972755E-2</c:v>
                </c:pt>
                <c:pt idx="5582">
                  <c:v>2.0480842273971046E-2</c:v>
                </c:pt>
                <c:pt idx="5583">
                  <c:v>2.0264392273971123E-2</c:v>
                </c:pt>
                <c:pt idx="5584">
                  <c:v>2.0626908939972634E-2</c:v>
                </c:pt>
                <c:pt idx="5585">
                  <c:v>2.0107208940971046E-2</c:v>
                </c:pt>
                <c:pt idx="5586">
                  <c:v>2.0423492273972312E-2</c:v>
                </c:pt>
                <c:pt idx="5587">
                  <c:v>2.0843825606970935E-2</c:v>
                </c:pt>
                <c:pt idx="5588">
                  <c:v>2.09474756069725E-2</c:v>
                </c:pt>
                <c:pt idx="5589">
                  <c:v>2.0663258939972874E-2</c:v>
                </c:pt>
                <c:pt idx="5590">
                  <c:v>2.0916692272971528E-2</c:v>
                </c:pt>
                <c:pt idx="5591">
                  <c:v>2.0695725606970396E-2</c:v>
                </c:pt>
                <c:pt idx="5592">
                  <c:v>2.0862192272970571E-2</c:v>
                </c:pt>
                <c:pt idx="5593">
                  <c:v>2.0490892272971163E-2</c:v>
                </c:pt>
                <c:pt idx="5594">
                  <c:v>2.0849008940971171E-2</c:v>
                </c:pt>
                <c:pt idx="5595">
                  <c:v>2.0669708940971955E-2</c:v>
                </c:pt>
                <c:pt idx="5596">
                  <c:v>2.0765875606973051E-2</c:v>
                </c:pt>
                <c:pt idx="5597">
                  <c:v>2.0947458940970588E-2</c:v>
                </c:pt>
                <c:pt idx="5598">
                  <c:v>2.0434092273971839E-2</c:v>
                </c:pt>
                <c:pt idx="5599">
                  <c:v>2.0891408940971058E-2</c:v>
                </c:pt>
                <c:pt idx="5600">
                  <c:v>2.0346558940972127E-2</c:v>
                </c:pt>
                <c:pt idx="5601">
                  <c:v>2.0846575606971098E-2</c:v>
                </c:pt>
                <c:pt idx="5602">
                  <c:v>2.050630894097203E-2</c:v>
                </c:pt>
                <c:pt idx="5603">
                  <c:v>2.1032725606972204E-2</c:v>
                </c:pt>
                <c:pt idx="5604">
                  <c:v>2.0448192272971323E-2</c:v>
                </c:pt>
                <c:pt idx="5605">
                  <c:v>2.0341792273971461E-2</c:v>
                </c:pt>
                <c:pt idx="5606">
                  <c:v>2.0379175606971313E-2</c:v>
                </c:pt>
                <c:pt idx="5607">
                  <c:v>2.0516775606971717E-2</c:v>
                </c:pt>
                <c:pt idx="5608">
                  <c:v>2.0668808939972007E-2</c:v>
                </c:pt>
                <c:pt idx="5609">
                  <c:v>1.9980575606970842E-2</c:v>
                </c:pt>
                <c:pt idx="5610">
                  <c:v>2.0587858939971039E-2</c:v>
                </c:pt>
                <c:pt idx="5611">
                  <c:v>2.0726325606972719E-2</c:v>
                </c:pt>
                <c:pt idx="5612">
                  <c:v>2.0733058939973216E-2</c:v>
                </c:pt>
                <c:pt idx="5613">
                  <c:v>2.0705592272971952E-2</c:v>
                </c:pt>
                <c:pt idx="5614">
                  <c:v>2.1299642272972076E-2</c:v>
                </c:pt>
                <c:pt idx="5615">
                  <c:v>2.2292692272972016E-2</c:v>
                </c:pt>
                <c:pt idx="5616">
                  <c:v>2.2430492273971293E-2</c:v>
                </c:pt>
                <c:pt idx="5617">
                  <c:v>2.2368675606971845E-2</c:v>
                </c:pt>
                <c:pt idx="5618">
                  <c:v>2.2248925606970428E-2</c:v>
                </c:pt>
                <c:pt idx="5619">
                  <c:v>2.2406725606970636E-2</c:v>
                </c:pt>
                <c:pt idx="5620">
                  <c:v>2.1936908940972867E-2</c:v>
                </c:pt>
                <c:pt idx="5621">
                  <c:v>2.2086492272971082E-2</c:v>
                </c:pt>
                <c:pt idx="5622">
                  <c:v>2.2307958939971041E-2</c:v>
                </c:pt>
                <c:pt idx="5623">
                  <c:v>2.2816608939971485E-2</c:v>
                </c:pt>
                <c:pt idx="5624">
                  <c:v>2.269019227297029E-2</c:v>
                </c:pt>
                <c:pt idx="5625">
                  <c:v>2.2459758939972187E-2</c:v>
                </c:pt>
                <c:pt idx="5626">
                  <c:v>2.2484358939971895E-2</c:v>
                </c:pt>
                <c:pt idx="5627">
                  <c:v>2.1178692273972712E-2</c:v>
                </c:pt>
                <c:pt idx="5628">
                  <c:v>2.0619425606970478E-2</c:v>
                </c:pt>
                <c:pt idx="5629">
                  <c:v>2.0972092272972344E-2</c:v>
                </c:pt>
                <c:pt idx="5630">
                  <c:v>2.0458392273971594E-2</c:v>
                </c:pt>
                <c:pt idx="5631">
                  <c:v>2.0435825606972526E-2</c:v>
                </c:pt>
                <c:pt idx="5632">
                  <c:v>2.0387225606971239E-2</c:v>
                </c:pt>
                <c:pt idx="5633">
                  <c:v>2.0546892272971885E-2</c:v>
                </c:pt>
                <c:pt idx="5634">
                  <c:v>2.03427922729724E-2</c:v>
                </c:pt>
                <c:pt idx="5635">
                  <c:v>2.0558258940971609E-2</c:v>
                </c:pt>
                <c:pt idx="5636">
                  <c:v>1.9913608939971607E-2</c:v>
                </c:pt>
                <c:pt idx="5637">
                  <c:v>2.0483975606972106E-2</c:v>
                </c:pt>
                <c:pt idx="5638">
                  <c:v>2.0895208939970968E-2</c:v>
                </c:pt>
                <c:pt idx="5639">
                  <c:v>2.1043825606972245E-2</c:v>
                </c:pt>
                <c:pt idx="5640">
                  <c:v>2.0881242273971236E-2</c:v>
                </c:pt>
                <c:pt idx="5641">
                  <c:v>2.0909792273972695E-2</c:v>
                </c:pt>
                <c:pt idx="5642">
                  <c:v>2.0746942273972092E-2</c:v>
                </c:pt>
                <c:pt idx="5643">
                  <c:v>2.1158642272971019E-2</c:v>
                </c:pt>
                <c:pt idx="5644">
                  <c:v>2.1402992272971912E-2</c:v>
                </c:pt>
                <c:pt idx="5645">
                  <c:v>2.122144227397136E-2</c:v>
                </c:pt>
                <c:pt idx="5646">
                  <c:v>2.0821308939970674E-2</c:v>
                </c:pt>
                <c:pt idx="5647">
                  <c:v>2.1290508940972043E-2</c:v>
                </c:pt>
                <c:pt idx="5648">
                  <c:v>2.1158425606972099E-2</c:v>
                </c:pt>
                <c:pt idx="5649">
                  <c:v>2.123747560697218E-2</c:v>
                </c:pt>
                <c:pt idx="5650">
                  <c:v>2.0574442273972406E-2</c:v>
                </c:pt>
                <c:pt idx="5651">
                  <c:v>2.0967158939971565E-2</c:v>
                </c:pt>
                <c:pt idx="5652">
                  <c:v>2.0496192272972703E-2</c:v>
                </c:pt>
                <c:pt idx="5653">
                  <c:v>2.0349342273970873E-2</c:v>
                </c:pt>
                <c:pt idx="5654">
                  <c:v>2.0918592272972415E-2</c:v>
                </c:pt>
                <c:pt idx="5655">
                  <c:v>2.0298975606972004E-2</c:v>
                </c:pt>
                <c:pt idx="5656">
                  <c:v>2.0519275606970734E-2</c:v>
                </c:pt>
                <c:pt idx="5657">
                  <c:v>2.021565894097186E-2</c:v>
                </c:pt>
                <c:pt idx="5658">
                  <c:v>2.0148592273971457E-2</c:v>
                </c:pt>
                <c:pt idx="5659">
                  <c:v>1.9934875606971471E-2</c:v>
                </c:pt>
                <c:pt idx="5660">
                  <c:v>2.0126908940972112E-2</c:v>
                </c:pt>
                <c:pt idx="5661">
                  <c:v>2.0114942272972482E-2</c:v>
                </c:pt>
                <c:pt idx="5662">
                  <c:v>1.9999742272972722E-2</c:v>
                </c:pt>
                <c:pt idx="5663">
                  <c:v>2.0958792273971551E-2</c:v>
                </c:pt>
                <c:pt idx="5664">
                  <c:v>2.085545894097194E-2</c:v>
                </c:pt>
                <c:pt idx="5665">
                  <c:v>2.0496558939973465E-2</c:v>
                </c:pt>
                <c:pt idx="5666">
                  <c:v>2.0058775606971647E-2</c:v>
                </c:pt>
                <c:pt idx="5667">
                  <c:v>2.0476225606972133E-2</c:v>
                </c:pt>
                <c:pt idx="5668">
                  <c:v>2.0349725606971771E-2</c:v>
                </c:pt>
                <c:pt idx="5669">
                  <c:v>2.0341475606971283E-2</c:v>
                </c:pt>
                <c:pt idx="5670">
                  <c:v>2.0266075606971225E-2</c:v>
                </c:pt>
                <c:pt idx="5671">
                  <c:v>2.0284658940971735E-2</c:v>
                </c:pt>
                <c:pt idx="5672">
                  <c:v>2.0386875606972478E-2</c:v>
                </c:pt>
                <c:pt idx="5673">
                  <c:v>1.9994958940972009E-2</c:v>
                </c:pt>
                <c:pt idx="5674">
                  <c:v>2.0590375606972057E-2</c:v>
                </c:pt>
                <c:pt idx="5675">
                  <c:v>2.0569108939972193E-2</c:v>
                </c:pt>
                <c:pt idx="5676">
                  <c:v>2.0056408939972382E-2</c:v>
                </c:pt>
                <c:pt idx="5677">
                  <c:v>2.0449758939971897E-2</c:v>
                </c:pt>
                <c:pt idx="5678">
                  <c:v>2.0414542273972526E-2</c:v>
                </c:pt>
                <c:pt idx="5679">
                  <c:v>2.0404075606970974E-2</c:v>
                </c:pt>
                <c:pt idx="5680">
                  <c:v>2.0477625606972506E-2</c:v>
                </c:pt>
                <c:pt idx="5681">
                  <c:v>2.0662558940971888E-2</c:v>
                </c:pt>
                <c:pt idx="5682">
                  <c:v>2.0260675606972069E-2</c:v>
                </c:pt>
                <c:pt idx="5683">
                  <c:v>2.0078375606971545E-2</c:v>
                </c:pt>
                <c:pt idx="5684">
                  <c:v>2.0404458939971871E-2</c:v>
                </c:pt>
                <c:pt idx="5685">
                  <c:v>2.0235825606971215E-2</c:v>
                </c:pt>
                <c:pt idx="5686">
                  <c:v>2.0580708939972749E-2</c:v>
                </c:pt>
                <c:pt idx="5687">
                  <c:v>2.024659227397272E-2</c:v>
                </c:pt>
                <c:pt idx="5688">
                  <c:v>2.0460492273971266E-2</c:v>
                </c:pt>
                <c:pt idx="5689">
                  <c:v>2.0171142272971988E-2</c:v>
                </c:pt>
                <c:pt idx="5690">
                  <c:v>1.9814725606972484E-2</c:v>
                </c:pt>
                <c:pt idx="5691">
                  <c:v>2.0487708939973072E-2</c:v>
                </c:pt>
                <c:pt idx="5692">
                  <c:v>2.0078425606972129E-2</c:v>
                </c:pt>
                <c:pt idx="5693">
                  <c:v>2.0095242273973281E-2</c:v>
                </c:pt>
                <c:pt idx="5694">
                  <c:v>2.0561058939972267E-2</c:v>
                </c:pt>
                <c:pt idx="5695">
                  <c:v>2.0352992273972671E-2</c:v>
                </c:pt>
                <c:pt idx="5696">
                  <c:v>2.0588458939970945E-2</c:v>
                </c:pt>
                <c:pt idx="5697">
                  <c:v>2.0629792273970861E-2</c:v>
                </c:pt>
                <c:pt idx="5698">
                  <c:v>2.1172692273971873E-2</c:v>
                </c:pt>
                <c:pt idx="5699">
                  <c:v>2.0683075606971781E-2</c:v>
                </c:pt>
                <c:pt idx="5700">
                  <c:v>2.0047108940972148E-2</c:v>
                </c:pt>
                <c:pt idx="5701">
                  <c:v>2.059484227397277E-2</c:v>
                </c:pt>
                <c:pt idx="5702">
                  <c:v>2.0284108940970637E-2</c:v>
                </c:pt>
                <c:pt idx="5703">
                  <c:v>2.0535092273972634E-2</c:v>
                </c:pt>
                <c:pt idx="5704">
                  <c:v>2.0436925606972946E-2</c:v>
                </c:pt>
                <c:pt idx="5705">
                  <c:v>2.0337042273972795E-2</c:v>
                </c:pt>
                <c:pt idx="5706">
                  <c:v>2.0783508939973029E-2</c:v>
                </c:pt>
                <c:pt idx="5707">
                  <c:v>2.0064942272970822E-2</c:v>
                </c:pt>
                <c:pt idx="5708">
                  <c:v>2.0199458939970751E-2</c:v>
                </c:pt>
                <c:pt idx="5709">
                  <c:v>2.0445108940972713E-2</c:v>
                </c:pt>
                <c:pt idx="5710">
                  <c:v>2.0330942273972565E-2</c:v>
                </c:pt>
                <c:pt idx="5711">
                  <c:v>2.0464592272971129E-2</c:v>
                </c:pt>
                <c:pt idx="5712">
                  <c:v>2.0029042273972376E-2</c:v>
                </c:pt>
                <c:pt idx="5713">
                  <c:v>2.0595192273971531E-2</c:v>
                </c:pt>
                <c:pt idx="5714">
                  <c:v>1.9799592273971524E-2</c:v>
                </c:pt>
                <c:pt idx="5715">
                  <c:v>1.8473358940971775E-2</c:v>
                </c:pt>
                <c:pt idx="5716">
                  <c:v>1.8635142272972229E-2</c:v>
                </c:pt>
                <c:pt idx="5717">
                  <c:v>1.8745275606971458E-2</c:v>
                </c:pt>
                <c:pt idx="5718">
                  <c:v>1.8964725606970913E-2</c:v>
                </c:pt>
                <c:pt idx="5719">
                  <c:v>1.8550342272970678E-2</c:v>
                </c:pt>
                <c:pt idx="5720">
                  <c:v>1.9021342272971677E-2</c:v>
                </c:pt>
                <c:pt idx="5721">
                  <c:v>1.8930458939971896E-2</c:v>
                </c:pt>
                <c:pt idx="5722">
                  <c:v>1.9148308939972193E-2</c:v>
                </c:pt>
                <c:pt idx="5723">
                  <c:v>1.8898008939971046E-2</c:v>
                </c:pt>
                <c:pt idx="5724">
                  <c:v>1.8613142273971019E-2</c:v>
                </c:pt>
                <c:pt idx="5725">
                  <c:v>1.8799458939972237E-2</c:v>
                </c:pt>
                <c:pt idx="5726">
                  <c:v>1.8595558940971625E-2</c:v>
                </c:pt>
                <c:pt idx="5727">
                  <c:v>1.8573042273971364E-2</c:v>
                </c:pt>
                <c:pt idx="5728">
                  <c:v>1.9257058939971185E-2</c:v>
                </c:pt>
                <c:pt idx="5729">
                  <c:v>1.9094042272970381E-2</c:v>
                </c:pt>
                <c:pt idx="5730">
                  <c:v>1.8574392272972841E-2</c:v>
                </c:pt>
                <c:pt idx="5731">
                  <c:v>1.8902075606970638E-2</c:v>
                </c:pt>
                <c:pt idx="5732">
                  <c:v>1.9001158939972097E-2</c:v>
                </c:pt>
                <c:pt idx="5733">
                  <c:v>1.8502708940971925E-2</c:v>
                </c:pt>
                <c:pt idx="5734">
                  <c:v>1.8413858940971008E-2</c:v>
                </c:pt>
                <c:pt idx="5735">
                  <c:v>1.826640893997087E-2</c:v>
                </c:pt>
                <c:pt idx="5736">
                  <c:v>1.9174442273972116E-2</c:v>
                </c:pt>
                <c:pt idx="5737">
                  <c:v>1.8659358939972816E-2</c:v>
                </c:pt>
                <c:pt idx="5738">
                  <c:v>1.8456075606970469E-2</c:v>
                </c:pt>
                <c:pt idx="5739">
                  <c:v>1.9448758939971424E-2</c:v>
                </c:pt>
                <c:pt idx="5740">
                  <c:v>2.0314942272970239E-2</c:v>
                </c:pt>
                <c:pt idx="5741">
                  <c:v>2.0923892273972268E-2</c:v>
                </c:pt>
                <c:pt idx="5742">
                  <c:v>2.0432492273972681E-2</c:v>
                </c:pt>
                <c:pt idx="5743">
                  <c:v>2.1186425606970684E-2</c:v>
                </c:pt>
                <c:pt idx="5744">
                  <c:v>2.0849925606971166E-2</c:v>
                </c:pt>
                <c:pt idx="5745">
                  <c:v>2.0448858940972127E-2</c:v>
                </c:pt>
                <c:pt idx="5746">
                  <c:v>2.0136492273972163E-2</c:v>
                </c:pt>
                <c:pt idx="5747">
                  <c:v>2.0361575606971695E-2</c:v>
                </c:pt>
                <c:pt idx="5748">
                  <c:v>2.0350842273970639E-2</c:v>
                </c:pt>
                <c:pt idx="5749">
                  <c:v>2.0745158939972509E-2</c:v>
                </c:pt>
                <c:pt idx="5750">
                  <c:v>2.0186058939972253E-2</c:v>
                </c:pt>
                <c:pt idx="5751">
                  <c:v>1.9966825606971807E-2</c:v>
                </c:pt>
                <c:pt idx="5752">
                  <c:v>1.8406975606972222E-2</c:v>
                </c:pt>
                <c:pt idx="5753">
                  <c:v>1.8568192272971441E-2</c:v>
                </c:pt>
                <c:pt idx="5754">
                  <c:v>1.8505675606971007E-2</c:v>
                </c:pt>
                <c:pt idx="5755">
                  <c:v>1.8865792273972982E-2</c:v>
                </c:pt>
                <c:pt idx="5756">
                  <c:v>1.853619227397061E-2</c:v>
                </c:pt>
                <c:pt idx="5757">
                  <c:v>1.8653458939971369E-2</c:v>
                </c:pt>
                <c:pt idx="5758">
                  <c:v>1.8813925606972572E-2</c:v>
                </c:pt>
                <c:pt idx="5759">
                  <c:v>1.865690893997083E-2</c:v>
                </c:pt>
                <c:pt idx="5760">
                  <c:v>1.8287275606971388E-2</c:v>
                </c:pt>
                <c:pt idx="5761">
                  <c:v>1.8474958939970844E-2</c:v>
                </c:pt>
                <c:pt idx="5762">
                  <c:v>1.9127375606972731E-2</c:v>
                </c:pt>
                <c:pt idx="5763">
                  <c:v>1.9094858940971161E-2</c:v>
                </c:pt>
                <c:pt idx="5764">
                  <c:v>1.9489442273972625E-2</c:v>
                </c:pt>
                <c:pt idx="5765">
                  <c:v>2.0403508939971428E-2</c:v>
                </c:pt>
                <c:pt idx="5766">
                  <c:v>2.0125008939972912E-2</c:v>
                </c:pt>
                <c:pt idx="5767">
                  <c:v>2.022055893997219E-2</c:v>
                </c:pt>
                <c:pt idx="5768">
                  <c:v>2.0443242273970409E-2</c:v>
                </c:pt>
                <c:pt idx="5769">
                  <c:v>2.1267375606971652E-2</c:v>
                </c:pt>
                <c:pt idx="5770">
                  <c:v>2.0814475606970785E-2</c:v>
                </c:pt>
                <c:pt idx="5771">
                  <c:v>2.0506075606971021E-2</c:v>
                </c:pt>
                <c:pt idx="5772">
                  <c:v>2.0360442273972691E-2</c:v>
                </c:pt>
                <c:pt idx="5773">
                  <c:v>2.0577625606970497E-2</c:v>
                </c:pt>
                <c:pt idx="5774">
                  <c:v>2.0137575606972359E-2</c:v>
                </c:pt>
                <c:pt idx="5775">
                  <c:v>2.0611042273972015E-2</c:v>
                </c:pt>
                <c:pt idx="5776">
                  <c:v>2.0685542273972214E-2</c:v>
                </c:pt>
                <c:pt idx="5777">
                  <c:v>2.1994175606970569E-2</c:v>
                </c:pt>
                <c:pt idx="5778">
                  <c:v>2.2206192272971916E-2</c:v>
                </c:pt>
                <c:pt idx="5779">
                  <c:v>2.2294508939970183E-2</c:v>
                </c:pt>
                <c:pt idx="5780">
                  <c:v>2.1968408940971497E-2</c:v>
                </c:pt>
                <c:pt idx="5781">
                  <c:v>2.2203408940971482E-2</c:v>
                </c:pt>
                <c:pt idx="5782">
                  <c:v>2.2268008940971452E-2</c:v>
                </c:pt>
                <c:pt idx="5783">
                  <c:v>2.2026008939971288E-2</c:v>
                </c:pt>
                <c:pt idx="5784">
                  <c:v>2.2178592273970989E-2</c:v>
                </c:pt>
                <c:pt idx="5785">
                  <c:v>2.2638392273972553E-2</c:v>
                </c:pt>
                <c:pt idx="5786">
                  <c:v>2.2462958939972279E-2</c:v>
                </c:pt>
                <c:pt idx="5787">
                  <c:v>2.236392560697318E-2</c:v>
                </c:pt>
                <c:pt idx="5788">
                  <c:v>2.1957458940973208E-2</c:v>
                </c:pt>
                <c:pt idx="5789">
                  <c:v>2.1129075606971949E-2</c:v>
                </c:pt>
                <c:pt idx="5790">
                  <c:v>1.837729227297167E-2</c:v>
                </c:pt>
                <c:pt idx="5791">
                  <c:v>1.8506842273972236E-2</c:v>
                </c:pt>
                <c:pt idx="5792">
                  <c:v>1.839864227397079E-2</c:v>
                </c:pt>
                <c:pt idx="5793">
                  <c:v>1.8216892273971365E-2</c:v>
                </c:pt>
                <c:pt idx="5794">
                  <c:v>1.8957342272971613E-2</c:v>
                </c:pt>
                <c:pt idx="5795">
                  <c:v>1.8771375606972708E-2</c:v>
                </c:pt>
                <c:pt idx="5796">
                  <c:v>1.8924892273970852E-2</c:v>
                </c:pt>
                <c:pt idx="5797">
                  <c:v>1.8751525606971665E-2</c:v>
                </c:pt>
                <c:pt idx="5798">
                  <c:v>1.848179227297251E-2</c:v>
                </c:pt>
                <c:pt idx="5799">
                  <c:v>1.8444492273971914E-2</c:v>
                </c:pt>
                <c:pt idx="5800">
                  <c:v>1.8687575606972186E-2</c:v>
                </c:pt>
                <c:pt idx="5801">
                  <c:v>1.8807342272971962E-2</c:v>
                </c:pt>
                <c:pt idx="5802">
                  <c:v>1.8364092273972045E-2</c:v>
                </c:pt>
                <c:pt idx="5803">
                  <c:v>1.8842842272972928E-2</c:v>
                </c:pt>
                <c:pt idx="5804">
                  <c:v>1.8515475606971844E-2</c:v>
                </c:pt>
                <c:pt idx="5805">
                  <c:v>1.8633992273971313E-2</c:v>
                </c:pt>
                <c:pt idx="5806">
                  <c:v>1.8486492272972367E-2</c:v>
                </c:pt>
                <c:pt idx="5807">
                  <c:v>1.8666958940971125E-2</c:v>
                </c:pt>
                <c:pt idx="5808">
                  <c:v>1.8366275606970885E-2</c:v>
                </c:pt>
                <c:pt idx="5809">
                  <c:v>1.8586475606971999E-2</c:v>
                </c:pt>
                <c:pt idx="5810">
                  <c:v>1.8313475606972031E-2</c:v>
                </c:pt>
                <c:pt idx="5811">
                  <c:v>1.8643125606971435E-2</c:v>
                </c:pt>
                <c:pt idx="5812">
                  <c:v>1.875592560697157E-2</c:v>
                </c:pt>
                <c:pt idx="5813">
                  <c:v>1.8813592273972259E-2</c:v>
                </c:pt>
                <c:pt idx="5814">
                  <c:v>1.895504227297138E-2</c:v>
                </c:pt>
                <c:pt idx="5815">
                  <c:v>1.8215908940972338E-2</c:v>
                </c:pt>
                <c:pt idx="5816">
                  <c:v>1.8332092273971125E-2</c:v>
                </c:pt>
                <c:pt idx="5817">
                  <c:v>1.8019425606971208E-2</c:v>
                </c:pt>
                <c:pt idx="5818">
                  <c:v>1.8360742272971887E-2</c:v>
                </c:pt>
                <c:pt idx="5819">
                  <c:v>1.8844575606971926E-2</c:v>
                </c:pt>
                <c:pt idx="5820">
                  <c:v>1.8901075606971386E-2</c:v>
                </c:pt>
                <c:pt idx="5821">
                  <c:v>1.904174227397213E-2</c:v>
                </c:pt>
                <c:pt idx="5822">
                  <c:v>1.8558458939971413E-2</c:v>
                </c:pt>
                <c:pt idx="5823">
                  <c:v>1.8745842273971004E-2</c:v>
                </c:pt>
                <c:pt idx="5824">
                  <c:v>1.8644508939971584E-2</c:v>
                </c:pt>
                <c:pt idx="5825">
                  <c:v>1.8269442272970761E-2</c:v>
                </c:pt>
                <c:pt idx="5826">
                  <c:v>1.7986075606972275E-2</c:v>
                </c:pt>
                <c:pt idx="5827">
                  <c:v>1.8380375606972234E-2</c:v>
                </c:pt>
                <c:pt idx="5828">
                  <c:v>1.863962560697139E-2</c:v>
                </c:pt>
                <c:pt idx="5829">
                  <c:v>1.8456042273971886E-2</c:v>
                </c:pt>
                <c:pt idx="5830">
                  <c:v>1.8743958940972118E-2</c:v>
                </c:pt>
                <c:pt idx="5831">
                  <c:v>1.8732925606972796E-2</c:v>
                </c:pt>
                <c:pt idx="5832">
                  <c:v>1.9051792272972247E-2</c:v>
                </c:pt>
                <c:pt idx="5833">
                  <c:v>1.8114258939970963E-2</c:v>
                </c:pt>
                <c:pt idx="5834">
                  <c:v>1.8318092273972721E-2</c:v>
                </c:pt>
                <c:pt idx="5835">
                  <c:v>1.7804408939972018E-2</c:v>
                </c:pt>
                <c:pt idx="5836">
                  <c:v>1.8290142273971167E-2</c:v>
                </c:pt>
                <c:pt idx="5837">
                  <c:v>1.8168458939971967E-2</c:v>
                </c:pt>
                <c:pt idx="5838">
                  <c:v>1.8465208939970591E-2</c:v>
                </c:pt>
                <c:pt idx="5839">
                  <c:v>1.7950925606971847E-2</c:v>
                </c:pt>
                <c:pt idx="5840">
                  <c:v>1.7841192273970276E-2</c:v>
                </c:pt>
                <c:pt idx="5841">
                  <c:v>1.8077042272971224E-2</c:v>
                </c:pt>
                <c:pt idx="5842">
                  <c:v>1.8291092273971611E-2</c:v>
                </c:pt>
                <c:pt idx="5843">
                  <c:v>1.8741542273970492E-2</c:v>
                </c:pt>
                <c:pt idx="5844">
                  <c:v>1.894782560697237E-2</c:v>
                </c:pt>
                <c:pt idx="5845">
                  <c:v>1.8581725606971557E-2</c:v>
                </c:pt>
                <c:pt idx="5846">
                  <c:v>1.8544192272971639E-2</c:v>
                </c:pt>
                <c:pt idx="5847">
                  <c:v>1.8568492273971483E-2</c:v>
                </c:pt>
                <c:pt idx="5848">
                  <c:v>1.9117758939970454E-2</c:v>
                </c:pt>
                <c:pt idx="5849">
                  <c:v>1.9061275606972995E-2</c:v>
                </c:pt>
                <c:pt idx="5850">
                  <c:v>1.9157508939971347E-2</c:v>
                </c:pt>
                <c:pt idx="5851">
                  <c:v>1.8986842272971739E-2</c:v>
                </c:pt>
                <c:pt idx="5852">
                  <c:v>2.0003175606972047E-2</c:v>
                </c:pt>
                <c:pt idx="5853">
                  <c:v>2.0156675606971743E-2</c:v>
                </c:pt>
                <c:pt idx="5854">
                  <c:v>2.0375075606971361E-2</c:v>
                </c:pt>
                <c:pt idx="5855">
                  <c:v>2.0099642273971409E-2</c:v>
                </c:pt>
                <c:pt idx="5856">
                  <c:v>1.9706542273973039E-2</c:v>
                </c:pt>
                <c:pt idx="5857">
                  <c:v>2.0341325606973083E-2</c:v>
                </c:pt>
                <c:pt idx="5858">
                  <c:v>1.9882308939971761E-2</c:v>
                </c:pt>
                <c:pt idx="5859">
                  <c:v>2.0203408939970725E-2</c:v>
                </c:pt>
                <c:pt idx="5860">
                  <c:v>2.0010625606972067E-2</c:v>
                </c:pt>
                <c:pt idx="5861">
                  <c:v>2.0040025606971025E-2</c:v>
                </c:pt>
                <c:pt idx="5862">
                  <c:v>1.9999208939971848E-2</c:v>
                </c:pt>
                <c:pt idx="5863">
                  <c:v>1.9594775606972516E-2</c:v>
                </c:pt>
                <c:pt idx="5864">
                  <c:v>1.982609227297203E-2</c:v>
                </c:pt>
                <c:pt idx="5865">
                  <c:v>1.9885225606972125E-2</c:v>
                </c:pt>
                <c:pt idx="5866">
                  <c:v>1.9714158940971484E-2</c:v>
                </c:pt>
                <c:pt idx="5867">
                  <c:v>1.9802725606972583E-2</c:v>
                </c:pt>
                <c:pt idx="5868">
                  <c:v>1.9633025606971867E-2</c:v>
                </c:pt>
                <c:pt idx="5869">
                  <c:v>2.0191325606971657E-2</c:v>
                </c:pt>
                <c:pt idx="5870">
                  <c:v>2.0021608939970716E-2</c:v>
                </c:pt>
                <c:pt idx="5871">
                  <c:v>1.9869275606970473E-2</c:v>
                </c:pt>
                <c:pt idx="5872">
                  <c:v>1.9577025606971145E-2</c:v>
                </c:pt>
                <c:pt idx="5873">
                  <c:v>2.0207375606972701E-2</c:v>
                </c:pt>
                <c:pt idx="5874">
                  <c:v>2.0085592273970644E-2</c:v>
                </c:pt>
                <c:pt idx="5875">
                  <c:v>2.0084208940970495E-2</c:v>
                </c:pt>
                <c:pt idx="5876">
                  <c:v>2.0184692273972328E-2</c:v>
                </c:pt>
                <c:pt idx="5877">
                  <c:v>2.0387075606973039E-2</c:v>
                </c:pt>
                <c:pt idx="5878">
                  <c:v>2.0179725606971101E-2</c:v>
                </c:pt>
                <c:pt idx="5879">
                  <c:v>2.0608742273971782E-2</c:v>
                </c:pt>
                <c:pt idx="5880">
                  <c:v>2.0098408939971148E-2</c:v>
                </c:pt>
                <c:pt idx="5881">
                  <c:v>2.0257725606973122E-2</c:v>
                </c:pt>
                <c:pt idx="5882">
                  <c:v>2.0116358940971392E-2</c:v>
                </c:pt>
                <c:pt idx="5883">
                  <c:v>2.1125508939972872E-2</c:v>
                </c:pt>
                <c:pt idx="5884">
                  <c:v>2.0453725606972097E-2</c:v>
                </c:pt>
                <c:pt idx="5885">
                  <c:v>2.0655258940971845E-2</c:v>
                </c:pt>
                <c:pt idx="5886">
                  <c:v>2.0856642273971528E-2</c:v>
                </c:pt>
                <c:pt idx="5887">
                  <c:v>2.0512092272971995E-2</c:v>
                </c:pt>
                <c:pt idx="5888">
                  <c:v>2.0474525606971807E-2</c:v>
                </c:pt>
                <c:pt idx="5889">
                  <c:v>2.100862560697301E-2</c:v>
                </c:pt>
                <c:pt idx="5890">
                  <c:v>2.0299775606972471E-2</c:v>
                </c:pt>
                <c:pt idx="5891">
                  <c:v>2.1056158940972548E-2</c:v>
                </c:pt>
                <c:pt idx="5892">
                  <c:v>2.0607658939971497E-2</c:v>
                </c:pt>
                <c:pt idx="5893">
                  <c:v>2.0766225606971812E-2</c:v>
                </c:pt>
                <c:pt idx="5894">
                  <c:v>2.0727675606972508E-2</c:v>
                </c:pt>
                <c:pt idx="5895">
                  <c:v>2.0905258939971173E-2</c:v>
                </c:pt>
                <c:pt idx="5896">
                  <c:v>2.1366508939971919E-2</c:v>
                </c:pt>
                <c:pt idx="5897">
                  <c:v>2.0985908939970412E-2</c:v>
                </c:pt>
                <c:pt idx="5898">
                  <c:v>2.0564475606973144E-2</c:v>
                </c:pt>
                <c:pt idx="5899">
                  <c:v>2.0984508939971815E-2</c:v>
                </c:pt>
                <c:pt idx="5900">
                  <c:v>2.1197225606970772E-2</c:v>
                </c:pt>
                <c:pt idx="5901">
                  <c:v>2.0793675606972851E-2</c:v>
                </c:pt>
                <c:pt idx="5902">
                  <c:v>2.0803625606971889E-2</c:v>
                </c:pt>
                <c:pt idx="5903">
                  <c:v>2.0790575606970375E-2</c:v>
                </c:pt>
                <c:pt idx="5904">
                  <c:v>2.0480092273971164E-2</c:v>
                </c:pt>
                <c:pt idx="5905">
                  <c:v>2.0724025606972486E-2</c:v>
                </c:pt>
                <c:pt idx="5906">
                  <c:v>2.0350925606971583E-2</c:v>
                </c:pt>
                <c:pt idx="5907">
                  <c:v>2.0200375606972611E-2</c:v>
                </c:pt>
                <c:pt idx="5908">
                  <c:v>2.0472525606971527E-2</c:v>
                </c:pt>
                <c:pt idx="5909">
                  <c:v>2.0111508939971469E-2</c:v>
                </c:pt>
                <c:pt idx="5910">
                  <c:v>2.0200408939971194E-2</c:v>
                </c:pt>
                <c:pt idx="5911">
                  <c:v>2.0209042273972667E-2</c:v>
                </c:pt>
                <c:pt idx="5912">
                  <c:v>2.0653792273972439E-2</c:v>
                </c:pt>
                <c:pt idx="5913">
                  <c:v>2.0289442272972448E-2</c:v>
                </c:pt>
                <c:pt idx="5914">
                  <c:v>2.0855825606972613E-2</c:v>
                </c:pt>
                <c:pt idx="5915">
                  <c:v>2.1340375606970309E-2</c:v>
                </c:pt>
                <c:pt idx="5916">
                  <c:v>2.2486442273971431E-2</c:v>
                </c:pt>
                <c:pt idx="5917">
                  <c:v>2.2089475606972254E-2</c:v>
                </c:pt>
                <c:pt idx="5918">
                  <c:v>2.1890108940973076E-2</c:v>
                </c:pt>
                <c:pt idx="5919">
                  <c:v>2.2126475606971209E-2</c:v>
                </c:pt>
                <c:pt idx="5920">
                  <c:v>2.1853358939971625E-2</c:v>
                </c:pt>
                <c:pt idx="5921">
                  <c:v>2.2314258939971833E-2</c:v>
                </c:pt>
                <c:pt idx="5922">
                  <c:v>2.1981342273971617E-2</c:v>
                </c:pt>
                <c:pt idx="5923">
                  <c:v>2.2066158939971527E-2</c:v>
                </c:pt>
                <c:pt idx="5924">
                  <c:v>2.2118875606972989E-2</c:v>
                </c:pt>
                <c:pt idx="5925">
                  <c:v>2.2629625606971328E-2</c:v>
                </c:pt>
                <c:pt idx="5926">
                  <c:v>2.2513025606972971E-2</c:v>
                </c:pt>
                <c:pt idx="5927">
                  <c:v>2.0665975606972677E-2</c:v>
                </c:pt>
                <c:pt idx="5928">
                  <c:v>2.0342058940971054E-2</c:v>
                </c:pt>
                <c:pt idx="5929">
                  <c:v>2.0650075606971609E-2</c:v>
                </c:pt>
                <c:pt idx="5930">
                  <c:v>2.1031692273972592E-2</c:v>
                </c:pt>
                <c:pt idx="5931">
                  <c:v>2.061609227397241E-2</c:v>
                </c:pt>
                <c:pt idx="5932">
                  <c:v>2.049885894097201E-2</c:v>
                </c:pt>
                <c:pt idx="5933">
                  <c:v>2.0567375606973283E-2</c:v>
                </c:pt>
                <c:pt idx="5934">
                  <c:v>2.0260192273971779E-2</c:v>
                </c:pt>
                <c:pt idx="5935">
                  <c:v>2.0498508939971384E-2</c:v>
                </c:pt>
                <c:pt idx="5936">
                  <c:v>2.0814375606971393E-2</c:v>
                </c:pt>
                <c:pt idx="5937">
                  <c:v>2.057419227397126E-2</c:v>
                </c:pt>
                <c:pt idx="5938">
                  <c:v>2.0751592273971366E-2</c:v>
                </c:pt>
                <c:pt idx="5939">
                  <c:v>2.099187560697089E-2</c:v>
                </c:pt>
                <c:pt idx="5940">
                  <c:v>2.0812675606971066E-2</c:v>
                </c:pt>
                <c:pt idx="5941">
                  <c:v>2.0913292272970875E-2</c:v>
                </c:pt>
                <c:pt idx="5942">
                  <c:v>2.0673925606971434E-2</c:v>
                </c:pt>
                <c:pt idx="5943">
                  <c:v>2.076889227397103E-2</c:v>
                </c:pt>
                <c:pt idx="5944">
                  <c:v>2.072077560697181E-2</c:v>
                </c:pt>
                <c:pt idx="5945">
                  <c:v>2.0357842273972505E-2</c:v>
                </c:pt>
                <c:pt idx="5946">
                  <c:v>2.0650875606972076E-2</c:v>
                </c:pt>
                <c:pt idx="5947">
                  <c:v>2.0794758939971271E-2</c:v>
                </c:pt>
                <c:pt idx="5948">
                  <c:v>2.0269442273973294E-2</c:v>
                </c:pt>
                <c:pt idx="5949">
                  <c:v>2.0386258940972436E-2</c:v>
                </c:pt>
                <c:pt idx="5950">
                  <c:v>2.0648642273972652E-2</c:v>
                </c:pt>
                <c:pt idx="5951">
                  <c:v>2.0246292272972678E-2</c:v>
                </c:pt>
                <c:pt idx="5952">
                  <c:v>2.0728475606972975E-2</c:v>
                </c:pt>
                <c:pt idx="5953">
                  <c:v>2.1131592272972878E-2</c:v>
                </c:pt>
                <c:pt idx="5954">
                  <c:v>2.1002475606972194E-2</c:v>
                </c:pt>
                <c:pt idx="5955">
                  <c:v>2.0732975606972272E-2</c:v>
                </c:pt>
                <c:pt idx="5956">
                  <c:v>2.042202560697113E-2</c:v>
                </c:pt>
                <c:pt idx="5957">
                  <c:v>2.1017108939970865E-2</c:v>
                </c:pt>
                <c:pt idx="5958">
                  <c:v>2.0835692273971841E-2</c:v>
                </c:pt>
                <c:pt idx="5959">
                  <c:v>2.0662592272972159E-2</c:v>
                </c:pt>
                <c:pt idx="5960">
                  <c:v>2.0992775606972526E-2</c:v>
                </c:pt>
                <c:pt idx="5961">
                  <c:v>2.0642592273973005E-2</c:v>
                </c:pt>
                <c:pt idx="5962">
                  <c:v>2.1041858939972326E-2</c:v>
                </c:pt>
                <c:pt idx="5963">
                  <c:v>2.0695525606971611E-2</c:v>
                </c:pt>
                <c:pt idx="5964">
                  <c:v>2.0782725606972786E-2</c:v>
                </c:pt>
                <c:pt idx="5965">
                  <c:v>2.0593125606972219E-2</c:v>
                </c:pt>
                <c:pt idx="5966">
                  <c:v>2.0984958940971833E-2</c:v>
                </c:pt>
                <c:pt idx="5967">
                  <c:v>2.0755825606971069E-2</c:v>
                </c:pt>
                <c:pt idx="5968">
                  <c:v>2.0550958939971477E-2</c:v>
                </c:pt>
                <c:pt idx="5969">
                  <c:v>2.0380792273972471E-2</c:v>
                </c:pt>
                <c:pt idx="5970">
                  <c:v>2.0343875606970908E-2</c:v>
                </c:pt>
                <c:pt idx="5971">
                  <c:v>2.0651225606972613E-2</c:v>
                </c:pt>
                <c:pt idx="5972">
                  <c:v>2.0612875606972093E-2</c:v>
                </c:pt>
                <c:pt idx="5973">
                  <c:v>2.0448642272971253E-2</c:v>
                </c:pt>
                <c:pt idx="5974">
                  <c:v>2.075685894097077E-2</c:v>
                </c:pt>
                <c:pt idx="5975">
                  <c:v>2.0482675606971125E-2</c:v>
                </c:pt>
                <c:pt idx="5976">
                  <c:v>2.0250258939971101E-2</c:v>
                </c:pt>
                <c:pt idx="5977">
                  <c:v>2.0697825606971844E-2</c:v>
                </c:pt>
                <c:pt idx="5978">
                  <c:v>2.1262092272972023E-2</c:v>
                </c:pt>
                <c:pt idx="5979">
                  <c:v>2.1180958939970719E-2</c:v>
                </c:pt>
                <c:pt idx="5980">
                  <c:v>2.1073958939970862E-2</c:v>
                </c:pt>
                <c:pt idx="5981">
                  <c:v>2.1013858939971965E-2</c:v>
                </c:pt>
                <c:pt idx="5982">
                  <c:v>2.1319942273971361E-2</c:v>
                </c:pt>
                <c:pt idx="5983">
                  <c:v>2.1439542273971025E-2</c:v>
                </c:pt>
                <c:pt idx="5984">
                  <c:v>2.0597308939971339E-2</c:v>
                </c:pt>
                <c:pt idx="5985">
                  <c:v>2.0631842273973501E-2</c:v>
                </c:pt>
                <c:pt idx="5986">
                  <c:v>2.0608608939971941E-2</c:v>
                </c:pt>
                <c:pt idx="5987">
                  <c:v>2.0389375606971495E-2</c:v>
                </c:pt>
                <c:pt idx="5988">
                  <c:v>2.0726692272973392E-2</c:v>
                </c:pt>
                <c:pt idx="5989">
                  <c:v>2.0115808939971981E-2</c:v>
                </c:pt>
                <c:pt idx="5990">
                  <c:v>1.8960458939972537E-2</c:v>
                </c:pt>
                <c:pt idx="5991">
                  <c:v>1.9204275606972555E-2</c:v>
                </c:pt>
                <c:pt idx="5992">
                  <c:v>1.8805192272973482E-2</c:v>
                </c:pt>
                <c:pt idx="5993">
                  <c:v>1.9039425606973449E-2</c:v>
                </c:pt>
                <c:pt idx="5994">
                  <c:v>1.9329192272972119E-2</c:v>
                </c:pt>
                <c:pt idx="5995">
                  <c:v>1.9420558939972278E-2</c:v>
                </c:pt>
                <c:pt idx="5996">
                  <c:v>1.9483892273971716E-2</c:v>
                </c:pt>
                <c:pt idx="5997">
                  <c:v>1.9036092273971829E-2</c:v>
                </c:pt>
                <c:pt idx="5998">
                  <c:v>1.8989108939971612E-2</c:v>
                </c:pt>
                <c:pt idx="5999">
                  <c:v>1.9085825606970343E-2</c:v>
                </c:pt>
                <c:pt idx="6000">
                  <c:v>1.9644108939973461E-2</c:v>
                </c:pt>
                <c:pt idx="6001">
                  <c:v>1.9368492273973172E-2</c:v>
                </c:pt>
                <c:pt idx="6002">
                  <c:v>2.0873025606972885E-2</c:v>
                </c:pt>
                <c:pt idx="6003">
                  <c:v>2.1012125606973055E-2</c:v>
                </c:pt>
                <c:pt idx="6004">
                  <c:v>2.1174258940970671E-2</c:v>
                </c:pt>
                <c:pt idx="6005">
                  <c:v>2.1527592273971476E-2</c:v>
                </c:pt>
                <c:pt idx="6006">
                  <c:v>2.087587560697244E-2</c:v>
                </c:pt>
                <c:pt idx="6007">
                  <c:v>2.1031808940970433E-2</c:v>
                </c:pt>
                <c:pt idx="6008">
                  <c:v>2.1040008939972023E-2</c:v>
                </c:pt>
                <c:pt idx="6009">
                  <c:v>2.0793692272972987E-2</c:v>
                </c:pt>
                <c:pt idx="6010">
                  <c:v>2.1431975606973165E-2</c:v>
                </c:pt>
                <c:pt idx="6011">
                  <c:v>2.1199342273970669E-2</c:v>
                </c:pt>
                <c:pt idx="6012">
                  <c:v>2.1178308939973502E-2</c:v>
                </c:pt>
                <c:pt idx="6013">
                  <c:v>2.0473308940971859E-2</c:v>
                </c:pt>
                <c:pt idx="6014">
                  <c:v>2.0721075606971763E-2</c:v>
                </c:pt>
                <c:pt idx="6015">
                  <c:v>2.0540475606971566E-2</c:v>
                </c:pt>
                <c:pt idx="6016">
                  <c:v>2.0208308940971233E-2</c:v>
                </c:pt>
                <c:pt idx="6017">
                  <c:v>2.0716825606971835E-2</c:v>
                </c:pt>
                <c:pt idx="6018">
                  <c:v>2.0755675606971093E-2</c:v>
                </c:pt>
                <c:pt idx="6019">
                  <c:v>2.1004942272972539E-2</c:v>
                </c:pt>
                <c:pt idx="6020">
                  <c:v>2.1168975606972819E-2</c:v>
                </c:pt>
                <c:pt idx="6021">
                  <c:v>2.0702208939971524E-2</c:v>
                </c:pt>
                <c:pt idx="6022">
                  <c:v>2.0614142273972715E-2</c:v>
                </c:pt>
                <c:pt idx="6023">
                  <c:v>2.0517725606972161E-2</c:v>
                </c:pt>
                <c:pt idx="6024">
                  <c:v>2.0597425606970955E-2</c:v>
                </c:pt>
                <c:pt idx="6025">
                  <c:v>2.0759158939970913E-2</c:v>
                </c:pt>
                <c:pt idx="6026">
                  <c:v>2.096282560697247E-2</c:v>
                </c:pt>
                <c:pt idx="6027">
                  <c:v>2.0857108939971593E-2</c:v>
                </c:pt>
                <c:pt idx="6028">
                  <c:v>2.0535142272971353E-2</c:v>
                </c:pt>
                <c:pt idx="6029">
                  <c:v>2.0361208939972709E-2</c:v>
                </c:pt>
                <c:pt idx="6030">
                  <c:v>2.0329358939971766E-2</c:v>
                </c:pt>
                <c:pt idx="6031">
                  <c:v>2.0181758940971829E-2</c:v>
                </c:pt>
                <c:pt idx="6032">
                  <c:v>2.074744227397083E-2</c:v>
                </c:pt>
                <c:pt idx="6033">
                  <c:v>2.0716358939973457E-2</c:v>
                </c:pt>
                <c:pt idx="6034">
                  <c:v>2.1194758939972115E-2</c:v>
                </c:pt>
                <c:pt idx="6035">
                  <c:v>2.0326775606973581E-2</c:v>
                </c:pt>
                <c:pt idx="6036">
                  <c:v>1.989882560697296E-2</c:v>
                </c:pt>
                <c:pt idx="6037">
                  <c:v>2.0856275606970766E-2</c:v>
                </c:pt>
                <c:pt idx="6038">
                  <c:v>2.0210742273972994E-2</c:v>
                </c:pt>
                <c:pt idx="6039">
                  <c:v>2.0421058939970461E-2</c:v>
                </c:pt>
                <c:pt idx="6040">
                  <c:v>2.0710808939972548E-2</c:v>
                </c:pt>
                <c:pt idx="6041">
                  <c:v>2.0702492273973118E-2</c:v>
                </c:pt>
                <c:pt idx="6042">
                  <c:v>2.0785525606971757E-2</c:v>
                </c:pt>
                <c:pt idx="6043">
                  <c:v>2.0235708940971688E-2</c:v>
                </c:pt>
                <c:pt idx="6044">
                  <c:v>2.006065893997231E-2</c:v>
                </c:pt>
                <c:pt idx="6045">
                  <c:v>2.0545942273973307E-2</c:v>
                </c:pt>
                <c:pt idx="6046">
                  <c:v>2.0587342273972166E-2</c:v>
                </c:pt>
                <c:pt idx="6047">
                  <c:v>2.0692608939971248E-2</c:v>
                </c:pt>
                <c:pt idx="6048">
                  <c:v>2.0203175606971581E-2</c:v>
                </c:pt>
                <c:pt idx="6049">
                  <c:v>2.0922475606973447E-2</c:v>
                </c:pt>
                <c:pt idx="6050">
                  <c:v>2.0573442273971378E-2</c:v>
                </c:pt>
                <c:pt idx="6051">
                  <c:v>2.0509642273971875E-2</c:v>
                </c:pt>
                <c:pt idx="6052">
                  <c:v>1.8793242273972478E-2</c:v>
                </c:pt>
                <c:pt idx="6053">
                  <c:v>1.8669558940973087E-2</c:v>
                </c:pt>
                <c:pt idx="6054">
                  <c:v>1.8786425606972725E-2</c:v>
                </c:pt>
                <c:pt idx="6055">
                  <c:v>1.8892425606971554E-2</c:v>
                </c:pt>
                <c:pt idx="6056">
                  <c:v>1.9461858939971745E-2</c:v>
                </c:pt>
                <c:pt idx="6057">
                  <c:v>1.8991692273973439E-2</c:v>
                </c:pt>
                <c:pt idx="6058">
                  <c:v>1.9230708939972342E-2</c:v>
                </c:pt>
                <c:pt idx="6059">
                  <c:v>1.8758592273972564E-2</c:v>
                </c:pt>
                <c:pt idx="6060">
                  <c:v>1.9143008939972429E-2</c:v>
                </c:pt>
                <c:pt idx="6061">
                  <c:v>1.856474227297198E-2</c:v>
                </c:pt>
                <c:pt idx="6062">
                  <c:v>1.8854742273971749E-2</c:v>
                </c:pt>
                <c:pt idx="6063">
                  <c:v>1.8797608939971934E-2</c:v>
                </c:pt>
                <c:pt idx="6064">
                  <c:v>1.8670258939972297E-2</c:v>
                </c:pt>
                <c:pt idx="6065">
                  <c:v>1.8194042273972567E-2</c:v>
                </c:pt>
                <c:pt idx="6066">
                  <c:v>1.8788425606973004E-2</c:v>
                </c:pt>
                <c:pt idx="6067">
                  <c:v>1.9089808939972454E-2</c:v>
                </c:pt>
                <c:pt idx="6068">
                  <c:v>1.8614492273972584E-2</c:v>
                </c:pt>
                <c:pt idx="6069">
                  <c:v>1.8294442272973367E-2</c:v>
                </c:pt>
                <c:pt idx="6070">
                  <c:v>1.8995642273971637E-2</c:v>
                </c:pt>
                <c:pt idx="6071">
                  <c:v>1.8881425606972681E-2</c:v>
                </c:pt>
                <c:pt idx="6072">
                  <c:v>1.8964558939972488E-2</c:v>
                </c:pt>
                <c:pt idx="6073">
                  <c:v>1.9071825606970162E-2</c:v>
                </c:pt>
                <c:pt idx="6074">
                  <c:v>1.8700392272970913E-2</c:v>
                </c:pt>
                <c:pt idx="6075">
                  <c:v>1.8426575606972119E-2</c:v>
                </c:pt>
                <c:pt idx="6076">
                  <c:v>1.8735708940971631E-2</c:v>
                </c:pt>
                <c:pt idx="6077">
                  <c:v>1.932364227297121E-2</c:v>
                </c:pt>
                <c:pt idx="6078">
                  <c:v>1.9144708939970979E-2</c:v>
                </c:pt>
                <c:pt idx="6079">
                  <c:v>1.9162092273971677E-2</c:v>
                </c:pt>
                <c:pt idx="6080">
                  <c:v>1.9062925606972737E-2</c:v>
                </c:pt>
                <c:pt idx="6081">
                  <c:v>1.9014108940970754E-2</c:v>
                </c:pt>
                <c:pt idx="6082">
                  <c:v>1.8778375606972798E-2</c:v>
                </c:pt>
                <c:pt idx="6083">
                  <c:v>1.8768192272970975E-2</c:v>
                </c:pt>
                <c:pt idx="6084">
                  <c:v>1.944762560697242E-2</c:v>
                </c:pt>
                <c:pt idx="6085">
                  <c:v>1.9040758940971327E-2</c:v>
                </c:pt>
                <c:pt idx="6086">
                  <c:v>1.8591792273971987E-2</c:v>
                </c:pt>
                <c:pt idx="6087">
                  <c:v>1.8043375606970426E-2</c:v>
                </c:pt>
                <c:pt idx="6088">
                  <c:v>1.8181008940973055E-2</c:v>
                </c:pt>
                <c:pt idx="6089">
                  <c:v>1.9614408940972862E-2</c:v>
                </c:pt>
                <c:pt idx="6090">
                  <c:v>2.0515442273970376E-2</c:v>
                </c:pt>
                <c:pt idx="6091">
                  <c:v>2.0309542273971172E-2</c:v>
                </c:pt>
                <c:pt idx="6092">
                  <c:v>2.0958042273971668E-2</c:v>
                </c:pt>
                <c:pt idx="6093">
                  <c:v>2.0549092273972815E-2</c:v>
                </c:pt>
                <c:pt idx="6094">
                  <c:v>2.0407942272971692E-2</c:v>
                </c:pt>
                <c:pt idx="6095">
                  <c:v>2.0593342272971139E-2</c:v>
                </c:pt>
                <c:pt idx="6096">
                  <c:v>2.0193625606971889E-2</c:v>
                </c:pt>
                <c:pt idx="6097">
                  <c:v>2.0712342272970898E-2</c:v>
                </c:pt>
                <c:pt idx="6098">
                  <c:v>2.0803675606972473E-2</c:v>
                </c:pt>
                <c:pt idx="6099">
                  <c:v>2.1181025606971528E-2</c:v>
                </c:pt>
                <c:pt idx="6100">
                  <c:v>2.1161542273971247E-2</c:v>
                </c:pt>
                <c:pt idx="6101">
                  <c:v>2.1040975606972691E-2</c:v>
                </c:pt>
                <c:pt idx="6102">
                  <c:v>2.0846858940972691E-2</c:v>
                </c:pt>
                <c:pt idx="6103">
                  <c:v>2.0407858939970748E-2</c:v>
                </c:pt>
                <c:pt idx="6104">
                  <c:v>2.0841275606971334E-2</c:v>
                </c:pt>
                <c:pt idx="6105">
                  <c:v>2.1022675606971998E-2</c:v>
                </c:pt>
                <c:pt idx="6106">
                  <c:v>2.0718892273971147E-2</c:v>
                </c:pt>
                <c:pt idx="6107">
                  <c:v>2.0518875606973165E-2</c:v>
                </c:pt>
                <c:pt idx="6108">
                  <c:v>2.0790825606973297E-2</c:v>
                </c:pt>
                <c:pt idx="6109">
                  <c:v>2.0781125606971852E-2</c:v>
                </c:pt>
                <c:pt idx="6110">
                  <c:v>2.0532608939971976E-2</c:v>
                </c:pt>
                <c:pt idx="6111">
                  <c:v>2.1136042273971679E-2</c:v>
                </c:pt>
                <c:pt idx="6112">
                  <c:v>2.0681425606972038E-2</c:v>
                </c:pt>
                <c:pt idx="6113">
                  <c:v>2.0250458939971662E-2</c:v>
                </c:pt>
                <c:pt idx="6114">
                  <c:v>2.0415492273971193E-2</c:v>
                </c:pt>
                <c:pt idx="6115">
                  <c:v>2.0419408939970719E-2</c:v>
                </c:pt>
                <c:pt idx="6116">
                  <c:v>2.0447008939971735E-2</c:v>
                </c:pt>
                <c:pt idx="6117">
                  <c:v>2.0188925606972032E-2</c:v>
                </c:pt>
                <c:pt idx="6118">
                  <c:v>2.0052992273971594E-2</c:v>
                </c:pt>
                <c:pt idx="6119">
                  <c:v>2.0465058939971283E-2</c:v>
                </c:pt>
                <c:pt idx="6120">
                  <c:v>2.0554958940972125E-2</c:v>
                </c:pt>
                <c:pt idx="6121">
                  <c:v>2.0206508940971514E-2</c:v>
                </c:pt>
                <c:pt idx="6122">
                  <c:v>2.083484227397079E-2</c:v>
                </c:pt>
                <c:pt idx="6123">
                  <c:v>2.0562542272971808E-2</c:v>
                </c:pt>
                <c:pt idx="6124">
                  <c:v>2.058915893997202E-2</c:v>
                </c:pt>
                <c:pt idx="6125">
                  <c:v>2.0409475606971907E-2</c:v>
                </c:pt>
                <c:pt idx="6126">
                  <c:v>2.1037542272971589E-2</c:v>
                </c:pt>
                <c:pt idx="6127">
                  <c:v>2.0572342272970869E-2</c:v>
                </c:pt>
                <c:pt idx="6128">
                  <c:v>2.073457560697143E-2</c:v>
                </c:pt>
                <c:pt idx="6129">
                  <c:v>2.0979875606972766E-2</c:v>
                </c:pt>
                <c:pt idx="6130">
                  <c:v>2.0531792273971373E-2</c:v>
                </c:pt>
                <c:pt idx="6131">
                  <c:v>2.0395558939970894E-2</c:v>
                </c:pt>
                <c:pt idx="6132">
                  <c:v>2.050575893997262E-2</c:v>
                </c:pt>
                <c:pt idx="6133">
                  <c:v>2.0530375606970776E-2</c:v>
                </c:pt>
                <c:pt idx="6134">
                  <c:v>2.0470475606972439E-2</c:v>
                </c:pt>
                <c:pt idx="6135">
                  <c:v>2.0356858939971613E-2</c:v>
                </c:pt>
                <c:pt idx="6136">
                  <c:v>2.0421892272971288E-2</c:v>
                </c:pt>
                <c:pt idx="6137">
                  <c:v>2.0461608939971822E-2</c:v>
                </c:pt>
                <c:pt idx="6138">
                  <c:v>2.1044425606972152E-2</c:v>
                </c:pt>
                <c:pt idx="6139">
                  <c:v>2.0790842272971656E-2</c:v>
                </c:pt>
                <c:pt idx="6140">
                  <c:v>2.0759392273971923E-2</c:v>
                </c:pt>
                <c:pt idx="6141">
                  <c:v>2.0415992272973395E-2</c:v>
                </c:pt>
                <c:pt idx="6142">
                  <c:v>2.1017275606972842E-2</c:v>
                </c:pt>
                <c:pt idx="6143">
                  <c:v>2.1237825606970941E-2</c:v>
                </c:pt>
                <c:pt idx="6144">
                  <c:v>2.0616042272971737E-2</c:v>
                </c:pt>
                <c:pt idx="6145">
                  <c:v>2.0539242273971393E-2</c:v>
                </c:pt>
                <c:pt idx="6146">
                  <c:v>2.0648842272973124E-2</c:v>
                </c:pt>
                <c:pt idx="6147">
                  <c:v>2.0471358939972074E-2</c:v>
                </c:pt>
                <c:pt idx="6148">
                  <c:v>2.0457025606971581E-2</c:v>
                </c:pt>
                <c:pt idx="6149">
                  <c:v>2.0511158939971776E-2</c:v>
                </c:pt>
                <c:pt idx="6150">
                  <c:v>2.0565625606972372E-2</c:v>
                </c:pt>
                <c:pt idx="6151">
                  <c:v>2.0969908939971728E-2</c:v>
                </c:pt>
                <c:pt idx="6152">
                  <c:v>2.0838075606971242E-2</c:v>
                </c:pt>
                <c:pt idx="6153">
                  <c:v>2.093309227297311E-2</c:v>
                </c:pt>
                <c:pt idx="6154">
                  <c:v>2.0981075606970802E-2</c:v>
                </c:pt>
                <c:pt idx="6155">
                  <c:v>2.0773708940972281E-2</c:v>
                </c:pt>
                <c:pt idx="6156">
                  <c:v>2.0327342272973038E-2</c:v>
                </c:pt>
                <c:pt idx="6157">
                  <c:v>2.0467558939972076E-2</c:v>
                </c:pt>
                <c:pt idx="6158">
                  <c:v>2.0809142273972438E-2</c:v>
                </c:pt>
                <c:pt idx="6159">
                  <c:v>2.0563492272970475E-2</c:v>
                </c:pt>
                <c:pt idx="6160">
                  <c:v>2.0590708940972459E-2</c:v>
                </c:pt>
                <c:pt idx="6161">
                  <c:v>2.0395525606970534E-2</c:v>
                </c:pt>
                <c:pt idx="6162">
                  <c:v>2.0318092272971523E-2</c:v>
                </c:pt>
                <c:pt idx="6163">
                  <c:v>2.0494625606972218E-2</c:v>
                </c:pt>
                <c:pt idx="6164">
                  <c:v>2.0372292273970839E-2</c:v>
                </c:pt>
                <c:pt idx="6165">
                  <c:v>2.0368242273971472E-2</c:v>
                </c:pt>
                <c:pt idx="6166">
                  <c:v>2.0524158940972793E-2</c:v>
                </c:pt>
                <c:pt idx="6167">
                  <c:v>2.0736225606972948E-2</c:v>
                </c:pt>
                <c:pt idx="6168">
                  <c:v>2.0779675606972671E-2</c:v>
                </c:pt>
                <c:pt idx="6169">
                  <c:v>2.08697089399714E-2</c:v>
                </c:pt>
                <c:pt idx="6170">
                  <c:v>2.0569508940971627E-2</c:v>
                </c:pt>
                <c:pt idx="6171">
                  <c:v>2.0691725606971613E-2</c:v>
                </c:pt>
                <c:pt idx="6172">
                  <c:v>2.0653225606971116E-2</c:v>
                </c:pt>
                <c:pt idx="6173">
                  <c:v>2.087409227297108E-2</c:v>
                </c:pt>
                <c:pt idx="6174">
                  <c:v>2.0938092273971233E-2</c:v>
                </c:pt>
                <c:pt idx="6175">
                  <c:v>2.0850842272972937E-2</c:v>
                </c:pt>
                <c:pt idx="6176">
                  <c:v>2.054904227397223E-2</c:v>
                </c:pt>
                <c:pt idx="6177">
                  <c:v>2.0771008939972614E-2</c:v>
                </c:pt>
                <c:pt idx="6178">
                  <c:v>2.1119358940970369E-2</c:v>
                </c:pt>
                <c:pt idx="6179">
                  <c:v>2.0414075606970596E-2</c:v>
                </c:pt>
                <c:pt idx="6180">
                  <c:v>2.0503408940971891E-2</c:v>
                </c:pt>
                <c:pt idx="6181">
                  <c:v>2.0578092273970651E-2</c:v>
                </c:pt>
                <c:pt idx="6182">
                  <c:v>1.9785492272970086E-2</c:v>
                </c:pt>
                <c:pt idx="6183">
                  <c:v>2.0312508939972031E-2</c:v>
                </c:pt>
                <c:pt idx="6184">
                  <c:v>2.0933358939970927E-2</c:v>
                </c:pt>
                <c:pt idx="6185">
                  <c:v>2.0425758940972184E-2</c:v>
                </c:pt>
                <c:pt idx="6186">
                  <c:v>2.0607942273971315E-2</c:v>
                </c:pt>
                <c:pt idx="6187">
                  <c:v>2.0602025606971421E-2</c:v>
                </c:pt>
                <c:pt idx="6188">
                  <c:v>2.0881558940971413E-2</c:v>
                </c:pt>
                <c:pt idx="6189">
                  <c:v>2.0192375606971492E-2</c:v>
                </c:pt>
                <c:pt idx="6190">
                  <c:v>2.0914308939972127E-2</c:v>
                </c:pt>
                <c:pt idx="6191">
                  <c:v>2.0600225606971702E-2</c:v>
                </c:pt>
                <c:pt idx="6192">
                  <c:v>2.0768625606971437E-2</c:v>
                </c:pt>
                <c:pt idx="6193">
                  <c:v>2.025315893997124E-2</c:v>
                </c:pt>
                <c:pt idx="6194">
                  <c:v>2.0262792272971876E-2</c:v>
                </c:pt>
                <c:pt idx="6195">
                  <c:v>2.024555893997302E-2</c:v>
                </c:pt>
                <c:pt idx="6196">
                  <c:v>2.0604942273971784E-2</c:v>
                </c:pt>
                <c:pt idx="6197">
                  <c:v>2.0703475606970369E-2</c:v>
                </c:pt>
                <c:pt idx="6198">
                  <c:v>2.0946942273971626E-2</c:v>
                </c:pt>
                <c:pt idx="6199">
                  <c:v>2.1384025606970593E-2</c:v>
                </c:pt>
                <c:pt idx="6200">
                  <c:v>2.0788058940971223E-2</c:v>
                </c:pt>
                <c:pt idx="6201">
                  <c:v>2.0614058939971681E-2</c:v>
                </c:pt>
                <c:pt idx="6202">
                  <c:v>2.049994227397043E-2</c:v>
                </c:pt>
                <c:pt idx="6203">
                  <c:v>2.1033508939972446E-2</c:v>
                </c:pt>
                <c:pt idx="6204">
                  <c:v>2.0615642272972391E-2</c:v>
                </c:pt>
                <c:pt idx="6205">
                  <c:v>2.0702625606971094E-2</c:v>
                </c:pt>
                <c:pt idx="6206">
                  <c:v>2.0488792272971491E-2</c:v>
                </c:pt>
                <c:pt idx="6207">
                  <c:v>2.0430742273971771E-2</c:v>
                </c:pt>
                <c:pt idx="6208">
                  <c:v>2.0501375606971163E-2</c:v>
                </c:pt>
                <c:pt idx="6209">
                  <c:v>2.1020208940971653E-2</c:v>
                </c:pt>
                <c:pt idx="6210">
                  <c:v>2.0978525606972977E-2</c:v>
                </c:pt>
                <c:pt idx="6211">
                  <c:v>2.1093775606971545E-2</c:v>
                </c:pt>
                <c:pt idx="6212">
                  <c:v>2.0930742272972293E-2</c:v>
                </c:pt>
                <c:pt idx="6213">
                  <c:v>2.0733842273971771E-2</c:v>
                </c:pt>
                <c:pt idx="6214">
                  <c:v>2.0655508940971214E-2</c:v>
                </c:pt>
                <c:pt idx="6215">
                  <c:v>1.8911158939971952E-2</c:v>
                </c:pt>
                <c:pt idx="6216">
                  <c:v>1.8960025606972832E-2</c:v>
                </c:pt>
                <c:pt idx="6217">
                  <c:v>1.9084675606972891E-2</c:v>
                </c:pt>
                <c:pt idx="6218">
                  <c:v>1.9119742273970598E-2</c:v>
                </c:pt>
                <c:pt idx="6219">
                  <c:v>1.8870058940973135E-2</c:v>
                </c:pt>
                <c:pt idx="6220">
                  <c:v>1.9294442272972813E-2</c:v>
                </c:pt>
                <c:pt idx="6221">
                  <c:v>1.9304342273973131E-2</c:v>
                </c:pt>
                <c:pt idx="6222">
                  <c:v>1.8759108940973303E-2</c:v>
                </c:pt>
                <c:pt idx="6223">
                  <c:v>1.8664958939972533E-2</c:v>
                </c:pt>
                <c:pt idx="6224">
                  <c:v>1.876557560697243E-2</c:v>
                </c:pt>
                <c:pt idx="6225">
                  <c:v>1.8672842272972258E-2</c:v>
                </c:pt>
                <c:pt idx="6226">
                  <c:v>1.8781125606971184E-2</c:v>
                </c:pt>
                <c:pt idx="6227">
                  <c:v>2.0616308940971419E-2</c:v>
                </c:pt>
                <c:pt idx="6228">
                  <c:v>2.0687108939970923E-2</c:v>
                </c:pt>
                <c:pt idx="6229">
                  <c:v>2.0560075606971463E-2</c:v>
                </c:pt>
                <c:pt idx="6230">
                  <c:v>2.0918725606972256E-2</c:v>
                </c:pt>
                <c:pt idx="6231">
                  <c:v>2.0953692273972348E-2</c:v>
                </c:pt>
                <c:pt idx="6232">
                  <c:v>2.1031558939972751E-2</c:v>
                </c:pt>
                <c:pt idx="6233">
                  <c:v>2.102307560697312E-2</c:v>
                </c:pt>
                <c:pt idx="6234">
                  <c:v>2.1092942272972405E-2</c:v>
                </c:pt>
                <c:pt idx="6235">
                  <c:v>2.0755492273972533E-2</c:v>
                </c:pt>
                <c:pt idx="6236">
                  <c:v>2.1099725606971799E-2</c:v>
                </c:pt>
                <c:pt idx="6237">
                  <c:v>2.0700192273972885E-2</c:v>
                </c:pt>
                <c:pt idx="6238">
                  <c:v>2.0898275606971307E-2</c:v>
                </c:pt>
                <c:pt idx="6239">
                  <c:v>2.0596375606972896E-2</c:v>
                </c:pt>
                <c:pt idx="6240">
                  <c:v>2.0535792272971844E-2</c:v>
                </c:pt>
                <c:pt idx="6241">
                  <c:v>2.0523592273971471E-2</c:v>
                </c:pt>
                <c:pt idx="6242">
                  <c:v>2.0377625606970963E-2</c:v>
                </c:pt>
                <c:pt idx="6243">
                  <c:v>2.0209992273971335E-2</c:v>
                </c:pt>
                <c:pt idx="6244">
                  <c:v>2.0682542273972683E-2</c:v>
                </c:pt>
                <c:pt idx="6245">
                  <c:v>2.0414958939972007E-2</c:v>
                </c:pt>
                <c:pt idx="6246">
                  <c:v>2.0989692273972051E-2</c:v>
                </c:pt>
                <c:pt idx="6247">
                  <c:v>2.0619608940970903E-2</c:v>
                </c:pt>
                <c:pt idx="6248">
                  <c:v>2.0529475606972693E-2</c:v>
                </c:pt>
                <c:pt idx="6249">
                  <c:v>2.06071256069724E-2</c:v>
                </c:pt>
                <c:pt idx="6250">
                  <c:v>2.063250894097244E-2</c:v>
                </c:pt>
                <c:pt idx="6251">
                  <c:v>2.0760875606971464E-2</c:v>
                </c:pt>
                <c:pt idx="6252">
                  <c:v>2.0776008940972514E-2</c:v>
                </c:pt>
                <c:pt idx="6253">
                  <c:v>2.1099758939972159E-2</c:v>
                </c:pt>
                <c:pt idx="6254">
                  <c:v>2.0798058939970755E-2</c:v>
                </c:pt>
                <c:pt idx="6255">
                  <c:v>2.0613992273972738E-2</c:v>
                </c:pt>
                <c:pt idx="6256">
                  <c:v>2.0898092272970882E-2</c:v>
                </c:pt>
                <c:pt idx="6257">
                  <c:v>2.0997875606971729E-2</c:v>
                </c:pt>
                <c:pt idx="6258">
                  <c:v>2.0308425606972304E-2</c:v>
                </c:pt>
                <c:pt idx="6259">
                  <c:v>2.0269875606971223E-2</c:v>
                </c:pt>
                <c:pt idx="6260">
                  <c:v>2.0551942273970593E-2</c:v>
                </c:pt>
                <c:pt idx="6261">
                  <c:v>2.0750558939971665E-2</c:v>
                </c:pt>
                <c:pt idx="6262">
                  <c:v>2.1215842273971643E-2</c:v>
                </c:pt>
                <c:pt idx="6263">
                  <c:v>2.0980375606971503E-2</c:v>
                </c:pt>
                <c:pt idx="6264">
                  <c:v>2.1100742273971275E-2</c:v>
                </c:pt>
                <c:pt idx="6265">
                  <c:v>2.0771425606972184E-2</c:v>
                </c:pt>
                <c:pt idx="6266">
                  <c:v>2.067190893997093E-2</c:v>
                </c:pt>
                <c:pt idx="6267">
                  <c:v>2.0605008940970816E-2</c:v>
                </c:pt>
                <c:pt idx="6268">
                  <c:v>2.0940242272973177E-2</c:v>
                </c:pt>
                <c:pt idx="6269">
                  <c:v>2.0522475606970826E-2</c:v>
                </c:pt>
                <c:pt idx="6270">
                  <c:v>2.0318892273972079E-2</c:v>
                </c:pt>
                <c:pt idx="6271">
                  <c:v>2.0246308940972992E-2</c:v>
                </c:pt>
                <c:pt idx="6272">
                  <c:v>2.0609058940970183E-2</c:v>
                </c:pt>
                <c:pt idx="6273">
                  <c:v>2.0722625606972113E-2</c:v>
                </c:pt>
                <c:pt idx="6274">
                  <c:v>2.08087922739719E-2</c:v>
                </c:pt>
                <c:pt idx="6275">
                  <c:v>2.0728642272971311E-2</c:v>
                </c:pt>
                <c:pt idx="6276">
                  <c:v>2.0513258939971447E-2</c:v>
                </c:pt>
                <c:pt idx="6277">
                  <c:v>2.0846125606971168E-2</c:v>
                </c:pt>
                <c:pt idx="6278">
                  <c:v>2.0523908940971648E-2</c:v>
                </c:pt>
                <c:pt idx="6279">
                  <c:v>2.0287675606971402E-2</c:v>
                </c:pt>
                <c:pt idx="6280">
                  <c:v>2.0699408939972554E-2</c:v>
                </c:pt>
                <c:pt idx="6281">
                  <c:v>2.044219227397235E-2</c:v>
                </c:pt>
                <c:pt idx="6282">
                  <c:v>2.024507560697273E-2</c:v>
                </c:pt>
                <c:pt idx="6283">
                  <c:v>2.018524227397165E-2</c:v>
                </c:pt>
                <c:pt idx="6284">
                  <c:v>2.0442992272970952E-2</c:v>
                </c:pt>
                <c:pt idx="6285">
                  <c:v>2.059724227297053E-2</c:v>
                </c:pt>
                <c:pt idx="6286">
                  <c:v>2.0293725606972825E-2</c:v>
                </c:pt>
                <c:pt idx="6287">
                  <c:v>2.0129542273970881E-2</c:v>
                </c:pt>
                <c:pt idx="6288">
                  <c:v>1.9868325606971805E-2</c:v>
                </c:pt>
                <c:pt idx="6289">
                  <c:v>2.0116108939971934E-2</c:v>
                </c:pt>
                <c:pt idx="6290">
                  <c:v>2.1257525606972007E-2</c:v>
                </c:pt>
                <c:pt idx="6291">
                  <c:v>2.1161092272971228E-2</c:v>
                </c:pt>
                <c:pt idx="6292">
                  <c:v>2.0826458939972238E-2</c:v>
                </c:pt>
                <c:pt idx="6293">
                  <c:v>2.1317692273971713E-2</c:v>
                </c:pt>
                <c:pt idx="6294">
                  <c:v>2.1182008939970555E-2</c:v>
                </c:pt>
                <c:pt idx="6295">
                  <c:v>2.0710658939970795E-2</c:v>
                </c:pt>
                <c:pt idx="6296">
                  <c:v>2.0941575606971054E-2</c:v>
                </c:pt>
                <c:pt idx="6297">
                  <c:v>2.093019227397306E-2</c:v>
                </c:pt>
                <c:pt idx="6298">
                  <c:v>2.0932742273970885E-2</c:v>
                </c:pt>
                <c:pt idx="6299">
                  <c:v>2.0797408939972041E-2</c:v>
                </c:pt>
                <c:pt idx="6300">
                  <c:v>2.0784825606972458E-2</c:v>
                </c:pt>
                <c:pt idx="6301">
                  <c:v>2.07318922739703E-2</c:v>
                </c:pt>
                <c:pt idx="6302">
                  <c:v>2.1028025606972346E-2</c:v>
                </c:pt>
                <c:pt idx="6303">
                  <c:v>2.0676342272971195E-2</c:v>
                </c:pt>
                <c:pt idx="6304">
                  <c:v>2.0798125606971564E-2</c:v>
                </c:pt>
                <c:pt idx="6305">
                  <c:v>2.0519992273972033E-2</c:v>
                </c:pt>
                <c:pt idx="6306">
                  <c:v>2.0507825606971931E-2</c:v>
                </c:pt>
                <c:pt idx="6307">
                  <c:v>2.0708625606971932E-2</c:v>
                </c:pt>
                <c:pt idx="6308">
                  <c:v>2.1018442273970518E-2</c:v>
                </c:pt>
                <c:pt idx="6309">
                  <c:v>2.0798425606973293E-2</c:v>
                </c:pt>
                <c:pt idx="6310">
                  <c:v>2.0832008939973147E-2</c:v>
                </c:pt>
                <c:pt idx="6311">
                  <c:v>2.0626925606971082E-2</c:v>
                </c:pt>
                <c:pt idx="6312">
                  <c:v>2.0871742273972128E-2</c:v>
                </c:pt>
                <c:pt idx="6313">
                  <c:v>2.0789308940971619E-2</c:v>
                </c:pt>
                <c:pt idx="6314">
                  <c:v>2.0570375606972814E-2</c:v>
                </c:pt>
                <c:pt idx="6315">
                  <c:v>2.0862592273971782E-2</c:v>
                </c:pt>
                <c:pt idx="6316">
                  <c:v>2.0461108940971397E-2</c:v>
                </c:pt>
                <c:pt idx="6317">
                  <c:v>2.0944208939971599E-2</c:v>
                </c:pt>
                <c:pt idx="6318">
                  <c:v>2.0999725606972032E-2</c:v>
                </c:pt>
                <c:pt idx="6319">
                  <c:v>2.1054742273971951E-2</c:v>
                </c:pt>
                <c:pt idx="6320">
                  <c:v>2.0983092273973082E-2</c:v>
                </c:pt>
                <c:pt idx="6321">
                  <c:v>2.1152258939972836E-2</c:v>
                </c:pt>
                <c:pt idx="6322">
                  <c:v>2.0881708939971301E-2</c:v>
                </c:pt>
                <c:pt idx="6323">
                  <c:v>2.0812042273972577E-2</c:v>
                </c:pt>
                <c:pt idx="6324">
                  <c:v>2.0262792273971965E-2</c:v>
                </c:pt>
                <c:pt idx="6325">
                  <c:v>2.0245092273971178E-2</c:v>
                </c:pt>
                <c:pt idx="6326">
                  <c:v>2.0568442273971567E-2</c:v>
                </c:pt>
                <c:pt idx="6327">
                  <c:v>2.0690692272971913E-2</c:v>
                </c:pt>
                <c:pt idx="6328">
                  <c:v>2.0403775606971021E-2</c:v>
                </c:pt>
                <c:pt idx="6329">
                  <c:v>2.0452758940971517E-2</c:v>
                </c:pt>
                <c:pt idx="6330">
                  <c:v>2.067932560697059E-2</c:v>
                </c:pt>
                <c:pt idx="6331">
                  <c:v>2.0774758940972117E-2</c:v>
                </c:pt>
                <c:pt idx="6332">
                  <c:v>2.0549158939971758E-2</c:v>
                </c:pt>
                <c:pt idx="6333">
                  <c:v>2.0690875606972338E-2</c:v>
                </c:pt>
                <c:pt idx="6334">
                  <c:v>2.0731775606972459E-2</c:v>
                </c:pt>
                <c:pt idx="6335">
                  <c:v>2.0988725606971383E-2</c:v>
                </c:pt>
                <c:pt idx="6336">
                  <c:v>2.0704592272970924E-2</c:v>
                </c:pt>
                <c:pt idx="6337">
                  <c:v>2.1027258939972239E-2</c:v>
                </c:pt>
                <c:pt idx="6338">
                  <c:v>2.0743275606971846E-2</c:v>
                </c:pt>
                <c:pt idx="6339">
                  <c:v>2.0673275606970944E-2</c:v>
                </c:pt>
                <c:pt idx="6340">
                  <c:v>2.0692058939971926E-2</c:v>
                </c:pt>
                <c:pt idx="6341">
                  <c:v>2.0659958939971614E-2</c:v>
                </c:pt>
                <c:pt idx="6342">
                  <c:v>2.0541958939971107E-2</c:v>
                </c:pt>
                <c:pt idx="6343">
                  <c:v>2.0425975606972881E-2</c:v>
                </c:pt>
                <c:pt idx="6344">
                  <c:v>2.0406542273971408E-2</c:v>
                </c:pt>
                <c:pt idx="6345">
                  <c:v>2.1168425606971721E-2</c:v>
                </c:pt>
                <c:pt idx="6346">
                  <c:v>2.0309092273973019E-2</c:v>
                </c:pt>
                <c:pt idx="6347">
                  <c:v>2.0674808940971158E-2</c:v>
                </c:pt>
                <c:pt idx="6348">
                  <c:v>2.0502508939971943E-2</c:v>
                </c:pt>
                <c:pt idx="6349">
                  <c:v>2.1054425606971773E-2</c:v>
                </c:pt>
                <c:pt idx="6350">
                  <c:v>2.0558408939971497E-2</c:v>
                </c:pt>
                <c:pt idx="6351">
                  <c:v>2.0840125606972106E-2</c:v>
                </c:pt>
                <c:pt idx="6352">
                  <c:v>2.0514808939971797E-2</c:v>
                </c:pt>
                <c:pt idx="6353">
                  <c:v>2.0749375606972077E-2</c:v>
                </c:pt>
                <c:pt idx="6354">
                  <c:v>2.1152125606971307E-2</c:v>
                </c:pt>
                <c:pt idx="6355">
                  <c:v>2.1018858940971864E-2</c:v>
                </c:pt>
                <c:pt idx="6356">
                  <c:v>2.142994227297066E-2</c:v>
                </c:pt>
                <c:pt idx="6357">
                  <c:v>2.1045458939971763E-2</c:v>
                </c:pt>
                <c:pt idx="6358">
                  <c:v>2.0778742272972363E-2</c:v>
                </c:pt>
                <c:pt idx="6359">
                  <c:v>2.0557758940971095E-2</c:v>
                </c:pt>
                <c:pt idx="6360">
                  <c:v>2.1132325606972625E-2</c:v>
                </c:pt>
                <c:pt idx="6361">
                  <c:v>2.1116842273971127E-2</c:v>
                </c:pt>
                <c:pt idx="6362">
                  <c:v>2.1200925606971378E-2</c:v>
                </c:pt>
                <c:pt idx="6363">
                  <c:v>2.0697675606971867E-2</c:v>
                </c:pt>
                <c:pt idx="6364">
                  <c:v>2.1029075606970406E-2</c:v>
                </c:pt>
                <c:pt idx="6365">
                  <c:v>2.0988875606973136E-2</c:v>
                </c:pt>
                <c:pt idx="6366">
                  <c:v>2.1157725606972801E-2</c:v>
                </c:pt>
                <c:pt idx="6367">
                  <c:v>2.0847125606972196E-2</c:v>
                </c:pt>
                <c:pt idx="6368">
                  <c:v>2.0698475606972334E-2</c:v>
                </c:pt>
                <c:pt idx="6369">
                  <c:v>2.0631708939971884E-2</c:v>
                </c:pt>
                <c:pt idx="6370">
                  <c:v>2.0813408940970814E-2</c:v>
                </c:pt>
                <c:pt idx="6371">
                  <c:v>2.0759375606971699E-2</c:v>
                </c:pt>
                <c:pt idx="6372">
                  <c:v>2.0431325606971452E-2</c:v>
                </c:pt>
                <c:pt idx="6373">
                  <c:v>2.0595492273971484E-2</c:v>
                </c:pt>
                <c:pt idx="6374">
                  <c:v>2.0589542273973006E-2</c:v>
                </c:pt>
                <c:pt idx="6375">
                  <c:v>2.1259675606970486E-2</c:v>
                </c:pt>
                <c:pt idx="6376">
                  <c:v>2.1482308939971585E-2</c:v>
                </c:pt>
                <c:pt idx="6377">
                  <c:v>2.1184742273972358E-2</c:v>
                </c:pt>
                <c:pt idx="6378">
                  <c:v>2.0622208940971089E-2</c:v>
                </c:pt>
                <c:pt idx="6379">
                  <c:v>1.9976442273972307E-2</c:v>
                </c:pt>
                <c:pt idx="6380">
                  <c:v>2.0783008940972604E-2</c:v>
                </c:pt>
                <c:pt idx="6381">
                  <c:v>2.0539575606971706E-2</c:v>
                </c:pt>
                <c:pt idx="6382">
                  <c:v>2.0981908939971629E-2</c:v>
                </c:pt>
                <c:pt idx="6383">
                  <c:v>2.0753325606972052E-2</c:v>
                </c:pt>
                <c:pt idx="6384">
                  <c:v>2.0886842273972729E-2</c:v>
                </c:pt>
                <c:pt idx="6385">
                  <c:v>2.0830192272973204E-2</c:v>
                </c:pt>
                <c:pt idx="6386">
                  <c:v>2.0889025606973345E-2</c:v>
                </c:pt>
                <c:pt idx="6387">
                  <c:v>2.076240893997159E-2</c:v>
                </c:pt>
                <c:pt idx="6388">
                  <c:v>2.1104358939972624E-2</c:v>
                </c:pt>
                <c:pt idx="6389">
                  <c:v>2.1064192272972161E-2</c:v>
                </c:pt>
                <c:pt idx="6390">
                  <c:v>2.0700692273971623E-2</c:v>
                </c:pt>
                <c:pt idx="6391">
                  <c:v>2.0382958939971087E-2</c:v>
                </c:pt>
                <c:pt idx="6392">
                  <c:v>2.0886258939971182E-2</c:v>
                </c:pt>
                <c:pt idx="6393">
                  <c:v>1.9957308939972475E-2</c:v>
                </c:pt>
                <c:pt idx="6394">
                  <c:v>2.0793792273972468E-2</c:v>
                </c:pt>
                <c:pt idx="6395">
                  <c:v>2.0542775606971798E-2</c:v>
                </c:pt>
                <c:pt idx="6396">
                  <c:v>2.0099758939970937E-2</c:v>
                </c:pt>
                <c:pt idx="6397">
                  <c:v>2.0348958939971663E-2</c:v>
                </c:pt>
                <c:pt idx="6398">
                  <c:v>1.9729575606970397E-2</c:v>
                </c:pt>
                <c:pt idx="6399">
                  <c:v>2.0423542273971119E-2</c:v>
                </c:pt>
                <c:pt idx="6400">
                  <c:v>2.0065825606972322E-2</c:v>
                </c:pt>
                <c:pt idx="6401">
                  <c:v>2.0281658939972115E-2</c:v>
                </c:pt>
                <c:pt idx="6402">
                  <c:v>2.0587175606971965E-2</c:v>
                </c:pt>
                <c:pt idx="6403">
                  <c:v>2.0609108939972455E-2</c:v>
                </c:pt>
                <c:pt idx="6404">
                  <c:v>2.040564227297146E-2</c:v>
                </c:pt>
                <c:pt idx="6405">
                  <c:v>2.0393008939971292E-2</c:v>
                </c:pt>
                <c:pt idx="6406">
                  <c:v>2.0570075606969308E-2</c:v>
                </c:pt>
                <c:pt idx="6407">
                  <c:v>2.0631408939971931E-2</c:v>
                </c:pt>
                <c:pt idx="6408">
                  <c:v>2.0908842273970475E-2</c:v>
                </c:pt>
                <c:pt idx="6409">
                  <c:v>2.0928508939971092E-2</c:v>
                </c:pt>
                <c:pt idx="6410">
                  <c:v>2.0676692273971821E-2</c:v>
                </c:pt>
                <c:pt idx="6411">
                  <c:v>2.0845325606972477E-2</c:v>
                </c:pt>
                <c:pt idx="6412">
                  <c:v>2.1029708939970672E-2</c:v>
                </c:pt>
                <c:pt idx="6413">
                  <c:v>2.100790893997171E-2</c:v>
                </c:pt>
                <c:pt idx="6414">
                  <c:v>2.066207560697151E-2</c:v>
                </c:pt>
                <c:pt idx="6415">
                  <c:v>2.0486458940970988E-2</c:v>
                </c:pt>
                <c:pt idx="6416">
                  <c:v>2.0281575606971171E-2</c:v>
                </c:pt>
                <c:pt idx="6417">
                  <c:v>2.054949227397216E-2</c:v>
                </c:pt>
                <c:pt idx="6418">
                  <c:v>2.0798175606970372E-2</c:v>
                </c:pt>
                <c:pt idx="6419">
                  <c:v>2.0854475606971047E-2</c:v>
                </c:pt>
                <c:pt idx="6420">
                  <c:v>2.084035893997125E-2</c:v>
                </c:pt>
                <c:pt idx="6421">
                  <c:v>2.0903358939972062E-2</c:v>
                </c:pt>
                <c:pt idx="6422">
                  <c:v>2.0849075606971891E-2</c:v>
                </c:pt>
                <c:pt idx="6423">
                  <c:v>2.0677858940971273E-2</c:v>
                </c:pt>
                <c:pt idx="6424">
                  <c:v>2.0868325606971251E-2</c:v>
                </c:pt>
                <c:pt idx="6425">
                  <c:v>2.0582508939970691E-2</c:v>
                </c:pt>
                <c:pt idx="6426">
                  <c:v>2.0534492273972728E-2</c:v>
                </c:pt>
                <c:pt idx="6427">
                  <c:v>2.0653492273972486E-2</c:v>
                </c:pt>
                <c:pt idx="6428">
                  <c:v>2.0724842273973178E-2</c:v>
                </c:pt>
                <c:pt idx="6429">
                  <c:v>2.1076842272970776E-2</c:v>
                </c:pt>
                <c:pt idx="6430">
                  <c:v>2.1158275606972123E-2</c:v>
                </c:pt>
                <c:pt idx="6431">
                  <c:v>2.1392258939972632E-2</c:v>
                </c:pt>
                <c:pt idx="6432">
                  <c:v>2.1320658939972571E-2</c:v>
                </c:pt>
                <c:pt idx="6433">
                  <c:v>2.1116725606971511E-2</c:v>
                </c:pt>
                <c:pt idx="6434">
                  <c:v>2.1080608939972191E-2</c:v>
                </c:pt>
                <c:pt idx="6435">
                  <c:v>2.1047325606972291E-2</c:v>
                </c:pt>
                <c:pt idx="6436">
                  <c:v>2.1187075606971174E-2</c:v>
                </c:pt>
                <c:pt idx="6437">
                  <c:v>2.1299142273971651E-2</c:v>
                </c:pt>
                <c:pt idx="6438">
                  <c:v>2.1009575606971677E-2</c:v>
                </c:pt>
                <c:pt idx="6439">
                  <c:v>2.0944225606971824E-2</c:v>
                </c:pt>
                <c:pt idx="6440">
                  <c:v>2.0642992273972351E-2</c:v>
                </c:pt>
                <c:pt idx="6441">
                  <c:v>2.0743625606970607E-2</c:v>
                </c:pt>
                <c:pt idx="6442">
                  <c:v>2.0800042273972676E-2</c:v>
                </c:pt>
                <c:pt idx="6443">
                  <c:v>2.1490025606971198E-2</c:v>
                </c:pt>
                <c:pt idx="6444">
                  <c:v>2.1385475606973327E-2</c:v>
                </c:pt>
                <c:pt idx="6445">
                  <c:v>2.0518892273971613E-2</c:v>
                </c:pt>
                <c:pt idx="6446">
                  <c:v>2.0490658939972019E-2</c:v>
                </c:pt>
                <c:pt idx="6447">
                  <c:v>2.0699475606971586E-2</c:v>
                </c:pt>
                <c:pt idx="6448">
                  <c:v>2.0905775606971912E-2</c:v>
                </c:pt>
                <c:pt idx="6449">
                  <c:v>2.108234227397119E-2</c:v>
                </c:pt>
                <c:pt idx="6450">
                  <c:v>2.0881992273972895E-2</c:v>
                </c:pt>
                <c:pt idx="6451">
                  <c:v>2.0729942273972381E-2</c:v>
                </c:pt>
                <c:pt idx="6452">
                  <c:v>2.0935575606971991E-2</c:v>
                </c:pt>
                <c:pt idx="6453">
                  <c:v>2.0844392273972258E-2</c:v>
                </c:pt>
                <c:pt idx="6454">
                  <c:v>2.0948825606970513E-2</c:v>
                </c:pt>
                <c:pt idx="6455">
                  <c:v>2.052540894097319E-2</c:v>
                </c:pt>
                <c:pt idx="6456">
                  <c:v>2.1034092273972217E-2</c:v>
                </c:pt>
                <c:pt idx="6457">
                  <c:v>2.0637542272972521E-2</c:v>
                </c:pt>
                <c:pt idx="6458">
                  <c:v>2.0694675606972336E-2</c:v>
                </c:pt>
                <c:pt idx="6459">
                  <c:v>2.0834725606971173E-2</c:v>
                </c:pt>
                <c:pt idx="6460">
                  <c:v>2.0730192272971661E-2</c:v>
                </c:pt>
                <c:pt idx="6461">
                  <c:v>2.0882608939972937E-2</c:v>
                </c:pt>
                <c:pt idx="6462">
                  <c:v>2.0993258939971039E-2</c:v>
                </c:pt>
                <c:pt idx="6463">
                  <c:v>2.1167275606970716E-2</c:v>
                </c:pt>
                <c:pt idx="6464">
                  <c:v>2.1093392273972424E-2</c:v>
                </c:pt>
                <c:pt idx="6465">
                  <c:v>2.073239227397259E-2</c:v>
                </c:pt>
                <c:pt idx="6466">
                  <c:v>2.0787542272972172E-2</c:v>
                </c:pt>
                <c:pt idx="6467">
                  <c:v>2.0812208940971001E-2</c:v>
                </c:pt>
                <c:pt idx="6468">
                  <c:v>2.1029325606971551E-2</c:v>
                </c:pt>
                <c:pt idx="6469">
                  <c:v>2.1341608939972258E-2</c:v>
                </c:pt>
                <c:pt idx="6470">
                  <c:v>2.0960725606972798E-2</c:v>
                </c:pt>
                <c:pt idx="6471">
                  <c:v>2.1161642273970639E-2</c:v>
                </c:pt>
                <c:pt idx="6472">
                  <c:v>2.1044158940972647E-2</c:v>
                </c:pt>
                <c:pt idx="6473">
                  <c:v>2.101145893997234E-2</c:v>
                </c:pt>
                <c:pt idx="6474">
                  <c:v>2.1185608939971769E-2</c:v>
                </c:pt>
                <c:pt idx="6475">
                  <c:v>2.0892542273971838E-2</c:v>
                </c:pt>
                <c:pt idx="6476">
                  <c:v>2.098214227297255E-2</c:v>
                </c:pt>
                <c:pt idx="6477">
                  <c:v>2.1050725606971167E-2</c:v>
                </c:pt>
                <c:pt idx="6478">
                  <c:v>2.13966256069704E-2</c:v>
                </c:pt>
                <c:pt idx="6479">
                  <c:v>2.11544589399719E-2</c:v>
                </c:pt>
                <c:pt idx="6480">
                  <c:v>2.0919125606971602E-2</c:v>
                </c:pt>
                <c:pt idx="6481">
                  <c:v>2.0084375606970607E-2</c:v>
                </c:pt>
                <c:pt idx="6482">
                  <c:v>2.0591142272970299E-2</c:v>
                </c:pt>
                <c:pt idx="6483">
                  <c:v>2.001569227397091E-2</c:v>
                </c:pt>
                <c:pt idx="6484">
                  <c:v>2.0112558939971305E-2</c:v>
                </c:pt>
                <c:pt idx="6485">
                  <c:v>2.0512808940971607E-2</c:v>
                </c:pt>
                <c:pt idx="6486">
                  <c:v>2.040867560697144E-2</c:v>
                </c:pt>
                <c:pt idx="6487">
                  <c:v>2.0490075606972337E-2</c:v>
                </c:pt>
                <c:pt idx="6488">
                  <c:v>2.0855025606972145E-2</c:v>
                </c:pt>
                <c:pt idx="6489">
                  <c:v>2.029412560697217E-2</c:v>
                </c:pt>
                <c:pt idx="6490">
                  <c:v>2.0381325606971569E-2</c:v>
                </c:pt>
                <c:pt idx="6491">
                  <c:v>2.0810375606970834E-2</c:v>
                </c:pt>
                <c:pt idx="6492">
                  <c:v>2.023229227397081E-2</c:v>
                </c:pt>
                <c:pt idx="6493">
                  <c:v>2.1468108940970933E-2</c:v>
                </c:pt>
                <c:pt idx="6494">
                  <c:v>2.0977708939972285E-2</c:v>
                </c:pt>
                <c:pt idx="6495">
                  <c:v>2.0725542273972476E-2</c:v>
                </c:pt>
                <c:pt idx="6496">
                  <c:v>2.1578675606971555E-2</c:v>
                </c:pt>
                <c:pt idx="6497">
                  <c:v>2.1137842272971309E-2</c:v>
                </c:pt>
                <c:pt idx="6498">
                  <c:v>2.0789075606972386E-2</c:v>
                </c:pt>
                <c:pt idx="6499">
                  <c:v>2.1070358939973201E-2</c:v>
                </c:pt>
                <c:pt idx="6500">
                  <c:v>2.104715893997209E-2</c:v>
                </c:pt>
                <c:pt idx="6501">
                  <c:v>2.1117608940971234E-2</c:v>
                </c:pt>
                <c:pt idx="6502">
                  <c:v>2.1036142273971305E-2</c:v>
                </c:pt>
                <c:pt idx="6503">
                  <c:v>2.09334089409716E-2</c:v>
                </c:pt>
                <c:pt idx="6504">
                  <c:v>2.1195825606972175E-2</c:v>
                </c:pt>
                <c:pt idx="6505">
                  <c:v>2.1078575606971552E-2</c:v>
                </c:pt>
                <c:pt idx="6506">
                  <c:v>2.0354425606973404E-2</c:v>
                </c:pt>
                <c:pt idx="6507">
                  <c:v>2.0747575606972359E-2</c:v>
                </c:pt>
                <c:pt idx="6508">
                  <c:v>2.0418458939972052E-2</c:v>
                </c:pt>
                <c:pt idx="6509">
                  <c:v>2.0434042273971255E-2</c:v>
                </c:pt>
                <c:pt idx="6510">
                  <c:v>2.0454225606972611E-2</c:v>
                </c:pt>
                <c:pt idx="6511">
                  <c:v>2.1341875606971851E-2</c:v>
                </c:pt>
                <c:pt idx="6512">
                  <c:v>2.0857858939973252E-2</c:v>
                </c:pt>
                <c:pt idx="6513">
                  <c:v>2.1117825606971931E-2</c:v>
                </c:pt>
                <c:pt idx="6514">
                  <c:v>2.0980008940972607E-2</c:v>
                </c:pt>
                <c:pt idx="6515">
                  <c:v>2.0805425606971607E-2</c:v>
                </c:pt>
                <c:pt idx="6516">
                  <c:v>2.0518875606973165E-2</c:v>
                </c:pt>
                <c:pt idx="6517">
                  <c:v>2.0910892273971339E-2</c:v>
                </c:pt>
                <c:pt idx="6518">
                  <c:v>2.0664475606971135E-2</c:v>
                </c:pt>
                <c:pt idx="6519">
                  <c:v>2.0672958939970766E-2</c:v>
                </c:pt>
                <c:pt idx="6520">
                  <c:v>2.0735442273972705E-2</c:v>
                </c:pt>
                <c:pt idx="6521">
                  <c:v>2.0743758940970448E-2</c:v>
                </c:pt>
                <c:pt idx="6522">
                  <c:v>2.0749958940971848E-2</c:v>
                </c:pt>
                <c:pt idx="6523">
                  <c:v>2.0302192272972232E-2</c:v>
                </c:pt>
                <c:pt idx="6524">
                  <c:v>2.0571442272972786E-2</c:v>
                </c:pt>
                <c:pt idx="6525">
                  <c:v>2.069884227397132E-2</c:v>
                </c:pt>
                <c:pt idx="6526">
                  <c:v>2.0525892272971615E-2</c:v>
                </c:pt>
                <c:pt idx="6527">
                  <c:v>2.0350642272971765E-2</c:v>
                </c:pt>
                <c:pt idx="6528">
                  <c:v>1.9793158939972667E-2</c:v>
                </c:pt>
                <c:pt idx="6529">
                  <c:v>2.0096442273971317E-2</c:v>
                </c:pt>
                <c:pt idx="6530">
                  <c:v>2.0168408939970274E-2</c:v>
                </c:pt>
                <c:pt idx="6531">
                  <c:v>2.0039675606972264E-2</c:v>
                </c:pt>
                <c:pt idx="6532">
                  <c:v>2.0693275606971963E-2</c:v>
                </c:pt>
                <c:pt idx="6533">
                  <c:v>1.9968958939971838E-2</c:v>
                </c:pt>
                <c:pt idx="6534">
                  <c:v>2.0510042273972996E-2</c:v>
                </c:pt>
                <c:pt idx="6535">
                  <c:v>2.0827692273972499E-2</c:v>
                </c:pt>
                <c:pt idx="6536">
                  <c:v>2.0517475606971015E-2</c:v>
                </c:pt>
                <c:pt idx="6537">
                  <c:v>2.0626675606971713E-2</c:v>
                </c:pt>
                <c:pt idx="6538">
                  <c:v>1.9995308939972457E-2</c:v>
                </c:pt>
                <c:pt idx="6539">
                  <c:v>2.05643922739722E-2</c:v>
                </c:pt>
                <c:pt idx="6540">
                  <c:v>2.1028325606972299E-2</c:v>
                </c:pt>
                <c:pt idx="6541">
                  <c:v>2.0703858939971266E-2</c:v>
                </c:pt>
                <c:pt idx="6542">
                  <c:v>2.1245892273972868E-2</c:v>
                </c:pt>
                <c:pt idx="6543">
                  <c:v>2.1068025606970832E-2</c:v>
                </c:pt>
                <c:pt idx="6544">
                  <c:v>2.0425108939971605E-2</c:v>
                </c:pt>
                <c:pt idx="6545">
                  <c:v>2.083707560697199E-2</c:v>
                </c:pt>
                <c:pt idx="6546">
                  <c:v>2.0896958939971878E-2</c:v>
                </c:pt>
                <c:pt idx="6547">
                  <c:v>2.0859658939972971E-2</c:v>
                </c:pt>
                <c:pt idx="6548">
                  <c:v>2.0511058939972383E-2</c:v>
                </c:pt>
                <c:pt idx="6549">
                  <c:v>2.0313908939972404E-2</c:v>
                </c:pt>
                <c:pt idx="6550">
                  <c:v>2.0550558939972131E-2</c:v>
                </c:pt>
                <c:pt idx="6551">
                  <c:v>2.094640893997244E-2</c:v>
                </c:pt>
                <c:pt idx="6552">
                  <c:v>2.0656542272970736E-2</c:v>
                </c:pt>
                <c:pt idx="6553">
                  <c:v>2.0376625606971711E-2</c:v>
                </c:pt>
                <c:pt idx="6554">
                  <c:v>2.0447425606973081E-2</c:v>
                </c:pt>
                <c:pt idx="6555">
                  <c:v>2.0697875606972428E-2</c:v>
                </c:pt>
                <c:pt idx="6556">
                  <c:v>2.056722560697153E-2</c:v>
                </c:pt>
                <c:pt idx="6557">
                  <c:v>2.09315089399724E-2</c:v>
                </c:pt>
                <c:pt idx="6558">
                  <c:v>2.1069725606972935E-2</c:v>
                </c:pt>
                <c:pt idx="6559">
                  <c:v>2.0842408940972203E-2</c:v>
                </c:pt>
                <c:pt idx="6560">
                  <c:v>2.0588092273972049E-2</c:v>
                </c:pt>
                <c:pt idx="6561">
                  <c:v>2.0603225606973009E-2</c:v>
                </c:pt>
                <c:pt idx="6562">
                  <c:v>2.0636575606971942E-2</c:v>
                </c:pt>
                <c:pt idx="6563">
                  <c:v>2.0570392273971262E-2</c:v>
                </c:pt>
                <c:pt idx="6564">
                  <c:v>2.0707742273972297E-2</c:v>
                </c:pt>
                <c:pt idx="6565">
                  <c:v>2.0587175606971965E-2</c:v>
                </c:pt>
                <c:pt idx="6566">
                  <c:v>2.0914075606971207E-2</c:v>
                </c:pt>
                <c:pt idx="6567">
                  <c:v>2.1093408940970872E-2</c:v>
                </c:pt>
                <c:pt idx="6568">
                  <c:v>2.1386542273971611E-2</c:v>
                </c:pt>
                <c:pt idx="6569">
                  <c:v>2.111389227397218E-2</c:v>
                </c:pt>
                <c:pt idx="6570">
                  <c:v>2.0799525606970161E-2</c:v>
                </c:pt>
                <c:pt idx="6571">
                  <c:v>2.05494589409718E-2</c:v>
                </c:pt>
                <c:pt idx="6572">
                  <c:v>2.0529458939970692E-2</c:v>
                </c:pt>
                <c:pt idx="6573">
                  <c:v>2.0712392273971571E-2</c:v>
                </c:pt>
                <c:pt idx="6574">
                  <c:v>2.0737758939971297E-2</c:v>
                </c:pt>
                <c:pt idx="6575">
                  <c:v>2.0761642273971571E-2</c:v>
                </c:pt>
                <c:pt idx="6576">
                  <c:v>2.0763358939972033E-2</c:v>
                </c:pt>
                <c:pt idx="6577">
                  <c:v>2.061915894097275E-2</c:v>
                </c:pt>
                <c:pt idx="6578">
                  <c:v>2.0499242273972908E-2</c:v>
                </c:pt>
                <c:pt idx="6579">
                  <c:v>2.0909192272970924E-2</c:v>
                </c:pt>
                <c:pt idx="6580">
                  <c:v>2.0994208940971572E-2</c:v>
                </c:pt>
                <c:pt idx="6581">
                  <c:v>2.1181725606970826E-2</c:v>
                </c:pt>
                <c:pt idx="6582">
                  <c:v>2.073305893997144E-2</c:v>
                </c:pt>
                <c:pt idx="6583">
                  <c:v>2.0524608939970858E-2</c:v>
                </c:pt>
                <c:pt idx="6584">
                  <c:v>2.0781458940972254E-2</c:v>
                </c:pt>
                <c:pt idx="6585">
                  <c:v>2.1009492273972509E-2</c:v>
                </c:pt>
                <c:pt idx="6586">
                  <c:v>2.0594625606971985E-2</c:v>
                </c:pt>
                <c:pt idx="6587">
                  <c:v>2.069104227297245E-2</c:v>
                </c:pt>
                <c:pt idx="6588">
                  <c:v>2.0389958940971266E-2</c:v>
                </c:pt>
                <c:pt idx="6589">
                  <c:v>2.1028792273972453E-2</c:v>
                </c:pt>
                <c:pt idx="6590">
                  <c:v>2.0532525606971032E-2</c:v>
                </c:pt>
                <c:pt idx="6591">
                  <c:v>2.02400089409722E-2</c:v>
                </c:pt>
                <c:pt idx="6592">
                  <c:v>2.0207992272972743E-2</c:v>
                </c:pt>
                <c:pt idx="6593">
                  <c:v>2.0253792272971506E-2</c:v>
                </c:pt>
                <c:pt idx="6594">
                  <c:v>2.0257242273972832E-2</c:v>
                </c:pt>
                <c:pt idx="6595">
                  <c:v>2.0709942273971362E-2</c:v>
                </c:pt>
                <c:pt idx="6596">
                  <c:v>2.020279227397246E-2</c:v>
                </c:pt>
                <c:pt idx="6597">
                  <c:v>2.0101608939973016E-2</c:v>
                </c:pt>
                <c:pt idx="6598">
                  <c:v>2.0418458939972052E-2</c:v>
                </c:pt>
                <c:pt idx="6599">
                  <c:v>2.0313342273972947E-2</c:v>
                </c:pt>
                <c:pt idx="6600">
                  <c:v>2.0557108940972381E-2</c:v>
                </c:pt>
                <c:pt idx="6601">
                  <c:v>2.0419675606972089E-2</c:v>
                </c:pt>
                <c:pt idx="6602">
                  <c:v>2.0393158939971269E-2</c:v>
                </c:pt>
                <c:pt idx="6603">
                  <c:v>2.0734992273972776E-2</c:v>
                </c:pt>
                <c:pt idx="6604">
                  <c:v>2.0333025606972012E-2</c:v>
                </c:pt>
                <c:pt idx="6605">
                  <c:v>2.0247142273972042E-2</c:v>
                </c:pt>
                <c:pt idx="6606">
                  <c:v>2.0158025606971532E-2</c:v>
                </c:pt>
                <c:pt idx="6607">
                  <c:v>2.0747242273972046E-2</c:v>
                </c:pt>
                <c:pt idx="6608">
                  <c:v>2.0244992273971786E-2</c:v>
                </c:pt>
                <c:pt idx="6609">
                  <c:v>2.0223525606971361E-2</c:v>
                </c:pt>
                <c:pt idx="6610">
                  <c:v>2.0565225606971251E-2</c:v>
                </c:pt>
                <c:pt idx="6611">
                  <c:v>2.0159658940971138E-2</c:v>
                </c:pt>
                <c:pt idx="6612">
                  <c:v>2.0358442272972323E-2</c:v>
                </c:pt>
                <c:pt idx="6613">
                  <c:v>2.0294442273972348E-2</c:v>
                </c:pt>
                <c:pt idx="6614">
                  <c:v>2.0904058939971361E-2</c:v>
                </c:pt>
                <c:pt idx="6615">
                  <c:v>2.0759308940972755E-2</c:v>
                </c:pt>
                <c:pt idx="6616">
                  <c:v>2.0895042272970767E-2</c:v>
                </c:pt>
                <c:pt idx="6617">
                  <c:v>2.0670392272972717E-2</c:v>
                </c:pt>
                <c:pt idx="6618">
                  <c:v>2.0970508940971723E-2</c:v>
                </c:pt>
                <c:pt idx="6619">
                  <c:v>2.1082325606972742E-2</c:v>
                </c:pt>
                <c:pt idx="6620">
                  <c:v>2.0783675606971454E-2</c:v>
                </c:pt>
                <c:pt idx="6621">
                  <c:v>2.087232560697181E-2</c:v>
                </c:pt>
                <c:pt idx="6622">
                  <c:v>2.0635975606972036E-2</c:v>
                </c:pt>
                <c:pt idx="6623">
                  <c:v>2.1090008940970219E-2</c:v>
                </c:pt>
                <c:pt idx="6624">
                  <c:v>2.1402725606970631E-2</c:v>
                </c:pt>
                <c:pt idx="6625">
                  <c:v>2.1054575606973526E-2</c:v>
                </c:pt>
                <c:pt idx="6626">
                  <c:v>2.1618558940972289E-2</c:v>
                </c:pt>
                <c:pt idx="6627">
                  <c:v>2.0682675606970659E-2</c:v>
                </c:pt>
                <c:pt idx="6628">
                  <c:v>2.1067042273971805E-2</c:v>
                </c:pt>
                <c:pt idx="6629">
                  <c:v>2.0680492273971819E-2</c:v>
                </c:pt>
                <c:pt idx="6630">
                  <c:v>2.05058422739701E-2</c:v>
                </c:pt>
                <c:pt idx="6631">
                  <c:v>2.0783125606970355E-2</c:v>
                </c:pt>
                <c:pt idx="6632">
                  <c:v>2.1135825606970894E-2</c:v>
                </c:pt>
                <c:pt idx="6633">
                  <c:v>2.0834758939971533E-2</c:v>
                </c:pt>
                <c:pt idx="6634">
                  <c:v>2.0528175606971712E-2</c:v>
                </c:pt>
                <c:pt idx="6635">
                  <c:v>2.057929227397224E-2</c:v>
                </c:pt>
                <c:pt idx="6636">
                  <c:v>2.0741742272971632E-2</c:v>
                </c:pt>
                <c:pt idx="6637">
                  <c:v>2.0830825606971783E-2</c:v>
                </c:pt>
                <c:pt idx="6638">
                  <c:v>2.0862542273971198E-2</c:v>
                </c:pt>
                <c:pt idx="6639">
                  <c:v>2.0400542273972345E-2</c:v>
                </c:pt>
                <c:pt idx="6640">
                  <c:v>2.0266308940972234E-2</c:v>
                </c:pt>
                <c:pt idx="6641">
                  <c:v>2.0972792273971731E-2</c:v>
                </c:pt>
                <c:pt idx="6642">
                  <c:v>2.1320742273971828E-2</c:v>
                </c:pt>
                <c:pt idx="6643">
                  <c:v>2.0896058939972019E-2</c:v>
                </c:pt>
                <c:pt idx="6644">
                  <c:v>2.0781875606971735E-2</c:v>
                </c:pt>
                <c:pt idx="6645">
                  <c:v>2.0549692272972632E-2</c:v>
                </c:pt>
                <c:pt idx="6646">
                  <c:v>2.0797608939970826E-2</c:v>
                </c:pt>
                <c:pt idx="6647">
                  <c:v>2.0953508939971922E-2</c:v>
                </c:pt>
                <c:pt idx="6648">
                  <c:v>2.0834175606971851E-2</c:v>
                </c:pt>
                <c:pt idx="6649">
                  <c:v>2.0888558939971415E-2</c:v>
                </c:pt>
                <c:pt idx="6650">
                  <c:v>2.0750658939971058E-2</c:v>
                </c:pt>
                <c:pt idx="6651">
                  <c:v>2.0578025606971619E-2</c:v>
                </c:pt>
                <c:pt idx="6652">
                  <c:v>2.0928775606972462E-2</c:v>
                </c:pt>
                <c:pt idx="6653">
                  <c:v>2.0908142273972953E-2</c:v>
                </c:pt>
                <c:pt idx="6654">
                  <c:v>2.0816808940971467E-2</c:v>
                </c:pt>
                <c:pt idx="6655">
                  <c:v>2.0773708939972192E-2</c:v>
                </c:pt>
                <c:pt idx="6656">
                  <c:v>2.0833508939971136E-2</c:v>
                </c:pt>
                <c:pt idx="6657">
                  <c:v>2.130642560697147E-2</c:v>
                </c:pt>
                <c:pt idx="6658">
                  <c:v>2.1103258939972204E-2</c:v>
                </c:pt>
                <c:pt idx="6659">
                  <c:v>2.0811158939972853E-2</c:v>
                </c:pt>
                <c:pt idx="6660">
                  <c:v>2.1344542273971069E-2</c:v>
                </c:pt>
                <c:pt idx="6661">
                  <c:v>2.0637425606971217E-2</c:v>
                </c:pt>
                <c:pt idx="6662">
                  <c:v>2.0521508940972023E-2</c:v>
                </c:pt>
                <c:pt idx="6663">
                  <c:v>2.0761725606972516E-2</c:v>
                </c:pt>
                <c:pt idx="6664">
                  <c:v>2.1029192273971799E-2</c:v>
                </c:pt>
                <c:pt idx="6665">
                  <c:v>2.0850442272971816E-2</c:v>
                </c:pt>
                <c:pt idx="6666">
                  <c:v>2.0732308940971646E-2</c:v>
                </c:pt>
                <c:pt idx="6667">
                  <c:v>2.0521075606972229E-2</c:v>
                </c:pt>
                <c:pt idx="6668">
                  <c:v>2.1280475606971973E-2</c:v>
                </c:pt>
                <c:pt idx="6669">
                  <c:v>2.0089642272971699E-2</c:v>
                </c:pt>
                <c:pt idx="6670">
                  <c:v>2.0495092272972283E-2</c:v>
                </c:pt>
                <c:pt idx="6671">
                  <c:v>2.0583558939972303E-2</c:v>
                </c:pt>
                <c:pt idx="6672">
                  <c:v>2.0730825606972016E-2</c:v>
                </c:pt>
                <c:pt idx="6673">
                  <c:v>2.0362125606971017E-2</c:v>
                </c:pt>
                <c:pt idx="6674">
                  <c:v>2.0152658940971048E-2</c:v>
                </c:pt>
                <c:pt idx="6675">
                  <c:v>2.0173942273972824E-2</c:v>
                </c:pt>
                <c:pt idx="6676">
                  <c:v>2.0581175606971126E-2</c:v>
                </c:pt>
                <c:pt idx="6677">
                  <c:v>2.0438292273972959E-2</c:v>
                </c:pt>
                <c:pt idx="6678">
                  <c:v>2.050485893997276E-2</c:v>
                </c:pt>
                <c:pt idx="6679">
                  <c:v>2.0268558939971794E-2</c:v>
                </c:pt>
                <c:pt idx="6680">
                  <c:v>2.0874392272971033E-2</c:v>
                </c:pt>
                <c:pt idx="6681">
                  <c:v>2.1125392273971567E-2</c:v>
                </c:pt>
                <c:pt idx="6682">
                  <c:v>2.0987375606971594E-2</c:v>
                </c:pt>
                <c:pt idx="6683">
                  <c:v>2.0406508939972735E-2</c:v>
                </c:pt>
                <c:pt idx="6684">
                  <c:v>2.0870392273972339E-2</c:v>
                </c:pt>
                <c:pt idx="6685">
                  <c:v>2.0809575606970367E-2</c:v>
                </c:pt>
                <c:pt idx="6686">
                  <c:v>2.0629008940972395E-2</c:v>
                </c:pt>
                <c:pt idx="6687">
                  <c:v>2.0885308939970738E-2</c:v>
                </c:pt>
                <c:pt idx="6688">
                  <c:v>2.1001058939971597E-2</c:v>
                </c:pt>
                <c:pt idx="6689">
                  <c:v>2.0730375606972086E-2</c:v>
                </c:pt>
                <c:pt idx="6690">
                  <c:v>2.0938525606970938E-2</c:v>
                </c:pt>
                <c:pt idx="6691">
                  <c:v>2.1184658939971325E-2</c:v>
                </c:pt>
                <c:pt idx="6692">
                  <c:v>2.081714227397178E-2</c:v>
                </c:pt>
                <c:pt idx="6693">
                  <c:v>2.0411992272971059E-2</c:v>
                </c:pt>
                <c:pt idx="6694">
                  <c:v>2.1151158939970639E-2</c:v>
                </c:pt>
                <c:pt idx="6695">
                  <c:v>2.0770392273970796E-2</c:v>
                </c:pt>
                <c:pt idx="6696">
                  <c:v>2.0727075606972602E-2</c:v>
                </c:pt>
                <c:pt idx="6697">
                  <c:v>1.9977425606973111E-2</c:v>
                </c:pt>
                <c:pt idx="6698">
                  <c:v>1.9947508940971727E-2</c:v>
                </c:pt>
                <c:pt idx="6699">
                  <c:v>2.0560758939972314E-2</c:v>
                </c:pt>
                <c:pt idx="6700">
                  <c:v>2.0564992273972106E-2</c:v>
                </c:pt>
                <c:pt idx="6701">
                  <c:v>2.0453408940972008E-2</c:v>
                </c:pt>
                <c:pt idx="6702">
                  <c:v>2.0842375606971754E-2</c:v>
                </c:pt>
                <c:pt idx="6703">
                  <c:v>2.0400942273973467E-2</c:v>
                </c:pt>
                <c:pt idx="6704">
                  <c:v>2.0535775606971708E-2</c:v>
                </c:pt>
                <c:pt idx="6705">
                  <c:v>2.0923642273971123E-2</c:v>
                </c:pt>
                <c:pt idx="6706">
                  <c:v>2.0904775606970884E-2</c:v>
                </c:pt>
                <c:pt idx="6707">
                  <c:v>2.1013592272972371E-2</c:v>
                </c:pt>
                <c:pt idx="6708">
                  <c:v>2.0479742273972402E-2</c:v>
                </c:pt>
                <c:pt idx="6709">
                  <c:v>2.0523208939972261E-2</c:v>
                </c:pt>
                <c:pt idx="6710">
                  <c:v>2.0645858939972041E-2</c:v>
                </c:pt>
                <c:pt idx="6711">
                  <c:v>2.0725808939971981E-2</c:v>
                </c:pt>
                <c:pt idx="6712">
                  <c:v>2.0949458939972555E-2</c:v>
                </c:pt>
                <c:pt idx="6713">
                  <c:v>2.0512758940971022E-2</c:v>
                </c:pt>
                <c:pt idx="6714">
                  <c:v>2.072542560697286E-2</c:v>
                </c:pt>
                <c:pt idx="6715">
                  <c:v>2.1071275606971508E-2</c:v>
                </c:pt>
                <c:pt idx="6716">
                  <c:v>2.0949925606970933E-2</c:v>
                </c:pt>
                <c:pt idx="6717">
                  <c:v>2.1016975606971113E-2</c:v>
                </c:pt>
                <c:pt idx="6718">
                  <c:v>2.0934225606972202E-2</c:v>
                </c:pt>
                <c:pt idx="6719">
                  <c:v>2.0790992272971633E-2</c:v>
                </c:pt>
                <c:pt idx="6720">
                  <c:v>2.1210858939971967E-2</c:v>
                </c:pt>
                <c:pt idx="6721">
                  <c:v>2.0822342273970375E-2</c:v>
                </c:pt>
                <c:pt idx="6722">
                  <c:v>2.1420825606970763E-2</c:v>
                </c:pt>
                <c:pt idx="6723">
                  <c:v>2.0636325606972573E-2</c:v>
                </c:pt>
                <c:pt idx="6724">
                  <c:v>2.0126742273971911E-2</c:v>
                </c:pt>
                <c:pt idx="6725">
                  <c:v>2.016989227397168E-2</c:v>
                </c:pt>
                <c:pt idx="6726">
                  <c:v>2.1068592272970289E-2</c:v>
                </c:pt>
                <c:pt idx="6727">
                  <c:v>2.0971858939971423E-2</c:v>
                </c:pt>
                <c:pt idx="6728">
                  <c:v>2.0838075606971242E-2</c:v>
                </c:pt>
                <c:pt idx="6729">
                  <c:v>2.1013075606971722E-2</c:v>
                </c:pt>
                <c:pt idx="6730">
                  <c:v>2.1215858939971778E-2</c:v>
                </c:pt>
                <c:pt idx="6731">
                  <c:v>2.063275893997172E-2</c:v>
                </c:pt>
                <c:pt idx="6732">
                  <c:v>2.1005175606971772E-2</c:v>
                </c:pt>
                <c:pt idx="6733">
                  <c:v>2.0781758940972207E-2</c:v>
                </c:pt>
                <c:pt idx="6734">
                  <c:v>2.0692875606970841E-2</c:v>
                </c:pt>
                <c:pt idx="6735">
                  <c:v>2.0535942273973685E-2</c:v>
                </c:pt>
                <c:pt idx="6736">
                  <c:v>2.0382508939971157E-2</c:v>
                </c:pt>
                <c:pt idx="6737">
                  <c:v>2.0814358940973034E-2</c:v>
                </c:pt>
                <c:pt idx="6738">
                  <c:v>2.0718525606972162E-2</c:v>
                </c:pt>
                <c:pt idx="6739">
                  <c:v>2.0815792273970214E-2</c:v>
                </c:pt>
                <c:pt idx="6740">
                  <c:v>2.1249958939970594E-2</c:v>
                </c:pt>
                <c:pt idx="6741">
                  <c:v>2.1621942273972718E-2</c:v>
                </c:pt>
                <c:pt idx="6742">
                  <c:v>2.1399342273971979E-2</c:v>
                </c:pt>
                <c:pt idx="6743">
                  <c:v>2.1177142272972273E-2</c:v>
                </c:pt>
                <c:pt idx="6744">
                  <c:v>2.1639075606972182E-2</c:v>
                </c:pt>
                <c:pt idx="6745">
                  <c:v>2.1027408939972216E-2</c:v>
                </c:pt>
                <c:pt idx="6746">
                  <c:v>2.1022075606972092E-2</c:v>
                </c:pt>
                <c:pt idx="6747">
                  <c:v>2.0778725606970451E-2</c:v>
                </c:pt>
                <c:pt idx="6748">
                  <c:v>2.0940658939972746E-2</c:v>
                </c:pt>
                <c:pt idx="6749">
                  <c:v>2.1326492273971522E-2</c:v>
                </c:pt>
                <c:pt idx="6750">
                  <c:v>2.0720075606972511E-2</c:v>
                </c:pt>
                <c:pt idx="6751">
                  <c:v>2.0900642273972349E-2</c:v>
                </c:pt>
                <c:pt idx="6752">
                  <c:v>2.150380893997237E-2</c:v>
                </c:pt>
                <c:pt idx="6753">
                  <c:v>2.0791825606970772E-2</c:v>
                </c:pt>
                <c:pt idx="6754">
                  <c:v>2.1152375606970676E-2</c:v>
                </c:pt>
                <c:pt idx="6755">
                  <c:v>2.1248575606972221E-2</c:v>
                </c:pt>
                <c:pt idx="6756">
                  <c:v>2.1178275606971365E-2</c:v>
                </c:pt>
                <c:pt idx="6757">
                  <c:v>2.1557192273972771E-2</c:v>
                </c:pt>
                <c:pt idx="6758">
                  <c:v>2.1207925606971469E-2</c:v>
                </c:pt>
                <c:pt idx="6759">
                  <c:v>2.1130542273971355E-2</c:v>
                </c:pt>
                <c:pt idx="6760">
                  <c:v>2.1323175606971813E-2</c:v>
                </c:pt>
                <c:pt idx="6761">
                  <c:v>2.0760458939971894E-2</c:v>
                </c:pt>
                <c:pt idx="6762">
                  <c:v>2.1119192273971944E-2</c:v>
                </c:pt>
                <c:pt idx="6763">
                  <c:v>2.1167425606970693E-2</c:v>
                </c:pt>
                <c:pt idx="6764">
                  <c:v>2.1377325606972232E-2</c:v>
                </c:pt>
                <c:pt idx="6765">
                  <c:v>2.1638708940973285E-2</c:v>
                </c:pt>
                <c:pt idx="6766">
                  <c:v>2.1742775606972554E-2</c:v>
                </c:pt>
                <c:pt idx="6767">
                  <c:v>2.1058075606971795E-2</c:v>
                </c:pt>
                <c:pt idx="6768">
                  <c:v>2.1293675606971686E-2</c:v>
                </c:pt>
                <c:pt idx="6769">
                  <c:v>2.1383392273972103E-2</c:v>
                </c:pt>
                <c:pt idx="6770">
                  <c:v>2.0759842273971853E-2</c:v>
                </c:pt>
                <c:pt idx="6771">
                  <c:v>2.1192358940970803E-2</c:v>
                </c:pt>
                <c:pt idx="6772">
                  <c:v>2.1250908939971037E-2</c:v>
                </c:pt>
                <c:pt idx="6773">
                  <c:v>2.1334525606971223E-2</c:v>
                </c:pt>
                <c:pt idx="6774">
                  <c:v>2.0806775606971396E-2</c:v>
                </c:pt>
                <c:pt idx="6775">
                  <c:v>2.0787258939970667E-2</c:v>
                </c:pt>
                <c:pt idx="6776">
                  <c:v>2.0979825606972181E-2</c:v>
                </c:pt>
                <c:pt idx="6777">
                  <c:v>2.0977442273971005E-2</c:v>
                </c:pt>
                <c:pt idx="6778">
                  <c:v>2.082059227397124E-2</c:v>
                </c:pt>
                <c:pt idx="6779">
                  <c:v>2.0560158939972407E-2</c:v>
                </c:pt>
                <c:pt idx="6780">
                  <c:v>2.1410842273971366E-2</c:v>
                </c:pt>
                <c:pt idx="6781">
                  <c:v>2.0803392273970968E-2</c:v>
                </c:pt>
                <c:pt idx="6782">
                  <c:v>2.0880108939972143E-2</c:v>
                </c:pt>
                <c:pt idx="6783">
                  <c:v>2.1648025606971967E-2</c:v>
                </c:pt>
                <c:pt idx="6784">
                  <c:v>2.1492508939971768E-2</c:v>
                </c:pt>
                <c:pt idx="6785">
                  <c:v>2.1058958940971519E-2</c:v>
                </c:pt>
                <c:pt idx="6786">
                  <c:v>2.0989792273971443E-2</c:v>
                </c:pt>
                <c:pt idx="6787">
                  <c:v>2.0910108939972784E-2</c:v>
                </c:pt>
                <c:pt idx="6788">
                  <c:v>2.1136475606973161E-2</c:v>
                </c:pt>
                <c:pt idx="6789">
                  <c:v>2.1307458939971081E-2</c:v>
                </c:pt>
                <c:pt idx="6790">
                  <c:v>2.1600725606971662E-2</c:v>
                </c:pt>
                <c:pt idx="6791">
                  <c:v>2.1557925606972429E-2</c:v>
                </c:pt>
                <c:pt idx="6792">
                  <c:v>2.1649658940971574E-2</c:v>
                </c:pt>
                <c:pt idx="6793">
                  <c:v>2.118705893997095E-2</c:v>
                </c:pt>
                <c:pt idx="6794">
                  <c:v>2.1026925606971926E-2</c:v>
                </c:pt>
                <c:pt idx="6795">
                  <c:v>2.0915575606972749E-2</c:v>
                </c:pt>
                <c:pt idx="6796">
                  <c:v>2.0995358939972487E-2</c:v>
                </c:pt>
                <c:pt idx="6797">
                  <c:v>2.102102560697048E-2</c:v>
                </c:pt>
                <c:pt idx="6798">
                  <c:v>2.0777942273971985E-2</c:v>
                </c:pt>
                <c:pt idx="6799">
                  <c:v>2.0880408939972096E-2</c:v>
                </c:pt>
                <c:pt idx="6800">
                  <c:v>2.132680893997161E-2</c:v>
                </c:pt>
                <c:pt idx="6801">
                  <c:v>2.1065725606972376E-2</c:v>
                </c:pt>
                <c:pt idx="6802">
                  <c:v>2.0843875606971519E-2</c:v>
                </c:pt>
                <c:pt idx="6803">
                  <c:v>2.1009408940971565E-2</c:v>
                </c:pt>
                <c:pt idx="6804">
                  <c:v>2.1155508939971736E-2</c:v>
                </c:pt>
                <c:pt idx="6805">
                  <c:v>2.0710392273971291E-2</c:v>
                </c:pt>
                <c:pt idx="6806">
                  <c:v>2.0455742273972601E-2</c:v>
                </c:pt>
                <c:pt idx="6807">
                  <c:v>2.0729525606971035E-2</c:v>
                </c:pt>
                <c:pt idx="6808">
                  <c:v>2.0653775606972215E-2</c:v>
                </c:pt>
                <c:pt idx="6809">
                  <c:v>2.0373292273970091E-2</c:v>
                </c:pt>
                <c:pt idx="6810">
                  <c:v>2.1474358939971051E-2</c:v>
                </c:pt>
                <c:pt idx="6811">
                  <c:v>2.1296375606973041E-2</c:v>
                </c:pt>
                <c:pt idx="6812">
                  <c:v>2.1482525606972371E-2</c:v>
                </c:pt>
                <c:pt idx="6813">
                  <c:v>2.1686992273972618E-2</c:v>
                </c:pt>
                <c:pt idx="6814">
                  <c:v>2.1371558940970627E-2</c:v>
                </c:pt>
                <c:pt idx="6815">
                  <c:v>2.1470892273973231E-2</c:v>
                </c:pt>
                <c:pt idx="6816">
                  <c:v>2.1657608939972019E-2</c:v>
                </c:pt>
                <c:pt idx="6817">
                  <c:v>2.1298075606971591E-2</c:v>
                </c:pt>
                <c:pt idx="6818">
                  <c:v>2.1231692273972126E-2</c:v>
                </c:pt>
                <c:pt idx="6819">
                  <c:v>2.0903542272970622E-2</c:v>
                </c:pt>
                <c:pt idx="6820">
                  <c:v>2.0965342273971711E-2</c:v>
                </c:pt>
                <c:pt idx="6821">
                  <c:v>2.086709227297099E-2</c:v>
                </c:pt>
                <c:pt idx="6822">
                  <c:v>2.1065308940971118E-2</c:v>
                </c:pt>
                <c:pt idx="6823">
                  <c:v>2.1102258940971265E-2</c:v>
                </c:pt>
                <c:pt idx="6824">
                  <c:v>2.0609575606972609E-2</c:v>
                </c:pt>
                <c:pt idx="6825">
                  <c:v>2.09857589409723E-2</c:v>
                </c:pt>
                <c:pt idx="6826">
                  <c:v>2.1538625606970709E-2</c:v>
                </c:pt>
                <c:pt idx="6827">
                  <c:v>2.111845894097051E-2</c:v>
                </c:pt>
                <c:pt idx="6828">
                  <c:v>2.0856558939972271E-2</c:v>
                </c:pt>
                <c:pt idx="6829">
                  <c:v>2.0967108939972758E-2</c:v>
                </c:pt>
                <c:pt idx="6830">
                  <c:v>2.1043592273971325E-2</c:v>
                </c:pt>
                <c:pt idx="6831">
                  <c:v>2.1049442273972187E-2</c:v>
                </c:pt>
                <c:pt idx="6832">
                  <c:v>2.1342025606971828E-2</c:v>
                </c:pt>
                <c:pt idx="6833">
                  <c:v>2.0864025606972515E-2</c:v>
                </c:pt>
                <c:pt idx="6834">
                  <c:v>2.1108192273973071E-2</c:v>
                </c:pt>
                <c:pt idx="6835">
                  <c:v>2.1199808940970823E-2</c:v>
                </c:pt>
                <c:pt idx="6836">
                  <c:v>2.1300892273972562E-2</c:v>
                </c:pt>
                <c:pt idx="6837">
                  <c:v>2.0767125606971672E-2</c:v>
                </c:pt>
                <c:pt idx="6838">
                  <c:v>2.0838525606971171E-2</c:v>
                </c:pt>
                <c:pt idx="6839">
                  <c:v>2.0867308940971864E-2</c:v>
                </c:pt>
                <c:pt idx="6840">
                  <c:v>2.1103358939971596E-2</c:v>
                </c:pt>
                <c:pt idx="6841">
                  <c:v>2.1082025606971012E-2</c:v>
                </c:pt>
                <c:pt idx="6842">
                  <c:v>2.0914108939973343E-2</c:v>
                </c:pt>
                <c:pt idx="6843">
                  <c:v>2.0504358940970559E-2</c:v>
                </c:pt>
                <c:pt idx="6844">
                  <c:v>2.160607560697201E-2</c:v>
                </c:pt>
                <c:pt idx="6845">
                  <c:v>2.1232125606971831E-2</c:v>
                </c:pt>
                <c:pt idx="6846">
                  <c:v>2.1352092273970481E-2</c:v>
                </c:pt>
                <c:pt idx="6847">
                  <c:v>2.1053142273971016E-2</c:v>
                </c:pt>
                <c:pt idx="6848">
                  <c:v>2.0795708940971804E-2</c:v>
                </c:pt>
                <c:pt idx="6849">
                  <c:v>2.1139775606972645E-2</c:v>
                </c:pt>
                <c:pt idx="6850">
                  <c:v>2.1507392272971583E-2</c:v>
                </c:pt>
                <c:pt idx="6851">
                  <c:v>2.070697560697219E-2</c:v>
                </c:pt>
                <c:pt idx="6852">
                  <c:v>2.2079375606971464E-2</c:v>
                </c:pt>
                <c:pt idx="6853">
                  <c:v>2.2583525606972611E-2</c:v>
                </c:pt>
                <c:pt idx="6854">
                  <c:v>2.2211475606971544E-2</c:v>
                </c:pt>
                <c:pt idx="6855">
                  <c:v>2.2557025606972016E-2</c:v>
                </c:pt>
                <c:pt idx="6856">
                  <c:v>2.2993242272971483E-2</c:v>
                </c:pt>
                <c:pt idx="6857">
                  <c:v>2.2651875606971995E-2</c:v>
                </c:pt>
                <c:pt idx="6858">
                  <c:v>2.2520875606972336E-2</c:v>
                </c:pt>
                <c:pt idx="6859">
                  <c:v>2.2216025606971425E-2</c:v>
                </c:pt>
                <c:pt idx="6860">
                  <c:v>2.2452908939972073E-2</c:v>
                </c:pt>
                <c:pt idx="6861">
                  <c:v>2.2511625606972598E-2</c:v>
                </c:pt>
                <c:pt idx="6862">
                  <c:v>2.2224458939972248E-2</c:v>
                </c:pt>
                <c:pt idx="6863">
                  <c:v>2.2329608940971891E-2</c:v>
                </c:pt>
                <c:pt idx="6864">
                  <c:v>2.109420893997125E-2</c:v>
                </c:pt>
                <c:pt idx="6865">
                  <c:v>2.0254275606971885E-2</c:v>
                </c:pt>
                <c:pt idx="6866">
                  <c:v>2.0516025606971834E-2</c:v>
                </c:pt>
                <c:pt idx="6867">
                  <c:v>2.0724908939972121E-2</c:v>
                </c:pt>
                <c:pt idx="6868">
                  <c:v>2.0835292273972496E-2</c:v>
                </c:pt>
                <c:pt idx="6869">
                  <c:v>2.0676008940972747E-2</c:v>
                </c:pt>
                <c:pt idx="6870">
                  <c:v>2.0481658939971649E-2</c:v>
                </c:pt>
                <c:pt idx="6871">
                  <c:v>2.1008142272972631E-2</c:v>
                </c:pt>
                <c:pt idx="6872">
                  <c:v>2.0742092273972258E-2</c:v>
                </c:pt>
                <c:pt idx="6873">
                  <c:v>2.0794142273971229E-2</c:v>
                </c:pt>
                <c:pt idx="6874">
                  <c:v>2.172302560697268E-2</c:v>
                </c:pt>
                <c:pt idx="6875">
                  <c:v>2.0945625606972197E-2</c:v>
                </c:pt>
                <c:pt idx="6876">
                  <c:v>2.1389025606970404E-2</c:v>
                </c:pt>
                <c:pt idx="6877">
                  <c:v>2.1990808939972052E-2</c:v>
                </c:pt>
                <c:pt idx="6878">
                  <c:v>2.222610893997199E-2</c:v>
                </c:pt>
                <c:pt idx="6879">
                  <c:v>2.2114908940971102E-2</c:v>
                </c:pt>
                <c:pt idx="6880">
                  <c:v>2.1961275606973342E-2</c:v>
                </c:pt>
                <c:pt idx="6881">
                  <c:v>2.2606742272972082E-2</c:v>
                </c:pt>
                <c:pt idx="6882">
                  <c:v>2.2072675606971327E-2</c:v>
                </c:pt>
                <c:pt idx="6883">
                  <c:v>2.2289325606971812E-2</c:v>
                </c:pt>
                <c:pt idx="6884">
                  <c:v>2.2100342272973063E-2</c:v>
                </c:pt>
                <c:pt idx="6885">
                  <c:v>2.2077658939970914E-2</c:v>
                </c:pt>
                <c:pt idx="6886">
                  <c:v>2.1661442273972466E-2</c:v>
                </c:pt>
                <c:pt idx="6887">
                  <c:v>2.2010125606972221E-2</c:v>
                </c:pt>
                <c:pt idx="6888">
                  <c:v>2.2781442273970921E-2</c:v>
                </c:pt>
                <c:pt idx="6889">
                  <c:v>2.2339025606971742E-2</c:v>
                </c:pt>
                <c:pt idx="6890">
                  <c:v>2.0790608939972512E-2</c:v>
                </c:pt>
                <c:pt idx="6891">
                  <c:v>2.1149508939972674E-2</c:v>
                </c:pt>
                <c:pt idx="6892">
                  <c:v>2.1271292272971178E-2</c:v>
                </c:pt>
                <c:pt idx="6893">
                  <c:v>2.0681908939970552E-2</c:v>
                </c:pt>
                <c:pt idx="6894">
                  <c:v>2.0592775606971682E-2</c:v>
                </c:pt>
                <c:pt idx="6895">
                  <c:v>2.0974525606970641E-2</c:v>
                </c:pt>
                <c:pt idx="6896">
                  <c:v>2.1009458940972149E-2</c:v>
                </c:pt>
                <c:pt idx="6897">
                  <c:v>2.0856375606971934E-2</c:v>
                </c:pt>
                <c:pt idx="6898">
                  <c:v>2.0316992273971192E-2</c:v>
                </c:pt>
                <c:pt idx="6899">
                  <c:v>2.0356625606970692E-2</c:v>
                </c:pt>
                <c:pt idx="6900">
                  <c:v>2.094814227297135E-2</c:v>
                </c:pt>
                <c:pt idx="6901">
                  <c:v>2.0407142272971225E-2</c:v>
                </c:pt>
                <c:pt idx="6902">
                  <c:v>2.1328025606971647E-2</c:v>
                </c:pt>
                <c:pt idx="6903">
                  <c:v>2.0916358940971304E-2</c:v>
                </c:pt>
                <c:pt idx="6904">
                  <c:v>2.1356192273972209E-2</c:v>
                </c:pt>
                <c:pt idx="6905">
                  <c:v>2.1246925606970703E-2</c:v>
                </c:pt>
                <c:pt idx="6906">
                  <c:v>2.0832492273971749E-2</c:v>
                </c:pt>
                <c:pt idx="6907">
                  <c:v>2.082199227397339E-2</c:v>
                </c:pt>
                <c:pt idx="6908">
                  <c:v>2.0801925606971562E-2</c:v>
                </c:pt>
                <c:pt idx="6909">
                  <c:v>2.0833492273971001E-2</c:v>
                </c:pt>
                <c:pt idx="6910">
                  <c:v>2.0900675606970932E-2</c:v>
                </c:pt>
                <c:pt idx="6911">
                  <c:v>2.0946842273972234E-2</c:v>
                </c:pt>
                <c:pt idx="6912">
                  <c:v>2.0828858939971863E-2</c:v>
                </c:pt>
                <c:pt idx="6913">
                  <c:v>2.060115894097201E-2</c:v>
                </c:pt>
                <c:pt idx="6914">
                  <c:v>2.1086592272971029E-2</c:v>
                </c:pt>
                <c:pt idx="6915">
                  <c:v>2.077482560697106E-2</c:v>
                </c:pt>
                <c:pt idx="6916">
                  <c:v>2.1320758939971964E-2</c:v>
                </c:pt>
                <c:pt idx="6917">
                  <c:v>2.1350642272971211E-2</c:v>
                </c:pt>
                <c:pt idx="6918">
                  <c:v>2.1153725606972242E-2</c:v>
                </c:pt>
                <c:pt idx="6919">
                  <c:v>2.0580358939972211E-2</c:v>
                </c:pt>
                <c:pt idx="6920">
                  <c:v>2.1224425606970666E-2</c:v>
                </c:pt>
                <c:pt idx="6921">
                  <c:v>2.071597560697256E-2</c:v>
                </c:pt>
                <c:pt idx="6922">
                  <c:v>2.0914475606972328E-2</c:v>
                </c:pt>
                <c:pt idx="6923">
                  <c:v>2.0633275606972458E-2</c:v>
                </c:pt>
                <c:pt idx="6924">
                  <c:v>2.0512292273970868E-2</c:v>
                </c:pt>
                <c:pt idx="6925">
                  <c:v>2.0959708940971634E-2</c:v>
                </c:pt>
                <c:pt idx="6926">
                  <c:v>2.0483908940971386E-2</c:v>
                </c:pt>
                <c:pt idx="6927">
                  <c:v>2.1332108940971463E-2</c:v>
                </c:pt>
                <c:pt idx="6928">
                  <c:v>2.138525894097263E-2</c:v>
                </c:pt>
                <c:pt idx="6929">
                  <c:v>2.144285894097251E-2</c:v>
                </c:pt>
                <c:pt idx="6930">
                  <c:v>2.1391925606970542E-2</c:v>
                </c:pt>
                <c:pt idx="6931">
                  <c:v>2.0872042273972082E-2</c:v>
                </c:pt>
                <c:pt idx="6932">
                  <c:v>2.0762675606971183E-2</c:v>
                </c:pt>
                <c:pt idx="6933">
                  <c:v>2.1208158940972478E-2</c:v>
                </c:pt>
                <c:pt idx="6934">
                  <c:v>2.1303025606972593E-2</c:v>
                </c:pt>
                <c:pt idx="6935">
                  <c:v>2.1245392273972354E-2</c:v>
                </c:pt>
                <c:pt idx="6936">
                  <c:v>2.180380894097176E-2</c:v>
                </c:pt>
                <c:pt idx="6937">
                  <c:v>2.1634708939972637E-2</c:v>
                </c:pt>
                <c:pt idx="6938">
                  <c:v>2.0996675606971917E-2</c:v>
                </c:pt>
                <c:pt idx="6939">
                  <c:v>2.1199708939971341E-2</c:v>
                </c:pt>
                <c:pt idx="6940">
                  <c:v>2.0981975606970661E-2</c:v>
                </c:pt>
                <c:pt idx="6941">
                  <c:v>2.1068075606973193E-2</c:v>
                </c:pt>
                <c:pt idx="6942">
                  <c:v>2.0881658939970717E-2</c:v>
                </c:pt>
                <c:pt idx="6943">
                  <c:v>2.0809142273970661E-2</c:v>
                </c:pt>
                <c:pt idx="6944">
                  <c:v>2.1083875606971315E-2</c:v>
                </c:pt>
                <c:pt idx="6945">
                  <c:v>2.1876858940971002E-2</c:v>
                </c:pt>
                <c:pt idx="6946">
                  <c:v>2.1543558939971487E-2</c:v>
                </c:pt>
                <c:pt idx="6947">
                  <c:v>2.109527560697131E-2</c:v>
                </c:pt>
                <c:pt idx="6948">
                  <c:v>2.1346358940971012E-2</c:v>
                </c:pt>
                <c:pt idx="6949">
                  <c:v>2.0920192273971662E-2</c:v>
                </c:pt>
                <c:pt idx="6950">
                  <c:v>2.1202992272972378E-2</c:v>
                </c:pt>
                <c:pt idx="6951">
                  <c:v>2.1101292273970597E-2</c:v>
                </c:pt>
                <c:pt idx="6952">
                  <c:v>2.069732560697133E-2</c:v>
                </c:pt>
                <c:pt idx="6953">
                  <c:v>2.1246292273972213E-2</c:v>
                </c:pt>
                <c:pt idx="6954">
                  <c:v>2.1598308940971901E-2</c:v>
                </c:pt>
                <c:pt idx="6955">
                  <c:v>2.0925475606971201E-2</c:v>
                </c:pt>
                <c:pt idx="6956">
                  <c:v>2.0875475606973094E-2</c:v>
                </c:pt>
                <c:pt idx="6957">
                  <c:v>2.0841642272972007E-2</c:v>
                </c:pt>
                <c:pt idx="6958">
                  <c:v>2.1228058940972329E-2</c:v>
                </c:pt>
                <c:pt idx="6959">
                  <c:v>2.1529975606970876E-2</c:v>
                </c:pt>
                <c:pt idx="6960">
                  <c:v>2.1593058939972633E-2</c:v>
                </c:pt>
                <c:pt idx="6961">
                  <c:v>2.1384925606972228E-2</c:v>
                </c:pt>
                <c:pt idx="6962">
                  <c:v>2.1490608939972657E-2</c:v>
                </c:pt>
                <c:pt idx="6963">
                  <c:v>2.1328358940972049E-2</c:v>
                </c:pt>
                <c:pt idx="6964">
                  <c:v>2.1871292273971644E-2</c:v>
                </c:pt>
                <c:pt idx="6965">
                  <c:v>2.1516125606972449E-2</c:v>
                </c:pt>
                <c:pt idx="6966">
                  <c:v>2.0765492273972154E-2</c:v>
                </c:pt>
                <c:pt idx="6967">
                  <c:v>2.0959992273971363E-2</c:v>
                </c:pt>
                <c:pt idx="6968">
                  <c:v>2.1210658940971495E-2</c:v>
                </c:pt>
                <c:pt idx="6969">
                  <c:v>2.1303542273971555E-2</c:v>
                </c:pt>
                <c:pt idx="6970">
                  <c:v>2.1084425606972414E-2</c:v>
                </c:pt>
                <c:pt idx="6971">
                  <c:v>2.1570708940972662E-2</c:v>
                </c:pt>
                <c:pt idx="6972">
                  <c:v>2.1347675606970352E-2</c:v>
                </c:pt>
                <c:pt idx="6973">
                  <c:v>2.1233458939971396E-2</c:v>
                </c:pt>
                <c:pt idx="6974">
                  <c:v>2.1207392273972371E-2</c:v>
                </c:pt>
                <c:pt idx="6975">
                  <c:v>2.1314742273972766E-2</c:v>
                </c:pt>
                <c:pt idx="6976">
                  <c:v>2.1259675606972263E-2</c:v>
                </c:pt>
                <c:pt idx="6977">
                  <c:v>2.2471825606972896E-2</c:v>
                </c:pt>
                <c:pt idx="6978">
                  <c:v>2.3209125606971949E-2</c:v>
                </c:pt>
                <c:pt idx="6979">
                  <c:v>2.288205893997073E-2</c:v>
                </c:pt>
                <c:pt idx="6980">
                  <c:v>2.2704442272971616E-2</c:v>
                </c:pt>
                <c:pt idx="6981">
                  <c:v>2.2532025606972962E-2</c:v>
                </c:pt>
                <c:pt idx="6982">
                  <c:v>2.2815625606972458E-2</c:v>
                </c:pt>
                <c:pt idx="6983">
                  <c:v>2.2692308939971963E-2</c:v>
                </c:pt>
                <c:pt idx="6984">
                  <c:v>2.2334592273971478E-2</c:v>
                </c:pt>
                <c:pt idx="6985">
                  <c:v>2.2764342273971817E-2</c:v>
                </c:pt>
                <c:pt idx="6986">
                  <c:v>2.2525442273972442E-2</c:v>
                </c:pt>
                <c:pt idx="6987">
                  <c:v>2.2608958940971459E-2</c:v>
                </c:pt>
                <c:pt idx="6988">
                  <c:v>2.3050108939971704E-2</c:v>
                </c:pt>
                <c:pt idx="6989">
                  <c:v>2.3171125606971966E-2</c:v>
                </c:pt>
                <c:pt idx="6990">
                  <c:v>2.2964575606970496E-2</c:v>
                </c:pt>
                <c:pt idx="6991">
                  <c:v>2.2840275606970974E-2</c:v>
                </c:pt>
                <c:pt idx="6992">
                  <c:v>2.2653125606970616E-2</c:v>
                </c:pt>
                <c:pt idx="6993">
                  <c:v>2.3057225606971411E-2</c:v>
                </c:pt>
                <c:pt idx="6994">
                  <c:v>2.2649842273971356E-2</c:v>
                </c:pt>
                <c:pt idx="6995">
                  <c:v>2.2630258939971594E-2</c:v>
                </c:pt>
                <c:pt idx="6996">
                  <c:v>2.229312560697181E-2</c:v>
                </c:pt>
                <c:pt idx="6997">
                  <c:v>2.2505892273971352E-2</c:v>
                </c:pt>
                <c:pt idx="6998">
                  <c:v>2.2506425606972226E-2</c:v>
                </c:pt>
                <c:pt idx="6999">
                  <c:v>2.2327892272971252E-2</c:v>
                </c:pt>
                <c:pt idx="7000">
                  <c:v>2.2887542273972696E-2</c:v>
                </c:pt>
                <c:pt idx="7001">
                  <c:v>2.2911992273972427E-2</c:v>
                </c:pt>
                <c:pt idx="7002">
                  <c:v>2.2820358939970899E-2</c:v>
                </c:pt>
                <c:pt idx="7003">
                  <c:v>2.2718758939971974E-2</c:v>
                </c:pt>
                <c:pt idx="7004">
                  <c:v>2.2631592273971247E-2</c:v>
                </c:pt>
                <c:pt idx="7005">
                  <c:v>2.2515925606971333E-2</c:v>
                </c:pt>
                <c:pt idx="7006">
                  <c:v>2.2624208939971947E-2</c:v>
                </c:pt>
                <c:pt idx="7007">
                  <c:v>2.2151808940972441E-2</c:v>
                </c:pt>
                <c:pt idx="7008">
                  <c:v>2.2287092272972299E-2</c:v>
                </c:pt>
                <c:pt idx="7009">
                  <c:v>2.2224242273973328E-2</c:v>
                </c:pt>
                <c:pt idx="7010">
                  <c:v>2.2204858939970575E-2</c:v>
                </c:pt>
                <c:pt idx="7011">
                  <c:v>2.1874875606970857E-2</c:v>
                </c:pt>
                <c:pt idx="7012">
                  <c:v>2.2759108940971086E-2</c:v>
                </c:pt>
                <c:pt idx="7013">
                  <c:v>2.3009442273970816E-2</c:v>
                </c:pt>
                <c:pt idx="7014">
                  <c:v>2.2769375606971988E-2</c:v>
                </c:pt>
                <c:pt idx="7015">
                  <c:v>2.2803125606972043E-2</c:v>
                </c:pt>
                <c:pt idx="7016">
                  <c:v>2.3031992272971348E-2</c:v>
                </c:pt>
                <c:pt idx="7017">
                  <c:v>2.2304525606971805E-2</c:v>
                </c:pt>
                <c:pt idx="7018">
                  <c:v>2.2074292272972397E-2</c:v>
                </c:pt>
                <c:pt idx="7019">
                  <c:v>2.2804642273972033E-2</c:v>
                </c:pt>
                <c:pt idx="7020">
                  <c:v>2.2355458939971908E-2</c:v>
                </c:pt>
                <c:pt idx="7021">
                  <c:v>2.2559425606971641E-2</c:v>
                </c:pt>
                <c:pt idx="7022">
                  <c:v>2.2302208940971437E-2</c:v>
                </c:pt>
                <c:pt idx="7023">
                  <c:v>2.2168592273971367E-2</c:v>
                </c:pt>
                <c:pt idx="7024">
                  <c:v>2.1934508939971377E-2</c:v>
                </c:pt>
                <c:pt idx="7025">
                  <c:v>2.1962442273971018E-2</c:v>
                </c:pt>
                <c:pt idx="7026">
                  <c:v>2.2105575606972107E-2</c:v>
                </c:pt>
                <c:pt idx="7027">
                  <c:v>2.1602242273971652E-2</c:v>
                </c:pt>
                <c:pt idx="7028">
                  <c:v>2.1248208939971459E-2</c:v>
                </c:pt>
                <c:pt idx="7029">
                  <c:v>2.1072675606971882E-2</c:v>
                </c:pt>
                <c:pt idx="7030">
                  <c:v>2.1434442273971822E-2</c:v>
                </c:pt>
                <c:pt idx="7031">
                  <c:v>2.116275894097306E-2</c:v>
                </c:pt>
                <c:pt idx="7032">
                  <c:v>2.1045492273972212E-2</c:v>
                </c:pt>
                <c:pt idx="7033">
                  <c:v>2.1140892273971514E-2</c:v>
                </c:pt>
                <c:pt idx="7034">
                  <c:v>2.0961075606971559E-2</c:v>
                </c:pt>
                <c:pt idx="7035">
                  <c:v>2.0786308940972088E-2</c:v>
                </c:pt>
                <c:pt idx="7036">
                  <c:v>2.0606958940972288E-2</c:v>
                </c:pt>
                <c:pt idx="7037">
                  <c:v>2.1025408940970249E-2</c:v>
                </c:pt>
                <c:pt idx="7038">
                  <c:v>2.0982192273971446E-2</c:v>
                </c:pt>
                <c:pt idx="7039">
                  <c:v>2.0974408939971025E-2</c:v>
                </c:pt>
                <c:pt idx="7040">
                  <c:v>2.13568422739727E-2</c:v>
                </c:pt>
                <c:pt idx="7041">
                  <c:v>2.1423642273971734E-2</c:v>
                </c:pt>
                <c:pt idx="7042">
                  <c:v>2.1376358940971653E-2</c:v>
                </c:pt>
                <c:pt idx="7043">
                  <c:v>2.1092542272971283E-2</c:v>
                </c:pt>
                <c:pt idx="7044">
                  <c:v>2.0951392273972115E-2</c:v>
                </c:pt>
                <c:pt idx="7045">
                  <c:v>2.0732325606971781E-2</c:v>
                </c:pt>
                <c:pt idx="7046">
                  <c:v>2.1043158940971619E-2</c:v>
                </c:pt>
                <c:pt idx="7047">
                  <c:v>2.1175508939970979E-2</c:v>
                </c:pt>
                <c:pt idx="7048">
                  <c:v>2.1078992272972809E-2</c:v>
                </c:pt>
                <c:pt idx="7049">
                  <c:v>2.0582842272971004E-2</c:v>
                </c:pt>
                <c:pt idx="7050">
                  <c:v>2.123285893997149E-2</c:v>
                </c:pt>
                <c:pt idx="7051">
                  <c:v>2.0804942273971318E-2</c:v>
                </c:pt>
                <c:pt idx="7052">
                  <c:v>2.1343258940972089E-2</c:v>
                </c:pt>
                <c:pt idx="7053">
                  <c:v>2.1241292273972402E-2</c:v>
                </c:pt>
                <c:pt idx="7054">
                  <c:v>2.1111158939972154E-2</c:v>
                </c:pt>
                <c:pt idx="7055">
                  <c:v>2.0826642273972663E-2</c:v>
                </c:pt>
                <c:pt idx="7056">
                  <c:v>2.106705893997194E-2</c:v>
                </c:pt>
                <c:pt idx="7057">
                  <c:v>2.0886275606973183E-2</c:v>
                </c:pt>
                <c:pt idx="7058">
                  <c:v>2.107254227297204E-2</c:v>
                </c:pt>
                <c:pt idx="7059">
                  <c:v>2.0790508939971343E-2</c:v>
                </c:pt>
                <c:pt idx="7060">
                  <c:v>2.0602575606972519E-2</c:v>
                </c:pt>
                <c:pt idx="7061">
                  <c:v>2.1028625606972252E-2</c:v>
                </c:pt>
                <c:pt idx="7062">
                  <c:v>2.092405893997238E-2</c:v>
                </c:pt>
                <c:pt idx="7063">
                  <c:v>2.1036392272972361E-2</c:v>
                </c:pt>
                <c:pt idx="7064">
                  <c:v>2.082765893997205E-2</c:v>
                </c:pt>
                <c:pt idx="7065">
                  <c:v>2.1060108940972523E-2</c:v>
                </c:pt>
                <c:pt idx="7066">
                  <c:v>2.112572560697188E-2</c:v>
                </c:pt>
                <c:pt idx="7067">
                  <c:v>2.0879692273970886E-2</c:v>
                </c:pt>
                <c:pt idx="7068">
                  <c:v>2.0827308939971513E-2</c:v>
                </c:pt>
                <c:pt idx="7069">
                  <c:v>2.1078875606971505E-2</c:v>
                </c:pt>
                <c:pt idx="7070">
                  <c:v>2.0775308940971439E-2</c:v>
                </c:pt>
                <c:pt idx="7071">
                  <c:v>2.1107608939971524E-2</c:v>
                </c:pt>
                <c:pt idx="7072">
                  <c:v>2.0999992273973402E-2</c:v>
                </c:pt>
                <c:pt idx="7073">
                  <c:v>2.087935893997226E-2</c:v>
                </c:pt>
                <c:pt idx="7074">
                  <c:v>2.1107258940972852E-2</c:v>
                </c:pt>
                <c:pt idx="7075">
                  <c:v>2.0718342273971825E-2</c:v>
                </c:pt>
                <c:pt idx="7076">
                  <c:v>2.0973008939970651E-2</c:v>
                </c:pt>
                <c:pt idx="7077">
                  <c:v>2.0865308939971496E-2</c:v>
                </c:pt>
                <c:pt idx="7078">
                  <c:v>2.1056008939972483E-2</c:v>
                </c:pt>
                <c:pt idx="7079">
                  <c:v>2.1304108939971013E-2</c:v>
                </c:pt>
                <c:pt idx="7080">
                  <c:v>2.152305893997173E-2</c:v>
                </c:pt>
                <c:pt idx="7081">
                  <c:v>2.1536175606972276E-2</c:v>
                </c:pt>
                <c:pt idx="7082">
                  <c:v>2.138005893997217E-2</c:v>
                </c:pt>
                <c:pt idx="7083">
                  <c:v>2.073895893997111E-2</c:v>
                </c:pt>
                <c:pt idx="7084">
                  <c:v>2.1137242272971403E-2</c:v>
                </c:pt>
                <c:pt idx="7085">
                  <c:v>2.0668308939971493E-2</c:v>
                </c:pt>
                <c:pt idx="7086">
                  <c:v>2.0093242273973001E-2</c:v>
                </c:pt>
                <c:pt idx="7087">
                  <c:v>2.0546775606972358E-2</c:v>
                </c:pt>
                <c:pt idx="7088">
                  <c:v>2.085855893997255E-2</c:v>
                </c:pt>
                <c:pt idx="7089">
                  <c:v>2.0723025606971458E-2</c:v>
                </c:pt>
                <c:pt idx="7090">
                  <c:v>2.0641475606972361E-2</c:v>
                </c:pt>
                <c:pt idx="7091">
                  <c:v>2.0297058939972669E-2</c:v>
                </c:pt>
                <c:pt idx="7092">
                  <c:v>2.0547892273973002E-2</c:v>
                </c:pt>
                <c:pt idx="7093">
                  <c:v>2.0641308939970383E-2</c:v>
                </c:pt>
                <c:pt idx="7094">
                  <c:v>2.0567958939972965E-2</c:v>
                </c:pt>
                <c:pt idx="7095">
                  <c:v>2.0783008939970739E-2</c:v>
                </c:pt>
                <c:pt idx="7096">
                  <c:v>2.0119942273972381E-2</c:v>
                </c:pt>
                <c:pt idx="7097">
                  <c:v>2.0346058939971524E-2</c:v>
                </c:pt>
                <c:pt idx="7098">
                  <c:v>2.0827275606971153E-2</c:v>
                </c:pt>
                <c:pt idx="7099">
                  <c:v>2.0503742272972116E-2</c:v>
                </c:pt>
                <c:pt idx="7100">
                  <c:v>2.0773342273973296E-2</c:v>
                </c:pt>
                <c:pt idx="7101">
                  <c:v>2.035697560697123E-2</c:v>
                </c:pt>
                <c:pt idx="7102">
                  <c:v>2.0586825606971428E-2</c:v>
                </c:pt>
                <c:pt idx="7103">
                  <c:v>2.1099458939972206E-2</c:v>
                </c:pt>
                <c:pt idx="7104">
                  <c:v>2.1300342272973151E-2</c:v>
                </c:pt>
                <c:pt idx="7105">
                  <c:v>2.086964227397068E-2</c:v>
                </c:pt>
                <c:pt idx="7106">
                  <c:v>2.0663442273971523E-2</c:v>
                </c:pt>
                <c:pt idx="7107">
                  <c:v>2.0887158939971041E-2</c:v>
                </c:pt>
                <c:pt idx="7108">
                  <c:v>2.0689808940972367E-2</c:v>
                </c:pt>
                <c:pt idx="7109">
                  <c:v>2.0877508939971957E-2</c:v>
                </c:pt>
                <c:pt idx="7110">
                  <c:v>2.1027375606971856E-2</c:v>
                </c:pt>
                <c:pt idx="7111">
                  <c:v>2.0466192272972063E-2</c:v>
                </c:pt>
                <c:pt idx="7112">
                  <c:v>2.0570992273971168E-2</c:v>
                </c:pt>
                <c:pt idx="7113">
                  <c:v>2.0709975606971721E-2</c:v>
                </c:pt>
                <c:pt idx="7114">
                  <c:v>2.0853058940970538E-2</c:v>
                </c:pt>
                <c:pt idx="7115">
                  <c:v>2.0658042272972278E-2</c:v>
                </c:pt>
                <c:pt idx="7116">
                  <c:v>2.0523842272972527E-2</c:v>
                </c:pt>
                <c:pt idx="7117">
                  <c:v>2.0681575606970239E-2</c:v>
                </c:pt>
                <c:pt idx="7118">
                  <c:v>2.0807492273970919E-2</c:v>
                </c:pt>
                <c:pt idx="7119">
                  <c:v>2.095337560697217E-2</c:v>
                </c:pt>
                <c:pt idx="7120">
                  <c:v>2.1372158939970444E-2</c:v>
                </c:pt>
                <c:pt idx="7121">
                  <c:v>2.142004227397052E-2</c:v>
                </c:pt>
                <c:pt idx="7122">
                  <c:v>2.1466292272972677E-2</c:v>
                </c:pt>
                <c:pt idx="7123">
                  <c:v>2.0905108939972973E-2</c:v>
                </c:pt>
                <c:pt idx="7124">
                  <c:v>2.0753075606972683E-2</c:v>
                </c:pt>
                <c:pt idx="7125">
                  <c:v>2.1235508940972349E-2</c:v>
                </c:pt>
                <c:pt idx="7126">
                  <c:v>2.1437892273971283E-2</c:v>
                </c:pt>
                <c:pt idx="7127">
                  <c:v>2.0343442272971114E-2</c:v>
                </c:pt>
                <c:pt idx="7128">
                  <c:v>1.9984708939971153E-2</c:v>
                </c:pt>
                <c:pt idx="7129">
                  <c:v>2.0527258939971628E-2</c:v>
                </c:pt>
                <c:pt idx="7130">
                  <c:v>2.0847158939972556E-2</c:v>
                </c:pt>
                <c:pt idx="7131">
                  <c:v>2.054355894097213E-2</c:v>
                </c:pt>
                <c:pt idx="7132">
                  <c:v>2.0222192272971708E-2</c:v>
                </c:pt>
                <c:pt idx="7133">
                  <c:v>2.0432192273972728E-2</c:v>
                </c:pt>
                <c:pt idx="7134">
                  <c:v>2.11865422739703E-2</c:v>
                </c:pt>
                <c:pt idx="7135">
                  <c:v>2.1376892273972527E-2</c:v>
                </c:pt>
                <c:pt idx="7136">
                  <c:v>2.1324692272971714E-2</c:v>
                </c:pt>
                <c:pt idx="7137">
                  <c:v>2.1076508940970552E-2</c:v>
                </c:pt>
                <c:pt idx="7138">
                  <c:v>2.1342342273972005E-2</c:v>
                </c:pt>
                <c:pt idx="7139">
                  <c:v>2.090412560697217E-2</c:v>
                </c:pt>
                <c:pt idx="7140">
                  <c:v>2.1187692273969529E-2</c:v>
                </c:pt>
                <c:pt idx="7141">
                  <c:v>2.1074292273971264E-2</c:v>
                </c:pt>
                <c:pt idx="7142">
                  <c:v>2.1113108939971849E-2</c:v>
                </c:pt>
                <c:pt idx="7143">
                  <c:v>2.125165893997092E-2</c:v>
                </c:pt>
                <c:pt idx="7144">
                  <c:v>2.1435725606972579E-2</c:v>
                </c:pt>
                <c:pt idx="7145">
                  <c:v>2.069890893997204E-2</c:v>
                </c:pt>
                <c:pt idx="7146">
                  <c:v>2.0672742272971757E-2</c:v>
                </c:pt>
                <c:pt idx="7147">
                  <c:v>2.0742992273972118E-2</c:v>
                </c:pt>
                <c:pt idx="7148">
                  <c:v>2.0559525606972141E-2</c:v>
                </c:pt>
                <c:pt idx="7149">
                  <c:v>2.078889227397205E-2</c:v>
                </c:pt>
                <c:pt idx="7150">
                  <c:v>2.0853275606973011E-2</c:v>
                </c:pt>
                <c:pt idx="7151">
                  <c:v>2.1431325606972675E-2</c:v>
                </c:pt>
                <c:pt idx="7152">
                  <c:v>2.1056758940972455E-2</c:v>
                </c:pt>
                <c:pt idx="7153">
                  <c:v>2.1166942273970403E-2</c:v>
                </c:pt>
                <c:pt idx="7154">
                  <c:v>2.1183192272971919E-2</c:v>
                </c:pt>
                <c:pt idx="7155">
                  <c:v>2.1147792272970346E-2</c:v>
                </c:pt>
                <c:pt idx="7156">
                  <c:v>2.0843558940971431E-2</c:v>
                </c:pt>
                <c:pt idx="7157">
                  <c:v>2.0978808940971018E-2</c:v>
                </c:pt>
                <c:pt idx="7158">
                  <c:v>2.1212942273971504E-2</c:v>
                </c:pt>
                <c:pt idx="7159">
                  <c:v>2.1697275606971968E-2</c:v>
                </c:pt>
                <c:pt idx="7160">
                  <c:v>2.1892475606972252E-2</c:v>
                </c:pt>
                <c:pt idx="7161">
                  <c:v>2.182857560697158E-2</c:v>
                </c:pt>
                <c:pt idx="7162">
                  <c:v>2.1196458940970754E-2</c:v>
                </c:pt>
                <c:pt idx="7163">
                  <c:v>2.1343025606971079E-2</c:v>
                </c:pt>
                <c:pt idx="7164">
                  <c:v>2.0278642273970672E-2</c:v>
                </c:pt>
                <c:pt idx="7165">
                  <c:v>1.9290025606972773E-2</c:v>
                </c:pt>
                <c:pt idx="7166">
                  <c:v>1.8943392273972105E-2</c:v>
                </c:pt>
                <c:pt idx="7167">
                  <c:v>1.9143558939971751E-2</c:v>
                </c:pt>
                <c:pt idx="7168">
                  <c:v>1.9288025606970717E-2</c:v>
                </c:pt>
                <c:pt idx="7169">
                  <c:v>1.9289142273971362E-2</c:v>
                </c:pt>
                <c:pt idx="7170">
                  <c:v>1.9131242273971762E-2</c:v>
                </c:pt>
                <c:pt idx="7171">
                  <c:v>1.940224227397145E-2</c:v>
                </c:pt>
                <c:pt idx="7172">
                  <c:v>1.9345425606971813E-2</c:v>
                </c:pt>
                <c:pt idx="7173">
                  <c:v>1.9408042272971639E-2</c:v>
                </c:pt>
                <c:pt idx="7174">
                  <c:v>1.9780625606971892E-2</c:v>
                </c:pt>
                <c:pt idx="7175">
                  <c:v>1.9854458940971466E-2</c:v>
                </c:pt>
                <c:pt idx="7176">
                  <c:v>1.9477508939973444E-2</c:v>
                </c:pt>
                <c:pt idx="7177">
                  <c:v>2.069142560697166E-2</c:v>
                </c:pt>
                <c:pt idx="7178">
                  <c:v>2.0952692272971231E-2</c:v>
                </c:pt>
                <c:pt idx="7179">
                  <c:v>2.1128225606970898E-2</c:v>
                </c:pt>
                <c:pt idx="7180">
                  <c:v>2.0996192272971538E-2</c:v>
                </c:pt>
                <c:pt idx="7181">
                  <c:v>2.112072560697207E-2</c:v>
                </c:pt>
                <c:pt idx="7182">
                  <c:v>2.0484558939971788E-2</c:v>
                </c:pt>
                <c:pt idx="7183">
                  <c:v>2.1136175606971432E-2</c:v>
                </c:pt>
                <c:pt idx="7184">
                  <c:v>2.1132425606972018E-2</c:v>
                </c:pt>
                <c:pt idx="7185">
                  <c:v>2.1077392273971964E-2</c:v>
                </c:pt>
                <c:pt idx="7186">
                  <c:v>2.1221042273972014E-2</c:v>
                </c:pt>
                <c:pt idx="7187">
                  <c:v>2.0949492272971139E-2</c:v>
                </c:pt>
                <c:pt idx="7188">
                  <c:v>2.1384542273971331E-2</c:v>
                </c:pt>
                <c:pt idx="7189">
                  <c:v>2.1023275606971904E-2</c:v>
                </c:pt>
                <c:pt idx="7190">
                  <c:v>2.1035642272970702E-2</c:v>
                </c:pt>
                <c:pt idx="7191">
                  <c:v>2.1086942273971655E-2</c:v>
                </c:pt>
                <c:pt idx="7192">
                  <c:v>2.1176942272971712E-2</c:v>
                </c:pt>
                <c:pt idx="7193">
                  <c:v>2.1379958940972867E-2</c:v>
                </c:pt>
                <c:pt idx="7194">
                  <c:v>2.1405542273971602E-2</c:v>
                </c:pt>
                <c:pt idx="7195">
                  <c:v>2.1261425606971397E-2</c:v>
                </c:pt>
                <c:pt idx="7196">
                  <c:v>2.1294208940972649E-2</c:v>
                </c:pt>
                <c:pt idx="7197">
                  <c:v>2.1417108939971709E-2</c:v>
                </c:pt>
                <c:pt idx="7198">
                  <c:v>2.1251525606971168E-2</c:v>
                </c:pt>
                <c:pt idx="7199">
                  <c:v>2.1373258940972729E-2</c:v>
                </c:pt>
                <c:pt idx="7200">
                  <c:v>2.0905925606971888E-2</c:v>
                </c:pt>
                <c:pt idx="7201">
                  <c:v>2.1225558939973223E-2</c:v>
                </c:pt>
                <c:pt idx="7202">
                  <c:v>2.2105125606972177E-2</c:v>
                </c:pt>
                <c:pt idx="7203">
                  <c:v>2.1561125606970745E-2</c:v>
                </c:pt>
                <c:pt idx="7204">
                  <c:v>2.1277825606972979E-2</c:v>
                </c:pt>
                <c:pt idx="7205">
                  <c:v>2.0742058940971898E-2</c:v>
                </c:pt>
                <c:pt idx="7206">
                  <c:v>2.0853925606971725E-2</c:v>
                </c:pt>
                <c:pt idx="7207">
                  <c:v>2.0680658939971931E-2</c:v>
                </c:pt>
                <c:pt idx="7208">
                  <c:v>2.1322925606972444E-2</c:v>
                </c:pt>
                <c:pt idx="7209">
                  <c:v>2.0988158940971925E-2</c:v>
                </c:pt>
                <c:pt idx="7210">
                  <c:v>2.1060342272973355E-2</c:v>
                </c:pt>
                <c:pt idx="7211">
                  <c:v>2.1293608939972654E-2</c:v>
                </c:pt>
                <c:pt idx="7212">
                  <c:v>2.0877642273971798E-2</c:v>
                </c:pt>
                <c:pt idx="7213">
                  <c:v>2.1308308940972222E-2</c:v>
                </c:pt>
                <c:pt idx="7214">
                  <c:v>2.1583392273971637E-2</c:v>
                </c:pt>
                <c:pt idx="7215">
                  <c:v>2.1427708939971236E-2</c:v>
                </c:pt>
                <c:pt idx="7216">
                  <c:v>2.1525475606975132E-2</c:v>
                </c:pt>
                <c:pt idx="7217">
                  <c:v>2.0895342273970809E-2</c:v>
                </c:pt>
                <c:pt idx="7218">
                  <c:v>2.0860642273972087E-2</c:v>
                </c:pt>
                <c:pt idx="7219">
                  <c:v>2.067694227397119E-2</c:v>
                </c:pt>
                <c:pt idx="7220">
                  <c:v>2.1528692273971896E-2</c:v>
                </c:pt>
                <c:pt idx="7221">
                  <c:v>2.1348942272972661E-2</c:v>
                </c:pt>
                <c:pt idx="7222">
                  <c:v>2.1127592273972408E-2</c:v>
                </c:pt>
                <c:pt idx="7223">
                  <c:v>2.0636525606971358E-2</c:v>
                </c:pt>
                <c:pt idx="7224">
                  <c:v>2.1311325606971888E-2</c:v>
                </c:pt>
                <c:pt idx="7225">
                  <c:v>2.124550894097197E-2</c:v>
                </c:pt>
                <c:pt idx="7226">
                  <c:v>2.0906008939972832E-2</c:v>
                </c:pt>
                <c:pt idx="7227">
                  <c:v>2.2699275606971693E-2</c:v>
                </c:pt>
                <c:pt idx="7228">
                  <c:v>2.3208625606971435E-2</c:v>
                </c:pt>
                <c:pt idx="7229">
                  <c:v>2.2544792272972881E-2</c:v>
                </c:pt>
                <c:pt idx="7230">
                  <c:v>2.2607725606971198E-2</c:v>
                </c:pt>
                <c:pt idx="7231">
                  <c:v>2.220904227297147E-2</c:v>
                </c:pt>
                <c:pt idx="7232">
                  <c:v>2.2795175606971509E-2</c:v>
                </c:pt>
                <c:pt idx="7233">
                  <c:v>2.272197560697229E-2</c:v>
                </c:pt>
                <c:pt idx="7234">
                  <c:v>2.2994675606970529E-2</c:v>
                </c:pt>
                <c:pt idx="7235">
                  <c:v>2.2935875606972612E-2</c:v>
                </c:pt>
                <c:pt idx="7236">
                  <c:v>2.2790925606971581E-2</c:v>
                </c:pt>
                <c:pt idx="7237">
                  <c:v>2.2770892272971889E-2</c:v>
                </c:pt>
                <c:pt idx="7238">
                  <c:v>2.2704325606970312E-2</c:v>
                </c:pt>
                <c:pt idx="7239">
                  <c:v>2.2121075606972053E-2</c:v>
                </c:pt>
                <c:pt idx="7240">
                  <c:v>2.134864227397102E-2</c:v>
                </c:pt>
                <c:pt idx="7241">
                  <c:v>2.1624225606972726E-2</c:v>
                </c:pt>
                <c:pt idx="7242">
                  <c:v>2.1314858939970517E-2</c:v>
                </c:pt>
                <c:pt idx="7243">
                  <c:v>2.1455842273973215E-2</c:v>
                </c:pt>
                <c:pt idx="7244">
                  <c:v>2.1145508939972114E-2</c:v>
                </c:pt>
                <c:pt idx="7245">
                  <c:v>2.1475075606972351E-2</c:v>
                </c:pt>
                <c:pt idx="7246">
                  <c:v>2.1220342273972716E-2</c:v>
                </c:pt>
                <c:pt idx="7247">
                  <c:v>2.0783458940972534E-2</c:v>
                </c:pt>
                <c:pt idx="7248">
                  <c:v>2.1115608939972642E-2</c:v>
                </c:pt>
                <c:pt idx="7249">
                  <c:v>2.1265508940971213E-2</c:v>
                </c:pt>
                <c:pt idx="7250">
                  <c:v>2.1211142273971785E-2</c:v>
                </c:pt>
                <c:pt idx="7251">
                  <c:v>2.0901608939972928E-2</c:v>
                </c:pt>
                <c:pt idx="7252">
                  <c:v>2.2272725606971445E-2</c:v>
                </c:pt>
                <c:pt idx="7253">
                  <c:v>2.2591225606972E-2</c:v>
                </c:pt>
                <c:pt idx="7254">
                  <c:v>2.2669258939972604E-2</c:v>
                </c:pt>
                <c:pt idx="7255">
                  <c:v>2.3069658940971106E-2</c:v>
                </c:pt>
                <c:pt idx="7256">
                  <c:v>2.2593442272972976E-2</c:v>
                </c:pt>
                <c:pt idx="7257">
                  <c:v>2.3054458939972801E-2</c:v>
                </c:pt>
                <c:pt idx="7258">
                  <c:v>2.2441675606972279E-2</c:v>
                </c:pt>
                <c:pt idx="7259">
                  <c:v>2.2381925606972143E-2</c:v>
                </c:pt>
                <c:pt idx="7260">
                  <c:v>2.2431158939971919E-2</c:v>
                </c:pt>
                <c:pt idx="7261">
                  <c:v>2.2742892272971528E-2</c:v>
                </c:pt>
                <c:pt idx="7262">
                  <c:v>2.2252558939972002E-2</c:v>
                </c:pt>
                <c:pt idx="7263">
                  <c:v>2.2262058939971109E-2</c:v>
                </c:pt>
                <c:pt idx="7264">
                  <c:v>2.2681375606970346E-2</c:v>
                </c:pt>
                <c:pt idx="7265">
                  <c:v>2.2766208939972256E-2</c:v>
                </c:pt>
                <c:pt idx="7266">
                  <c:v>2.2491842272972275E-2</c:v>
                </c:pt>
                <c:pt idx="7267">
                  <c:v>2.2643825606972069E-2</c:v>
                </c:pt>
                <c:pt idx="7268">
                  <c:v>2.2450175606972135E-2</c:v>
                </c:pt>
                <c:pt idx="7269">
                  <c:v>2.2640125606971463E-2</c:v>
                </c:pt>
                <c:pt idx="7270">
                  <c:v>2.2700325606971529E-2</c:v>
                </c:pt>
                <c:pt idx="7271">
                  <c:v>2.2485992273971502E-2</c:v>
                </c:pt>
                <c:pt idx="7272">
                  <c:v>2.2581558939972692E-2</c:v>
                </c:pt>
                <c:pt idx="7273">
                  <c:v>2.2271958939971338E-2</c:v>
                </c:pt>
                <c:pt idx="7274">
                  <c:v>2.2767858940972087E-2</c:v>
                </c:pt>
                <c:pt idx="7275">
                  <c:v>2.2172158939972132E-2</c:v>
                </c:pt>
                <c:pt idx="7276">
                  <c:v>2.2615892273972517E-2</c:v>
                </c:pt>
                <c:pt idx="7277">
                  <c:v>2.2775842273971204E-2</c:v>
                </c:pt>
                <c:pt idx="7278">
                  <c:v>2.2482458939971008E-2</c:v>
                </c:pt>
                <c:pt idx="7279">
                  <c:v>2.2350358939972705E-2</c:v>
                </c:pt>
                <c:pt idx="7280">
                  <c:v>2.2408008939971392E-2</c:v>
                </c:pt>
                <c:pt idx="7281">
                  <c:v>2.2726875606972709E-2</c:v>
                </c:pt>
                <c:pt idx="7282">
                  <c:v>2.2343008939970301E-2</c:v>
                </c:pt>
                <c:pt idx="7283">
                  <c:v>2.2046942272972526E-2</c:v>
                </c:pt>
                <c:pt idx="7284">
                  <c:v>2.2562525606970564E-2</c:v>
                </c:pt>
                <c:pt idx="7285">
                  <c:v>2.2419642273970621E-2</c:v>
                </c:pt>
                <c:pt idx="7286">
                  <c:v>2.1895958939972072E-2</c:v>
                </c:pt>
                <c:pt idx="7287">
                  <c:v>2.2510875606972715E-2</c:v>
                </c:pt>
                <c:pt idx="7288">
                  <c:v>2.2816708939972653E-2</c:v>
                </c:pt>
                <c:pt idx="7289">
                  <c:v>2.1600058939970947E-2</c:v>
                </c:pt>
                <c:pt idx="7290">
                  <c:v>2.0544792272970437E-2</c:v>
                </c:pt>
                <c:pt idx="7291">
                  <c:v>2.0951442273972699E-2</c:v>
                </c:pt>
                <c:pt idx="7292">
                  <c:v>2.0796308939971621E-2</c:v>
                </c:pt>
                <c:pt idx="7293">
                  <c:v>2.0908208940971985E-2</c:v>
                </c:pt>
                <c:pt idx="7294">
                  <c:v>2.0961525606971489E-2</c:v>
                </c:pt>
                <c:pt idx="7295">
                  <c:v>2.0444625606972334E-2</c:v>
                </c:pt>
                <c:pt idx="7296">
                  <c:v>2.0960092273972532E-2</c:v>
                </c:pt>
                <c:pt idx="7297">
                  <c:v>2.087164227397096E-2</c:v>
                </c:pt>
                <c:pt idx="7298">
                  <c:v>2.031650893997259E-2</c:v>
                </c:pt>
                <c:pt idx="7299">
                  <c:v>2.0869842272972929E-2</c:v>
                </c:pt>
                <c:pt idx="7300">
                  <c:v>2.0388642273971837E-2</c:v>
                </c:pt>
                <c:pt idx="7301">
                  <c:v>2.1105775606971446E-2</c:v>
                </c:pt>
                <c:pt idx="7302">
                  <c:v>2.0912775606972002E-2</c:v>
                </c:pt>
                <c:pt idx="7303">
                  <c:v>2.065200893997108E-2</c:v>
                </c:pt>
                <c:pt idx="7304">
                  <c:v>2.1164792273971923E-2</c:v>
                </c:pt>
                <c:pt idx="7305">
                  <c:v>2.1049208940971266E-2</c:v>
                </c:pt>
                <c:pt idx="7306">
                  <c:v>2.0562558939972032E-2</c:v>
                </c:pt>
                <c:pt idx="7307">
                  <c:v>2.0797525606971658E-2</c:v>
                </c:pt>
                <c:pt idx="7308">
                  <c:v>2.1103775606971166E-2</c:v>
                </c:pt>
                <c:pt idx="7309">
                  <c:v>2.088619227297215E-2</c:v>
                </c:pt>
                <c:pt idx="7310">
                  <c:v>2.1402542272971982E-2</c:v>
                </c:pt>
                <c:pt idx="7311">
                  <c:v>2.0512808939971518E-2</c:v>
                </c:pt>
                <c:pt idx="7312">
                  <c:v>2.0356858940971702E-2</c:v>
                </c:pt>
                <c:pt idx="7313">
                  <c:v>2.0499775606972005E-2</c:v>
                </c:pt>
                <c:pt idx="7314">
                  <c:v>2.0943792273970342E-2</c:v>
                </c:pt>
                <c:pt idx="7315">
                  <c:v>2.0426425606971034E-2</c:v>
                </c:pt>
                <c:pt idx="7316">
                  <c:v>2.0329108939972397E-2</c:v>
                </c:pt>
                <c:pt idx="7317">
                  <c:v>2.0759108939972105E-2</c:v>
                </c:pt>
                <c:pt idx="7318">
                  <c:v>2.0482308940972228E-2</c:v>
                </c:pt>
                <c:pt idx="7319">
                  <c:v>2.0156608940972799E-2</c:v>
                </c:pt>
                <c:pt idx="7320">
                  <c:v>1.9599975606972887E-2</c:v>
                </c:pt>
                <c:pt idx="7321">
                  <c:v>2.0473025606972041E-2</c:v>
                </c:pt>
                <c:pt idx="7322">
                  <c:v>2.0231158940971807E-2</c:v>
                </c:pt>
                <c:pt idx="7323">
                  <c:v>2.1195675606972199E-2</c:v>
                </c:pt>
                <c:pt idx="7324">
                  <c:v>2.0530075606970823E-2</c:v>
                </c:pt>
                <c:pt idx="7325">
                  <c:v>2.0722275606971576E-2</c:v>
                </c:pt>
                <c:pt idx="7326">
                  <c:v>2.0837542272972055E-2</c:v>
                </c:pt>
                <c:pt idx="7327">
                  <c:v>2.0641075606973015E-2</c:v>
                </c:pt>
                <c:pt idx="7328">
                  <c:v>2.0215392273972267E-2</c:v>
                </c:pt>
                <c:pt idx="7329">
                  <c:v>2.0884175606971735E-2</c:v>
                </c:pt>
                <c:pt idx="7330">
                  <c:v>2.0684908939971859E-2</c:v>
                </c:pt>
                <c:pt idx="7331">
                  <c:v>2.0572408940971766E-2</c:v>
                </c:pt>
                <c:pt idx="7332">
                  <c:v>2.0239475606971237E-2</c:v>
                </c:pt>
                <c:pt idx="7333">
                  <c:v>2.0158925606971391E-2</c:v>
                </c:pt>
                <c:pt idx="7334">
                  <c:v>2.0631875606972085E-2</c:v>
                </c:pt>
                <c:pt idx="7335">
                  <c:v>2.120299227397069E-2</c:v>
                </c:pt>
                <c:pt idx="7336">
                  <c:v>2.0457692272970431E-2</c:v>
                </c:pt>
                <c:pt idx="7337">
                  <c:v>2.0726492272972831E-2</c:v>
                </c:pt>
                <c:pt idx="7338">
                  <c:v>2.0905025606972029E-2</c:v>
                </c:pt>
                <c:pt idx="7339">
                  <c:v>2.0454958939972269E-2</c:v>
                </c:pt>
                <c:pt idx="7340">
                  <c:v>1.9766749376972183E-2</c:v>
                </c:pt>
                <c:pt idx="7341">
                  <c:v>1.9806582385971862E-2</c:v>
                </c:pt>
                <c:pt idx="7342">
                  <c:v>1.8746125606972509E-2</c:v>
                </c:pt>
                <c:pt idx="7343">
                  <c:v>1.9252925606970873E-2</c:v>
                </c:pt>
                <c:pt idx="7344">
                  <c:v>1.8860258939970433E-2</c:v>
                </c:pt>
                <c:pt idx="7345">
                  <c:v>1.9254108939972238E-2</c:v>
                </c:pt>
                <c:pt idx="7346">
                  <c:v>1.9611858939973172E-2</c:v>
                </c:pt>
                <c:pt idx="7347">
                  <c:v>1.9437408939970237E-2</c:v>
                </c:pt>
                <c:pt idx="7348">
                  <c:v>1.8979892273970546E-2</c:v>
                </c:pt>
                <c:pt idx="7349">
                  <c:v>1.942859227297198E-2</c:v>
                </c:pt>
                <c:pt idx="7350">
                  <c:v>1.9128208939971782E-2</c:v>
                </c:pt>
                <c:pt idx="7351">
                  <c:v>1.9097025606971553E-2</c:v>
                </c:pt>
                <c:pt idx="7352">
                  <c:v>2.0122142273971445E-2</c:v>
                </c:pt>
                <c:pt idx="7353">
                  <c:v>2.0668508940970366E-2</c:v>
                </c:pt>
                <c:pt idx="7354">
                  <c:v>2.0798358939972485E-2</c:v>
                </c:pt>
                <c:pt idx="7355">
                  <c:v>2.0737792272971657E-2</c:v>
                </c:pt>
                <c:pt idx="7356">
                  <c:v>2.0473358940970666E-2</c:v>
                </c:pt>
                <c:pt idx="7357">
                  <c:v>2.0575408939972985E-2</c:v>
                </c:pt>
                <c:pt idx="7358">
                  <c:v>2.0994942272972918E-2</c:v>
                </c:pt>
                <c:pt idx="7359">
                  <c:v>2.0993675606972385E-2</c:v>
                </c:pt>
                <c:pt idx="7360">
                  <c:v>2.079959227397097E-2</c:v>
                </c:pt>
                <c:pt idx="7361">
                  <c:v>2.0543908939970802E-2</c:v>
                </c:pt>
                <c:pt idx="7362">
                  <c:v>2.0481675606971873E-2</c:v>
                </c:pt>
                <c:pt idx="7363">
                  <c:v>2.0700608940972455E-2</c:v>
                </c:pt>
                <c:pt idx="7364">
                  <c:v>2.0720108940971184E-2</c:v>
                </c:pt>
                <c:pt idx="7365">
                  <c:v>2.0748475606972218E-2</c:v>
                </c:pt>
                <c:pt idx="7366">
                  <c:v>2.0868225606971859E-2</c:v>
                </c:pt>
                <c:pt idx="7367">
                  <c:v>2.0698658940970983E-2</c:v>
                </c:pt>
                <c:pt idx="7368">
                  <c:v>2.0807208939972878E-2</c:v>
                </c:pt>
                <c:pt idx="7369">
                  <c:v>2.1049692272971467E-2</c:v>
                </c:pt>
                <c:pt idx="7370">
                  <c:v>2.0782675606972202E-2</c:v>
                </c:pt>
                <c:pt idx="7371">
                  <c:v>2.1032725606972204E-2</c:v>
                </c:pt>
                <c:pt idx="7372">
                  <c:v>2.0659392273972156E-2</c:v>
                </c:pt>
                <c:pt idx="7373">
                  <c:v>2.1241175606972786E-2</c:v>
                </c:pt>
                <c:pt idx="7374">
                  <c:v>2.1036208939972025E-2</c:v>
                </c:pt>
                <c:pt idx="7375">
                  <c:v>2.0829192273970489E-2</c:v>
                </c:pt>
                <c:pt idx="7376">
                  <c:v>2.0724275606971855E-2</c:v>
                </c:pt>
                <c:pt idx="7377">
                  <c:v>2.0840558939971811E-2</c:v>
                </c:pt>
                <c:pt idx="7378">
                  <c:v>2.0939142273971069E-2</c:v>
                </c:pt>
                <c:pt idx="7379">
                  <c:v>2.1133542273972662E-2</c:v>
                </c:pt>
                <c:pt idx="7380">
                  <c:v>2.1033725606971455E-2</c:v>
                </c:pt>
                <c:pt idx="7381">
                  <c:v>2.0776325606970826E-2</c:v>
                </c:pt>
                <c:pt idx="7382">
                  <c:v>2.0550725606972332E-2</c:v>
                </c:pt>
                <c:pt idx="7383">
                  <c:v>2.0729942273972381E-2</c:v>
                </c:pt>
                <c:pt idx="7384">
                  <c:v>2.0893125606973297E-2</c:v>
                </c:pt>
                <c:pt idx="7385">
                  <c:v>2.1095575606971263E-2</c:v>
                </c:pt>
                <c:pt idx="7386">
                  <c:v>2.0462358939971705E-2</c:v>
                </c:pt>
                <c:pt idx="7387">
                  <c:v>2.1000342273972163E-2</c:v>
                </c:pt>
                <c:pt idx="7388">
                  <c:v>2.1237792273972357E-2</c:v>
                </c:pt>
                <c:pt idx="7389">
                  <c:v>2.141314227297151E-2</c:v>
                </c:pt>
                <c:pt idx="7390">
                  <c:v>2.1491075606971034E-2</c:v>
                </c:pt>
                <c:pt idx="7391">
                  <c:v>2.1166725606971394E-2</c:v>
                </c:pt>
                <c:pt idx="7392">
                  <c:v>2.1345358939971672E-2</c:v>
                </c:pt>
                <c:pt idx="7393">
                  <c:v>2.1338308940972862E-2</c:v>
                </c:pt>
                <c:pt idx="7394">
                  <c:v>2.1066475606972258E-2</c:v>
                </c:pt>
                <c:pt idx="7395">
                  <c:v>2.1131942273971728E-2</c:v>
                </c:pt>
                <c:pt idx="7396">
                  <c:v>2.125999227397244E-2</c:v>
                </c:pt>
                <c:pt idx="7397">
                  <c:v>2.140805894097262E-2</c:v>
                </c:pt>
                <c:pt idx="7398">
                  <c:v>2.1069492273972014E-2</c:v>
                </c:pt>
                <c:pt idx="7399">
                  <c:v>2.0772908939971725E-2</c:v>
                </c:pt>
                <c:pt idx="7400">
                  <c:v>2.0533392272972219E-2</c:v>
                </c:pt>
                <c:pt idx="7401">
                  <c:v>2.045195894097105E-2</c:v>
                </c:pt>
                <c:pt idx="7402">
                  <c:v>2.1063492273972952E-2</c:v>
                </c:pt>
                <c:pt idx="7403">
                  <c:v>2.1278458940971558E-2</c:v>
                </c:pt>
                <c:pt idx="7404">
                  <c:v>2.0938208939970761E-2</c:v>
                </c:pt>
                <c:pt idx="7405">
                  <c:v>2.0765592273973323E-2</c:v>
                </c:pt>
                <c:pt idx="7406">
                  <c:v>2.0374875606970801E-2</c:v>
                </c:pt>
                <c:pt idx="7407">
                  <c:v>2.0315492273971426E-2</c:v>
                </c:pt>
                <c:pt idx="7408">
                  <c:v>2.0808975606972237E-2</c:v>
                </c:pt>
                <c:pt idx="7409">
                  <c:v>2.0007808940971185E-2</c:v>
                </c:pt>
                <c:pt idx="7410">
                  <c:v>2.0185792273970972E-2</c:v>
                </c:pt>
                <c:pt idx="7411">
                  <c:v>2.0582558939971275E-2</c:v>
                </c:pt>
                <c:pt idx="7412">
                  <c:v>2.0438958940971898E-2</c:v>
                </c:pt>
                <c:pt idx="7413">
                  <c:v>2.0492642273970386E-2</c:v>
                </c:pt>
                <c:pt idx="7414">
                  <c:v>2.0884108940972791E-2</c:v>
                </c:pt>
                <c:pt idx="7415">
                  <c:v>2.1197758940971735E-2</c:v>
                </c:pt>
                <c:pt idx="7416">
                  <c:v>2.1205425606972451E-2</c:v>
                </c:pt>
                <c:pt idx="7417">
                  <c:v>2.0765525606972514E-2</c:v>
                </c:pt>
                <c:pt idx="7418">
                  <c:v>2.0360508939971635E-2</c:v>
                </c:pt>
                <c:pt idx="7419">
                  <c:v>2.0771958939971281E-2</c:v>
                </c:pt>
                <c:pt idx="7420">
                  <c:v>2.1049575606971939E-2</c:v>
                </c:pt>
                <c:pt idx="7421">
                  <c:v>2.0779875606971455E-2</c:v>
                </c:pt>
                <c:pt idx="7422">
                  <c:v>2.09025089409711E-2</c:v>
                </c:pt>
                <c:pt idx="7423">
                  <c:v>2.0857992273973093E-2</c:v>
                </c:pt>
                <c:pt idx="7424">
                  <c:v>2.1320175606970505E-2</c:v>
                </c:pt>
                <c:pt idx="7425">
                  <c:v>2.0679275606971782E-2</c:v>
                </c:pt>
                <c:pt idx="7426">
                  <c:v>2.1220625606972444E-2</c:v>
                </c:pt>
                <c:pt idx="7427">
                  <c:v>2.1320425606971651E-2</c:v>
                </c:pt>
                <c:pt idx="7428">
                  <c:v>2.1152942273971999E-2</c:v>
                </c:pt>
                <c:pt idx="7429">
                  <c:v>2.1940808939972169E-2</c:v>
                </c:pt>
                <c:pt idx="7430">
                  <c:v>2.2210358940970988E-2</c:v>
                </c:pt>
                <c:pt idx="7431">
                  <c:v>2.1338208940971694E-2</c:v>
                </c:pt>
                <c:pt idx="7432">
                  <c:v>2.1327175606972372E-2</c:v>
                </c:pt>
                <c:pt idx="7433">
                  <c:v>2.1203825606971517E-2</c:v>
                </c:pt>
                <c:pt idx="7434">
                  <c:v>2.2036158939972662E-2</c:v>
                </c:pt>
                <c:pt idx="7435">
                  <c:v>2.1389925606970263E-2</c:v>
                </c:pt>
                <c:pt idx="7436">
                  <c:v>2.1465292272971649E-2</c:v>
                </c:pt>
                <c:pt idx="7437">
                  <c:v>2.1230125606973328E-2</c:v>
                </c:pt>
                <c:pt idx="7438">
                  <c:v>2.1168392273973137E-2</c:v>
                </c:pt>
                <c:pt idx="7439">
                  <c:v>2.0940292273972073E-2</c:v>
                </c:pt>
                <c:pt idx="7440">
                  <c:v>2.0713658939972103E-2</c:v>
                </c:pt>
                <c:pt idx="7441">
                  <c:v>2.0794292273971206E-2</c:v>
                </c:pt>
                <c:pt idx="7442">
                  <c:v>2.046144227397171E-2</c:v>
                </c:pt>
                <c:pt idx="7443">
                  <c:v>2.022842560697178E-2</c:v>
                </c:pt>
                <c:pt idx="7444">
                  <c:v>2.0308358939971495E-2</c:v>
                </c:pt>
                <c:pt idx="7445">
                  <c:v>2.1009592273971901E-2</c:v>
                </c:pt>
                <c:pt idx="7446">
                  <c:v>2.0845542273973262E-2</c:v>
                </c:pt>
                <c:pt idx="7447">
                  <c:v>2.0734208940972533E-2</c:v>
                </c:pt>
                <c:pt idx="7448">
                  <c:v>2.0569958939971468E-2</c:v>
                </c:pt>
                <c:pt idx="7449">
                  <c:v>2.0843292272971749E-2</c:v>
                </c:pt>
                <c:pt idx="7450">
                  <c:v>2.0904592273972324E-2</c:v>
                </c:pt>
                <c:pt idx="7451">
                  <c:v>2.0691975606970982E-2</c:v>
                </c:pt>
                <c:pt idx="7452">
                  <c:v>2.0959592273972018E-2</c:v>
                </c:pt>
                <c:pt idx="7453">
                  <c:v>2.1348825606971357E-2</c:v>
                </c:pt>
                <c:pt idx="7454">
                  <c:v>2.0837842273972097E-2</c:v>
                </c:pt>
                <c:pt idx="7455">
                  <c:v>2.1112225606972214E-2</c:v>
                </c:pt>
                <c:pt idx="7456">
                  <c:v>2.0753158939971851E-2</c:v>
                </c:pt>
                <c:pt idx="7457">
                  <c:v>2.0861558940972171E-2</c:v>
                </c:pt>
                <c:pt idx="7458">
                  <c:v>2.048292560697227E-2</c:v>
                </c:pt>
                <c:pt idx="7459">
                  <c:v>2.0224958940972183E-2</c:v>
                </c:pt>
                <c:pt idx="7460">
                  <c:v>2.088574227297222E-2</c:v>
                </c:pt>
                <c:pt idx="7461">
                  <c:v>2.0854642273973024E-2</c:v>
                </c:pt>
                <c:pt idx="7462">
                  <c:v>2.0443775606971283E-2</c:v>
                </c:pt>
                <c:pt idx="7463">
                  <c:v>2.0343842273972325E-2</c:v>
                </c:pt>
                <c:pt idx="7464">
                  <c:v>2.1136242273970464E-2</c:v>
                </c:pt>
                <c:pt idx="7465">
                  <c:v>2.0930442273972429E-2</c:v>
                </c:pt>
                <c:pt idx="7466">
                  <c:v>2.0924642273972151E-2</c:v>
                </c:pt>
                <c:pt idx="7467">
                  <c:v>2.0084225606972407E-2</c:v>
                </c:pt>
                <c:pt idx="7468">
                  <c:v>2.0154975606971416E-2</c:v>
                </c:pt>
                <c:pt idx="7469">
                  <c:v>2.0634375606971102E-2</c:v>
                </c:pt>
                <c:pt idx="7470">
                  <c:v>2.0503842273973373E-2</c:v>
                </c:pt>
                <c:pt idx="7471">
                  <c:v>2.0856908939972808E-2</c:v>
                </c:pt>
                <c:pt idx="7472">
                  <c:v>2.0118892273972545E-2</c:v>
                </c:pt>
                <c:pt idx="7473">
                  <c:v>2.0338192272971935E-2</c:v>
                </c:pt>
                <c:pt idx="7474">
                  <c:v>2.0631958939971252E-2</c:v>
                </c:pt>
                <c:pt idx="7475">
                  <c:v>2.0303692272971997E-2</c:v>
                </c:pt>
                <c:pt idx="7476">
                  <c:v>2.0038608939972204E-2</c:v>
                </c:pt>
                <c:pt idx="7477">
                  <c:v>1.8930892272971601E-2</c:v>
                </c:pt>
                <c:pt idx="7478">
                  <c:v>1.854632560697176E-2</c:v>
                </c:pt>
                <c:pt idx="7479">
                  <c:v>1.8556142273971045E-2</c:v>
                </c:pt>
                <c:pt idx="7480">
                  <c:v>1.9056658939972305E-2</c:v>
                </c:pt>
                <c:pt idx="7481">
                  <c:v>1.8945292272972904E-2</c:v>
                </c:pt>
                <c:pt idx="7482">
                  <c:v>1.9423775606972594E-2</c:v>
                </c:pt>
                <c:pt idx="7483">
                  <c:v>1.9290642273971127E-2</c:v>
                </c:pt>
                <c:pt idx="7484">
                  <c:v>1.9180142273973001E-2</c:v>
                </c:pt>
                <c:pt idx="7485">
                  <c:v>1.8731108939971076E-2</c:v>
                </c:pt>
                <c:pt idx="7486">
                  <c:v>1.9500358939972241E-2</c:v>
                </c:pt>
                <c:pt idx="7487">
                  <c:v>1.9537575606971981E-2</c:v>
                </c:pt>
                <c:pt idx="7488">
                  <c:v>1.9093108940972027E-2</c:v>
                </c:pt>
                <c:pt idx="7489">
                  <c:v>1.8697692273971424E-2</c:v>
                </c:pt>
                <c:pt idx="7490">
                  <c:v>1.8999758939971724E-2</c:v>
                </c:pt>
                <c:pt idx="7491">
                  <c:v>1.9091042273972715E-2</c:v>
                </c:pt>
                <c:pt idx="7492">
                  <c:v>1.9769708939972187E-2</c:v>
                </c:pt>
                <c:pt idx="7493">
                  <c:v>1.8818692273971462E-2</c:v>
                </c:pt>
                <c:pt idx="7494">
                  <c:v>1.8800908940971507E-2</c:v>
                </c:pt>
                <c:pt idx="7495">
                  <c:v>1.8677725606972541E-2</c:v>
                </c:pt>
                <c:pt idx="7496">
                  <c:v>1.844705894097174E-2</c:v>
                </c:pt>
                <c:pt idx="7497">
                  <c:v>1.8940858940970952E-2</c:v>
                </c:pt>
                <c:pt idx="7498">
                  <c:v>1.8910008939972724E-2</c:v>
                </c:pt>
                <c:pt idx="7499">
                  <c:v>1.8669758940971871E-2</c:v>
                </c:pt>
                <c:pt idx="7500">
                  <c:v>1.8989525606972958E-2</c:v>
                </c:pt>
                <c:pt idx="7501">
                  <c:v>1.8894725606971786E-2</c:v>
                </c:pt>
                <c:pt idx="7502">
                  <c:v>1.9196708939971142E-2</c:v>
                </c:pt>
                <c:pt idx="7503">
                  <c:v>1.9230475606971421E-2</c:v>
                </c:pt>
                <c:pt idx="7504">
                  <c:v>1.8796492272971289E-2</c:v>
                </c:pt>
                <c:pt idx="7505">
                  <c:v>1.925444227397264E-2</c:v>
                </c:pt>
                <c:pt idx="7506">
                  <c:v>1.8790658940972517E-2</c:v>
                </c:pt>
                <c:pt idx="7507">
                  <c:v>1.8792875606971716E-2</c:v>
                </c:pt>
                <c:pt idx="7508">
                  <c:v>1.9102258940972373E-2</c:v>
                </c:pt>
                <c:pt idx="7509">
                  <c:v>1.8642808939971257E-2</c:v>
                </c:pt>
                <c:pt idx="7510">
                  <c:v>1.8858908939970644E-2</c:v>
                </c:pt>
                <c:pt idx="7511">
                  <c:v>1.8943408940970553E-2</c:v>
                </c:pt>
                <c:pt idx="7512">
                  <c:v>1.8880575606971629E-2</c:v>
                </c:pt>
                <c:pt idx="7513">
                  <c:v>1.9189642272970243E-2</c:v>
                </c:pt>
                <c:pt idx="7514">
                  <c:v>1.9125458939971619E-2</c:v>
                </c:pt>
                <c:pt idx="7515">
                  <c:v>1.8741992272970333E-2</c:v>
                </c:pt>
                <c:pt idx="7516">
                  <c:v>1.8876825606972215E-2</c:v>
                </c:pt>
                <c:pt idx="7517">
                  <c:v>1.8937808939972524E-2</c:v>
                </c:pt>
                <c:pt idx="7518">
                  <c:v>1.8810725606970703E-2</c:v>
                </c:pt>
                <c:pt idx="7519">
                  <c:v>1.9034625606972423E-2</c:v>
                </c:pt>
                <c:pt idx="7520">
                  <c:v>1.8921492273970199E-2</c:v>
                </c:pt>
                <c:pt idx="7521">
                  <c:v>1.8950325606973163E-2</c:v>
                </c:pt>
                <c:pt idx="7522">
                  <c:v>1.9161342273973571E-2</c:v>
                </c:pt>
                <c:pt idx="7523">
                  <c:v>1.8842358939972638E-2</c:v>
                </c:pt>
                <c:pt idx="7524">
                  <c:v>1.9091708939971565E-2</c:v>
                </c:pt>
                <c:pt idx="7525">
                  <c:v>1.8808208939971462E-2</c:v>
                </c:pt>
                <c:pt idx="7526">
                  <c:v>1.9013092273971278E-2</c:v>
                </c:pt>
                <c:pt idx="7527">
                  <c:v>1.8668108940970353E-2</c:v>
                </c:pt>
                <c:pt idx="7528">
                  <c:v>1.8949325606972135E-2</c:v>
                </c:pt>
                <c:pt idx="7529">
                  <c:v>1.8811358940971058E-2</c:v>
                </c:pt>
                <c:pt idx="7530">
                  <c:v>1.9144158939971657E-2</c:v>
                </c:pt>
                <c:pt idx="7531">
                  <c:v>1.950964227297234E-2</c:v>
                </c:pt>
                <c:pt idx="7532">
                  <c:v>1.9031075606971794E-2</c:v>
                </c:pt>
                <c:pt idx="7533">
                  <c:v>1.9284875606972986E-2</c:v>
                </c:pt>
                <c:pt idx="7534">
                  <c:v>1.9783492273971671E-2</c:v>
                </c:pt>
                <c:pt idx="7535">
                  <c:v>1.9301192273971847E-2</c:v>
                </c:pt>
                <c:pt idx="7536">
                  <c:v>1.9197175606971296E-2</c:v>
                </c:pt>
                <c:pt idx="7537">
                  <c:v>1.9326408939973373E-2</c:v>
                </c:pt>
                <c:pt idx="7538">
                  <c:v>1.9123192273971835E-2</c:v>
                </c:pt>
                <c:pt idx="7539">
                  <c:v>1.9490992273971199E-2</c:v>
                </c:pt>
                <c:pt idx="7540">
                  <c:v>2.0196075606972098E-2</c:v>
                </c:pt>
                <c:pt idx="7541">
                  <c:v>2.0239058939971667E-2</c:v>
                </c:pt>
                <c:pt idx="7542">
                  <c:v>2.0287142272972215E-2</c:v>
                </c:pt>
                <c:pt idx="7543">
                  <c:v>2.0361308940972191E-2</c:v>
                </c:pt>
                <c:pt idx="7544">
                  <c:v>2.0508358939971029E-2</c:v>
                </c:pt>
                <c:pt idx="7545">
                  <c:v>2.0726425606972111E-2</c:v>
                </c:pt>
                <c:pt idx="7546">
                  <c:v>2.0175658939971509E-2</c:v>
                </c:pt>
                <c:pt idx="7547">
                  <c:v>2.0571525606972042E-2</c:v>
                </c:pt>
                <c:pt idx="7548">
                  <c:v>2.0865208939972103E-2</c:v>
                </c:pt>
                <c:pt idx="7549">
                  <c:v>2.0578475606971548E-2</c:v>
                </c:pt>
                <c:pt idx="7550">
                  <c:v>2.0384375606971684E-2</c:v>
                </c:pt>
                <c:pt idx="7551">
                  <c:v>2.0632175606972038E-2</c:v>
                </c:pt>
                <c:pt idx="7552">
                  <c:v>2.0819442273972012E-2</c:v>
                </c:pt>
                <c:pt idx="7553">
                  <c:v>2.098949227397149E-2</c:v>
                </c:pt>
                <c:pt idx="7554">
                  <c:v>2.1010308940971424E-2</c:v>
                </c:pt>
                <c:pt idx="7555">
                  <c:v>2.0946042273971767E-2</c:v>
                </c:pt>
                <c:pt idx="7556">
                  <c:v>2.0774642273970724E-2</c:v>
                </c:pt>
                <c:pt idx="7557">
                  <c:v>2.0346658939971431E-2</c:v>
                </c:pt>
                <c:pt idx="7558">
                  <c:v>2.0938675606970915E-2</c:v>
                </c:pt>
                <c:pt idx="7559">
                  <c:v>2.1298458939970712E-2</c:v>
                </c:pt>
                <c:pt idx="7560">
                  <c:v>2.0783325606972693E-2</c:v>
                </c:pt>
                <c:pt idx="7561">
                  <c:v>2.0580592272971356E-2</c:v>
                </c:pt>
                <c:pt idx="7562">
                  <c:v>2.0502342273971831E-2</c:v>
                </c:pt>
                <c:pt idx="7563">
                  <c:v>2.0480292272971636E-2</c:v>
                </c:pt>
                <c:pt idx="7564">
                  <c:v>2.069297560697201E-2</c:v>
                </c:pt>
                <c:pt idx="7565">
                  <c:v>2.0330692272973107E-2</c:v>
                </c:pt>
                <c:pt idx="7566">
                  <c:v>2.0134425606971075E-2</c:v>
                </c:pt>
                <c:pt idx="7567">
                  <c:v>1.994500894097271E-2</c:v>
                </c:pt>
                <c:pt idx="7568">
                  <c:v>1.993974227297144E-2</c:v>
                </c:pt>
                <c:pt idx="7569">
                  <c:v>2.0074925606972084E-2</c:v>
                </c:pt>
                <c:pt idx="7570">
                  <c:v>1.9974708940971621E-2</c:v>
                </c:pt>
                <c:pt idx="7571">
                  <c:v>2.014227560697044E-2</c:v>
                </c:pt>
                <c:pt idx="7572">
                  <c:v>2.0048658939972409E-2</c:v>
                </c:pt>
                <c:pt idx="7573">
                  <c:v>1.970427560697139E-2</c:v>
                </c:pt>
                <c:pt idx="7574">
                  <c:v>1.9615892273972403E-2</c:v>
                </c:pt>
                <c:pt idx="7575">
                  <c:v>1.974424227297298E-2</c:v>
                </c:pt>
                <c:pt idx="7576">
                  <c:v>1.9821492273971654E-2</c:v>
                </c:pt>
                <c:pt idx="7577">
                  <c:v>2.040762560697338E-2</c:v>
                </c:pt>
                <c:pt idx="7578">
                  <c:v>2.0289408939972088E-2</c:v>
                </c:pt>
                <c:pt idx="7579">
                  <c:v>2.0432575606971849E-2</c:v>
                </c:pt>
                <c:pt idx="7580">
                  <c:v>2.0583042273971654E-2</c:v>
                </c:pt>
                <c:pt idx="7581">
                  <c:v>2.0708992272970829E-2</c:v>
                </c:pt>
                <c:pt idx="7582">
                  <c:v>2.0679658939970903E-2</c:v>
                </c:pt>
                <c:pt idx="7583">
                  <c:v>2.06253089399717E-2</c:v>
                </c:pt>
                <c:pt idx="7584">
                  <c:v>2.040180894097119E-2</c:v>
                </c:pt>
                <c:pt idx="7585">
                  <c:v>2.0507292272970969E-2</c:v>
                </c:pt>
                <c:pt idx="7586">
                  <c:v>2.0480058939970715E-2</c:v>
                </c:pt>
                <c:pt idx="7587">
                  <c:v>2.0828642273971167E-2</c:v>
                </c:pt>
                <c:pt idx="7588">
                  <c:v>2.0426792272971707E-2</c:v>
                </c:pt>
                <c:pt idx="7589">
                  <c:v>2.0715108939971284E-2</c:v>
                </c:pt>
                <c:pt idx="7590">
                  <c:v>2.0492275606971401E-2</c:v>
                </c:pt>
                <c:pt idx="7591">
                  <c:v>1.9652192273972059E-2</c:v>
                </c:pt>
                <c:pt idx="7592">
                  <c:v>1.9942325606971491E-2</c:v>
                </c:pt>
                <c:pt idx="7593">
                  <c:v>1.9783658939971784E-2</c:v>
                </c:pt>
                <c:pt idx="7594">
                  <c:v>1.9678508939972229E-2</c:v>
                </c:pt>
                <c:pt idx="7595">
                  <c:v>1.9684775606972661E-2</c:v>
                </c:pt>
                <c:pt idx="7596">
                  <c:v>1.9851542273972879E-2</c:v>
                </c:pt>
                <c:pt idx="7597">
                  <c:v>1.9665125606972179E-2</c:v>
                </c:pt>
                <c:pt idx="7598">
                  <c:v>2.039555893997267E-2</c:v>
                </c:pt>
                <c:pt idx="7599">
                  <c:v>2.0153425606972843E-2</c:v>
                </c:pt>
                <c:pt idx="7600">
                  <c:v>1.9928792273971464E-2</c:v>
                </c:pt>
                <c:pt idx="7601">
                  <c:v>2.0277425606972412E-2</c:v>
                </c:pt>
                <c:pt idx="7602">
                  <c:v>2.1020242273972013E-2</c:v>
                </c:pt>
                <c:pt idx="7603">
                  <c:v>2.1078792273972337E-2</c:v>
                </c:pt>
                <c:pt idx="7604">
                  <c:v>2.0779425606971526E-2</c:v>
                </c:pt>
                <c:pt idx="7605">
                  <c:v>2.095075893997176E-2</c:v>
                </c:pt>
                <c:pt idx="7606">
                  <c:v>2.1143425606970891E-2</c:v>
                </c:pt>
                <c:pt idx="7607">
                  <c:v>2.094482560697173E-2</c:v>
                </c:pt>
                <c:pt idx="7608">
                  <c:v>2.1223942272972064E-2</c:v>
                </c:pt>
                <c:pt idx="7609">
                  <c:v>2.0851542273970548E-2</c:v>
                </c:pt>
                <c:pt idx="7610">
                  <c:v>2.0738825606973134E-2</c:v>
                </c:pt>
                <c:pt idx="7611">
                  <c:v>2.0569892273972525E-2</c:v>
                </c:pt>
                <c:pt idx="7612">
                  <c:v>2.0389292273972327E-2</c:v>
                </c:pt>
                <c:pt idx="7613">
                  <c:v>2.0429858939972047E-2</c:v>
                </c:pt>
                <c:pt idx="7614">
                  <c:v>2.0722192273972408E-2</c:v>
                </c:pt>
                <c:pt idx="7615">
                  <c:v>2.1140342272972103E-2</c:v>
                </c:pt>
                <c:pt idx="7616">
                  <c:v>2.0964992272972861E-2</c:v>
                </c:pt>
                <c:pt idx="7617">
                  <c:v>2.1231208939971748E-2</c:v>
                </c:pt>
                <c:pt idx="7618">
                  <c:v>2.1125042272970941E-2</c:v>
                </c:pt>
                <c:pt idx="7619">
                  <c:v>2.1019958939970419E-2</c:v>
                </c:pt>
                <c:pt idx="7620">
                  <c:v>2.1148958939971575E-2</c:v>
                </c:pt>
                <c:pt idx="7621">
                  <c:v>2.1082442273972359E-2</c:v>
                </c:pt>
                <c:pt idx="7622">
                  <c:v>2.1129625606971271E-2</c:v>
                </c:pt>
                <c:pt idx="7623">
                  <c:v>2.1054875606971703E-2</c:v>
                </c:pt>
                <c:pt idx="7624">
                  <c:v>2.1152542272972565E-2</c:v>
                </c:pt>
                <c:pt idx="7625">
                  <c:v>2.1105942272971558E-2</c:v>
                </c:pt>
                <c:pt idx="7626">
                  <c:v>2.1103908939972695E-2</c:v>
                </c:pt>
                <c:pt idx="7627">
                  <c:v>2.04634422729719E-2</c:v>
                </c:pt>
                <c:pt idx="7628">
                  <c:v>2.0224475606971805E-2</c:v>
                </c:pt>
                <c:pt idx="7629">
                  <c:v>2.0521092273970677E-2</c:v>
                </c:pt>
                <c:pt idx="7630">
                  <c:v>2.0664125606970597E-2</c:v>
                </c:pt>
                <c:pt idx="7631">
                  <c:v>2.0624725606972018E-2</c:v>
                </c:pt>
                <c:pt idx="7632">
                  <c:v>2.1075475606972628E-2</c:v>
                </c:pt>
                <c:pt idx="7633">
                  <c:v>2.0559825606972094E-2</c:v>
                </c:pt>
                <c:pt idx="7634">
                  <c:v>2.0555042272971204E-2</c:v>
                </c:pt>
                <c:pt idx="7635">
                  <c:v>2.0573442272973065E-2</c:v>
                </c:pt>
                <c:pt idx="7636">
                  <c:v>2.0090292272972189E-2</c:v>
                </c:pt>
                <c:pt idx="7637">
                  <c:v>2.0225892273970626E-2</c:v>
                </c:pt>
                <c:pt idx="7638">
                  <c:v>2.0659658940971749E-2</c:v>
                </c:pt>
                <c:pt idx="7639">
                  <c:v>2.0683475606972902E-2</c:v>
                </c:pt>
                <c:pt idx="7640">
                  <c:v>2.1549925606971311E-2</c:v>
                </c:pt>
                <c:pt idx="7641">
                  <c:v>2.2076808939971639E-2</c:v>
                </c:pt>
                <c:pt idx="7642">
                  <c:v>2.1460675606971048E-2</c:v>
                </c:pt>
                <c:pt idx="7643">
                  <c:v>2.1697125606971991E-2</c:v>
                </c:pt>
                <c:pt idx="7644">
                  <c:v>2.1219542272970383E-2</c:v>
                </c:pt>
                <c:pt idx="7645">
                  <c:v>2.0883925606972366E-2</c:v>
                </c:pt>
                <c:pt idx="7646">
                  <c:v>2.1892892273971822E-2</c:v>
                </c:pt>
                <c:pt idx="7647">
                  <c:v>2.1987625606970408E-2</c:v>
                </c:pt>
                <c:pt idx="7648">
                  <c:v>2.1851025606972808E-2</c:v>
                </c:pt>
                <c:pt idx="7649">
                  <c:v>2.1602258939971787E-2</c:v>
                </c:pt>
                <c:pt idx="7650">
                  <c:v>2.1893158939971326E-2</c:v>
                </c:pt>
                <c:pt idx="7651">
                  <c:v>2.1559575606972171E-2</c:v>
                </c:pt>
                <c:pt idx="7652">
                  <c:v>2.2336525606970949E-2</c:v>
                </c:pt>
                <c:pt idx="7653">
                  <c:v>2.2552208940970854E-2</c:v>
                </c:pt>
                <c:pt idx="7654">
                  <c:v>2.2678375606972591E-2</c:v>
                </c:pt>
                <c:pt idx="7655">
                  <c:v>2.2200425606972087E-2</c:v>
                </c:pt>
                <c:pt idx="7656">
                  <c:v>2.2571875606973248E-2</c:v>
                </c:pt>
                <c:pt idx="7657">
                  <c:v>2.2447992273971519E-2</c:v>
                </c:pt>
                <c:pt idx="7658">
                  <c:v>2.2134875606971673E-2</c:v>
                </c:pt>
                <c:pt idx="7659">
                  <c:v>2.2231125606972026E-2</c:v>
                </c:pt>
                <c:pt idx="7660">
                  <c:v>2.2294858939972496E-2</c:v>
                </c:pt>
                <c:pt idx="7661">
                  <c:v>2.2380275606970625E-2</c:v>
                </c:pt>
                <c:pt idx="7662">
                  <c:v>2.2301692273970698E-2</c:v>
                </c:pt>
                <c:pt idx="7663">
                  <c:v>2.232024227397076E-2</c:v>
                </c:pt>
                <c:pt idx="7664">
                  <c:v>2.1756425606972198E-2</c:v>
                </c:pt>
                <c:pt idx="7665">
                  <c:v>2.0867092273972855E-2</c:v>
                </c:pt>
                <c:pt idx="7666">
                  <c:v>2.0624825606973186E-2</c:v>
                </c:pt>
                <c:pt idx="7667">
                  <c:v>2.0772475606970243E-2</c:v>
                </c:pt>
                <c:pt idx="7668">
                  <c:v>2.0955775606971795E-2</c:v>
                </c:pt>
                <c:pt idx="7669">
                  <c:v>2.0383358939972208E-2</c:v>
                </c:pt>
                <c:pt idx="7670">
                  <c:v>2.0447942272970178E-2</c:v>
                </c:pt>
                <c:pt idx="7671">
                  <c:v>2.0315808939971515E-2</c:v>
                </c:pt>
                <c:pt idx="7672">
                  <c:v>2.0738842273971582E-2</c:v>
                </c:pt>
                <c:pt idx="7673">
                  <c:v>2.0412808939971751E-2</c:v>
                </c:pt>
                <c:pt idx="7674">
                  <c:v>2.0867408939971167E-2</c:v>
                </c:pt>
                <c:pt idx="7675">
                  <c:v>2.0620158940970225E-2</c:v>
                </c:pt>
                <c:pt idx="7676">
                  <c:v>2.0727158940971858E-2</c:v>
                </c:pt>
                <c:pt idx="7677">
                  <c:v>2.0128825606971358E-2</c:v>
                </c:pt>
                <c:pt idx="7678">
                  <c:v>2.0282942273972961E-2</c:v>
                </c:pt>
                <c:pt idx="7679">
                  <c:v>2.0434075606971615E-2</c:v>
                </c:pt>
                <c:pt idx="7680">
                  <c:v>2.0389908939972369E-2</c:v>
                </c:pt>
                <c:pt idx="7681">
                  <c:v>2.0637725606972947E-2</c:v>
                </c:pt>
                <c:pt idx="7682">
                  <c:v>2.0527008940970572E-2</c:v>
                </c:pt>
                <c:pt idx="7683">
                  <c:v>2.0107042273970845E-2</c:v>
                </c:pt>
                <c:pt idx="7684">
                  <c:v>1.9730208939972439E-2</c:v>
                </c:pt>
                <c:pt idx="7685">
                  <c:v>1.985624227397096E-2</c:v>
                </c:pt>
                <c:pt idx="7686">
                  <c:v>1.960245893997168E-2</c:v>
                </c:pt>
                <c:pt idx="7687">
                  <c:v>2.0118092273972078E-2</c:v>
                </c:pt>
                <c:pt idx="7688">
                  <c:v>1.9979525606971006E-2</c:v>
                </c:pt>
                <c:pt idx="7689">
                  <c:v>1.9957258939971891E-2</c:v>
                </c:pt>
                <c:pt idx="7690">
                  <c:v>2.0679158940972255E-2</c:v>
                </c:pt>
                <c:pt idx="7691">
                  <c:v>2.0146458940971425E-2</c:v>
                </c:pt>
                <c:pt idx="7692">
                  <c:v>2.0358708939971916E-2</c:v>
                </c:pt>
                <c:pt idx="7693">
                  <c:v>2.0591242273971556E-2</c:v>
                </c:pt>
                <c:pt idx="7694">
                  <c:v>2.0782925606971571E-2</c:v>
                </c:pt>
                <c:pt idx="7695">
                  <c:v>2.101120894097306E-2</c:v>
                </c:pt>
                <c:pt idx="7696">
                  <c:v>2.077659227297033E-2</c:v>
                </c:pt>
                <c:pt idx="7697">
                  <c:v>2.0679508939970927E-2</c:v>
                </c:pt>
                <c:pt idx="7698">
                  <c:v>2.0591542273973286E-2</c:v>
                </c:pt>
                <c:pt idx="7699">
                  <c:v>2.0320142273972476E-2</c:v>
                </c:pt>
                <c:pt idx="7700">
                  <c:v>2.0707292273972368E-2</c:v>
                </c:pt>
                <c:pt idx="7701">
                  <c:v>2.0624692273973434E-2</c:v>
                </c:pt>
                <c:pt idx="7702">
                  <c:v>2.1071025606972139E-2</c:v>
                </c:pt>
                <c:pt idx="7703">
                  <c:v>2.0457108939970749E-2</c:v>
                </c:pt>
                <c:pt idx="7704">
                  <c:v>2.0082142272971094E-2</c:v>
                </c:pt>
                <c:pt idx="7705">
                  <c:v>2.0768425606970876E-2</c:v>
                </c:pt>
                <c:pt idx="7706">
                  <c:v>2.0344192273972862E-2</c:v>
                </c:pt>
                <c:pt idx="7707">
                  <c:v>2.0411208939972593E-2</c:v>
                </c:pt>
                <c:pt idx="7708">
                  <c:v>2.1015758940972941E-2</c:v>
                </c:pt>
                <c:pt idx="7709">
                  <c:v>2.1095325606971894E-2</c:v>
                </c:pt>
                <c:pt idx="7710">
                  <c:v>2.0999208940973159E-2</c:v>
                </c:pt>
                <c:pt idx="7711">
                  <c:v>2.084180894097052E-2</c:v>
                </c:pt>
                <c:pt idx="7712">
                  <c:v>2.0848958940970587E-2</c:v>
                </c:pt>
                <c:pt idx="7713">
                  <c:v>2.0556942272972091E-2</c:v>
                </c:pt>
                <c:pt idx="7714">
                  <c:v>1.9907058940971535E-2</c:v>
                </c:pt>
                <c:pt idx="7715">
                  <c:v>1.9521925606970282E-2</c:v>
                </c:pt>
                <c:pt idx="7716">
                  <c:v>1.9481408939971058E-2</c:v>
                </c:pt>
                <c:pt idx="7717">
                  <c:v>1.8845792273971963E-2</c:v>
                </c:pt>
                <c:pt idx="7718">
                  <c:v>1.9219692272971468E-2</c:v>
                </c:pt>
                <c:pt idx="7719">
                  <c:v>1.9264325606972645E-2</c:v>
                </c:pt>
                <c:pt idx="7720">
                  <c:v>1.9429158940971615E-2</c:v>
                </c:pt>
                <c:pt idx="7721">
                  <c:v>1.9167125606970072E-2</c:v>
                </c:pt>
                <c:pt idx="7722">
                  <c:v>1.9634525606971633E-2</c:v>
                </c:pt>
                <c:pt idx="7723">
                  <c:v>1.9165725606971475E-2</c:v>
                </c:pt>
                <c:pt idx="7724">
                  <c:v>1.9725192273970717E-2</c:v>
                </c:pt>
                <c:pt idx="7725">
                  <c:v>1.9563725606972039E-2</c:v>
                </c:pt>
                <c:pt idx="7726">
                  <c:v>1.9603742273970749E-2</c:v>
                </c:pt>
                <c:pt idx="7727">
                  <c:v>2.0507692273972179E-2</c:v>
                </c:pt>
                <c:pt idx="7728">
                  <c:v>2.054910893997295E-2</c:v>
                </c:pt>
                <c:pt idx="7729">
                  <c:v>2.0703408939971336E-2</c:v>
                </c:pt>
                <c:pt idx="7730">
                  <c:v>2.1046025606971309E-2</c:v>
                </c:pt>
                <c:pt idx="7731">
                  <c:v>2.0745275606972126E-2</c:v>
                </c:pt>
                <c:pt idx="7732">
                  <c:v>2.0805492272972327E-2</c:v>
                </c:pt>
                <c:pt idx="7733">
                  <c:v>2.0887425606972411E-2</c:v>
                </c:pt>
                <c:pt idx="7734">
                  <c:v>2.0705292273970312E-2</c:v>
                </c:pt>
                <c:pt idx="7735">
                  <c:v>2.0913125606972539E-2</c:v>
                </c:pt>
                <c:pt idx="7736">
                  <c:v>2.0851592273971133E-2</c:v>
                </c:pt>
                <c:pt idx="7737">
                  <c:v>2.0782558939972585E-2</c:v>
                </c:pt>
                <c:pt idx="7738">
                  <c:v>2.0735608939972817E-2</c:v>
                </c:pt>
                <c:pt idx="7739">
                  <c:v>2.0292075606973083E-2</c:v>
                </c:pt>
                <c:pt idx="7740">
                  <c:v>1.8624775606971934E-2</c:v>
                </c:pt>
                <c:pt idx="7741">
                  <c:v>1.8921658939972087E-2</c:v>
                </c:pt>
                <c:pt idx="7742">
                  <c:v>1.9132308939971733E-2</c:v>
                </c:pt>
                <c:pt idx="7743">
                  <c:v>1.9301625606971552E-2</c:v>
                </c:pt>
                <c:pt idx="7744">
                  <c:v>1.915255894097221E-2</c:v>
                </c:pt>
                <c:pt idx="7745">
                  <c:v>1.8793008939973245E-2</c:v>
                </c:pt>
                <c:pt idx="7746">
                  <c:v>1.873070894097182E-2</c:v>
                </c:pt>
                <c:pt idx="7747">
                  <c:v>1.8786925606971462E-2</c:v>
                </c:pt>
                <c:pt idx="7748">
                  <c:v>1.8794025606970945E-2</c:v>
                </c:pt>
                <c:pt idx="7749">
                  <c:v>1.9067858939971739E-2</c:v>
                </c:pt>
                <c:pt idx="7750">
                  <c:v>1.9384825606970392E-2</c:v>
                </c:pt>
                <c:pt idx="7751">
                  <c:v>1.9313092273972356E-2</c:v>
                </c:pt>
                <c:pt idx="7752">
                  <c:v>1.881417560697194E-2</c:v>
                </c:pt>
                <c:pt idx="7753">
                  <c:v>1.8890675606970643E-2</c:v>
                </c:pt>
                <c:pt idx="7754">
                  <c:v>1.872545894097264E-2</c:v>
                </c:pt>
                <c:pt idx="7755">
                  <c:v>1.8674808939970401E-2</c:v>
                </c:pt>
                <c:pt idx="7756">
                  <c:v>1.8706058939973215E-2</c:v>
                </c:pt>
                <c:pt idx="7757">
                  <c:v>1.8307025606971263E-2</c:v>
                </c:pt>
                <c:pt idx="7758">
                  <c:v>1.8695308939971934E-2</c:v>
                </c:pt>
                <c:pt idx="7759">
                  <c:v>1.826899227397092E-2</c:v>
                </c:pt>
                <c:pt idx="7760">
                  <c:v>1.8461175606971449E-2</c:v>
                </c:pt>
                <c:pt idx="7761">
                  <c:v>1.8718458940970774E-2</c:v>
                </c:pt>
                <c:pt idx="7762">
                  <c:v>1.9227375606972498E-2</c:v>
                </c:pt>
                <c:pt idx="7763">
                  <c:v>1.9060492273972753E-2</c:v>
                </c:pt>
                <c:pt idx="7764">
                  <c:v>1.957107560697089E-2</c:v>
                </c:pt>
                <c:pt idx="7765">
                  <c:v>2.0707308939972503E-2</c:v>
                </c:pt>
                <c:pt idx="7766">
                  <c:v>2.0739158940971759E-2</c:v>
                </c:pt>
                <c:pt idx="7767">
                  <c:v>2.0691942273972398E-2</c:v>
                </c:pt>
                <c:pt idx="7768">
                  <c:v>2.0758725606971208E-2</c:v>
                </c:pt>
                <c:pt idx="7769">
                  <c:v>2.092730893997128E-2</c:v>
                </c:pt>
                <c:pt idx="7770">
                  <c:v>2.0902592273972044E-2</c:v>
                </c:pt>
                <c:pt idx="7771">
                  <c:v>2.0661108939972618E-2</c:v>
                </c:pt>
                <c:pt idx="7772">
                  <c:v>2.0474308939972798E-2</c:v>
                </c:pt>
                <c:pt idx="7773">
                  <c:v>2.0657275606970484E-2</c:v>
                </c:pt>
                <c:pt idx="7774">
                  <c:v>2.0295442273971599E-2</c:v>
                </c:pt>
                <c:pt idx="7775">
                  <c:v>2.0707625606970904E-2</c:v>
                </c:pt>
                <c:pt idx="7776">
                  <c:v>2.1119875606972795E-2</c:v>
                </c:pt>
                <c:pt idx="7777">
                  <c:v>2.0885892273970509E-2</c:v>
                </c:pt>
                <c:pt idx="7778">
                  <c:v>2.0813575606972702E-2</c:v>
                </c:pt>
                <c:pt idx="7779">
                  <c:v>2.0655958939971054E-2</c:v>
                </c:pt>
                <c:pt idx="7780">
                  <c:v>2.0966542273971524E-2</c:v>
                </c:pt>
                <c:pt idx="7781">
                  <c:v>2.0942792273971091E-2</c:v>
                </c:pt>
                <c:pt idx="7782">
                  <c:v>2.1583842273971567E-2</c:v>
                </c:pt>
                <c:pt idx="7783">
                  <c:v>2.12792422739718E-2</c:v>
                </c:pt>
                <c:pt idx="7784">
                  <c:v>2.050969227297237E-2</c:v>
                </c:pt>
                <c:pt idx="7785">
                  <c:v>2.0979258940972724E-2</c:v>
                </c:pt>
                <c:pt idx="7786">
                  <c:v>2.0920308940973055E-2</c:v>
                </c:pt>
                <c:pt idx="7787">
                  <c:v>2.0822708940971137E-2</c:v>
                </c:pt>
                <c:pt idx="7788">
                  <c:v>2.0424075606971993E-2</c:v>
                </c:pt>
                <c:pt idx="7789">
                  <c:v>2.0551375606971047E-2</c:v>
                </c:pt>
                <c:pt idx="7790">
                  <c:v>2.0492158940971873E-2</c:v>
                </c:pt>
                <c:pt idx="7791">
                  <c:v>2.037994227397142E-2</c:v>
                </c:pt>
                <c:pt idx="7792">
                  <c:v>2.0449875606971514E-2</c:v>
                </c:pt>
                <c:pt idx="7793">
                  <c:v>2.062312560697286E-2</c:v>
                </c:pt>
                <c:pt idx="7794">
                  <c:v>2.0373825606972741E-2</c:v>
                </c:pt>
                <c:pt idx="7795">
                  <c:v>2.0162708939972941E-2</c:v>
                </c:pt>
                <c:pt idx="7796">
                  <c:v>2.0687508940972134E-2</c:v>
                </c:pt>
                <c:pt idx="7797">
                  <c:v>2.0232192272971329E-2</c:v>
                </c:pt>
                <c:pt idx="7798">
                  <c:v>2.0453742272972232E-2</c:v>
                </c:pt>
                <c:pt idx="7799">
                  <c:v>1.9785658940972152E-2</c:v>
                </c:pt>
                <c:pt idx="7800">
                  <c:v>2.0070392273972427E-2</c:v>
                </c:pt>
                <c:pt idx="7801">
                  <c:v>2.0469158939971234E-2</c:v>
                </c:pt>
                <c:pt idx="7802">
                  <c:v>2.0732175606971805E-2</c:v>
                </c:pt>
                <c:pt idx="7803">
                  <c:v>2.0629742273970277E-2</c:v>
                </c:pt>
                <c:pt idx="7804">
                  <c:v>2.0111442273970749E-2</c:v>
                </c:pt>
                <c:pt idx="7805">
                  <c:v>2.0159775606970666E-2</c:v>
                </c:pt>
                <c:pt idx="7806">
                  <c:v>2.0051742273972974E-2</c:v>
                </c:pt>
                <c:pt idx="7807">
                  <c:v>2.0569508939971538E-2</c:v>
                </c:pt>
                <c:pt idx="7808">
                  <c:v>2.0317475606971482E-2</c:v>
                </c:pt>
                <c:pt idx="7809">
                  <c:v>2.0551375606972823E-2</c:v>
                </c:pt>
                <c:pt idx="7810">
                  <c:v>2.0659675606971885E-2</c:v>
                </c:pt>
                <c:pt idx="7811">
                  <c:v>2.0479742273972402E-2</c:v>
                </c:pt>
                <c:pt idx="7812">
                  <c:v>2.0882775606971361E-2</c:v>
                </c:pt>
                <c:pt idx="7813">
                  <c:v>2.0577408939971488E-2</c:v>
                </c:pt>
                <c:pt idx="7814">
                  <c:v>2.0726592272972223E-2</c:v>
                </c:pt>
                <c:pt idx="7815">
                  <c:v>2.1360858939973394E-2</c:v>
                </c:pt>
                <c:pt idx="7816">
                  <c:v>2.155085893997153E-2</c:v>
                </c:pt>
                <c:pt idx="7817">
                  <c:v>2.1482275606973002E-2</c:v>
                </c:pt>
                <c:pt idx="7818">
                  <c:v>2.1168525606971113E-2</c:v>
                </c:pt>
                <c:pt idx="7819">
                  <c:v>2.0880458940970993E-2</c:v>
                </c:pt>
                <c:pt idx="7820">
                  <c:v>2.1343308939970808E-2</c:v>
                </c:pt>
                <c:pt idx="7821">
                  <c:v>2.1099742273972023E-2</c:v>
                </c:pt>
                <c:pt idx="7822">
                  <c:v>2.0746825606972476E-2</c:v>
                </c:pt>
                <c:pt idx="7823">
                  <c:v>2.1043458940973349E-2</c:v>
                </c:pt>
                <c:pt idx="7824">
                  <c:v>2.0744425606971074E-2</c:v>
                </c:pt>
                <c:pt idx="7825">
                  <c:v>2.1279892273972291E-2</c:v>
                </c:pt>
                <c:pt idx="7826">
                  <c:v>2.0893592273971674E-2</c:v>
                </c:pt>
                <c:pt idx="7827">
                  <c:v>2.0786992273972939E-2</c:v>
                </c:pt>
                <c:pt idx="7828">
                  <c:v>2.1007592272971533E-2</c:v>
                </c:pt>
                <c:pt idx="7829">
                  <c:v>2.1086642272971613E-2</c:v>
                </c:pt>
                <c:pt idx="7830">
                  <c:v>2.0498008940970959E-2</c:v>
                </c:pt>
                <c:pt idx="7831">
                  <c:v>2.0261442272972087E-2</c:v>
                </c:pt>
                <c:pt idx="7832">
                  <c:v>2.0247258940971659E-2</c:v>
                </c:pt>
                <c:pt idx="7833">
                  <c:v>2.0514825606972022E-2</c:v>
                </c:pt>
                <c:pt idx="7834">
                  <c:v>2.0811808939971567E-2</c:v>
                </c:pt>
                <c:pt idx="7835">
                  <c:v>2.0732642273971959E-2</c:v>
                </c:pt>
                <c:pt idx="7836">
                  <c:v>2.0546975606971142E-2</c:v>
                </c:pt>
                <c:pt idx="7837">
                  <c:v>2.0869342272972415E-2</c:v>
                </c:pt>
                <c:pt idx="7838">
                  <c:v>2.0593958939973046E-2</c:v>
                </c:pt>
                <c:pt idx="7839">
                  <c:v>2.0784392273972753E-2</c:v>
                </c:pt>
                <c:pt idx="7840">
                  <c:v>2.1011225606973195E-2</c:v>
                </c:pt>
                <c:pt idx="7841">
                  <c:v>2.0290308939971947E-2</c:v>
                </c:pt>
                <c:pt idx="7842">
                  <c:v>2.0888942272972312E-2</c:v>
                </c:pt>
                <c:pt idx="7843">
                  <c:v>2.0391925606971097E-2</c:v>
                </c:pt>
                <c:pt idx="7844">
                  <c:v>2.0376408939972702E-2</c:v>
                </c:pt>
                <c:pt idx="7845">
                  <c:v>2.0278475606972247E-2</c:v>
                </c:pt>
                <c:pt idx="7846">
                  <c:v>2.0650875606972076E-2</c:v>
                </c:pt>
                <c:pt idx="7847">
                  <c:v>2.0550258940972267E-2</c:v>
                </c:pt>
                <c:pt idx="7848">
                  <c:v>2.0891675606970563E-2</c:v>
                </c:pt>
                <c:pt idx="7849">
                  <c:v>2.0778058939971512E-2</c:v>
                </c:pt>
                <c:pt idx="7850">
                  <c:v>2.0890075606973181E-2</c:v>
                </c:pt>
                <c:pt idx="7851">
                  <c:v>2.0611125606971183E-2</c:v>
                </c:pt>
                <c:pt idx="7852">
                  <c:v>2.0743342273972655E-2</c:v>
                </c:pt>
                <c:pt idx="7853">
                  <c:v>2.0650292272972305E-2</c:v>
                </c:pt>
                <c:pt idx="7854">
                  <c:v>2.0505742273970708E-2</c:v>
                </c:pt>
                <c:pt idx="7855">
                  <c:v>2.0599208939970449E-2</c:v>
                </c:pt>
                <c:pt idx="7856">
                  <c:v>2.0612592273972365E-2</c:v>
                </c:pt>
                <c:pt idx="7857">
                  <c:v>2.0973425606971997E-2</c:v>
                </c:pt>
                <c:pt idx="7858">
                  <c:v>2.0607475606971161E-2</c:v>
                </c:pt>
                <c:pt idx="7859">
                  <c:v>2.0350092273972532E-2</c:v>
                </c:pt>
                <c:pt idx="7860">
                  <c:v>2.1158525606971491E-2</c:v>
                </c:pt>
                <c:pt idx="7861">
                  <c:v>2.1272575606970247E-2</c:v>
                </c:pt>
                <c:pt idx="7862">
                  <c:v>2.0815158939971636E-2</c:v>
                </c:pt>
                <c:pt idx="7863">
                  <c:v>2.0419192273971799E-2</c:v>
                </c:pt>
                <c:pt idx="7864">
                  <c:v>2.0781625606972366E-2</c:v>
                </c:pt>
                <c:pt idx="7865">
                  <c:v>2.0851275606970955E-2</c:v>
                </c:pt>
                <c:pt idx="7866">
                  <c:v>2.0576158939971091E-2</c:v>
                </c:pt>
                <c:pt idx="7867">
                  <c:v>2.0290275606971588E-2</c:v>
                </c:pt>
                <c:pt idx="7868">
                  <c:v>2.038149227397177E-2</c:v>
                </c:pt>
                <c:pt idx="7869">
                  <c:v>2.0431292273972869E-2</c:v>
                </c:pt>
                <c:pt idx="7870">
                  <c:v>2.0328892273973477E-2</c:v>
                </c:pt>
                <c:pt idx="7871">
                  <c:v>1.9992092273970453E-2</c:v>
                </c:pt>
                <c:pt idx="7872">
                  <c:v>2.0437875606971613E-2</c:v>
                </c:pt>
                <c:pt idx="7873">
                  <c:v>2.0312492272971806E-2</c:v>
                </c:pt>
                <c:pt idx="7874">
                  <c:v>2.0677158939971886E-2</c:v>
                </c:pt>
                <c:pt idx="7875">
                  <c:v>2.0654642272971625E-2</c:v>
                </c:pt>
                <c:pt idx="7876">
                  <c:v>2.0845042273970972E-2</c:v>
                </c:pt>
                <c:pt idx="7877">
                  <c:v>2.0652642273973211E-2</c:v>
                </c:pt>
                <c:pt idx="7878">
                  <c:v>2.096872560697214E-2</c:v>
                </c:pt>
                <c:pt idx="7879">
                  <c:v>2.0632475606971991E-2</c:v>
                </c:pt>
                <c:pt idx="7880">
                  <c:v>2.0328675606970915E-2</c:v>
                </c:pt>
                <c:pt idx="7881">
                  <c:v>2.0683258939972117E-2</c:v>
                </c:pt>
                <c:pt idx="7882">
                  <c:v>2.0526925606973091E-2</c:v>
                </c:pt>
                <c:pt idx="7883">
                  <c:v>2.0287425606972033E-2</c:v>
                </c:pt>
                <c:pt idx="7884">
                  <c:v>2.0851625606971493E-2</c:v>
                </c:pt>
                <c:pt idx="7885">
                  <c:v>2.0624608939970625E-2</c:v>
                </c:pt>
                <c:pt idx="7886">
                  <c:v>2.0423275606973303E-2</c:v>
                </c:pt>
                <c:pt idx="7887">
                  <c:v>2.059922560697245E-2</c:v>
                </c:pt>
                <c:pt idx="7888">
                  <c:v>2.0392858939971316E-2</c:v>
                </c:pt>
                <c:pt idx="7889">
                  <c:v>2.0220108939970484E-2</c:v>
                </c:pt>
                <c:pt idx="7890">
                  <c:v>2.0326258939972842E-2</c:v>
                </c:pt>
                <c:pt idx="7891">
                  <c:v>2.03064089399718E-2</c:v>
                </c:pt>
                <c:pt idx="7892">
                  <c:v>2.0637008940971736E-2</c:v>
                </c:pt>
                <c:pt idx="7893">
                  <c:v>2.0607208940971657E-2</c:v>
                </c:pt>
                <c:pt idx="7894">
                  <c:v>2.0787875606970797E-2</c:v>
                </c:pt>
                <c:pt idx="7895">
                  <c:v>2.0902742273972021E-2</c:v>
                </c:pt>
                <c:pt idx="7896">
                  <c:v>2.0900725606971517E-2</c:v>
                </c:pt>
                <c:pt idx="7897">
                  <c:v>2.105197560697334E-2</c:v>
                </c:pt>
                <c:pt idx="7898">
                  <c:v>2.0972425606972746E-2</c:v>
                </c:pt>
                <c:pt idx="7899">
                  <c:v>2.0190242273971461E-2</c:v>
                </c:pt>
                <c:pt idx="7900">
                  <c:v>1.9753458939972358E-2</c:v>
                </c:pt>
                <c:pt idx="7901">
                  <c:v>2.0047158940970956E-2</c:v>
                </c:pt>
                <c:pt idx="7902">
                  <c:v>2.0642542273972421E-2</c:v>
                </c:pt>
                <c:pt idx="7903">
                  <c:v>2.1074342272971759E-2</c:v>
                </c:pt>
                <c:pt idx="7904">
                  <c:v>2.0643725606972009E-2</c:v>
                </c:pt>
                <c:pt idx="7905">
                  <c:v>2.067872560697246E-2</c:v>
                </c:pt>
                <c:pt idx="7906">
                  <c:v>2.0376675606972296E-2</c:v>
                </c:pt>
                <c:pt idx="7907">
                  <c:v>2.0966975606973005E-2</c:v>
                </c:pt>
                <c:pt idx="7908">
                  <c:v>2.0536558939970175E-2</c:v>
                </c:pt>
                <c:pt idx="7909">
                  <c:v>2.0116758939972425E-2</c:v>
                </c:pt>
                <c:pt idx="7910">
                  <c:v>2.0102425606971931E-2</c:v>
                </c:pt>
                <c:pt idx="7911">
                  <c:v>2.0269908939971583E-2</c:v>
                </c:pt>
                <c:pt idx="7912">
                  <c:v>2.0661808939971917E-2</c:v>
                </c:pt>
                <c:pt idx="7913">
                  <c:v>2.0646675606972732E-2</c:v>
                </c:pt>
                <c:pt idx="7914">
                  <c:v>2.0577242273973152E-2</c:v>
                </c:pt>
                <c:pt idx="7915">
                  <c:v>2.0260325606971531E-2</c:v>
                </c:pt>
                <c:pt idx="7916">
                  <c:v>2.1015908939971052E-2</c:v>
                </c:pt>
                <c:pt idx="7917">
                  <c:v>2.0703792273972323E-2</c:v>
                </c:pt>
                <c:pt idx="7918">
                  <c:v>2.0218992273971705E-2</c:v>
                </c:pt>
                <c:pt idx="7919">
                  <c:v>2.0868842273971989E-2</c:v>
                </c:pt>
                <c:pt idx="7920">
                  <c:v>2.0555525606971582E-2</c:v>
                </c:pt>
                <c:pt idx="7921">
                  <c:v>2.0692892272972753E-2</c:v>
                </c:pt>
                <c:pt idx="7922">
                  <c:v>2.0741892273971697E-2</c:v>
                </c:pt>
                <c:pt idx="7923">
                  <c:v>2.0732558940971015E-2</c:v>
                </c:pt>
                <c:pt idx="7924">
                  <c:v>2.0717275606971765E-2</c:v>
                </c:pt>
                <c:pt idx="7925">
                  <c:v>2.1005092273970828E-2</c:v>
                </c:pt>
                <c:pt idx="7926">
                  <c:v>2.0253375606972025E-2</c:v>
                </c:pt>
                <c:pt idx="7927">
                  <c:v>2.0699558940970843E-2</c:v>
                </c:pt>
                <c:pt idx="7928">
                  <c:v>2.0466342273972128E-2</c:v>
                </c:pt>
                <c:pt idx="7929">
                  <c:v>2.010684227397206E-2</c:v>
                </c:pt>
                <c:pt idx="7930">
                  <c:v>2.0628275606970871E-2</c:v>
                </c:pt>
                <c:pt idx="7931">
                  <c:v>2.0800992272971254E-2</c:v>
                </c:pt>
                <c:pt idx="7932">
                  <c:v>2.094595893997251E-2</c:v>
                </c:pt>
                <c:pt idx="7933">
                  <c:v>2.061457560697242E-2</c:v>
                </c:pt>
                <c:pt idx="7934">
                  <c:v>2.0727475606971947E-2</c:v>
                </c:pt>
                <c:pt idx="7935">
                  <c:v>2.0915342273971828E-2</c:v>
                </c:pt>
                <c:pt idx="7936">
                  <c:v>2.0668125606972933E-2</c:v>
                </c:pt>
                <c:pt idx="7937">
                  <c:v>2.0350592273973046E-2</c:v>
                </c:pt>
                <c:pt idx="7938">
                  <c:v>2.0462775606971274E-2</c:v>
                </c:pt>
                <c:pt idx="7939">
                  <c:v>2.0303925606973007E-2</c:v>
                </c:pt>
                <c:pt idx="7940">
                  <c:v>2.0161825606973306E-2</c:v>
                </c:pt>
                <c:pt idx="7941">
                  <c:v>2.057135894097193E-2</c:v>
                </c:pt>
                <c:pt idx="7942">
                  <c:v>2.0278692272972944E-2</c:v>
                </c:pt>
                <c:pt idx="7943">
                  <c:v>2.0238342273972233E-2</c:v>
                </c:pt>
                <c:pt idx="7944">
                  <c:v>2.0611425606972912E-2</c:v>
                </c:pt>
                <c:pt idx="7945">
                  <c:v>2.0697225606971938E-2</c:v>
                </c:pt>
                <c:pt idx="7946">
                  <c:v>2.1116442272971693E-2</c:v>
                </c:pt>
                <c:pt idx="7947">
                  <c:v>2.085894227397176E-2</c:v>
                </c:pt>
                <c:pt idx="7948">
                  <c:v>2.132859227397297E-2</c:v>
                </c:pt>
                <c:pt idx="7949">
                  <c:v>2.1202175606971775E-2</c:v>
                </c:pt>
                <c:pt idx="7950">
                  <c:v>2.04993422739723E-2</c:v>
                </c:pt>
                <c:pt idx="7951">
                  <c:v>2.0641325606972384E-2</c:v>
                </c:pt>
                <c:pt idx="7952">
                  <c:v>2.0986475606971734E-2</c:v>
                </c:pt>
                <c:pt idx="7953">
                  <c:v>2.097855893997156E-2</c:v>
                </c:pt>
                <c:pt idx="7954">
                  <c:v>2.0669392273971778E-2</c:v>
                </c:pt>
                <c:pt idx="7955">
                  <c:v>2.0973442272972133E-2</c:v>
                </c:pt>
                <c:pt idx="7956">
                  <c:v>2.0851042273971811E-2</c:v>
                </c:pt>
                <c:pt idx="7957">
                  <c:v>2.120982560697058E-2</c:v>
                </c:pt>
                <c:pt idx="7958">
                  <c:v>2.0595558940970517E-2</c:v>
                </c:pt>
                <c:pt idx="7959">
                  <c:v>2.01634422729726E-2</c:v>
                </c:pt>
                <c:pt idx="7960">
                  <c:v>2.0512158939971027E-2</c:v>
                </c:pt>
                <c:pt idx="7961">
                  <c:v>2.0841092273972774E-2</c:v>
                </c:pt>
                <c:pt idx="7962">
                  <c:v>2.0640475606971333E-2</c:v>
                </c:pt>
                <c:pt idx="7963">
                  <c:v>2.0582808940970733E-2</c:v>
                </c:pt>
                <c:pt idx="7964">
                  <c:v>2.070370893997129E-2</c:v>
                </c:pt>
                <c:pt idx="7965">
                  <c:v>2.0649025606971773E-2</c:v>
                </c:pt>
                <c:pt idx="7966">
                  <c:v>2.1172808939971401E-2</c:v>
                </c:pt>
                <c:pt idx="7967">
                  <c:v>2.1077058939971562E-2</c:v>
                </c:pt>
                <c:pt idx="7968">
                  <c:v>2.0897175606972664E-2</c:v>
                </c:pt>
                <c:pt idx="7969">
                  <c:v>2.1397975606971965E-2</c:v>
                </c:pt>
                <c:pt idx="7970">
                  <c:v>2.1059175606972215E-2</c:v>
                </c:pt>
                <c:pt idx="7971">
                  <c:v>2.0289892273972467E-2</c:v>
                </c:pt>
                <c:pt idx="7972">
                  <c:v>2.0591942273970855E-2</c:v>
                </c:pt>
                <c:pt idx="7973">
                  <c:v>2.0535258939972746E-2</c:v>
                </c:pt>
                <c:pt idx="7974">
                  <c:v>2.0643675606971425E-2</c:v>
                </c:pt>
                <c:pt idx="7975">
                  <c:v>2.0470192273972711E-2</c:v>
                </c:pt>
                <c:pt idx="7976">
                  <c:v>2.103900894097286E-2</c:v>
                </c:pt>
                <c:pt idx="7977">
                  <c:v>2.0945275606973436E-2</c:v>
                </c:pt>
                <c:pt idx="7978">
                  <c:v>2.0755125606971771E-2</c:v>
                </c:pt>
                <c:pt idx="7979">
                  <c:v>2.030570894097259E-2</c:v>
                </c:pt>
                <c:pt idx="7980">
                  <c:v>2.0722358939970743E-2</c:v>
                </c:pt>
                <c:pt idx="7981">
                  <c:v>2.0881558939971324E-2</c:v>
                </c:pt>
                <c:pt idx="7982">
                  <c:v>2.078150893997275E-2</c:v>
                </c:pt>
                <c:pt idx="7983">
                  <c:v>2.1014108939971334E-2</c:v>
                </c:pt>
                <c:pt idx="7984">
                  <c:v>2.0567775606972628E-2</c:v>
                </c:pt>
                <c:pt idx="7985">
                  <c:v>2.0671258940972305E-2</c:v>
                </c:pt>
                <c:pt idx="7986">
                  <c:v>2.0861225606971769E-2</c:v>
                </c:pt>
                <c:pt idx="7987">
                  <c:v>2.1086625606971478E-2</c:v>
                </c:pt>
                <c:pt idx="7988">
                  <c:v>2.0757008939970657E-2</c:v>
                </c:pt>
                <c:pt idx="7989">
                  <c:v>2.0511642273972154E-2</c:v>
                </c:pt>
                <c:pt idx="7990">
                  <c:v>2.040187560697191E-2</c:v>
                </c:pt>
                <c:pt idx="7991">
                  <c:v>1.9748642273971197E-2</c:v>
                </c:pt>
                <c:pt idx="7992">
                  <c:v>2.0482225606972972E-2</c:v>
                </c:pt>
                <c:pt idx="7993">
                  <c:v>2.0387325606972408E-2</c:v>
                </c:pt>
                <c:pt idx="7994">
                  <c:v>2.0630692273972497E-2</c:v>
                </c:pt>
                <c:pt idx="7995">
                  <c:v>2.084059227397226E-2</c:v>
                </c:pt>
                <c:pt idx="7996">
                  <c:v>2.0745642273971111E-2</c:v>
                </c:pt>
                <c:pt idx="7997">
                  <c:v>2.0732708939970902E-2</c:v>
                </c:pt>
                <c:pt idx="7998">
                  <c:v>2.0147108939971826E-2</c:v>
                </c:pt>
                <c:pt idx="7999">
                  <c:v>2.0399925606970438E-2</c:v>
                </c:pt>
                <c:pt idx="8000">
                  <c:v>2.0695225606971658E-2</c:v>
                </c:pt>
                <c:pt idx="8001">
                  <c:v>2.016337560697188E-2</c:v>
                </c:pt>
                <c:pt idx="8002">
                  <c:v>2.0725942273971822E-2</c:v>
                </c:pt>
                <c:pt idx="8003">
                  <c:v>2.0890608939970502E-2</c:v>
                </c:pt>
                <c:pt idx="8004">
                  <c:v>2.0521308939971374E-2</c:v>
                </c:pt>
                <c:pt idx="8005">
                  <c:v>2.058757560697131E-2</c:v>
                </c:pt>
                <c:pt idx="8006">
                  <c:v>2.0159058939971143E-2</c:v>
                </c:pt>
                <c:pt idx="8007">
                  <c:v>1.9897408939972362E-2</c:v>
                </c:pt>
                <c:pt idx="8008">
                  <c:v>1.9730292272971607E-2</c:v>
                </c:pt>
                <c:pt idx="8009">
                  <c:v>1.9546792272971271E-2</c:v>
                </c:pt>
                <c:pt idx="8010">
                  <c:v>1.9665392273971773E-2</c:v>
                </c:pt>
                <c:pt idx="8011">
                  <c:v>1.9873242273972448E-2</c:v>
                </c:pt>
                <c:pt idx="8012">
                  <c:v>1.9730842272970929E-2</c:v>
                </c:pt>
                <c:pt idx="8013">
                  <c:v>1.9798542272971599E-2</c:v>
                </c:pt>
                <c:pt idx="8014">
                  <c:v>1.9913842273972616E-2</c:v>
                </c:pt>
                <c:pt idx="8015">
                  <c:v>2.1207325606971562E-2</c:v>
                </c:pt>
                <c:pt idx="8016">
                  <c:v>2.1337825606972484E-2</c:v>
                </c:pt>
                <c:pt idx="8017">
                  <c:v>2.1042825606971217E-2</c:v>
                </c:pt>
                <c:pt idx="8018">
                  <c:v>2.105635893997302E-2</c:v>
                </c:pt>
                <c:pt idx="8019">
                  <c:v>2.0708342273972204E-2</c:v>
                </c:pt>
                <c:pt idx="8020">
                  <c:v>2.0402908940971611E-2</c:v>
                </c:pt>
                <c:pt idx="8021">
                  <c:v>2.0812992273971244E-2</c:v>
                </c:pt>
                <c:pt idx="8022">
                  <c:v>2.0581958940971458E-2</c:v>
                </c:pt>
                <c:pt idx="8023">
                  <c:v>2.0362925606971484E-2</c:v>
                </c:pt>
                <c:pt idx="8024">
                  <c:v>2.0336158939973072E-2</c:v>
                </c:pt>
                <c:pt idx="8025">
                  <c:v>2.0857375606972962E-2</c:v>
                </c:pt>
                <c:pt idx="8026">
                  <c:v>2.038807560697229E-2</c:v>
                </c:pt>
                <c:pt idx="8027">
                  <c:v>2.0515642272970848E-2</c:v>
                </c:pt>
                <c:pt idx="8028">
                  <c:v>2.1008575606970649E-2</c:v>
                </c:pt>
                <c:pt idx="8029">
                  <c:v>2.0770675606970525E-2</c:v>
                </c:pt>
                <c:pt idx="8030">
                  <c:v>2.0748025606972288E-2</c:v>
                </c:pt>
                <c:pt idx="8031">
                  <c:v>2.0804942273971318E-2</c:v>
                </c:pt>
                <c:pt idx="8032">
                  <c:v>2.0577758939972025E-2</c:v>
                </c:pt>
                <c:pt idx="8033">
                  <c:v>2.0850208939972671E-2</c:v>
                </c:pt>
                <c:pt idx="8034">
                  <c:v>2.0634392273971326E-2</c:v>
                </c:pt>
                <c:pt idx="8035">
                  <c:v>2.0741808939972441E-2</c:v>
                </c:pt>
                <c:pt idx="8036">
                  <c:v>2.0513608939971985E-2</c:v>
                </c:pt>
                <c:pt idx="8037">
                  <c:v>2.083552560697164E-2</c:v>
                </c:pt>
                <c:pt idx="8038">
                  <c:v>2.0645158939970966E-2</c:v>
                </c:pt>
                <c:pt idx="8039">
                  <c:v>2.0768575606972629E-2</c:v>
                </c:pt>
                <c:pt idx="8040">
                  <c:v>2.0562092273971967E-2</c:v>
                </c:pt>
                <c:pt idx="8041">
                  <c:v>2.0483975606972106E-2</c:v>
                </c:pt>
                <c:pt idx="8042">
                  <c:v>2.0466208939972287E-2</c:v>
                </c:pt>
                <c:pt idx="8043">
                  <c:v>2.0568308939971726E-2</c:v>
                </c:pt>
                <c:pt idx="8044">
                  <c:v>2.0817575606971485E-2</c:v>
                </c:pt>
                <c:pt idx="8045">
                  <c:v>2.038149227397177E-2</c:v>
                </c:pt>
                <c:pt idx="8046">
                  <c:v>2.0648875606971796E-2</c:v>
                </c:pt>
                <c:pt idx="8047">
                  <c:v>2.0470658940971088E-2</c:v>
                </c:pt>
                <c:pt idx="8048">
                  <c:v>2.043602560697131E-2</c:v>
                </c:pt>
                <c:pt idx="8049">
                  <c:v>2.0891225606972409E-2</c:v>
                </c:pt>
                <c:pt idx="8050">
                  <c:v>2.1099242273971509E-2</c:v>
                </c:pt>
                <c:pt idx="8051">
                  <c:v>2.1189725606970168E-2</c:v>
                </c:pt>
                <c:pt idx="8052">
                  <c:v>2.0581725606972225E-2</c:v>
                </c:pt>
                <c:pt idx="8053">
                  <c:v>2.0286142273971276E-2</c:v>
                </c:pt>
                <c:pt idx="8054">
                  <c:v>2.0581175606971126E-2</c:v>
                </c:pt>
                <c:pt idx="8055">
                  <c:v>2.1323692272972462E-2</c:v>
                </c:pt>
                <c:pt idx="8056">
                  <c:v>2.1123092272971246E-2</c:v>
                </c:pt>
                <c:pt idx="8057">
                  <c:v>2.0688358940971409E-2</c:v>
                </c:pt>
                <c:pt idx="8058">
                  <c:v>2.099822560697049E-2</c:v>
                </c:pt>
                <c:pt idx="8059">
                  <c:v>2.0960125606972892E-2</c:v>
                </c:pt>
                <c:pt idx="8060">
                  <c:v>2.1171458939971612E-2</c:v>
                </c:pt>
                <c:pt idx="8061">
                  <c:v>2.1085558939971417E-2</c:v>
                </c:pt>
                <c:pt idx="8062">
                  <c:v>2.107882560697092E-2</c:v>
                </c:pt>
                <c:pt idx="8063">
                  <c:v>2.1324375606971625E-2</c:v>
                </c:pt>
                <c:pt idx="8064">
                  <c:v>2.1296942272970722E-2</c:v>
                </c:pt>
                <c:pt idx="8065">
                  <c:v>2.1007392273971061E-2</c:v>
                </c:pt>
                <c:pt idx="8066">
                  <c:v>2.0889025606973345E-2</c:v>
                </c:pt>
                <c:pt idx="8067">
                  <c:v>2.0602525606970158E-2</c:v>
                </c:pt>
                <c:pt idx="8068">
                  <c:v>2.07588256069706E-2</c:v>
                </c:pt>
                <c:pt idx="8069">
                  <c:v>2.1014975606972609E-2</c:v>
                </c:pt>
                <c:pt idx="8070">
                  <c:v>2.0699042272971792E-2</c:v>
                </c:pt>
                <c:pt idx="8071">
                  <c:v>2.1358658939970777E-2</c:v>
                </c:pt>
                <c:pt idx="8072">
                  <c:v>2.0917075606972514E-2</c:v>
                </c:pt>
                <c:pt idx="8073">
                  <c:v>2.083794227397149E-2</c:v>
                </c:pt>
                <c:pt idx="8074">
                  <c:v>2.1258908939972156E-2</c:v>
                </c:pt>
                <c:pt idx="8075">
                  <c:v>2.1169058940972076E-2</c:v>
                </c:pt>
                <c:pt idx="8076">
                  <c:v>2.1203275606972195E-2</c:v>
                </c:pt>
                <c:pt idx="8077">
                  <c:v>2.1303875606971868E-2</c:v>
                </c:pt>
                <c:pt idx="8078">
                  <c:v>2.104844227297107E-2</c:v>
                </c:pt>
                <c:pt idx="8079">
                  <c:v>2.1404408940972598E-2</c:v>
                </c:pt>
                <c:pt idx="8080">
                  <c:v>2.1171442273971476E-2</c:v>
                </c:pt>
                <c:pt idx="8081">
                  <c:v>2.1036792273971795E-2</c:v>
                </c:pt>
                <c:pt idx="8082">
                  <c:v>2.1161708939973135E-2</c:v>
                </c:pt>
                <c:pt idx="8083">
                  <c:v>2.1324908939972499E-2</c:v>
                </c:pt>
                <c:pt idx="8084">
                  <c:v>2.1575692272972159E-2</c:v>
                </c:pt>
                <c:pt idx="8085">
                  <c:v>2.1152608939973373E-2</c:v>
                </c:pt>
                <c:pt idx="8086">
                  <c:v>2.1320508939972595E-2</c:v>
                </c:pt>
                <c:pt idx="8087">
                  <c:v>2.0712125606971978E-2</c:v>
                </c:pt>
                <c:pt idx="8088">
                  <c:v>2.1204108940971335E-2</c:v>
                </c:pt>
                <c:pt idx="8089">
                  <c:v>2.1167575606970669E-2</c:v>
                </c:pt>
                <c:pt idx="8090">
                  <c:v>2.0955292273971506E-2</c:v>
                </c:pt>
                <c:pt idx="8091">
                  <c:v>2.100764227397043E-2</c:v>
                </c:pt>
                <c:pt idx="8092">
                  <c:v>2.0764558939971846E-2</c:v>
                </c:pt>
                <c:pt idx="8093">
                  <c:v>2.0817875606971438E-2</c:v>
                </c:pt>
                <c:pt idx="8094">
                  <c:v>2.0684542273972963E-2</c:v>
                </c:pt>
                <c:pt idx="8095">
                  <c:v>2.1111325606970578E-2</c:v>
                </c:pt>
                <c:pt idx="8096">
                  <c:v>2.1548242273971209E-2</c:v>
                </c:pt>
                <c:pt idx="8097">
                  <c:v>2.0295475606970183E-2</c:v>
                </c:pt>
                <c:pt idx="8098">
                  <c:v>2.0809942273971128E-2</c:v>
                </c:pt>
                <c:pt idx="8099">
                  <c:v>2.1137858939971534E-2</c:v>
                </c:pt>
                <c:pt idx="8100">
                  <c:v>2.0686425606971849E-2</c:v>
                </c:pt>
                <c:pt idx="8101">
                  <c:v>2.098049227397112E-2</c:v>
                </c:pt>
                <c:pt idx="8102">
                  <c:v>2.0914475606972328E-2</c:v>
                </c:pt>
                <c:pt idx="8103">
                  <c:v>2.0918558940972144E-2</c:v>
                </c:pt>
                <c:pt idx="8104">
                  <c:v>2.101755894097266E-2</c:v>
                </c:pt>
                <c:pt idx="8105">
                  <c:v>2.1419875606972096E-2</c:v>
                </c:pt>
                <c:pt idx="8106">
                  <c:v>2.0779675606970895E-2</c:v>
                </c:pt>
                <c:pt idx="8107">
                  <c:v>2.0669792273971123E-2</c:v>
                </c:pt>
                <c:pt idx="8108">
                  <c:v>2.0575092273972896E-2</c:v>
                </c:pt>
                <c:pt idx="8109">
                  <c:v>2.0522942273972757E-2</c:v>
                </c:pt>
                <c:pt idx="8110">
                  <c:v>2.0919842273972901E-2</c:v>
                </c:pt>
                <c:pt idx="8111">
                  <c:v>2.0417125606972487E-2</c:v>
                </c:pt>
                <c:pt idx="8112">
                  <c:v>2.0589808939972511E-2</c:v>
                </c:pt>
                <c:pt idx="8113">
                  <c:v>2.067239227297122E-2</c:v>
                </c:pt>
                <c:pt idx="8114">
                  <c:v>2.0722525606972721E-2</c:v>
                </c:pt>
                <c:pt idx="8115">
                  <c:v>2.037097560697141E-2</c:v>
                </c:pt>
                <c:pt idx="8116">
                  <c:v>2.1037558939971814E-2</c:v>
                </c:pt>
                <c:pt idx="8117">
                  <c:v>2.0692558940972529E-2</c:v>
                </c:pt>
                <c:pt idx="8118">
                  <c:v>2.1122658940971629E-2</c:v>
                </c:pt>
                <c:pt idx="8119">
                  <c:v>2.0939075606972037E-2</c:v>
                </c:pt>
                <c:pt idx="8120">
                  <c:v>2.0851058940972035E-2</c:v>
                </c:pt>
                <c:pt idx="8121">
                  <c:v>2.0756858940972546E-2</c:v>
                </c:pt>
                <c:pt idx="8122">
                  <c:v>2.0844692272970346E-2</c:v>
                </c:pt>
                <c:pt idx="8123">
                  <c:v>2.1059292273971832E-2</c:v>
                </c:pt>
                <c:pt idx="8124">
                  <c:v>2.0569325606971202E-2</c:v>
                </c:pt>
                <c:pt idx="8125">
                  <c:v>2.131917560697303E-2</c:v>
                </c:pt>
                <c:pt idx="8126">
                  <c:v>2.0908392273972322E-2</c:v>
                </c:pt>
                <c:pt idx="8127">
                  <c:v>2.1051925606972756E-2</c:v>
                </c:pt>
                <c:pt idx="8128">
                  <c:v>2.1216375606972517E-2</c:v>
                </c:pt>
                <c:pt idx="8129">
                  <c:v>2.1111358940972803E-2</c:v>
                </c:pt>
                <c:pt idx="8130">
                  <c:v>2.1090325606972084E-2</c:v>
                </c:pt>
                <c:pt idx="8131">
                  <c:v>2.0854742272972328E-2</c:v>
                </c:pt>
                <c:pt idx="8132">
                  <c:v>2.0996108940972459E-2</c:v>
                </c:pt>
                <c:pt idx="8133">
                  <c:v>2.1047442272971818E-2</c:v>
                </c:pt>
                <c:pt idx="8134">
                  <c:v>2.112130894097184E-2</c:v>
                </c:pt>
                <c:pt idx="8135">
                  <c:v>2.081192560697296E-2</c:v>
                </c:pt>
                <c:pt idx="8136">
                  <c:v>2.0840942273971021E-2</c:v>
                </c:pt>
                <c:pt idx="8137">
                  <c:v>2.1110192273971574E-2</c:v>
                </c:pt>
                <c:pt idx="8138">
                  <c:v>2.1160908939970892E-2</c:v>
                </c:pt>
                <c:pt idx="8139">
                  <c:v>2.1268475606972072E-2</c:v>
                </c:pt>
                <c:pt idx="8140">
                  <c:v>2.0487608939971903E-2</c:v>
                </c:pt>
                <c:pt idx="8141">
                  <c:v>2.1010958940971915E-2</c:v>
                </c:pt>
                <c:pt idx="8142">
                  <c:v>2.1472325606972188E-2</c:v>
                </c:pt>
                <c:pt idx="8143">
                  <c:v>2.1227425606971974E-2</c:v>
                </c:pt>
                <c:pt idx="8144">
                  <c:v>2.1479208939970885E-2</c:v>
                </c:pt>
                <c:pt idx="8145">
                  <c:v>2.1318058939972385E-2</c:v>
                </c:pt>
                <c:pt idx="8146">
                  <c:v>2.130794227397146E-2</c:v>
                </c:pt>
                <c:pt idx="8147">
                  <c:v>2.1418442273971362E-2</c:v>
                </c:pt>
                <c:pt idx="8148">
                  <c:v>2.1437792273971891E-2</c:v>
                </c:pt>
                <c:pt idx="8149">
                  <c:v>2.0903625606971656E-2</c:v>
                </c:pt>
                <c:pt idx="8150">
                  <c:v>2.124534227297168E-2</c:v>
                </c:pt>
                <c:pt idx="8151">
                  <c:v>2.1465025606972145E-2</c:v>
                </c:pt>
                <c:pt idx="8152">
                  <c:v>2.0919992273971101E-2</c:v>
                </c:pt>
                <c:pt idx="8153">
                  <c:v>2.1016792273972552E-2</c:v>
                </c:pt>
                <c:pt idx="8154">
                  <c:v>2.1325308940971933E-2</c:v>
                </c:pt>
                <c:pt idx="8155">
                  <c:v>2.1466292273972766E-2</c:v>
                </c:pt>
                <c:pt idx="8156">
                  <c:v>2.0829742273971587E-2</c:v>
                </c:pt>
                <c:pt idx="8157">
                  <c:v>2.1360492272970856E-2</c:v>
                </c:pt>
                <c:pt idx="8158">
                  <c:v>2.1182892272971966E-2</c:v>
                </c:pt>
                <c:pt idx="8159">
                  <c:v>2.0907108939971476E-2</c:v>
                </c:pt>
                <c:pt idx="8160">
                  <c:v>2.0698158939970381E-2</c:v>
                </c:pt>
                <c:pt idx="8161">
                  <c:v>2.1049125606972009E-2</c:v>
                </c:pt>
                <c:pt idx="8162">
                  <c:v>2.091442560697352E-2</c:v>
                </c:pt>
                <c:pt idx="8163">
                  <c:v>2.093910893997062E-2</c:v>
                </c:pt>
                <c:pt idx="8164">
                  <c:v>2.0904042273973002E-2</c:v>
                </c:pt>
                <c:pt idx="8165">
                  <c:v>2.0809775606970927E-2</c:v>
                </c:pt>
                <c:pt idx="8166">
                  <c:v>2.0546092273971507E-2</c:v>
                </c:pt>
                <c:pt idx="8167">
                  <c:v>2.1424675606971345E-2</c:v>
                </c:pt>
                <c:pt idx="8168">
                  <c:v>2.1455658939971013E-2</c:v>
                </c:pt>
                <c:pt idx="8169">
                  <c:v>2.1238158940971343E-2</c:v>
                </c:pt>
                <c:pt idx="8170">
                  <c:v>2.0921008940970577E-2</c:v>
                </c:pt>
                <c:pt idx="8171">
                  <c:v>2.119012560697129E-2</c:v>
                </c:pt>
                <c:pt idx="8172">
                  <c:v>2.1131242272970564E-2</c:v>
                </c:pt>
                <c:pt idx="8173">
                  <c:v>2.1306725606971423E-2</c:v>
                </c:pt>
                <c:pt idx="8174">
                  <c:v>2.1000275606971354E-2</c:v>
                </c:pt>
                <c:pt idx="8175">
                  <c:v>2.16995756069722E-2</c:v>
                </c:pt>
                <c:pt idx="8176">
                  <c:v>2.0814242273971641E-2</c:v>
                </c:pt>
                <c:pt idx="8177">
                  <c:v>2.1250492272971468E-2</c:v>
                </c:pt>
                <c:pt idx="8178">
                  <c:v>2.0761642272971483E-2</c:v>
                </c:pt>
                <c:pt idx="8179">
                  <c:v>2.0838442272971915E-2</c:v>
                </c:pt>
                <c:pt idx="8180">
                  <c:v>2.0810342272972161E-2</c:v>
                </c:pt>
                <c:pt idx="8181">
                  <c:v>2.0589325606972221E-2</c:v>
                </c:pt>
                <c:pt idx="8182">
                  <c:v>2.0943225606970796E-2</c:v>
                </c:pt>
                <c:pt idx="8183">
                  <c:v>2.0767442273971849E-2</c:v>
                </c:pt>
                <c:pt idx="8184">
                  <c:v>2.0788025606970774E-2</c:v>
                </c:pt>
                <c:pt idx="8185">
                  <c:v>2.1380825606970501E-2</c:v>
                </c:pt>
                <c:pt idx="8186">
                  <c:v>2.0530758939971673E-2</c:v>
                </c:pt>
                <c:pt idx="8187">
                  <c:v>2.0723992273972126E-2</c:v>
                </c:pt>
                <c:pt idx="8188">
                  <c:v>2.1062758939971428E-2</c:v>
                </c:pt>
                <c:pt idx="8189">
                  <c:v>2.0916325606972631E-2</c:v>
                </c:pt>
                <c:pt idx="8190">
                  <c:v>2.091002560697184E-2</c:v>
                </c:pt>
                <c:pt idx="8191">
                  <c:v>2.028384227397282E-2</c:v>
                </c:pt>
                <c:pt idx="8192">
                  <c:v>2.0909958939971031E-2</c:v>
                </c:pt>
                <c:pt idx="8193">
                  <c:v>2.1080125606971901E-2</c:v>
                </c:pt>
                <c:pt idx="8194">
                  <c:v>2.1173958939970629E-2</c:v>
                </c:pt>
                <c:pt idx="8195">
                  <c:v>2.1068458940972402E-2</c:v>
                </c:pt>
                <c:pt idx="8196">
                  <c:v>2.0840525606971451E-2</c:v>
                </c:pt>
                <c:pt idx="8197">
                  <c:v>2.0484492272970979E-2</c:v>
                </c:pt>
                <c:pt idx="8198">
                  <c:v>2.0948075606972406E-2</c:v>
                </c:pt>
                <c:pt idx="8199">
                  <c:v>2.0812858939973179E-2</c:v>
                </c:pt>
                <c:pt idx="8200">
                  <c:v>2.0507408940972451E-2</c:v>
                </c:pt>
                <c:pt idx="8201">
                  <c:v>2.0744442273973075E-2</c:v>
                </c:pt>
                <c:pt idx="8202">
                  <c:v>2.060405893997206E-2</c:v>
                </c:pt>
                <c:pt idx="8203">
                  <c:v>2.0501292273971995E-2</c:v>
                </c:pt>
                <c:pt idx="8204">
                  <c:v>2.096362560697116E-2</c:v>
                </c:pt>
                <c:pt idx="8205">
                  <c:v>2.0709758939972712E-2</c:v>
                </c:pt>
                <c:pt idx="8206">
                  <c:v>2.105060893997155E-2</c:v>
                </c:pt>
                <c:pt idx="8207">
                  <c:v>2.080972560697212E-2</c:v>
                </c:pt>
                <c:pt idx="8208">
                  <c:v>2.0334225606971824E-2</c:v>
                </c:pt>
                <c:pt idx="8209">
                  <c:v>2.0621358940971814E-2</c:v>
                </c:pt>
                <c:pt idx="8210">
                  <c:v>2.0179292273971396E-2</c:v>
                </c:pt>
                <c:pt idx="8211">
                  <c:v>2.0370825606971434E-2</c:v>
                </c:pt>
                <c:pt idx="8212">
                  <c:v>2.0281625606971755E-2</c:v>
                </c:pt>
                <c:pt idx="8213">
                  <c:v>2.012105894097125E-2</c:v>
                </c:pt>
                <c:pt idx="8214">
                  <c:v>2.044022560697243E-2</c:v>
                </c:pt>
                <c:pt idx="8215">
                  <c:v>2.0309725606971508E-2</c:v>
                </c:pt>
                <c:pt idx="8216">
                  <c:v>2.0178708940971714E-2</c:v>
                </c:pt>
                <c:pt idx="8217">
                  <c:v>2.079872560697147E-2</c:v>
                </c:pt>
                <c:pt idx="8218">
                  <c:v>2.0230142273970554E-2</c:v>
                </c:pt>
                <c:pt idx="8219">
                  <c:v>2.0519358940971767E-2</c:v>
                </c:pt>
                <c:pt idx="8220">
                  <c:v>2.0573108939972752E-2</c:v>
                </c:pt>
                <c:pt idx="8221">
                  <c:v>2.0507025606971464E-2</c:v>
                </c:pt>
                <c:pt idx="8222">
                  <c:v>2.0557858939972175E-2</c:v>
                </c:pt>
                <c:pt idx="8223">
                  <c:v>2.0842575606972315E-2</c:v>
                </c:pt>
                <c:pt idx="8224">
                  <c:v>2.0850792273972442E-2</c:v>
                </c:pt>
                <c:pt idx="8225">
                  <c:v>2.085942560697205E-2</c:v>
                </c:pt>
                <c:pt idx="8226">
                  <c:v>2.0223708940971787E-2</c:v>
                </c:pt>
                <c:pt idx="8227">
                  <c:v>2.0987958939971275E-2</c:v>
                </c:pt>
                <c:pt idx="8228">
                  <c:v>2.1370208940972614E-2</c:v>
                </c:pt>
                <c:pt idx="8229">
                  <c:v>2.1612275606971633E-2</c:v>
                </c:pt>
                <c:pt idx="8230">
                  <c:v>2.1357258940970493E-2</c:v>
                </c:pt>
                <c:pt idx="8231">
                  <c:v>2.083094227297131E-2</c:v>
                </c:pt>
                <c:pt idx="8232">
                  <c:v>2.1226858939972428E-2</c:v>
                </c:pt>
                <c:pt idx="8233">
                  <c:v>2.0863792272973282E-2</c:v>
                </c:pt>
                <c:pt idx="8234">
                  <c:v>2.0933075606971198E-2</c:v>
                </c:pt>
                <c:pt idx="8235">
                  <c:v>2.1133492273972078E-2</c:v>
                </c:pt>
                <c:pt idx="8236">
                  <c:v>2.0917925606971789E-2</c:v>
                </c:pt>
                <c:pt idx="8237">
                  <c:v>2.1485108940972421E-2</c:v>
                </c:pt>
                <c:pt idx="8238">
                  <c:v>2.1360092273973376E-2</c:v>
                </c:pt>
                <c:pt idx="8239">
                  <c:v>2.072405893997107E-2</c:v>
                </c:pt>
                <c:pt idx="8240">
                  <c:v>2.0863642272971529E-2</c:v>
                </c:pt>
                <c:pt idx="8241">
                  <c:v>2.0909058940973037E-2</c:v>
                </c:pt>
                <c:pt idx="8242">
                  <c:v>2.1480792273971684E-2</c:v>
                </c:pt>
                <c:pt idx="8243">
                  <c:v>2.1819692273972603E-2</c:v>
                </c:pt>
                <c:pt idx="8244">
                  <c:v>2.131342560697156E-2</c:v>
                </c:pt>
                <c:pt idx="8245">
                  <c:v>2.1116025606972212E-2</c:v>
                </c:pt>
                <c:pt idx="8246">
                  <c:v>2.1338925606972904E-2</c:v>
                </c:pt>
                <c:pt idx="8247">
                  <c:v>2.1609008940970821E-2</c:v>
                </c:pt>
                <c:pt idx="8248">
                  <c:v>2.0946942273973403E-2</c:v>
                </c:pt>
                <c:pt idx="8249">
                  <c:v>2.1218758939971917E-2</c:v>
                </c:pt>
                <c:pt idx="8250">
                  <c:v>2.0921242273971498E-2</c:v>
                </c:pt>
                <c:pt idx="8251">
                  <c:v>2.1223675606970784E-2</c:v>
                </c:pt>
                <c:pt idx="8252">
                  <c:v>2.0577508940970969E-2</c:v>
                </c:pt>
                <c:pt idx="8253">
                  <c:v>2.0892142273970717E-2</c:v>
                </c:pt>
                <c:pt idx="8254">
                  <c:v>2.1086708940972511E-2</c:v>
                </c:pt>
                <c:pt idx="8255">
                  <c:v>2.1950042272971683E-2</c:v>
                </c:pt>
                <c:pt idx="8256">
                  <c:v>2.2180208939972058E-2</c:v>
                </c:pt>
                <c:pt idx="8257">
                  <c:v>2.2289475606971788E-2</c:v>
                </c:pt>
                <c:pt idx="8258">
                  <c:v>2.1671758939972176E-2</c:v>
                </c:pt>
                <c:pt idx="8259">
                  <c:v>2.1264258939970727E-2</c:v>
                </c:pt>
                <c:pt idx="8260">
                  <c:v>2.1271958939971893E-2</c:v>
                </c:pt>
                <c:pt idx="8261">
                  <c:v>2.120450894097068E-2</c:v>
                </c:pt>
                <c:pt idx="8262">
                  <c:v>2.0709425606970623E-2</c:v>
                </c:pt>
                <c:pt idx="8263">
                  <c:v>2.1193958940971737E-2</c:v>
                </c:pt>
                <c:pt idx="8264">
                  <c:v>2.1352775606973108E-2</c:v>
                </c:pt>
                <c:pt idx="8265">
                  <c:v>2.1355908940970704E-2</c:v>
                </c:pt>
                <c:pt idx="8266">
                  <c:v>2.1105608939973021E-2</c:v>
                </c:pt>
                <c:pt idx="8267">
                  <c:v>2.1141992272971845E-2</c:v>
                </c:pt>
                <c:pt idx="8268">
                  <c:v>2.1365008939972154E-2</c:v>
                </c:pt>
                <c:pt idx="8269">
                  <c:v>2.1468025606971676E-2</c:v>
                </c:pt>
                <c:pt idx="8270">
                  <c:v>2.1279675606971506E-2</c:v>
                </c:pt>
                <c:pt idx="8271">
                  <c:v>2.1601542273970577E-2</c:v>
                </c:pt>
                <c:pt idx="8272">
                  <c:v>2.1203858940971966E-2</c:v>
                </c:pt>
                <c:pt idx="8273">
                  <c:v>2.0973858939971703E-2</c:v>
                </c:pt>
                <c:pt idx="8274">
                  <c:v>2.0997908940970401E-2</c:v>
                </c:pt>
                <c:pt idx="8275">
                  <c:v>2.1334325606972439E-2</c:v>
                </c:pt>
                <c:pt idx="8276">
                  <c:v>2.0886175606972014E-2</c:v>
                </c:pt>
                <c:pt idx="8277">
                  <c:v>2.0755225606971163E-2</c:v>
                </c:pt>
                <c:pt idx="8278">
                  <c:v>2.092247560697167E-2</c:v>
                </c:pt>
                <c:pt idx="8279">
                  <c:v>2.0715842273972808E-2</c:v>
                </c:pt>
                <c:pt idx="8280">
                  <c:v>2.1602958939971086E-2</c:v>
                </c:pt>
                <c:pt idx="8281">
                  <c:v>2.0950942273972185E-2</c:v>
                </c:pt>
                <c:pt idx="8282">
                  <c:v>2.0859225606971489E-2</c:v>
                </c:pt>
                <c:pt idx="8283">
                  <c:v>2.1149725606971682E-2</c:v>
                </c:pt>
                <c:pt idx="8284">
                  <c:v>2.0714742272970522E-2</c:v>
                </c:pt>
                <c:pt idx="8285">
                  <c:v>2.142159227397087E-2</c:v>
                </c:pt>
                <c:pt idx="8286">
                  <c:v>2.1586008939971958E-2</c:v>
                </c:pt>
                <c:pt idx="8287">
                  <c:v>2.1611892272970647E-2</c:v>
                </c:pt>
                <c:pt idx="8288">
                  <c:v>2.1246525606971357E-2</c:v>
                </c:pt>
                <c:pt idx="8289">
                  <c:v>2.1704358939973002E-2</c:v>
                </c:pt>
                <c:pt idx="8290">
                  <c:v>2.2897792272971597E-2</c:v>
                </c:pt>
                <c:pt idx="8291">
                  <c:v>2.2456542273971959E-2</c:v>
                </c:pt>
                <c:pt idx="8292">
                  <c:v>2.2560142273971164E-2</c:v>
                </c:pt>
                <c:pt idx="8293">
                  <c:v>2.2120925606972076E-2</c:v>
                </c:pt>
                <c:pt idx="8294">
                  <c:v>2.2809625606971619E-2</c:v>
                </c:pt>
                <c:pt idx="8295">
                  <c:v>2.2377558940970911E-2</c:v>
                </c:pt>
                <c:pt idx="8296">
                  <c:v>2.1950492273971701E-2</c:v>
                </c:pt>
                <c:pt idx="8297">
                  <c:v>2.2273958939971618E-2</c:v>
                </c:pt>
                <c:pt idx="8298">
                  <c:v>2.2240875606970502E-2</c:v>
                </c:pt>
                <c:pt idx="8299">
                  <c:v>2.2692608939971916E-2</c:v>
                </c:pt>
                <c:pt idx="8300">
                  <c:v>2.2641925606971182E-2</c:v>
                </c:pt>
                <c:pt idx="8301">
                  <c:v>2.2635558940971447E-2</c:v>
                </c:pt>
                <c:pt idx="8302">
                  <c:v>2.1630942272971222E-2</c:v>
                </c:pt>
                <c:pt idx="8303">
                  <c:v>2.1555558940973253E-2</c:v>
                </c:pt>
                <c:pt idx="8304">
                  <c:v>2.1415158939972014E-2</c:v>
                </c:pt>
                <c:pt idx="8305">
                  <c:v>2.1470408939972853E-2</c:v>
                </c:pt>
                <c:pt idx="8306">
                  <c:v>2.1139492273972917E-2</c:v>
                </c:pt>
                <c:pt idx="8307">
                  <c:v>2.1724792273972039E-2</c:v>
                </c:pt>
                <c:pt idx="8308">
                  <c:v>2.0884692273972473E-2</c:v>
                </c:pt>
                <c:pt idx="8309">
                  <c:v>2.0887192272971401E-2</c:v>
                </c:pt>
                <c:pt idx="8310">
                  <c:v>2.1311042272970294E-2</c:v>
                </c:pt>
                <c:pt idx="8311">
                  <c:v>2.139447560697192E-2</c:v>
                </c:pt>
                <c:pt idx="8312">
                  <c:v>2.1117142273972857E-2</c:v>
                </c:pt>
                <c:pt idx="8313">
                  <c:v>2.1593158939972025E-2</c:v>
                </c:pt>
                <c:pt idx="8314">
                  <c:v>2.1087475606970753E-2</c:v>
                </c:pt>
                <c:pt idx="8315">
                  <c:v>2.1436942272972527E-2</c:v>
                </c:pt>
                <c:pt idx="8316">
                  <c:v>2.1145258940971058E-2</c:v>
                </c:pt>
                <c:pt idx="8317">
                  <c:v>2.147132560697116E-2</c:v>
                </c:pt>
                <c:pt idx="8318">
                  <c:v>2.09647922729723E-2</c:v>
                </c:pt>
                <c:pt idx="8319">
                  <c:v>2.1096925606972829E-2</c:v>
                </c:pt>
                <c:pt idx="8320">
                  <c:v>2.1267492273971268E-2</c:v>
                </c:pt>
                <c:pt idx="8321">
                  <c:v>2.1139908939972397E-2</c:v>
                </c:pt>
                <c:pt idx="8322">
                  <c:v>2.130559227297233E-2</c:v>
                </c:pt>
                <c:pt idx="8323">
                  <c:v>2.1064342273972227E-2</c:v>
                </c:pt>
                <c:pt idx="8324">
                  <c:v>2.1072458939972873E-2</c:v>
                </c:pt>
                <c:pt idx="8325">
                  <c:v>2.1880108939971589E-2</c:v>
                </c:pt>
                <c:pt idx="8326">
                  <c:v>2.1247375606970632E-2</c:v>
                </c:pt>
                <c:pt idx="8327">
                  <c:v>2.1564808939971127E-2</c:v>
                </c:pt>
                <c:pt idx="8328">
                  <c:v>2.1928142273971642E-2</c:v>
                </c:pt>
                <c:pt idx="8329">
                  <c:v>2.2213542272970767E-2</c:v>
                </c:pt>
                <c:pt idx="8330">
                  <c:v>2.2148608940972349E-2</c:v>
                </c:pt>
                <c:pt idx="8331">
                  <c:v>2.2444108939970488E-2</c:v>
                </c:pt>
                <c:pt idx="8332">
                  <c:v>2.1918325606972357E-2</c:v>
                </c:pt>
                <c:pt idx="8333">
                  <c:v>2.2281942273972601E-2</c:v>
                </c:pt>
                <c:pt idx="8334">
                  <c:v>2.2272858939971198E-2</c:v>
                </c:pt>
                <c:pt idx="8335">
                  <c:v>2.1751025606971265E-2</c:v>
                </c:pt>
                <c:pt idx="8336">
                  <c:v>2.1800175606971874E-2</c:v>
                </c:pt>
                <c:pt idx="8337">
                  <c:v>2.2047692273972498E-2</c:v>
                </c:pt>
                <c:pt idx="8338">
                  <c:v>2.2286008939972103E-2</c:v>
                </c:pt>
                <c:pt idx="8339">
                  <c:v>2.1791658940971882E-2</c:v>
                </c:pt>
                <c:pt idx="8340">
                  <c:v>2.14788422729719E-2</c:v>
                </c:pt>
                <c:pt idx="8341">
                  <c:v>2.167899227297141E-2</c:v>
                </c:pt>
                <c:pt idx="8342">
                  <c:v>2.1624325606972118E-2</c:v>
                </c:pt>
                <c:pt idx="8343">
                  <c:v>2.1164275606971185E-2</c:v>
                </c:pt>
                <c:pt idx="8344">
                  <c:v>2.1549375606971989E-2</c:v>
                </c:pt>
                <c:pt idx="8345">
                  <c:v>2.1217742272970665E-2</c:v>
                </c:pt>
                <c:pt idx="8346">
                  <c:v>2.0577158939972119E-2</c:v>
                </c:pt>
                <c:pt idx="8347">
                  <c:v>2.0980358939971279E-2</c:v>
                </c:pt>
                <c:pt idx="8348">
                  <c:v>2.0875092273970421E-2</c:v>
                </c:pt>
                <c:pt idx="8349">
                  <c:v>2.1512492272970786E-2</c:v>
                </c:pt>
                <c:pt idx="8350">
                  <c:v>2.1367825606971348E-2</c:v>
                </c:pt>
                <c:pt idx="8351">
                  <c:v>2.1390125606970824E-2</c:v>
                </c:pt>
                <c:pt idx="8352">
                  <c:v>2.1538475606972508E-2</c:v>
                </c:pt>
                <c:pt idx="8353">
                  <c:v>2.115117560697264E-2</c:v>
                </c:pt>
                <c:pt idx="8354">
                  <c:v>2.1468758940971423E-2</c:v>
                </c:pt>
                <c:pt idx="8355">
                  <c:v>2.1079158939971233E-2</c:v>
                </c:pt>
                <c:pt idx="8356">
                  <c:v>2.1202708940970962E-2</c:v>
                </c:pt>
                <c:pt idx="8357">
                  <c:v>2.152544227397122E-2</c:v>
                </c:pt>
                <c:pt idx="8358">
                  <c:v>2.1378142273972923E-2</c:v>
                </c:pt>
                <c:pt idx="8359">
                  <c:v>2.118580893997233E-2</c:v>
                </c:pt>
                <c:pt idx="8360">
                  <c:v>2.13260922739704E-2</c:v>
                </c:pt>
                <c:pt idx="8361">
                  <c:v>2.1065292272972581E-2</c:v>
                </c:pt>
                <c:pt idx="8362">
                  <c:v>2.1503025606972127E-2</c:v>
                </c:pt>
                <c:pt idx="8363">
                  <c:v>2.1520742273971362E-2</c:v>
                </c:pt>
                <c:pt idx="8364">
                  <c:v>2.1034308939972914E-2</c:v>
                </c:pt>
                <c:pt idx="8365">
                  <c:v>2.1434358940972655E-2</c:v>
                </c:pt>
                <c:pt idx="8366">
                  <c:v>2.1062425606971115E-2</c:v>
                </c:pt>
                <c:pt idx="8367">
                  <c:v>2.0946108939972487E-2</c:v>
                </c:pt>
                <c:pt idx="8368">
                  <c:v>2.0875858939972215E-2</c:v>
                </c:pt>
                <c:pt idx="8369">
                  <c:v>2.0880375606971736E-2</c:v>
                </c:pt>
                <c:pt idx="8370">
                  <c:v>2.0940608939972162E-2</c:v>
                </c:pt>
                <c:pt idx="8371">
                  <c:v>2.1158042273971202E-2</c:v>
                </c:pt>
                <c:pt idx="8372">
                  <c:v>2.0982125606972414E-2</c:v>
                </c:pt>
                <c:pt idx="8373">
                  <c:v>2.1376192272971363E-2</c:v>
                </c:pt>
                <c:pt idx="8374">
                  <c:v>2.0996492272973268E-2</c:v>
                </c:pt>
                <c:pt idx="8375">
                  <c:v>2.1095142272971469E-2</c:v>
                </c:pt>
                <c:pt idx="8376">
                  <c:v>2.1062758939973204E-2</c:v>
                </c:pt>
                <c:pt idx="8377">
                  <c:v>2.1047242273971346E-2</c:v>
                </c:pt>
                <c:pt idx="8378">
                  <c:v>2.110865893997136E-2</c:v>
                </c:pt>
                <c:pt idx="8379">
                  <c:v>2.0968908939972476E-2</c:v>
                </c:pt>
                <c:pt idx="8380">
                  <c:v>2.0522658939972939E-2</c:v>
                </c:pt>
                <c:pt idx="8381">
                  <c:v>2.0583975606971873E-2</c:v>
                </c:pt>
                <c:pt idx="8382">
                  <c:v>2.1369525606971675E-2</c:v>
                </c:pt>
                <c:pt idx="8383">
                  <c:v>2.0924392272972693E-2</c:v>
                </c:pt>
                <c:pt idx="8384">
                  <c:v>2.100087560697126E-2</c:v>
                </c:pt>
                <c:pt idx="8385">
                  <c:v>2.1383158939971093E-2</c:v>
                </c:pt>
                <c:pt idx="8386">
                  <c:v>2.1259508939972062E-2</c:v>
                </c:pt>
                <c:pt idx="8387">
                  <c:v>2.1092875606971685E-2</c:v>
                </c:pt>
                <c:pt idx="8388">
                  <c:v>2.1570325606971676E-2</c:v>
                </c:pt>
                <c:pt idx="8389">
                  <c:v>2.0804542273971972E-2</c:v>
                </c:pt>
                <c:pt idx="8390">
                  <c:v>2.0699825606970347E-2</c:v>
                </c:pt>
                <c:pt idx="8391">
                  <c:v>2.1473775606973146E-2</c:v>
                </c:pt>
                <c:pt idx="8392">
                  <c:v>2.0801942272971698E-2</c:v>
                </c:pt>
                <c:pt idx="8393">
                  <c:v>2.1186958939971558E-2</c:v>
                </c:pt>
                <c:pt idx="8394">
                  <c:v>2.1011508939972924E-2</c:v>
                </c:pt>
                <c:pt idx="8395">
                  <c:v>2.1408392272972844E-2</c:v>
                </c:pt>
                <c:pt idx="8396">
                  <c:v>2.1645758939972094E-2</c:v>
                </c:pt>
                <c:pt idx="8397">
                  <c:v>2.1453792273970575E-2</c:v>
                </c:pt>
                <c:pt idx="8398">
                  <c:v>2.1431542273971683E-2</c:v>
                </c:pt>
                <c:pt idx="8399">
                  <c:v>2.1022425606970853E-2</c:v>
                </c:pt>
                <c:pt idx="8400">
                  <c:v>2.1243775606971195E-2</c:v>
                </c:pt>
                <c:pt idx="8401">
                  <c:v>2.1329542272971548E-2</c:v>
                </c:pt>
                <c:pt idx="8402">
                  <c:v>2.2266708939972159E-2</c:v>
                </c:pt>
                <c:pt idx="8403">
                  <c:v>2.2823942273970201E-2</c:v>
                </c:pt>
                <c:pt idx="8404">
                  <c:v>2.2740442273971408E-2</c:v>
                </c:pt>
                <c:pt idx="8405">
                  <c:v>2.2858525606972858E-2</c:v>
                </c:pt>
                <c:pt idx="8406">
                  <c:v>2.2282442272971249E-2</c:v>
                </c:pt>
                <c:pt idx="8407">
                  <c:v>2.2070325606972287E-2</c:v>
                </c:pt>
                <c:pt idx="8408">
                  <c:v>2.1924858939970517E-2</c:v>
                </c:pt>
                <c:pt idx="8409">
                  <c:v>2.27810589409718E-2</c:v>
                </c:pt>
                <c:pt idx="8410">
                  <c:v>2.2687675606971137E-2</c:v>
                </c:pt>
                <c:pt idx="8411">
                  <c:v>2.2512942272971938E-2</c:v>
                </c:pt>
                <c:pt idx="8412">
                  <c:v>2.1888542273972501E-2</c:v>
                </c:pt>
                <c:pt idx="8413">
                  <c:v>2.2751192272970823E-2</c:v>
                </c:pt>
                <c:pt idx="8414">
                  <c:v>2.285162560697216E-2</c:v>
                </c:pt>
                <c:pt idx="8415">
                  <c:v>2.2726025606971657E-2</c:v>
                </c:pt>
                <c:pt idx="8416">
                  <c:v>2.2499925606970873E-2</c:v>
                </c:pt>
                <c:pt idx="8417">
                  <c:v>2.2382092273970568E-2</c:v>
                </c:pt>
                <c:pt idx="8418">
                  <c:v>2.2333408939971801E-2</c:v>
                </c:pt>
                <c:pt idx="8419">
                  <c:v>2.2573525606971213E-2</c:v>
                </c:pt>
                <c:pt idx="8420">
                  <c:v>2.2481575606973149E-2</c:v>
                </c:pt>
                <c:pt idx="8421">
                  <c:v>2.302380893997167E-2</c:v>
                </c:pt>
                <c:pt idx="8422">
                  <c:v>2.3175475606971287E-2</c:v>
                </c:pt>
                <c:pt idx="8423">
                  <c:v>2.2627475606971072E-2</c:v>
                </c:pt>
                <c:pt idx="8424">
                  <c:v>2.2392492273971311E-2</c:v>
                </c:pt>
                <c:pt idx="8425">
                  <c:v>2.2543775606971718E-2</c:v>
                </c:pt>
                <c:pt idx="8426">
                  <c:v>2.2579558939972412E-2</c:v>
                </c:pt>
                <c:pt idx="8427">
                  <c:v>2.263812560697296E-2</c:v>
                </c:pt>
                <c:pt idx="8428">
                  <c:v>2.2347192272971196E-2</c:v>
                </c:pt>
                <c:pt idx="8429">
                  <c:v>2.2794308939972009E-2</c:v>
                </c:pt>
                <c:pt idx="8430">
                  <c:v>2.2232708940972824E-2</c:v>
                </c:pt>
                <c:pt idx="8431">
                  <c:v>2.2290075606971695E-2</c:v>
                </c:pt>
                <c:pt idx="8432">
                  <c:v>2.2673175606970443E-2</c:v>
                </c:pt>
                <c:pt idx="8433">
                  <c:v>2.1992608939971771E-2</c:v>
                </c:pt>
                <c:pt idx="8434">
                  <c:v>2.2413658939971694E-2</c:v>
                </c:pt>
                <c:pt idx="8435">
                  <c:v>2.2452808939972681E-2</c:v>
                </c:pt>
                <c:pt idx="8436">
                  <c:v>2.2843392272971809E-2</c:v>
                </c:pt>
                <c:pt idx="8437">
                  <c:v>2.2428408939971757E-2</c:v>
                </c:pt>
                <c:pt idx="8438">
                  <c:v>2.2772508939973048E-2</c:v>
                </c:pt>
                <c:pt idx="8439">
                  <c:v>2.2782658940970958E-2</c:v>
                </c:pt>
                <c:pt idx="8440">
                  <c:v>2.231525894097295E-2</c:v>
                </c:pt>
                <c:pt idx="8441">
                  <c:v>2.245525893997289E-2</c:v>
                </c:pt>
                <c:pt idx="8442">
                  <c:v>2.1590508939973031E-2</c:v>
                </c:pt>
                <c:pt idx="8443">
                  <c:v>2.1757325606972057E-2</c:v>
                </c:pt>
                <c:pt idx="8444">
                  <c:v>2.248324227297125E-2</c:v>
                </c:pt>
                <c:pt idx="8445">
                  <c:v>2.241145893997263E-2</c:v>
                </c:pt>
                <c:pt idx="8446">
                  <c:v>2.1605092272971117E-2</c:v>
                </c:pt>
                <c:pt idx="8447">
                  <c:v>2.1626992273973113E-2</c:v>
                </c:pt>
                <c:pt idx="8448">
                  <c:v>2.2172075606971188E-2</c:v>
                </c:pt>
                <c:pt idx="8449">
                  <c:v>2.182570894097189E-2</c:v>
                </c:pt>
                <c:pt idx="8450">
                  <c:v>2.2357208939972818E-2</c:v>
                </c:pt>
                <c:pt idx="8451">
                  <c:v>2.1900292272971168E-2</c:v>
                </c:pt>
                <c:pt idx="8452">
                  <c:v>2.1970808939972809E-2</c:v>
                </c:pt>
                <c:pt idx="8453">
                  <c:v>2.2161758939971389E-2</c:v>
                </c:pt>
                <c:pt idx="8454">
                  <c:v>2.2050225606971875E-2</c:v>
                </c:pt>
                <c:pt idx="8455">
                  <c:v>2.2370142273971251E-2</c:v>
                </c:pt>
                <c:pt idx="8456">
                  <c:v>2.1784742273972736E-2</c:v>
                </c:pt>
                <c:pt idx="8457">
                  <c:v>2.2363908939972955E-2</c:v>
                </c:pt>
                <c:pt idx="8458">
                  <c:v>2.2012592273970878E-2</c:v>
                </c:pt>
                <c:pt idx="8459">
                  <c:v>2.1838292273971473E-2</c:v>
                </c:pt>
                <c:pt idx="8460">
                  <c:v>2.1946908940972489E-2</c:v>
                </c:pt>
                <c:pt idx="8461">
                  <c:v>2.2290608940970881E-2</c:v>
                </c:pt>
                <c:pt idx="8462">
                  <c:v>2.25689089399723E-2</c:v>
                </c:pt>
                <c:pt idx="8463">
                  <c:v>2.2271842272971722E-2</c:v>
                </c:pt>
                <c:pt idx="8464">
                  <c:v>2.245609227397203E-2</c:v>
                </c:pt>
                <c:pt idx="8465">
                  <c:v>2.2855175606971014E-2</c:v>
                </c:pt>
                <c:pt idx="8466">
                  <c:v>2.2827408940971662E-2</c:v>
                </c:pt>
                <c:pt idx="8467">
                  <c:v>2.290750893997149E-2</c:v>
                </c:pt>
                <c:pt idx="8468">
                  <c:v>2.2742875606971392E-2</c:v>
                </c:pt>
                <c:pt idx="8469">
                  <c:v>2.2551308939970906E-2</c:v>
                </c:pt>
                <c:pt idx="8470">
                  <c:v>2.2974775606970678E-2</c:v>
                </c:pt>
                <c:pt idx="8471">
                  <c:v>2.269089227397323E-2</c:v>
                </c:pt>
                <c:pt idx="8472">
                  <c:v>2.3071792272972826E-2</c:v>
                </c:pt>
                <c:pt idx="8473">
                  <c:v>2.2427125606971E-2</c:v>
                </c:pt>
                <c:pt idx="8474">
                  <c:v>2.2656858939973358E-2</c:v>
                </c:pt>
                <c:pt idx="8475">
                  <c:v>2.2720558940971781E-2</c:v>
                </c:pt>
                <c:pt idx="8476">
                  <c:v>2.2517458940971548E-2</c:v>
                </c:pt>
                <c:pt idx="8477">
                  <c:v>2.1733242273973087E-2</c:v>
                </c:pt>
                <c:pt idx="8478">
                  <c:v>2.1089958939971322E-2</c:v>
                </c:pt>
                <c:pt idx="8479">
                  <c:v>0</c:v>
                </c:pt>
                <c:pt idx="8480">
                  <c:v>2.0816108939972079E-2</c:v>
                </c:pt>
                <c:pt idx="8481">
                  <c:v>2.1627342272971785E-2</c:v>
                </c:pt>
                <c:pt idx="8482">
                  <c:v>2.6027175606972076E-2</c:v>
                </c:pt>
                <c:pt idx="8483">
                  <c:v>2.1393458939972444E-2</c:v>
                </c:pt>
                <c:pt idx="8484">
                  <c:v>2.0507708939970538E-2</c:v>
                </c:pt>
                <c:pt idx="8485">
                  <c:v>2.1066358939972642E-2</c:v>
                </c:pt>
                <c:pt idx="8486">
                  <c:v>2.1387875606972952E-2</c:v>
                </c:pt>
                <c:pt idx="8487">
                  <c:v>2.100835893997164E-2</c:v>
                </c:pt>
                <c:pt idx="8488">
                  <c:v>2.1497908940972789E-2</c:v>
                </c:pt>
                <c:pt idx="8489">
                  <c:v>2.1084008939971068E-2</c:v>
                </c:pt>
                <c:pt idx="8490">
                  <c:v>2.1520775606971722E-2</c:v>
                </c:pt>
                <c:pt idx="8491">
                  <c:v>2.1199042273970715E-2</c:v>
                </c:pt>
                <c:pt idx="8492">
                  <c:v>2.08333256069708E-2</c:v>
                </c:pt>
                <c:pt idx="8493">
                  <c:v>2.0315492273971426E-2</c:v>
                </c:pt>
                <c:pt idx="8494">
                  <c:v>2.0567208940971395E-2</c:v>
                </c:pt>
                <c:pt idx="8495">
                  <c:v>2.0933542273971352E-2</c:v>
                </c:pt>
                <c:pt idx="8496">
                  <c:v>2.1416425606972635E-2</c:v>
                </c:pt>
                <c:pt idx="8497">
                  <c:v>2.1132008939972448E-2</c:v>
                </c:pt>
                <c:pt idx="8498">
                  <c:v>2.0813525606972118E-2</c:v>
                </c:pt>
                <c:pt idx="8499">
                  <c:v>2.1342375606970589E-2</c:v>
                </c:pt>
                <c:pt idx="8500">
                  <c:v>2.1463675606972356E-2</c:v>
                </c:pt>
                <c:pt idx="8501">
                  <c:v>2.1402692272971958E-2</c:v>
                </c:pt>
                <c:pt idx="8502">
                  <c:v>2.1252658939971948E-2</c:v>
                </c:pt>
                <c:pt idx="8503">
                  <c:v>2.1186942273971422E-2</c:v>
                </c:pt>
                <c:pt idx="8504">
                  <c:v>2.1264692272972209E-2</c:v>
                </c:pt>
                <c:pt idx="8505">
                  <c:v>2.08473922729717E-2</c:v>
                </c:pt>
                <c:pt idx="8506">
                  <c:v>2.0997758939972112E-2</c:v>
                </c:pt>
                <c:pt idx="8507">
                  <c:v>2.0854675606971608E-2</c:v>
                </c:pt>
                <c:pt idx="8508">
                  <c:v>2.09879756069715E-2</c:v>
                </c:pt>
                <c:pt idx="8509">
                  <c:v>2.0981325606971947E-2</c:v>
                </c:pt>
                <c:pt idx="8510">
                  <c:v>2.1464808940971448E-2</c:v>
                </c:pt>
                <c:pt idx="8511">
                  <c:v>2.0874592273971683E-2</c:v>
                </c:pt>
                <c:pt idx="8512">
                  <c:v>2.1211058939970752E-2</c:v>
                </c:pt>
                <c:pt idx="8513">
                  <c:v>2.1580942273971428E-2</c:v>
                </c:pt>
                <c:pt idx="8514">
                  <c:v>2.1260092272971744E-2</c:v>
                </c:pt>
                <c:pt idx="8515">
                  <c:v>2.070039227397167E-2</c:v>
                </c:pt>
                <c:pt idx="8516">
                  <c:v>2.0600275606972286E-2</c:v>
                </c:pt>
                <c:pt idx="8517">
                  <c:v>2.1019992272972556E-2</c:v>
                </c:pt>
                <c:pt idx="8518">
                  <c:v>2.0375858940971693E-2</c:v>
                </c:pt>
                <c:pt idx="8519">
                  <c:v>2.0489558939971599E-2</c:v>
                </c:pt>
                <c:pt idx="8520">
                  <c:v>2.0488942272973244E-2</c:v>
                </c:pt>
                <c:pt idx="8521">
                  <c:v>2.0692158939971318E-2</c:v>
                </c:pt>
                <c:pt idx="8522">
                  <c:v>2.0656608939971545E-2</c:v>
                </c:pt>
                <c:pt idx="8523">
                  <c:v>2.0833058939972983E-2</c:v>
                </c:pt>
                <c:pt idx="8524">
                  <c:v>2.1213508939970961E-2</c:v>
                </c:pt>
                <c:pt idx="8525">
                  <c:v>2.0827192272971896E-2</c:v>
                </c:pt>
                <c:pt idx="8526">
                  <c:v>2.0686142272972032E-2</c:v>
                </c:pt>
                <c:pt idx="8527">
                  <c:v>2.1019425606971322E-2</c:v>
                </c:pt>
                <c:pt idx="8528">
                  <c:v>2.057997560697309E-2</c:v>
                </c:pt>
                <c:pt idx="8529">
                  <c:v>2.0762825606971159E-2</c:v>
                </c:pt>
                <c:pt idx="8530">
                  <c:v>2.1099875606971775E-2</c:v>
                </c:pt>
                <c:pt idx="8531">
                  <c:v>2.114849227397151E-2</c:v>
                </c:pt>
                <c:pt idx="8532">
                  <c:v>2.0878542273971658E-2</c:v>
                </c:pt>
                <c:pt idx="8533">
                  <c:v>2.1281392273972057E-2</c:v>
                </c:pt>
                <c:pt idx="8534">
                  <c:v>2.138109227397187E-2</c:v>
                </c:pt>
                <c:pt idx="8535">
                  <c:v>2.1582725606972698E-2</c:v>
                </c:pt>
                <c:pt idx="8536">
                  <c:v>2.1173675606972676E-2</c:v>
                </c:pt>
                <c:pt idx="8537">
                  <c:v>2.1453608939971926E-2</c:v>
                </c:pt>
                <c:pt idx="8538">
                  <c:v>2.0780325606971385E-2</c:v>
                </c:pt>
                <c:pt idx="8539">
                  <c:v>2.1141392273972028E-2</c:v>
                </c:pt>
                <c:pt idx="8540">
                  <c:v>2.0747058940971709E-2</c:v>
                </c:pt>
                <c:pt idx="8541">
                  <c:v>2.0596808940970913E-2</c:v>
                </c:pt>
                <c:pt idx="8542">
                  <c:v>2.0755442272971859E-2</c:v>
                </c:pt>
                <c:pt idx="8543">
                  <c:v>2.1268242273971151E-2</c:v>
                </c:pt>
                <c:pt idx="8544">
                  <c:v>2.1082408940970222E-2</c:v>
                </c:pt>
                <c:pt idx="8545">
                  <c:v>2.0908925606973196E-2</c:v>
                </c:pt>
                <c:pt idx="8546">
                  <c:v>2.0849575606972405E-2</c:v>
                </c:pt>
                <c:pt idx="8547">
                  <c:v>2.0373875606971549E-2</c:v>
                </c:pt>
                <c:pt idx="8548">
                  <c:v>2.0549342273972183E-2</c:v>
                </c:pt>
                <c:pt idx="8549">
                  <c:v>2.0423442272971638E-2</c:v>
                </c:pt>
                <c:pt idx="8550">
                  <c:v>2.0810125606971465E-2</c:v>
                </c:pt>
                <c:pt idx="8551">
                  <c:v>2.047744227397217E-2</c:v>
                </c:pt>
                <c:pt idx="8552">
                  <c:v>2.0681058940971365E-2</c:v>
                </c:pt>
                <c:pt idx="8553">
                  <c:v>2.0478025606971852E-2</c:v>
                </c:pt>
                <c:pt idx="8554">
                  <c:v>2.0735308940972953E-2</c:v>
                </c:pt>
                <c:pt idx="8555">
                  <c:v>2.2169158939972601E-2</c:v>
                </c:pt>
                <c:pt idx="8556">
                  <c:v>2.1602942272972638E-2</c:v>
                </c:pt>
                <c:pt idx="8557">
                  <c:v>2.2408092273972426E-2</c:v>
                </c:pt>
                <c:pt idx="8558">
                  <c:v>2.1991008939970837E-2</c:v>
                </c:pt>
                <c:pt idx="8559">
                  <c:v>2.1866242273973026E-2</c:v>
                </c:pt>
                <c:pt idx="8560">
                  <c:v>2.2155875606971943E-2</c:v>
                </c:pt>
                <c:pt idx="8561">
                  <c:v>2.2448992273972547E-2</c:v>
                </c:pt>
                <c:pt idx="8562">
                  <c:v>2.1960275606972314E-2</c:v>
                </c:pt>
                <c:pt idx="8563">
                  <c:v>2.175369227397226E-2</c:v>
                </c:pt>
                <c:pt idx="8564">
                  <c:v>2.2455975606970636E-2</c:v>
                </c:pt>
                <c:pt idx="8565">
                  <c:v>2.2120192272972329E-2</c:v>
                </c:pt>
                <c:pt idx="8566">
                  <c:v>2.2091592272972062E-2</c:v>
                </c:pt>
                <c:pt idx="8567">
                  <c:v>2.03865589399723E-2</c:v>
                </c:pt>
                <c:pt idx="8568">
                  <c:v>1.9858375606972768E-2</c:v>
                </c:pt>
                <c:pt idx="8569">
                  <c:v>1.9640625606971863E-2</c:v>
                </c:pt>
                <c:pt idx="8570">
                  <c:v>1.9003108939971793E-2</c:v>
                </c:pt>
                <c:pt idx="8571">
                  <c:v>1.9018992272972636E-2</c:v>
                </c:pt>
                <c:pt idx="8572">
                  <c:v>1.917935893997267E-2</c:v>
                </c:pt>
                <c:pt idx="8573">
                  <c:v>1.9664325606971712E-2</c:v>
                </c:pt>
                <c:pt idx="8574">
                  <c:v>1.9292775606971159E-2</c:v>
                </c:pt>
                <c:pt idx="8575">
                  <c:v>1.9512792273971936E-2</c:v>
                </c:pt>
                <c:pt idx="8576">
                  <c:v>1.946404227397245E-2</c:v>
                </c:pt>
                <c:pt idx="8577">
                  <c:v>1.9435008939972388E-2</c:v>
                </c:pt>
                <c:pt idx="8578">
                  <c:v>1.9436025606971864E-2</c:v>
                </c:pt>
                <c:pt idx="8579">
                  <c:v>1.9695708939970726E-2</c:v>
                </c:pt>
                <c:pt idx="8580">
                  <c:v>2.1060342272971579E-2</c:v>
                </c:pt>
                <c:pt idx="8581">
                  <c:v>2.0580525606972412E-2</c:v>
                </c:pt>
                <c:pt idx="8582">
                  <c:v>2.0570225606971061E-2</c:v>
                </c:pt>
                <c:pt idx="8583">
                  <c:v>2.0559442273971197E-2</c:v>
                </c:pt>
                <c:pt idx="8584">
                  <c:v>2.0208142273972808E-2</c:v>
                </c:pt>
                <c:pt idx="8585">
                  <c:v>2.0697158939971129E-2</c:v>
                </c:pt>
                <c:pt idx="8586">
                  <c:v>2.0526192272971568E-2</c:v>
                </c:pt>
                <c:pt idx="8587">
                  <c:v>2.0534992272971377E-2</c:v>
                </c:pt>
                <c:pt idx="8588">
                  <c:v>2.0645525606971728E-2</c:v>
                </c:pt>
                <c:pt idx="8589">
                  <c:v>2.0598075606971446E-2</c:v>
                </c:pt>
                <c:pt idx="8590">
                  <c:v>2.0600925606971E-2</c:v>
                </c:pt>
                <c:pt idx="8591">
                  <c:v>2.0459125606971253E-2</c:v>
                </c:pt>
                <c:pt idx="8592">
                  <c:v>2.0477292273972193E-2</c:v>
                </c:pt>
                <c:pt idx="8593">
                  <c:v>2.0303442273970941E-2</c:v>
                </c:pt>
                <c:pt idx="8594">
                  <c:v>2.0931725606971409E-2</c:v>
                </c:pt>
                <c:pt idx="8595">
                  <c:v>2.0516808939972077E-2</c:v>
                </c:pt>
                <c:pt idx="8596">
                  <c:v>2.0553342273972743E-2</c:v>
                </c:pt>
                <c:pt idx="8597">
                  <c:v>2.031564227297309E-2</c:v>
                </c:pt>
                <c:pt idx="8598">
                  <c:v>2.0760558939973063E-2</c:v>
                </c:pt>
                <c:pt idx="8599">
                  <c:v>2.0405742273970941E-2</c:v>
                </c:pt>
                <c:pt idx="8600">
                  <c:v>2.0201575606970647E-2</c:v>
                </c:pt>
                <c:pt idx="8601">
                  <c:v>2.0592458940971593E-2</c:v>
                </c:pt>
                <c:pt idx="8602">
                  <c:v>2.0662425606972047E-2</c:v>
                </c:pt>
                <c:pt idx="8603">
                  <c:v>2.0226525606972669E-2</c:v>
                </c:pt>
                <c:pt idx="8604">
                  <c:v>2.0446608940972479E-2</c:v>
                </c:pt>
                <c:pt idx="8605">
                  <c:v>2.034734227397237E-2</c:v>
                </c:pt>
                <c:pt idx="8606">
                  <c:v>2.0514292273971148E-2</c:v>
                </c:pt>
                <c:pt idx="8607">
                  <c:v>2.0764425606972094E-2</c:v>
                </c:pt>
                <c:pt idx="8608">
                  <c:v>2.0341292272972634E-2</c:v>
                </c:pt>
                <c:pt idx="8609">
                  <c:v>2.0324475606971572E-2</c:v>
                </c:pt>
                <c:pt idx="8610">
                  <c:v>2.0825208939971841E-2</c:v>
                </c:pt>
                <c:pt idx="8611">
                  <c:v>2.1037192273972917E-2</c:v>
                </c:pt>
                <c:pt idx="8612">
                  <c:v>2.0747908939970895E-2</c:v>
                </c:pt>
                <c:pt idx="8613">
                  <c:v>2.0428558939972842E-2</c:v>
                </c:pt>
                <c:pt idx="8614">
                  <c:v>2.0759425606972283E-2</c:v>
                </c:pt>
                <c:pt idx="8615">
                  <c:v>2.0347675606970907E-2</c:v>
                </c:pt>
                <c:pt idx="8616">
                  <c:v>2.0698275606971774E-2</c:v>
                </c:pt>
                <c:pt idx="8617">
                  <c:v>2.0406492273970823E-2</c:v>
                </c:pt>
                <c:pt idx="8618">
                  <c:v>2.0279275606970938E-2</c:v>
                </c:pt>
                <c:pt idx="8619">
                  <c:v>2.1005742273971319E-2</c:v>
                </c:pt>
                <c:pt idx="8620">
                  <c:v>2.0668942273971848E-2</c:v>
                </c:pt>
                <c:pt idx="8621">
                  <c:v>2.0556742273971619E-2</c:v>
                </c:pt>
                <c:pt idx="8622">
                  <c:v>2.0687625606971662E-2</c:v>
                </c:pt>
                <c:pt idx="8623">
                  <c:v>2.0606392273970965E-2</c:v>
                </c:pt>
                <c:pt idx="8624">
                  <c:v>2.0964175606970482E-2</c:v>
                </c:pt>
                <c:pt idx="8625">
                  <c:v>2.0526092273972264E-2</c:v>
                </c:pt>
                <c:pt idx="8626">
                  <c:v>2.0401258940971868E-2</c:v>
                </c:pt>
                <c:pt idx="8627">
                  <c:v>2.0290175606972195E-2</c:v>
                </c:pt>
                <c:pt idx="8628">
                  <c:v>2.0492558939972906E-2</c:v>
                </c:pt>
                <c:pt idx="8629">
                  <c:v>2.0923458939972474E-2</c:v>
                </c:pt>
                <c:pt idx="8630">
                  <c:v>2.0969492273972247E-2</c:v>
                </c:pt>
                <c:pt idx="8631">
                  <c:v>2.0598475606970791E-2</c:v>
                </c:pt>
                <c:pt idx="8632">
                  <c:v>2.0391725606972312E-2</c:v>
                </c:pt>
                <c:pt idx="8633">
                  <c:v>2.1072625606971297E-2</c:v>
                </c:pt>
                <c:pt idx="8634">
                  <c:v>2.0428042273972193E-2</c:v>
                </c:pt>
                <c:pt idx="8635">
                  <c:v>2.0653558939971429E-2</c:v>
                </c:pt>
                <c:pt idx="8636">
                  <c:v>2.0468575606971552E-2</c:v>
                </c:pt>
                <c:pt idx="8637">
                  <c:v>2.1199292272971772E-2</c:v>
                </c:pt>
                <c:pt idx="8638">
                  <c:v>2.1053542273972138E-2</c:v>
                </c:pt>
                <c:pt idx="8639">
                  <c:v>2.0970825606971812E-2</c:v>
                </c:pt>
                <c:pt idx="8640">
                  <c:v>2.1069392272972533E-2</c:v>
                </c:pt>
                <c:pt idx="8641">
                  <c:v>2.050202560697343E-2</c:v>
                </c:pt>
                <c:pt idx="8642">
                  <c:v>2.078889227397205E-2</c:v>
                </c:pt>
                <c:pt idx="8643">
                  <c:v>2.1015925606973053E-2</c:v>
                </c:pt>
                <c:pt idx="8644">
                  <c:v>2.0880358939971512E-2</c:v>
                </c:pt>
                <c:pt idx="8645">
                  <c:v>2.0499742273971645E-2</c:v>
                </c:pt>
                <c:pt idx="8646">
                  <c:v>2.0802158939972483E-2</c:v>
                </c:pt>
                <c:pt idx="8647">
                  <c:v>2.0857892273971924E-2</c:v>
                </c:pt>
                <c:pt idx="8648">
                  <c:v>2.0873092273971917E-2</c:v>
                </c:pt>
                <c:pt idx="8649">
                  <c:v>2.0698675606972895E-2</c:v>
                </c:pt>
                <c:pt idx="8650">
                  <c:v>2.0602992272972E-2</c:v>
                </c:pt>
                <c:pt idx="8651">
                  <c:v>2.0623442273971261E-2</c:v>
                </c:pt>
                <c:pt idx="8652">
                  <c:v>2.059592560697119E-2</c:v>
                </c:pt>
                <c:pt idx="8653">
                  <c:v>2.0313892273972269E-2</c:v>
                </c:pt>
                <c:pt idx="8654">
                  <c:v>2.0392608939971947E-2</c:v>
                </c:pt>
                <c:pt idx="8655">
                  <c:v>2.0576925606971198E-2</c:v>
                </c:pt>
                <c:pt idx="8656">
                  <c:v>2.1105608939971245E-2</c:v>
                </c:pt>
                <c:pt idx="8657">
                  <c:v>2.098004227397119E-2</c:v>
                </c:pt>
                <c:pt idx="8658">
                  <c:v>2.1283392272972247E-2</c:v>
                </c:pt>
                <c:pt idx="8659">
                  <c:v>2.0845142272970275E-2</c:v>
                </c:pt>
                <c:pt idx="8660">
                  <c:v>2.0781258939971604E-2</c:v>
                </c:pt>
                <c:pt idx="8661">
                  <c:v>2.1052692273972863E-2</c:v>
                </c:pt>
                <c:pt idx="8662">
                  <c:v>2.0829375606970825E-2</c:v>
                </c:pt>
                <c:pt idx="8663">
                  <c:v>2.0637508940970474E-2</c:v>
                </c:pt>
                <c:pt idx="8664">
                  <c:v>1.9985658939971597E-2</c:v>
                </c:pt>
                <c:pt idx="8665">
                  <c:v>2.0848892273973331E-2</c:v>
                </c:pt>
                <c:pt idx="8666">
                  <c:v>2.0903458940971544E-2</c:v>
                </c:pt>
                <c:pt idx="8667">
                  <c:v>2.0735358939973449E-2</c:v>
                </c:pt>
                <c:pt idx="8668">
                  <c:v>2.0690792273971394E-2</c:v>
                </c:pt>
                <c:pt idx="8669">
                  <c:v>2.1036325606971641E-2</c:v>
                </c:pt>
                <c:pt idx="8670">
                  <c:v>2.1036175606971665E-2</c:v>
                </c:pt>
                <c:pt idx="8671">
                  <c:v>2.0939108940972485E-2</c:v>
                </c:pt>
                <c:pt idx="8672">
                  <c:v>2.0641558940971617E-2</c:v>
                </c:pt>
                <c:pt idx="8673">
                  <c:v>2.087322560697167E-2</c:v>
                </c:pt>
                <c:pt idx="8674">
                  <c:v>2.1042675606971241E-2</c:v>
                </c:pt>
                <c:pt idx="8675">
                  <c:v>2.0754375606971888E-2</c:v>
                </c:pt>
                <c:pt idx="8676">
                  <c:v>2.0537892273973381E-2</c:v>
                </c:pt>
                <c:pt idx="8677">
                  <c:v>2.0823208940971651E-2</c:v>
                </c:pt>
                <c:pt idx="8678">
                  <c:v>2.0656075606972447E-2</c:v>
                </c:pt>
                <c:pt idx="8679">
                  <c:v>2.0872758939971515E-2</c:v>
                </c:pt>
                <c:pt idx="8680">
                  <c:v>2.0555592273972391E-2</c:v>
                </c:pt>
                <c:pt idx="8681">
                  <c:v>2.0519325606971318E-2</c:v>
                </c:pt>
                <c:pt idx="8682">
                  <c:v>2.1197958939972207E-2</c:v>
                </c:pt>
                <c:pt idx="8683">
                  <c:v>2.0994442272972404E-2</c:v>
                </c:pt>
                <c:pt idx="8684">
                  <c:v>2.0636158939972372E-2</c:v>
                </c:pt>
                <c:pt idx="8685">
                  <c:v>2.0289508940971569E-2</c:v>
                </c:pt>
                <c:pt idx="8686">
                  <c:v>2.0299142272972116E-2</c:v>
                </c:pt>
                <c:pt idx="8687">
                  <c:v>2.0307125606973099E-2</c:v>
                </c:pt>
                <c:pt idx="8688">
                  <c:v>2.037380893997074E-2</c:v>
                </c:pt>
                <c:pt idx="8689">
                  <c:v>2.0583408939972327E-2</c:v>
                </c:pt>
                <c:pt idx="8690">
                  <c:v>2.0583875606970704E-2</c:v>
                </c:pt>
                <c:pt idx="8691">
                  <c:v>2.0778625606972835E-2</c:v>
                </c:pt>
                <c:pt idx="8692">
                  <c:v>2.0122592273971375E-2</c:v>
                </c:pt>
                <c:pt idx="8693">
                  <c:v>2.0823858939972052E-2</c:v>
                </c:pt>
                <c:pt idx="8694">
                  <c:v>2.0902542272971371E-2</c:v>
                </c:pt>
                <c:pt idx="8695">
                  <c:v>2.0572508939971069E-2</c:v>
                </c:pt>
                <c:pt idx="8696">
                  <c:v>2.0603708940973388E-2</c:v>
                </c:pt>
                <c:pt idx="8697">
                  <c:v>2.1206225606971142E-2</c:v>
                </c:pt>
                <c:pt idx="8698">
                  <c:v>2.1319608940972824E-2</c:v>
                </c:pt>
                <c:pt idx="8699">
                  <c:v>2.1070358939973201E-2</c:v>
                </c:pt>
                <c:pt idx="8700">
                  <c:v>2.1218425606971604E-2</c:v>
                </c:pt>
                <c:pt idx="8701">
                  <c:v>2.111237560697219E-2</c:v>
                </c:pt>
                <c:pt idx="8702">
                  <c:v>2.0295692273972744E-2</c:v>
                </c:pt>
                <c:pt idx="8703">
                  <c:v>2.0326642273972052E-2</c:v>
                </c:pt>
                <c:pt idx="8704">
                  <c:v>2.0573025606971808E-2</c:v>
                </c:pt>
                <c:pt idx="8705">
                  <c:v>2.1867975606970159E-2</c:v>
                </c:pt>
                <c:pt idx="8706">
                  <c:v>2.2012675606971822E-2</c:v>
                </c:pt>
                <c:pt idx="8707">
                  <c:v>2.1806975606971403E-2</c:v>
                </c:pt>
                <c:pt idx="8708">
                  <c:v>2.1626042273972669E-2</c:v>
                </c:pt>
                <c:pt idx="8709">
                  <c:v>2.1831058939972149E-2</c:v>
                </c:pt>
                <c:pt idx="8710">
                  <c:v>2.2163042273972235E-2</c:v>
                </c:pt>
                <c:pt idx="8711">
                  <c:v>2.1811342273970948E-2</c:v>
                </c:pt>
                <c:pt idx="8712">
                  <c:v>2.1232575606971761E-2</c:v>
                </c:pt>
                <c:pt idx="8713">
                  <c:v>2.1436825606971223E-2</c:v>
                </c:pt>
                <c:pt idx="8714">
                  <c:v>2.1470175606971932E-2</c:v>
                </c:pt>
                <c:pt idx="8715">
                  <c:v>2.1393875606972014E-2</c:v>
                </c:pt>
                <c:pt idx="8716">
                  <c:v>2.1761175606972639E-2</c:v>
                </c:pt>
                <c:pt idx="8717">
                  <c:v>2.2159958940971759E-2</c:v>
                </c:pt>
                <c:pt idx="8718">
                  <c:v>2.2337658939971729E-2</c:v>
                </c:pt>
                <c:pt idx="8719">
                  <c:v>2.1941442273970747E-2</c:v>
                </c:pt>
                <c:pt idx="8720">
                  <c:v>2.1997125606973068E-2</c:v>
                </c:pt>
                <c:pt idx="8721">
                  <c:v>2.1751558939972139E-2</c:v>
                </c:pt>
                <c:pt idx="8722">
                  <c:v>2.1850242272972477E-2</c:v>
                </c:pt>
                <c:pt idx="8723">
                  <c:v>2.1377525606972793E-2</c:v>
                </c:pt>
                <c:pt idx="8724">
                  <c:v>2.153399227397166E-2</c:v>
                </c:pt>
                <c:pt idx="8725">
                  <c:v>2.2022842272971556E-2</c:v>
                </c:pt>
                <c:pt idx="8726">
                  <c:v>2.2048608939972493E-2</c:v>
                </c:pt>
                <c:pt idx="8727">
                  <c:v>2.1920408939971804E-2</c:v>
                </c:pt>
                <c:pt idx="8728">
                  <c:v>2.2101292273971819E-2</c:v>
                </c:pt>
                <c:pt idx="8729">
                  <c:v>2.1590175606970942E-2</c:v>
                </c:pt>
                <c:pt idx="8730">
                  <c:v>2.0539158939972137E-2</c:v>
                </c:pt>
                <c:pt idx="8731">
                  <c:v>2.043299227297133E-2</c:v>
                </c:pt>
                <c:pt idx="8732">
                  <c:v>2.0434308939972536E-2</c:v>
                </c:pt>
                <c:pt idx="8733">
                  <c:v>2.0517408939971983E-2</c:v>
                </c:pt>
                <c:pt idx="8734">
                  <c:v>2.0494858940971451E-2</c:v>
                </c:pt>
                <c:pt idx="8735">
                  <c:v>2.0563425606971532E-2</c:v>
                </c:pt>
                <c:pt idx="8736">
                  <c:v>2.0718458939973129E-2</c:v>
                </c:pt>
                <c:pt idx="8737">
                  <c:v>2.0563358939972499E-2</c:v>
                </c:pt>
                <c:pt idx="8738">
                  <c:v>2.0820125606971086E-2</c:v>
                </c:pt>
                <c:pt idx="8739">
                  <c:v>2.1130592273971939E-2</c:v>
                </c:pt>
                <c:pt idx="8740">
                  <c:v>2.0919075606971017E-2</c:v>
                </c:pt>
                <c:pt idx="8741">
                  <c:v>2.0684108939973168E-2</c:v>
                </c:pt>
                <c:pt idx="8742">
                  <c:v>2.0488842272970299E-2</c:v>
                </c:pt>
                <c:pt idx="8743">
                  <c:v>2.0484825606973157E-2</c:v>
                </c:pt>
                <c:pt idx="8744">
                  <c:v>2.085080894097089E-2</c:v>
                </c:pt>
                <c:pt idx="8745">
                  <c:v>2.0340758939971761E-2</c:v>
                </c:pt>
                <c:pt idx="8746">
                  <c:v>2.0949708939971924E-2</c:v>
                </c:pt>
                <c:pt idx="8747">
                  <c:v>2.1048325606971542E-2</c:v>
                </c:pt>
                <c:pt idx="8748">
                  <c:v>2.001789227397175E-2</c:v>
                </c:pt>
                <c:pt idx="8749">
                  <c:v>2.0446042273971156E-2</c:v>
                </c:pt>
                <c:pt idx="8750">
                  <c:v>2.0733292273970673E-2</c:v>
                </c:pt>
                <c:pt idx="8751">
                  <c:v>2.1253775606972593E-2</c:v>
                </c:pt>
                <c:pt idx="8752">
                  <c:v>2.0734342273970509E-2</c:v>
                </c:pt>
                <c:pt idx="8753">
                  <c:v>2.0342508939972671E-2</c:v>
                </c:pt>
                <c:pt idx="8754">
                  <c:v>2.0963608939972712E-2</c:v>
                </c:pt>
                <c:pt idx="8755">
                  <c:v>2.0697208939971713E-2</c:v>
                </c:pt>
                <c:pt idx="8756">
                  <c:v>2.0770908939971446E-2</c:v>
                </c:pt>
                <c:pt idx="8757">
                  <c:v>2.0871175606970806E-2</c:v>
                </c:pt>
                <c:pt idx="8758">
                  <c:v>2.0738275606972036E-2</c:v>
                </c:pt>
                <c:pt idx="8759">
                  <c:v>2.0795108939971808E-2</c:v>
                </c:pt>
                <c:pt idx="8760">
                  <c:v>2.0613775606971953E-2</c:v>
                </c:pt>
                <c:pt idx="8761">
                  <c:v>2.0719725606971974E-2</c:v>
                </c:pt>
                <c:pt idx="8762">
                  <c:v>2.0935542272971543E-2</c:v>
                </c:pt>
                <c:pt idx="8763">
                  <c:v>2.0688042272972919E-2</c:v>
                </c:pt>
                <c:pt idx="8764">
                  <c:v>2.0610942273972623E-2</c:v>
                </c:pt>
                <c:pt idx="8765">
                  <c:v>2.0699892273972932E-2</c:v>
                </c:pt>
                <c:pt idx="8766">
                  <c:v>2.0887975606971733E-2</c:v>
                </c:pt>
                <c:pt idx="8767">
                  <c:v>2.0814008940972496E-2</c:v>
                </c:pt>
                <c:pt idx="8768">
                  <c:v>2.0778042273971377E-2</c:v>
                </c:pt>
                <c:pt idx="8769">
                  <c:v>2.0749008939973092E-2</c:v>
                </c:pt>
                <c:pt idx="8770">
                  <c:v>2.0625525606972485E-2</c:v>
                </c:pt>
                <c:pt idx="8771">
                  <c:v>2.0586725606970259E-2</c:v>
                </c:pt>
                <c:pt idx="8772">
                  <c:v>2.0665575606971555E-2</c:v>
                </c:pt>
                <c:pt idx="8773">
                  <c:v>2.0809358939973134E-2</c:v>
                </c:pt>
                <c:pt idx="8774">
                  <c:v>2.083949227297175E-2</c:v>
                </c:pt>
                <c:pt idx="8775">
                  <c:v>2.0523275606971293E-2</c:v>
                </c:pt>
                <c:pt idx="8776">
                  <c:v>2.0952442272971862E-2</c:v>
                </c:pt>
                <c:pt idx="8777">
                  <c:v>2.0693492273970972E-2</c:v>
                </c:pt>
                <c:pt idx="8778">
                  <c:v>2.0546825606971166E-2</c:v>
                </c:pt>
                <c:pt idx="8779">
                  <c:v>2.0982058940971694E-2</c:v>
                </c:pt>
                <c:pt idx="8780">
                  <c:v>2.1788442272973253E-2</c:v>
                </c:pt>
                <c:pt idx="8781">
                  <c:v>2.1952492273970205E-2</c:v>
                </c:pt>
                <c:pt idx="8782">
                  <c:v>2.1121008939971798E-2</c:v>
                </c:pt>
                <c:pt idx="8783">
                  <c:v>2.1786775606973376E-2</c:v>
                </c:pt>
                <c:pt idx="8784">
                  <c:v>2.19034589399709E-2</c:v>
                </c:pt>
                <c:pt idx="8785">
                  <c:v>2.1550792273972587E-2</c:v>
                </c:pt>
                <c:pt idx="8786">
                  <c:v>2.1507075606971494E-2</c:v>
                </c:pt>
                <c:pt idx="8787">
                  <c:v>2.1183342273970208E-2</c:v>
                </c:pt>
                <c:pt idx="8788">
                  <c:v>2.2182908939971636E-2</c:v>
                </c:pt>
                <c:pt idx="8789">
                  <c:v>2.1892808940972654E-2</c:v>
                </c:pt>
                <c:pt idx="8790">
                  <c:v>2.1266508940972241E-2</c:v>
                </c:pt>
                <c:pt idx="8791">
                  <c:v>2.1966108939971175E-2</c:v>
                </c:pt>
                <c:pt idx="8792">
                  <c:v>2.1047608939972019E-2</c:v>
                </c:pt>
                <c:pt idx="8793">
                  <c:v>2.0427642273972847E-2</c:v>
                </c:pt>
                <c:pt idx="8794">
                  <c:v>2.0567925606970829E-2</c:v>
                </c:pt>
                <c:pt idx="8795">
                  <c:v>2.0461992272970943E-2</c:v>
                </c:pt>
                <c:pt idx="8796">
                  <c:v>2.0811742273970847E-2</c:v>
                </c:pt>
                <c:pt idx="8797">
                  <c:v>2.0248208939972014E-2</c:v>
                </c:pt>
                <c:pt idx="8798">
                  <c:v>2.0861292273972577E-2</c:v>
                </c:pt>
                <c:pt idx="8799">
                  <c:v>2.0753608939971781E-2</c:v>
                </c:pt>
                <c:pt idx="8800">
                  <c:v>2.1071025606972139E-2</c:v>
                </c:pt>
                <c:pt idx="8801">
                  <c:v>2.0629325606970707E-2</c:v>
                </c:pt>
                <c:pt idx="8802">
                  <c:v>2.0486525606971707E-2</c:v>
                </c:pt>
                <c:pt idx="8803">
                  <c:v>2.0860292273971549E-2</c:v>
                </c:pt>
                <c:pt idx="8804">
                  <c:v>2.0457142273971197E-2</c:v>
                </c:pt>
                <c:pt idx="8805">
                  <c:v>2.0723925606973094E-2</c:v>
                </c:pt>
                <c:pt idx="8806">
                  <c:v>2.1071458940971934E-2</c:v>
                </c:pt>
                <c:pt idx="8807">
                  <c:v>2.1120842272971597E-2</c:v>
                </c:pt>
                <c:pt idx="8808">
                  <c:v>2.0732875606971103E-2</c:v>
                </c:pt>
                <c:pt idx="8809">
                  <c:v>2.0909725606971886E-2</c:v>
                </c:pt>
                <c:pt idx="8810">
                  <c:v>2.1070325606971065E-2</c:v>
                </c:pt>
                <c:pt idx="8811">
                  <c:v>2.1101542273971742E-2</c:v>
                </c:pt>
                <c:pt idx="8812">
                  <c:v>2.1218292273971852E-2</c:v>
                </c:pt>
                <c:pt idx="8813">
                  <c:v>2.1027408939972216E-2</c:v>
                </c:pt>
                <c:pt idx="8814">
                  <c:v>2.1055175606971656E-2</c:v>
                </c:pt>
                <c:pt idx="8815">
                  <c:v>2.0270775606972859E-2</c:v>
                </c:pt>
                <c:pt idx="8816">
                  <c:v>2.0582608940971948E-2</c:v>
                </c:pt>
                <c:pt idx="8817">
                  <c:v>2.0577425606971712E-2</c:v>
                </c:pt>
                <c:pt idx="8818">
                  <c:v>2.0607975606971675E-2</c:v>
                </c:pt>
                <c:pt idx="8819">
                  <c:v>2.079244227297259E-2</c:v>
                </c:pt>
                <c:pt idx="8820">
                  <c:v>2.0505842273971876E-2</c:v>
                </c:pt>
                <c:pt idx="8821">
                  <c:v>2.0771542273971801E-2</c:v>
                </c:pt>
                <c:pt idx="8822">
                  <c:v>2.051000894097086E-2</c:v>
                </c:pt>
                <c:pt idx="8823">
                  <c:v>2.0499208939972459E-2</c:v>
                </c:pt>
                <c:pt idx="8824">
                  <c:v>2.0656725606972938E-2</c:v>
                </c:pt>
                <c:pt idx="8825">
                  <c:v>2.064849227297081E-2</c:v>
                </c:pt>
                <c:pt idx="8826">
                  <c:v>2.0693408939971715E-2</c:v>
                </c:pt>
                <c:pt idx="8827">
                  <c:v>2.0914008940970487E-2</c:v>
                </c:pt>
                <c:pt idx="8828">
                  <c:v>2.0885308939972515E-2</c:v>
                </c:pt>
                <c:pt idx="8829">
                  <c:v>2.1053175606971376E-2</c:v>
                </c:pt>
                <c:pt idx="8830">
                  <c:v>2.0925142273972665E-2</c:v>
                </c:pt>
                <c:pt idx="8831">
                  <c:v>2.0777292273971494E-2</c:v>
                </c:pt>
                <c:pt idx="8832">
                  <c:v>2.0660525606972936E-2</c:v>
                </c:pt>
                <c:pt idx="8833">
                  <c:v>2.1021042273970704E-2</c:v>
                </c:pt>
                <c:pt idx="8834">
                  <c:v>2.0946042272971678E-2</c:v>
                </c:pt>
                <c:pt idx="8835">
                  <c:v>2.0732242273972613E-2</c:v>
                </c:pt>
                <c:pt idx="8836">
                  <c:v>2.0678325606973115E-2</c:v>
                </c:pt>
                <c:pt idx="8837">
                  <c:v>2.0292892273971998E-2</c:v>
                </c:pt>
                <c:pt idx="8838">
                  <c:v>2.0518858939972941E-2</c:v>
                </c:pt>
                <c:pt idx="8839">
                  <c:v>2.0487492273970599E-2</c:v>
                </c:pt>
                <c:pt idx="8840">
                  <c:v>2.060509227397176E-2</c:v>
                </c:pt>
                <c:pt idx="8841">
                  <c:v>2.1339875606971571E-2</c:v>
                </c:pt>
                <c:pt idx="8842">
                  <c:v>2.0342508939970895E-2</c:v>
                </c:pt>
                <c:pt idx="8843">
                  <c:v>2.0529875606972038E-2</c:v>
                </c:pt>
                <c:pt idx="8844">
                  <c:v>2.0783625606972646E-2</c:v>
                </c:pt>
                <c:pt idx="8845">
                  <c:v>2.057842560697274E-2</c:v>
                </c:pt>
                <c:pt idx="8846">
                  <c:v>2.034892560697308E-2</c:v>
                </c:pt>
                <c:pt idx="8847">
                  <c:v>2.0324458939971347E-2</c:v>
                </c:pt>
                <c:pt idx="8848">
                  <c:v>2.0631808939971276E-2</c:v>
                </c:pt>
                <c:pt idx="8849">
                  <c:v>2.0859508940973083E-2</c:v>
                </c:pt>
                <c:pt idx="8850">
                  <c:v>2.080659227397106E-2</c:v>
                </c:pt>
                <c:pt idx="8851">
                  <c:v>2.0788642273970905E-2</c:v>
                </c:pt>
                <c:pt idx="8852">
                  <c:v>2.0941292273971325E-2</c:v>
                </c:pt>
                <c:pt idx="8853">
                  <c:v>2.0823642273973132E-2</c:v>
                </c:pt>
                <c:pt idx="8854">
                  <c:v>2.0866075606971603E-2</c:v>
                </c:pt>
                <c:pt idx="8855">
                  <c:v>2.0971758939972031E-2</c:v>
                </c:pt>
                <c:pt idx="8856">
                  <c:v>2.072712560697141E-2</c:v>
                </c:pt>
                <c:pt idx="8857">
                  <c:v>2.0132408939972347E-2</c:v>
                </c:pt>
                <c:pt idx="8858">
                  <c:v>2.0225092273971935E-2</c:v>
                </c:pt>
                <c:pt idx="8859">
                  <c:v>2.0010008939971936E-2</c:v>
                </c:pt>
                <c:pt idx="8860">
                  <c:v>2.0199608939972503E-2</c:v>
                </c:pt>
                <c:pt idx="8861">
                  <c:v>2.099169227397233E-2</c:v>
                </c:pt>
                <c:pt idx="8862">
                  <c:v>2.113237560697321E-2</c:v>
                </c:pt>
                <c:pt idx="8863">
                  <c:v>2.0674608939972285E-2</c:v>
                </c:pt>
                <c:pt idx="8864">
                  <c:v>2.0579658940971225E-2</c:v>
                </c:pt>
                <c:pt idx="8865">
                  <c:v>2.0743342273972655E-2</c:v>
                </c:pt>
                <c:pt idx="8866">
                  <c:v>2.0641758939970313E-2</c:v>
                </c:pt>
                <c:pt idx="8867">
                  <c:v>2.0498708939971945E-2</c:v>
                </c:pt>
                <c:pt idx="8868">
                  <c:v>2.0761725606972516E-2</c:v>
                </c:pt>
                <c:pt idx="8869">
                  <c:v>2.0718642272971689E-2</c:v>
                </c:pt>
                <c:pt idx="8870">
                  <c:v>2.081365893997187E-2</c:v>
                </c:pt>
                <c:pt idx="8871">
                  <c:v>2.0592042273972024E-2</c:v>
                </c:pt>
                <c:pt idx="8872">
                  <c:v>2.0690342272973151E-2</c:v>
                </c:pt>
                <c:pt idx="8873">
                  <c:v>2.1046742273970832E-2</c:v>
                </c:pt>
                <c:pt idx="8874">
                  <c:v>2.0846542273970738E-2</c:v>
                </c:pt>
                <c:pt idx="8875">
                  <c:v>2.0775192273971822E-2</c:v>
                </c:pt>
                <c:pt idx="8876">
                  <c:v>2.0628142273971119E-2</c:v>
                </c:pt>
                <c:pt idx="8877">
                  <c:v>2.0854275606970486E-2</c:v>
                </c:pt>
                <c:pt idx="8878">
                  <c:v>2.1350375606971707E-2</c:v>
                </c:pt>
                <c:pt idx="8879">
                  <c:v>2.0750208939971128E-2</c:v>
                </c:pt>
                <c:pt idx="8880">
                  <c:v>2.1043642273971909E-2</c:v>
                </c:pt>
                <c:pt idx="8881">
                  <c:v>2.0723175606971435E-2</c:v>
                </c:pt>
                <c:pt idx="8882">
                  <c:v>2.090254227397146E-2</c:v>
                </c:pt>
                <c:pt idx="8883">
                  <c:v>2.0910725606971138E-2</c:v>
                </c:pt>
                <c:pt idx="8884">
                  <c:v>2.1164208939970376E-2</c:v>
                </c:pt>
                <c:pt idx="8885">
                  <c:v>2.0736525606972901E-2</c:v>
                </c:pt>
                <c:pt idx="8886">
                  <c:v>2.086864227297134E-2</c:v>
                </c:pt>
                <c:pt idx="8887">
                  <c:v>2.1113392272971578E-2</c:v>
                </c:pt>
                <c:pt idx="8888">
                  <c:v>2.0863325606973217E-2</c:v>
                </c:pt>
                <c:pt idx="8889">
                  <c:v>2.0839858939972512E-2</c:v>
                </c:pt>
                <c:pt idx="8890">
                  <c:v>2.0722375606970968E-2</c:v>
                </c:pt>
                <c:pt idx="8891">
                  <c:v>2.0866975606973238E-2</c:v>
                </c:pt>
                <c:pt idx="8892">
                  <c:v>2.0976592272971641E-2</c:v>
                </c:pt>
                <c:pt idx="8893">
                  <c:v>2.0892192273973077E-2</c:v>
                </c:pt>
                <c:pt idx="8894">
                  <c:v>2.101090894097133E-2</c:v>
                </c:pt>
                <c:pt idx="8895">
                  <c:v>2.1175758939972124E-2</c:v>
                </c:pt>
                <c:pt idx="8896">
                  <c:v>2.0694175606971822E-2</c:v>
                </c:pt>
                <c:pt idx="8897">
                  <c:v>2.0278558939971415E-2</c:v>
                </c:pt>
                <c:pt idx="8898">
                  <c:v>2.0300575606972938E-2</c:v>
                </c:pt>
                <c:pt idx="8899">
                  <c:v>2.0550092273972066E-2</c:v>
                </c:pt>
                <c:pt idx="8900">
                  <c:v>2.0772292272971594E-2</c:v>
                </c:pt>
                <c:pt idx="8901">
                  <c:v>2.0580442273973244E-2</c:v>
                </c:pt>
                <c:pt idx="8902">
                  <c:v>2.0874075606970945E-2</c:v>
                </c:pt>
                <c:pt idx="8903">
                  <c:v>2.0419325606971551E-2</c:v>
                </c:pt>
                <c:pt idx="8904">
                  <c:v>2.0836892273971654E-2</c:v>
                </c:pt>
                <c:pt idx="8905">
                  <c:v>2.056680893997196E-2</c:v>
                </c:pt>
                <c:pt idx="8906">
                  <c:v>2.029854227297221E-2</c:v>
                </c:pt>
                <c:pt idx="8907">
                  <c:v>2.1019692272972602E-2</c:v>
                </c:pt>
                <c:pt idx="8908">
                  <c:v>2.0744158939973258E-2</c:v>
                </c:pt>
                <c:pt idx="8909">
                  <c:v>2.051265894097163E-2</c:v>
                </c:pt>
                <c:pt idx="8910">
                  <c:v>2.0970358940971746E-2</c:v>
                </c:pt>
                <c:pt idx="8911">
                  <c:v>2.1651742273972797E-2</c:v>
                </c:pt>
                <c:pt idx="8912">
                  <c:v>2.1422392272971248E-2</c:v>
                </c:pt>
                <c:pt idx="8913">
                  <c:v>2.1048458940971383E-2</c:v>
                </c:pt>
                <c:pt idx="8914">
                  <c:v>2.1009175606972331E-2</c:v>
                </c:pt>
                <c:pt idx="8915">
                  <c:v>2.0782625606971618E-2</c:v>
                </c:pt>
                <c:pt idx="8916">
                  <c:v>2.0545808940971778E-2</c:v>
                </c:pt>
                <c:pt idx="8917">
                  <c:v>2.0478108939971019E-2</c:v>
                </c:pt>
                <c:pt idx="8918">
                  <c:v>2.052085893997322E-2</c:v>
                </c:pt>
                <c:pt idx="8919">
                  <c:v>2.0482692273971349E-2</c:v>
                </c:pt>
                <c:pt idx="8920">
                  <c:v>2.0529658939971253E-2</c:v>
                </c:pt>
                <c:pt idx="8921">
                  <c:v>2.078737560697206E-2</c:v>
                </c:pt>
                <c:pt idx="8922">
                  <c:v>2.0528142272971263E-2</c:v>
                </c:pt>
                <c:pt idx="8923">
                  <c:v>2.0772875606973142E-2</c:v>
                </c:pt>
                <c:pt idx="8924">
                  <c:v>2.0705092273971527E-2</c:v>
                </c:pt>
                <c:pt idx="8925">
                  <c:v>2.0866642272972837E-2</c:v>
                </c:pt>
                <c:pt idx="8926">
                  <c:v>2.036945893997142E-2</c:v>
                </c:pt>
                <c:pt idx="8927">
                  <c:v>2.0543058939971527E-2</c:v>
                </c:pt>
                <c:pt idx="8928">
                  <c:v>2.0713275606971206E-2</c:v>
                </c:pt>
                <c:pt idx="8929">
                  <c:v>2.086160893997089E-2</c:v>
                </c:pt>
                <c:pt idx="8930">
                  <c:v>2.0944892273972539E-2</c:v>
                </c:pt>
                <c:pt idx="8931">
                  <c:v>2.1106125606971983E-2</c:v>
                </c:pt>
                <c:pt idx="8932">
                  <c:v>2.0696175606972102E-2</c:v>
                </c:pt>
                <c:pt idx="8933">
                  <c:v>2.1033792273972264E-2</c:v>
                </c:pt>
                <c:pt idx="8934">
                  <c:v>2.1082708939971863E-2</c:v>
                </c:pt>
                <c:pt idx="8935">
                  <c:v>2.0415508939971329E-2</c:v>
                </c:pt>
                <c:pt idx="8936">
                  <c:v>2.1004375606971305E-2</c:v>
                </c:pt>
                <c:pt idx="8937">
                  <c:v>2.1435742273972803E-2</c:v>
                </c:pt>
                <c:pt idx="8938">
                  <c:v>2.1252858939970733E-2</c:v>
                </c:pt>
                <c:pt idx="8939">
                  <c:v>2.0769392273971544E-2</c:v>
                </c:pt>
                <c:pt idx="8940">
                  <c:v>2.1094875606971965E-2</c:v>
                </c:pt>
                <c:pt idx="8941">
                  <c:v>2.0674075606973187E-2</c:v>
                </c:pt>
                <c:pt idx="8942">
                  <c:v>2.1225475606972279E-2</c:v>
                </c:pt>
                <c:pt idx="8943">
                  <c:v>2.0955992272972492E-2</c:v>
                </c:pt>
                <c:pt idx="8944">
                  <c:v>2.0559275606972773E-2</c:v>
                </c:pt>
                <c:pt idx="8945">
                  <c:v>2.0969742273971616E-2</c:v>
                </c:pt>
                <c:pt idx="8946">
                  <c:v>2.0855308940970187E-2</c:v>
                </c:pt>
                <c:pt idx="8947">
                  <c:v>2.087670893997149E-2</c:v>
                </c:pt>
                <c:pt idx="8948">
                  <c:v>2.1079258939970626E-2</c:v>
                </c:pt>
                <c:pt idx="8949">
                  <c:v>2.0887958939971508E-2</c:v>
                </c:pt>
                <c:pt idx="8950">
                  <c:v>2.0949158940972691E-2</c:v>
                </c:pt>
                <c:pt idx="8951">
                  <c:v>2.0935575606971991E-2</c:v>
                </c:pt>
                <c:pt idx="8952">
                  <c:v>2.1051542273971859E-2</c:v>
                </c:pt>
                <c:pt idx="8953">
                  <c:v>2.0295492273972184E-2</c:v>
                </c:pt>
                <c:pt idx="8954">
                  <c:v>2.0444675606971142E-2</c:v>
                </c:pt>
                <c:pt idx="8955">
                  <c:v>2.0692742273971089E-2</c:v>
                </c:pt>
                <c:pt idx="8956">
                  <c:v>2.0873058939971469E-2</c:v>
                </c:pt>
                <c:pt idx="8957">
                  <c:v>2.1096675606971683E-2</c:v>
                </c:pt>
                <c:pt idx="8958">
                  <c:v>2.1395608940971013E-2</c:v>
                </c:pt>
                <c:pt idx="8959">
                  <c:v>2.0800892272971862E-2</c:v>
                </c:pt>
                <c:pt idx="8960">
                  <c:v>2.0572408939971677E-2</c:v>
                </c:pt>
                <c:pt idx="8961">
                  <c:v>2.0401692273971574E-2</c:v>
                </c:pt>
                <c:pt idx="8962">
                  <c:v>2.0924792273972127E-2</c:v>
                </c:pt>
                <c:pt idx="8963">
                  <c:v>2.0938125606971593E-2</c:v>
                </c:pt>
                <c:pt idx="8964">
                  <c:v>2.0892375606971637E-2</c:v>
                </c:pt>
                <c:pt idx="8965">
                  <c:v>2.0964808939972525E-2</c:v>
                </c:pt>
                <c:pt idx="8966">
                  <c:v>2.11712922739715E-2</c:v>
                </c:pt>
                <c:pt idx="8967">
                  <c:v>2.1847775606972132E-2</c:v>
                </c:pt>
                <c:pt idx="8968">
                  <c:v>2.2148208939971138E-2</c:v>
                </c:pt>
                <c:pt idx="8969">
                  <c:v>2.2034508939971144E-2</c:v>
                </c:pt>
                <c:pt idx="8970">
                  <c:v>2.1775258939971988E-2</c:v>
                </c:pt>
                <c:pt idx="8971">
                  <c:v>2.225942560697234E-2</c:v>
                </c:pt>
                <c:pt idx="8972">
                  <c:v>2.2164058939971622E-2</c:v>
                </c:pt>
                <c:pt idx="8973">
                  <c:v>2.2288975606971274E-2</c:v>
                </c:pt>
                <c:pt idx="8974">
                  <c:v>2.1605108939971342E-2</c:v>
                </c:pt>
                <c:pt idx="8975">
                  <c:v>2.1960342273973123E-2</c:v>
                </c:pt>
                <c:pt idx="8976">
                  <c:v>2.2422958939972017E-2</c:v>
                </c:pt>
                <c:pt idx="8977">
                  <c:v>2.221010893997153E-2</c:v>
                </c:pt>
                <c:pt idx="8978">
                  <c:v>2.1984108939971915E-2</c:v>
                </c:pt>
                <c:pt idx="8979">
                  <c:v>2.1868892272971931E-2</c:v>
                </c:pt>
                <c:pt idx="8980">
                  <c:v>2.077209227297281E-2</c:v>
                </c:pt>
                <c:pt idx="8981">
                  <c:v>2.0230608939970619E-2</c:v>
                </c:pt>
                <c:pt idx="8982">
                  <c:v>2.133664227397112E-2</c:v>
                </c:pt>
                <c:pt idx="8983">
                  <c:v>2.1031442273971447E-2</c:v>
                </c:pt>
                <c:pt idx="8984">
                  <c:v>2.0345442273973259E-2</c:v>
                </c:pt>
                <c:pt idx="8985">
                  <c:v>2.0178308939970503E-2</c:v>
                </c:pt>
                <c:pt idx="8986">
                  <c:v>2.0404608939971848E-2</c:v>
                </c:pt>
                <c:pt idx="8987">
                  <c:v>1.9967442273971937E-2</c:v>
                </c:pt>
                <c:pt idx="8988">
                  <c:v>2.1216042272972115E-2</c:v>
                </c:pt>
                <c:pt idx="8989">
                  <c:v>2.0407308939973202E-2</c:v>
                </c:pt>
                <c:pt idx="8990">
                  <c:v>2.0757658939971148E-2</c:v>
                </c:pt>
                <c:pt idx="8991">
                  <c:v>2.0433508939972068E-2</c:v>
                </c:pt>
                <c:pt idx="8992">
                  <c:v>2.0534842273973265E-2</c:v>
                </c:pt>
                <c:pt idx="8993">
                  <c:v>2.0890975606971264E-2</c:v>
                </c:pt>
                <c:pt idx="8994">
                  <c:v>2.0770692273972526E-2</c:v>
                </c:pt>
                <c:pt idx="8995">
                  <c:v>2.0565108940971723E-2</c:v>
                </c:pt>
                <c:pt idx="8996">
                  <c:v>2.0758408940971119E-2</c:v>
                </c:pt>
                <c:pt idx="8997">
                  <c:v>2.0114692273971425E-2</c:v>
                </c:pt>
                <c:pt idx="8998">
                  <c:v>2.0579642273972777E-2</c:v>
                </c:pt>
                <c:pt idx="8999">
                  <c:v>2.1373458939971425E-2</c:v>
                </c:pt>
                <c:pt idx="9000">
                  <c:v>2.0602842273972112E-2</c:v>
                </c:pt>
                <c:pt idx="9001">
                  <c:v>2.0529408939971884E-2</c:v>
                </c:pt>
                <c:pt idx="9002">
                  <c:v>2.0700075606971492E-2</c:v>
                </c:pt>
                <c:pt idx="9003">
                  <c:v>2.0531842273971958E-2</c:v>
                </c:pt>
                <c:pt idx="9004">
                  <c:v>2.0589008939972044E-2</c:v>
                </c:pt>
                <c:pt idx="9005">
                  <c:v>2.0367642273971566E-2</c:v>
                </c:pt>
                <c:pt idx="9006">
                  <c:v>2.09112422739701E-2</c:v>
                </c:pt>
                <c:pt idx="9007">
                  <c:v>2.0710392273973068E-2</c:v>
                </c:pt>
                <c:pt idx="9008">
                  <c:v>2.0696125606971517E-2</c:v>
                </c:pt>
                <c:pt idx="9009">
                  <c:v>2.0483575606972761E-2</c:v>
                </c:pt>
                <c:pt idx="9010">
                  <c:v>2.0498358939971408E-2</c:v>
                </c:pt>
                <c:pt idx="9011">
                  <c:v>2.0433408939972676E-2</c:v>
                </c:pt>
                <c:pt idx="9012">
                  <c:v>2.0932842273972053E-2</c:v>
                </c:pt>
                <c:pt idx="9013">
                  <c:v>2.0134942273971813E-2</c:v>
                </c:pt>
                <c:pt idx="9014">
                  <c:v>2.1012842273972578E-2</c:v>
                </c:pt>
                <c:pt idx="9015">
                  <c:v>2.0819108940971699E-2</c:v>
                </c:pt>
                <c:pt idx="9016">
                  <c:v>2.0698725606971703E-2</c:v>
                </c:pt>
                <c:pt idx="9017">
                  <c:v>2.111869227397143E-2</c:v>
                </c:pt>
                <c:pt idx="9018">
                  <c:v>2.1594308939971253E-2</c:v>
                </c:pt>
                <c:pt idx="9019">
                  <c:v>2.1522525606972633E-2</c:v>
                </c:pt>
                <c:pt idx="9020">
                  <c:v>2.2240342273971404E-2</c:v>
                </c:pt>
                <c:pt idx="9021">
                  <c:v>2.1980475606970341E-2</c:v>
                </c:pt>
                <c:pt idx="9022">
                  <c:v>2.1601675606972105E-2</c:v>
                </c:pt>
                <c:pt idx="9023">
                  <c:v>2.1691658940970339E-2</c:v>
                </c:pt>
                <c:pt idx="9024">
                  <c:v>2.2103842272973108E-2</c:v>
                </c:pt>
                <c:pt idx="9025">
                  <c:v>2.219482560697237E-2</c:v>
                </c:pt>
                <c:pt idx="9026">
                  <c:v>2.2084325606970691E-2</c:v>
                </c:pt>
                <c:pt idx="9027">
                  <c:v>2.2203192272970608E-2</c:v>
                </c:pt>
                <c:pt idx="9028">
                  <c:v>2.2073542273972603E-2</c:v>
                </c:pt>
                <c:pt idx="9029">
                  <c:v>2.2349425606970709E-2</c:v>
                </c:pt>
                <c:pt idx="9030">
                  <c:v>2.2560825606972014E-2</c:v>
                </c:pt>
                <c:pt idx="9031">
                  <c:v>2.2070708939971408E-2</c:v>
                </c:pt>
                <c:pt idx="9032">
                  <c:v>2.2151375606972647E-2</c:v>
                </c:pt>
                <c:pt idx="9033">
                  <c:v>2.1957508939971927E-2</c:v>
                </c:pt>
                <c:pt idx="9034">
                  <c:v>2.1640808939971092E-2</c:v>
                </c:pt>
                <c:pt idx="9035">
                  <c:v>2.1710408940970961E-2</c:v>
                </c:pt>
                <c:pt idx="9036">
                  <c:v>2.1415008940972126E-2</c:v>
                </c:pt>
                <c:pt idx="9037">
                  <c:v>2.1364692272971976E-2</c:v>
                </c:pt>
                <c:pt idx="9038">
                  <c:v>2.1434708940971416E-2</c:v>
                </c:pt>
                <c:pt idx="9039">
                  <c:v>2.1360225606971352E-2</c:v>
                </c:pt>
                <c:pt idx="9040">
                  <c:v>2.157910893997126E-2</c:v>
                </c:pt>
                <c:pt idx="9041">
                  <c:v>2.1443308939972351E-2</c:v>
                </c:pt>
                <c:pt idx="9042">
                  <c:v>2.1067642272973398E-2</c:v>
                </c:pt>
                <c:pt idx="9043">
                  <c:v>2.0399642273972486E-2</c:v>
                </c:pt>
                <c:pt idx="9044">
                  <c:v>2.0482308939972139E-2</c:v>
                </c:pt>
                <c:pt idx="9045">
                  <c:v>2.0577925606972226E-2</c:v>
                </c:pt>
                <c:pt idx="9046">
                  <c:v>2.06103756069713E-2</c:v>
                </c:pt>
                <c:pt idx="9047">
                  <c:v>2.0573975606972252E-2</c:v>
                </c:pt>
                <c:pt idx="9048">
                  <c:v>2.0067492272970423E-2</c:v>
                </c:pt>
                <c:pt idx="9049">
                  <c:v>2.0690925606971146E-2</c:v>
                </c:pt>
                <c:pt idx="9050">
                  <c:v>2.0698625606972311E-2</c:v>
                </c:pt>
                <c:pt idx="9051">
                  <c:v>2.0368692273971402E-2</c:v>
                </c:pt>
                <c:pt idx="9052">
                  <c:v>2.0878108939971864E-2</c:v>
                </c:pt>
                <c:pt idx="9053">
                  <c:v>2.1137058939971066E-2</c:v>
                </c:pt>
                <c:pt idx="9054">
                  <c:v>2.1350525606971683E-2</c:v>
                </c:pt>
                <c:pt idx="9055">
                  <c:v>2.2299725606970779E-2</c:v>
                </c:pt>
                <c:pt idx="9056">
                  <c:v>2.2051625606972249E-2</c:v>
                </c:pt>
                <c:pt idx="9057">
                  <c:v>2.2030625606971978E-2</c:v>
                </c:pt>
                <c:pt idx="9058">
                  <c:v>2.2001708939971533E-2</c:v>
                </c:pt>
                <c:pt idx="9059">
                  <c:v>2.2035692273972597E-2</c:v>
                </c:pt>
                <c:pt idx="9060">
                  <c:v>2.1824508940972077E-2</c:v>
                </c:pt>
                <c:pt idx="9061">
                  <c:v>2.1951608939972257E-2</c:v>
                </c:pt>
                <c:pt idx="9062">
                  <c:v>2.2180275606971091E-2</c:v>
                </c:pt>
                <c:pt idx="9063">
                  <c:v>2.2617792272971539E-2</c:v>
                </c:pt>
                <c:pt idx="9064">
                  <c:v>2.2931742273970525E-2</c:v>
                </c:pt>
                <c:pt idx="9065">
                  <c:v>2.2027075606973125E-2</c:v>
                </c:pt>
                <c:pt idx="9066">
                  <c:v>2.2346892273971332E-2</c:v>
                </c:pt>
                <c:pt idx="9067">
                  <c:v>2.2295525606971435E-2</c:v>
                </c:pt>
                <c:pt idx="9068">
                  <c:v>2.1806092273971768E-2</c:v>
                </c:pt>
                <c:pt idx="9069">
                  <c:v>2.2282975606972212E-2</c:v>
                </c:pt>
                <c:pt idx="9070">
                  <c:v>2.2090992273972244E-2</c:v>
                </c:pt>
                <c:pt idx="9071">
                  <c:v>2.168889227297164E-2</c:v>
                </c:pt>
                <c:pt idx="9072">
                  <c:v>2.1723642273971035E-2</c:v>
                </c:pt>
                <c:pt idx="9073">
                  <c:v>2.1596025606971804E-2</c:v>
                </c:pt>
                <c:pt idx="9074">
                  <c:v>2.1881142273973066E-2</c:v>
                </c:pt>
                <c:pt idx="9075">
                  <c:v>2.2644308939972359E-2</c:v>
                </c:pt>
                <c:pt idx="9076">
                  <c:v>2.2496242273970492E-2</c:v>
                </c:pt>
                <c:pt idx="9077">
                  <c:v>2.2573475606972405E-2</c:v>
                </c:pt>
                <c:pt idx="9078">
                  <c:v>2.2168542273972559E-2</c:v>
                </c:pt>
                <c:pt idx="9079">
                  <c:v>2.1613208939971852E-2</c:v>
                </c:pt>
                <c:pt idx="9080">
                  <c:v>2.0379275606972481E-2</c:v>
                </c:pt>
                <c:pt idx="9081">
                  <c:v>2.0614408939972219E-2</c:v>
                </c:pt>
                <c:pt idx="9082">
                  <c:v>2.0906658939971547E-2</c:v>
                </c:pt>
                <c:pt idx="9083">
                  <c:v>2.1234108939971887E-2</c:v>
                </c:pt>
                <c:pt idx="9084">
                  <c:v>2.0875092272972108E-2</c:v>
                </c:pt>
                <c:pt idx="9085">
                  <c:v>2.1272658939972967E-2</c:v>
                </c:pt>
                <c:pt idx="9086">
                  <c:v>2.076147560697137E-2</c:v>
                </c:pt>
                <c:pt idx="9087">
                  <c:v>2.1123308939972031E-2</c:v>
                </c:pt>
                <c:pt idx="9088">
                  <c:v>2.0971008940972237E-2</c:v>
                </c:pt>
                <c:pt idx="9089">
                  <c:v>2.1273542272972602E-2</c:v>
                </c:pt>
                <c:pt idx="9090">
                  <c:v>2.1174825606971905E-2</c:v>
                </c:pt>
                <c:pt idx="9091">
                  <c:v>2.1070708939970186E-2</c:v>
                </c:pt>
                <c:pt idx="9092">
                  <c:v>2.0804975606971678E-2</c:v>
                </c:pt>
                <c:pt idx="9093">
                  <c:v>2.0916142273972295E-2</c:v>
                </c:pt>
                <c:pt idx="9094">
                  <c:v>2.0620942272970379E-2</c:v>
                </c:pt>
                <c:pt idx="9095">
                  <c:v>2.0507942273971548E-2</c:v>
                </c:pt>
                <c:pt idx="9096">
                  <c:v>2.075489227397085E-2</c:v>
                </c:pt>
                <c:pt idx="9097">
                  <c:v>2.0197208939971102E-2</c:v>
                </c:pt>
                <c:pt idx="9098">
                  <c:v>2.0410225606971789E-2</c:v>
                </c:pt>
                <c:pt idx="9099">
                  <c:v>2.0842242273972002E-2</c:v>
                </c:pt>
                <c:pt idx="9100">
                  <c:v>2.0807908940970489E-2</c:v>
                </c:pt>
                <c:pt idx="9101">
                  <c:v>2.0753525606970837E-2</c:v>
                </c:pt>
                <c:pt idx="9102">
                  <c:v>2.1030375606971387E-2</c:v>
                </c:pt>
                <c:pt idx="9103">
                  <c:v>2.0492358940972434E-2</c:v>
                </c:pt>
                <c:pt idx="9104">
                  <c:v>2.0984458939973007E-2</c:v>
                </c:pt>
                <c:pt idx="9105">
                  <c:v>2.0660808939970889E-2</c:v>
                </c:pt>
                <c:pt idx="9106">
                  <c:v>2.0031975606971099E-2</c:v>
                </c:pt>
                <c:pt idx="9107">
                  <c:v>2.0116058940971439E-2</c:v>
                </c:pt>
                <c:pt idx="9108">
                  <c:v>1.9692408939973018E-2</c:v>
                </c:pt>
                <c:pt idx="9109">
                  <c:v>2.0224975606970542E-2</c:v>
                </c:pt>
                <c:pt idx="9110">
                  <c:v>2.0254025606972516E-2</c:v>
                </c:pt>
                <c:pt idx="9111">
                  <c:v>2.0696825606972592E-2</c:v>
                </c:pt>
                <c:pt idx="9112">
                  <c:v>2.1127858940972001E-2</c:v>
                </c:pt>
                <c:pt idx="9113">
                  <c:v>2.1087692273971538E-2</c:v>
                </c:pt>
                <c:pt idx="9114">
                  <c:v>2.085829227397127E-2</c:v>
                </c:pt>
                <c:pt idx="9115">
                  <c:v>2.0992708940971806E-2</c:v>
                </c:pt>
                <c:pt idx="9116">
                  <c:v>2.1083458939973522E-2</c:v>
                </c:pt>
                <c:pt idx="9117">
                  <c:v>2.1651108939972442E-2</c:v>
                </c:pt>
                <c:pt idx="9118">
                  <c:v>2.1623442272972394E-2</c:v>
                </c:pt>
                <c:pt idx="9119">
                  <c:v>2.1619808939970821E-2</c:v>
                </c:pt>
                <c:pt idx="9120">
                  <c:v>2.1454292273972865E-2</c:v>
                </c:pt>
                <c:pt idx="9121">
                  <c:v>2.1573608939970935E-2</c:v>
                </c:pt>
                <c:pt idx="9122">
                  <c:v>2.1697208939971159E-2</c:v>
                </c:pt>
                <c:pt idx="9123">
                  <c:v>2.1591742273971516E-2</c:v>
                </c:pt>
                <c:pt idx="9124">
                  <c:v>2.1951758940970546E-2</c:v>
                </c:pt>
                <c:pt idx="9125">
                  <c:v>2.1579292273971686E-2</c:v>
                </c:pt>
                <c:pt idx="9126">
                  <c:v>2.1500192273971021E-2</c:v>
                </c:pt>
                <c:pt idx="9127">
                  <c:v>2.1654858940971945E-2</c:v>
                </c:pt>
                <c:pt idx="9128">
                  <c:v>2.20397589399721E-2</c:v>
                </c:pt>
                <c:pt idx="9129">
                  <c:v>2.1122975606971718E-2</c:v>
                </c:pt>
                <c:pt idx="9130">
                  <c:v>2.0669725606972091E-2</c:v>
                </c:pt>
                <c:pt idx="9131">
                  <c:v>2.0656592273971409E-2</c:v>
                </c:pt>
                <c:pt idx="9132">
                  <c:v>2.0930708939971933E-2</c:v>
                </c:pt>
                <c:pt idx="9133">
                  <c:v>2.0996708940972365E-2</c:v>
                </c:pt>
                <c:pt idx="9134">
                  <c:v>2.0493875606972335E-2</c:v>
                </c:pt>
                <c:pt idx="9135">
                  <c:v>2.0862425606971581E-2</c:v>
                </c:pt>
                <c:pt idx="9136">
                  <c:v>2.1321542272972206E-2</c:v>
                </c:pt>
                <c:pt idx="9137">
                  <c:v>2.1088825606972318E-2</c:v>
                </c:pt>
                <c:pt idx="9138">
                  <c:v>2.13528756069725E-2</c:v>
                </c:pt>
                <c:pt idx="9139">
                  <c:v>2.1173192273972387E-2</c:v>
                </c:pt>
                <c:pt idx="9140">
                  <c:v>2.1341642272970841E-2</c:v>
                </c:pt>
                <c:pt idx="9141">
                  <c:v>2.1201475606972477E-2</c:v>
                </c:pt>
                <c:pt idx="9142">
                  <c:v>2.1245125606970984E-2</c:v>
                </c:pt>
                <c:pt idx="9143">
                  <c:v>2.0772975606972534E-2</c:v>
                </c:pt>
                <c:pt idx="9144">
                  <c:v>2.0545375606971984E-2</c:v>
                </c:pt>
                <c:pt idx="9145">
                  <c:v>2.0604258939972621E-2</c:v>
                </c:pt>
                <c:pt idx="9146">
                  <c:v>2.1134675606971666E-2</c:v>
                </c:pt>
                <c:pt idx="9147">
                  <c:v>2.0755675606971093E-2</c:v>
                </c:pt>
                <c:pt idx="9148">
                  <c:v>2.0903558940970936E-2</c:v>
                </c:pt>
                <c:pt idx="9149">
                  <c:v>2.1013942272972909E-2</c:v>
                </c:pt>
                <c:pt idx="9150">
                  <c:v>2.0758442273971479E-2</c:v>
                </c:pt>
                <c:pt idx="9151">
                  <c:v>2.1268308939971871E-2</c:v>
                </c:pt>
                <c:pt idx="9152">
                  <c:v>2.0965308939971262E-2</c:v>
                </c:pt>
                <c:pt idx="9153">
                  <c:v>2.085265893997288E-2</c:v>
                </c:pt>
                <c:pt idx="9154">
                  <c:v>2.1451442273971534E-2</c:v>
                </c:pt>
                <c:pt idx="9155">
                  <c:v>2.167979227397019E-2</c:v>
                </c:pt>
                <c:pt idx="9156">
                  <c:v>2.2589108940972193E-2</c:v>
                </c:pt>
                <c:pt idx="9157">
                  <c:v>2.1500958939971039E-2</c:v>
                </c:pt>
                <c:pt idx="9158">
                  <c:v>2.2173475606971561E-2</c:v>
                </c:pt>
                <c:pt idx="9159">
                  <c:v>2.1791975606971971E-2</c:v>
                </c:pt>
                <c:pt idx="9160">
                  <c:v>2.1824342273971876E-2</c:v>
                </c:pt>
                <c:pt idx="9161">
                  <c:v>2.1832458939972522E-2</c:v>
                </c:pt>
                <c:pt idx="9162">
                  <c:v>2.1486575606971738E-2</c:v>
                </c:pt>
                <c:pt idx="9163">
                  <c:v>2.1970825606971257E-2</c:v>
                </c:pt>
                <c:pt idx="9164">
                  <c:v>2.184934227397093E-2</c:v>
                </c:pt>
                <c:pt idx="9165">
                  <c:v>2.1602892273972142E-2</c:v>
                </c:pt>
                <c:pt idx="9166">
                  <c:v>2.1928542273972763E-2</c:v>
                </c:pt>
                <c:pt idx="9167">
                  <c:v>2.1044842273971721E-2</c:v>
                </c:pt>
                <c:pt idx="9168">
                  <c:v>2.0855925606970228E-2</c:v>
                </c:pt>
                <c:pt idx="9169">
                  <c:v>2.0850608939972017E-2</c:v>
                </c:pt>
                <c:pt idx="9170">
                  <c:v>2.0716025606971368E-2</c:v>
                </c:pt>
                <c:pt idx="9171">
                  <c:v>2.0328192272972313E-2</c:v>
                </c:pt>
                <c:pt idx="9172">
                  <c:v>2.0433758939971437E-2</c:v>
                </c:pt>
                <c:pt idx="9173">
                  <c:v>2.0264858939972964E-2</c:v>
                </c:pt>
                <c:pt idx="9174">
                  <c:v>2.0131975606972642E-2</c:v>
                </c:pt>
                <c:pt idx="9175">
                  <c:v>2.0339675606973341E-2</c:v>
                </c:pt>
                <c:pt idx="9176">
                  <c:v>2.087387560697216E-2</c:v>
                </c:pt>
                <c:pt idx="9177">
                  <c:v>2.0563092273972995E-2</c:v>
                </c:pt>
                <c:pt idx="9178">
                  <c:v>2.0641675606971145E-2</c:v>
                </c:pt>
                <c:pt idx="9179">
                  <c:v>2.0862892272971646E-2</c:v>
                </c:pt>
                <c:pt idx="9180">
                  <c:v>2.0940842272971306E-2</c:v>
                </c:pt>
                <c:pt idx="9181">
                  <c:v>2.0453725606972097E-2</c:v>
                </c:pt>
                <c:pt idx="9182">
                  <c:v>2.084425893997064E-2</c:v>
                </c:pt>
                <c:pt idx="9183">
                  <c:v>2.1077592273972524E-2</c:v>
                </c:pt>
                <c:pt idx="9184">
                  <c:v>2.0592425606972921E-2</c:v>
                </c:pt>
                <c:pt idx="9185">
                  <c:v>2.0040958939971244E-2</c:v>
                </c:pt>
                <c:pt idx="9186">
                  <c:v>2.0313592272972227E-2</c:v>
                </c:pt>
                <c:pt idx="9187">
                  <c:v>2.0689692272972661E-2</c:v>
                </c:pt>
                <c:pt idx="9188">
                  <c:v>2.0788675606971264E-2</c:v>
                </c:pt>
                <c:pt idx="9189">
                  <c:v>2.0466542272970824E-2</c:v>
                </c:pt>
                <c:pt idx="9190">
                  <c:v>2.0442208940970798E-2</c:v>
                </c:pt>
                <c:pt idx="9191">
                  <c:v>2.0691658940970893E-2</c:v>
                </c:pt>
                <c:pt idx="9192">
                  <c:v>2.0812992272971155E-2</c:v>
                </c:pt>
                <c:pt idx="9193">
                  <c:v>2.0522342272970985E-2</c:v>
                </c:pt>
                <c:pt idx="9194">
                  <c:v>2.047660893997303E-2</c:v>
                </c:pt>
                <c:pt idx="9195">
                  <c:v>2.0848175606972032E-2</c:v>
                </c:pt>
                <c:pt idx="9196">
                  <c:v>2.0837508939971695E-2</c:v>
                </c:pt>
                <c:pt idx="9197">
                  <c:v>2.0584525606972971E-2</c:v>
                </c:pt>
                <c:pt idx="9198">
                  <c:v>2.0584942273970765E-2</c:v>
                </c:pt>
                <c:pt idx="9199">
                  <c:v>2.0002108939971987E-2</c:v>
                </c:pt>
                <c:pt idx="9200">
                  <c:v>2.0117708939971092E-2</c:v>
                </c:pt>
                <c:pt idx="9201">
                  <c:v>2.062312560697286E-2</c:v>
                </c:pt>
                <c:pt idx="9202">
                  <c:v>2.048924227397151E-2</c:v>
                </c:pt>
                <c:pt idx="9203">
                  <c:v>2.056015894097072E-2</c:v>
                </c:pt>
                <c:pt idx="9204">
                  <c:v>2.0314792272970263E-2</c:v>
                </c:pt>
                <c:pt idx="9205">
                  <c:v>2.0199192272971157E-2</c:v>
                </c:pt>
                <c:pt idx="9206">
                  <c:v>2.0716958940971676E-2</c:v>
                </c:pt>
                <c:pt idx="9207">
                  <c:v>2.0551342273970687E-2</c:v>
                </c:pt>
                <c:pt idx="9208">
                  <c:v>2.0778108939972097E-2</c:v>
                </c:pt>
                <c:pt idx="9209">
                  <c:v>2.0593042273971275E-2</c:v>
                </c:pt>
                <c:pt idx="9210">
                  <c:v>2.0197375606971303E-2</c:v>
                </c:pt>
                <c:pt idx="9211">
                  <c:v>2.0192308940970773E-2</c:v>
                </c:pt>
                <c:pt idx="9212">
                  <c:v>2.0219592273973387E-2</c:v>
                </c:pt>
                <c:pt idx="9213">
                  <c:v>2.0600425606970486E-2</c:v>
                </c:pt>
                <c:pt idx="9214">
                  <c:v>2.0613658940972425E-2</c:v>
                </c:pt>
                <c:pt idx="9215">
                  <c:v>2.0627692273971189E-2</c:v>
                </c:pt>
                <c:pt idx="9216">
                  <c:v>2.0633458939972794E-2</c:v>
                </c:pt>
                <c:pt idx="9217">
                  <c:v>2.0402608939971568E-2</c:v>
                </c:pt>
                <c:pt idx="9218">
                  <c:v>2.0295025606972029E-2</c:v>
                </c:pt>
                <c:pt idx="9219">
                  <c:v>2.0716825606971835E-2</c:v>
                </c:pt>
                <c:pt idx="9220">
                  <c:v>2.0820442272971175E-2</c:v>
                </c:pt>
                <c:pt idx="9221">
                  <c:v>2.0596442272971839E-2</c:v>
                </c:pt>
                <c:pt idx="9222">
                  <c:v>2.0660192272970758E-2</c:v>
                </c:pt>
                <c:pt idx="9223">
                  <c:v>2.0419458939971304E-2</c:v>
                </c:pt>
                <c:pt idx="9224">
                  <c:v>2.0411092273971289E-2</c:v>
                </c:pt>
                <c:pt idx="9225">
                  <c:v>2.0255975606972211E-2</c:v>
                </c:pt>
                <c:pt idx="9226">
                  <c:v>2.0470492272970799E-2</c:v>
                </c:pt>
                <c:pt idx="9227">
                  <c:v>2.0632358939970598E-2</c:v>
                </c:pt>
                <c:pt idx="9228">
                  <c:v>2.0263542272971759E-2</c:v>
                </c:pt>
                <c:pt idx="9229">
                  <c:v>2.0609858939970561E-2</c:v>
                </c:pt>
                <c:pt idx="9230">
                  <c:v>2.0734408940971318E-2</c:v>
                </c:pt>
                <c:pt idx="9231">
                  <c:v>1.9972742272971612E-2</c:v>
                </c:pt>
                <c:pt idx="9232">
                  <c:v>2.0564025606973214E-2</c:v>
                </c:pt>
                <c:pt idx="9233">
                  <c:v>2.099235893997118E-2</c:v>
                </c:pt>
                <c:pt idx="9234">
                  <c:v>2.080572560697156E-2</c:v>
                </c:pt>
                <c:pt idx="9235">
                  <c:v>2.0771508939971352E-2</c:v>
                </c:pt>
                <c:pt idx="9236">
                  <c:v>2.0986958940972113E-2</c:v>
                </c:pt>
                <c:pt idx="9237">
                  <c:v>2.0919208939972546E-2</c:v>
                </c:pt>
                <c:pt idx="9238">
                  <c:v>2.0558825606971066E-2</c:v>
                </c:pt>
                <c:pt idx="9239">
                  <c:v>2.0916675606971392E-2</c:v>
                </c:pt>
                <c:pt idx="9240">
                  <c:v>2.0320625606972766E-2</c:v>
                </c:pt>
                <c:pt idx="9241">
                  <c:v>2.1157725606972801E-2</c:v>
                </c:pt>
                <c:pt idx="9242">
                  <c:v>2.0882442273971048E-2</c:v>
                </c:pt>
                <c:pt idx="9243">
                  <c:v>2.0443492273971554E-2</c:v>
                </c:pt>
                <c:pt idx="9244">
                  <c:v>2.1101625606972686E-2</c:v>
                </c:pt>
                <c:pt idx="9245">
                  <c:v>2.1074375606972208E-2</c:v>
                </c:pt>
                <c:pt idx="9246">
                  <c:v>2.0552192272971649E-2</c:v>
                </c:pt>
                <c:pt idx="9247">
                  <c:v>2.0765592273971546E-2</c:v>
                </c:pt>
                <c:pt idx="9248">
                  <c:v>2.0952875606971656E-2</c:v>
                </c:pt>
                <c:pt idx="9249">
                  <c:v>2.1013642273971268E-2</c:v>
                </c:pt>
                <c:pt idx="9250">
                  <c:v>2.0445875606972731E-2</c:v>
                </c:pt>
                <c:pt idx="9251">
                  <c:v>2.0351542272971625E-2</c:v>
                </c:pt>
                <c:pt idx="9252">
                  <c:v>2.0601192273970594E-2</c:v>
                </c:pt>
                <c:pt idx="9253">
                  <c:v>2.0835158939972655E-2</c:v>
                </c:pt>
                <c:pt idx="9254">
                  <c:v>2.0724008939972262E-2</c:v>
                </c:pt>
                <c:pt idx="9255">
                  <c:v>2.0772975606972534E-2</c:v>
                </c:pt>
                <c:pt idx="9256">
                  <c:v>2.0300342273972018E-2</c:v>
                </c:pt>
                <c:pt idx="9257">
                  <c:v>2.0954075606971469E-2</c:v>
                </c:pt>
                <c:pt idx="9258">
                  <c:v>2.0642675606972173E-2</c:v>
                </c:pt>
                <c:pt idx="9259">
                  <c:v>2.070864227397038E-2</c:v>
                </c:pt>
                <c:pt idx="9260">
                  <c:v>2.0813158939971356E-2</c:v>
                </c:pt>
                <c:pt idx="9261">
                  <c:v>2.0842692273970155E-2</c:v>
                </c:pt>
                <c:pt idx="9262">
                  <c:v>2.0686192273970928E-2</c:v>
                </c:pt>
                <c:pt idx="9263">
                  <c:v>2.0496258939971736E-2</c:v>
                </c:pt>
                <c:pt idx="9264">
                  <c:v>2.0991208939971952E-2</c:v>
                </c:pt>
                <c:pt idx="9265">
                  <c:v>2.0478142273971468E-2</c:v>
                </c:pt>
                <c:pt idx="9266">
                  <c:v>2.1351758939971856E-2</c:v>
                </c:pt>
                <c:pt idx="9267">
                  <c:v>2.105185894097026E-2</c:v>
                </c:pt>
                <c:pt idx="9268">
                  <c:v>2.0563442272971667E-2</c:v>
                </c:pt>
                <c:pt idx="9269">
                  <c:v>2.0988692272970934E-2</c:v>
                </c:pt>
                <c:pt idx="9270">
                  <c:v>2.0694808939972088E-2</c:v>
                </c:pt>
                <c:pt idx="9271">
                  <c:v>2.0686242273971513E-2</c:v>
                </c:pt>
                <c:pt idx="9272">
                  <c:v>2.0914242273973184E-2</c:v>
                </c:pt>
                <c:pt idx="9273">
                  <c:v>2.0720308939971656E-2</c:v>
                </c:pt>
                <c:pt idx="9274">
                  <c:v>2.0469392273970467E-2</c:v>
                </c:pt>
                <c:pt idx="9275">
                  <c:v>2.0928892273970302E-2</c:v>
                </c:pt>
                <c:pt idx="9276">
                  <c:v>2.0617142272972157E-2</c:v>
                </c:pt>
                <c:pt idx="9277">
                  <c:v>2.067720893997247E-2</c:v>
                </c:pt>
                <c:pt idx="9278">
                  <c:v>2.0379325606973066E-2</c:v>
                </c:pt>
                <c:pt idx="9279">
                  <c:v>2.0871642272970871E-2</c:v>
                </c:pt>
                <c:pt idx="9280">
                  <c:v>2.0851875606970861E-2</c:v>
                </c:pt>
                <c:pt idx="9281">
                  <c:v>2.0379642273971467E-2</c:v>
                </c:pt>
                <c:pt idx="9282">
                  <c:v>2.0992908940972367E-2</c:v>
                </c:pt>
                <c:pt idx="9283">
                  <c:v>2.0922692273972456E-2</c:v>
                </c:pt>
                <c:pt idx="9284">
                  <c:v>2.0557708939972198E-2</c:v>
                </c:pt>
                <c:pt idx="9285">
                  <c:v>2.0691708939971389E-2</c:v>
                </c:pt>
                <c:pt idx="9286">
                  <c:v>2.0952658940972736E-2</c:v>
                </c:pt>
                <c:pt idx="9287">
                  <c:v>2.0787408939970643E-2</c:v>
                </c:pt>
                <c:pt idx="9288">
                  <c:v>2.1065158939972829E-2</c:v>
                </c:pt>
                <c:pt idx="9289">
                  <c:v>2.0300958939972059E-2</c:v>
                </c:pt>
                <c:pt idx="9290">
                  <c:v>2.0841642273972096E-2</c:v>
                </c:pt>
                <c:pt idx="9291">
                  <c:v>2.0848625606971961E-2</c:v>
                </c:pt>
                <c:pt idx="9292">
                  <c:v>2.0722175606972183E-2</c:v>
                </c:pt>
                <c:pt idx="9293">
                  <c:v>2.0901208940970119E-2</c:v>
                </c:pt>
                <c:pt idx="9294">
                  <c:v>2.1205592273972652E-2</c:v>
                </c:pt>
                <c:pt idx="9295">
                  <c:v>2.0957325606972145E-2</c:v>
                </c:pt>
                <c:pt idx="9296">
                  <c:v>2.0373992273971166E-2</c:v>
                </c:pt>
                <c:pt idx="9297">
                  <c:v>2.0142575606970393E-2</c:v>
                </c:pt>
                <c:pt idx="9298">
                  <c:v>2.0754225606971911E-2</c:v>
                </c:pt>
                <c:pt idx="9299">
                  <c:v>2.1030692273971564E-2</c:v>
                </c:pt>
                <c:pt idx="9300">
                  <c:v>2.1085908939971955E-2</c:v>
                </c:pt>
                <c:pt idx="9301">
                  <c:v>2.0960108939970891E-2</c:v>
                </c:pt>
                <c:pt idx="9302">
                  <c:v>2.0849925606971166E-2</c:v>
                </c:pt>
                <c:pt idx="9303">
                  <c:v>2.1190408939972795E-2</c:v>
                </c:pt>
                <c:pt idx="9304">
                  <c:v>2.080730893997227E-2</c:v>
                </c:pt>
                <c:pt idx="9305">
                  <c:v>2.0937358939971486E-2</c:v>
                </c:pt>
                <c:pt idx="9306">
                  <c:v>2.0632258939971206E-2</c:v>
                </c:pt>
                <c:pt idx="9307">
                  <c:v>2.1389892273971679E-2</c:v>
                </c:pt>
                <c:pt idx="9308">
                  <c:v>2.0943208939972348E-2</c:v>
                </c:pt>
                <c:pt idx="9309">
                  <c:v>2.1154275606971563E-2</c:v>
                </c:pt>
                <c:pt idx="9310">
                  <c:v>2.1364292272972631E-2</c:v>
                </c:pt>
                <c:pt idx="9311">
                  <c:v>2.1451108939972909E-2</c:v>
                </c:pt>
                <c:pt idx="9312">
                  <c:v>2.0676092273971915E-2</c:v>
                </c:pt>
                <c:pt idx="9313">
                  <c:v>2.0497192272971955E-2</c:v>
                </c:pt>
                <c:pt idx="9314">
                  <c:v>2.0527858940971623E-2</c:v>
                </c:pt>
                <c:pt idx="9315">
                  <c:v>2.1088125606971243E-2</c:v>
                </c:pt>
                <c:pt idx="9316">
                  <c:v>2.0810425606973194E-2</c:v>
                </c:pt>
                <c:pt idx="9317">
                  <c:v>2.1207408940972595E-2</c:v>
                </c:pt>
                <c:pt idx="9318">
                  <c:v>2.1276858939972311E-2</c:v>
                </c:pt>
                <c:pt idx="9319">
                  <c:v>2.0915575606972749E-2</c:v>
                </c:pt>
                <c:pt idx="9320">
                  <c:v>2.0827142273971401E-2</c:v>
                </c:pt>
                <c:pt idx="9321">
                  <c:v>2.0715092273971149E-2</c:v>
                </c:pt>
                <c:pt idx="9322">
                  <c:v>2.0463942273972503E-2</c:v>
                </c:pt>
                <c:pt idx="9323">
                  <c:v>2.1002308939971993E-2</c:v>
                </c:pt>
                <c:pt idx="9324">
                  <c:v>2.0881575606971549E-2</c:v>
                </c:pt>
                <c:pt idx="9325">
                  <c:v>2.08523922739716E-2</c:v>
                </c:pt>
                <c:pt idx="9326">
                  <c:v>2.0509208940972169E-2</c:v>
                </c:pt>
                <c:pt idx="9327">
                  <c:v>2.0650175606971001E-2</c:v>
                </c:pt>
                <c:pt idx="9328">
                  <c:v>2.0743108939971645E-2</c:v>
                </c:pt>
                <c:pt idx="9329">
                  <c:v>2.1189975606971313E-2</c:v>
                </c:pt>
                <c:pt idx="9330">
                  <c:v>2.1162458939971242E-2</c:v>
                </c:pt>
                <c:pt idx="9331">
                  <c:v>2.057685893997039E-2</c:v>
                </c:pt>
                <c:pt idx="9332">
                  <c:v>2.0595592272972564E-2</c:v>
                </c:pt>
                <c:pt idx="9333">
                  <c:v>2.1077775606972861E-2</c:v>
                </c:pt>
                <c:pt idx="9334">
                  <c:v>2.1310325606972637E-2</c:v>
                </c:pt>
                <c:pt idx="9335">
                  <c:v>2.097182560697284E-2</c:v>
                </c:pt>
                <c:pt idx="9336">
                  <c:v>2.1057542273970921E-2</c:v>
                </c:pt>
                <c:pt idx="9337">
                  <c:v>2.0871425606971951E-2</c:v>
                </c:pt>
                <c:pt idx="9338">
                  <c:v>2.121357560697177E-2</c:v>
                </c:pt>
                <c:pt idx="9339">
                  <c:v>2.1158192273972955E-2</c:v>
                </c:pt>
                <c:pt idx="9340">
                  <c:v>2.0708475606971956E-2</c:v>
                </c:pt>
                <c:pt idx="9341">
                  <c:v>2.0949642272972892E-2</c:v>
                </c:pt>
                <c:pt idx="9342">
                  <c:v>2.112549227397096E-2</c:v>
                </c:pt>
                <c:pt idx="9343">
                  <c:v>2.0872875606971132E-2</c:v>
                </c:pt>
                <c:pt idx="9344">
                  <c:v>2.1171325606971859E-2</c:v>
                </c:pt>
                <c:pt idx="9345">
                  <c:v>2.0741292273971791E-2</c:v>
                </c:pt>
                <c:pt idx="9346">
                  <c:v>2.1074692273970609E-2</c:v>
                </c:pt>
                <c:pt idx="9347">
                  <c:v>2.0987458939972538E-2</c:v>
                </c:pt>
                <c:pt idx="9348">
                  <c:v>2.0884342273971936E-2</c:v>
                </c:pt>
                <c:pt idx="9349">
                  <c:v>2.0977092273972243E-2</c:v>
                </c:pt>
                <c:pt idx="9350">
                  <c:v>2.1340958939971767E-2</c:v>
                </c:pt>
                <c:pt idx="9351">
                  <c:v>2.1234175606970919E-2</c:v>
                </c:pt>
                <c:pt idx="9352">
                  <c:v>2.0940358940972882E-2</c:v>
                </c:pt>
                <c:pt idx="9353">
                  <c:v>2.0711408940970767E-2</c:v>
                </c:pt>
                <c:pt idx="9354">
                  <c:v>2.1296842272973106E-2</c:v>
                </c:pt>
                <c:pt idx="9355">
                  <c:v>2.1369692273971876E-2</c:v>
                </c:pt>
                <c:pt idx="9356">
                  <c:v>2.120170894097171E-2</c:v>
                </c:pt>
                <c:pt idx="9357">
                  <c:v>2.1433292273970818E-2</c:v>
                </c:pt>
                <c:pt idx="9358">
                  <c:v>2.1232792273972546E-2</c:v>
                </c:pt>
                <c:pt idx="9359">
                  <c:v>2.131432560697142E-2</c:v>
                </c:pt>
                <c:pt idx="9360">
                  <c:v>2.1205208939971666E-2</c:v>
                </c:pt>
                <c:pt idx="9361">
                  <c:v>2.0968875606972116E-2</c:v>
                </c:pt>
                <c:pt idx="9362">
                  <c:v>2.124727560697124E-2</c:v>
                </c:pt>
                <c:pt idx="9363">
                  <c:v>2.0720075606972511E-2</c:v>
                </c:pt>
                <c:pt idx="9364">
                  <c:v>2.122322560697263E-2</c:v>
                </c:pt>
                <c:pt idx="9365">
                  <c:v>2.1027125606972487E-2</c:v>
                </c:pt>
                <c:pt idx="9366">
                  <c:v>2.0794525606972127E-2</c:v>
                </c:pt>
                <c:pt idx="9367">
                  <c:v>2.0893208940970777E-2</c:v>
                </c:pt>
                <c:pt idx="9368">
                  <c:v>2.0598308939972367E-2</c:v>
                </c:pt>
                <c:pt idx="9369">
                  <c:v>2.0935708939971744E-2</c:v>
                </c:pt>
                <c:pt idx="9370">
                  <c:v>2.1432775606971856E-2</c:v>
                </c:pt>
                <c:pt idx="9371">
                  <c:v>2.0501908939972037E-2</c:v>
                </c:pt>
                <c:pt idx="9372">
                  <c:v>2.1285575606972952E-2</c:v>
                </c:pt>
                <c:pt idx="9373">
                  <c:v>2.1231592273972734E-2</c:v>
                </c:pt>
                <c:pt idx="9374">
                  <c:v>2.056245893997264E-2</c:v>
                </c:pt>
                <c:pt idx="9375">
                  <c:v>2.0405742273972717E-2</c:v>
                </c:pt>
                <c:pt idx="9376">
                  <c:v>2.0816492273971289E-2</c:v>
                </c:pt>
                <c:pt idx="9377">
                  <c:v>2.0781842272971286E-2</c:v>
                </c:pt>
                <c:pt idx="9378">
                  <c:v>2.0742925606973085E-2</c:v>
                </c:pt>
                <c:pt idx="9379">
                  <c:v>2.0232275606970586E-2</c:v>
                </c:pt>
                <c:pt idx="9380">
                  <c:v>1.9405708939972822E-2</c:v>
                </c:pt>
                <c:pt idx="9381">
                  <c:v>1.9125058939972274E-2</c:v>
                </c:pt>
                <c:pt idx="9382">
                  <c:v>1.9342875606972211E-2</c:v>
                </c:pt>
                <c:pt idx="9383">
                  <c:v>1.9454408939971725E-2</c:v>
                </c:pt>
                <c:pt idx="9384">
                  <c:v>1.9272358940972435E-2</c:v>
                </c:pt>
                <c:pt idx="9385">
                  <c:v>1.9409475606970684E-2</c:v>
                </c:pt>
                <c:pt idx="9386">
                  <c:v>1.9366008939972514E-2</c:v>
                </c:pt>
                <c:pt idx="9387">
                  <c:v>1.9459858939971465E-2</c:v>
                </c:pt>
                <c:pt idx="9388">
                  <c:v>1.9897642273971596E-2</c:v>
                </c:pt>
                <c:pt idx="9389">
                  <c:v>1.9784758940972293E-2</c:v>
                </c:pt>
                <c:pt idx="9390">
                  <c:v>1.9867042272972736E-2</c:v>
                </c:pt>
                <c:pt idx="9391">
                  <c:v>1.9625408939971646E-2</c:v>
                </c:pt>
                <c:pt idx="9392">
                  <c:v>2.0477675606971314E-2</c:v>
                </c:pt>
                <c:pt idx="9393">
                  <c:v>2.0728492273971423E-2</c:v>
                </c:pt>
                <c:pt idx="9394">
                  <c:v>2.0437292272971842E-2</c:v>
                </c:pt>
                <c:pt idx="9395">
                  <c:v>2.0647158940973111E-2</c:v>
                </c:pt>
                <c:pt idx="9396">
                  <c:v>2.118422560697162E-2</c:v>
                </c:pt>
                <c:pt idx="9397">
                  <c:v>2.0997458939970383E-2</c:v>
                </c:pt>
                <c:pt idx="9398">
                  <c:v>2.090257560697182E-2</c:v>
                </c:pt>
                <c:pt idx="9399">
                  <c:v>2.0703158939971968E-2</c:v>
                </c:pt>
                <c:pt idx="9400">
                  <c:v>2.116780893997159E-2</c:v>
                </c:pt>
                <c:pt idx="9401">
                  <c:v>2.0890342272970909E-2</c:v>
                </c:pt>
                <c:pt idx="9402">
                  <c:v>2.0999675606971448E-2</c:v>
                </c:pt>
                <c:pt idx="9403">
                  <c:v>2.0661608940973221E-2</c:v>
                </c:pt>
                <c:pt idx="9404">
                  <c:v>2.0723925606973094E-2</c:v>
                </c:pt>
                <c:pt idx="9405">
                  <c:v>2.1177792273972852E-2</c:v>
                </c:pt>
                <c:pt idx="9406">
                  <c:v>2.0822592272973207E-2</c:v>
                </c:pt>
                <c:pt idx="9407">
                  <c:v>2.1079992273972149E-2</c:v>
                </c:pt>
                <c:pt idx="9408">
                  <c:v>2.0997325606970631E-2</c:v>
                </c:pt>
                <c:pt idx="9409">
                  <c:v>2.1040575606971569E-2</c:v>
                </c:pt>
                <c:pt idx="9410">
                  <c:v>2.1253042272971069E-2</c:v>
                </c:pt>
                <c:pt idx="9411">
                  <c:v>2.1246075606971428E-2</c:v>
                </c:pt>
                <c:pt idx="9412">
                  <c:v>2.1359575606970861E-2</c:v>
                </c:pt>
                <c:pt idx="9413">
                  <c:v>2.1325558939971213E-2</c:v>
                </c:pt>
                <c:pt idx="9414">
                  <c:v>2.1361292273973188E-2</c:v>
                </c:pt>
                <c:pt idx="9415">
                  <c:v>2.1483025606972884E-2</c:v>
                </c:pt>
                <c:pt idx="9416">
                  <c:v>2.109509227397275E-2</c:v>
                </c:pt>
                <c:pt idx="9417">
                  <c:v>2.152782560697062E-2</c:v>
                </c:pt>
                <c:pt idx="9418">
                  <c:v>2.1531742272971922E-2</c:v>
                </c:pt>
                <c:pt idx="9419">
                  <c:v>2.1234558939971816E-2</c:v>
                </c:pt>
                <c:pt idx="9420">
                  <c:v>2.1231792272973206E-2</c:v>
                </c:pt>
                <c:pt idx="9421">
                  <c:v>2.1427875606971437E-2</c:v>
                </c:pt>
                <c:pt idx="9422">
                  <c:v>2.1105842273970478E-2</c:v>
                </c:pt>
                <c:pt idx="9423">
                  <c:v>2.1247492273972025E-2</c:v>
                </c:pt>
                <c:pt idx="9424">
                  <c:v>2.1048625606971495E-2</c:v>
                </c:pt>
                <c:pt idx="9425">
                  <c:v>2.1216158939971731E-2</c:v>
                </c:pt>
                <c:pt idx="9426">
                  <c:v>2.151860894097133E-2</c:v>
                </c:pt>
                <c:pt idx="9427">
                  <c:v>2.1574842273971197E-2</c:v>
                </c:pt>
                <c:pt idx="9428">
                  <c:v>2.1340875606970823E-2</c:v>
                </c:pt>
                <c:pt idx="9429">
                  <c:v>2.1293608939970878E-2</c:v>
                </c:pt>
                <c:pt idx="9430">
                  <c:v>2.1376442273972597E-2</c:v>
                </c:pt>
                <c:pt idx="9431">
                  <c:v>2.1323625606971743E-2</c:v>
                </c:pt>
                <c:pt idx="9432">
                  <c:v>2.1134592272972409E-2</c:v>
                </c:pt>
                <c:pt idx="9433">
                  <c:v>2.1061225606971302E-2</c:v>
                </c:pt>
                <c:pt idx="9434">
                  <c:v>2.1396708940971433E-2</c:v>
                </c:pt>
                <c:pt idx="9435">
                  <c:v>2.097197560697104E-2</c:v>
                </c:pt>
                <c:pt idx="9436">
                  <c:v>2.0718108939970815E-2</c:v>
                </c:pt>
                <c:pt idx="9437">
                  <c:v>2.0989725606970634E-2</c:v>
                </c:pt>
                <c:pt idx="9438">
                  <c:v>2.1835425606971694E-2</c:v>
                </c:pt>
                <c:pt idx="9439">
                  <c:v>2.1900908939973075E-2</c:v>
                </c:pt>
                <c:pt idx="9440">
                  <c:v>2.125620894097089E-2</c:v>
                </c:pt>
                <c:pt idx="9441">
                  <c:v>2.1356108940973041E-2</c:v>
                </c:pt>
                <c:pt idx="9442">
                  <c:v>2.0989208939971672E-2</c:v>
                </c:pt>
                <c:pt idx="9443">
                  <c:v>2.1627058940972145E-2</c:v>
                </c:pt>
                <c:pt idx="9444">
                  <c:v>2.1272158939972453E-2</c:v>
                </c:pt>
                <c:pt idx="9445">
                  <c:v>2.161259227397181E-2</c:v>
                </c:pt>
                <c:pt idx="9446">
                  <c:v>2.1569025606970695E-2</c:v>
                </c:pt>
                <c:pt idx="9447">
                  <c:v>2.1424625606972537E-2</c:v>
                </c:pt>
                <c:pt idx="9448">
                  <c:v>2.1322892273972084E-2</c:v>
                </c:pt>
                <c:pt idx="9449">
                  <c:v>2.1265842272971437E-2</c:v>
                </c:pt>
                <c:pt idx="9450">
                  <c:v>2.1233492273971845E-2</c:v>
                </c:pt>
                <c:pt idx="9451">
                  <c:v>2.1084475606972998E-2</c:v>
                </c:pt>
                <c:pt idx="9452">
                  <c:v>2.1313758940971962E-2</c:v>
                </c:pt>
                <c:pt idx="9453">
                  <c:v>2.1050525606972383E-2</c:v>
                </c:pt>
                <c:pt idx="9454">
                  <c:v>2.1502858939971926E-2</c:v>
                </c:pt>
                <c:pt idx="9455">
                  <c:v>2.1482792272971875E-2</c:v>
                </c:pt>
                <c:pt idx="9456">
                  <c:v>2.0959408939973369E-2</c:v>
                </c:pt>
                <c:pt idx="9457">
                  <c:v>2.1187192273972567E-2</c:v>
                </c:pt>
                <c:pt idx="9458">
                  <c:v>2.1643842273971071E-2</c:v>
                </c:pt>
                <c:pt idx="9459">
                  <c:v>2.2086658939971283E-2</c:v>
                </c:pt>
                <c:pt idx="9460">
                  <c:v>2.1573508940973408E-2</c:v>
                </c:pt>
                <c:pt idx="9461">
                  <c:v>2.1717958939972061E-2</c:v>
                </c:pt>
                <c:pt idx="9462">
                  <c:v>2.0919725606971508E-2</c:v>
                </c:pt>
                <c:pt idx="9463">
                  <c:v>2.1507058940971359E-2</c:v>
                </c:pt>
                <c:pt idx="9464">
                  <c:v>2.1407992273971811E-2</c:v>
                </c:pt>
                <c:pt idx="9465">
                  <c:v>2.1117758939971122E-2</c:v>
                </c:pt>
                <c:pt idx="9466">
                  <c:v>2.1174508940971816E-2</c:v>
                </c:pt>
                <c:pt idx="9467">
                  <c:v>2.1403225606971145E-2</c:v>
                </c:pt>
                <c:pt idx="9468">
                  <c:v>2.1232075606971247E-2</c:v>
                </c:pt>
                <c:pt idx="9469">
                  <c:v>2.1445342272971214E-2</c:v>
                </c:pt>
                <c:pt idx="9470">
                  <c:v>2.1593092272972993E-2</c:v>
                </c:pt>
                <c:pt idx="9471">
                  <c:v>2.1432725606973048E-2</c:v>
                </c:pt>
                <c:pt idx="9472">
                  <c:v>2.1175058939971049E-2</c:v>
                </c:pt>
                <c:pt idx="9473">
                  <c:v>2.1041375606972036E-2</c:v>
                </c:pt>
                <c:pt idx="9474">
                  <c:v>2.1248075606971707E-2</c:v>
                </c:pt>
                <c:pt idx="9475">
                  <c:v>2.1736108939972777E-2</c:v>
                </c:pt>
                <c:pt idx="9476">
                  <c:v>2.0713642273971968E-2</c:v>
                </c:pt>
                <c:pt idx="9477">
                  <c:v>2.1275992272972812E-2</c:v>
                </c:pt>
                <c:pt idx="9478">
                  <c:v>2.096362560697116E-2</c:v>
                </c:pt>
                <c:pt idx="9479">
                  <c:v>2.101514227397281E-2</c:v>
                </c:pt>
                <c:pt idx="9480">
                  <c:v>2.1555658940970869E-2</c:v>
                </c:pt>
                <c:pt idx="9481">
                  <c:v>2.1414308939972738E-2</c:v>
                </c:pt>
                <c:pt idx="9482">
                  <c:v>2.1727608939972921E-2</c:v>
                </c:pt>
                <c:pt idx="9483">
                  <c:v>2.1538892272971989E-2</c:v>
                </c:pt>
                <c:pt idx="9484">
                  <c:v>2.1601458939973096E-2</c:v>
                </c:pt>
                <c:pt idx="9485">
                  <c:v>2.1535442273970841E-2</c:v>
                </c:pt>
                <c:pt idx="9486">
                  <c:v>2.1416608940971284E-2</c:v>
                </c:pt>
                <c:pt idx="9487">
                  <c:v>2.1590558939971839E-2</c:v>
                </c:pt>
                <c:pt idx="9488">
                  <c:v>2.1695308939970272E-2</c:v>
                </c:pt>
                <c:pt idx="9489">
                  <c:v>2.1151842272973266E-2</c:v>
                </c:pt>
                <c:pt idx="9490">
                  <c:v>2.1885525606970969E-2</c:v>
                </c:pt>
                <c:pt idx="9491">
                  <c:v>2.1191742273970672E-2</c:v>
                </c:pt>
                <c:pt idx="9492">
                  <c:v>2.1202542273970761E-2</c:v>
                </c:pt>
                <c:pt idx="9493">
                  <c:v>2.1373175606971696E-2</c:v>
                </c:pt>
                <c:pt idx="9494">
                  <c:v>2.0894842272971982E-2</c:v>
                </c:pt>
                <c:pt idx="9495">
                  <c:v>2.1777258940972356E-2</c:v>
                </c:pt>
                <c:pt idx="9496">
                  <c:v>2.1568525606971957E-2</c:v>
                </c:pt>
                <c:pt idx="9497">
                  <c:v>2.2002608940971481E-2</c:v>
                </c:pt>
                <c:pt idx="9498">
                  <c:v>2.1468925606971535E-2</c:v>
                </c:pt>
                <c:pt idx="9499">
                  <c:v>2.1364542273972088E-2</c:v>
                </c:pt>
                <c:pt idx="9500">
                  <c:v>2.202327560697135E-2</c:v>
                </c:pt>
                <c:pt idx="9501">
                  <c:v>2.2194475606971832E-2</c:v>
                </c:pt>
                <c:pt idx="9502">
                  <c:v>2.1636908939971701E-2</c:v>
                </c:pt>
                <c:pt idx="9503">
                  <c:v>2.1672558939970867E-2</c:v>
                </c:pt>
                <c:pt idx="9504">
                  <c:v>2.1251425606971776E-2</c:v>
                </c:pt>
                <c:pt idx="9505">
                  <c:v>2.1083125606973209E-2</c:v>
                </c:pt>
                <c:pt idx="9506">
                  <c:v>2.1413958939972201E-2</c:v>
                </c:pt>
                <c:pt idx="9507">
                  <c:v>2.1215875606972003E-2</c:v>
                </c:pt>
                <c:pt idx="9508">
                  <c:v>2.1284642273972733E-2</c:v>
                </c:pt>
                <c:pt idx="9509">
                  <c:v>2.1779442272972883E-2</c:v>
                </c:pt>
                <c:pt idx="9510">
                  <c:v>2.1457842273971718E-2</c:v>
                </c:pt>
                <c:pt idx="9511">
                  <c:v>2.1647492272971004E-2</c:v>
                </c:pt>
                <c:pt idx="9512">
                  <c:v>2.1760025606971635E-2</c:v>
                </c:pt>
                <c:pt idx="9513">
                  <c:v>2.1208208940973063E-2</c:v>
                </c:pt>
                <c:pt idx="9514">
                  <c:v>2.1224792273971428E-2</c:v>
                </c:pt>
                <c:pt idx="9515">
                  <c:v>2.1515108939971196E-2</c:v>
                </c:pt>
                <c:pt idx="9516">
                  <c:v>2.1829175606971486E-2</c:v>
                </c:pt>
                <c:pt idx="9517">
                  <c:v>2.1155225606972007E-2</c:v>
                </c:pt>
                <c:pt idx="9518">
                  <c:v>2.0940708939973331E-2</c:v>
                </c:pt>
                <c:pt idx="9519">
                  <c:v>2.1371992273972108E-2</c:v>
                </c:pt>
                <c:pt idx="9520">
                  <c:v>2.1439792273972171E-2</c:v>
                </c:pt>
                <c:pt idx="9521">
                  <c:v>2.1381275606972207E-2</c:v>
                </c:pt>
                <c:pt idx="9522">
                  <c:v>2.1637075606971902E-2</c:v>
                </c:pt>
                <c:pt idx="9523">
                  <c:v>2.1701942273971465E-2</c:v>
                </c:pt>
                <c:pt idx="9524">
                  <c:v>2.1335958940972045E-2</c:v>
                </c:pt>
                <c:pt idx="9525">
                  <c:v>2.1285558939970951E-2</c:v>
                </c:pt>
                <c:pt idx="9526">
                  <c:v>2.1606858939972252E-2</c:v>
                </c:pt>
                <c:pt idx="9527">
                  <c:v>2.1373208940972145E-2</c:v>
                </c:pt>
                <c:pt idx="9528">
                  <c:v>2.1593708939973123E-2</c:v>
                </c:pt>
                <c:pt idx="9529">
                  <c:v>2.2045975606971947E-2</c:v>
                </c:pt>
                <c:pt idx="9530">
                  <c:v>2.1515225606972589E-2</c:v>
                </c:pt>
                <c:pt idx="9531">
                  <c:v>2.1593958939972492E-2</c:v>
                </c:pt>
                <c:pt idx="9532">
                  <c:v>2.1833008940971933E-2</c:v>
                </c:pt>
                <c:pt idx="9533">
                  <c:v>2.1954142272971634E-2</c:v>
                </c:pt>
                <c:pt idx="9534">
                  <c:v>2.1485908939971023E-2</c:v>
                </c:pt>
                <c:pt idx="9535">
                  <c:v>2.1602375606971404E-2</c:v>
                </c:pt>
                <c:pt idx="9536">
                  <c:v>2.162442560697151E-2</c:v>
                </c:pt>
                <c:pt idx="9537">
                  <c:v>2.1587992272972013E-2</c:v>
                </c:pt>
                <c:pt idx="9538">
                  <c:v>2.1886058939971843E-2</c:v>
                </c:pt>
                <c:pt idx="9539">
                  <c:v>2.1721842272973003E-2</c:v>
                </c:pt>
                <c:pt idx="9540">
                  <c:v>2.1715758939971221E-2</c:v>
                </c:pt>
                <c:pt idx="9541">
                  <c:v>2.2107892272972475E-2</c:v>
                </c:pt>
                <c:pt idx="9542">
                  <c:v>2.1963458940972271E-2</c:v>
                </c:pt>
                <c:pt idx="9543">
                  <c:v>2.1704625606972595E-2</c:v>
                </c:pt>
                <c:pt idx="9544">
                  <c:v>2.2023325606971934E-2</c:v>
                </c:pt>
                <c:pt idx="9545">
                  <c:v>2.1902575606971265E-2</c:v>
                </c:pt>
                <c:pt idx="9546">
                  <c:v>2.1435742272972715E-2</c:v>
                </c:pt>
                <c:pt idx="9547">
                  <c:v>2.1657658939970827E-2</c:v>
                </c:pt>
                <c:pt idx="9548">
                  <c:v>2.1987975606970946E-2</c:v>
                </c:pt>
                <c:pt idx="9549">
                  <c:v>2.1619308939972083E-2</c:v>
                </c:pt>
                <c:pt idx="9550">
                  <c:v>2.1761842273971578E-2</c:v>
                </c:pt>
                <c:pt idx="9551">
                  <c:v>2.2155725606971967E-2</c:v>
                </c:pt>
                <c:pt idx="9552">
                  <c:v>2.1636875606971341E-2</c:v>
                </c:pt>
                <c:pt idx="9553">
                  <c:v>2.2048708940971974E-2</c:v>
                </c:pt>
                <c:pt idx="9554">
                  <c:v>2.1643158939971908E-2</c:v>
                </c:pt>
                <c:pt idx="9555">
                  <c:v>2.1701675606971872E-2</c:v>
                </c:pt>
                <c:pt idx="9556">
                  <c:v>2.2239008939971751E-2</c:v>
                </c:pt>
                <c:pt idx="9557">
                  <c:v>2.1718292273970687E-2</c:v>
                </c:pt>
                <c:pt idx="9558">
                  <c:v>2.1755258940971058E-2</c:v>
                </c:pt>
                <c:pt idx="9559">
                  <c:v>2.2034075606971439E-2</c:v>
                </c:pt>
                <c:pt idx="9560">
                  <c:v>2.206952560697182E-2</c:v>
                </c:pt>
                <c:pt idx="9561">
                  <c:v>2.179060894097027E-2</c:v>
                </c:pt>
                <c:pt idx="9562">
                  <c:v>2.1903758940970942E-2</c:v>
                </c:pt>
                <c:pt idx="9563">
                  <c:v>2.1911942273970621E-2</c:v>
                </c:pt>
                <c:pt idx="9564">
                  <c:v>2.208659227397234E-2</c:v>
                </c:pt>
                <c:pt idx="9565">
                  <c:v>2.2203158939972024E-2</c:v>
                </c:pt>
                <c:pt idx="9566">
                  <c:v>2.1853075606971896E-2</c:v>
                </c:pt>
                <c:pt idx="9567">
                  <c:v>2.1851142273970649E-2</c:v>
                </c:pt>
                <c:pt idx="9568">
                  <c:v>2.169385893997109E-2</c:v>
                </c:pt>
                <c:pt idx="9569">
                  <c:v>2.1461658939971852E-2</c:v>
                </c:pt>
                <c:pt idx="9570">
                  <c:v>2.1884358939973293E-2</c:v>
                </c:pt>
                <c:pt idx="9571">
                  <c:v>2.2216275606970794E-2</c:v>
                </c:pt>
                <c:pt idx="9572">
                  <c:v>2.1969575606972637E-2</c:v>
                </c:pt>
                <c:pt idx="9573">
                  <c:v>2.1320942272970524E-2</c:v>
                </c:pt>
                <c:pt idx="9574">
                  <c:v>2.1782908939972569E-2</c:v>
                </c:pt>
                <c:pt idx="9575">
                  <c:v>2.1407125606972312E-2</c:v>
                </c:pt>
                <c:pt idx="9576">
                  <c:v>2.1313058939970798E-2</c:v>
                </c:pt>
                <c:pt idx="9577">
                  <c:v>2.1779408939972524E-2</c:v>
                </c:pt>
                <c:pt idx="9578">
                  <c:v>2.1764858939971245E-2</c:v>
                </c:pt>
                <c:pt idx="9579">
                  <c:v>2.1456108940971032E-2</c:v>
                </c:pt>
                <c:pt idx="9580">
                  <c:v>2.1365408940971588E-2</c:v>
                </c:pt>
                <c:pt idx="9581">
                  <c:v>2.1682792273971498E-2</c:v>
                </c:pt>
                <c:pt idx="9582">
                  <c:v>2.1651092273972307E-2</c:v>
                </c:pt>
                <c:pt idx="9583">
                  <c:v>2.1915992273971764E-2</c:v>
                </c:pt>
                <c:pt idx="9584">
                  <c:v>2.1571692273971689E-2</c:v>
                </c:pt>
                <c:pt idx="9585">
                  <c:v>2.2057508939971694E-2</c:v>
                </c:pt>
                <c:pt idx="9586">
                  <c:v>2.234309227397311E-2</c:v>
                </c:pt>
                <c:pt idx="9587">
                  <c:v>2.180559227397303E-2</c:v>
                </c:pt>
                <c:pt idx="9588">
                  <c:v>2.1828808939970724E-2</c:v>
                </c:pt>
                <c:pt idx="9589">
                  <c:v>2.1903892273972471E-2</c:v>
                </c:pt>
                <c:pt idx="9590">
                  <c:v>2.1795125606971479E-2</c:v>
                </c:pt>
                <c:pt idx="9591">
                  <c:v>2.2293908939972053E-2</c:v>
                </c:pt>
                <c:pt idx="9592">
                  <c:v>2.0712158940972426E-2</c:v>
                </c:pt>
                <c:pt idx="9593">
                  <c:v>2.1514108939971945E-2</c:v>
                </c:pt>
                <c:pt idx="9594">
                  <c:v>2.1763125606972335E-2</c:v>
                </c:pt>
                <c:pt idx="9595">
                  <c:v>2.1671592273972064E-2</c:v>
                </c:pt>
                <c:pt idx="9596">
                  <c:v>2.1371225606972001E-2</c:v>
                </c:pt>
                <c:pt idx="9597">
                  <c:v>2.1700008939971906E-2</c:v>
                </c:pt>
                <c:pt idx="9598">
                  <c:v>2.1703292273973031E-2</c:v>
                </c:pt>
                <c:pt idx="9599">
                  <c:v>2.2152675606971851E-2</c:v>
                </c:pt>
                <c:pt idx="9600">
                  <c:v>2.2160792273972586E-2</c:v>
                </c:pt>
                <c:pt idx="9601">
                  <c:v>2.185950893997244E-2</c:v>
                </c:pt>
                <c:pt idx="9602">
                  <c:v>2.1681875606971414E-2</c:v>
                </c:pt>
                <c:pt idx="9603">
                  <c:v>2.1263075606971139E-2</c:v>
                </c:pt>
                <c:pt idx="9604">
                  <c:v>2.1868642273970874E-2</c:v>
                </c:pt>
                <c:pt idx="9605">
                  <c:v>2.1354825606972196E-2</c:v>
                </c:pt>
                <c:pt idx="9606">
                  <c:v>2.1443042272970982E-2</c:v>
                </c:pt>
                <c:pt idx="9607">
                  <c:v>2.1507525606971424E-2</c:v>
                </c:pt>
                <c:pt idx="9608">
                  <c:v>2.1487742272971101E-2</c:v>
                </c:pt>
                <c:pt idx="9609">
                  <c:v>2.1467958940970956E-2</c:v>
                </c:pt>
                <c:pt idx="9610">
                  <c:v>2.1184542272971708E-2</c:v>
                </c:pt>
                <c:pt idx="9611">
                  <c:v>2.1310208939971244E-2</c:v>
                </c:pt>
                <c:pt idx="9612">
                  <c:v>2.166209227397118E-2</c:v>
                </c:pt>
                <c:pt idx="9613">
                  <c:v>2.1470508940972334E-2</c:v>
                </c:pt>
                <c:pt idx="9614">
                  <c:v>2.1404592273972935E-2</c:v>
                </c:pt>
                <c:pt idx="9615">
                  <c:v>2.1481508939971118E-2</c:v>
                </c:pt>
                <c:pt idx="9616">
                  <c:v>2.1751625606972948E-2</c:v>
                </c:pt>
                <c:pt idx="9617">
                  <c:v>2.1733342273972479E-2</c:v>
                </c:pt>
                <c:pt idx="9618">
                  <c:v>2.201427560697098E-2</c:v>
                </c:pt>
                <c:pt idx="9619">
                  <c:v>2.1749175606972738E-2</c:v>
                </c:pt>
                <c:pt idx="9620">
                  <c:v>2.1723708939971755E-2</c:v>
                </c:pt>
                <c:pt idx="9621">
                  <c:v>2.1589958939971933E-2</c:v>
                </c:pt>
                <c:pt idx="9622">
                  <c:v>2.1514025606972777E-2</c:v>
                </c:pt>
                <c:pt idx="9623">
                  <c:v>2.1492975606971922E-2</c:v>
                </c:pt>
                <c:pt idx="9624">
                  <c:v>2.1566992273971831E-2</c:v>
                </c:pt>
                <c:pt idx="9625">
                  <c:v>2.1798242272972314E-2</c:v>
                </c:pt>
                <c:pt idx="9626">
                  <c:v>2.1892825606971013E-2</c:v>
                </c:pt>
                <c:pt idx="9627">
                  <c:v>2.1608625606971611E-2</c:v>
                </c:pt>
                <c:pt idx="9628">
                  <c:v>2.1305708939970171E-2</c:v>
                </c:pt>
                <c:pt idx="9629">
                  <c:v>2.1122792273971382E-2</c:v>
                </c:pt>
                <c:pt idx="9630">
                  <c:v>2.0915392272970547E-2</c:v>
                </c:pt>
                <c:pt idx="9631">
                  <c:v>2.1156325606972427E-2</c:v>
                </c:pt>
                <c:pt idx="9632">
                  <c:v>2.1293958939973191E-2</c:v>
                </c:pt>
                <c:pt idx="9633">
                  <c:v>2.1391375606972997E-2</c:v>
                </c:pt>
                <c:pt idx="9634">
                  <c:v>2.1960525606971683E-2</c:v>
                </c:pt>
                <c:pt idx="9635">
                  <c:v>2.1262725606972378E-2</c:v>
                </c:pt>
                <c:pt idx="9636">
                  <c:v>2.0885408940971996E-2</c:v>
                </c:pt>
                <c:pt idx="9637">
                  <c:v>2.1102542273970994E-2</c:v>
                </c:pt>
                <c:pt idx="9638">
                  <c:v>2.141195894097201E-2</c:v>
                </c:pt>
                <c:pt idx="9639">
                  <c:v>2.1439825606970754E-2</c:v>
                </c:pt>
                <c:pt idx="9640">
                  <c:v>2.0758275606971278E-2</c:v>
                </c:pt>
                <c:pt idx="9641">
                  <c:v>2.1205742273972629E-2</c:v>
                </c:pt>
                <c:pt idx="9642">
                  <c:v>2.148800894097256E-2</c:v>
                </c:pt>
                <c:pt idx="9643">
                  <c:v>2.0960492272971788E-2</c:v>
                </c:pt>
                <c:pt idx="9644">
                  <c:v>2.1755492273971978E-2</c:v>
                </c:pt>
                <c:pt idx="9645">
                  <c:v>2.120987560697294E-2</c:v>
                </c:pt>
                <c:pt idx="9646">
                  <c:v>2.0971125606971765E-2</c:v>
                </c:pt>
                <c:pt idx="9647">
                  <c:v>2.0924808939972263E-2</c:v>
                </c:pt>
                <c:pt idx="9648">
                  <c:v>2.1166508940972474E-2</c:v>
                </c:pt>
                <c:pt idx="9649">
                  <c:v>2.1284892272972013E-2</c:v>
                </c:pt>
                <c:pt idx="9650">
                  <c:v>2.1545758940972416E-2</c:v>
                </c:pt>
                <c:pt idx="9651">
                  <c:v>2.1573825606971721E-2</c:v>
                </c:pt>
                <c:pt idx="9652">
                  <c:v>2.1423742273971126E-2</c:v>
                </c:pt>
                <c:pt idx="9653">
                  <c:v>2.1244258940971573E-2</c:v>
                </c:pt>
                <c:pt idx="9654">
                  <c:v>2.0886258940971271E-2</c:v>
                </c:pt>
                <c:pt idx="9655">
                  <c:v>2.1516858940972196E-2</c:v>
                </c:pt>
                <c:pt idx="9656">
                  <c:v>2.108192560697162E-2</c:v>
                </c:pt>
                <c:pt idx="9657">
                  <c:v>2.1367058939971241E-2</c:v>
                </c:pt>
                <c:pt idx="9658">
                  <c:v>2.1226658939971867E-2</c:v>
                </c:pt>
                <c:pt idx="9659">
                  <c:v>2.1413392273972744E-2</c:v>
                </c:pt>
                <c:pt idx="9660">
                  <c:v>2.1200908940971243E-2</c:v>
                </c:pt>
                <c:pt idx="9661">
                  <c:v>2.1479525606971063E-2</c:v>
                </c:pt>
                <c:pt idx="9662">
                  <c:v>2.1192958939972396E-2</c:v>
                </c:pt>
                <c:pt idx="9663">
                  <c:v>2.10561256069721E-2</c:v>
                </c:pt>
                <c:pt idx="9664">
                  <c:v>2.1075858939971749E-2</c:v>
                </c:pt>
                <c:pt idx="9665">
                  <c:v>2.1175308939972194E-2</c:v>
                </c:pt>
                <c:pt idx="9666">
                  <c:v>2.1699908939970737E-2</c:v>
                </c:pt>
                <c:pt idx="9667">
                  <c:v>2.1160225606971818E-2</c:v>
                </c:pt>
                <c:pt idx="9668">
                  <c:v>2.1553625606971917E-2</c:v>
                </c:pt>
                <c:pt idx="9669">
                  <c:v>2.1748108940970991E-2</c:v>
                </c:pt>
                <c:pt idx="9670">
                  <c:v>2.1482575606971178E-2</c:v>
                </c:pt>
                <c:pt idx="9671">
                  <c:v>2.0809792273971152E-2</c:v>
                </c:pt>
                <c:pt idx="9672">
                  <c:v>2.1325875606971391E-2</c:v>
                </c:pt>
                <c:pt idx="9673">
                  <c:v>2.1320975606970972E-2</c:v>
                </c:pt>
                <c:pt idx="9674">
                  <c:v>2.1524425606971744E-2</c:v>
                </c:pt>
                <c:pt idx="9675">
                  <c:v>2.1897925606971992E-2</c:v>
                </c:pt>
                <c:pt idx="9676">
                  <c:v>2.2367508940972482E-2</c:v>
                </c:pt>
                <c:pt idx="9677">
                  <c:v>2.1966425606971353E-2</c:v>
                </c:pt>
                <c:pt idx="9678">
                  <c:v>2.1320025606972305E-2</c:v>
                </c:pt>
                <c:pt idx="9679">
                  <c:v>2.1392742273971234E-2</c:v>
                </c:pt>
                <c:pt idx="9680">
                  <c:v>2.0666042273971709E-2</c:v>
                </c:pt>
                <c:pt idx="9681">
                  <c:v>2.1313742272971649E-2</c:v>
                </c:pt>
                <c:pt idx="9682">
                  <c:v>2.1036458939971393E-2</c:v>
                </c:pt>
                <c:pt idx="9683">
                  <c:v>2.1181092272972248E-2</c:v>
                </c:pt>
                <c:pt idx="9684">
                  <c:v>2.13346756069712E-2</c:v>
                </c:pt>
                <c:pt idx="9685">
                  <c:v>2.1080592273972056E-2</c:v>
                </c:pt>
                <c:pt idx="9686">
                  <c:v>2.10466756069718E-2</c:v>
                </c:pt>
                <c:pt idx="9687">
                  <c:v>2.2135808939970116E-2</c:v>
                </c:pt>
                <c:pt idx="9688">
                  <c:v>2.0784875606971266E-2</c:v>
                </c:pt>
                <c:pt idx="9689">
                  <c:v>2.10425422729714E-2</c:v>
                </c:pt>
                <c:pt idx="9690">
                  <c:v>2.1930442272971785E-2</c:v>
                </c:pt>
                <c:pt idx="9691">
                  <c:v>2.1346208939970947E-2</c:v>
                </c:pt>
                <c:pt idx="9692">
                  <c:v>2.1845392273972732E-2</c:v>
                </c:pt>
                <c:pt idx="9693">
                  <c:v>2.149870894097148E-2</c:v>
                </c:pt>
                <c:pt idx="9694">
                  <c:v>2.1168942273970683E-2</c:v>
                </c:pt>
                <c:pt idx="9695">
                  <c:v>2.1671042273972742E-2</c:v>
                </c:pt>
                <c:pt idx="9696">
                  <c:v>2.1453792273972351E-2</c:v>
                </c:pt>
                <c:pt idx="9697">
                  <c:v>2.1364225606971911E-2</c:v>
                </c:pt>
                <c:pt idx="9698">
                  <c:v>2.1112042273971877E-2</c:v>
                </c:pt>
                <c:pt idx="9699">
                  <c:v>2.1315025606972494E-2</c:v>
                </c:pt>
                <c:pt idx="9700">
                  <c:v>2.1077108939972146E-2</c:v>
                </c:pt>
                <c:pt idx="9701">
                  <c:v>2.1782592273970704E-2</c:v>
                </c:pt>
                <c:pt idx="9702">
                  <c:v>2.1253192273971135E-2</c:v>
                </c:pt>
                <c:pt idx="9703">
                  <c:v>2.1379358940971184E-2</c:v>
                </c:pt>
                <c:pt idx="9704">
                  <c:v>2.1288592273972708E-2</c:v>
                </c:pt>
                <c:pt idx="9705">
                  <c:v>2.1446008939971929E-2</c:v>
                </c:pt>
                <c:pt idx="9706">
                  <c:v>2.150815893997169E-2</c:v>
                </c:pt>
                <c:pt idx="9707">
                  <c:v>2.1463958939972085E-2</c:v>
                </c:pt>
                <c:pt idx="9708">
                  <c:v>2.1177092273971777E-2</c:v>
                </c:pt>
                <c:pt idx="9709">
                  <c:v>2.1552042272971118E-2</c:v>
                </c:pt>
                <c:pt idx="9710">
                  <c:v>2.1128908940971837E-2</c:v>
                </c:pt>
                <c:pt idx="9711">
                  <c:v>2.0836625606970284E-2</c:v>
                </c:pt>
                <c:pt idx="9712">
                  <c:v>2.128365893997184E-2</c:v>
                </c:pt>
                <c:pt idx="9713">
                  <c:v>2.1415342273970663E-2</c:v>
                </c:pt>
                <c:pt idx="9714">
                  <c:v>2.0904675606971491E-2</c:v>
                </c:pt>
                <c:pt idx="9715">
                  <c:v>2.1227892273972128E-2</c:v>
                </c:pt>
                <c:pt idx="9716">
                  <c:v>2.1344275606973252E-2</c:v>
                </c:pt>
                <c:pt idx="9717">
                  <c:v>2.1500775606972479E-2</c:v>
                </c:pt>
                <c:pt idx="9718">
                  <c:v>2.2129125606971979E-2</c:v>
                </c:pt>
                <c:pt idx="9719">
                  <c:v>2.133902560697052E-2</c:v>
                </c:pt>
                <c:pt idx="9720">
                  <c:v>2.0947008939972346E-2</c:v>
                </c:pt>
                <c:pt idx="9721">
                  <c:v>2.1100058939972112E-2</c:v>
                </c:pt>
                <c:pt idx="9722">
                  <c:v>2.1311625606971842E-2</c:v>
                </c:pt>
                <c:pt idx="9723">
                  <c:v>2.1021342273972433E-2</c:v>
                </c:pt>
                <c:pt idx="9724">
                  <c:v>2.1807975606972431E-2</c:v>
                </c:pt>
                <c:pt idx="9725">
                  <c:v>2.1851142273972425E-2</c:v>
                </c:pt>
                <c:pt idx="9726">
                  <c:v>2.1802425606971522E-2</c:v>
                </c:pt>
                <c:pt idx="9727">
                  <c:v>2.1969192272971651E-2</c:v>
                </c:pt>
                <c:pt idx="9728">
                  <c:v>2.1995158939971372E-2</c:v>
                </c:pt>
                <c:pt idx="9729">
                  <c:v>2.1912692273970504E-2</c:v>
                </c:pt>
                <c:pt idx="9730">
                  <c:v>2.1484008940972001E-2</c:v>
                </c:pt>
                <c:pt idx="9731">
                  <c:v>2.1028558940971533E-2</c:v>
                </c:pt>
                <c:pt idx="9732">
                  <c:v>2.1432092272972693E-2</c:v>
                </c:pt>
                <c:pt idx="9733">
                  <c:v>2.1059508939970752E-2</c:v>
                </c:pt>
                <c:pt idx="9734">
                  <c:v>2.169847560697178E-2</c:v>
                </c:pt>
                <c:pt idx="9735">
                  <c:v>2.1394558939972864E-2</c:v>
                </c:pt>
                <c:pt idx="9736">
                  <c:v>2.1782025606971157E-2</c:v>
                </c:pt>
                <c:pt idx="9737">
                  <c:v>2.1816608939972039E-2</c:v>
                </c:pt>
                <c:pt idx="9738">
                  <c:v>2.1603275606971263E-2</c:v>
                </c:pt>
                <c:pt idx="9739">
                  <c:v>2.1345408939972256E-2</c:v>
                </c:pt>
                <c:pt idx="9740">
                  <c:v>2.1375375606972537E-2</c:v>
                </c:pt>
                <c:pt idx="9741">
                  <c:v>2.1736242273970842E-2</c:v>
                </c:pt>
                <c:pt idx="9742">
                  <c:v>2.1316575606972844E-2</c:v>
                </c:pt>
                <c:pt idx="9743">
                  <c:v>2.1446542273971116E-2</c:v>
                </c:pt>
                <c:pt idx="9744">
                  <c:v>2.1068875606971883E-2</c:v>
                </c:pt>
                <c:pt idx="9745">
                  <c:v>2.1381275606972207E-2</c:v>
                </c:pt>
                <c:pt idx="9746">
                  <c:v>2.0946942273971626E-2</c:v>
                </c:pt>
                <c:pt idx="9747">
                  <c:v>2.1458925606971914E-2</c:v>
                </c:pt>
                <c:pt idx="9748">
                  <c:v>2.1441425606971688E-2</c:v>
                </c:pt>
                <c:pt idx="9749">
                  <c:v>2.1406808939972134E-2</c:v>
                </c:pt>
                <c:pt idx="9750">
                  <c:v>2.1817842273970524E-2</c:v>
                </c:pt>
                <c:pt idx="9751">
                  <c:v>2.1180875606971551E-2</c:v>
                </c:pt>
                <c:pt idx="9752">
                  <c:v>2.1030458939972331E-2</c:v>
                </c:pt>
                <c:pt idx="9753">
                  <c:v>2.0516708940970997E-2</c:v>
                </c:pt>
                <c:pt idx="9754">
                  <c:v>2.1148025606971356E-2</c:v>
                </c:pt>
                <c:pt idx="9755">
                  <c:v>2.0868208939971634E-2</c:v>
                </c:pt>
                <c:pt idx="9756">
                  <c:v>2.1411058940972151E-2</c:v>
                </c:pt>
                <c:pt idx="9757">
                  <c:v>2.0841792272971983E-2</c:v>
                </c:pt>
                <c:pt idx="9758">
                  <c:v>2.1258192272970856E-2</c:v>
                </c:pt>
                <c:pt idx="9759">
                  <c:v>2.125755893997059E-2</c:v>
                </c:pt>
                <c:pt idx="9760">
                  <c:v>2.161110893997218E-2</c:v>
                </c:pt>
                <c:pt idx="9761">
                  <c:v>2.185460894097211E-2</c:v>
                </c:pt>
                <c:pt idx="9762">
                  <c:v>2.1176858939970768E-2</c:v>
                </c:pt>
                <c:pt idx="9763">
                  <c:v>2.1451075606970772E-2</c:v>
                </c:pt>
                <c:pt idx="9764">
                  <c:v>2.1487508939971957E-2</c:v>
                </c:pt>
                <c:pt idx="9765">
                  <c:v>2.1139992273971654E-2</c:v>
                </c:pt>
                <c:pt idx="9766">
                  <c:v>2.1078308940972047E-2</c:v>
                </c:pt>
                <c:pt idx="9767">
                  <c:v>2.1617942273972159E-2</c:v>
                </c:pt>
                <c:pt idx="9768">
                  <c:v>2.0788775606972433E-2</c:v>
                </c:pt>
                <c:pt idx="9769">
                  <c:v>2.1637708939972168E-2</c:v>
                </c:pt>
                <c:pt idx="9770">
                  <c:v>2.1193808939971671E-2</c:v>
                </c:pt>
                <c:pt idx="9771">
                  <c:v>2.1678492272970896E-2</c:v>
                </c:pt>
                <c:pt idx="9772">
                  <c:v>2.1255892273972489E-2</c:v>
                </c:pt>
                <c:pt idx="9773">
                  <c:v>2.200777560697318E-2</c:v>
                </c:pt>
                <c:pt idx="9774">
                  <c:v>2.1658042273971813E-2</c:v>
                </c:pt>
                <c:pt idx="9775">
                  <c:v>2.1191592272972383E-2</c:v>
                </c:pt>
                <c:pt idx="9776">
                  <c:v>2.1378875606972582E-2</c:v>
                </c:pt>
                <c:pt idx="9777">
                  <c:v>2.1206408939971479E-2</c:v>
                </c:pt>
                <c:pt idx="9778">
                  <c:v>2.0371658939972261E-2</c:v>
                </c:pt>
                <c:pt idx="9779">
                  <c:v>2.1277458939972217E-2</c:v>
                </c:pt>
                <c:pt idx="9780">
                  <c:v>2.163035893997154E-2</c:v>
                </c:pt>
                <c:pt idx="9781">
                  <c:v>2.1653475606971707E-2</c:v>
                </c:pt>
                <c:pt idx="9782">
                  <c:v>2.1658442273971158E-2</c:v>
                </c:pt>
                <c:pt idx="9783">
                  <c:v>2.1311325606971888E-2</c:v>
                </c:pt>
                <c:pt idx="9784">
                  <c:v>2.1371042272971576E-2</c:v>
                </c:pt>
                <c:pt idx="9785">
                  <c:v>2.1180808939970742E-2</c:v>
                </c:pt>
                <c:pt idx="9786">
                  <c:v>2.1428975606971858E-2</c:v>
                </c:pt>
                <c:pt idx="9787">
                  <c:v>2.0927225606972112E-2</c:v>
                </c:pt>
                <c:pt idx="9788">
                  <c:v>2.1003475606971446E-2</c:v>
                </c:pt>
                <c:pt idx="9789">
                  <c:v>2.1528042272971316E-2</c:v>
                </c:pt>
                <c:pt idx="9790">
                  <c:v>2.1357092272971979E-2</c:v>
                </c:pt>
                <c:pt idx="9791">
                  <c:v>2.13388089409716E-2</c:v>
                </c:pt>
                <c:pt idx="9792">
                  <c:v>2.1892925606972181E-2</c:v>
                </c:pt>
                <c:pt idx="9793">
                  <c:v>2.1646025606971687E-2</c:v>
                </c:pt>
                <c:pt idx="9794">
                  <c:v>2.1566708939972014E-2</c:v>
                </c:pt>
                <c:pt idx="9795">
                  <c:v>2.1446225606972714E-2</c:v>
                </c:pt>
                <c:pt idx="9796">
                  <c:v>2.1300692273972001E-2</c:v>
                </c:pt>
                <c:pt idx="9797">
                  <c:v>2.1556692273972257E-2</c:v>
                </c:pt>
                <c:pt idx="9798">
                  <c:v>2.1845325606971923E-2</c:v>
                </c:pt>
                <c:pt idx="9799">
                  <c:v>2.1910575606970607E-2</c:v>
                </c:pt>
                <c:pt idx="9800">
                  <c:v>2.1679542273970821E-2</c:v>
                </c:pt>
                <c:pt idx="9801">
                  <c:v>2.1848525606970239E-2</c:v>
                </c:pt>
                <c:pt idx="9802">
                  <c:v>2.1407008939972695E-2</c:v>
                </c:pt>
                <c:pt idx="9803">
                  <c:v>2.1313758939971873E-2</c:v>
                </c:pt>
                <c:pt idx="9804">
                  <c:v>2.170905893997286E-2</c:v>
                </c:pt>
                <c:pt idx="9805">
                  <c:v>2.1603608939971576E-2</c:v>
                </c:pt>
                <c:pt idx="9806">
                  <c:v>2.1775825606971534E-2</c:v>
                </c:pt>
                <c:pt idx="9807">
                  <c:v>2.1716258940971823E-2</c:v>
                </c:pt>
                <c:pt idx="9808">
                  <c:v>2.2001042273972683E-2</c:v>
                </c:pt>
                <c:pt idx="9809">
                  <c:v>2.1578842273971756E-2</c:v>
                </c:pt>
                <c:pt idx="9810">
                  <c:v>2.1656875606970584E-2</c:v>
                </c:pt>
                <c:pt idx="9811">
                  <c:v>2.1531408939971609E-2</c:v>
                </c:pt>
                <c:pt idx="9812">
                  <c:v>2.1935142273971732E-2</c:v>
                </c:pt>
                <c:pt idx="9813">
                  <c:v>2.1674092272970992E-2</c:v>
                </c:pt>
                <c:pt idx="9814">
                  <c:v>2.2002875606972762E-2</c:v>
                </c:pt>
                <c:pt idx="9815">
                  <c:v>2.158020893997168E-2</c:v>
                </c:pt>
                <c:pt idx="9816">
                  <c:v>2.1355025606972756E-2</c:v>
                </c:pt>
                <c:pt idx="9817">
                  <c:v>2.1332392273972968E-2</c:v>
                </c:pt>
                <c:pt idx="9818">
                  <c:v>2.1068842273971523E-2</c:v>
                </c:pt>
                <c:pt idx="9819">
                  <c:v>2.0904458939970706E-2</c:v>
                </c:pt>
                <c:pt idx="9820">
                  <c:v>2.1032608940972676E-2</c:v>
                </c:pt>
                <c:pt idx="9821">
                  <c:v>2.0800042273970899E-2</c:v>
                </c:pt>
                <c:pt idx="9822">
                  <c:v>2.1076675606972441E-2</c:v>
                </c:pt>
                <c:pt idx="9823">
                  <c:v>2.1374692272971597E-2</c:v>
                </c:pt>
                <c:pt idx="9824">
                  <c:v>2.1246175606972596E-2</c:v>
                </c:pt>
                <c:pt idx="9825">
                  <c:v>2.1379025606970782E-2</c:v>
                </c:pt>
                <c:pt idx="9826">
                  <c:v>2.1717258939972763E-2</c:v>
                </c:pt>
                <c:pt idx="9827">
                  <c:v>2.1315675606972985E-2</c:v>
                </c:pt>
                <c:pt idx="9828">
                  <c:v>2.1565442273971482E-2</c:v>
                </c:pt>
                <c:pt idx="9829">
                  <c:v>2.1389342272972268E-2</c:v>
                </c:pt>
                <c:pt idx="9830">
                  <c:v>2.136074227397209E-2</c:v>
                </c:pt>
                <c:pt idx="9831">
                  <c:v>2.1281858939972122E-2</c:v>
                </c:pt>
                <c:pt idx="9832">
                  <c:v>2.1086258939972492E-2</c:v>
                </c:pt>
                <c:pt idx="9833">
                  <c:v>2.1146458939972558E-2</c:v>
                </c:pt>
                <c:pt idx="9834">
                  <c:v>2.1290475606971594E-2</c:v>
                </c:pt>
                <c:pt idx="9835">
                  <c:v>2.1278942273971847E-2</c:v>
                </c:pt>
                <c:pt idx="9836">
                  <c:v>2.1644342272971497E-2</c:v>
                </c:pt>
                <c:pt idx="9837">
                  <c:v>2.1571225606971535E-2</c:v>
                </c:pt>
                <c:pt idx="9838">
                  <c:v>2.1226625606973283E-2</c:v>
                </c:pt>
                <c:pt idx="9839">
                  <c:v>2.1312508939973253E-2</c:v>
                </c:pt>
                <c:pt idx="9840">
                  <c:v>2.1312258939972108E-2</c:v>
                </c:pt>
                <c:pt idx="9841">
                  <c:v>2.1493858939971557E-2</c:v>
                </c:pt>
                <c:pt idx="9842">
                  <c:v>2.1598308939971812E-2</c:v>
                </c:pt>
                <c:pt idx="9843">
                  <c:v>2.1241492273971187E-2</c:v>
                </c:pt>
                <c:pt idx="9844">
                  <c:v>2.1208342273972815E-2</c:v>
                </c:pt>
                <c:pt idx="9845">
                  <c:v>2.1619058940972803E-2</c:v>
                </c:pt>
                <c:pt idx="9846">
                  <c:v>2.1353225606971261E-2</c:v>
                </c:pt>
                <c:pt idx="9847">
                  <c:v>2.1173025606972186E-2</c:v>
                </c:pt>
                <c:pt idx="9848">
                  <c:v>2.1675592272970758E-2</c:v>
                </c:pt>
                <c:pt idx="9849">
                  <c:v>2.2024625606971139E-2</c:v>
                </c:pt>
                <c:pt idx="9850">
                  <c:v>2.1735958940971113E-2</c:v>
                </c:pt>
                <c:pt idx="9851">
                  <c:v>2.1768992273971645E-2</c:v>
                </c:pt>
                <c:pt idx="9852">
                  <c:v>2.1872508939971592E-2</c:v>
                </c:pt>
                <c:pt idx="9853">
                  <c:v>2.1552442273970553E-2</c:v>
                </c:pt>
                <c:pt idx="9854">
                  <c:v>2.1593508940972651E-2</c:v>
                </c:pt>
                <c:pt idx="9855">
                  <c:v>2.165800893997314E-2</c:v>
                </c:pt>
                <c:pt idx="9856">
                  <c:v>2.1628108940970205E-2</c:v>
                </c:pt>
                <c:pt idx="9857">
                  <c:v>2.1429342273972619E-2</c:v>
                </c:pt>
                <c:pt idx="9858">
                  <c:v>2.179904227397287E-2</c:v>
                </c:pt>
                <c:pt idx="9859">
                  <c:v>2.1581442273971942E-2</c:v>
                </c:pt>
                <c:pt idx="9860">
                  <c:v>2.1679392273970845E-2</c:v>
                </c:pt>
                <c:pt idx="9861">
                  <c:v>2.1379725606971857E-2</c:v>
                </c:pt>
                <c:pt idx="9862">
                  <c:v>2.1337392273972779E-2</c:v>
                </c:pt>
                <c:pt idx="9863">
                  <c:v>2.1236008939970998E-2</c:v>
                </c:pt>
                <c:pt idx="9864">
                  <c:v>2.1812875606972849E-2</c:v>
                </c:pt>
                <c:pt idx="9865">
                  <c:v>2.1534058940970692E-2</c:v>
                </c:pt>
                <c:pt idx="9866">
                  <c:v>2.0980575606972064E-2</c:v>
                </c:pt>
                <c:pt idx="9867">
                  <c:v>2.1409458939971128E-2</c:v>
                </c:pt>
                <c:pt idx="9868">
                  <c:v>2.1754458939970502E-2</c:v>
                </c:pt>
                <c:pt idx="9869">
                  <c:v>2.1869808939972014E-2</c:v>
                </c:pt>
                <c:pt idx="9870">
                  <c:v>2.1900575606970986E-2</c:v>
                </c:pt>
                <c:pt idx="9871">
                  <c:v>2.1774925606971675E-2</c:v>
                </c:pt>
                <c:pt idx="9872">
                  <c:v>2.1279925606972651E-2</c:v>
                </c:pt>
                <c:pt idx="9873">
                  <c:v>2.231650894097157E-2</c:v>
                </c:pt>
                <c:pt idx="9874">
                  <c:v>2.2345825606971272E-2</c:v>
                </c:pt>
                <c:pt idx="9875">
                  <c:v>2.2037342273972339E-2</c:v>
                </c:pt>
                <c:pt idx="9876">
                  <c:v>2.2275508939971968E-2</c:v>
                </c:pt>
                <c:pt idx="9877">
                  <c:v>2.1526492272972743E-2</c:v>
                </c:pt>
                <c:pt idx="9878">
                  <c:v>2.1455225606973084E-2</c:v>
                </c:pt>
                <c:pt idx="9879">
                  <c:v>2.1644658939971674E-2</c:v>
                </c:pt>
                <c:pt idx="9880">
                  <c:v>2.1220875606971813E-2</c:v>
                </c:pt>
                <c:pt idx="9881">
                  <c:v>2.2204458939971229E-2</c:v>
                </c:pt>
                <c:pt idx="9882">
                  <c:v>2.2058092273971465E-2</c:v>
                </c:pt>
                <c:pt idx="9883">
                  <c:v>2.1583258940971885E-2</c:v>
                </c:pt>
                <c:pt idx="9884">
                  <c:v>2.1793058940972256E-2</c:v>
                </c:pt>
                <c:pt idx="9885">
                  <c:v>2.1663958940971707E-2</c:v>
                </c:pt>
                <c:pt idx="9886">
                  <c:v>2.2345092272973301E-2</c:v>
                </c:pt>
                <c:pt idx="9887">
                  <c:v>2.1825158939972479E-2</c:v>
                </c:pt>
                <c:pt idx="9888">
                  <c:v>2.1666608939970612E-2</c:v>
                </c:pt>
                <c:pt idx="9889">
                  <c:v>2.1625375606971954E-2</c:v>
                </c:pt>
                <c:pt idx="9890">
                  <c:v>2.1458025606970278E-2</c:v>
                </c:pt>
                <c:pt idx="9891">
                  <c:v>2.1546892272971331E-2</c:v>
                </c:pt>
                <c:pt idx="9892">
                  <c:v>2.2191908939972006E-2</c:v>
                </c:pt>
                <c:pt idx="9893">
                  <c:v>2.1232725606971738E-2</c:v>
                </c:pt>
                <c:pt idx="9894">
                  <c:v>2.1407292273972513E-2</c:v>
                </c:pt>
                <c:pt idx="9895">
                  <c:v>2.1698392273972612E-2</c:v>
                </c:pt>
                <c:pt idx="9896">
                  <c:v>2.1801075606971733E-2</c:v>
                </c:pt>
                <c:pt idx="9897">
                  <c:v>2.1842992272971241E-2</c:v>
                </c:pt>
                <c:pt idx="9898">
                  <c:v>2.1254925606971821E-2</c:v>
                </c:pt>
                <c:pt idx="9899">
                  <c:v>2.1131592273971191E-2</c:v>
                </c:pt>
                <c:pt idx="9900">
                  <c:v>2.1889408940972001E-2</c:v>
                </c:pt>
                <c:pt idx="9901">
                  <c:v>2.1388475606971082E-2</c:v>
                </c:pt>
                <c:pt idx="9902">
                  <c:v>2.154537560697143E-2</c:v>
                </c:pt>
                <c:pt idx="9903">
                  <c:v>2.1842675606971153E-2</c:v>
                </c:pt>
                <c:pt idx="9904">
                  <c:v>2.1271858940972589E-2</c:v>
                </c:pt>
                <c:pt idx="9905">
                  <c:v>2.1594625606971431E-2</c:v>
                </c:pt>
                <c:pt idx="9906">
                  <c:v>2.190217560697192E-2</c:v>
                </c:pt>
                <c:pt idx="9907">
                  <c:v>2.0991442273971185E-2</c:v>
                </c:pt>
                <c:pt idx="9908">
                  <c:v>2.1764425606973316E-2</c:v>
                </c:pt>
                <c:pt idx="9909">
                  <c:v>2.1703125606971053E-2</c:v>
                </c:pt>
                <c:pt idx="9910">
                  <c:v>2.1788442273971566E-2</c:v>
                </c:pt>
                <c:pt idx="9911">
                  <c:v>2.1379508939972848E-2</c:v>
                </c:pt>
                <c:pt idx="9912">
                  <c:v>2.1071525606970877E-2</c:v>
                </c:pt>
                <c:pt idx="9913">
                  <c:v>2.1191875606970424E-2</c:v>
                </c:pt>
                <c:pt idx="9914">
                  <c:v>2.2039658939970931E-2</c:v>
                </c:pt>
                <c:pt idx="9915">
                  <c:v>2.1526942273970985E-2</c:v>
                </c:pt>
                <c:pt idx="9916">
                  <c:v>2.1333142273972851E-2</c:v>
                </c:pt>
                <c:pt idx="9917">
                  <c:v>2.160827560697285E-2</c:v>
                </c:pt>
                <c:pt idx="9918">
                  <c:v>2.1812492273971952E-2</c:v>
                </c:pt>
                <c:pt idx="9919">
                  <c:v>2.1346725606971685E-2</c:v>
                </c:pt>
                <c:pt idx="9920">
                  <c:v>2.15799589409724E-2</c:v>
                </c:pt>
                <c:pt idx="9921">
                  <c:v>2.1638925606970429E-2</c:v>
                </c:pt>
                <c:pt idx="9922">
                  <c:v>2.1684125606972839E-2</c:v>
                </c:pt>
                <c:pt idx="9923">
                  <c:v>2.1826358939972292E-2</c:v>
                </c:pt>
                <c:pt idx="9924">
                  <c:v>2.168254227297204E-2</c:v>
                </c:pt>
                <c:pt idx="9925">
                  <c:v>2.2075642273972275E-2</c:v>
                </c:pt>
                <c:pt idx="9926">
                  <c:v>2.1954558939971204E-2</c:v>
                </c:pt>
                <c:pt idx="9927">
                  <c:v>2.1426758939972569E-2</c:v>
                </c:pt>
                <c:pt idx="9928">
                  <c:v>2.1660458940971662E-2</c:v>
                </c:pt>
                <c:pt idx="9929">
                  <c:v>2.2359542273971723E-2</c:v>
                </c:pt>
                <c:pt idx="9930">
                  <c:v>2.1511308939971198E-2</c:v>
                </c:pt>
                <c:pt idx="9931">
                  <c:v>2.198515894097184E-2</c:v>
                </c:pt>
                <c:pt idx="9932">
                  <c:v>2.1483408940972094E-2</c:v>
                </c:pt>
                <c:pt idx="9933">
                  <c:v>2.1369558940970347E-2</c:v>
                </c:pt>
                <c:pt idx="9934">
                  <c:v>2.2141975606971155E-2</c:v>
                </c:pt>
                <c:pt idx="9935">
                  <c:v>2.1970308939970519E-2</c:v>
                </c:pt>
                <c:pt idx="9936">
                  <c:v>2.1393258940971972E-2</c:v>
                </c:pt>
                <c:pt idx="9937">
                  <c:v>2.1426658939971401E-2</c:v>
                </c:pt>
                <c:pt idx="9938">
                  <c:v>2.1413042273972206E-2</c:v>
                </c:pt>
                <c:pt idx="9939">
                  <c:v>2.106267560697226E-2</c:v>
                </c:pt>
                <c:pt idx="9940">
                  <c:v>2.0594792273972186E-2</c:v>
                </c:pt>
                <c:pt idx="9941">
                  <c:v>2.0459792272971879E-2</c:v>
                </c:pt>
                <c:pt idx="9942">
                  <c:v>2.1379725606971857E-2</c:v>
                </c:pt>
                <c:pt idx="9943">
                  <c:v>2.1875875606971885E-2</c:v>
                </c:pt>
                <c:pt idx="9944">
                  <c:v>2.1259508940972151E-2</c:v>
                </c:pt>
                <c:pt idx="9945">
                  <c:v>2.2113575606971449E-2</c:v>
                </c:pt>
                <c:pt idx="9946">
                  <c:v>2.1565825606972379E-2</c:v>
                </c:pt>
                <c:pt idx="9947">
                  <c:v>2.2125892273971527E-2</c:v>
                </c:pt>
                <c:pt idx="9948">
                  <c:v>2.2070525606971071E-2</c:v>
                </c:pt>
                <c:pt idx="9949">
                  <c:v>2.1708242273972257E-2</c:v>
                </c:pt>
                <c:pt idx="9950">
                  <c:v>2.1022992273972176E-2</c:v>
                </c:pt>
                <c:pt idx="9951">
                  <c:v>2.1629175606971952E-2</c:v>
                </c:pt>
                <c:pt idx="9952">
                  <c:v>2.1814392273972839E-2</c:v>
                </c:pt>
                <c:pt idx="9953">
                  <c:v>2.1705092273972749E-2</c:v>
                </c:pt>
                <c:pt idx="9954">
                  <c:v>2.1430125606971086E-2</c:v>
                </c:pt>
                <c:pt idx="9955">
                  <c:v>2.1818658939972903E-2</c:v>
                </c:pt>
                <c:pt idx="9956">
                  <c:v>2.1502442273972446E-2</c:v>
                </c:pt>
                <c:pt idx="9957">
                  <c:v>2.2243042273970982E-2</c:v>
                </c:pt>
                <c:pt idx="9958">
                  <c:v>2.1583625606972558E-2</c:v>
                </c:pt>
                <c:pt idx="9959">
                  <c:v>2.1849308939972258E-2</c:v>
                </c:pt>
                <c:pt idx="9960">
                  <c:v>2.1825625606970857E-2</c:v>
                </c:pt>
                <c:pt idx="9961">
                  <c:v>2.1947208940970665E-2</c:v>
                </c:pt>
                <c:pt idx="9962">
                  <c:v>2.1372975606972912E-2</c:v>
                </c:pt>
                <c:pt idx="9963">
                  <c:v>2.1751142273970882E-2</c:v>
                </c:pt>
                <c:pt idx="9964">
                  <c:v>2.1503608940971898E-2</c:v>
                </c:pt>
                <c:pt idx="9965">
                  <c:v>2.1856942272970838E-2</c:v>
                </c:pt>
                <c:pt idx="9966">
                  <c:v>2.1814142273971694E-2</c:v>
                </c:pt>
                <c:pt idx="9967">
                  <c:v>2.1597625606970962E-2</c:v>
                </c:pt>
                <c:pt idx="9968">
                  <c:v>2.1850325606971734E-2</c:v>
                </c:pt>
                <c:pt idx="9969">
                  <c:v>2.1785758939970347E-2</c:v>
                </c:pt>
                <c:pt idx="9970">
                  <c:v>2.2571242273972981E-2</c:v>
                </c:pt>
                <c:pt idx="9971">
                  <c:v>2.2057758940971152E-2</c:v>
                </c:pt>
                <c:pt idx="9972">
                  <c:v>2.204975894097181E-2</c:v>
                </c:pt>
                <c:pt idx="9973">
                  <c:v>2.2019642273971553E-2</c:v>
                </c:pt>
                <c:pt idx="9974">
                  <c:v>2.1367058939971241E-2</c:v>
                </c:pt>
                <c:pt idx="9975">
                  <c:v>2.1913908939972228E-2</c:v>
                </c:pt>
                <c:pt idx="9976">
                  <c:v>2.2611675606971172E-2</c:v>
                </c:pt>
                <c:pt idx="9977">
                  <c:v>2.2379708939972855E-2</c:v>
                </c:pt>
                <c:pt idx="9978">
                  <c:v>2.25570756069726E-2</c:v>
                </c:pt>
                <c:pt idx="9979">
                  <c:v>2.1810108939970686E-2</c:v>
                </c:pt>
                <c:pt idx="9980">
                  <c:v>2.2016392272970788E-2</c:v>
                </c:pt>
                <c:pt idx="9981">
                  <c:v>2.2254408939970528E-2</c:v>
                </c:pt>
                <c:pt idx="9982">
                  <c:v>2.1910258940970519E-2</c:v>
                </c:pt>
                <c:pt idx="9983">
                  <c:v>2.1252692273972397E-2</c:v>
                </c:pt>
                <c:pt idx="9984">
                  <c:v>2.1624592273971711E-2</c:v>
                </c:pt>
                <c:pt idx="9985">
                  <c:v>2.1720842272971976E-2</c:v>
                </c:pt>
                <c:pt idx="9986">
                  <c:v>2.1740242273973177E-2</c:v>
                </c:pt>
                <c:pt idx="9987">
                  <c:v>2.194112560697057E-2</c:v>
                </c:pt>
                <c:pt idx="9988">
                  <c:v>2.1894908940972325E-2</c:v>
                </c:pt>
                <c:pt idx="9989">
                  <c:v>2.1854992272972919E-2</c:v>
                </c:pt>
                <c:pt idx="9990">
                  <c:v>2.1353425606971822E-2</c:v>
                </c:pt>
                <c:pt idx="9991">
                  <c:v>2.0934908940973142E-2</c:v>
                </c:pt>
                <c:pt idx="9992">
                  <c:v>2.1533692273971707E-2</c:v>
                </c:pt>
                <c:pt idx="9993">
                  <c:v>2.1697792272972617E-2</c:v>
                </c:pt>
                <c:pt idx="9994">
                  <c:v>2.1229208939971468E-2</c:v>
                </c:pt>
                <c:pt idx="9995">
                  <c:v>2.1469108939971872E-2</c:v>
                </c:pt>
                <c:pt idx="9996">
                  <c:v>2.1430458940971488E-2</c:v>
                </c:pt>
                <c:pt idx="9997">
                  <c:v>2.1517342272972396E-2</c:v>
                </c:pt>
                <c:pt idx="9998">
                  <c:v>2.1409975606971866E-2</c:v>
                </c:pt>
                <c:pt idx="9999">
                  <c:v>2.1513725606972824E-2</c:v>
                </c:pt>
                <c:pt idx="10000">
                  <c:v>2.1268892273971642E-2</c:v>
                </c:pt>
                <c:pt idx="10001">
                  <c:v>2.0756375606972167E-2</c:v>
                </c:pt>
                <c:pt idx="10002">
                  <c:v>2.1244242273973125E-2</c:v>
                </c:pt>
                <c:pt idx="10003">
                  <c:v>2.1148208939971692E-2</c:v>
                </c:pt>
                <c:pt idx="10004">
                  <c:v>2.1311725606971234E-2</c:v>
                </c:pt>
                <c:pt idx="10005">
                  <c:v>2.1143475606971475E-2</c:v>
                </c:pt>
                <c:pt idx="10006">
                  <c:v>2.121050893997143E-2</c:v>
                </c:pt>
                <c:pt idx="10007">
                  <c:v>2.0906142273970897E-2</c:v>
                </c:pt>
                <c:pt idx="10008">
                  <c:v>2.1137808939972726E-2</c:v>
                </c:pt>
                <c:pt idx="10009">
                  <c:v>2.101297560697233E-2</c:v>
                </c:pt>
                <c:pt idx="10010">
                  <c:v>2.0740458939972652E-2</c:v>
                </c:pt>
                <c:pt idx="10011">
                  <c:v>2.1460642273970688E-2</c:v>
                </c:pt>
                <c:pt idx="10012">
                  <c:v>2.075669227297048E-2</c:v>
                </c:pt>
                <c:pt idx="10013">
                  <c:v>2.0520242273973179E-2</c:v>
                </c:pt>
                <c:pt idx="10014">
                  <c:v>2.0991975606972059E-2</c:v>
                </c:pt>
                <c:pt idx="10015">
                  <c:v>2.1003658940971871E-2</c:v>
                </c:pt>
                <c:pt idx="10016">
                  <c:v>2.1055142273971296E-2</c:v>
                </c:pt>
                <c:pt idx="10017">
                  <c:v>2.1239542272971403E-2</c:v>
                </c:pt>
                <c:pt idx="10018">
                  <c:v>2.0894492273971534E-2</c:v>
                </c:pt>
                <c:pt idx="10019">
                  <c:v>2.1095392272970838E-2</c:v>
                </c:pt>
                <c:pt idx="10020">
                  <c:v>2.1232108939971607E-2</c:v>
                </c:pt>
                <c:pt idx="10021">
                  <c:v>2.0805358939970799E-2</c:v>
                </c:pt>
                <c:pt idx="10022">
                  <c:v>2.0741308939971927E-2</c:v>
                </c:pt>
                <c:pt idx="10023">
                  <c:v>2.1002792273970596E-2</c:v>
                </c:pt>
                <c:pt idx="10024">
                  <c:v>2.1119708940970906E-2</c:v>
                </c:pt>
                <c:pt idx="10025">
                  <c:v>2.1326092273972176E-2</c:v>
                </c:pt>
                <c:pt idx="10026">
                  <c:v>2.1298008939970782E-2</c:v>
                </c:pt>
                <c:pt idx="10027">
                  <c:v>2.1239275606971898E-2</c:v>
                </c:pt>
                <c:pt idx="10028">
                  <c:v>2.1484375606970897E-2</c:v>
                </c:pt>
                <c:pt idx="10029">
                  <c:v>2.1191958939973145E-2</c:v>
                </c:pt>
                <c:pt idx="10030">
                  <c:v>2.1062108939970937E-2</c:v>
                </c:pt>
                <c:pt idx="10031">
                  <c:v>2.09452422739713E-2</c:v>
                </c:pt>
                <c:pt idx="10032">
                  <c:v>2.1516008939971056E-2</c:v>
                </c:pt>
                <c:pt idx="10033">
                  <c:v>2.1420592273971618E-2</c:v>
                </c:pt>
                <c:pt idx="10034">
                  <c:v>2.1412008940970818E-2</c:v>
                </c:pt>
                <c:pt idx="10035">
                  <c:v>2.1331175606971155E-2</c:v>
                </c:pt>
                <c:pt idx="10036">
                  <c:v>2.1090325606972084E-2</c:v>
                </c:pt>
                <c:pt idx="10037">
                  <c:v>2.073787560697269E-2</c:v>
                </c:pt>
                <c:pt idx="10038">
                  <c:v>2.0609642273973418E-2</c:v>
                </c:pt>
                <c:pt idx="10039">
                  <c:v>2.1746325606971408E-2</c:v>
                </c:pt>
                <c:pt idx="10040">
                  <c:v>2.1578458940970859E-2</c:v>
                </c:pt>
                <c:pt idx="10041">
                  <c:v>2.1651642273971629E-2</c:v>
                </c:pt>
                <c:pt idx="10042">
                  <c:v>2.1844808940971273E-2</c:v>
                </c:pt>
                <c:pt idx="10043">
                  <c:v>2.1598475606972013E-2</c:v>
                </c:pt>
                <c:pt idx="10044">
                  <c:v>2.1431125606972114E-2</c:v>
                </c:pt>
                <c:pt idx="10045">
                  <c:v>2.1265358940971237E-2</c:v>
                </c:pt>
                <c:pt idx="10046">
                  <c:v>2.169434227297138E-2</c:v>
                </c:pt>
                <c:pt idx="10047">
                  <c:v>2.1967508939971549E-2</c:v>
                </c:pt>
                <c:pt idx="10048">
                  <c:v>2.1546025606971921E-2</c:v>
                </c:pt>
                <c:pt idx="10049">
                  <c:v>2.1682975606971834E-2</c:v>
                </c:pt>
                <c:pt idx="10050">
                  <c:v>2.1544042273971865E-2</c:v>
                </c:pt>
                <c:pt idx="10051">
                  <c:v>2.1519975606971255E-2</c:v>
                </c:pt>
                <c:pt idx="10052">
                  <c:v>2.1627708940970859E-2</c:v>
                </c:pt>
                <c:pt idx="10053">
                  <c:v>2.1406125606971284E-2</c:v>
                </c:pt>
                <c:pt idx="10054">
                  <c:v>2.130952560697217E-2</c:v>
                </c:pt>
                <c:pt idx="10055">
                  <c:v>2.1212458940971214E-2</c:v>
                </c:pt>
                <c:pt idx="10056">
                  <c:v>2.1651292273972868E-2</c:v>
                </c:pt>
                <c:pt idx="10057">
                  <c:v>2.160517560697215E-2</c:v>
                </c:pt>
                <c:pt idx="10058">
                  <c:v>2.1788125606971388E-2</c:v>
                </c:pt>
                <c:pt idx="10059">
                  <c:v>2.1838258939971024E-2</c:v>
                </c:pt>
                <c:pt idx="10060">
                  <c:v>2.1938625606971553E-2</c:v>
                </c:pt>
                <c:pt idx="10061">
                  <c:v>2.1218925606972118E-2</c:v>
                </c:pt>
                <c:pt idx="10062">
                  <c:v>2.1499742272971002E-2</c:v>
                </c:pt>
                <c:pt idx="10063">
                  <c:v>2.1417025606972541E-2</c:v>
                </c:pt>
                <c:pt idx="10064">
                  <c:v>2.1309042272971791E-2</c:v>
                </c:pt>
                <c:pt idx="10065">
                  <c:v>2.1223558940973032E-2</c:v>
                </c:pt>
                <c:pt idx="10066">
                  <c:v>2.1361292273973188E-2</c:v>
                </c:pt>
                <c:pt idx="10067">
                  <c:v>2.1146542273971815E-2</c:v>
                </c:pt>
                <c:pt idx="10068">
                  <c:v>2.1251792273970761E-2</c:v>
                </c:pt>
                <c:pt idx="10069">
                  <c:v>2.164177560697176E-2</c:v>
                </c:pt>
                <c:pt idx="10070">
                  <c:v>2.1536092272971243E-2</c:v>
                </c:pt>
                <c:pt idx="10071">
                  <c:v>2.0934792273971749E-2</c:v>
                </c:pt>
                <c:pt idx="10072">
                  <c:v>2.1020575606972326E-2</c:v>
                </c:pt>
                <c:pt idx="10073">
                  <c:v>2.1227092273971661E-2</c:v>
                </c:pt>
                <c:pt idx="10074">
                  <c:v>2.1584508940970505E-2</c:v>
                </c:pt>
                <c:pt idx="10075">
                  <c:v>2.1117358939971777E-2</c:v>
                </c:pt>
                <c:pt idx="10076">
                  <c:v>2.1744142272972479E-2</c:v>
                </c:pt>
                <c:pt idx="10077">
                  <c:v>2.1027375606971856E-2</c:v>
                </c:pt>
                <c:pt idx="10078">
                  <c:v>2.1018708939971799E-2</c:v>
                </c:pt>
                <c:pt idx="10079">
                  <c:v>2.1050358939972182E-2</c:v>
                </c:pt>
                <c:pt idx="10080">
                  <c:v>2.1335192273971938E-2</c:v>
                </c:pt>
                <c:pt idx="10081">
                  <c:v>2.1565242273970921E-2</c:v>
                </c:pt>
                <c:pt idx="10082">
                  <c:v>2.1803092273972237E-2</c:v>
                </c:pt>
                <c:pt idx="10083">
                  <c:v>2.1537525606972065E-2</c:v>
                </c:pt>
                <c:pt idx="10084">
                  <c:v>2.1936025606971367E-2</c:v>
                </c:pt>
                <c:pt idx="10085">
                  <c:v>2.1478692273972012E-2</c:v>
                </c:pt>
                <c:pt idx="10086">
                  <c:v>2.1556342273971719E-2</c:v>
                </c:pt>
                <c:pt idx="10087">
                  <c:v>2.1311508940970537E-2</c:v>
                </c:pt>
                <c:pt idx="10088">
                  <c:v>2.1305542272973522E-2</c:v>
                </c:pt>
                <c:pt idx="10089">
                  <c:v>2.1646992272972267E-2</c:v>
                </c:pt>
                <c:pt idx="10090">
                  <c:v>2.1951808940971131E-2</c:v>
                </c:pt>
                <c:pt idx="10091">
                  <c:v>2.1656108939972253E-2</c:v>
                </c:pt>
                <c:pt idx="10092">
                  <c:v>2.141269227297158E-2</c:v>
                </c:pt>
                <c:pt idx="10093">
                  <c:v>2.1400175606971029E-2</c:v>
                </c:pt>
                <c:pt idx="10094">
                  <c:v>2.1514208940971426E-2</c:v>
                </c:pt>
                <c:pt idx="10095">
                  <c:v>1.9613258939971769E-2</c:v>
                </c:pt>
                <c:pt idx="10096">
                  <c:v>2.0258292272972579E-2</c:v>
                </c:pt>
                <c:pt idx="10097">
                  <c:v>2.1837525606971366E-2</c:v>
                </c:pt>
                <c:pt idx="10098">
                  <c:v>2.1378008940971395E-2</c:v>
                </c:pt>
                <c:pt idx="10099">
                  <c:v>2.1873025606970554E-2</c:v>
                </c:pt>
                <c:pt idx="10100">
                  <c:v>2.1162858939970587E-2</c:v>
                </c:pt>
                <c:pt idx="10101">
                  <c:v>2.1796658939971604E-2</c:v>
                </c:pt>
                <c:pt idx="10102">
                  <c:v>2.1496492272972102E-2</c:v>
                </c:pt>
                <c:pt idx="10103">
                  <c:v>2.1335342273971915E-2</c:v>
                </c:pt>
                <c:pt idx="10104">
                  <c:v>2.1612142273971881E-2</c:v>
                </c:pt>
                <c:pt idx="10105">
                  <c:v>2.1518742272970993E-2</c:v>
                </c:pt>
                <c:pt idx="10106">
                  <c:v>2.1888842272970589E-2</c:v>
                </c:pt>
                <c:pt idx="10107">
                  <c:v>2.1475075606972351E-2</c:v>
                </c:pt>
                <c:pt idx="10108">
                  <c:v>2.1587325606971387E-2</c:v>
                </c:pt>
                <c:pt idx="10109">
                  <c:v>2.1514742272972211E-2</c:v>
                </c:pt>
                <c:pt idx="10110">
                  <c:v>2.1422258939973272E-2</c:v>
                </c:pt>
                <c:pt idx="10111">
                  <c:v>2.1131358939971957E-2</c:v>
                </c:pt>
                <c:pt idx="10112">
                  <c:v>2.1813425606972171E-2</c:v>
                </c:pt>
                <c:pt idx="10113">
                  <c:v>2.0909592273972134E-2</c:v>
                </c:pt>
                <c:pt idx="10114">
                  <c:v>2.1285092272970797E-2</c:v>
                </c:pt>
                <c:pt idx="10115">
                  <c:v>2.1606758939971084E-2</c:v>
                </c:pt>
                <c:pt idx="10116">
                  <c:v>2.1002458940972059E-2</c:v>
                </c:pt>
                <c:pt idx="10117">
                  <c:v>2.1644342273971585E-2</c:v>
                </c:pt>
                <c:pt idx="10118">
                  <c:v>2.1179142273970865E-2</c:v>
                </c:pt>
                <c:pt idx="10119">
                  <c:v>2.1551592273973054E-2</c:v>
                </c:pt>
                <c:pt idx="10120">
                  <c:v>2.1294842273971139E-2</c:v>
                </c:pt>
                <c:pt idx="10121">
                  <c:v>2.1544625606971547E-2</c:v>
                </c:pt>
                <c:pt idx="10122">
                  <c:v>2.1601875606972666E-2</c:v>
                </c:pt>
                <c:pt idx="10123">
                  <c:v>2.1481375606971366E-2</c:v>
                </c:pt>
                <c:pt idx="10124">
                  <c:v>2.163190893997189E-2</c:v>
                </c:pt>
                <c:pt idx="10125">
                  <c:v>2.1218925606970342E-2</c:v>
                </c:pt>
                <c:pt idx="10126">
                  <c:v>2.1487525606970405E-2</c:v>
                </c:pt>
                <c:pt idx="10127">
                  <c:v>2.1380208940972235E-2</c:v>
                </c:pt>
                <c:pt idx="10128">
                  <c:v>2.1267742273970637E-2</c:v>
                </c:pt>
                <c:pt idx="10129">
                  <c:v>2.1440108939972259E-2</c:v>
                </c:pt>
                <c:pt idx="10130">
                  <c:v>2.1442408939970715E-2</c:v>
                </c:pt>
                <c:pt idx="10131">
                  <c:v>2.186269227397062E-2</c:v>
                </c:pt>
                <c:pt idx="10132">
                  <c:v>2.1719958939972341E-2</c:v>
                </c:pt>
                <c:pt idx="10133">
                  <c:v>2.1500725606971895E-2</c:v>
                </c:pt>
                <c:pt idx="10134">
                  <c:v>2.158224227297232E-2</c:v>
                </c:pt>
                <c:pt idx="10135">
                  <c:v>2.1619092273971387E-2</c:v>
                </c:pt>
                <c:pt idx="10136">
                  <c:v>2.1816008940972222E-2</c:v>
                </c:pt>
                <c:pt idx="10137">
                  <c:v>2.1731958939972242E-2</c:v>
                </c:pt>
                <c:pt idx="10138">
                  <c:v>2.1338242272971965E-2</c:v>
                </c:pt>
                <c:pt idx="10139">
                  <c:v>2.1788592272971453E-2</c:v>
                </c:pt>
                <c:pt idx="10140">
                  <c:v>2.130055893997216E-2</c:v>
                </c:pt>
                <c:pt idx="10141">
                  <c:v>2.1194042273972681E-2</c:v>
                </c:pt>
                <c:pt idx="10142">
                  <c:v>2.1395475606972948E-2</c:v>
                </c:pt>
                <c:pt idx="10143">
                  <c:v>2.1438175606971012E-2</c:v>
                </c:pt>
                <c:pt idx="10144">
                  <c:v>2.1112058939972013E-2</c:v>
                </c:pt>
                <c:pt idx="10145">
                  <c:v>2.116387560697184E-2</c:v>
                </c:pt>
                <c:pt idx="10146">
                  <c:v>2.1447475606971335E-2</c:v>
                </c:pt>
                <c:pt idx="10147">
                  <c:v>2.1830958939970981E-2</c:v>
                </c:pt>
                <c:pt idx="10148">
                  <c:v>2.1822908939971054E-2</c:v>
                </c:pt>
                <c:pt idx="10149">
                  <c:v>2.1680425606970456E-2</c:v>
                </c:pt>
                <c:pt idx="10150">
                  <c:v>2.1596358939972117E-2</c:v>
                </c:pt>
                <c:pt idx="10151">
                  <c:v>2.1592808940971576E-2</c:v>
                </c:pt>
                <c:pt idx="10152">
                  <c:v>2.1806842272971562E-2</c:v>
                </c:pt>
                <c:pt idx="10153">
                  <c:v>2.1557525606973084E-2</c:v>
                </c:pt>
                <c:pt idx="10154">
                  <c:v>2.1375108940973032E-2</c:v>
                </c:pt>
                <c:pt idx="10155">
                  <c:v>2.1534058939970603E-2</c:v>
                </c:pt>
                <c:pt idx="10156">
                  <c:v>2.1861558939971527E-2</c:v>
                </c:pt>
                <c:pt idx="10157">
                  <c:v>2.2095392273972149E-2</c:v>
                </c:pt>
                <c:pt idx="10158">
                  <c:v>2.1739408939972261E-2</c:v>
                </c:pt>
                <c:pt idx="10159">
                  <c:v>2.2103525606971243E-2</c:v>
                </c:pt>
                <c:pt idx="10160">
                  <c:v>2.1478158940971138E-2</c:v>
                </c:pt>
                <c:pt idx="10161">
                  <c:v>2.1419075606971628E-2</c:v>
                </c:pt>
                <c:pt idx="10162">
                  <c:v>2.1251325606970607E-2</c:v>
                </c:pt>
                <c:pt idx="10163">
                  <c:v>2.1653075606972362E-2</c:v>
                </c:pt>
                <c:pt idx="10164">
                  <c:v>2.1766142273970314E-2</c:v>
                </c:pt>
                <c:pt idx="10165">
                  <c:v>2.1111142273972018E-2</c:v>
                </c:pt>
                <c:pt idx="10166">
                  <c:v>2.142865893997168E-2</c:v>
                </c:pt>
                <c:pt idx="10167">
                  <c:v>2.1399875606971076E-2</c:v>
                </c:pt>
                <c:pt idx="10168">
                  <c:v>2.2061075606970772E-2</c:v>
                </c:pt>
                <c:pt idx="10169">
                  <c:v>2.0993108939972839E-2</c:v>
                </c:pt>
                <c:pt idx="10170">
                  <c:v>2.1280742272971477E-2</c:v>
                </c:pt>
                <c:pt idx="10171">
                  <c:v>2.1535775606971154E-2</c:v>
                </c:pt>
                <c:pt idx="10172">
                  <c:v>2.1760292273973005E-2</c:v>
                </c:pt>
                <c:pt idx="10173">
                  <c:v>2.1566175606972916E-2</c:v>
                </c:pt>
                <c:pt idx="10174">
                  <c:v>2.0996008940971291E-2</c:v>
                </c:pt>
                <c:pt idx="10175">
                  <c:v>2.1633508940971137E-2</c:v>
                </c:pt>
                <c:pt idx="10176">
                  <c:v>2.1566508940971542E-2</c:v>
                </c:pt>
                <c:pt idx="10177">
                  <c:v>2.1223075606972654E-2</c:v>
                </c:pt>
                <c:pt idx="10178">
                  <c:v>2.1619258939971499E-2</c:v>
                </c:pt>
                <c:pt idx="10179">
                  <c:v>2.0938192273970625E-2</c:v>
                </c:pt>
                <c:pt idx="10180">
                  <c:v>2.0974525606972418E-2</c:v>
                </c:pt>
                <c:pt idx="10181">
                  <c:v>2.1336825606971456E-2</c:v>
                </c:pt>
                <c:pt idx="10182">
                  <c:v>2.1115775606972843E-2</c:v>
                </c:pt>
                <c:pt idx="10183">
                  <c:v>2.1557525606971308E-2</c:v>
                </c:pt>
                <c:pt idx="10184">
                  <c:v>2.1367008939972433E-2</c:v>
                </c:pt>
                <c:pt idx="10185">
                  <c:v>2.1285942273971938E-2</c:v>
                </c:pt>
                <c:pt idx="10186">
                  <c:v>2.1665442272972936E-2</c:v>
                </c:pt>
                <c:pt idx="10187">
                  <c:v>2.1085958940972628E-2</c:v>
                </c:pt>
                <c:pt idx="10188">
                  <c:v>2.0989708939972186E-2</c:v>
                </c:pt>
                <c:pt idx="10189">
                  <c:v>2.0883842273971422E-2</c:v>
                </c:pt>
                <c:pt idx="10190">
                  <c:v>2.0714375606971626E-2</c:v>
                </c:pt>
                <c:pt idx="10191">
                  <c:v>2.1068592273972155E-2</c:v>
                </c:pt>
                <c:pt idx="10192">
                  <c:v>2.1268025606972142E-2</c:v>
                </c:pt>
                <c:pt idx="10193">
                  <c:v>2.0819725606971741E-2</c:v>
                </c:pt>
                <c:pt idx="10194">
                  <c:v>2.0731892273972076E-2</c:v>
                </c:pt>
                <c:pt idx="10195">
                  <c:v>2.1358942272972282E-2</c:v>
                </c:pt>
                <c:pt idx="10196">
                  <c:v>2.1287758939971792E-2</c:v>
                </c:pt>
                <c:pt idx="10197">
                  <c:v>2.1503208940972553E-2</c:v>
                </c:pt>
                <c:pt idx="10198">
                  <c:v>2.0987275606972201E-2</c:v>
                </c:pt>
                <c:pt idx="10199">
                  <c:v>2.1246275606971989E-2</c:v>
                </c:pt>
                <c:pt idx="10200">
                  <c:v>2.1259658939972038E-2</c:v>
                </c:pt>
                <c:pt idx="10201">
                  <c:v>2.1407275606972288E-2</c:v>
                </c:pt>
                <c:pt idx="10202">
                  <c:v>2.1141442273972612E-2</c:v>
                </c:pt>
                <c:pt idx="10203">
                  <c:v>2.1272808940971256E-2</c:v>
                </c:pt>
                <c:pt idx="10204">
                  <c:v>2.1644225606971969E-2</c:v>
                </c:pt>
                <c:pt idx="10205">
                  <c:v>2.1578192273973042E-2</c:v>
                </c:pt>
                <c:pt idx="10206">
                  <c:v>2.1690792272970751E-2</c:v>
                </c:pt>
                <c:pt idx="10207">
                  <c:v>2.1822125606970812E-2</c:v>
                </c:pt>
                <c:pt idx="10208">
                  <c:v>2.165902560697084E-2</c:v>
                </c:pt>
                <c:pt idx="10209">
                  <c:v>2.1955692273970297E-2</c:v>
                </c:pt>
                <c:pt idx="10210">
                  <c:v>2.1745175606972179E-2</c:v>
                </c:pt>
                <c:pt idx="10211">
                  <c:v>2.136995893997138E-2</c:v>
                </c:pt>
                <c:pt idx="10212">
                  <c:v>2.0875725606972463E-2</c:v>
                </c:pt>
                <c:pt idx="10213">
                  <c:v>2.1495642272972827E-2</c:v>
                </c:pt>
                <c:pt idx="10214">
                  <c:v>2.1657908940970284E-2</c:v>
                </c:pt>
                <c:pt idx="10215">
                  <c:v>2.1487058940972116E-2</c:v>
                </c:pt>
                <c:pt idx="10216">
                  <c:v>2.1533275606972137E-2</c:v>
                </c:pt>
                <c:pt idx="10217">
                  <c:v>2.1923558940973177E-2</c:v>
                </c:pt>
                <c:pt idx="10218">
                  <c:v>2.1750525606972528E-2</c:v>
                </c:pt>
                <c:pt idx="10219">
                  <c:v>2.155872560697112E-2</c:v>
                </c:pt>
                <c:pt idx="10220">
                  <c:v>2.1531792273970819E-2</c:v>
                </c:pt>
                <c:pt idx="10221">
                  <c:v>2.1604225606971707E-2</c:v>
                </c:pt>
                <c:pt idx="10222">
                  <c:v>2.1621358939972947E-2</c:v>
                </c:pt>
                <c:pt idx="10223">
                  <c:v>2.1866042272972376E-2</c:v>
                </c:pt>
                <c:pt idx="10224">
                  <c:v>2.1445875606972177E-2</c:v>
                </c:pt>
                <c:pt idx="10225">
                  <c:v>2.161794227297207E-2</c:v>
                </c:pt>
                <c:pt idx="10226">
                  <c:v>2.1685692273971637E-2</c:v>
                </c:pt>
                <c:pt idx="10227">
                  <c:v>2.1426658939971401E-2</c:v>
                </c:pt>
                <c:pt idx="10228">
                  <c:v>2.1062942273971853E-2</c:v>
                </c:pt>
                <c:pt idx="10229">
                  <c:v>2.1282725606971621E-2</c:v>
                </c:pt>
                <c:pt idx="10230">
                  <c:v>2.1427642273972293E-2</c:v>
                </c:pt>
                <c:pt idx="10231">
                  <c:v>2.0949892273970573E-2</c:v>
                </c:pt>
                <c:pt idx="10232">
                  <c:v>2.1546992273970812E-2</c:v>
                </c:pt>
                <c:pt idx="10233">
                  <c:v>2.1882208939973037E-2</c:v>
                </c:pt>
                <c:pt idx="10234">
                  <c:v>2.1691858939970811E-2</c:v>
                </c:pt>
                <c:pt idx="10235">
                  <c:v>2.1863575606972031E-2</c:v>
                </c:pt>
                <c:pt idx="10236">
                  <c:v>2.2012908940971056E-2</c:v>
                </c:pt>
                <c:pt idx="10237">
                  <c:v>2.1575092273970566E-2</c:v>
                </c:pt>
                <c:pt idx="10238">
                  <c:v>2.1819458939971594E-2</c:v>
                </c:pt>
                <c:pt idx="10239">
                  <c:v>2.1386292273972242E-2</c:v>
                </c:pt>
                <c:pt idx="10240">
                  <c:v>2.180977560697215E-2</c:v>
                </c:pt>
                <c:pt idx="10241">
                  <c:v>2.1771592273971831E-2</c:v>
                </c:pt>
                <c:pt idx="10242">
                  <c:v>2.1431108939970113E-2</c:v>
                </c:pt>
                <c:pt idx="10243">
                  <c:v>2.1716542272971463E-2</c:v>
                </c:pt>
                <c:pt idx="10244">
                  <c:v>2.1392458939971416E-2</c:v>
                </c:pt>
                <c:pt idx="10245">
                  <c:v>2.1459692272971932E-2</c:v>
                </c:pt>
                <c:pt idx="10246">
                  <c:v>2.1594175606971501E-2</c:v>
                </c:pt>
                <c:pt idx="10247">
                  <c:v>2.1298475606972712E-2</c:v>
                </c:pt>
                <c:pt idx="10248">
                  <c:v>2.1420675606972563E-2</c:v>
                </c:pt>
                <c:pt idx="10249">
                  <c:v>2.137957560697188E-2</c:v>
                </c:pt>
                <c:pt idx="10250">
                  <c:v>2.1638275606971714E-2</c:v>
                </c:pt>
                <c:pt idx="10251">
                  <c:v>2.1312225606971748E-2</c:v>
                </c:pt>
                <c:pt idx="10252">
                  <c:v>2.1182708940971719E-2</c:v>
                </c:pt>
                <c:pt idx="10253">
                  <c:v>2.1471642272971249E-2</c:v>
                </c:pt>
                <c:pt idx="10254">
                  <c:v>2.1693825606972507E-2</c:v>
                </c:pt>
                <c:pt idx="10255">
                  <c:v>2.1433975606971668E-2</c:v>
                </c:pt>
                <c:pt idx="10256">
                  <c:v>2.1017075606972281E-2</c:v>
                </c:pt>
                <c:pt idx="10257">
                  <c:v>2.1604175606971122E-2</c:v>
                </c:pt>
                <c:pt idx="10258">
                  <c:v>2.1199975606970935E-2</c:v>
                </c:pt>
                <c:pt idx="10259">
                  <c:v>2.0941358940970357E-2</c:v>
                </c:pt>
                <c:pt idx="10260">
                  <c:v>2.1697492273972753E-2</c:v>
                </c:pt>
                <c:pt idx="10261">
                  <c:v>2.1804908940970404E-2</c:v>
                </c:pt>
                <c:pt idx="10262">
                  <c:v>2.189204227397077E-2</c:v>
                </c:pt>
                <c:pt idx="10263">
                  <c:v>2.1358142273971904E-2</c:v>
                </c:pt>
                <c:pt idx="10264">
                  <c:v>2.2082025606972235E-2</c:v>
                </c:pt>
                <c:pt idx="10265">
                  <c:v>2.1553025606972011E-2</c:v>
                </c:pt>
                <c:pt idx="10266">
                  <c:v>2.1498108939971484E-2</c:v>
                </c:pt>
                <c:pt idx="10267">
                  <c:v>2.164435894097181E-2</c:v>
                </c:pt>
                <c:pt idx="10268">
                  <c:v>2.123350893997198E-2</c:v>
                </c:pt>
                <c:pt idx="10269">
                  <c:v>2.1201375606971308E-2</c:v>
                </c:pt>
                <c:pt idx="10270">
                  <c:v>2.136360893997178E-2</c:v>
                </c:pt>
                <c:pt idx="10271">
                  <c:v>2.1939758939972333E-2</c:v>
                </c:pt>
                <c:pt idx="10272">
                  <c:v>2.2040125606971085E-2</c:v>
                </c:pt>
                <c:pt idx="10273">
                  <c:v>2.1421875606972375E-2</c:v>
                </c:pt>
                <c:pt idx="10274">
                  <c:v>2.1191608939972607E-2</c:v>
                </c:pt>
                <c:pt idx="10275">
                  <c:v>2.1933692272970685E-2</c:v>
                </c:pt>
                <c:pt idx="10276">
                  <c:v>2.1601108939972559E-2</c:v>
                </c:pt>
                <c:pt idx="10277">
                  <c:v>2.1685892273970421E-2</c:v>
                </c:pt>
                <c:pt idx="10278">
                  <c:v>2.1782925606972793E-2</c:v>
                </c:pt>
                <c:pt idx="10279">
                  <c:v>2.1855375606972129E-2</c:v>
                </c:pt>
                <c:pt idx="10280">
                  <c:v>2.1891408940970504E-2</c:v>
                </c:pt>
                <c:pt idx="10281">
                  <c:v>2.1315392272971391E-2</c:v>
                </c:pt>
                <c:pt idx="10282">
                  <c:v>2.1253725606972008E-2</c:v>
                </c:pt>
                <c:pt idx="10283">
                  <c:v>2.1122492272973116E-2</c:v>
                </c:pt>
                <c:pt idx="10284">
                  <c:v>2.1408058939972531E-2</c:v>
                </c:pt>
                <c:pt idx="10285">
                  <c:v>2.103797560697316E-2</c:v>
                </c:pt>
                <c:pt idx="10286">
                  <c:v>2.1060942272973261E-2</c:v>
                </c:pt>
                <c:pt idx="10287">
                  <c:v>2.1635675606971529E-2</c:v>
                </c:pt>
                <c:pt idx="10288">
                  <c:v>2.1052208939970708E-2</c:v>
                </c:pt>
                <c:pt idx="10289">
                  <c:v>2.1259942273971856E-2</c:v>
                </c:pt>
                <c:pt idx="10290">
                  <c:v>2.1210258939972061E-2</c:v>
                </c:pt>
                <c:pt idx="10291">
                  <c:v>2.1454842273972187E-2</c:v>
                </c:pt>
                <c:pt idx="10292">
                  <c:v>2.1594508939971814E-2</c:v>
                </c:pt>
                <c:pt idx="10293">
                  <c:v>2.114417560697255E-2</c:v>
                </c:pt>
                <c:pt idx="10294">
                  <c:v>2.1204892273971578E-2</c:v>
                </c:pt>
                <c:pt idx="10295">
                  <c:v>2.1268475606972072E-2</c:v>
                </c:pt>
                <c:pt idx="10296">
                  <c:v>2.146474227397064E-2</c:v>
                </c:pt>
                <c:pt idx="10297">
                  <c:v>2.1406825606972359E-2</c:v>
                </c:pt>
                <c:pt idx="10298">
                  <c:v>2.1460042273970782E-2</c:v>
                </c:pt>
                <c:pt idx="10299">
                  <c:v>2.1684125606972839E-2</c:v>
                </c:pt>
                <c:pt idx="10300">
                  <c:v>2.1944575606971807E-2</c:v>
                </c:pt>
                <c:pt idx="10301">
                  <c:v>2.1628858939971775E-2</c:v>
                </c:pt>
                <c:pt idx="10302">
                  <c:v>2.1702775606972292E-2</c:v>
                </c:pt>
                <c:pt idx="10303">
                  <c:v>2.1638858939971396E-2</c:v>
                </c:pt>
                <c:pt idx="10304">
                  <c:v>2.1758175606971332E-2</c:v>
                </c:pt>
                <c:pt idx="10305">
                  <c:v>2.2186158940970625E-2</c:v>
                </c:pt>
                <c:pt idx="10306">
                  <c:v>2.1744008940971039E-2</c:v>
                </c:pt>
                <c:pt idx="10307">
                  <c:v>2.1368508940970511E-2</c:v>
                </c:pt>
                <c:pt idx="10308">
                  <c:v>2.1927275606972142E-2</c:v>
                </c:pt>
                <c:pt idx="10309">
                  <c:v>2.136405893997171E-2</c:v>
                </c:pt>
                <c:pt idx="10310">
                  <c:v>2.1092708939971484E-2</c:v>
                </c:pt>
                <c:pt idx="10311">
                  <c:v>2.161727560697322E-2</c:v>
                </c:pt>
                <c:pt idx="10312">
                  <c:v>2.0919942272972204E-2</c:v>
                </c:pt>
                <c:pt idx="10313">
                  <c:v>2.1053175606971376E-2</c:v>
                </c:pt>
                <c:pt idx="10314">
                  <c:v>2.1422292272971856E-2</c:v>
                </c:pt>
                <c:pt idx="10315">
                  <c:v>2.1734442272972811E-2</c:v>
                </c:pt>
                <c:pt idx="10316">
                  <c:v>2.2069492273973236E-2</c:v>
                </c:pt>
                <c:pt idx="10317">
                  <c:v>2.1306058939972485E-2</c:v>
                </c:pt>
                <c:pt idx="10318">
                  <c:v>2.1418508939972082E-2</c:v>
                </c:pt>
                <c:pt idx="10319">
                  <c:v>2.118222560697134E-2</c:v>
                </c:pt>
                <c:pt idx="10320">
                  <c:v>2.1248642272971165E-2</c:v>
                </c:pt>
                <c:pt idx="10321">
                  <c:v>2.1182658940971134E-2</c:v>
                </c:pt>
                <c:pt idx="10322">
                  <c:v>2.1752558939971391E-2</c:v>
                </c:pt>
                <c:pt idx="10323">
                  <c:v>2.1268825606970833E-2</c:v>
                </c:pt>
                <c:pt idx="10324">
                  <c:v>2.1564792273970991E-2</c:v>
                </c:pt>
                <c:pt idx="10325">
                  <c:v>2.1628308939972453E-2</c:v>
                </c:pt>
                <c:pt idx="10326">
                  <c:v>2.1770508939971546E-2</c:v>
                </c:pt>
                <c:pt idx="10327">
                  <c:v>2.1116642273972343E-2</c:v>
                </c:pt>
                <c:pt idx="10328">
                  <c:v>2.1328475606973353E-2</c:v>
                </c:pt>
                <c:pt idx="10329">
                  <c:v>2.0847208940971453E-2</c:v>
                </c:pt>
                <c:pt idx="10330">
                  <c:v>2.1511975606971913E-2</c:v>
                </c:pt>
                <c:pt idx="10331">
                  <c:v>2.103290893997254E-2</c:v>
                </c:pt>
                <c:pt idx="10332">
                  <c:v>2.1290792273971772E-2</c:v>
                </c:pt>
                <c:pt idx="10333">
                  <c:v>2.1782025606971157E-2</c:v>
                </c:pt>
                <c:pt idx="10334">
                  <c:v>2.1433775606972884E-2</c:v>
                </c:pt>
                <c:pt idx="10335">
                  <c:v>2.1644692273972123E-2</c:v>
                </c:pt>
                <c:pt idx="10336">
                  <c:v>2.1480125606970969E-2</c:v>
                </c:pt>
                <c:pt idx="10337">
                  <c:v>2.0958992273972112E-2</c:v>
                </c:pt>
                <c:pt idx="10338">
                  <c:v>2.1179458939970953E-2</c:v>
                </c:pt>
                <c:pt idx="10339">
                  <c:v>2.1531975606972932E-2</c:v>
                </c:pt>
                <c:pt idx="10340">
                  <c:v>2.1698408939970971E-2</c:v>
                </c:pt>
                <c:pt idx="10341">
                  <c:v>2.1398875606971825E-2</c:v>
                </c:pt>
                <c:pt idx="10342">
                  <c:v>2.1802175606972153E-2</c:v>
                </c:pt>
                <c:pt idx="10343">
                  <c:v>2.1538092272971522E-2</c:v>
                </c:pt>
                <c:pt idx="10344">
                  <c:v>2.2441842272972391E-2</c:v>
                </c:pt>
                <c:pt idx="10345">
                  <c:v>2.1585592272972388E-2</c:v>
                </c:pt>
                <c:pt idx="10346">
                  <c:v>2.1844108939971886E-2</c:v>
                </c:pt>
                <c:pt idx="10347">
                  <c:v>2.2000642272973249E-2</c:v>
                </c:pt>
                <c:pt idx="10348">
                  <c:v>2.1964525606972242E-2</c:v>
                </c:pt>
                <c:pt idx="10349">
                  <c:v>2.1915142273970713E-2</c:v>
                </c:pt>
                <c:pt idx="10350">
                  <c:v>2.1945675606972227E-2</c:v>
                </c:pt>
                <c:pt idx="10351">
                  <c:v>2.259187560697249E-2</c:v>
                </c:pt>
                <c:pt idx="10352">
                  <c:v>2.1431042273972946E-2</c:v>
                </c:pt>
                <c:pt idx="10353">
                  <c:v>2.1410092272971394E-2</c:v>
                </c:pt>
                <c:pt idx="10354">
                  <c:v>2.1480658939971843E-2</c:v>
                </c:pt>
                <c:pt idx="10355">
                  <c:v>2.1858425606970468E-2</c:v>
                </c:pt>
                <c:pt idx="10356">
                  <c:v>2.2102875606972529E-2</c:v>
                </c:pt>
                <c:pt idx="10357">
                  <c:v>2.2067142272970554E-2</c:v>
                </c:pt>
                <c:pt idx="10358">
                  <c:v>2.1990858939972636E-2</c:v>
                </c:pt>
                <c:pt idx="10359">
                  <c:v>2.2086625606970924E-2</c:v>
                </c:pt>
                <c:pt idx="10360">
                  <c:v>2.1699108939972046E-2</c:v>
                </c:pt>
                <c:pt idx="10361">
                  <c:v>2.1996875606971923E-2</c:v>
                </c:pt>
                <c:pt idx="10362">
                  <c:v>2.2189025606972092E-2</c:v>
                </c:pt>
                <c:pt idx="10363">
                  <c:v>2.1690475606972438E-2</c:v>
                </c:pt>
                <c:pt idx="10364">
                  <c:v>2.1658925606971448E-2</c:v>
                </c:pt>
                <c:pt idx="10365">
                  <c:v>2.2418792273973122E-2</c:v>
                </c:pt>
                <c:pt idx="10366">
                  <c:v>2.1504808939971622E-2</c:v>
                </c:pt>
                <c:pt idx="10367">
                  <c:v>2.1472142273971852E-2</c:v>
                </c:pt>
                <c:pt idx="10368">
                  <c:v>2.1798192273971818E-2</c:v>
                </c:pt>
                <c:pt idx="10369">
                  <c:v>2.1769075606970813E-2</c:v>
                </c:pt>
                <c:pt idx="10370">
                  <c:v>2.1422292272971856E-2</c:v>
                </c:pt>
                <c:pt idx="10371">
                  <c:v>2.1200092273970551E-2</c:v>
                </c:pt>
                <c:pt idx="10372">
                  <c:v>2.1643908939971791E-2</c:v>
                </c:pt>
                <c:pt idx="10373">
                  <c:v>2.1237158940972091E-2</c:v>
                </c:pt>
                <c:pt idx="10374">
                  <c:v>2.1140825606970705E-2</c:v>
                </c:pt>
                <c:pt idx="10375">
                  <c:v>2.0995508940972553E-2</c:v>
                </c:pt>
                <c:pt idx="10376">
                  <c:v>2.1384325606972322E-2</c:v>
                </c:pt>
                <c:pt idx="10377">
                  <c:v>2.1880175606970621E-2</c:v>
                </c:pt>
                <c:pt idx="10378">
                  <c:v>2.152805894097163E-2</c:v>
                </c:pt>
                <c:pt idx="10379">
                  <c:v>2.130180893997078E-2</c:v>
                </c:pt>
                <c:pt idx="10380">
                  <c:v>2.1508025606971938E-2</c:v>
                </c:pt>
                <c:pt idx="10381">
                  <c:v>2.1862492273971836E-2</c:v>
                </c:pt>
                <c:pt idx="10382">
                  <c:v>2.161110893997218E-2</c:v>
                </c:pt>
                <c:pt idx="10383">
                  <c:v>2.1775608940970838E-2</c:v>
                </c:pt>
                <c:pt idx="10384">
                  <c:v>2.1788008940971861E-2</c:v>
                </c:pt>
                <c:pt idx="10385">
                  <c:v>2.1626292273972038E-2</c:v>
                </c:pt>
                <c:pt idx="10386">
                  <c:v>2.1786042272971852E-2</c:v>
                </c:pt>
                <c:pt idx="10387">
                  <c:v>2.1521842272971693E-2</c:v>
                </c:pt>
                <c:pt idx="10388">
                  <c:v>2.1983792273971826E-2</c:v>
                </c:pt>
                <c:pt idx="10389">
                  <c:v>2.1174742273972737E-2</c:v>
                </c:pt>
                <c:pt idx="10390">
                  <c:v>2.1739025606971364E-2</c:v>
                </c:pt>
                <c:pt idx="10391">
                  <c:v>2.2451908939971045E-2</c:v>
                </c:pt>
                <c:pt idx="10392">
                  <c:v>2.2388925606970457E-2</c:v>
                </c:pt>
                <c:pt idx="10393">
                  <c:v>2.1467242273971433E-2</c:v>
                </c:pt>
                <c:pt idx="10394">
                  <c:v>2.1534392273971005E-2</c:v>
                </c:pt>
                <c:pt idx="10395">
                  <c:v>2.198689227397075E-2</c:v>
                </c:pt>
                <c:pt idx="10396">
                  <c:v>2.2290458940970904E-2</c:v>
                </c:pt>
                <c:pt idx="10397">
                  <c:v>2.1826858940971118E-2</c:v>
                </c:pt>
                <c:pt idx="10398">
                  <c:v>2.1869392273972534E-2</c:v>
                </c:pt>
                <c:pt idx="10399">
                  <c:v>2.1616342273971224E-2</c:v>
                </c:pt>
                <c:pt idx="10400">
                  <c:v>2.151012560697161E-2</c:v>
                </c:pt>
                <c:pt idx="10401">
                  <c:v>2.1491808940972558E-2</c:v>
                </c:pt>
                <c:pt idx="10402">
                  <c:v>2.2125875606973079E-2</c:v>
                </c:pt>
                <c:pt idx="10403">
                  <c:v>2.1955058940971807E-2</c:v>
                </c:pt>
                <c:pt idx="10404">
                  <c:v>2.1776842272970921E-2</c:v>
                </c:pt>
                <c:pt idx="10405">
                  <c:v>2.1823375606971208E-2</c:v>
                </c:pt>
                <c:pt idx="10406">
                  <c:v>2.1729175606971719E-2</c:v>
                </c:pt>
                <c:pt idx="10407">
                  <c:v>2.179245893997226E-2</c:v>
                </c:pt>
                <c:pt idx="10408">
                  <c:v>2.2099142272971474E-2</c:v>
                </c:pt>
                <c:pt idx="10409">
                  <c:v>2.167505893997166E-2</c:v>
                </c:pt>
                <c:pt idx="10410">
                  <c:v>2.1539742273971353E-2</c:v>
                </c:pt>
                <c:pt idx="10411">
                  <c:v>2.150635894097206E-2</c:v>
                </c:pt>
                <c:pt idx="10412">
                  <c:v>2.1315608939972176E-2</c:v>
                </c:pt>
                <c:pt idx="10413">
                  <c:v>2.2108958939970759E-2</c:v>
                </c:pt>
                <c:pt idx="10414">
                  <c:v>2.1511925606971329E-2</c:v>
                </c:pt>
                <c:pt idx="10415">
                  <c:v>2.1735025606972581E-2</c:v>
                </c:pt>
                <c:pt idx="10416">
                  <c:v>2.1431842273971637E-2</c:v>
                </c:pt>
                <c:pt idx="10417">
                  <c:v>2.1315108939971662E-2</c:v>
                </c:pt>
                <c:pt idx="10418">
                  <c:v>2.1289358940971038E-2</c:v>
                </c:pt>
                <c:pt idx="10419">
                  <c:v>2.1491042272972362E-2</c:v>
                </c:pt>
                <c:pt idx="10420">
                  <c:v>2.1717458939973323E-2</c:v>
                </c:pt>
                <c:pt idx="10421">
                  <c:v>2.1722675606972143E-2</c:v>
                </c:pt>
                <c:pt idx="10422">
                  <c:v>2.1552608939972441E-2</c:v>
                </c:pt>
                <c:pt idx="10423">
                  <c:v>2.1821608940971939E-2</c:v>
                </c:pt>
                <c:pt idx="10424">
                  <c:v>2.1775125606970459E-2</c:v>
                </c:pt>
                <c:pt idx="10425">
                  <c:v>2.1625908939971052E-2</c:v>
                </c:pt>
                <c:pt idx="10426">
                  <c:v>2.1138808939971977E-2</c:v>
                </c:pt>
                <c:pt idx="10427">
                  <c:v>2.1373008940971584E-2</c:v>
                </c:pt>
                <c:pt idx="10428">
                  <c:v>2.1294442273971793E-2</c:v>
                </c:pt>
                <c:pt idx="10429">
                  <c:v>2.1133125606971316E-2</c:v>
                </c:pt>
                <c:pt idx="10430">
                  <c:v>2.1451975606972408E-2</c:v>
                </c:pt>
                <c:pt idx="10431">
                  <c:v>2.1262892272970714E-2</c:v>
                </c:pt>
                <c:pt idx="10432">
                  <c:v>2.1409742272972633E-2</c:v>
                </c:pt>
                <c:pt idx="10433">
                  <c:v>2.1380775606971693E-2</c:v>
                </c:pt>
                <c:pt idx="10434">
                  <c:v>2.1772125606972705E-2</c:v>
                </c:pt>
                <c:pt idx="10435">
                  <c:v>2.0845508940971126E-2</c:v>
                </c:pt>
                <c:pt idx="10436">
                  <c:v>2.1138825606972202E-2</c:v>
                </c:pt>
                <c:pt idx="10437">
                  <c:v>2.1543408940971599E-2</c:v>
                </c:pt>
                <c:pt idx="10438">
                  <c:v>2.140895893997239E-2</c:v>
                </c:pt>
                <c:pt idx="10439">
                  <c:v>2.1295958939971694E-2</c:v>
                </c:pt>
                <c:pt idx="10440">
                  <c:v>2.1030892273972125E-2</c:v>
                </c:pt>
                <c:pt idx="10441">
                  <c:v>2.1298842272971609E-2</c:v>
                </c:pt>
                <c:pt idx="10442">
                  <c:v>2.0875942273971472E-2</c:v>
                </c:pt>
                <c:pt idx="10443">
                  <c:v>2.167609227397136E-2</c:v>
                </c:pt>
                <c:pt idx="10444">
                  <c:v>2.1270925606972281E-2</c:v>
                </c:pt>
                <c:pt idx="10445">
                  <c:v>2.1066842272971155E-2</c:v>
                </c:pt>
                <c:pt idx="10446">
                  <c:v>2.0954742272972095E-2</c:v>
                </c:pt>
                <c:pt idx="10447">
                  <c:v>2.1516108939972224E-2</c:v>
                </c:pt>
                <c:pt idx="10448">
                  <c:v>2.0877758939971326E-2</c:v>
                </c:pt>
                <c:pt idx="10449">
                  <c:v>2.0722025606972207E-2</c:v>
                </c:pt>
                <c:pt idx="10450">
                  <c:v>2.1594158939971277E-2</c:v>
                </c:pt>
                <c:pt idx="10451">
                  <c:v>2.0824492272972318E-2</c:v>
                </c:pt>
                <c:pt idx="10452">
                  <c:v>2.1096458939972675E-2</c:v>
                </c:pt>
                <c:pt idx="10453">
                  <c:v>2.1519292273972181E-2</c:v>
                </c:pt>
                <c:pt idx="10454">
                  <c:v>2.0992542273971605E-2</c:v>
                </c:pt>
                <c:pt idx="10455">
                  <c:v>2.1777842273972038E-2</c:v>
                </c:pt>
                <c:pt idx="10456">
                  <c:v>2.1285508939970367E-2</c:v>
                </c:pt>
                <c:pt idx="10457">
                  <c:v>2.1246542273973358E-2</c:v>
                </c:pt>
                <c:pt idx="10458">
                  <c:v>2.145055893997181E-2</c:v>
                </c:pt>
                <c:pt idx="10459">
                  <c:v>2.1018342273972902E-2</c:v>
                </c:pt>
                <c:pt idx="10460">
                  <c:v>2.1179075606971833E-2</c:v>
                </c:pt>
                <c:pt idx="10461">
                  <c:v>2.1909608939971716E-2</c:v>
                </c:pt>
                <c:pt idx="10462">
                  <c:v>2.1488325606972648E-2</c:v>
                </c:pt>
                <c:pt idx="10463">
                  <c:v>2.1523108939972314E-2</c:v>
                </c:pt>
                <c:pt idx="10464">
                  <c:v>2.0950642272972143E-2</c:v>
                </c:pt>
                <c:pt idx="10465">
                  <c:v>2.1370142272971716E-2</c:v>
                </c:pt>
                <c:pt idx="10466">
                  <c:v>2.1476025606971018E-2</c:v>
                </c:pt>
                <c:pt idx="10467">
                  <c:v>2.148235893997217E-2</c:v>
                </c:pt>
                <c:pt idx="10468">
                  <c:v>2.153489227297143E-2</c:v>
                </c:pt>
                <c:pt idx="10469">
                  <c:v>2.2203458939971978E-2</c:v>
                </c:pt>
                <c:pt idx="10470">
                  <c:v>2.1693508940972418E-2</c:v>
                </c:pt>
                <c:pt idx="10471">
                  <c:v>2.1911425606971659E-2</c:v>
                </c:pt>
                <c:pt idx="10472">
                  <c:v>2.148232560697181E-2</c:v>
                </c:pt>
                <c:pt idx="10473">
                  <c:v>2.2019158940971263E-2</c:v>
                </c:pt>
                <c:pt idx="10474">
                  <c:v>2.1917942273971459E-2</c:v>
                </c:pt>
                <c:pt idx="10475">
                  <c:v>2.1880992272973E-2</c:v>
                </c:pt>
                <c:pt idx="10476">
                  <c:v>2.1135558940973166E-2</c:v>
                </c:pt>
                <c:pt idx="10477">
                  <c:v>2.1606025606971425E-2</c:v>
                </c:pt>
                <c:pt idx="10478">
                  <c:v>2.1850742273971303E-2</c:v>
                </c:pt>
                <c:pt idx="10479">
                  <c:v>2.1369058939971521E-2</c:v>
                </c:pt>
                <c:pt idx="10480">
                  <c:v>2.1794308939972563E-2</c:v>
                </c:pt>
                <c:pt idx="10481">
                  <c:v>2.18669256069721E-2</c:v>
                </c:pt>
                <c:pt idx="10482">
                  <c:v>2.1566058939971523E-2</c:v>
                </c:pt>
                <c:pt idx="10483">
                  <c:v>2.1850958939972E-2</c:v>
                </c:pt>
                <c:pt idx="10484">
                  <c:v>2.1617525606970812E-2</c:v>
                </c:pt>
                <c:pt idx="10485">
                  <c:v>2.1959242273970926E-2</c:v>
                </c:pt>
                <c:pt idx="10486">
                  <c:v>2.1607958939972673E-2</c:v>
                </c:pt>
                <c:pt idx="10487">
                  <c:v>2.1621942273972718E-2</c:v>
                </c:pt>
                <c:pt idx="10488">
                  <c:v>2.1494292273971351E-2</c:v>
                </c:pt>
                <c:pt idx="10489">
                  <c:v>2.2296325606971902E-2</c:v>
                </c:pt>
                <c:pt idx="10490">
                  <c:v>2.2123992272970551E-2</c:v>
                </c:pt>
                <c:pt idx="10491">
                  <c:v>2.1530075606970268E-2</c:v>
                </c:pt>
                <c:pt idx="10492">
                  <c:v>2.2000308940971249E-2</c:v>
                </c:pt>
                <c:pt idx="10493">
                  <c:v>2.1896525606971619E-2</c:v>
                </c:pt>
                <c:pt idx="10494">
                  <c:v>2.1777575606972445E-2</c:v>
                </c:pt>
                <c:pt idx="10495">
                  <c:v>2.1865742272972423E-2</c:v>
                </c:pt>
                <c:pt idx="10496">
                  <c:v>2.1707392273972982E-2</c:v>
                </c:pt>
                <c:pt idx="10497">
                  <c:v>2.1358908939971923E-2</c:v>
                </c:pt>
                <c:pt idx="10498">
                  <c:v>2.1656708939970383E-2</c:v>
                </c:pt>
                <c:pt idx="10499">
                  <c:v>2.2041158939972473E-2</c:v>
                </c:pt>
                <c:pt idx="10500">
                  <c:v>2.1363425606971444E-2</c:v>
                </c:pt>
                <c:pt idx="10501">
                  <c:v>2.1661625606972802E-2</c:v>
                </c:pt>
                <c:pt idx="10502">
                  <c:v>2.1599525606971849E-2</c:v>
                </c:pt>
                <c:pt idx="10503">
                  <c:v>2.1407575606972241E-2</c:v>
                </c:pt>
                <c:pt idx="10504">
                  <c:v>2.1529742273971732E-2</c:v>
                </c:pt>
                <c:pt idx="10505">
                  <c:v>2.1555725606971589E-2</c:v>
                </c:pt>
                <c:pt idx="10506">
                  <c:v>2.1178225606970781E-2</c:v>
                </c:pt>
                <c:pt idx="10507">
                  <c:v>2.0992925606972503E-2</c:v>
                </c:pt>
                <c:pt idx="10508">
                  <c:v>2.1580075606971928E-2</c:v>
                </c:pt>
                <c:pt idx="10509">
                  <c:v>2.1573575606972352E-2</c:v>
                </c:pt>
                <c:pt idx="10510">
                  <c:v>2.1101975606971447E-2</c:v>
                </c:pt>
                <c:pt idx="10511">
                  <c:v>2.1442042273971819E-2</c:v>
                </c:pt>
                <c:pt idx="10512">
                  <c:v>2.0862608939971918E-2</c:v>
                </c:pt>
                <c:pt idx="10513">
                  <c:v>2.1719958939972341E-2</c:v>
                </c:pt>
                <c:pt idx="10514">
                  <c:v>2.1190292273971491E-2</c:v>
                </c:pt>
                <c:pt idx="10515">
                  <c:v>2.1199058940972716E-2</c:v>
                </c:pt>
                <c:pt idx="10516">
                  <c:v>2.072095893997037E-2</c:v>
                </c:pt>
                <c:pt idx="10517">
                  <c:v>2.1295808939973494E-2</c:v>
                </c:pt>
                <c:pt idx="10518">
                  <c:v>2.1342175606971804E-2</c:v>
                </c:pt>
                <c:pt idx="10519">
                  <c:v>2.1647025606972715E-2</c:v>
                </c:pt>
                <c:pt idx="10520">
                  <c:v>2.1165658939971334E-2</c:v>
                </c:pt>
                <c:pt idx="10521">
                  <c:v>2.104070894097141E-2</c:v>
                </c:pt>
                <c:pt idx="10522">
                  <c:v>2.0878992272971499E-2</c:v>
                </c:pt>
                <c:pt idx="10523">
                  <c:v>2.1446758939971812E-2</c:v>
                </c:pt>
                <c:pt idx="10524">
                  <c:v>2.1202875606971074E-2</c:v>
                </c:pt>
                <c:pt idx="10525">
                  <c:v>2.1236758939972657E-2</c:v>
                </c:pt>
                <c:pt idx="10526">
                  <c:v>2.0911113857972265E-2</c:v>
                </c:pt>
                <c:pt idx="10527">
                  <c:v>2.1313513742971392E-2</c:v>
                </c:pt>
                <c:pt idx="10528">
                  <c:v>2.1172908939970793E-2</c:v>
                </c:pt>
                <c:pt idx="10529">
                  <c:v>2.1267492273971268E-2</c:v>
                </c:pt>
                <c:pt idx="10530">
                  <c:v>2.1010825606972074E-2</c:v>
                </c:pt>
                <c:pt idx="10531">
                  <c:v>2.1382692273971028E-2</c:v>
                </c:pt>
                <c:pt idx="10532">
                  <c:v>2.1459692273972021E-2</c:v>
                </c:pt>
                <c:pt idx="10533">
                  <c:v>2.1637425606972439E-2</c:v>
                </c:pt>
                <c:pt idx="10534">
                  <c:v>2.131819227397045E-2</c:v>
                </c:pt>
                <c:pt idx="10535">
                  <c:v>2.1405542272971513E-2</c:v>
                </c:pt>
                <c:pt idx="10536">
                  <c:v>2.1545242273971678E-2</c:v>
                </c:pt>
                <c:pt idx="10537">
                  <c:v>2.1417075606971349E-2</c:v>
                </c:pt>
                <c:pt idx="10538">
                  <c:v>2.1377758939971937E-2</c:v>
                </c:pt>
                <c:pt idx="10539">
                  <c:v>2.1064292273971642E-2</c:v>
                </c:pt>
                <c:pt idx="10540">
                  <c:v>2.0961525606971489E-2</c:v>
                </c:pt>
                <c:pt idx="10541">
                  <c:v>2.1031442273971447E-2</c:v>
                </c:pt>
                <c:pt idx="10542">
                  <c:v>2.092512560697244E-2</c:v>
                </c:pt>
                <c:pt idx="10543">
                  <c:v>2.1268225606970927E-2</c:v>
                </c:pt>
                <c:pt idx="10544">
                  <c:v>2.0739242272972615E-2</c:v>
                </c:pt>
                <c:pt idx="10545">
                  <c:v>2.1263742273971854E-2</c:v>
                </c:pt>
                <c:pt idx="10546">
                  <c:v>2.1488292273972288E-2</c:v>
                </c:pt>
                <c:pt idx="10547">
                  <c:v>2.1118442273972061E-2</c:v>
                </c:pt>
                <c:pt idx="10548">
                  <c:v>2.094830894097164E-2</c:v>
                </c:pt>
                <c:pt idx="10549">
                  <c:v>2.0884175606973511E-2</c:v>
                </c:pt>
                <c:pt idx="10550">
                  <c:v>2.0618992273972549E-2</c:v>
                </c:pt>
                <c:pt idx="10551">
                  <c:v>2.1598325606972037E-2</c:v>
                </c:pt>
                <c:pt idx="10552">
                  <c:v>2.154057560697218E-2</c:v>
                </c:pt>
                <c:pt idx="10553">
                  <c:v>2.143410893997142E-2</c:v>
                </c:pt>
                <c:pt idx="10554">
                  <c:v>2.1124092273970586E-2</c:v>
                </c:pt>
                <c:pt idx="10555">
                  <c:v>2.074312560697187E-2</c:v>
                </c:pt>
                <c:pt idx="10556">
                  <c:v>2.1829042273971734E-2</c:v>
                </c:pt>
                <c:pt idx="10557">
                  <c:v>2.1337142273971633E-2</c:v>
                </c:pt>
                <c:pt idx="10558">
                  <c:v>2.1711775606970886E-2</c:v>
                </c:pt>
                <c:pt idx="10559">
                  <c:v>2.1380608940971581E-2</c:v>
                </c:pt>
                <c:pt idx="10560">
                  <c:v>2.1232642272972481E-2</c:v>
                </c:pt>
                <c:pt idx="10561">
                  <c:v>2.1330242273972712E-2</c:v>
                </c:pt>
                <c:pt idx="10562">
                  <c:v>2.1576225606971346E-2</c:v>
                </c:pt>
                <c:pt idx="10563">
                  <c:v>2.1758975606971799E-2</c:v>
                </c:pt>
                <c:pt idx="10564">
                  <c:v>2.1501608939973306E-2</c:v>
                </c:pt>
                <c:pt idx="10565">
                  <c:v>2.1415525606970999E-2</c:v>
                </c:pt>
                <c:pt idx="10566">
                  <c:v>2.1667358939972271E-2</c:v>
                </c:pt>
                <c:pt idx="10567">
                  <c:v>2.1899542273971374E-2</c:v>
                </c:pt>
                <c:pt idx="10568">
                  <c:v>2.1226392273970586E-2</c:v>
                </c:pt>
                <c:pt idx="10569">
                  <c:v>2.1383858939972168E-2</c:v>
                </c:pt>
                <c:pt idx="10570">
                  <c:v>2.1339375606971057E-2</c:v>
                </c:pt>
                <c:pt idx="10571">
                  <c:v>2.1490975606971642E-2</c:v>
                </c:pt>
                <c:pt idx="10572">
                  <c:v>2.1946508940971367E-2</c:v>
                </c:pt>
                <c:pt idx="10573">
                  <c:v>2.1656075606971893E-2</c:v>
                </c:pt>
                <c:pt idx="10574">
                  <c:v>2.1634492273970164E-2</c:v>
                </c:pt>
                <c:pt idx="10575">
                  <c:v>2.1155225606972007E-2</c:v>
                </c:pt>
                <c:pt idx="10576">
                  <c:v>2.1878358940972543E-2</c:v>
                </c:pt>
                <c:pt idx="10577">
                  <c:v>2.1648575606971289E-2</c:v>
                </c:pt>
                <c:pt idx="10578">
                  <c:v>2.1399125606971194E-2</c:v>
                </c:pt>
                <c:pt idx="10579">
                  <c:v>2.17004422739717E-2</c:v>
                </c:pt>
                <c:pt idx="10580">
                  <c:v>2.1719925606971981E-2</c:v>
                </c:pt>
                <c:pt idx="10581">
                  <c:v>2.1444492273972028E-2</c:v>
                </c:pt>
                <c:pt idx="10582">
                  <c:v>2.1802875606973228E-2</c:v>
                </c:pt>
                <c:pt idx="10583">
                  <c:v>2.1550975606971147E-2</c:v>
                </c:pt>
                <c:pt idx="10584">
                  <c:v>2.1588525606972976E-2</c:v>
                </c:pt>
                <c:pt idx="10585">
                  <c:v>2.1862308940971499E-2</c:v>
                </c:pt>
                <c:pt idx="10586">
                  <c:v>2.2012375606971869E-2</c:v>
                </c:pt>
                <c:pt idx="10587">
                  <c:v>2.2169575606970394E-2</c:v>
                </c:pt>
                <c:pt idx="10588">
                  <c:v>2.2095125606972556E-2</c:v>
                </c:pt>
                <c:pt idx="10589">
                  <c:v>2.1734958940970085E-2</c:v>
                </c:pt>
                <c:pt idx="10590">
                  <c:v>2.1723092272971624E-2</c:v>
                </c:pt>
                <c:pt idx="10591">
                  <c:v>2.1467758940970395E-2</c:v>
                </c:pt>
                <c:pt idx="10592">
                  <c:v>2.1351592273971744E-2</c:v>
                </c:pt>
                <c:pt idx="10593">
                  <c:v>2.0984258939972446E-2</c:v>
                </c:pt>
                <c:pt idx="10594">
                  <c:v>2.1485725606972463E-2</c:v>
                </c:pt>
                <c:pt idx="10595">
                  <c:v>2.0857775606972308E-2</c:v>
                </c:pt>
                <c:pt idx="10596">
                  <c:v>2.0679975606972857E-2</c:v>
                </c:pt>
                <c:pt idx="10597">
                  <c:v>2.0928875606971854E-2</c:v>
                </c:pt>
                <c:pt idx="10598">
                  <c:v>2.1276058939971844E-2</c:v>
                </c:pt>
                <c:pt idx="10599">
                  <c:v>2.1833175606972045E-2</c:v>
                </c:pt>
                <c:pt idx="10600">
                  <c:v>2.1445575606972224E-2</c:v>
                </c:pt>
                <c:pt idx="10601">
                  <c:v>2.1642308939970857E-2</c:v>
                </c:pt>
                <c:pt idx="10602">
                  <c:v>2.1137858939971534E-2</c:v>
                </c:pt>
                <c:pt idx="10603">
                  <c:v>2.1051192273973098E-2</c:v>
                </c:pt>
                <c:pt idx="10604">
                  <c:v>2.1455475606970677E-2</c:v>
                </c:pt>
                <c:pt idx="10605">
                  <c:v>2.1436458939972237E-2</c:v>
                </c:pt>
                <c:pt idx="10606">
                  <c:v>2.1766192273972675E-2</c:v>
                </c:pt>
                <c:pt idx="10607">
                  <c:v>2.1711075606971587E-2</c:v>
                </c:pt>
                <c:pt idx="10608">
                  <c:v>2.1439592272971521E-2</c:v>
                </c:pt>
                <c:pt idx="10609">
                  <c:v>2.1635692273971753E-2</c:v>
                </c:pt>
                <c:pt idx="10610">
                  <c:v>2.1726142272971739E-2</c:v>
                </c:pt>
                <c:pt idx="10611">
                  <c:v>2.1439075606972648E-2</c:v>
                </c:pt>
                <c:pt idx="10612">
                  <c:v>2.1776908940971819E-2</c:v>
                </c:pt>
                <c:pt idx="10613">
                  <c:v>2.1889292273972384E-2</c:v>
                </c:pt>
                <c:pt idx="10614">
                  <c:v>2.1678275606971976E-2</c:v>
                </c:pt>
                <c:pt idx="10615">
                  <c:v>2.1859292272971655E-2</c:v>
                </c:pt>
                <c:pt idx="10616">
                  <c:v>2.1953558940972041E-2</c:v>
                </c:pt>
                <c:pt idx="10617">
                  <c:v>2.1919792273971762E-2</c:v>
                </c:pt>
                <c:pt idx="10618">
                  <c:v>2.1474658939972781E-2</c:v>
                </c:pt>
                <c:pt idx="10619">
                  <c:v>2.2315492273972094E-2</c:v>
                </c:pt>
                <c:pt idx="10620">
                  <c:v>2.2164042272971397E-2</c:v>
                </c:pt>
                <c:pt idx="10621">
                  <c:v>2.1744392273971937E-2</c:v>
                </c:pt>
                <c:pt idx="10622">
                  <c:v>2.142910893997161E-2</c:v>
                </c:pt>
                <c:pt idx="10623">
                  <c:v>2.1881225606970457E-2</c:v>
                </c:pt>
                <c:pt idx="10624">
                  <c:v>2.1719642273972252E-2</c:v>
                </c:pt>
                <c:pt idx="10625">
                  <c:v>2.16813756069709E-2</c:v>
                </c:pt>
                <c:pt idx="10626">
                  <c:v>2.1612525606971002E-2</c:v>
                </c:pt>
                <c:pt idx="10627">
                  <c:v>2.147242560697158E-2</c:v>
                </c:pt>
                <c:pt idx="10628">
                  <c:v>2.1726092272971155E-2</c:v>
                </c:pt>
                <c:pt idx="10629">
                  <c:v>2.1444425606971219E-2</c:v>
                </c:pt>
                <c:pt idx="10630">
                  <c:v>2.1611258939972157E-2</c:v>
                </c:pt>
                <c:pt idx="10631">
                  <c:v>2.1907242273970763E-2</c:v>
                </c:pt>
                <c:pt idx="10632">
                  <c:v>2.181570893997218E-2</c:v>
                </c:pt>
                <c:pt idx="10633">
                  <c:v>2.1194192273970881E-2</c:v>
                </c:pt>
                <c:pt idx="10634">
                  <c:v>2.1383475606971271E-2</c:v>
                </c:pt>
                <c:pt idx="10635">
                  <c:v>2.1561958939971572E-2</c:v>
                </c:pt>
                <c:pt idx="10636">
                  <c:v>2.1539858939972657E-2</c:v>
                </c:pt>
                <c:pt idx="10637">
                  <c:v>2.1372492273972622E-2</c:v>
                </c:pt>
                <c:pt idx="10638">
                  <c:v>2.1621275606972003E-2</c:v>
                </c:pt>
                <c:pt idx="10639">
                  <c:v>2.2050125606972483E-2</c:v>
                </c:pt>
                <c:pt idx="10640">
                  <c:v>2.1775942272971062E-2</c:v>
                </c:pt>
                <c:pt idx="10641">
                  <c:v>2.1242342273970462E-2</c:v>
                </c:pt>
                <c:pt idx="10642">
                  <c:v>2.1311708940971098E-2</c:v>
                </c:pt>
                <c:pt idx="10643">
                  <c:v>2.1814442273971647E-2</c:v>
                </c:pt>
                <c:pt idx="10644">
                  <c:v>2.1850908939971415E-2</c:v>
                </c:pt>
                <c:pt idx="10645">
                  <c:v>2.1412575606972052E-2</c:v>
                </c:pt>
                <c:pt idx="10646">
                  <c:v>2.1177525606971483E-2</c:v>
                </c:pt>
                <c:pt idx="10647">
                  <c:v>2.1494058939970341E-2</c:v>
                </c:pt>
                <c:pt idx="10648">
                  <c:v>2.1904492273970601E-2</c:v>
                </c:pt>
                <c:pt idx="10649">
                  <c:v>2.1806325606972689E-2</c:v>
                </c:pt>
                <c:pt idx="10650">
                  <c:v>2.1483275606972253E-2</c:v>
                </c:pt>
                <c:pt idx="10651">
                  <c:v>2.1752708939971367E-2</c:v>
                </c:pt>
                <c:pt idx="10652">
                  <c:v>2.147377560697137E-2</c:v>
                </c:pt>
                <c:pt idx="10653">
                  <c:v>2.171805893997323E-2</c:v>
                </c:pt>
                <c:pt idx="10654">
                  <c:v>2.2071225606972146E-2</c:v>
                </c:pt>
                <c:pt idx="10655">
                  <c:v>2.1840642272970424E-2</c:v>
                </c:pt>
                <c:pt idx="10656">
                  <c:v>2.1940642273972057E-2</c:v>
                </c:pt>
                <c:pt idx="10657">
                  <c:v>2.2309342273971279E-2</c:v>
                </c:pt>
                <c:pt idx="10658">
                  <c:v>2.154147560697204E-2</c:v>
                </c:pt>
                <c:pt idx="10659">
                  <c:v>2.1213825606971139E-2</c:v>
                </c:pt>
                <c:pt idx="10660">
                  <c:v>2.1292858939972771E-2</c:v>
                </c:pt>
                <c:pt idx="10661">
                  <c:v>2.1124858939972381E-2</c:v>
                </c:pt>
                <c:pt idx="10662">
                  <c:v>2.1376975606973471E-2</c:v>
                </c:pt>
                <c:pt idx="10663">
                  <c:v>2.111940894097273E-2</c:v>
                </c:pt>
                <c:pt idx="10664">
                  <c:v>2.191294227297156E-2</c:v>
                </c:pt>
                <c:pt idx="10665">
                  <c:v>2.1736075606972417E-2</c:v>
                </c:pt>
                <c:pt idx="10666">
                  <c:v>2.1488475606972625E-2</c:v>
                </c:pt>
                <c:pt idx="10667">
                  <c:v>2.155679227297156E-2</c:v>
                </c:pt>
                <c:pt idx="10668">
                  <c:v>2.1369108940972194E-2</c:v>
                </c:pt>
                <c:pt idx="10669">
                  <c:v>2.1637308939972823E-2</c:v>
                </c:pt>
                <c:pt idx="10670">
                  <c:v>2.1948142272972572E-2</c:v>
                </c:pt>
                <c:pt idx="10671">
                  <c:v>2.1611558940972199E-2</c:v>
                </c:pt>
                <c:pt idx="10672">
                  <c:v>2.1551508939970244E-2</c:v>
                </c:pt>
                <c:pt idx="10673">
                  <c:v>2.160694227297142E-2</c:v>
                </c:pt>
                <c:pt idx="10674">
                  <c:v>2.094460894097281E-2</c:v>
                </c:pt>
                <c:pt idx="10675">
                  <c:v>2.187765893997138E-2</c:v>
                </c:pt>
                <c:pt idx="10676">
                  <c:v>2.1614558939971641E-2</c:v>
                </c:pt>
                <c:pt idx="10677">
                  <c:v>2.0983525606972787E-2</c:v>
                </c:pt>
                <c:pt idx="10678">
                  <c:v>2.1505458939972112E-2</c:v>
                </c:pt>
                <c:pt idx="10679">
                  <c:v>2.0886175606972014E-2</c:v>
                </c:pt>
                <c:pt idx="10680">
                  <c:v>2.1078042273972454E-2</c:v>
                </c:pt>
                <c:pt idx="10681">
                  <c:v>2.1321425606972678E-2</c:v>
                </c:pt>
                <c:pt idx="10682">
                  <c:v>2.0757358939971195E-2</c:v>
                </c:pt>
                <c:pt idx="10683">
                  <c:v>2.1310025606972684E-2</c:v>
                </c:pt>
                <c:pt idx="10684">
                  <c:v>2.1147708939971178E-2</c:v>
                </c:pt>
                <c:pt idx="10685">
                  <c:v>2.1390525606971945E-2</c:v>
                </c:pt>
                <c:pt idx="10686">
                  <c:v>2.1184925606972695E-2</c:v>
                </c:pt>
                <c:pt idx="10687">
                  <c:v>2.1067942273971664E-2</c:v>
                </c:pt>
                <c:pt idx="10688">
                  <c:v>2.1189058939973006E-2</c:v>
                </c:pt>
                <c:pt idx="10689">
                  <c:v>2.1342942272971822E-2</c:v>
                </c:pt>
                <c:pt idx="10690">
                  <c:v>2.0872042272971993E-2</c:v>
                </c:pt>
                <c:pt idx="10691">
                  <c:v>2.114459227397212E-2</c:v>
                </c:pt>
                <c:pt idx="10692">
                  <c:v>2.1366625606971536E-2</c:v>
                </c:pt>
                <c:pt idx="10693">
                  <c:v>2.171750894097222E-2</c:v>
                </c:pt>
                <c:pt idx="10694">
                  <c:v>2.1480058939971937E-2</c:v>
                </c:pt>
                <c:pt idx="10695">
                  <c:v>2.1932792273970915E-2</c:v>
                </c:pt>
                <c:pt idx="10696">
                  <c:v>2.139775893997118E-2</c:v>
                </c:pt>
                <c:pt idx="10697">
                  <c:v>2.2160208939972816E-2</c:v>
                </c:pt>
                <c:pt idx="10698">
                  <c:v>2.1434725606971551E-2</c:v>
                </c:pt>
                <c:pt idx="10699">
                  <c:v>2.1564958939972879E-2</c:v>
                </c:pt>
                <c:pt idx="10700">
                  <c:v>2.1023558939971633E-2</c:v>
                </c:pt>
                <c:pt idx="10701">
                  <c:v>2.1537892273972827E-2</c:v>
                </c:pt>
                <c:pt idx="10702">
                  <c:v>2.1766592272971931E-2</c:v>
                </c:pt>
                <c:pt idx="10703">
                  <c:v>2.1764308939971923E-2</c:v>
                </c:pt>
                <c:pt idx="10704">
                  <c:v>2.1303908939972228E-2</c:v>
                </c:pt>
                <c:pt idx="10705">
                  <c:v>2.181854227297151E-2</c:v>
                </c:pt>
                <c:pt idx="10706">
                  <c:v>2.1503558939971225E-2</c:v>
                </c:pt>
                <c:pt idx="10707">
                  <c:v>2.1414458939972715E-2</c:v>
                </c:pt>
                <c:pt idx="10708">
                  <c:v>2.1743008939971699E-2</c:v>
                </c:pt>
                <c:pt idx="10709">
                  <c:v>2.1731225606972583E-2</c:v>
                </c:pt>
                <c:pt idx="10710">
                  <c:v>2.1574042273972506E-2</c:v>
                </c:pt>
                <c:pt idx="10711">
                  <c:v>2.1748925606971593E-2</c:v>
                </c:pt>
                <c:pt idx="10712">
                  <c:v>2.1802392272972849E-2</c:v>
                </c:pt>
                <c:pt idx="10713">
                  <c:v>2.1415375606971022E-2</c:v>
                </c:pt>
                <c:pt idx="10714">
                  <c:v>2.1639842273972289E-2</c:v>
                </c:pt>
                <c:pt idx="10715">
                  <c:v>2.1363292273971692E-2</c:v>
                </c:pt>
                <c:pt idx="10716">
                  <c:v>2.1701392273970367E-2</c:v>
                </c:pt>
                <c:pt idx="10717">
                  <c:v>2.1237658939972516E-2</c:v>
                </c:pt>
                <c:pt idx="10718">
                  <c:v>2.1360792273970898E-2</c:v>
                </c:pt>
                <c:pt idx="10719">
                  <c:v>2.216067560697297E-2</c:v>
                </c:pt>
                <c:pt idx="10720">
                  <c:v>2.2469518229970543E-2</c:v>
                </c:pt>
                <c:pt idx="10721">
                  <c:v>2.1979292837972932E-2</c:v>
                </c:pt>
                <c:pt idx="10722">
                  <c:v>2.2050275606970683E-2</c:v>
                </c:pt>
                <c:pt idx="10723">
                  <c:v>2.1826025606971979E-2</c:v>
                </c:pt>
                <c:pt idx="10724">
                  <c:v>2.1114958939972152E-2</c:v>
                </c:pt>
                <c:pt idx="10725">
                  <c:v>2.1770175606973009E-2</c:v>
                </c:pt>
                <c:pt idx="10726">
                  <c:v>2.1871975606972495E-2</c:v>
                </c:pt>
                <c:pt idx="10727">
                  <c:v>2.1495625606972692E-2</c:v>
                </c:pt>
                <c:pt idx="10728">
                  <c:v>2.1828008940972123E-2</c:v>
                </c:pt>
                <c:pt idx="10729">
                  <c:v>2.2012042272971467E-2</c:v>
                </c:pt>
                <c:pt idx="10730">
                  <c:v>2.1717658939972108E-2</c:v>
                </c:pt>
                <c:pt idx="10731">
                  <c:v>2.1338658939971535E-2</c:v>
                </c:pt>
                <c:pt idx="10732">
                  <c:v>2.1724542272972582E-2</c:v>
                </c:pt>
                <c:pt idx="10733">
                  <c:v>2.1113325606970858E-2</c:v>
                </c:pt>
                <c:pt idx="10734">
                  <c:v>2.1671492272972583E-2</c:v>
                </c:pt>
                <c:pt idx="10735">
                  <c:v>2.1370692273972904E-2</c:v>
                </c:pt>
                <c:pt idx="10736">
                  <c:v>2.1580142272970872E-2</c:v>
                </c:pt>
                <c:pt idx="10737">
                  <c:v>2.1327125606971788E-2</c:v>
                </c:pt>
                <c:pt idx="10738">
                  <c:v>2.1513825606972216E-2</c:v>
                </c:pt>
                <c:pt idx="10739">
                  <c:v>2.2102558939972351E-2</c:v>
                </c:pt>
                <c:pt idx="10740">
                  <c:v>2.2346558939972706E-2</c:v>
                </c:pt>
                <c:pt idx="10741">
                  <c:v>2.2232825606972352E-2</c:v>
                </c:pt>
                <c:pt idx="10742">
                  <c:v>2.1465308939971874E-2</c:v>
                </c:pt>
                <c:pt idx="10743">
                  <c:v>2.2207542273971793E-2</c:v>
                </c:pt>
                <c:pt idx="10744">
                  <c:v>2.1828358939972571E-2</c:v>
                </c:pt>
                <c:pt idx="10745">
                  <c:v>2.1690508939971022E-2</c:v>
                </c:pt>
                <c:pt idx="10746">
                  <c:v>2.1713075606971867E-2</c:v>
                </c:pt>
                <c:pt idx="10747">
                  <c:v>2.1981342273973394E-2</c:v>
                </c:pt>
                <c:pt idx="10748">
                  <c:v>2.1917342273971553E-2</c:v>
                </c:pt>
                <c:pt idx="10749">
                  <c:v>2.2151558940973072E-2</c:v>
                </c:pt>
                <c:pt idx="10750">
                  <c:v>2.2090692273970515E-2</c:v>
                </c:pt>
                <c:pt idx="10751">
                  <c:v>2.1797508939970879E-2</c:v>
                </c:pt>
                <c:pt idx="10752">
                  <c:v>2.1876108939972806E-2</c:v>
                </c:pt>
                <c:pt idx="10753">
                  <c:v>2.1578158939970817E-2</c:v>
                </c:pt>
                <c:pt idx="10754">
                  <c:v>2.1401358939972394E-2</c:v>
                </c:pt>
                <c:pt idx="10755">
                  <c:v>2.1634025606971787E-2</c:v>
                </c:pt>
                <c:pt idx="10756">
                  <c:v>2.1809492273972421E-2</c:v>
                </c:pt>
                <c:pt idx="10757">
                  <c:v>2.1955658939971624E-2</c:v>
                </c:pt>
                <c:pt idx="10758">
                  <c:v>2.1605742273971697E-2</c:v>
                </c:pt>
                <c:pt idx="10759">
                  <c:v>2.2105958940971317E-2</c:v>
                </c:pt>
                <c:pt idx="10760">
                  <c:v>2.1953758940970826E-2</c:v>
                </c:pt>
                <c:pt idx="10761">
                  <c:v>2.2026942273971596E-2</c:v>
                </c:pt>
                <c:pt idx="10762">
                  <c:v>2.2055208939971462E-2</c:v>
                </c:pt>
                <c:pt idx="10763">
                  <c:v>2.1667308939971687E-2</c:v>
                </c:pt>
                <c:pt idx="10764">
                  <c:v>2.1948842273971959E-2</c:v>
                </c:pt>
                <c:pt idx="10765">
                  <c:v>2.1646292273971281E-2</c:v>
                </c:pt>
                <c:pt idx="10766">
                  <c:v>2.1471025606971207E-2</c:v>
                </c:pt>
                <c:pt idx="10767">
                  <c:v>2.206869227297268E-2</c:v>
                </c:pt>
                <c:pt idx="10768">
                  <c:v>2.2395708940971627E-2</c:v>
                </c:pt>
                <c:pt idx="10769">
                  <c:v>2.1916608939971806E-2</c:v>
                </c:pt>
                <c:pt idx="10770">
                  <c:v>2.2102475606973183E-2</c:v>
                </c:pt>
                <c:pt idx="10771">
                  <c:v>2.1669325606972191E-2</c:v>
                </c:pt>
                <c:pt idx="10772">
                  <c:v>2.1460075606971142E-2</c:v>
                </c:pt>
                <c:pt idx="10773">
                  <c:v>2.1853858939972139E-2</c:v>
                </c:pt>
                <c:pt idx="10774">
                  <c:v>2.1676658940970907E-2</c:v>
                </c:pt>
                <c:pt idx="10775">
                  <c:v>2.2357608939972164E-2</c:v>
                </c:pt>
                <c:pt idx="10776">
                  <c:v>2.1814208939972414E-2</c:v>
                </c:pt>
                <c:pt idx="10777">
                  <c:v>2.1997558939972774E-2</c:v>
                </c:pt>
                <c:pt idx="10778">
                  <c:v>2.2087425606971391E-2</c:v>
                </c:pt>
                <c:pt idx="10779">
                  <c:v>2.1977175606972633E-2</c:v>
                </c:pt>
                <c:pt idx="10780">
                  <c:v>2.1740992272972971E-2</c:v>
                </c:pt>
                <c:pt idx="10781">
                  <c:v>2.1651092272972218E-2</c:v>
                </c:pt>
                <c:pt idx="10782">
                  <c:v>2.1948742273972567E-2</c:v>
                </c:pt>
                <c:pt idx="10783">
                  <c:v>2.1851775606970915E-2</c:v>
                </c:pt>
                <c:pt idx="10784">
                  <c:v>2.1536875606971574E-2</c:v>
                </c:pt>
                <c:pt idx="10785">
                  <c:v>2.1712092273971063E-2</c:v>
                </c:pt>
                <c:pt idx="10786">
                  <c:v>2.2207292272970559E-2</c:v>
                </c:pt>
                <c:pt idx="10787">
                  <c:v>2.2268192273971789E-2</c:v>
                </c:pt>
                <c:pt idx="10788">
                  <c:v>2.2295175606972674E-2</c:v>
                </c:pt>
                <c:pt idx="10789">
                  <c:v>2.1674075606970857E-2</c:v>
                </c:pt>
                <c:pt idx="10790">
                  <c:v>2.1943825606970148E-2</c:v>
                </c:pt>
                <c:pt idx="10791">
                  <c:v>2.203714227297169E-2</c:v>
                </c:pt>
                <c:pt idx="10792">
                  <c:v>2.2279275606973382E-2</c:v>
                </c:pt>
                <c:pt idx="10793">
                  <c:v>2.146852560697219E-2</c:v>
                </c:pt>
                <c:pt idx="10794">
                  <c:v>2.1780375606971415E-2</c:v>
                </c:pt>
                <c:pt idx="10795">
                  <c:v>2.1589458939971419E-2</c:v>
                </c:pt>
                <c:pt idx="10796">
                  <c:v>2.0927675606972042E-2</c:v>
                </c:pt>
                <c:pt idx="10797">
                  <c:v>2.1635492273972969E-2</c:v>
                </c:pt>
                <c:pt idx="10798">
                  <c:v>2.1675725606972375E-2</c:v>
                </c:pt>
                <c:pt idx="10799">
                  <c:v>2.1537742273971074E-2</c:v>
                </c:pt>
                <c:pt idx="10800">
                  <c:v>2.1468542272972325E-2</c:v>
                </c:pt>
                <c:pt idx="10801">
                  <c:v>2.131127560697308E-2</c:v>
                </c:pt>
                <c:pt idx="10802">
                  <c:v>2.1518175606971536E-2</c:v>
                </c:pt>
                <c:pt idx="10803">
                  <c:v>2.1313858939971266E-2</c:v>
                </c:pt>
                <c:pt idx="10804">
                  <c:v>2.1576392273971547E-2</c:v>
                </c:pt>
                <c:pt idx="10805">
                  <c:v>2.1569475606970624E-2</c:v>
                </c:pt>
                <c:pt idx="10806">
                  <c:v>2.15298422739729E-2</c:v>
                </c:pt>
                <c:pt idx="10807">
                  <c:v>2.1830458939972243E-2</c:v>
                </c:pt>
                <c:pt idx="10808">
                  <c:v>2.1850142272971308E-2</c:v>
                </c:pt>
                <c:pt idx="10809">
                  <c:v>2.1849325606970706E-2</c:v>
                </c:pt>
                <c:pt idx="10810">
                  <c:v>2.1948542273972006E-2</c:v>
                </c:pt>
                <c:pt idx="10811">
                  <c:v>2.1549875606972503E-2</c:v>
                </c:pt>
                <c:pt idx="10812">
                  <c:v>2.1771292273971878E-2</c:v>
                </c:pt>
                <c:pt idx="10813">
                  <c:v>2.208525893997091E-2</c:v>
                </c:pt>
                <c:pt idx="10814">
                  <c:v>2.1533142273972385E-2</c:v>
                </c:pt>
                <c:pt idx="10815">
                  <c:v>2.132987560697195E-2</c:v>
                </c:pt>
                <c:pt idx="10816">
                  <c:v>2.187500893997061E-2</c:v>
                </c:pt>
                <c:pt idx="10817">
                  <c:v>2.1775125606972236E-2</c:v>
                </c:pt>
                <c:pt idx="10818">
                  <c:v>2.1197958940972296E-2</c:v>
                </c:pt>
                <c:pt idx="10819">
                  <c:v>2.1348192272971002E-2</c:v>
                </c:pt>
                <c:pt idx="10820">
                  <c:v>2.1836375606972137E-2</c:v>
                </c:pt>
                <c:pt idx="10821">
                  <c:v>2.166015893997162E-2</c:v>
                </c:pt>
                <c:pt idx="10822">
                  <c:v>2.2235042273971641E-2</c:v>
                </c:pt>
                <c:pt idx="10823">
                  <c:v>2.1944958939972704E-2</c:v>
                </c:pt>
                <c:pt idx="10824">
                  <c:v>2.1464725606972192E-2</c:v>
                </c:pt>
                <c:pt idx="10825">
                  <c:v>2.22613589409719E-2</c:v>
                </c:pt>
                <c:pt idx="10826">
                  <c:v>2.1592375606971782E-2</c:v>
                </c:pt>
                <c:pt idx="10827">
                  <c:v>2.1619125606971747E-2</c:v>
                </c:pt>
                <c:pt idx="10828">
                  <c:v>2.1610642273972115E-2</c:v>
                </c:pt>
                <c:pt idx="10829">
                  <c:v>2.1647275606972084E-2</c:v>
                </c:pt>
                <c:pt idx="10830">
                  <c:v>2.1347675606970352E-2</c:v>
                </c:pt>
                <c:pt idx="10831">
                  <c:v>2.1647992273971607E-2</c:v>
                </c:pt>
                <c:pt idx="10832">
                  <c:v>2.1450558940971899E-2</c:v>
                </c:pt>
                <c:pt idx="10833">
                  <c:v>2.1058708939970285E-2</c:v>
                </c:pt>
                <c:pt idx="10834">
                  <c:v>2.1834092273972129E-2</c:v>
                </c:pt>
                <c:pt idx="10835">
                  <c:v>2.2132492272972183E-2</c:v>
                </c:pt>
                <c:pt idx="10836">
                  <c:v>2.1875792273970941E-2</c:v>
                </c:pt>
                <c:pt idx="10837">
                  <c:v>2.1551842273970646E-2</c:v>
                </c:pt>
                <c:pt idx="10838">
                  <c:v>2.1518025606973336E-2</c:v>
                </c:pt>
                <c:pt idx="10839">
                  <c:v>2.1635808939973057E-2</c:v>
                </c:pt>
                <c:pt idx="10840">
                  <c:v>2.1640892273972125E-2</c:v>
                </c:pt>
                <c:pt idx="10841">
                  <c:v>2.1676442273971898E-2</c:v>
                </c:pt>
                <c:pt idx="10842">
                  <c:v>2.1628208939971284E-2</c:v>
                </c:pt>
                <c:pt idx="10843">
                  <c:v>2.1868842273971435E-2</c:v>
                </c:pt>
                <c:pt idx="10844">
                  <c:v>2.1645808940970991E-2</c:v>
                </c:pt>
                <c:pt idx="10845">
                  <c:v>2.1916842272972727E-2</c:v>
                </c:pt>
                <c:pt idx="10846">
                  <c:v>2.1830842273973229E-2</c:v>
                </c:pt>
                <c:pt idx="10847">
                  <c:v>2.1679425606971205E-2</c:v>
                </c:pt>
                <c:pt idx="10848">
                  <c:v>2.1322008940972449E-2</c:v>
                </c:pt>
                <c:pt idx="10849">
                  <c:v>2.1760658939971901E-2</c:v>
                </c:pt>
                <c:pt idx="10850">
                  <c:v>2.2025908940971985E-2</c:v>
                </c:pt>
                <c:pt idx="10851">
                  <c:v>2.1946125606972157E-2</c:v>
                </c:pt>
                <c:pt idx="10852">
                  <c:v>2.1739625606973047E-2</c:v>
                </c:pt>
                <c:pt idx="10853">
                  <c:v>2.1608008939971481E-2</c:v>
                </c:pt>
                <c:pt idx="10854">
                  <c:v>2.1852125606971452E-2</c:v>
                </c:pt>
                <c:pt idx="10855">
                  <c:v>2.195387560697213E-2</c:v>
                </c:pt>
                <c:pt idx="10856">
                  <c:v>2.2339658940972097E-2</c:v>
                </c:pt>
                <c:pt idx="10857">
                  <c:v>2.2573608939970381E-2</c:v>
                </c:pt>
                <c:pt idx="10858">
                  <c:v>2.2652742273971495E-2</c:v>
                </c:pt>
                <c:pt idx="10859">
                  <c:v>2.3079358939972462E-2</c:v>
                </c:pt>
                <c:pt idx="10860">
                  <c:v>2.2740258939970982E-2</c:v>
                </c:pt>
                <c:pt idx="10861">
                  <c:v>2.2428375606971397E-2</c:v>
                </c:pt>
                <c:pt idx="10862">
                  <c:v>2.3239358940971823E-2</c:v>
                </c:pt>
                <c:pt idx="10863">
                  <c:v>2.279364227397316E-2</c:v>
                </c:pt>
                <c:pt idx="10864">
                  <c:v>2.2912908939972422E-2</c:v>
                </c:pt>
                <c:pt idx="10865">
                  <c:v>2.2978592273970901E-2</c:v>
                </c:pt>
                <c:pt idx="10866">
                  <c:v>2.3140342272972771E-2</c:v>
                </c:pt>
                <c:pt idx="10867">
                  <c:v>2.3159725606971972E-2</c:v>
                </c:pt>
                <c:pt idx="10868">
                  <c:v>2.2978942273971438E-2</c:v>
                </c:pt>
                <c:pt idx="10869">
                  <c:v>2.3340825606970907E-2</c:v>
                </c:pt>
                <c:pt idx="10870">
                  <c:v>2.2951342273972199E-2</c:v>
                </c:pt>
                <c:pt idx="10871">
                  <c:v>2.3104208939971539E-2</c:v>
                </c:pt>
                <c:pt idx="10872">
                  <c:v>2.2876892273972584E-2</c:v>
                </c:pt>
                <c:pt idx="10873">
                  <c:v>2.3077092272970813E-2</c:v>
                </c:pt>
                <c:pt idx="10874">
                  <c:v>2.3463558939971631E-2</c:v>
                </c:pt>
                <c:pt idx="10875">
                  <c:v>2.3221442273972027E-2</c:v>
                </c:pt>
                <c:pt idx="10876">
                  <c:v>2.3091875606973102E-2</c:v>
                </c:pt>
                <c:pt idx="10877">
                  <c:v>2.2735125606971419E-2</c:v>
                </c:pt>
                <c:pt idx="10878">
                  <c:v>2.2660892273970813E-2</c:v>
                </c:pt>
                <c:pt idx="10879">
                  <c:v>2.3054692272971945E-2</c:v>
                </c:pt>
                <c:pt idx="10880">
                  <c:v>2.2872808939970991E-2</c:v>
                </c:pt>
                <c:pt idx="10881">
                  <c:v>2.2829575606970277E-2</c:v>
                </c:pt>
                <c:pt idx="10882">
                  <c:v>2.300694227297171E-2</c:v>
                </c:pt>
                <c:pt idx="10883">
                  <c:v>2.3037558939970705E-2</c:v>
                </c:pt>
                <c:pt idx="10884">
                  <c:v>2.3459892273971474E-2</c:v>
                </c:pt>
                <c:pt idx="10885">
                  <c:v>2.3286258940971007E-2</c:v>
                </c:pt>
                <c:pt idx="10886">
                  <c:v>2.3075158939971342E-2</c:v>
                </c:pt>
                <c:pt idx="10887">
                  <c:v>2.2903092272971361E-2</c:v>
                </c:pt>
                <c:pt idx="10888">
                  <c:v>2.2708842273973386E-2</c:v>
                </c:pt>
                <c:pt idx="10889">
                  <c:v>2.2609525606972693E-2</c:v>
                </c:pt>
                <c:pt idx="10890">
                  <c:v>2.2923125606972829E-2</c:v>
                </c:pt>
                <c:pt idx="10891">
                  <c:v>2.3060758940971905E-2</c:v>
                </c:pt>
                <c:pt idx="10892">
                  <c:v>2.3200958940970719E-2</c:v>
                </c:pt>
                <c:pt idx="10893">
                  <c:v>2.3108858939972589E-2</c:v>
                </c:pt>
                <c:pt idx="10894">
                  <c:v>2.2394375606971974E-2</c:v>
                </c:pt>
                <c:pt idx="10895">
                  <c:v>2.3176892272971795E-2</c:v>
                </c:pt>
                <c:pt idx="10896">
                  <c:v>2.3390958939972319E-2</c:v>
                </c:pt>
                <c:pt idx="10897">
                  <c:v>2.2816758939971461E-2</c:v>
                </c:pt>
                <c:pt idx="10898">
                  <c:v>2.3286325606971726E-2</c:v>
                </c:pt>
                <c:pt idx="10899">
                  <c:v>2.3252508940972728E-2</c:v>
                </c:pt>
                <c:pt idx="10900">
                  <c:v>2.3418258939973381E-2</c:v>
                </c:pt>
                <c:pt idx="10901">
                  <c:v>2.3017692273971303E-2</c:v>
                </c:pt>
                <c:pt idx="10902">
                  <c:v>2.2912108940972044E-2</c:v>
                </c:pt>
                <c:pt idx="10903">
                  <c:v>2.300142560697125E-2</c:v>
                </c:pt>
                <c:pt idx="10904">
                  <c:v>2.242719227297172E-2</c:v>
                </c:pt>
                <c:pt idx="10905">
                  <c:v>2.2414175606972432E-2</c:v>
                </c:pt>
                <c:pt idx="10906">
                  <c:v>2.2461192272971144E-2</c:v>
                </c:pt>
                <c:pt idx="10907">
                  <c:v>2.3250458940971865E-2</c:v>
                </c:pt>
                <c:pt idx="10908">
                  <c:v>2.2890542273972227E-2</c:v>
                </c:pt>
                <c:pt idx="10909">
                  <c:v>2.2917508940972976E-2</c:v>
                </c:pt>
                <c:pt idx="10910">
                  <c:v>2.2795025606971532E-2</c:v>
                </c:pt>
                <c:pt idx="10911">
                  <c:v>2.2592042273972691E-2</c:v>
                </c:pt>
                <c:pt idx="10912">
                  <c:v>2.291289227397051E-2</c:v>
                </c:pt>
                <c:pt idx="10913">
                  <c:v>2.3351925606972725E-2</c:v>
                </c:pt>
                <c:pt idx="10914">
                  <c:v>2.2719142273971184E-2</c:v>
                </c:pt>
                <c:pt idx="10915">
                  <c:v>2.2539775606971159E-2</c:v>
                </c:pt>
                <c:pt idx="10916">
                  <c:v>2.262427560697098E-2</c:v>
                </c:pt>
                <c:pt idx="10917">
                  <c:v>2.3032342273971974E-2</c:v>
                </c:pt>
                <c:pt idx="10918">
                  <c:v>2.3247125606971931E-2</c:v>
                </c:pt>
                <c:pt idx="10919">
                  <c:v>2.3128842272973384E-2</c:v>
                </c:pt>
                <c:pt idx="10920">
                  <c:v>2.2494675606971694E-2</c:v>
                </c:pt>
                <c:pt idx="10921">
                  <c:v>2.2454758940972465E-2</c:v>
                </c:pt>
                <c:pt idx="10922">
                  <c:v>2.2498625606971669E-2</c:v>
                </c:pt>
                <c:pt idx="10923">
                  <c:v>2.2697158939971797E-2</c:v>
                </c:pt>
                <c:pt idx="10924">
                  <c:v>2.288770894097112E-2</c:v>
                </c:pt>
                <c:pt idx="10925">
                  <c:v>2.297404227397102E-2</c:v>
                </c:pt>
                <c:pt idx="10926">
                  <c:v>2.3050458939970465E-2</c:v>
                </c:pt>
                <c:pt idx="10927">
                  <c:v>2.2824325606971098E-2</c:v>
                </c:pt>
                <c:pt idx="10928">
                  <c:v>2.2829475606970885E-2</c:v>
                </c:pt>
                <c:pt idx="10929">
                  <c:v>2.2738842272972161E-2</c:v>
                </c:pt>
                <c:pt idx="10930">
                  <c:v>2.2613225606971522E-2</c:v>
                </c:pt>
                <c:pt idx="10931">
                  <c:v>2.2975042273972048E-2</c:v>
                </c:pt>
                <c:pt idx="10932">
                  <c:v>2.2763458939972094E-2</c:v>
                </c:pt>
                <c:pt idx="10933">
                  <c:v>2.2706492272970703E-2</c:v>
                </c:pt>
                <c:pt idx="10934">
                  <c:v>2.2675658940971101E-2</c:v>
                </c:pt>
                <c:pt idx="10935">
                  <c:v>2.2350642273970746E-2</c:v>
                </c:pt>
                <c:pt idx="10936">
                  <c:v>2.2994308939973319E-2</c:v>
                </c:pt>
                <c:pt idx="10937">
                  <c:v>2.3021425606972269E-2</c:v>
                </c:pt>
                <c:pt idx="10938">
                  <c:v>2.2563308939972583E-2</c:v>
                </c:pt>
                <c:pt idx="10939">
                  <c:v>2.2661325606972295E-2</c:v>
                </c:pt>
                <c:pt idx="10940">
                  <c:v>2.2311442272972638E-2</c:v>
                </c:pt>
                <c:pt idx="10941">
                  <c:v>2.2172858939973207E-2</c:v>
                </c:pt>
                <c:pt idx="10942">
                  <c:v>2.2035092273972691E-2</c:v>
                </c:pt>
                <c:pt idx="10943">
                  <c:v>2.1979458940972731E-2</c:v>
                </c:pt>
                <c:pt idx="10944">
                  <c:v>2.2177192272972303E-2</c:v>
                </c:pt>
                <c:pt idx="10945">
                  <c:v>2.1637075606971902E-2</c:v>
                </c:pt>
                <c:pt idx="10946">
                  <c:v>2.1851025606971032E-2</c:v>
                </c:pt>
                <c:pt idx="10947">
                  <c:v>2.1769975606972448E-2</c:v>
                </c:pt>
                <c:pt idx="10948">
                  <c:v>2.1825858939971778E-2</c:v>
                </c:pt>
                <c:pt idx="10949">
                  <c:v>2.1816642273970711E-2</c:v>
                </c:pt>
                <c:pt idx="10950">
                  <c:v>2.1870325606972753E-2</c:v>
                </c:pt>
                <c:pt idx="10951">
                  <c:v>2.1799925606972505E-2</c:v>
                </c:pt>
                <c:pt idx="10952">
                  <c:v>2.1674742273973348E-2</c:v>
                </c:pt>
                <c:pt idx="10953">
                  <c:v>2.1667625606971865E-2</c:v>
                </c:pt>
                <c:pt idx="10954">
                  <c:v>2.1581708939971446E-2</c:v>
                </c:pt>
                <c:pt idx="10955">
                  <c:v>2.2073675606972355E-2</c:v>
                </c:pt>
                <c:pt idx="10956">
                  <c:v>2.1995942273971704E-2</c:v>
                </c:pt>
                <c:pt idx="10957">
                  <c:v>2.1963058939972836E-2</c:v>
                </c:pt>
                <c:pt idx="10958">
                  <c:v>2.2142208940972165E-2</c:v>
                </c:pt>
                <c:pt idx="10959">
                  <c:v>2.2365308940971641E-2</c:v>
                </c:pt>
                <c:pt idx="10960">
                  <c:v>2.2372225606970698E-2</c:v>
                </c:pt>
                <c:pt idx="10961">
                  <c:v>2.2562425606971172E-2</c:v>
                </c:pt>
                <c:pt idx="10962">
                  <c:v>2.206624227397256E-2</c:v>
                </c:pt>
                <c:pt idx="10963">
                  <c:v>2.1880842273973113E-2</c:v>
                </c:pt>
                <c:pt idx="10964">
                  <c:v>2.2051942273972426E-2</c:v>
                </c:pt>
                <c:pt idx="10965">
                  <c:v>2.2409975606971312E-2</c:v>
                </c:pt>
                <c:pt idx="10966">
                  <c:v>2.1801275606972294E-2</c:v>
                </c:pt>
                <c:pt idx="10967">
                  <c:v>2.1655942273972141E-2</c:v>
                </c:pt>
                <c:pt idx="10968">
                  <c:v>2.1320242272973002E-2</c:v>
                </c:pt>
                <c:pt idx="10969">
                  <c:v>2.164519227397086E-2</c:v>
                </c:pt>
                <c:pt idx="10970">
                  <c:v>2.1783342272970498E-2</c:v>
                </c:pt>
                <c:pt idx="10971">
                  <c:v>2.1268675606970856E-2</c:v>
                </c:pt>
                <c:pt idx="10972">
                  <c:v>2.1110475606971303E-2</c:v>
                </c:pt>
                <c:pt idx="10973">
                  <c:v>2.1611642273971367E-2</c:v>
                </c:pt>
                <c:pt idx="10974">
                  <c:v>2.1514775606970883E-2</c:v>
                </c:pt>
                <c:pt idx="10975">
                  <c:v>2.156027560697147E-2</c:v>
                </c:pt>
                <c:pt idx="10976">
                  <c:v>2.1456358939972088E-2</c:v>
                </c:pt>
                <c:pt idx="10977">
                  <c:v>2.1499308940971386E-2</c:v>
                </c:pt>
                <c:pt idx="10978">
                  <c:v>2.1421958940971632E-2</c:v>
                </c:pt>
                <c:pt idx="10979">
                  <c:v>2.1512792273970828E-2</c:v>
                </c:pt>
                <c:pt idx="10980">
                  <c:v>2.1441475606972273E-2</c:v>
                </c:pt>
                <c:pt idx="10981">
                  <c:v>2.1229825606971599E-2</c:v>
                </c:pt>
                <c:pt idx="10982">
                  <c:v>2.1603642273972025E-2</c:v>
                </c:pt>
                <c:pt idx="10983">
                  <c:v>2.1535475606972977E-2</c:v>
                </c:pt>
                <c:pt idx="10984">
                  <c:v>2.1472525606970973E-2</c:v>
                </c:pt>
                <c:pt idx="10985">
                  <c:v>2.1693858939972867E-2</c:v>
                </c:pt>
                <c:pt idx="10986">
                  <c:v>2.1706858940972108E-2</c:v>
                </c:pt>
                <c:pt idx="10987">
                  <c:v>2.1104142272970063E-2</c:v>
                </c:pt>
                <c:pt idx="10988">
                  <c:v>2.1952058939972187E-2</c:v>
                </c:pt>
                <c:pt idx="10989">
                  <c:v>2.1921592272971392E-2</c:v>
                </c:pt>
                <c:pt idx="10990">
                  <c:v>2.1168825606972842E-2</c:v>
                </c:pt>
                <c:pt idx="10991">
                  <c:v>2.1580725606970642E-2</c:v>
                </c:pt>
                <c:pt idx="10992">
                  <c:v>2.1508292272971442E-2</c:v>
                </c:pt>
                <c:pt idx="10993">
                  <c:v>2.1392042273971935E-2</c:v>
                </c:pt>
                <c:pt idx="10994">
                  <c:v>2.2443458939971773E-2</c:v>
                </c:pt>
                <c:pt idx="10995">
                  <c:v>2.1844175606970918E-2</c:v>
                </c:pt>
                <c:pt idx="10996">
                  <c:v>2.2022992272971532E-2</c:v>
                </c:pt>
                <c:pt idx="10997">
                  <c:v>2.2188192272971176E-2</c:v>
                </c:pt>
                <c:pt idx="10998">
                  <c:v>2.2294042273971894E-2</c:v>
                </c:pt>
                <c:pt idx="10999">
                  <c:v>2.1737625606970991E-2</c:v>
                </c:pt>
                <c:pt idx="11000">
                  <c:v>2.1755092273970857E-2</c:v>
                </c:pt>
                <c:pt idx="11001">
                  <c:v>2.1800575606971219E-2</c:v>
                </c:pt>
                <c:pt idx="11002">
                  <c:v>2.123064227397229E-2</c:v>
                </c:pt>
                <c:pt idx="11003">
                  <c:v>2.1512008939972273E-2</c:v>
                </c:pt>
                <c:pt idx="11004">
                  <c:v>2.1395192273971443E-2</c:v>
                </c:pt>
                <c:pt idx="11005">
                  <c:v>2.1965558939971853E-2</c:v>
                </c:pt>
                <c:pt idx="11006">
                  <c:v>2.1297575606971077E-2</c:v>
                </c:pt>
                <c:pt idx="11007">
                  <c:v>2.1833125606971461E-2</c:v>
                </c:pt>
                <c:pt idx="11008">
                  <c:v>2.1690125606971901E-2</c:v>
                </c:pt>
                <c:pt idx="11009">
                  <c:v>2.1724408940971142E-2</c:v>
                </c:pt>
                <c:pt idx="11010">
                  <c:v>2.2164942273971346E-2</c:v>
                </c:pt>
                <c:pt idx="11011">
                  <c:v>2.1217592273970777E-2</c:v>
                </c:pt>
                <c:pt idx="11012">
                  <c:v>2.1588142273972079E-2</c:v>
                </c:pt>
                <c:pt idx="11013">
                  <c:v>2.1733375606971063E-2</c:v>
                </c:pt>
                <c:pt idx="11014">
                  <c:v>2.1673725606972095E-2</c:v>
                </c:pt>
                <c:pt idx="11015">
                  <c:v>2.1585625606971061E-2</c:v>
                </c:pt>
                <c:pt idx="11016">
                  <c:v>2.1818508940971239E-2</c:v>
                </c:pt>
                <c:pt idx="11017">
                  <c:v>2.1652908939970385E-2</c:v>
                </c:pt>
                <c:pt idx="11018">
                  <c:v>2.192422560697025E-2</c:v>
                </c:pt>
                <c:pt idx="11019">
                  <c:v>2.120439227397284E-2</c:v>
                </c:pt>
                <c:pt idx="11020">
                  <c:v>2.1312925606972823E-2</c:v>
                </c:pt>
                <c:pt idx="11021">
                  <c:v>2.1276725606970782E-2</c:v>
                </c:pt>
                <c:pt idx="11022">
                  <c:v>2.2080108939972899E-2</c:v>
                </c:pt>
                <c:pt idx="11023">
                  <c:v>2.1280992273972711E-2</c:v>
                </c:pt>
                <c:pt idx="11024">
                  <c:v>2.1673975606971464E-2</c:v>
                </c:pt>
                <c:pt idx="11025">
                  <c:v>2.1702475606972339E-2</c:v>
                </c:pt>
                <c:pt idx="11026">
                  <c:v>2.1957492273971792E-2</c:v>
                </c:pt>
                <c:pt idx="11027">
                  <c:v>2.1403008939972136E-2</c:v>
                </c:pt>
                <c:pt idx="11028">
                  <c:v>2.1282542273971285E-2</c:v>
                </c:pt>
                <c:pt idx="11029">
                  <c:v>2.1534558940971206E-2</c:v>
                </c:pt>
                <c:pt idx="11030">
                  <c:v>2.1271392273970659E-2</c:v>
                </c:pt>
                <c:pt idx="11031">
                  <c:v>2.1651575606972596E-2</c:v>
                </c:pt>
                <c:pt idx="11032">
                  <c:v>2.150485893997043E-2</c:v>
                </c:pt>
                <c:pt idx="11033">
                  <c:v>2.1908308939972511E-2</c:v>
                </c:pt>
                <c:pt idx="11034">
                  <c:v>2.158482560697237E-2</c:v>
                </c:pt>
                <c:pt idx="11035">
                  <c:v>2.1603742273971417E-2</c:v>
                </c:pt>
                <c:pt idx="11036">
                  <c:v>2.1950075606970355E-2</c:v>
                </c:pt>
                <c:pt idx="11037">
                  <c:v>2.1600708939971437E-2</c:v>
                </c:pt>
                <c:pt idx="11038">
                  <c:v>2.1211442272971649E-2</c:v>
                </c:pt>
                <c:pt idx="11039">
                  <c:v>2.2002775606971593E-2</c:v>
                </c:pt>
                <c:pt idx="11040">
                  <c:v>2.1624542273971127E-2</c:v>
                </c:pt>
                <c:pt idx="11041">
                  <c:v>2.1689858939972308E-2</c:v>
                </c:pt>
                <c:pt idx="11042">
                  <c:v>2.1045975606972502E-2</c:v>
                </c:pt>
                <c:pt idx="11043">
                  <c:v>2.183334227397047E-2</c:v>
                </c:pt>
                <c:pt idx="11044">
                  <c:v>2.2040125606971085E-2</c:v>
                </c:pt>
                <c:pt idx="11045">
                  <c:v>2.2018458940971965E-2</c:v>
                </c:pt>
                <c:pt idx="11046">
                  <c:v>2.1841258939972331E-2</c:v>
                </c:pt>
                <c:pt idx="11047">
                  <c:v>2.1713042273971507E-2</c:v>
                </c:pt>
                <c:pt idx="11048">
                  <c:v>2.1843875606972742E-2</c:v>
                </c:pt>
                <c:pt idx="11049">
                  <c:v>2.2052808939971837E-2</c:v>
                </c:pt>
                <c:pt idx="11050">
                  <c:v>2.1795642272972128E-2</c:v>
                </c:pt>
                <c:pt idx="11051">
                  <c:v>2.2130625606971745E-2</c:v>
                </c:pt>
                <c:pt idx="11052">
                  <c:v>2.1497742273972588E-2</c:v>
                </c:pt>
                <c:pt idx="11053">
                  <c:v>2.1650642273972377E-2</c:v>
                </c:pt>
                <c:pt idx="11054">
                  <c:v>2.1934342273973041E-2</c:v>
                </c:pt>
                <c:pt idx="11055">
                  <c:v>2.1558325606971775E-2</c:v>
                </c:pt>
                <c:pt idx="11056">
                  <c:v>2.1579575606973191E-2</c:v>
                </c:pt>
                <c:pt idx="11057">
                  <c:v>2.1542375606971899E-2</c:v>
                </c:pt>
                <c:pt idx="11058">
                  <c:v>2.1537292272971055E-2</c:v>
                </c:pt>
                <c:pt idx="11059">
                  <c:v>2.106105894097119E-2</c:v>
                </c:pt>
                <c:pt idx="11060">
                  <c:v>2.0942458939970689E-2</c:v>
                </c:pt>
                <c:pt idx="11061">
                  <c:v>2.1020058940971677E-2</c:v>
                </c:pt>
                <c:pt idx="11062">
                  <c:v>2.1299408939971155E-2</c:v>
                </c:pt>
                <c:pt idx="11063">
                  <c:v>2.1642125606970521E-2</c:v>
                </c:pt>
                <c:pt idx="11064">
                  <c:v>2.1452425606972338E-2</c:v>
                </c:pt>
                <c:pt idx="11065">
                  <c:v>2.1014025606972166E-2</c:v>
                </c:pt>
                <c:pt idx="11066">
                  <c:v>2.1216225606970764E-2</c:v>
                </c:pt>
                <c:pt idx="11067">
                  <c:v>2.2051442272971823E-2</c:v>
                </c:pt>
                <c:pt idx="11068">
                  <c:v>2.1235292272971475E-2</c:v>
                </c:pt>
                <c:pt idx="11069">
                  <c:v>2.1845375606970731E-2</c:v>
                </c:pt>
                <c:pt idx="11070">
                  <c:v>2.2060908939972347E-2</c:v>
                </c:pt>
                <c:pt idx="11071">
                  <c:v>2.1846592272972455E-2</c:v>
                </c:pt>
                <c:pt idx="11072">
                  <c:v>2.2106425606971382E-2</c:v>
                </c:pt>
                <c:pt idx="11073">
                  <c:v>2.2082258939971379E-2</c:v>
                </c:pt>
                <c:pt idx="11074">
                  <c:v>2.2031375606971861E-2</c:v>
                </c:pt>
                <c:pt idx="11075">
                  <c:v>2.1579025606972092E-2</c:v>
                </c:pt>
                <c:pt idx="11076">
                  <c:v>2.1676758939971986E-2</c:v>
                </c:pt>
                <c:pt idx="11077">
                  <c:v>2.1601308939971343E-2</c:v>
                </c:pt>
                <c:pt idx="11078">
                  <c:v>2.1664692273971366E-2</c:v>
                </c:pt>
                <c:pt idx="11079">
                  <c:v>2.1222725606972116E-2</c:v>
                </c:pt>
                <c:pt idx="11080">
                  <c:v>2.062962560697066E-2</c:v>
                </c:pt>
                <c:pt idx="11081">
                  <c:v>2.1553725606973086E-2</c:v>
                </c:pt>
                <c:pt idx="11082">
                  <c:v>2.1629158940971817E-2</c:v>
                </c:pt>
                <c:pt idx="11083">
                  <c:v>2.1966908940971731E-2</c:v>
                </c:pt>
                <c:pt idx="11084">
                  <c:v>2.1416408940972499E-2</c:v>
                </c:pt>
                <c:pt idx="11085">
                  <c:v>2.1776175606972072E-2</c:v>
                </c:pt>
                <c:pt idx="11086">
                  <c:v>2.1353342272970789E-2</c:v>
                </c:pt>
                <c:pt idx="11087">
                  <c:v>2.1241325606970986E-2</c:v>
                </c:pt>
                <c:pt idx="11088">
                  <c:v>2.1390358939971744E-2</c:v>
                </c:pt>
                <c:pt idx="11089">
                  <c:v>2.0984758939971183E-2</c:v>
                </c:pt>
                <c:pt idx="11090">
                  <c:v>2.1124892273971053E-2</c:v>
                </c:pt>
                <c:pt idx="11091">
                  <c:v>2.0964475606970435E-2</c:v>
                </c:pt>
                <c:pt idx="11092">
                  <c:v>2.1112225606970438E-2</c:v>
                </c:pt>
                <c:pt idx="11093">
                  <c:v>2.0954475606970814E-2</c:v>
                </c:pt>
                <c:pt idx="11094">
                  <c:v>2.0862458939971941E-2</c:v>
                </c:pt>
                <c:pt idx="11095">
                  <c:v>2.1397892272970932E-2</c:v>
                </c:pt>
                <c:pt idx="11096">
                  <c:v>2.171272560697133E-2</c:v>
                </c:pt>
                <c:pt idx="11097">
                  <c:v>2.1537308939971279E-2</c:v>
                </c:pt>
                <c:pt idx="11098">
                  <c:v>2.1785542273973203E-2</c:v>
                </c:pt>
                <c:pt idx="11099">
                  <c:v>2.1336625606972671E-2</c:v>
                </c:pt>
                <c:pt idx="11100">
                  <c:v>2.1280642272972085E-2</c:v>
                </c:pt>
                <c:pt idx="11101">
                  <c:v>2.1060225606970275E-2</c:v>
                </c:pt>
                <c:pt idx="11102">
                  <c:v>2.1071525606972653E-2</c:v>
                </c:pt>
                <c:pt idx="11103">
                  <c:v>2.1124375606970315E-2</c:v>
                </c:pt>
                <c:pt idx="11104">
                  <c:v>2.1190392273972659E-2</c:v>
                </c:pt>
                <c:pt idx="11105">
                  <c:v>2.0894692273972094E-2</c:v>
                </c:pt>
                <c:pt idx="11106">
                  <c:v>2.1427392273971148E-2</c:v>
                </c:pt>
                <c:pt idx="11107">
                  <c:v>2.1092558939971508E-2</c:v>
                </c:pt>
                <c:pt idx="11108">
                  <c:v>2.089270893997195E-2</c:v>
                </c:pt>
                <c:pt idx="11109">
                  <c:v>2.1150908939973047E-2</c:v>
                </c:pt>
                <c:pt idx="11110">
                  <c:v>2.1388692272971778E-2</c:v>
                </c:pt>
                <c:pt idx="11111">
                  <c:v>2.1375492273972153E-2</c:v>
                </c:pt>
                <c:pt idx="11112">
                  <c:v>2.1868775606972403E-2</c:v>
                </c:pt>
                <c:pt idx="11113">
                  <c:v>2.1522475606972048E-2</c:v>
                </c:pt>
                <c:pt idx="11114">
                  <c:v>2.1723875606970179E-2</c:v>
                </c:pt>
                <c:pt idx="11115">
                  <c:v>2.0794092273970645E-2</c:v>
                </c:pt>
                <c:pt idx="11116">
                  <c:v>2.1072025606971391E-2</c:v>
                </c:pt>
                <c:pt idx="11117">
                  <c:v>2.0444525606971166E-2</c:v>
                </c:pt>
                <c:pt idx="11118">
                  <c:v>2.122075893997042E-2</c:v>
                </c:pt>
                <c:pt idx="11119">
                  <c:v>2.1192842273972869E-2</c:v>
                </c:pt>
                <c:pt idx="11120">
                  <c:v>2.0858842273970592E-2</c:v>
                </c:pt>
                <c:pt idx="11121">
                  <c:v>2.1549825606971919E-2</c:v>
                </c:pt>
                <c:pt idx="11122">
                  <c:v>2.1534492272972085E-2</c:v>
                </c:pt>
                <c:pt idx="11123">
                  <c:v>2.1019175606971953E-2</c:v>
                </c:pt>
                <c:pt idx="11124">
                  <c:v>2.0950825606972569E-2</c:v>
                </c:pt>
                <c:pt idx="11125">
                  <c:v>2.142952560697118E-2</c:v>
                </c:pt>
                <c:pt idx="11126">
                  <c:v>2.1183758940971555E-2</c:v>
                </c:pt>
                <c:pt idx="11127">
                  <c:v>2.1026342273972244E-2</c:v>
                </c:pt>
                <c:pt idx="11128">
                  <c:v>2.1033375606970918E-2</c:v>
                </c:pt>
                <c:pt idx="11129">
                  <c:v>2.1547358939971485E-2</c:v>
                </c:pt>
                <c:pt idx="11130">
                  <c:v>2.1537025606973327E-2</c:v>
                </c:pt>
                <c:pt idx="11131">
                  <c:v>2.1260692273971739E-2</c:v>
                </c:pt>
                <c:pt idx="11132">
                  <c:v>2.0965892273971033E-2</c:v>
                </c:pt>
                <c:pt idx="11133">
                  <c:v>2.1207208939971946E-2</c:v>
                </c:pt>
                <c:pt idx="11134">
                  <c:v>2.086669227397351E-2</c:v>
                </c:pt>
                <c:pt idx="11135">
                  <c:v>2.140502560697264E-2</c:v>
                </c:pt>
                <c:pt idx="11136">
                  <c:v>2.1288558940972348E-2</c:v>
                </c:pt>
                <c:pt idx="11137">
                  <c:v>2.1141008940972907E-2</c:v>
                </c:pt>
                <c:pt idx="11138">
                  <c:v>2.0985542273971515E-2</c:v>
                </c:pt>
                <c:pt idx="11139">
                  <c:v>2.141855893997089E-2</c:v>
                </c:pt>
                <c:pt idx="11140">
                  <c:v>2.0822442273971543E-2</c:v>
                </c:pt>
                <c:pt idx="11141">
                  <c:v>2.0818308939971143E-2</c:v>
                </c:pt>
                <c:pt idx="11142">
                  <c:v>2.1262475606973009E-2</c:v>
                </c:pt>
                <c:pt idx="11143">
                  <c:v>2.1728158939970467E-2</c:v>
                </c:pt>
                <c:pt idx="11144">
                  <c:v>2.1943925606971316E-2</c:v>
                </c:pt>
                <c:pt idx="11145">
                  <c:v>2.1472092273973044E-2</c:v>
                </c:pt>
                <c:pt idx="11146">
                  <c:v>2.1160458939972739E-2</c:v>
                </c:pt>
                <c:pt idx="11147">
                  <c:v>2.1039608939972677E-2</c:v>
                </c:pt>
                <c:pt idx="11148">
                  <c:v>2.1324658939971354E-2</c:v>
                </c:pt>
                <c:pt idx="11149">
                  <c:v>2.1508725606973013E-2</c:v>
                </c:pt>
                <c:pt idx="11150">
                  <c:v>2.1497842272971891E-2</c:v>
                </c:pt>
                <c:pt idx="11151">
                  <c:v>2.1249842272972753E-2</c:v>
                </c:pt>
                <c:pt idx="11152">
                  <c:v>2.1191742273972448E-2</c:v>
                </c:pt>
                <c:pt idx="11153">
                  <c:v>2.1484975606970803E-2</c:v>
                </c:pt>
                <c:pt idx="11154">
                  <c:v>2.1480942272971572E-2</c:v>
                </c:pt>
                <c:pt idx="11155">
                  <c:v>2.1559558939971947E-2</c:v>
                </c:pt>
                <c:pt idx="11156">
                  <c:v>2.2209808939971577E-2</c:v>
                </c:pt>
                <c:pt idx="11157">
                  <c:v>2.1355158940972598E-2</c:v>
                </c:pt>
                <c:pt idx="11158">
                  <c:v>2.1488175606970895E-2</c:v>
                </c:pt>
                <c:pt idx="11159">
                  <c:v>2.1330775606971809E-2</c:v>
                </c:pt>
                <c:pt idx="11160">
                  <c:v>2.1537325606971504E-2</c:v>
                </c:pt>
                <c:pt idx="11161">
                  <c:v>2.2216042273971649E-2</c:v>
                </c:pt>
                <c:pt idx="11162">
                  <c:v>2.1663825606971866E-2</c:v>
                </c:pt>
                <c:pt idx="11163">
                  <c:v>2.1948642273973175E-2</c:v>
                </c:pt>
                <c:pt idx="11164">
                  <c:v>2.1686692273970888E-2</c:v>
                </c:pt>
                <c:pt idx="11165">
                  <c:v>2.1462375606973151E-2</c:v>
                </c:pt>
                <c:pt idx="11166">
                  <c:v>2.1709292272972004E-2</c:v>
                </c:pt>
                <c:pt idx="11167">
                  <c:v>2.1826458939971684E-2</c:v>
                </c:pt>
                <c:pt idx="11168">
                  <c:v>2.1766075606973058E-2</c:v>
                </c:pt>
                <c:pt idx="11169">
                  <c:v>2.1402408940972319E-2</c:v>
                </c:pt>
                <c:pt idx="11170">
                  <c:v>2.1471142273970824E-2</c:v>
                </c:pt>
                <c:pt idx="11171">
                  <c:v>2.1051575606970442E-2</c:v>
                </c:pt>
                <c:pt idx="11172">
                  <c:v>2.1289242272971333E-2</c:v>
                </c:pt>
                <c:pt idx="11173">
                  <c:v>2.1690025606972509E-2</c:v>
                </c:pt>
                <c:pt idx="11174">
                  <c:v>2.1558108939972766E-2</c:v>
                </c:pt>
                <c:pt idx="11175">
                  <c:v>2.1578358939973154E-2</c:v>
                </c:pt>
                <c:pt idx="11176">
                  <c:v>2.1673142273972414E-2</c:v>
                </c:pt>
                <c:pt idx="11177">
                  <c:v>2.1425158939971635E-2</c:v>
                </c:pt>
                <c:pt idx="11178">
                  <c:v>2.1071708939971213E-2</c:v>
                </c:pt>
                <c:pt idx="11179">
                  <c:v>2.1172375606971695E-2</c:v>
                </c:pt>
                <c:pt idx="11180">
                  <c:v>2.2063608940972014E-2</c:v>
                </c:pt>
                <c:pt idx="11181">
                  <c:v>2.1603858940971034E-2</c:v>
                </c:pt>
                <c:pt idx="11182">
                  <c:v>2.193784227397131E-2</c:v>
                </c:pt>
                <c:pt idx="11183">
                  <c:v>2.1732558939972148E-2</c:v>
                </c:pt>
                <c:pt idx="11184">
                  <c:v>2.1456642273971906E-2</c:v>
                </c:pt>
                <c:pt idx="11185">
                  <c:v>2.1666558939971804E-2</c:v>
                </c:pt>
                <c:pt idx="11186">
                  <c:v>2.1641958940972185E-2</c:v>
                </c:pt>
                <c:pt idx="11187">
                  <c:v>2.191124227297301E-2</c:v>
                </c:pt>
                <c:pt idx="11188">
                  <c:v>2.1382475606972019E-2</c:v>
                </c:pt>
                <c:pt idx="11189">
                  <c:v>2.1778642273970729E-2</c:v>
                </c:pt>
                <c:pt idx="11190">
                  <c:v>2.238442560697116E-2</c:v>
                </c:pt>
                <c:pt idx="11191">
                  <c:v>2.1828275606971627E-2</c:v>
                </c:pt>
                <c:pt idx="11192">
                  <c:v>2.1668608939970892E-2</c:v>
                </c:pt>
                <c:pt idx="11193">
                  <c:v>2.1385875606970896E-2</c:v>
                </c:pt>
                <c:pt idx="11194">
                  <c:v>2.108824227397086E-2</c:v>
                </c:pt>
                <c:pt idx="11195">
                  <c:v>2.1043408939972676E-2</c:v>
                </c:pt>
                <c:pt idx="11196">
                  <c:v>2.1483242273971893E-2</c:v>
                </c:pt>
                <c:pt idx="11197">
                  <c:v>2.1619158939972107E-2</c:v>
                </c:pt>
                <c:pt idx="11198">
                  <c:v>2.1509075606971774E-2</c:v>
                </c:pt>
                <c:pt idx="11199">
                  <c:v>2.1630742273972527E-2</c:v>
                </c:pt>
                <c:pt idx="11200">
                  <c:v>2.1350575606970491E-2</c:v>
                </c:pt>
                <c:pt idx="11201">
                  <c:v>2.1206225606971142E-2</c:v>
                </c:pt>
                <c:pt idx="11202">
                  <c:v>2.1389325606972133E-2</c:v>
                </c:pt>
                <c:pt idx="11203">
                  <c:v>2.1631525606972769E-2</c:v>
                </c:pt>
                <c:pt idx="11204">
                  <c:v>2.1486492272970704E-2</c:v>
                </c:pt>
                <c:pt idx="11205">
                  <c:v>2.122337560697083E-2</c:v>
                </c:pt>
                <c:pt idx="11206">
                  <c:v>2.1565708940972851E-2</c:v>
                </c:pt>
                <c:pt idx="11207">
                  <c:v>2.128607560697169E-2</c:v>
                </c:pt>
                <c:pt idx="11208">
                  <c:v>2.1023075606971343E-2</c:v>
                </c:pt>
                <c:pt idx="11209">
                  <c:v>2.1069358939972173E-2</c:v>
                </c:pt>
                <c:pt idx="11210">
                  <c:v>2.1487142273971284E-2</c:v>
                </c:pt>
                <c:pt idx="11211">
                  <c:v>2.1267742273970637E-2</c:v>
                </c:pt>
                <c:pt idx="11212">
                  <c:v>2.1386642273971003E-2</c:v>
                </c:pt>
                <c:pt idx="11213">
                  <c:v>2.1414425606972355E-2</c:v>
                </c:pt>
                <c:pt idx="11214">
                  <c:v>2.1061142273972135E-2</c:v>
                </c:pt>
                <c:pt idx="11215">
                  <c:v>2.0827608940971555E-2</c:v>
                </c:pt>
                <c:pt idx="11216">
                  <c:v>2.1018475606972654E-2</c:v>
                </c:pt>
                <c:pt idx="11217">
                  <c:v>2.0971675606972863E-2</c:v>
                </c:pt>
                <c:pt idx="11218">
                  <c:v>2.1453125606971636E-2</c:v>
                </c:pt>
                <c:pt idx="11219">
                  <c:v>2.2233192272973025E-2</c:v>
                </c:pt>
                <c:pt idx="11220">
                  <c:v>2.1946325606970941E-2</c:v>
                </c:pt>
                <c:pt idx="11221">
                  <c:v>2.1430742273972993E-2</c:v>
                </c:pt>
                <c:pt idx="11222">
                  <c:v>2.1710625606973434E-2</c:v>
                </c:pt>
                <c:pt idx="11223">
                  <c:v>2.1562625606972287E-2</c:v>
                </c:pt>
                <c:pt idx="11224">
                  <c:v>2.1317125606972166E-2</c:v>
                </c:pt>
                <c:pt idx="11225">
                  <c:v>2.1832392273971803E-2</c:v>
                </c:pt>
                <c:pt idx="11226">
                  <c:v>2.1202758939971457E-2</c:v>
                </c:pt>
                <c:pt idx="11227">
                  <c:v>2.1248892273970622E-2</c:v>
                </c:pt>
                <c:pt idx="11228">
                  <c:v>2.1672825606972236E-2</c:v>
                </c:pt>
                <c:pt idx="11229">
                  <c:v>2.1574425606971627E-2</c:v>
                </c:pt>
                <c:pt idx="11230">
                  <c:v>2.1403758939972019E-2</c:v>
                </c:pt>
                <c:pt idx="11231">
                  <c:v>2.1481325606972558E-2</c:v>
                </c:pt>
                <c:pt idx="11232">
                  <c:v>2.1442908939971229E-2</c:v>
                </c:pt>
                <c:pt idx="11233">
                  <c:v>2.0877125606972836E-2</c:v>
                </c:pt>
                <c:pt idx="11234">
                  <c:v>2.1100925606971611E-2</c:v>
                </c:pt>
                <c:pt idx="11235">
                  <c:v>2.1474342273972692E-2</c:v>
                </c:pt>
                <c:pt idx="11236">
                  <c:v>2.1264992273972251E-2</c:v>
                </c:pt>
                <c:pt idx="11237">
                  <c:v>2.1439675606972554E-2</c:v>
                </c:pt>
                <c:pt idx="11238">
                  <c:v>2.158789227397271E-2</c:v>
                </c:pt>
                <c:pt idx="11239">
                  <c:v>2.1117258939970608E-2</c:v>
                </c:pt>
                <c:pt idx="11240">
                  <c:v>2.0866275606972164E-2</c:v>
                </c:pt>
                <c:pt idx="11241">
                  <c:v>2.1028575606971668E-2</c:v>
                </c:pt>
                <c:pt idx="11242">
                  <c:v>2.1094358940971315E-2</c:v>
                </c:pt>
                <c:pt idx="11243">
                  <c:v>2.112334227397248E-2</c:v>
                </c:pt>
                <c:pt idx="11244">
                  <c:v>2.1230458940971954E-2</c:v>
                </c:pt>
                <c:pt idx="11245">
                  <c:v>2.0965125606970926E-2</c:v>
                </c:pt>
                <c:pt idx="11246">
                  <c:v>2.1323275606972981E-2</c:v>
                </c:pt>
                <c:pt idx="11247">
                  <c:v>2.0897925606972546E-2</c:v>
                </c:pt>
                <c:pt idx="11248">
                  <c:v>2.1720075606971957E-2</c:v>
                </c:pt>
                <c:pt idx="11249">
                  <c:v>2.1476225606971579E-2</c:v>
                </c:pt>
                <c:pt idx="11250">
                  <c:v>2.2051808939972585E-2</c:v>
                </c:pt>
                <c:pt idx="11251">
                  <c:v>2.1695125606971712E-2</c:v>
                </c:pt>
                <c:pt idx="11252">
                  <c:v>2.1032075606971713E-2</c:v>
                </c:pt>
                <c:pt idx="11253">
                  <c:v>2.1218125606971651E-2</c:v>
                </c:pt>
                <c:pt idx="11254">
                  <c:v>2.118660893997102E-2</c:v>
                </c:pt>
                <c:pt idx="11255">
                  <c:v>2.1292025606971944E-2</c:v>
                </c:pt>
                <c:pt idx="11256">
                  <c:v>2.0882358939971792E-2</c:v>
                </c:pt>
                <c:pt idx="11257">
                  <c:v>2.0162108939971259E-2</c:v>
                </c:pt>
                <c:pt idx="11258">
                  <c:v>2.0570108939971445E-2</c:v>
                </c:pt>
                <c:pt idx="11259">
                  <c:v>2.0983475606972203E-2</c:v>
                </c:pt>
                <c:pt idx="11260">
                  <c:v>2.1298425606970352E-2</c:v>
                </c:pt>
                <c:pt idx="11261">
                  <c:v>2.1479725606971624E-2</c:v>
                </c:pt>
                <c:pt idx="11262">
                  <c:v>2.1743225606970708E-2</c:v>
                </c:pt>
                <c:pt idx="11263">
                  <c:v>2.085617560697315E-2</c:v>
                </c:pt>
                <c:pt idx="11264">
                  <c:v>2.108989227297229E-2</c:v>
                </c:pt>
                <c:pt idx="11265">
                  <c:v>2.0854875606970392E-2</c:v>
                </c:pt>
                <c:pt idx="11266">
                  <c:v>2.1340975606970215E-2</c:v>
                </c:pt>
                <c:pt idx="11267">
                  <c:v>2.1181475606971457E-2</c:v>
                </c:pt>
                <c:pt idx="11268">
                  <c:v>2.0949442273970643E-2</c:v>
                </c:pt>
                <c:pt idx="11269">
                  <c:v>2.1510908940971941E-2</c:v>
                </c:pt>
                <c:pt idx="11270">
                  <c:v>2.1421975606971767E-2</c:v>
                </c:pt>
                <c:pt idx="11271">
                  <c:v>2.1482158940971698E-2</c:v>
                </c:pt>
                <c:pt idx="11272">
                  <c:v>2.1059058939970822E-2</c:v>
                </c:pt>
                <c:pt idx="11273">
                  <c:v>2.1185292272971591E-2</c:v>
                </c:pt>
                <c:pt idx="11274">
                  <c:v>2.1494808939972E-2</c:v>
                </c:pt>
                <c:pt idx="11275">
                  <c:v>2.1362225606971631E-2</c:v>
                </c:pt>
                <c:pt idx="11276">
                  <c:v>2.1022908940971231E-2</c:v>
                </c:pt>
                <c:pt idx="11277">
                  <c:v>2.1019225606972537E-2</c:v>
                </c:pt>
                <c:pt idx="11278">
                  <c:v>2.1201942273970854E-2</c:v>
                </c:pt>
                <c:pt idx="11279">
                  <c:v>2.1604425606972268E-2</c:v>
                </c:pt>
                <c:pt idx="11280">
                  <c:v>2.1634675606972277E-2</c:v>
                </c:pt>
                <c:pt idx="11281">
                  <c:v>2.1308458939972109E-2</c:v>
                </c:pt>
                <c:pt idx="11282">
                  <c:v>2.1223558939971167E-2</c:v>
                </c:pt>
                <c:pt idx="11283">
                  <c:v>2.1216158939971731E-2</c:v>
                </c:pt>
                <c:pt idx="11284">
                  <c:v>2.1002958939972484E-2</c:v>
                </c:pt>
                <c:pt idx="11285">
                  <c:v>2.0919642273970564E-2</c:v>
                </c:pt>
                <c:pt idx="11286">
                  <c:v>2.1065008940972942E-2</c:v>
                </c:pt>
                <c:pt idx="11287">
                  <c:v>2.0824275606971622E-2</c:v>
                </c:pt>
                <c:pt idx="11288">
                  <c:v>2.1228575606972978E-2</c:v>
                </c:pt>
                <c:pt idx="11289">
                  <c:v>2.1685942273971005E-2</c:v>
                </c:pt>
                <c:pt idx="11290">
                  <c:v>2.1105058939971923E-2</c:v>
                </c:pt>
                <c:pt idx="11291">
                  <c:v>2.1338008940972909E-2</c:v>
                </c:pt>
                <c:pt idx="11292">
                  <c:v>2.1862825606972149E-2</c:v>
                </c:pt>
                <c:pt idx="11293">
                  <c:v>2.1524775606970505E-2</c:v>
                </c:pt>
                <c:pt idx="11294">
                  <c:v>2.1664375606971188E-2</c:v>
                </c:pt>
                <c:pt idx="11295">
                  <c:v>2.2040092273972502E-2</c:v>
                </c:pt>
                <c:pt idx="11296">
                  <c:v>2.131259227397251E-2</c:v>
                </c:pt>
                <c:pt idx="11297">
                  <c:v>2.1688608939971911E-2</c:v>
                </c:pt>
                <c:pt idx="11298">
                  <c:v>2.2014608939971293E-2</c:v>
                </c:pt>
                <c:pt idx="11299">
                  <c:v>2.1737408940970294E-2</c:v>
                </c:pt>
                <c:pt idx="11300">
                  <c:v>2.2354342273973128E-2</c:v>
                </c:pt>
                <c:pt idx="11301">
                  <c:v>2.2197392273972195E-2</c:v>
                </c:pt>
                <c:pt idx="11302">
                  <c:v>2.233037560697191E-2</c:v>
                </c:pt>
                <c:pt idx="11303">
                  <c:v>2.1854325606970516E-2</c:v>
                </c:pt>
                <c:pt idx="11304">
                  <c:v>2.1924642273973373E-2</c:v>
                </c:pt>
                <c:pt idx="11305">
                  <c:v>2.1812075606972382E-2</c:v>
                </c:pt>
                <c:pt idx="11306">
                  <c:v>2.1832558940972004E-2</c:v>
                </c:pt>
                <c:pt idx="11307">
                  <c:v>2.2029225606971604E-2</c:v>
                </c:pt>
                <c:pt idx="11308">
                  <c:v>2.129787560697103E-2</c:v>
                </c:pt>
                <c:pt idx="11309">
                  <c:v>2.1474075606971323E-2</c:v>
                </c:pt>
                <c:pt idx="11310">
                  <c:v>2.1926058939972105E-2</c:v>
                </c:pt>
                <c:pt idx="11311">
                  <c:v>2.207455893997199E-2</c:v>
                </c:pt>
                <c:pt idx="11312">
                  <c:v>2.1773875606971839E-2</c:v>
                </c:pt>
                <c:pt idx="11313">
                  <c:v>2.1956925606972245E-2</c:v>
                </c:pt>
                <c:pt idx="11314">
                  <c:v>2.193742560697174E-2</c:v>
                </c:pt>
                <c:pt idx="11315">
                  <c:v>2.1993025606971341E-2</c:v>
                </c:pt>
                <c:pt idx="11316">
                  <c:v>2.2252992272971707E-2</c:v>
                </c:pt>
                <c:pt idx="11317">
                  <c:v>2.1638408939971467E-2</c:v>
                </c:pt>
                <c:pt idx="11318">
                  <c:v>2.1130958940970924E-2</c:v>
                </c:pt>
                <c:pt idx="11319">
                  <c:v>2.1706325606971145E-2</c:v>
                </c:pt>
                <c:pt idx="11320">
                  <c:v>2.1515042272972164E-2</c:v>
                </c:pt>
                <c:pt idx="11321">
                  <c:v>2.148554227397035E-2</c:v>
                </c:pt>
                <c:pt idx="11322">
                  <c:v>2.1029392272972271E-2</c:v>
                </c:pt>
                <c:pt idx="11323">
                  <c:v>2.1152508940972294E-2</c:v>
                </c:pt>
                <c:pt idx="11324">
                  <c:v>2.1531692272971338E-2</c:v>
                </c:pt>
                <c:pt idx="11325">
                  <c:v>2.058149227397308E-2</c:v>
                </c:pt>
                <c:pt idx="11326">
                  <c:v>2.1278158940971605E-2</c:v>
                </c:pt>
                <c:pt idx="11327">
                  <c:v>2.0647442273972839E-2</c:v>
                </c:pt>
                <c:pt idx="11328">
                  <c:v>2.0931575606971432E-2</c:v>
                </c:pt>
                <c:pt idx="11329">
                  <c:v>2.071225893997173E-2</c:v>
                </c:pt>
                <c:pt idx="11330">
                  <c:v>2.0942608940972531E-2</c:v>
                </c:pt>
                <c:pt idx="11331">
                  <c:v>2.1603675606972385E-2</c:v>
                </c:pt>
                <c:pt idx="11332">
                  <c:v>2.1699125606972271E-2</c:v>
                </c:pt>
                <c:pt idx="11333">
                  <c:v>2.1569408939971592E-2</c:v>
                </c:pt>
                <c:pt idx="11334">
                  <c:v>2.1724825606972399E-2</c:v>
                </c:pt>
                <c:pt idx="11335">
                  <c:v>2.2066925606971634E-2</c:v>
                </c:pt>
                <c:pt idx="11336">
                  <c:v>2.1523075606971954E-2</c:v>
                </c:pt>
                <c:pt idx="11337">
                  <c:v>2.1459775606971189E-2</c:v>
                </c:pt>
                <c:pt idx="11338">
                  <c:v>2.1647525606971453E-2</c:v>
                </c:pt>
                <c:pt idx="11339">
                  <c:v>2.1390175606971408E-2</c:v>
                </c:pt>
                <c:pt idx="11340">
                  <c:v>2.1608475606971635E-2</c:v>
                </c:pt>
                <c:pt idx="11341">
                  <c:v>2.2064258939972416E-2</c:v>
                </c:pt>
                <c:pt idx="11342">
                  <c:v>2.2414158939972208E-2</c:v>
                </c:pt>
                <c:pt idx="11343">
                  <c:v>2.1923558939971312E-2</c:v>
                </c:pt>
                <c:pt idx="11344">
                  <c:v>2.1823625606970577E-2</c:v>
                </c:pt>
                <c:pt idx="11345">
                  <c:v>2.1603025606971894E-2</c:v>
                </c:pt>
                <c:pt idx="11346">
                  <c:v>2.1955925606972994E-2</c:v>
                </c:pt>
                <c:pt idx="11347">
                  <c:v>2.1855708939972442E-2</c:v>
                </c:pt>
                <c:pt idx="11348">
                  <c:v>2.1918808940972735E-2</c:v>
                </c:pt>
                <c:pt idx="11349">
                  <c:v>2.1669242273971247E-2</c:v>
                </c:pt>
                <c:pt idx="11350">
                  <c:v>2.1441725606971641E-2</c:v>
                </c:pt>
                <c:pt idx="11351">
                  <c:v>2.1635592272972272E-2</c:v>
                </c:pt>
                <c:pt idx="11352">
                  <c:v>2.1844842272973321E-2</c:v>
                </c:pt>
                <c:pt idx="11353">
                  <c:v>2.1436208940971181E-2</c:v>
                </c:pt>
                <c:pt idx="11354">
                  <c:v>2.141402560697301E-2</c:v>
                </c:pt>
                <c:pt idx="11355">
                  <c:v>2.1169008939971402E-2</c:v>
                </c:pt>
                <c:pt idx="11356">
                  <c:v>2.0905975606970696E-2</c:v>
                </c:pt>
                <c:pt idx="11357">
                  <c:v>2.099175893997305E-2</c:v>
                </c:pt>
                <c:pt idx="11358">
                  <c:v>2.136622560697219E-2</c:v>
                </c:pt>
                <c:pt idx="11359">
                  <c:v>2.1484025606972136E-2</c:v>
                </c:pt>
                <c:pt idx="11360">
                  <c:v>2.1756908940972576E-2</c:v>
                </c:pt>
                <c:pt idx="11361">
                  <c:v>2.1541842273971025E-2</c:v>
                </c:pt>
                <c:pt idx="11362">
                  <c:v>2.177729227397094E-2</c:v>
                </c:pt>
                <c:pt idx="11363">
                  <c:v>2.1812558939970896E-2</c:v>
                </c:pt>
                <c:pt idx="11364">
                  <c:v>2.1171692273972621E-2</c:v>
                </c:pt>
                <c:pt idx="11365">
                  <c:v>2.1015375606971955E-2</c:v>
                </c:pt>
                <c:pt idx="11366">
                  <c:v>2.0960842272970549E-2</c:v>
                </c:pt>
                <c:pt idx="11367">
                  <c:v>2.1408825606970862E-2</c:v>
                </c:pt>
                <c:pt idx="11368">
                  <c:v>2.1821558939973042E-2</c:v>
                </c:pt>
                <c:pt idx="11369">
                  <c:v>2.1084008939972844E-2</c:v>
                </c:pt>
                <c:pt idx="11370">
                  <c:v>2.1494575606971079E-2</c:v>
                </c:pt>
                <c:pt idx="11371">
                  <c:v>2.1169392273972389E-2</c:v>
                </c:pt>
                <c:pt idx="11372">
                  <c:v>2.1773425606971909E-2</c:v>
                </c:pt>
                <c:pt idx="11373">
                  <c:v>2.1072792273971498E-2</c:v>
                </c:pt>
                <c:pt idx="11374">
                  <c:v>2.1465775606972028E-2</c:v>
                </c:pt>
                <c:pt idx="11375">
                  <c:v>2.1172042272971293E-2</c:v>
                </c:pt>
                <c:pt idx="11376">
                  <c:v>2.1626008940970533E-2</c:v>
                </c:pt>
                <c:pt idx="11377">
                  <c:v>2.1314825606971934E-2</c:v>
                </c:pt>
                <c:pt idx="11378">
                  <c:v>2.1453825606970935E-2</c:v>
                </c:pt>
                <c:pt idx="11379">
                  <c:v>2.0919675606970924E-2</c:v>
                </c:pt>
                <c:pt idx="11380">
                  <c:v>2.1680775606970994E-2</c:v>
                </c:pt>
                <c:pt idx="11381">
                  <c:v>2.1376025606971251E-2</c:v>
                </c:pt>
                <c:pt idx="11382">
                  <c:v>2.1441658940970922E-2</c:v>
                </c:pt>
                <c:pt idx="11383">
                  <c:v>2.1298825606971473E-2</c:v>
                </c:pt>
                <c:pt idx="11384">
                  <c:v>2.0901742272970904E-2</c:v>
                </c:pt>
                <c:pt idx="11385">
                  <c:v>2.1380975606972254E-2</c:v>
                </c:pt>
                <c:pt idx="11386">
                  <c:v>2.153595893997149E-2</c:v>
                </c:pt>
                <c:pt idx="11387">
                  <c:v>2.1580058939971704E-2</c:v>
                </c:pt>
                <c:pt idx="11388">
                  <c:v>2.1031925606971737E-2</c:v>
                </c:pt>
                <c:pt idx="11389">
                  <c:v>2.0778825606973396E-2</c:v>
                </c:pt>
                <c:pt idx="11390">
                  <c:v>2.0863942272971482E-2</c:v>
                </c:pt>
                <c:pt idx="11391">
                  <c:v>2.1091758939971041E-2</c:v>
                </c:pt>
                <c:pt idx="11392">
                  <c:v>2.1072042273971615E-2</c:v>
                </c:pt>
                <c:pt idx="11393">
                  <c:v>2.147990893997196E-2</c:v>
                </c:pt>
                <c:pt idx="11394">
                  <c:v>2.1620808939971849E-2</c:v>
                </c:pt>
                <c:pt idx="11395">
                  <c:v>2.1347725606972713E-2</c:v>
                </c:pt>
                <c:pt idx="11396">
                  <c:v>2.1461458939971291E-2</c:v>
                </c:pt>
                <c:pt idx="11397">
                  <c:v>2.1516542273972018E-2</c:v>
                </c:pt>
                <c:pt idx="11398">
                  <c:v>2.1428708940972353E-2</c:v>
                </c:pt>
                <c:pt idx="11399">
                  <c:v>2.1371042273971665E-2</c:v>
                </c:pt>
                <c:pt idx="11400">
                  <c:v>2.157555894097072E-2</c:v>
                </c:pt>
                <c:pt idx="11401">
                  <c:v>2.1505825606971098E-2</c:v>
                </c:pt>
                <c:pt idx="11402">
                  <c:v>2.1325275606971485E-2</c:v>
                </c:pt>
                <c:pt idx="11403">
                  <c:v>2.1480092273970609E-2</c:v>
                </c:pt>
                <c:pt idx="11404">
                  <c:v>2.1487458940971461E-2</c:v>
                </c:pt>
                <c:pt idx="11405">
                  <c:v>2.1393508940971341E-2</c:v>
                </c:pt>
                <c:pt idx="11406">
                  <c:v>2.1268708939971216E-2</c:v>
                </c:pt>
                <c:pt idx="11407">
                  <c:v>2.1685192272971034E-2</c:v>
                </c:pt>
                <c:pt idx="11408">
                  <c:v>2.1173125606971578E-2</c:v>
                </c:pt>
                <c:pt idx="11409">
                  <c:v>2.1133408939972821E-2</c:v>
                </c:pt>
                <c:pt idx="11410">
                  <c:v>2.1037575606972038E-2</c:v>
                </c:pt>
                <c:pt idx="11411">
                  <c:v>2.1192708939971251E-2</c:v>
                </c:pt>
                <c:pt idx="11412">
                  <c:v>2.1072792273973275E-2</c:v>
                </c:pt>
                <c:pt idx="11413">
                  <c:v>2.1084158939971044E-2</c:v>
                </c:pt>
                <c:pt idx="11414">
                  <c:v>2.075470894097229E-2</c:v>
                </c:pt>
                <c:pt idx="11415">
                  <c:v>2.1416392273972275E-2</c:v>
                </c:pt>
                <c:pt idx="11416">
                  <c:v>2.114327560697269E-2</c:v>
                </c:pt>
                <c:pt idx="11417">
                  <c:v>2.0720542273970889E-2</c:v>
                </c:pt>
                <c:pt idx="11418">
                  <c:v>2.1080725606971808E-2</c:v>
                </c:pt>
                <c:pt idx="11419">
                  <c:v>2.1227558939971726E-2</c:v>
                </c:pt>
                <c:pt idx="11420">
                  <c:v>2.0463792273972527E-2</c:v>
                </c:pt>
                <c:pt idx="11421">
                  <c:v>2.0988542273972823E-2</c:v>
                </c:pt>
                <c:pt idx="11422">
                  <c:v>2.0090108939971853E-2</c:v>
                </c:pt>
                <c:pt idx="11423">
                  <c:v>2.0659092273972203E-2</c:v>
                </c:pt>
                <c:pt idx="11424">
                  <c:v>2.0553975606973009E-2</c:v>
                </c:pt>
                <c:pt idx="11425">
                  <c:v>2.0752475606971001E-2</c:v>
                </c:pt>
                <c:pt idx="11426">
                  <c:v>2.0832758939971253E-2</c:v>
                </c:pt>
                <c:pt idx="11427">
                  <c:v>2.0730892273972824E-2</c:v>
                </c:pt>
                <c:pt idx="11428">
                  <c:v>2.0700925606972544E-2</c:v>
                </c:pt>
                <c:pt idx="11429">
                  <c:v>2.0888842273971232E-2</c:v>
                </c:pt>
                <c:pt idx="11430">
                  <c:v>2.1151075606971471E-2</c:v>
                </c:pt>
                <c:pt idx="11431">
                  <c:v>2.0939075606972037E-2</c:v>
                </c:pt>
                <c:pt idx="11432">
                  <c:v>2.0732858939972655E-2</c:v>
                </c:pt>
                <c:pt idx="11433">
                  <c:v>2.0699475606971586E-2</c:v>
                </c:pt>
                <c:pt idx="11434">
                  <c:v>2.1059125606971631E-2</c:v>
                </c:pt>
                <c:pt idx="11435">
                  <c:v>2.0827642272971826E-2</c:v>
                </c:pt>
                <c:pt idx="11436">
                  <c:v>2.1037992272973295E-2</c:v>
                </c:pt>
                <c:pt idx="11437">
                  <c:v>2.0894342273971557E-2</c:v>
                </c:pt>
                <c:pt idx="11438">
                  <c:v>2.1269958939971613E-2</c:v>
                </c:pt>
                <c:pt idx="11439">
                  <c:v>2.101467560697088E-2</c:v>
                </c:pt>
                <c:pt idx="11440">
                  <c:v>2.0976992272970986E-2</c:v>
                </c:pt>
                <c:pt idx="11441">
                  <c:v>2.1435575606970826E-2</c:v>
                </c:pt>
                <c:pt idx="11442">
                  <c:v>2.1372042273972693E-2</c:v>
                </c:pt>
                <c:pt idx="11443">
                  <c:v>2.1782375606971695E-2</c:v>
                </c:pt>
                <c:pt idx="11444">
                  <c:v>2.1861158940972271E-2</c:v>
                </c:pt>
                <c:pt idx="11445">
                  <c:v>2.2540625606970434E-2</c:v>
                </c:pt>
                <c:pt idx="11446">
                  <c:v>2.1389325606972133E-2</c:v>
                </c:pt>
                <c:pt idx="11447">
                  <c:v>2.1313625606972121E-2</c:v>
                </c:pt>
                <c:pt idx="11448">
                  <c:v>2.1697292273972192E-2</c:v>
                </c:pt>
                <c:pt idx="11449">
                  <c:v>2.1616725606972122E-2</c:v>
                </c:pt>
                <c:pt idx="11450">
                  <c:v>2.1609758939972391E-2</c:v>
                </c:pt>
                <c:pt idx="11451">
                  <c:v>2.1308808940970959E-2</c:v>
                </c:pt>
                <c:pt idx="11452">
                  <c:v>2.1533242273971777E-2</c:v>
                </c:pt>
                <c:pt idx="11453">
                  <c:v>2.1026658939972333E-2</c:v>
                </c:pt>
                <c:pt idx="11454">
                  <c:v>2.0902142273972114E-2</c:v>
                </c:pt>
                <c:pt idx="11455">
                  <c:v>2.1132508939972962E-2</c:v>
                </c:pt>
                <c:pt idx="11456">
                  <c:v>2.1149492273970762E-2</c:v>
                </c:pt>
                <c:pt idx="11457">
                  <c:v>2.1428258939970558E-2</c:v>
                </c:pt>
                <c:pt idx="11458">
                  <c:v>2.1041575606970821E-2</c:v>
                </c:pt>
                <c:pt idx="11459">
                  <c:v>2.1268808939970608E-2</c:v>
                </c:pt>
                <c:pt idx="11460">
                  <c:v>2.0725775606971621E-2</c:v>
                </c:pt>
                <c:pt idx="11461">
                  <c:v>2.0391208939971574E-2</c:v>
                </c:pt>
                <c:pt idx="11462">
                  <c:v>2.0866658939973061E-2</c:v>
                </c:pt>
                <c:pt idx="11463">
                  <c:v>2.1053658940971755E-2</c:v>
                </c:pt>
                <c:pt idx="11464">
                  <c:v>2.0799558939970521E-2</c:v>
                </c:pt>
                <c:pt idx="11465">
                  <c:v>2.0987758939972491E-2</c:v>
                </c:pt>
                <c:pt idx="11466">
                  <c:v>2.127450893997327E-2</c:v>
                </c:pt>
                <c:pt idx="11467">
                  <c:v>2.168364227297246E-2</c:v>
                </c:pt>
                <c:pt idx="11468">
                  <c:v>2.1473758939971145E-2</c:v>
                </c:pt>
                <c:pt idx="11469">
                  <c:v>2.1148742272972566E-2</c:v>
                </c:pt>
                <c:pt idx="11470">
                  <c:v>2.1407442273970713E-2</c:v>
                </c:pt>
                <c:pt idx="11471">
                  <c:v>2.1363325606972051E-2</c:v>
                </c:pt>
                <c:pt idx="11472">
                  <c:v>2.0722775606972089E-2</c:v>
                </c:pt>
                <c:pt idx="11473">
                  <c:v>2.1083675606970755E-2</c:v>
                </c:pt>
                <c:pt idx="11474">
                  <c:v>2.1390158939971184E-2</c:v>
                </c:pt>
                <c:pt idx="11475">
                  <c:v>2.1052325606972101E-2</c:v>
                </c:pt>
                <c:pt idx="11476">
                  <c:v>2.0863242272972184E-2</c:v>
                </c:pt>
                <c:pt idx="11477">
                  <c:v>2.1362592273972393E-2</c:v>
                </c:pt>
                <c:pt idx="11478">
                  <c:v>2.086070893997103E-2</c:v>
                </c:pt>
                <c:pt idx="11479">
                  <c:v>2.1019342273970378E-2</c:v>
                </c:pt>
                <c:pt idx="11480">
                  <c:v>2.1153075606971751E-2</c:v>
                </c:pt>
                <c:pt idx="11481">
                  <c:v>2.0928025606972579E-2</c:v>
                </c:pt>
                <c:pt idx="11482">
                  <c:v>2.1335158940971578E-2</c:v>
                </c:pt>
                <c:pt idx="11483">
                  <c:v>2.0636442272972101E-2</c:v>
                </c:pt>
                <c:pt idx="11484">
                  <c:v>2.0695608939972555E-2</c:v>
                </c:pt>
                <c:pt idx="11485">
                  <c:v>2.146542560697149E-2</c:v>
                </c:pt>
                <c:pt idx="11486">
                  <c:v>2.0729242272971217E-2</c:v>
                </c:pt>
                <c:pt idx="11487">
                  <c:v>2.1241758939972467E-2</c:v>
                </c:pt>
                <c:pt idx="11488">
                  <c:v>2.1483925606972744E-2</c:v>
                </c:pt>
                <c:pt idx="11489">
                  <c:v>2.1451075606972549E-2</c:v>
                </c:pt>
                <c:pt idx="11490">
                  <c:v>2.1324475606971018E-2</c:v>
                </c:pt>
                <c:pt idx="11491">
                  <c:v>2.122760893997231E-2</c:v>
                </c:pt>
                <c:pt idx="11492">
                  <c:v>2.1355192272971092E-2</c:v>
                </c:pt>
                <c:pt idx="11493">
                  <c:v>2.1168508939970888E-2</c:v>
                </c:pt>
                <c:pt idx="11494">
                  <c:v>2.0817192273972364E-2</c:v>
                </c:pt>
                <c:pt idx="11495">
                  <c:v>2.0137208939971597E-2</c:v>
                </c:pt>
                <c:pt idx="11496">
                  <c:v>2.0670392273972805E-2</c:v>
                </c:pt>
                <c:pt idx="11497">
                  <c:v>2.0787442273971092E-2</c:v>
                </c:pt>
                <c:pt idx="11498">
                  <c:v>2.0869425606971671E-2</c:v>
                </c:pt>
                <c:pt idx="11499">
                  <c:v>2.0861325606971161E-2</c:v>
                </c:pt>
                <c:pt idx="11500">
                  <c:v>2.0916292272972183E-2</c:v>
                </c:pt>
                <c:pt idx="11501">
                  <c:v>2.1245058939971952E-2</c:v>
                </c:pt>
                <c:pt idx="11502">
                  <c:v>2.0738092273971699E-2</c:v>
                </c:pt>
                <c:pt idx="11503">
                  <c:v>2.0804375606971771E-2</c:v>
                </c:pt>
                <c:pt idx="11504">
                  <c:v>2.065244227397265E-2</c:v>
                </c:pt>
                <c:pt idx="11505">
                  <c:v>2.1128675606972604E-2</c:v>
                </c:pt>
                <c:pt idx="11506">
                  <c:v>2.0834642273970229E-2</c:v>
                </c:pt>
                <c:pt idx="11507">
                  <c:v>2.1089125606972271E-2</c:v>
                </c:pt>
                <c:pt idx="11508">
                  <c:v>2.1143225606972106E-2</c:v>
                </c:pt>
                <c:pt idx="11509">
                  <c:v>2.1187858939971417E-2</c:v>
                </c:pt>
                <c:pt idx="11510">
                  <c:v>2.1269992272971973E-2</c:v>
                </c:pt>
                <c:pt idx="11511">
                  <c:v>2.1492058940971927E-2</c:v>
                </c:pt>
                <c:pt idx="11512">
                  <c:v>2.0789875606971077E-2</c:v>
                </c:pt>
                <c:pt idx="11513">
                  <c:v>2.1354708940972668E-2</c:v>
                </c:pt>
                <c:pt idx="11514">
                  <c:v>2.1158408940971964E-2</c:v>
                </c:pt>
                <c:pt idx="11515">
                  <c:v>2.1125492272970871E-2</c:v>
                </c:pt>
                <c:pt idx="11516">
                  <c:v>2.1282842273973014E-2</c:v>
                </c:pt>
                <c:pt idx="11517">
                  <c:v>2.1088342273972029E-2</c:v>
                </c:pt>
                <c:pt idx="11518">
                  <c:v>2.1058425606970556E-2</c:v>
                </c:pt>
                <c:pt idx="11519">
                  <c:v>2.0980958940971274E-2</c:v>
                </c:pt>
                <c:pt idx="11520">
                  <c:v>2.0793658940972716E-2</c:v>
                </c:pt>
                <c:pt idx="11521">
                  <c:v>2.0938792272972219E-2</c:v>
                </c:pt>
                <c:pt idx="11522">
                  <c:v>2.1177675606973236E-2</c:v>
                </c:pt>
                <c:pt idx="11523">
                  <c:v>2.1864392273972723E-2</c:v>
                </c:pt>
                <c:pt idx="11524">
                  <c:v>2.1082725606972087E-2</c:v>
                </c:pt>
                <c:pt idx="11525">
                  <c:v>2.1548042272972336E-2</c:v>
                </c:pt>
                <c:pt idx="11526">
                  <c:v>2.1631092273973064E-2</c:v>
                </c:pt>
                <c:pt idx="11527">
                  <c:v>2.1293142273972589E-2</c:v>
                </c:pt>
                <c:pt idx="11528">
                  <c:v>2.1203242272971747E-2</c:v>
                </c:pt>
                <c:pt idx="11529">
                  <c:v>2.1316025606971746E-2</c:v>
                </c:pt>
                <c:pt idx="11530">
                  <c:v>2.1119442273971313E-2</c:v>
                </c:pt>
                <c:pt idx="11531">
                  <c:v>2.0672008939972099E-2</c:v>
                </c:pt>
                <c:pt idx="11532">
                  <c:v>2.0668342272971853E-2</c:v>
                </c:pt>
                <c:pt idx="11533">
                  <c:v>2.0985158939972305E-2</c:v>
                </c:pt>
                <c:pt idx="11534">
                  <c:v>2.1233025606971691E-2</c:v>
                </c:pt>
                <c:pt idx="11535">
                  <c:v>2.0511708940972963E-2</c:v>
                </c:pt>
                <c:pt idx="11536">
                  <c:v>2.085174227297102E-2</c:v>
                </c:pt>
                <c:pt idx="11537">
                  <c:v>2.1108925606970953E-2</c:v>
                </c:pt>
                <c:pt idx="11538">
                  <c:v>2.1019558940971163E-2</c:v>
                </c:pt>
                <c:pt idx="11539">
                  <c:v>2.0843375606972782E-2</c:v>
                </c:pt>
                <c:pt idx="11540">
                  <c:v>2.100439227397153E-2</c:v>
                </c:pt>
                <c:pt idx="11541">
                  <c:v>2.1345975606971802E-2</c:v>
                </c:pt>
                <c:pt idx="11542">
                  <c:v>2.0851608939971268E-2</c:v>
                </c:pt>
                <c:pt idx="11543">
                  <c:v>2.12504089399723E-2</c:v>
                </c:pt>
                <c:pt idx="11544">
                  <c:v>2.1546025606971921E-2</c:v>
                </c:pt>
                <c:pt idx="11545">
                  <c:v>2.1199658939972534E-2</c:v>
                </c:pt>
                <c:pt idx="11546">
                  <c:v>2.1576542273971523E-2</c:v>
                </c:pt>
                <c:pt idx="11547">
                  <c:v>2.0728192272971381E-2</c:v>
                </c:pt>
                <c:pt idx="11548">
                  <c:v>2.0379958940971644E-2</c:v>
                </c:pt>
                <c:pt idx="11549">
                  <c:v>2.115049227397179E-2</c:v>
                </c:pt>
                <c:pt idx="11550">
                  <c:v>2.1613058939971876E-2</c:v>
                </c:pt>
                <c:pt idx="11551">
                  <c:v>2.1032142273972522E-2</c:v>
                </c:pt>
                <c:pt idx="11552">
                  <c:v>2.1358075606972872E-2</c:v>
                </c:pt>
                <c:pt idx="11553">
                  <c:v>2.0720942272971922E-2</c:v>
                </c:pt>
                <c:pt idx="11554">
                  <c:v>2.0455725606972376E-2</c:v>
                </c:pt>
                <c:pt idx="11555">
                  <c:v>2.0430725606971546E-2</c:v>
                </c:pt>
                <c:pt idx="11556">
                  <c:v>2.0534108940971831E-2</c:v>
                </c:pt>
                <c:pt idx="11557">
                  <c:v>2.0801608939971385E-2</c:v>
                </c:pt>
                <c:pt idx="11558">
                  <c:v>2.0634692273971279E-2</c:v>
                </c:pt>
                <c:pt idx="11559">
                  <c:v>2.0785475606972949E-2</c:v>
                </c:pt>
                <c:pt idx="11560">
                  <c:v>2.0720692272972553E-2</c:v>
                </c:pt>
                <c:pt idx="11561">
                  <c:v>2.1026075606970875E-2</c:v>
                </c:pt>
                <c:pt idx="11562">
                  <c:v>2.0616042272971737E-2</c:v>
                </c:pt>
                <c:pt idx="11563">
                  <c:v>2.107492560697153E-2</c:v>
                </c:pt>
                <c:pt idx="11564">
                  <c:v>2.0436508940971689E-2</c:v>
                </c:pt>
                <c:pt idx="11565">
                  <c:v>2.0775325606971574E-2</c:v>
                </c:pt>
                <c:pt idx="11566">
                  <c:v>2.0414258939970932E-2</c:v>
                </c:pt>
                <c:pt idx="11567">
                  <c:v>2.0197992273971434E-2</c:v>
                </c:pt>
                <c:pt idx="11568">
                  <c:v>2.0507708940972404E-2</c:v>
                </c:pt>
                <c:pt idx="11569">
                  <c:v>2.0412208939971845E-2</c:v>
                </c:pt>
                <c:pt idx="11570">
                  <c:v>2.0411458939971962E-2</c:v>
                </c:pt>
                <c:pt idx="11571">
                  <c:v>2.0483975606972106E-2</c:v>
                </c:pt>
                <c:pt idx="11572">
                  <c:v>2.0697692273972092E-2</c:v>
                </c:pt>
                <c:pt idx="11573">
                  <c:v>2.1178308940971814E-2</c:v>
                </c:pt>
                <c:pt idx="11574">
                  <c:v>2.0600308940970959E-2</c:v>
                </c:pt>
                <c:pt idx="11575">
                  <c:v>2.0423575606971479E-2</c:v>
                </c:pt>
                <c:pt idx="11576">
                  <c:v>2.027270893997233E-2</c:v>
                </c:pt>
                <c:pt idx="11577">
                  <c:v>2.0706175606971723E-2</c:v>
                </c:pt>
                <c:pt idx="11578">
                  <c:v>2.0750425606971913E-2</c:v>
                </c:pt>
                <c:pt idx="11579">
                  <c:v>2.1466758939971055E-2</c:v>
                </c:pt>
                <c:pt idx="11580">
                  <c:v>2.1265625606972517E-2</c:v>
                </c:pt>
                <c:pt idx="11581">
                  <c:v>2.034752560697093E-2</c:v>
                </c:pt>
                <c:pt idx="11582">
                  <c:v>2.0452458939971475E-2</c:v>
                </c:pt>
                <c:pt idx="11583">
                  <c:v>2.0575175606972064E-2</c:v>
                </c:pt>
                <c:pt idx="11584">
                  <c:v>2.1024225606972348E-2</c:v>
                </c:pt>
                <c:pt idx="11585">
                  <c:v>2.0485425606971287E-2</c:v>
                </c:pt>
                <c:pt idx="11586">
                  <c:v>2.0841175606971941E-2</c:v>
                </c:pt>
                <c:pt idx="11587">
                  <c:v>2.0362375606972162E-2</c:v>
                </c:pt>
                <c:pt idx="11588">
                  <c:v>2.0605242273973513E-2</c:v>
                </c:pt>
                <c:pt idx="11589">
                  <c:v>2.0751192272971931E-2</c:v>
                </c:pt>
                <c:pt idx="11590">
                  <c:v>2.0253608939972946E-2</c:v>
                </c:pt>
                <c:pt idx="11591">
                  <c:v>2.0773425606970687E-2</c:v>
                </c:pt>
                <c:pt idx="11592">
                  <c:v>2.121837560697102E-2</c:v>
                </c:pt>
                <c:pt idx="11593">
                  <c:v>2.1498375606971078E-2</c:v>
                </c:pt>
                <c:pt idx="11594">
                  <c:v>2.1074208939972007E-2</c:v>
                </c:pt>
                <c:pt idx="11595">
                  <c:v>2.0860008939971732E-2</c:v>
                </c:pt>
                <c:pt idx="11596">
                  <c:v>2.0922492273971895E-2</c:v>
                </c:pt>
                <c:pt idx="11597">
                  <c:v>2.0732542273972566E-2</c:v>
                </c:pt>
                <c:pt idx="11598">
                  <c:v>2.1117675606971954E-2</c:v>
                </c:pt>
                <c:pt idx="11599">
                  <c:v>2.1195042273971933E-2</c:v>
                </c:pt>
                <c:pt idx="11600">
                  <c:v>2.0751275606972965E-2</c:v>
                </c:pt>
                <c:pt idx="11601">
                  <c:v>2.0495842273972255E-2</c:v>
                </c:pt>
                <c:pt idx="11602">
                  <c:v>2.0556492273970474E-2</c:v>
                </c:pt>
                <c:pt idx="11603">
                  <c:v>2.0794975606972056E-2</c:v>
                </c:pt>
                <c:pt idx="11604">
                  <c:v>2.0744042273971953E-2</c:v>
                </c:pt>
                <c:pt idx="11605">
                  <c:v>2.0641042272972566E-2</c:v>
                </c:pt>
                <c:pt idx="11606">
                  <c:v>2.1113258939971825E-2</c:v>
                </c:pt>
                <c:pt idx="11607">
                  <c:v>2.1068292273970425E-2</c:v>
                </c:pt>
                <c:pt idx="11608">
                  <c:v>2.0711608939971239E-2</c:v>
                </c:pt>
                <c:pt idx="11609">
                  <c:v>2.1013508939971427E-2</c:v>
                </c:pt>
                <c:pt idx="11610">
                  <c:v>2.0736375606972925E-2</c:v>
                </c:pt>
                <c:pt idx="11611">
                  <c:v>2.1420725606971371E-2</c:v>
                </c:pt>
                <c:pt idx="11612">
                  <c:v>2.140192560697194E-2</c:v>
                </c:pt>
                <c:pt idx="11613">
                  <c:v>2.1049858939971668E-2</c:v>
                </c:pt>
                <c:pt idx="11614">
                  <c:v>2.0953458939971338E-2</c:v>
                </c:pt>
                <c:pt idx="11615">
                  <c:v>2.0651492273972206E-2</c:v>
                </c:pt>
                <c:pt idx="11616">
                  <c:v>2.1073058940971091E-2</c:v>
                </c:pt>
                <c:pt idx="11617">
                  <c:v>2.0662325606972655E-2</c:v>
                </c:pt>
                <c:pt idx="11618">
                  <c:v>2.0876208939970976E-2</c:v>
                </c:pt>
                <c:pt idx="11619">
                  <c:v>2.0855708939971219E-2</c:v>
                </c:pt>
                <c:pt idx="11620">
                  <c:v>2.1316575606971068E-2</c:v>
                </c:pt>
                <c:pt idx="11621">
                  <c:v>2.1153792272971185E-2</c:v>
                </c:pt>
                <c:pt idx="11622">
                  <c:v>2.1143658939971811E-2</c:v>
                </c:pt>
                <c:pt idx="11623">
                  <c:v>2.1781108939971074E-2</c:v>
                </c:pt>
                <c:pt idx="11624">
                  <c:v>2.1266392273970848E-2</c:v>
                </c:pt>
                <c:pt idx="11625">
                  <c:v>2.1284258939971747E-2</c:v>
                </c:pt>
                <c:pt idx="11626">
                  <c:v>2.0991758939971274E-2</c:v>
                </c:pt>
                <c:pt idx="11627">
                  <c:v>2.0744658939971995E-2</c:v>
                </c:pt>
                <c:pt idx="11628">
                  <c:v>2.0748642273972419E-2</c:v>
                </c:pt>
                <c:pt idx="11629">
                  <c:v>2.0568242272970917E-2</c:v>
                </c:pt>
                <c:pt idx="11630">
                  <c:v>2.0794525606972127E-2</c:v>
                </c:pt>
                <c:pt idx="11631">
                  <c:v>2.1072858939972218E-2</c:v>
                </c:pt>
                <c:pt idx="11632">
                  <c:v>2.1303192273972794E-2</c:v>
                </c:pt>
                <c:pt idx="11633">
                  <c:v>2.0893292273971721E-2</c:v>
                </c:pt>
                <c:pt idx="11634">
                  <c:v>2.0980125606972135E-2</c:v>
                </c:pt>
                <c:pt idx="11635">
                  <c:v>2.1367825606973125E-2</c:v>
                </c:pt>
                <c:pt idx="11636">
                  <c:v>2.07746422739725E-2</c:v>
                </c:pt>
                <c:pt idx="11637">
                  <c:v>2.0488808939971716E-2</c:v>
                </c:pt>
                <c:pt idx="11638">
                  <c:v>2.0591175606972524E-2</c:v>
                </c:pt>
                <c:pt idx="11639">
                  <c:v>2.0892308939970829E-2</c:v>
                </c:pt>
                <c:pt idx="11640">
                  <c:v>2.1544392273972403E-2</c:v>
                </c:pt>
                <c:pt idx="11641">
                  <c:v>2.1053908939971035E-2</c:v>
                </c:pt>
                <c:pt idx="11642">
                  <c:v>2.1123008939972078E-2</c:v>
                </c:pt>
                <c:pt idx="11643">
                  <c:v>2.1183308939973312E-2</c:v>
                </c:pt>
                <c:pt idx="11644">
                  <c:v>2.1427008940972027E-2</c:v>
                </c:pt>
                <c:pt idx="11645">
                  <c:v>2.079562560697077E-2</c:v>
                </c:pt>
                <c:pt idx="11646">
                  <c:v>2.0969258940971326E-2</c:v>
                </c:pt>
                <c:pt idx="11647">
                  <c:v>2.0946408940972529E-2</c:v>
                </c:pt>
                <c:pt idx="11648">
                  <c:v>2.0953442273971203E-2</c:v>
                </c:pt>
                <c:pt idx="11649">
                  <c:v>2.1003742272972727E-2</c:v>
                </c:pt>
                <c:pt idx="11650">
                  <c:v>2.0769158939970535E-2</c:v>
                </c:pt>
                <c:pt idx="11651">
                  <c:v>2.1332125606971598E-2</c:v>
                </c:pt>
                <c:pt idx="11652">
                  <c:v>2.1058725606972285E-2</c:v>
                </c:pt>
                <c:pt idx="11653">
                  <c:v>2.1106525606971328E-2</c:v>
                </c:pt>
                <c:pt idx="11654">
                  <c:v>2.1472858940971375E-2</c:v>
                </c:pt>
                <c:pt idx="11655">
                  <c:v>2.1379208939972895E-2</c:v>
                </c:pt>
                <c:pt idx="11656">
                  <c:v>2.1139425606972108E-2</c:v>
                </c:pt>
                <c:pt idx="11657">
                  <c:v>2.1204492273970456E-2</c:v>
                </c:pt>
                <c:pt idx="11658">
                  <c:v>2.0823842273971917E-2</c:v>
                </c:pt>
                <c:pt idx="11659">
                  <c:v>2.0682608939971626E-2</c:v>
                </c:pt>
                <c:pt idx="11660">
                  <c:v>2.0983025606972273E-2</c:v>
                </c:pt>
                <c:pt idx="11661">
                  <c:v>2.0635775606971475E-2</c:v>
                </c:pt>
                <c:pt idx="11662">
                  <c:v>2.082852560697155E-2</c:v>
                </c:pt>
                <c:pt idx="11663">
                  <c:v>2.115397560697161E-2</c:v>
                </c:pt>
                <c:pt idx="11664">
                  <c:v>2.1064225606970834E-2</c:v>
                </c:pt>
                <c:pt idx="11665">
                  <c:v>2.087259227397318E-2</c:v>
                </c:pt>
                <c:pt idx="11666">
                  <c:v>2.1052892273971648E-2</c:v>
                </c:pt>
                <c:pt idx="11667">
                  <c:v>2.0792925606971192E-2</c:v>
                </c:pt>
                <c:pt idx="11668">
                  <c:v>2.0930775606970965E-2</c:v>
                </c:pt>
                <c:pt idx="11669">
                  <c:v>2.0605242273971737E-2</c:v>
                </c:pt>
                <c:pt idx="11670">
                  <c:v>2.0725292273971331E-2</c:v>
                </c:pt>
                <c:pt idx="11671">
                  <c:v>2.1200175606971496E-2</c:v>
                </c:pt>
                <c:pt idx="11672">
                  <c:v>2.0915292273971244E-2</c:v>
                </c:pt>
                <c:pt idx="11673">
                  <c:v>2.068615893997048E-2</c:v>
                </c:pt>
                <c:pt idx="11674">
                  <c:v>2.1390008939971207E-2</c:v>
                </c:pt>
                <c:pt idx="11675">
                  <c:v>2.1467158940972265E-2</c:v>
                </c:pt>
                <c:pt idx="11676">
                  <c:v>2.0942242272973456E-2</c:v>
                </c:pt>
                <c:pt idx="11677">
                  <c:v>2.1272408939971822E-2</c:v>
                </c:pt>
                <c:pt idx="11678">
                  <c:v>2.0707958939972994E-2</c:v>
                </c:pt>
                <c:pt idx="11679">
                  <c:v>2.1283142273971191E-2</c:v>
                </c:pt>
                <c:pt idx="11680">
                  <c:v>2.1352025606971449E-2</c:v>
                </c:pt>
                <c:pt idx="11681">
                  <c:v>2.1343375606971617E-2</c:v>
                </c:pt>
                <c:pt idx="11682">
                  <c:v>2.1836092273972409E-2</c:v>
                </c:pt>
                <c:pt idx="11683">
                  <c:v>2.1948725606972343E-2</c:v>
                </c:pt>
                <c:pt idx="11684">
                  <c:v>2.1982608939972149E-2</c:v>
                </c:pt>
                <c:pt idx="11685">
                  <c:v>2.1614308939970496E-2</c:v>
                </c:pt>
                <c:pt idx="11686">
                  <c:v>2.1329375606973212E-2</c:v>
                </c:pt>
                <c:pt idx="11687">
                  <c:v>2.1732308940971092E-2</c:v>
                </c:pt>
                <c:pt idx="11688">
                  <c:v>2.1056242272971627E-2</c:v>
                </c:pt>
                <c:pt idx="11689">
                  <c:v>2.1692858939971839E-2</c:v>
                </c:pt>
                <c:pt idx="11690">
                  <c:v>2.1826775606971861E-2</c:v>
                </c:pt>
                <c:pt idx="11691">
                  <c:v>2.1948775606971151E-2</c:v>
                </c:pt>
                <c:pt idx="11692">
                  <c:v>2.15535089399723E-2</c:v>
                </c:pt>
                <c:pt idx="11693">
                  <c:v>2.1564258940971893E-2</c:v>
                </c:pt>
                <c:pt idx="11694">
                  <c:v>2.1406725606972966E-2</c:v>
                </c:pt>
                <c:pt idx="11695">
                  <c:v>2.1404942273971696E-2</c:v>
                </c:pt>
                <c:pt idx="11696">
                  <c:v>2.1516108939972224E-2</c:v>
                </c:pt>
                <c:pt idx="11697">
                  <c:v>2.1968242273971296E-2</c:v>
                </c:pt>
                <c:pt idx="11698">
                  <c:v>2.1842308939970391E-2</c:v>
                </c:pt>
                <c:pt idx="11699">
                  <c:v>2.1523842272971973E-2</c:v>
                </c:pt>
                <c:pt idx="11700">
                  <c:v>2.1285125606973022E-2</c:v>
                </c:pt>
                <c:pt idx="11701">
                  <c:v>2.1481025606972605E-2</c:v>
                </c:pt>
                <c:pt idx="11702">
                  <c:v>2.1479925606972185E-2</c:v>
                </c:pt>
                <c:pt idx="11703">
                  <c:v>2.1266692273970801E-2</c:v>
                </c:pt>
                <c:pt idx="11704">
                  <c:v>2.1385358939971934E-2</c:v>
                </c:pt>
                <c:pt idx="11705">
                  <c:v>2.1192208939972514E-2</c:v>
                </c:pt>
                <c:pt idx="11706">
                  <c:v>2.1181308940971345E-2</c:v>
                </c:pt>
                <c:pt idx="11707">
                  <c:v>2.1119142272971271E-2</c:v>
                </c:pt>
                <c:pt idx="11708">
                  <c:v>2.1189308939972375E-2</c:v>
                </c:pt>
                <c:pt idx="11709">
                  <c:v>2.1251675606971145E-2</c:v>
                </c:pt>
                <c:pt idx="11710">
                  <c:v>2.1064875606973101E-2</c:v>
                </c:pt>
                <c:pt idx="11711">
                  <c:v>2.1053175606971376E-2</c:v>
                </c:pt>
                <c:pt idx="11712">
                  <c:v>2.0972792273971731E-2</c:v>
                </c:pt>
                <c:pt idx="11713">
                  <c:v>2.1132825606973139E-2</c:v>
                </c:pt>
                <c:pt idx="11714">
                  <c:v>2.114390893997118E-2</c:v>
                </c:pt>
                <c:pt idx="11715">
                  <c:v>2.1547042273973173E-2</c:v>
                </c:pt>
                <c:pt idx="11716">
                  <c:v>2.1512025606972497E-2</c:v>
                </c:pt>
                <c:pt idx="11717">
                  <c:v>2.1188142272972922E-2</c:v>
                </c:pt>
                <c:pt idx="11718">
                  <c:v>2.1018275606972094E-2</c:v>
                </c:pt>
                <c:pt idx="11719">
                  <c:v>2.0789808939972045E-2</c:v>
                </c:pt>
                <c:pt idx="11720">
                  <c:v>2.0800875606971726E-2</c:v>
                </c:pt>
                <c:pt idx="11721">
                  <c:v>2.113210893997184E-2</c:v>
                </c:pt>
                <c:pt idx="11722">
                  <c:v>2.0892208940973302E-2</c:v>
                </c:pt>
                <c:pt idx="11723">
                  <c:v>2.0628942273971586E-2</c:v>
                </c:pt>
                <c:pt idx="11724">
                  <c:v>2.0958275606970812E-2</c:v>
                </c:pt>
                <c:pt idx="11725">
                  <c:v>2.107005894097156E-2</c:v>
                </c:pt>
                <c:pt idx="11726">
                  <c:v>2.1229208940971557E-2</c:v>
                </c:pt>
                <c:pt idx="11727">
                  <c:v>2.061692560697146E-2</c:v>
                </c:pt>
                <c:pt idx="11728">
                  <c:v>2.0812625606972258E-2</c:v>
                </c:pt>
                <c:pt idx="11729">
                  <c:v>2.0432958940971059E-2</c:v>
                </c:pt>
                <c:pt idx="11730">
                  <c:v>2.1187308939972095E-2</c:v>
                </c:pt>
                <c:pt idx="11731">
                  <c:v>2.0998158940971547E-2</c:v>
                </c:pt>
                <c:pt idx="11732">
                  <c:v>2.0553642273970919E-2</c:v>
                </c:pt>
                <c:pt idx="11733">
                  <c:v>2.101607560697303E-2</c:v>
                </c:pt>
                <c:pt idx="11734">
                  <c:v>2.0900425606971564E-2</c:v>
                </c:pt>
                <c:pt idx="11735">
                  <c:v>2.0821742273974021E-2</c:v>
                </c:pt>
                <c:pt idx="11736">
                  <c:v>2.0824875606971528E-2</c:v>
                </c:pt>
                <c:pt idx="11737">
                  <c:v>2.0882858939972306E-2</c:v>
                </c:pt>
                <c:pt idx="11738">
                  <c:v>2.0742392272972122E-2</c:v>
                </c:pt>
                <c:pt idx="11739">
                  <c:v>2.1060658939971756E-2</c:v>
                </c:pt>
                <c:pt idx="11740">
                  <c:v>2.0799142272972727E-2</c:v>
                </c:pt>
                <c:pt idx="11741">
                  <c:v>2.1362808940971402E-2</c:v>
                </c:pt>
                <c:pt idx="11742">
                  <c:v>2.1040542273971209E-2</c:v>
                </c:pt>
                <c:pt idx="11743">
                  <c:v>2.1008608940971098E-2</c:v>
                </c:pt>
                <c:pt idx="11744">
                  <c:v>2.1141842273971957E-2</c:v>
                </c:pt>
                <c:pt idx="11745">
                  <c:v>2.0714008940970953E-2</c:v>
                </c:pt>
                <c:pt idx="11746">
                  <c:v>2.0418575606973445E-2</c:v>
                </c:pt>
                <c:pt idx="11747">
                  <c:v>2.0872275606971226E-2</c:v>
                </c:pt>
                <c:pt idx="11748">
                  <c:v>2.0978642273970817E-2</c:v>
                </c:pt>
                <c:pt idx="11749">
                  <c:v>2.0999758940972481E-2</c:v>
                </c:pt>
                <c:pt idx="11750">
                  <c:v>2.1404575606970934E-2</c:v>
                </c:pt>
                <c:pt idx="11751">
                  <c:v>2.0794425606970958E-2</c:v>
                </c:pt>
                <c:pt idx="11752">
                  <c:v>2.1025175606972792E-2</c:v>
                </c:pt>
                <c:pt idx="11753">
                  <c:v>2.116774227397087E-2</c:v>
                </c:pt>
                <c:pt idx="11754">
                  <c:v>2.1445808940971457E-2</c:v>
                </c:pt>
                <c:pt idx="11755">
                  <c:v>2.1156175606970674E-2</c:v>
                </c:pt>
                <c:pt idx="11756">
                  <c:v>2.1104492273972465E-2</c:v>
                </c:pt>
                <c:pt idx="11757">
                  <c:v>2.1108942273972954E-2</c:v>
                </c:pt>
                <c:pt idx="11758">
                  <c:v>2.1274908939970839E-2</c:v>
                </c:pt>
                <c:pt idx="11759">
                  <c:v>2.1122425606972396E-2</c:v>
                </c:pt>
                <c:pt idx="11760">
                  <c:v>2.0905075606972613E-2</c:v>
                </c:pt>
                <c:pt idx="11761">
                  <c:v>2.1081042273971985E-2</c:v>
                </c:pt>
                <c:pt idx="11762">
                  <c:v>2.065440894097257E-2</c:v>
                </c:pt>
                <c:pt idx="11763">
                  <c:v>2.0561625606971813E-2</c:v>
                </c:pt>
                <c:pt idx="11764">
                  <c:v>2.1292758939971602E-2</c:v>
                </c:pt>
                <c:pt idx="11765">
                  <c:v>2.0940175606972457E-2</c:v>
                </c:pt>
                <c:pt idx="11766">
                  <c:v>2.0852092273971647E-2</c:v>
                </c:pt>
                <c:pt idx="11767">
                  <c:v>2.0159708939971634E-2</c:v>
                </c:pt>
                <c:pt idx="11768">
                  <c:v>2.0358742273972365E-2</c:v>
                </c:pt>
                <c:pt idx="11769">
                  <c:v>2.0546175606970675E-2</c:v>
                </c:pt>
                <c:pt idx="11770">
                  <c:v>2.0446975606971375E-2</c:v>
                </c:pt>
                <c:pt idx="11771">
                  <c:v>2.1114208939972269E-2</c:v>
                </c:pt>
                <c:pt idx="11772">
                  <c:v>2.0663975606972397E-2</c:v>
                </c:pt>
                <c:pt idx="11773">
                  <c:v>2.0532175606972271E-2</c:v>
                </c:pt>
                <c:pt idx="11774">
                  <c:v>2.081075894097182E-2</c:v>
                </c:pt>
                <c:pt idx="11775">
                  <c:v>2.0712092272971529E-2</c:v>
                </c:pt>
                <c:pt idx="11776">
                  <c:v>2.1030192272972738E-2</c:v>
                </c:pt>
                <c:pt idx="11777">
                  <c:v>2.0826842273971448E-2</c:v>
                </c:pt>
                <c:pt idx="11778">
                  <c:v>2.0716575606972466E-2</c:v>
                </c:pt>
                <c:pt idx="11779">
                  <c:v>2.1086292272971076E-2</c:v>
                </c:pt>
                <c:pt idx="11780">
                  <c:v>2.0117475606971948E-2</c:v>
                </c:pt>
                <c:pt idx="11781">
                  <c:v>2.0416192273972268E-2</c:v>
                </c:pt>
                <c:pt idx="11782">
                  <c:v>2.1066558939973203E-2</c:v>
                </c:pt>
                <c:pt idx="11783">
                  <c:v>2.0737308939971368E-2</c:v>
                </c:pt>
                <c:pt idx="11784">
                  <c:v>2.036942560697106E-2</c:v>
                </c:pt>
                <c:pt idx="11785">
                  <c:v>2.0859325606970881E-2</c:v>
                </c:pt>
                <c:pt idx="11786">
                  <c:v>2.045644227297181E-2</c:v>
                </c:pt>
                <c:pt idx="11787">
                  <c:v>2.0789708939972652E-2</c:v>
                </c:pt>
                <c:pt idx="11788">
                  <c:v>2.0672992273972991E-2</c:v>
                </c:pt>
                <c:pt idx="11789">
                  <c:v>2.0797058939971504E-2</c:v>
                </c:pt>
                <c:pt idx="11790">
                  <c:v>2.0815092272972603E-2</c:v>
                </c:pt>
                <c:pt idx="11791">
                  <c:v>2.0749658939971806E-2</c:v>
                </c:pt>
                <c:pt idx="11792">
                  <c:v>2.0933508939970903E-2</c:v>
                </c:pt>
                <c:pt idx="11793">
                  <c:v>2.1037725606972014E-2</c:v>
                </c:pt>
                <c:pt idx="11794">
                  <c:v>2.1499425606970914E-2</c:v>
                </c:pt>
                <c:pt idx="11795">
                  <c:v>2.1429208939971002E-2</c:v>
                </c:pt>
                <c:pt idx="11796">
                  <c:v>2.0932725606972437E-2</c:v>
                </c:pt>
                <c:pt idx="11797">
                  <c:v>2.1190458939971603E-2</c:v>
                </c:pt>
                <c:pt idx="11798">
                  <c:v>2.0935042273971118E-2</c:v>
                </c:pt>
                <c:pt idx="11799">
                  <c:v>2.075624227297055E-2</c:v>
                </c:pt>
                <c:pt idx="11800">
                  <c:v>2.1241492273972963E-2</c:v>
                </c:pt>
                <c:pt idx="11801">
                  <c:v>2.105892560697107E-2</c:v>
                </c:pt>
                <c:pt idx="11802">
                  <c:v>2.1044108939971974E-2</c:v>
                </c:pt>
                <c:pt idx="11803">
                  <c:v>2.0996208939971762E-2</c:v>
                </c:pt>
                <c:pt idx="11804">
                  <c:v>2.096249227397038E-2</c:v>
                </c:pt>
                <c:pt idx="11805">
                  <c:v>2.0656758939971522E-2</c:v>
                </c:pt>
                <c:pt idx="11806">
                  <c:v>2.0873025606971109E-2</c:v>
                </c:pt>
                <c:pt idx="11807">
                  <c:v>2.1196108939971904E-2</c:v>
                </c:pt>
                <c:pt idx="11808">
                  <c:v>2.0952458939972086E-2</c:v>
                </c:pt>
                <c:pt idx="11809">
                  <c:v>2.1153192273971368E-2</c:v>
                </c:pt>
                <c:pt idx="11810">
                  <c:v>2.1125242272971502E-2</c:v>
                </c:pt>
                <c:pt idx="11811">
                  <c:v>2.0870175606971554E-2</c:v>
                </c:pt>
                <c:pt idx="11812">
                  <c:v>2.1113558940971867E-2</c:v>
                </c:pt>
                <c:pt idx="11813">
                  <c:v>2.0940425606971826E-2</c:v>
                </c:pt>
                <c:pt idx="11814">
                  <c:v>2.1006958939971267E-2</c:v>
                </c:pt>
                <c:pt idx="11815">
                  <c:v>2.0819842273973134E-2</c:v>
                </c:pt>
                <c:pt idx="11816">
                  <c:v>2.1228275606971249E-2</c:v>
                </c:pt>
                <c:pt idx="11817">
                  <c:v>2.0862875606971511E-2</c:v>
                </c:pt>
                <c:pt idx="11818">
                  <c:v>2.0603708939971523E-2</c:v>
                </c:pt>
                <c:pt idx="11819">
                  <c:v>2.0877108939970836E-2</c:v>
                </c:pt>
                <c:pt idx="11820">
                  <c:v>2.0865375606972304E-2</c:v>
                </c:pt>
                <c:pt idx="11821">
                  <c:v>2.0796092272970836E-2</c:v>
                </c:pt>
                <c:pt idx="11822">
                  <c:v>2.0803042272972118E-2</c:v>
                </c:pt>
                <c:pt idx="11823">
                  <c:v>2.0839558939970783E-2</c:v>
                </c:pt>
                <c:pt idx="11824">
                  <c:v>2.1126292273971427E-2</c:v>
                </c:pt>
                <c:pt idx="11825">
                  <c:v>2.0743725606971776E-2</c:v>
                </c:pt>
                <c:pt idx="11826">
                  <c:v>2.089577560697229E-2</c:v>
                </c:pt>
                <c:pt idx="11827">
                  <c:v>2.1128592272971571E-2</c:v>
                </c:pt>
                <c:pt idx="11828">
                  <c:v>2.112152560697076E-2</c:v>
                </c:pt>
                <c:pt idx="11829">
                  <c:v>2.1037392272973389E-2</c:v>
                </c:pt>
                <c:pt idx="11830">
                  <c:v>2.1236825606971689E-2</c:v>
                </c:pt>
                <c:pt idx="11831">
                  <c:v>2.0702308939972693E-2</c:v>
                </c:pt>
                <c:pt idx="11832">
                  <c:v>2.0277692273972005E-2</c:v>
                </c:pt>
                <c:pt idx="11833">
                  <c:v>2.1237125606971642E-2</c:v>
                </c:pt>
                <c:pt idx="11834">
                  <c:v>2.0966008939972337E-2</c:v>
                </c:pt>
                <c:pt idx="11835">
                  <c:v>2.0735375606971897E-2</c:v>
                </c:pt>
                <c:pt idx="11836">
                  <c:v>2.0787658940971877E-2</c:v>
                </c:pt>
                <c:pt idx="11837">
                  <c:v>2.091570894097259E-2</c:v>
                </c:pt>
                <c:pt idx="11838">
                  <c:v>2.0687142273973148E-2</c:v>
                </c:pt>
                <c:pt idx="11839">
                  <c:v>2.0971325606972326E-2</c:v>
                </c:pt>
                <c:pt idx="11840">
                  <c:v>2.1024008940971652E-2</c:v>
                </c:pt>
                <c:pt idx="11841">
                  <c:v>2.0825192273971706E-2</c:v>
                </c:pt>
                <c:pt idx="11842">
                  <c:v>2.1142575606971616E-2</c:v>
                </c:pt>
                <c:pt idx="11843">
                  <c:v>2.0586342273972914E-2</c:v>
                </c:pt>
                <c:pt idx="11844">
                  <c:v>2.0974225606972464E-2</c:v>
                </c:pt>
                <c:pt idx="11845">
                  <c:v>2.101207560697247E-2</c:v>
                </c:pt>
                <c:pt idx="11846">
                  <c:v>2.0876108939971584E-2</c:v>
                </c:pt>
                <c:pt idx="11847">
                  <c:v>2.1097942273970528E-2</c:v>
                </c:pt>
                <c:pt idx="11848">
                  <c:v>2.0842592273972539E-2</c:v>
                </c:pt>
                <c:pt idx="11849">
                  <c:v>2.091067560697233E-2</c:v>
                </c:pt>
                <c:pt idx="11850">
                  <c:v>2.0404808939972409E-2</c:v>
                </c:pt>
                <c:pt idx="11851">
                  <c:v>2.1556792273971649E-2</c:v>
                </c:pt>
                <c:pt idx="11852">
                  <c:v>2.0956608939972622E-2</c:v>
                </c:pt>
                <c:pt idx="11853">
                  <c:v>2.0874942272972132E-2</c:v>
                </c:pt>
                <c:pt idx="11854">
                  <c:v>2.0963142273970871E-2</c:v>
                </c:pt>
                <c:pt idx="11855">
                  <c:v>2.1225875606971624E-2</c:v>
                </c:pt>
                <c:pt idx="11856">
                  <c:v>2.0634275606973486E-2</c:v>
                </c:pt>
                <c:pt idx="11857">
                  <c:v>2.1078092273971262E-2</c:v>
                </c:pt>
                <c:pt idx="11858">
                  <c:v>2.0933808940970945E-2</c:v>
                </c:pt>
                <c:pt idx="11859">
                  <c:v>2.1464225606971678E-2</c:v>
                </c:pt>
                <c:pt idx="11860">
                  <c:v>2.1366325606971583E-2</c:v>
                </c:pt>
                <c:pt idx="11861">
                  <c:v>2.1253475606970863E-2</c:v>
                </c:pt>
                <c:pt idx="11862">
                  <c:v>2.1209992273972557E-2</c:v>
                </c:pt>
                <c:pt idx="11863">
                  <c:v>2.1400625606972735E-2</c:v>
                </c:pt>
                <c:pt idx="11864">
                  <c:v>2.1420275606971441E-2</c:v>
                </c:pt>
                <c:pt idx="11865">
                  <c:v>2.167664227297237E-2</c:v>
                </c:pt>
                <c:pt idx="11866">
                  <c:v>2.0885442273972356E-2</c:v>
                </c:pt>
                <c:pt idx="11867">
                  <c:v>2.0924675606972511E-2</c:v>
                </c:pt>
                <c:pt idx="11868">
                  <c:v>2.1316508939970259E-2</c:v>
                </c:pt>
                <c:pt idx="11869">
                  <c:v>2.0988042272970443E-2</c:v>
                </c:pt>
                <c:pt idx="11870">
                  <c:v>2.0724225606971271E-2</c:v>
                </c:pt>
                <c:pt idx="11871">
                  <c:v>2.0845908939972159E-2</c:v>
                </c:pt>
                <c:pt idx="11872">
                  <c:v>2.104494227397289E-2</c:v>
                </c:pt>
                <c:pt idx="11873">
                  <c:v>2.0757725606971957E-2</c:v>
                </c:pt>
                <c:pt idx="11874">
                  <c:v>2.1106208939971151E-2</c:v>
                </c:pt>
                <c:pt idx="11875">
                  <c:v>2.1575808939973552E-2</c:v>
                </c:pt>
                <c:pt idx="11876">
                  <c:v>2.0463442273971989E-2</c:v>
                </c:pt>
                <c:pt idx="11877">
                  <c:v>2.0350025606971724E-2</c:v>
                </c:pt>
                <c:pt idx="11878">
                  <c:v>2.0952892273971881E-2</c:v>
                </c:pt>
                <c:pt idx="11879">
                  <c:v>2.116232560697149E-2</c:v>
                </c:pt>
                <c:pt idx="11880">
                  <c:v>2.0646942272972237E-2</c:v>
                </c:pt>
                <c:pt idx="11881">
                  <c:v>2.081037560697261E-2</c:v>
                </c:pt>
                <c:pt idx="11882">
                  <c:v>2.1104092272971255E-2</c:v>
                </c:pt>
                <c:pt idx="11883">
                  <c:v>2.1146858939971903E-2</c:v>
                </c:pt>
                <c:pt idx="11884">
                  <c:v>2.0838392273973196E-2</c:v>
                </c:pt>
                <c:pt idx="11885">
                  <c:v>2.1193092273972237E-2</c:v>
                </c:pt>
                <c:pt idx="11886">
                  <c:v>2.0539008940970473E-2</c:v>
                </c:pt>
                <c:pt idx="11887">
                  <c:v>2.0832642273971726E-2</c:v>
                </c:pt>
                <c:pt idx="11888">
                  <c:v>2.0950425606971447E-2</c:v>
                </c:pt>
                <c:pt idx="11889">
                  <c:v>2.0648925606972381E-2</c:v>
                </c:pt>
                <c:pt idx="11890">
                  <c:v>2.0861475606971137E-2</c:v>
                </c:pt>
                <c:pt idx="11891">
                  <c:v>2.094092560697234E-2</c:v>
                </c:pt>
                <c:pt idx="11892">
                  <c:v>2.0894775606971262E-2</c:v>
                </c:pt>
                <c:pt idx="11893">
                  <c:v>2.0757175606972635E-2</c:v>
                </c:pt>
                <c:pt idx="11894">
                  <c:v>2.1067175606971557E-2</c:v>
                </c:pt>
                <c:pt idx="11895">
                  <c:v>2.0701575606973034E-2</c:v>
                </c:pt>
                <c:pt idx="11896">
                  <c:v>2.1045192273972259E-2</c:v>
                </c:pt>
                <c:pt idx="11897">
                  <c:v>2.1193308940971246E-2</c:v>
                </c:pt>
                <c:pt idx="11898">
                  <c:v>2.0307425606973052E-2</c:v>
                </c:pt>
                <c:pt idx="11899">
                  <c:v>2.0575192273970512E-2</c:v>
                </c:pt>
                <c:pt idx="11900">
                  <c:v>2.091747560697186E-2</c:v>
                </c:pt>
                <c:pt idx="11901">
                  <c:v>2.0587925606971848E-2</c:v>
                </c:pt>
                <c:pt idx="11902">
                  <c:v>2.1011558939971732E-2</c:v>
                </c:pt>
                <c:pt idx="11903">
                  <c:v>2.1264208939971919E-2</c:v>
                </c:pt>
                <c:pt idx="11904">
                  <c:v>2.0603325606972402E-2</c:v>
                </c:pt>
                <c:pt idx="11905">
                  <c:v>2.0667375606971274E-2</c:v>
                </c:pt>
                <c:pt idx="11906">
                  <c:v>2.0686042273970952E-2</c:v>
                </c:pt>
                <c:pt idx="11907">
                  <c:v>2.0758125606971302E-2</c:v>
                </c:pt>
                <c:pt idx="11908">
                  <c:v>2.051775893997252E-2</c:v>
                </c:pt>
                <c:pt idx="11909">
                  <c:v>2.0021742273972333E-2</c:v>
                </c:pt>
                <c:pt idx="11910">
                  <c:v>2.0305725606970949E-2</c:v>
                </c:pt>
                <c:pt idx="11911">
                  <c:v>2.0761858939972268E-2</c:v>
                </c:pt>
                <c:pt idx="11912">
                  <c:v>2.0660642273970777E-2</c:v>
                </c:pt>
                <c:pt idx="11913">
                  <c:v>2.0163725606970641E-2</c:v>
                </c:pt>
                <c:pt idx="11914">
                  <c:v>2.0279958939971789E-2</c:v>
                </c:pt>
                <c:pt idx="11915">
                  <c:v>2.0738492272970956E-2</c:v>
                </c:pt>
                <c:pt idx="11916">
                  <c:v>2.0864725606971814E-2</c:v>
                </c:pt>
                <c:pt idx="11917">
                  <c:v>2.0866592273972341E-2</c:v>
                </c:pt>
                <c:pt idx="11918">
                  <c:v>2.0635042273971817E-2</c:v>
                </c:pt>
                <c:pt idx="11919">
                  <c:v>2.0757675606973149E-2</c:v>
                </c:pt>
                <c:pt idx="11920">
                  <c:v>2.0258125606972467E-2</c:v>
                </c:pt>
                <c:pt idx="11921">
                  <c:v>2.1196192273971161E-2</c:v>
                </c:pt>
                <c:pt idx="11922">
                  <c:v>2.1493858939971557E-2</c:v>
                </c:pt>
                <c:pt idx="11923">
                  <c:v>2.1174908939972849E-2</c:v>
                </c:pt>
                <c:pt idx="11924">
                  <c:v>2.1087442273970393E-2</c:v>
                </c:pt>
                <c:pt idx="11925">
                  <c:v>2.0690542273972025E-2</c:v>
                </c:pt>
                <c:pt idx="11926">
                  <c:v>2.1139642273971117E-2</c:v>
                </c:pt>
                <c:pt idx="11927">
                  <c:v>2.0591958940972856E-2</c:v>
                </c:pt>
                <c:pt idx="11928">
                  <c:v>2.0678825606971853E-2</c:v>
                </c:pt>
                <c:pt idx="11929">
                  <c:v>2.0756342273971808E-2</c:v>
                </c:pt>
                <c:pt idx="11930">
                  <c:v>2.1684608939973128E-2</c:v>
                </c:pt>
                <c:pt idx="11931">
                  <c:v>2.0955942273971996E-2</c:v>
                </c:pt>
                <c:pt idx="11932">
                  <c:v>2.0843142273971861E-2</c:v>
                </c:pt>
                <c:pt idx="11933">
                  <c:v>2.1338558939970366E-2</c:v>
                </c:pt>
                <c:pt idx="11934">
                  <c:v>2.1239575606971851E-2</c:v>
                </c:pt>
                <c:pt idx="11935">
                  <c:v>2.0641892273970154E-2</c:v>
                </c:pt>
                <c:pt idx="11936">
                  <c:v>2.1165125606972236E-2</c:v>
                </c:pt>
                <c:pt idx="11937">
                  <c:v>2.1388275606970521E-2</c:v>
                </c:pt>
                <c:pt idx="11938">
                  <c:v>2.1201875606971822E-2</c:v>
                </c:pt>
                <c:pt idx="11939">
                  <c:v>2.1363908939971733E-2</c:v>
                </c:pt>
                <c:pt idx="11940">
                  <c:v>2.0869125606971718E-2</c:v>
                </c:pt>
                <c:pt idx="11941">
                  <c:v>2.1035092272973156E-2</c:v>
                </c:pt>
                <c:pt idx="11942">
                  <c:v>2.0820025606971694E-2</c:v>
                </c:pt>
                <c:pt idx="11943">
                  <c:v>2.0795325606970817E-2</c:v>
                </c:pt>
                <c:pt idx="11944">
                  <c:v>2.1456492273971929E-2</c:v>
                </c:pt>
                <c:pt idx="11945">
                  <c:v>2.0802108939971899E-2</c:v>
                </c:pt>
                <c:pt idx="11946">
                  <c:v>2.0575842273972779E-2</c:v>
                </c:pt>
                <c:pt idx="11947">
                  <c:v>2.0873492272971174E-2</c:v>
                </c:pt>
                <c:pt idx="11948">
                  <c:v>2.0953358939971946E-2</c:v>
                </c:pt>
                <c:pt idx="11949">
                  <c:v>2.0738175606972643E-2</c:v>
                </c:pt>
                <c:pt idx="11950">
                  <c:v>2.0854125606972286E-2</c:v>
                </c:pt>
                <c:pt idx="11951">
                  <c:v>2.0698825606971095E-2</c:v>
                </c:pt>
                <c:pt idx="11952">
                  <c:v>2.0950375606970863E-2</c:v>
                </c:pt>
                <c:pt idx="11953">
                  <c:v>2.0714342272971177E-2</c:v>
                </c:pt>
                <c:pt idx="11954">
                  <c:v>2.1210192273971341E-2</c:v>
                </c:pt>
                <c:pt idx="11955">
                  <c:v>2.1149042273970832E-2</c:v>
                </c:pt>
                <c:pt idx="11956">
                  <c:v>2.0874925606971996E-2</c:v>
                </c:pt>
                <c:pt idx="11957">
                  <c:v>2.1241308940972627E-2</c:v>
                </c:pt>
                <c:pt idx="11958">
                  <c:v>2.0621875606970687E-2</c:v>
                </c:pt>
                <c:pt idx="11959">
                  <c:v>2.095449227297095E-2</c:v>
                </c:pt>
                <c:pt idx="11960">
                  <c:v>2.1276558939972358E-2</c:v>
                </c:pt>
                <c:pt idx="11961">
                  <c:v>2.1256892273971741E-2</c:v>
                </c:pt>
                <c:pt idx="11962">
                  <c:v>2.1056975606971375E-2</c:v>
                </c:pt>
                <c:pt idx="11963">
                  <c:v>2.1579942272972087E-2</c:v>
                </c:pt>
                <c:pt idx="11964">
                  <c:v>2.1103308939971012E-2</c:v>
                </c:pt>
                <c:pt idx="11965">
                  <c:v>2.1365758939972036E-2</c:v>
                </c:pt>
                <c:pt idx="11966">
                  <c:v>2.0968625606972748E-2</c:v>
                </c:pt>
                <c:pt idx="11967">
                  <c:v>2.0930425606972204E-2</c:v>
                </c:pt>
                <c:pt idx="11968">
                  <c:v>2.0467492273973133E-2</c:v>
                </c:pt>
                <c:pt idx="11969">
                  <c:v>2.0951142272972657E-2</c:v>
                </c:pt>
                <c:pt idx="11970">
                  <c:v>2.1033758939971815E-2</c:v>
                </c:pt>
                <c:pt idx="11971">
                  <c:v>2.08920256069711E-2</c:v>
                </c:pt>
                <c:pt idx="11972">
                  <c:v>2.0671908939972707E-2</c:v>
                </c:pt>
                <c:pt idx="11973">
                  <c:v>2.0550275606972403E-2</c:v>
                </c:pt>
                <c:pt idx="11974">
                  <c:v>2.1116608940971983E-2</c:v>
                </c:pt>
                <c:pt idx="11975">
                  <c:v>2.0786775606970377E-2</c:v>
                </c:pt>
                <c:pt idx="11976">
                  <c:v>2.0726058940973215E-2</c:v>
                </c:pt>
                <c:pt idx="11977">
                  <c:v>2.0529075606971571E-2</c:v>
                </c:pt>
                <c:pt idx="11978">
                  <c:v>2.0461075606972724E-2</c:v>
                </c:pt>
                <c:pt idx="11979">
                  <c:v>2.0548175606972731E-2</c:v>
                </c:pt>
                <c:pt idx="11980">
                  <c:v>2.0714142273970705E-2</c:v>
                </c:pt>
                <c:pt idx="11981">
                  <c:v>2.0966192273970986E-2</c:v>
                </c:pt>
                <c:pt idx="11982">
                  <c:v>2.0840458939972419E-2</c:v>
                </c:pt>
                <c:pt idx="11983">
                  <c:v>2.0460358939971425E-2</c:v>
                </c:pt>
                <c:pt idx="11984">
                  <c:v>2.1291608939970598E-2</c:v>
                </c:pt>
                <c:pt idx="11985">
                  <c:v>2.1005642273971926E-2</c:v>
                </c:pt>
                <c:pt idx="11986">
                  <c:v>2.1110225606971934E-2</c:v>
                </c:pt>
                <c:pt idx="11987">
                  <c:v>2.1245025606973368E-2</c:v>
                </c:pt>
                <c:pt idx="11988">
                  <c:v>2.1040492273972401E-2</c:v>
                </c:pt>
                <c:pt idx="11989">
                  <c:v>2.090212560697189E-2</c:v>
                </c:pt>
                <c:pt idx="11990">
                  <c:v>2.0900908939971853E-2</c:v>
                </c:pt>
                <c:pt idx="11991">
                  <c:v>2.1057408940972945E-2</c:v>
                </c:pt>
                <c:pt idx="11992">
                  <c:v>2.1048292273971182E-2</c:v>
                </c:pt>
                <c:pt idx="11993">
                  <c:v>2.1684692273972385E-2</c:v>
                </c:pt>
                <c:pt idx="11994">
                  <c:v>2.1800108939971065E-2</c:v>
                </c:pt>
                <c:pt idx="11995">
                  <c:v>2.1538425606971924E-2</c:v>
                </c:pt>
                <c:pt idx="11996">
                  <c:v>2.1097575606973319E-2</c:v>
                </c:pt>
                <c:pt idx="11997">
                  <c:v>2.1521975606973311E-2</c:v>
                </c:pt>
                <c:pt idx="11998">
                  <c:v>2.1477875606971321E-2</c:v>
                </c:pt>
                <c:pt idx="11999">
                  <c:v>2.1164342273971994E-2</c:v>
                </c:pt>
                <c:pt idx="12000">
                  <c:v>2.1134125606972344E-2</c:v>
                </c:pt>
                <c:pt idx="12001">
                  <c:v>2.181322560697161E-2</c:v>
                </c:pt>
                <c:pt idx="12002">
                  <c:v>2.1841375606971948E-2</c:v>
                </c:pt>
                <c:pt idx="12003">
                  <c:v>2.1913692273973308E-2</c:v>
                </c:pt>
                <c:pt idx="12004">
                  <c:v>2.1721175606972377E-2</c:v>
                </c:pt>
                <c:pt idx="12005">
                  <c:v>2.1503892273971627E-2</c:v>
                </c:pt>
                <c:pt idx="12006">
                  <c:v>2.1702242273973195E-2</c:v>
                </c:pt>
                <c:pt idx="12007">
                  <c:v>2.1679675606970573E-2</c:v>
                </c:pt>
                <c:pt idx="12008">
                  <c:v>2.1806192272972848E-2</c:v>
                </c:pt>
                <c:pt idx="12009">
                  <c:v>2.1801475606972855E-2</c:v>
                </c:pt>
                <c:pt idx="12010">
                  <c:v>2.1589192273971915E-2</c:v>
                </c:pt>
                <c:pt idx="12011">
                  <c:v>2.1561258940972362E-2</c:v>
                </c:pt>
                <c:pt idx="12012">
                  <c:v>2.1116975606970879E-2</c:v>
                </c:pt>
                <c:pt idx="12013">
                  <c:v>2.1893192272973462E-2</c:v>
                </c:pt>
                <c:pt idx="12014">
                  <c:v>2.1438925606972671E-2</c:v>
                </c:pt>
                <c:pt idx="12015">
                  <c:v>2.0978092272971406E-2</c:v>
                </c:pt>
                <c:pt idx="12016">
                  <c:v>2.0812208939970912E-2</c:v>
                </c:pt>
                <c:pt idx="12017">
                  <c:v>2.0840458939970642E-2</c:v>
                </c:pt>
                <c:pt idx="12018">
                  <c:v>2.1427242273972948E-2</c:v>
                </c:pt>
                <c:pt idx="12019">
                  <c:v>2.1641425606971222E-2</c:v>
                </c:pt>
                <c:pt idx="12020">
                  <c:v>2.0437075606971146E-2</c:v>
                </c:pt>
                <c:pt idx="12021">
                  <c:v>2.0830292272972596E-2</c:v>
                </c:pt>
                <c:pt idx="12022">
                  <c:v>2.1123858940971442E-2</c:v>
                </c:pt>
                <c:pt idx="12023">
                  <c:v>2.1265625606970741E-2</c:v>
                </c:pt>
                <c:pt idx="12024">
                  <c:v>2.0946508939971832E-2</c:v>
                </c:pt>
                <c:pt idx="12025">
                  <c:v>2.0783475606972669E-2</c:v>
                </c:pt>
                <c:pt idx="12026">
                  <c:v>2.1297058939972115E-2</c:v>
                </c:pt>
                <c:pt idx="12027">
                  <c:v>2.1270475606972351E-2</c:v>
                </c:pt>
                <c:pt idx="12028">
                  <c:v>2.1159892273971505E-2</c:v>
                </c:pt>
                <c:pt idx="12029">
                  <c:v>2.1229792272972926E-2</c:v>
                </c:pt>
                <c:pt idx="12030">
                  <c:v>2.1329742273972198E-2</c:v>
                </c:pt>
                <c:pt idx="12031">
                  <c:v>2.1516408939972177E-2</c:v>
                </c:pt>
                <c:pt idx="12032">
                  <c:v>2.157204227397045E-2</c:v>
                </c:pt>
                <c:pt idx="12033">
                  <c:v>2.1469942273971011E-2</c:v>
                </c:pt>
                <c:pt idx="12034">
                  <c:v>2.1348492272972731E-2</c:v>
                </c:pt>
                <c:pt idx="12035">
                  <c:v>2.1244858939971391E-2</c:v>
                </c:pt>
                <c:pt idx="12036">
                  <c:v>2.1548392273972962E-2</c:v>
                </c:pt>
                <c:pt idx="12037">
                  <c:v>2.1664108940971684E-2</c:v>
                </c:pt>
                <c:pt idx="12038">
                  <c:v>2.1231725606972486E-2</c:v>
                </c:pt>
                <c:pt idx="12039">
                  <c:v>2.1027525606971832E-2</c:v>
                </c:pt>
                <c:pt idx="12040">
                  <c:v>2.0695642273971228E-2</c:v>
                </c:pt>
                <c:pt idx="12041">
                  <c:v>2.0903058940972198E-2</c:v>
                </c:pt>
                <c:pt idx="12042">
                  <c:v>2.13592256069721E-2</c:v>
                </c:pt>
                <c:pt idx="12043">
                  <c:v>2.1122858939970325E-2</c:v>
                </c:pt>
                <c:pt idx="12044">
                  <c:v>2.1331058939973314E-2</c:v>
                </c:pt>
                <c:pt idx="12045">
                  <c:v>2.1746192273971655E-2</c:v>
                </c:pt>
                <c:pt idx="12046">
                  <c:v>2.1727325606971416E-2</c:v>
                </c:pt>
                <c:pt idx="12047">
                  <c:v>2.1398892273972049E-2</c:v>
                </c:pt>
                <c:pt idx="12048">
                  <c:v>2.1622858939972713E-2</c:v>
                </c:pt>
                <c:pt idx="12049">
                  <c:v>2.1669892273971737E-2</c:v>
                </c:pt>
                <c:pt idx="12050">
                  <c:v>2.1727525606971977E-2</c:v>
                </c:pt>
                <c:pt idx="12051">
                  <c:v>2.1913642272972635E-2</c:v>
                </c:pt>
                <c:pt idx="12052">
                  <c:v>2.1753542273972283E-2</c:v>
                </c:pt>
                <c:pt idx="12053">
                  <c:v>2.1440192273971516E-2</c:v>
                </c:pt>
                <c:pt idx="12054">
                  <c:v>2.1709375606973037E-2</c:v>
                </c:pt>
                <c:pt idx="12055">
                  <c:v>2.1124592273972877E-2</c:v>
                </c:pt>
                <c:pt idx="12056">
                  <c:v>2.0962592273973325E-2</c:v>
                </c:pt>
                <c:pt idx="12057">
                  <c:v>2.1709442272971981E-2</c:v>
                </c:pt>
                <c:pt idx="12058">
                  <c:v>2.1663692273972114E-2</c:v>
                </c:pt>
                <c:pt idx="12059">
                  <c:v>2.148255893997273E-2</c:v>
                </c:pt>
                <c:pt idx="12060">
                  <c:v>2.1356875606971283E-2</c:v>
                </c:pt>
                <c:pt idx="12061">
                  <c:v>2.1095208939970501E-2</c:v>
                </c:pt>
                <c:pt idx="12062">
                  <c:v>2.1069392273970845E-2</c:v>
                </c:pt>
                <c:pt idx="12063">
                  <c:v>2.1220108939971706E-2</c:v>
                </c:pt>
                <c:pt idx="12064">
                  <c:v>2.1565442273971482E-2</c:v>
                </c:pt>
                <c:pt idx="12065">
                  <c:v>2.129200893997172E-2</c:v>
                </c:pt>
                <c:pt idx="12066">
                  <c:v>2.1234492272972784E-2</c:v>
                </c:pt>
                <c:pt idx="12067">
                  <c:v>2.1237775606972133E-2</c:v>
                </c:pt>
                <c:pt idx="12068">
                  <c:v>2.1147308940971922E-2</c:v>
                </c:pt>
                <c:pt idx="12069">
                  <c:v>2.103812560697136E-2</c:v>
                </c:pt>
                <c:pt idx="12070">
                  <c:v>2.1234342273972896E-2</c:v>
                </c:pt>
                <c:pt idx="12071">
                  <c:v>2.1214992273972368E-2</c:v>
                </c:pt>
                <c:pt idx="12072">
                  <c:v>2.0725958939971957E-2</c:v>
                </c:pt>
                <c:pt idx="12073">
                  <c:v>2.1110675606971864E-2</c:v>
                </c:pt>
                <c:pt idx="12074">
                  <c:v>2.0912358939972432E-2</c:v>
                </c:pt>
                <c:pt idx="12075">
                  <c:v>2.1253308939972439E-2</c:v>
                </c:pt>
                <c:pt idx="12076">
                  <c:v>2.1593808940970828E-2</c:v>
                </c:pt>
                <c:pt idx="12077">
                  <c:v>2.1150475606971565E-2</c:v>
                </c:pt>
                <c:pt idx="12078">
                  <c:v>2.094065893997097E-2</c:v>
                </c:pt>
                <c:pt idx="12079">
                  <c:v>2.1183308939971536E-2</c:v>
                </c:pt>
                <c:pt idx="12080">
                  <c:v>2.1073008940972283E-2</c:v>
                </c:pt>
                <c:pt idx="12081">
                  <c:v>2.1346258939973307E-2</c:v>
                </c:pt>
                <c:pt idx="12082">
                  <c:v>2.0695325606972827E-2</c:v>
                </c:pt>
                <c:pt idx="12083">
                  <c:v>2.1339708940971459E-2</c:v>
                </c:pt>
                <c:pt idx="12084">
                  <c:v>2.1623092273971946E-2</c:v>
                </c:pt>
                <c:pt idx="12085">
                  <c:v>2.0963825606971721E-2</c:v>
                </c:pt>
                <c:pt idx="12086">
                  <c:v>2.1404242273970621E-2</c:v>
                </c:pt>
                <c:pt idx="12087">
                  <c:v>2.1442075606972179E-2</c:v>
                </c:pt>
                <c:pt idx="12088">
                  <c:v>2.1915442273970666E-2</c:v>
                </c:pt>
                <c:pt idx="12089">
                  <c:v>2.1857542272970744E-2</c:v>
                </c:pt>
                <c:pt idx="12090">
                  <c:v>2.1757958940972412E-2</c:v>
                </c:pt>
                <c:pt idx="12091">
                  <c:v>2.136467560697184E-2</c:v>
                </c:pt>
                <c:pt idx="12092">
                  <c:v>2.1231292273972781E-2</c:v>
                </c:pt>
                <c:pt idx="12093">
                  <c:v>2.1391925606972319E-2</c:v>
                </c:pt>
                <c:pt idx="12094">
                  <c:v>2.0835158939972655E-2</c:v>
                </c:pt>
                <c:pt idx="12095">
                  <c:v>2.1468875606970951E-2</c:v>
                </c:pt>
                <c:pt idx="12096">
                  <c:v>2.1045342273972235E-2</c:v>
                </c:pt>
                <c:pt idx="12097">
                  <c:v>2.1540892272972269E-2</c:v>
                </c:pt>
                <c:pt idx="12098">
                  <c:v>2.0952325606972334E-2</c:v>
                </c:pt>
                <c:pt idx="12099">
                  <c:v>2.0934408939970763E-2</c:v>
                </c:pt>
                <c:pt idx="12100">
                  <c:v>2.1134292273972545E-2</c:v>
                </c:pt>
                <c:pt idx="12101">
                  <c:v>2.0658708940973082E-2</c:v>
                </c:pt>
                <c:pt idx="12102">
                  <c:v>2.0826825606971223E-2</c:v>
                </c:pt>
                <c:pt idx="12103">
                  <c:v>2.0731175606972553E-2</c:v>
                </c:pt>
                <c:pt idx="12104">
                  <c:v>2.0514308939971283E-2</c:v>
                </c:pt>
                <c:pt idx="12105">
                  <c:v>2.1031542272972527E-2</c:v>
                </c:pt>
                <c:pt idx="12106">
                  <c:v>2.0689092272970978E-2</c:v>
                </c:pt>
                <c:pt idx="12107">
                  <c:v>2.074312560697187E-2</c:v>
                </c:pt>
                <c:pt idx="12108">
                  <c:v>2.1180525606971014E-2</c:v>
                </c:pt>
                <c:pt idx="12109">
                  <c:v>2.1039775606971102E-2</c:v>
                </c:pt>
                <c:pt idx="12110">
                  <c:v>2.0879392272970844E-2</c:v>
                </c:pt>
                <c:pt idx="12111">
                  <c:v>2.1189742273970393E-2</c:v>
                </c:pt>
                <c:pt idx="12112">
                  <c:v>2.1156542272971347E-2</c:v>
                </c:pt>
                <c:pt idx="12113">
                  <c:v>2.0913658940971726E-2</c:v>
                </c:pt>
                <c:pt idx="12114">
                  <c:v>2.0965525606972048E-2</c:v>
                </c:pt>
                <c:pt idx="12115">
                  <c:v>2.1122875606972326E-2</c:v>
                </c:pt>
                <c:pt idx="12116">
                  <c:v>2.1265575606971933E-2</c:v>
                </c:pt>
                <c:pt idx="12117">
                  <c:v>2.0827142273971401E-2</c:v>
                </c:pt>
                <c:pt idx="12118">
                  <c:v>2.0646325606970418E-2</c:v>
                </c:pt>
                <c:pt idx="12119">
                  <c:v>2.0462242273972177E-2</c:v>
                </c:pt>
                <c:pt idx="12120">
                  <c:v>2.0587158939971741E-2</c:v>
                </c:pt>
                <c:pt idx="12121">
                  <c:v>2.0743742273972E-2</c:v>
                </c:pt>
                <c:pt idx="12122">
                  <c:v>2.0730208939971885E-2</c:v>
                </c:pt>
                <c:pt idx="12123">
                  <c:v>2.0912275606971488E-2</c:v>
                </c:pt>
                <c:pt idx="12124">
                  <c:v>2.117150893997042E-2</c:v>
                </c:pt>
                <c:pt idx="12125">
                  <c:v>2.1186658940971693E-2</c:v>
                </c:pt>
                <c:pt idx="12126">
                  <c:v>2.1243208940971738E-2</c:v>
                </c:pt>
                <c:pt idx="12127">
                  <c:v>2.0996208939971762E-2</c:v>
                </c:pt>
                <c:pt idx="12128">
                  <c:v>2.1001242273972022E-2</c:v>
                </c:pt>
                <c:pt idx="12129">
                  <c:v>2.1062042272970129E-2</c:v>
                </c:pt>
                <c:pt idx="12130">
                  <c:v>2.0664158940972822E-2</c:v>
                </c:pt>
                <c:pt idx="12131">
                  <c:v>2.0856025606973173E-2</c:v>
                </c:pt>
                <c:pt idx="12132">
                  <c:v>2.0865008939973319E-2</c:v>
                </c:pt>
                <c:pt idx="12133">
                  <c:v>2.1227842273971544E-2</c:v>
                </c:pt>
                <c:pt idx="12134">
                  <c:v>2.111659227297167E-2</c:v>
                </c:pt>
                <c:pt idx="12135">
                  <c:v>2.0810592273971619E-2</c:v>
                </c:pt>
                <c:pt idx="12136">
                  <c:v>2.0932958939971581E-2</c:v>
                </c:pt>
                <c:pt idx="12137">
                  <c:v>2.0887292273970882E-2</c:v>
                </c:pt>
                <c:pt idx="12138">
                  <c:v>2.1004725606971843E-2</c:v>
                </c:pt>
                <c:pt idx="12139">
                  <c:v>2.1097675606972711E-2</c:v>
                </c:pt>
                <c:pt idx="12140">
                  <c:v>2.1436808939974551E-2</c:v>
                </c:pt>
                <c:pt idx="12141">
                  <c:v>2.0994008939970922E-2</c:v>
                </c:pt>
                <c:pt idx="12142">
                  <c:v>2.1511992273972137E-2</c:v>
                </c:pt>
                <c:pt idx="12143">
                  <c:v>2.0934975606972085E-2</c:v>
                </c:pt>
                <c:pt idx="12144">
                  <c:v>2.0939208939971789E-2</c:v>
                </c:pt>
                <c:pt idx="12145">
                  <c:v>2.1795358939972399E-2</c:v>
                </c:pt>
                <c:pt idx="12146">
                  <c:v>2.1400125606970445E-2</c:v>
                </c:pt>
                <c:pt idx="12147">
                  <c:v>2.1332325606972159E-2</c:v>
                </c:pt>
                <c:pt idx="12148">
                  <c:v>2.1099275606971869E-2</c:v>
                </c:pt>
                <c:pt idx="12149">
                  <c:v>2.0896225606970444E-2</c:v>
                </c:pt>
                <c:pt idx="12150">
                  <c:v>2.0784825606970682E-2</c:v>
                </c:pt>
                <c:pt idx="12151">
                  <c:v>2.1514358939971313E-2</c:v>
                </c:pt>
                <c:pt idx="12152">
                  <c:v>2.1358075606971096E-2</c:v>
                </c:pt>
                <c:pt idx="12153">
                  <c:v>2.0898042272972074E-2</c:v>
                </c:pt>
                <c:pt idx="12154">
                  <c:v>2.1134275606972321E-2</c:v>
                </c:pt>
                <c:pt idx="12155">
                  <c:v>2.143762560697169E-2</c:v>
                </c:pt>
                <c:pt idx="12156">
                  <c:v>2.0850558940971521E-2</c:v>
                </c:pt>
                <c:pt idx="12157">
                  <c:v>2.1169625606971533E-2</c:v>
                </c:pt>
                <c:pt idx="12158">
                  <c:v>2.1068525606971346E-2</c:v>
                </c:pt>
                <c:pt idx="12159">
                  <c:v>2.1317025606970998E-2</c:v>
                </c:pt>
                <c:pt idx="12160">
                  <c:v>2.1319642272971319E-2</c:v>
                </c:pt>
                <c:pt idx="12161">
                  <c:v>2.1217692273971946E-2</c:v>
                </c:pt>
                <c:pt idx="12162">
                  <c:v>2.0725075606970546E-2</c:v>
                </c:pt>
                <c:pt idx="12163">
                  <c:v>2.0953108939972577E-2</c:v>
                </c:pt>
                <c:pt idx="12164">
                  <c:v>2.1160808940971589E-2</c:v>
                </c:pt>
                <c:pt idx="12165">
                  <c:v>2.0940575606971802E-2</c:v>
                </c:pt>
                <c:pt idx="12166">
                  <c:v>2.070790893997241E-2</c:v>
                </c:pt>
                <c:pt idx="12167">
                  <c:v>2.1030408939971747E-2</c:v>
                </c:pt>
                <c:pt idx="12168">
                  <c:v>2.1197692273970926E-2</c:v>
                </c:pt>
                <c:pt idx="12169">
                  <c:v>2.1222558939971915E-2</c:v>
                </c:pt>
                <c:pt idx="12170">
                  <c:v>2.1386108940971905E-2</c:v>
                </c:pt>
                <c:pt idx="12171">
                  <c:v>2.1469042272971063E-2</c:v>
                </c:pt>
                <c:pt idx="12172">
                  <c:v>2.1461492272971651E-2</c:v>
                </c:pt>
                <c:pt idx="12173">
                  <c:v>2.1312525606971701E-2</c:v>
                </c:pt>
                <c:pt idx="12174">
                  <c:v>2.0840558939971811E-2</c:v>
                </c:pt>
                <c:pt idx="12175">
                  <c:v>2.1021175606972232E-2</c:v>
                </c:pt>
                <c:pt idx="12176">
                  <c:v>2.1159975606970673E-2</c:v>
                </c:pt>
                <c:pt idx="12177">
                  <c:v>2.1678425606971953E-2</c:v>
                </c:pt>
                <c:pt idx="12178">
                  <c:v>2.1270208939972758E-2</c:v>
                </c:pt>
                <c:pt idx="12179">
                  <c:v>2.135594227397284E-2</c:v>
                </c:pt>
                <c:pt idx="12180">
                  <c:v>2.087077560697146E-2</c:v>
                </c:pt>
                <c:pt idx="12181">
                  <c:v>2.0973142273972269E-2</c:v>
                </c:pt>
                <c:pt idx="12182">
                  <c:v>2.1365358939972691E-2</c:v>
                </c:pt>
                <c:pt idx="12183">
                  <c:v>2.162535893997173E-2</c:v>
                </c:pt>
                <c:pt idx="12184">
                  <c:v>2.1457075606971611E-2</c:v>
                </c:pt>
                <c:pt idx="12185">
                  <c:v>2.1839825606971598E-2</c:v>
                </c:pt>
                <c:pt idx="12186">
                  <c:v>2.1744408940970385E-2</c:v>
                </c:pt>
                <c:pt idx="12187">
                  <c:v>2.1882025606970924E-2</c:v>
                </c:pt>
                <c:pt idx="12188">
                  <c:v>2.160187560697089E-2</c:v>
                </c:pt>
                <c:pt idx="12189">
                  <c:v>2.135642560697313E-2</c:v>
                </c:pt>
                <c:pt idx="12190">
                  <c:v>2.1375925606971859E-2</c:v>
                </c:pt>
                <c:pt idx="12191">
                  <c:v>2.0993292272971399E-2</c:v>
                </c:pt>
                <c:pt idx="12192">
                  <c:v>2.1202708939970873E-2</c:v>
                </c:pt>
                <c:pt idx="12193">
                  <c:v>2.0489058939971085E-2</c:v>
                </c:pt>
                <c:pt idx="12194">
                  <c:v>2.1048358939971902E-2</c:v>
                </c:pt>
                <c:pt idx="12195">
                  <c:v>2.1185308939971816E-2</c:v>
                </c:pt>
                <c:pt idx="12196">
                  <c:v>2.1244125606971732E-2</c:v>
                </c:pt>
                <c:pt idx="12197">
                  <c:v>2.0701225606972497E-2</c:v>
                </c:pt>
                <c:pt idx="12198">
                  <c:v>2.1301858939971365E-2</c:v>
                </c:pt>
                <c:pt idx="12199">
                  <c:v>2.059789227297102E-2</c:v>
                </c:pt>
                <c:pt idx="12200">
                  <c:v>2.0421858939972705E-2</c:v>
                </c:pt>
                <c:pt idx="12201">
                  <c:v>2.1053625606973082E-2</c:v>
                </c:pt>
                <c:pt idx="12202">
                  <c:v>2.1168092273971408E-2</c:v>
                </c:pt>
                <c:pt idx="12203">
                  <c:v>2.1229258939972052E-2</c:v>
                </c:pt>
                <c:pt idx="12204">
                  <c:v>2.0995708939971248E-2</c:v>
                </c:pt>
                <c:pt idx="12205">
                  <c:v>2.1071325606972093E-2</c:v>
                </c:pt>
                <c:pt idx="12206">
                  <c:v>2.1163192273972765E-2</c:v>
                </c:pt>
                <c:pt idx="12207">
                  <c:v>2.1691942272971755E-2</c:v>
                </c:pt>
                <c:pt idx="12208">
                  <c:v>2.1172625606971064E-2</c:v>
                </c:pt>
                <c:pt idx="12209">
                  <c:v>2.1426258940972144E-2</c:v>
                </c:pt>
                <c:pt idx="12210">
                  <c:v>2.1016425606971791E-2</c:v>
                </c:pt>
                <c:pt idx="12211">
                  <c:v>2.0503208939973018E-2</c:v>
                </c:pt>
                <c:pt idx="12212">
                  <c:v>2.0747192273971461E-2</c:v>
                </c:pt>
                <c:pt idx="12213">
                  <c:v>2.0872042272971993E-2</c:v>
                </c:pt>
                <c:pt idx="12214">
                  <c:v>2.1212108939972364E-2</c:v>
                </c:pt>
                <c:pt idx="12215">
                  <c:v>2.1550642272972521E-2</c:v>
                </c:pt>
                <c:pt idx="12216">
                  <c:v>2.1384958939972588E-2</c:v>
                </c:pt>
                <c:pt idx="12217">
                  <c:v>2.1705342273972118E-2</c:v>
                </c:pt>
                <c:pt idx="12218">
                  <c:v>2.1389075606972764E-2</c:v>
                </c:pt>
                <c:pt idx="12219">
                  <c:v>2.1075008939972474E-2</c:v>
                </c:pt>
                <c:pt idx="12220">
                  <c:v>2.1195442273971278E-2</c:v>
                </c:pt>
                <c:pt idx="12221">
                  <c:v>2.1313292272971719E-2</c:v>
                </c:pt>
                <c:pt idx="12222">
                  <c:v>2.0678025606971386E-2</c:v>
                </c:pt>
                <c:pt idx="12223">
                  <c:v>2.1929892273972552E-2</c:v>
                </c:pt>
                <c:pt idx="12224">
                  <c:v>2.1361325606971772E-2</c:v>
                </c:pt>
                <c:pt idx="12225">
                  <c:v>2.1211492272972234E-2</c:v>
                </c:pt>
                <c:pt idx="12226">
                  <c:v>2.1431858940971861E-2</c:v>
                </c:pt>
                <c:pt idx="12227">
                  <c:v>2.1456775606971658E-2</c:v>
                </c:pt>
                <c:pt idx="12228">
                  <c:v>2.1035558939971534E-2</c:v>
                </c:pt>
                <c:pt idx="12229">
                  <c:v>2.1571058939971334E-2</c:v>
                </c:pt>
                <c:pt idx="12230">
                  <c:v>2.1668342273971387E-2</c:v>
                </c:pt>
                <c:pt idx="12231">
                  <c:v>2.1474925606972374E-2</c:v>
                </c:pt>
                <c:pt idx="12232">
                  <c:v>2.0872158939973386E-2</c:v>
                </c:pt>
                <c:pt idx="12233">
                  <c:v>2.0995508939972464E-2</c:v>
                </c:pt>
                <c:pt idx="12234">
                  <c:v>2.1034508940971787E-2</c:v>
                </c:pt>
                <c:pt idx="12235">
                  <c:v>2.116445894097161E-2</c:v>
                </c:pt>
                <c:pt idx="12236">
                  <c:v>2.1488758939972354E-2</c:v>
                </c:pt>
                <c:pt idx="12237">
                  <c:v>2.1335558939972611E-2</c:v>
                </c:pt>
                <c:pt idx="12238">
                  <c:v>2.1205842273972021E-2</c:v>
                </c:pt>
                <c:pt idx="12239">
                  <c:v>2.0804058939971594E-2</c:v>
                </c:pt>
                <c:pt idx="12240">
                  <c:v>2.1209925606971748E-2</c:v>
                </c:pt>
                <c:pt idx="12241">
                  <c:v>2.1479142272971853E-2</c:v>
                </c:pt>
                <c:pt idx="12242">
                  <c:v>2.1397225606972083E-2</c:v>
                </c:pt>
                <c:pt idx="12243">
                  <c:v>2.1284675606971316E-2</c:v>
                </c:pt>
                <c:pt idx="12244">
                  <c:v>2.129897560697145E-2</c:v>
                </c:pt>
                <c:pt idx="12245">
                  <c:v>2.0897792273972794E-2</c:v>
                </c:pt>
                <c:pt idx="12246">
                  <c:v>2.1295942273971559E-2</c:v>
                </c:pt>
                <c:pt idx="12247">
                  <c:v>2.0686075606973088E-2</c:v>
                </c:pt>
                <c:pt idx="12248">
                  <c:v>2.0675375606972392E-2</c:v>
                </c:pt>
                <c:pt idx="12249">
                  <c:v>2.1298358940973185E-2</c:v>
                </c:pt>
                <c:pt idx="12250">
                  <c:v>2.1476742273972317E-2</c:v>
                </c:pt>
                <c:pt idx="12251">
                  <c:v>2.1279675606971506E-2</c:v>
                </c:pt>
                <c:pt idx="12252">
                  <c:v>2.1283058939971934E-2</c:v>
                </c:pt>
                <c:pt idx="12253">
                  <c:v>2.042067560697134E-2</c:v>
                </c:pt>
                <c:pt idx="12254">
                  <c:v>2.1023808939972778E-2</c:v>
                </c:pt>
                <c:pt idx="12255">
                  <c:v>2.1228008939971656E-2</c:v>
                </c:pt>
                <c:pt idx="12256">
                  <c:v>2.1067725606970879E-2</c:v>
                </c:pt>
                <c:pt idx="12257">
                  <c:v>2.0797642273971274E-2</c:v>
                </c:pt>
                <c:pt idx="12258">
                  <c:v>2.0761158939971193E-2</c:v>
                </c:pt>
                <c:pt idx="12259">
                  <c:v>2.1121892273971522E-2</c:v>
                </c:pt>
                <c:pt idx="12260">
                  <c:v>2.143544227397285E-2</c:v>
                </c:pt>
                <c:pt idx="12261">
                  <c:v>2.109244227397198E-2</c:v>
                </c:pt>
                <c:pt idx="12262">
                  <c:v>2.100442560697189E-2</c:v>
                </c:pt>
                <c:pt idx="12263">
                  <c:v>2.1435208939971841E-2</c:v>
                </c:pt>
                <c:pt idx="12264">
                  <c:v>2.1088908939973262E-2</c:v>
                </c:pt>
                <c:pt idx="12265">
                  <c:v>2.0895508939970921E-2</c:v>
                </c:pt>
                <c:pt idx="12266">
                  <c:v>2.1442375606972132E-2</c:v>
                </c:pt>
                <c:pt idx="12267">
                  <c:v>2.1264658940971938E-2</c:v>
                </c:pt>
                <c:pt idx="12268">
                  <c:v>2.1299042273972259E-2</c:v>
                </c:pt>
                <c:pt idx="12269">
                  <c:v>2.1507325606970863E-2</c:v>
                </c:pt>
                <c:pt idx="12270">
                  <c:v>2.1586975606972626E-2</c:v>
                </c:pt>
                <c:pt idx="12271">
                  <c:v>2.0993075606970703E-2</c:v>
                </c:pt>
                <c:pt idx="12272">
                  <c:v>2.096672560697186E-2</c:v>
                </c:pt>
                <c:pt idx="12273">
                  <c:v>2.1112142273973046E-2</c:v>
                </c:pt>
                <c:pt idx="12274">
                  <c:v>2.1013342273973092E-2</c:v>
                </c:pt>
                <c:pt idx="12275">
                  <c:v>2.0724775606972369E-2</c:v>
                </c:pt>
                <c:pt idx="12276">
                  <c:v>2.1303208939971154E-2</c:v>
                </c:pt>
                <c:pt idx="12277">
                  <c:v>2.1342708939970902E-2</c:v>
                </c:pt>
                <c:pt idx="12278">
                  <c:v>2.0653992272971135E-2</c:v>
                </c:pt>
                <c:pt idx="12279">
                  <c:v>2.0943142272971539E-2</c:v>
                </c:pt>
                <c:pt idx="12280">
                  <c:v>2.0617075606971437E-2</c:v>
                </c:pt>
                <c:pt idx="12281">
                  <c:v>2.0848975606970722E-2</c:v>
                </c:pt>
                <c:pt idx="12282">
                  <c:v>2.1405358939971177E-2</c:v>
                </c:pt>
                <c:pt idx="12283">
                  <c:v>2.0819092273971475E-2</c:v>
                </c:pt>
                <c:pt idx="12284">
                  <c:v>2.1132342273971073E-2</c:v>
                </c:pt>
                <c:pt idx="12285">
                  <c:v>2.092440894097123E-2</c:v>
                </c:pt>
                <c:pt idx="12286">
                  <c:v>2.1472625606972141E-2</c:v>
                </c:pt>
                <c:pt idx="12287">
                  <c:v>2.1392892273972987E-2</c:v>
                </c:pt>
                <c:pt idx="12288">
                  <c:v>2.1234008939972494E-2</c:v>
                </c:pt>
                <c:pt idx="12289">
                  <c:v>2.1005025606971796E-2</c:v>
                </c:pt>
                <c:pt idx="12290">
                  <c:v>2.0750875606971843E-2</c:v>
                </c:pt>
                <c:pt idx="12291">
                  <c:v>2.0886792273972145E-2</c:v>
                </c:pt>
                <c:pt idx="12292">
                  <c:v>2.1390692273972146E-2</c:v>
                </c:pt>
                <c:pt idx="12293">
                  <c:v>2.1018225606971509E-2</c:v>
                </c:pt>
                <c:pt idx="12294">
                  <c:v>2.1330708939971001E-2</c:v>
                </c:pt>
                <c:pt idx="12295">
                  <c:v>2.1270792273972529E-2</c:v>
                </c:pt>
                <c:pt idx="12296">
                  <c:v>2.1829692273970448E-2</c:v>
                </c:pt>
                <c:pt idx="12297">
                  <c:v>2.1695792273972427E-2</c:v>
                </c:pt>
                <c:pt idx="12298">
                  <c:v>2.139824227297147E-2</c:v>
                </c:pt>
                <c:pt idx="12299">
                  <c:v>2.0889642273971699E-2</c:v>
                </c:pt>
                <c:pt idx="12300">
                  <c:v>2.1613975606971959E-2</c:v>
                </c:pt>
                <c:pt idx="12301">
                  <c:v>2.1461825606972053E-2</c:v>
                </c:pt>
                <c:pt idx="12302">
                  <c:v>2.134522560697192E-2</c:v>
                </c:pt>
                <c:pt idx="12303">
                  <c:v>2.1205192272973218E-2</c:v>
                </c:pt>
                <c:pt idx="12304">
                  <c:v>2.1583675606973142E-2</c:v>
                </c:pt>
                <c:pt idx="12305">
                  <c:v>2.1379225606971343E-2</c:v>
                </c:pt>
                <c:pt idx="12306">
                  <c:v>2.1663392273972161E-2</c:v>
                </c:pt>
                <c:pt idx="12307">
                  <c:v>2.1149308939972113E-2</c:v>
                </c:pt>
                <c:pt idx="12308">
                  <c:v>2.1265608939970516E-2</c:v>
                </c:pt>
                <c:pt idx="12309">
                  <c:v>2.0951375606971891E-2</c:v>
                </c:pt>
                <c:pt idx="12310">
                  <c:v>2.1553825606972478E-2</c:v>
                </c:pt>
                <c:pt idx="12311">
                  <c:v>2.1402708939972183E-2</c:v>
                </c:pt>
                <c:pt idx="12312">
                  <c:v>2.1298958940971315E-2</c:v>
                </c:pt>
                <c:pt idx="12313">
                  <c:v>2.1581092272971315E-2</c:v>
                </c:pt>
                <c:pt idx="12314">
                  <c:v>2.1341342272972665E-2</c:v>
                </c:pt>
                <c:pt idx="12315">
                  <c:v>2.1372042272970827E-2</c:v>
                </c:pt>
                <c:pt idx="12316">
                  <c:v>2.1662592273971694E-2</c:v>
                </c:pt>
                <c:pt idx="12317">
                  <c:v>2.095492560697252E-2</c:v>
                </c:pt>
                <c:pt idx="12318">
                  <c:v>2.1172308940970976E-2</c:v>
                </c:pt>
                <c:pt idx="12319">
                  <c:v>2.080920894097147E-2</c:v>
                </c:pt>
                <c:pt idx="12320">
                  <c:v>2.1078775606972112E-2</c:v>
                </c:pt>
                <c:pt idx="12321">
                  <c:v>2.1022392273972269E-2</c:v>
                </c:pt>
                <c:pt idx="12322">
                  <c:v>2.1064792273972156E-2</c:v>
                </c:pt>
                <c:pt idx="12323">
                  <c:v>2.1135775606972086E-2</c:v>
                </c:pt>
                <c:pt idx="12324">
                  <c:v>2.0907925606972168E-2</c:v>
                </c:pt>
                <c:pt idx="12325">
                  <c:v>2.1253075606971518E-2</c:v>
                </c:pt>
                <c:pt idx="12326">
                  <c:v>2.124860894097267E-2</c:v>
                </c:pt>
                <c:pt idx="12327">
                  <c:v>2.1233908939973102E-2</c:v>
                </c:pt>
                <c:pt idx="12328">
                  <c:v>2.1611775606971119E-2</c:v>
                </c:pt>
                <c:pt idx="12329">
                  <c:v>2.202112560697287E-2</c:v>
                </c:pt>
                <c:pt idx="12330">
                  <c:v>2.2215642272972215E-2</c:v>
                </c:pt>
                <c:pt idx="12331">
                  <c:v>2.2124775606972659E-2</c:v>
                </c:pt>
                <c:pt idx="12332">
                  <c:v>2.1539242273972616E-2</c:v>
                </c:pt>
                <c:pt idx="12333">
                  <c:v>2.1844142273972335E-2</c:v>
                </c:pt>
                <c:pt idx="12334">
                  <c:v>2.1712125606971423E-2</c:v>
                </c:pt>
                <c:pt idx="12335">
                  <c:v>2.1431625606972628E-2</c:v>
                </c:pt>
                <c:pt idx="12336">
                  <c:v>2.1522642273972249E-2</c:v>
                </c:pt>
                <c:pt idx="12337">
                  <c:v>2.1369758939970819E-2</c:v>
                </c:pt>
                <c:pt idx="12338">
                  <c:v>2.1632525606972021E-2</c:v>
                </c:pt>
                <c:pt idx="12339">
                  <c:v>2.1608325606971658E-2</c:v>
                </c:pt>
                <c:pt idx="12340">
                  <c:v>2.2034292272972135E-2</c:v>
                </c:pt>
                <c:pt idx="12341">
                  <c:v>2.1147558939971202E-2</c:v>
                </c:pt>
                <c:pt idx="12342">
                  <c:v>2.0634292272971845E-2</c:v>
                </c:pt>
                <c:pt idx="12343">
                  <c:v>2.1105625606973245E-2</c:v>
                </c:pt>
                <c:pt idx="12344">
                  <c:v>2.1244825606971031E-2</c:v>
                </c:pt>
                <c:pt idx="12345">
                  <c:v>2.1051658940971475E-2</c:v>
                </c:pt>
                <c:pt idx="12346">
                  <c:v>2.1182858939971606E-2</c:v>
                </c:pt>
                <c:pt idx="12347">
                  <c:v>2.082235893997051E-2</c:v>
                </c:pt>
                <c:pt idx="12348">
                  <c:v>2.1131025606971644E-2</c:v>
                </c:pt>
                <c:pt idx="12349">
                  <c:v>2.1503108939971295E-2</c:v>
                </c:pt>
                <c:pt idx="12350">
                  <c:v>2.121509227397176E-2</c:v>
                </c:pt>
                <c:pt idx="12351">
                  <c:v>2.1437958940972092E-2</c:v>
                </c:pt>
                <c:pt idx="12352">
                  <c:v>2.1320258940971538E-2</c:v>
                </c:pt>
                <c:pt idx="12353">
                  <c:v>2.0785908940970967E-2</c:v>
                </c:pt>
                <c:pt idx="12354">
                  <c:v>2.1417092272973261E-2</c:v>
                </c:pt>
                <c:pt idx="12355">
                  <c:v>2.117150893997042E-2</c:v>
                </c:pt>
                <c:pt idx="12356">
                  <c:v>2.1255258939972134E-2</c:v>
                </c:pt>
                <c:pt idx="12357">
                  <c:v>2.1618125606970719E-2</c:v>
                </c:pt>
                <c:pt idx="12358">
                  <c:v>2.1471642272971249E-2</c:v>
                </c:pt>
                <c:pt idx="12359">
                  <c:v>2.1472792273972342E-2</c:v>
                </c:pt>
                <c:pt idx="12360">
                  <c:v>2.1562942272972375E-2</c:v>
                </c:pt>
                <c:pt idx="12361">
                  <c:v>2.1408325606972124E-2</c:v>
                </c:pt>
                <c:pt idx="12362">
                  <c:v>2.1101325606970957E-2</c:v>
                </c:pt>
                <c:pt idx="12363">
                  <c:v>2.121512560697212E-2</c:v>
                </c:pt>
                <c:pt idx="12364">
                  <c:v>2.1264975606972027E-2</c:v>
                </c:pt>
                <c:pt idx="12365">
                  <c:v>2.133335894097186E-2</c:v>
                </c:pt>
                <c:pt idx="12366">
                  <c:v>2.0989008939971111E-2</c:v>
                </c:pt>
                <c:pt idx="12367">
                  <c:v>2.1237058940972699E-2</c:v>
                </c:pt>
                <c:pt idx="12368">
                  <c:v>2.0942008940970848E-2</c:v>
                </c:pt>
                <c:pt idx="12369">
                  <c:v>2.1215658939972994E-2</c:v>
                </c:pt>
                <c:pt idx="12370">
                  <c:v>2.1187825606972834E-2</c:v>
                </c:pt>
                <c:pt idx="12371">
                  <c:v>2.1157425606972848E-2</c:v>
                </c:pt>
                <c:pt idx="12372">
                  <c:v>2.1160475606971187E-2</c:v>
                </c:pt>
                <c:pt idx="12373">
                  <c:v>2.1261008939971827E-2</c:v>
                </c:pt>
                <c:pt idx="12374">
                  <c:v>2.0957292273971785E-2</c:v>
                </c:pt>
                <c:pt idx="12375">
                  <c:v>2.1320625606972211E-2</c:v>
                </c:pt>
                <c:pt idx="12376">
                  <c:v>2.1312742273972486E-2</c:v>
                </c:pt>
                <c:pt idx="12377">
                  <c:v>2.1067492273971734E-2</c:v>
                </c:pt>
                <c:pt idx="12378">
                  <c:v>2.1564608939970566E-2</c:v>
                </c:pt>
                <c:pt idx="12379">
                  <c:v>2.1215325606970904E-2</c:v>
                </c:pt>
                <c:pt idx="12380">
                  <c:v>2.1325425606971461E-2</c:v>
                </c:pt>
                <c:pt idx="12381">
                  <c:v>2.1476108939971962E-2</c:v>
                </c:pt>
                <c:pt idx="12382">
                  <c:v>2.1148492272971421E-2</c:v>
                </c:pt>
                <c:pt idx="12383">
                  <c:v>2.0977508940971813E-2</c:v>
                </c:pt>
                <c:pt idx="12384">
                  <c:v>2.1514675606971491E-2</c:v>
                </c:pt>
                <c:pt idx="12385">
                  <c:v>2.1912625606971471E-2</c:v>
                </c:pt>
                <c:pt idx="12386">
                  <c:v>2.1356775606971891E-2</c:v>
                </c:pt>
                <c:pt idx="12387">
                  <c:v>2.130200894097143E-2</c:v>
                </c:pt>
                <c:pt idx="12388">
                  <c:v>2.1742525606971409E-2</c:v>
                </c:pt>
                <c:pt idx="12389">
                  <c:v>2.177274227297097E-2</c:v>
                </c:pt>
                <c:pt idx="12390">
                  <c:v>2.1404675606970326E-2</c:v>
                </c:pt>
                <c:pt idx="12391">
                  <c:v>2.1250875606972454E-2</c:v>
                </c:pt>
                <c:pt idx="12392">
                  <c:v>2.1017075606972281E-2</c:v>
                </c:pt>
                <c:pt idx="12393">
                  <c:v>2.1022092272972227E-2</c:v>
                </c:pt>
                <c:pt idx="12394">
                  <c:v>2.1085875606971595E-2</c:v>
                </c:pt>
                <c:pt idx="12395">
                  <c:v>2.1391975606971127E-2</c:v>
                </c:pt>
                <c:pt idx="12396">
                  <c:v>2.1272425606972047E-2</c:v>
                </c:pt>
                <c:pt idx="12397">
                  <c:v>2.101510894097245E-2</c:v>
                </c:pt>
                <c:pt idx="12398">
                  <c:v>2.1021342273970657E-2</c:v>
                </c:pt>
                <c:pt idx="12399">
                  <c:v>2.1209908939971524E-2</c:v>
                </c:pt>
                <c:pt idx="12400">
                  <c:v>2.1299625606971941E-2</c:v>
                </c:pt>
                <c:pt idx="12401">
                  <c:v>2.162465894097252E-2</c:v>
                </c:pt>
                <c:pt idx="12402">
                  <c:v>2.1569425606971816E-2</c:v>
                </c:pt>
                <c:pt idx="12403">
                  <c:v>2.0968708940972004E-2</c:v>
                </c:pt>
                <c:pt idx="12404">
                  <c:v>2.0817508939972452E-2</c:v>
                </c:pt>
                <c:pt idx="12405">
                  <c:v>2.0728125606972438E-2</c:v>
                </c:pt>
                <c:pt idx="12406">
                  <c:v>2.1410958939970894E-2</c:v>
                </c:pt>
                <c:pt idx="12407">
                  <c:v>2.1139792272971004E-2</c:v>
                </c:pt>
                <c:pt idx="12408">
                  <c:v>2.1082608939970694E-2</c:v>
                </c:pt>
                <c:pt idx="12409">
                  <c:v>2.1292208939970504E-2</c:v>
                </c:pt>
                <c:pt idx="12410">
                  <c:v>2.078495893997221E-2</c:v>
                </c:pt>
                <c:pt idx="12411">
                  <c:v>2.116252560697205E-2</c:v>
                </c:pt>
                <c:pt idx="12412">
                  <c:v>2.1472692272972861E-2</c:v>
                </c:pt>
                <c:pt idx="12413">
                  <c:v>2.1428108939972358E-2</c:v>
                </c:pt>
                <c:pt idx="12414">
                  <c:v>2.1118325606972445E-2</c:v>
                </c:pt>
                <c:pt idx="12415">
                  <c:v>2.1525842273972341E-2</c:v>
                </c:pt>
                <c:pt idx="12416">
                  <c:v>2.1064608939971731E-2</c:v>
                </c:pt>
                <c:pt idx="12417">
                  <c:v>2.1110208940971799E-2</c:v>
                </c:pt>
                <c:pt idx="12418">
                  <c:v>2.1397208939970082E-2</c:v>
                </c:pt>
                <c:pt idx="12419">
                  <c:v>2.1470392273970941E-2</c:v>
                </c:pt>
                <c:pt idx="12420">
                  <c:v>2.0965492273971688E-2</c:v>
                </c:pt>
                <c:pt idx="12421">
                  <c:v>2.1500842272971422E-2</c:v>
                </c:pt>
                <c:pt idx="12422">
                  <c:v>2.1297775606971638E-2</c:v>
                </c:pt>
                <c:pt idx="12423">
                  <c:v>2.141092560697231E-2</c:v>
                </c:pt>
                <c:pt idx="12424">
                  <c:v>2.146129227297109E-2</c:v>
                </c:pt>
                <c:pt idx="12425">
                  <c:v>2.1405142273972257E-2</c:v>
                </c:pt>
                <c:pt idx="12426">
                  <c:v>2.1392208940972136E-2</c:v>
                </c:pt>
                <c:pt idx="12427">
                  <c:v>2.1527008939971705E-2</c:v>
                </c:pt>
                <c:pt idx="12428">
                  <c:v>2.1332808940970761E-2</c:v>
                </c:pt>
                <c:pt idx="12429">
                  <c:v>2.1292725606971243E-2</c:v>
                </c:pt>
                <c:pt idx="12430">
                  <c:v>2.169979227297112E-2</c:v>
                </c:pt>
                <c:pt idx="12431">
                  <c:v>2.172305893997304E-2</c:v>
                </c:pt>
                <c:pt idx="12432">
                  <c:v>2.1730992273971662E-2</c:v>
                </c:pt>
                <c:pt idx="12433">
                  <c:v>2.1535725606972346E-2</c:v>
                </c:pt>
                <c:pt idx="12434">
                  <c:v>2.194335893997177E-2</c:v>
                </c:pt>
                <c:pt idx="12435">
                  <c:v>2.1533975606971435E-2</c:v>
                </c:pt>
                <c:pt idx="12436">
                  <c:v>2.1368325606971862E-2</c:v>
                </c:pt>
                <c:pt idx="12437">
                  <c:v>2.1238458939972983E-2</c:v>
                </c:pt>
                <c:pt idx="12438">
                  <c:v>2.1916225606972685E-2</c:v>
                </c:pt>
                <c:pt idx="12439">
                  <c:v>2.096569227297216E-2</c:v>
                </c:pt>
                <c:pt idx="12440">
                  <c:v>2.0792242272970253E-2</c:v>
                </c:pt>
                <c:pt idx="12441">
                  <c:v>2.1162075606970344E-2</c:v>
                </c:pt>
                <c:pt idx="12442">
                  <c:v>2.1467475606972354E-2</c:v>
                </c:pt>
                <c:pt idx="12443">
                  <c:v>2.0798375606970933E-2</c:v>
                </c:pt>
                <c:pt idx="12444">
                  <c:v>2.1389058940972629E-2</c:v>
                </c:pt>
                <c:pt idx="12445">
                  <c:v>2.1261425606973174E-2</c:v>
                </c:pt>
                <c:pt idx="12446">
                  <c:v>2.1764042273972418E-2</c:v>
                </c:pt>
                <c:pt idx="12447">
                  <c:v>2.1296025606970727E-2</c:v>
                </c:pt>
                <c:pt idx="12448">
                  <c:v>2.1715242273972347E-2</c:v>
                </c:pt>
                <c:pt idx="12449">
                  <c:v>2.1414358939971546E-2</c:v>
                </c:pt>
                <c:pt idx="12450">
                  <c:v>2.1306175606972101E-2</c:v>
                </c:pt>
                <c:pt idx="12451">
                  <c:v>2.1282958939972542E-2</c:v>
                </c:pt>
                <c:pt idx="12452">
                  <c:v>2.1358675606972778E-2</c:v>
                </c:pt>
                <c:pt idx="12453">
                  <c:v>2.1278775606971646E-2</c:v>
                </c:pt>
                <c:pt idx="12454">
                  <c:v>2.2097692272970516E-2</c:v>
                </c:pt>
                <c:pt idx="12455">
                  <c:v>2.333945893997267E-2</c:v>
                </c:pt>
                <c:pt idx="12456">
                  <c:v>2.3466542273971026E-2</c:v>
                </c:pt>
                <c:pt idx="12457">
                  <c:v>2.2999375606972162E-2</c:v>
                </c:pt>
                <c:pt idx="12458">
                  <c:v>2.2767142273970788E-2</c:v>
                </c:pt>
                <c:pt idx="12459">
                  <c:v>2.3308692272971922E-2</c:v>
                </c:pt>
                <c:pt idx="12460">
                  <c:v>2.287155894097246E-2</c:v>
                </c:pt>
                <c:pt idx="12461">
                  <c:v>2.2922075606971216E-2</c:v>
                </c:pt>
                <c:pt idx="12462">
                  <c:v>2.2835442272971275E-2</c:v>
                </c:pt>
                <c:pt idx="12463">
                  <c:v>2.2883525606971912E-2</c:v>
                </c:pt>
                <c:pt idx="12464">
                  <c:v>2.2982525606972427E-2</c:v>
                </c:pt>
                <c:pt idx="12465">
                  <c:v>2.2510808939971906E-2</c:v>
                </c:pt>
                <c:pt idx="12466">
                  <c:v>2.3141875606971209E-2</c:v>
                </c:pt>
                <c:pt idx="12467">
                  <c:v>2.1893908939972985E-2</c:v>
                </c:pt>
                <c:pt idx="12468">
                  <c:v>2.1466658939971663E-2</c:v>
                </c:pt>
                <c:pt idx="12469">
                  <c:v>2.147725893997119E-2</c:v>
                </c:pt>
                <c:pt idx="12470">
                  <c:v>2.1586025606970406E-2</c:v>
                </c:pt>
                <c:pt idx="12471">
                  <c:v>2.164700894097258E-2</c:v>
                </c:pt>
                <c:pt idx="12472">
                  <c:v>2.1502092273971908E-2</c:v>
                </c:pt>
                <c:pt idx="12473">
                  <c:v>2.1355858939971807E-2</c:v>
                </c:pt>
                <c:pt idx="12474">
                  <c:v>2.1466658939971663E-2</c:v>
                </c:pt>
                <c:pt idx="12475">
                  <c:v>2.130475893997328E-2</c:v>
                </c:pt>
                <c:pt idx="12476">
                  <c:v>2.0894908939972791E-2</c:v>
                </c:pt>
                <c:pt idx="12477">
                  <c:v>2.0789225606970586E-2</c:v>
                </c:pt>
                <c:pt idx="12478">
                  <c:v>2.0831475606972273E-2</c:v>
                </c:pt>
                <c:pt idx="12479">
                  <c:v>2.1225725606971647E-2</c:v>
                </c:pt>
                <c:pt idx="12480">
                  <c:v>2.086880894097163E-2</c:v>
                </c:pt>
                <c:pt idx="12481">
                  <c:v>2.0691725606971613E-2</c:v>
                </c:pt>
                <c:pt idx="12482">
                  <c:v>2.0733542273971818E-2</c:v>
                </c:pt>
                <c:pt idx="12483">
                  <c:v>2.0670158940971885E-2</c:v>
                </c:pt>
                <c:pt idx="12484">
                  <c:v>2.0537542272972754E-2</c:v>
                </c:pt>
                <c:pt idx="12485">
                  <c:v>2.0585692273970647E-2</c:v>
                </c:pt>
                <c:pt idx="12486">
                  <c:v>2.0924058940972469E-2</c:v>
                </c:pt>
                <c:pt idx="12487">
                  <c:v>2.0688825606971474E-2</c:v>
                </c:pt>
                <c:pt idx="12488">
                  <c:v>2.0869308939972055E-2</c:v>
                </c:pt>
                <c:pt idx="12489">
                  <c:v>2.063447560697227E-2</c:v>
                </c:pt>
                <c:pt idx="12490">
                  <c:v>2.0546625606972381E-2</c:v>
                </c:pt>
                <c:pt idx="12491">
                  <c:v>2.116342560697191E-2</c:v>
                </c:pt>
                <c:pt idx="12492">
                  <c:v>2.2524042273972068E-2</c:v>
                </c:pt>
                <c:pt idx="12493">
                  <c:v>2.3108692273972477E-2</c:v>
                </c:pt>
                <c:pt idx="12494">
                  <c:v>2.2471508940972808E-2</c:v>
                </c:pt>
                <c:pt idx="12495">
                  <c:v>2.2750025606971459E-2</c:v>
                </c:pt>
                <c:pt idx="12496">
                  <c:v>2.2493475606971881E-2</c:v>
                </c:pt>
                <c:pt idx="12497">
                  <c:v>2.2534458940973036E-2</c:v>
                </c:pt>
                <c:pt idx="12498">
                  <c:v>2.2608858940972067E-2</c:v>
                </c:pt>
                <c:pt idx="12499">
                  <c:v>2.2377592272972958E-2</c:v>
                </c:pt>
                <c:pt idx="12500">
                  <c:v>2.2777042272970928E-2</c:v>
                </c:pt>
                <c:pt idx="12501">
                  <c:v>2.248719227397309E-2</c:v>
                </c:pt>
                <c:pt idx="12502">
                  <c:v>2.2495158939971983E-2</c:v>
                </c:pt>
                <c:pt idx="12503">
                  <c:v>2.2334258940972941E-2</c:v>
                </c:pt>
                <c:pt idx="12504">
                  <c:v>2.2604358939970905E-2</c:v>
                </c:pt>
                <c:pt idx="12505">
                  <c:v>2.2667708940972343E-2</c:v>
                </c:pt>
                <c:pt idx="12506">
                  <c:v>2.2440575606971859E-2</c:v>
                </c:pt>
                <c:pt idx="12507">
                  <c:v>2.2776858940972457E-2</c:v>
                </c:pt>
                <c:pt idx="12508">
                  <c:v>2.2854975606972229E-2</c:v>
                </c:pt>
                <c:pt idx="12509">
                  <c:v>2.2488625606972047E-2</c:v>
                </c:pt>
                <c:pt idx="12510">
                  <c:v>2.2816492273971957E-2</c:v>
                </c:pt>
                <c:pt idx="12511">
                  <c:v>2.2623692273971298E-2</c:v>
                </c:pt>
                <c:pt idx="12512">
                  <c:v>2.2359325606972714E-2</c:v>
                </c:pt>
                <c:pt idx="12513">
                  <c:v>2.2664342273970274E-2</c:v>
                </c:pt>
                <c:pt idx="12514">
                  <c:v>2.243290893997283E-2</c:v>
                </c:pt>
                <c:pt idx="12515">
                  <c:v>2.2421542273971508E-2</c:v>
                </c:pt>
                <c:pt idx="12516">
                  <c:v>2.2792258940973011E-2</c:v>
                </c:pt>
                <c:pt idx="12517">
                  <c:v>2.3171925606972434E-2</c:v>
                </c:pt>
                <c:pt idx="12518">
                  <c:v>2.2924192273971113E-2</c:v>
                </c:pt>
                <c:pt idx="12519">
                  <c:v>2.3215025606971619E-2</c:v>
                </c:pt>
                <c:pt idx="12520">
                  <c:v>2.2862858940972043E-2</c:v>
                </c:pt>
                <c:pt idx="12521">
                  <c:v>2.2491942273971756E-2</c:v>
                </c:pt>
                <c:pt idx="12522">
                  <c:v>2.2886775606972588E-2</c:v>
                </c:pt>
                <c:pt idx="12523">
                  <c:v>2.2697208939972381E-2</c:v>
                </c:pt>
                <c:pt idx="12524">
                  <c:v>2.2860408939971745E-2</c:v>
                </c:pt>
                <c:pt idx="12525">
                  <c:v>2.3358375606971717E-2</c:v>
                </c:pt>
                <c:pt idx="12526">
                  <c:v>2.3028825606971705E-2</c:v>
                </c:pt>
                <c:pt idx="12527">
                  <c:v>2.2891625606970646E-2</c:v>
                </c:pt>
                <c:pt idx="12528">
                  <c:v>2.2870925606972105E-2</c:v>
                </c:pt>
                <c:pt idx="12529">
                  <c:v>2.2230725606970904E-2</c:v>
                </c:pt>
                <c:pt idx="12530">
                  <c:v>2.1236942273971306E-2</c:v>
                </c:pt>
                <c:pt idx="12531">
                  <c:v>2.1033658939970647E-2</c:v>
                </c:pt>
                <c:pt idx="12532">
                  <c:v>2.0979625606971621E-2</c:v>
                </c:pt>
                <c:pt idx="12533">
                  <c:v>2.0596508939970871E-2</c:v>
                </c:pt>
                <c:pt idx="12534">
                  <c:v>2.0825158939973033E-2</c:v>
                </c:pt>
                <c:pt idx="12535">
                  <c:v>2.122209227397185E-2</c:v>
                </c:pt>
                <c:pt idx="12536">
                  <c:v>2.1261892273971551E-2</c:v>
                </c:pt>
                <c:pt idx="12537">
                  <c:v>2.1137742273972006E-2</c:v>
                </c:pt>
                <c:pt idx="12538">
                  <c:v>2.0946075606972127E-2</c:v>
                </c:pt>
                <c:pt idx="12539">
                  <c:v>2.048572560697124E-2</c:v>
                </c:pt>
                <c:pt idx="12540">
                  <c:v>2.1057775606971842E-2</c:v>
                </c:pt>
                <c:pt idx="12541">
                  <c:v>2.1136425606972577E-2</c:v>
                </c:pt>
                <c:pt idx="12542">
                  <c:v>2.1041658939971765E-2</c:v>
                </c:pt>
                <c:pt idx="12543">
                  <c:v>2.1544258940970874E-2</c:v>
                </c:pt>
                <c:pt idx="12544">
                  <c:v>2.1114392273970918E-2</c:v>
                </c:pt>
                <c:pt idx="12545">
                  <c:v>2.0856608939971079E-2</c:v>
                </c:pt>
                <c:pt idx="12546">
                  <c:v>2.1279342272971104E-2</c:v>
                </c:pt>
                <c:pt idx="12547">
                  <c:v>2.1602025606972643E-2</c:v>
                </c:pt>
                <c:pt idx="12548">
                  <c:v>2.1579492272970381E-2</c:v>
                </c:pt>
                <c:pt idx="12549">
                  <c:v>2.173259227397082E-2</c:v>
                </c:pt>
                <c:pt idx="12550">
                  <c:v>2.1480425606970922E-2</c:v>
                </c:pt>
                <c:pt idx="12551">
                  <c:v>2.1405492273971018E-2</c:v>
                </c:pt>
                <c:pt idx="12552">
                  <c:v>2.0465858940971839E-2</c:v>
                </c:pt>
                <c:pt idx="12553">
                  <c:v>2.046892560697209E-2</c:v>
                </c:pt>
                <c:pt idx="12554">
                  <c:v>1.9764208939971863E-2</c:v>
                </c:pt>
                <c:pt idx="12555">
                  <c:v>1.943552560697135E-2</c:v>
                </c:pt>
                <c:pt idx="12556">
                  <c:v>1.9883858939970335E-2</c:v>
                </c:pt>
                <c:pt idx="12557">
                  <c:v>1.9524842272972333E-2</c:v>
                </c:pt>
                <c:pt idx="12558">
                  <c:v>1.9221675606973389E-2</c:v>
                </c:pt>
                <c:pt idx="12559">
                  <c:v>1.9078225606970346E-2</c:v>
                </c:pt>
                <c:pt idx="12560">
                  <c:v>1.9314808939971041E-2</c:v>
                </c:pt>
                <c:pt idx="12561">
                  <c:v>1.935447560697099E-2</c:v>
                </c:pt>
                <c:pt idx="12562">
                  <c:v>1.9123058939971994E-2</c:v>
                </c:pt>
                <c:pt idx="12563">
                  <c:v>1.8879892273972555E-2</c:v>
                </c:pt>
                <c:pt idx="12564">
                  <c:v>1.9331342272970599E-2</c:v>
                </c:pt>
                <c:pt idx="12565">
                  <c:v>1.9301425606972768E-2</c:v>
                </c:pt>
                <c:pt idx="12566">
                  <c:v>1.9448792273971872E-2</c:v>
                </c:pt>
                <c:pt idx="12567">
                  <c:v>1.9039808939970794E-2</c:v>
                </c:pt>
                <c:pt idx="12568">
                  <c:v>1.905799227297187E-2</c:v>
                </c:pt>
                <c:pt idx="12569">
                  <c:v>1.9102575606972462E-2</c:v>
                </c:pt>
                <c:pt idx="12570">
                  <c:v>1.9386425606971326E-2</c:v>
                </c:pt>
                <c:pt idx="12571">
                  <c:v>1.9215708940972999E-2</c:v>
                </c:pt>
                <c:pt idx="12572">
                  <c:v>1.887839227397279E-2</c:v>
                </c:pt>
                <c:pt idx="12573">
                  <c:v>1.9706592273971847E-2</c:v>
                </c:pt>
                <c:pt idx="12574">
                  <c:v>1.9598875606970691E-2</c:v>
                </c:pt>
                <c:pt idx="12575">
                  <c:v>1.9339708939972479E-2</c:v>
                </c:pt>
                <c:pt idx="12576">
                  <c:v>1.938389227297186E-2</c:v>
                </c:pt>
                <c:pt idx="12577">
                  <c:v>1.9818408940972955E-2</c:v>
                </c:pt>
                <c:pt idx="12578">
                  <c:v>1.9125592272971371E-2</c:v>
                </c:pt>
                <c:pt idx="12579">
                  <c:v>1.9912575606971995E-2</c:v>
                </c:pt>
                <c:pt idx="12580">
                  <c:v>2.1513042273971973E-2</c:v>
                </c:pt>
                <c:pt idx="12581">
                  <c:v>2.1357108939972204E-2</c:v>
                </c:pt>
                <c:pt idx="12582">
                  <c:v>2.0633058940971762E-2</c:v>
                </c:pt>
                <c:pt idx="12583">
                  <c:v>2.095752560697093E-2</c:v>
                </c:pt>
                <c:pt idx="12584">
                  <c:v>2.128120894097172E-2</c:v>
                </c:pt>
                <c:pt idx="12585">
                  <c:v>2.1169792272971645E-2</c:v>
                </c:pt>
                <c:pt idx="12586">
                  <c:v>2.1026725606971365E-2</c:v>
                </c:pt>
                <c:pt idx="12587">
                  <c:v>2.1533008939970767E-2</c:v>
                </c:pt>
                <c:pt idx="12588">
                  <c:v>2.1204558939972952E-2</c:v>
                </c:pt>
                <c:pt idx="12589">
                  <c:v>2.1090942272972125E-2</c:v>
                </c:pt>
                <c:pt idx="12590">
                  <c:v>2.117039227397164E-2</c:v>
                </c:pt>
                <c:pt idx="12591">
                  <c:v>2.0917525606972444E-2</c:v>
                </c:pt>
                <c:pt idx="12592">
                  <c:v>2.0427158939972469E-2</c:v>
                </c:pt>
                <c:pt idx="12593">
                  <c:v>2.0559892273972903E-2</c:v>
                </c:pt>
                <c:pt idx="12594">
                  <c:v>2.1156358939971011E-2</c:v>
                </c:pt>
                <c:pt idx="12595">
                  <c:v>2.0945942273972375E-2</c:v>
                </c:pt>
                <c:pt idx="12596">
                  <c:v>2.1340592273971094E-2</c:v>
                </c:pt>
                <c:pt idx="12597">
                  <c:v>2.142317560697158E-2</c:v>
                </c:pt>
                <c:pt idx="12598">
                  <c:v>2.1291275606970285E-2</c:v>
                </c:pt>
                <c:pt idx="12599">
                  <c:v>2.1009192272972467E-2</c:v>
                </c:pt>
                <c:pt idx="12600">
                  <c:v>2.0930842273971774E-2</c:v>
                </c:pt>
                <c:pt idx="12601">
                  <c:v>2.1028158940972187E-2</c:v>
                </c:pt>
                <c:pt idx="12602">
                  <c:v>2.1299592272971492E-2</c:v>
                </c:pt>
                <c:pt idx="12603">
                  <c:v>2.1369958939973156E-2</c:v>
                </c:pt>
                <c:pt idx="12604">
                  <c:v>2.0519975606971809E-2</c:v>
                </c:pt>
                <c:pt idx="12605">
                  <c:v>2.0560075606971463E-2</c:v>
                </c:pt>
                <c:pt idx="12606">
                  <c:v>2.1128525606970851E-2</c:v>
                </c:pt>
                <c:pt idx="12607">
                  <c:v>2.1135342273970605E-2</c:v>
                </c:pt>
                <c:pt idx="12608">
                  <c:v>2.1418875606972844E-2</c:v>
                </c:pt>
                <c:pt idx="12609">
                  <c:v>2.1291925606972552E-2</c:v>
                </c:pt>
                <c:pt idx="12610">
                  <c:v>2.1384342272972458E-2</c:v>
                </c:pt>
                <c:pt idx="12611">
                  <c:v>2.1014142273971782E-2</c:v>
                </c:pt>
                <c:pt idx="12612">
                  <c:v>2.1583592272970333E-2</c:v>
                </c:pt>
                <c:pt idx="12613">
                  <c:v>2.1048558940972552E-2</c:v>
                </c:pt>
                <c:pt idx="12614">
                  <c:v>2.1381858939971889E-2</c:v>
                </c:pt>
                <c:pt idx="12615">
                  <c:v>2.1473092273972295E-2</c:v>
                </c:pt>
                <c:pt idx="12616">
                  <c:v>2.1011742272972068E-2</c:v>
                </c:pt>
                <c:pt idx="12617">
                  <c:v>2.1075075606971506E-2</c:v>
                </c:pt>
                <c:pt idx="12618">
                  <c:v>2.1308075606971212E-2</c:v>
                </c:pt>
                <c:pt idx="12619">
                  <c:v>2.1261175606972028E-2</c:v>
                </c:pt>
                <c:pt idx="12620">
                  <c:v>2.1187708940971529E-2</c:v>
                </c:pt>
                <c:pt idx="12621">
                  <c:v>2.09934589399716E-2</c:v>
                </c:pt>
                <c:pt idx="12622">
                  <c:v>2.0946308939971271E-2</c:v>
                </c:pt>
                <c:pt idx="12623">
                  <c:v>2.1513475606971678E-2</c:v>
                </c:pt>
                <c:pt idx="12624">
                  <c:v>2.1511592273971016E-2</c:v>
                </c:pt>
                <c:pt idx="12625">
                  <c:v>2.090495893997122E-2</c:v>
                </c:pt>
                <c:pt idx="12626">
                  <c:v>2.1250992273970294E-2</c:v>
                </c:pt>
                <c:pt idx="12627">
                  <c:v>2.0745842273971672E-2</c:v>
                </c:pt>
                <c:pt idx="12628">
                  <c:v>2.1379892273972058E-2</c:v>
                </c:pt>
                <c:pt idx="12629">
                  <c:v>2.0791075606970889E-2</c:v>
                </c:pt>
                <c:pt idx="12630">
                  <c:v>2.0958208940971869E-2</c:v>
                </c:pt>
                <c:pt idx="12631">
                  <c:v>2.1155075606972031E-2</c:v>
                </c:pt>
                <c:pt idx="12632">
                  <c:v>2.0558842273973067E-2</c:v>
                </c:pt>
                <c:pt idx="12633">
                  <c:v>2.1512958940972805E-2</c:v>
                </c:pt>
                <c:pt idx="12634">
                  <c:v>2.1064758939971708E-2</c:v>
                </c:pt>
                <c:pt idx="12635">
                  <c:v>2.0986825606970495E-2</c:v>
                </c:pt>
                <c:pt idx="12636">
                  <c:v>2.1309825606972123E-2</c:v>
                </c:pt>
                <c:pt idx="12637">
                  <c:v>2.1165175606972821E-2</c:v>
                </c:pt>
                <c:pt idx="12638">
                  <c:v>2.1173925606972045E-2</c:v>
                </c:pt>
                <c:pt idx="12639">
                  <c:v>2.1346908940972111E-2</c:v>
                </c:pt>
                <c:pt idx="12640">
                  <c:v>2.123830893997123E-2</c:v>
                </c:pt>
                <c:pt idx="12641">
                  <c:v>2.1070142272970639E-2</c:v>
                </c:pt>
                <c:pt idx="12642">
                  <c:v>2.1322625606970715E-2</c:v>
                </c:pt>
                <c:pt idx="12643">
                  <c:v>2.0852475606972544E-2</c:v>
                </c:pt>
                <c:pt idx="12644">
                  <c:v>2.1141658939971532E-2</c:v>
                </c:pt>
                <c:pt idx="12645">
                  <c:v>2.0784475606971921E-2</c:v>
                </c:pt>
                <c:pt idx="12646">
                  <c:v>2.1264558940970769E-2</c:v>
                </c:pt>
                <c:pt idx="12647">
                  <c:v>2.1431592273972268E-2</c:v>
                </c:pt>
                <c:pt idx="12648">
                  <c:v>2.112924227397215E-2</c:v>
                </c:pt>
                <c:pt idx="12649">
                  <c:v>2.1053775606971283E-2</c:v>
                </c:pt>
                <c:pt idx="12650">
                  <c:v>2.0730658939971815E-2</c:v>
                </c:pt>
                <c:pt idx="12651">
                  <c:v>2.0972042273971848E-2</c:v>
                </c:pt>
                <c:pt idx="12652">
                  <c:v>2.1356758940971755E-2</c:v>
                </c:pt>
                <c:pt idx="12653">
                  <c:v>2.0972692273970563E-2</c:v>
                </c:pt>
                <c:pt idx="12654">
                  <c:v>2.1223842273972761E-2</c:v>
                </c:pt>
                <c:pt idx="12655">
                  <c:v>2.1222075606971626E-2</c:v>
                </c:pt>
                <c:pt idx="12656">
                  <c:v>2.1462458939970543E-2</c:v>
                </c:pt>
                <c:pt idx="12657">
                  <c:v>2.1836075606972184E-2</c:v>
                </c:pt>
                <c:pt idx="12658">
                  <c:v>2.15876589399717E-2</c:v>
                </c:pt>
                <c:pt idx="12659">
                  <c:v>2.1075442273972268E-2</c:v>
                </c:pt>
                <c:pt idx="12660">
                  <c:v>2.0918142272972486E-2</c:v>
                </c:pt>
                <c:pt idx="12661">
                  <c:v>2.1064842273972741E-2</c:v>
                </c:pt>
                <c:pt idx="12662">
                  <c:v>2.0790825606971521E-2</c:v>
                </c:pt>
                <c:pt idx="12663">
                  <c:v>2.0871725606971904E-2</c:v>
                </c:pt>
                <c:pt idx="12664">
                  <c:v>2.1534042272972155E-2</c:v>
                </c:pt>
                <c:pt idx="12665">
                  <c:v>2.1372092272971412E-2</c:v>
                </c:pt>
                <c:pt idx="12666">
                  <c:v>2.0936325606971874E-2</c:v>
                </c:pt>
                <c:pt idx="12667">
                  <c:v>2.0971108940971629E-2</c:v>
                </c:pt>
                <c:pt idx="12668">
                  <c:v>2.1155175606971423E-2</c:v>
                </c:pt>
                <c:pt idx="12669">
                  <c:v>2.056980894097158E-2</c:v>
                </c:pt>
                <c:pt idx="12670">
                  <c:v>2.050965893997201E-2</c:v>
                </c:pt>
                <c:pt idx="12671">
                  <c:v>2.1191058939973285E-2</c:v>
                </c:pt>
                <c:pt idx="12672">
                  <c:v>2.1496892273971537E-2</c:v>
                </c:pt>
                <c:pt idx="12673">
                  <c:v>2.1313025606970439E-2</c:v>
                </c:pt>
                <c:pt idx="12674">
                  <c:v>2.0969308939971822E-2</c:v>
                </c:pt>
                <c:pt idx="12675">
                  <c:v>2.0996292273971019E-2</c:v>
                </c:pt>
                <c:pt idx="12676">
                  <c:v>2.136822560697247E-2</c:v>
                </c:pt>
                <c:pt idx="12677">
                  <c:v>2.0988408939971205E-2</c:v>
                </c:pt>
                <c:pt idx="12678">
                  <c:v>2.1058392273971972E-2</c:v>
                </c:pt>
                <c:pt idx="12679">
                  <c:v>2.0889208939971905E-2</c:v>
                </c:pt>
                <c:pt idx="12680">
                  <c:v>2.0614225606971882E-2</c:v>
                </c:pt>
                <c:pt idx="12681">
                  <c:v>2.0738708939971741E-2</c:v>
                </c:pt>
                <c:pt idx="12682">
                  <c:v>2.1154575606971517E-2</c:v>
                </c:pt>
                <c:pt idx="12683">
                  <c:v>2.1231592273972734E-2</c:v>
                </c:pt>
                <c:pt idx="12684">
                  <c:v>2.1000392273972747E-2</c:v>
                </c:pt>
                <c:pt idx="12685">
                  <c:v>2.130332560697077E-2</c:v>
                </c:pt>
                <c:pt idx="12686">
                  <c:v>2.0772175606972067E-2</c:v>
                </c:pt>
                <c:pt idx="12687">
                  <c:v>2.0719342273971077E-2</c:v>
                </c:pt>
                <c:pt idx="12688">
                  <c:v>2.0864508939972805E-2</c:v>
                </c:pt>
                <c:pt idx="12689">
                  <c:v>2.0681525606971431E-2</c:v>
                </c:pt>
                <c:pt idx="12690">
                  <c:v>2.0643092273971743E-2</c:v>
                </c:pt>
                <c:pt idx="12691">
                  <c:v>2.0507208939971801E-2</c:v>
                </c:pt>
                <c:pt idx="12692">
                  <c:v>1.8877742273972299E-2</c:v>
                </c:pt>
                <c:pt idx="12693">
                  <c:v>1.8548192273972287E-2</c:v>
                </c:pt>
                <c:pt idx="12694">
                  <c:v>1.818714227297178E-2</c:v>
                </c:pt>
                <c:pt idx="12695">
                  <c:v>1.895482560697246E-2</c:v>
                </c:pt>
                <c:pt idx="12696">
                  <c:v>1.8631108940971398E-2</c:v>
                </c:pt>
                <c:pt idx="12697">
                  <c:v>1.8656975606971639E-2</c:v>
                </c:pt>
                <c:pt idx="12698">
                  <c:v>1.9027575606971749E-2</c:v>
                </c:pt>
                <c:pt idx="12699">
                  <c:v>1.9097992272972132E-2</c:v>
                </c:pt>
                <c:pt idx="12700">
                  <c:v>1.9118492272971889E-2</c:v>
                </c:pt>
                <c:pt idx="12701">
                  <c:v>1.8831292273971269E-2</c:v>
                </c:pt>
                <c:pt idx="12702">
                  <c:v>1.9186125606971839E-2</c:v>
                </c:pt>
                <c:pt idx="12703">
                  <c:v>1.8944908940972095E-2</c:v>
                </c:pt>
                <c:pt idx="12704">
                  <c:v>2.0028808940971456E-2</c:v>
                </c:pt>
                <c:pt idx="12705">
                  <c:v>2.1229075606971716E-2</c:v>
                </c:pt>
                <c:pt idx="12706">
                  <c:v>2.16837589399703E-2</c:v>
                </c:pt>
                <c:pt idx="12707">
                  <c:v>2.0816942273971219E-2</c:v>
                </c:pt>
                <c:pt idx="12708">
                  <c:v>2.1038642272972009E-2</c:v>
                </c:pt>
                <c:pt idx="12709">
                  <c:v>2.1014158939971918E-2</c:v>
                </c:pt>
                <c:pt idx="12710">
                  <c:v>2.1077108939972146E-2</c:v>
                </c:pt>
                <c:pt idx="12711">
                  <c:v>2.0982992273971914E-2</c:v>
                </c:pt>
                <c:pt idx="12712">
                  <c:v>2.0881808940970782E-2</c:v>
                </c:pt>
                <c:pt idx="12713">
                  <c:v>2.0799508939973489E-2</c:v>
                </c:pt>
                <c:pt idx="12714">
                  <c:v>2.1127308940972679E-2</c:v>
                </c:pt>
                <c:pt idx="12715">
                  <c:v>2.1536108939973243E-2</c:v>
                </c:pt>
                <c:pt idx="12716">
                  <c:v>2.1502792272971118E-2</c:v>
                </c:pt>
                <c:pt idx="12717">
                  <c:v>2.1184692273971774E-2</c:v>
                </c:pt>
                <c:pt idx="12718">
                  <c:v>2.1092192272970746E-2</c:v>
                </c:pt>
                <c:pt idx="12719">
                  <c:v>2.0939975606971896E-2</c:v>
                </c:pt>
                <c:pt idx="12720">
                  <c:v>2.1323108939972781E-2</c:v>
                </c:pt>
                <c:pt idx="12721">
                  <c:v>2.1463358940972267E-2</c:v>
                </c:pt>
                <c:pt idx="12722">
                  <c:v>2.1290358939971978E-2</c:v>
                </c:pt>
                <c:pt idx="12723">
                  <c:v>2.1464825606971584E-2</c:v>
                </c:pt>
                <c:pt idx="12724">
                  <c:v>2.1322392272971481E-2</c:v>
                </c:pt>
                <c:pt idx="12725">
                  <c:v>2.1284692272973228E-2</c:v>
                </c:pt>
                <c:pt idx="12726">
                  <c:v>2.0924525606970758E-2</c:v>
                </c:pt>
                <c:pt idx="12727">
                  <c:v>2.0460842273971803E-2</c:v>
                </c:pt>
                <c:pt idx="12728">
                  <c:v>2.1092758939970292E-2</c:v>
                </c:pt>
                <c:pt idx="12729">
                  <c:v>2.1280442273971613E-2</c:v>
                </c:pt>
                <c:pt idx="12730">
                  <c:v>2.1526842273971593E-2</c:v>
                </c:pt>
                <c:pt idx="12731">
                  <c:v>2.0886792272972056E-2</c:v>
                </c:pt>
                <c:pt idx="12732">
                  <c:v>2.1505608939970312E-2</c:v>
                </c:pt>
                <c:pt idx="12733">
                  <c:v>2.1043175606971755E-2</c:v>
                </c:pt>
                <c:pt idx="12734">
                  <c:v>2.1293375606971733E-2</c:v>
                </c:pt>
                <c:pt idx="12735">
                  <c:v>2.1436758940972279E-2</c:v>
                </c:pt>
                <c:pt idx="12736">
                  <c:v>2.1105108940972596E-2</c:v>
                </c:pt>
                <c:pt idx="12737">
                  <c:v>2.1095975606970609E-2</c:v>
                </c:pt>
                <c:pt idx="12738">
                  <c:v>2.1192458940971971E-2</c:v>
                </c:pt>
                <c:pt idx="12739">
                  <c:v>2.0822792273972081E-2</c:v>
                </c:pt>
                <c:pt idx="12740">
                  <c:v>2.0912042273970567E-2</c:v>
                </c:pt>
                <c:pt idx="12741">
                  <c:v>2.0906342273971458E-2</c:v>
                </c:pt>
                <c:pt idx="12742">
                  <c:v>2.1132058939971256E-2</c:v>
                </c:pt>
                <c:pt idx="12743">
                  <c:v>2.1034192273971609E-2</c:v>
                </c:pt>
                <c:pt idx="12744">
                  <c:v>2.1128292273971706E-2</c:v>
                </c:pt>
                <c:pt idx="12745">
                  <c:v>2.1123625606972209E-2</c:v>
                </c:pt>
                <c:pt idx="12746">
                  <c:v>2.087122560697139E-2</c:v>
                </c:pt>
                <c:pt idx="12747">
                  <c:v>2.1629842272970802E-2</c:v>
                </c:pt>
                <c:pt idx="12748">
                  <c:v>2.09601756069717E-2</c:v>
                </c:pt>
                <c:pt idx="12749">
                  <c:v>2.1043625606971685E-2</c:v>
                </c:pt>
                <c:pt idx="12750">
                  <c:v>2.1461958940971894E-2</c:v>
                </c:pt>
                <c:pt idx="12751">
                  <c:v>2.1223558939971167E-2</c:v>
                </c:pt>
                <c:pt idx="12752">
                  <c:v>2.1104625606970441E-2</c:v>
                </c:pt>
                <c:pt idx="12753">
                  <c:v>2.0902275606971867E-2</c:v>
                </c:pt>
                <c:pt idx="12754">
                  <c:v>2.0993092273972704E-2</c:v>
                </c:pt>
                <c:pt idx="12755">
                  <c:v>2.1183108939972752E-2</c:v>
                </c:pt>
                <c:pt idx="12756">
                  <c:v>2.1312575606972285E-2</c:v>
                </c:pt>
                <c:pt idx="12757">
                  <c:v>2.1369975606971604E-2</c:v>
                </c:pt>
                <c:pt idx="12758">
                  <c:v>2.118967560697136E-2</c:v>
                </c:pt>
                <c:pt idx="12759">
                  <c:v>2.0707992272971577E-2</c:v>
                </c:pt>
                <c:pt idx="12760">
                  <c:v>2.0703192272972328E-2</c:v>
                </c:pt>
                <c:pt idx="12761">
                  <c:v>2.053220894097272E-2</c:v>
                </c:pt>
                <c:pt idx="12762">
                  <c:v>2.0819858939971493E-2</c:v>
                </c:pt>
                <c:pt idx="12763">
                  <c:v>2.093779227397128E-2</c:v>
                </c:pt>
                <c:pt idx="12764">
                  <c:v>2.0674575606971925E-2</c:v>
                </c:pt>
                <c:pt idx="12765">
                  <c:v>2.1366092273970662E-2</c:v>
                </c:pt>
                <c:pt idx="12766">
                  <c:v>2.124244227397163E-2</c:v>
                </c:pt>
                <c:pt idx="12767">
                  <c:v>2.0858775606973336E-2</c:v>
                </c:pt>
                <c:pt idx="12768">
                  <c:v>2.1237308939971979E-2</c:v>
                </c:pt>
                <c:pt idx="12769">
                  <c:v>2.1531675606971203E-2</c:v>
                </c:pt>
                <c:pt idx="12770">
                  <c:v>2.1088458940971645E-2</c:v>
                </c:pt>
                <c:pt idx="12771">
                  <c:v>2.0922075606972325E-2</c:v>
                </c:pt>
                <c:pt idx="12772">
                  <c:v>2.1341158940970641E-2</c:v>
                </c:pt>
                <c:pt idx="12773">
                  <c:v>2.1552558939971857E-2</c:v>
                </c:pt>
                <c:pt idx="12774">
                  <c:v>2.0909425606971933E-2</c:v>
                </c:pt>
                <c:pt idx="12775">
                  <c:v>2.101187560697191E-2</c:v>
                </c:pt>
                <c:pt idx="12776">
                  <c:v>2.1674792273970379E-2</c:v>
                </c:pt>
                <c:pt idx="12777">
                  <c:v>2.0802092273971763E-2</c:v>
                </c:pt>
                <c:pt idx="12778">
                  <c:v>2.0861275606972353E-2</c:v>
                </c:pt>
                <c:pt idx="12779">
                  <c:v>2.0979758939973149E-2</c:v>
                </c:pt>
                <c:pt idx="12780">
                  <c:v>2.1251975606972874E-2</c:v>
                </c:pt>
                <c:pt idx="12781">
                  <c:v>2.1116825606972679E-2</c:v>
                </c:pt>
                <c:pt idx="12782">
                  <c:v>2.1246008939972395E-2</c:v>
                </c:pt>
                <c:pt idx="12783">
                  <c:v>2.0511892273971523E-2</c:v>
                </c:pt>
                <c:pt idx="12784">
                  <c:v>2.0651375606970813E-2</c:v>
                </c:pt>
                <c:pt idx="12785">
                  <c:v>2.1229625606972814E-2</c:v>
                </c:pt>
                <c:pt idx="12786">
                  <c:v>2.1183292273971401E-2</c:v>
                </c:pt>
                <c:pt idx="12787">
                  <c:v>2.096827560697221E-2</c:v>
                </c:pt>
                <c:pt idx="12788">
                  <c:v>2.1139542273971725E-2</c:v>
                </c:pt>
                <c:pt idx="12789">
                  <c:v>2.088084227397189E-2</c:v>
                </c:pt>
                <c:pt idx="12790">
                  <c:v>2.1089275606972248E-2</c:v>
                </c:pt>
                <c:pt idx="12791">
                  <c:v>2.109727560697159E-2</c:v>
                </c:pt>
                <c:pt idx="12792">
                  <c:v>2.1202275606971167E-2</c:v>
                </c:pt>
                <c:pt idx="12793">
                  <c:v>2.0835558939972E-2</c:v>
                </c:pt>
                <c:pt idx="12794">
                  <c:v>2.0733692272973482E-2</c:v>
                </c:pt>
                <c:pt idx="12795">
                  <c:v>2.099652560697194E-2</c:v>
                </c:pt>
                <c:pt idx="12796">
                  <c:v>2.0997475606970607E-2</c:v>
                </c:pt>
                <c:pt idx="12797">
                  <c:v>2.1131542273970606E-2</c:v>
                </c:pt>
                <c:pt idx="12798">
                  <c:v>2.114304227397177E-2</c:v>
                </c:pt>
                <c:pt idx="12799">
                  <c:v>2.0860308940971774E-2</c:v>
                </c:pt>
                <c:pt idx="12800">
                  <c:v>2.0606958939972199E-2</c:v>
                </c:pt>
                <c:pt idx="12801">
                  <c:v>2.1350958939971389E-2</c:v>
                </c:pt>
                <c:pt idx="12802">
                  <c:v>2.1608508939971995E-2</c:v>
                </c:pt>
                <c:pt idx="12803">
                  <c:v>2.1367858939971708E-2</c:v>
                </c:pt>
                <c:pt idx="12804">
                  <c:v>2.1135908939971838E-2</c:v>
                </c:pt>
                <c:pt idx="12805">
                  <c:v>2.0953742273972932E-2</c:v>
                </c:pt>
                <c:pt idx="12806">
                  <c:v>2.1193408940972415E-2</c:v>
                </c:pt>
                <c:pt idx="12807">
                  <c:v>2.1307192272971488E-2</c:v>
                </c:pt>
                <c:pt idx="12808">
                  <c:v>2.1170842272973257E-2</c:v>
                </c:pt>
                <c:pt idx="12809">
                  <c:v>2.2369325606972336E-2</c:v>
                </c:pt>
                <c:pt idx="12810">
                  <c:v>2.3667392273971612E-2</c:v>
                </c:pt>
                <c:pt idx="12811">
                  <c:v>2.3442575606971584E-2</c:v>
                </c:pt>
                <c:pt idx="12812">
                  <c:v>2.3399492273970847E-2</c:v>
                </c:pt>
                <c:pt idx="12813">
                  <c:v>2.339937560697123E-2</c:v>
                </c:pt>
                <c:pt idx="12814">
                  <c:v>2.3793892273971974E-2</c:v>
                </c:pt>
                <c:pt idx="12815">
                  <c:v>2.3458658939972989E-2</c:v>
                </c:pt>
                <c:pt idx="12816">
                  <c:v>2.2942425606970997E-2</c:v>
                </c:pt>
                <c:pt idx="12817">
                  <c:v>2.3082158940971521E-2</c:v>
                </c:pt>
                <c:pt idx="12818">
                  <c:v>2.2865958940970967E-2</c:v>
                </c:pt>
                <c:pt idx="12819">
                  <c:v>2.3594475606972122E-2</c:v>
                </c:pt>
                <c:pt idx="12820">
                  <c:v>2.3262292273971565E-2</c:v>
                </c:pt>
                <c:pt idx="12821">
                  <c:v>2.3502042273971992E-2</c:v>
                </c:pt>
                <c:pt idx="12822">
                  <c:v>2.1257442273971063E-2</c:v>
                </c:pt>
                <c:pt idx="12823">
                  <c:v>2.122695893997182E-2</c:v>
                </c:pt>
                <c:pt idx="12824">
                  <c:v>2.1108542273971832E-2</c:v>
                </c:pt>
                <c:pt idx="12825">
                  <c:v>2.1000208939970545E-2</c:v>
                </c:pt>
                <c:pt idx="12826">
                  <c:v>2.1091008940971247E-2</c:v>
                </c:pt>
                <c:pt idx="12827">
                  <c:v>2.0877075606970476E-2</c:v>
                </c:pt>
                <c:pt idx="12828">
                  <c:v>2.1423158939973132E-2</c:v>
                </c:pt>
                <c:pt idx="12829">
                  <c:v>2.0957892273971691E-2</c:v>
                </c:pt>
                <c:pt idx="12830">
                  <c:v>2.1299908940971758E-2</c:v>
                </c:pt>
                <c:pt idx="12831">
                  <c:v>2.0657658939971381E-2</c:v>
                </c:pt>
                <c:pt idx="12832">
                  <c:v>2.0955725606971211E-2</c:v>
                </c:pt>
                <c:pt idx="12833">
                  <c:v>2.1266008939971638E-2</c:v>
                </c:pt>
                <c:pt idx="12834">
                  <c:v>2.1643375606970917E-2</c:v>
                </c:pt>
                <c:pt idx="12835">
                  <c:v>2.3350258939972758E-2</c:v>
                </c:pt>
                <c:pt idx="12836">
                  <c:v>2.3247025606970763E-2</c:v>
                </c:pt>
                <c:pt idx="12837">
                  <c:v>2.3028692273971953E-2</c:v>
                </c:pt>
                <c:pt idx="12838">
                  <c:v>2.3386842272972143E-2</c:v>
                </c:pt>
                <c:pt idx="12839">
                  <c:v>2.3120392272972336E-2</c:v>
                </c:pt>
                <c:pt idx="12840">
                  <c:v>2.2960108940971648E-2</c:v>
                </c:pt>
                <c:pt idx="12841">
                  <c:v>2.3801158939971569E-2</c:v>
                </c:pt>
                <c:pt idx="12842">
                  <c:v>2.3893325606972195E-2</c:v>
                </c:pt>
                <c:pt idx="12843">
                  <c:v>2.3377292272972451E-2</c:v>
                </c:pt>
                <c:pt idx="12844">
                  <c:v>2.306954227397149E-2</c:v>
                </c:pt>
                <c:pt idx="12845">
                  <c:v>2.317514227397275E-2</c:v>
                </c:pt>
                <c:pt idx="12846">
                  <c:v>2.3117525606970869E-2</c:v>
                </c:pt>
                <c:pt idx="12847">
                  <c:v>2.2977175606970303E-2</c:v>
                </c:pt>
                <c:pt idx="12848">
                  <c:v>2.3344058940973224E-2</c:v>
                </c:pt>
                <c:pt idx="12849">
                  <c:v>2.2849525606972489E-2</c:v>
                </c:pt>
                <c:pt idx="12850">
                  <c:v>2.3037942273971691E-2</c:v>
                </c:pt>
                <c:pt idx="12851">
                  <c:v>2.3056142273972992E-2</c:v>
                </c:pt>
                <c:pt idx="12852">
                  <c:v>2.3123142273972587E-2</c:v>
                </c:pt>
                <c:pt idx="12853">
                  <c:v>2.3273308940970662E-2</c:v>
                </c:pt>
                <c:pt idx="12854">
                  <c:v>2.3600975606971698E-2</c:v>
                </c:pt>
                <c:pt idx="12855">
                  <c:v>2.2805992272971733E-2</c:v>
                </c:pt>
                <c:pt idx="12856">
                  <c:v>2.3068908939972911E-2</c:v>
                </c:pt>
                <c:pt idx="12857">
                  <c:v>2.2901708939971212E-2</c:v>
                </c:pt>
                <c:pt idx="12858">
                  <c:v>2.302907560697285E-2</c:v>
                </c:pt>
                <c:pt idx="12859">
                  <c:v>2.3117208939972468E-2</c:v>
                </c:pt>
                <c:pt idx="12860">
                  <c:v>2.3148642273972155E-2</c:v>
                </c:pt>
                <c:pt idx="12861">
                  <c:v>2.3139125606972823E-2</c:v>
                </c:pt>
                <c:pt idx="12862">
                  <c:v>2.3111742273970816E-2</c:v>
                </c:pt>
                <c:pt idx="12863">
                  <c:v>2.2763058939970972E-2</c:v>
                </c:pt>
                <c:pt idx="12864">
                  <c:v>2.2903358940971043E-2</c:v>
                </c:pt>
                <c:pt idx="12865">
                  <c:v>2.3473392272971051E-2</c:v>
                </c:pt>
                <c:pt idx="12866">
                  <c:v>2.3705008939970608E-2</c:v>
                </c:pt>
                <c:pt idx="12867">
                  <c:v>2.3566842273970746E-2</c:v>
                </c:pt>
                <c:pt idx="12868">
                  <c:v>2.3235275606972007E-2</c:v>
                </c:pt>
                <c:pt idx="12869">
                  <c:v>2.2829958939971175E-2</c:v>
                </c:pt>
                <c:pt idx="12870">
                  <c:v>2.2651408939971841E-2</c:v>
                </c:pt>
                <c:pt idx="12871">
                  <c:v>2.2921375606971918E-2</c:v>
                </c:pt>
                <c:pt idx="12872">
                  <c:v>2.2851825606972721E-2</c:v>
                </c:pt>
                <c:pt idx="12873">
                  <c:v>2.322684227397296E-2</c:v>
                </c:pt>
                <c:pt idx="12874">
                  <c:v>2.3266175606972507E-2</c:v>
                </c:pt>
                <c:pt idx="12875">
                  <c:v>2.3107275606970103E-2</c:v>
                </c:pt>
                <c:pt idx="12876">
                  <c:v>2.2668725606971731E-2</c:v>
                </c:pt>
                <c:pt idx="12877">
                  <c:v>2.2574692272970577E-2</c:v>
                </c:pt>
                <c:pt idx="12878">
                  <c:v>2.2655758939971161E-2</c:v>
                </c:pt>
                <c:pt idx="12879">
                  <c:v>2.3433892272971303E-2</c:v>
                </c:pt>
                <c:pt idx="12880">
                  <c:v>2.2691142272970734E-2</c:v>
                </c:pt>
                <c:pt idx="12881">
                  <c:v>2.2553658939971723E-2</c:v>
                </c:pt>
                <c:pt idx="12882">
                  <c:v>2.2969442272972242E-2</c:v>
                </c:pt>
                <c:pt idx="12883">
                  <c:v>2.2863508939972445E-2</c:v>
                </c:pt>
                <c:pt idx="12884">
                  <c:v>2.1998925606971011E-2</c:v>
                </c:pt>
                <c:pt idx="12885">
                  <c:v>2.0766958940973336E-2</c:v>
                </c:pt>
                <c:pt idx="12886">
                  <c:v>2.0920508940971839E-2</c:v>
                </c:pt>
                <c:pt idx="12887">
                  <c:v>2.0854658939971384E-2</c:v>
                </c:pt>
                <c:pt idx="12888">
                  <c:v>2.0934892273972917E-2</c:v>
                </c:pt>
                <c:pt idx="12889">
                  <c:v>2.06826589409723E-2</c:v>
                </c:pt>
                <c:pt idx="12890">
                  <c:v>2.0867242272972743E-2</c:v>
                </c:pt>
                <c:pt idx="12891">
                  <c:v>2.0929325606971784E-2</c:v>
                </c:pt>
                <c:pt idx="12892">
                  <c:v>2.0544875606973247E-2</c:v>
                </c:pt>
                <c:pt idx="12893">
                  <c:v>2.1022825606971975E-2</c:v>
                </c:pt>
                <c:pt idx="12894">
                  <c:v>2.1100625606971658E-2</c:v>
                </c:pt>
                <c:pt idx="12895">
                  <c:v>2.0910875606972891E-2</c:v>
                </c:pt>
                <c:pt idx="12896">
                  <c:v>2.0873408939972006E-2</c:v>
                </c:pt>
                <c:pt idx="12897">
                  <c:v>2.0413925606970619E-2</c:v>
                </c:pt>
                <c:pt idx="12898">
                  <c:v>2.0742825606971917E-2</c:v>
                </c:pt>
                <c:pt idx="12899">
                  <c:v>2.099349227297196E-2</c:v>
                </c:pt>
                <c:pt idx="12900">
                  <c:v>2.0765392272972673E-2</c:v>
                </c:pt>
                <c:pt idx="12901">
                  <c:v>2.0878558939971793E-2</c:v>
                </c:pt>
                <c:pt idx="12902">
                  <c:v>2.1029308940971415E-2</c:v>
                </c:pt>
                <c:pt idx="12903">
                  <c:v>2.1054925606972287E-2</c:v>
                </c:pt>
                <c:pt idx="12904">
                  <c:v>2.0552825606972004E-2</c:v>
                </c:pt>
                <c:pt idx="12905">
                  <c:v>2.0916808939972921E-2</c:v>
                </c:pt>
                <c:pt idx="12906">
                  <c:v>2.0679775606972296E-2</c:v>
                </c:pt>
                <c:pt idx="12907">
                  <c:v>2.0604308939971429E-2</c:v>
                </c:pt>
                <c:pt idx="12908">
                  <c:v>2.0993675606972385E-2</c:v>
                </c:pt>
                <c:pt idx="12909">
                  <c:v>2.0920975606971905E-2</c:v>
                </c:pt>
                <c:pt idx="12910">
                  <c:v>2.1279358940971417E-2</c:v>
                </c:pt>
                <c:pt idx="12911">
                  <c:v>2.076630893997098E-2</c:v>
                </c:pt>
                <c:pt idx="12912">
                  <c:v>2.108044227297199E-2</c:v>
                </c:pt>
                <c:pt idx="12913">
                  <c:v>2.0651525606972566E-2</c:v>
                </c:pt>
                <c:pt idx="12914">
                  <c:v>2.0811025606971324E-2</c:v>
                </c:pt>
                <c:pt idx="12915">
                  <c:v>2.0652992273971972E-2</c:v>
                </c:pt>
                <c:pt idx="12916">
                  <c:v>2.0855425606971491E-2</c:v>
                </c:pt>
                <c:pt idx="12917">
                  <c:v>2.0646342273972419E-2</c:v>
                </c:pt>
                <c:pt idx="12918">
                  <c:v>2.0755408939971499E-2</c:v>
                </c:pt>
                <c:pt idx="12919">
                  <c:v>2.1145758939971483E-2</c:v>
                </c:pt>
                <c:pt idx="12920">
                  <c:v>2.0815392273972645E-2</c:v>
                </c:pt>
                <c:pt idx="12921">
                  <c:v>2.0772958940972398E-2</c:v>
                </c:pt>
                <c:pt idx="12922">
                  <c:v>2.0318108939973524E-2</c:v>
                </c:pt>
                <c:pt idx="12923">
                  <c:v>2.0716475606971298E-2</c:v>
                </c:pt>
                <c:pt idx="12924">
                  <c:v>2.1211108939973113E-2</c:v>
                </c:pt>
                <c:pt idx="12925">
                  <c:v>2.1532158940971581E-2</c:v>
                </c:pt>
                <c:pt idx="12926">
                  <c:v>2.0729675606972787E-2</c:v>
                </c:pt>
                <c:pt idx="12927">
                  <c:v>2.104180894097183E-2</c:v>
                </c:pt>
                <c:pt idx="12928">
                  <c:v>2.1223325606970246E-2</c:v>
                </c:pt>
                <c:pt idx="12929">
                  <c:v>2.1133192273970348E-2</c:v>
                </c:pt>
                <c:pt idx="12930">
                  <c:v>2.0908792273971667E-2</c:v>
                </c:pt>
                <c:pt idx="12931">
                  <c:v>2.069555894097206E-2</c:v>
                </c:pt>
                <c:pt idx="12932">
                  <c:v>2.0822992272972553E-2</c:v>
                </c:pt>
                <c:pt idx="12933">
                  <c:v>2.1052925606972007E-2</c:v>
                </c:pt>
                <c:pt idx="12934">
                  <c:v>2.1223758939971728E-2</c:v>
                </c:pt>
                <c:pt idx="12935">
                  <c:v>2.0746292273971602E-2</c:v>
                </c:pt>
                <c:pt idx="12936">
                  <c:v>2.1134225606971736E-2</c:v>
                </c:pt>
                <c:pt idx="12937">
                  <c:v>2.093272560697066E-2</c:v>
                </c:pt>
                <c:pt idx="12938">
                  <c:v>2.1327058939970979E-2</c:v>
                </c:pt>
                <c:pt idx="12939">
                  <c:v>2.0842392273971978E-2</c:v>
                </c:pt>
                <c:pt idx="12940">
                  <c:v>2.0939442273971022E-2</c:v>
                </c:pt>
                <c:pt idx="12941">
                  <c:v>2.1125408939971703E-2</c:v>
                </c:pt>
                <c:pt idx="12942">
                  <c:v>2.1051458939972602E-2</c:v>
                </c:pt>
                <c:pt idx="12943">
                  <c:v>2.0809342272971133E-2</c:v>
                </c:pt>
                <c:pt idx="12944">
                  <c:v>2.1372075606971276E-2</c:v>
                </c:pt>
                <c:pt idx="12945">
                  <c:v>2.0412075606972092E-2</c:v>
                </c:pt>
                <c:pt idx="12946">
                  <c:v>2.1208858939971688E-2</c:v>
                </c:pt>
                <c:pt idx="12947">
                  <c:v>2.1027442273970888E-2</c:v>
                </c:pt>
                <c:pt idx="12948">
                  <c:v>2.0880725606972274E-2</c:v>
                </c:pt>
                <c:pt idx="12949">
                  <c:v>2.1285992272972433E-2</c:v>
                </c:pt>
                <c:pt idx="12950">
                  <c:v>2.1602608939970548E-2</c:v>
                </c:pt>
                <c:pt idx="12951">
                  <c:v>2.0782375606972249E-2</c:v>
                </c:pt>
                <c:pt idx="12952">
                  <c:v>2.0640808939973422E-2</c:v>
                </c:pt>
                <c:pt idx="12953">
                  <c:v>2.1242258940971294E-2</c:v>
                </c:pt>
                <c:pt idx="12954">
                  <c:v>2.1193908940971153E-2</c:v>
                </c:pt>
                <c:pt idx="12955">
                  <c:v>2.0855775606972028E-2</c:v>
                </c:pt>
                <c:pt idx="12956">
                  <c:v>2.0913542273972109E-2</c:v>
                </c:pt>
                <c:pt idx="12957">
                  <c:v>2.1363975606970766E-2</c:v>
                </c:pt>
                <c:pt idx="12958">
                  <c:v>2.1106708939971665E-2</c:v>
                </c:pt>
                <c:pt idx="12959">
                  <c:v>2.0507058939971824E-2</c:v>
                </c:pt>
                <c:pt idx="12960">
                  <c:v>2.1084375606971829E-2</c:v>
                </c:pt>
                <c:pt idx="12961">
                  <c:v>2.1213458939970377E-2</c:v>
                </c:pt>
                <c:pt idx="12962">
                  <c:v>2.1366558939972503E-2</c:v>
                </c:pt>
                <c:pt idx="12963">
                  <c:v>2.0893958939972347E-2</c:v>
                </c:pt>
                <c:pt idx="12964">
                  <c:v>2.1061242272973214E-2</c:v>
                </c:pt>
                <c:pt idx="12965">
                  <c:v>2.0504775606971816E-2</c:v>
                </c:pt>
                <c:pt idx="12966">
                  <c:v>2.1059175606972215E-2</c:v>
                </c:pt>
                <c:pt idx="12967">
                  <c:v>2.0938325606972154E-2</c:v>
                </c:pt>
                <c:pt idx="12968">
                  <c:v>2.0894975606971823E-2</c:v>
                </c:pt>
                <c:pt idx="12969">
                  <c:v>2.0715208940970765E-2</c:v>
                </c:pt>
                <c:pt idx="12970">
                  <c:v>2.0174158940971833E-2</c:v>
                </c:pt>
                <c:pt idx="12971">
                  <c:v>2.0455942272971296E-2</c:v>
                </c:pt>
                <c:pt idx="12972">
                  <c:v>2.0230025606970937E-2</c:v>
                </c:pt>
                <c:pt idx="12973">
                  <c:v>2.1104808939972554E-2</c:v>
                </c:pt>
                <c:pt idx="12974">
                  <c:v>2.1089208939971439E-2</c:v>
                </c:pt>
                <c:pt idx="12975">
                  <c:v>2.0914658940970977E-2</c:v>
                </c:pt>
                <c:pt idx="12976">
                  <c:v>2.0726675606973256E-2</c:v>
                </c:pt>
                <c:pt idx="12977">
                  <c:v>2.0824292273971846E-2</c:v>
                </c:pt>
                <c:pt idx="12978">
                  <c:v>2.094002560697248E-2</c:v>
                </c:pt>
                <c:pt idx="12979">
                  <c:v>2.13751756069702E-2</c:v>
                </c:pt>
                <c:pt idx="12980">
                  <c:v>2.0838592272971891E-2</c:v>
                </c:pt>
                <c:pt idx="12981">
                  <c:v>2.0672025606972323E-2</c:v>
                </c:pt>
                <c:pt idx="12982">
                  <c:v>2.084629227297128E-2</c:v>
                </c:pt>
                <c:pt idx="12983">
                  <c:v>2.0835608939972584E-2</c:v>
                </c:pt>
                <c:pt idx="12984">
                  <c:v>2.0924458939971725E-2</c:v>
                </c:pt>
                <c:pt idx="12985">
                  <c:v>2.0951108939972297E-2</c:v>
                </c:pt>
                <c:pt idx="12986">
                  <c:v>2.106699227397122E-2</c:v>
                </c:pt>
                <c:pt idx="12987">
                  <c:v>2.1301425606971659E-2</c:v>
                </c:pt>
                <c:pt idx="12988">
                  <c:v>2.1256292273971834E-2</c:v>
                </c:pt>
                <c:pt idx="12989">
                  <c:v>2.0867108940971303E-2</c:v>
                </c:pt>
                <c:pt idx="12990">
                  <c:v>2.1349508939972207E-2</c:v>
                </c:pt>
                <c:pt idx="12991">
                  <c:v>2.1386142273970489E-2</c:v>
                </c:pt>
                <c:pt idx="12992">
                  <c:v>2.1263775606972214E-2</c:v>
                </c:pt>
                <c:pt idx="12993">
                  <c:v>2.1062342272971858E-2</c:v>
                </c:pt>
                <c:pt idx="12994">
                  <c:v>2.0864858940971655E-2</c:v>
                </c:pt>
                <c:pt idx="12995">
                  <c:v>2.0790792272972848E-2</c:v>
                </c:pt>
                <c:pt idx="12996">
                  <c:v>2.0432908940970475E-2</c:v>
                </c:pt>
                <c:pt idx="12997">
                  <c:v>2.017085893997226E-2</c:v>
                </c:pt>
                <c:pt idx="12998">
                  <c:v>2.0451008939972294E-2</c:v>
                </c:pt>
                <c:pt idx="12999">
                  <c:v>2.0580308939971627E-2</c:v>
                </c:pt>
                <c:pt idx="13000">
                  <c:v>2.0417625606971225E-2</c:v>
                </c:pt>
                <c:pt idx="13001">
                  <c:v>2.0292908939972133E-2</c:v>
                </c:pt>
                <c:pt idx="13002">
                  <c:v>2.0186508939972182E-2</c:v>
                </c:pt>
                <c:pt idx="13003">
                  <c:v>2.0724192272972598E-2</c:v>
                </c:pt>
                <c:pt idx="13004">
                  <c:v>2.1248225606971684E-2</c:v>
                </c:pt>
                <c:pt idx="13005">
                  <c:v>2.0926958939970743E-2</c:v>
                </c:pt>
                <c:pt idx="13006">
                  <c:v>2.0527042273970932E-2</c:v>
                </c:pt>
                <c:pt idx="13007">
                  <c:v>2.0528025606971735E-2</c:v>
                </c:pt>
                <c:pt idx="13008">
                  <c:v>2.0759392273970147E-2</c:v>
                </c:pt>
                <c:pt idx="13009">
                  <c:v>2.0148075606972495E-2</c:v>
                </c:pt>
                <c:pt idx="13010">
                  <c:v>1.8402325606971172E-2</c:v>
                </c:pt>
                <c:pt idx="13011">
                  <c:v>1.8658992272972054E-2</c:v>
                </c:pt>
                <c:pt idx="13012">
                  <c:v>1.879375894097144E-2</c:v>
                </c:pt>
                <c:pt idx="13013">
                  <c:v>1.8349208939972141E-2</c:v>
                </c:pt>
                <c:pt idx="13014">
                  <c:v>1.8584342273971967E-2</c:v>
                </c:pt>
                <c:pt idx="13015">
                  <c:v>1.9169908939970594E-2</c:v>
                </c:pt>
                <c:pt idx="13016">
                  <c:v>1.8986625606971043E-2</c:v>
                </c:pt>
                <c:pt idx="13017">
                  <c:v>1.8384592272971713E-2</c:v>
                </c:pt>
                <c:pt idx="13018">
                  <c:v>1.8712508939972207E-2</c:v>
                </c:pt>
                <c:pt idx="13019">
                  <c:v>1.853145893997208E-2</c:v>
                </c:pt>
                <c:pt idx="13020">
                  <c:v>1.851852560697196E-2</c:v>
                </c:pt>
                <c:pt idx="13021">
                  <c:v>1.9351308940971347E-2</c:v>
                </c:pt>
                <c:pt idx="13022">
                  <c:v>1.8794058939971305E-2</c:v>
                </c:pt>
                <c:pt idx="13023">
                  <c:v>1.8335492272971689E-2</c:v>
                </c:pt>
                <c:pt idx="13024">
                  <c:v>1.9043075606971695E-2</c:v>
                </c:pt>
                <c:pt idx="13025">
                  <c:v>1.8807825606972341E-2</c:v>
                </c:pt>
                <c:pt idx="13026">
                  <c:v>1.8554075606971733E-2</c:v>
                </c:pt>
                <c:pt idx="13027">
                  <c:v>1.8661275606972151E-2</c:v>
                </c:pt>
                <c:pt idx="13028">
                  <c:v>1.8941742273972363E-2</c:v>
                </c:pt>
                <c:pt idx="13029">
                  <c:v>1.9117225606973133E-2</c:v>
                </c:pt>
                <c:pt idx="13030">
                  <c:v>1.8841575606972395E-2</c:v>
                </c:pt>
                <c:pt idx="13031">
                  <c:v>1.880142560697038E-2</c:v>
                </c:pt>
                <c:pt idx="13032">
                  <c:v>1.8332125606971485E-2</c:v>
                </c:pt>
                <c:pt idx="13033">
                  <c:v>1.9025158939971899E-2</c:v>
                </c:pt>
                <c:pt idx="13034">
                  <c:v>1.9487858940971915E-2</c:v>
                </c:pt>
                <c:pt idx="13035">
                  <c:v>2.0715575606973215E-2</c:v>
                </c:pt>
                <c:pt idx="13036">
                  <c:v>2.0754942272971345E-2</c:v>
                </c:pt>
                <c:pt idx="13037">
                  <c:v>2.1199875606971542E-2</c:v>
                </c:pt>
                <c:pt idx="13038">
                  <c:v>2.0653375606971093E-2</c:v>
                </c:pt>
                <c:pt idx="13039">
                  <c:v>2.0747542273970222E-2</c:v>
                </c:pt>
                <c:pt idx="13040">
                  <c:v>2.1041992273972167E-2</c:v>
                </c:pt>
                <c:pt idx="13041">
                  <c:v>2.1253651016972054E-2</c:v>
                </c:pt>
                <c:pt idx="13042">
                  <c:v>2.1261717979971874E-2</c:v>
                </c:pt>
                <c:pt idx="13043">
                  <c:v>2.1231608939971093E-2</c:v>
                </c:pt>
                <c:pt idx="13044">
                  <c:v>2.1307125606970768E-2</c:v>
                </c:pt>
                <c:pt idx="13045">
                  <c:v>2.1079675606971972E-2</c:v>
                </c:pt>
                <c:pt idx="13046">
                  <c:v>2.1270958939970865E-2</c:v>
                </c:pt>
                <c:pt idx="13047">
                  <c:v>2.1631775606972138E-2</c:v>
                </c:pt>
                <c:pt idx="13048">
                  <c:v>2.157585893997236E-2</c:v>
                </c:pt>
                <c:pt idx="13049">
                  <c:v>2.1332492272972271E-2</c:v>
                </c:pt>
                <c:pt idx="13050">
                  <c:v>2.0972625606973307E-2</c:v>
                </c:pt>
                <c:pt idx="13051">
                  <c:v>2.0921225606971273E-2</c:v>
                </c:pt>
                <c:pt idx="13052">
                  <c:v>2.0869508939972616E-2</c:v>
                </c:pt>
                <c:pt idx="13053">
                  <c:v>2.1175625606972372E-2</c:v>
                </c:pt>
                <c:pt idx="13054">
                  <c:v>2.1065192273971502E-2</c:v>
                </c:pt>
                <c:pt idx="13055">
                  <c:v>2.1320142273971922E-2</c:v>
                </c:pt>
                <c:pt idx="13056">
                  <c:v>2.0390458939971691E-2</c:v>
                </c:pt>
                <c:pt idx="13057">
                  <c:v>2.0913775606971254E-2</c:v>
                </c:pt>
                <c:pt idx="13058">
                  <c:v>2.0617842273971544E-2</c:v>
                </c:pt>
                <c:pt idx="13059">
                  <c:v>2.0893292273971721E-2</c:v>
                </c:pt>
                <c:pt idx="13060">
                  <c:v>2.0717075606971204E-2</c:v>
                </c:pt>
                <c:pt idx="13061">
                  <c:v>2.0744458939971434E-2</c:v>
                </c:pt>
                <c:pt idx="13062">
                  <c:v>2.0690092273972095E-2</c:v>
                </c:pt>
                <c:pt idx="13063">
                  <c:v>2.0792508939971623E-2</c:v>
                </c:pt>
                <c:pt idx="13064">
                  <c:v>2.0635025606971592E-2</c:v>
                </c:pt>
                <c:pt idx="13065">
                  <c:v>2.0923642273971123E-2</c:v>
                </c:pt>
                <c:pt idx="13066">
                  <c:v>2.0846408939972673E-2</c:v>
                </c:pt>
                <c:pt idx="13067">
                  <c:v>2.0635358939971905E-2</c:v>
                </c:pt>
                <c:pt idx="13068">
                  <c:v>2.1225575606971671E-2</c:v>
                </c:pt>
                <c:pt idx="13069">
                  <c:v>2.1126442273971403E-2</c:v>
                </c:pt>
                <c:pt idx="13070">
                  <c:v>2.1150242273972421E-2</c:v>
                </c:pt>
                <c:pt idx="13071">
                  <c:v>2.0951258940972363E-2</c:v>
                </c:pt>
                <c:pt idx="13072">
                  <c:v>2.0606358940970605E-2</c:v>
                </c:pt>
                <c:pt idx="13073">
                  <c:v>2.1039858939972046E-2</c:v>
                </c:pt>
                <c:pt idx="13074">
                  <c:v>2.1167042272971483E-2</c:v>
                </c:pt>
                <c:pt idx="13075">
                  <c:v>2.0881192273972428E-2</c:v>
                </c:pt>
                <c:pt idx="13076">
                  <c:v>2.0486275606972339E-2</c:v>
                </c:pt>
                <c:pt idx="13077">
                  <c:v>2.0963975606973474E-2</c:v>
                </c:pt>
                <c:pt idx="13078">
                  <c:v>2.1122908939970909E-2</c:v>
                </c:pt>
                <c:pt idx="13079">
                  <c:v>2.1347975606972082E-2</c:v>
                </c:pt>
                <c:pt idx="13080">
                  <c:v>2.1290242272970585E-2</c:v>
                </c:pt>
                <c:pt idx="13081">
                  <c:v>2.1531258940971722E-2</c:v>
                </c:pt>
                <c:pt idx="13082">
                  <c:v>2.0712458940970603E-2</c:v>
                </c:pt>
                <c:pt idx="13083">
                  <c:v>2.0575192272972199E-2</c:v>
                </c:pt>
                <c:pt idx="13084">
                  <c:v>2.0504192273972134E-2</c:v>
                </c:pt>
                <c:pt idx="13085">
                  <c:v>2.0606392273970965E-2</c:v>
                </c:pt>
                <c:pt idx="13086">
                  <c:v>2.0963992273970146E-2</c:v>
                </c:pt>
                <c:pt idx="13087">
                  <c:v>2.0866558939971892E-2</c:v>
                </c:pt>
                <c:pt idx="13088">
                  <c:v>2.1254925606971821E-2</c:v>
                </c:pt>
                <c:pt idx="13089">
                  <c:v>2.1353358939971014E-2</c:v>
                </c:pt>
                <c:pt idx="13090">
                  <c:v>2.1016058939971029E-2</c:v>
                </c:pt>
                <c:pt idx="13091">
                  <c:v>2.0800975606971119E-2</c:v>
                </c:pt>
                <c:pt idx="13092">
                  <c:v>2.0700742272972118E-2</c:v>
                </c:pt>
                <c:pt idx="13093">
                  <c:v>2.1214575606972798E-2</c:v>
                </c:pt>
                <c:pt idx="13094">
                  <c:v>2.0775892272971032E-2</c:v>
                </c:pt>
                <c:pt idx="13095">
                  <c:v>2.0788092273973359E-2</c:v>
                </c:pt>
                <c:pt idx="13096">
                  <c:v>2.1013642273971268E-2</c:v>
                </c:pt>
                <c:pt idx="13097">
                  <c:v>2.1090758940971878E-2</c:v>
                </c:pt>
                <c:pt idx="13098">
                  <c:v>2.1162842273972228E-2</c:v>
                </c:pt>
                <c:pt idx="13099">
                  <c:v>2.0647608940971264E-2</c:v>
                </c:pt>
                <c:pt idx="13100">
                  <c:v>2.0466775606971833E-2</c:v>
                </c:pt>
                <c:pt idx="13101">
                  <c:v>2.1197908939971623E-2</c:v>
                </c:pt>
                <c:pt idx="13102">
                  <c:v>2.1103708940972223E-2</c:v>
                </c:pt>
                <c:pt idx="13103">
                  <c:v>2.118139227397229E-2</c:v>
                </c:pt>
                <c:pt idx="13104">
                  <c:v>2.0981992273972662E-2</c:v>
                </c:pt>
                <c:pt idx="13105">
                  <c:v>2.1007025606972075E-2</c:v>
                </c:pt>
                <c:pt idx="13106">
                  <c:v>2.086774227297148E-2</c:v>
                </c:pt>
                <c:pt idx="13107">
                  <c:v>2.0842958939973212E-2</c:v>
                </c:pt>
                <c:pt idx="13108">
                  <c:v>2.1157692272972352E-2</c:v>
                </c:pt>
                <c:pt idx="13109">
                  <c:v>2.0835158939972655E-2</c:v>
                </c:pt>
                <c:pt idx="13110">
                  <c:v>2.1500775606970703E-2</c:v>
                </c:pt>
                <c:pt idx="13111">
                  <c:v>2.0533625606971452E-2</c:v>
                </c:pt>
                <c:pt idx="13112">
                  <c:v>2.1060825606971957E-2</c:v>
                </c:pt>
                <c:pt idx="13113">
                  <c:v>2.0834292273971468E-2</c:v>
                </c:pt>
                <c:pt idx="13114">
                  <c:v>2.0977825606971902E-2</c:v>
                </c:pt>
                <c:pt idx="13115">
                  <c:v>2.0852225606971399E-2</c:v>
                </c:pt>
                <c:pt idx="13116">
                  <c:v>2.0807875606971817E-2</c:v>
                </c:pt>
                <c:pt idx="13117">
                  <c:v>2.0734942272972103E-2</c:v>
                </c:pt>
                <c:pt idx="13118">
                  <c:v>2.1592292272972526E-2</c:v>
                </c:pt>
                <c:pt idx="13119">
                  <c:v>2.1518742273972859E-2</c:v>
                </c:pt>
                <c:pt idx="13120">
                  <c:v>2.0793092272971304E-2</c:v>
                </c:pt>
                <c:pt idx="13121">
                  <c:v>2.1000608940971756E-2</c:v>
                </c:pt>
                <c:pt idx="13122">
                  <c:v>2.1329325606972628E-2</c:v>
                </c:pt>
                <c:pt idx="13123">
                  <c:v>2.1693392272972713E-2</c:v>
                </c:pt>
                <c:pt idx="13124">
                  <c:v>2.1983658939971985E-2</c:v>
                </c:pt>
                <c:pt idx="13125">
                  <c:v>2.1606008939971201E-2</c:v>
                </c:pt>
                <c:pt idx="13126">
                  <c:v>2.128934227397259E-2</c:v>
                </c:pt>
                <c:pt idx="13127">
                  <c:v>2.0907258939971453E-2</c:v>
                </c:pt>
                <c:pt idx="13128">
                  <c:v>2.1170892273972154E-2</c:v>
                </c:pt>
                <c:pt idx="13129">
                  <c:v>2.0871642273972736E-2</c:v>
                </c:pt>
                <c:pt idx="13130">
                  <c:v>2.1689642273971611E-2</c:v>
                </c:pt>
                <c:pt idx="13131">
                  <c:v>2.1473492273971641E-2</c:v>
                </c:pt>
                <c:pt idx="13132">
                  <c:v>2.1154942273970502E-2</c:v>
                </c:pt>
                <c:pt idx="13133">
                  <c:v>2.1417708939973391E-2</c:v>
                </c:pt>
                <c:pt idx="13134">
                  <c:v>2.1186608940971109E-2</c:v>
                </c:pt>
                <c:pt idx="13135">
                  <c:v>2.0973808939972895E-2</c:v>
                </c:pt>
                <c:pt idx="13136">
                  <c:v>2.1694108939972236E-2</c:v>
                </c:pt>
                <c:pt idx="13137">
                  <c:v>2.1476508939973084E-2</c:v>
                </c:pt>
                <c:pt idx="13138">
                  <c:v>2.1182942273972639E-2</c:v>
                </c:pt>
                <c:pt idx="13139">
                  <c:v>2.1428425606970759E-2</c:v>
                </c:pt>
                <c:pt idx="13140">
                  <c:v>2.1336175606970965E-2</c:v>
                </c:pt>
                <c:pt idx="13141">
                  <c:v>2.1412392273971716E-2</c:v>
                </c:pt>
                <c:pt idx="13142">
                  <c:v>2.1427608939971844E-2</c:v>
                </c:pt>
                <c:pt idx="13143">
                  <c:v>2.1142242273973079E-2</c:v>
                </c:pt>
                <c:pt idx="13144">
                  <c:v>2.1056742272972141E-2</c:v>
                </c:pt>
                <c:pt idx="13145">
                  <c:v>2.1394492272972056E-2</c:v>
                </c:pt>
                <c:pt idx="13146">
                  <c:v>2.1661692273971835E-2</c:v>
                </c:pt>
                <c:pt idx="13147">
                  <c:v>2.0817892273971662E-2</c:v>
                </c:pt>
                <c:pt idx="13148">
                  <c:v>2.1004075606973129E-2</c:v>
                </c:pt>
                <c:pt idx="13149">
                  <c:v>2.0713008939971612E-2</c:v>
                </c:pt>
                <c:pt idx="13150">
                  <c:v>2.1179558939972122E-2</c:v>
                </c:pt>
                <c:pt idx="13151">
                  <c:v>2.0856942273973257E-2</c:v>
                </c:pt>
                <c:pt idx="13152">
                  <c:v>2.0406558940971632E-2</c:v>
                </c:pt>
                <c:pt idx="13153">
                  <c:v>2.0505408940972171E-2</c:v>
                </c:pt>
                <c:pt idx="13154">
                  <c:v>2.0280942273972681E-2</c:v>
                </c:pt>
                <c:pt idx="13155">
                  <c:v>2.0600158940970982E-2</c:v>
                </c:pt>
                <c:pt idx="13156">
                  <c:v>2.1002542273973003E-2</c:v>
                </c:pt>
                <c:pt idx="13157">
                  <c:v>2.101952560697249E-2</c:v>
                </c:pt>
                <c:pt idx="13158">
                  <c:v>2.0939108939972396E-2</c:v>
                </c:pt>
                <c:pt idx="13159">
                  <c:v>2.1170858939971705E-2</c:v>
                </c:pt>
                <c:pt idx="13160">
                  <c:v>2.1361492273971973E-2</c:v>
                </c:pt>
                <c:pt idx="13161">
                  <c:v>2.1376808940971583E-2</c:v>
                </c:pt>
                <c:pt idx="13162">
                  <c:v>2.1607742273971976E-2</c:v>
                </c:pt>
                <c:pt idx="13163">
                  <c:v>2.1442525606972108E-2</c:v>
                </c:pt>
                <c:pt idx="13164">
                  <c:v>2.1210642273973047E-2</c:v>
                </c:pt>
                <c:pt idx="13165">
                  <c:v>2.1334542272973135E-2</c:v>
                </c:pt>
                <c:pt idx="13166">
                  <c:v>2.1107608939971524E-2</c:v>
                </c:pt>
                <c:pt idx="13167">
                  <c:v>2.1495658940971364E-2</c:v>
                </c:pt>
                <c:pt idx="13168">
                  <c:v>2.1569592272971928E-2</c:v>
                </c:pt>
                <c:pt idx="13169">
                  <c:v>2.1611792272973031E-2</c:v>
                </c:pt>
                <c:pt idx="13170">
                  <c:v>2.1902725606971242E-2</c:v>
                </c:pt>
                <c:pt idx="13171">
                  <c:v>2.0911792272971109E-2</c:v>
                </c:pt>
                <c:pt idx="13172">
                  <c:v>2.0878375606973233E-2</c:v>
                </c:pt>
                <c:pt idx="13173">
                  <c:v>2.1023825606971226E-2</c:v>
                </c:pt>
                <c:pt idx="13174">
                  <c:v>2.0513058939970887E-2</c:v>
                </c:pt>
                <c:pt idx="13175">
                  <c:v>2.0985208940972978E-2</c:v>
                </c:pt>
                <c:pt idx="13176">
                  <c:v>2.0894875606972431E-2</c:v>
                </c:pt>
                <c:pt idx="13177">
                  <c:v>2.0937458940972743E-2</c:v>
                </c:pt>
                <c:pt idx="13178">
                  <c:v>2.0787525606972036E-2</c:v>
                </c:pt>
                <c:pt idx="13179">
                  <c:v>2.0840408939971834E-2</c:v>
                </c:pt>
                <c:pt idx="13180">
                  <c:v>2.0992975606973087E-2</c:v>
                </c:pt>
                <c:pt idx="13181">
                  <c:v>2.0816825606971602E-2</c:v>
                </c:pt>
                <c:pt idx="13182">
                  <c:v>2.0606542273972718E-2</c:v>
                </c:pt>
                <c:pt idx="13183">
                  <c:v>2.1105242273972348E-2</c:v>
                </c:pt>
                <c:pt idx="13184">
                  <c:v>2.0415058939971399E-2</c:v>
                </c:pt>
                <c:pt idx="13185">
                  <c:v>2.0783058940973188E-2</c:v>
                </c:pt>
                <c:pt idx="13186">
                  <c:v>2.1653008939971553E-2</c:v>
                </c:pt>
                <c:pt idx="13187">
                  <c:v>2.1316825606970437E-2</c:v>
                </c:pt>
                <c:pt idx="13188">
                  <c:v>2.1102175606972008E-2</c:v>
                </c:pt>
                <c:pt idx="13189">
                  <c:v>2.1788125606973165E-2</c:v>
                </c:pt>
                <c:pt idx="13190">
                  <c:v>2.1219292273971103E-2</c:v>
                </c:pt>
                <c:pt idx="13191">
                  <c:v>2.1110225606971934E-2</c:v>
                </c:pt>
                <c:pt idx="13192">
                  <c:v>2.1164025606971816E-2</c:v>
                </c:pt>
                <c:pt idx="13193">
                  <c:v>2.089725894097192E-2</c:v>
                </c:pt>
                <c:pt idx="13194">
                  <c:v>2.1121608939971705E-2</c:v>
                </c:pt>
                <c:pt idx="13195">
                  <c:v>2.0989058940971785E-2</c:v>
                </c:pt>
                <c:pt idx="13196">
                  <c:v>2.1070642273973018E-2</c:v>
                </c:pt>
                <c:pt idx="13197">
                  <c:v>2.0908225606970345E-2</c:v>
                </c:pt>
                <c:pt idx="13198">
                  <c:v>2.100835893997164E-2</c:v>
                </c:pt>
                <c:pt idx="13199">
                  <c:v>2.1342975606972271E-2</c:v>
                </c:pt>
                <c:pt idx="13200">
                  <c:v>2.099804227397193E-2</c:v>
                </c:pt>
                <c:pt idx="13201">
                  <c:v>2.0791042272972217E-2</c:v>
                </c:pt>
                <c:pt idx="13202">
                  <c:v>2.0648042272972657E-2</c:v>
                </c:pt>
                <c:pt idx="13203">
                  <c:v>2.098844227397343E-2</c:v>
                </c:pt>
                <c:pt idx="13204">
                  <c:v>2.1360258940971801E-2</c:v>
                </c:pt>
                <c:pt idx="13205">
                  <c:v>2.0703125606971608E-2</c:v>
                </c:pt>
                <c:pt idx="13206">
                  <c:v>2.0648908939972156E-2</c:v>
                </c:pt>
                <c:pt idx="13207">
                  <c:v>2.1031225606972438E-2</c:v>
                </c:pt>
                <c:pt idx="13208">
                  <c:v>2.0839492273971839E-2</c:v>
                </c:pt>
                <c:pt idx="13209">
                  <c:v>2.1029942272971593E-2</c:v>
                </c:pt>
                <c:pt idx="13210">
                  <c:v>2.0698408939971526E-2</c:v>
                </c:pt>
                <c:pt idx="13211">
                  <c:v>2.0655892272972022E-2</c:v>
                </c:pt>
                <c:pt idx="13212">
                  <c:v>2.0839375606972223E-2</c:v>
                </c:pt>
                <c:pt idx="13213">
                  <c:v>2.0770375606972348E-2</c:v>
                </c:pt>
                <c:pt idx="13214">
                  <c:v>2.0980225606971527E-2</c:v>
                </c:pt>
                <c:pt idx="13215">
                  <c:v>2.1139658939973029E-2</c:v>
                </c:pt>
                <c:pt idx="13216">
                  <c:v>2.1200558939972393E-2</c:v>
                </c:pt>
                <c:pt idx="13217">
                  <c:v>2.0776308940972467E-2</c:v>
                </c:pt>
                <c:pt idx="13218">
                  <c:v>2.0970292272970849E-2</c:v>
                </c:pt>
                <c:pt idx="13219">
                  <c:v>2.1152975606970582E-2</c:v>
                </c:pt>
                <c:pt idx="13220">
                  <c:v>2.1075608940972469E-2</c:v>
                </c:pt>
                <c:pt idx="13221">
                  <c:v>2.0816475606971065E-2</c:v>
                </c:pt>
                <c:pt idx="13222">
                  <c:v>2.143959227397161E-2</c:v>
                </c:pt>
                <c:pt idx="13223">
                  <c:v>2.081887560697069E-2</c:v>
                </c:pt>
                <c:pt idx="13224">
                  <c:v>2.0706042273971971E-2</c:v>
                </c:pt>
                <c:pt idx="13225">
                  <c:v>2.0484142272972218E-2</c:v>
                </c:pt>
                <c:pt idx="13226">
                  <c:v>2.0606225606972541E-2</c:v>
                </c:pt>
                <c:pt idx="13227">
                  <c:v>2.0849992272971886E-2</c:v>
                </c:pt>
                <c:pt idx="13228">
                  <c:v>2.1244058940971013E-2</c:v>
                </c:pt>
                <c:pt idx="13229">
                  <c:v>2.1138975606972178E-2</c:v>
                </c:pt>
                <c:pt idx="13230">
                  <c:v>2.0745992273971649E-2</c:v>
                </c:pt>
                <c:pt idx="13231">
                  <c:v>2.1133958939970367E-2</c:v>
                </c:pt>
                <c:pt idx="13232">
                  <c:v>2.0836925606972014E-2</c:v>
                </c:pt>
                <c:pt idx="13233">
                  <c:v>2.0290742273971742E-2</c:v>
                </c:pt>
                <c:pt idx="13234">
                  <c:v>2.0645158939972742E-2</c:v>
                </c:pt>
                <c:pt idx="13235">
                  <c:v>2.0827492273970162E-2</c:v>
                </c:pt>
                <c:pt idx="13236">
                  <c:v>2.0821908939972357E-2</c:v>
                </c:pt>
                <c:pt idx="13237">
                  <c:v>2.129527560697262E-2</c:v>
                </c:pt>
                <c:pt idx="13238">
                  <c:v>2.1089658939973145E-2</c:v>
                </c:pt>
                <c:pt idx="13239">
                  <c:v>2.0612525606971556E-2</c:v>
                </c:pt>
                <c:pt idx="13240">
                  <c:v>2.0685758939972911E-2</c:v>
                </c:pt>
                <c:pt idx="13241">
                  <c:v>2.020175893997276E-2</c:v>
                </c:pt>
                <c:pt idx="13242">
                  <c:v>2.1010275606970975E-2</c:v>
                </c:pt>
                <c:pt idx="13243">
                  <c:v>2.0242375606973152E-2</c:v>
                </c:pt>
                <c:pt idx="13244">
                  <c:v>2.0558775606970482E-2</c:v>
                </c:pt>
                <c:pt idx="13245">
                  <c:v>2.0695842273971789E-2</c:v>
                </c:pt>
                <c:pt idx="13246">
                  <c:v>2.0339092273971883E-2</c:v>
                </c:pt>
                <c:pt idx="13247">
                  <c:v>1.8715675606971939E-2</c:v>
                </c:pt>
                <c:pt idx="13248">
                  <c:v>1.7694208939972068E-2</c:v>
                </c:pt>
                <c:pt idx="13249">
                  <c:v>1.8322208939971031E-2</c:v>
                </c:pt>
                <c:pt idx="13250">
                  <c:v>1.8340442273971004E-2</c:v>
                </c:pt>
                <c:pt idx="13251">
                  <c:v>1.8428808940971632E-2</c:v>
                </c:pt>
                <c:pt idx="13252">
                  <c:v>1.8580642273971361E-2</c:v>
                </c:pt>
                <c:pt idx="13253">
                  <c:v>1.8108608939972438E-2</c:v>
                </c:pt>
                <c:pt idx="13254">
                  <c:v>1.7878825606973049E-2</c:v>
                </c:pt>
                <c:pt idx="13255">
                  <c:v>1.821079227397291E-2</c:v>
                </c:pt>
                <c:pt idx="13256">
                  <c:v>1.9043892272972297E-2</c:v>
                </c:pt>
                <c:pt idx="13257">
                  <c:v>1.8215775606972497E-2</c:v>
                </c:pt>
                <c:pt idx="13258">
                  <c:v>1.9071575606970793E-2</c:v>
                </c:pt>
                <c:pt idx="13259">
                  <c:v>1.9005992273971796E-2</c:v>
                </c:pt>
                <c:pt idx="13260">
                  <c:v>1.9591292273970919E-2</c:v>
                </c:pt>
                <c:pt idx="13261">
                  <c:v>1.8707692273971045E-2</c:v>
                </c:pt>
                <c:pt idx="13262">
                  <c:v>1.8760258939972442E-2</c:v>
                </c:pt>
                <c:pt idx="13263">
                  <c:v>1.9258525606972367E-2</c:v>
                </c:pt>
                <c:pt idx="13264">
                  <c:v>1.8887408939971519E-2</c:v>
                </c:pt>
                <c:pt idx="13265">
                  <c:v>1.8613392272972075E-2</c:v>
                </c:pt>
                <c:pt idx="13266">
                  <c:v>1.8924758939971011E-2</c:v>
                </c:pt>
                <c:pt idx="13267">
                  <c:v>1.8737892272972158E-2</c:v>
                </c:pt>
                <c:pt idx="13268">
                  <c:v>1.8855725606972552E-2</c:v>
                </c:pt>
                <c:pt idx="13269">
                  <c:v>1.9092792272971761E-2</c:v>
                </c:pt>
                <c:pt idx="13270">
                  <c:v>1.8909092273972729E-2</c:v>
                </c:pt>
                <c:pt idx="13271">
                  <c:v>1.9044942273972222E-2</c:v>
                </c:pt>
                <c:pt idx="13272">
                  <c:v>2.316197560697162E-2</c:v>
                </c:pt>
                <c:pt idx="13273">
                  <c:v>2.3193725606971395E-2</c:v>
                </c:pt>
                <c:pt idx="13274">
                  <c:v>2.3613392273971169E-2</c:v>
                </c:pt>
                <c:pt idx="13275">
                  <c:v>2.3241342273971878E-2</c:v>
                </c:pt>
                <c:pt idx="13276">
                  <c:v>2.3590758940971381E-2</c:v>
                </c:pt>
                <c:pt idx="13277">
                  <c:v>2.3318725606971992E-2</c:v>
                </c:pt>
                <c:pt idx="13278">
                  <c:v>2.362324227397259E-2</c:v>
                </c:pt>
                <c:pt idx="13279">
                  <c:v>2.3617342273971144E-2</c:v>
                </c:pt>
                <c:pt idx="13280">
                  <c:v>2.3566142272971359E-2</c:v>
                </c:pt>
                <c:pt idx="13281">
                  <c:v>2.3738942273972864E-2</c:v>
                </c:pt>
                <c:pt idx="13282">
                  <c:v>2.2932742273971553E-2</c:v>
                </c:pt>
                <c:pt idx="13283">
                  <c:v>2.3146375606972282E-2</c:v>
                </c:pt>
                <c:pt idx="13284">
                  <c:v>2.2415275606972852E-2</c:v>
                </c:pt>
                <c:pt idx="13285">
                  <c:v>2.1087725606971898E-2</c:v>
                </c:pt>
                <c:pt idx="13286">
                  <c:v>2.0469875606972533E-2</c:v>
                </c:pt>
                <c:pt idx="13287">
                  <c:v>2.1023592273972082E-2</c:v>
                </c:pt>
                <c:pt idx="13288">
                  <c:v>2.1269375606970155E-2</c:v>
                </c:pt>
                <c:pt idx="13289">
                  <c:v>2.0731858939973404E-2</c:v>
                </c:pt>
                <c:pt idx="13290">
                  <c:v>2.1147675606972595E-2</c:v>
                </c:pt>
                <c:pt idx="13291">
                  <c:v>2.1093025606971662E-2</c:v>
                </c:pt>
                <c:pt idx="13292">
                  <c:v>2.0391992273971905E-2</c:v>
                </c:pt>
                <c:pt idx="13293">
                  <c:v>2.0748325606970465E-2</c:v>
                </c:pt>
                <c:pt idx="13294">
                  <c:v>2.0364342273972082E-2</c:v>
                </c:pt>
                <c:pt idx="13295">
                  <c:v>2.1152342273970316E-2</c:v>
                </c:pt>
                <c:pt idx="13296">
                  <c:v>2.1022075606972092E-2</c:v>
                </c:pt>
                <c:pt idx="13297">
                  <c:v>2.2459658940972883E-2</c:v>
                </c:pt>
                <c:pt idx="13298">
                  <c:v>2.2663792273972728E-2</c:v>
                </c:pt>
                <c:pt idx="13299">
                  <c:v>2.333159227297308E-2</c:v>
                </c:pt>
                <c:pt idx="13300">
                  <c:v>2.3519325606971432E-2</c:v>
                </c:pt>
                <c:pt idx="13301">
                  <c:v>2.3835242273972025E-2</c:v>
                </c:pt>
                <c:pt idx="13302">
                  <c:v>2.3286592272971231E-2</c:v>
                </c:pt>
                <c:pt idx="13303">
                  <c:v>2.3318292273972287E-2</c:v>
                </c:pt>
                <c:pt idx="13304">
                  <c:v>2.3468492272972409E-2</c:v>
                </c:pt>
                <c:pt idx="13305">
                  <c:v>2.3436175606973177E-2</c:v>
                </c:pt>
                <c:pt idx="13306">
                  <c:v>2.3261008939970719E-2</c:v>
                </c:pt>
                <c:pt idx="13307">
                  <c:v>2.3407875606971086E-2</c:v>
                </c:pt>
                <c:pt idx="13308">
                  <c:v>2.3340758939971874E-2</c:v>
                </c:pt>
                <c:pt idx="13309">
                  <c:v>2.3267275606971151E-2</c:v>
                </c:pt>
                <c:pt idx="13310">
                  <c:v>2.2843175606972889E-2</c:v>
                </c:pt>
                <c:pt idx="13311">
                  <c:v>2.2695592272971223E-2</c:v>
                </c:pt>
                <c:pt idx="13312">
                  <c:v>2.2636642273971642E-2</c:v>
                </c:pt>
                <c:pt idx="13313">
                  <c:v>2.23960756069723E-2</c:v>
                </c:pt>
                <c:pt idx="13314">
                  <c:v>2.2463592273972634E-2</c:v>
                </c:pt>
                <c:pt idx="13315">
                  <c:v>2.3242225606971513E-2</c:v>
                </c:pt>
                <c:pt idx="13316">
                  <c:v>2.3061708939970484E-2</c:v>
                </c:pt>
                <c:pt idx="13317">
                  <c:v>2.3579642272971026E-2</c:v>
                </c:pt>
                <c:pt idx="13318">
                  <c:v>2.3218775606971033E-2</c:v>
                </c:pt>
                <c:pt idx="13319">
                  <c:v>2.2933858939972109E-2</c:v>
                </c:pt>
                <c:pt idx="13320">
                  <c:v>2.3318542273971656E-2</c:v>
                </c:pt>
                <c:pt idx="13321">
                  <c:v>2.3056425606972721E-2</c:v>
                </c:pt>
                <c:pt idx="13322">
                  <c:v>2.280037560697188E-2</c:v>
                </c:pt>
                <c:pt idx="13323">
                  <c:v>2.3170792272971565E-2</c:v>
                </c:pt>
                <c:pt idx="13324">
                  <c:v>2.356034227397117E-2</c:v>
                </c:pt>
                <c:pt idx="13325">
                  <c:v>2.3496142273970545E-2</c:v>
                </c:pt>
                <c:pt idx="13326">
                  <c:v>2.3470942272972618E-2</c:v>
                </c:pt>
                <c:pt idx="13327">
                  <c:v>2.3535058939972299E-2</c:v>
                </c:pt>
                <c:pt idx="13328">
                  <c:v>2.339437560697142E-2</c:v>
                </c:pt>
                <c:pt idx="13329">
                  <c:v>2.3034858939971127E-2</c:v>
                </c:pt>
                <c:pt idx="13330">
                  <c:v>2.3129575606971355E-2</c:v>
                </c:pt>
                <c:pt idx="13331">
                  <c:v>2.2894425606971393E-2</c:v>
                </c:pt>
                <c:pt idx="13332">
                  <c:v>2.3092158940971143E-2</c:v>
                </c:pt>
                <c:pt idx="13333">
                  <c:v>2.3372075606971944E-2</c:v>
                </c:pt>
                <c:pt idx="13334">
                  <c:v>2.298659227297193E-2</c:v>
                </c:pt>
                <c:pt idx="13335">
                  <c:v>2.345414227397178E-2</c:v>
                </c:pt>
                <c:pt idx="13336">
                  <c:v>2.3316058939972774E-2</c:v>
                </c:pt>
                <c:pt idx="13337">
                  <c:v>2.3187992273971926E-2</c:v>
                </c:pt>
                <c:pt idx="13338">
                  <c:v>2.3419575606971034E-2</c:v>
                </c:pt>
                <c:pt idx="13339">
                  <c:v>2.3314725606971433E-2</c:v>
                </c:pt>
                <c:pt idx="13340">
                  <c:v>2.2941158940972241E-2</c:v>
                </c:pt>
                <c:pt idx="13341">
                  <c:v>2.3449458940972147E-2</c:v>
                </c:pt>
                <c:pt idx="13342">
                  <c:v>2.3204408940971956E-2</c:v>
                </c:pt>
                <c:pt idx="13343">
                  <c:v>2.3282358939971527E-2</c:v>
                </c:pt>
                <c:pt idx="13344">
                  <c:v>2.2756058939970882E-2</c:v>
                </c:pt>
                <c:pt idx="13345">
                  <c:v>2.3356208939971236E-2</c:v>
                </c:pt>
                <c:pt idx="13346">
                  <c:v>2.3068775606971383E-2</c:v>
                </c:pt>
                <c:pt idx="13347">
                  <c:v>2.1443658939971112E-2</c:v>
                </c:pt>
                <c:pt idx="13348">
                  <c:v>2.1077608939970884E-2</c:v>
                </c:pt>
                <c:pt idx="13349">
                  <c:v>2.1317642273971128E-2</c:v>
                </c:pt>
                <c:pt idx="13350">
                  <c:v>2.1339075606972881E-2</c:v>
                </c:pt>
                <c:pt idx="13351">
                  <c:v>2.1197925606971847E-2</c:v>
                </c:pt>
                <c:pt idx="13352">
                  <c:v>2.0926492273972454E-2</c:v>
                </c:pt>
                <c:pt idx="13353">
                  <c:v>2.1099625606972407E-2</c:v>
                </c:pt>
                <c:pt idx="13354">
                  <c:v>2.1244992272971143E-2</c:v>
                </c:pt>
                <c:pt idx="13355">
                  <c:v>2.0915458939971356E-2</c:v>
                </c:pt>
                <c:pt idx="13356">
                  <c:v>2.028277560697276E-2</c:v>
                </c:pt>
                <c:pt idx="13357">
                  <c:v>2.0950842273971017E-2</c:v>
                </c:pt>
                <c:pt idx="13358">
                  <c:v>2.0896625606971565E-2</c:v>
                </c:pt>
                <c:pt idx="13359">
                  <c:v>2.1731292273971616E-2</c:v>
                </c:pt>
                <c:pt idx="13360">
                  <c:v>2.2985725606972519E-2</c:v>
                </c:pt>
                <c:pt idx="13361">
                  <c:v>2.3256508939971422E-2</c:v>
                </c:pt>
                <c:pt idx="13362">
                  <c:v>2.3729058939970994E-2</c:v>
                </c:pt>
                <c:pt idx="13363">
                  <c:v>2.3448508939971614E-2</c:v>
                </c:pt>
                <c:pt idx="13364">
                  <c:v>2.3293858940971003E-2</c:v>
                </c:pt>
                <c:pt idx="13365">
                  <c:v>2.3662475606972745E-2</c:v>
                </c:pt>
                <c:pt idx="13366">
                  <c:v>2.3545542273972299E-2</c:v>
                </c:pt>
                <c:pt idx="13367">
                  <c:v>2.3372342273971537E-2</c:v>
                </c:pt>
                <c:pt idx="13368">
                  <c:v>2.342924227297203E-2</c:v>
                </c:pt>
                <c:pt idx="13369">
                  <c:v>2.3446608939970727E-2</c:v>
                </c:pt>
                <c:pt idx="13370">
                  <c:v>2.3995342272972377E-2</c:v>
                </c:pt>
                <c:pt idx="13371">
                  <c:v>2.3699542273970732E-2</c:v>
                </c:pt>
                <c:pt idx="13372">
                  <c:v>2.3458858940971862E-2</c:v>
                </c:pt>
                <c:pt idx="13373">
                  <c:v>2.3873942273971306E-2</c:v>
                </c:pt>
                <c:pt idx="13374">
                  <c:v>2.3535458939973421E-2</c:v>
                </c:pt>
                <c:pt idx="13375">
                  <c:v>2.376955893997177E-2</c:v>
                </c:pt>
                <c:pt idx="13376">
                  <c:v>2.3172758940971573E-2</c:v>
                </c:pt>
                <c:pt idx="13377">
                  <c:v>2.3448608940972872E-2</c:v>
                </c:pt>
                <c:pt idx="13378">
                  <c:v>2.3248408939970912E-2</c:v>
                </c:pt>
                <c:pt idx="13379">
                  <c:v>2.3278892273971931E-2</c:v>
                </c:pt>
                <c:pt idx="13380">
                  <c:v>2.3826308940972464E-2</c:v>
                </c:pt>
                <c:pt idx="13381">
                  <c:v>2.3801042272971952E-2</c:v>
                </c:pt>
                <c:pt idx="13382">
                  <c:v>2.3066958939971439E-2</c:v>
                </c:pt>
                <c:pt idx="13383">
                  <c:v>2.3732792273972049E-2</c:v>
                </c:pt>
                <c:pt idx="13384">
                  <c:v>2.257647560697016E-2</c:v>
                </c:pt>
                <c:pt idx="13385">
                  <c:v>2.0808575606972891E-2</c:v>
                </c:pt>
                <c:pt idx="13386">
                  <c:v>2.0533875606972597E-2</c:v>
                </c:pt>
                <c:pt idx="13387">
                  <c:v>2.1257858939970543E-2</c:v>
                </c:pt>
                <c:pt idx="13388">
                  <c:v>2.1138975606972178E-2</c:v>
                </c:pt>
                <c:pt idx="13389">
                  <c:v>2.0884575606972856E-2</c:v>
                </c:pt>
                <c:pt idx="13390">
                  <c:v>2.0713158939971589E-2</c:v>
                </c:pt>
                <c:pt idx="13391">
                  <c:v>2.0831658940972698E-2</c:v>
                </c:pt>
                <c:pt idx="13392">
                  <c:v>2.1101192272972892E-2</c:v>
                </c:pt>
                <c:pt idx="13393">
                  <c:v>2.0892842273971791E-2</c:v>
                </c:pt>
                <c:pt idx="13394">
                  <c:v>2.1628692273973439E-2</c:v>
                </c:pt>
                <c:pt idx="13395">
                  <c:v>2.1158975606973197E-2</c:v>
                </c:pt>
                <c:pt idx="13396">
                  <c:v>2.1351225606972758E-2</c:v>
                </c:pt>
                <c:pt idx="13397">
                  <c:v>2.118884227397231E-2</c:v>
                </c:pt>
                <c:pt idx="13398">
                  <c:v>2.0643542273971673E-2</c:v>
                </c:pt>
                <c:pt idx="13399">
                  <c:v>2.1191675606973416E-2</c:v>
                </c:pt>
                <c:pt idx="13400">
                  <c:v>2.1019075606972561E-2</c:v>
                </c:pt>
                <c:pt idx="13401">
                  <c:v>2.0869542272972975E-2</c:v>
                </c:pt>
                <c:pt idx="13402">
                  <c:v>2.1222258939971962E-2</c:v>
                </c:pt>
                <c:pt idx="13403">
                  <c:v>2.137699227297183E-2</c:v>
                </c:pt>
                <c:pt idx="13404">
                  <c:v>2.1269508939971683E-2</c:v>
                </c:pt>
                <c:pt idx="13405">
                  <c:v>2.0538475606971286E-2</c:v>
                </c:pt>
                <c:pt idx="13406">
                  <c:v>2.0679925606970496E-2</c:v>
                </c:pt>
                <c:pt idx="13407">
                  <c:v>2.0590808939971762E-2</c:v>
                </c:pt>
                <c:pt idx="13408">
                  <c:v>2.0350092272970667E-2</c:v>
                </c:pt>
                <c:pt idx="13409">
                  <c:v>2.0799358939971736E-2</c:v>
                </c:pt>
                <c:pt idx="13410">
                  <c:v>2.1368475606971839E-2</c:v>
                </c:pt>
                <c:pt idx="13411">
                  <c:v>2.1039308939972724E-2</c:v>
                </c:pt>
                <c:pt idx="13412">
                  <c:v>2.1357375606971797E-2</c:v>
                </c:pt>
                <c:pt idx="13413">
                  <c:v>2.1466475606971326E-2</c:v>
                </c:pt>
                <c:pt idx="13414">
                  <c:v>2.1130725606971691E-2</c:v>
                </c:pt>
                <c:pt idx="13415">
                  <c:v>2.0658575606971465E-2</c:v>
                </c:pt>
                <c:pt idx="13416">
                  <c:v>2.0918308940972775E-2</c:v>
                </c:pt>
                <c:pt idx="13417">
                  <c:v>2.1332325606972159E-2</c:v>
                </c:pt>
                <c:pt idx="13418">
                  <c:v>2.1048242273972374E-2</c:v>
                </c:pt>
                <c:pt idx="13419">
                  <c:v>2.1056258939971852E-2</c:v>
                </c:pt>
                <c:pt idx="13420">
                  <c:v>2.1468508939971966E-2</c:v>
                </c:pt>
                <c:pt idx="13421">
                  <c:v>2.0858142272971204E-2</c:v>
                </c:pt>
                <c:pt idx="13422">
                  <c:v>2.100072560697306E-2</c:v>
                </c:pt>
                <c:pt idx="13423">
                  <c:v>2.125299227397235E-2</c:v>
                </c:pt>
                <c:pt idx="13424">
                  <c:v>2.143494227397056E-2</c:v>
                </c:pt>
                <c:pt idx="13425">
                  <c:v>2.1689575606972579E-2</c:v>
                </c:pt>
                <c:pt idx="13426">
                  <c:v>2.1197375606972525E-2</c:v>
                </c:pt>
                <c:pt idx="13427">
                  <c:v>2.1469442273972274E-2</c:v>
                </c:pt>
                <c:pt idx="13428">
                  <c:v>2.1492792272971496E-2</c:v>
                </c:pt>
                <c:pt idx="13429">
                  <c:v>2.099259227397219E-2</c:v>
                </c:pt>
                <c:pt idx="13430">
                  <c:v>2.1286958940971414E-2</c:v>
                </c:pt>
                <c:pt idx="13431">
                  <c:v>2.1495125606972178E-2</c:v>
                </c:pt>
                <c:pt idx="13432">
                  <c:v>2.2012975606971776E-2</c:v>
                </c:pt>
                <c:pt idx="13433">
                  <c:v>2.1210808939971383E-2</c:v>
                </c:pt>
                <c:pt idx="13434">
                  <c:v>2.1372592273972014E-2</c:v>
                </c:pt>
                <c:pt idx="13435">
                  <c:v>2.1091492273971536E-2</c:v>
                </c:pt>
                <c:pt idx="13436">
                  <c:v>2.0903875606972801E-2</c:v>
                </c:pt>
                <c:pt idx="13437">
                  <c:v>2.1291408939971813E-2</c:v>
                </c:pt>
                <c:pt idx="13438">
                  <c:v>2.0479558939971977E-2</c:v>
                </c:pt>
                <c:pt idx="13439">
                  <c:v>2.0513358940972705E-2</c:v>
                </c:pt>
                <c:pt idx="13440">
                  <c:v>2.1188575606972716E-2</c:v>
                </c:pt>
                <c:pt idx="13441">
                  <c:v>2.0781642272972502E-2</c:v>
                </c:pt>
                <c:pt idx="13442">
                  <c:v>2.1058792272971229E-2</c:v>
                </c:pt>
                <c:pt idx="13443">
                  <c:v>2.1037325606970893E-2</c:v>
                </c:pt>
                <c:pt idx="13444">
                  <c:v>2.115072560697271E-2</c:v>
                </c:pt>
                <c:pt idx="13445">
                  <c:v>2.0449175606972216E-2</c:v>
                </c:pt>
                <c:pt idx="13446">
                  <c:v>2.1204342273972256E-2</c:v>
                </c:pt>
                <c:pt idx="13447">
                  <c:v>2.1480158940971418E-2</c:v>
                </c:pt>
                <c:pt idx="13448">
                  <c:v>2.1065225606971862E-2</c:v>
                </c:pt>
                <c:pt idx="13449">
                  <c:v>2.1355658939971246E-2</c:v>
                </c:pt>
                <c:pt idx="13450">
                  <c:v>2.144179227397245E-2</c:v>
                </c:pt>
                <c:pt idx="13451">
                  <c:v>2.0762708940971632E-2</c:v>
                </c:pt>
                <c:pt idx="13452">
                  <c:v>2.099349227297196E-2</c:v>
                </c:pt>
                <c:pt idx="13453">
                  <c:v>2.0988125606971476E-2</c:v>
                </c:pt>
                <c:pt idx="13454">
                  <c:v>2.1324792273971195E-2</c:v>
                </c:pt>
                <c:pt idx="13455">
                  <c:v>2.0658308939971871E-2</c:v>
                </c:pt>
                <c:pt idx="13456">
                  <c:v>2.1160975606971701E-2</c:v>
                </c:pt>
                <c:pt idx="13457">
                  <c:v>2.0680942273971749E-2</c:v>
                </c:pt>
                <c:pt idx="13458">
                  <c:v>2.076979227397089E-2</c:v>
                </c:pt>
                <c:pt idx="13459">
                  <c:v>2.0701258939972857E-2</c:v>
                </c:pt>
                <c:pt idx="13460">
                  <c:v>2.0657025606971115E-2</c:v>
                </c:pt>
                <c:pt idx="13461">
                  <c:v>2.0697925606973012E-2</c:v>
                </c:pt>
                <c:pt idx="13462">
                  <c:v>2.0711092273972366E-2</c:v>
                </c:pt>
                <c:pt idx="13463">
                  <c:v>2.0739175606971895E-2</c:v>
                </c:pt>
                <c:pt idx="13464">
                  <c:v>2.079410893997078E-2</c:v>
                </c:pt>
                <c:pt idx="13465">
                  <c:v>2.0460525606971626E-2</c:v>
                </c:pt>
                <c:pt idx="13466">
                  <c:v>2.063900894097024E-2</c:v>
                </c:pt>
                <c:pt idx="13467">
                  <c:v>2.1022242273972293E-2</c:v>
                </c:pt>
                <c:pt idx="13468">
                  <c:v>2.1005792272971814E-2</c:v>
                </c:pt>
                <c:pt idx="13469">
                  <c:v>2.0702992272971767E-2</c:v>
                </c:pt>
                <c:pt idx="13470">
                  <c:v>2.0315842272971875E-2</c:v>
                </c:pt>
                <c:pt idx="13471">
                  <c:v>2.127010893997159E-2</c:v>
                </c:pt>
                <c:pt idx="13472">
                  <c:v>2.1185742272971521E-2</c:v>
                </c:pt>
                <c:pt idx="13473">
                  <c:v>2.1589725606971012E-2</c:v>
                </c:pt>
                <c:pt idx="13474">
                  <c:v>2.111040894097236E-2</c:v>
                </c:pt>
                <c:pt idx="13475">
                  <c:v>2.0978392273971448E-2</c:v>
                </c:pt>
                <c:pt idx="13476">
                  <c:v>2.0929075606972415E-2</c:v>
                </c:pt>
                <c:pt idx="13477">
                  <c:v>2.1340525606972062E-2</c:v>
                </c:pt>
                <c:pt idx="13478">
                  <c:v>2.139314227297049E-2</c:v>
                </c:pt>
                <c:pt idx="13479">
                  <c:v>2.1364725606970648E-2</c:v>
                </c:pt>
                <c:pt idx="13480">
                  <c:v>2.1360825606973034E-2</c:v>
                </c:pt>
                <c:pt idx="13481">
                  <c:v>2.157079227397183E-2</c:v>
                </c:pt>
                <c:pt idx="13482">
                  <c:v>2.128079227397215E-2</c:v>
                </c:pt>
                <c:pt idx="13483">
                  <c:v>2.1165625606970974E-2</c:v>
                </c:pt>
                <c:pt idx="13484">
                  <c:v>2.1681525606970876E-2</c:v>
                </c:pt>
                <c:pt idx="13485">
                  <c:v>2.1136558940972418E-2</c:v>
                </c:pt>
                <c:pt idx="13486">
                  <c:v>2.0839975606970353E-2</c:v>
                </c:pt>
                <c:pt idx="13487">
                  <c:v>2.089505894097108E-2</c:v>
                </c:pt>
                <c:pt idx="13488">
                  <c:v>2.1090208939972467E-2</c:v>
                </c:pt>
                <c:pt idx="13489">
                  <c:v>2.1384708940971532E-2</c:v>
                </c:pt>
                <c:pt idx="13490">
                  <c:v>2.0855758940971893E-2</c:v>
                </c:pt>
                <c:pt idx="13491">
                  <c:v>2.0648208939972858E-2</c:v>
                </c:pt>
                <c:pt idx="13492">
                  <c:v>2.1000992272970788E-2</c:v>
                </c:pt>
                <c:pt idx="13493">
                  <c:v>2.1219442272970991E-2</c:v>
                </c:pt>
                <c:pt idx="13494">
                  <c:v>2.1692025606972788E-2</c:v>
                </c:pt>
                <c:pt idx="13495">
                  <c:v>2.1224692272971947E-2</c:v>
                </c:pt>
                <c:pt idx="13496">
                  <c:v>2.0744042273971953E-2</c:v>
                </c:pt>
                <c:pt idx="13497">
                  <c:v>2.0980642273971097E-2</c:v>
                </c:pt>
                <c:pt idx="13498">
                  <c:v>2.1722175606971629E-2</c:v>
                </c:pt>
                <c:pt idx="13499">
                  <c:v>2.1351375606970958E-2</c:v>
                </c:pt>
                <c:pt idx="13500">
                  <c:v>2.1125658940972937E-2</c:v>
                </c:pt>
                <c:pt idx="13501">
                  <c:v>2.118997560697309E-2</c:v>
                </c:pt>
                <c:pt idx="13502">
                  <c:v>2.1474242273971524E-2</c:v>
                </c:pt>
                <c:pt idx="13503">
                  <c:v>2.1353925606972336E-2</c:v>
                </c:pt>
                <c:pt idx="13504">
                  <c:v>2.1252875606970957E-2</c:v>
                </c:pt>
                <c:pt idx="13505">
                  <c:v>2.0939692272970302E-2</c:v>
                </c:pt>
                <c:pt idx="13506">
                  <c:v>2.1480225606972138E-2</c:v>
                </c:pt>
                <c:pt idx="13507">
                  <c:v>2.1738725606971411E-2</c:v>
                </c:pt>
                <c:pt idx="13508">
                  <c:v>2.1489875606972998E-2</c:v>
                </c:pt>
                <c:pt idx="13509">
                  <c:v>2.129200893997172E-2</c:v>
                </c:pt>
                <c:pt idx="13510">
                  <c:v>2.0805342273972439E-2</c:v>
                </c:pt>
                <c:pt idx="13511">
                  <c:v>2.0818475606971344E-2</c:v>
                </c:pt>
                <c:pt idx="13512">
                  <c:v>2.0568308940973591E-2</c:v>
                </c:pt>
                <c:pt idx="13513">
                  <c:v>2.0876158939972168E-2</c:v>
                </c:pt>
                <c:pt idx="13514">
                  <c:v>2.0883775606972389E-2</c:v>
                </c:pt>
                <c:pt idx="13515">
                  <c:v>2.0626575606972321E-2</c:v>
                </c:pt>
                <c:pt idx="13516">
                  <c:v>2.0844708939972346E-2</c:v>
                </c:pt>
                <c:pt idx="13517">
                  <c:v>2.061059227297022E-2</c:v>
                </c:pt>
                <c:pt idx="13518">
                  <c:v>2.055845894097217E-2</c:v>
                </c:pt>
                <c:pt idx="13519">
                  <c:v>2.102757560697064E-2</c:v>
                </c:pt>
                <c:pt idx="13520">
                  <c:v>2.1139358939971299E-2</c:v>
                </c:pt>
                <c:pt idx="13521">
                  <c:v>2.0710792272972324E-2</c:v>
                </c:pt>
                <c:pt idx="13522">
                  <c:v>2.1031658939970367E-2</c:v>
                </c:pt>
                <c:pt idx="13523">
                  <c:v>2.1059042272970598E-2</c:v>
                </c:pt>
                <c:pt idx="13524">
                  <c:v>2.1134525606971689E-2</c:v>
                </c:pt>
                <c:pt idx="13525">
                  <c:v>2.0746575606971331E-2</c:v>
                </c:pt>
                <c:pt idx="13526">
                  <c:v>2.0722125606971599E-2</c:v>
                </c:pt>
                <c:pt idx="13527">
                  <c:v>2.0762992272971272E-2</c:v>
                </c:pt>
                <c:pt idx="13528">
                  <c:v>2.1709675606971214E-2</c:v>
                </c:pt>
                <c:pt idx="13529">
                  <c:v>2.0725075606972322E-2</c:v>
                </c:pt>
                <c:pt idx="13530">
                  <c:v>2.0861658940971563E-2</c:v>
                </c:pt>
                <c:pt idx="13531">
                  <c:v>2.0846342272971864E-2</c:v>
                </c:pt>
                <c:pt idx="13532">
                  <c:v>2.0974775606971786E-2</c:v>
                </c:pt>
                <c:pt idx="13533">
                  <c:v>2.1173792273972293E-2</c:v>
                </c:pt>
                <c:pt idx="13534">
                  <c:v>2.0995925606972034E-2</c:v>
                </c:pt>
                <c:pt idx="13535">
                  <c:v>2.1598542273971046E-2</c:v>
                </c:pt>
                <c:pt idx="13536">
                  <c:v>2.1517542273973046E-2</c:v>
                </c:pt>
                <c:pt idx="13537">
                  <c:v>2.0817442273971733E-2</c:v>
                </c:pt>
                <c:pt idx="13538">
                  <c:v>2.0725708939970812E-2</c:v>
                </c:pt>
                <c:pt idx="13539">
                  <c:v>2.0907442272971789E-2</c:v>
                </c:pt>
                <c:pt idx="13540">
                  <c:v>2.1182408939971677E-2</c:v>
                </c:pt>
                <c:pt idx="13541">
                  <c:v>2.0914775606972281E-2</c:v>
                </c:pt>
                <c:pt idx="13542">
                  <c:v>2.1109842272972724E-2</c:v>
                </c:pt>
                <c:pt idx="13543">
                  <c:v>2.1551208939972068E-2</c:v>
                </c:pt>
                <c:pt idx="13544">
                  <c:v>2.1385192272971733E-2</c:v>
                </c:pt>
                <c:pt idx="13545">
                  <c:v>2.0957425606971537E-2</c:v>
                </c:pt>
                <c:pt idx="13546">
                  <c:v>2.0526808939971698E-2</c:v>
                </c:pt>
                <c:pt idx="13547">
                  <c:v>2.0823608939972683E-2</c:v>
                </c:pt>
                <c:pt idx="13548">
                  <c:v>2.1275742272971666E-2</c:v>
                </c:pt>
                <c:pt idx="13549">
                  <c:v>2.0868375606971835E-2</c:v>
                </c:pt>
                <c:pt idx="13550">
                  <c:v>2.1146042273971301E-2</c:v>
                </c:pt>
                <c:pt idx="13551">
                  <c:v>2.1370925606972048E-2</c:v>
                </c:pt>
                <c:pt idx="13552">
                  <c:v>2.1334342273972663E-2</c:v>
                </c:pt>
                <c:pt idx="13553">
                  <c:v>1.982802560697159E-2</c:v>
                </c:pt>
                <c:pt idx="13554">
                  <c:v>2.0258758939972733E-2</c:v>
                </c:pt>
                <c:pt idx="13555">
                  <c:v>2.0251558939972082E-2</c:v>
                </c:pt>
                <c:pt idx="13556">
                  <c:v>2.0249992272971508E-2</c:v>
                </c:pt>
                <c:pt idx="13557">
                  <c:v>2.0903775606971632E-2</c:v>
                </c:pt>
                <c:pt idx="13558">
                  <c:v>2.0936458940971715E-2</c:v>
                </c:pt>
                <c:pt idx="13559">
                  <c:v>2.1255475606972919E-2</c:v>
                </c:pt>
                <c:pt idx="13560">
                  <c:v>2.0479542273971842E-2</c:v>
                </c:pt>
                <c:pt idx="13561">
                  <c:v>2.1043392273970764E-2</c:v>
                </c:pt>
                <c:pt idx="13562">
                  <c:v>2.0942525606971497E-2</c:v>
                </c:pt>
                <c:pt idx="13563">
                  <c:v>2.0828542273971774E-2</c:v>
                </c:pt>
                <c:pt idx="13564">
                  <c:v>2.144814227397205E-2</c:v>
                </c:pt>
                <c:pt idx="13565">
                  <c:v>2.0966425606971907E-2</c:v>
                </c:pt>
                <c:pt idx="13566">
                  <c:v>2.0492775606971915E-2</c:v>
                </c:pt>
                <c:pt idx="13567">
                  <c:v>2.0558575606971698E-2</c:v>
                </c:pt>
                <c:pt idx="13568">
                  <c:v>2.1047858939971388E-2</c:v>
                </c:pt>
                <c:pt idx="13569">
                  <c:v>2.0933525606971128E-2</c:v>
                </c:pt>
                <c:pt idx="13570">
                  <c:v>2.1216158939971731E-2</c:v>
                </c:pt>
                <c:pt idx="13571">
                  <c:v>2.0649208939972109E-2</c:v>
                </c:pt>
                <c:pt idx="13572">
                  <c:v>2.098624227397259E-2</c:v>
                </c:pt>
                <c:pt idx="13573">
                  <c:v>2.1066108939971497E-2</c:v>
                </c:pt>
                <c:pt idx="13574">
                  <c:v>2.1436358939972845E-2</c:v>
                </c:pt>
                <c:pt idx="13575">
                  <c:v>2.1375192272972111E-2</c:v>
                </c:pt>
                <c:pt idx="13576">
                  <c:v>2.0948858939972649E-2</c:v>
                </c:pt>
                <c:pt idx="13577">
                  <c:v>2.167960894097163E-2</c:v>
                </c:pt>
                <c:pt idx="13578">
                  <c:v>2.1708508939971762E-2</c:v>
                </c:pt>
                <c:pt idx="13579">
                  <c:v>2.18778922729723E-2</c:v>
                </c:pt>
                <c:pt idx="13580">
                  <c:v>2.1649075606971803E-2</c:v>
                </c:pt>
                <c:pt idx="13581">
                  <c:v>2.1163708940971727E-2</c:v>
                </c:pt>
                <c:pt idx="13582">
                  <c:v>2.1433192272973113E-2</c:v>
                </c:pt>
                <c:pt idx="13583">
                  <c:v>2.1857758939971529E-2</c:v>
                </c:pt>
                <c:pt idx="13584">
                  <c:v>2.1164658940970395E-2</c:v>
                </c:pt>
                <c:pt idx="13585">
                  <c:v>2.1495492273971163E-2</c:v>
                </c:pt>
                <c:pt idx="13586">
                  <c:v>2.1288525606971899E-2</c:v>
                </c:pt>
                <c:pt idx="13587">
                  <c:v>2.1380558939972684E-2</c:v>
                </c:pt>
                <c:pt idx="13588">
                  <c:v>2.1496008939971813E-2</c:v>
                </c:pt>
                <c:pt idx="13589">
                  <c:v>2.0952525606971119E-2</c:v>
                </c:pt>
                <c:pt idx="13590">
                  <c:v>2.1737492273971239E-2</c:v>
                </c:pt>
                <c:pt idx="13591">
                  <c:v>2.1311275606971304E-2</c:v>
                </c:pt>
                <c:pt idx="13592">
                  <c:v>2.1044192272971142E-2</c:v>
                </c:pt>
                <c:pt idx="13593">
                  <c:v>2.1346108939971555E-2</c:v>
                </c:pt>
                <c:pt idx="13594">
                  <c:v>2.2158108939971367E-2</c:v>
                </c:pt>
                <c:pt idx="13595">
                  <c:v>2.1507825606971377E-2</c:v>
                </c:pt>
                <c:pt idx="13596">
                  <c:v>2.1547875606972224E-2</c:v>
                </c:pt>
                <c:pt idx="13597">
                  <c:v>2.2085358939972079E-2</c:v>
                </c:pt>
                <c:pt idx="13598">
                  <c:v>2.1477542273971008E-2</c:v>
                </c:pt>
                <c:pt idx="13599">
                  <c:v>2.1300125606972455E-2</c:v>
                </c:pt>
                <c:pt idx="13600">
                  <c:v>2.1695925606972179E-2</c:v>
                </c:pt>
                <c:pt idx="13601">
                  <c:v>2.1718192272972982E-2</c:v>
                </c:pt>
                <c:pt idx="13602">
                  <c:v>2.1992192273970514E-2</c:v>
                </c:pt>
                <c:pt idx="13603">
                  <c:v>2.1578525606973355E-2</c:v>
                </c:pt>
                <c:pt idx="13604">
                  <c:v>2.1988225606972091E-2</c:v>
                </c:pt>
                <c:pt idx="13605">
                  <c:v>2.1576558939971659E-2</c:v>
                </c:pt>
                <c:pt idx="13606">
                  <c:v>2.129894227397109E-2</c:v>
                </c:pt>
                <c:pt idx="13607">
                  <c:v>2.1716225606971375E-2</c:v>
                </c:pt>
                <c:pt idx="13608">
                  <c:v>2.1281108940972328E-2</c:v>
                </c:pt>
                <c:pt idx="13609">
                  <c:v>2.1481458940970623E-2</c:v>
                </c:pt>
                <c:pt idx="13610">
                  <c:v>2.1754225606971357E-2</c:v>
                </c:pt>
                <c:pt idx="13611">
                  <c:v>2.1858425606972244E-2</c:v>
                </c:pt>
                <c:pt idx="13612">
                  <c:v>2.1404958939971831E-2</c:v>
                </c:pt>
                <c:pt idx="13613">
                  <c:v>2.1222708940971981E-2</c:v>
                </c:pt>
                <c:pt idx="13614">
                  <c:v>2.1123092273971335E-2</c:v>
                </c:pt>
                <c:pt idx="13615">
                  <c:v>2.1437758939971442E-2</c:v>
                </c:pt>
                <c:pt idx="13616">
                  <c:v>2.1217058939971591E-2</c:v>
                </c:pt>
                <c:pt idx="13617">
                  <c:v>2.1575792273973417E-2</c:v>
                </c:pt>
                <c:pt idx="13618">
                  <c:v>2.1412125606972122E-2</c:v>
                </c:pt>
                <c:pt idx="13619">
                  <c:v>2.1528592273972504E-2</c:v>
                </c:pt>
                <c:pt idx="13620">
                  <c:v>2.1925475606972424E-2</c:v>
                </c:pt>
                <c:pt idx="13621">
                  <c:v>2.2436975606970645E-2</c:v>
                </c:pt>
                <c:pt idx="13622">
                  <c:v>2.1416975606971957E-2</c:v>
                </c:pt>
                <c:pt idx="13623">
                  <c:v>2.1454925606973131E-2</c:v>
                </c:pt>
                <c:pt idx="13624">
                  <c:v>2.0877492272971733E-2</c:v>
                </c:pt>
                <c:pt idx="13625">
                  <c:v>2.0840025606970937E-2</c:v>
                </c:pt>
                <c:pt idx="13626">
                  <c:v>2.1118425606971837E-2</c:v>
                </c:pt>
                <c:pt idx="13627">
                  <c:v>2.1396192272972382E-2</c:v>
                </c:pt>
                <c:pt idx="13628">
                  <c:v>2.1372892273971968E-2</c:v>
                </c:pt>
                <c:pt idx="13629">
                  <c:v>2.1067658940971935E-2</c:v>
                </c:pt>
                <c:pt idx="13630">
                  <c:v>2.1237708939971324E-2</c:v>
                </c:pt>
                <c:pt idx="13631">
                  <c:v>2.1142642273970648E-2</c:v>
                </c:pt>
                <c:pt idx="13632">
                  <c:v>2.0869608939972008E-2</c:v>
                </c:pt>
                <c:pt idx="13633">
                  <c:v>2.0778875606972204E-2</c:v>
                </c:pt>
                <c:pt idx="13634">
                  <c:v>2.1107925606971702E-2</c:v>
                </c:pt>
                <c:pt idx="13635">
                  <c:v>2.0840892273970436E-2</c:v>
                </c:pt>
                <c:pt idx="13636">
                  <c:v>2.1126942272971828E-2</c:v>
                </c:pt>
                <c:pt idx="13637">
                  <c:v>2.1052408940971358E-2</c:v>
                </c:pt>
                <c:pt idx="13638">
                  <c:v>2.1408025606972171E-2</c:v>
                </c:pt>
                <c:pt idx="13639">
                  <c:v>2.1348175606970866E-2</c:v>
                </c:pt>
                <c:pt idx="13640">
                  <c:v>2.1653625606971684E-2</c:v>
                </c:pt>
                <c:pt idx="13641">
                  <c:v>2.1193242272972125E-2</c:v>
                </c:pt>
                <c:pt idx="13642">
                  <c:v>2.1494492272971823E-2</c:v>
                </c:pt>
                <c:pt idx="13643">
                  <c:v>2.1070608939970793E-2</c:v>
                </c:pt>
                <c:pt idx="13644">
                  <c:v>2.0887375606971827E-2</c:v>
                </c:pt>
                <c:pt idx="13645">
                  <c:v>2.1329608939972357E-2</c:v>
                </c:pt>
                <c:pt idx="13646">
                  <c:v>2.1384808940970924E-2</c:v>
                </c:pt>
                <c:pt idx="13647">
                  <c:v>2.1446125606971546E-2</c:v>
                </c:pt>
                <c:pt idx="13648">
                  <c:v>2.1425808940970438E-2</c:v>
                </c:pt>
                <c:pt idx="13649">
                  <c:v>2.1194342273970858E-2</c:v>
                </c:pt>
                <c:pt idx="13650">
                  <c:v>2.1424025606970855E-2</c:v>
                </c:pt>
                <c:pt idx="13651">
                  <c:v>2.2397792273971075E-2</c:v>
                </c:pt>
                <c:pt idx="13652">
                  <c:v>2.1287242273972919E-2</c:v>
                </c:pt>
                <c:pt idx="13653">
                  <c:v>2.1395508940971621E-2</c:v>
                </c:pt>
                <c:pt idx="13654">
                  <c:v>2.1365958939972597E-2</c:v>
                </c:pt>
                <c:pt idx="13655">
                  <c:v>2.116300893997234E-2</c:v>
                </c:pt>
                <c:pt idx="13656">
                  <c:v>2.1315942273972578E-2</c:v>
                </c:pt>
                <c:pt idx="13657">
                  <c:v>2.1555058939970874E-2</c:v>
                </c:pt>
                <c:pt idx="13658">
                  <c:v>2.1109492273972276E-2</c:v>
                </c:pt>
                <c:pt idx="13659">
                  <c:v>2.1307942272973147E-2</c:v>
                </c:pt>
                <c:pt idx="13660">
                  <c:v>2.1270892273971921E-2</c:v>
                </c:pt>
                <c:pt idx="13661">
                  <c:v>2.1477592273971592E-2</c:v>
                </c:pt>
                <c:pt idx="13662">
                  <c:v>2.1554125606972431E-2</c:v>
                </c:pt>
                <c:pt idx="13663">
                  <c:v>2.1602358939971179E-2</c:v>
                </c:pt>
                <c:pt idx="13664">
                  <c:v>2.1532625606973423E-2</c:v>
                </c:pt>
                <c:pt idx="13665">
                  <c:v>2.1567908940971915E-2</c:v>
                </c:pt>
                <c:pt idx="13666">
                  <c:v>2.1549192272971564E-2</c:v>
                </c:pt>
                <c:pt idx="13667">
                  <c:v>2.1164008940971681E-2</c:v>
                </c:pt>
                <c:pt idx="13668">
                  <c:v>2.1534575606971341E-2</c:v>
                </c:pt>
                <c:pt idx="13669">
                  <c:v>2.1589492273971868E-2</c:v>
                </c:pt>
                <c:pt idx="13670">
                  <c:v>2.1471108939972151E-2</c:v>
                </c:pt>
                <c:pt idx="13671">
                  <c:v>2.1438925606970895E-2</c:v>
                </c:pt>
                <c:pt idx="13672">
                  <c:v>2.1767058940970398E-2</c:v>
                </c:pt>
                <c:pt idx="13673">
                  <c:v>2.2066558940972737E-2</c:v>
                </c:pt>
                <c:pt idx="13674">
                  <c:v>2.211594227397249E-2</c:v>
                </c:pt>
                <c:pt idx="13675">
                  <c:v>2.2288492273970985E-2</c:v>
                </c:pt>
                <c:pt idx="13676">
                  <c:v>2.1746142273971071E-2</c:v>
                </c:pt>
                <c:pt idx="13677">
                  <c:v>2.1994842273971284E-2</c:v>
                </c:pt>
                <c:pt idx="13678">
                  <c:v>2.19652589399719E-2</c:v>
                </c:pt>
                <c:pt idx="13679">
                  <c:v>2.1426792273973018E-2</c:v>
                </c:pt>
                <c:pt idx="13680">
                  <c:v>2.1252658940972037E-2</c:v>
                </c:pt>
                <c:pt idx="13681">
                  <c:v>2.1693158939971792E-2</c:v>
                </c:pt>
                <c:pt idx="13682">
                  <c:v>2.1790775606972158E-2</c:v>
                </c:pt>
                <c:pt idx="13683">
                  <c:v>2.216895893997204E-2</c:v>
                </c:pt>
                <c:pt idx="13684">
                  <c:v>2.1341158939972328E-2</c:v>
                </c:pt>
                <c:pt idx="13685">
                  <c:v>2.1446075606972738E-2</c:v>
                </c:pt>
                <c:pt idx="13686">
                  <c:v>2.0997458940972248E-2</c:v>
                </c:pt>
                <c:pt idx="13687">
                  <c:v>2.131894227297202E-2</c:v>
                </c:pt>
                <c:pt idx="13688">
                  <c:v>2.1447258939972326E-2</c:v>
                </c:pt>
                <c:pt idx="13689">
                  <c:v>2.1075708939971773E-2</c:v>
                </c:pt>
                <c:pt idx="13690">
                  <c:v>2.1840158940972E-2</c:v>
                </c:pt>
                <c:pt idx="13691">
                  <c:v>2.1766892273971973E-2</c:v>
                </c:pt>
                <c:pt idx="13692">
                  <c:v>2.1653042272971913E-2</c:v>
                </c:pt>
                <c:pt idx="13693">
                  <c:v>2.1269875606972445E-2</c:v>
                </c:pt>
                <c:pt idx="13694">
                  <c:v>2.1432775606971856E-2</c:v>
                </c:pt>
                <c:pt idx="13695">
                  <c:v>2.1575558939970631E-2</c:v>
                </c:pt>
                <c:pt idx="13696">
                  <c:v>2.1683358939972731E-2</c:v>
                </c:pt>
                <c:pt idx="13697">
                  <c:v>2.1412575606970276E-2</c:v>
                </c:pt>
                <c:pt idx="13698">
                  <c:v>2.1241592273970579E-2</c:v>
                </c:pt>
                <c:pt idx="13699">
                  <c:v>2.1762475606971844E-2</c:v>
                </c:pt>
                <c:pt idx="13700">
                  <c:v>2.1324475606971018E-2</c:v>
                </c:pt>
                <c:pt idx="13701">
                  <c:v>2.104735893997265E-2</c:v>
                </c:pt>
                <c:pt idx="13702">
                  <c:v>2.035259227397155E-2</c:v>
                </c:pt>
                <c:pt idx="13703">
                  <c:v>2.0925542272971921E-2</c:v>
                </c:pt>
                <c:pt idx="13704">
                  <c:v>2.1187308940972184E-2</c:v>
                </c:pt>
                <c:pt idx="13705">
                  <c:v>2.1276392273972246E-2</c:v>
                </c:pt>
                <c:pt idx="13706">
                  <c:v>2.1156442273972044E-2</c:v>
                </c:pt>
                <c:pt idx="13707">
                  <c:v>2.0884775606971641E-2</c:v>
                </c:pt>
                <c:pt idx="13708">
                  <c:v>2.0957192273970617E-2</c:v>
                </c:pt>
                <c:pt idx="13709">
                  <c:v>2.112382560697277E-2</c:v>
                </c:pt>
                <c:pt idx="13710">
                  <c:v>2.134542560697248E-2</c:v>
                </c:pt>
                <c:pt idx="13711">
                  <c:v>2.0967158940971654E-2</c:v>
                </c:pt>
                <c:pt idx="13712">
                  <c:v>2.1338758939972703E-2</c:v>
                </c:pt>
                <c:pt idx="13713">
                  <c:v>2.1719108939973066E-2</c:v>
                </c:pt>
                <c:pt idx="13714">
                  <c:v>2.1781992273970797E-2</c:v>
                </c:pt>
                <c:pt idx="13715">
                  <c:v>2.1769142272973309E-2</c:v>
                </c:pt>
                <c:pt idx="13716">
                  <c:v>2.1311392273972697E-2</c:v>
                </c:pt>
                <c:pt idx="13717">
                  <c:v>2.1262542273972042E-2</c:v>
                </c:pt>
                <c:pt idx="13718">
                  <c:v>2.1086192272971684E-2</c:v>
                </c:pt>
                <c:pt idx="13719">
                  <c:v>2.0953358940972035E-2</c:v>
                </c:pt>
                <c:pt idx="13720">
                  <c:v>2.1023075606971343E-2</c:v>
                </c:pt>
                <c:pt idx="13721">
                  <c:v>2.1924825606971933E-2</c:v>
                </c:pt>
                <c:pt idx="13722">
                  <c:v>2.2034108940971887E-2</c:v>
                </c:pt>
                <c:pt idx="13723">
                  <c:v>2.2131875606972141E-2</c:v>
                </c:pt>
                <c:pt idx="13724">
                  <c:v>2.173640893997273E-2</c:v>
                </c:pt>
                <c:pt idx="13725">
                  <c:v>2.1416875606970788E-2</c:v>
                </c:pt>
                <c:pt idx="13726">
                  <c:v>2.1307308940971194E-2</c:v>
                </c:pt>
                <c:pt idx="13727">
                  <c:v>2.1333258939972378E-2</c:v>
                </c:pt>
                <c:pt idx="13728">
                  <c:v>2.116429227297132E-2</c:v>
                </c:pt>
                <c:pt idx="13729">
                  <c:v>2.1380775606971693E-2</c:v>
                </c:pt>
                <c:pt idx="13730">
                  <c:v>2.10379422739728E-2</c:v>
                </c:pt>
                <c:pt idx="13731">
                  <c:v>2.2093925606972743E-2</c:v>
                </c:pt>
                <c:pt idx="13732">
                  <c:v>2.1533275606972137E-2</c:v>
                </c:pt>
                <c:pt idx="13733">
                  <c:v>2.080754227397328E-2</c:v>
                </c:pt>
                <c:pt idx="13734">
                  <c:v>2.098117560697197E-2</c:v>
                </c:pt>
                <c:pt idx="13735">
                  <c:v>2.1055542272970552E-2</c:v>
                </c:pt>
                <c:pt idx="13736">
                  <c:v>2.1079192273971682E-2</c:v>
                </c:pt>
                <c:pt idx="13737">
                  <c:v>2.137564227397213E-2</c:v>
                </c:pt>
                <c:pt idx="13738">
                  <c:v>2.0979275606971083E-2</c:v>
                </c:pt>
                <c:pt idx="13739">
                  <c:v>2.1545392272971566E-2</c:v>
                </c:pt>
                <c:pt idx="13740">
                  <c:v>2.0788492273972704E-2</c:v>
                </c:pt>
                <c:pt idx="13741">
                  <c:v>2.1234492273971096E-2</c:v>
                </c:pt>
                <c:pt idx="13742">
                  <c:v>2.139555893997034E-2</c:v>
                </c:pt>
                <c:pt idx="13743">
                  <c:v>2.1150025606971636E-2</c:v>
                </c:pt>
                <c:pt idx="13744">
                  <c:v>2.0758875606971185E-2</c:v>
                </c:pt>
                <c:pt idx="13745">
                  <c:v>2.1190625606971804E-2</c:v>
                </c:pt>
                <c:pt idx="13746">
                  <c:v>2.1328708939972497E-2</c:v>
                </c:pt>
                <c:pt idx="13747">
                  <c:v>2.1274742273972504E-2</c:v>
                </c:pt>
                <c:pt idx="13748">
                  <c:v>2.1402508939971622E-2</c:v>
                </c:pt>
                <c:pt idx="13749">
                  <c:v>2.1596742272971238E-2</c:v>
                </c:pt>
                <c:pt idx="13750">
                  <c:v>2.1057692273972674E-2</c:v>
                </c:pt>
                <c:pt idx="13751">
                  <c:v>2.1213958939970891E-2</c:v>
                </c:pt>
                <c:pt idx="13752">
                  <c:v>2.1042525606971264E-2</c:v>
                </c:pt>
                <c:pt idx="13753">
                  <c:v>2.1066092273971361E-2</c:v>
                </c:pt>
                <c:pt idx="13754">
                  <c:v>2.1489558940971133E-2</c:v>
                </c:pt>
                <c:pt idx="13755">
                  <c:v>2.1238542272970375E-2</c:v>
                </c:pt>
                <c:pt idx="13756">
                  <c:v>2.1348108939971834E-2</c:v>
                </c:pt>
                <c:pt idx="13757">
                  <c:v>2.2013208940971009E-2</c:v>
                </c:pt>
                <c:pt idx="13758">
                  <c:v>2.1727458939971168E-2</c:v>
                </c:pt>
                <c:pt idx="13759">
                  <c:v>2.1563392273970618E-2</c:v>
                </c:pt>
                <c:pt idx="13760">
                  <c:v>2.1612808940970819E-2</c:v>
                </c:pt>
                <c:pt idx="13761">
                  <c:v>2.1148608940972903E-2</c:v>
                </c:pt>
                <c:pt idx="13762">
                  <c:v>2.107232560697312E-2</c:v>
                </c:pt>
                <c:pt idx="13763">
                  <c:v>2.1572075606972586E-2</c:v>
                </c:pt>
                <c:pt idx="13764">
                  <c:v>2.1444308939971603E-2</c:v>
                </c:pt>
                <c:pt idx="13765">
                  <c:v>2.1923225606970999E-2</c:v>
                </c:pt>
                <c:pt idx="13766">
                  <c:v>2.1427708939971236E-2</c:v>
                </c:pt>
                <c:pt idx="13767">
                  <c:v>2.0957342273972369E-2</c:v>
                </c:pt>
                <c:pt idx="13768">
                  <c:v>2.1241775606970915E-2</c:v>
                </c:pt>
                <c:pt idx="13769">
                  <c:v>2.162365893997318E-2</c:v>
                </c:pt>
                <c:pt idx="13770">
                  <c:v>2.140347560697229E-2</c:v>
                </c:pt>
                <c:pt idx="13771">
                  <c:v>2.1547225606971733E-2</c:v>
                </c:pt>
                <c:pt idx="13772">
                  <c:v>2.1835692272971198E-2</c:v>
                </c:pt>
                <c:pt idx="13773">
                  <c:v>2.1794708939970132E-2</c:v>
                </c:pt>
                <c:pt idx="13774">
                  <c:v>2.1601492273971769E-2</c:v>
                </c:pt>
                <c:pt idx="13775">
                  <c:v>2.1657658939972603E-2</c:v>
                </c:pt>
                <c:pt idx="13776">
                  <c:v>2.2044292272971756E-2</c:v>
                </c:pt>
                <c:pt idx="13777">
                  <c:v>2.1652108939971694E-2</c:v>
                </c:pt>
                <c:pt idx="13778">
                  <c:v>2.1706258940972202E-2</c:v>
                </c:pt>
                <c:pt idx="13779">
                  <c:v>2.1754608939970478E-2</c:v>
                </c:pt>
                <c:pt idx="13780">
                  <c:v>2.1607158939972206E-2</c:v>
                </c:pt>
                <c:pt idx="13781">
                  <c:v>2.1881092273970705E-2</c:v>
                </c:pt>
                <c:pt idx="13782">
                  <c:v>2.173217560697125E-2</c:v>
                </c:pt>
                <c:pt idx="13783">
                  <c:v>2.1618992272971906E-2</c:v>
                </c:pt>
                <c:pt idx="13784">
                  <c:v>2.1837025606972628E-2</c:v>
                </c:pt>
                <c:pt idx="13785">
                  <c:v>2.1788342272972085E-2</c:v>
                </c:pt>
                <c:pt idx="13786">
                  <c:v>2.1689925606973116E-2</c:v>
                </c:pt>
                <c:pt idx="13787">
                  <c:v>2.1747658940971061E-2</c:v>
                </c:pt>
                <c:pt idx="13788">
                  <c:v>2.1524358939970935E-2</c:v>
                </c:pt>
                <c:pt idx="13789">
                  <c:v>2.1224492272971386E-2</c:v>
                </c:pt>
                <c:pt idx="13790">
                  <c:v>2.1268675606970856E-2</c:v>
                </c:pt>
                <c:pt idx="13791">
                  <c:v>2.1687392273970187E-2</c:v>
                </c:pt>
                <c:pt idx="13792">
                  <c:v>2.1880058940971094E-2</c:v>
                </c:pt>
                <c:pt idx="13793">
                  <c:v>2.2031192272971435E-2</c:v>
                </c:pt>
                <c:pt idx="13794">
                  <c:v>2.148380894097144E-2</c:v>
                </c:pt>
                <c:pt idx="13795">
                  <c:v>2.1899925606972272E-2</c:v>
                </c:pt>
                <c:pt idx="13796">
                  <c:v>2.1233358939972004E-2</c:v>
                </c:pt>
                <c:pt idx="13797">
                  <c:v>2.2184208939970841E-2</c:v>
                </c:pt>
                <c:pt idx="13798">
                  <c:v>2.1987225606972839E-2</c:v>
                </c:pt>
                <c:pt idx="13799">
                  <c:v>2.1828325606970435E-2</c:v>
                </c:pt>
                <c:pt idx="13800">
                  <c:v>2.2067692273971741E-2</c:v>
                </c:pt>
                <c:pt idx="13801">
                  <c:v>2.1895025606971853E-2</c:v>
                </c:pt>
                <c:pt idx="13802">
                  <c:v>2.1487958940971975E-2</c:v>
                </c:pt>
                <c:pt idx="13803">
                  <c:v>2.158959227397126E-2</c:v>
                </c:pt>
                <c:pt idx="13804">
                  <c:v>2.1681925606971998E-2</c:v>
                </c:pt>
                <c:pt idx="13805">
                  <c:v>2.1487408940972653E-2</c:v>
                </c:pt>
                <c:pt idx="13806">
                  <c:v>2.1359858939972366E-2</c:v>
                </c:pt>
                <c:pt idx="13807">
                  <c:v>2.1346292272971891E-2</c:v>
                </c:pt>
                <c:pt idx="13808">
                  <c:v>2.1534508940970622E-2</c:v>
                </c:pt>
                <c:pt idx="13809">
                  <c:v>2.1669025606970461E-2</c:v>
                </c:pt>
                <c:pt idx="13810">
                  <c:v>2.0767425606971625E-2</c:v>
                </c:pt>
                <c:pt idx="13811">
                  <c:v>2.1192275606973322E-2</c:v>
                </c:pt>
                <c:pt idx="13812">
                  <c:v>2.1270792273972529E-2</c:v>
                </c:pt>
                <c:pt idx="13813">
                  <c:v>2.0739892273971418E-2</c:v>
                </c:pt>
                <c:pt idx="13814">
                  <c:v>2.1237658939972516E-2</c:v>
                </c:pt>
                <c:pt idx="13815">
                  <c:v>2.0930258939972003E-2</c:v>
                </c:pt>
                <c:pt idx="13816">
                  <c:v>2.0924658939972286E-2</c:v>
                </c:pt>
                <c:pt idx="13817">
                  <c:v>2.1455725606971822E-2</c:v>
                </c:pt>
                <c:pt idx="13818">
                  <c:v>2.0853008939971641E-2</c:v>
                </c:pt>
                <c:pt idx="13819">
                  <c:v>2.085939227397169E-2</c:v>
                </c:pt>
                <c:pt idx="13820">
                  <c:v>2.0767492273970657E-2</c:v>
                </c:pt>
                <c:pt idx="13821">
                  <c:v>2.1556325606971495E-2</c:v>
                </c:pt>
                <c:pt idx="13822">
                  <c:v>2.127934227297288E-2</c:v>
                </c:pt>
                <c:pt idx="13823">
                  <c:v>2.0925475606971201E-2</c:v>
                </c:pt>
                <c:pt idx="13824">
                  <c:v>2.1361225606970603E-2</c:v>
                </c:pt>
                <c:pt idx="13825">
                  <c:v>2.1564025606970884E-2</c:v>
                </c:pt>
                <c:pt idx="13826">
                  <c:v>2.1355825606971447E-2</c:v>
                </c:pt>
                <c:pt idx="13827">
                  <c:v>2.1106975606971258E-2</c:v>
                </c:pt>
                <c:pt idx="13828">
                  <c:v>2.1269475606971323E-2</c:v>
                </c:pt>
                <c:pt idx="13829">
                  <c:v>2.0969542273972831E-2</c:v>
                </c:pt>
                <c:pt idx="13830">
                  <c:v>2.0837208939971742E-2</c:v>
                </c:pt>
                <c:pt idx="13831">
                  <c:v>2.1336958939972984E-2</c:v>
                </c:pt>
                <c:pt idx="13832">
                  <c:v>2.1194492273972611E-2</c:v>
                </c:pt>
                <c:pt idx="13833">
                  <c:v>2.1148958939971575E-2</c:v>
                </c:pt>
                <c:pt idx="13834">
                  <c:v>2.0533858940970685E-2</c:v>
                </c:pt>
                <c:pt idx="13835">
                  <c:v>2.0615125606971742E-2</c:v>
                </c:pt>
                <c:pt idx="13836">
                  <c:v>2.0857442273971995E-2</c:v>
                </c:pt>
                <c:pt idx="13837">
                  <c:v>2.0713908939973248E-2</c:v>
                </c:pt>
                <c:pt idx="13838">
                  <c:v>2.0942592273972306E-2</c:v>
                </c:pt>
                <c:pt idx="13839">
                  <c:v>2.1024892273973063E-2</c:v>
                </c:pt>
                <c:pt idx="13840">
                  <c:v>2.0858108939970844E-2</c:v>
                </c:pt>
                <c:pt idx="13841">
                  <c:v>2.08707422739711E-2</c:v>
                </c:pt>
                <c:pt idx="13842">
                  <c:v>2.0956325606971117E-2</c:v>
                </c:pt>
                <c:pt idx="13843">
                  <c:v>2.1343958940971387E-2</c:v>
                </c:pt>
                <c:pt idx="13844">
                  <c:v>2.0828925606970895E-2</c:v>
                </c:pt>
                <c:pt idx="13845">
                  <c:v>2.1422825606972819E-2</c:v>
                </c:pt>
                <c:pt idx="13846">
                  <c:v>2.1224975606973541E-2</c:v>
                </c:pt>
                <c:pt idx="13847">
                  <c:v>2.1049408939971738E-2</c:v>
                </c:pt>
                <c:pt idx="13848">
                  <c:v>2.1145342272971913E-2</c:v>
                </c:pt>
                <c:pt idx="13849">
                  <c:v>2.1315708940971657E-2</c:v>
                </c:pt>
                <c:pt idx="13850">
                  <c:v>2.1862475606971611E-2</c:v>
                </c:pt>
                <c:pt idx="13851">
                  <c:v>2.1458408939972952E-2</c:v>
                </c:pt>
                <c:pt idx="13852">
                  <c:v>2.1103058939971643E-2</c:v>
                </c:pt>
                <c:pt idx="13853">
                  <c:v>2.1069392272970756E-2</c:v>
                </c:pt>
                <c:pt idx="13854">
                  <c:v>2.1443358939972935E-2</c:v>
                </c:pt>
                <c:pt idx="13855">
                  <c:v>2.1137458940972277E-2</c:v>
                </c:pt>
                <c:pt idx="13856">
                  <c:v>2.1472792273972342E-2</c:v>
                </c:pt>
                <c:pt idx="13857">
                  <c:v>2.1230342273972337E-2</c:v>
                </c:pt>
                <c:pt idx="13858">
                  <c:v>2.1275008939972008E-2</c:v>
                </c:pt>
                <c:pt idx="13859">
                  <c:v>2.098904227397156E-2</c:v>
                </c:pt>
                <c:pt idx="13860">
                  <c:v>2.1195575606972807E-2</c:v>
                </c:pt>
                <c:pt idx="13861">
                  <c:v>2.1356942272972003E-2</c:v>
                </c:pt>
                <c:pt idx="13862">
                  <c:v>2.165932560697257E-2</c:v>
                </c:pt>
                <c:pt idx="13863">
                  <c:v>2.1461592273971132E-2</c:v>
                </c:pt>
                <c:pt idx="13864">
                  <c:v>2.1144242272971493E-2</c:v>
                </c:pt>
                <c:pt idx="13865">
                  <c:v>2.124402560697234E-2</c:v>
                </c:pt>
                <c:pt idx="13866">
                  <c:v>2.1462092273971646E-2</c:v>
                </c:pt>
                <c:pt idx="13867">
                  <c:v>2.150949227397312E-2</c:v>
                </c:pt>
                <c:pt idx="13868">
                  <c:v>2.1275442273971802E-2</c:v>
                </c:pt>
                <c:pt idx="13869">
                  <c:v>2.1346208939972723E-2</c:v>
                </c:pt>
                <c:pt idx="13870">
                  <c:v>2.1120175606970971E-2</c:v>
                </c:pt>
                <c:pt idx="13871">
                  <c:v>2.1390458940971226E-2</c:v>
                </c:pt>
                <c:pt idx="13872">
                  <c:v>2.0777492272971966E-2</c:v>
                </c:pt>
                <c:pt idx="13873">
                  <c:v>2.0607075606971816E-2</c:v>
                </c:pt>
                <c:pt idx="13874">
                  <c:v>2.1232808940972771E-2</c:v>
                </c:pt>
                <c:pt idx="13875">
                  <c:v>2.0991525606972129E-2</c:v>
                </c:pt>
                <c:pt idx="13876">
                  <c:v>2.101290894097161E-2</c:v>
                </c:pt>
                <c:pt idx="13877">
                  <c:v>2.1180675606972767E-2</c:v>
                </c:pt>
                <c:pt idx="13878">
                  <c:v>2.0831508939972633E-2</c:v>
                </c:pt>
                <c:pt idx="13879">
                  <c:v>2.1002592272973498E-2</c:v>
                </c:pt>
                <c:pt idx="13880">
                  <c:v>2.0943892273971511E-2</c:v>
                </c:pt>
                <c:pt idx="13881">
                  <c:v>2.0819142273972059E-2</c:v>
                </c:pt>
                <c:pt idx="13882">
                  <c:v>2.0987975606973276E-2</c:v>
                </c:pt>
                <c:pt idx="13883">
                  <c:v>2.0856708940972336E-2</c:v>
                </c:pt>
                <c:pt idx="13884">
                  <c:v>2.1432992273972641E-2</c:v>
                </c:pt>
                <c:pt idx="13885">
                  <c:v>2.1221125606971182E-2</c:v>
                </c:pt>
                <c:pt idx="13886">
                  <c:v>2.1636958939972285E-2</c:v>
                </c:pt>
                <c:pt idx="13887">
                  <c:v>2.1423642273971734E-2</c:v>
                </c:pt>
                <c:pt idx="13888">
                  <c:v>2.1249475606972081E-2</c:v>
                </c:pt>
                <c:pt idx="13889">
                  <c:v>2.1437608940971555E-2</c:v>
                </c:pt>
                <c:pt idx="13890">
                  <c:v>2.1162192273971737E-2</c:v>
                </c:pt>
                <c:pt idx="13891">
                  <c:v>2.1358108940971544E-2</c:v>
                </c:pt>
                <c:pt idx="13892">
                  <c:v>2.1370325606972142E-2</c:v>
                </c:pt>
                <c:pt idx="13893">
                  <c:v>2.1318358939972339E-2</c:v>
                </c:pt>
                <c:pt idx="13894">
                  <c:v>2.1288708939970459E-2</c:v>
                </c:pt>
                <c:pt idx="13895">
                  <c:v>2.1435308939973009E-2</c:v>
                </c:pt>
                <c:pt idx="13896">
                  <c:v>2.0766408939972149E-2</c:v>
                </c:pt>
                <c:pt idx="13897">
                  <c:v>2.0767875606971554E-2</c:v>
                </c:pt>
                <c:pt idx="13898">
                  <c:v>2.0828608940972583E-2</c:v>
                </c:pt>
                <c:pt idx="13899">
                  <c:v>2.0925525606971786E-2</c:v>
                </c:pt>
                <c:pt idx="13900">
                  <c:v>2.0872442273971427E-2</c:v>
                </c:pt>
                <c:pt idx="13901">
                  <c:v>2.0868842272971901E-2</c:v>
                </c:pt>
                <c:pt idx="13902">
                  <c:v>2.1577175606971789E-2</c:v>
                </c:pt>
                <c:pt idx="13903">
                  <c:v>2.1235458939971676E-2</c:v>
                </c:pt>
                <c:pt idx="13904">
                  <c:v>2.1264892273971082E-2</c:v>
                </c:pt>
                <c:pt idx="13905">
                  <c:v>2.1170258940971888E-2</c:v>
                </c:pt>
                <c:pt idx="13906">
                  <c:v>2.1163592272972022E-2</c:v>
                </c:pt>
                <c:pt idx="13907">
                  <c:v>2.1091425606972504E-2</c:v>
                </c:pt>
                <c:pt idx="13908">
                  <c:v>2.1222525606971555E-2</c:v>
                </c:pt>
                <c:pt idx="13909">
                  <c:v>2.0686758940970475E-2</c:v>
                </c:pt>
                <c:pt idx="13910">
                  <c:v>2.0374225606972086E-2</c:v>
                </c:pt>
                <c:pt idx="13911">
                  <c:v>2.0759892273972437E-2</c:v>
                </c:pt>
                <c:pt idx="13912">
                  <c:v>2.0782175606971688E-2</c:v>
                </c:pt>
                <c:pt idx="13913">
                  <c:v>2.0548158940972595E-2</c:v>
                </c:pt>
                <c:pt idx="13914">
                  <c:v>2.0322742273972662E-2</c:v>
                </c:pt>
                <c:pt idx="13915">
                  <c:v>2.0524575606972274E-2</c:v>
                </c:pt>
                <c:pt idx="13916">
                  <c:v>2.043405893997139E-2</c:v>
                </c:pt>
                <c:pt idx="13917">
                  <c:v>2.034487560697016E-2</c:v>
                </c:pt>
                <c:pt idx="13918">
                  <c:v>2.0617675606971343E-2</c:v>
                </c:pt>
                <c:pt idx="13919">
                  <c:v>2.0212492272972039E-2</c:v>
                </c:pt>
                <c:pt idx="13920">
                  <c:v>2.0718975606972091E-2</c:v>
                </c:pt>
                <c:pt idx="13921">
                  <c:v>2.0307108939972875E-2</c:v>
                </c:pt>
                <c:pt idx="13922">
                  <c:v>2.1132658939969386E-2</c:v>
                </c:pt>
                <c:pt idx="13923">
                  <c:v>2.1153442272972424E-2</c:v>
                </c:pt>
                <c:pt idx="13924">
                  <c:v>2.0831958939972563E-2</c:v>
                </c:pt>
                <c:pt idx="13925">
                  <c:v>2.0917758940971677E-2</c:v>
                </c:pt>
                <c:pt idx="13926">
                  <c:v>2.1183525606972321E-2</c:v>
                </c:pt>
                <c:pt idx="13927">
                  <c:v>2.1025942273972899E-2</c:v>
                </c:pt>
                <c:pt idx="13928">
                  <c:v>2.1006408939971945E-2</c:v>
                </c:pt>
                <c:pt idx="13929">
                  <c:v>2.0856775606973056E-2</c:v>
                </c:pt>
                <c:pt idx="13930">
                  <c:v>2.1222825606973285E-2</c:v>
                </c:pt>
                <c:pt idx="13931">
                  <c:v>2.077482560697106E-2</c:v>
                </c:pt>
                <c:pt idx="13932">
                  <c:v>2.0888525606971055E-2</c:v>
                </c:pt>
                <c:pt idx="13933">
                  <c:v>2.0956725606972239E-2</c:v>
                </c:pt>
                <c:pt idx="13934">
                  <c:v>2.1303575606971915E-2</c:v>
                </c:pt>
                <c:pt idx="13935">
                  <c:v>2.1166075606970904E-2</c:v>
                </c:pt>
                <c:pt idx="13936">
                  <c:v>2.100787560697135E-2</c:v>
                </c:pt>
                <c:pt idx="13937">
                  <c:v>2.0886458939971743E-2</c:v>
                </c:pt>
                <c:pt idx="13938">
                  <c:v>2.1017292273973066E-2</c:v>
                </c:pt>
                <c:pt idx="13939">
                  <c:v>2.0680608939971347E-2</c:v>
                </c:pt>
                <c:pt idx="13940">
                  <c:v>2.0653708939971406E-2</c:v>
                </c:pt>
                <c:pt idx="13941">
                  <c:v>2.1002225606972826E-2</c:v>
                </c:pt>
                <c:pt idx="13942">
                  <c:v>2.1113725606971979E-2</c:v>
                </c:pt>
                <c:pt idx="13943">
                  <c:v>2.0710208940970955E-2</c:v>
                </c:pt>
                <c:pt idx="13944">
                  <c:v>2.0561408940971117E-2</c:v>
                </c:pt>
                <c:pt idx="13945">
                  <c:v>2.0752275606972216E-2</c:v>
                </c:pt>
                <c:pt idx="13946">
                  <c:v>2.0960092273972532E-2</c:v>
                </c:pt>
                <c:pt idx="13947">
                  <c:v>2.1608725606971003E-2</c:v>
                </c:pt>
                <c:pt idx="13948">
                  <c:v>2.1758042272971491E-2</c:v>
                </c:pt>
                <c:pt idx="13949">
                  <c:v>2.1757958940972412E-2</c:v>
                </c:pt>
                <c:pt idx="13950">
                  <c:v>2.1468692273970615E-2</c:v>
                </c:pt>
                <c:pt idx="13951">
                  <c:v>2.1646142273971304E-2</c:v>
                </c:pt>
                <c:pt idx="13952">
                  <c:v>2.1919175606971632E-2</c:v>
                </c:pt>
                <c:pt idx="13953">
                  <c:v>2.2117458939972391E-2</c:v>
                </c:pt>
                <c:pt idx="13954">
                  <c:v>2.1537608939973009E-2</c:v>
                </c:pt>
                <c:pt idx="13955">
                  <c:v>2.1309842273970571E-2</c:v>
                </c:pt>
                <c:pt idx="13956">
                  <c:v>2.1925142272970245E-2</c:v>
                </c:pt>
                <c:pt idx="13957">
                  <c:v>2.1734142273972946E-2</c:v>
                </c:pt>
                <c:pt idx="13958">
                  <c:v>2.2128708939970633E-2</c:v>
                </c:pt>
                <c:pt idx="13959">
                  <c:v>2.1917325606971329E-2</c:v>
                </c:pt>
                <c:pt idx="13960">
                  <c:v>2.1341075606971384E-2</c:v>
                </c:pt>
                <c:pt idx="13961">
                  <c:v>2.1423142272971131E-2</c:v>
                </c:pt>
                <c:pt idx="13962">
                  <c:v>2.0917742272971364E-2</c:v>
                </c:pt>
                <c:pt idx="13963">
                  <c:v>2.1216808939972222E-2</c:v>
                </c:pt>
                <c:pt idx="13964">
                  <c:v>2.132087560697158E-2</c:v>
                </c:pt>
                <c:pt idx="13965">
                  <c:v>2.1548525606972714E-2</c:v>
                </c:pt>
                <c:pt idx="13966">
                  <c:v>2.1376492272971316E-2</c:v>
                </c:pt>
                <c:pt idx="13967">
                  <c:v>2.0572958939972776E-2</c:v>
                </c:pt>
                <c:pt idx="13968">
                  <c:v>2.1201825606971238E-2</c:v>
                </c:pt>
                <c:pt idx="13969">
                  <c:v>2.08801922739714E-2</c:v>
                </c:pt>
                <c:pt idx="13970">
                  <c:v>2.0874958939972356E-2</c:v>
                </c:pt>
                <c:pt idx="13971">
                  <c:v>2.0921075606971297E-2</c:v>
                </c:pt>
                <c:pt idx="13972">
                  <c:v>2.0643275606972079E-2</c:v>
                </c:pt>
                <c:pt idx="13973">
                  <c:v>2.0940458940972274E-2</c:v>
                </c:pt>
                <c:pt idx="13974">
                  <c:v>2.0699808939971899E-2</c:v>
                </c:pt>
                <c:pt idx="13975">
                  <c:v>2.0676025606972882E-2</c:v>
                </c:pt>
                <c:pt idx="13976">
                  <c:v>2.0544375606972733E-2</c:v>
                </c:pt>
                <c:pt idx="13977">
                  <c:v>2.0686492273972658E-2</c:v>
                </c:pt>
                <c:pt idx="13978">
                  <c:v>2.1023158939970511E-2</c:v>
                </c:pt>
                <c:pt idx="13979">
                  <c:v>2.1452825606971683E-2</c:v>
                </c:pt>
                <c:pt idx="13980">
                  <c:v>2.118754227297124E-2</c:v>
                </c:pt>
                <c:pt idx="13981">
                  <c:v>2.0951625606971259E-2</c:v>
                </c:pt>
                <c:pt idx="13982">
                  <c:v>2.0740292273970763E-2</c:v>
                </c:pt>
                <c:pt idx="13983">
                  <c:v>2.1000475606971915E-2</c:v>
                </c:pt>
                <c:pt idx="13984">
                  <c:v>2.0868825606971765E-2</c:v>
                </c:pt>
                <c:pt idx="13985">
                  <c:v>2.0039925606971633E-2</c:v>
                </c:pt>
                <c:pt idx="13986">
                  <c:v>2.0295475606971959E-2</c:v>
                </c:pt>
                <c:pt idx="13987">
                  <c:v>2.024522560697093E-2</c:v>
                </c:pt>
                <c:pt idx="13988">
                  <c:v>2.0253208939971824E-2</c:v>
                </c:pt>
                <c:pt idx="13989">
                  <c:v>2.0109025606972676E-2</c:v>
                </c:pt>
                <c:pt idx="13990">
                  <c:v>2.0286525606972174E-2</c:v>
                </c:pt>
                <c:pt idx="13991">
                  <c:v>2.0516975606972278E-2</c:v>
                </c:pt>
                <c:pt idx="13992">
                  <c:v>2.0295108939972974E-2</c:v>
                </c:pt>
                <c:pt idx="13993">
                  <c:v>2.0781342273972638E-2</c:v>
                </c:pt>
                <c:pt idx="13994">
                  <c:v>2.0570775606970383E-2</c:v>
                </c:pt>
                <c:pt idx="13995">
                  <c:v>2.0521708939970719E-2</c:v>
                </c:pt>
                <c:pt idx="13996">
                  <c:v>2.045157560697184E-2</c:v>
                </c:pt>
                <c:pt idx="13997">
                  <c:v>2.0506475606972142E-2</c:v>
                </c:pt>
                <c:pt idx="13998">
                  <c:v>2.0360992272973701E-2</c:v>
                </c:pt>
                <c:pt idx="13999">
                  <c:v>2.0356158939972314E-2</c:v>
                </c:pt>
                <c:pt idx="14000">
                  <c:v>2.1002625606972171E-2</c:v>
                </c:pt>
                <c:pt idx="14001">
                  <c:v>2.0512525606971789E-2</c:v>
                </c:pt>
                <c:pt idx="14002">
                  <c:v>2.0768058939971891E-2</c:v>
                </c:pt>
                <c:pt idx="14003">
                  <c:v>2.0410208939973341E-2</c:v>
                </c:pt>
                <c:pt idx="14004">
                  <c:v>2.0705992273971387E-2</c:v>
                </c:pt>
                <c:pt idx="14005">
                  <c:v>2.0755458939972084E-2</c:v>
                </c:pt>
                <c:pt idx="14006">
                  <c:v>2.0433542273970741E-2</c:v>
                </c:pt>
                <c:pt idx="14007">
                  <c:v>2.0017975606970918E-2</c:v>
                </c:pt>
                <c:pt idx="14008">
                  <c:v>2.0761375606971978E-2</c:v>
                </c:pt>
                <c:pt idx="14009">
                  <c:v>2.0897525606971425E-2</c:v>
                </c:pt>
                <c:pt idx="14010">
                  <c:v>2.0866258940972028E-2</c:v>
                </c:pt>
                <c:pt idx="14011">
                  <c:v>2.0730375606972086E-2</c:v>
                </c:pt>
                <c:pt idx="14012">
                  <c:v>2.0843808939970711E-2</c:v>
                </c:pt>
                <c:pt idx="14013">
                  <c:v>2.0768525606972045E-2</c:v>
                </c:pt>
                <c:pt idx="14014">
                  <c:v>2.0211508940971325E-2</c:v>
                </c:pt>
                <c:pt idx="14015">
                  <c:v>2.0046958939970307E-2</c:v>
                </c:pt>
                <c:pt idx="14016">
                  <c:v>2.0295825606972497E-2</c:v>
                </c:pt>
                <c:pt idx="14017">
                  <c:v>2.1246425606971965E-2</c:v>
                </c:pt>
                <c:pt idx="14018">
                  <c:v>2.0668975606970431E-2</c:v>
                </c:pt>
                <c:pt idx="14019">
                  <c:v>2.0466158939971703E-2</c:v>
                </c:pt>
                <c:pt idx="14020">
                  <c:v>2.0762392273971454E-2</c:v>
                </c:pt>
                <c:pt idx="14021">
                  <c:v>2.0700858939971735E-2</c:v>
                </c:pt>
                <c:pt idx="14022">
                  <c:v>2.0761825606971908E-2</c:v>
                </c:pt>
                <c:pt idx="14023">
                  <c:v>2.0816875606972186E-2</c:v>
                </c:pt>
                <c:pt idx="14024">
                  <c:v>2.1135358940972605E-2</c:v>
                </c:pt>
                <c:pt idx="14025">
                  <c:v>2.1013325606971091E-2</c:v>
                </c:pt>
                <c:pt idx="14026">
                  <c:v>2.0981725606971292E-2</c:v>
                </c:pt>
                <c:pt idx="14027">
                  <c:v>2.1132492273972826E-2</c:v>
                </c:pt>
                <c:pt idx="14028">
                  <c:v>2.1265508939971124E-2</c:v>
                </c:pt>
                <c:pt idx="14029">
                  <c:v>2.1153025606971167E-2</c:v>
                </c:pt>
                <c:pt idx="14030">
                  <c:v>2.0445092273970712E-2</c:v>
                </c:pt>
                <c:pt idx="14031">
                  <c:v>2.0775008939971397E-2</c:v>
                </c:pt>
                <c:pt idx="14032">
                  <c:v>2.1040208939972584E-2</c:v>
                </c:pt>
                <c:pt idx="14033">
                  <c:v>2.08388089399709E-2</c:v>
                </c:pt>
                <c:pt idx="14034">
                  <c:v>2.0973975606971319E-2</c:v>
                </c:pt>
                <c:pt idx="14035">
                  <c:v>2.1512858939973324E-2</c:v>
                </c:pt>
                <c:pt idx="14036">
                  <c:v>2.0848942273972139E-2</c:v>
                </c:pt>
                <c:pt idx="14037">
                  <c:v>2.072860894097104E-2</c:v>
                </c:pt>
                <c:pt idx="14038">
                  <c:v>2.0984042273971749E-2</c:v>
                </c:pt>
                <c:pt idx="14039">
                  <c:v>2.1064425606971394E-2</c:v>
                </c:pt>
                <c:pt idx="14040">
                  <c:v>2.1265375606971372E-2</c:v>
                </c:pt>
                <c:pt idx="14041">
                  <c:v>2.0958242273972229E-2</c:v>
                </c:pt>
                <c:pt idx="14042">
                  <c:v>2.0802425606972076E-2</c:v>
                </c:pt>
                <c:pt idx="14043">
                  <c:v>2.1150342272971724E-2</c:v>
                </c:pt>
                <c:pt idx="14044">
                  <c:v>2.0944725606970561E-2</c:v>
                </c:pt>
                <c:pt idx="14045">
                  <c:v>2.1348608939972348E-2</c:v>
                </c:pt>
                <c:pt idx="14046">
                  <c:v>2.1434408939971374E-2</c:v>
                </c:pt>
                <c:pt idx="14047">
                  <c:v>2.0928192273971004E-2</c:v>
                </c:pt>
                <c:pt idx="14048">
                  <c:v>2.0903908940971473E-2</c:v>
                </c:pt>
                <c:pt idx="14049">
                  <c:v>2.1145042273972049E-2</c:v>
                </c:pt>
                <c:pt idx="14050">
                  <c:v>2.1281442273970864E-2</c:v>
                </c:pt>
                <c:pt idx="14051">
                  <c:v>2.1558692272972448E-2</c:v>
                </c:pt>
                <c:pt idx="14052">
                  <c:v>2.1622058939972245E-2</c:v>
                </c:pt>
                <c:pt idx="14053">
                  <c:v>2.0887525606971803E-2</c:v>
                </c:pt>
                <c:pt idx="14054">
                  <c:v>2.0784442273971561E-2</c:v>
                </c:pt>
                <c:pt idx="14055">
                  <c:v>2.0973458939972357E-2</c:v>
                </c:pt>
                <c:pt idx="14056">
                  <c:v>2.143044227397304E-2</c:v>
                </c:pt>
                <c:pt idx="14057">
                  <c:v>2.106789227397108E-2</c:v>
                </c:pt>
                <c:pt idx="14058">
                  <c:v>2.0909442273970381E-2</c:v>
                </c:pt>
                <c:pt idx="14059">
                  <c:v>2.0870892272970988E-2</c:v>
                </c:pt>
                <c:pt idx="14060">
                  <c:v>2.0671792273971402E-2</c:v>
                </c:pt>
                <c:pt idx="14061">
                  <c:v>2.1320908939970164E-2</c:v>
                </c:pt>
                <c:pt idx="14062">
                  <c:v>2.1338908939970903E-2</c:v>
                </c:pt>
                <c:pt idx="14063">
                  <c:v>2.1618075606971911E-2</c:v>
                </c:pt>
                <c:pt idx="14064">
                  <c:v>2.1486075606971224E-2</c:v>
                </c:pt>
                <c:pt idx="14065">
                  <c:v>2.1238108940972535E-2</c:v>
                </c:pt>
                <c:pt idx="14066">
                  <c:v>2.083510893997207E-2</c:v>
                </c:pt>
                <c:pt idx="14067">
                  <c:v>2.0616792273971708E-2</c:v>
                </c:pt>
                <c:pt idx="14068">
                  <c:v>2.1185742272971521E-2</c:v>
                </c:pt>
                <c:pt idx="14069">
                  <c:v>2.0615692273973064E-2</c:v>
                </c:pt>
                <c:pt idx="14070">
                  <c:v>2.1307758939972811E-2</c:v>
                </c:pt>
                <c:pt idx="14071">
                  <c:v>2.0994292272972427E-2</c:v>
                </c:pt>
                <c:pt idx="14072">
                  <c:v>2.1097375606970982E-2</c:v>
                </c:pt>
                <c:pt idx="14073">
                  <c:v>2.1074042272971806E-2</c:v>
                </c:pt>
                <c:pt idx="14074">
                  <c:v>2.0566942272973489E-2</c:v>
                </c:pt>
                <c:pt idx="14075">
                  <c:v>2.04183256069723E-2</c:v>
                </c:pt>
                <c:pt idx="14076">
                  <c:v>2.0569892272970659E-2</c:v>
                </c:pt>
                <c:pt idx="14077">
                  <c:v>2.0675475606971784E-2</c:v>
                </c:pt>
                <c:pt idx="14078">
                  <c:v>2.1165792272972862E-2</c:v>
                </c:pt>
                <c:pt idx="14079">
                  <c:v>2.0758808939972152E-2</c:v>
                </c:pt>
                <c:pt idx="14080">
                  <c:v>2.0891292273971442E-2</c:v>
                </c:pt>
                <c:pt idx="14081">
                  <c:v>2.0636292272972125E-2</c:v>
                </c:pt>
                <c:pt idx="14082">
                  <c:v>2.0473325606971994E-2</c:v>
                </c:pt>
                <c:pt idx="14083">
                  <c:v>2.0600058939971501E-2</c:v>
                </c:pt>
                <c:pt idx="14084">
                  <c:v>2.0809358940971447E-2</c:v>
                </c:pt>
                <c:pt idx="14085">
                  <c:v>2.1060825606971957E-2</c:v>
                </c:pt>
                <c:pt idx="14086">
                  <c:v>2.0421708940972817E-2</c:v>
                </c:pt>
                <c:pt idx="14087">
                  <c:v>2.0510058940971444E-2</c:v>
                </c:pt>
                <c:pt idx="14088">
                  <c:v>2.0686825606972971E-2</c:v>
                </c:pt>
                <c:pt idx="14089">
                  <c:v>2.0743258940971711E-2</c:v>
                </c:pt>
                <c:pt idx="14090">
                  <c:v>2.1256225606971026E-2</c:v>
                </c:pt>
                <c:pt idx="14091">
                  <c:v>2.0645325606972943E-2</c:v>
                </c:pt>
                <c:pt idx="14092">
                  <c:v>2.0761892272972628E-2</c:v>
                </c:pt>
                <c:pt idx="14093">
                  <c:v>2.1049792273972724E-2</c:v>
                </c:pt>
                <c:pt idx="14094">
                  <c:v>2.0895492273972562E-2</c:v>
                </c:pt>
                <c:pt idx="14095">
                  <c:v>2.0801058939970286E-2</c:v>
                </c:pt>
                <c:pt idx="14096">
                  <c:v>2.11798756069723E-2</c:v>
                </c:pt>
                <c:pt idx="14097">
                  <c:v>2.1009858939971406E-2</c:v>
                </c:pt>
                <c:pt idx="14098">
                  <c:v>2.1831342273971967E-2</c:v>
                </c:pt>
                <c:pt idx="14099">
                  <c:v>2.1452008939970992E-2</c:v>
                </c:pt>
                <c:pt idx="14100">
                  <c:v>2.1949525606971033E-2</c:v>
                </c:pt>
                <c:pt idx="14101">
                  <c:v>2.1817692273972324E-2</c:v>
                </c:pt>
                <c:pt idx="14102">
                  <c:v>2.1444308940971692E-2</c:v>
                </c:pt>
                <c:pt idx="14103">
                  <c:v>2.1152158940971756E-2</c:v>
                </c:pt>
                <c:pt idx="14104">
                  <c:v>2.185224227297098E-2</c:v>
                </c:pt>
                <c:pt idx="14105">
                  <c:v>2.1886425606972605E-2</c:v>
                </c:pt>
                <c:pt idx="14106">
                  <c:v>2.1477425606971391E-2</c:v>
                </c:pt>
                <c:pt idx="14107">
                  <c:v>2.1604808940971477E-2</c:v>
                </c:pt>
                <c:pt idx="14108">
                  <c:v>2.1470858940971095E-2</c:v>
                </c:pt>
                <c:pt idx="14109">
                  <c:v>2.1176708939972567E-2</c:v>
                </c:pt>
                <c:pt idx="14110">
                  <c:v>2.082765893997205E-2</c:v>
                </c:pt>
                <c:pt idx="14111">
                  <c:v>2.0163025606971342E-2</c:v>
                </c:pt>
                <c:pt idx="14112">
                  <c:v>2.0826808939970999E-2</c:v>
                </c:pt>
                <c:pt idx="14113">
                  <c:v>2.0926125606971692E-2</c:v>
                </c:pt>
                <c:pt idx="14114">
                  <c:v>2.0810792272970315E-2</c:v>
                </c:pt>
                <c:pt idx="14115">
                  <c:v>2.0490208940972178E-2</c:v>
                </c:pt>
                <c:pt idx="14116">
                  <c:v>2.0394758940972292E-2</c:v>
                </c:pt>
                <c:pt idx="14117">
                  <c:v>2.1076308940971768E-2</c:v>
                </c:pt>
                <c:pt idx="14118">
                  <c:v>2.0653058939970916E-2</c:v>
                </c:pt>
                <c:pt idx="14119">
                  <c:v>2.0940242272973177E-2</c:v>
                </c:pt>
                <c:pt idx="14120">
                  <c:v>2.0204642272972674E-2</c:v>
                </c:pt>
                <c:pt idx="14121">
                  <c:v>2.0502675606970368E-2</c:v>
                </c:pt>
                <c:pt idx="14122">
                  <c:v>2.1252892272971093E-2</c:v>
                </c:pt>
                <c:pt idx="14123">
                  <c:v>2.0880492272973041E-2</c:v>
                </c:pt>
                <c:pt idx="14124">
                  <c:v>2.1083092273971073E-2</c:v>
                </c:pt>
                <c:pt idx="14125">
                  <c:v>2.0727875606971292E-2</c:v>
                </c:pt>
                <c:pt idx="14126">
                  <c:v>2.0602008939971196E-2</c:v>
                </c:pt>
                <c:pt idx="14127">
                  <c:v>2.0954842273971576E-2</c:v>
                </c:pt>
                <c:pt idx="14128">
                  <c:v>2.1365208939970938E-2</c:v>
                </c:pt>
                <c:pt idx="14129">
                  <c:v>2.1116192272972324E-2</c:v>
                </c:pt>
                <c:pt idx="14130">
                  <c:v>2.0945942272972286E-2</c:v>
                </c:pt>
                <c:pt idx="14131">
                  <c:v>2.0937958940971481E-2</c:v>
                </c:pt>
                <c:pt idx="14132">
                  <c:v>2.1398525606971287E-2</c:v>
                </c:pt>
                <c:pt idx="14133">
                  <c:v>2.1632342273971684E-2</c:v>
                </c:pt>
                <c:pt idx="14134">
                  <c:v>2.1122292273970868E-2</c:v>
                </c:pt>
                <c:pt idx="14135">
                  <c:v>2.2176425606972285E-2</c:v>
                </c:pt>
                <c:pt idx="14136">
                  <c:v>2.1951708939971649E-2</c:v>
                </c:pt>
                <c:pt idx="14137">
                  <c:v>2.1128525606970851E-2</c:v>
                </c:pt>
                <c:pt idx="14138">
                  <c:v>2.1810008939971294E-2</c:v>
                </c:pt>
                <c:pt idx="14139">
                  <c:v>2.1287542273972872E-2</c:v>
                </c:pt>
                <c:pt idx="14140">
                  <c:v>2.1261425606971397E-2</c:v>
                </c:pt>
                <c:pt idx="14141">
                  <c:v>2.1625992273972085E-2</c:v>
                </c:pt>
                <c:pt idx="14142">
                  <c:v>2.1531242273971497E-2</c:v>
                </c:pt>
                <c:pt idx="14143">
                  <c:v>2.1277325606972465E-2</c:v>
                </c:pt>
                <c:pt idx="14144">
                  <c:v>2.1873225606972892E-2</c:v>
                </c:pt>
                <c:pt idx="14145">
                  <c:v>2.1494058940972206E-2</c:v>
                </c:pt>
                <c:pt idx="14146">
                  <c:v>2.1531275606971857E-2</c:v>
                </c:pt>
                <c:pt idx="14147">
                  <c:v>2.1105008939971338E-2</c:v>
                </c:pt>
                <c:pt idx="14148">
                  <c:v>2.1198942272971234E-2</c:v>
                </c:pt>
                <c:pt idx="14149">
                  <c:v>2.1025358939971352E-2</c:v>
                </c:pt>
                <c:pt idx="14150">
                  <c:v>2.1393925606970822E-2</c:v>
                </c:pt>
                <c:pt idx="14151">
                  <c:v>2.1524442272971879E-2</c:v>
                </c:pt>
                <c:pt idx="14152">
                  <c:v>2.1055075606970487E-2</c:v>
                </c:pt>
                <c:pt idx="14153">
                  <c:v>2.1081242273972546E-2</c:v>
                </c:pt>
                <c:pt idx="14154">
                  <c:v>2.1377142273971896E-2</c:v>
                </c:pt>
                <c:pt idx="14155">
                  <c:v>2.1285508939972143E-2</c:v>
                </c:pt>
                <c:pt idx="14156">
                  <c:v>2.1082292273970606E-2</c:v>
                </c:pt>
                <c:pt idx="14157">
                  <c:v>2.1151658939971153E-2</c:v>
                </c:pt>
                <c:pt idx="14158">
                  <c:v>2.0667792273970843E-2</c:v>
                </c:pt>
                <c:pt idx="14159">
                  <c:v>2.0734025606972108E-2</c:v>
                </c:pt>
                <c:pt idx="14160">
                  <c:v>2.1163408939971685E-2</c:v>
                </c:pt>
                <c:pt idx="14161">
                  <c:v>2.0620275606971529E-2</c:v>
                </c:pt>
                <c:pt idx="14162">
                  <c:v>2.0607892272970642E-2</c:v>
                </c:pt>
                <c:pt idx="14163">
                  <c:v>2.0751125606972988E-2</c:v>
                </c:pt>
                <c:pt idx="14164">
                  <c:v>2.117980894097158E-2</c:v>
                </c:pt>
                <c:pt idx="14165">
                  <c:v>2.1253942273972794E-2</c:v>
                </c:pt>
                <c:pt idx="14166">
                  <c:v>2.1339758939971955E-2</c:v>
                </c:pt>
                <c:pt idx="14167">
                  <c:v>2.1380925606971669E-2</c:v>
                </c:pt>
                <c:pt idx="14168">
                  <c:v>2.1228742273973179E-2</c:v>
                </c:pt>
                <c:pt idx="14169">
                  <c:v>2.1054342273972605E-2</c:v>
                </c:pt>
                <c:pt idx="14170">
                  <c:v>2.0909658939971078E-2</c:v>
                </c:pt>
                <c:pt idx="14171">
                  <c:v>2.0807808940971097E-2</c:v>
                </c:pt>
                <c:pt idx="14172">
                  <c:v>2.1366075606972214E-2</c:v>
                </c:pt>
                <c:pt idx="14173">
                  <c:v>2.1303775606972476E-2</c:v>
                </c:pt>
                <c:pt idx="14174">
                  <c:v>2.0531092272971986E-2</c:v>
                </c:pt>
                <c:pt idx="14175">
                  <c:v>2.10008422739709E-2</c:v>
                </c:pt>
                <c:pt idx="14176">
                  <c:v>2.1034975606971852E-2</c:v>
                </c:pt>
                <c:pt idx="14177">
                  <c:v>2.1195508939971998E-2</c:v>
                </c:pt>
                <c:pt idx="14178">
                  <c:v>2.0998625606971612E-2</c:v>
                </c:pt>
                <c:pt idx="14179">
                  <c:v>2.0915192273971851E-2</c:v>
                </c:pt>
                <c:pt idx="14180">
                  <c:v>2.0987242273971841E-2</c:v>
                </c:pt>
                <c:pt idx="14181">
                  <c:v>2.1252625606971588E-2</c:v>
                </c:pt>
                <c:pt idx="14182">
                  <c:v>2.1611025606973013E-2</c:v>
                </c:pt>
                <c:pt idx="14183">
                  <c:v>2.195454227297098E-2</c:v>
                </c:pt>
                <c:pt idx="14184">
                  <c:v>2.1332258940971439E-2</c:v>
                </c:pt>
                <c:pt idx="14185">
                  <c:v>2.1038842273970883E-2</c:v>
                </c:pt>
                <c:pt idx="14186">
                  <c:v>2.1037425606972061E-2</c:v>
                </c:pt>
                <c:pt idx="14187">
                  <c:v>2.1006475606970977E-2</c:v>
                </c:pt>
                <c:pt idx="14188">
                  <c:v>2.0969692272972719E-2</c:v>
                </c:pt>
                <c:pt idx="14189">
                  <c:v>2.058999227397116E-2</c:v>
                </c:pt>
                <c:pt idx="14190">
                  <c:v>2.118812560697101E-2</c:v>
                </c:pt>
                <c:pt idx="14191">
                  <c:v>2.1579508939970606E-2</c:v>
                </c:pt>
                <c:pt idx="14192">
                  <c:v>2.1513025606971749E-2</c:v>
                </c:pt>
                <c:pt idx="14193">
                  <c:v>2.1251142273972047E-2</c:v>
                </c:pt>
                <c:pt idx="14194">
                  <c:v>2.0989242272972032E-2</c:v>
                </c:pt>
                <c:pt idx="14195">
                  <c:v>2.0711192273971758E-2</c:v>
                </c:pt>
                <c:pt idx="14196">
                  <c:v>2.0562958940973243E-2</c:v>
                </c:pt>
                <c:pt idx="14197">
                  <c:v>2.0956425606970509E-2</c:v>
                </c:pt>
                <c:pt idx="14198">
                  <c:v>2.0950608939971783E-2</c:v>
                </c:pt>
                <c:pt idx="14199">
                  <c:v>2.1038208939970528E-2</c:v>
                </c:pt>
                <c:pt idx="14200">
                  <c:v>2.0503508939971195E-2</c:v>
                </c:pt>
                <c:pt idx="14201">
                  <c:v>2.0824792273970584E-2</c:v>
                </c:pt>
                <c:pt idx="14202">
                  <c:v>2.069252560697208E-2</c:v>
                </c:pt>
                <c:pt idx="14203">
                  <c:v>2.1297092273970787E-2</c:v>
                </c:pt>
                <c:pt idx="14204">
                  <c:v>2.0857858939971476E-2</c:v>
                </c:pt>
                <c:pt idx="14205">
                  <c:v>2.0917108940971187E-2</c:v>
                </c:pt>
                <c:pt idx="14206">
                  <c:v>2.1017808940972028E-2</c:v>
                </c:pt>
                <c:pt idx="14207">
                  <c:v>2.0864075606971323E-2</c:v>
                </c:pt>
                <c:pt idx="14208">
                  <c:v>2.1132825606971363E-2</c:v>
                </c:pt>
                <c:pt idx="14209">
                  <c:v>2.1002775606970371E-2</c:v>
                </c:pt>
                <c:pt idx="14210">
                  <c:v>2.0590725606970818E-2</c:v>
                </c:pt>
                <c:pt idx="14211">
                  <c:v>2.0107692273971335E-2</c:v>
                </c:pt>
                <c:pt idx="14212">
                  <c:v>2.0254875606971791E-2</c:v>
                </c:pt>
                <c:pt idx="14213">
                  <c:v>2.0495325606971516E-2</c:v>
                </c:pt>
                <c:pt idx="14214">
                  <c:v>2.064672560697154E-2</c:v>
                </c:pt>
                <c:pt idx="14215">
                  <c:v>2.0601825606972636E-2</c:v>
                </c:pt>
                <c:pt idx="14216">
                  <c:v>2.1076592273973273E-2</c:v>
                </c:pt>
                <c:pt idx="14217">
                  <c:v>2.0987742273972355E-2</c:v>
                </c:pt>
                <c:pt idx="14218">
                  <c:v>2.0984958940971833E-2</c:v>
                </c:pt>
                <c:pt idx="14219">
                  <c:v>2.0985225606971337E-2</c:v>
                </c:pt>
                <c:pt idx="14220">
                  <c:v>2.141785894097168E-2</c:v>
                </c:pt>
                <c:pt idx="14221">
                  <c:v>2.0585475606971639E-2</c:v>
                </c:pt>
                <c:pt idx="14222">
                  <c:v>2.0614525606971836E-2</c:v>
                </c:pt>
                <c:pt idx="14223">
                  <c:v>2.1360908940972291E-2</c:v>
                </c:pt>
                <c:pt idx="14224">
                  <c:v>2.0752242273971856E-2</c:v>
                </c:pt>
                <c:pt idx="14225">
                  <c:v>2.1387825606972367E-2</c:v>
                </c:pt>
                <c:pt idx="14226">
                  <c:v>2.1161142272971813E-2</c:v>
                </c:pt>
                <c:pt idx="14227">
                  <c:v>2.1244308939972069E-2</c:v>
                </c:pt>
                <c:pt idx="14228">
                  <c:v>2.1067308939973085E-2</c:v>
                </c:pt>
                <c:pt idx="14229">
                  <c:v>2.1128292273971706E-2</c:v>
                </c:pt>
                <c:pt idx="14230">
                  <c:v>2.1104042273970759E-2</c:v>
                </c:pt>
                <c:pt idx="14231">
                  <c:v>2.1065842272971903E-2</c:v>
                </c:pt>
                <c:pt idx="14232">
                  <c:v>2.1358975606972731E-2</c:v>
                </c:pt>
                <c:pt idx="14233">
                  <c:v>2.1416042273971737E-2</c:v>
                </c:pt>
                <c:pt idx="14234">
                  <c:v>2.1354825606970419E-2</c:v>
                </c:pt>
                <c:pt idx="14235">
                  <c:v>2.1422425606971697E-2</c:v>
                </c:pt>
                <c:pt idx="14236">
                  <c:v>2.1257508939971782E-2</c:v>
                </c:pt>
                <c:pt idx="14237">
                  <c:v>2.1622392273970871E-2</c:v>
                </c:pt>
                <c:pt idx="14238">
                  <c:v>2.1345275606972504E-2</c:v>
                </c:pt>
                <c:pt idx="14239">
                  <c:v>2.0944692273971978E-2</c:v>
                </c:pt>
                <c:pt idx="14240">
                  <c:v>2.1120542606972915E-2</c:v>
                </c:pt>
                <c:pt idx="14241">
                  <c:v>2.1202992273972467E-2</c:v>
                </c:pt>
                <c:pt idx="14242">
                  <c:v>2.1053575273971316E-2</c:v>
                </c:pt>
                <c:pt idx="14243">
                  <c:v>2.1001125273972999E-2</c:v>
                </c:pt>
                <c:pt idx="14244">
                  <c:v>2.1174941939972027E-2</c:v>
                </c:pt>
                <c:pt idx="14245">
                  <c:v>2.1629625606971882E-2</c:v>
                </c:pt>
                <c:pt idx="14246">
                  <c:v>2.1387309273971124E-2</c:v>
                </c:pt>
                <c:pt idx="14247">
                  <c:v>2.0949025606971074E-2</c:v>
                </c:pt>
                <c:pt idx="14248">
                  <c:v>2.145205860697217E-2</c:v>
                </c:pt>
                <c:pt idx="14249">
                  <c:v>2.1199608606970767E-2</c:v>
                </c:pt>
                <c:pt idx="14250">
                  <c:v>2.120247593997291E-2</c:v>
                </c:pt>
                <c:pt idx="14251">
                  <c:v>2.1116441939974064E-2</c:v>
                </c:pt>
                <c:pt idx="14252">
                  <c:v>2.1171559273972275E-2</c:v>
                </c:pt>
                <c:pt idx="14253">
                  <c:v>2.0885208939971346E-2</c:v>
                </c:pt>
                <c:pt idx="14254">
                  <c:v>2.0842325939970575E-2</c:v>
                </c:pt>
                <c:pt idx="14255">
                  <c:v>2.1151709273973009E-2</c:v>
                </c:pt>
                <c:pt idx="14256">
                  <c:v>2.102047593997234E-2</c:v>
                </c:pt>
                <c:pt idx="14257">
                  <c:v>2.1051675273972205E-2</c:v>
                </c:pt>
                <c:pt idx="14258">
                  <c:v>2.1163925273973018E-2</c:v>
                </c:pt>
                <c:pt idx="14259">
                  <c:v>2.1093092606971876E-2</c:v>
                </c:pt>
                <c:pt idx="14260">
                  <c:v>2.1060325273972037E-2</c:v>
                </c:pt>
                <c:pt idx="14261">
                  <c:v>2.0749442606970515E-2</c:v>
                </c:pt>
                <c:pt idx="14262">
                  <c:v>2.0699175273970451E-2</c:v>
                </c:pt>
                <c:pt idx="14263">
                  <c:v>2.1312692606973084E-2</c:v>
                </c:pt>
                <c:pt idx="14264">
                  <c:v>2.0824158939970229E-2</c:v>
                </c:pt>
                <c:pt idx="14265">
                  <c:v>2.0598258606972376E-2</c:v>
                </c:pt>
                <c:pt idx="14266">
                  <c:v>2.1083592273973363E-2</c:v>
                </c:pt>
                <c:pt idx="14267">
                  <c:v>2.1536025939971705E-2</c:v>
                </c:pt>
                <c:pt idx="14268">
                  <c:v>2.1638858939971396E-2</c:v>
                </c:pt>
                <c:pt idx="14269">
                  <c:v>2.107962593997257E-2</c:v>
                </c:pt>
                <c:pt idx="14270">
                  <c:v>2.0885308606971333E-2</c:v>
                </c:pt>
                <c:pt idx="14271">
                  <c:v>2.0574975273972097E-2</c:v>
                </c:pt>
                <c:pt idx="14272">
                  <c:v>2.0585658606972569E-2</c:v>
                </c:pt>
                <c:pt idx="14273">
                  <c:v>2.1065792606970814E-2</c:v>
                </c:pt>
                <c:pt idx="14274">
                  <c:v>2.0695242273971882E-2</c:v>
                </c:pt>
                <c:pt idx="14275">
                  <c:v>2.0607158939970983E-2</c:v>
                </c:pt>
                <c:pt idx="14276">
                  <c:v>2.0589859273970813E-2</c:v>
                </c:pt>
                <c:pt idx="14277">
                  <c:v>2.1080975273971771E-2</c:v>
                </c:pt>
                <c:pt idx="14278">
                  <c:v>2.0810925273972526E-2</c:v>
                </c:pt>
                <c:pt idx="14279">
                  <c:v>2.1079909273970611E-2</c:v>
                </c:pt>
                <c:pt idx="14280">
                  <c:v>2.1113625606972587E-2</c:v>
                </c:pt>
                <c:pt idx="14281">
                  <c:v>2.0939292273971045E-2</c:v>
                </c:pt>
                <c:pt idx="14282">
                  <c:v>2.1188559273971987E-2</c:v>
                </c:pt>
                <c:pt idx="14283">
                  <c:v>2.0856225273970776E-2</c:v>
                </c:pt>
                <c:pt idx="14284">
                  <c:v>2.0487042273972446E-2</c:v>
                </c:pt>
                <c:pt idx="14285">
                  <c:v>2.1315125939971293E-2</c:v>
                </c:pt>
                <c:pt idx="14286">
                  <c:v>2.1148059273971211E-2</c:v>
                </c:pt>
                <c:pt idx="14287">
                  <c:v>2.1001042273971461E-2</c:v>
                </c:pt>
                <c:pt idx="14288">
                  <c:v>2.1258775606972403E-2</c:v>
                </c:pt>
                <c:pt idx="14289">
                  <c:v>2.1112225606970438E-2</c:v>
                </c:pt>
                <c:pt idx="14290">
                  <c:v>2.1105208606972493E-2</c:v>
                </c:pt>
                <c:pt idx="14291">
                  <c:v>2.1800108939972841E-2</c:v>
                </c:pt>
                <c:pt idx="14292">
                  <c:v>2.1191075939972916E-2</c:v>
                </c:pt>
                <c:pt idx="14293">
                  <c:v>2.1128075273971515E-2</c:v>
                </c:pt>
                <c:pt idx="14294">
                  <c:v>2.1001008939971012E-2</c:v>
                </c:pt>
                <c:pt idx="14295">
                  <c:v>2.1001675939972909E-2</c:v>
                </c:pt>
                <c:pt idx="14296">
                  <c:v>2.1159191939972712E-2</c:v>
                </c:pt>
                <c:pt idx="14297">
                  <c:v>2.129805860697196E-2</c:v>
                </c:pt>
                <c:pt idx="14298">
                  <c:v>2.0781359273970491E-2</c:v>
                </c:pt>
                <c:pt idx="14299">
                  <c:v>2.1365309273971601E-2</c:v>
                </c:pt>
                <c:pt idx="14300">
                  <c:v>2.091374227397267E-2</c:v>
                </c:pt>
                <c:pt idx="14301">
                  <c:v>2.0494125939972886E-2</c:v>
                </c:pt>
                <c:pt idx="14302">
                  <c:v>2.1186175273970133E-2</c:v>
                </c:pt>
                <c:pt idx="14303">
                  <c:v>2.0690525939971206E-2</c:v>
                </c:pt>
                <c:pt idx="14304">
                  <c:v>2.0513125939972877E-2</c:v>
                </c:pt>
                <c:pt idx="14305">
                  <c:v>2.1170008606971248E-2</c:v>
                </c:pt>
                <c:pt idx="14306">
                  <c:v>2.0688642606970543E-2</c:v>
                </c:pt>
                <c:pt idx="14307">
                  <c:v>2.0627525606970988E-2</c:v>
                </c:pt>
                <c:pt idx="14308">
                  <c:v>2.1343458939972561E-2</c:v>
                </c:pt>
                <c:pt idx="14309">
                  <c:v>2.0855992273971037E-2</c:v>
                </c:pt>
                <c:pt idx="14310">
                  <c:v>2.0882825939971351E-2</c:v>
                </c:pt>
                <c:pt idx="14311">
                  <c:v>2.0377092606971271E-2</c:v>
                </c:pt>
                <c:pt idx="14312">
                  <c:v>2.0502025606971654E-2</c:v>
                </c:pt>
                <c:pt idx="14313">
                  <c:v>2.0811875273971193E-2</c:v>
                </c:pt>
                <c:pt idx="14314">
                  <c:v>2.0866942606972284E-2</c:v>
                </c:pt>
                <c:pt idx="14315">
                  <c:v>2.0692775606971449E-2</c:v>
                </c:pt>
                <c:pt idx="14316">
                  <c:v>2.1164392606971984E-2</c:v>
                </c:pt>
                <c:pt idx="14317">
                  <c:v>2.1375842606972097E-2</c:v>
                </c:pt>
                <c:pt idx="14318">
                  <c:v>2.0675909273970984E-2</c:v>
                </c:pt>
                <c:pt idx="14319">
                  <c:v>2.1104991939971708E-2</c:v>
                </c:pt>
                <c:pt idx="14320">
                  <c:v>2.145844260697103E-2</c:v>
                </c:pt>
                <c:pt idx="14321">
                  <c:v>2.1463391939973132E-2</c:v>
                </c:pt>
                <c:pt idx="14322">
                  <c:v>2.1096241939972483E-2</c:v>
                </c:pt>
                <c:pt idx="14323">
                  <c:v>2.1046341939971992E-2</c:v>
                </c:pt>
                <c:pt idx="14324">
                  <c:v>2.1496142273971654E-2</c:v>
                </c:pt>
                <c:pt idx="14325">
                  <c:v>2.1312908939970822E-2</c:v>
                </c:pt>
                <c:pt idx="14326">
                  <c:v>2.0476175273972143E-2</c:v>
                </c:pt>
                <c:pt idx="14327">
                  <c:v>2.1046242606971501E-2</c:v>
                </c:pt>
                <c:pt idx="14328">
                  <c:v>2.1277525273971844E-2</c:v>
                </c:pt>
                <c:pt idx="14329">
                  <c:v>2.1364575939971854E-2</c:v>
                </c:pt>
                <c:pt idx="14330">
                  <c:v>2.1568292273971036E-2</c:v>
                </c:pt>
                <c:pt idx="14331">
                  <c:v>2.0795642273970995E-2</c:v>
                </c:pt>
                <c:pt idx="14332">
                  <c:v>2.0926508939972589E-2</c:v>
                </c:pt>
                <c:pt idx="14333">
                  <c:v>2.0865291939971865E-2</c:v>
                </c:pt>
                <c:pt idx="14334">
                  <c:v>2.039397560697196E-2</c:v>
                </c:pt>
                <c:pt idx="14335">
                  <c:v>2.0526241939972746E-2</c:v>
                </c:pt>
                <c:pt idx="14336">
                  <c:v>2.0399508606971463E-2</c:v>
                </c:pt>
                <c:pt idx="14337">
                  <c:v>2.0399475606972285E-2</c:v>
                </c:pt>
                <c:pt idx="14338">
                  <c:v>2.0392275939972816E-2</c:v>
                </c:pt>
                <c:pt idx="14339">
                  <c:v>2.0916308606971225E-2</c:v>
                </c:pt>
                <c:pt idx="14340">
                  <c:v>2.0874158606972483E-2</c:v>
                </c:pt>
                <c:pt idx="14341">
                  <c:v>1.9983575939971555E-2</c:v>
                </c:pt>
                <c:pt idx="14342">
                  <c:v>2.0180358606971961E-2</c:v>
                </c:pt>
                <c:pt idx="14343">
                  <c:v>2.0417808939971561E-2</c:v>
                </c:pt>
                <c:pt idx="14344">
                  <c:v>2.0903542273972488E-2</c:v>
                </c:pt>
                <c:pt idx="14345">
                  <c:v>2.100150860697212E-2</c:v>
                </c:pt>
                <c:pt idx="14346">
                  <c:v>2.0032925606971543E-2</c:v>
                </c:pt>
                <c:pt idx="14347">
                  <c:v>2.0360592273972668E-2</c:v>
                </c:pt>
                <c:pt idx="14348">
                  <c:v>2.1108692273971809E-2</c:v>
                </c:pt>
                <c:pt idx="14349">
                  <c:v>2.0869775273972803E-2</c:v>
                </c:pt>
                <c:pt idx="14350">
                  <c:v>2.061499227397199E-2</c:v>
                </c:pt>
                <c:pt idx="14351">
                  <c:v>2.0570259273972692E-2</c:v>
                </c:pt>
                <c:pt idx="14352">
                  <c:v>2.0851458606971886E-2</c:v>
                </c:pt>
                <c:pt idx="14353">
                  <c:v>2.0765492273972154E-2</c:v>
                </c:pt>
                <c:pt idx="14354">
                  <c:v>2.1002109273970927E-2</c:v>
                </c:pt>
                <c:pt idx="14355">
                  <c:v>2.1039759273970372E-2</c:v>
                </c:pt>
                <c:pt idx="14356">
                  <c:v>2.1190375939971841E-2</c:v>
                </c:pt>
                <c:pt idx="14357">
                  <c:v>2.0445375606970441E-2</c:v>
                </c:pt>
                <c:pt idx="14358">
                  <c:v>2.1038541939971435E-2</c:v>
                </c:pt>
                <c:pt idx="14359">
                  <c:v>2.0436092606971525E-2</c:v>
                </c:pt>
                <c:pt idx="14360">
                  <c:v>2.0109692606971021E-2</c:v>
                </c:pt>
                <c:pt idx="14361">
                  <c:v>2.0865075273972945E-2</c:v>
                </c:pt>
                <c:pt idx="14362">
                  <c:v>2.0331958939971952E-2</c:v>
                </c:pt>
                <c:pt idx="14363">
                  <c:v>2.0460058939973248E-2</c:v>
                </c:pt>
                <c:pt idx="14364">
                  <c:v>2.1044608606971306E-2</c:v>
                </c:pt>
                <c:pt idx="14365">
                  <c:v>2.0106275606970737E-2</c:v>
                </c:pt>
                <c:pt idx="14366">
                  <c:v>2.0036825606972709E-2</c:v>
                </c:pt>
                <c:pt idx="14367">
                  <c:v>2.0051058606970852E-2</c:v>
                </c:pt>
                <c:pt idx="14368">
                  <c:v>2.070460927397242E-2</c:v>
                </c:pt>
                <c:pt idx="14369">
                  <c:v>2.0707192273971199E-2</c:v>
                </c:pt>
                <c:pt idx="14370">
                  <c:v>2.0784442273971561E-2</c:v>
                </c:pt>
                <c:pt idx="14371">
                  <c:v>2.0200675273973158E-2</c:v>
                </c:pt>
                <c:pt idx="14372">
                  <c:v>2.0704075606972051E-2</c:v>
                </c:pt>
                <c:pt idx="14373">
                  <c:v>2.134057527397324E-2</c:v>
                </c:pt>
                <c:pt idx="14374">
                  <c:v>2.1369342273973115E-2</c:v>
                </c:pt>
                <c:pt idx="14375">
                  <c:v>2.1345958939971578E-2</c:v>
                </c:pt>
                <c:pt idx="14376">
                  <c:v>2.0632625273970785E-2</c:v>
                </c:pt>
                <c:pt idx="14377">
                  <c:v>2.1307625939972465E-2</c:v>
                </c:pt>
                <c:pt idx="14378">
                  <c:v>2.0908475939972672E-2</c:v>
                </c:pt>
                <c:pt idx="14379">
                  <c:v>2.028045860697112E-2</c:v>
                </c:pt>
                <c:pt idx="14380">
                  <c:v>2.0633725606972388E-2</c:v>
                </c:pt>
                <c:pt idx="14381">
                  <c:v>2.0791359273971889E-2</c:v>
                </c:pt>
                <c:pt idx="14382">
                  <c:v>2.1042975939972376E-2</c:v>
                </c:pt>
                <c:pt idx="14383">
                  <c:v>2.1285458606970377E-2</c:v>
                </c:pt>
                <c:pt idx="14384">
                  <c:v>2.1141075273970668E-2</c:v>
                </c:pt>
                <c:pt idx="14385">
                  <c:v>2.1144341939973256E-2</c:v>
                </c:pt>
                <c:pt idx="14386">
                  <c:v>2.0650258939971945E-2</c:v>
                </c:pt>
                <c:pt idx="14387">
                  <c:v>2.0558508606971483E-2</c:v>
                </c:pt>
                <c:pt idx="14388">
                  <c:v>2.0728525273972377E-2</c:v>
                </c:pt>
                <c:pt idx="14389">
                  <c:v>2.0961091939970512E-2</c:v>
                </c:pt>
                <c:pt idx="14390">
                  <c:v>2.0705608939972177E-2</c:v>
                </c:pt>
                <c:pt idx="14391">
                  <c:v>2.0753992273972767E-2</c:v>
                </c:pt>
                <c:pt idx="14392">
                  <c:v>2.0583392273972191E-2</c:v>
                </c:pt>
                <c:pt idx="14393">
                  <c:v>2.0965275606970903E-2</c:v>
                </c:pt>
                <c:pt idx="14394">
                  <c:v>2.0679775606972296E-2</c:v>
                </c:pt>
                <c:pt idx="14395">
                  <c:v>2.1042109273972966E-2</c:v>
                </c:pt>
                <c:pt idx="14396">
                  <c:v>2.0679592606971366E-2</c:v>
                </c:pt>
                <c:pt idx="14397">
                  <c:v>2.0997342273970855E-2</c:v>
                </c:pt>
                <c:pt idx="14398">
                  <c:v>2.1136142606970477E-2</c:v>
                </c:pt>
                <c:pt idx="14399">
                  <c:v>2.1138158606972081E-2</c:v>
                </c:pt>
                <c:pt idx="14400">
                  <c:v>2.1074992273970562E-2</c:v>
                </c:pt>
                <c:pt idx="14401">
                  <c:v>2.1102542606972176E-2</c:v>
                </c:pt>
                <c:pt idx="14402">
                  <c:v>2.1287792273970464E-2</c:v>
                </c:pt>
                <c:pt idx="14403">
                  <c:v>2.0597642606972923E-2</c:v>
                </c:pt>
                <c:pt idx="14404">
                  <c:v>2.0888675273971626E-2</c:v>
                </c:pt>
                <c:pt idx="14405">
                  <c:v>2.1019458939971682E-2</c:v>
                </c:pt>
                <c:pt idx="14406">
                  <c:v>2.1434675939972149E-2</c:v>
                </c:pt>
                <c:pt idx="14407">
                  <c:v>2.0780725273971325E-2</c:v>
                </c:pt>
                <c:pt idx="14408">
                  <c:v>2.0692092273972375E-2</c:v>
                </c:pt>
                <c:pt idx="14409">
                  <c:v>2.1366309273972629E-2</c:v>
                </c:pt>
                <c:pt idx="14410">
                  <c:v>2.1200992606971593E-2</c:v>
                </c:pt>
                <c:pt idx="14411">
                  <c:v>2.1218675606972749E-2</c:v>
                </c:pt>
                <c:pt idx="14412">
                  <c:v>2.0761825939971314E-2</c:v>
                </c:pt>
                <c:pt idx="14413">
                  <c:v>2.1075409273973091E-2</c:v>
                </c:pt>
                <c:pt idx="14414">
                  <c:v>2.0789608939971484E-2</c:v>
                </c:pt>
                <c:pt idx="14415">
                  <c:v>2.0633575939971817E-2</c:v>
                </c:pt>
                <c:pt idx="14416">
                  <c:v>2.1025792273971146E-2</c:v>
                </c:pt>
                <c:pt idx="14417">
                  <c:v>2.1746792606970967E-2</c:v>
                </c:pt>
                <c:pt idx="14418">
                  <c:v>2.0662375606971463E-2</c:v>
                </c:pt>
                <c:pt idx="14419">
                  <c:v>2.0822908939971609E-2</c:v>
                </c:pt>
                <c:pt idx="14420">
                  <c:v>2.1027075939971308E-2</c:v>
                </c:pt>
                <c:pt idx="14421">
                  <c:v>2.1110025939972556E-2</c:v>
                </c:pt>
                <c:pt idx="14422">
                  <c:v>2.0751842273970734E-2</c:v>
                </c:pt>
                <c:pt idx="14423">
                  <c:v>2.0849758606971559E-2</c:v>
                </c:pt>
                <c:pt idx="14424">
                  <c:v>2.148514193997151E-2</c:v>
                </c:pt>
                <c:pt idx="14425">
                  <c:v>2.0589275273970455E-2</c:v>
                </c:pt>
                <c:pt idx="14426">
                  <c:v>2.0792508939971623E-2</c:v>
                </c:pt>
                <c:pt idx="14427">
                  <c:v>2.1180625273971E-2</c:v>
                </c:pt>
                <c:pt idx="14428">
                  <c:v>2.0266208939970977E-2</c:v>
                </c:pt>
                <c:pt idx="14429">
                  <c:v>2.0784058606971169E-2</c:v>
                </c:pt>
                <c:pt idx="14430">
                  <c:v>2.1218592273971805E-2</c:v>
                </c:pt>
                <c:pt idx="14431">
                  <c:v>2.0715525939972036E-2</c:v>
                </c:pt>
                <c:pt idx="14432">
                  <c:v>2.0978992606972537E-2</c:v>
                </c:pt>
                <c:pt idx="14433">
                  <c:v>2.1208125939971435E-2</c:v>
                </c:pt>
                <c:pt idx="14434">
                  <c:v>2.1205425273971269E-2</c:v>
                </c:pt>
                <c:pt idx="14435">
                  <c:v>2.0766541939972495E-2</c:v>
                </c:pt>
                <c:pt idx="14436">
                  <c:v>2.101204227397211E-2</c:v>
                </c:pt>
                <c:pt idx="14437">
                  <c:v>2.0516309273971058E-2</c:v>
                </c:pt>
                <c:pt idx="14438">
                  <c:v>2.0910975606972283E-2</c:v>
                </c:pt>
                <c:pt idx="14439">
                  <c:v>2.1429459273971642E-2</c:v>
                </c:pt>
                <c:pt idx="14440">
                  <c:v>2.0535608939973284E-2</c:v>
                </c:pt>
                <c:pt idx="14441">
                  <c:v>2.054450927397198E-2</c:v>
                </c:pt>
                <c:pt idx="14442">
                  <c:v>2.0792392606973277E-2</c:v>
                </c:pt>
                <c:pt idx="14443">
                  <c:v>2.0824791939971089E-2</c:v>
                </c:pt>
                <c:pt idx="14444">
                  <c:v>2.0598808939971104E-2</c:v>
                </c:pt>
                <c:pt idx="14445">
                  <c:v>2.0773225939971308E-2</c:v>
                </c:pt>
                <c:pt idx="14446">
                  <c:v>2.0799592606972152E-2</c:v>
                </c:pt>
                <c:pt idx="14447">
                  <c:v>2.0826525606973047E-2</c:v>
                </c:pt>
                <c:pt idx="14448">
                  <c:v>2.0484775606972573E-2</c:v>
                </c:pt>
                <c:pt idx="14449">
                  <c:v>2.095230893997211E-2</c:v>
                </c:pt>
                <c:pt idx="14450">
                  <c:v>2.1076458939971655E-2</c:v>
                </c:pt>
                <c:pt idx="14451">
                  <c:v>2.1151058939973023E-2</c:v>
                </c:pt>
                <c:pt idx="14452">
                  <c:v>2.0955292273971506E-2</c:v>
                </c:pt>
                <c:pt idx="14453">
                  <c:v>2.0901659273971231E-2</c:v>
                </c:pt>
                <c:pt idx="14454">
                  <c:v>2.1109241939971636E-2</c:v>
                </c:pt>
                <c:pt idx="14455">
                  <c:v>2.1038892273971467E-2</c:v>
                </c:pt>
                <c:pt idx="14456">
                  <c:v>2.1144008939972349E-2</c:v>
                </c:pt>
                <c:pt idx="14457">
                  <c:v>2.1073159273971666E-2</c:v>
                </c:pt>
                <c:pt idx="14458">
                  <c:v>2.0705308606971042E-2</c:v>
                </c:pt>
                <c:pt idx="14459">
                  <c:v>2.0963858939972081E-2</c:v>
                </c:pt>
                <c:pt idx="14460">
                  <c:v>2.095584260697201E-2</c:v>
                </c:pt>
                <c:pt idx="14461">
                  <c:v>2.0787308606971845E-2</c:v>
                </c:pt>
                <c:pt idx="14462">
                  <c:v>2.0923492273971146E-2</c:v>
                </c:pt>
                <c:pt idx="14463">
                  <c:v>2.1574258939971426E-2</c:v>
                </c:pt>
                <c:pt idx="14464">
                  <c:v>2.0791041939971035E-2</c:v>
                </c:pt>
                <c:pt idx="14465">
                  <c:v>2.0573125939970606E-2</c:v>
                </c:pt>
                <c:pt idx="14466">
                  <c:v>2.1297442273973101E-2</c:v>
                </c:pt>
                <c:pt idx="14467">
                  <c:v>2.1182742606971484E-2</c:v>
                </c:pt>
                <c:pt idx="14468">
                  <c:v>2.0983458939971979E-2</c:v>
                </c:pt>
                <c:pt idx="14469">
                  <c:v>2.1173091939971724E-2</c:v>
                </c:pt>
                <c:pt idx="14470">
                  <c:v>2.104204193997148E-2</c:v>
                </c:pt>
                <c:pt idx="14471">
                  <c:v>2.1092641939973046E-2</c:v>
                </c:pt>
                <c:pt idx="14472">
                  <c:v>2.1519642273972718E-2</c:v>
                </c:pt>
                <c:pt idx="14473">
                  <c:v>2.2112958939971318E-2</c:v>
                </c:pt>
                <c:pt idx="14474">
                  <c:v>2.1382675939971986E-2</c:v>
                </c:pt>
                <c:pt idx="14475">
                  <c:v>2.1714859273972632E-2</c:v>
                </c:pt>
                <c:pt idx="14476">
                  <c:v>2.1850392606971948E-2</c:v>
                </c:pt>
                <c:pt idx="14477">
                  <c:v>2.1433875939971682E-2</c:v>
                </c:pt>
                <c:pt idx="14478">
                  <c:v>2.147822593997304E-2</c:v>
                </c:pt>
                <c:pt idx="14479">
                  <c:v>2.1437125273973547E-2</c:v>
                </c:pt>
                <c:pt idx="14480">
                  <c:v>2.1848059273971356E-2</c:v>
                </c:pt>
                <c:pt idx="14481">
                  <c:v>2.1333209273973065E-2</c:v>
                </c:pt>
                <c:pt idx="14482">
                  <c:v>2.0739892273973194E-2</c:v>
                </c:pt>
                <c:pt idx="14483">
                  <c:v>2.085037527397169E-2</c:v>
                </c:pt>
                <c:pt idx="14484">
                  <c:v>2.0381625606971522E-2</c:v>
                </c:pt>
                <c:pt idx="14485">
                  <c:v>2.0306558606972371E-2</c:v>
                </c:pt>
                <c:pt idx="14486">
                  <c:v>2.0068158939971138E-2</c:v>
                </c:pt>
                <c:pt idx="14487">
                  <c:v>2.0359675273973178E-2</c:v>
                </c:pt>
                <c:pt idx="14488">
                  <c:v>2.0154175606970949E-2</c:v>
                </c:pt>
                <c:pt idx="14489">
                  <c:v>2.0456625939971641E-2</c:v>
                </c:pt>
                <c:pt idx="14490">
                  <c:v>2.0811642273971455E-2</c:v>
                </c:pt>
                <c:pt idx="14491">
                  <c:v>2.079284193997253E-2</c:v>
                </c:pt>
                <c:pt idx="14492">
                  <c:v>2.0158241939971046E-2</c:v>
                </c:pt>
                <c:pt idx="14493">
                  <c:v>2.0205825606972351E-2</c:v>
                </c:pt>
                <c:pt idx="14494">
                  <c:v>2.0831575606971665E-2</c:v>
                </c:pt>
                <c:pt idx="14495">
                  <c:v>2.0998342606971289E-2</c:v>
                </c:pt>
                <c:pt idx="14496">
                  <c:v>2.0426991939971086E-2</c:v>
                </c:pt>
                <c:pt idx="14497">
                  <c:v>2.1016042606972075E-2</c:v>
                </c:pt>
                <c:pt idx="14498">
                  <c:v>2.1132725939971377E-2</c:v>
                </c:pt>
                <c:pt idx="14499">
                  <c:v>2.0757241939972172E-2</c:v>
                </c:pt>
                <c:pt idx="14500">
                  <c:v>2.0504158939971685E-2</c:v>
                </c:pt>
                <c:pt idx="14501">
                  <c:v>2.1152042273972139E-2</c:v>
                </c:pt>
                <c:pt idx="14502">
                  <c:v>2.074902560697154E-2</c:v>
                </c:pt>
                <c:pt idx="14503">
                  <c:v>2.0419642606971135E-2</c:v>
                </c:pt>
                <c:pt idx="14504">
                  <c:v>2.0390825939971859E-2</c:v>
                </c:pt>
                <c:pt idx="14505">
                  <c:v>2.1033642273972288E-2</c:v>
                </c:pt>
                <c:pt idx="14506">
                  <c:v>2.1050108606971631E-2</c:v>
                </c:pt>
                <c:pt idx="14507">
                  <c:v>2.0791158606970651E-2</c:v>
                </c:pt>
                <c:pt idx="14508">
                  <c:v>2.0748125939971086E-2</c:v>
                </c:pt>
                <c:pt idx="14509">
                  <c:v>2.0737441939971714E-2</c:v>
                </c:pt>
                <c:pt idx="14510">
                  <c:v>2.0691308606970861E-2</c:v>
                </c:pt>
                <c:pt idx="14511">
                  <c:v>2.0748858606971933E-2</c:v>
                </c:pt>
                <c:pt idx="14512">
                  <c:v>2.0398259273971743E-2</c:v>
                </c:pt>
                <c:pt idx="14513">
                  <c:v>2.1101075273972182E-2</c:v>
                </c:pt>
                <c:pt idx="14514">
                  <c:v>2.0911059273970946E-2</c:v>
                </c:pt>
                <c:pt idx="14515">
                  <c:v>2.0840525606971451E-2</c:v>
                </c:pt>
                <c:pt idx="14516">
                  <c:v>2.0986342273971982E-2</c:v>
                </c:pt>
                <c:pt idx="14517">
                  <c:v>2.1475425273971706E-2</c:v>
                </c:pt>
                <c:pt idx="14518">
                  <c:v>2.1042658939971016E-2</c:v>
                </c:pt>
                <c:pt idx="14519">
                  <c:v>2.0800925606972311E-2</c:v>
                </c:pt>
                <c:pt idx="14520">
                  <c:v>2.0757575939971386E-2</c:v>
                </c:pt>
                <c:pt idx="14521">
                  <c:v>2.051815860697246E-2</c:v>
                </c:pt>
                <c:pt idx="14522">
                  <c:v>2.0573925273970485E-2</c:v>
                </c:pt>
                <c:pt idx="14523">
                  <c:v>2.0670458939971749E-2</c:v>
                </c:pt>
                <c:pt idx="14524">
                  <c:v>2.0554725606971115E-2</c:v>
                </c:pt>
                <c:pt idx="14525">
                  <c:v>2.0687959273971469E-2</c:v>
                </c:pt>
                <c:pt idx="14526">
                  <c:v>2.0735425606970705E-2</c:v>
                </c:pt>
                <c:pt idx="14527">
                  <c:v>2.0924742273971543E-2</c:v>
                </c:pt>
                <c:pt idx="14528">
                  <c:v>2.1251109273972869E-2</c:v>
                </c:pt>
                <c:pt idx="14529">
                  <c:v>2.0921958606971526E-2</c:v>
                </c:pt>
                <c:pt idx="14530">
                  <c:v>2.1279791939971628E-2</c:v>
                </c:pt>
                <c:pt idx="14531">
                  <c:v>2.0563592606971139E-2</c:v>
                </c:pt>
                <c:pt idx="14532">
                  <c:v>2.0729492273970675E-2</c:v>
                </c:pt>
                <c:pt idx="14533">
                  <c:v>2.1050808939970335E-2</c:v>
                </c:pt>
                <c:pt idx="14534">
                  <c:v>2.0569292606972024E-2</c:v>
                </c:pt>
                <c:pt idx="14535">
                  <c:v>2.1011525939972554E-2</c:v>
                </c:pt>
                <c:pt idx="14536">
                  <c:v>2.1405642606972176E-2</c:v>
                </c:pt>
                <c:pt idx="14537">
                  <c:v>2.117399260697226E-2</c:v>
                </c:pt>
                <c:pt idx="14538">
                  <c:v>2.1268392606970533E-2</c:v>
                </c:pt>
                <c:pt idx="14539">
                  <c:v>2.1325225273971495E-2</c:v>
                </c:pt>
                <c:pt idx="14540">
                  <c:v>2.1667342606973318E-2</c:v>
                </c:pt>
                <c:pt idx="14541">
                  <c:v>2.1049375606971378E-2</c:v>
                </c:pt>
                <c:pt idx="14542">
                  <c:v>2.0848909273971185E-2</c:v>
                </c:pt>
                <c:pt idx="14543">
                  <c:v>2.1207125606971002E-2</c:v>
                </c:pt>
                <c:pt idx="14544">
                  <c:v>2.131977560697116E-2</c:v>
                </c:pt>
                <c:pt idx="14545">
                  <c:v>2.1085292606971319E-2</c:v>
                </c:pt>
                <c:pt idx="14546">
                  <c:v>2.1318391939971516E-2</c:v>
                </c:pt>
                <c:pt idx="14547">
                  <c:v>2.1114592273973255E-2</c:v>
                </c:pt>
                <c:pt idx="14548">
                  <c:v>2.0643342606970518E-2</c:v>
                </c:pt>
                <c:pt idx="14549">
                  <c:v>2.1096158939970945E-2</c:v>
                </c:pt>
                <c:pt idx="14550">
                  <c:v>2.1466558606972864E-2</c:v>
                </c:pt>
                <c:pt idx="14551">
                  <c:v>2.1125275273970769E-2</c:v>
                </c:pt>
                <c:pt idx="14552">
                  <c:v>2.1003791939972129E-2</c:v>
                </c:pt>
                <c:pt idx="14553">
                  <c:v>2.1567242273972977E-2</c:v>
                </c:pt>
                <c:pt idx="14554">
                  <c:v>2.0982758606971498E-2</c:v>
                </c:pt>
                <c:pt idx="14555">
                  <c:v>2.0975575273971071E-2</c:v>
                </c:pt>
                <c:pt idx="14556">
                  <c:v>2.1221375273971145E-2</c:v>
                </c:pt>
                <c:pt idx="14557">
                  <c:v>2.1335442606972489E-2</c:v>
                </c:pt>
                <c:pt idx="14558">
                  <c:v>2.1093558606971353E-2</c:v>
                </c:pt>
                <c:pt idx="14559">
                  <c:v>2.1681625273970863E-2</c:v>
                </c:pt>
                <c:pt idx="14560">
                  <c:v>2.0293491939972409E-2</c:v>
                </c:pt>
                <c:pt idx="14561">
                  <c:v>2.1085375939972263E-2</c:v>
                </c:pt>
                <c:pt idx="14562">
                  <c:v>2.0836308606972477E-2</c:v>
                </c:pt>
                <c:pt idx="14563">
                  <c:v>2.0485942273972026E-2</c:v>
                </c:pt>
                <c:pt idx="14564">
                  <c:v>2.0829075606970872E-2</c:v>
                </c:pt>
                <c:pt idx="14565">
                  <c:v>2.1084675273972377E-2</c:v>
                </c:pt>
                <c:pt idx="14566">
                  <c:v>2.1164625606971722E-2</c:v>
                </c:pt>
                <c:pt idx="14567">
                  <c:v>2.1336092606971203E-2</c:v>
                </c:pt>
                <c:pt idx="14568">
                  <c:v>2.1353025606972477E-2</c:v>
                </c:pt>
                <c:pt idx="14569">
                  <c:v>2.1321708606971225E-2</c:v>
                </c:pt>
                <c:pt idx="14570">
                  <c:v>2.1063791939971634E-2</c:v>
                </c:pt>
                <c:pt idx="14571">
                  <c:v>2.0967891939971818E-2</c:v>
                </c:pt>
                <c:pt idx="14572">
                  <c:v>2.0963091939972568E-2</c:v>
                </c:pt>
                <c:pt idx="14573">
                  <c:v>2.0457192606972964E-2</c:v>
                </c:pt>
                <c:pt idx="14574">
                  <c:v>2.0675991939973028E-2</c:v>
                </c:pt>
                <c:pt idx="14575">
                  <c:v>2.0355475606971464E-2</c:v>
                </c:pt>
                <c:pt idx="14576">
                  <c:v>2.094265893997125E-2</c:v>
                </c:pt>
                <c:pt idx="14577">
                  <c:v>2.1444792606971387E-2</c:v>
                </c:pt>
                <c:pt idx="14578">
                  <c:v>2.050479227397204E-2</c:v>
                </c:pt>
                <c:pt idx="14579">
                  <c:v>2.0732025273970646E-2</c:v>
                </c:pt>
                <c:pt idx="14580">
                  <c:v>2.090569260697215E-2</c:v>
                </c:pt>
                <c:pt idx="14581">
                  <c:v>2.0942925939972025E-2</c:v>
                </c:pt>
                <c:pt idx="14582">
                  <c:v>2.1511125939972044E-2</c:v>
                </c:pt>
                <c:pt idx="14583">
                  <c:v>2.1165209273972675E-2</c:v>
                </c:pt>
                <c:pt idx="14584">
                  <c:v>2.0584708939971531E-2</c:v>
                </c:pt>
                <c:pt idx="14585">
                  <c:v>2.0281558939970946E-2</c:v>
                </c:pt>
                <c:pt idx="14586">
                  <c:v>2.0285075606971216E-2</c:v>
                </c:pt>
                <c:pt idx="14587">
                  <c:v>2.1312442273972533E-2</c:v>
                </c:pt>
                <c:pt idx="14588">
                  <c:v>2.1444192606971481E-2</c:v>
                </c:pt>
                <c:pt idx="14589">
                  <c:v>2.0932125273971348E-2</c:v>
                </c:pt>
                <c:pt idx="14590">
                  <c:v>2.0412808606972345E-2</c:v>
                </c:pt>
                <c:pt idx="14591">
                  <c:v>2.0818759273970568E-2</c:v>
                </c:pt>
                <c:pt idx="14592">
                  <c:v>2.0912658606972979E-2</c:v>
                </c:pt>
                <c:pt idx="14593">
                  <c:v>2.1121025273972617E-2</c:v>
                </c:pt>
                <c:pt idx="14594">
                  <c:v>2.1014775606972048E-2</c:v>
                </c:pt>
                <c:pt idx="14595">
                  <c:v>2.0748892273971788E-2</c:v>
                </c:pt>
                <c:pt idx="14596">
                  <c:v>2.0536558939971951E-2</c:v>
                </c:pt>
                <c:pt idx="14597">
                  <c:v>2.0464092273970703E-2</c:v>
                </c:pt>
                <c:pt idx="14598">
                  <c:v>2.0336208606972474E-2</c:v>
                </c:pt>
                <c:pt idx="14599">
                  <c:v>2.0972108939970792E-2</c:v>
                </c:pt>
                <c:pt idx="14600">
                  <c:v>2.08738422739718E-2</c:v>
                </c:pt>
                <c:pt idx="14601">
                  <c:v>2.0152909273971599E-2</c:v>
                </c:pt>
                <c:pt idx="14602">
                  <c:v>2.0525258606971943E-2</c:v>
                </c:pt>
                <c:pt idx="14603">
                  <c:v>2.0539292273971978E-2</c:v>
                </c:pt>
                <c:pt idx="14604">
                  <c:v>2.0860741939971984E-2</c:v>
                </c:pt>
                <c:pt idx="14605">
                  <c:v>2.0628025606971502E-2</c:v>
                </c:pt>
                <c:pt idx="14606">
                  <c:v>2.0754792273971458E-2</c:v>
                </c:pt>
                <c:pt idx="14607">
                  <c:v>2.0771375273972194E-2</c:v>
                </c:pt>
                <c:pt idx="14608">
                  <c:v>2.0671742273970818E-2</c:v>
                </c:pt>
                <c:pt idx="14609">
                  <c:v>2.0803358939972295E-2</c:v>
                </c:pt>
                <c:pt idx="14610">
                  <c:v>2.0975192273971356E-2</c:v>
                </c:pt>
                <c:pt idx="14611">
                  <c:v>2.1268375939970309E-2</c:v>
                </c:pt>
                <c:pt idx="14612">
                  <c:v>2.0962191939970932E-2</c:v>
                </c:pt>
                <c:pt idx="14613">
                  <c:v>2.0963658606972115E-2</c:v>
                </c:pt>
                <c:pt idx="14614">
                  <c:v>2.1298575273970922E-2</c:v>
                </c:pt>
                <c:pt idx="14615">
                  <c:v>2.148455893997301E-2</c:v>
                </c:pt>
                <c:pt idx="14616">
                  <c:v>2.0893008606970721E-2</c:v>
                </c:pt>
                <c:pt idx="14617">
                  <c:v>2.0935241939972184E-2</c:v>
                </c:pt>
                <c:pt idx="14618">
                  <c:v>2.1190292606970897E-2</c:v>
                </c:pt>
                <c:pt idx="14619">
                  <c:v>2.0690225273970665E-2</c:v>
                </c:pt>
                <c:pt idx="14620">
                  <c:v>2.1116309273971436E-2</c:v>
                </c:pt>
                <c:pt idx="14621">
                  <c:v>2.130592527397155E-2</c:v>
                </c:pt>
                <c:pt idx="14622">
                  <c:v>2.0943791939972624E-2</c:v>
                </c:pt>
                <c:pt idx="14623">
                  <c:v>2.1547508606972056E-2</c:v>
                </c:pt>
                <c:pt idx="14624">
                  <c:v>2.1420975606970739E-2</c:v>
                </c:pt>
                <c:pt idx="14625">
                  <c:v>2.1028492273970724E-2</c:v>
                </c:pt>
                <c:pt idx="14626">
                  <c:v>2.0748225939970479E-2</c:v>
                </c:pt>
                <c:pt idx="14627">
                  <c:v>2.0934942273971725E-2</c:v>
                </c:pt>
                <c:pt idx="14628">
                  <c:v>2.1044809273972544E-2</c:v>
                </c:pt>
                <c:pt idx="14629">
                  <c:v>2.1207525939971529E-2</c:v>
                </c:pt>
                <c:pt idx="14630">
                  <c:v>2.1381208939973174E-2</c:v>
                </c:pt>
                <c:pt idx="14631">
                  <c:v>2.125935927397158E-2</c:v>
                </c:pt>
                <c:pt idx="14632">
                  <c:v>2.1185658606971171E-2</c:v>
                </c:pt>
                <c:pt idx="14633">
                  <c:v>2.0852992273971506E-2</c:v>
                </c:pt>
                <c:pt idx="14634">
                  <c:v>2.0656125606973032E-2</c:v>
                </c:pt>
                <c:pt idx="14635">
                  <c:v>2.042532560697239E-2</c:v>
                </c:pt>
                <c:pt idx="14636">
                  <c:v>2.0908342273971738E-2</c:v>
                </c:pt>
                <c:pt idx="14637">
                  <c:v>2.0762241939971983E-2</c:v>
                </c:pt>
                <c:pt idx="14638">
                  <c:v>2.0775775939972686E-2</c:v>
                </c:pt>
                <c:pt idx="14639">
                  <c:v>2.0420658939971116E-2</c:v>
                </c:pt>
                <c:pt idx="14640">
                  <c:v>2.0430608606972524E-2</c:v>
                </c:pt>
                <c:pt idx="14641">
                  <c:v>2.0751608606972095E-2</c:v>
                </c:pt>
                <c:pt idx="14642">
                  <c:v>1.9917125606971876E-2</c:v>
                </c:pt>
                <c:pt idx="14643">
                  <c:v>2.0302609273971296E-2</c:v>
                </c:pt>
                <c:pt idx="14644">
                  <c:v>2.0007925606970713E-2</c:v>
                </c:pt>
                <c:pt idx="14645">
                  <c:v>2.0229225606972247E-2</c:v>
                </c:pt>
                <c:pt idx="14646">
                  <c:v>2.0350409273972116E-2</c:v>
                </c:pt>
                <c:pt idx="14647">
                  <c:v>2.0757391939972149E-2</c:v>
                </c:pt>
                <c:pt idx="14648">
                  <c:v>2.0800175273973022E-2</c:v>
                </c:pt>
                <c:pt idx="14649">
                  <c:v>2.0244242606973085E-2</c:v>
                </c:pt>
                <c:pt idx="14650">
                  <c:v>2.1145558606971517E-2</c:v>
                </c:pt>
                <c:pt idx="14651">
                  <c:v>2.1531008606972858E-2</c:v>
                </c:pt>
                <c:pt idx="14652">
                  <c:v>2.0484258606970653E-2</c:v>
                </c:pt>
                <c:pt idx="14653">
                  <c:v>2.1263125939971129E-2</c:v>
                </c:pt>
                <c:pt idx="14654">
                  <c:v>2.1390475273971955E-2</c:v>
                </c:pt>
                <c:pt idx="14655">
                  <c:v>2.1026042606971697E-2</c:v>
                </c:pt>
                <c:pt idx="14656">
                  <c:v>2.0533642273971676E-2</c:v>
                </c:pt>
                <c:pt idx="14657">
                  <c:v>2.0644591939972014E-2</c:v>
                </c:pt>
                <c:pt idx="14658">
                  <c:v>2.1550375273971835E-2</c:v>
                </c:pt>
                <c:pt idx="14659">
                  <c:v>2.116960927397258E-2</c:v>
                </c:pt>
                <c:pt idx="14660">
                  <c:v>2.1100692606971873E-2</c:v>
                </c:pt>
                <c:pt idx="14661">
                  <c:v>2.1569992606972545E-2</c:v>
                </c:pt>
                <c:pt idx="14662">
                  <c:v>2.139077593997072E-2</c:v>
                </c:pt>
                <c:pt idx="14663">
                  <c:v>2.0819625273971167E-2</c:v>
                </c:pt>
                <c:pt idx="14664">
                  <c:v>2.0649508939972062E-2</c:v>
                </c:pt>
                <c:pt idx="14665">
                  <c:v>2.0903742273971272E-2</c:v>
                </c:pt>
                <c:pt idx="14666">
                  <c:v>2.1103042273971508E-2</c:v>
                </c:pt>
                <c:pt idx="14667">
                  <c:v>2.137104260697107E-2</c:v>
                </c:pt>
                <c:pt idx="14668">
                  <c:v>2.0947858939971621E-2</c:v>
                </c:pt>
                <c:pt idx="14669">
                  <c:v>2.1028358606971477E-2</c:v>
                </c:pt>
                <c:pt idx="14670">
                  <c:v>2.1392608606971987E-2</c:v>
                </c:pt>
                <c:pt idx="14671">
                  <c:v>2.0835858939971953E-2</c:v>
                </c:pt>
                <c:pt idx="14672">
                  <c:v>2.0794742273971135E-2</c:v>
                </c:pt>
                <c:pt idx="14673">
                  <c:v>2.0688658939971273E-2</c:v>
                </c:pt>
                <c:pt idx="14674">
                  <c:v>2.0677992606972208E-2</c:v>
                </c:pt>
                <c:pt idx="14675">
                  <c:v>2.0635891939973373E-2</c:v>
                </c:pt>
                <c:pt idx="14676">
                  <c:v>2.067012527397203E-2</c:v>
                </c:pt>
                <c:pt idx="14677">
                  <c:v>2.0759725606972236E-2</c:v>
                </c:pt>
                <c:pt idx="14678">
                  <c:v>2.0589975939972117E-2</c:v>
                </c:pt>
                <c:pt idx="14679">
                  <c:v>2.0761575606970763E-2</c:v>
                </c:pt>
                <c:pt idx="14680">
                  <c:v>2.1076458939971655E-2</c:v>
                </c:pt>
                <c:pt idx="14681">
                  <c:v>2.061777527397133E-2</c:v>
                </c:pt>
                <c:pt idx="14682">
                  <c:v>2.060754227397197E-2</c:v>
                </c:pt>
                <c:pt idx="14683">
                  <c:v>2.0607792273973115E-2</c:v>
                </c:pt>
                <c:pt idx="14684">
                  <c:v>2.0748875273970381E-2</c:v>
                </c:pt>
                <c:pt idx="14685">
                  <c:v>2.0996425939971954E-2</c:v>
                </c:pt>
                <c:pt idx="14686">
                  <c:v>2.0847909273971933E-2</c:v>
                </c:pt>
                <c:pt idx="14687">
                  <c:v>2.13553759399727E-2</c:v>
                </c:pt>
                <c:pt idx="14688">
                  <c:v>2.0904758939972436E-2</c:v>
                </c:pt>
                <c:pt idx="14689">
                  <c:v>2.0801675273972788E-2</c:v>
                </c:pt>
                <c:pt idx="14690">
                  <c:v>2.0481109273971822E-2</c:v>
                </c:pt>
                <c:pt idx="14691">
                  <c:v>2.0641375273971786E-2</c:v>
                </c:pt>
                <c:pt idx="14692">
                  <c:v>2.0450825273972552E-2</c:v>
                </c:pt>
                <c:pt idx="14693">
                  <c:v>2.0753475939971434E-2</c:v>
                </c:pt>
                <c:pt idx="14694">
                  <c:v>2.0183791939971198E-2</c:v>
                </c:pt>
                <c:pt idx="14695">
                  <c:v>2.095062593997319E-2</c:v>
                </c:pt>
                <c:pt idx="14696">
                  <c:v>2.1302725939972046E-2</c:v>
                </c:pt>
                <c:pt idx="14697">
                  <c:v>2.0431225939971466E-2</c:v>
                </c:pt>
                <c:pt idx="14698">
                  <c:v>2.0507342606971048E-2</c:v>
                </c:pt>
                <c:pt idx="14699">
                  <c:v>2.0680841939972862E-2</c:v>
                </c:pt>
                <c:pt idx="14700">
                  <c:v>2.1137941939973072E-2</c:v>
                </c:pt>
                <c:pt idx="14701">
                  <c:v>2.0371075606972579E-2</c:v>
                </c:pt>
                <c:pt idx="14702">
                  <c:v>2.1393758606971215E-2</c:v>
                </c:pt>
                <c:pt idx="14703">
                  <c:v>2.0637925939972913E-2</c:v>
                </c:pt>
                <c:pt idx="14704">
                  <c:v>2.0963075606971839E-2</c:v>
                </c:pt>
                <c:pt idx="14705">
                  <c:v>2.1422908606970804E-2</c:v>
                </c:pt>
                <c:pt idx="14706">
                  <c:v>2.1605741939972202E-2</c:v>
                </c:pt>
                <c:pt idx="14707">
                  <c:v>2.1576492273972715E-2</c:v>
                </c:pt>
                <c:pt idx="14708">
                  <c:v>2.1463575939972369E-2</c:v>
                </c:pt>
                <c:pt idx="14709">
                  <c:v>2.1317291939971096E-2</c:v>
                </c:pt>
                <c:pt idx="14710">
                  <c:v>2.1353258606970439E-2</c:v>
                </c:pt>
                <c:pt idx="14711">
                  <c:v>2.1493609273971682E-2</c:v>
                </c:pt>
                <c:pt idx="14712">
                  <c:v>2.1122075273972453E-2</c:v>
                </c:pt>
                <c:pt idx="14713">
                  <c:v>2.1202192606971405E-2</c:v>
                </c:pt>
                <c:pt idx="14714">
                  <c:v>2.1069775273972337E-2</c:v>
                </c:pt>
                <c:pt idx="14715">
                  <c:v>2.076964227397269E-2</c:v>
                </c:pt>
                <c:pt idx="14716">
                  <c:v>2.1005058939972156E-2</c:v>
                </c:pt>
                <c:pt idx="14717">
                  <c:v>2.1097492273972375E-2</c:v>
                </c:pt>
                <c:pt idx="14718">
                  <c:v>2.0987492606970616E-2</c:v>
                </c:pt>
                <c:pt idx="14719">
                  <c:v>2.1009325273972902E-2</c:v>
                </c:pt>
                <c:pt idx="14720">
                  <c:v>2.1129258606971103E-2</c:v>
                </c:pt>
                <c:pt idx="14721">
                  <c:v>2.1142892606972975E-2</c:v>
                </c:pt>
                <c:pt idx="14722">
                  <c:v>2.1075092273971731E-2</c:v>
                </c:pt>
                <c:pt idx="14723">
                  <c:v>2.0939258939972373E-2</c:v>
                </c:pt>
                <c:pt idx="14724">
                  <c:v>2.1018625606972631E-2</c:v>
                </c:pt>
                <c:pt idx="14725">
                  <c:v>2.1047875939972795E-2</c:v>
                </c:pt>
                <c:pt idx="14726">
                  <c:v>2.1309175939972815E-2</c:v>
                </c:pt>
                <c:pt idx="14727">
                  <c:v>2.0809025606972821E-2</c:v>
                </c:pt>
                <c:pt idx="14728">
                  <c:v>2.0320575273970999E-2</c:v>
                </c:pt>
                <c:pt idx="14729">
                  <c:v>2.0318742606971509E-2</c:v>
                </c:pt>
                <c:pt idx="14730">
                  <c:v>2.0813592606972332E-2</c:v>
                </c:pt>
                <c:pt idx="14731">
                  <c:v>2.0299458606972888E-2</c:v>
                </c:pt>
                <c:pt idx="14732">
                  <c:v>2.0594459273973055E-2</c:v>
                </c:pt>
                <c:pt idx="14733">
                  <c:v>2.0419225606972159E-2</c:v>
                </c:pt>
                <c:pt idx="14734">
                  <c:v>2.0973325606970829E-2</c:v>
                </c:pt>
                <c:pt idx="14735">
                  <c:v>2.1319209273971108E-2</c:v>
                </c:pt>
                <c:pt idx="14736">
                  <c:v>2.0899158939972719E-2</c:v>
                </c:pt>
                <c:pt idx="14737">
                  <c:v>2.1081608939973219E-2</c:v>
                </c:pt>
                <c:pt idx="14738">
                  <c:v>2.0857459273973401E-2</c:v>
                </c:pt>
                <c:pt idx="14739">
                  <c:v>2.109774260697115E-2</c:v>
                </c:pt>
                <c:pt idx="14740">
                  <c:v>2.0677825606972601E-2</c:v>
                </c:pt>
                <c:pt idx="14741">
                  <c:v>2.0666925273971938E-2</c:v>
                </c:pt>
                <c:pt idx="14742">
                  <c:v>2.0567442273972315E-2</c:v>
                </c:pt>
                <c:pt idx="14743">
                  <c:v>2.0371425606973116E-2</c:v>
                </c:pt>
                <c:pt idx="14744">
                  <c:v>2.0767125606971672E-2</c:v>
                </c:pt>
                <c:pt idx="14745">
                  <c:v>2.0924142273971637E-2</c:v>
                </c:pt>
                <c:pt idx="14746">
                  <c:v>2.0991125273971602E-2</c:v>
                </c:pt>
                <c:pt idx="14747">
                  <c:v>2.0928059273970658E-2</c:v>
                </c:pt>
                <c:pt idx="14748">
                  <c:v>2.0797159273972167E-2</c:v>
                </c:pt>
                <c:pt idx="14749">
                  <c:v>2.0494459273971512E-2</c:v>
                </c:pt>
                <c:pt idx="14750">
                  <c:v>2.0592508939970312E-2</c:v>
                </c:pt>
                <c:pt idx="14751">
                  <c:v>2.0966991939971959E-2</c:v>
                </c:pt>
                <c:pt idx="14752">
                  <c:v>2.0258958606970336E-2</c:v>
                </c:pt>
                <c:pt idx="14753">
                  <c:v>2.0719075273972078E-2</c:v>
                </c:pt>
                <c:pt idx="14754">
                  <c:v>2.1012259273972302E-2</c:v>
                </c:pt>
                <c:pt idx="14755">
                  <c:v>2.0412742273972807E-2</c:v>
                </c:pt>
                <c:pt idx="14756">
                  <c:v>2.0980175273971537E-2</c:v>
                </c:pt>
                <c:pt idx="14757">
                  <c:v>2.0622542273971402E-2</c:v>
                </c:pt>
                <c:pt idx="14758">
                  <c:v>2.1341675273971884E-2</c:v>
                </c:pt>
                <c:pt idx="14759">
                  <c:v>2.0774558606972061E-2</c:v>
                </c:pt>
                <c:pt idx="14760">
                  <c:v>2.0735525939973055E-2</c:v>
                </c:pt>
                <c:pt idx="14761">
                  <c:v>2.0554459273971017E-2</c:v>
                </c:pt>
                <c:pt idx="14762">
                  <c:v>2.0603592273970218E-2</c:v>
                </c:pt>
                <c:pt idx="14763">
                  <c:v>2.0910509273971624E-2</c:v>
                </c:pt>
                <c:pt idx="14764">
                  <c:v>2.0955925606973548E-2</c:v>
                </c:pt>
                <c:pt idx="14765">
                  <c:v>2.0521258606971383E-2</c:v>
                </c:pt>
                <c:pt idx="14766">
                  <c:v>2.0433075273971181E-2</c:v>
                </c:pt>
                <c:pt idx="14767">
                  <c:v>1.9725642606971829E-2</c:v>
                </c:pt>
                <c:pt idx="14768">
                  <c:v>2.0106842606971466E-2</c:v>
                </c:pt>
                <c:pt idx="14769">
                  <c:v>1.9951941939972496E-2</c:v>
                </c:pt>
                <c:pt idx="14770">
                  <c:v>2.0317225273972707E-2</c:v>
                </c:pt>
                <c:pt idx="14771">
                  <c:v>2.0131709273972544E-2</c:v>
                </c:pt>
                <c:pt idx="14772">
                  <c:v>2.0434875939971488E-2</c:v>
                </c:pt>
                <c:pt idx="14773">
                  <c:v>2.0444975606971096E-2</c:v>
                </c:pt>
                <c:pt idx="14774">
                  <c:v>2.0314459273972997E-2</c:v>
                </c:pt>
                <c:pt idx="14775">
                  <c:v>2.0996258606972941E-2</c:v>
                </c:pt>
                <c:pt idx="14776">
                  <c:v>2.1523175273971941E-2</c:v>
                </c:pt>
                <c:pt idx="14777">
                  <c:v>2.0836742606972859E-2</c:v>
                </c:pt>
                <c:pt idx="14778">
                  <c:v>2.0551458606970809E-2</c:v>
                </c:pt>
                <c:pt idx="14779">
                  <c:v>2.0997241939971968E-2</c:v>
                </c:pt>
                <c:pt idx="14780">
                  <c:v>2.0804658606972094E-2</c:v>
                </c:pt>
                <c:pt idx="14781">
                  <c:v>2.0906325273971828E-2</c:v>
                </c:pt>
                <c:pt idx="14782">
                  <c:v>2.1076008939971726E-2</c:v>
                </c:pt>
                <c:pt idx="14783">
                  <c:v>2.0844691939972716E-2</c:v>
                </c:pt>
                <c:pt idx="14784">
                  <c:v>2.0358908606971295E-2</c:v>
                </c:pt>
                <c:pt idx="14785">
                  <c:v>2.0866458606971318E-2</c:v>
                </c:pt>
                <c:pt idx="14786">
                  <c:v>2.0377058939971417E-2</c:v>
                </c:pt>
                <c:pt idx="14787">
                  <c:v>2.090634260697264E-2</c:v>
                </c:pt>
                <c:pt idx="14788">
                  <c:v>2.1222842606972915E-2</c:v>
                </c:pt>
                <c:pt idx="14789">
                  <c:v>2.1075725273970815E-2</c:v>
                </c:pt>
                <c:pt idx="14790">
                  <c:v>2.0711242606971748E-2</c:v>
                </c:pt>
                <c:pt idx="14791">
                  <c:v>2.1388042273971376E-2</c:v>
                </c:pt>
                <c:pt idx="14792">
                  <c:v>2.111455893997103E-2</c:v>
                </c:pt>
                <c:pt idx="14793">
                  <c:v>2.0982992273971914E-2</c:v>
                </c:pt>
                <c:pt idx="14794">
                  <c:v>2.1282058606973277E-2</c:v>
                </c:pt>
                <c:pt idx="14795">
                  <c:v>2.1148359273971164E-2</c:v>
                </c:pt>
                <c:pt idx="14796">
                  <c:v>2.0926575939972804E-2</c:v>
                </c:pt>
                <c:pt idx="14797">
                  <c:v>2.1086975606972015E-2</c:v>
                </c:pt>
                <c:pt idx="14798">
                  <c:v>2.0819742273971965E-2</c:v>
                </c:pt>
                <c:pt idx="14799">
                  <c:v>2.0443425939971928E-2</c:v>
                </c:pt>
                <c:pt idx="14800">
                  <c:v>2.0976441939972258E-2</c:v>
                </c:pt>
                <c:pt idx="14801">
                  <c:v>2.103487560697246E-2</c:v>
                </c:pt>
                <c:pt idx="14802">
                  <c:v>2.092402560697202E-2</c:v>
                </c:pt>
                <c:pt idx="14803">
                  <c:v>2.0889775606971452E-2</c:v>
                </c:pt>
                <c:pt idx="14804">
                  <c:v>2.0526892273970955E-2</c:v>
                </c:pt>
                <c:pt idx="14805">
                  <c:v>2.0940291939970802E-2</c:v>
                </c:pt>
                <c:pt idx="14806">
                  <c:v>2.103437560697017E-2</c:v>
                </c:pt>
                <c:pt idx="14807">
                  <c:v>2.1437525939971704E-2</c:v>
                </c:pt>
                <c:pt idx="14808">
                  <c:v>2.0903125939970547E-2</c:v>
                </c:pt>
                <c:pt idx="14809">
                  <c:v>2.0642392273970668E-2</c:v>
                </c:pt>
                <c:pt idx="14810">
                  <c:v>2.1187192273972567E-2</c:v>
                </c:pt>
                <c:pt idx="14811">
                  <c:v>2.098514227397217E-2</c:v>
                </c:pt>
                <c:pt idx="14812">
                  <c:v>2.1260692273971739E-2</c:v>
                </c:pt>
                <c:pt idx="14813">
                  <c:v>2.0913842606973244E-2</c:v>
                </c:pt>
                <c:pt idx="14814">
                  <c:v>2.0803642606971519E-2</c:v>
                </c:pt>
                <c:pt idx="14815">
                  <c:v>2.0696692273971064E-2</c:v>
                </c:pt>
                <c:pt idx="14816">
                  <c:v>2.0878975939970769E-2</c:v>
                </c:pt>
                <c:pt idx="14817">
                  <c:v>2.1049391939970331E-2</c:v>
                </c:pt>
                <c:pt idx="14818">
                  <c:v>2.1073141939972541E-2</c:v>
                </c:pt>
                <c:pt idx="14819">
                  <c:v>2.0902958606971535E-2</c:v>
                </c:pt>
                <c:pt idx="14820">
                  <c:v>2.106885927397293E-2</c:v>
                </c:pt>
                <c:pt idx="14821">
                  <c:v>2.0429225273972375E-2</c:v>
                </c:pt>
                <c:pt idx="14822">
                  <c:v>2.1554275606970631E-2</c:v>
                </c:pt>
                <c:pt idx="14823">
                  <c:v>2.1123408606972018E-2</c:v>
                </c:pt>
                <c:pt idx="14824">
                  <c:v>2.095074193997213E-2</c:v>
                </c:pt>
                <c:pt idx="14825">
                  <c:v>2.0476541939972816E-2</c:v>
                </c:pt>
                <c:pt idx="14826">
                  <c:v>2.0853042606971496E-2</c:v>
                </c:pt>
                <c:pt idx="14827">
                  <c:v>2.107450893997196E-2</c:v>
                </c:pt>
                <c:pt idx="14828">
                  <c:v>2.0999409273971349E-2</c:v>
                </c:pt>
                <c:pt idx="14829">
                  <c:v>2.0920108606972999E-2</c:v>
                </c:pt>
                <c:pt idx="14830">
                  <c:v>2.1204292273971671E-2</c:v>
                </c:pt>
                <c:pt idx="14831">
                  <c:v>2.1200075939971509E-2</c:v>
                </c:pt>
                <c:pt idx="14832">
                  <c:v>2.1192758939971836E-2</c:v>
                </c:pt>
                <c:pt idx="14833">
                  <c:v>2.1324192273971289E-2</c:v>
                </c:pt>
                <c:pt idx="14834">
                  <c:v>2.1009625939971667E-2</c:v>
                </c:pt>
                <c:pt idx="14835">
                  <c:v>2.0999158606971303E-2</c:v>
                </c:pt>
                <c:pt idx="14836">
                  <c:v>2.1115709273971529E-2</c:v>
                </c:pt>
                <c:pt idx="14837">
                  <c:v>2.1110475273971897E-2</c:v>
                </c:pt>
                <c:pt idx="14838">
                  <c:v>2.086579260697128E-2</c:v>
                </c:pt>
                <c:pt idx="14839">
                  <c:v>2.1072209273971222E-2</c:v>
                </c:pt>
                <c:pt idx="14840">
                  <c:v>2.0888308939972046E-2</c:v>
                </c:pt>
                <c:pt idx="14841">
                  <c:v>2.0740175939970552E-2</c:v>
                </c:pt>
                <c:pt idx="14842">
                  <c:v>2.06285756069726E-2</c:v>
                </c:pt>
                <c:pt idx="14843">
                  <c:v>2.0924792273972127E-2</c:v>
                </c:pt>
                <c:pt idx="14844">
                  <c:v>2.0986558606971496E-2</c:v>
                </c:pt>
                <c:pt idx="14845">
                  <c:v>2.0941959273971446E-2</c:v>
                </c:pt>
                <c:pt idx="14846">
                  <c:v>2.0618191939972587E-2</c:v>
                </c:pt>
                <c:pt idx="14847">
                  <c:v>2.0835675606971617E-2</c:v>
                </c:pt>
                <c:pt idx="14848">
                  <c:v>2.114542560697117E-2</c:v>
                </c:pt>
                <c:pt idx="14849">
                  <c:v>2.0996758606971679E-2</c:v>
                </c:pt>
                <c:pt idx="14850">
                  <c:v>2.1619758606972607E-2</c:v>
                </c:pt>
                <c:pt idx="14851">
                  <c:v>2.1079392606971649E-2</c:v>
                </c:pt>
                <c:pt idx="14852">
                  <c:v>2.0294875606972053E-2</c:v>
                </c:pt>
                <c:pt idx="14853">
                  <c:v>2.0265842606971486E-2</c:v>
                </c:pt>
                <c:pt idx="14854">
                  <c:v>2.0408809273970686E-2</c:v>
                </c:pt>
                <c:pt idx="14855">
                  <c:v>2.09601756069717E-2</c:v>
                </c:pt>
                <c:pt idx="14856">
                  <c:v>2.0941575939972236E-2</c:v>
                </c:pt>
                <c:pt idx="14857">
                  <c:v>2.092994260697132E-2</c:v>
                </c:pt>
                <c:pt idx="14858">
                  <c:v>2.1225192606971956E-2</c:v>
                </c:pt>
                <c:pt idx="14859">
                  <c:v>2.1261458606972351E-2</c:v>
                </c:pt>
                <c:pt idx="14860">
                  <c:v>2.055339227397155E-2</c:v>
                </c:pt>
                <c:pt idx="14861">
                  <c:v>2.0686292273972097E-2</c:v>
                </c:pt>
                <c:pt idx="14862">
                  <c:v>2.0906925273971734E-2</c:v>
                </c:pt>
                <c:pt idx="14863">
                  <c:v>2.1097625606972127E-2</c:v>
                </c:pt>
                <c:pt idx="14864">
                  <c:v>2.022780927397292E-2</c:v>
                </c:pt>
                <c:pt idx="14865">
                  <c:v>2.0580275606971267E-2</c:v>
                </c:pt>
                <c:pt idx="14866">
                  <c:v>2.0745241939972271E-2</c:v>
                </c:pt>
                <c:pt idx="14867">
                  <c:v>2.1053258939972321E-2</c:v>
                </c:pt>
                <c:pt idx="14868">
                  <c:v>2.1047958606971374E-2</c:v>
                </c:pt>
                <c:pt idx="14869">
                  <c:v>2.1038759273971121E-2</c:v>
                </c:pt>
                <c:pt idx="14870">
                  <c:v>2.1075041939971652E-2</c:v>
                </c:pt>
                <c:pt idx="14871">
                  <c:v>2.0765392606972168E-2</c:v>
                </c:pt>
                <c:pt idx="14872">
                  <c:v>2.0923292606971768E-2</c:v>
                </c:pt>
                <c:pt idx="14873">
                  <c:v>2.0856259273971813E-2</c:v>
                </c:pt>
                <c:pt idx="14874">
                  <c:v>2.1198592273972562E-2</c:v>
                </c:pt>
                <c:pt idx="14875">
                  <c:v>2.1497391939970779E-2</c:v>
                </c:pt>
                <c:pt idx="14876">
                  <c:v>2.0995742273971697E-2</c:v>
                </c:pt>
                <c:pt idx="14877">
                  <c:v>2.0996842273972117E-2</c:v>
                </c:pt>
                <c:pt idx="14878">
                  <c:v>2.1412242273971739E-2</c:v>
                </c:pt>
                <c:pt idx="14879">
                  <c:v>2.0933409273972782E-2</c:v>
                </c:pt>
                <c:pt idx="14880">
                  <c:v>2.0842041939971946E-2</c:v>
                </c:pt>
                <c:pt idx="14881">
                  <c:v>2.1374492606972308E-2</c:v>
                </c:pt>
                <c:pt idx="14882">
                  <c:v>2.0997808606971514E-2</c:v>
                </c:pt>
                <c:pt idx="14883">
                  <c:v>2.0981591939972045E-2</c:v>
                </c:pt>
                <c:pt idx="14884">
                  <c:v>2.1021908606972485E-2</c:v>
                </c:pt>
                <c:pt idx="14885">
                  <c:v>2.1653709273970347E-2</c:v>
                </c:pt>
                <c:pt idx="14886">
                  <c:v>2.1400675606971543E-2</c:v>
                </c:pt>
                <c:pt idx="14887">
                  <c:v>2.1438691939972256E-2</c:v>
                </c:pt>
                <c:pt idx="14888">
                  <c:v>2.1622458606972185E-2</c:v>
                </c:pt>
                <c:pt idx="14889">
                  <c:v>2.0781341939971366E-2</c:v>
                </c:pt>
                <c:pt idx="14890">
                  <c:v>2.0949192606972457E-2</c:v>
                </c:pt>
                <c:pt idx="14891">
                  <c:v>2.1415625606972168E-2</c:v>
                </c:pt>
                <c:pt idx="14892">
                  <c:v>2.1841141939971533E-2</c:v>
                </c:pt>
                <c:pt idx="14893">
                  <c:v>2.0980775939972031E-2</c:v>
                </c:pt>
                <c:pt idx="14894">
                  <c:v>2.0913292606972146E-2</c:v>
                </c:pt>
                <c:pt idx="14895">
                  <c:v>2.1329375939972618E-2</c:v>
                </c:pt>
                <c:pt idx="14896">
                  <c:v>2.1640792606972138E-2</c:v>
                </c:pt>
                <c:pt idx="14897">
                  <c:v>2.0323575939972895E-2</c:v>
                </c:pt>
                <c:pt idx="14898">
                  <c:v>2.0014792606972233E-2</c:v>
                </c:pt>
                <c:pt idx="14899">
                  <c:v>1.9726175273972114E-2</c:v>
                </c:pt>
                <c:pt idx="14900">
                  <c:v>2.0127741939971668E-2</c:v>
                </c:pt>
                <c:pt idx="14901">
                  <c:v>2.045405893997241E-2</c:v>
                </c:pt>
                <c:pt idx="14902">
                  <c:v>1.9468942606970498E-2</c:v>
                </c:pt>
                <c:pt idx="14903">
                  <c:v>1.9432275939971856E-2</c:v>
                </c:pt>
                <c:pt idx="14904">
                  <c:v>1.9500958606970965E-2</c:v>
                </c:pt>
                <c:pt idx="14905">
                  <c:v>1.925722527397198E-2</c:v>
                </c:pt>
                <c:pt idx="14906">
                  <c:v>1.934787527397084E-2</c:v>
                </c:pt>
                <c:pt idx="14907">
                  <c:v>1.8964175939972773E-2</c:v>
                </c:pt>
                <c:pt idx="14908">
                  <c:v>1.9835725606970979E-2</c:v>
                </c:pt>
                <c:pt idx="14909">
                  <c:v>1.9687108939971477E-2</c:v>
                </c:pt>
                <c:pt idx="14910">
                  <c:v>2.0830442273970885E-2</c:v>
                </c:pt>
                <c:pt idx="14911">
                  <c:v>2.1017392273970682E-2</c:v>
                </c:pt>
                <c:pt idx="14912">
                  <c:v>2.0658891939972147E-2</c:v>
                </c:pt>
                <c:pt idx="14913">
                  <c:v>2.0953342606971216E-2</c:v>
                </c:pt>
                <c:pt idx="14914">
                  <c:v>2.0879375939971891E-2</c:v>
                </c:pt>
                <c:pt idx="14915">
                  <c:v>2.046742593997173E-2</c:v>
                </c:pt>
                <c:pt idx="14916">
                  <c:v>2.0912308606970666E-2</c:v>
                </c:pt>
                <c:pt idx="14917">
                  <c:v>2.0779809273971918E-2</c:v>
                </c:pt>
                <c:pt idx="14918">
                  <c:v>2.0938808606971261E-2</c:v>
                </c:pt>
                <c:pt idx="14919">
                  <c:v>2.094767593997069E-2</c:v>
                </c:pt>
                <c:pt idx="14920">
                  <c:v>2.1046791939971922E-2</c:v>
                </c:pt>
                <c:pt idx="14921">
                  <c:v>2.1011142606971657E-2</c:v>
                </c:pt>
                <c:pt idx="14922">
                  <c:v>2.1464508939971406E-2</c:v>
                </c:pt>
                <c:pt idx="14923">
                  <c:v>2.1809125273972253E-2</c:v>
                </c:pt>
                <c:pt idx="14924">
                  <c:v>2.1540192606972465E-2</c:v>
                </c:pt>
                <c:pt idx="14925">
                  <c:v>2.121820927397209E-2</c:v>
                </c:pt>
                <c:pt idx="14926">
                  <c:v>2.1339309273973296E-2</c:v>
                </c:pt>
                <c:pt idx="14927">
                  <c:v>2.1138875606972786E-2</c:v>
                </c:pt>
                <c:pt idx="14928">
                  <c:v>2.136560893997206E-2</c:v>
                </c:pt>
                <c:pt idx="14929">
                  <c:v>2.1057192606971566E-2</c:v>
                </c:pt>
                <c:pt idx="14930">
                  <c:v>2.1403192273972561E-2</c:v>
                </c:pt>
                <c:pt idx="14931">
                  <c:v>2.1073525606972933E-2</c:v>
                </c:pt>
                <c:pt idx="14932">
                  <c:v>2.1710325273970522E-2</c:v>
                </c:pt>
                <c:pt idx="14933">
                  <c:v>2.0697859273971699E-2</c:v>
                </c:pt>
                <c:pt idx="14934">
                  <c:v>2.1077791939971814E-2</c:v>
                </c:pt>
                <c:pt idx="14935">
                  <c:v>2.1502742606971804E-2</c:v>
                </c:pt>
                <c:pt idx="14936">
                  <c:v>2.1071708606971808E-2</c:v>
                </c:pt>
                <c:pt idx="14937">
                  <c:v>2.0650891939971029E-2</c:v>
                </c:pt>
                <c:pt idx="14938">
                  <c:v>2.0940891939972485E-2</c:v>
                </c:pt>
                <c:pt idx="14939">
                  <c:v>2.1057158939971711E-2</c:v>
                </c:pt>
                <c:pt idx="14940">
                  <c:v>2.0889542273972307E-2</c:v>
                </c:pt>
                <c:pt idx="14941">
                  <c:v>2.0764075939970962E-2</c:v>
                </c:pt>
                <c:pt idx="14942">
                  <c:v>2.0825225606970289E-2</c:v>
                </c:pt>
                <c:pt idx="14943">
                  <c:v>2.0778358939971465E-2</c:v>
                </c:pt>
                <c:pt idx="14944">
                  <c:v>2.0792075273972511E-2</c:v>
                </c:pt>
                <c:pt idx="14945">
                  <c:v>2.0854392606973061E-2</c:v>
                </c:pt>
                <c:pt idx="14946">
                  <c:v>2.0853442606972618E-2</c:v>
                </c:pt>
                <c:pt idx="14947">
                  <c:v>2.0857025939971831E-2</c:v>
                </c:pt>
                <c:pt idx="14948">
                  <c:v>2.1095508939972231E-2</c:v>
                </c:pt>
                <c:pt idx="14949">
                  <c:v>2.0614975939971171E-2</c:v>
                </c:pt>
                <c:pt idx="14950">
                  <c:v>2.1001392273971999E-2</c:v>
                </c:pt>
                <c:pt idx="14951">
                  <c:v>2.0661425606971019E-2</c:v>
                </c:pt>
                <c:pt idx="14952">
                  <c:v>2.0651425273971992E-2</c:v>
                </c:pt>
                <c:pt idx="14953">
                  <c:v>2.066160927397085E-2</c:v>
                </c:pt>
                <c:pt idx="14954">
                  <c:v>2.0738459273971867E-2</c:v>
                </c:pt>
                <c:pt idx="14955">
                  <c:v>2.0960675606970437E-2</c:v>
                </c:pt>
                <c:pt idx="14956">
                  <c:v>2.0823975273970487E-2</c:v>
                </c:pt>
                <c:pt idx="14957">
                  <c:v>2.0458658939972875E-2</c:v>
                </c:pt>
                <c:pt idx="14958">
                  <c:v>2.1011775939971923E-2</c:v>
                </c:pt>
                <c:pt idx="14959">
                  <c:v>2.089205893997146E-2</c:v>
                </c:pt>
                <c:pt idx="14960">
                  <c:v>2.1150858606973057E-2</c:v>
                </c:pt>
                <c:pt idx="14961">
                  <c:v>2.1533175273971562E-2</c:v>
                </c:pt>
                <c:pt idx="14962">
                  <c:v>2.1163775939971853E-2</c:v>
                </c:pt>
                <c:pt idx="14963">
                  <c:v>2.0658675606970857E-2</c:v>
                </c:pt>
                <c:pt idx="14964">
                  <c:v>2.1216958939972198E-2</c:v>
                </c:pt>
                <c:pt idx="14965">
                  <c:v>2.0711208939971894E-2</c:v>
                </c:pt>
                <c:pt idx="14966">
                  <c:v>2.1388041939971882E-2</c:v>
                </c:pt>
                <c:pt idx="14967">
                  <c:v>2.166057560697119E-2</c:v>
                </c:pt>
                <c:pt idx="14968">
                  <c:v>2.1190075606972482E-2</c:v>
                </c:pt>
                <c:pt idx="14969">
                  <c:v>2.1961509273970205E-2</c:v>
                </c:pt>
                <c:pt idx="14970">
                  <c:v>2.1360259273971206E-2</c:v>
                </c:pt>
                <c:pt idx="14971">
                  <c:v>2.0767408606971995E-2</c:v>
                </c:pt>
                <c:pt idx="14972">
                  <c:v>2.1191291939971248E-2</c:v>
                </c:pt>
                <c:pt idx="14973">
                  <c:v>2.1122575939971779E-2</c:v>
                </c:pt>
                <c:pt idx="14974">
                  <c:v>2.1069692606971981E-2</c:v>
                </c:pt>
                <c:pt idx="14975">
                  <c:v>2.0566892273972993E-2</c:v>
                </c:pt>
                <c:pt idx="14976">
                  <c:v>2.1539809273971568E-2</c:v>
                </c:pt>
                <c:pt idx="14977">
                  <c:v>2.1288625939970697E-2</c:v>
                </c:pt>
                <c:pt idx="14978">
                  <c:v>2.0978775939971751E-2</c:v>
                </c:pt>
                <c:pt idx="14979">
                  <c:v>2.0943508606972895E-2</c:v>
                </c:pt>
                <c:pt idx="14980">
                  <c:v>2.1076642273972081E-2</c:v>
                </c:pt>
                <c:pt idx="14981">
                  <c:v>2.0862358606971367E-2</c:v>
                </c:pt>
                <c:pt idx="14982">
                  <c:v>2.0935642606972206E-2</c:v>
                </c:pt>
                <c:pt idx="14983">
                  <c:v>2.0336241939971057E-2</c:v>
                </c:pt>
                <c:pt idx="14984">
                  <c:v>2.0364459273972881E-2</c:v>
                </c:pt>
                <c:pt idx="14985">
                  <c:v>2.1260775606972683E-2</c:v>
                </c:pt>
                <c:pt idx="14986">
                  <c:v>2.0712992606972659E-2</c:v>
                </c:pt>
                <c:pt idx="14987">
                  <c:v>2.0642192606971289E-2</c:v>
                </c:pt>
                <c:pt idx="14988">
                  <c:v>2.0849275606970676E-2</c:v>
                </c:pt>
                <c:pt idx="14989">
                  <c:v>2.0683191939971902E-2</c:v>
                </c:pt>
                <c:pt idx="14990">
                  <c:v>2.0212591939972026E-2</c:v>
                </c:pt>
                <c:pt idx="14991">
                  <c:v>2.0484475606970844E-2</c:v>
                </c:pt>
                <c:pt idx="14992">
                  <c:v>2.0165159273972645E-2</c:v>
                </c:pt>
                <c:pt idx="14993">
                  <c:v>2.1049192273971042E-2</c:v>
                </c:pt>
                <c:pt idx="14994">
                  <c:v>2.0478491939972511E-2</c:v>
                </c:pt>
                <c:pt idx="14995">
                  <c:v>1.9958008939971773E-2</c:v>
                </c:pt>
                <c:pt idx="14996">
                  <c:v>1.9790741939971636E-2</c:v>
                </c:pt>
                <c:pt idx="14997">
                  <c:v>2.0187925273971598E-2</c:v>
                </c:pt>
                <c:pt idx="14998">
                  <c:v>2.0563408939971307E-2</c:v>
                </c:pt>
                <c:pt idx="14999">
                  <c:v>2.033180927397147E-2</c:v>
                </c:pt>
                <c:pt idx="15000">
                  <c:v>2.1160292273972627E-2</c:v>
                </c:pt>
                <c:pt idx="15001">
                  <c:v>2.0691475606972244E-2</c:v>
                </c:pt>
                <c:pt idx="15002">
                  <c:v>2.0316975273971562E-2</c:v>
                </c:pt>
                <c:pt idx="15003">
                  <c:v>2.0912758606972372E-2</c:v>
                </c:pt>
                <c:pt idx="15004">
                  <c:v>2.1678658606971692E-2</c:v>
                </c:pt>
                <c:pt idx="15005">
                  <c:v>2.1093591939971713E-2</c:v>
                </c:pt>
                <c:pt idx="15006">
                  <c:v>2.1137092606972697E-2</c:v>
                </c:pt>
                <c:pt idx="15007">
                  <c:v>2.0964441939972357E-2</c:v>
                </c:pt>
                <c:pt idx="15008">
                  <c:v>2.1037125273972702E-2</c:v>
                </c:pt>
                <c:pt idx="15009">
                  <c:v>2.1367059273972512E-2</c:v>
                </c:pt>
                <c:pt idx="15010">
                  <c:v>2.1372958606971505E-2</c:v>
                </c:pt>
                <c:pt idx="15011">
                  <c:v>2.1104158939972063E-2</c:v>
                </c:pt>
                <c:pt idx="15012">
                  <c:v>2.0980725939971447E-2</c:v>
                </c:pt>
                <c:pt idx="15013">
                  <c:v>2.1064758606972302E-2</c:v>
                </c:pt>
                <c:pt idx="15014">
                  <c:v>2.109637560697173E-2</c:v>
                </c:pt>
                <c:pt idx="15015">
                  <c:v>2.10957589399716E-2</c:v>
                </c:pt>
                <c:pt idx="15016">
                  <c:v>2.1174708606972882E-2</c:v>
                </c:pt>
                <c:pt idx="15017">
                  <c:v>2.0960892273972999E-2</c:v>
                </c:pt>
                <c:pt idx="15018">
                  <c:v>2.1055741939973484E-2</c:v>
                </c:pt>
                <c:pt idx="15019">
                  <c:v>2.0549209273971837E-2</c:v>
                </c:pt>
                <c:pt idx="15020">
                  <c:v>2.0818692273972129E-2</c:v>
                </c:pt>
                <c:pt idx="15021">
                  <c:v>2.0636542273971582E-2</c:v>
                </c:pt>
                <c:pt idx="15022">
                  <c:v>2.1013792273971245E-2</c:v>
                </c:pt>
                <c:pt idx="15023">
                  <c:v>2.1143575273971461E-2</c:v>
                </c:pt>
                <c:pt idx="15024">
                  <c:v>2.1402892273970832E-2</c:v>
                </c:pt>
                <c:pt idx="15025">
                  <c:v>2.1129908939971E-2</c:v>
                </c:pt>
                <c:pt idx="15026">
                  <c:v>2.1253692273971649E-2</c:v>
                </c:pt>
                <c:pt idx="15027">
                  <c:v>2.0830958939971535E-2</c:v>
                </c:pt>
                <c:pt idx="15028">
                  <c:v>2.1709559273971092E-2</c:v>
                </c:pt>
                <c:pt idx="15029">
                  <c:v>2.2257275273972678E-2</c:v>
                </c:pt>
                <c:pt idx="15030">
                  <c:v>2.212667560697177E-2</c:v>
                </c:pt>
                <c:pt idx="15031">
                  <c:v>2.182790927397036E-2</c:v>
                </c:pt>
                <c:pt idx="15032">
                  <c:v>2.1580375273970699E-2</c:v>
                </c:pt>
                <c:pt idx="15033">
                  <c:v>2.1592591939973073E-2</c:v>
                </c:pt>
                <c:pt idx="15034">
                  <c:v>2.1399808939972044E-2</c:v>
                </c:pt>
                <c:pt idx="15035">
                  <c:v>2.0772509273971874E-2</c:v>
                </c:pt>
                <c:pt idx="15036">
                  <c:v>2.0828675606971526E-2</c:v>
                </c:pt>
                <c:pt idx="15037">
                  <c:v>2.0568559273970589E-2</c:v>
                </c:pt>
                <c:pt idx="15038">
                  <c:v>2.0630642273971912E-2</c:v>
                </c:pt>
                <c:pt idx="15039">
                  <c:v>2.0812708939971426E-2</c:v>
                </c:pt>
                <c:pt idx="15040">
                  <c:v>2.040782593997157E-2</c:v>
                </c:pt>
                <c:pt idx="15041">
                  <c:v>2.0579441939972722E-2</c:v>
                </c:pt>
                <c:pt idx="15042">
                  <c:v>2.0820275606972839E-2</c:v>
                </c:pt>
                <c:pt idx="15043">
                  <c:v>2.0244075606971702E-2</c:v>
                </c:pt>
                <c:pt idx="15044">
                  <c:v>2.0964725939970986E-2</c:v>
                </c:pt>
                <c:pt idx="15045">
                  <c:v>2.1230625606972066E-2</c:v>
                </c:pt>
                <c:pt idx="15046">
                  <c:v>2.0957475606972122E-2</c:v>
                </c:pt>
                <c:pt idx="15047">
                  <c:v>2.324147560697163E-2</c:v>
                </c:pt>
                <c:pt idx="15048">
                  <c:v>2.5116642273971902E-2</c:v>
                </c:pt>
                <c:pt idx="15049">
                  <c:v>2.5293175273971326E-2</c:v>
                </c:pt>
                <c:pt idx="15050">
                  <c:v>2.5387291939971558E-2</c:v>
                </c:pt>
                <c:pt idx="15051">
                  <c:v>2.5673325939971715E-2</c:v>
                </c:pt>
                <c:pt idx="15052">
                  <c:v>2.551424193997185E-2</c:v>
                </c:pt>
                <c:pt idx="15053">
                  <c:v>2.5241775273971069E-2</c:v>
                </c:pt>
                <c:pt idx="15054">
                  <c:v>2.52446252739724E-2</c:v>
                </c:pt>
                <c:pt idx="15055">
                  <c:v>2.4640175606970939E-2</c:v>
                </c:pt>
                <c:pt idx="15056">
                  <c:v>2.4803875939971999E-2</c:v>
                </c:pt>
                <c:pt idx="15057">
                  <c:v>2.4637258939972352E-2</c:v>
                </c:pt>
                <c:pt idx="15058">
                  <c:v>2.4326225939971448E-2</c:v>
                </c:pt>
                <c:pt idx="15059">
                  <c:v>2.3874658606971334E-2</c:v>
                </c:pt>
                <c:pt idx="15060">
                  <c:v>2.0977625606973117E-2</c:v>
                </c:pt>
                <c:pt idx="15061">
                  <c:v>2.0857191939971355E-2</c:v>
                </c:pt>
                <c:pt idx="15062">
                  <c:v>2.1289142606971435E-2</c:v>
                </c:pt>
                <c:pt idx="15063">
                  <c:v>2.1193175606971405E-2</c:v>
                </c:pt>
                <c:pt idx="15064">
                  <c:v>2.1100358939972065E-2</c:v>
                </c:pt>
                <c:pt idx="15065">
                  <c:v>2.112187593997248E-2</c:v>
                </c:pt>
                <c:pt idx="15066">
                  <c:v>2.1231475939970747E-2</c:v>
                </c:pt>
                <c:pt idx="15067">
                  <c:v>2.1654675939970926E-2</c:v>
                </c:pt>
                <c:pt idx="15068">
                  <c:v>2.153250893997203E-2</c:v>
                </c:pt>
                <c:pt idx="15069">
                  <c:v>2.1652058606971704E-2</c:v>
                </c:pt>
                <c:pt idx="15070">
                  <c:v>2.2272592273971693E-2</c:v>
                </c:pt>
                <c:pt idx="15071">
                  <c:v>2.1748442273971304E-2</c:v>
                </c:pt>
                <c:pt idx="15072">
                  <c:v>2.1248692273971838E-2</c:v>
                </c:pt>
                <c:pt idx="15073">
                  <c:v>2.0825008606971875E-2</c:v>
                </c:pt>
                <c:pt idx="15074">
                  <c:v>2.0571658939973571E-2</c:v>
                </c:pt>
                <c:pt idx="15075">
                  <c:v>2.081949227397082E-2</c:v>
                </c:pt>
                <c:pt idx="15076">
                  <c:v>2.0916025939970308E-2</c:v>
                </c:pt>
                <c:pt idx="15077">
                  <c:v>2.130857527397232E-2</c:v>
                </c:pt>
                <c:pt idx="15078">
                  <c:v>2.1286659273970866E-2</c:v>
                </c:pt>
                <c:pt idx="15079">
                  <c:v>2.0813091939971141E-2</c:v>
                </c:pt>
                <c:pt idx="15080">
                  <c:v>2.1426291939971233E-2</c:v>
                </c:pt>
                <c:pt idx="15081">
                  <c:v>2.1638875939971026E-2</c:v>
                </c:pt>
                <c:pt idx="15082">
                  <c:v>2.1611575606972334E-2</c:v>
                </c:pt>
                <c:pt idx="15083">
                  <c:v>2.1882275939971475E-2</c:v>
                </c:pt>
                <c:pt idx="15084">
                  <c:v>2.2442658939971306E-2</c:v>
                </c:pt>
                <c:pt idx="15085">
                  <c:v>2.5099775939971349E-2</c:v>
                </c:pt>
                <c:pt idx="15086">
                  <c:v>2.528312527397112E-2</c:v>
                </c:pt>
                <c:pt idx="15087">
                  <c:v>2.5105709273971467E-2</c:v>
                </c:pt>
                <c:pt idx="15088">
                  <c:v>2.4985258939973033E-2</c:v>
                </c:pt>
                <c:pt idx="15089">
                  <c:v>2.4542125273971462E-2</c:v>
                </c:pt>
                <c:pt idx="15090">
                  <c:v>2.5260458606970883E-2</c:v>
                </c:pt>
                <c:pt idx="15091">
                  <c:v>2.4753159273972682E-2</c:v>
                </c:pt>
                <c:pt idx="15092">
                  <c:v>2.4717309273972955E-2</c:v>
                </c:pt>
                <c:pt idx="15093">
                  <c:v>2.4599075273972627E-2</c:v>
                </c:pt>
                <c:pt idx="15094">
                  <c:v>2.4565892606972707E-2</c:v>
                </c:pt>
                <c:pt idx="15095">
                  <c:v>2.4725708606972742E-2</c:v>
                </c:pt>
                <c:pt idx="15096">
                  <c:v>2.4770275273973109E-2</c:v>
                </c:pt>
                <c:pt idx="15097">
                  <c:v>2.2613875606972013E-2</c:v>
                </c:pt>
                <c:pt idx="15098">
                  <c:v>2.1006541939972291E-2</c:v>
                </c:pt>
                <c:pt idx="15099">
                  <c:v>2.101200860697048E-2</c:v>
                </c:pt>
                <c:pt idx="15100">
                  <c:v>2.1278858939972591E-2</c:v>
                </c:pt>
                <c:pt idx="15101">
                  <c:v>2.0941509273971516E-2</c:v>
                </c:pt>
                <c:pt idx="15102">
                  <c:v>2.0836241939971668E-2</c:v>
                </c:pt>
                <c:pt idx="15103">
                  <c:v>2.1042059273970605E-2</c:v>
                </c:pt>
                <c:pt idx="15104">
                  <c:v>2.1105459273970763E-2</c:v>
                </c:pt>
                <c:pt idx="15105">
                  <c:v>2.0636775606972503E-2</c:v>
                </c:pt>
                <c:pt idx="15106">
                  <c:v>2.1088508606970958E-2</c:v>
                </c:pt>
                <c:pt idx="15107">
                  <c:v>2.145410893997244E-2</c:v>
                </c:pt>
                <c:pt idx="15108">
                  <c:v>2.1320625273971029E-2</c:v>
                </c:pt>
                <c:pt idx="15109">
                  <c:v>2.1251125939971229E-2</c:v>
                </c:pt>
                <c:pt idx="15110">
                  <c:v>2.1452592606971944E-2</c:v>
                </c:pt>
                <c:pt idx="15111">
                  <c:v>2.0839525606970423E-2</c:v>
                </c:pt>
                <c:pt idx="15112">
                  <c:v>2.1160792606972546E-2</c:v>
                </c:pt>
                <c:pt idx="15113">
                  <c:v>2.1002208606971419E-2</c:v>
                </c:pt>
                <c:pt idx="15114">
                  <c:v>2.0899325273971738E-2</c:v>
                </c:pt>
                <c:pt idx="15115">
                  <c:v>2.0774392606972537E-2</c:v>
                </c:pt>
                <c:pt idx="15116">
                  <c:v>2.1249525273971483E-2</c:v>
                </c:pt>
                <c:pt idx="15117">
                  <c:v>2.1354808606970789E-2</c:v>
                </c:pt>
                <c:pt idx="15118">
                  <c:v>2.1349041939972647E-2</c:v>
                </c:pt>
                <c:pt idx="15119">
                  <c:v>2.1279842273971707E-2</c:v>
                </c:pt>
                <c:pt idx="15120">
                  <c:v>2.0866058939971378E-2</c:v>
                </c:pt>
                <c:pt idx="15121">
                  <c:v>2.1364092606973341E-2</c:v>
                </c:pt>
                <c:pt idx="15122">
                  <c:v>2.2972475273971039E-2</c:v>
                </c:pt>
                <c:pt idx="15123">
                  <c:v>2.4530241939971088E-2</c:v>
                </c:pt>
                <c:pt idx="15124">
                  <c:v>2.4548658365971289E-2</c:v>
                </c:pt>
                <c:pt idx="15125">
                  <c:v>2.4684258939972704E-2</c:v>
                </c:pt>
                <c:pt idx="15126">
                  <c:v>2.4835258939971606E-2</c:v>
                </c:pt>
                <c:pt idx="15127">
                  <c:v>2.4646141939971923E-2</c:v>
                </c:pt>
                <c:pt idx="15128">
                  <c:v>2.4721908606970967E-2</c:v>
                </c:pt>
                <c:pt idx="15129">
                  <c:v>2.4812775273970612E-2</c:v>
                </c:pt>
                <c:pt idx="15130">
                  <c:v>2.4263458606972745E-2</c:v>
                </c:pt>
                <c:pt idx="15131">
                  <c:v>2.4776841939971629E-2</c:v>
                </c:pt>
                <c:pt idx="15132">
                  <c:v>2.4555622320971505E-2</c:v>
                </c:pt>
                <c:pt idx="15133">
                  <c:v>2.4603558939972882E-2</c:v>
                </c:pt>
                <c:pt idx="15134">
                  <c:v>2.4028875273972329E-2</c:v>
                </c:pt>
                <c:pt idx="15135">
                  <c:v>2.1400658606971913E-2</c:v>
                </c:pt>
                <c:pt idx="15136">
                  <c:v>2.1131825939971517E-2</c:v>
                </c:pt>
                <c:pt idx="15137">
                  <c:v>2.1377709273970848E-2</c:v>
                </c:pt>
                <c:pt idx="15138">
                  <c:v>2.1071525606970877E-2</c:v>
                </c:pt>
                <c:pt idx="15139">
                  <c:v>2.1315725273970611E-2</c:v>
                </c:pt>
                <c:pt idx="15140">
                  <c:v>2.1088741939971879E-2</c:v>
                </c:pt>
                <c:pt idx="15141">
                  <c:v>2.1002142273971881E-2</c:v>
                </c:pt>
                <c:pt idx="15142">
                  <c:v>2.1606709273971771E-2</c:v>
                </c:pt>
                <c:pt idx="15143">
                  <c:v>2.1396425273970433E-2</c:v>
                </c:pt>
                <c:pt idx="15144">
                  <c:v>2.1505058606971585E-2</c:v>
                </c:pt>
                <c:pt idx="15145">
                  <c:v>2.1270475939971757E-2</c:v>
                </c:pt>
                <c:pt idx="15146">
                  <c:v>2.1268209273971973E-2</c:v>
                </c:pt>
                <c:pt idx="15147">
                  <c:v>2.3288592273971599E-2</c:v>
                </c:pt>
                <c:pt idx="15148">
                  <c:v>2.4938658939972026E-2</c:v>
                </c:pt>
                <c:pt idx="15149">
                  <c:v>2.5026659273971387E-2</c:v>
                </c:pt>
                <c:pt idx="15150">
                  <c:v>2.5090408606971405E-2</c:v>
                </c:pt>
                <c:pt idx="15151">
                  <c:v>2.4614908939970516E-2</c:v>
                </c:pt>
                <c:pt idx="15152">
                  <c:v>2.4607458606972867E-2</c:v>
                </c:pt>
                <c:pt idx="15153">
                  <c:v>2.4763175273971851E-2</c:v>
                </c:pt>
                <c:pt idx="15154">
                  <c:v>2.5034008606971338E-2</c:v>
                </c:pt>
                <c:pt idx="15155">
                  <c:v>2.5373875939971736E-2</c:v>
                </c:pt>
                <c:pt idx="15156">
                  <c:v>2.5372625606971934E-2</c:v>
                </c:pt>
                <c:pt idx="15157">
                  <c:v>2.5092592273971516E-2</c:v>
                </c:pt>
                <c:pt idx="15158">
                  <c:v>2.5221609273970526E-2</c:v>
                </c:pt>
                <c:pt idx="15159">
                  <c:v>2.4643925273970947E-2</c:v>
                </c:pt>
                <c:pt idx="15160">
                  <c:v>2.2341675939971918E-2</c:v>
                </c:pt>
                <c:pt idx="15161">
                  <c:v>2.1698042273972075E-2</c:v>
                </c:pt>
                <c:pt idx="15162">
                  <c:v>2.1301459273971514E-2</c:v>
                </c:pt>
                <c:pt idx="15163">
                  <c:v>2.1554641939971898E-2</c:v>
                </c:pt>
                <c:pt idx="15164">
                  <c:v>2.1877458939970819E-2</c:v>
                </c:pt>
                <c:pt idx="15165">
                  <c:v>2.1806892606971641E-2</c:v>
                </c:pt>
                <c:pt idx="15166">
                  <c:v>2.1780525606971392E-2</c:v>
                </c:pt>
                <c:pt idx="15167">
                  <c:v>2.1623875606972189E-2</c:v>
                </c:pt>
                <c:pt idx="15168">
                  <c:v>2.1909375606972571E-2</c:v>
                </c:pt>
                <c:pt idx="15169">
                  <c:v>2.1993475273971864E-2</c:v>
                </c:pt>
                <c:pt idx="15170">
                  <c:v>2.1770642273973163E-2</c:v>
                </c:pt>
                <c:pt idx="15171">
                  <c:v>2.1742075273972074E-2</c:v>
                </c:pt>
                <c:pt idx="15172">
                  <c:v>2.1935275939972666E-2</c:v>
                </c:pt>
                <c:pt idx="15173">
                  <c:v>2.26030589399717E-2</c:v>
                </c:pt>
                <c:pt idx="15174">
                  <c:v>2.2229309273971577E-2</c:v>
                </c:pt>
                <c:pt idx="15175">
                  <c:v>2.2249525273970928E-2</c:v>
                </c:pt>
                <c:pt idx="15176">
                  <c:v>2.2580758606972819E-2</c:v>
                </c:pt>
                <c:pt idx="15177">
                  <c:v>2.2013792273972467E-2</c:v>
                </c:pt>
                <c:pt idx="15178">
                  <c:v>2.2220358606971115E-2</c:v>
                </c:pt>
                <c:pt idx="15179">
                  <c:v>2.2002641939972346E-2</c:v>
                </c:pt>
                <c:pt idx="15180">
                  <c:v>2.2156892273971419E-2</c:v>
                </c:pt>
                <c:pt idx="15181">
                  <c:v>2.210215893997123E-2</c:v>
                </c:pt>
                <c:pt idx="15182">
                  <c:v>2.2489042273971617E-2</c:v>
                </c:pt>
                <c:pt idx="15183">
                  <c:v>2.2012175606971308E-2</c:v>
                </c:pt>
                <c:pt idx="15184">
                  <c:v>2.2729458606971488E-2</c:v>
                </c:pt>
                <c:pt idx="15185">
                  <c:v>2.2962942273972754E-2</c:v>
                </c:pt>
                <c:pt idx="15186">
                  <c:v>2.249684260697158E-2</c:v>
                </c:pt>
                <c:pt idx="15187">
                  <c:v>2.2244325273972333E-2</c:v>
                </c:pt>
                <c:pt idx="15188">
                  <c:v>2.2663075273972023E-2</c:v>
                </c:pt>
                <c:pt idx="15189">
                  <c:v>2.2546792606970879E-2</c:v>
                </c:pt>
                <c:pt idx="15190">
                  <c:v>2.2404891939971062E-2</c:v>
                </c:pt>
                <c:pt idx="15191">
                  <c:v>2.1945525939971657E-2</c:v>
                </c:pt>
                <c:pt idx="15192">
                  <c:v>2.2358375939971677E-2</c:v>
                </c:pt>
                <c:pt idx="15193">
                  <c:v>2.2942692606971772E-2</c:v>
                </c:pt>
                <c:pt idx="15194">
                  <c:v>2.2628208939972506E-2</c:v>
                </c:pt>
                <c:pt idx="15195">
                  <c:v>2.243127527397213E-2</c:v>
                </c:pt>
                <c:pt idx="15196">
                  <c:v>2.2861408939972773E-2</c:v>
                </c:pt>
                <c:pt idx="15197">
                  <c:v>2.2160058606971657E-2</c:v>
                </c:pt>
                <c:pt idx="15198">
                  <c:v>2.2329710089972178E-2</c:v>
                </c:pt>
                <c:pt idx="15199">
                  <c:v>2.2010508606971936E-2</c:v>
                </c:pt>
                <c:pt idx="15200">
                  <c:v>2.2010475606972758E-2</c:v>
                </c:pt>
                <c:pt idx="15201">
                  <c:v>2.2384408939970936E-2</c:v>
                </c:pt>
                <c:pt idx="15202">
                  <c:v>2.2201808939972235E-2</c:v>
                </c:pt>
                <c:pt idx="15203">
                  <c:v>2.2322708939971105E-2</c:v>
                </c:pt>
                <c:pt idx="15204">
                  <c:v>2.1769942273970312E-2</c:v>
                </c:pt>
                <c:pt idx="15205">
                  <c:v>2.1945342273971914E-2</c:v>
                </c:pt>
                <c:pt idx="15206">
                  <c:v>2.218515927397078E-2</c:v>
                </c:pt>
                <c:pt idx="15207">
                  <c:v>2.2151891939972114E-2</c:v>
                </c:pt>
                <c:pt idx="15208">
                  <c:v>2.1738409273972505E-2</c:v>
                </c:pt>
                <c:pt idx="15209">
                  <c:v>2.1808058939971599E-2</c:v>
                </c:pt>
                <c:pt idx="15210">
                  <c:v>2.1489825606970638E-2</c:v>
                </c:pt>
                <c:pt idx="15211">
                  <c:v>2.1417458606971064E-2</c:v>
                </c:pt>
                <c:pt idx="15212">
                  <c:v>2.1667241939971472E-2</c:v>
                </c:pt>
                <c:pt idx="15213">
                  <c:v>2.2224642273972674E-2</c:v>
                </c:pt>
                <c:pt idx="15214">
                  <c:v>2.2196192606971789E-2</c:v>
                </c:pt>
                <c:pt idx="15215">
                  <c:v>2.1786391939971207E-2</c:v>
                </c:pt>
                <c:pt idx="15216">
                  <c:v>2.1732308939971003E-2</c:v>
                </c:pt>
                <c:pt idx="15217">
                  <c:v>2.1736975939973459E-2</c:v>
                </c:pt>
                <c:pt idx="15218">
                  <c:v>2.1720292273972742E-2</c:v>
                </c:pt>
                <c:pt idx="15219">
                  <c:v>2.2103259273972921E-2</c:v>
                </c:pt>
                <c:pt idx="15220">
                  <c:v>2.2247208939971654E-2</c:v>
                </c:pt>
                <c:pt idx="15221">
                  <c:v>2.1535992273971939E-2</c:v>
                </c:pt>
                <c:pt idx="15222">
                  <c:v>2.2507658606971216E-2</c:v>
                </c:pt>
                <c:pt idx="15223">
                  <c:v>2.1741108606971406E-2</c:v>
                </c:pt>
                <c:pt idx="15224">
                  <c:v>2.2281075606973101E-2</c:v>
                </c:pt>
                <c:pt idx="15225">
                  <c:v>2.2432191939970349E-2</c:v>
                </c:pt>
                <c:pt idx="15226">
                  <c:v>2.2238291939972822E-2</c:v>
                </c:pt>
                <c:pt idx="15227">
                  <c:v>2.2530542273973421E-2</c:v>
                </c:pt>
                <c:pt idx="15228">
                  <c:v>2.2215875273972042E-2</c:v>
                </c:pt>
                <c:pt idx="15229">
                  <c:v>2.238752560697186E-2</c:v>
                </c:pt>
                <c:pt idx="15230">
                  <c:v>2.2045008939971279E-2</c:v>
                </c:pt>
                <c:pt idx="15231">
                  <c:v>2.2357458939972187E-2</c:v>
                </c:pt>
                <c:pt idx="15232">
                  <c:v>2.2487675939972786E-2</c:v>
                </c:pt>
                <c:pt idx="15233">
                  <c:v>2.2329542606972265E-2</c:v>
                </c:pt>
                <c:pt idx="15234">
                  <c:v>2.2383025606972563E-2</c:v>
                </c:pt>
                <c:pt idx="15235">
                  <c:v>2.2391741939971933E-2</c:v>
                </c:pt>
                <c:pt idx="15236">
                  <c:v>2.269592593997103E-2</c:v>
                </c:pt>
                <c:pt idx="15237">
                  <c:v>2.2755958606972083E-2</c:v>
                </c:pt>
                <c:pt idx="15238">
                  <c:v>2.2176042606972569E-2</c:v>
                </c:pt>
                <c:pt idx="15239">
                  <c:v>2.2062259273971631E-2</c:v>
                </c:pt>
                <c:pt idx="15240">
                  <c:v>2.2195765770972355E-2</c:v>
                </c:pt>
                <c:pt idx="15241">
                  <c:v>2.1559317939971546E-2</c:v>
                </c:pt>
                <c:pt idx="15242">
                  <c:v>2.0809576403971942E-2</c:v>
                </c:pt>
                <c:pt idx="15243">
                  <c:v>2.1201608606971047E-2</c:v>
                </c:pt>
                <c:pt idx="15244">
                  <c:v>2.2025443749973374E-2</c:v>
                </c:pt>
                <c:pt idx="15245">
                  <c:v>2.1802392606970568E-2</c:v>
                </c:pt>
                <c:pt idx="15246">
                  <c:v>2.2513859273973293E-2</c:v>
                </c:pt>
                <c:pt idx="15247">
                  <c:v>2.1882125939971499E-2</c:v>
                </c:pt>
                <c:pt idx="15248">
                  <c:v>2.2364992273971464E-2</c:v>
                </c:pt>
                <c:pt idx="15249">
                  <c:v>2.2048442606971787E-2</c:v>
                </c:pt>
                <c:pt idx="15250">
                  <c:v>2.2369358606971514E-2</c:v>
                </c:pt>
                <c:pt idx="15251">
                  <c:v>2.2197925939970699E-2</c:v>
                </c:pt>
                <c:pt idx="15252">
                  <c:v>2.2113958939972346E-2</c:v>
                </c:pt>
                <c:pt idx="15253">
                  <c:v>2.1877475606971043E-2</c:v>
                </c:pt>
                <c:pt idx="15254">
                  <c:v>2.1793159273971054E-2</c:v>
                </c:pt>
                <c:pt idx="15255">
                  <c:v>2.1798108939972562E-2</c:v>
                </c:pt>
                <c:pt idx="15256">
                  <c:v>2.2031141939971445E-2</c:v>
                </c:pt>
                <c:pt idx="15257">
                  <c:v>2.1429825606972909E-2</c:v>
                </c:pt>
                <c:pt idx="15258">
                  <c:v>2.203277593997164E-2</c:v>
                </c:pt>
                <c:pt idx="15259">
                  <c:v>2.2104637939972062E-2</c:v>
                </c:pt>
                <c:pt idx="15260">
                  <c:v>2.1826858606971623E-2</c:v>
                </c:pt>
                <c:pt idx="15261">
                  <c:v>2.1795759273971239E-2</c:v>
                </c:pt>
                <c:pt idx="15262">
                  <c:v>2.1365295491970283E-2</c:v>
                </c:pt>
                <c:pt idx="15263">
                  <c:v>2.1222684081971789E-2</c:v>
                </c:pt>
                <c:pt idx="15264">
                  <c:v>2.1347259273972054E-2</c:v>
                </c:pt>
                <c:pt idx="15265">
                  <c:v>2.191793460697198E-2</c:v>
                </c:pt>
                <c:pt idx="15266">
                  <c:v>2.2183125606970645E-2</c:v>
                </c:pt>
                <c:pt idx="15267">
                  <c:v>2.1739275939971915E-2</c:v>
                </c:pt>
                <c:pt idx="15268">
                  <c:v>2.1553725939972491E-2</c:v>
                </c:pt>
                <c:pt idx="15269">
                  <c:v>2.1323291939971935E-2</c:v>
                </c:pt>
                <c:pt idx="15270">
                  <c:v>2.1346709273970955E-2</c:v>
                </c:pt>
                <c:pt idx="15271">
                  <c:v>2.1696775606971454E-2</c:v>
                </c:pt>
                <c:pt idx="15272">
                  <c:v>2.2315908606970393E-2</c:v>
                </c:pt>
                <c:pt idx="15273">
                  <c:v>2.2231525939972553E-2</c:v>
                </c:pt>
                <c:pt idx="15274">
                  <c:v>2.192882527397131E-2</c:v>
                </c:pt>
                <c:pt idx="15275">
                  <c:v>2.1530208606972391E-2</c:v>
                </c:pt>
                <c:pt idx="15276">
                  <c:v>2.2259725939971699E-2</c:v>
                </c:pt>
                <c:pt idx="15277">
                  <c:v>2.2398191939970925E-2</c:v>
                </c:pt>
                <c:pt idx="15278">
                  <c:v>2.2585625939973465E-2</c:v>
                </c:pt>
                <c:pt idx="15279">
                  <c:v>2.2387192606970953E-2</c:v>
                </c:pt>
                <c:pt idx="15280">
                  <c:v>2.2897792606972868E-2</c:v>
                </c:pt>
                <c:pt idx="15281">
                  <c:v>2.2418225939971205E-2</c:v>
                </c:pt>
                <c:pt idx="15282">
                  <c:v>2.2395295882971379E-2</c:v>
                </c:pt>
                <c:pt idx="15283">
                  <c:v>2.2595909273971128E-2</c:v>
                </c:pt>
                <c:pt idx="15284">
                  <c:v>2.254585927397066E-2</c:v>
                </c:pt>
                <c:pt idx="15285">
                  <c:v>2.2330825939973022E-2</c:v>
                </c:pt>
                <c:pt idx="15286">
                  <c:v>2.2482958606972116E-2</c:v>
                </c:pt>
                <c:pt idx="15287">
                  <c:v>2.2203775273970973E-2</c:v>
                </c:pt>
                <c:pt idx="15288">
                  <c:v>2.2179375939972414E-2</c:v>
                </c:pt>
                <c:pt idx="15289">
                  <c:v>2.1846958939971441E-2</c:v>
                </c:pt>
                <c:pt idx="15290">
                  <c:v>2.2200575273972657E-2</c:v>
                </c:pt>
                <c:pt idx="15291">
                  <c:v>2.2362058939970876E-2</c:v>
                </c:pt>
                <c:pt idx="15292">
                  <c:v>2.2627659273972679E-2</c:v>
                </c:pt>
                <c:pt idx="15293">
                  <c:v>2.2566741939970637E-2</c:v>
                </c:pt>
                <c:pt idx="15294">
                  <c:v>2.2473775273969633E-2</c:v>
                </c:pt>
                <c:pt idx="15295">
                  <c:v>2.2308358606972757E-2</c:v>
                </c:pt>
                <c:pt idx="15296">
                  <c:v>2.2053041939971575E-2</c:v>
                </c:pt>
                <c:pt idx="15297">
                  <c:v>2.0744475606973435E-2</c:v>
                </c:pt>
                <c:pt idx="15298">
                  <c:v>1.9053175606972485E-2</c:v>
                </c:pt>
                <c:pt idx="15299">
                  <c:v>1.871514193997157E-2</c:v>
                </c:pt>
                <c:pt idx="15300">
                  <c:v>1.880499260697064E-2</c:v>
                </c:pt>
                <c:pt idx="15301">
                  <c:v>1.8450625606972505E-2</c:v>
                </c:pt>
                <c:pt idx="15302">
                  <c:v>1.9034708606972185E-2</c:v>
                </c:pt>
                <c:pt idx="15303">
                  <c:v>1.8695325273970977E-2</c:v>
                </c:pt>
                <c:pt idx="15304">
                  <c:v>1.9508841939972467E-2</c:v>
                </c:pt>
                <c:pt idx="15305">
                  <c:v>1.9676775606971543E-2</c:v>
                </c:pt>
                <c:pt idx="15306">
                  <c:v>1.945787560697141E-2</c:v>
                </c:pt>
                <c:pt idx="15307">
                  <c:v>1.9413825606971781E-2</c:v>
                </c:pt>
                <c:pt idx="15308">
                  <c:v>1.8642192606972398E-2</c:v>
                </c:pt>
                <c:pt idx="15309">
                  <c:v>1.9114091939972579E-2</c:v>
                </c:pt>
                <c:pt idx="15310">
                  <c:v>1.9573025939971768E-2</c:v>
                </c:pt>
                <c:pt idx="15311">
                  <c:v>1.9122158606972729E-2</c:v>
                </c:pt>
                <c:pt idx="15312">
                  <c:v>1.8864025939971253E-2</c:v>
                </c:pt>
                <c:pt idx="15313">
                  <c:v>1.9083975939971222E-2</c:v>
                </c:pt>
                <c:pt idx="15314">
                  <c:v>1.9415859273971915E-2</c:v>
                </c:pt>
                <c:pt idx="15315">
                  <c:v>1.8887458606970921E-2</c:v>
                </c:pt>
                <c:pt idx="15316">
                  <c:v>1.9002941939970409E-2</c:v>
                </c:pt>
                <c:pt idx="15317">
                  <c:v>1.8999391939971556E-2</c:v>
                </c:pt>
                <c:pt idx="15318">
                  <c:v>1.8989875939971125E-2</c:v>
                </c:pt>
                <c:pt idx="15319">
                  <c:v>1.9241625273972641E-2</c:v>
                </c:pt>
                <c:pt idx="15320">
                  <c:v>1.9087658939970421E-2</c:v>
                </c:pt>
                <c:pt idx="15321">
                  <c:v>1.9290575606972095E-2</c:v>
                </c:pt>
                <c:pt idx="15322">
                  <c:v>2.2580542606970934E-2</c:v>
                </c:pt>
                <c:pt idx="15323">
                  <c:v>2.5700008606972059E-2</c:v>
                </c:pt>
                <c:pt idx="15324">
                  <c:v>2.643127527397169E-2</c:v>
                </c:pt>
                <c:pt idx="15325">
                  <c:v>2.5272091939971798E-2</c:v>
                </c:pt>
                <c:pt idx="15326">
                  <c:v>2.5766792606971546E-2</c:v>
                </c:pt>
                <c:pt idx="15327">
                  <c:v>2.5896058939972801E-2</c:v>
                </c:pt>
                <c:pt idx="15328">
                  <c:v>2.5633125606971487E-2</c:v>
                </c:pt>
                <c:pt idx="15329">
                  <c:v>2.5212675273972064E-2</c:v>
                </c:pt>
                <c:pt idx="15330">
                  <c:v>2.5553091939971108E-2</c:v>
                </c:pt>
                <c:pt idx="15331">
                  <c:v>2.5731491939972241E-2</c:v>
                </c:pt>
                <c:pt idx="15332">
                  <c:v>2.5772041939971825E-2</c:v>
                </c:pt>
                <c:pt idx="15333">
                  <c:v>2.5876075273970824E-2</c:v>
                </c:pt>
                <c:pt idx="15334">
                  <c:v>2.537104260697063E-2</c:v>
                </c:pt>
                <c:pt idx="15335">
                  <c:v>2.3180142606971967E-2</c:v>
                </c:pt>
                <c:pt idx="15336">
                  <c:v>2.2746925939971942E-2</c:v>
                </c:pt>
                <c:pt idx="15337">
                  <c:v>2.2320892606972433E-2</c:v>
                </c:pt>
                <c:pt idx="15338">
                  <c:v>2.2201642273970347E-2</c:v>
                </c:pt>
                <c:pt idx="15339">
                  <c:v>2.2204058606972478E-2</c:v>
                </c:pt>
                <c:pt idx="15340">
                  <c:v>2.2390775939971942E-2</c:v>
                </c:pt>
                <c:pt idx="15341">
                  <c:v>2.3162708939973055E-2</c:v>
                </c:pt>
                <c:pt idx="15342">
                  <c:v>2.2964958939971393E-2</c:v>
                </c:pt>
                <c:pt idx="15343">
                  <c:v>2.2542192273971008E-2</c:v>
                </c:pt>
                <c:pt idx="15344">
                  <c:v>2.252292593997083E-2</c:v>
                </c:pt>
                <c:pt idx="15345">
                  <c:v>2.2786841939972359E-2</c:v>
                </c:pt>
                <c:pt idx="15346">
                  <c:v>2.297952560697112E-2</c:v>
                </c:pt>
                <c:pt idx="15347">
                  <c:v>2.5097875606972832E-2</c:v>
                </c:pt>
                <c:pt idx="15348">
                  <c:v>2.6154092606971414E-2</c:v>
                </c:pt>
                <c:pt idx="15349">
                  <c:v>2.5447158606971311E-2</c:v>
                </c:pt>
                <c:pt idx="15350">
                  <c:v>2.6342191939971539E-2</c:v>
                </c:pt>
                <c:pt idx="15351">
                  <c:v>2.6095692273973438E-2</c:v>
                </c:pt>
                <c:pt idx="15352">
                  <c:v>2.6416858606971939E-2</c:v>
                </c:pt>
                <c:pt idx="15353">
                  <c:v>2.6314575939970976E-2</c:v>
                </c:pt>
                <c:pt idx="15354">
                  <c:v>2.6404875273972263E-2</c:v>
                </c:pt>
                <c:pt idx="15355">
                  <c:v>2.6820008939971697E-2</c:v>
                </c:pt>
                <c:pt idx="15356">
                  <c:v>2.6666542606971856E-2</c:v>
                </c:pt>
                <c:pt idx="15357">
                  <c:v>2.641427593997079E-2</c:v>
                </c:pt>
                <c:pt idx="15358">
                  <c:v>2.607500927397275E-2</c:v>
                </c:pt>
                <c:pt idx="15359">
                  <c:v>2.5701775939972006E-2</c:v>
                </c:pt>
                <c:pt idx="15360">
                  <c:v>2.286809193997328E-2</c:v>
                </c:pt>
                <c:pt idx="15361">
                  <c:v>2.2419442273971836E-2</c:v>
                </c:pt>
                <c:pt idx="15362">
                  <c:v>2.2394459273972413E-2</c:v>
                </c:pt>
                <c:pt idx="15363">
                  <c:v>2.2251392273970862E-2</c:v>
                </c:pt>
                <c:pt idx="15364">
                  <c:v>2.2424875606971352E-2</c:v>
                </c:pt>
                <c:pt idx="15365">
                  <c:v>2.2235592606972145E-2</c:v>
                </c:pt>
                <c:pt idx="15366">
                  <c:v>2.2434925273972152E-2</c:v>
                </c:pt>
                <c:pt idx="15367">
                  <c:v>2.2442692606972937E-2</c:v>
                </c:pt>
                <c:pt idx="15368">
                  <c:v>2.228982527397292E-2</c:v>
                </c:pt>
                <c:pt idx="15369">
                  <c:v>2.2275275606971047E-2</c:v>
                </c:pt>
                <c:pt idx="15370">
                  <c:v>2.2759958939972048E-2</c:v>
                </c:pt>
                <c:pt idx="15371">
                  <c:v>2.2477708606972936E-2</c:v>
                </c:pt>
                <c:pt idx="15372">
                  <c:v>2.2063708939973094E-2</c:v>
                </c:pt>
                <c:pt idx="15373">
                  <c:v>2.2167225273971948E-2</c:v>
                </c:pt>
                <c:pt idx="15374">
                  <c:v>2.2031042273971548E-2</c:v>
                </c:pt>
                <c:pt idx="15375">
                  <c:v>2.253257593997169E-2</c:v>
                </c:pt>
                <c:pt idx="15376">
                  <c:v>2.2613875606970237E-2</c:v>
                </c:pt>
                <c:pt idx="15377">
                  <c:v>2.1772909273970666E-2</c:v>
                </c:pt>
                <c:pt idx="15378">
                  <c:v>2.196407527397113E-2</c:v>
                </c:pt>
                <c:pt idx="15379">
                  <c:v>2.2209741939973139E-2</c:v>
                </c:pt>
                <c:pt idx="15380">
                  <c:v>2.2104825606972224E-2</c:v>
                </c:pt>
                <c:pt idx="15381">
                  <c:v>2.1945708939970811E-2</c:v>
                </c:pt>
                <c:pt idx="15382">
                  <c:v>2.192559227397204E-2</c:v>
                </c:pt>
                <c:pt idx="15383">
                  <c:v>2.2382908606971764E-2</c:v>
                </c:pt>
                <c:pt idx="15384">
                  <c:v>2.286149227397203E-2</c:v>
                </c:pt>
                <c:pt idx="15385">
                  <c:v>2.6320442606972062E-2</c:v>
                </c:pt>
                <c:pt idx="15386">
                  <c:v>2.6191092273970963E-2</c:v>
                </c:pt>
                <c:pt idx="15387">
                  <c:v>2.6040358606970383E-2</c:v>
                </c:pt>
                <c:pt idx="15388">
                  <c:v>2.6439958939973064E-2</c:v>
                </c:pt>
                <c:pt idx="15389">
                  <c:v>2.62286922739716E-2</c:v>
                </c:pt>
                <c:pt idx="15390">
                  <c:v>2.6886159273971512E-2</c:v>
                </c:pt>
                <c:pt idx="15391">
                  <c:v>2.6364125273972118E-2</c:v>
                </c:pt>
                <c:pt idx="15392">
                  <c:v>2.6797875606970646E-2</c:v>
                </c:pt>
                <c:pt idx="15393">
                  <c:v>2.6771108939972234E-2</c:v>
                </c:pt>
                <c:pt idx="15394">
                  <c:v>2.6921692606972837E-2</c:v>
                </c:pt>
                <c:pt idx="15395">
                  <c:v>2.6310042606973096E-2</c:v>
                </c:pt>
                <c:pt idx="15396">
                  <c:v>2.6182075273972739E-2</c:v>
                </c:pt>
                <c:pt idx="15397">
                  <c:v>2.6521642606971409E-2</c:v>
                </c:pt>
                <c:pt idx="15398">
                  <c:v>2.644000860697069E-2</c:v>
                </c:pt>
                <c:pt idx="15399">
                  <c:v>2.667877527397209E-2</c:v>
                </c:pt>
                <c:pt idx="15400">
                  <c:v>2.6487758606970925E-2</c:v>
                </c:pt>
                <c:pt idx="15401">
                  <c:v>2.6169759273973338E-2</c:v>
                </c:pt>
                <c:pt idx="15402">
                  <c:v>2.5740325606971905E-2</c:v>
                </c:pt>
                <c:pt idx="15403">
                  <c:v>2.5816209273971748E-2</c:v>
                </c:pt>
                <c:pt idx="15404">
                  <c:v>2.6128841939972315E-2</c:v>
                </c:pt>
                <c:pt idx="15405">
                  <c:v>2.6603508939972965E-2</c:v>
                </c:pt>
                <c:pt idx="15406">
                  <c:v>2.621862560697117E-2</c:v>
                </c:pt>
                <c:pt idx="15407">
                  <c:v>2.656050860697199E-2</c:v>
                </c:pt>
                <c:pt idx="15408">
                  <c:v>2.6723075939971676E-2</c:v>
                </c:pt>
                <c:pt idx="15409">
                  <c:v>2.5546408606971195E-2</c:v>
                </c:pt>
                <c:pt idx="15410">
                  <c:v>2.2663009273971892E-2</c:v>
                </c:pt>
                <c:pt idx="15411">
                  <c:v>2.2294775606971552E-2</c:v>
                </c:pt>
                <c:pt idx="15412">
                  <c:v>2.2542575606971905E-2</c:v>
                </c:pt>
                <c:pt idx="15413">
                  <c:v>2.2219641939971592E-2</c:v>
                </c:pt>
                <c:pt idx="15414">
                  <c:v>2.2328559273971461E-2</c:v>
                </c:pt>
                <c:pt idx="15415">
                  <c:v>2.2199558606973181E-2</c:v>
                </c:pt>
                <c:pt idx="15416">
                  <c:v>2.24447259399718E-2</c:v>
                </c:pt>
                <c:pt idx="15417">
                  <c:v>2.2068625273970778E-2</c:v>
                </c:pt>
                <c:pt idx="15418">
                  <c:v>2.2019241939970936E-2</c:v>
                </c:pt>
                <c:pt idx="15419">
                  <c:v>2.2399209273971078E-2</c:v>
                </c:pt>
                <c:pt idx="15420">
                  <c:v>2.2376242606970888E-2</c:v>
                </c:pt>
                <c:pt idx="15421">
                  <c:v>2.2068708606971722E-2</c:v>
                </c:pt>
                <c:pt idx="15422">
                  <c:v>2.2532292273970779E-2</c:v>
                </c:pt>
                <c:pt idx="15423">
                  <c:v>2.206102593997137E-2</c:v>
                </c:pt>
                <c:pt idx="15424">
                  <c:v>2.2041475939972056E-2</c:v>
                </c:pt>
                <c:pt idx="15425">
                  <c:v>2.1728241939972005E-2</c:v>
                </c:pt>
                <c:pt idx="15426">
                  <c:v>2.2798775606972722E-2</c:v>
                </c:pt>
                <c:pt idx="15427">
                  <c:v>2.2126442273972625E-2</c:v>
                </c:pt>
                <c:pt idx="15428">
                  <c:v>2.2572325939972583E-2</c:v>
                </c:pt>
                <c:pt idx="15429">
                  <c:v>2.2913275273972002E-2</c:v>
                </c:pt>
                <c:pt idx="15430">
                  <c:v>2.2561725273972467E-2</c:v>
                </c:pt>
                <c:pt idx="15431">
                  <c:v>2.3272192273971794E-2</c:v>
                </c:pt>
                <c:pt idx="15432">
                  <c:v>2.3103258939971096E-2</c:v>
                </c:pt>
                <c:pt idx="15433">
                  <c:v>2.3057358939971163E-2</c:v>
                </c:pt>
                <c:pt idx="15434">
                  <c:v>2.3546575273972505E-2</c:v>
                </c:pt>
                <c:pt idx="15435">
                  <c:v>2.6617241939970594E-2</c:v>
                </c:pt>
                <c:pt idx="15436">
                  <c:v>2.6719442606971879E-2</c:v>
                </c:pt>
                <c:pt idx="15437">
                  <c:v>2.6313275606970589E-2</c:v>
                </c:pt>
                <c:pt idx="15438">
                  <c:v>2.6553092273971825E-2</c:v>
                </c:pt>
                <c:pt idx="15439">
                  <c:v>2.5823408939972904E-2</c:v>
                </c:pt>
                <c:pt idx="15440">
                  <c:v>2.6840958939971384E-2</c:v>
                </c:pt>
                <c:pt idx="15441">
                  <c:v>2.6090542273971874E-2</c:v>
                </c:pt>
                <c:pt idx="15442">
                  <c:v>2.6145758939972265E-2</c:v>
                </c:pt>
                <c:pt idx="15443">
                  <c:v>2.6261208606971988E-2</c:v>
                </c:pt>
                <c:pt idx="15444">
                  <c:v>2.5583741939972239E-2</c:v>
                </c:pt>
                <c:pt idx="15445">
                  <c:v>2.6613825273971582E-2</c:v>
                </c:pt>
                <c:pt idx="15446">
                  <c:v>2.6681658939973187E-2</c:v>
                </c:pt>
                <c:pt idx="15447">
                  <c:v>2.4444075939971978E-2</c:v>
                </c:pt>
                <c:pt idx="15448">
                  <c:v>2.2773475939971345E-2</c:v>
                </c:pt>
                <c:pt idx="15449">
                  <c:v>2.3223192273972938E-2</c:v>
                </c:pt>
                <c:pt idx="15450">
                  <c:v>2.3233008939972134E-2</c:v>
                </c:pt>
                <c:pt idx="15451">
                  <c:v>2.3147758606971248E-2</c:v>
                </c:pt>
                <c:pt idx="15452">
                  <c:v>2.2532342606972545E-2</c:v>
                </c:pt>
                <c:pt idx="15453">
                  <c:v>2.3275558939971998E-2</c:v>
                </c:pt>
                <c:pt idx="15454">
                  <c:v>2.2617992606971594E-2</c:v>
                </c:pt>
                <c:pt idx="15455">
                  <c:v>2.2208925606971942E-2</c:v>
                </c:pt>
                <c:pt idx="15456">
                  <c:v>2.1479425273972265E-2</c:v>
                </c:pt>
                <c:pt idx="15457">
                  <c:v>2.2091892273972104E-2</c:v>
                </c:pt>
                <c:pt idx="15458">
                  <c:v>2.2255542606970803E-2</c:v>
                </c:pt>
                <c:pt idx="15459">
                  <c:v>2.2507241939971646E-2</c:v>
                </c:pt>
                <c:pt idx="15460">
                  <c:v>2.2592275606971836E-2</c:v>
                </c:pt>
                <c:pt idx="15461">
                  <c:v>2.2839358606971484E-2</c:v>
                </c:pt>
                <c:pt idx="15462">
                  <c:v>2.2467375606972408E-2</c:v>
                </c:pt>
                <c:pt idx="15463">
                  <c:v>2.2647908939971796E-2</c:v>
                </c:pt>
                <c:pt idx="15464">
                  <c:v>2.2960342273972568E-2</c:v>
                </c:pt>
                <c:pt idx="15465">
                  <c:v>2.2768392606972367E-2</c:v>
                </c:pt>
                <c:pt idx="15466">
                  <c:v>2.3190942606972055E-2</c:v>
                </c:pt>
                <c:pt idx="15467">
                  <c:v>2.2294108939972614E-2</c:v>
                </c:pt>
                <c:pt idx="15468">
                  <c:v>2.2078659273971436E-2</c:v>
                </c:pt>
                <c:pt idx="15469">
                  <c:v>2.2305992273972987E-2</c:v>
                </c:pt>
                <c:pt idx="15470">
                  <c:v>2.2534109273971904E-2</c:v>
                </c:pt>
                <c:pt idx="15471">
                  <c:v>2.3027675606972477E-2</c:v>
                </c:pt>
                <c:pt idx="15472">
                  <c:v>2.3095325939971968E-2</c:v>
                </c:pt>
                <c:pt idx="15473">
                  <c:v>2.3234925939970875E-2</c:v>
                </c:pt>
                <c:pt idx="15474">
                  <c:v>2.3257542606970528E-2</c:v>
                </c:pt>
                <c:pt idx="15475">
                  <c:v>2.2713042273970953E-2</c:v>
                </c:pt>
                <c:pt idx="15476">
                  <c:v>2.3179092606972131E-2</c:v>
                </c:pt>
                <c:pt idx="15477">
                  <c:v>2.2947092273972271E-2</c:v>
                </c:pt>
                <c:pt idx="15478">
                  <c:v>2.2955242273971589E-2</c:v>
                </c:pt>
                <c:pt idx="15479">
                  <c:v>2.2904592273971215E-2</c:v>
                </c:pt>
                <c:pt idx="15480">
                  <c:v>2.3006409273972107E-2</c:v>
                </c:pt>
                <c:pt idx="15481">
                  <c:v>2.2767909273970301E-2</c:v>
                </c:pt>
                <c:pt idx="15482">
                  <c:v>2.3092875606970577E-2</c:v>
                </c:pt>
                <c:pt idx="15483">
                  <c:v>2.2991292606973059E-2</c:v>
                </c:pt>
                <c:pt idx="15484">
                  <c:v>2.2727341939971592E-2</c:v>
                </c:pt>
                <c:pt idx="15485">
                  <c:v>2.3011359273971334E-2</c:v>
                </c:pt>
                <c:pt idx="15486">
                  <c:v>2.5482158939971168E-2</c:v>
                </c:pt>
                <c:pt idx="15487">
                  <c:v>2.2702209273971687E-2</c:v>
                </c:pt>
                <c:pt idx="15488">
                  <c:v>2.2892458606972067E-2</c:v>
                </c:pt>
                <c:pt idx="15489">
                  <c:v>2.2478542273971482E-2</c:v>
                </c:pt>
                <c:pt idx="15490">
                  <c:v>2.2940875606972423E-2</c:v>
                </c:pt>
                <c:pt idx="15491">
                  <c:v>2.2566759273971539E-2</c:v>
                </c:pt>
                <c:pt idx="15492">
                  <c:v>2.2510325939972799E-2</c:v>
                </c:pt>
                <c:pt idx="15493">
                  <c:v>2.2978159273970601E-2</c:v>
                </c:pt>
                <c:pt idx="15494">
                  <c:v>2.2198375939972405E-2</c:v>
                </c:pt>
                <c:pt idx="15495">
                  <c:v>2.2722742273972397E-2</c:v>
                </c:pt>
                <c:pt idx="15496">
                  <c:v>2.2512392273972705E-2</c:v>
                </c:pt>
                <c:pt idx="15497">
                  <c:v>2.2802191939970552E-2</c:v>
                </c:pt>
                <c:pt idx="15498">
                  <c:v>2.2545258606971853E-2</c:v>
                </c:pt>
                <c:pt idx="15499">
                  <c:v>2.2727042606972316E-2</c:v>
                </c:pt>
                <c:pt idx="15500">
                  <c:v>2.266867527397174E-2</c:v>
                </c:pt>
                <c:pt idx="15501">
                  <c:v>2.302639227397172E-2</c:v>
                </c:pt>
                <c:pt idx="15502">
                  <c:v>2.2928342273971648E-2</c:v>
                </c:pt>
                <c:pt idx="15503">
                  <c:v>2.3240925606972308E-2</c:v>
                </c:pt>
                <c:pt idx="15504">
                  <c:v>2.1830042606972168E-2</c:v>
                </c:pt>
                <c:pt idx="15505">
                  <c:v>2.1749992606972836E-2</c:v>
                </c:pt>
                <c:pt idx="15506">
                  <c:v>2.2321475939972114E-2</c:v>
                </c:pt>
                <c:pt idx="15507">
                  <c:v>2.25640252739727E-2</c:v>
                </c:pt>
                <c:pt idx="15508">
                  <c:v>2.297622527397223E-2</c:v>
                </c:pt>
                <c:pt idx="15509">
                  <c:v>2.2963491939972581E-2</c:v>
                </c:pt>
                <c:pt idx="15510">
                  <c:v>2.3096441939971936E-2</c:v>
                </c:pt>
                <c:pt idx="15511">
                  <c:v>2.2251358606971007E-2</c:v>
                </c:pt>
                <c:pt idx="15512">
                  <c:v>2.2308492273972004E-2</c:v>
                </c:pt>
                <c:pt idx="15513">
                  <c:v>2.3219792273972285E-2</c:v>
                </c:pt>
                <c:pt idx="15514">
                  <c:v>2.2475542606971356E-2</c:v>
                </c:pt>
                <c:pt idx="15515">
                  <c:v>2.242929193997021E-2</c:v>
                </c:pt>
                <c:pt idx="15516">
                  <c:v>2.2503741939971601E-2</c:v>
                </c:pt>
                <c:pt idx="15517">
                  <c:v>2.3094025606973358E-2</c:v>
                </c:pt>
                <c:pt idx="15518">
                  <c:v>2.2585058939972737E-2</c:v>
                </c:pt>
                <c:pt idx="15519">
                  <c:v>2.2311508939971671E-2</c:v>
                </c:pt>
                <c:pt idx="15520">
                  <c:v>2.2410542606972041E-2</c:v>
                </c:pt>
                <c:pt idx="15521">
                  <c:v>2.2261692273970436E-2</c:v>
                </c:pt>
                <c:pt idx="15522">
                  <c:v>2.2299841939972677E-2</c:v>
                </c:pt>
                <c:pt idx="15523">
                  <c:v>2.1322742273970331E-2</c:v>
                </c:pt>
                <c:pt idx="15524">
                  <c:v>2.1514842273971692E-2</c:v>
                </c:pt>
                <c:pt idx="15525">
                  <c:v>2.1940108606971688E-2</c:v>
                </c:pt>
                <c:pt idx="15526">
                  <c:v>2.2245658939971304E-2</c:v>
                </c:pt>
                <c:pt idx="15527">
                  <c:v>2.2300608606972784E-2</c:v>
                </c:pt>
                <c:pt idx="15528">
                  <c:v>2.2600859273972131E-2</c:v>
                </c:pt>
                <c:pt idx="15529">
                  <c:v>2.2203808606973109E-2</c:v>
                </c:pt>
                <c:pt idx="15530">
                  <c:v>2.2079725939971408E-2</c:v>
                </c:pt>
                <c:pt idx="15531">
                  <c:v>2.2179075606971278E-2</c:v>
                </c:pt>
                <c:pt idx="15532">
                  <c:v>2.2312441939972484E-2</c:v>
                </c:pt>
                <c:pt idx="15533">
                  <c:v>2.2631075939971691E-2</c:v>
                </c:pt>
                <c:pt idx="15534">
                  <c:v>2.2624592606972339E-2</c:v>
                </c:pt>
                <c:pt idx="15535">
                  <c:v>2.2958158606970681E-2</c:v>
                </c:pt>
                <c:pt idx="15536">
                  <c:v>2.3174942273972189E-2</c:v>
                </c:pt>
                <c:pt idx="15537">
                  <c:v>2.1760275273973374E-2</c:v>
                </c:pt>
                <c:pt idx="15538">
                  <c:v>2.2450541939971626E-2</c:v>
                </c:pt>
                <c:pt idx="15539">
                  <c:v>2.3046225606970762E-2</c:v>
                </c:pt>
                <c:pt idx="15540">
                  <c:v>2.3176792606971898E-2</c:v>
                </c:pt>
                <c:pt idx="15541">
                  <c:v>2.2722708606970766E-2</c:v>
                </c:pt>
                <c:pt idx="15542">
                  <c:v>2.2860358606971755E-2</c:v>
                </c:pt>
                <c:pt idx="15543">
                  <c:v>2.2458275273971463E-2</c:v>
                </c:pt>
                <c:pt idx="15544">
                  <c:v>2.2650791939972305E-2</c:v>
                </c:pt>
                <c:pt idx="15545">
                  <c:v>2.262664193997075E-2</c:v>
                </c:pt>
                <c:pt idx="15546">
                  <c:v>2.2781775273971828E-2</c:v>
                </c:pt>
                <c:pt idx="15547">
                  <c:v>2.2164441939971337E-2</c:v>
                </c:pt>
                <c:pt idx="15548">
                  <c:v>2.2194585803971802E-2</c:v>
                </c:pt>
                <c:pt idx="15549">
                  <c:v>2.2821525606972128E-2</c:v>
                </c:pt>
                <c:pt idx="18172">
                  <c:v>2.0943995272375119E-2</c:v>
                </c:pt>
                <c:pt idx="18173" formatCode="General">
                  <c:v>9.4549008612677054E-4</c:v>
                </c:pt>
              </c:numCache>
            </c:numRef>
          </c:yVal>
          <c:smooth val="0"/>
        </c:ser>
        <c:dLbls>
          <c:showLegendKey val="0"/>
          <c:showVal val="0"/>
          <c:showCatName val="0"/>
          <c:showSerName val="0"/>
          <c:showPercent val="0"/>
          <c:showBubbleSize val="0"/>
        </c:dLbls>
        <c:axId val="389698960"/>
        <c:axId val="389699744"/>
      </c:scatterChart>
      <c:valAx>
        <c:axId val="389698960"/>
        <c:scaling>
          <c:orientation val="minMax"/>
          <c:max val="41150.75"/>
          <c:min val="41138"/>
        </c:scaling>
        <c:delete val="0"/>
        <c:axPos val="b"/>
        <c:numFmt formatCode="m/d/yy\ h:mm;@" sourceLinked="1"/>
        <c:majorTickMark val="out"/>
        <c:minorTickMark val="none"/>
        <c:tickLblPos val="nextTo"/>
        <c:crossAx val="389699744"/>
        <c:crosses val="autoZero"/>
        <c:crossBetween val="midCat"/>
      </c:valAx>
      <c:valAx>
        <c:axId val="389699744"/>
        <c:scaling>
          <c:orientation val="minMax"/>
          <c:max val="0.1"/>
          <c:min val="1.0000000000000002E-2"/>
        </c:scaling>
        <c:delete val="0"/>
        <c:axPos val="l"/>
        <c:majorGridlines/>
        <c:numFmt formatCode="0.00" sourceLinked="0"/>
        <c:majorTickMark val="out"/>
        <c:minorTickMark val="none"/>
        <c:tickLblPos val="nextTo"/>
        <c:crossAx val="389698960"/>
        <c:crosses val="autoZero"/>
        <c:crossBetween val="midCat"/>
        <c:majorUnit val="1.0000000000000002E-2"/>
      </c:valAx>
      <c:spPr>
        <a:ln w="25400">
          <a:solidFill>
            <a:schemeClr val="tx1"/>
          </a:solidFill>
        </a:ln>
      </c:spPr>
    </c:plotArea>
    <c:plotVisOnly val="1"/>
    <c:dispBlanksAs val="gap"/>
    <c:showDLblsOverMax val="0"/>
  </c:chart>
  <c:externalData r:id="rId2">
    <c:autoUpdate val="0"/>
  </c:externalData>
  <c:userShapes r:id="rId3"/>
</c:chartSpace>
</file>

<file path=ppt/drawings/drawing1.xml><?xml version="1.0" encoding="utf-8"?>
<c:userShapes xmlns:c="http://schemas.openxmlformats.org/drawingml/2006/chart">
  <cdr:relSizeAnchor xmlns:cdr="http://schemas.openxmlformats.org/drawingml/2006/chartDrawing">
    <cdr:from>
      <cdr:x>0.05813</cdr:x>
      <cdr:y>0.02606</cdr:y>
    </cdr:from>
    <cdr:to>
      <cdr:x>0.89561</cdr:x>
      <cdr:y>0.16612</cdr:y>
    </cdr:to>
    <cdr:sp macro="" textlink="">
      <cdr:nvSpPr>
        <cdr:cNvPr id="3" name="TextBox 2"/>
        <cdr:cNvSpPr txBox="1"/>
      </cdr:nvSpPr>
      <cdr:spPr>
        <a:xfrm xmlns:a="http://schemas.openxmlformats.org/drawingml/2006/main">
          <a:off x="501854" y="163871"/>
          <a:ext cx="7230807" cy="88080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endParaRPr lang="en-US" sz="2400" dirty="0">
            <a:latin typeface="Calibri" panose="020F0502020204030204" pitchFamily="34" charset="0"/>
          </a:endParaRPr>
        </a:p>
      </cdr:txBody>
    </cdr:sp>
  </cdr:relSizeAnchor>
  <cdr:relSizeAnchor xmlns:cdr="http://schemas.openxmlformats.org/drawingml/2006/chartDrawing">
    <cdr:from>
      <cdr:x>0.40095</cdr:x>
      <cdr:y>0.50652</cdr:y>
    </cdr:from>
    <cdr:to>
      <cdr:x>0.61684</cdr:x>
      <cdr:y>0.51954</cdr:y>
    </cdr:to>
    <cdr:cxnSp macro="">
      <cdr:nvCxnSpPr>
        <cdr:cNvPr id="5" name="Straight Arrow Connector 4"/>
        <cdr:cNvCxnSpPr/>
      </cdr:nvCxnSpPr>
      <cdr:spPr>
        <a:xfrm xmlns:a="http://schemas.openxmlformats.org/drawingml/2006/main" flipH="1" flipV="1">
          <a:off x="3461774" y="3185245"/>
          <a:ext cx="1864032" cy="81932"/>
        </a:xfrm>
        <a:prstGeom xmlns:a="http://schemas.openxmlformats.org/drawingml/2006/main" prst="straightConnector1">
          <a:avLst/>
        </a:prstGeom>
        <a:ln xmlns:a="http://schemas.openxmlformats.org/drawingml/2006/main" w="25400">
          <a:solidFill>
            <a:srgbClr val="00B0F0"/>
          </a:solidFill>
          <a:prstDash val="solid"/>
          <a:tailEnd type="oval" w="lg" len="lg"/>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0.10558</cdr:x>
      <cdr:y>0.12541</cdr:y>
    </cdr:from>
    <cdr:to>
      <cdr:x>0.38671</cdr:x>
      <cdr:y>0.46743</cdr:y>
    </cdr:to>
    <cdr:sp macro="" textlink="">
      <cdr:nvSpPr>
        <cdr:cNvPr id="6" name="TextBox 5"/>
        <cdr:cNvSpPr txBox="1"/>
      </cdr:nvSpPr>
      <cdr:spPr>
        <a:xfrm xmlns:a="http://schemas.openxmlformats.org/drawingml/2006/main">
          <a:off x="911532" y="788629"/>
          <a:ext cx="2427339" cy="215080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r"/>
          <a:endParaRPr lang="en-US" sz="1100" dirty="0">
            <a:latin typeface="Calibri" panose="020F0502020204030204" pitchFamily="34" charset="0"/>
          </a:endParaRPr>
        </a:p>
        <a:p xmlns:a="http://schemas.openxmlformats.org/drawingml/2006/main">
          <a:pPr algn="r"/>
          <a:endParaRPr lang="en-US" sz="1100" baseline="0" dirty="0">
            <a:latin typeface="Calibri" panose="020F0502020204030204" pitchFamily="34" charset="0"/>
          </a:endParaRPr>
        </a:p>
        <a:p xmlns:a="http://schemas.openxmlformats.org/drawingml/2006/main">
          <a:pPr algn="r"/>
          <a:endParaRPr lang="en-US" sz="1100" baseline="0" dirty="0">
            <a:latin typeface="Calibri" panose="020F0502020204030204" pitchFamily="34" charset="0"/>
          </a:endParaRPr>
        </a:p>
        <a:p xmlns:a="http://schemas.openxmlformats.org/drawingml/2006/main">
          <a:pPr algn="r"/>
          <a:endParaRPr lang="en-US" sz="1100" dirty="0">
            <a:latin typeface="Calibri" panose="020F0502020204030204" pitchFamily="34" charset="0"/>
          </a:endParaRPr>
        </a:p>
      </cdr:txBody>
    </cdr:sp>
  </cdr:relSizeAnchor>
  <cdr:relSizeAnchor xmlns:cdr="http://schemas.openxmlformats.org/drawingml/2006/chartDrawing">
    <cdr:from>
      <cdr:x>0.42705</cdr:x>
      <cdr:y>0.557</cdr:y>
    </cdr:from>
    <cdr:to>
      <cdr:x>0.61447</cdr:x>
      <cdr:y>0.56515</cdr:y>
    </cdr:to>
    <cdr:cxnSp macro="">
      <cdr:nvCxnSpPr>
        <cdr:cNvPr id="12" name="Straight Arrow Connector 11"/>
        <cdr:cNvCxnSpPr/>
      </cdr:nvCxnSpPr>
      <cdr:spPr>
        <a:xfrm xmlns:a="http://schemas.openxmlformats.org/drawingml/2006/main" flipH="1" flipV="1">
          <a:off x="3687097" y="3502742"/>
          <a:ext cx="1618227" cy="51212"/>
        </a:xfrm>
        <a:prstGeom xmlns:a="http://schemas.openxmlformats.org/drawingml/2006/main" prst="straightConnector1">
          <a:avLst/>
        </a:prstGeom>
        <a:ln xmlns:a="http://schemas.openxmlformats.org/drawingml/2006/main" w="25400">
          <a:solidFill>
            <a:srgbClr val="FF0000"/>
          </a:solidFill>
          <a:tailEnd type="oval" w="lg" len="lg"/>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0.40569</cdr:x>
      <cdr:y>0.61238</cdr:y>
    </cdr:from>
    <cdr:to>
      <cdr:x>0.6465</cdr:x>
      <cdr:y>0.61889</cdr:y>
    </cdr:to>
    <cdr:cxnSp macro="">
      <cdr:nvCxnSpPr>
        <cdr:cNvPr id="14" name="Straight Arrow Connector 13"/>
        <cdr:cNvCxnSpPr/>
      </cdr:nvCxnSpPr>
      <cdr:spPr>
        <a:xfrm xmlns:a="http://schemas.openxmlformats.org/drawingml/2006/main" flipH="1" flipV="1">
          <a:off x="3502743" y="3850968"/>
          <a:ext cx="2079112" cy="40967"/>
        </a:xfrm>
        <a:prstGeom xmlns:a="http://schemas.openxmlformats.org/drawingml/2006/main" prst="straightConnector1">
          <a:avLst/>
        </a:prstGeom>
        <a:ln xmlns:a="http://schemas.openxmlformats.org/drawingml/2006/main" w="25400">
          <a:solidFill>
            <a:srgbClr val="00B050"/>
          </a:solidFill>
          <a:tailEnd type="oval" w="lg" len="lg"/>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0.3618</cdr:x>
      <cdr:y>0.67264</cdr:y>
    </cdr:from>
    <cdr:to>
      <cdr:x>0.62871</cdr:x>
      <cdr:y>0.68078</cdr:y>
    </cdr:to>
    <cdr:cxnSp macro="">
      <cdr:nvCxnSpPr>
        <cdr:cNvPr id="22" name="Straight Arrow Connector 21"/>
        <cdr:cNvCxnSpPr/>
      </cdr:nvCxnSpPr>
      <cdr:spPr>
        <a:xfrm xmlns:a="http://schemas.openxmlformats.org/drawingml/2006/main" flipH="1" flipV="1">
          <a:off x="3123790" y="4229919"/>
          <a:ext cx="2304436" cy="51210"/>
        </a:xfrm>
        <a:prstGeom xmlns:a="http://schemas.openxmlformats.org/drawingml/2006/main" prst="straightConnector1">
          <a:avLst/>
        </a:prstGeom>
        <a:ln xmlns:a="http://schemas.openxmlformats.org/drawingml/2006/main" w="25400">
          <a:solidFill>
            <a:srgbClr val="C00000"/>
          </a:solidFill>
          <a:tailEnd type="oval" w="lg" len="lg"/>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0.57414</cdr:x>
      <cdr:y>0.49186</cdr:y>
    </cdr:from>
    <cdr:to>
      <cdr:x>0.93832</cdr:x>
      <cdr:y>0.71173</cdr:y>
    </cdr:to>
    <cdr:sp macro="" textlink="">
      <cdr:nvSpPr>
        <cdr:cNvPr id="8" name="TextBox 7"/>
        <cdr:cNvSpPr txBox="1"/>
      </cdr:nvSpPr>
      <cdr:spPr>
        <a:xfrm xmlns:a="http://schemas.openxmlformats.org/drawingml/2006/main">
          <a:off x="4957098" y="3093065"/>
          <a:ext cx="3144274" cy="1382661"/>
        </a:xfrm>
        <a:prstGeom xmlns:a="http://schemas.openxmlformats.org/drawingml/2006/main" prst="rect">
          <a:avLst/>
        </a:prstGeom>
        <a:solidFill xmlns:a="http://schemas.openxmlformats.org/drawingml/2006/main">
          <a:schemeClr val="bg1"/>
        </a:solidFill>
      </cdr:spPr>
      <cdr:txBody>
        <a:bodyPr xmlns:a="http://schemas.openxmlformats.org/drawingml/2006/main" vertOverflow="clip" wrap="square" rtlCol="0"/>
        <a:lstStyle xmlns:a="http://schemas.openxmlformats.org/drawingml/2006/main"/>
        <a:p xmlns:a="http://schemas.openxmlformats.org/drawingml/2006/main">
          <a:pPr algn="l"/>
          <a:r>
            <a:rPr lang="en-US" sz="1400" b="1" dirty="0">
              <a:latin typeface="Calibri" panose="020F0502020204030204" pitchFamily="34" charset="0"/>
            </a:rPr>
            <a:t>A: MOTOROLA M12+ "Gold Standard"</a:t>
          </a:r>
        </a:p>
        <a:p xmlns:a="http://schemas.openxmlformats.org/drawingml/2006/main">
          <a:pPr algn="l"/>
          <a:endParaRPr lang="en-US" sz="800" b="1" dirty="0">
            <a:latin typeface="Calibri" panose="020F0502020204030204" pitchFamily="34" charset="0"/>
          </a:endParaRPr>
        </a:p>
        <a:p xmlns:a="http://schemas.openxmlformats.org/drawingml/2006/main">
          <a:pPr algn="l"/>
          <a:r>
            <a:rPr lang="en-US" sz="1400" b="1" dirty="0">
              <a:latin typeface="Calibri" panose="020F0502020204030204" pitchFamily="34" charset="0"/>
            </a:rPr>
            <a:t>B: </a:t>
          </a:r>
          <a:r>
            <a:rPr lang="en-US" sz="1400" b="1" baseline="0" dirty="0">
              <a:latin typeface="Calibri" panose="020F0502020204030204" pitchFamily="34" charset="0"/>
            </a:rPr>
            <a:t> </a:t>
          </a:r>
          <a:r>
            <a:rPr lang="en-US" sz="1400" b="1" dirty="0">
              <a:latin typeface="Calibri" panose="020F0502020204030204" pitchFamily="34" charset="0"/>
            </a:rPr>
            <a:t>MOTOROLA/</a:t>
          </a:r>
          <a:r>
            <a:rPr lang="en-US" sz="1400" b="1" dirty="0" err="1">
              <a:latin typeface="Calibri" panose="020F0502020204030204" pitchFamily="34" charset="0"/>
            </a:rPr>
            <a:t>iLOTUS</a:t>
          </a:r>
          <a:r>
            <a:rPr lang="en-US" sz="1400" b="1" dirty="0">
              <a:latin typeface="Calibri" panose="020F0502020204030204" pitchFamily="34" charset="0"/>
            </a:rPr>
            <a:t> M12M</a:t>
          </a:r>
        </a:p>
        <a:p xmlns:a="http://schemas.openxmlformats.org/drawingml/2006/main">
          <a:pPr algn="l"/>
          <a:endParaRPr lang="en-US" sz="800" b="1" dirty="0">
            <a:latin typeface="Calibri" panose="020F0502020204030204" pitchFamily="34" charset="0"/>
          </a:endParaRPr>
        </a:p>
        <a:p xmlns:a="http://schemas.openxmlformats.org/drawingml/2006/main">
          <a:pPr algn="l"/>
          <a:r>
            <a:rPr lang="en-US" sz="1400" b="1" dirty="0">
              <a:latin typeface="Calibri" panose="020F0502020204030204" pitchFamily="34" charset="0"/>
            </a:rPr>
            <a:t>C:  UBLOX 6T (Motorola</a:t>
          </a:r>
          <a:r>
            <a:rPr lang="en-US" sz="1400" b="1" baseline="0" dirty="0">
              <a:latin typeface="Calibri" panose="020F0502020204030204" pitchFamily="34" charset="0"/>
            </a:rPr>
            <a:t> Emulator)</a:t>
          </a:r>
        </a:p>
        <a:p xmlns:a="http://schemas.openxmlformats.org/drawingml/2006/main">
          <a:pPr algn="l"/>
          <a:endParaRPr lang="en-US" sz="800" b="1" baseline="0" dirty="0">
            <a:latin typeface="Calibri" panose="020F0502020204030204" pitchFamily="34" charset="0"/>
          </a:endParaRPr>
        </a:p>
        <a:p xmlns:a="http://schemas.openxmlformats.org/drawingml/2006/main">
          <a:pPr algn="l"/>
          <a:r>
            <a:rPr lang="en-US" sz="1400" b="1" baseline="0" dirty="0">
              <a:latin typeface="Calibri" panose="020F0502020204030204" pitchFamily="34" charset="0"/>
            </a:rPr>
            <a:t>D:  UBLOX 6T (</a:t>
          </a:r>
          <a:r>
            <a:rPr lang="en-US" sz="1400" b="1" baseline="0" dirty="0" err="1">
              <a:latin typeface="Calibri" panose="020F0502020204030204" pitchFamily="34" charset="0"/>
            </a:rPr>
            <a:t>Ublox</a:t>
          </a:r>
          <a:r>
            <a:rPr lang="en-US" sz="1400" b="1" baseline="0" dirty="0">
              <a:latin typeface="Calibri" panose="020F0502020204030204" pitchFamily="34" charset="0"/>
            </a:rPr>
            <a:t> Native)</a:t>
          </a:r>
          <a:endParaRPr lang="en-US" sz="1400" b="1" dirty="0">
            <a:latin typeface="Calibri" panose="020F0502020204030204" pitchFamily="34" charset="0"/>
          </a:endParaRPr>
        </a:p>
      </cdr:txBody>
    </cdr:sp>
  </cdr:relSizeAnchor>
  <cdr:relSizeAnchor xmlns:cdr="http://schemas.openxmlformats.org/drawingml/2006/chartDrawing">
    <cdr:from>
      <cdr:x>0.00119</cdr:x>
      <cdr:y>0.21661</cdr:y>
    </cdr:from>
    <cdr:to>
      <cdr:x>0.05575</cdr:x>
      <cdr:y>0.67752</cdr:y>
    </cdr:to>
    <cdr:sp macro="" textlink="">
      <cdr:nvSpPr>
        <cdr:cNvPr id="42" name="TextBox 41"/>
        <cdr:cNvSpPr txBox="1"/>
      </cdr:nvSpPr>
      <cdr:spPr>
        <a:xfrm xmlns:a="http://schemas.openxmlformats.org/drawingml/2006/main">
          <a:off x="10240" y="1362177"/>
          <a:ext cx="471129" cy="2898468"/>
        </a:xfrm>
        <a:prstGeom xmlns:a="http://schemas.openxmlformats.org/drawingml/2006/main" prst="rect">
          <a:avLst/>
        </a:prstGeom>
      </cdr:spPr>
      <cdr:txBody>
        <a:bodyPr xmlns:a="http://schemas.openxmlformats.org/drawingml/2006/main" vertOverflow="clip" vert="vert270" wrap="square" rtlCol="0"/>
        <a:lstStyle xmlns:a="http://schemas.openxmlformats.org/drawingml/2006/main"/>
        <a:p xmlns:a="http://schemas.openxmlformats.org/drawingml/2006/main">
          <a:r>
            <a:rPr lang="en-US" sz="1100" b="1" dirty="0">
              <a:latin typeface="Calibri" panose="020F0502020204030204" pitchFamily="34" charset="0"/>
            </a:rPr>
            <a:t>GPS  LATE TO MASER  1PPS TICK, </a:t>
          </a:r>
          <a:r>
            <a:rPr lang="en-US" sz="1100" b="1" dirty="0" err="1">
              <a:latin typeface="Calibri" panose="020F0502020204030204" pitchFamily="34" charset="0"/>
            </a:rPr>
            <a:t>uSec</a:t>
          </a:r>
          <a:endParaRPr lang="en-US" sz="1100" b="1" dirty="0">
            <a:latin typeface="Calibri" panose="020F0502020204030204" pitchFamily="34" charset="0"/>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0.80496</cdr:x>
      <cdr:y>0.75885</cdr:y>
    </cdr:from>
    <cdr:to>
      <cdr:x>0.95423</cdr:x>
      <cdr:y>0.89567</cdr:y>
    </cdr:to>
    <cdr:sp macro="" textlink="">
      <cdr:nvSpPr>
        <cdr:cNvPr id="2" name="TextBox 1"/>
        <cdr:cNvSpPr txBox="1"/>
      </cdr:nvSpPr>
      <cdr:spPr>
        <a:xfrm xmlns:a="http://schemas.openxmlformats.org/drawingml/2006/main">
          <a:off x="6951640" y="4770512"/>
          <a:ext cx="1289095" cy="86011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200" b="1" dirty="0" err="1">
              <a:latin typeface="Calibri" panose="020F0502020204030204" pitchFamily="34" charset="0"/>
            </a:rPr>
            <a:t>ublox</a:t>
          </a:r>
          <a:r>
            <a:rPr lang="en-US" sz="1200" b="1" dirty="0">
              <a:latin typeface="Calibri" panose="020F0502020204030204" pitchFamily="34" charset="0"/>
            </a:rPr>
            <a:t> Emulator</a:t>
          </a:r>
        </a:p>
        <a:p xmlns:a="http://schemas.openxmlformats.org/drawingml/2006/main">
          <a:pPr algn="ctr"/>
          <a:r>
            <a:rPr lang="en-US" sz="1200" b="1" dirty="0">
              <a:latin typeface="Calibri" panose="020F0502020204030204" pitchFamily="34" charset="0"/>
            </a:rPr>
            <a:t>minus</a:t>
          </a:r>
        </a:p>
        <a:p xmlns:a="http://schemas.openxmlformats.org/drawingml/2006/main">
          <a:pPr algn="ctr"/>
          <a:r>
            <a:rPr lang="en-US" sz="1200" b="1" dirty="0">
              <a:latin typeface="Calibri" panose="020F0502020204030204" pitchFamily="34" charset="0"/>
            </a:rPr>
            <a:t>-  </a:t>
          </a:r>
          <a:r>
            <a:rPr lang="en-US" sz="1200" b="1" dirty="0" err="1">
              <a:latin typeface="Calibri" panose="020F0502020204030204" pitchFamily="34" charset="0"/>
            </a:rPr>
            <a:t>ublox</a:t>
          </a:r>
          <a:r>
            <a:rPr lang="en-US" sz="1200" b="1" dirty="0">
              <a:latin typeface="Calibri" panose="020F0502020204030204" pitchFamily="34" charset="0"/>
            </a:rPr>
            <a:t> native</a:t>
          </a:r>
        </a:p>
        <a:p xmlns:a="http://schemas.openxmlformats.org/drawingml/2006/main">
          <a:pPr algn="ctr"/>
          <a:r>
            <a:rPr lang="en-US" sz="1200" b="1" dirty="0" err="1">
              <a:latin typeface="Calibri" panose="020F0502020204030204" pitchFamily="34" charset="0"/>
            </a:rPr>
            <a:t>RMS</a:t>
          </a:r>
          <a:r>
            <a:rPr lang="en-US" sz="1200" b="1" dirty="0">
              <a:latin typeface="Calibri" panose="020F0502020204030204" pitchFamily="34" charset="0"/>
            </a:rPr>
            <a:t>= 950 psec</a:t>
          </a:r>
        </a:p>
      </cdr:txBody>
    </cdr:sp>
  </cdr:relSizeAnchor>
  <cdr:relSizeAnchor xmlns:cdr="http://schemas.openxmlformats.org/drawingml/2006/chartDrawing">
    <cdr:from>
      <cdr:x>0.16469</cdr:x>
      <cdr:y>0.4805</cdr:y>
    </cdr:from>
    <cdr:to>
      <cdr:x>0.37097</cdr:x>
      <cdr:y>0.62033</cdr:y>
    </cdr:to>
    <cdr:sp macro="" textlink="">
      <cdr:nvSpPr>
        <cdr:cNvPr id="3" name="TextBox 2"/>
        <cdr:cNvSpPr txBox="1"/>
      </cdr:nvSpPr>
      <cdr:spPr>
        <a:xfrm xmlns:a="http://schemas.openxmlformats.org/drawingml/2006/main">
          <a:off x="1464355" y="3013809"/>
          <a:ext cx="1834157" cy="87704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200" b="1" dirty="0">
              <a:latin typeface="Calibri" panose="020F0502020204030204" pitchFamily="34" charset="0"/>
            </a:rPr>
            <a:t>Motorola "Gold" M12+</a:t>
          </a:r>
        </a:p>
        <a:p xmlns:a="http://schemas.openxmlformats.org/drawingml/2006/main">
          <a:pPr algn="ctr"/>
          <a:r>
            <a:rPr lang="en-US" sz="1200" b="1" dirty="0">
              <a:latin typeface="Calibri" panose="020F0502020204030204" pitchFamily="34" charset="0"/>
            </a:rPr>
            <a:t>minus</a:t>
          </a:r>
        </a:p>
        <a:p xmlns:a="http://schemas.openxmlformats.org/drawingml/2006/main">
          <a:pPr algn="ctr"/>
          <a:r>
            <a:rPr lang="en-US" sz="1200" b="1" dirty="0" err="1">
              <a:latin typeface="Calibri" panose="020F0502020204030204" pitchFamily="34" charset="0"/>
            </a:rPr>
            <a:t>ublox</a:t>
          </a:r>
          <a:r>
            <a:rPr lang="en-US" sz="1200" b="1" dirty="0">
              <a:latin typeface="Calibri" panose="020F0502020204030204" pitchFamily="34" charset="0"/>
            </a:rPr>
            <a:t> native</a:t>
          </a:r>
        </a:p>
        <a:p xmlns:a="http://schemas.openxmlformats.org/drawingml/2006/main">
          <a:pPr algn="ctr"/>
          <a:r>
            <a:rPr lang="en-US" sz="1200" b="1" dirty="0">
              <a:latin typeface="Calibri" panose="020F0502020204030204" pitchFamily="34" charset="0"/>
            </a:rPr>
            <a:t>RMS = 7.3nsec</a:t>
          </a:r>
        </a:p>
        <a:p xmlns:a="http://schemas.openxmlformats.org/drawingml/2006/main">
          <a:pPr algn="ctr"/>
          <a:endParaRPr lang="en-US" sz="1100" dirty="0">
            <a:latin typeface="Calibri" panose="020F0502020204030204" pitchFamily="34" charset="0"/>
          </a:endParaRPr>
        </a:p>
        <a:p xmlns:a="http://schemas.openxmlformats.org/drawingml/2006/main">
          <a:r>
            <a:rPr lang="en-US" sz="1100" dirty="0">
              <a:latin typeface="Calibri" panose="020F0502020204030204" pitchFamily="34" charset="0"/>
            </a:rPr>
            <a:t> </a:t>
          </a:r>
        </a:p>
      </cdr:txBody>
    </cdr:sp>
  </cdr:relSizeAnchor>
  <cdr:relSizeAnchor xmlns:cdr="http://schemas.openxmlformats.org/drawingml/2006/chartDrawing">
    <cdr:from>
      <cdr:x>0.24772</cdr:x>
      <cdr:y>0.04413</cdr:y>
    </cdr:from>
    <cdr:to>
      <cdr:x>0.40109</cdr:x>
      <cdr:y>0.19792</cdr:y>
    </cdr:to>
    <cdr:sp macro="" textlink="">
      <cdr:nvSpPr>
        <cdr:cNvPr id="4" name="TextBox 3"/>
        <cdr:cNvSpPr txBox="1"/>
      </cdr:nvSpPr>
      <cdr:spPr>
        <a:xfrm xmlns:a="http://schemas.openxmlformats.org/drawingml/2006/main">
          <a:off x="2141333" y="277504"/>
          <a:ext cx="1325767" cy="96709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200" b="1" dirty="0" err="1">
              <a:latin typeface="Calibri" panose="020F0502020204030204" pitchFamily="34" charset="0"/>
            </a:rPr>
            <a:t>iLotus</a:t>
          </a:r>
          <a:r>
            <a:rPr lang="en-US" sz="1200" b="1" dirty="0">
              <a:latin typeface="Calibri" panose="020F0502020204030204" pitchFamily="34" charset="0"/>
            </a:rPr>
            <a:t> M12M </a:t>
          </a:r>
        </a:p>
        <a:p xmlns:a="http://schemas.openxmlformats.org/drawingml/2006/main">
          <a:pPr algn="ctr"/>
          <a:r>
            <a:rPr lang="en-US" sz="1200" b="1" dirty="0">
              <a:latin typeface="Calibri" panose="020F0502020204030204" pitchFamily="34" charset="0"/>
            </a:rPr>
            <a:t>minus</a:t>
          </a:r>
        </a:p>
        <a:p xmlns:a="http://schemas.openxmlformats.org/drawingml/2006/main">
          <a:pPr algn="ctr"/>
          <a:r>
            <a:rPr lang="en-US" sz="1200" b="1" dirty="0">
              <a:latin typeface="Calibri" panose="020F0502020204030204" pitchFamily="34" charset="0"/>
            </a:rPr>
            <a:t>  </a:t>
          </a:r>
          <a:r>
            <a:rPr lang="en-US" sz="1200" b="1" dirty="0" err="1">
              <a:latin typeface="Calibri" panose="020F0502020204030204" pitchFamily="34" charset="0"/>
            </a:rPr>
            <a:t>ublox</a:t>
          </a:r>
          <a:r>
            <a:rPr lang="en-US" sz="1200" b="1" baseline="0" dirty="0">
              <a:latin typeface="Calibri" panose="020F0502020204030204" pitchFamily="34" charset="0"/>
            </a:rPr>
            <a:t> native</a:t>
          </a:r>
        </a:p>
        <a:p xmlns:a="http://schemas.openxmlformats.org/drawingml/2006/main">
          <a:pPr algn="ctr"/>
          <a:r>
            <a:rPr lang="en-US" sz="1200" b="1" baseline="0" dirty="0" err="1">
              <a:latin typeface="Calibri" panose="020F0502020204030204" pitchFamily="34" charset="0"/>
            </a:rPr>
            <a:t>RMS</a:t>
          </a:r>
          <a:r>
            <a:rPr lang="en-US" sz="1200" b="1" baseline="0" dirty="0">
              <a:latin typeface="Calibri" panose="020F0502020204030204" pitchFamily="34" charset="0"/>
            </a:rPr>
            <a:t> =16 nsec</a:t>
          </a:r>
          <a:endParaRPr lang="en-US" sz="1200" b="1" dirty="0">
            <a:latin typeface="Calibri" panose="020F0502020204030204" pitchFamily="34" charset="0"/>
          </a:endParaRPr>
        </a:p>
      </cdr:txBody>
    </cdr:sp>
  </cdr:relSizeAnchor>
  <cdr:relSizeAnchor xmlns:cdr="http://schemas.openxmlformats.org/drawingml/2006/chartDrawing">
    <cdr:from>
      <cdr:x>0.60384</cdr:x>
      <cdr:y>0.42558</cdr:y>
    </cdr:from>
    <cdr:to>
      <cdr:x>0.60476</cdr:x>
      <cdr:y>0.53312</cdr:y>
    </cdr:to>
    <cdr:cxnSp macro="">
      <cdr:nvCxnSpPr>
        <cdr:cNvPr id="6" name="Straight Arrow Connector 5"/>
        <cdr:cNvCxnSpPr/>
      </cdr:nvCxnSpPr>
      <cdr:spPr>
        <a:xfrm xmlns:a="http://schemas.openxmlformats.org/drawingml/2006/main">
          <a:off x="5369096" y="2669299"/>
          <a:ext cx="8180" cy="674514"/>
        </a:xfrm>
        <a:prstGeom xmlns:a="http://schemas.openxmlformats.org/drawingml/2006/main" prst="straightConnector1">
          <a:avLst/>
        </a:prstGeom>
        <a:ln xmlns:a="http://schemas.openxmlformats.org/drawingml/2006/main" w="31750" cmpd="sng">
          <a:solidFill>
            <a:schemeClr val="tx1"/>
          </a:solidFill>
          <a:headEnd type="triangle"/>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0.54348</cdr:x>
      <cdr:y>0.45991</cdr:y>
    </cdr:from>
    <cdr:to>
      <cdr:x>0.67262</cdr:x>
      <cdr:y>0.49486</cdr:y>
    </cdr:to>
    <cdr:sp macro="" textlink="">
      <cdr:nvSpPr>
        <cdr:cNvPr id="7" name="TextBox 6"/>
        <cdr:cNvSpPr txBox="1"/>
      </cdr:nvSpPr>
      <cdr:spPr>
        <a:xfrm xmlns:a="http://schemas.openxmlformats.org/drawingml/2006/main">
          <a:off x="4832400" y="2884624"/>
          <a:ext cx="1148259" cy="219214"/>
        </a:xfrm>
        <a:prstGeom xmlns:a="http://schemas.openxmlformats.org/drawingml/2006/main" prst="rect">
          <a:avLst/>
        </a:prstGeom>
        <a:solidFill xmlns:a="http://schemas.openxmlformats.org/drawingml/2006/main">
          <a:schemeClr val="bg1">
            <a:alpha val="58000"/>
          </a:schemeClr>
        </a:solidFill>
      </cdr:spPr>
      <cdr:txBody>
        <a:bodyPr xmlns:a="http://schemas.openxmlformats.org/drawingml/2006/main" vertOverflow="clip" wrap="square" rtlCol="0" anchor="ctr"/>
        <a:lstStyle xmlns:a="http://schemas.openxmlformats.org/drawingml/2006/main"/>
        <a:p xmlns:a="http://schemas.openxmlformats.org/drawingml/2006/main">
          <a:pPr algn="ctr"/>
          <a:r>
            <a:rPr lang="en-US" sz="1400" b="1" dirty="0">
              <a:latin typeface="Calibri" panose="020F0502020204030204" pitchFamily="34" charset="0"/>
            </a:rPr>
            <a:t>= 10   nsec</a:t>
          </a:r>
        </a:p>
      </cdr:txBody>
    </cdr:sp>
  </cdr:relSizeAnchor>
  <cdr:relSizeAnchor xmlns:cdr="http://schemas.openxmlformats.org/drawingml/2006/chartDrawing">
    <cdr:from>
      <cdr:x>2.31504E-7</cdr:x>
      <cdr:y>0</cdr:y>
    </cdr:from>
    <cdr:to>
      <cdr:x>0.03859</cdr:x>
      <cdr:y>1</cdr:y>
    </cdr:to>
    <cdr:sp macro="" textlink="">
      <cdr:nvSpPr>
        <cdr:cNvPr id="8" name="Rectangle 7"/>
        <cdr:cNvSpPr/>
      </cdr:nvSpPr>
      <cdr:spPr>
        <a:xfrm xmlns:a="http://schemas.openxmlformats.org/drawingml/2006/main">
          <a:off x="2" y="0"/>
          <a:ext cx="333374" cy="6296025"/>
        </a:xfrm>
        <a:prstGeom xmlns:a="http://schemas.openxmlformats.org/drawingml/2006/main" prst="rect">
          <a:avLst/>
        </a:prstGeom>
        <a:solidFill xmlns:a="http://schemas.openxmlformats.org/drawingml/2006/main">
          <a:schemeClr val="bg1"/>
        </a:solidFill>
        <a:ln xmlns:a="http://schemas.openxmlformats.org/drawingml/2006/main">
          <a:no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vertOverflow="clip"/>
        <a:lstStyle xmlns:a="http://schemas.openxmlformats.org/drawingml/2006/main"/>
        <a:p xmlns:a="http://schemas.openxmlformats.org/drawingml/2006/main">
          <a:endParaRPr lang="en-US" dirty="0">
            <a:latin typeface="Calibri" panose="020F0502020204030204" pitchFamily="34" charset="0"/>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506" name="Rectangle 2"/>
          <p:cNvSpPr>
            <a:spLocks noGrp="1" noChangeArrowheads="1"/>
          </p:cNvSpPr>
          <p:nvPr>
            <p:ph type="hdr" sz="quarter"/>
          </p:nvPr>
        </p:nvSpPr>
        <p:spPr bwMode="auto">
          <a:xfrm>
            <a:off x="0" y="0"/>
            <a:ext cx="3170238" cy="479425"/>
          </a:xfrm>
          <a:prstGeom prst="rect">
            <a:avLst/>
          </a:prstGeom>
          <a:noFill/>
          <a:ln w="9525">
            <a:noFill/>
            <a:miter lim="800000"/>
            <a:headEnd/>
            <a:tailEnd/>
          </a:ln>
          <a:effectLst/>
        </p:spPr>
        <p:txBody>
          <a:bodyPr vert="horz" wrap="square" lIns="96661" tIns="48331" rIns="96661" bIns="48331" numCol="1" anchor="t" anchorCtr="0" compatLnSpc="1">
            <a:prstTxWarp prst="textNoShape">
              <a:avLst/>
            </a:prstTxWarp>
          </a:bodyPr>
          <a:lstStyle>
            <a:lvl1pPr defTabSz="966788">
              <a:defRPr sz="1300"/>
            </a:lvl1pPr>
          </a:lstStyle>
          <a:p>
            <a:pPr>
              <a:defRPr/>
            </a:pPr>
            <a:endParaRPr lang="en-US" dirty="0">
              <a:latin typeface="Calibri" panose="020F0502020204030204" pitchFamily="34" charset="0"/>
            </a:endParaRPr>
          </a:p>
        </p:txBody>
      </p:sp>
      <p:sp>
        <p:nvSpPr>
          <p:cNvPr id="21507" name="Rectangle 3"/>
          <p:cNvSpPr>
            <a:spLocks noGrp="1" noChangeArrowheads="1"/>
          </p:cNvSpPr>
          <p:nvPr>
            <p:ph type="dt" sz="quarter" idx="1"/>
          </p:nvPr>
        </p:nvSpPr>
        <p:spPr bwMode="auto">
          <a:xfrm>
            <a:off x="4144963" y="0"/>
            <a:ext cx="3170237" cy="479425"/>
          </a:xfrm>
          <a:prstGeom prst="rect">
            <a:avLst/>
          </a:prstGeom>
          <a:noFill/>
          <a:ln w="9525">
            <a:noFill/>
            <a:miter lim="800000"/>
            <a:headEnd/>
            <a:tailEnd/>
          </a:ln>
          <a:effectLst/>
        </p:spPr>
        <p:txBody>
          <a:bodyPr vert="horz" wrap="square" lIns="96661" tIns="48331" rIns="96661" bIns="48331" numCol="1" anchor="t" anchorCtr="0" compatLnSpc="1">
            <a:prstTxWarp prst="textNoShape">
              <a:avLst/>
            </a:prstTxWarp>
          </a:bodyPr>
          <a:lstStyle>
            <a:lvl1pPr algn="r" defTabSz="966788">
              <a:defRPr sz="1300"/>
            </a:lvl1pPr>
          </a:lstStyle>
          <a:p>
            <a:pPr>
              <a:defRPr/>
            </a:pPr>
            <a:endParaRPr lang="en-US" dirty="0">
              <a:latin typeface="Calibri" panose="020F0502020204030204" pitchFamily="34" charset="0"/>
            </a:endParaRPr>
          </a:p>
        </p:txBody>
      </p:sp>
      <p:sp>
        <p:nvSpPr>
          <p:cNvPr id="21508" name="Rectangle 4"/>
          <p:cNvSpPr>
            <a:spLocks noGrp="1" noChangeArrowheads="1"/>
          </p:cNvSpPr>
          <p:nvPr>
            <p:ph type="ftr" sz="quarter" idx="2"/>
          </p:nvPr>
        </p:nvSpPr>
        <p:spPr bwMode="auto">
          <a:xfrm>
            <a:off x="0" y="9121775"/>
            <a:ext cx="3170238" cy="479425"/>
          </a:xfrm>
          <a:prstGeom prst="rect">
            <a:avLst/>
          </a:prstGeom>
          <a:noFill/>
          <a:ln w="9525">
            <a:noFill/>
            <a:miter lim="800000"/>
            <a:headEnd/>
            <a:tailEnd/>
          </a:ln>
          <a:effectLst/>
        </p:spPr>
        <p:txBody>
          <a:bodyPr vert="horz" wrap="square" lIns="96661" tIns="48331" rIns="96661" bIns="48331" numCol="1" anchor="b" anchorCtr="0" compatLnSpc="1">
            <a:prstTxWarp prst="textNoShape">
              <a:avLst/>
            </a:prstTxWarp>
          </a:bodyPr>
          <a:lstStyle>
            <a:lvl1pPr defTabSz="966788">
              <a:defRPr sz="1300"/>
            </a:lvl1pPr>
          </a:lstStyle>
          <a:p>
            <a:pPr>
              <a:defRPr/>
            </a:pPr>
            <a:endParaRPr lang="en-US" dirty="0">
              <a:latin typeface="Calibri" panose="020F0502020204030204" pitchFamily="34" charset="0"/>
            </a:endParaRPr>
          </a:p>
        </p:txBody>
      </p:sp>
      <p:sp>
        <p:nvSpPr>
          <p:cNvPr id="21509" name="Rectangle 5"/>
          <p:cNvSpPr>
            <a:spLocks noGrp="1" noChangeArrowheads="1"/>
          </p:cNvSpPr>
          <p:nvPr>
            <p:ph type="sldNum" sz="quarter" idx="3"/>
          </p:nvPr>
        </p:nvSpPr>
        <p:spPr bwMode="auto">
          <a:xfrm>
            <a:off x="4144963" y="9121775"/>
            <a:ext cx="3170237" cy="479425"/>
          </a:xfrm>
          <a:prstGeom prst="rect">
            <a:avLst/>
          </a:prstGeom>
          <a:noFill/>
          <a:ln w="9525">
            <a:noFill/>
            <a:miter lim="800000"/>
            <a:headEnd/>
            <a:tailEnd/>
          </a:ln>
          <a:effectLst/>
        </p:spPr>
        <p:txBody>
          <a:bodyPr vert="horz" wrap="square" lIns="96661" tIns="48331" rIns="96661" bIns="48331" numCol="1" anchor="b" anchorCtr="0" compatLnSpc="1">
            <a:prstTxWarp prst="textNoShape">
              <a:avLst/>
            </a:prstTxWarp>
          </a:bodyPr>
          <a:lstStyle>
            <a:lvl1pPr algn="r" defTabSz="966788">
              <a:defRPr sz="1300"/>
            </a:lvl1pPr>
          </a:lstStyle>
          <a:p>
            <a:pPr>
              <a:defRPr/>
            </a:pPr>
            <a:fld id="{C75A3099-26D0-4676-A437-DCF7BB234425}" type="slidenum">
              <a:rPr lang="en-US">
                <a:latin typeface="Calibri" panose="020F0502020204030204" pitchFamily="34" charset="0"/>
              </a:rPr>
              <a:pPr>
                <a:defRPr/>
              </a:pPr>
              <a:t>‹#›</a:t>
            </a:fld>
            <a:endParaRPr lang="en-US" dirty="0">
              <a:latin typeface="Calibri" panose="020F0502020204030204" pitchFamily="34" charset="0"/>
            </a:endParaRPr>
          </a:p>
        </p:txBody>
      </p:sp>
    </p:spTree>
    <p:extLst>
      <p:ext uri="{BB962C8B-B14F-4D97-AF65-F5344CB8AC3E}">
        <p14:creationId xmlns:p14="http://schemas.microsoft.com/office/powerpoint/2010/main" val="1856117702"/>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930" name="Rectangle 2"/>
          <p:cNvSpPr>
            <a:spLocks noGrp="1" noChangeArrowheads="1"/>
          </p:cNvSpPr>
          <p:nvPr>
            <p:ph type="hdr" sz="quarter"/>
          </p:nvPr>
        </p:nvSpPr>
        <p:spPr bwMode="auto">
          <a:xfrm>
            <a:off x="0" y="0"/>
            <a:ext cx="3170238" cy="4794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Calibri" panose="020F0502020204030204" pitchFamily="34" charset="0"/>
              </a:defRPr>
            </a:lvl1pPr>
          </a:lstStyle>
          <a:p>
            <a:pPr>
              <a:defRPr/>
            </a:pPr>
            <a:endParaRPr lang="en-US" dirty="0"/>
          </a:p>
        </p:txBody>
      </p:sp>
      <p:sp>
        <p:nvSpPr>
          <p:cNvPr id="124931" name="Rectangle 3"/>
          <p:cNvSpPr>
            <a:spLocks noGrp="1" noChangeArrowheads="1"/>
          </p:cNvSpPr>
          <p:nvPr>
            <p:ph type="dt" idx="1"/>
          </p:nvPr>
        </p:nvSpPr>
        <p:spPr bwMode="auto">
          <a:xfrm>
            <a:off x="4143375" y="0"/>
            <a:ext cx="3170238" cy="4794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Calibri" panose="020F0502020204030204" pitchFamily="34" charset="0"/>
              </a:defRPr>
            </a:lvl1pPr>
          </a:lstStyle>
          <a:p>
            <a:pPr>
              <a:defRPr/>
            </a:pPr>
            <a:endParaRPr lang="en-US" dirty="0"/>
          </a:p>
        </p:txBody>
      </p:sp>
      <p:sp>
        <p:nvSpPr>
          <p:cNvPr id="2052" name="Rectangle 4"/>
          <p:cNvSpPr>
            <a:spLocks noGrp="1" noRot="1" noChangeAspect="1" noChangeArrowheads="1" noTextEdit="1"/>
          </p:cNvSpPr>
          <p:nvPr>
            <p:ph type="sldImg" idx="2"/>
          </p:nvPr>
        </p:nvSpPr>
        <p:spPr bwMode="auto">
          <a:xfrm>
            <a:off x="1257300" y="720725"/>
            <a:ext cx="4800600" cy="36004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3" name="Rectangle 5"/>
          <p:cNvSpPr>
            <a:spLocks noGrp="1" noChangeArrowheads="1"/>
          </p:cNvSpPr>
          <p:nvPr>
            <p:ph type="body" sz="quarter" idx="3"/>
          </p:nvPr>
        </p:nvSpPr>
        <p:spPr bwMode="auto">
          <a:xfrm>
            <a:off x="731838" y="4560888"/>
            <a:ext cx="5851525" cy="43195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smtClean="0"/>
              <a:t>Click to edit Master text styles</a:t>
            </a:r>
          </a:p>
          <a:p>
            <a:pPr lvl="1"/>
            <a:r>
              <a:rPr lang="en-US" noProof="0" dirty="0" smtClean="0"/>
              <a:t>Second level</a:t>
            </a:r>
          </a:p>
          <a:p>
            <a:pPr lvl="2"/>
            <a:r>
              <a:rPr lang="en-US" noProof="0" dirty="0" smtClean="0"/>
              <a:t>Third level</a:t>
            </a:r>
          </a:p>
          <a:p>
            <a:pPr lvl="3"/>
            <a:r>
              <a:rPr lang="en-US" noProof="0" dirty="0" smtClean="0"/>
              <a:t>Fourth level</a:t>
            </a:r>
          </a:p>
          <a:p>
            <a:pPr lvl="4"/>
            <a:r>
              <a:rPr lang="en-US" noProof="0" dirty="0" smtClean="0"/>
              <a:t>Fifth level</a:t>
            </a:r>
          </a:p>
        </p:txBody>
      </p:sp>
      <p:sp>
        <p:nvSpPr>
          <p:cNvPr id="124934" name="Rectangle 6"/>
          <p:cNvSpPr>
            <a:spLocks noGrp="1" noChangeArrowheads="1"/>
          </p:cNvSpPr>
          <p:nvPr>
            <p:ph type="ftr" sz="quarter" idx="4"/>
          </p:nvPr>
        </p:nvSpPr>
        <p:spPr bwMode="auto">
          <a:xfrm>
            <a:off x="0" y="9120188"/>
            <a:ext cx="3170238" cy="4794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Calibri" panose="020F0502020204030204" pitchFamily="34" charset="0"/>
              </a:defRPr>
            </a:lvl1pPr>
          </a:lstStyle>
          <a:p>
            <a:pPr>
              <a:defRPr/>
            </a:pPr>
            <a:endParaRPr lang="en-US" dirty="0"/>
          </a:p>
        </p:txBody>
      </p:sp>
      <p:sp>
        <p:nvSpPr>
          <p:cNvPr id="124935" name="Rectangle 7"/>
          <p:cNvSpPr>
            <a:spLocks noGrp="1" noChangeArrowheads="1"/>
          </p:cNvSpPr>
          <p:nvPr>
            <p:ph type="sldNum" sz="quarter" idx="5"/>
          </p:nvPr>
        </p:nvSpPr>
        <p:spPr bwMode="auto">
          <a:xfrm>
            <a:off x="4143375" y="9120188"/>
            <a:ext cx="3170238" cy="479425"/>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Calibri" panose="020F0502020204030204" pitchFamily="34" charset="0"/>
              </a:defRPr>
            </a:lvl1pPr>
          </a:lstStyle>
          <a:p>
            <a:pPr>
              <a:defRPr/>
            </a:pPr>
            <a:fld id="{72F79D8C-E424-4826-9624-DD12ABC2615F}" type="slidenum">
              <a:rPr lang="en-US" smtClean="0"/>
              <a:pPr>
                <a:defRPr/>
              </a:pPr>
              <a:t>‹#›</a:t>
            </a:fld>
            <a:endParaRPr lang="en-US" dirty="0"/>
          </a:p>
        </p:txBody>
      </p:sp>
    </p:spTree>
    <p:extLst>
      <p:ext uri="{BB962C8B-B14F-4D97-AF65-F5344CB8AC3E}">
        <p14:creationId xmlns:p14="http://schemas.microsoft.com/office/powerpoint/2010/main" val="2119507964"/>
      </p:ext>
    </p:extLst>
  </p:cSld>
  <p:clrMap bg1="lt1" tx1="dk1" bg2="lt2" tx2="dk2" accent1="accent1" accent2="accent2" accent3="accent3" accent4="accent4" accent5="accent5" accent6="accent6" hlink="hlink" folHlink="folHlink"/>
  <p:hf hdr="0" ftr="0" dt="0"/>
  <p:notesStyle>
    <a:lvl1pPr algn="l" rtl="0" eaLnBrk="0" fontAlgn="base" hangingPunct="0">
      <a:spcBef>
        <a:spcPct val="30000"/>
      </a:spcBef>
      <a:spcAft>
        <a:spcPct val="0"/>
      </a:spcAft>
      <a:defRPr kumimoji="1" sz="1200" kern="1200">
        <a:solidFill>
          <a:schemeClr val="tx1"/>
        </a:solidFill>
        <a:latin typeface="Calibri" panose="020F0502020204030204" pitchFamily="34" charset="0"/>
        <a:ea typeface="+mn-ea"/>
        <a:cs typeface="+mn-cs"/>
      </a:defRPr>
    </a:lvl1pPr>
    <a:lvl2pPr marL="457200" algn="l" rtl="0" eaLnBrk="0" fontAlgn="base" hangingPunct="0">
      <a:spcBef>
        <a:spcPct val="30000"/>
      </a:spcBef>
      <a:spcAft>
        <a:spcPct val="0"/>
      </a:spcAft>
      <a:defRPr kumimoji="1" sz="1200" kern="1200">
        <a:solidFill>
          <a:schemeClr val="tx1"/>
        </a:solidFill>
        <a:latin typeface="Calibri" panose="020F0502020204030204" pitchFamily="34" charset="0"/>
        <a:ea typeface="+mn-ea"/>
        <a:cs typeface="+mn-cs"/>
      </a:defRPr>
    </a:lvl2pPr>
    <a:lvl3pPr marL="914400" algn="l" rtl="0" eaLnBrk="0" fontAlgn="base" hangingPunct="0">
      <a:spcBef>
        <a:spcPct val="30000"/>
      </a:spcBef>
      <a:spcAft>
        <a:spcPct val="0"/>
      </a:spcAft>
      <a:defRPr kumimoji="1" sz="1200" kern="1200">
        <a:solidFill>
          <a:schemeClr val="tx1"/>
        </a:solidFill>
        <a:latin typeface="Calibri" panose="020F0502020204030204" pitchFamily="34" charset="0"/>
        <a:ea typeface="+mn-ea"/>
        <a:cs typeface="+mn-cs"/>
      </a:defRPr>
    </a:lvl3pPr>
    <a:lvl4pPr marL="1371600" algn="l" rtl="0" eaLnBrk="0" fontAlgn="base" hangingPunct="0">
      <a:spcBef>
        <a:spcPct val="30000"/>
      </a:spcBef>
      <a:spcAft>
        <a:spcPct val="0"/>
      </a:spcAft>
      <a:defRPr kumimoji="1" sz="1200" kern="1200">
        <a:solidFill>
          <a:schemeClr val="tx1"/>
        </a:solidFill>
        <a:latin typeface="Calibri" panose="020F0502020204030204" pitchFamily="34" charset="0"/>
        <a:ea typeface="+mn-ea"/>
        <a:cs typeface="+mn-cs"/>
      </a:defRPr>
    </a:lvl4pPr>
    <a:lvl5pPr marL="1828800" algn="l" rtl="0" eaLnBrk="0" fontAlgn="base" hangingPunct="0">
      <a:spcBef>
        <a:spcPct val="30000"/>
      </a:spcBef>
      <a:spcAft>
        <a:spcPct val="0"/>
      </a:spcAft>
      <a:defRPr kumimoji="1" sz="1200" kern="1200">
        <a:solidFill>
          <a:schemeClr val="tx1"/>
        </a:solidFill>
        <a:latin typeface="Calibri" panose="020F05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Slide Image Placeholder 1"/>
          <p:cNvSpPr>
            <a:spLocks noGrp="1" noRot="1" noChangeAspect="1" noTextEdit="1"/>
          </p:cNvSpPr>
          <p:nvPr>
            <p:ph type="sldImg"/>
          </p:nvPr>
        </p:nvSpPr>
        <p:spPr>
          <a:ln/>
        </p:spPr>
      </p:sp>
      <p:sp>
        <p:nvSpPr>
          <p:cNvPr id="71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1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879F6A2-00ED-4E66-9F70-510F544B2217}" type="slidenum">
              <a:rPr lang="en-US" altLang="en-US" smtClean="0">
                <a:latin typeface="Calibri" panose="020F0502020204030204" pitchFamily="34" charset="0"/>
              </a:rPr>
              <a:pPr/>
              <a:t>0</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406466252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a:ln/>
        </p:spPr>
      </p:sp>
      <p:sp>
        <p:nvSpPr>
          <p:cNvPr id="2560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2560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3D30510-E4FC-4098-B02A-EC6CF6E4F796}" type="slidenum">
              <a:rPr lang="en-US" altLang="en-US" smtClean="0">
                <a:latin typeface="Calibri" panose="020F0502020204030204" pitchFamily="34" charset="0"/>
              </a:rPr>
              <a:pPr/>
              <a:t>10</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6154846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Slide Image Placeholder 1"/>
          <p:cNvSpPr>
            <a:spLocks noGrp="1" noRot="1" noChangeAspect="1" noTextEdit="1"/>
          </p:cNvSpPr>
          <p:nvPr>
            <p:ph type="sldImg"/>
          </p:nvPr>
        </p:nvSpPr>
        <p:spPr>
          <a:ln/>
        </p:spPr>
      </p:sp>
      <p:sp>
        <p:nvSpPr>
          <p:cNvPr id="2765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2765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1670683-496E-4C4E-86AF-51D8BBA3F28D}" type="slidenum">
              <a:rPr lang="en-US" altLang="en-US" smtClean="0">
                <a:latin typeface="Calibri" panose="020F0502020204030204" pitchFamily="34" charset="0"/>
              </a:rPr>
              <a:pPr/>
              <a:t>11</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7550908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Slide Image Placeholder 1"/>
          <p:cNvSpPr>
            <a:spLocks noGrp="1" noRot="1" noChangeAspect="1" noTextEdit="1"/>
          </p:cNvSpPr>
          <p:nvPr>
            <p:ph type="sldImg"/>
          </p:nvPr>
        </p:nvSpPr>
        <p:spPr>
          <a:ln/>
        </p:spPr>
      </p:sp>
      <p:sp>
        <p:nvSpPr>
          <p:cNvPr id="2969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2970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0DBF784-668F-4819-A681-B271B79E6599}" type="slidenum">
              <a:rPr lang="en-US" altLang="en-US" smtClean="0">
                <a:latin typeface="Calibri" panose="020F0502020204030204" pitchFamily="34" charset="0"/>
              </a:rPr>
              <a:pPr/>
              <a:t>12</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40387331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a:ln/>
        </p:spPr>
      </p:sp>
      <p:sp>
        <p:nvSpPr>
          <p:cNvPr id="4198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4198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80E17B2-BF8E-4B59-95AA-ECA3D7F49211}" type="slidenum">
              <a:rPr lang="en-US" altLang="en-US" smtClean="0">
                <a:latin typeface="Calibri" panose="020F0502020204030204" pitchFamily="34" charset="0"/>
              </a:rPr>
              <a:pPr/>
              <a:t>13</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87416157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a:ln/>
        </p:spPr>
      </p:sp>
      <p:sp>
        <p:nvSpPr>
          <p:cNvPr id="4608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4608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E89968C-48EB-4518-98BF-BF9B46CB20C4}" type="slidenum">
              <a:rPr lang="en-US" altLang="en-US" smtClean="0">
                <a:latin typeface="Calibri" panose="020F0502020204030204" pitchFamily="34" charset="0"/>
              </a:rPr>
              <a:pPr/>
              <a:t>24</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3390021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a:ln/>
        </p:spPr>
      </p:sp>
      <p:sp>
        <p:nvSpPr>
          <p:cNvPr id="5427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5427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ED67A10-622A-4CD8-B5CB-9A8D247CC977}" type="slidenum">
              <a:rPr lang="en-US" altLang="en-US" smtClean="0">
                <a:latin typeface="Calibri" panose="020F0502020204030204" pitchFamily="34" charset="0"/>
              </a:rPr>
              <a:pPr/>
              <a:t>25</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2299442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5632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10AC199-5452-4CA2-8E92-4D6A08CFECEC}" type="slidenum">
              <a:rPr lang="en-US" altLang="en-US" smtClean="0">
                <a:latin typeface="Calibri" panose="020F0502020204030204" pitchFamily="34" charset="0"/>
              </a:rPr>
              <a:pPr/>
              <a:t>26</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107903193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a:ln/>
        </p:spPr>
      </p:sp>
      <p:sp>
        <p:nvSpPr>
          <p:cNvPr id="583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583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9440E20-A078-46B6-98FF-50685DCD4B42}" type="slidenum">
              <a:rPr lang="en-US" altLang="en-US" smtClean="0">
                <a:latin typeface="Calibri" panose="020F0502020204030204" pitchFamily="34" charset="0"/>
              </a:rPr>
              <a:pPr/>
              <a:t>27</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420236713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7966F42-0E01-424C-91A9-004B565227FA}" type="slidenum">
              <a:rPr lang="en-US" altLang="en-US" smtClean="0">
                <a:latin typeface="Calibri" panose="020F0502020204030204" pitchFamily="34" charset="0"/>
              </a:rPr>
              <a:pPr/>
              <a:t>28</a:t>
            </a:fld>
            <a:endParaRPr lang="en-US" altLang="en-US" dirty="0" smtClean="0">
              <a:latin typeface="Calibri" panose="020F0502020204030204" pitchFamily="34" charset="0"/>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747460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p:cNvSpPr>
            <a:spLocks noGrp="1" noRot="1" noChangeAspect="1" noTextEdit="1"/>
          </p:cNvSpPr>
          <p:nvPr>
            <p:ph type="sldImg"/>
          </p:nvPr>
        </p:nvSpPr>
        <p:spPr>
          <a:ln/>
        </p:spPr>
      </p:sp>
      <p:sp>
        <p:nvSpPr>
          <p:cNvPr id="6451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451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7BB43C2-1F71-4AA8-BE62-269B9E17385B}" type="slidenum">
              <a:rPr lang="en-US" altLang="en-US" smtClean="0">
                <a:latin typeface="Calibri" panose="020F0502020204030204" pitchFamily="34" charset="0"/>
              </a:rPr>
              <a:pPr/>
              <a:t>29</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42863397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a:ln/>
        </p:spPr>
      </p:sp>
      <p:sp>
        <p:nvSpPr>
          <p:cNvPr id="92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92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AFD0754-78CE-4643-AF4C-DA56C49B54E1}" type="slidenum">
              <a:rPr lang="en-US" altLang="en-US" smtClean="0">
                <a:latin typeface="Calibri" panose="020F0502020204030204" pitchFamily="34" charset="0"/>
              </a:rPr>
              <a:pPr/>
              <a:t>2</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95091167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Slide Image Placeholder 1"/>
          <p:cNvSpPr>
            <a:spLocks noGrp="1" noRot="1" noChangeAspect="1" noTextEdit="1"/>
          </p:cNvSpPr>
          <p:nvPr>
            <p:ph type="sldImg"/>
          </p:nvPr>
        </p:nvSpPr>
        <p:spPr>
          <a:ln/>
        </p:spPr>
      </p:sp>
      <p:sp>
        <p:nvSpPr>
          <p:cNvPr id="66563"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66564"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2AD3735-C659-41BE-AEE9-B58962EDCA7A}" type="slidenum">
              <a:rPr lang="en-US" altLang="en-US" smtClean="0">
                <a:latin typeface="Calibri" panose="020F0502020204030204" pitchFamily="34" charset="0"/>
              </a:rPr>
              <a:pPr/>
              <a:t>30</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2357970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42A4317-1B95-4838-BCD8-0E56DD08A9AA}" type="slidenum">
              <a:rPr lang="en-US" altLang="en-US" smtClean="0">
                <a:latin typeface="Calibri" panose="020F0502020204030204" pitchFamily="34" charset="0"/>
              </a:rPr>
              <a:pPr/>
              <a:t>31</a:t>
            </a:fld>
            <a:endParaRPr lang="en-US" altLang="en-US" dirty="0" smtClean="0">
              <a:latin typeface="Calibri" panose="020F0502020204030204" pitchFamily="34"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70062772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Slide Image Placeholder 1"/>
          <p:cNvSpPr>
            <a:spLocks noGrp="1" noRot="1" noChangeAspect="1" noTextEdit="1"/>
          </p:cNvSpPr>
          <p:nvPr>
            <p:ph type="sldImg"/>
          </p:nvPr>
        </p:nvSpPr>
        <p:spPr>
          <a:ln/>
        </p:spPr>
      </p:sp>
      <p:sp>
        <p:nvSpPr>
          <p:cNvPr id="706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06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7181348-1918-4382-88CD-949F1EE7BE69}" type="slidenum">
              <a:rPr lang="en-US" altLang="en-US" smtClean="0">
                <a:latin typeface="Calibri" panose="020F0502020204030204" pitchFamily="34" charset="0"/>
              </a:rPr>
              <a:pPr/>
              <a:t>32</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1783901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Slide Image Placeholder 1"/>
          <p:cNvSpPr>
            <a:spLocks noGrp="1" noRot="1" noChangeAspect="1" noTextEdit="1"/>
          </p:cNvSpPr>
          <p:nvPr>
            <p:ph type="sldImg"/>
          </p:nvPr>
        </p:nvSpPr>
        <p:spPr>
          <a:ln/>
        </p:spPr>
      </p:sp>
      <p:sp>
        <p:nvSpPr>
          <p:cNvPr id="72707"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2708"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0E8EA14-219C-4724-AED3-4A51209B74B8}" type="slidenum">
              <a:rPr lang="en-US" altLang="en-US" smtClean="0">
                <a:latin typeface="Calibri" panose="020F0502020204030204" pitchFamily="34" charset="0"/>
              </a:rPr>
              <a:pPr/>
              <a:t>33</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542735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a:ln/>
        </p:spPr>
      </p:sp>
      <p:sp>
        <p:nvSpPr>
          <p:cNvPr id="747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747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F6583412-8A4D-4AFA-98D9-5BAAC978E28C}" type="slidenum">
              <a:rPr lang="en-US" altLang="en-US" smtClean="0">
                <a:latin typeface="Calibri" panose="020F0502020204030204" pitchFamily="34" charset="0"/>
              </a:rPr>
              <a:pPr/>
              <a:t>34</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18743852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6A32B28-93C0-4188-BA39-02750C1F828A}" type="slidenum">
              <a:rPr lang="en-US" altLang="en-US" smtClean="0">
                <a:latin typeface="Calibri" panose="020F0502020204030204" pitchFamily="34" charset="0"/>
              </a:rPr>
              <a:pPr/>
              <a:t>3</a:t>
            </a:fld>
            <a:endParaRPr lang="en-US" altLang="en-US" dirty="0" smtClean="0">
              <a:latin typeface="Calibri" panose="020F0502020204030204" pitchFamily="34" charset="0"/>
            </a:endParaRPr>
          </a:p>
        </p:txBody>
      </p:sp>
      <p:sp>
        <p:nvSpPr>
          <p:cNvPr id="11267" name="Rectangle 2"/>
          <p:cNvSpPr>
            <a:spLocks noGrp="1" noRot="1" noChangeAspect="1" noChangeArrowheads="1" noTextEdit="1"/>
          </p:cNvSpPr>
          <p:nvPr>
            <p:ph type="sldImg"/>
          </p:nvPr>
        </p:nvSpPr>
        <p:spPr>
          <a:ln/>
        </p:spPr>
      </p:sp>
      <p:sp>
        <p:nvSpPr>
          <p:cNvPr id="1126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5511949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txBox="1">
            <a:spLocks noGrp="1" noChangeArrowheads="1"/>
          </p:cNvSpPr>
          <p:nvPr/>
        </p:nvSpPr>
        <p:spPr bwMode="auto">
          <a:xfrm>
            <a:off x="4143375" y="9120188"/>
            <a:ext cx="3170238"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r"/>
            <a:fld id="{F40E6147-6735-4352-8DD8-7497669C787C}" type="slidenum">
              <a:rPr lang="en-US" altLang="en-US" sz="1200">
                <a:latin typeface="Calibri" panose="020F0502020204030204" pitchFamily="34" charset="0"/>
              </a:rPr>
              <a:pPr algn="r"/>
              <a:t>4</a:t>
            </a:fld>
            <a:endParaRPr lang="en-US" altLang="en-US" sz="1200" dirty="0">
              <a:latin typeface="Calibri" panose="020F0502020204030204" pitchFamily="34" charset="0"/>
            </a:endParaRPr>
          </a:p>
        </p:txBody>
      </p:sp>
      <p:sp>
        <p:nvSpPr>
          <p:cNvPr id="13315" name="Rectangle 2"/>
          <p:cNvSpPr>
            <a:spLocks noGrp="1" noRot="1" noChangeAspect="1" noChangeArrowheads="1" noTextEdit="1"/>
          </p:cNvSpPr>
          <p:nvPr>
            <p:ph type="sldImg"/>
          </p:nvPr>
        </p:nvSpPr>
        <p:spPr>
          <a:ln/>
        </p:spPr>
      </p:sp>
      <p:sp>
        <p:nvSpPr>
          <p:cNvPr id="1331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57112094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7"/>
          <p:cNvSpPr txBox="1">
            <a:spLocks noGrp="1" noChangeArrowheads="1"/>
          </p:cNvSpPr>
          <p:nvPr/>
        </p:nvSpPr>
        <p:spPr bwMode="auto">
          <a:xfrm>
            <a:off x="4143375" y="9120188"/>
            <a:ext cx="3170238"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r"/>
            <a:fld id="{68D605DF-6701-4F46-8CA9-1B42B1527896}" type="slidenum">
              <a:rPr lang="en-US" altLang="en-US" sz="1200">
                <a:latin typeface="Calibri" panose="020F0502020204030204" pitchFamily="34" charset="0"/>
              </a:rPr>
              <a:pPr algn="r"/>
              <a:t>5</a:t>
            </a:fld>
            <a:endParaRPr lang="en-US" altLang="en-US" sz="1200" dirty="0">
              <a:latin typeface="Calibri" panose="020F0502020204030204" pitchFamily="34" charset="0"/>
            </a:endParaRPr>
          </a:p>
        </p:txBody>
      </p:sp>
      <p:sp>
        <p:nvSpPr>
          <p:cNvPr id="15363" name="Rectangle 2"/>
          <p:cNvSpPr>
            <a:spLocks noGrp="1" noRot="1" noChangeAspect="1" noChangeArrowheads="1" noTextEdit="1"/>
          </p:cNvSpPr>
          <p:nvPr>
            <p:ph type="sldImg"/>
          </p:nvPr>
        </p:nvSpPr>
        <p:spPr>
          <a:ln/>
        </p:spPr>
      </p:sp>
      <p:sp>
        <p:nvSpPr>
          <p:cNvPr id="15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30907971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a:ln/>
        </p:spPr>
      </p:sp>
      <p:sp>
        <p:nvSpPr>
          <p:cNvPr id="1741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1741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230FD4B3-25EF-4983-A646-BF3FF15C3B86}" type="slidenum">
              <a:rPr lang="en-US" altLang="en-US" smtClean="0">
                <a:latin typeface="Calibri" panose="020F0502020204030204" pitchFamily="34" charset="0"/>
              </a:rPr>
              <a:pPr/>
              <a:t>6</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37329640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Slide Image Placeholder 1"/>
          <p:cNvSpPr>
            <a:spLocks noGrp="1" noRot="1" noChangeAspect="1" noTextEdit="1"/>
          </p:cNvSpPr>
          <p:nvPr>
            <p:ph type="sldImg"/>
          </p:nvPr>
        </p:nvSpPr>
        <p:spPr>
          <a:ln/>
        </p:spPr>
      </p:sp>
      <p:sp>
        <p:nvSpPr>
          <p:cNvPr id="1945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1946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DA1805D-0BA2-4638-B760-F2A65E9AF00F}" type="slidenum">
              <a:rPr lang="en-US" altLang="en-US" smtClean="0">
                <a:latin typeface="Calibri" panose="020F0502020204030204" pitchFamily="34" charset="0"/>
              </a:rPr>
              <a:pPr/>
              <a:t>7</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17843605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E859887-1692-483B-A0AF-ED07F15395DA}" type="slidenum">
              <a:rPr lang="en-US" altLang="en-US" smtClean="0">
                <a:latin typeface="Calibri" panose="020F0502020204030204" pitchFamily="34" charset="0"/>
              </a:rPr>
              <a:pPr/>
              <a:t>8</a:t>
            </a:fld>
            <a:endParaRPr lang="en-US" altLang="en-US" dirty="0" smtClean="0">
              <a:latin typeface="Calibri" panose="020F0502020204030204" pitchFamily="34" charset="0"/>
            </a:endParaRPr>
          </a:p>
        </p:txBody>
      </p:sp>
      <p:sp>
        <p:nvSpPr>
          <p:cNvPr id="21507" name="Rectangle 2"/>
          <p:cNvSpPr>
            <a:spLocks noGrp="1" noRot="1" noChangeAspect="1" noChangeArrowheads="1" noTextEdit="1"/>
          </p:cNvSpPr>
          <p:nvPr>
            <p:ph type="sldImg"/>
          </p:nvPr>
        </p:nvSpPr>
        <p:spPr>
          <a:ln/>
        </p:spPr>
      </p:sp>
      <p:sp>
        <p:nvSpPr>
          <p:cNvPr id="21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0911615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a:ln/>
        </p:spPr>
      </p:sp>
      <p:sp>
        <p:nvSpPr>
          <p:cNvPr id="2355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
        <p:nvSpPr>
          <p:cNvPr id="2355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DC8898C6-F000-4E2A-AF4B-08EC35A58E0E}" type="slidenum">
              <a:rPr lang="en-US" altLang="en-US" smtClean="0">
                <a:latin typeface="Calibri" panose="020F0502020204030204" pitchFamily="34" charset="0"/>
              </a:rPr>
              <a:pPr/>
              <a:t>9</a:t>
            </a:fld>
            <a:endParaRPr lang="en-US" altLang="en-US" dirty="0" smtClean="0">
              <a:latin typeface="Calibri" panose="020F0502020204030204" pitchFamily="34" charset="0"/>
            </a:endParaRPr>
          </a:p>
        </p:txBody>
      </p:sp>
    </p:spTree>
    <p:extLst>
      <p:ext uri="{BB962C8B-B14F-4D97-AF65-F5344CB8AC3E}">
        <p14:creationId xmlns:p14="http://schemas.microsoft.com/office/powerpoint/2010/main" val="2052791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atin typeface="Calibri" panose="020F0502020204030204"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atin typeface="Calibri" panose="020F050202020403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smtClean="0"/>
              <a:t>Click to edit Master subtitle style</a:t>
            </a:r>
            <a:endParaRPr lang="en-US" dirty="0"/>
          </a:p>
        </p:txBody>
      </p:sp>
      <p:sp>
        <p:nvSpPr>
          <p:cNvPr id="4" name="Date Placeholder 3"/>
          <p:cNvSpPr>
            <a:spLocks noGrp="1"/>
          </p:cNvSpPr>
          <p:nvPr>
            <p:ph type="dt" sz="half" idx="10"/>
          </p:nvPr>
        </p:nvSpPr>
        <p:spPr/>
        <p:txBody>
          <a:bodyPr/>
          <a:lstStyle/>
          <a:p>
            <a:pPr>
              <a:defRPr/>
            </a:pPr>
            <a:r>
              <a:rPr lang="en-US" smtClean="0"/>
              <a:t>Tom Clark &amp; Rick Hambly @Haystack     May 2013</a:t>
            </a:r>
            <a:endParaRPr lang="en-US" dirty="0"/>
          </a:p>
        </p:txBody>
      </p:sp>
      <p:sp>
        <p:nvSpPr>
          <p:cNvPr id="5" name="Footer Placeholder 4"/>
          <p:cNvSpPr>
            <a:spLocks noGrp="1"/>
          </p:cNvSpPr>
          <p:nvPr>
            <p:ph type="ftr" sz="quarter" idx="11"/>
          </p:nvPr>
        </p:nvSpPr>
        <p:spPr/>
        <p:txBody>
          <a:bodyPr/>
          <a:lstStyle/>
          <a:p>
            <a:pPr>
              <a:defRPr/>
            </a:pPr>
            <a:r>
              <a:rPr lang="en-US" smtClean="0"/>
              <a:t>Tom Clark &amp; Rick Hambly      Haystack         May 2013</a:t>
            </a:r>
            <a:endParaRPr lang="en-US"/>
          </a:p>
        </p:txBody>
      </p:sp>
      <p:sp>
        <p:nvSpPr>
          <p:cNvPr id="6" name="Slide Number Placeholder 5"/>
          <p:cNvSpPr>
            <a:spLocks noGrp="1"/>
          </p:cNvSpPr>
          <p:nvPr>
            <p:ph type="sldNum" sz="quarter" idx="12"/>
          </p:nvPr>
        </p:nvSpPr>
        <p:spPr/>
        <p:txBody>
          <a:bodyPr/>
          <a:lstStyle/>
          <a:p>
            <a:pPr>
              <a:defRPr/>
            </a:pPr>
            <a:fld id="{FDA5419A-3B97-4459-BE17-F324B21C7113}" type="slidenum">
              <a:rPr lang="en-US" smtClean="0"/>
              <a:pPr>
                <a:defRPr/>
              </a:pPr>
              <a:t>‹#›</a:t>
            </a:fld>
            <a:endParaRPr lang="en-US"/>
          </a:p>
        </p:txBody>
      </p:sp>
    </p:spTree>
    <p:extLst>
      <p:ext uri="{BB962C8B-B14F-4D97-AF65-F5344CB8AC3E}">
        <p14:creationId xmlns:p14="http://schemas.microsoft.com/office/powerpoint/2010/main" val="120285033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alibri" panose="020F0502020204030204" pitchFamily="34" charset="0"/>
              </a:defRPr>
            </a:lvl1pPr>
          </a:lstStyle>
          <a:p>
            <a:r>
              <a:rPr lang="en-US" dirty="0" smtClean="0"/>
              <a:t>Click to edit Master title style</a:t>
            </a:r>
            <a:endParaRPr lang="en-US" dirty="0"/>
          </a:p>
        </p:txBody>
      </p:sp>
      <p:sp>
        <p:nvSpPr>
          <p:cNvPr id="3" name="Vertical Text Placeholder 2"/>
          <p:cNvSpPr>
            <a:spLocks noGrp="1"/>
          </p:cNvSpPr>
          <p:nvPr>
            <p:ph type="body" orient="vert" idx="1"/>
          </p:nvPr>
        </p:nvSpPr>
        <p:spPr/>
        <p:txBody>
          <a:bodyPr vert="eaVert"/>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pPr>
              <a:defRPr/>
            </a:pPr>
            <a:r>
              <a:rPr lang="en-US" smtClean="0"/>
              <a:t>Tom Clark &amp; Rick Hambly @Haystack     May 2013</a:t>
            </a:r>
            <a:endParaRPr lang="en-US" dirty="0"/>
          </a:p>
        </p:txBody>
      </p:sp>
      <p:sp>
        <p:nvSpPr>
          <p:cNvPr id="5" name="Footer Placeholder 4"/>
          <p:cNvSpPr>
            <a:spLocks noGrp="1"/>
          </p:cNvSpPr>
          <p:nvPr>
            <p:ph type="ftr" sz="quarter" idx="11"/>
          </p:nvPr>
        </p:nvSpPr>
        <p:spPr/>
        <p:txBody>
          <a:bodyPr/>
          <a:lstStyle/>
          <a:p>
            <a:pPr>
              <a:defRPr/>
            </a:pPr>
            <a:r>
              <a:rPr lang="en-US" smtClean="0"/>
              <a:t>Tom Clark &amp; Rick Hambly      Haystack         May 2013</a:t>
            </a:r>
            <a:endParaRPr lang="en-US"/>
          </a:p>
        </p:txBody>
      </p:sp>
      <p:sp>
        <p:nvSpPr>
          <p:cNvPr id="6" name="Slide Number Placeholder 5"/>
          <p:cNvSpPr>
            <a:spLocks noGrp="1"/>
          </p:cNvSpPr>
          <p:nvPr>
            <p:ph type="sldNum" sz="quarter" idx="12"/>
          </p:nvPr>
        </p:nvSpPr>
        <p:spPr/>
        <p:txBody>
          <a:bodyPr/>
          <a:lstStyle/>
          <a:p>
            <a:pPr>
              <a:defRPr/>
            </a:pPr>
            <a:fld id="{CEB69331-28F9-4982-9A5B-E433A350120A}" type="slidenum">
              <a:rPr lang="en-US" smtClean="0"/>
              <a:pPr>
                <a:defRPr/>
              </a:pPr>
              <a:t>‹#›</a:t>
            </a:fld>
            <a:endParaRPr lang="en-US"/>
          </a:p>
        </p:txBody>
      </p:sp>
    </p:spTree>
    <p:extLst>
      <p:ext uri="{BB962C8B-B14F-4D97-AF65-F5344CB8AC3E}">
        <p14:creationId xmlns:p14="http://schemas.microsoft.com/office/powerpoint/2010/main" val="31467476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lvl1pPr>
              <a:defRPr>
                <a:latin typeface="Calibri" panose="020F0502020204030204" pitchFamily="34" charset="0"/>
              </a:defRPr>
            </a:lvl1pPr>
          </a:lstStyle>
          <a:p>
            <a:r>
              <a:rPr lang="en-US" dirty="0"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pPr>
              <a:defRPr/>
            </a:pPr>
            <a:r>
              <a:rPr lang="en-US" smtClean="0"/>
              <a:t>Tom Clark &amp; Rick Hambly @Haystack     May 2013</a:t>
            </a:r>
            <a:endParaRPr lang="en-US" dirty="0"/>
          </a:p>
        </p:txBody>
      </p:sp>
      <p:sp>
        <p:nvSpPr>
          <p:cNvPr id="5" name="Footer Placeholder 4"/>
          <p:cNvSpPr>
            <a:spLocks noGrp="1"/>
          </p:cNvSpPr>
          <p:nvPr>
            <p:ph type="ftr" sz="quarter" idx="11"/>
          </p:nvPr>
        </p:nvSpPr>
        <p:spPr/>
        <p:txBody>
          <a:bodyPr/>
          <a:lstStyle/>
          <a:p>
            <a:pPr>
              <a:defRPr/>
            </a:pPr>
            <a:r>
              <a:rPr lang="en-US" smtClean="0"/>
              <a:t>Tom Clark &amp; Rick Hambly      Haystack         May 2013</a:t>
            </a:r>
            <a:endParaRPr lang="en-US"/>
          </a:p>
        </p:txBody>
      </p:sp>
      <p:sp>
        <p:nvSpPr>
          <p:cNvPr id="6" name="Slide Number Placeholder 5"/>
          <p:cNvSpPr>
            <a:spLocks noGrp="1"/>
          </p:cNvSpPr>
          <p:nvPr>
            <p:ph type="sldNum" sz="quarter" idx="12"/>
          </p:nvPr>
        </p:nvSpPr>
        <p:spPr/>
        <p:txBody>
          <a:bodyPr/>
          <a:lstStyle/>
          <a:p>
            <a:pPr>
              <a:defRPr/>
            </a:pPr>
            <a:fld id="{47E95656-F7BA-4BAD-AA98-B3951B464C71}" type="slidenum">
              <a:rPr lang="en-US" smtClean="0"/>
              <a:pPr>
                <a:defRPr/>
              </a:pPr>
              <a:t>‹#›</a:t>
            </a:fld>
            <a:endParaRPr lang="en-US"/>
          </a:p>
        </p:txBody>
      </p:sp>
    </p:spTree>
    <p:extLst>
      <p:ext uri="{BB962C8B-B14F-4D97-AF65-F5344CB8AC3E}">
        <p14:creationId xmlns:p14="http://schemas.microsoft.com/office/powerpoint/2010/main" val="111421112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alibri" panose="020F0502020204030204"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pPr>
              <a:defRPr/>
            </a:pPr>
            <a:r>
              <a:rPr lang="en-US" smtClean="0"/>
              <a:t>Tom Clark &amp; Rick Hambly @Haystack     May 2013</a:t>
            </a:r>
            <a:endParaRPr lang="en-US" dirty="0"/>
          </a:p>
        </p:txBody>
      </p:sp>
      <p:sp>
        <p:nvSpPr>
          <p:cNvPr id="5" name="Footer Placeholder 4"/>
          <p:cNvSpPr>
            <a:spLocks noGrp="1"/>
          </p:cNvSpPr>
          <p:nvPr>
            <p:ph type="ftr" sz="quarter" idx="11"/>
          </p:nvPr>
        </p:nvSpPr>
        <p:spPr/>
        <p:txBody>
          <a:bodyPr/>
          <a:lstStyle/>
          <a:p>
            <a:pPr>
              <a:defRPr/>
            </a:pPr>
            <a:r>
              <a:rPr lang="en-US" smtClean="0"/>
              <a:t>Tom Clark &amp; Rick Hambly      Haystack         May 2013</a:t>
            </a:r>
            <a:endParaRPr lang="en-US"/>
          </a:p>
        </p:txBody>
      </p:sp>
      <p:sp>
        <p:nvSpPr>
          <p:cNvPr id="6" name="Slide Number Placeholder 5"/>
          <p:cNvSpPr>
            <a:spLocks noGrp="1"/>
          </p:cNvSpPr>
          <p:nvPr>
            <p:ph type="sldNum" sz="quarter" idx="12"/>
          </p:nvPr>
        </p:nvSpPr>
        <p:spPr/>
        <p:txBody>
          <a:bodyPr/>
          <a:lstStyle/>
          <a:p>
            <a:pPr>
              <a:defRPr/>
            </a:pPr>
            <a:fld id="{A710DF57-AA07-4F67-BBA6-138EC8D8D8E1}" type="slidenum">
              <a:rPr lang="en-US" smtClean="0"/>
              <a:pPr>
                <a:defRPr/>
              </a:pPr>
              <a:t>‹#›</a:t>
            </a:fld>
            <a:endParaRPr lang="en-US"/>
          </a:p>
        </p:txBody>
      </p:sp>
    </p:spTree>
    <p:extLst>
      <p:ext uri="{BB962C8B-B14F-4D97-AF65-F5344CB8AC3E}">
        <p14:creationId xmlns:p14="http://schemas.microsoft.com/office/powerpoint/2010/main" val="36432711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atin typeface="Calibri" panose="020F0502020204030204"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latin typeface="Calibri" panose="020F0502020204030204" pitchFamily="34" charset="0"/>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smtClean="0"/>
              <a:t>Click to edit Master text styles</a:t>
            </a:r>
          </a:p>
        </p:txBody>
      </p:sp>
      <p:sp>
        <p:nvSpPr>
          <p:cNvPr id="4" name="Date Placeholder 3"/>
          <p:cNvSpPr>
            <a:spLocks noGrp="1"/>
          </p:cNvSpPr>
          <p:nvPr>
            <p:ph type="dt" sz="half" idx="10"/>
          </p:nvPr>
        </p:nvSpPr>
        <p:spPr/>
        <p:txBody>
          <a:bodyPr/>
          <a:lstStyle/>
          <a:p>
            <a:pPr>
              <a:defRPr/>
            </a:pPr>
            <a:r>
              <a:rPr lang="en-US" smtClean="0"/>
              <a:t>Tom Clark &amp; Rick Hambly @Haystack     May 2013</a:t>
            </a:r>
            <a:endParaRPr lang="en-US" dirty="0"/>
          </a:p>
        </p:txBody>
      </p:sp>
      <p:sp>
        <p:nvSpPr>
          <p:cNvPr id="5" name="Footer Placeholder 4"/>
          <p:cNvSpPr>
            <a:spLocks noGrp="1"/>
          </p:cNvSpPr>
          <p:nvPr>
            <p:ph type="ftr" sz="quarter" idx="11"/>
          </p:nvPr>
        </p:nvSpPr>
        <p:spPr/>
        <p:txBody>
          <a:bodyPr/>
          <a:lstStyle/>
          <a:p>
            <a:pPr>
              <a:defRPr/>
            </a:pPr>
            <a:r>
              <a:rPr lang="en-US" smtClean="0"/>
              <a:t>Tom Clark &amp; Rick Hambly      Haystack         May 2013</a:t>
            </a:r>
            <a:endParaRPr lang="en-US"/>
          </a:p>
        </p:txBody>
      </p:sp>
      <p:sp>
        <p:nvSpPr>
          <p:cNvPr id="6" name="Slide Number Placeholder 5"/>
          <p:cNvSpPr>
            <a:spLocks noGrp="1"/>
          </p:cNvSpPr>
          <p:nvPr>
            <p:ph type="sldNum" sz="quarter" idx="12"/>
          </p:nvPr>
        </p:nvSpPr>
        <p:spPr/>
        <p:txBody>
          <a:bodyPr/>
          <a:lstStyle/>
          <a:p>
            <a:pPr>
              <a:defRPr/>
            </a:pPr>
            <a:fld id="{0A4B849E-5702-47CF-A6BE-E042514660D2}" type="slidenum">
              <a:rPr lang="en-US" smtClean="0"/>
              <a:pPr>
                <a:defRPr/>
              </a:pPr>
              <a:t>‹#›</a:t>
            </a:fld>
            <a:endParaRPr lang="en-US"/>
          </a:p>
        </p:txBody>
      </p:sp>
    </p:spTree>
    <p:extLst>
      <p:ext uri="{BB962C8B-B14F-4D97-AF65-F5344CB8AC3E}">
        <p14:creationId xmlns:p14="http://schemas.microsoft.com/office/powerpoint/2010/main" val="66934201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alibri" panose="020F0502020204030204" pitchFamily="34" charset="0"/>
              </a:defRPr>
            </a:lvl1pPr>
          </a:lstStyle>
          <a:p>
            <a:r>
              <a:rPr lang="en-US" dirty="0"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0"/>
          </p:nvPr>
        </p:nvSpPr>
        <p:spPr/>
        <p:txBody>
          <a:bodyPr/>
          <a:lstStyle/>
          <a:p>
            <a:pPr>
              <a:defRPr/>
            </a:pPr>
            <a:r>
              <a:rPr lang="en-US" smtClean="0"/>
              <a:t>Tom Clark &amp; Rick Hambly @Haystack     May 2013</a:t>
            </a:r>
            <a:endParaRPr lang="en-US" dirty="0"/>
          </a:p>
        </p:txBody>
      </p:sp>
      <p:sp>
        <p:nvSpPr>
          <p:cNvPr id="6" name="Footer Placeholder 5"/>
          <p:cNvSpPr>
            <a:spLocks noGrp="1"/>
          </p:cNvSpPr>
          <p:nvPr>
            <p:ph type="ftr" sz="quarter" idx="11"/>
          </p:nvPr>
        </p:nvSpPr>
        <p:spPr/>
        <p:txBody>
          <a:bodyPr/>
          <a:lstStyle/>
          <a:p>
            <a:pPr>
              <a:defRPr/>
            </a:pPr>
            <a:r>
              <a:rPr lang="en-US" smtClean="0"/>
              <a:t>Tom Clark &amp; Rick Hambly      Haystack         May 2013</a:t>
            </a:r>
            <a:endParaRPr lang="en-US"/>
          </a:p>
        </p:txBody>
      </p:sp>
      <p:sp>
        <p:nvSpPr>
          <p:cNvPr id="7" name="Slide Number Placeholder 6"/>
          <p:cNvSpPr>
            <a:spLocks noGrp="1"/>
          </p:cNvSpPr>
          <p:nvPr>
            <p:ph type="sldNum" sz="quarter" idx="12"/>
          </p:nvPr>
        </p:nvSpPr>
        <p:spPr/>
        <p:txBody>
          <a:bodyPr/>
          <a:lstStyle/>
          <a:p>
            <a:pPr>
              <a:defRPr/>
            </a:pPr>
            <a:fld id="{F4AB7951-03BE-4EFF-8A10-46E7347ABC7C}" type="slidenum">
              <a:rPr lang="en-US" smtClean="0"/>
              <a:pPr>
                <a:defRPr/>
              </a:pPr>
              <a:t>‹#›</a:t>
            </a:fld>
            <a:endParaRPr lang="en-US"/>
          </a:p>
        </p:txBody>
      </p:sp>
    </p:spTree>
    <p:extLst>
      <p:ext uri="{BB962C8B-B14F-4D97-AF65-F5344CB8AC3E}">
        <p14:creationId xmlns:p14="http://schemas.microsoft.com/office/powerpoint/2010/main" val="26396185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lvl1pPr>
              <a:defRPr>
                <a:latin typeface="Calibri" panose="020F0502020204030204" pitchFamily="34"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atin typeface="Calibri" panose="020F050202020403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atin typeface="Calibri" panose="020F050202020403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lvl1pPr>
              <a:defRPr>
                <a:latin typeface="Calibri" panose="020F0502020204030204" pitchFamily="34" charset="0"/>
              </a:defRPr>
            </a:lvl1pPr>
            <a:lvl2pPr>
              <a:defRPr>
                <a:latin typeface="Calibri" panose="020F0502020204030204" pitchFamily="34" charset="0"/>
              </a:defRPr>
            </a:lvl2pPr>
            <a:lvl3pPr>
              <a:defRPr>
                <a:latin typeface="Calibri" panose="020F0502020204030204" pitchFamily="34" charset="0"/>
              </a:defRPr>
            </a:lvl3pPr>
            <a:lvl4pPr>
              <a:defRPr>
                <a:latin typeface="Calibri" panose="020F0502020204030204" pitchFamily="34" charset="0"/>
              </a:defRPr>
            </a:lvl4pPr>
            <a:lvl5pPr>
              <a:defRPr>
                <a:latin typeface="Calibri" panose="020F0502020204030204"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Date Placeholder 6"/>
          <p:cNvSpPr>
            <a:spLocks noGrp="1"/>
          </p:cNvSpPr>
          <p:nvPr>
            <p:ph type="dt" sz="half" idx="10"/>
          </p:nvPr>
        </p:nvSpPr>
        <p:spPr/>
        <p:txBody>
          <a:bodyPr/>
          <a:lstStyle/>
          <a:p>
            <a:pPr>
              <a:defRPr/>
            </a:pPr>
            <a:r>
              <a:rPr lang="en-US" smtClean="0"/>
              <a:t>Tom Clark &amp; Rick Hambly @Haystack     May 2013</a:t>
            </a:r>
            <a:endParaRPr lang="en-US" dirty="0"/>
          </a:p>
        </p:txBody>
      </p:sp>
      <p:sp>
        <p:nvSpPr>
          <p:cNvPr id="8" name="Footer Placeholder 7"/>
          <p:cNvSpPr>
            <a:spLocks noGrp="1"/>
          </p:cNvSpPr>
          <p:nvPr>
            <p:ph type="ftr" sz="quarter" idx="11"/>
          </p:nvPr>
        </p:nvSpPr>
        <p:spPr/>
        <p:txBody>
          <a:bodyPr/>
          <a:lstStyle/>
          <a:p>
            <a:pPr>
              <a:defRPr/>
            </a:pPr>
            <a:r>
              <a:rPr lang="en-US" smtClean="0"/>
              <a:t>Tom Clark &amp; Rick Hambly      Haystack         May 2013</a:t>
            </a:r>
            <a:endParaRPr lang="en-US"/>
          </a:p>
        </p:txBody>
      </p:sp>
      <p:sp>
        <p:nvSpPr>
          <p:cNvPr id="9" name="Slide Number Placeholder 8"/>
          <p:cNvSpPr>
            <a:spLocks noGrp="1"/>
          </p:cNvSpPr>
          <p:nvPr>
            <p:ph type="sldNum" sz="quarter" idx="12"/>
          </p:nvPr>
        </p:nvSpPr>
        <p:spPr/>
        <p:txBody>
          <a:bodyPr/>
          <a:lstStyle/>
          <a:p>
            <a:pPr>
              <a:defRPr/>
            </a:pPr>
            <a:fld id="{3F14628E-7C28-40EA-8BDE-9A7FF536D32F}" type="slidenum">
              <a:rPr lang="en-US" smtClean="0"/>
              <a:pPr>
                <a:defRPr/>
              </a:pPr>
              <a:t>‹#›</a:t>
            </a:fld>
            <a:endParaRPr lang="en-US"/>
          </a:p>
        </p:txBody>
      </p:sp>
    </p:spTree>
    <p:extLst>
      <p:ext uri="{BB962C8B-B14F-4D97-AF65-F5344CB8AC3E}">
        <p14:creationId xmlns:p14="http://schemas.microsoft.com/office/powerpoint/2010/main" val="419321855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Calibri" panose="020F0502020204030204" pitchFamily="34" charset="0"/>
              </a:defRPr>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pPr>
              <a:defRPr/>
            </a:pPr>
            <a:r>
              <a:rPr lang="en-US" smtClean="0"/>
              <a:t>Tom Clark &amp; Rick Hambly @Haystack     May 2013</a:t>
            </a:r>
            <a:endParaRPr lang="en-US" dirty="0"/>
          </a:p>
        </p:txBody>
      </p:sp>
      <p:sp>
        <p:nvSpPr>
          <p:cNvPr id="4" name="Footer Placeholder 3"/>
          <p:cNvSpPr>
            <a:spLocks noGrp="1"/>
          </p:cNvSpPr>
          <p:nvPr>
            <p:ph type="ftr" sz="quarter" idx="11"/>
          </p:nvPr>
        </p:nvSpPr>
        <p:spPr/>
        <p:txBody>
          <a:bodyPr/>
          <a:lstStyle/>
          <a:p>
            <a:pPr>
              <a:defRPr/>
            </a:pPr>
            <a:r>
              <a:rPr lang="en-US" smtClean="0"/>
              <a:t>Tom Clark &amp; Rick Hambly      Haystack         May 2013</a:t>
            </a:r>
            <a:endParaRPr lang="en-US"/>
          </a:p>
        </p:txBody>
      </p:sp>
      <p:sp>
        <p:nvSpPr>
          <p:cNvPr id="5" name="Slide Number Placeholder 4"/>
          <p:cNvSpPr>
            <a:spLocks noGrp="1"/>
          </p:cNvSpPr>
          <p:nvPr>
            <p:ph type="sldNum" sz="quarter" idx="12"/>
          </p:nvPr>
        </p:nvSpPr>
        <p:spPr/>
        <p:txBody>
          <a:bodyPr/>
          <a:lstStyle/>
          <a:p>
            <a:pPr>
              <a:defRPr/>
            </a:pPr>
            <a:fld id="{C2D61C0C-28AE-4673-9761-1748A6099D3B}" type="slidenum">
              <a:rPr lang="en-US" smtClean="0"/>
              <a:pPr>
                <a:defRPr/>
              </a:pPr>
              <a:t>‹#›</a:t>
            </a:fld>
            <a:endParaRPr lang="en-US"/>
          </a:p>
        </p:txBody>
      </p:sp>
    </p:spTree>
    <p:extLst>
      <p:ext uri="{BB962C8B-B14F-4D97-AF65-F5344CB8AC3E}">
        <p14:creationId xmlns:p14="http://schemas.microsoft.com/office/powerpoint/2010/main" val="908809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a:defRPr/>
            </a:pPr>
            <a:r>
              <a:rPr lang="en-US" smtClean="0"/>
              <a:t>Tom Clark &amp; Rick Hambly @Haystack     May 2013</a:t>
            </a:r>
            <a:endParaRPr lang="en-US" dirty="0"/>
          </a:p>
        </p:txBody>
      </p:sp>
      <p:sp>
        <p:nvSpPr>
          <p:cNvPr id="3" name="Footer Placeholder 2"/>
          <p:cNvSpPr>
            <a:spLocks noGrp="1"/>
          </p:cNvSpPr>
          <p:nvPr>
            <p:ph type="ftr" sz="quarter" idx="11"/>
          </p:nvPr>
        </p:nvSpPr>
        <p:spPr/>
        <p:txBody>
          <a:bodyPr/>
          <a:lstStyle/>
          <a:p>
            <a:pPr>
              <a:defRPr/>
            </a:pPr>
            <a:r>
              <a:rPr lang="en-US" smtClean="0"/>
              <a:t>Tom Clark &amp; Rick Hambly      Haystack         May 2013</a:t>
            </a:r>
            <a:endParaRPr lang="en-US"/>
          </a:p>
        </p:txBody>
      </p:sp>
      <p:sp>
        <p:nvSpPr>
          <p:cNvPr id="4" name="Slide Number Placeholder 3"/>
          <p:cNvSpPr>
            <a:spLocks noGrp="1"/>
          </p:cNvSpPr>
          <p:nvPr>
            <p:ph type="sldNum" sz="quarter" idx="12"/>
          </p:nvPr>
        </p:nvSpPr>
        <p:spPr/>
        <p:txBody>
          <a:bodyPr/>
          <a:lstStyle/>
          <a:p>
            <a:pPr>
              <a:defRPr/>
            </a:pPr>
            <a:fld id="{928AC594-E722-4CD4-BC76-6A35F87E6A4C}" type="slidenum">
              <a:rPr lang="en-US" smtClean="0"/>
              <a:pPr>
                <a:defRPr/>
              </a:pPr>
              <a:t>‹#›</a:t>
            </a:fld>
            <a:endParaRPr lang="en-US"/>
          </a:p>
        </p:txBody>
      </p:sp>
    </p:spTree>
    <p:extLst>
      <p:ext uri="{BB962C8B-B14F-4D97-AF65-F5344CB8AC3E}">
        <p14:creationId xmlns:p14="http://schemas.microsoft.com/office/powerpoint/2010/main" val="1539327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atin typeface="Calibri" panose="020F0502020204030204" pitchFamily="34"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atin typeface="Calibri" panose="020F0502020204030204" pitchFamily="34" charset="0"/>
              </a:defRPr>
            </a:lvl1pPr>
            <a:lvl2pPr>
              <a:defRPr sz="2800">
                <a:latin typeface="Calibri" panose="020F0502020204030204" pitchFamily="34" charset="0"/>
              </a:defRPr>
            </a:lvl2pPr>
            <a:lvl3pPr>
              <a:defRPr sz="2400">
                <a:latin typeface="Calibri" panose="020F0502020204030204" pitchFamily="34" charset="0"/>
              </a:defRPr>
            </a:lvl3pPr>
            <a:lvl4pPr>
              <a:defRPr sz="2000">
                <a:latin typeface="Calibri" panose="020F0502020204030204" pitchFamily="34" charset="0"/>
              </a:defRPr>
            </a:lvl4pPr>
            <a:lvl5pPr>
              <a:defRPr sz="2000">
                <a:latin typeface="Calibri" panose="020F0502020204030204" pitchFamily="34" charset="0"/>
              </a:defRPr>
            </a:lvl5pPr>
            <a:lvl6pPr>
              <a:defRPr sz="2000"/>
            </a:lvl6pPr>
            <a:lvl7pPr>
              <a:defRPr sz="2000"/>
            </a:lvl7pPr>
            <a:lvl8pPr>
              <a:defRPr sz="2000"/>
            </a:lvl8pPr>
            <a:lvl9pPr>
              <a:defRPr sz="2000"/>
            </a:lvl9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atin typeface="Calibri" panose="020F050202020403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p>
            <a:pPr>
              <a:defRPr/>
            </a:pPr>
            <a:r>
              <a:rPr lang="en-US" smtClean="0"/>
              <a:t>Tom Clark &amp; Rick Hambly @Haystack     May 2013</a:t>
            </a:r>
            <a:endParaRPr lang="en-US" dirty="0"/>
          </a:p>
        </p:txBody>
      </p:sp>
      <p:sp>
        <p:nvSpPr>
          <p:cNvPr id="6" name="Footer Placeholder 5"/>
          <p:cNvSpPr>
            <a:spLocks noGrp="1"/>
          </p:cNvSpPr>
          <p:nvPr>
            <p:ph type="ftr" sz="quarter" idx="11"/>
          </p:nvPr>
        </p:nvSpPr>
        <p:spPr/>
        <p:txBody>
          <a:bodyPr/>
          <a:lstStyle/>
          <a:p>
            <a:pPr>
              <a:defRPr/>
            </a:pPr>
            <a:r>
              <a:rPr lang="en-US" smtClean="0"/>
              <a:t>Tom Clark &amp; Rick Hambly      Haystack         May 2013</a:t>
            </a:r>
            <a:endParaRPr lang="en-US"/>
          </a:p>
        </p:txBody>
      </p:sp>
      <p:sp>
        <p:nvSpPr>
          <p:cNvPr id="7" name="Slide Number Placeholder 6"/>
          <p:cNvSpPr>
            <a:spLocks noGrp="1"/>
          </p:cNvSpPr>
          <p:nvPr>
            <p:ph type="sldNum" sz="quarter" idx="12"/>
          </p:nvPr>
        </p:nvSpPr>
        <p:spPr/>
        <p:txBody>
          <a:bodyPr/>
          <a:lstStyle/>
          <a:p>
            <a:pPr>
              <a:defRPr/>
            </a:pPr>
            <a:fld id="{C1D3A9D1-88DF-4A35-ADDF-A8978BD2C47D}" type="slidenum">
              <a:rPr lang="en-US" smtClean="0"/>
              <a:pPr>
                <a:defRPr/>
              </a:pPr>
              <a:t>‹#›</a:t>
            </a:fld>
            <a:endParaRPr lang="en-US"/>
          </a:p>
        </p:txBody>
      </p:sp>
    </p:spTree>
    <p:extLst>
      <p:ext uri="{BB962C8B-B14F-4D97-AF65-F5344CB8AC3E}">
        <p14:creationId xmlns:p14="http://schemas.microsoft.com/office/powerpoint/2010/main" val="29597052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atin typeface="Calibri" panose="020F0502020204030204" pitchFamily="34" charset="0"/>
              </a:defRPr>
            </a:lvl1pPr>
          </a:lstStyle>
          <a:p>
            <a:r>
              <a:rPr lang="en-US" dirty="0"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atin typeface="Calibri" panose="020F050202020403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atin typeface="Calibri" panose="020F0502020204030204" pitchFamily="34" charset="0"/>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smtClean="0"/>
              <a:t>Click to edit Master text styles</a:t>
            </a:r>
          </a:p>
        </p:txBody>
      </p:sp>
      <p:sp>
        <p:nvSpPr>
          <p:cNvPr id="5" name="Date Placeholder 4"/>
          <p:cNvSpPr>
            <a:spLocks noGrp="1"/>
          </p:cNvSpPr>
          <p:nvPr>
            <p:ph type="dt" sz="half" idx="10"/>
          </p:nvPr>
        </p:nvSpPr>
        <p:spPr/>
        <p:txBody>
          <a:bodyPr/>
          <a:lstStyle/>
          <a:p>
            <a:pPr>
              <a:defRPr/>
            </a:pPr>
            <a:r>
              <a:rPr lang="en-US" smtClean="0"/>
              <a:t>Tom Clark &amp; Rick Hambly @Haystack     May 2013</a:t>
            </a:r>
            <a:endParaRPr lang="en-US" dirty="0"/>
          </a:p>
        </p:txBody>
      </p:sp>
      <p:sp>
        <p:nvSpPr>
          <p:cNvPr id="6" name="Footer Placeholder 5"/>
          <p:cNvSpPr>
            <a:spLocks noGrp="1"/>
          </p:cNvSpPr>
          <p:nvPr>
            <p:ph type="ftr" sz="quarter" idx="11"/>
          </p:nvPr>
        </p:nvSpPr>
        <p:spPr/>
        <p:txBody>
          <a:bodyPr/>
          <a:lstStyle/>
          <a:p>
            <a:pPr>
              <a:defRPr/>
            </a:pPr>
            <a:r>
              <a:rPr lang="en-US" smtClean="0"/>
              <a:t>Tom Clark &amp; Rick Hambly      Haystack         May 2013</a:t>
            </a:r>
            <a:endParaRPr lang="en-US"/>
          </a:p>
        </p:txBody>
      </p:sp>
      <p:sp>
        <p:nvSpPr>
          <p:cNvPr id="7" name="Slide Number Placeholder 6"/>
          <p:cNvSpPr>
            <a:spLocks noGrp="1"/>
          </p:cNvSpPr>
          <p:nvPr>
            <p:ph type="sldNum" sz="quarter" idx="12"/>
          </p:nvPr>
        </p:nvSpPr>
        <p:spPr/>
        <p:txBody>
          <a:bodyPr/>
          <a:lstStyle/>
          <a:p>
            <a:pPr>
              <a:defRPr/>
            </a:pPr>
            <a:fld id="{18C4BA00-398F-45DE-959E-F2FCFFBB7EDA}" type="slidenum">
              <a:rPr lang="en-US" smtClean="0"/>
              <a:pPr>
                <a:defRPr/>
              </a:pPr>
              <a:t>‹#›</a:t>
            </a:fld>
            <a:endParaRPr lang="en-US"/>
          </a:p>
        </p:txBody>
      </p:sp>
    </p:spTree>
    <p:extLst>
      <p:ext uri="{BB962C8B-B14F-4D97-AF65-F5344CB8AC3E}">
        <p14:creationId xmlns:p14="http://schemas.microsoft.com/office/powerpoint/2010/main" val="30627559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latin typeface="Calibri" panose="020F0502020204030204" pitchFamily="34" charset="0"/>
              </a:defRPr>
            </a:lvl1pPr>
          </a:lstStyle>
          <a:p>
            <a:pPr>
              <a:defRPr/>
            </a:pPr>
            <a:r>
              <a:rPr lang="en-US" dirty="0" smtClean="0"/>
              <a:t>Tom Clark &amp; Rick Hambly @Haystack     May 2013</a:t>
            </a:r>
            <a:endParaRPr lang="en-US" dirty="0"/>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latin typeface="Calibri" panose="020F0502020204030204" pitchFamily="34" charset="0"/>
              </a:defRPr>
            </a:lvl1pPr>
          </a:lstStyle>
          <a:p>
            <a:pPr>
              <a:defRPr/>
            </a:pPr>
            <a:r>
              <a:rPr lang="en-US" dirty="0" smtClean="0"/>
              <a:t>Tom Clark &amp; Rick Hambly      Haystack         May 2013</a:t>
            </a:r>
            <a:endParaRPr lang="en-US" dirty="0"/>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latin typeface="Calibri" panose="020F0502020204030204" pitchFamily="34" charset="0"/>
              </a:defRPr>
            </a:lvl1pPr>
          </a:lstStyle>
          <a:p>
            <a:pPr>
              <a:defRPr/>
            </a:pPr>
            <a:fld id="{18DC97C2-F8D2-41C5-8EF7-0646BE33D898}" type="slidenum">
              <a:rPr lang="en-US" smtClean="0"/>
              <a:pPr>
                <a:defRPr/>
              </a:pPr>
              <a:t>‹#›</a:t>
            </a:fld>
            <a:endParaRPr lang="en-US" dirty="0"/>
          </a:p>
        </p:txBody>
      </p:sp>
    </p:spTree>
    <p:extLst>
      <p:ext uri="{BB962C8B-B14F-4D97-AF65-F5344CB8AC3E}">
        <p14:creationId xmlns:p14="http://schemas.microsoft.com/office/powerpoint/2010/main" val="2307710587"/>
      </p:ext>
    </p:extLst>
  </p:cSld>
  <p:clrMap bg1="lt1" tx1="dk1" bg2="lt2" tx2="dk2" accent1="accent1" accent2="accent2" accent3="accent3" accent4="accent4" accent5="accent5" accent6="accent6" hlink="hlink" folHlink="folHlink"/>
  <p:sldLayoutIdLst>
    <p:sldLayoutId id="2147483868" r:id="rId1"/>
    <p:sldLayoutId id="2147483869" r:id="rId2"/>
    <p:sldLayoutId id="2147483870" r:id="rId3"/>
    <p:sldLayoutId id="2147483871" r:id="rId4"/>
    <p:sldLayoutId id="2147483872" r:id="rId5"/>
    <p:sldLayoutId id="2147483873" r:id="rId6"/>
    <p:sldLayoutId id="2147483874" r:id="rId7"/>
    <p:sldLayoutId id="2147483875" r:id="rId8"/>
    <p:sldLayoutId id="2147483876" r:id="rId9"/>
    <p:sldLayoutId id="2147483877" r:id="rId10"/>
    <p:sldLayoutId id="2147483878" r:id="rId11"/>
  </p:sldLayoutIdLst>
  <p:hf hdr="0" ftr="0"/>
  <p:txStyles>
    <p:title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7.xml"/><Relationship Id="rId6" Type="http://schemas.openxmlformats.org/officeDocument/2006/relationships/image" Target="../media/image4.jpg"/><Relationship Id="rId5" Type="http://schemas.openxmlformats.org/officeDocument/2006/relationships/image" Target="../media/image3.jp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image" Target="../media/image6.jpeg"/><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pn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6.xml"/><Relationship Id="rId4" Type="http://schemas.openxmlformats.org/officeDocument/2006/relationships/image" Target="../media/image15.jpe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22.wmf"/><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26.jpeg"/><Relationship Id="rId5" Type="http://schemas.openxmlformats.org/officeDocument/2006/relationships/image" Target="../media/image25.jpeg"/><Relationship Id="rId4" Type="http://schemas.openxmlformats.org/officeDocument/2006/relationships/image" Target="../media/image24.png"/></Relationships>
</file>

<file path=ppt/slides/_rels/slide31.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29.jpeg"/></Relationships>
</file>

<file path=ppt/slides/_rels/slide33.xml.rels><?xml version="1.0" encoding="UTF-8" standalone="yes"?>
<Relationships xmlns="http://schemas.openxmlformats.org/package/2006/relationships"><Relationship Id="rId3" Type="http://schemas.openxmlformats.org/officeDocument/2006/relationships/image" Target="../media/image30.wmf"/><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31.wmf"/><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6.xml"/><Relationship Id="rId4" Type="http://schemas.openxmlformats.org/officeDocument/2006/relationships/image" Target="../media/image34.jpeg"/></Relationships>
</file>

<file path=ppt/slides/_rels/slide37.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image" Target="../media/image35.jpeg"/><Relationship Id="rId1" Type="http://schemas.openxmlformats.org/officeDocument/2006/relationships/slideLayout" Target="../slideLayouts/slideLayout6.xml"/><Relationship Id="rId4" Type="http://schemas.openxmlformats.org/officeDocument/2006/relationships/image" Target="../media/image37.jpeg"/></Relationships>
</file>

<file path=ppt/slides/_rels/slide38.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6.xml"/></Relationships>
</file>

<file path=ppt/slides/_rels/slide4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hyperlink" Target="http://gpstime.com/" TargetMode="Externa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4.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45.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6.png"/><Relationship Id="rId2" Type="http://schemas.openxmlformats.org/officeDocument/2006/relationships/image" Target="../media/image42.png"/><Relationship Id="rId1" Type="http://schemas.openxmlformats.org/officeDocument/2006/relationships/slideLayout" Target="../slideLayouts/slideLayout2.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46.xml.rels><?xml version="1.0" encoding="UTF-8" standalone="yes"?>
<Relationships xmlns="http://schemas.openxmlformats.org/package/2006/relationships"><Relationship Id="rId2" Type="http://schemas.openxmlformats.org/officeDocument/2006/relationships/hyperlink" Target="http://www.cnssys.com/Tac32Plus/Tac32Plus.php" TargetMode="Externa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2" Type="http://schemas.openxmlformats.org/officeDocument/2006/relationships/hyperlink" Target="mailto:rick@cnssys.com" TargetMode="Externa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D68AD89-C6B6-40DF-8050-9670AE5A71C6}" type="slidenum">
              <a:rPr lang="en-US" altLang="en-US" smtClean="0">
                <a:solidFill>
                  <a:schemeClr val="bg2"/>
                </a:solidFill>
                <a:latin typeface="Arial" panose="020B0604020202020204" pitchFamily="34" charset="0"/>
              </a:rPr>
              <a:pPr/>
              <a:t>0</a:t>
            </a:fld>
            <a:endParaRPr lang="en-US" altLang="en-US" smtClean="0">
              <a:solidFill>
                <a:schemeClr val="bg2"/>
              </a:solidFill>
              <a:latin typeface="Arial" panose="020B0604020202020204" pitchFamily="34" charset="0"/>
            </a:endParaRPr>
          </a:p>
        </p:txBody>
      </p:sp>
      <p:sp>
        <p:nvSpPr>
          <p:cNvPr id="14338" name="Rectangle 3074"/>
          <p:cNvSpPr>
            <a:spLocks noChangeArrowheads="1"/>
          </p:cNvSpPr>
          <p:nvPr/>
        </p:nvSpPr>
        <p:spPr bwMode="auto">
          <a:xfrm>
            <a:off x="365760" y="466724"/>
            <a:ext cx="8513064" cy="1929423"/>
          </a:xfrm>
          <a:prstGeom prst="rect">
            <a:avLst/>
          </a:prstGeom>
          <a:noFill/>
          <a:ln w="9525">
            <a:noFill/>
            <a:miter lim="800000"/>
            <a:headEnd/>
            <a:tailEnd/>
          </a:ln>
        </p:spPr>
        <p:txBody>
          <a:bodyPr anchor="b"/>
          <a:lstStyle/>
          <a:p>
            <a:pPr algn="ctr">
              <a:defRPr/>
            </a:pPr>
            <a:r>
              <a:rPr kumimoji="1" lang="en-US" sz="6000" b="1" dirty="0">
                <a:solidFill>
                  <a:srgbClr val="000000"/>
                </a:solidFill>
                <a:effectLst>
                  <a:outerShdw blurRad="38100" dist="38100" dir="2700000" algn="tl">
                    <a:srgbClr val="C0C0C0"/>
                  </a:outerShdw>
                </a:effectLst>
                <a:latin typeface="Calibri" panose="020F0502020204030204" pitchFamily="34" charset="0"/>
              </a:rPr>
              <a:t>High-accuracy Time and Frequency in VLBI </a:t>
            </a:r>
            <a:endParaRPr kumimoji="1" lang="en-US" sz="6000" b="1" dirty="0">
              <a:solidFill>
                <a:schemeClr val="tx2"/>
              </a:solidFill>
              <a:latin typeface="Calibri" panose="020F0502020204030204" pitchFamily="34" charset="0"/>
            </a:endParaRPr>
          </a:p>
        </p:txBody>
      </p:sp>
      <p:sp>
        <p:nvSpPr>
          <p:cNvPr id="14339" name="Rectangle 3075"/>
          <p:cNvSpPr>
            <a:spLocks noChangeArrowheads="1"/>
          </p:cNvSpPr>
          <p:nvPr/>
        </p:nvSpPr>
        <p:spPr bwMode="auto">
          <a:xfrm>
            <a:off x="425768" y="3017520"/>
            <a:ext cx="4752975" cy="3092838"/>
          </a:xfrm>
          <a:prstGeom prst="rect">
            <a:avLst/>
          </a:prstGeom>
          <a:noFill/>
          <a:ln w="9525">
            <a:noFill/>
            <a:miter lim="800000"/>
            <a:headEnd/>
            <a:tailEnd/>
          </a:ln>
        </p:spPr>
        <p:txBody>
          <a:bodyPr/>
          <a:lstStyle/>
          <a:p>
            <a:pPr>
              <a:spcBef>
                <a:spcPts val="0"/>
              </a:spcBef>
              <a:buClr>
                <a:schemeClr val="accent2"/>
              </a:buClr>
              <a:defRPr/>
            </a:pPr>
            <a:r>
              <a:rPr kumimoji="1" lang="en-US" sz="2400" dirty="0">
                <a:effectLst>
                  <a:outerShdw blurRad="38100" dist="38100" dir="2700000" algn="tl">
                    <a:srgbClr val="C0C0C0"/>
                  </a:outerShdw>
                </a:effectLst>
                <a:latin typeface="Calibri" panose="020F0502020204030204" pitchFamily="34" charset="0"/>
              </a:rPr>
              <a:t>Katie </a:t>
            </a:r>
            <a:r>
              <a:rPr kumimoji="1" lang="en-US" sz="2400" dirty="0" smtClean="0">
                <a:effectLst>
                  <a:outerShdw blurRad="38100" dist="38100" dir="2700000" algn="tl">
                    <a:srgbClr val="C0C0C0"/>
                  </a:outerShdw>
                </a:effectLst>
                <a:latin typeface="Calibri" panose="020F0502020204030204" pitchFamily="34" charset="0"/>
              </a:rPr>
              <a:t>Pazamickas</a:t>
            </a:r>
          </a:p>
          <a:p>
            <a:pPr>
              <a:spcBef>
                <a:spcPts val="0"/>
              </a:spcBef>
              <a:buClr>
                <a:schemeClr val="accent2"/>
              </a:buClr>
              <a:defRPr/>
            </a:pPr>
            <a:r>
              <a:rPr kumimoji="1" lang="en-US" dirty="0" smtClean="0">
                <a:latin typeface="Calibri" panose="020F0502020204030204" pitchFamily="34" charset="0"/>
              </a:rPr>
              <a:t>katherine.Pazamickas@exelisinc.com</a:t>
            </a:r>
          </a:p>
          <a:p>
            <a:pPr>
              <a:spcBef>
                <a:spcPts val="2400"/>
              </a:spcBef>
              <a:buClr>
                <a:schemeClr val="accent2"/>
              </a:buClr>
              <a:defRPr/>
            </a:pPr>
            <a:r>
              <a:rPr kumimoji="1" lang="en-US" sz="2400" dirty="0" smtClean="0">
                <a:effectLst>
                  <a:outerShdw blurRad="38100" dist="38100" dir="2700000" algn="tl">
                    <a:srgbClr val="C0C0C0"/>
                  </a:outerShdw>
                </a:effectLst>
                <a:latin typeface="Calibri" panose="020F0502020204030204" pitchFamily="34" charset="0"/>
              </a:rPr>
              <a:t>Tom </a:t>
            </a:r>
            <a:r>
              <a:rPr kumimoji="1" lang="en-US" sz="2400" dirty="0">
                <a:effectLst>
                  <a:outerShdw blurRad="38100" dist="38100" dir="2700000" algn="tl">
                    <a:srgbClr val="C0C0C0"/>
                  </a:outerShdw>
                </a:effectLst>
                <a:latin typeface="Calibri" panose="020F0502020204030204" pitchFamily="34" charset="0"/>
              </a:rPr>
              <a:t>Clark</a:t>
            </a:r>
          </a:p>
          <a:p>
            <a:pPr>
              <a:spcBef>
                <a:spcPts val="0"/>
              </a:spcBef>
              <a:buClr>
                <a:schemeClr val="accent2"/>
              </a:buClr>
              <a:defRPr/>
            </a:pPr>
            <a:r>
              <a:rPr kumimoji="1" lang="en-US" dirty="0" smtClean="0">
                <a:latin typeface="Calibri" panose="020F0502020204030204" pitchFamily="34" charset="0"/>
              </a:rPr>
              <a:t>K3IO@verizon.net</a:t>
            </a:r>
            <a:endParaRPr kumimoji="1" lang="en-US" sz="2400" dirty="0" smtClean="0">
              <a:effectLst>
                <a:outerShdw blurRad="38100" dist="38100" dir="2700000" algn="tl">
                  <a:srgbClr val="C0C0C0"/>
                </a:outerShdw>
              </a:effectLst>
              <a:latin typeface="Calibri" panose="020F0502020204030204" pitchFamily="34" charset="0"/>
            </a:endParaRPr>
          </a:p>
          <a:p>
            <a:pPr>
              <a:spcBef>
                <a:spcPts val="3600"/>
              </a:spcBef>
              <a:buClr>
                <a:schemeClr val="accent2"/>
              </a:buClr>
              <a:defRPr/>
            </a:pPr>
            <a:r>
              <a:rPr kumimoji="1" lang="en-US" sz="2400" dirty="0" smtClean="0">
                <a:effectLst>
                  <a:outerShdw blurRad="38100" dist="38100" dir="2700000" algn="tl">
                    <a:srgbClr val="C0C0C0"/>
                  </a:outerShdw>
                </a:effectLst>
                <a:latin typeface="Calibri" panose="020F0502020204030204" pitchFamily="34" charset="0"/>
              </a:rPr>
              <a:t>Rick Hambly</a:t>
            </a:r>
            <a:endParaRPr kumimoji="1" lang="en-US" dirty="0">
              <a:latin typeface="Calibri" panose="020F0502020204030204" pitchFamily="34" charset="0"/>
            </a:endParaRPr>
          </a:p>
          <a:p>
            <a:pPr>
              <a:spcBef>
                <a:spcPts val="0"/>
              </a:spcBef>
              <a:buClr>
                <a:schemeClr val="accent2"/>
              </a:buClr>
              <a:defRPr/>
            </a:pPr>
            <a:r>
              <a:rPr kumimoji="1" lang="en-US" dirty="0" smtClean="0">
                <a:latin typeface="Calibri" panose="020F0502020204030204" pitchFamily="34" charset="0"/>
              </a:rPr>
              <a:t>Rick@cnssys.com</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846708" y="3032400"/>
            <a:ext cx="1744980" cy="418218"/>
          </a:xfrm>
          <a:prstGeom prst="rect">
            <a:avLst/>
          </a:prstGeom>
          <a:ln>
            <a:noFill/>
          </a:ln>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12801" y="5101543"/>
            <a:ext cx="2873372" cy="953476"/>
          </a:xfrm>
          <a:prstGeom prst="rect">
            <a:avLst/>
          </a:prstGeom>
        </p:spPr>
      </p:pic>
      <p:pic>
        <p:nvPicPr>
          <p:cNvPr id="6" name="Picture 5"/>
          <p:cNvPicPr>
            <a:picLocks noChangeAspect="1"/>
          </p:cNvPicPr>
          <p:nvPr/>
        </p:nvPicPr>
        <p:blipFill rotWithShape="1">
          <a:blip r:embed="rId5">
            <a:extLst>
              <a:ext uri="{28A0092B-C50C-407E-A947-70E740481C1C}">
                <a14:useLocalDpi xmlns:a14="http://schemas.microsoft.com/office/drawing/2010/main" val="0"/>
              </a:ext>
            </a:extLst>
          </a:blip>
          <a:srcRect l="77083"/>
          <a:stretch/>
        </p:blipFill>
        <p:spPr>
          <a:xfrm>
            <a:off x="2962913" y="3982174"/>
            <a:ext cx="1512570" cy="1031298"/>
          </a:xfrm>
          <a:prstGeom prst="rect">
            <a:avLst/>
          </a:prstGeom>
        </p:spPr>
      </p:pic>
      <p:pic>
        <p:nvPicPr>
          <p:cNvPr id="7" name="Picture 6"/>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626622" y="2522219"/>
            <a:ext cx="3004421" cy="3708059"/>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0C16358-8AF1-4A48-B2D1-8D555C8BC0B6}" type="slidenum">
              <a:rPr lang="en-US" altLang="en-US" smtClean="0">
                <a:solidFill>
                  <a:schemeClr val="bg2"/>
                </a:solidFill>
                <a:latin typeface="Arial" panose="020B0604020202020204" pitchFamily="34" charset="0"/>
              </a:rPr>
              <a:pPr/>
              <a:t>9</a:t>
            </a:fld>
            <a:endParaRPr lang="en-US" altLang="en-US" smtClean="0">
              <a:solidFill>
                <a:schemeClr val="bg2"/>
              </a:solidFill>
              <a:latin typeface="Arial" panose="020B0604020202020204" pitchFamily="34" charset="0"/>
            </a:endParaRPr>
          </a:p>
        </p:txBody>
      </p:sp>
      <p:sp>
        <p:nvSpPr>
          <p:cNvPr id="22532" name="AutoShape 4"/>
          <p:cNvSpPr>
            <a:spLocks noChangeArrowheads="1"/>
          </p:cNvSpPr>
          <p:nvPr/>
        </p:nvSpPr>
        <p:spPr bwMode="auto">
          <a:xfrm rot="13987595">
            <a:off x="806896" y="4115027"/>
            <a:ext cx="1584325" cy="1038225"/>
          </a:xfrm>
          <a:custGeom>
            <a:avLst/>
            <a:gdLst>
              <a:gd name="T0" fmla="*/ 2147483646 w 21600"/>
              <a:gd name="T1" fmla="*/ 0 h 21600"/>
              <a:gd name="T2" fmla="*/ 2147483646 w 21600"/>
              <a:gd name="T3" fmla="*/ 2147483646 h 21600"/>
              <a:gd name="T4" fmla="*/ 2147483646 w 21600"/>
              <a:gd name="T5" fmla="*/ 2147483646 h 21600"/>
              <a:gd name="T6" fmla="*/ 2147483646 w 21600"/>
              <a:gd name="T7" fmla="*/ 2147483646 h 21600"/>
              <a:gd name="T8" fmla="*/ 0 60000 65536"/>
              <a:gd name="T9" fmla="*/ 0 60000 65536"/>
              <a:gd name="T10" fmla="*/ 0 60000 65536"/>
              <a:gd name="T11" fmla="*/ 0 60000 65536"/>
              <a:gd name="T12" fmla="*/ 0 w 21600"/>
              <a:gd name="T13" fmla="*/ 0 h 21600"/>
              <a:gd name="T14" fmla="*/ 21600 w 21600"/>
              <a:gd name="T15" fmla="*/ 7713 h 21600"/>
            </a:gdLst>
            <a:ahLst/>
            <a:cxnLst>
              <a:cxn ang="T8">
                <a:pos x="T0" y="T1"/>
              </a:cxn>
              <a:cxn ang="T9">
                <a:pos x="T2" y="T3"/>
              </a:cxn>
              <a:cxn ang="T10">
                <a:pos x="T4" y="T5"/>
              </a:cxn>
              <a:cxn ang="T11">
                <a:pos x="T6" y="T7"/>
              </a:cxn>
            </a:cxnLst>
            <a:rect l="T12" t="T13" r="T14" b="T15"/>
            <a:pathLst>
              <a:path w="21600" h="21600">
                <a:moveTo>
                  <a:pt x="5400" y="10800"/>
                </a:moveTo>
                <a:cubicBezTo>
                  <a:pt x="5400" y="7817"/>
                  <a:pt x="7817" y="5400"/>
                  <a:pt x="10800" y="5400"/>
                </a:cubicBezTo>
                <a:cubicBezTo>
                  <a:pt x="13782" y="5399"/>
                  <a:pt x="16199" y="7817"/>
                  <a:pt x="16200" y="10799"/>
                </a:cubicBezTo>
                <a:lnTo>
                  <a:pt x="21600" y="10800"/>
                </a:lnTo>
                <a:cubicBezTo>
                  <a:pt x="21600" y="4835"/>
                  <a:pt x="16764" y="0"/>
                  <a:pt x="10800" y="0"/>
                </a:cubicBezTo>
                <a:cubicBezTo>
                  <a:pt x="4835" y="0"/>
                  <a:pt x="0" y="4835"/>
                  <a:pt x="0" y="10800"/>
                </a:cubicBezTo>
                <a:lnTo>
                  <a:pt x="5400" y="10800"/>
                </a:lnTo>
                <a:close/>
              </a:path>
            </a:pathLst>
          </a:custGeom>
          <a:solidFill>
            <a:srgbClr val="333399"/>
          </a:solidFill>
          <a:ln w="9525">
            <a:solidFill>
              <a:schemeClr val="tx1"/>
            </a:solidFill>
            <a:miter lim="800000"/>
            <a:headEnd/>
            <a:tailEnd/>
          </a:ln>
        </p:spPr>
        <p:txBody>
          <a:bodyPr wrap="none" anchor="ctr"/>
          <a:lstStyle/>
          <a:p>
            <a:endParaRPr lang="en-US" dirty="0">
              <a:latin typeface="Calibri" panose="020F0502020204030204" pitchFamily="34" charset="0"/>
            </a:endParaRPr>
          </a:p>
        </p:txBody>
      </p:sp>
      <p:sp>
        <p:nvSpPr>
          <p:cNvPr id="22533" name="AutoShape 5"/>
          <p:cNvSpPr>
            <a:spLocks noChangeArrowheads="1"/>
          </p:cNvSpPr>
          <p:nvPr/>
        </p:nvSpPr>
        <p:spPr bwMode="auto">
          <a:xfrm>
            <a:off x="702121" y="4908777"/>
            <a:ext cx="1057275" cy="914400"/>
          </a:xfrm>
          <a:prstGeom prst="triangle">
            <a:avLst>
              <a:gd name="adj" fmla="val 50000"/>
            </a:avLst>
          </a:prstGeom>
          <a:solidFill>
            <a:srgbClr val="969696"/>
          </a:solidFill>
          <a:ln w="9525">
            <a:solidFill>
              <a:schemeClr val="tx1"/>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2534" name="Oval 6"/>
          <p:cNvSpPr>
            <a:spLocks noChangeArrowheads="1"/>
          </p:cNvSpPr>
          <p:nvPr/>
        </p:nvSpPr>
        <p:spPr bwMode="auto">
          <a:xfrm>
            <a:off x="1159321" y="4832577"/>
            <a:ext cx="152400" cy="152400"/>
          </a:xfrm>
          <a:prstGeom prst="ellipse">
            <a:avLst/>
          </a:prstGeom>
          <a:solidFill>
            <a:srgbClr val="FF0000"/>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2535" name="Line 7"/>
          <p:cNvSpPr>
            <a:spLocks noChangeShapeType="1"/>
          </p:cNvSpPr>
          <p:nvPr/>
        </p:nvSpPr>
        <p:spPr bwMode="auto">
          <a:xfrm>
            <a:off x="1311721" y="4375377"/>
            <a:ext cx="609600" cy="1588"/>
          </a:xfrm>
          <a:prstGeom prst="line">
            <a:avLst/>
          </a:prstGeom>
          <a:noFill/>
          <a:ln w="9525">
            <a:solidFill>
              <a:srgbClr val="FF3300"/>
            </a:solidFill>
            <a:prstDash val="lg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36" name="Line 8"/>
          <p:cNvSpPr>
            <a:spLocks noChangeShapeType="1"/>
          </p:cNvSpPr>
          <p:nvPr/>
        </p:nvSpPr>
        <p:spPr bwMode="auto">
          <a:xfrm flipV="1">
            <a:off x="1768921" y="4375377"/>
            <a:ext cx="152400" cy="609600"/>
          </a:xfrm>
          <a:prstGeom prst="line">
            <a:avLst/>
          </a:prstGeom>
          <a:noFill/>
          <a:ln w="9525">
            <a:solidFill>
              <a:srgbClr val="FF3300"/>
            </a:solidFill>
            <a:prstDash val="lg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37" name="Line 9"/>
          <p:cNvSpPr>
            <a:spLocks noChangeShapeType="1"/>
          </p:cNvSpPr>
          <p:nvPr/>
        </p:nvSpPr>
        <p:spPr bwMode="auto">
          <a:xfrm flipH="1">
            <a:off x="1311721" y="1860777"/>
            <a:ext cx="3505200" cy="2514600"/>
          </a:xfrm>
          <a:prstGeom prst="line">
            <a:avLst/>
          </a:prstGeom>
          <a:noFill/>
          <a:ln w="9525">
            <a:solidFill>
              <a:srgbClr val="FF3300"/>
            </a:solidFill>
            <a:prstDash val="lg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38" name="Line 10"/>
          <p:cNvSpPr>
            <a:spLocks noChangeShapeType="1"/>
          </p:cNvSpPr>
          <p:nvPr/>
        </p:nvSpPr>
        <p:spPr bwMode="auto">
          <a:xfrm flipH="1">
            <a:off x="625921" y="1251177"/>
            <a:ext cx="3886200" cy="2819400"/>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39" name="Line 11"/>
          <p:cNvSpPr>
            <a:spLocks noChangeShapeType="1"/>
          </p:cNvSpPr>
          <p:nvPr/>
        </p:nvSpPr>
        <p:spPr bwMode="auto">
          <a:xfrm flipH="1">
            <a:off x="1768921" y="2394177"/>
            <a:ext cx="3581400" cy="2590800"/>
          </a:xfrm>
          <a:prstGeom prst="line">
            <a:avLst/>
          </a:prstGeom>
          <a:noFill/>
          <a:ln w="9525">
            <a:solidFill>
              <a:srgbClr val="FF3300"/>
            </a:solidFill>
            <a:prstDash val="lg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40" name="Line 12"/>
          <p:cNvSpPr>
            <a:spLocks noChangeShapeType="1"/>
          </p:cNvSpPr>
          <p:nvPr/>
        </p:nvSpPr>
        <p:spPr bwMode="auto">
          <a:xfrm flipH="1" flipV="1">
            <a:off x="397321" y="3765777"/>
            <a:ext cx="838200" cy="1143000"/>
          </a:xfrm>
          <a:prstGeom prst="line">
            <a:avLst/>
          </a:prstGeom>
          <a:noFill/>
          <a:ln w="25400">
            <a:solidFill>
              <a:srgbClr val="00FF00"/>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41" name="AutoShape 13">
            <a:hlinkClick r:id="" action="ppaction://hlinkshowjump?jump=firstslide" highlightClick="1"/>
          </p:cNvPr>
          <p:cNvSpPr>
            <a:spLocks noChangeArrowheads="1"/>
          </p:cNvSpPr>
          <p:nvPr/>
        </p:nvSpPr>
        <p:spPr bwMode="auto">
          <a:xfrm>
            <a:off x="6257854" y="3262854"/>
            <a:ext cx="2049780" cy="2316480"/>
          </a:xfrm>
          <a:prstGeom prst="actionButtonHome">
            <a:avLst/>
          </a:prstGeom>
          <a:solidFill>
            <a:schemeClr val="bg1"/>
          </a:solidFill>
          <a:ln w="3175">
            <a:no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2542" name="Freeform 14"/>
          <p:cNvSpPr>
            <a:spLocks/>
          </p:cNvSpPr>
          <p:nvPr/>
        </p:nvSpPr>
        <p:spPr bwMode="auto">
          <a:xfrm>
            <a:off x="2006975" y="4207257"/>
            <a:ext cx="4641404" cy="805477"/>
          </a:xfrm>
          <a:custGeom>
            <a:avLst/>
            <a:gdLst>
              <a:gd name="T0" fmla="*/ 0 w 2256"/>
              <a:gd name="T1" fmla="*/ 2147483646 h 1392"/>
              <a:gd name="T2" fmla="*/ 2147483646 w 2256"/>
              <a:gd name="T3" fmla="*/ 2147483646 h 1392"/>
              <a:gd name="T4" fmla="*/ 2147483646 w 2256"/>
              <a:gd name="T5" fmla="*/ 2147483646 h 1392"/>
              <a:gd name="T6" fmla="*/ 2147483646 w 2256"/>
              <a:gd name="T7" fmla="*/ 2147483646 h 1392"/>
              <a:gd name="T8" fmla="*/ 2147483646 w 2256"/>
              <a:gd name="T9" fmla="*/ 2147483646 h 1392"/>
              <a:gd name="T10" fmla="*/ 0 60000 65536"/>
              <a:gd name="T11" fmla="*/ 0 60000 65536"/>
              <a:gd name="T12" fmla="*/ 0 60000 65536"/>
              <a:gd name="T13" fmla="*/ 0 60000 65536"/>
              <a:gd name="T14" fmla="*/ 0 60000 65536"/>
              <a:gd name="T15" fmla="*/ 0 w 2256"/>
              <a:gd name="T16" fmla="*/ 0 h 1392"/>
              <a:gd name="T17" fmla="*/ 2256 w 2256"/>
              <a:gd name="T18" fmla="*/ 1392 h 1392"/>
            </a:gdLst>
            <a:ahLst/>
            <a:cxnLst>
              <a:cxn ang="T10">
                <a:pos x="T0" y="T1"/>
              </a:cxn>
              <a:cxn ang="T11">
                <a:pos x="T2" y="T3"/>
              </a:cxn>
              <a:cxn ang="T12">
                <a:pos x="T4" y="T5"/>
              </a:cxn>
              <a:cxn ang="T13">
                <a:pos x="T6" y="T7"/>
              </a:cxn>
              <a:cxn ang="T14">
                <a:pos x="T8" y="T9"/>
              </a:cxn>
            </a:cxnLst>
            <a:rect l="T15" t="T16" r="T17" b="T18"/>
            <a:pathLst>
              <a:path w="2256" h="1392">
                <a:moveTo>
                  <a:pt x="0" y="160"/>
                </a:moveTo>
                <a:cubicBezTo>
                  <a:pt x="52" y="80"/>
                  <a:pt x="104" y="0"/>
                  <a:pt x="192" y="160"/>
                </a:cubicBezTo>
                <a:cubicBezTo>
                  <a:pt x="280" y="320"/>
                  <a:pt x="264" y="920"/>
                  <a:pt x="528" y="1120"/>
                </a:cubicBezTo>
                <a:cubicBezTo>
                  <a:pt x="792" y="1320"/>
                  <a:pt x="1488" y="1328"/>
                  <a:pt x="1776" y="1360"/>
                </a:cubicBezTo>
                <a:cubicBezTo>
                  <a:pt x="2064" y="1392"/>
                  <a:pt x="2160" y="1352"/>
                  <a:pt x="2256" y="1312"/>
                </a:cubicBezTo>
              </a:path>
            </a:pathLst>
          </a:custGeom>
          <a:noFill/>
          <a:ln w="38100">
            <a:solidFill>
              <a:srgbClr val="FF0000"/>
            </a:solidFill>
            <a:prstDash val="lgDash"/>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latin typeface="Calibri" panose="020F0502020204030204" pitchFamily="34" charset="0"/>
            </a:endParaRPr>
          </a:p>
        </p:txBody>
      </p:sp>
      <p:sp>
        <p:nvSpPr>
          <p:cNvPr id="22543" name="Line 15"/>
          <p:cNvSpPr>
            <a:spLocks noChangeShapeType="1"/>
          </p:cNvSpPr>
          <p:nvPr/>
        </p:nvSpPr>
        <p:spPr bwMode="auto">
          <a:xfrm flipV="1">
            <a:off x="3200400" y="5007556"/>
            <a:ext cx="266700" cy="326443"/>
          </a:xfrm>
          <a:prstGeom prst="line">
            <a:avLst/>
          </a:prstGeom>
          <a:noFill/>
          <a:ln w="63500" cmpd="dbl">
            <a:solidFill>
              <a:srgbClr val="FF3300"/>
            </a:solidFill>
            <a:round/>
            <a:headEnd/>
            <a:tailEnd type="stealth"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44" name="Text Box 16"/>
          <p:cNvSpPr txBox="1">
            <a:spLocks noChangeArrowheads="1"/>
          </p:cNvSpPr>
          <p:nvPr/>
        </p:nvSpPr>
        <p:spPr bwMode="auto">
          <a:xfrm>
            <a:off x="2221738" y="5257379"/>
            <a:ext cx="289244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spcBef>
                <a:spcPct val="50000"/>
              </a:spcBef>
            </a:pPr>
            <a:r>
              <a:rPr lang="en-US" altLang="en-US" sz="2400" dirty="0">
                <a:solidFill>
                  <a:srgbClr val="FF3300"/>
                </a:solidFill>
                <a:latin typeface="Calibri" panose="020F0502020204030204" pitchFamily="34" charset="0"/>
              </a:rPr>
              <a:t>The Real Signal Path</a:t>
            </a:r>
            <a:endParaRPr lang="en-US" altLang="en-US" sz="2400" dirty="0">
              <a:latin typeface="Calibri" panose="020F0502020204030204" pitchFamily="34" charset="0"/>
            </a:endParaRPr>
          </a:p>
        </p:txBody>
      </p:sp>
      <p:sp>
        <p:nvSpPr>
          <p:cNvPr id="22545" name="Text Box 17"/>
          <p:cNvSpPr txBox="1">
            <a:spLocks noChangeArrowheads="1"/>
          </p:cNvSpPr>
          <p:nvPr/>
        </p:nvSpPr>
        <p:spPr bwMode="auto">
          <a:xfrm rot="19497292">
            <a:off x="127446" y="1845865"/>
            <a:ext cx="403225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2000" dirty="0">
                <a:solidFill>
                  <a:srgbClr val="008000"/>
                </a:solidFill>
                <a:latin typeface="Calibri" panose="020F0502020204030204" pitchFamily="34" charset="0"/>
              </a:rPr>
              <a:t>VLBI Data Analysis assumes the Geometric Clock is at the Intersection of Axes of the Antenna *</a:t>
            </a:r>
          </a:p>
        </p:txBody>
      </p:sp>
      <p:sp>
        <p:nvSpPr>
          <p:cNvPr id="22546" name="Line 18"/>
          <p:cNvSpPr>
            <a:spLocks noChangeShapeType="1"/>
          </p:cNvSpPr>
          <p:nvPr/>
        </p:nvSpPr>
        <p:spPr bwMode="auto">
          <a:xfrm>
            <a:off x="4054921" y="1022577"/>
            <a:ext cx="762000" cy="381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47" name="Line 19"/>
          <p:cNvSpPr>
            <a:spLocks noChangeShapeType="1"/>
          </p:cNvSpPr>
          <p:nvPr/>
        </p:nvSpPr>
        <p:spPr bwMode="auto">
          <a:xfrm>
            <a:off x="4816921" y="1403577"/>
            <a:ext cx="76200" cy="7620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48" name="Line 20"/>
          <p:cNvSpPr>
            <a:spLocks noChangeShapeType="1"/>
          </p:cNvSpPr>
          <p:nvPr/>
        </p:nvSpPr>
        <p:spPr bwMode="auto">
          <a:xfrm>
            <a:off x="4893121" y="2165577"/>
            <a:ext cx="990600" cy="4572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2550" name="Text Box 23"/>
          <p:cNvSpPr txBox="1">
            <a:spLocks noChangeArrowheads="1"/>
          </p:cNvSpPr>
          <p:nvPr/>
        </p:nvSpPr>
        <p:spPr bwMode="auto">
          <a:xfrm>
            <a:off x="2602983" y="5886879"/>
            <a:ext cx="4580275" cy="584775"/>
          </a:xfrm>
          <a:prstGeom prst="rect">
            <a:avLst/>
          </a:prstGeom>
          <a:solidFill>
            <a:schemeClr val="bg1"/>
          </a:solidFill>
          <a:ln w="25400">
            <a:solidFill>
              <a:srgbClr val="33CC33"/>
            </a:solidFill>
            <a:miter lim="800000"/>
            <a:headEnd/>
            <a:tailEnd/>
          </a:ln>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solidFill>
                  <a:srgbClr val="008000"/>
                </a:solidFill>
                <a:latin typeface="Calibri" panose="020F0502020204030204" pitchFamily="34" charset="0"/>
              </a:rPr>
              <a:t>* </a:t>
            </a:r>
            <a:r>
              <a:rPr lang="en-US" altLang="en-US" sz="1400" dirty="0">
                <a:latin typeface="Calibri" panose="020F0502020204030204" pitchFamily="34" charset="0"/>
              </a:rPr>
              <a:t>Note -- If the axes don’t intersect, then an “offset axis” model of the antenna is used</a:t>
            </a:r>
          </a:p>
        </p:txBody>
      </p:sp>
      <p:sp>
        <p:nvSpPr>
          <p:cNvPr id="24"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err="1" smtClean="0">
                <a:ln>
                  <a:solidFill>
                    <a:schemeClr val="tx1"/>
                  </a:solidFill>
                </a:ln>
                <a:solidFill>
                  <a:srgbClr val="00B050"/>
                </a:solidFill>
                <a:latin typeface="Calibri" panose="020F0502020204030204" pitchFamily="34" charset="0"/>
              </a:rPr>
              <a:t>VLBI’s</a:t>
            </a:r>
            <a:r>
              <a:rPr lang="en-US" altLang="en-US" sz="3200" dirty="0" smtClean="0">
                <a:ln>
                  <a:solidFill>
                    <a:schemeClr val="tx1"/>
                  </a:solidFill>
                </a:ln>
                <a:solidFill>
                  <a:srgbClr val="00B050"/>
                </a:solidFill>
                <a:latin typeface="Calibri" panose="020F0502020204030204" pitchFamily="34" charset="0"/>
              </a:rPr>
              <a:t> “REAL” Clocks   (#1)</a:t>
            </a:r>
            <a:endParaRPr lang="en-US" altLang="en-US" sz="3200" dirty="0">
              <a:ln>
                <a:solidFill>
                  <a:schemeClr val="tx1"/>
                </a:solidFill>
              </a:ln>
              <a:solidFill>
                <a:srgbClr val="00B050"/>
              </a:solidFill>
              <a:latin typeface="Calibri" panose="020F0502020204030204" pitchFamily="34" charset="0"/>
            </a:endParaRPr>
          </a:p>
        </p:txBody>
      </p:sp>
      <p:sp>
        <p:nvSpPr>
          <p:cNvPr id="25"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2639868-B68A-4EBB-8285-C2769DD3A7FD}" type="slidenum">
              <a:rPr lang="en-US" altLang="en-US" smtClean="0">
                <a:solidFill>
                  <a:schemeClr val="bg2"/>
                </a:solidFill>
                <a:latin typeface="Arial" panose="020B0604020202020204" pitchFamily="34" charset="0"/>
              </a:rPr>
              <a:pPr/>
              <a:t>10</a:t>
            </a:fld>
            <a:endParaRPr lang="en-US" altLang="en-US" smtClean="0">
              <a:solidFill>
                <a:schemeClr val="bg2"/>
              </a:solidFill>
              <a:latin typeface="Arial" panose="020B0604020202020204" pitchFamily="34" charset="0"/>
            </a:endParaRPr>
          </a:p>
        </p:txBody>
      </p:sp>
      <p:sp>
        <p:nvSpPr>
          <p:cNvPr id="24579" name="Rectangle 4"/>
          <p:cNvSpPr>
            <a:spLocks noChangeArrowheads="1"/>
          </p:cNvSpPr>
          <p:nvPr/>
        </p:nvSpPr>
        <p:spPr bwMode="auto">
          <a:xfrm>
            <a:off x="152400" y="1295400"/>
            <a:ext cx="89154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4581" name="Rectangle 6"/>
          <p:cNvSpPr>
            <a:spLocks noChangeArrowheads="1"/>
          </p:cNvSpPr>
          <p:nvPr/>
        </p:nvSpPr>
        <p:spPr bwMode="auto">
          <a:xfrm>
            <a:off x="457200" y="1009650"/>
            <a:ext cx="3200400" cy="388620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4582" name="Rectangle 7"/>
          <p:cNvSpPr>
            <a:spLocks noChangeArrowheads="1"/>
          </p:cNvSpPr>
          <p:nvPr/>
        </p:nvSpPr>
        <p:spPr bwMode="auto">
          <a:xfrm>
            <a:off x="5486400" y="1600200"/>
            <a:ext cx="2438400" cy="480060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4583" name="Text Box 8"/>
          <p:cNvSpPr txBox="1">
            <a:spLocks noChangeArrowheads="1"/>
          </p:cNvSpPr>
          <p:nvPr/>
        </p:nvSpPr>
        <p:spPr bwMode="auto">
          <a:xfrm>
            <a:off x="914400" y="1794510"/>
            <a:ext cx="2057400" cy="3693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H-Maser</a:t>
            </a:r>
          </a:p>
        </p:txBody>
      </p:sp>
      <p:sp>
        <p:nvSpPr>
          <p:cNvPr id="24584" name="Text Box 9"/>
          <p:cNvSpPr txBox="1">
            <a:spLocks noChangeArrowheads="1"/>
          </p:cNvSpPr>
          <p:nvPr/>
        </p:nvSpPr>
        <p:spPr bwMode="auto">
          <a:xfrm>
            <a:off x="609600" y="2632710"/>
            <a:ext cx="2819400" cy="941388"/>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Phase Cal Ground Unit: Monitors Cable Length Changes</a:t>
            </a:r>
          </a:p>
        </p:txBody>
      </p:sp>
      <p:sp>
        <p:nvSpPr>
          <p:cNvPr id="24585" name="Text Box 10"/>
          <p:cNvSpPr txBox="1">
            <a:spLocks noChangeArrowheads="1"/>
          </p:cNvSpPr>
          <p:nvPr/>
        </p:nvSpPr>
        <p:spPr bwMode="auto">
          <a:xfrm>
            <a:off x="990600" y="4004310"/>
            <a:ext cx="2057400" cy="369332"/>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Counter</a:t>
            </a:r>
          </a:p>
        </p:txBody>
      </p:sp>
      <p:sp>
        <p:nvSpPr>
          <p:cNvPr id="24586" name="Line 11"/>
          <p:cNvSpPr>
            <a:spLocks noChangeShapeType="1"/>
          </p:cNvSpPr>
          <p:nvPr/>
        </p:nvSpPr>
        <p:spPr bwMode="auto">
          <a:xfrm>
            <a:off x="1905000" y="2175510"/>
            <a:ext cx="0" cy="457200"/>
          </a:xfrm>
          <a:prstGeom prst="line">
            <a:avLst/>
          </a:prstGeom>
          <a:noFill/>
          <a:ln w="50800">
            <a:solidFill>
              <a:srgbClr val="FF00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87" name="Line 12"/>
          <p:cNvSpPr>
            <a:spLocks noChangeShapeType="1"/>
          </p:cNvSpPr>
          <p:nvPr/>
        </p:nvSpPr>
        <p:spPr bwMode="auto">
          <a:xfrm>
            <a:off x="1905000" y="3547110"/>
            <a:ext cx="0" cy="4572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88" name="Line 13"/>
          <p:cNvSpPr>
            <a:spLocks noChangeShapeType="1"/>
          </p:cNvSpPr>
          <p:nvPr/>
        </p:nvSpPr>
        <p:spPr bwMode="auto">
          <a:xfrm flipV="1">
            <a:off x="3429000" y="2438398"/>
            <a:ext cx="2514600" cy="596901"/>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89" name="Line 14"/>
          <p:cNvSpPr>
            <a:spLocks noChangeShapeType="1"/>
          </p:cNvSpPr>
          <p:nvPr/>
        </p:nvSpPr>
        <p:spPr bwMode="auto">
          <a:xfrm flipH="1">
            <a:off x="3429000" y="2743199"/>
            <a:ext cx="2514600" cy="579439"/>
          </a:xfrm>
          <a:prstGeom prst="line">
            <a:avLst/>
          </a:prstGeom>
          <a:noFill/>
          <a:ln w="50800">
            <a:solidFill>
              <a:srgbClr val="0080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90" name="Text Box 15"/>
          <p:cNvSpPr txBox="1">
            <a:spLocks noChangeArrowheads="1"/>
          </p:cNvSpPr>
          <p:nvPr/>
        </p:nvSpPr>
        <p:spPr bwMode="auto">
          <a:xfrm>
            <a:off x="5943600" y="2286000"/>
            <a:ext cx="1600200" cy="6667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Cable Length Transponder</a:t>
            </a:r>
          </a:p>
        </p:txBody>
      </p:sp>
      <p:sp>
        <p:nvSpPr>
          <p:cNvPr id="24591" name="Text Box 16"/>
          <p:cNvSpPr txBox="1">
            <a:spLocks noChangeArrowheads="1"/>
          </p:cNvSpPr>
          <p:nvPr/>
        </p:nvSpPr>
        <p:spPr bwMode="auto">
          <a:xfrm>
            <a:off x="5943600" y="3429000"/>
            <a:ext cx="1600200" cy="369888"/>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Divide by n</a:t>
            </a:r>
          </a:p>
        </p:txBody>
      </p:sp>
      <p:sp>
        <p:nvSpPr>
          <p:cNvPr id="24592" name="Line 17"/>
          <p:cNvSpPr>
            <a:spLocks noChangeShapeType="1"/>
          </p:cNvSpPr>
          <p:nvPr/>
        </p:nvSpPr>
        <p:spPr bwMode="auto">
          <a:xfrm>
            <a:off x="6705600" y="2971800"/>
            <a:ext cx="0" cy="457200"/>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93" name="Text Box 18"/>
          <p:cNvSpPr txBox="1">
            <a:spLocks noChangeArrowheads="1"/>
          </p:cNvSpPr>
          <p:nvPr/>
        </p:nvSpPr>
        <p:spPr bwMode="auto">
          <a:xfrm>
            <a:off x="6629400" y="3035299"/>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5/10 MHz</a:t>
            </a:r>
            <a:endParaRPr lang="en-US" altLang="en-US" dirty="0">
              <a:latin typeface="Calibri" panose="020F0502020204030204" pitchFamily="34" charset="0"/>
            </a:endParaRPr>
          </a:p>
        </p:txBody>
      </p:sp>
      <p:sp>
        <p:nvSpPr>
          <p:cNvPr id="24594" name="Line 19"/>
          <p:cNvSpPr>
            <a:spLocks noChangeShapeType="1"/>
          </p:cNvSpPr>
          <p:nvPr/>
        </p:nvSpPr>
        <p:spPr bwMode="auto">
          <a:xfrm>
            <a:off x="6705600" y="3810000"/>
            <a:ext cx="0" cy="457200"/>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95" name="Text Box 20"/>
          <p:cNvSpPr txBox="1">
            <a:spLocks noChangeArrowheads="1"/>
          </p:cNvSpPr>
          <p:nvPr/>
        </p:nvSpPr>
        <p:spPr bwMode="auto">
          <a:xfrm>
            <a:off x="6019800" y="5410200"/>
            <a:ext cx="1600200" cy="6667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Microwave Receiver</a:t>
            </a:r>
          </a:p>
        </p:txBody>
      </p:sp>
      <p:sp>
        <p:nvSpPr>
          <p:cNvPr id="24596" name="Line 21"/>
          <p:cNvSpPr>
            <a:spLocks noChangeShapeType="1"/>
          </p:cNvSpPr>
          <p:nvPr/>
        </p:nvSpPr>
        <p:spPr bwMode="auto">
          <a:xfrm>
            <a:off x="6705600" y="4953000"/>
            <a:ext cx="0" cy="457200"/>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597" name="Text Box 22"/>
          <p:cNvSpPr txBox="1">
            <a:spLocks noChangeArrowheads="1"/>
          </p:cNvSpPr>
          <p:nvPr/>
        </p:nvSpPr>
        <p:spPr bwMode="auto">
          <a:xfrm>
            <a:off x="6604000" y="3905250"/>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1/5/10 MHz</a:t>
            </a:r>
            <a:endParaRPr lang="en-US" altLang="en-US" dirty="0">
              <a:latin typeface="Calibri" panose="020F0502020204030204" pitchFamily="34" charset="0"/>
            </a:endParaRPr>
          </a:p>
        </p:txBody>
      </p:sp>
      <p:sp>
        <p:nvSpPr>
          <p:cNvPr id="24598" name="Text Box 23"/>
          <p:cNvSpPr txBox="1">
            <a:spLocks noChangeArrowheads="1"/>
          </p:cNvSpPr>
          <p:nvPr/>
        </p:nvSpPr>
        <p:spPr bwMode="auto">
          <a:xfrm>
            <a:off x="6629400" y="5029200"/>
            <a:ext cx="1371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1 Pulse/</a:t>
            </a:r>
            <a:r>
              <a:rPr lang="el-GR" altLang="en-US" sz="1400" dirty="0">
                <a:latin typeface="Calibri" panose="020F0502020204030204" pitchFamily="34" charset="0"/>
                <a:cs typeface="Times New Roman" panose="02020603050405020304" pitchFamily="18" charset="0"/>
              </a:rPr>
              <a:t>μ</a:t>
            </a:r>
            <a:r>
              <a:rPr lang="en-US" altLang="en-US" sz="1400" dirty="0">
                <a:latin typeface="Calibri" panose="020F0502020204030204" pitchFamily="34" charset="0"/>
              </a:rPr>
              <a:t>sec</a:t>
            </a:r>
            <a:endParaRPr lang="en-US" altLang="en-US" dirty="0">
              <a:latin typeface="Calibri" panose="020F0502020204030204" pitchFamily="34" charset="0"/>
            </a:endParaRPr>
          </a:p>
        </p:txBody>
      </p:sp>
      <p:sp>
        <p:nvSpPr>
          <p:cNvPr id="24599" name="Text Box 24"/>
          <p:cNvSpPr txBox="1">
            <a:spLocks noChangeArrowheads="1"/>
          </p:cNvSpPr>
          <p:nvPr/>
        </p:nvSpPr>
        <p:spPr bwMode="auto">
          <a:xfrm>
            <a:off x="3992880" y="3130550"/>
            <a:ext cx="1219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solidFill>
                  <a:srgbClr val="008000"/>
                </a:solidFill>
                <a:latin typeface="Calibri" panose="020F0502020204030204" pitchFamily="34" charset="0"/>
              </a:rPr>
              <a:t>DOWN</a:t>
            </a:r>
          </a:p>
        </p:txBody>
      </p:sp>
      <p:sp>
        <p:nvSpPr>
          <p:cNvPr id="24600" name="Text Box 25"/>
          <p:cNvSpPr txBox="1">
            <a:spLocks noChangeArrowheads="1"/>
          </p:cNvSpPr>
          <p:nvPr/>
        </p:nvSpPr>
        <p:spPr bwMode="auto">
          <a:xfrm>
            <a:off x="3962400" y="2393949"/>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solidFill>
                  <a:srgbClr val="FF0000"/>
                </a:solidFill>
                <a:latin typeface="Calibri" panose="020F0502020204030204" pitchFamily="34" charset="0"/>
              </a:rPr>
              <a:t>UP</a:t>
            </a:r>
          </a:p>
        </p:txBody>
      </p:sp>
      <p:sp>
        <p:nvSpPr>
          <p:cNvPr id="24601" name="Line 26"/>
          <p:cNvSpPr>
            <a:spLocks noChangeShapeType="1"/>
          </p:cNvSpPr>
          <p:nvPr/>
        </p:nvSpPr>
        <p:spPr bwMode="auto">
          <a:xfrm flipV="1">
            <a:off x="4013200" y="4572000"/>
            <a:ext cx="1930400" cy="641350"/>
          </a:xfrm>
          <a:prstGeom prst="line">
            <a:avLst/>
          </a:prstGeom>
          <a:noFill/>
          <a:ln w="50800">
            <a:solidFill>
              <a:srgbClr val="0070C0"/>
            </a:solidFill>
            <a:round/>
            <a:headEnd/>
            <a:tailEnd type="arrow"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602" name="Text Box 27"/>
          <p:cNvSpPr txBox="1">
            <a:spLocks noChangeArrowheads="1"/>
          </p:cNvSpPr>
          <p:nvPr/>
        </p:nvSpPr>
        <p:spPr bwMode="auto">
          <a:xfrm>
            <a:off x="800100" y="5200650"/>
            <a:ext cx="3657600" cy="666750"/>
          </a:xfrm>
          <a:prstGeom prst="rect">
            <a:avLst/>
          </a:prstGeom>
          <a:solidFill>
            <a:srgbClr val="DDDDDD"/>
          </a:solidFill>
          <a:ln w="254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This is the “clock” that is used to analyze VLBI data</a:t>
            </a:r>
          </a:p>
        </p:txBody>
      </p:sp>
      <p:sp>
        <p:nvSpPr>
          <p:cNvPr id="24603" name="Line 28"/>
          <p:cNvSpPr>
            <a:spLocks noChangeShapeType="1"/>
          </p:cNvSpPr>
          <p:nvPr/>
        </p:nvSpPr>
        <p:spPr bwMode="auto">
          <a:xfrm flipH="1">
            <a:off x="7620000" y="5715000"/>
            <a:ext cx="838200" cy="0"/>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604" name="Line 29"/>
          <p:cNvSpPr>
            <a:spLocks noChangeShapeType="1"/>
          </p:cNvSpPr>
          <p:nvPr/>
        </p:nvSpPr>
        <p:spPr bwMode="auto">
          <a:xfrm flipV="1">
            <a:off x="8458200" y="4267200"/>
            <a:ext cx="0" cy="1447800"/>
          </a:xfrm>
          <a:prstGeom prst="line">
            <a:avLst/>
          </a:prstGeom>
          <a:noFill/>
          <a:ln w="508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4605" name="Text Box 30"/>
          <p:cNvSpPr txBox="1">
            <a:spLocks noChangeArrowheads="1"/>
          </p:cNvSpPr>
          <p:nvPr/>
        </p:nvSpPr>
        <p:spPr bwMode="auto">
          <a:xfrm>
            <a:off x="7975600" y="3939778"/>
            <a:ext cx="9652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Quasar</a:t>
            </a:r>
          </a:p>
        </p:txBody>
      </p:sp>
      <p:sp>
        <p:nvSpPr>
          <p:cNvPr id="24606" name="Text Box 31"/>
          <p:cNvSpPr txBox="1">
            <a:spLocks noChangeArrowheads="1"/>
          </p:cNvSpPr>
          <p:nvPr/>
        </p:nvSpPr>
        <p:spPr bwMode="auto">
          <a:xfrm>
            <a:off x="5943600" y="4267200"/>
            <a:ext cx="1600200" cy="646331"/>
          </a:xfrm>
          <a:prstGeom prst="rect">
            <a:avLst/>
          </a:prstGeom>
          <a:noFill/>
          <a:ln w="76200" cmpd="tri">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Pulse Generator</a:t>
            </a:r>
          </a:p>
        </p:txBody>
      </p:sp>
      <p:sp>
        <p:nvSpPr>
          <p:cNvPr id="24607" name="Text Box 32"/>
          <p:cNvSpPr txBox="1">
            <a:spLocks noChangeArrowheads="1"/>
          </p:cNvSpPr>
          <p:nvPr/>
        </p:nvSpPr>
        <p:spPr bwMode="auto">
          <a:xfrm>
            <a:off x="5715000" y="1752600"/>
            <a:ext cx="1981200" cy="3762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ON ANTENNA</a:t>
            </a:r>
          </a:p>
        </p:txBody>
      </p:sp>
      <p:sp>
        <p:nvSpPr>
          <p:cNvPr id="24608" name="Text Box 33"/>
          <p:cNvSpPr txBox="1">
            <a:spLocks noChangeArrowheads="1"/>
          </p:cNvSpPr>
          <p:nvPr/>
        </p:nvSpPr>
        <p:spPr bwMode="auto">
          <a:xfrm>
            <a:off x="838200" y="1108710"/>
            <a:ext cx="2209800" cy="3762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CONTROL ROOM</a:t>
            </a:r>
          </a:p>
        </p:txBody>
      </p:sp>
      <p:sp>
        <p:nvSpPr>
          <p:cNvPr id="24609" name="Line 34"/>
          <p:cNvSpPr>
            <a:spLocks noChangeShapeType="1"/>
          </p:cNvSpPr>
          <p:nvPr/>
        </p:nvSpPr>
        <p:spPr bwMode="auto">
          <a:xfrm flipH="1">
            <a:off x="5105400" y="5715000"/>
            <a:ext cx="914400" cy="0"/>
          </a:xfrm>
          <a:prstGeom prst="line">
            <a:avLst/>
          </a:prstGeom>
          <a:noFill/>
          <a:ln w="50800">
            <a:solidFill>
              <a:srgbClr val="FF0000"/>
            </a:solidFill>
            <a:round/>
            <a:headEnd/>
            <a:tailEnd type="triangl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24610" name="Text Box 35"/>
          <p:cNvSpPr txBox="1">
            <a:spLocks noChangeArrowheads="1"/>
          </p:cNvSpPr>
          <p:nvPr/>
        </p:nvSpPr>
        <p:spPr bwMode="auto">
          <a:xfrm>
            <a:off x="4648200" y="55626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IF</a:t>
            </a:r>
          </a:p>
        </p:txBody>
      </p:sp>
      <p:sp>
        <p:nvSpPr>
          <p:cNvPr id="36"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err="1" smtClean="0">
                <a:ln>
                  <a:solidFill>
                    <a:schemeClr val="tx1"/>
                  </a:solidFill>
                </a:ln>
                <a:solidFill>
                  <a:srgbClr val="00B050"/>
                </a:solidFill>
                <a:latin typeface="Calibri" panose="020F0502020204030204" pitchFamily="34" charset="0"/>
              </a:rPr>
              <a:t>VLBI’s</a:t>
            </a:r>
            <a:r>
              <a:rPr lang="en-US" altLang="en-US" sz="3200" dirty="0" smtClean="0">
                <a:ln>
                  <a:solidFill>
                    <a:schemeClr val="tx1"/>
                  </a:solidFill>
                </a:ln>
                <a:solidFill>
                  <a:srgbClr val="00B050"/>
                </a:solidFill>
                <a:latin typeface="Calibri" panose="020F0502020204030204" pitchFamily="34" charset="0"/>
              </a:rPr>
              <a:t> “REAL” Clocks   (#2)</a:t>
            </a:r>
            <a:endParaRPr lang="en-US" altLang="en-US" sz="3200" dirty="0">
              <a:ln>
                <a:solidFill>
                  <a:schemeClr val="tx1"/>
                </a:solidFill>
              </a:ln>
              <a:solidFill>
                <a:srgbClr val="00B050"/>
              </a:solidFill>
              <a:latin typeface="Calibri" panose="020F0502020204030204" pitchFamily="34" charset="0"/>
            </a:endParaRPr>
          </a:p>
        </p:txBody>
      </p:sp>
      <p:sp>
        <p:nvSpPr>
          <p:cNvPr id="3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C5B7B78-832A-43A9-9C75-42FD96C5C934}" type="slidenum">
              <a:rPr lang="en-US" altLang="en-US" smtClean="0">
                <a:solidFill>
                  <a:schemeClr val="bg2"/>
                </a:solidFill>
                <a:latin typeface="Arial" panose="020B0604020202020204" pitchFamily="34" charset="0"/>
              </a:rPr>
              <a:pPr/>
              <a:t>11</a:t>
            </a:fld>
            <a:endParaRPr lang="en-US" altLang="en-US" smtClean="0">
              <a:solidFill>
                <a:schemeClr val="bg2"/>
              </a:solidFill>
              <a:latin typeface="Arial" panose="020B0604020202020204" pitchFamily="34" charset="0"/>
            </a:endParaRPr>
          </a:p>
        </p:txBody>
      </p:sp>
      <p:sp>
        <p:nvSpPr>
          <p:cNvPr id="26627" name="Rectangle 24"/>
          <p:cNvSpPr>
            <a:spLocks noChangeArrowheads="1"/>
          </p:cNvSpPr>
          <p:nvPr/>
        </p:nvSpPr>
        <p:spPr bwMode="auto">
          <a:xfrm>
            <a:off x="152400" y="1295400"/>
            <a:ext cx="89154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6629" name="Line 6"/>
          <p:cNvSpPr>
            <a:spLocks noChangeShapeType="1"/>
          </p:cNvSpPr>
          <p:nvPr/>
        </p:nvSpPr>
        <p:spPr bwMode="auto">
          <a:xfrm>
            <a:off x="4953000" y="2286000"/>
            <a:ext cx="0" cy="2514600"/>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30" name="Line 7"/>
          <p:cNvSpPr>
            <a:spLocks noChangeShapeType="1"/>
          </p:cNvSpPr>
          <p:nvPr/>
        </p:nvSpPr>
        <p:spPr bwMode="auto">
          <a:xfrm flipH="1">
            <a:off x="7772400" y="5105400"/>
            <a:ext cx="457200" cy="0"/>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31" name="Line 8"/>
          <p:cNvSpPr>
            <a:spLocks noChangeShapeType="1"/>
          </p:cNvSpPr>
          <p:nvPr/>
        </p:nvSpPr>
        <p:spPr bwMode="auto">
          <a:xfrm flipV="1">
            <a:off x="8229600" y="3124200"/>
            <a:ext cx="0" cy="1981200"/>
          </a:xfrm>
          <a:prstGeom prst="line">
            <a:avLst/>
          </a:prstGeom>
          <a:noFill/>
          <a:ln w="38100">
            <a:solidFill>
              <a:srgbClr val="FF3300"/>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32" name="Text Box 9"/>
          <p:cNvSpPr txBox="1">
            <a:spLocks noChangeArrowheads="1"/>
          </p:cNvSpPr>
          <p:nvPr/>
        </p:nvSpPr>
        <p:spPr bwMode="auto">
          <a:xfrm>
            <a:off x="7543800" y="2286000"/>
            <a:ext cx="137160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IF From Microwave Receiver</a:t>
            </a:r>
          </a:p>
        </p:txBody>
      </p:sp>
      <p:sp>
        <p:nvSpPr>
          <p:cNvPr id="26633" name="Text Box 10"/>
          <p:cNvSpPr txBox="1">
            <a:spLocks noChangeArrowheads="1"/>
          </p:cNvSpPr>
          <p:nvPr/>
        </p:nvSpPr>
        <p:spPr bwMode="auto">
          <a:xfrm>
            <a:off x="6477000" y="4800600"/>
            <a:ext cx="1295400" cy="6667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IF Distributor</a:t>
            </a:r>
          </a:p>
        </p:txBody>
      </p:sp>
      <p:sp>
        <p:nvSpPr>
          <p:cNvPr id="26634" name="Text Box 11"/>
          <p:cNvSpPr txBox="1">
            <a:spLocks noChangeArrowheads="1"/>
          </p:cNvSpPr>
          <p:nvPr/>
        </p:nvSpPr>
        <p:spPr bwMode="auto">
          <a:xfrm>
            <a:off x="4495800" y="4800600"/>
            <a:ext cx="1219200" cy="666750"/>
          </a:xfrm>
          <a:prstGeom prst="rect">
            <a:avLst/>
          </a:prstGeom>
          <a:noFill/>
          <a:ln w="254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Down Converter</a:t>
            </a:r>
          </a:p>
        </p:txBody>
      </p:sp>
      <p:sp>
        <p:nvSpPr>
          <p:cNvPr id="26635" name="Line 12"/>
          <p:cNvSpPr>
            <a:spLocks noChangeShapeType="1"/>
          </p:cNvSpPr>
          <p:nvPr/>
        </p:nvSpPr>
        <p:spPr bwMode="auto">
          <a:xfrm rot="21360000" flipH="1" flipV="1">
            <a:off x="5710238" y="5059363"/>
            <a:ext cx="766762" cy="46037"/>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36" name="Text Box 13"/>
          <p:cNvSpPr txBox="1">
            <a:spLocks noChangeArrowheads="1"/>
          </p:cNvSpPr>
          <p:nvPr/>
        </p:nvSpPr>
        <p:spPr bwMode="auto">
          <a:xfrm>
            <a:off x="4267200" y="2971800"/>
            <a:ext cx="13716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5/10 MHz</a:t>
            </a:r>
          </a:p>
        </p:txBody>
      </p:sp>
      <p:sp>
        <p:nvSpPr>
          <p:cNvPr id="26637" name="Text Box 14"/>
          <p:cNvSpPr txBox="1">
            <a:spLocks noChangeArrowheads="1"/>
          </p:cNvSpPr>
          <p:nvPr/>
        </p:nvSpPr>
        <p:spPr bwMode="auto">
          <a:xfrm>
            <a:off x="2362200" y="3316288"/>
            <a:ext cx="2076450" cy="830997"/>
          </a:xfrm>
          <a:prstGeom prst="rect">
            <a:avLst/>
          </a:prstGeom>
          <a:noFill/>
          <a:ln w="76200" cmpd="tri">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t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Clock in Mk5 or Mk6 (</a:t>
            </a:r>
            <a:r>
              <a:rPr lang="en-US" altLang="en-US" dirty="0" err="1">
                <a:latin typeface="Calibri" panose="020F0502020204030204" pitchFamily="34" charset="0"/>
              </a:rPr>
              <a:t>XCube</a:t>
            </a:r>
            <a:r>
              <a:rPr lang="en-US" altLang="en-US" dirty="0">
                <a:latin typeface="Calibri" panose="020F0502020204030204" pitchFamily="34" charset="0"/>
              </a:rPr>
              <a:t>) Formatter</a:t>
            </a:r>
          </a:p>
        </p:txBody>
      </p:sp>
      <p:sp>
        <p:nvSpPr>
          <p:cNvPr id="26638" name="Line 15"/>
          <p:cNvSpPr>
            <a:spLocks noChangeShapeType="1"/>
          </p:cNvSpPr>
          <p:nvPr/>
        </p:nvSpPr>
        <p:spPr bwMode="auto">
          <a:xfrm rot="180000">
            <a:off x="3405188" y="2322513"/>
            <a:ext cx="46037" cy="969962"/>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39" name="Text Box 16"/>
          <p:cNvSpPr txBox="1">
            <a:spLocks noChangeArrowheads="1"/>
          </p:cNvSpPr>
          <p:nvPr/>
        </p:nvSpPr>
        <p:spPr bwMode="auto">
          <a:xfrm>
            <a:off x="2971800" y="2514600"/>
            <a:ext cx="914400" cy="3079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5/10 MHz</a:t>
            </a:r>
          </a:p>
        </p:txBody>
      </p:sp>
      <p:sp>
        <p:nvSpPr>
          <p:cNvPr id="26640" name="Text Box 17"/>
          <p:cNvSpPr txBox="1">
            <a:spLocks noChangeArrowheads="1"/>
          </p:cNvSpPr>
          <p:nvPr/>
        </p:nvSpPr>
        <p:spPr bwMode="auto">
          <a:xfrm>
            <a:off x="2667000" y="4800600"/>
            <a:ext cx="1219200" cy="666750"/>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Clipper/ Sampler</a:t>
            </a:r>
          </a:p>
        </p:txBody>
      </p:sp>
      <p:sp>
        <p:nvSpPr>
          <p:cNvPr id="26641" name="Line 18"/>
          <p:cNvSpPr>
            <a:spLocks noChangeShapeType="1"/>
          </p:cNvSpPr>
          <p:nvPr/>
        </p:nvSpPr>
        <p:spPr bwMode="auto">
          <a:xfrm rot="180000">
            <a:off x="3389313" y="4200525"/>
            <a:ext cx="46037" cy="617538"/>
          </a:xfrm>
          <a:prstGeom prst="line">
            <a:avLst/>
          </a:prstGeom>
          <a:noFill/>
          <a:ln w="50800">
            <a:solidFill>
              <a:srgbClr val="FF33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42" name="Line 19"/>
          <p:cNvSpPr>
            <a:spLocks noChangeShapeType="1"/>
          </p:cNvSpPr>
          <p:nvPr/>
        </p:nvSpPr>
        <p:spPr bwMode="auto">
          <a:xfrm flipH="1">
            <a:off x="3886200" y="5105400"/>
            <a:ext cx="609600" cy="0"/>
          </a:xfrm>
          <a:prstGeom prst="line">
            <a:avLst/>
          </a:prstGeom>
          <a:noFill/>
          <a:ln w="50800">
            <a:solidFill>
              <a:srgbClr val="FF00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43" name="Line 21"/>
          <p:cNvSpPr>
            <a:spLocks noChangeShapeType="1"/>
          </p:cNvSpPr>
          <p:nvPr/>
        </p:nvSpPr>
        <p:spPr bwMode="auto">
          <a:xfrm rot="240000" flipH="1">
            <a:off x="2178050" y="5110163"/>
            <a:ext cx="488950" cy="34925"/>
          </a:xfrm>
          <a:prstGeom prst="line">
            <a:avLst/>
          </a:prstGeom>
          <a:noFill/>
          <a:ln w="50800">
            <a:solidFill>
              <a:srgbClr val="FF0000"/>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44" name="Line 22"/>
          <p:cNvSpPr>
            <a:spLocks noChangeShapeType="1"/>
          </p:cNvSpPr>
          <p:nvPr/>
        </p:nvSpPr>
        <p:spPr bwMode="auto">
          <a:xfrm>
            <a:off x="1908175" y="2232025"/>
            <a:ext cx="838200" cy="1066800"/>
          </a:xfrm>
          <a:prstGeom prst="line">
            <a:avLst/>
          </a:prstGeom>
          <a:noFill/>
          <a:ln w="50800">
            <a:solidFill>
              <a:srgbClr val="3C0ADE"/>
            </a:solidFill>
            <a:round/>
            <a:headEnd/>
            <a:tailEnd type="arrow"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26645" name="Text Box 23"/>
          <p:cNvSpPr txBox="1">
            <a:spLocks noChangeArrowheads="1"/>
          </p:cNvSpPr>
          <p:nvPr/>
        </p:nvSpPr>
        <p:spPr bwMode="auto">
          <a:xfrm>
            <a:off x="762000" y="1295400"/>
            <a:ext cx="2133600" cy="923330"/>
          </a:xfrm>
          <a:prstGeom prst="rect">
            <a:avLst/>
          </a:prstGeom>
          <a:solidFill>
            <a:srgbClr val="DDDDDD"/>
          </a:solidFill>
          <a:ln w="254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This is the “clock” the correlator uses to make fringes</a:t>
            </a:r>
          </a:p>
        </p:txBody>
      </p:sp>
      <p:sp>
        <p:nvSpPr>
          <p:cNvPr id="26646" name="Text Box 17"/>
          <p:cNvSpPr txBox="1">
            <a:spLocks noChangeArrowheads="1"/>
          </p:cNvSpPr>
          <p:nvPr/>
        </p:nvSpPr>
        <p:spPr bwMode="auto">
          <a:xfrm>
            <a:off x="342900" y="4657725"/>
            <a:ext cx="1836738" cy="941388"/>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Mark 5 or</a:t>
            </a:r>
            <a:br>
              <a:rPr lang="en-US" altLang="en-US" dirty="0">
                <a:latin typeface="Calibri" panose="020F0502020204030204" pitchFamily="34" charset="0"/>
              </a:rPr>
            </a:br>
            <a:r>
              <a:rPr lang="en-US" altLang="en-US" dirty="0">
                <a:latin typeface="Calibri" panose="020F0502020204030204" pitchFamily="34" charset="0"/>
              </a:rPr>
              <a:t>Mark 6 (</a:t>
            </a:r>
            <a:r>
              <a:rPr lang="en-US" altLang="en-US" dirty="0" err="1">
                <a:latin typeface="Calibri" panose="020F0502020204030204" pitchFamily="34" charset="0"/>
              </a:rPr>
              <a:t>XCube</a:t>
            </a:r>
            <a:r>
              <a:rPr lang="en-US" altLang="en-US" dirty="0">
                <a:latin typeface="Calibri" panose="020F0502020204030204" pitchFamily="34" charset="0"/>
              </a:rPr>
              <a:t>) Recorder</a:t>
            </a:r>
          </a:p>
        </p:txBody>
      </p:sp>
      <p:sp>
        <p:nvSpPr>
          <p:cNvPr id="26647" name="Text Box 5"/>
          <p:cNvSpPr txBox="1">
            <a:spLocks noChangeArrowheads="1"/>
          </p:cNvSpPr>
          <p:nvPr/>
        </p:nvSpPr>
        <p:spPr bwMode="auto">
          <a:xfrm>
            <a:off x="3124200" y="1905000"/>
            <a:ext cx="2057400" cy="369332"/>
          </a:xfrm>
          <a:prstGeom prst="rect">
            <a:avLst/>
          </a:prstGeom>
          <a:noFill/>
          <a:ln w="381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H-Maser</a:t>
            </a:r>
          </a:p>
        </p:txBody>
      </p:sp>
      <p:sp>
        <p:nvSpPr>
          <p:cNvPr id="25"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err="1" smtClean="0">
                <a:ln>
                  <a:solidFill>
                    <a:schemeClr val="tx1"/>
                  </a:solidFill>
                </a:ln>
                <a:solidFill>
                  <a:srgbClr val="00B050"/>
                </a:solidFill>
                <a:latin typeface="Calibri" panose="020F0502020204030204" pitchFamily="34" charset="0"/>
              </a:rPr>
              <a:t>VLBI’s</a:t>
            </a:r>
            <a:r>
              <a:rPr lang="en-US" altLang="en-US" sz="3200" dirty="0" smtClean="0">
                <a:ln>
                  <a:solidFill>
                    <a:schemeClr val="tx1"/>
                  </a:solidFill>
                </a:ln>
                <a:solidFill>
                  <a:srgbClr val="00B050"/>
                </a:solidFill>
                <a:latin typeface="Calibri" panose="020F0502020204030204" pitchFamily="34" charset="0"/>
              </a:rPr>
              <a:t> “REAL” Clocks   (#3)</a:t>
            </a:r>
            <a:endParaRPr lang="en-US" altLang="en-US" sz="3200" dirty="0">
              <a:ln>
                <a:solidFill>
                  <a:schemeClr val="tx1"/>
                </a:solidFill>
              </a:ln>
              <a:solidFill>
                <a:srgbClr val="00B050"/>
              </a:solidFill>
              <a:latin typeface="Calibri" panose="020F0502020204030204" pitchFamily="34" charset="0"/>
            </a:endParaRPr>
          </a:p>
        </p:txBody>
      </p:sp>
      <p:sp>
        <p:nvSpPr>
          <p:cNvPr id="2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Rectangle 5"/>
          <p:cNvSpPr>
            <a:spLocks noChangeArrowheads="1"/>
          </p:cNvSpPr>
          <p:nvPr/>
        </p:nvSpPr>
        <p:spPr bwMode="auto">
          <a:xfrm>
            <a:off x="769620" y="5280660"/>
            <a:ext cx="7444740" cy="769620"/>
          </a:xfrm>
          <a:prstGeom prst="rect">
            <a:avLst/>
          </a:prstGeom>
          <a:solidFill>
            <a:schemeClr val="bg1"/>
          </a:solidFill>
          <a:ln w="12700">
            <a:solidFill>
              <a:schemeClr val="tx1"/>
            </a:solidFill>
            <a:miter lim="800000"/>
            <a:headEnd/>
            <a:tailEnd/>
          </a:ln>
          <a:effectLst>
            <a:glow rad="228600">
              <a:schemeClr val="accent2">
                <a:satMod val="175000"/>
                <a:alpha val="40000"/>
              </a:schemeClr>
            </a:glow>
          </a:effectLst>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28674" name="Rectangle 3"/>
          <p:cNvSpPr>
            <a:spLocks noGrp="1" noChangeArrowheads="1"/>
          </p:cNvSpPr>
          <p:nvPr>
            <p:ph type="title"/>
          </p:nvPr>
        </p:nvSpPr>
        <p:spPr>
          <a:xfrm>
            <a:off x="628650" y="365127"/>
            <a:ext cx="7886700" cy="755013"/>
          </a:xfrm>
        </p:spPr>
        <p:txBody>
          <a:bodyPr>
            <a:normAutofit/>
          </a:bodyPr>
          <a:lstStyle/>
          <a:p>
            <a:pPr algn="ctr" eaLnBrk="1" hangingPunct="1"/>
            <a:r>
              <a:rPr lang="en-US" altLang="en-US" sz="3200" dirty="0" smtClean="0">
                <a:ln>
                  <a:solidFill>
                    <a:schemeClr val="tx1"/>
                  </a:solidFill>
                </a:ln>
                <a:solidFill>
                  <a:srgbClr val="00B050"/>
                </a:solidFill>
              </a:rPr>
              <a:t>Setting VLBI Clock Time &amp; Rate with GPS</a:t>
            </a:r>
          </a:p>
        </p:txBody>
      </p:sp>
      <p:sp>
        <p:nvSpPr>
          <p:cNvPr id="14341" name="Rectangle 4"/>
          <p:cNvSpPr>
            <a:spLocks noGrp="1" noChangeArrowheads="1"/>
          </p:cNvSpPr>
          <p:nvPr>
            <p:ph idx="1"/>
          </p:nvPr>
        </p:nvSpPr>
        <p:spPr>
          <a:xfrm>
            <a:off x="373380" y="1120140"/>
            <a:ext cx="8458200" cy="5236211"/>
          </a:xfrm>
        </p:spPr>
        <p:txBody>
          <a:bodyPr rtlCol="0">
            <a:noAutofit/>
          </a:bodyPr>
          <a:lstStyle/>
          <a:p>
            <a:pPr eaLnBrk="1" fontAlgn="auto" hangingPunct="1">
              <a:lnSpc>
                <a:spcPct val="100000"/>
              </a:lnSpc>
              <a:spcBef>
                <a:spcPct val="0"/>
              </a:spcBef>
              <a:spcAft>
                <a:spcPts val="0"/>
              </a:spcAft>
              <a:buClr>
                <a:schemeClr val="tx1"/>
              </a:buClr>
              <a:buFont typeface="Wingdings" panose="05000000000000000000" pitchFamily="2" charset="2"/>
              <a:buChar char="Ö"/>
              <a:defRPr/>
            </a:pPr>
            <a:r>
              <a:rPr lang="en-US" sz="2000" b="1" dirty="0" smtClean="0"/>
              <a:t>Compare two distant clocks by observing the same GPS satellite(s) at the same time</a:t>
            </a:r>
            <a:r>
              <a:rPr lang="en-US" sz="2000" dirty="0" smtClean="0"/>
              <a:t> (also called </a:t>
            </a:r>
            <a:r>
              <a:rPr lang="en-US" sz="2000" b="1" dirty="0" smtClean="0"/>
              <a:t>Common View</a:t>
            </a:r>
            <a:r>
              <a:rPr lang="en-US" sz="2000" dirty="0" smtClean="0"/>
              <a:t>)</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Requires some inter-visibility between sites</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Requires some near-real-</a:t>
            </a:r>
            <a:r>
              <a:rPr lang="en-US" sz="1800" dirty="0"/>
              <a:t>t</a:t>
            </a:r>
            <a:r>
              <a:rPr lang="en-US" sz="1800" dirty="0" smtClean="0"/>
              <a:t>ime communication</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Links you directly to the “Master Clock” on the other end at ~1 nsec level</a:t>
            </a:r>
          </a:p>
          <a:p>
            <a:pPr eaLnBrk="1" fontAlgn="auto" hangingPunct="1">
              <a:lnSpc>
                <a:spcPct val="100000"/>
              </a:lnSpc>
              <a:spcBef>
                <a:spcPct val="0"/>
              </a:spcBef>
              <a:spcAft>
                <a:spcPts val="0"/>
              </a:spcAft>
              <a:buClr>
                <a:schemeClr val="tx1"/>
              </a:buClr>
              <a:buFont typeface="Wingdings" panose="05000000000000000000" pitchFamily="2" charset="2"/>
              <a:buChar char="Ö"/>
              <a:defRPr/>
            </a:pPr>
            <a:r>
              <a:rPr lang="en-US" sz="2400" dirty="0" smtClean="0"/>
              <a:t> </a:t>
            </a:r>
            <a:r>
              <a:rPr lang="en-US" sz="2000" b="1" dirty="0" smtClean="0"/>
              <a:t>Use Geodetic GPS receivers</a:t>
            </a:r>
            <a:r>
              <a:rPr lang="en-US" sz="2000" dirty="0" smtClean="0"/>
              <a:t> (i.e. as an extension of the IGS network)</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Requires high quality, probably dual frequency, receiver but it’s hard to gain access to the internal clock.</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Requires transferring ~1 MB/day of data from site</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Requires fairly extensive computations using dual-frequency data to get ~300 psec results with ionosphere corrections</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Allows Geodetic community to use VLBI Site (and H-Maser) for geodesy </a:t>
            </a:r>
          </a:p>
          <a:p>
            <a:pPr lvl="1" eaLnBrk="1" fontAlgn="auto" hangingPunct="1">
              <a:lnSpc>
                <a:spcPct val="100000"/>
              </a:lnSpc>
              <a:spcBef>
                <a:spcPct val="0"/>
              </a:spcBef>
              <a:spcAft>
                <a:spcPts val="0"/>
              </a:spcAft>
              <a:buClr>
                <a:schemeClr val="tx1"/>
              </a:buClr>
              <a:buFont typeface="Wingdings" panose="05000000000000000000" pitchFamily="2" charset="2"/>
              <a:buChar char="§"/>
              <a:defRPr/>
            </a:pPr>
            <a:r>
              <a:rPr lang="en-US" sz="1800" dirty="0" smtClean="0"/>
              <a:t>Difficult to obtain “Real Time” clock pulses!</a:t>
            </a:r>
            <a:endParaRPr lang="en-US" sz="1800" u="sng" dirty="0" smtClean="0"/>
          </a:p>
          <a:p>
            <a:pPr eaLnBrk="1" fontAlgn="auto" hangingPunct="1">
              <a:lnSpc>
                <a:spcPct val="100000"/>
              </a:lnSpc>
              <a:spcBef>
                <a:spcPct val="0"/>
              </a:spcBef>
              <a:spcAft>
                <a:spcPts val="0"/>
              </a:spcAft>
              <a:buClr>
                <a:srgbClr val="00B050"/>
              </a:buClr>
              <a:buSzPct val="150000"/>
              <a:buFont typeface="Wingdings" panose="05000000000000000000" pitchFamily="2" charset="2"/>
              <a:buChar char="C"/>
              <a:defRPr/>
            </a:pPr>
            <a:r>
              <a:rPr lang="en-US" sz="2000" b="1" dirty="0" smtClean="0">
                <a:solidFill>
                  <a:srgbClr val="00B050"/>
                </a:solidFill>
              </a:rPr>
              <a:t>  Blindly use the Broadcast GPS Timing Signals as a clock</a:t>
            </a:r>
          </a:p>
          <a:p>
            <a:pPr lvl="1" eaLnBrk="1" fontAlgn="auto" hangingPunct="1">
              <a:lnSpc>
                <a:spcPct val="100000"/>
              </a:lnSpc>
              <a:spcBef>
                <a:spcPts val="1200"/>
              </a:spcBef>
              <a:spcAft>
                <a:spcPts val="0"/>
              </a:spcAft>
              <a:buClr>
                <a:srgbClr val="00B050"/>
              </a:buClr>
              <a:buFont typeface="Wingdings" panose="05000000000000000000" pitchFamily="2" charset="2"/>
              <a:buChar char="Ø"/>
              <a:defRPr/>
            </a:pPr>
            <a:r>
              <a:rPr lang="en-US" sz="1800" dirty="0" smtClean="0"/>
              <a:t>Yields “Real Time”  ~10-30 nsec results with ~ $1000 hardware</a:t>
            </a:r>
          </a:p>
          <a:p>
            <a:pPr lvl="1" eaLnBrk="1" fontAlgn="auto" hangingPunct="1">
              <a:lnSpc>
                <a:spcPct val="100000"/>
              </a:lnSpc>
              <a:spcBef>
                <a:spcPct val="0"/>
              </a:spcBef>
              <a:spcAft>
                <a:spcPts val="0"/>
              </a:spcAft>
              <a:buClr>
                <a:srgbClr val="00B050"/>
              </a:buClr>
              <a:buFont typeface="Wingdings" panose="05000000000000000000" pitchFamily="2" charset="2"/>
              <a:buChar char="Ø"/>
              <a:defRPr/>
            </a:pPr>
            <a:r>
              <a:rPr lang="en-US" sz="1800" dirty="0" smtClean="0"/>
              <a:t>Single Frequency L1 only (for now) causes </a:t>
            </a:r>
            <a:r>
              <a:rPr lang="en-US" sz="1800" dirty="0" err="1" smtClean="0"/>
              <a:t>ionospheric</a:t>
            </a:r>
            <a:r>
              <a:rPr lang="en-US" sz="1800" dirty="0" smtClean="0"/>
              <a:t> error</a:t>
            </a:r>
          </a:p>
        </p:txBody>
      </p:sp>
      <p:sp>
        <p:nvSpPr>
          <p:cNvPr id="28676"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95357D5-0D6A-42F7-95D0-FEF602F58BBE}" type="slidenum">
              <a:rPr lang="en-US" altLang="en-US" smtClean="0">
                <a:solidFill>
                  <a:schemeClr val="bg2"/>
                </a:solidFill>
                <a:latin typeface="Arial" panose="020B0604020202020204" pitchFamily="34" charset="0"/>
              </a:rPr>
              <a:pPr/>
              <a:t>12</a:t>
            </a:fld>
            <a:endParaRPr lang="en-US" altLang="en-US" smtClean="0">
              <a:solidFill>
                <a:schemeClr val="bg2"/>
              </a:solidFill>
              <a:latin typeface="Arial" panose="020B0604020202020204" pitchFamily="34" charset="0"/>
            </a:endParaRPr>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406400" y="228600"/>
            <a:ext cx="8128000" cy="632460"/>
          </a:xfrm>
        </p:spPr>
        <p:txBody>
          <a:bodyPr rtlCol="0">
            <a:normAutofit/>
          </a:bodyPr>
          <a:lstStyle/>
          <a:p>
            <a:pPr algn="ctr" eaLnBrk="1" fontAlgn="auto" hangingPunct="1">
              <a:spcAft>
                <a:spcPts val="0"/>
              </a:spcAft>
              <a:defRPr/>
            </a:pPr>
            <a:r>
              <a:rPr lang="en-US" sz="3200" smtClean="0">
                <a:ln>
                  <a:solidFill>
                    <a:schemeClr val="tx1"/>
                  </a:solidFill>
                </a:ln>
                <a:solidFill>
                  <a:srgbClr val="00B050"/>
                </a:solidFill>
                <a:effectLst>
                  <a:outerShdw blurRad="38100" dist="38100" dir="2700000" algn="tl">
                    <a:srgbClr val="C0C0C0"/>
                  </a:outerShdw>
                </a:effectLst>
              </a:rPr>
              <a:t>How we get less than 5 nsec 1-sigma timing</a:t>
            </a:r>
            <a:endParaRPr lang="en-US" sz="4800" i="1" dirty="0" smtClean="0">
              <a:ln>
                <a:solidFill>
                  <a:schemeClr val="tx1"/>
                </a:solidFill>
              </a:ln>
              <a:solidFill>
                <a:srgbClr val="00B050"/>
              </a:solidFill>
            </a:endParaRPr>
          </a:p>
        </p:txBody>
      </p:sp>
      <p:sp>
        <p:nvSpPr>
          <p:cNvPr id="20485" name="Rectangle 3"/>
          <p:cNvSpPr>
            <a:spLocks noGrp="1" noChangeArrowheads="1"/>
          </p:cNvSpPr>
          <p:nvPr>
            <p:ph idx="1"/>
          </p:nvPr>
        </p:nvSpPr>
        <p:spPr>
          <a:xfrm>
            <a:off x="406400" y="1028700"/>
            <a:ext cx="8271510" cy="5327651"/>
          </a:xfrm>
        </p:spPr>
        <p:txBody>
          <a:bodyPr rtlCol="0">
            <a:noAutofit/>
          </a:bodyPr>
          <a:lstStyle/>
          <a:p>
            <a:pPr marL="571500" indent="-342900">
              <a:lnSpc>
                <a:spcPct val="100000"/>
              </a:lnSpc>
              <a:spcBef>
                <a:spcPts val="0"/>
              </a:spcBef>
              <a:defRPr/>
            </a:pPr>
            <a:r>
              <a:rPr lang="en-US" sz="2400" dirty="0" smtClean="0"/>
              <a:t>Start with a good timing receiver, like the Motorola </a:t>
            </a:r>
            <a:r>
              <a:rPr lang="en-US" sz="2400" dirty="0" err="1" smtClean="0"/>
              <a:t>Oncore</a:t>
            </a:r>
            <a:r>
              <a:rPr lang="en-US" sz="2400" dirty="0" smtClean="0"/>
              <a:t> or the Synergy SSR (uBlox).</a:t>
            </a:r>
          </a:p>
          <a:p>
            <a:pPr marL="571500" indent="-342900">
              <a:lnSpc>
                <a:spcPct val="100000"/>
              </a:lnSpc>
              <a:spcBef>
                <a:spcPts val="600"/>
              </a:spcBef>
              <a:defRPr/>
            </a:pPr>
            <a:r>
              <a:rPr lang="en-US" sz="2400" dirty="0" smtClean="0"/>
              <a:t>Average the positioning data for ~1-2 days to determine the station’s coordinates. This should be good to &lt;5 meters. Or if the site has been accurately surveyed, use the survey values.</a:t>
            </a:r>
          </a:p>
          <a:p>
            <a:pPr marL="571500" indent="-342900">
              <a:lnSpc>
                <a:spcPct val="100000"/>
              </a:lnSpc>
              <a:spcBef>
                <a:spcPts val="600"/>
              </a:spcBef>
              <a:defRPr/>
            </a:pPr>
            <a:r>
              <a:rPr lang="en-US" sz="2400" dirty="0" smtClean="0"/>
              <a:t>Lock the receiver’s position to this average.</a:t>
            </a:r>
          </a:p>
          <a:p>
            <a:pPr marL="571500" indent="-342900">
              <a:lnSpc>
                <a:spcPct val="100000"/>
              </a:lnSpc>
              <a:spcBef>
                <a:spcPts val="600"/>
              </a:spcBef>
              <a:defRPr/>
            </a:pPr>
            <a:r>
              <a:rPr lang="en-US" sz="2400" dirty="0" smtClean="0"/>
              <a:t>Make sure that your Time-Interval Counter (TIC) is triggering cleanly. Start the counter with the 1 PPS signal from the “house” atomic clock and stop with the GPS receiver’s 1PPS.</a:t>
            </a:r>
          </a:p>
          <a:p>
            <a:pPr marL="571500" indent="-342900">
              <a:lnSpc>
                <a:spcPct val="100000"/>
              </a:lnSpc>
              <a:spcBef>
                <a:spcPts val="600"/>
              </a:spcBef>
              <a:defRPr/>
            </a:pPr>
            <a:r>
              <a:rPr lang="en-US" sz="2400" dirty="0" smtClean="0"/>
              <a:t>Average the individual one/second TIC readings over ~5 minutes.</a:t>
            </a:r>
          </a:p>
          <a:p>
            <a:pPr marL="571500" indent="-342900">
              <a:lnSpc>
                <a:spcPct val="100000"/>
              </a:lnSpc>
              <a:spcBef>
                <a:spcPts val="1200"/>
              </a:spcBef>
              <a:defRPr/>
            </a:pPr>
            <a:r>
              <a:rPr lang="en-US" sz="2400" b="1" dirty="0" smtClean="0"/>
              <a:t>These steps have been automated in Tac32Plus.</a:t>
            </a:r>
          </a:p>
        </p:txBody>
      </p:sp>
      <p:sp>
        <p:nvSpPr>
          <p:cNvPr id="40964"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F7E36D2-1DDD-4B80-9033-04A256CE7889}" type="slidenum">
              <a:rPr lang="en-US" altLang="en-US" smtClean="0">
                <a:solidFill>
                  <a:schemeClr val="bg2"/>
                </a:solidFill>
                <a:latin typeface="Arial" panose="020B0604020202020204" pitchFamily="34" charset="0"/>
              </a:rPr>
              <a:pPr/>
              <a:t>13</a:t>
            </a:fld>
            <a:endParaRPr lang="en-US" altLang="en-US" smtClean="0">
              <a:solidFill>
                <a:schemeClr val="bg2"/>
              </a:solidFill>
              <a:latin typeface="Arial" panose="020B060402020202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122793"/>
            <a:ext cx="7886700" cy="5076540"/>
          </a:xfrm>
        </p:spPr>
        <p:txBody>
          <a:bodyPr>
            <a:noAutofit/>
          </a:bodyPr>
          <a:lstStyle/>
          <a:p>
            <a:pPr marL="0" indent="0">
              <a:spcBef>
                <a:spcPts val="600"/>
              </a:spcBef>
              <a:buNone/>
            </a:pPr>
            <a:r>
              <a:rPr lang="en-US" sz="1200" dirty="0"/>
              <a:t>From: Roberto </a:t>
            </a:r>
            <a:r>
              <a:rPr lang="en-US" sz="1200" dirty="0" err="1"/>
              <a:t>Ambrosini</a:t>
            </a:r>
            <a:r>
              <a:rPr lang="en-US" sz="1200" dirty="0"/>
              <a:t>, Tom Clark, Brian Corey, and Ed </a:t>
            </a:r>
            <a:r>
              <a:rPr lang="en-US" sz="1200" dirty="0" err="1"/>
              <a:t>Himwich</a:t>
            </a:r>
            <a:r>
              <a:rPr lang="en-US" sz="1200" dirty="0"/>
              <a:t> </a:t>
            </a:r>
            <a:br>
              <a:rPr lang="en-US" sz="1200" dirty="0"/>
            </a:br>
            <a:r>
              <a:rPr lang="en-US" sz="1200" dirty="0"/>
              <a:t>To: All IVS Stations </a:t>
            </a:r>
            <a:br>
              <a:rPr lang="en-US" sz="1200" dirty="0"/>
            </a:br>
            <a:r>
              <a:rPr lang="en-US" sz="1200" dirty="0"/>
              <a:t>Date: 1 May 2014 </a:t>
            </a:r>
            <a:br>
              <a:rPr lang="en-US" sz="1200" dirty="0"/>
            </a:br>
            <a:endParaRPr lang="en-US" sz="1200" dirty="0" smtClean="0"/>
          </a:p>
          <a:p>
            <a:pPr marL="0" indent="0">
              <a:spcBef>
                <a:spcPts val="600"/>
              </a:spcBef>
              <a:buNone/>
            </a:pPr>
            <a:r>
              <a:rPr lang="en-US" sz="1200" dirty="0" smtClean="0"/>
              <a:t>We </a:t>
            </a:r>
            <a:r>
              <a:rPr lang="en-US" sz="1200" dirty="0"/>
              <a:t>recommend the following practices for management of the 1 PPS derived from the Maser and used as the station 1 PPS. Its synchronization with UTC as derived from the GPS 1 PPS offers a common timing reference for all VLBI stations worldwide. We refer to the difference in the epochs of the Maser and GPS 1 PPS signals, as measured by a counter, as the Maser/GPS offset, regardless of which signal occurs later. </a:t>
            </a:r>
          </a:p>
          <a:p>
            <a:pPr marL="0" indent="0">
              <a:spcBef>
                <a:spcPts val="600"/>
              </a:spcBef>
              <a:buNone/>
            </a:pPr>
            <a:r>
              <a:rPr lang="en-US" sz="1200" dirty="0" smtClean="0"/>
              <a:t>Because </a:t>
            </a:r>
            <a:r>
              <a:rPr lang="en-US" sz="1200" dirty="0"/>
              <a:t>it is evident that crossing zero time for the Maser/GPS offset should be carefully avoided (the counter would read the complement of one second of the desired delay, arithmetic processing of data by the counter not being recommended), we recommend keeping the offset at a small but significant distance from zero and its drift rate positive. </a:t>
            </a:r>
          </a:p>
          <a:p>
            <a:pPr marL="0" indent="0">
              <a:spcBef>
                <a:spcPts val="600"/>
              </a:spcBef>
              <a:buNone/>
            </a:pPr>
            <a:r>
              <a:rPr lang="en-US" sz="1200" dirty="0" smtClean="0"/>
              <a:t>We </a:t>
            </a:r>
            <a:r>
              <a:rPr lang="en-US" sz="1200" dirty="0"/>
              <a:t>also recommend keeping the time and frequency retuning of the Maser at a minimum, typically no more than once in a year. </a:t>
            </a:r>
          </a:p>
          <a:p>
            <a:pPr marL="0" indent="0">
              <a:spcBef>
                <a:spcPts val="600"/>
              </a:spcBef>
              <a:buNone/>
            </a:pPr>
            <a:r>
              <a:rPr lang="en-US" sz="1200" dirty="0" smtClean="0"/>
              <a:t>This </a:t>
            </a:r>
            <a:r>
              <a:rPr lang="en-US" sz="1200" dirty="0"/>
              <a:t>procedure offers: less work at the station, better modelling of the long term drift of the Maser, and a better chance to identify jumps in the offset. </a:t>
            </a:r>
            <a:br>
              <a:rPr lang="en-US" sz="1200" dirty="0"/>
            </a:br>
            <a:r>
              <a:rPr lang="en-US" sz="1200" dirty="0"/>
              <a:t/>
            </a:r>
            <a:br>
              <a:rPr lang="en-US" sz="1200" dirty="0"/>
            </a:br>
            <a:r>
              <a:rPr lang="en-US" sz="1200" dirty="0"/>
              <a:t>Here follow some practical recommendations for the Maser/GPS offset: </a:t>
            </a:r>
          </a:p>
          <a:p>
            <a:pPr marL="0" indent="0">
              <a:spcBef>
                <a:spcPts val="600"/>
              </a:spcBef>
              <a:buNone/>
            </a:pPr>
            <a:r>
              <a:rPr lang="en-US" sz="1200" dirty="0" smtClean="0"/>
              <a:t>(</a:t>
            </a:r>
            <a:r>
              <a:rPr lang="en-US" sz="1200" dirty="0"/>
              <a:t>1)  Either the Maser 1 PPS or GPS 1 PPS can occur first. </a:t>
            </a:r>
            <a:endParaRPr lang="en-US" sz="1200" dirty="0" smtClean="0"/>
          </a:p>
          <a:p>
            <a:pPr marL="0" indent="0">
              <a:spcBef>
                <a:spcPts val="600"/>
              </a:spcBef>
              <a:buNone/>
            </a:pPr>
            <a:r>
              <a:rPr lang="en-US" sz="1200" dirty="0" smtClean="0"/>
              <a:t>(</a:t>
            </a:r>
            <a:r>
              <a:rPr lang="en-US" sz="1200" dirty="0"/>
              <a:t>2)  The offset should be significantly, at least a few microseconds, different from zero. </a:t>
            </a:r>
            <a:endParaRPr lang="en-US" sz="1200" dirty="0" smtClean="0"/>
          </a:p>
          <a:p>
            <a:pPr marL="0" indent="0">
              <a:spcBef>
                <a:spcPts val="600"/>
              </a:spcBef>
              <a:buNone/>
            </a:pPr>
            <a:r>
              <a:rPr lang="en-US" sz="1200" dirty="0" smtClean="0"/>
              <a:t>(</a:t>
            </a:r>
            <a:r>
              <a:rPr lang="en-US" sz="1200" dirty="0"/>
              <a:t>3)  The offset should not be too large, a useful upper limit might be on the order of 100 microseconds. </a:t>
            </a:r>
            <a:endParaRPr lang="en-US" sz="1200" dirty="0" smtClean="0"/>
          </a:p>
          <a:p>
            <a:pPr marL="0" indent="0">
              <a:spcBef>
                <a:spcPts val="600"/>
              </a:spcBef>
              <a:buNone/>
            </a:pPr>
            <a:r>
              <a:rPr lang="en-US" sz="1200" dirty="0" smtClean="0"/>
              <a:t>(</a:t>
            </a:r>
            <a:r>
              <a:rPr lang="en-US" sz="1200" dirty="0"/>
              <a:t>4)  The offset should be growing slowly, typically less than 0.1 microseconds/day. </a:t>
            </a:r>
            <a:endParaRPr lang="en-US" sz="1200" dirty="0" smtClean="0"/>
          </a:p>
          <a:p>
            <a:pPr marL="0" indent="0">
              <a:spcBef>
                <a:spcPts val="600"/>
              </a:spcBef>
              <a:buNone/>
            </a:pPr>
            <a:r>
              <a:rPr lang="en-US" sz="1200" dirty="0" smtClean="0"/>
              <a:t>(</a:t>
            </a:r>
            <a:r>
              <a:rPr lang="en-US" sz="1200" dirty="0"/>
              <a:t>5)  The offset should not be adjusted unnecessarily, no more often than once per year if possible. </a:t>
            </a:r>
            <a:endParaRPr lang="en-US" sz="1200" dirty="0" smtClean="0"/>
          </a:p>
          <a:p>
            <a:pPr marL="0" indent="0">
              <a:spcBef>
                <a:spcPts val="600"/>
              </a:spcBef>
              <a:buNone/>
            </a:pPr>
            <a:r>
              <a:rPr lang="en-US" sz="1200" dirty="0" smtClean="0"/>
              <a:t>(</a:t>
            </a:r>
            <a:r>
              <a:rPr lang="en-US" sz="1200" dirty="0"/>
              <a:t>6)  Items (2)-(5) are only recommendations and may not be feasible in some situations and do not need to  replace existing successful practice at any station. However to the extent it is reasonable, stations should align themselves with these practices. </a:t>
            </a:r>
          </a:p>
        </p:txBody>
      </p:sp>
      <p:sp>
        <p:nvSpPr>
          <p:cNvPr id="5" name="Slide Number Placeholder 4"/>
          <p:cNvSpPr>
            <a:spLocks noGrp="1"/>
          </p:cNvSpPr>
          <p:nvPr>
            <p:ph type="sldNum" sz="quarter" idx="12"/>
          </p:nvPr>
        </p:nvSpPr>
        <p:spPr/>
        <p:txBody>
          <a:bodyPr/>
          <a:lstStyle/>
          <a:p>
            <a:pPr>
              <a:defRPr/>
            </a:pPr>
            <a:fld id="{A710DF57-AA07-4F67-BBA6-138EC8D8D8E1}" type="slidenum">
              <a:rPr lang="en-US" smtClean="0"/>
              <a:pPr>
                <a:defRPr/>
              </a:pPr>
              <a:t>14</a:t>
            </a:fld>
            <a:endParaRPr lang="en-US"/>
          </a:p>
        </p:txBody>
      </p:sp>
      <p:sp>
        <p:nvSpPr>
          <p:cNvPr id="6"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smtClean="0">
                <a:ln>
                  <a:solidFill>
                    <a:schemeClr val="tx1"/>
                  </a:solidFill>
                </a:ln>
                <a:solidFill>
                  <a:srgbClr val="00B050"/>
                </a:solidFill>
                <a:latin typeface="Calibri" panose="020F0502020204030204" pitchFamily="34" charset="0"/>
              </a:rPr>
              <a:t>IVS </a:t>
            </a:r>
            <a:r>
              <a:rPr lang="en-US" altLang="en-US" sz="3200" dirty="0">
                <a:ln>
                  <a:solidFill>
                    <a:schemeClr val="tx1"/>
                  </a:solidFill>
                </a:ln>
                <a:solidFill>
                  <a:srgbClr val="00B050"/>
                </a:solidFill>
                <a:latin typeface="Calibri" panose="020F0502020204030204" pitchFamily="34" charset="0"/>
              </a:rPr>
              <a:t>Recommended Maser Timing Practices </a:t>
            </a:r>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407126067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31222" y="1055469"/>
            <a:ext cx="8379291" cy="5211188"/>
          </a:xfrm>
        </p:spPr>
        <p:txBody>
          <a:bodyPr>
            <a:noAutofit/>
          </a:bodyPr>
          <a:lstStyle/>
          <a:p>
            <a:pPr marL="0" indent="0">
              <a:spcBef>
                <a:spcPts val="600"/>
              </a:spcBef>
              <a:buNone/>
            </a:pPr>
            <a:r>
              <a:rPr lang="en-US" sz="1200" dirty="0"/>
              <a:t>Recommendation (1) is a recognition that different stations have different preferences on which 1 PPS occurs first: Maser or GPS. </a:t>
            </a:r>
            <a:br>
              <a:rPr lang="en-US" sz="1200" dirty="0"/>
            </a:br>
            <a:r>
              <a:rPr lang="en-US" sz="1200" dirty="0"/>
              <a:t/>
            </a:r>
            <a:br>
              <a:rPr lang="en-US" sz="1200" dirty="0"/>
            </a:br>
            <a:r>
              <a:rPr lang="en-US" sz="1200" dirty="0"/>
              <a:t>Recommendations (2)-(4) are intended to minimize both the need to re-tune the Maser and the chances of the offset going through zero. </a:t>
            </a:r>
            <a:br>
              <a:rPr lang="en-US" sz="1200" dirty="0"/>
            </a:br>
            <a:r>
              <a:rPr lang="en-US" sz="1200" dirty="0"/>
              <a:t/>
            </a:r>
            <a:br>
              <a:rPr lang="en-US" sz="1200" dirty="0"/>
            </a:br>
            <a:r>
              <a:rPr lang="en-US" sz="1200" dirty="0"/>
              <a:t>Recommendation (5) is intended to make it easier to relate the offset data from one experiment to another. </a:t>
            </a:r>
          </a:p>
          <a:p>
            <a:pPr marL="0" indent="0">
              <a:spcBef>
                <a:spcPts val="600"/>
              </a:spcBef>
              <a:buNone/>
            </a:pPr>
            <a:r>
              <a:rPr lang="en-US" sz="1200" dirty="0" smtClean="0"/>
              <a:t>For </a:t>
            </a:r>
            <a:r>
              <a:rPr lang="en-US" sz="1200" dirty="0"/>
              <a:t>completeness, the following requirements (as opposed to recommendations) are listed for the FS log recorded offset between GPS and formatter 1PPS signals, the "GPS/FM offset". These requirements are necessary to allow correct interpretation of the offset data downstream. Please note that these requirements deal with the GPS/FM offset, which is related to, but different from Maser/GPS offset discussed above. In addition to the GPS/FM offset, stations can, and are encouraged to, record (appropriately labelled) additional </a:t>
            </a:r>
            <a:r>
              <a:rPr lang="en-US" sz="1200" dirty="0" smtClean="0"/>
              <a:t>available </a:t>
            </a:r>
            <a:r>
              <a:rPr lang="en-US" sz="1200" dirty="0"/>
              <a:t>clock offset data, including the Maser/GPS offset, in their FS logs or separately. </a:t>
            </a:r>
            <a:br>
              <a:rPr lang="en-US" sz="1200" dirty="0"/>
            </a:br>
            <a:r>
              <a:rPr lang="en-US" sz="1200" dirty="0"/>
              <a:t/>
            </a:r>
            <a:br>
              <a:rPr lang="en-US" sz="1200" dirty="0"/>
            </a:br>
            <a:r>
              <a:rPr lang="en-US" sz="1200" dirty="0"/>
              <a:t>The requirements for the GPS/FM offset recorded in the FS logs: </a:t>
            </a:r>
            <a:endParaRPr lang="en-US" sz="1200" dirty="0" smtClean="0"/>
          </a:p>
          <a:p>
            <a:pPr marL="231775" indent="-231775">
              <a:spcBef>
                <a:spcPts val="600"/>
              </a:spcBef>
              <a:buNone/>
            </a:pPr>
            <a:r>
              <a:rPr lang="en-US" sz="1200" dirty="0" smtClean="0"/>
              <a:t>(7</a:t>
            </a:r>
            <a:r>
              <a:rPr lang="en-US" sz="1200" dirty="0"/>
              <a:t>)  The offset is positive and small, i.e. close to (but not too close to) zero and NOT close to one second. If the recommendations  (2)-(4) for the Maser/GPS offset above are used for that offset,     they are likely to also be true for the GPS/Maser offset as well.   In any event, the GPS/FM offset should not cross zero. </a:t>
            </a:r>
          </a:p>
          <a:p>
            <a:pPr marL="231775" indent="-231775">
              <a:spcBef>
                <a:spcPts val="600"/>
              </a:spcBef>
              <a:buNone/>
            </a:pPr>
            <a:r>
              <a:rPr lang="en-US" sz="1200" dirty="0" smtClean="0"/>
              <a:t>(</a:t>
            </a:r>
            <a:r>
              <a:rPr lang="en-US" sz="1200" dirty="0"/>
              <a:t>8)  The offset is recorded with either of two possible commands  depending on how the counter is connected. The connections should be chosen to agree with (7) and: </a:t>
            </a:r>
            <a:br>
              <a:rPr lang="en-US" sz="1200" dirty="0"/>
            </a:br>
            <a:r>
              <a:rPr lang="en-US" sz="1200" dirty="0"/>
              <a:t>    (A) If the counter is started by the GPS 1 PPS, use the  "</a:t>
            </a:r>
            <a:r>
              <a:rPr lang="en-US" sz="1200" dirty="0" err="1"/>
              <a:t>gps-fmout</a:t>
            </a:r>
            <a:r>
              <a:rPr lang="en-US" sz="1200" dirty="0"/>
              <a:t>" command. This should be the case if the formatter  output 1 PPS (usually determined by the Maser) is late. </a:t>
            </a:r>
            <a:br>
              <a:rPr lang="en-US" sz="1200" dirty="0"/>
            </a:br>
            <a:r>
              <a:rPr lang="en-US" sz="1200" dirty="0"/>
              <a:t>    (B) If the counter is started by the </a:t>
            </a:r>
            <a:r>
              <a:rPr lang="en-US" sz="1200" dirty="0" err="1"/>
              <a:t>fmout</a:t>
            </a:r>
            <a:r>
              <a:rPr lang="en-US" sz="1200" dirty="0"/>
              <a:t> 1 PPS, use the "</a:t>
            </a:r>
            <a:r>
              <a:rPr lang="en-US" sz="1200" dirty="0" err="1"/>
              <a:t>fmout-gps</a:t>
            </a:r>
            <a:r>
              <a:rPr lang="en-US" sz="1200" dirty="0"/>
              <a:t>" command. This should be the case if the GPS 1 PPS is late. </a:t>
            </a:r>
            <a:br>
              <a:rPr lang="en-US" sz="1200" dirty="0"/>
            </a:br>
            <a:r>
              <a:rPr lang="en-US" sz="1200" dirty="0"/>
              <a:t>    It will be necessary to change which command is used if which  signal is late changes. This should not be needed if  recommendations (2)-(4) for the Maser/GPS offset are followed. </a:t>
            </a:r>
            <a:endParaRPr lang="en-US" sz="1200" dirty="0" smtClean="0"/>
          </a:p>
          <a:p>
            <a:pPr marL="231775" indent="-231775">
              <a:spcBef>
                <a:spcPts val="600"/>
              </a:spcBef>
              <a:buNone/>
            </a:pPr>
            <a:r>
              <a:rPr lang="en-US" sz="1200" dirty="0" smtClean="0"/>
              <a:t>(</a:t>
            </a:r>
            <a:r>
              <a:rPr lang="en-US" sz="1200" dirty="0"/>
              <a:t>9)  The offset counter does not use arithmetical processing. It just reports the "raw" difference in time between the start and stop  signal. So for example, the small positive offset in (7) is not achieved by subtracting the raw difference from 1 second. </a:t>
            </a:r>
            <a:endParaRPr lang="en-US" sz="1200" dirty="0" smtClean="0"/>
          </a:p>
          <a:p>
            <a:pPr marL="231775" indent="-231775">
              <a:spcBef>
                <a:spcPts val="600"/>
              </a:spcBef>
              <a:buNone/>
            </a:pPr>
            <a:r>
              <a:rPr lang="en-US" sz="1200" dirty="0" smtClean="0"/>
              <a:t>(</a:t>
            </a:r>
            <a:r>
              <a:rPr lang="en-US" sz="1200" dirty="0"/>
              <a:t>10) The offset counter does not use averaging. This allows immediate detection of jumps. Averaging can be applied in post processing of the data. </a:t>
            </a:r>
            <a:endParaRPr lang="en-US" sz="1200" dirty="0" smtClean="0"/>
          </a:p>
          <a:p>
            <a:pPr marL="231775" indent="-231775">
              <a:spcBef>
                <a:spcPts val="600"/>
              </a:spcBef>
              <a:buNone/>
            </a:pPr>
            <a:r>
              <a:rPr lang="en-US" sz="1200" dirty="0" smtClean="0"/>
              <a:t>(</a:t>
            </a:r>
            <a:r>
              <a:rPr lang="en-US" sz="1200" dirty="0"/>
              <a:t>11) The offset must be measured at least once per scan in MIDOB. Additional measurements are acceptable as well.</a:t>
            </a:r>
          </a:p>
          <a:p>
            <a:pPr>
              <a:spcBef>
                <a:spcPts val="600"/>
              </a:spcBef>
            </a:pPr>
            <a:endParaRPr lang="en-US" sz="1200" dirty="0"/>
          </a:p>
        </p:txBody>
      </p:sp>
      <p:sp>
        <p:nvSpPr>
          <p:cNvPr id="5" name="Slide Number Placeholder 4"/>
          <p:cNvSpPr>
            <a:spLocks noGrp="1"/>
          </p:cNvSpPr>
          <p:nvPr>
            <p:ph type="sldNum" sz="quarter" idx="12"/>
          </p:nvPr>
        </p:nvSpPr>
        <p:spPr/>
        <p:txBody>
          <a:bodyPr/>
          <a:lstStyle/>
          <a:p>
            <a:pPr>
              <a:defRPr/>
            </a:pPr>
            <a:fld id="{A710DF57-AA07-4F67-BBA6-138EC8D8D8E1}" type="slidenum">
              <a:rPr lang="en-US" smtClean="0"/>
              <a:pPr>
                <a:defRPr/>
              </a:pPr>
              <a:t>15</a:t>
            </a:fld>
            <a:endParaRPr lang="en-US"/>
          </a:p>
        </p:txBody>
      </p:sp>
      <p:sp>
        <p:nvSpPr>
          <p:cNvPr id="6"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smtClean="0">
                <a:ln>
                  <a:solidFill>
                    <a:schemeClr val="tx1"/>
                  </a:solidFill>
                </a:ln>
                <a:solidFill>
                  <a:srgbClr val="00B050"/>
                </a:solidFill>
                <a:latin typeface="Calibri" panose="020F0502020204030204" pitchFamily="34" charset="0"/>
              </a:rPr>
              <a:t>IVS </a:t>
            </a:r>
            <a:r>
              <a:rPr lang="en-US" altLang="en-US" sz="3200" dirty="0">
                <a:ln>
                  <a:solidFill>
                    <a:schemeClr val="tx1"/>
                  </a:solidFill>
                </a:ln>
                <a:solidFill>
                  <a:srgbClr val="00B050"/>
                </a:solidFill>
                <a:latin typeface="Calibri" panose="020F0502020204030204" pitchFamily="34" charset="0"/>
              </a:rPr>
              <a:t>Recommended Maser Timing Practices </a:t>
            </a:r>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21843779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2" name="Picture 2" descr="C:\Users\Katherine.Pazamickas\Documents\GGAO\Maser Configuration\IMG_3225.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839148" y="1316208"/>
            <a:ext cx="3505200" cy="4673600"/>
          </a:xfrm>
          <a:prstGeom prst="rect">
            <a:avLst/>
          </a:prstGeom>
          <a:noFill/>
          <a:extLst>
            <a:ext uri="{909E8E84-426E-40DD-AFC4-6F175D3DCCD1}">
              <a14:hiddenFill xmlns:a14="http://schemas.microsoft.com/office/drawing/2010/main">
                <a:solidFill>
                  <a:srgbClr val="FFFFFF"/>
                </a:solidFill>
              </a14:hiddenFill>
            </a:ext>
          </a:extLst>
        </p:spPr>
      </p:pic>
      <p:pic>
        <p:nvPicPr>
          <p:cNvPr id="5123" name="Picture 3" descr="C:\Users\Katherine.Pazamickas\AppData\Local\Microsoft\Windows\Temporary Internet Files\Content.Outlook\IUHKJKAV\IMG_3239 (2).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5400000">
            <a:off x="292548" y="1900409"/>
            <a:ext cx="4673600" cy="35052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Hydrogen </a:t>
            </a:r>
            <a:r>
              <a:rPr lang="en-US" altLang="en-US" sz="3200" dirty="0" smtClean="0">
                <a:ln>
                  <a:solidFill>
                    <a:schemeClr val="tx1"/>
                  </a:solidFill>
                </a:ln>
                <a:solidFill>
                  <a:srgbClr val="00B050"/>
                </a:solidFill>
                <a:latin typeface="Calibri" panose="020F0502020204030204" pitchFamily="34" charset="0"/>
              </a:rPr>
              <a:t>Masers</a:t>
            </a:r>
            <a:endParaRPr lang="en-US" altLang="en-US" sz="3200" dirty="0">
              <a:ln>
                <a:solidFill>
                  <a:schemeClr val="tx1"/>
                </a:solidFill>
              </a:ln>
              <a:solidFill>
                <a:srgbClr val="00B050"/>
              </a:solidFill>
              <a:latin typeface="Calibri" panose="020F0502020204030204" pitchFamily="34" charset="0"/>
            </a:endParaRPr>
          </a:p>
        </p:txBody>
      </p:sp>
      <p:sp>
        <p:nvSpPr>
          <p:cNvPr id="6" name="Date Placeholder 3"/>
          <p:cNvSpPr>
            <a:spLocks noGrp="1"/>
          </p:cNvSpPr>
          <p:nvPr>
            <p:ph type="dt" sz="half" idx="10"/>
          </p:nvPr>
        </p:nvSpPr>
        <p:spPr>
          <a:xfrm>
            <a:off x="179517" y="6470109"/>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414451843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27643" y="1239819"/>
            <a:ext cx="3872951" cy="4595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98612" y="5835632"/>
            <a:ext cx="3683701" cy="369332"/>
          </a:xfrm>
          <a:prstGeom prst="rect">
            <a:avLst/>
          </a:prstGeom>
          <a:noFill/>
        </p:spPr>
        <p:txBody>
          <a:bodyPr wrap="none" rtlCol="0">
            <a:spAutoFit/>
          </a:bodyPr>
          <a:lstStyle/>
          <a:p>
            <a:r>
              <a:rPr lang="en-US" dirty="0" smtClean="0"/>
              <a:t>Credit: Microsemi MHM2010 Manual</a:t>
            </a:r>
            <a:endParaRPr lang="en-US" dirty="0"/>
          </a:p>
        </p:txBody>
      </p:sp>
      <p:sp>
        <p:nvSpPr>
          <p:cNvPr id="5"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Physics Package</a:t>
            </a: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391526982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0000">
            <a:off x="592280" y="1549112"/>
            <a:ext cx="4067176" cy="4806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TextBox 2"/>
          <p:cNvSpPr txBox="1"/>
          <p:nvPr/>
        </p:nvSpPr>
        <p:spPr>
          <a:xfrm>
            <a:off x="70136" y="5801366"/>
            <a:ext cx="3683701" cy="369332"/>
          </a:xfrm>
          <a:prstGeom prst="rect">
            <a:avLst/>
          </a:prstGeom>
          <a:noFill/>
        </p:spPr>
        <p:txBody>
          <a:bodyPr wrap="none" rtlCol="0">
            <a:spAutoFit/>
          </a:bodyPr>
          <a:lstStyle/>
          <a:p>
            <a:r>
              <a:rPr lang="en-US" dirty="0" smtClean="0"/>
              <a:t>Credit: Microsemi MHM2010 Manual</a:t>
            </a:r>
            <a:endParaRPr lang="en-US" dirty="0"/>
          </a:p>
        </p:txBody>
      </p:sp>
      <p:pic>
        <p:nvPicPr>
          <p:cNvPr id="4" name="Picture 2" descr="C:\Users\Katherine.Pazamickas\Documents\GGAO\Maser Configuration\IMG_3226.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81600" y="1600200"/>
            <a:ext cx="3733800" cy="4978400"/>
          </a:xfrm>
          <a:prstGeom prst="rect">
            <a:avLst/>
          </a:prstGeom>
          <a:noFill/>
          <a:extLst>
            <a:ext uri="{909E8E84-426E-40DD-AFC4-6F175D3DCCD1}">
              <a14:hiddenFill xmlns:a14="http://schemas.microsoft.com/office/drawing/2010/main">
                <a:solidFill>
                  <a:srgbClr val="FFFFFF"/>
                </a:solidFill>
              </a14:hiddenFill>
            </a:ext>
          </a:extLst>
        </p:spPr>
      </p:pic>
      <p:sp>
        <p:nvSpPr>
          <p:cNvPr id="7"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Sigma Tau/NR Masers</a:t>
            </a:r>
          </a:p>
        </p:txBody>
      </p:sp>
      <p:sp>
        <p:nvSpPr>
          <p:cNvPr id="6" name="Date Placeholder 3"/>
          <p:cNvSpPr>
            <a:spLocks noGrp="1"/>
          </p:cNvSpPr>
          <p:nvPr>
            <p:ph type="dt" sz="half" idx="10"/>
          </p:nvPr>
        </p:nvSpPr>
        <p:spPr>
          <a:xfrm>
            <a:off x="179517" y="6464730"/>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158562330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928AC594-E722-4CD4-BC76-6A35F87E6A4C}" type="slidenum">
              <a:rPr lang="en-US" smtClean="0"/>
              <a:pPr>
                <a:defRPr/>
              </a:pPr>
              <a:t>1</a:t>
            </a:fld>
            <a:endParaRPr lang="en-US"/>
          </a:p>
        </p:txBody>
      </p:sp>
      <p:sp>
        <p:nvSpPr>
          <p:cNvPr id="4" name="Rectangle 2"/>
          <p:cNvSpPr txBox="1">
            <a:spLocks noChangeArrowheads="1"/>
          </p:cNvSpPr>
          <p:nvPr/>
        </p:nvSpPr>
        <p:spPr>
          <a:xfrm>
            <a:off x="337820" y="381000"/>
            <a:ext cx="8432800" cy="640080"/>
          </a:xfrm>
          <a:prstGeom prst="rect">
            <a:avLst/>
          </a:prstGeom>
          <a:noFill/>
          <a:ln>
            <a:noFill/>
          </a:ln>
          <a:effectLst/>
        </p:spPr>
        <p:txBody>
          <a:bodyP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w="9525">
                  <a:solidFill>
                    <a:schemeClr val="tx1"/>
                  </a:solidFill>
                </a:ln>
                <a:solidFill>
                  <a:srgbClr val="00B050"/>
                </a:solidFill>
              </a:rPr>
              <a:t>Presentation Format</a:t>
            </a:r>
          </a:p>
        </p:txBody>
      </p:sp>
      <p:sp>
        <p:nvSpPr>
          <p:cNvPr id="6" name="TextBox 5"/>
          <p:cNvSpPr txBox="1"/>
          <p:nvPr/>
        </p:nvSpPr>
        <p:spPr>
          <a:xfrm>
            <a:off x="628650" y="1154927"/>
            <a:ext cx="8040370" cy="4770537"/>
          </a:xfrm>
          <a:prstGeom prst="rect">
            <a:avLst/>
          </a:prstGeom>
          <a:noFill/>
        </p:spPr>
        <p:txBody>
          <a:bodyPr wrap="square" rtlCol="0">
            <a:spAutoFit/>
          </a:bodyPr>
          <a:lstStyle/>
          <a:p>
            <a:r>
              <a:rPr lang="en-US" sz="2800" dirty="0" smtClean="0">
                <a:latin typeface="+mn-lt"/>
              </a:rPr>
              <a:t>Background – Tom Clark</a:t>
            </a:r>
          </a:p>
          <a:p>
            <a:pPr marL="457200" indent="-457200">
              <a:buFont typeface="Arial" panose="020B0604020202020204" pitchFamily="34" charset="0"/>
              <a:buChar char="•"/>
            </a:pPr>
            <a:r>
              <a:rPr lang="en-US" sz="2000" dirty="0">
                <a:latin typeface="+mn-lt"/>
              </a:rPr>
              <a:t>Oscillators and </a:t>
            </a:r>
            <a:r>
              <a:rPr lang="en-US" sz="2000" dirty="0" smtClean="0">
                <a:latin typeface="+mn-lt"/>
              </a:rPr>
              <a:t>Clocks</a:t>
            </a:r>
          </a:p>
          <a:p>
            <a:pPr marL="457200" indent="-457200">
              <a:buFont typeface="Arial" panose="020B0604020202020204" pitchFamily="34" charset="0"/>
              <a:buChar char="•"/>
            </a:pPr>
            <a:r>
              <a:rPr lang="en-US" sz="2000" dirty="0" smtClean="0">
                <a:latin typeface="+mn-lt"/>
              </a:rPr>
              <a:t>What </a:t>
            </a:r>
            <a:r>
              <a:rPr lang="en-US" sz="2000" dirty="0">
                <a:latin typeface="+mn-lt"/>
              </a:rPr>
              <a:t>“Clock” Performance Does VLBI Need</a:t>
            </a:r>
            <a:r>
              <a:rPr lang="en-US" sz="2000" dirty="0" smtClean="0">
                <a:latin typeface="+mn-lt"/>
              </a:rPr>
              <a:t>?</a:t>
            </a:r>
          </a:p>
          <a:p>
            <a:pPr marL="457200" indent="-457200">
              <a:buFont typeface="Arial" panose="020B0604020202020204" pitchFamily="34" charset="0"/>
              <a:buChar char="•"/>
            </a:pPr>
            <a:r>
              <a:rPr lang="en-US" sz="2000" dirty="0">
                <a:latin typeface="+mn-lt"/>
              </a:rPr>
              <a:t>“Absolute Time” (i.e. Clock Accuracy ) </a:t>
            </a:r>
            <a:endParaRPr lang="en-US" sz="2000" dirty="0" smtClean="0">
              <a:latin typeface="+mn-lt"/>
            </a:endParaRPr>
          </a:p>
          <a:p>
            <a:pPr>
              <a:spcBef>
                <a:spcPts val="1200"/>
              </a:spcBef>
            </a:pPr>
            <a:r>
              <a:rPr lang="en-US" sz="2800" dirty="0" smtClean="0">
                <a:latin typeface="+mn-lt"/>
              </a:rPr>
              <a:t>The Hydrogen Maser </a:t>
            </a:r>
            <a:r>
              <a:rPr lang="en-US" sz="2800" dirty="0">
                <a:latin typeface="+mn-lt"/>
              </a:rPr>
              <a:t>- Katie Pazamickas</a:t>
            </a:r>
          </a:p>
          <a:p>
            <a:pPr marL="457200" indent="-457200">
              <a:buFont typeface="Arial" panose="020B0604020202020204" pitchFamily="34" charset="0"/>
              <a:buChar char="•"/>
            </a:pPr>
            <a:r>
              <a:rPr lang="en-US" sz="2000" dirty="0">
                <a:latin typeface="+mn-lt"/>
              </a:rPr>
              <a:t>Maser </a:t>
            </a:r>
            <a:r>
              <a:rPr lang="en-US" sz="2000" dirty="0" smtClean="0">
                <a:latin typeface="+mn-lt"/>
              </a:rPr>
              <a:t>Outputs</a:t>
            </a:r>
          </a:p>
          <a:p>
            <a:pPr marL="457200" indent="-457200">
              <a:buFont typeface="Arial" panose="020B0604020202020204" pitchFamily="34" charset="0"/>
              <a:buChar char="•"/>
            </a:pPr>
            <a:r>
              <a:rPr lang="en-US" sz="2000" dirty="0" smtClean="0">
                <a:latin typeface="+mn-lt"/>
              </a:rPr>
              <a:t>Data/Frequency Monitoring</a:t>
            </a:r>
          </a:p>
          <a:p>
            <a:pPr marL="457200" indent="-457200">
              <a:buFont typeface="Arial" panose="020B0604020202020204" pitchFamily="34" charset="0"/>
              <a:buChar char="•"/>
            </a:pPr>
            <a:r>
              <a:rPr lang="en-US" sz="2000" dirty="0" smtClean="0">
                <a:latin typeface="+mn-lt"/>
              </a:rPr>
              <a:t>Troubleshooting/Routine </a:t>
            </a:r>
            <a:r>
              <a:rPr lang="en-US" sz="2000" dirty="0">
                <a:latin typeface="+mn-lt"/>
              </a:rPr>
              <a:t>Maintenance</a:t>
            </a:r>
          </a:p>
          <a:p>
            <a:pPr>
              <a:spcBef>
                <a:spcPts val="1200"/>
              </a:spcBef>
            </a:pPr>
            <a:r>
              <a:rPr lang="en-US" sz="2800" dirty="0">
                <a:latin typeface="+mn-lt"/>
              </a:rPr>
              <a:t>GPS Time - Rick </a:t>
            </a:r>
            <a:r>
              <a:rPr lang="en-US" sz="2800" dirty="0" smtClean="0">
                <a:latin typeface="+mn-lt"/>
              </a:rPr>
              <a:t>Hambly</a:t>
            </a:r>
          </a:p>
          <a:p>
            <a:pPr marL="342900" indent="-342900">
              <a:buFont typeface="Arial" panose="020B0604020202020204" pitchFamily="34" charset="0"/>
              <a:buChar char="•"/>
            </a:pPr>
            <a:r>
              <a:rPr lang="en-US" sz="2000" dirty="0">
                <a:latin typeface="+mn-lt"/>
              </a:rPr>
              <a:t>Week rollover may mean retiring old GPS receivers </a:t>
            </a:r>
            <a:endParaRPr lang="en-US" sz="2000" dirty="0" smtClean="0">
              <a:latin typeface="+mn-lt"/>
            </a:endParaRPr>
          </a:p>
          <a:p>
            <a:pPr marL="342900" indent="-342900">
              <a:buFont typeface="Arial" panose="020B0604020202020204" pitchFamily="34" charset="0"/>
              <a:buChar char="•"/>
            </a:pPr>
            <a:r>
              <a:rPr lang="en-US" sz="2000" dirty="0" smtClean="0">
                <a:latin typeface="+mn-lt"/>
              </a:rPr>
              <a:t>GPS </a:t>
            </a:r>
            <a:r>
              <a:rPr lang="en-US" sz="2000" dirty="0">
                <a:latin typeface="+mn-lt"/>
              </a:rPr>
              <a:t>receiver’s quantization </a:t>
            </a:r>
            <a:r>
              <a:rPr lang="en-US" sz="2000" dirty="0" smtClean="0">
                <a:latin typeface="+mn-lt"/>
              </a:rPr>
              <a:t>error</a:t>
            </a:r>
            <a:endParaRPr lang="en-US" sz="2000" dirty="0">
              <a:latin typeface="+mn-lt"/>
            </a:endParaRPr>
          </a:p>
          <a:p>
            <a:pPr marL="342900" indent="-342900">
              <a:buFont typeface="Arial" panose="020B0604020202020204" pitchFamily="34" charset="0"/>
              <a:buChar char="•"/>
            </a:pPr>
            <a:r>
              <a:rPr lang="en-US" sz="2000" dirty="0">
                <a:latin typeface="+mn-lt"/>
              </a:rPr>
              <a:t>“Absolute” Receiver Calibration</a:t>
            </a:r>
          </a:p>
          <a:p>
            <a:pPr marL="342900" indent="-342900">
              <a:buFont typeface="Arial" panose="020B0604020202020204" pitchFamily="34" charset="0"/>
              <a:buChar char="•"/>
            </a:pPr>
            <a:r>
              <a:rPr lang="en-US" sz="2000" dirty="0">
                <a:latin typeface="+mn-lt"/>
              </a:rPr>
              <a:t>New </a:t>
            </a:r>
            <a:r>
              <a:rPr lang="en-US" sz="2000" dirty="0" smtClean="0">
                <a:latin typeface="+mn-lt"/>
              </a:rPr>
              <a:t>developments</a:t>
            </a:r>
          </a:p>
        </p:txBody>
      </p:sp>
      <p:sp>
        <p:nvSpPr>
          <p:cNvPr id="8"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22484450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Katherine.Pazamickas\Documents\GGAO\Maser Configuration\SigmaTau.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a:off x="404829" y="2801751"/>
            <a:ext cx="3962400" cy="365760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C:\Users\Katherine.Pazamickas\Documents\GGAO\Maser Configuration\IMG_3227.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12051" y="2801751"/>
            <a:ext cx="3706368" cy="36576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Placeholder 4"/>
          <p:cNvSpPr>
            <a:spLocks noGrp="1"/>
          </p:cNvSpPr>
          <p:nvPr>
            <p:ph type="body" idx="1"/>
          </p:nvPr>
        </p:nvSpPr>
        <p:spPr>
          <a:xfrm>
            <a:off x="265905" y="990600"/>
            <a:ext cx="4040188" cy="457200"/>
          </a:xfrm>
        </p:spPr>
        <p:txBody>
          <a:bodyPr/>
          <a:lstStyle/>
          <a:p>
            <a:r>
              <a:rPr lang="en-US" dirty="0" smtClean="0"/>
              <a:t>Sigma Tau MHM 2010</a:t>
            </a:r>
            <a:endParaRPr lang="en-US" dirty="0"/>
          </a:p>
        </p:txBody>
      </p:sp>
      <p:sp>
        <p:nvSpPr>
          <p:cNvPr id="6" name="Text Placeholder 5"/>
          <p:cNvSpPr>
            <a:spLocks noGrp="1"/>
          </p:cNvSpPr>
          <p:nvPr>
            <p:ph type="body" sz="quarter" idx="3"/>
          </p:nvPr>
        </p:nvSpPr>
        <p:spPr>
          <a:xfrm>
            <a:off x="4673012" y="990600"/>
            <a:ext cx="4041775" cy="609600"/>
          </a:xfrm>
        </p:spPr>
        <p:txBody>
          <a:bodyPr/>
          <a:lstStyle/>
          <a:p>
            <a:r>
              <a:rPr lang="en-US" dirty="0" smtClean="0"/>
              <a:t>NR Maser</a:t>
            </a:r>
            <a:endParaRPr lang="en-US" dirty="0"/>
          </a:p>
        </p:txBody>
      </p:sp>
      <p:sp>
        <p:nvSpPr>
          <p:cNvPr id="7" name="Content Placeholder 6"/>
          <p:cNvSpPr>
            <a:spLocks noGrp="1"/>
          </p:cNvSpPr>
          <p:nvPr>
            <p:ph sz="quarter" idx="4294967295"/>
          </p:nvPr>
        </p:nvSpPr>
        <p:spPr>
          <a:xfrm>
            <a:off x="325581" y="1447800"/>
            <a:ext cx="4041648" cy="1440873"/>
          </a:xfrm>
          <a:prstGeom prst="rect">
            <a:avLst/>
          </a:prstGeom>
        </p:spPr>
        <p:txBody>
          <a:bodyPr numCol="2">
            <a:normAutofit/>
          </a:bodyPr>
          <a:lstStyle/>
          <a:p>
            <a:pPr>
              <a:spcBef>
                <a:spcPts val="300"/>
              </a:spcBef>
            </a:pPr>
            <a:r>
              <a:rPr lang="en-US" dirty="0" smtClean="0"/>
              <a:t>2 5MHz</a:t>
            </a:r>
          </a:p>
          <a:p>
            <a:pPr>
              <a:spcBef>
                <a:spcPts val="300"/>
              </a:spcBef>
            </a:pPr>
            <a:r>
              <a:rPr lang="en-US" dirty="0" smtClean="0"/>
              <a:t>2 10 MHz</a:t>
            </a:r>
          </a:p>
          <a:p>
            <a:pPr>
              <a:spcBef>
                <a:spcPts val="300"/>
              </a:spcBef>
            </a:pPr>
            <a:r>
              <a:rPr lang="en-US" dirty="0" smtClean="0"/>
              <a:t>2 1PPS</a:t>
            </a:r>
          </a:p>
          <a:p>
            <a:pPr>
              <a:spcBef>
                <a:spcPts val="300"/>
              </a:spcBef>
            </a:pPr>
            <a:r>
              <a:rPr lang="en-US" dirty="0" smtClean="0"/>
              <a:t>Maser Data</a:t>
            </a:r>
          </a:p>
          <a:p>
            <a:pPr>
              <a:spcBef>
                <a:spcPts val="300"/>
              </a:spcBef>
            </a:pPr>
            <a:r>
              <a:rPr lang="en-US" dirty="0" smtClean="0"/>
              <a:t>Sync Port</a:t>
            </a:r>
          </a:p>
        </p:txBody>
      </p:sp>
      <p:sp>
        <p:nvSpPr>
          <p:cNvPr id="8" name="Content Placeholder 7"/>
          <p:cNvSpPr>
            <a:spLocks noGrp="1"/>
          </p:cNvSpPr>
          <p:nvPr>
            <p:ph sz="quarter" idx="4294967295"/>
          </p:nvPr>
        </p:nvSpPr>
        <p:spPr>
          <a:xfrm>
            <a:off x="4572000" y="1479582"/>
            <a:ext cx="4041648" cy="3913187"/>
          </a:xfrm>
          <a:prstGeom prst="rect">
            <a:avLst/>
          </a:prstGeom>
        </p:spPr>
        <p:txBody>
          <a:bodyPr/>
          <a:lstStyle/>
          <a:p>
            <a:pPr>
              <a:spcBef>
                <a:spcPts val="300"/>
              </a:spcBef>
            </a:pPr>
            <a:r>
              <a:rPr lang="en-US" dirty="0" smtClean="0"/>
              <a:t>4 5MHz </a:t>
            </a:r>
          </a:p>
          <a:p>
            <a:pPr>
              <a:spcBef>
                <a:spcPts val="300"/>
              </a:spcBef>
            </a:pPr>
            <a:r>
              <a:rPr lang="en-US" dirty="0" smtClean="0"/>
              <a:t>2 1 PPS</a:t>
            </a:r>
          </a:p>
          <a:p>
            <a:pPr>
              <a:spcBef>
                <a:spcPts val="300"/>
              </a:spcBef>
            </a:pPr>
            <a:r>
              <a:rPr lang="en-US" dirty="0" smtClean="0"/>
              <a:t>Maser Data</a:t>
            </a:r>
          </a:p>
          <a:p>
            <a:endParaRPr lang="en-US" dirty="0"/>
          </a:p>
        </p:txBody>
      </p:sp>
      <p:sp>
        <p:nvSpPr>
          <p:cNvPr id="9"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Maser Outputs</a:t>
            </a:r>
          </a:p>
        </p:txBody>
      </p:sp>
      <p:sp>
        <p:nvSpPr>
          <p:cNvPr id="10"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214390541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7" name="Picture 5" descr="C:\Users\Katherine.Pazamickas\Documents\GGAO\Maser Configuration\NRMaserConfigurati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636" y="-125414"/>
            <a:ext cx="9144000" cy="6983413"/>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Users\Katherine.Pazamickas\Documents\GGAO\Maser Configuration\photo.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02582" y="1066800"/>
            <a:ext cx="2169583" cy="1627187"/>
          </a:xfrm>
          <a:prstGeom prst="rect">
            <a:avLst/>
          </a:prstGeom>
          <a:noFill/>
          <a:extLst>
            <a:ext uri="{909E8E84-426E-40DD-AFC4-6F175D3DCCD1}">
              <a14:hiddenFill xmlns:a14="http://schemas.microsoft.com/office/drawing/2010/main">
                <a:solidFill>
                  <a:srgbClr val="FFFFFF"/>
                </a:solidFill>
              </a14:hiddenFill>
            </a:ext>
          </a:extLst>
        </p:spPr>
      </p:pic>
      <p:pic>
        <p:nvPicPr>
          <p:cNvPr id="3079" name="Picture 7" descr="C:\Users\Katherine.Pazamickas\AppData\Local\Microsoft\Windows\Temporary Internet Files\Content.Outlook\IUHKJKAV\IMG_3240 (2).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879" t="25656" b="26263"/>
          <a:stretch/>
        </p:blipFill>
        <p:spPr bwMode="auto">
          <a:xfrm>
            <a:off x="2743200" y="4648200"/>
            <a:ext cx="4613564" cy="1712993"/>
          </a:xfrm>
          <a:prstGeom prst="rect">
            <a:avLst/>
          </a:prstGeom>
          <a:noFill/>
          <a:extLst>
            <a:ext uri="{909E8E84-426E-40DD-AFC4-6F175D3DCCD1}">
              <a14:hiddenFill xmlns:a14="http://schemas.microsoft.com/office/drawing/2010/main">
                <a:solidFill>
                  <a:srgbClr val="FFFFFF"/>
                </a:solidFill>
              </a14:hiddenFill>
            </a:ext>
          </a:extLst>
        </p:spPr>
      </p:pic>
      <p:sp>
        <p:nvSpPr>
          <p:cNvPr id="6"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Timing Configuration</a:t>
            </a:r>
          </a:p>
        </p:txBody>
      </p:sp>
      <p:sp>
        <p:nvSpPr>
          <p:cNvPr id="8" name="Date Placeholder 3"/>
          <p:cNvSpPr>
            <a:spLocks noGrp="1"/>
          </p:cNvSpPr>
          <p:nvPr>
            <p:ph type="dt" sz="half" idx="10"/>
          </p:nvPr>
        </p:nvSpPr>
        <p:spPr>
          <a:xfrm>
            <a:off x="179517" y="6464730"/>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4044091127"/>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p:cNvSpPr>
            <a:spLocks noGrp="1"/>
          </p:cNvSpPr>
          <p:nvPr>
            <p:ph type="body" idx="1"/>
          </p:nvPr>
        </p:nvSpPr>
        <p:spPr/>
        <p:txBody>
          <a:bodyPr/>
          <a:lstStyle/>
          <a:p>
            <a:r>
              <a:rPr lang="en-US" dirty="0" smtClean="0"/>
              <a:t>Maser Data Monitoring</a:t>
            </a:r>
            <a:endParaRPr lang="en-US" dirty="0"/>
          </a:p>
        </p:txBody>
      </p:sp>
      <p:sp>
        <p:nvSpPr>
          <p:cNvPr id="7" name="Text Placeholder 6"/>
          <p:cNvSpPr>
            <a:spLocks noGrp="1"/>
          </p:cNvSpPr>
          <p:nvPr>
            <p:ph type="body" sz="quarter" idx="3"/>
          </p:nvPr>
        </p:nvSpPr>
        <p:spPr>
          <a:xfrm>
            <a:off x="4648200" y="1828800"/>
            <a:ext cx="4041775" cy="609600"/>
          </a:xfrm>
        </p:spPr>
        <p:txBody>
          <a:bodyPr/>
          <a:lstStyle/>
          <a:p>
            <a:r>
              <a:rPr lang="en-US" dirty="0" smtClean="0"/>
              <a:t>Frequency Data – TAC32 Plus</a:t>
            </a:r>
          </a:p>
        </p:txBody>
      </p:sp>
      <p:pic>
        <p:nvPicPr>
          <p:cNvPr id="5" name="Picture 5" descr="C:\Users\Katherine.Pazamickas\Documents\GGAO\Maser Configuration\Setup Pics\MaserMonitor.png"/>
          <p:cNvPicPr>
            <a:picLocks noGrp="1" noChangeAspect="1" noChangeArrowheads="1"/>
          </p:cNvPicPr>
          <p:nvPr>
            <p:ph sz="quarter" idx="4294967295"/>
          </p:nvPr>
        </p:nvPicPr>
        <p:blipFill rotWithShape="1">
          <a:blip r:embed="rId2">
            <a:extLst>
              <a:ext uri="{28A0092B-C50C-407E-A947-70E740481C1C}">
                <a14:useLocalDpi xmlns:a14="http://schemas.microsoft.com/office/drawing/2010/main" val="0"/>
              </a:ext>
            </a:extLst>
          </a:blip>
          <a:srcRect r="47211"/>
          <a:stretch/>
        </p:blipFill>
        <p:spPr bwMode="auto">
          <a:xfrm>
            <a:off x="762000" y="2590800"/>
            <a:ext cx="3428999" cy="3648382"/>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Data/Frequency Monitoring</a:t>
            </a: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48200" y="2727133"/>
            <a:ext cx="4572000" cy="2887266"/>
          </a:xfrm>
          <a:prstGeom prst="rect">
            <a:avLst/>
          </a:prstGeom>
        </p:spPr>
      </p:pic>
      <p:sp>
        <p:nvSpPr>
          <p:cNvPr id="10" name="Oval 9"/>
          <p:cNvSpPr/>
          <p:nvPr/>
        </p:nvSpPr>
        <p:spPr>
          <a:xfrm>
            <a:off x="5814508" y="5341172"/>
            <a:ext cx="855233" cy="38727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244283394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Content Placeholder 11"/>
          <p:cNvSpPr>
            <a:spLocks noGrp="1"/>
          </p:cNvSpPr>
          <p:nvPr>
            <p:ph sz="quarter" idx="4294967295"/>
          </p:nvPr>
        </p:nvSpPr>
        <p:spPr>
          <a:xfrm>
            <a:off x="365760" y="1600200"/>
            <a:ext cx="4041648" cy="4526280"/>
          </a:xfrm>
          <a:prstGeom prst="rect">
            <a:avLst/>
          </a:prstGeom>
        </p:spPr>
        <p:txBody>
          <a:bodyPr>
            <a:normAutofit/>
          </a:bodyPr>
          <a:lstStyle/>
          <a:p>
            <a:r>
              <a:rPr lang="en-US" dirty="0" smtClean="0"/>
              <a:t>Hydrogen Pressure</a:t>
            </a:r>
          </a:p>
          <a:p>
            <a:r>
              <a:rPr lang="en-US" dirty="0" smtClean="0"/>
              <a:t>Microprocessor batteries</a:t>
            </a:r>
          </a:p>
          <a:p>
            <a:r>
              <a:rPr lang="en-US" dirty="0" smtClean="0"/>
              <a:t>Magnetics/Degaussing</a:t>
            </a:r>
          </a:p>
          <a:p>
            <a:r>
              <a:rPr lang="en-US" dirty="0" smtClean="0"/>
              <a:t>Vacion pumps</a:t>
            </a:r>
          </a:p>
          <a:p>
            <a:r>
              <a:rPr lang="en-US" dirty="0" smtClean="0"/>
              <a:t>Hydrogen gas</a:t>
            </a:r>
          </a:p>
          <a:p>
            <a:r>
              <a:rPr lang="en-US" dirty="0" smtClean="0"/>
              <a:t>Frequency corrections</a:t>
            </a:r>
          </a:p>
          <a:p>
            <a:pPr marL="0" indent="0">
              <a:buNone/>
            </a:pPr>
            <a:endParaRPr lang="en-US" dirty="0"/>
          </a:p>
        </p:txBody>
      </p:sp>
      <p:pic>
        <p:nvPicPr>
          <p:cNvPr id="14" name="Picture 8" descr="C:\Users\Katherine.Pazamickas\Desktop\Work Pictures\Maser\IMG_0121.jpg"/>
          <p:cNvPicPr>
            <a:picLocks noChangeAspect="1" noChangeArrowheads="1"/>
          </p:cNvPicPr>
          <p:nvPr/>
        </p:nvPicPr>
        <p:blipFill rotWithShape="1">
          <a:blip r:embed="rId2">
            <a:extLst>
              <a:ext uri="{28A0092B-C50C-407E-A947-70E740481C1C}">
                <a14:useLocalDpi xmlns:a14="http://schemas.microsoft.com/office/drawing/2010/main" val="0"/>
              </a:ext>
            </a:extLst>
          </a:blip>
          <a:srcRect l="9596" t="23838" r="9596" b="16162"/>
          <a:stretch/>
        </p:blipFill>
        <p:spPr bwMode="auto">
          <a:xfrm>
            <a:off x="4648200" y="1828800"/>
            <a:ext cx="4156364" cy="41148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Troubleshooting/Routine Maintenance</a:t>
            </a: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3258710246"/>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p:cNvSpPr>
            <a:spLocks noGrp="1"/>
          </p:cNvSpPr>
          <p:nvPr>
            <p:ph sz="quarter" idx="4294967295"/>
          </p:nvPr>
        </p:nvSpPr>
        <p:spPr>
          <a:xfrm>
            <a:off x="365760" y="1600200"/>
            <a:ext cx="4041648" cy="4526280"/>
          </a:xfrm>
          <a:prstGeom prst="rect">
            <a:avLst/>
          </a:prstGeom>
        </p:spPr>
        <p:txBody>
          <a:bodyPr/>
          <a:lstStyle/>
          <a:p>
            <a:r>
              <a:rPr lang="en-US" dirty="0"/>
              <a:t>Power Outages</a:t>
            </a:r>
          </a:p>
          <a:p>
            <a:pPr lvl="1"/>
            <a:r>
              <a:rPr lang="en-US" dirty="0"/>
              <a:t>Temperature instabilities-heater currents</a:t>
            </a:r>
          </a:p>
          <a:p>
            <a:pPr lvl="1"/>
            <a:r>
              <a:rPr lang="en-US" dirty="0"/>
              <a:t>Loss of IF/VCO</a:t>
            </a:r>
          </a:p>
          <a:p>
            <a:pPr lvl="1"/>
            <a:r>
              <a:rPr lang="en-US" dirty="0"/>
              <a:t>Backup Batteries</a:t>
            </a:r>
          </a:p>
          <a:p>
            <a:r>
              <a:rPr lang="en-US" dirty="0" smtClean="0"/>
              <a:t>Microprocessor Failure</a:t>
            </a:r>
            <a:endParaRPr lang="en-US" dirty="0"/>
          </a:p>
          <a:p>
            <a:r>
              <a:rPr lang="en-US" dirty="0"/>
              <a:t>Power Supplies</a:t>
            </a:r>
          </a:p>
          <a:p>
            <a:r>
              <a:rPr lang="en-US" dirty="0"/>
              <a:t>Fuses</a:t>
            </a:r>
          </a:p>
          <a:p>
            <a:endParaRPr lang="en-US" dirty="0"/>
          </a:p>
        </p:txBody>
      </p:sp>
      <p:pic>
        <p:nvPicPr>
          <p:cNvPr id="5" name="Picture 7" descr="C:\Users\Katherine.Pazamickas\Documents\Maser\Pictures\FrontPanel.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181600" y="1533571"/>
            <a:ext cx="3440485" cy="2580364"/>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C:\Users\Katherine.Pazamickas\Documents\Maser\Pictures\Magnetics.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81600" y="4141644"/>
            <a:ext cx="3440485" cy="2569745"/>
          </a:xfrm>
          <a:prstGeom prst="rect">
            <a:avLst/>
          </a:prstGeom>
          <a:noFill/>
          <a:extLst>
            <a:ext uri="{909E8E84-426E-40DD-AFC4-6F175D3DCCD1}">
              <a14:hiddenFill xmlns:a14="http://schemas.microsoft.com/office/drawing/2010/main">
                <a:solidFill>
                  <a:srgbClr val="FFFFFF"/>
                </a:solidFill>
              </a14:hiddenFill>
            </a:ext>
          </a:extLst>
        </p:spPr>
      </p:pic>
      <p:sp>
        <p:nvSpPr>
          <p:cNvPr id="7" name="Text Box 2"/>
          <p:cNvSpPr txBox="1">
            <a:spLocks noChangeArrowheads="1"/>
          </p:cNvSpPr>
          <p:nvPr/>
        </p:nvSpPr>
        <p:spPr bwMode="auto">
          <a:xfrm>
            <a:off x="228600" y="381000"/>
            <a:ext cx="86868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Troubleshooting/Routine Maintenance</a:t>
            </a:r>
          </a:p>
        </p:txBody>
      </p:sp>
      <p:sp>
        <p:nvSpPr>
          <p:cNvPr id="8"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402604855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406400" y="228600"/>
            <a:ext cx="8232775" cy="1143000"/>
          </a:xfrm>
        </p:spPr>
        <p:txBody>
          <a:bodyPr rtlCol="0">
            <a:normAutofit/>
          </a:bodyPr>
          <a:lstStyle/>
          <a:p>
            <a:pPr algn="ctr" eaLnBrk="1" fontAlgn="auto" hangingPunct="1">
              <a:spcAft>
                <a:spcPts val="0"/>
              </a:spcAft>
              <a:defRPr/>
            </a:pPr>
            <a:r>
              <a:rPr lang="en-US" sz="3600" b="1" dirty="0" smtClean="0">
                <a:ln>
                  <a:solidFill>
                    <a:schemeClr val="tx1"/>
                  </a:solidFill>
                </a:ln>
                <a:solidFill>
                  <a:srgbClr val="00B050"/>
                </a:solidFill>
              </a:rPr>
              <a:t>Now let’s discuss . . .</a:t>
            </a:r>
            <a:r>
              <a:rPr lang="en-US" sz="3600" b="1" dirty="0" smtClean="0">
                <a:ln>
                  <a:solidFill>
                    <a:schemeClr val="tx1"/>
                  </a:solidFill>
                </a:ln>
                <a:solidFill>
                  <a:srgbClr val="00B050"/>
                </a:solidFill>
                <a:effectLst>
                  <a:outerShdw blurRad="38100" dist="38100" dir="2700000" algn="tl">
                    <a:srgbClr val="C0C0C0"/>
                  </a:outerShdw>
                </a:effectLst>
              </a:rPr>
              <a:t> </a:t>
            </a:r>
          </a:p>
        </p:txBody>
      </p:sp>
      <p:sp>
        <p:nvSpPr>
          <p:cNvPr id="45059" name="Rectangle 3"/>
          <p:cNvSpPr>
            <a:spLocks noGrp="1" noChangeArrowheads="1"/>
          </p:cNvSpPr>
          <p:nvPr>
            <p:ph idx="1"/>
          </p:nvPr>
        </p:nvSpPr>
        <p:spPr>
          <a:xfrm>
            <a:off x="406400" y="1226373"/>
            <a:ext cx="8401050" cy="4781438"/>
          </a:xfrm>
        </p:spPr>
        <p:txBody>
          <a:bodyPr>
            <a:normAutofit fontScale="92500" lnSpcReduction="20000"/>
          </a:bodyPr>
          <a:lstStyle/>
          <a:p>
            <a:pPr eaLnBrk="1" hangingPunct="1">
              <a:lnSpc>
                <a:spcPct val="100000"/>
              </a:lnSpc>
              <a:spcBef>
                <a:spcPts val="1200"/>
              </a:spcBef>
            </a:pPr>
            <a:r>
              <a:rPr lang="en-US" altLang="en-US" dirty="0" smtClean="0"/>
              <a:t>Week rollover may mean retiring old GPS receivers (Motorola VP, UT+, etc.)</a:t>
            </a:r>
          </a:p>
          <a:p>
            <a:pPr lvl="1">
              <a:lnSpc>
                <a:spcPct val="100000"/>
              </a:lnSpc>
              <a:spcBef>
                <a:spcPts val="1200"/>
              </a:spcBef>
            </a:pPr>
            <a:r>
              <a:rPr lang="en-US" altLang="en-US" sz="2600" dirty="0" smtClean="0"/>
              <a:t>“We </a:t>
            </a:r>
            <a:r>
              <a:rPr lang="en-US" altLang="en-US" sz="2600" dirty="0"/>
              <a:t>have legacy equipment using the </a:t>
            </a:r>
            <a:r>
              <a:rPr lang="en-US" altLang="en-US" sz="2600" dirty="0" err="1"/>
              <a:t>Oncore</a:t>
            </a:r>
            <a:r>
              <a:rPr lang="en-US" altLang="en-US" sz="2600" dirty="0"/>
              <a:t> VP. We have found that the VP receivers have a cutoff date after which the </a:t>
            </a:r>
            <a:r>
              <a:rPr lang="en-US" altLang="en-US" sz="2600" dirty="0" smtClean="0"/>
              <a:t>date </a:t>
            </a:r>
            <a:r>
              <a:rPr lang="en-US" altLang="en-US" sz="2600" dirty="0"/>
              <a:t>reverts back 1024 weeks. The final VP </a:t>
            </a:r>
            <a:r>
              <a:rPr lang="en-US" altLang="en-US" sz="2600" dirty="0" err="1"/>
              <a:t>sw</a:t>
            </a:r>
            <a:r>
              <a:rPr lang="en-US" altLang="en-US" sz="2600" dirty="0"/>
              <a:t> </a:t>
            </a:r>
            <a:r>
              <a:rPr lang="en-US" altLang="en-US" sz="2600" dirty="0" err="1"/>
              <a:t>ver</a:t>
            </a:r>
            <a:r>
              <a:rPr lang="en-US" altLang="en-US" sz="2600" dirty="0"/>
              <a:t> 10 rev 0 has an end date of operation of 13 Aug </a:t>
            </a:r>
            <a:r>
              <a:rPr lang="en-US" altLang="en-US" sz="2600" dirty="0" smtClean="0"/>
              <a:t>2016”</a:t>
            </a:r>
          </a:p>
          <a:p>
            <a:pPr>
              <a:lnSpc>
                <a:spcPct val="100000"/>
              </a:lnSpc>
              <a:spcBef>
                <a:spcPts val="1200"/>
              </a:spcBef>
            </a:pPr>
            <a:r>
              <a:rPr lang="en-US" altLang="en-US" dirty="0"/>
              <a:t>GPS receiver’s quantization error (“</a:t>
            </a:r>
            <a:r>
              <a:rPr lang="en-US" altLang="en-US" dirty="0" err="1"/>
              <a:t>sawtooth</a:t>
            </a:r>
            <a:r>
              <a:rPr lang="en-US" altLang="en-US" dirty="0"/>
              <a:t>”).</a:t>
            </a:r>
          </a:p>
          <a:p>
            <a:pPr>
              <a:lnSpc>
                <a:spcPct val="100000"/>
              </a:lnSpc>
              <a:spcBef>
                <a:spcPts val="1200"/>
              </a:spcBef>
            </a:pPr>
            <a:r>
              <a:rPr lang="en-US" altLang="en-US" dirty="0"/>
              <a:t>“Absolute” Receiver Calibration</a:t>
            </a:r>
          </a:p>
          <a:p>
            <a:pPr eaLnBrk="1" hangingPunct="1">
              <a:lnSpc>
                <a:spcPct val="100000"/>
              </a:lnSpc>
              <a:spcBef>
                <a:spcPts val="1200"/>
              </a:spcBef>
            </a:pPr>
            <a:r>
              <a:rPr lang="en-US" altLang="en-US" dirty="0" smtClean="0"/>
              <a:t>New developments</a:t>
            </a:r>
          </a:p>
          <a:p>
            <a:pPr lvl="1">
              <a:lnSpc>
                <a:spcPct val="100000"/>
              </a:lnSpc>
              <a:spcBef>
                <a:spcPts val="0"/>
              </a:spcBef>
            </a:pPr>
            <a:r>
              <a:rPr lang="en-US" altLang="en-US" sz="2800" dirty="0" smtClean="0"/>
              <a:t>The SSR-M8T GNSS receiver</a:t>
            </a:r>
          </a:p>
          <a:p>
            <a:pPr lvl="1">
              <a:lnSpc>
                <a:spcPct val="100000"/>
              </a:lnSpc>
              <a:spcBef>
                <a:spcPts val="0"/>
              </a:spcBef>
            </a:pPr>
            <a:r>
              <a:rPr lang="en-US" altLang="en-US" sz="2800" dirty="0" smtClean="0"/>
              <a:t>Tac32Plus updates</a:t>
            </a:r>
          </a:p>
          <a:p>
            <a:pPr lvl="1">
              <a:lnSpc>
                <a:spcPct val="100000"/>
              </a:lnSpc>
              <a:spcBef>
                <a:spcPts val="0"/>
              </a:spcBef>
            </a:pPr>
            <a:r>
              <a:rPr lang="en-US" altLang="en-US" sz="2800" dirty="0" smtClean="0"/>
              <a:t>CNS Clock II functional improvements (NTP, Oscillator. PPS)</a:t>
            </a:r>
          </a:p>
        </p:txBody>
      </p:sp>
      <p:sp>
        <p:nvSpPr>
          <p:cNvPr id="45060"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AA282D8-740C-46D0-8096-BF4975CBDA9A}" type="slidenum">
              <a:rPr lang="en-US" altLang="en-US" smtClean="0">
                <a:solidFill>
                  <a:schemeClr val="bg2"/>
                </a:solidFill>
                <a:latin typeface="Arial" panose="020B0604020202020204" pitchFamily="34" charset="0"/>
              </a:rPr>
              <a:pPr/>
              <a:t>24</a:t>
            </a:fld>
            <a:endParaRPr lang="en-US" altLang="en-US" smtClean="0">
              <a:solidFill>
                <a:schemeClr val="bg2"/>
              </a:solidFill>
              <a:latin typeface="Arial" panose="020B060402020202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a:xfrm>
            <a:off x="289560" y="358868"/>
            <a:ext cx="8622030" cy="1039719"/>
          </a:xfrm>
        </p:spPr>
        <p:txBody>
          <a:bodyPr>
            <a:normAutofit/>
          </a:bodyPr>
          <a:lstStyle/>
          <a:p>
            <a:pPr algn="ctr" eaLnBrk="1" hangingPunct="1"/>
            <a:r>
              <a:rPr lang="en-US" altLang="en-US" sz="3200" dirty="0" smtClean="0">
                <a:ln>
                  <a:solidFill>
                    <a:schemeClr val="tx1"/>
                  </a:solidFill>
                </a:ln>
                <a:solidFill>
                  <a:srgbClr val="00B050"/>
                </a:solidFill>
              </a:rPr>
              <a:t>An Example of 1PPS Quantization Error Correction</a:t>
            </a:r>
          </a:p>
        </p:txBody>
      </p:sp>
      <p:pic>
        <p:nvPicPr>
          <p:cNvPr id="53251" name="Picture 4"/>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tretch>
            <a:fillRect/>
          </a:stretch>
        </p:blipFill>
        <p:spPr>
          <a:xfrm>
            <a:off x="810594" y="1825625"/>
            <a:ext cx="7522812" cy="4351338"/>
          </a:xfrm>
          <a:noFill/>
        </p:spPr>
      </p:pic>
      <p:sp>
        <p:nvSpPr>
          <p:cNvPr id="53252"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9B4B875-5C0E-4672-8A07-D31F48D287F8}" type="slidenum">
              <a:rPr lang="en-US" altLang="en-US" smtClean="0">
                <a:solidFill>
                  <a:schemeClr val="bg2"/>
                </a:solidFill>
                <a:latin typeface="Arial" panose="020B0604020202020204" pitchFamily="34" charset="0"/>
              </a:rPr>
              <a:pPr/>
              <a:t>25</a:t>
            </a:fld>
            <a:endParaRPr lang="en-US" altLang="en-US" smtClean="0">
              <a:solidFill>
                <a:schemeClr val="bg2"/>
              </a:solidFill>
              <a:latin typeface="Arial" panose="020B0604020202020204" pitchFamily="34" charset="0"/>
            </a:endParaRPr>
          </a:p>
        </p:txBody>
      </p:sp>
      <p:sp>
        <p:nvSpPr>
          <p:cNvPr id="53253" name="Line 5"/>
          <p:cNvSpPr>
            <a:spLocks noChangeShapeType="1"/>
          </p:cNvSpPr>
          <p:nvPr/>
        </p:nvSpPr>
        <p:spPr bwMode="auto">
          <a:xfrm>
            <a:off x="2066925" y="4679950"/>
            <a:ext cx="838200" cy="3048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53254" name="Line 6"/>
          <p:cNvSpPr>
            <a:spLocks noChangeShapeType="1"/>
          </p:cNvSpPr>
          <p:nvPr/>
        </p:nvSpPr>
        <p:spPr bwMode="auto">
          <a:xfrm>
            <a:off x="1760538" y="3397250"/>
            <a:ext cx="990600" cy="3810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53255" name="Line 7"/>
          <p:cNvSpPr>
            <a:spLocks noChangeShapeType="1"/>
          </p:cNvSpPr>
          <p:nvPr/>
        </p:nvSpPr>
        <p:spPr bwMode="auto">
          <a:xfrm>
            <a:off x="2295525" y="3048000"/>
            <a:ext cx="0" cy="533400"/>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53256" name="Line 8"/>
          <p:cNvSpPr>
            <a:spLocks noChangeShapeType="1"/>
          </p:cNvSpPr>
          <p:nvPr/>
        </p:nvSpPr>
        <p:spPr bwMode="auto">
          <a:xfrm flipV="1">
            <a:off x="2295525" y="4776788"/>
            <a:ext cx="0" cy="533400"/>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53257" name="Text Box 9"/>
          <p:cNvSpPr txBox="1">
            <a:spLocks noChangeArrowheads="1"/>
          </p:cNvSpPr>
          <p:nvPr/>
        </p:nvSpPr>
        <p:spPr bwMode="auto">
          <a:xfrm>
            <a:off x="1752600" y="2590800"/>
            <a:ext cx="838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200" dirty="0">
                <a:latin typeface="Arial Black" panose="020B0A04020102020204" pitchFamily="34" charset="0"/>
              </a:rPr>
              <a:t>~26 nsec p-to-p</a:t>
            </a:r>
          </a:p>
        </p:txBody>
      </p:sp>
      <p:sp>
        <p:nvSpPr>
          <p:cNvPr id="53258" name="Line 10"/>
          <p:cNvSpPr>
            <a:spLocks noChangeShapeType="1"/>
          </p:cNvSpPr>
          <p:nvPr/>
        </p:nvSpPr>
        <p:spPr bwMode="auto">
          <a:xfrm flipV="1">
            <a:off x="4732020" y="4267200"/>
            <a:ext cx="144780" cy="658923"/>
          </a:xfrm>
          <a:prstGeom prst="line">
            <a:avLst/>
          </a:prstGeom>
          <a:noFill/>
          <a:ln w="25400">
            <a:solidFill>
              <a:schemeClr val="tx1"/>
            </a:solidFill>
            <a:round/>
            <a:headEnd/>
            <a:tailEnd type="triangl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53259" name="Text Box 12"/>
          <p:cNvSpPr txBox="1">
            <a:spLocks noChangeArrowheads="1"/>
          </p:cNvSpPr>
          <p:nvPr/>
        </p:nvSpPr>
        <p:spPr bwMode="auto">
          <a:xfrm>
            <a:off x="3547110" y="4926123"/>
            <a:ext cx="2049780"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r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200" dirty="0">
                <a:latin typeface="Calibri" panose="020F0502020204030204" pitchFamily="34" charset="0"/>
              </a:rPr>
              <a:t>~1.5 nsec </a:t>
            </a:r>
            <a:r>
              <a:rPr lang="en-US" altLang="en-US" sz="1200" dirty="0" err="1">
                <a:latin typeface="Calibri" panose="020F0502020204030204" pitchFamily="34" charset="0"/>
              </a:rPr>
              <a:t>RMS</a:t>
            </a:r>
            <a:r>
              <a:rPr lang="en-US" altLang="en-US" sz="1200" dirty="0">
                <a:latin typeface="Calibri" panose="020F0502020204030204" pitchFamily="34" charset="0"/>
              </a:rPr>
              <a:t> noise (after applying </a:t>
            </a:r>
            <a:r>
              <a:rPr lang="en-US" altLang="en-US" sz="1200" dirty="0" smtClean="0">
                <a:latin typeface="Calibri" panose="020F0502020204030204" pitchFamily="34" charset="0"/>
              </a:rPr>
              <a:t>quantization </a:t>
            </a:r>
            <a:r>
              <a:rPr lang="en-US" altLang="en-US" sz="1200" dirty="0">
                <a:latin typeface="Calibri" panose="020F0502020204030204" pitchFamily="34" charset="0"/>
              </a:rPr>
              <a:t>correction)</a:t>
            </a:r>
          </a:p>
        </p:txBody>
      </p:sp>
      <p:sp>
        <p:nvSpPr>
          <p:cNvPr id="13"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050"/>
          <p:cNvSpPr>
            <a:spLocks noGrp="1" noChangeArrowheads="1"/>
          </p:cNvSpPr>
          <p:nvPr>
            <p:ph type="title"/>
          </p:nvPr>
        </p:nvSpPr>
        <p:spPr>
          <a:xfrm>
            <a:off x="228600" y="228600"/>
            <a:ext cx="8534400" cy="933450"/>
          </a:xfrm>
        </p:spPr>
        <p:txBody>
          <a:bodyPr/>
          <a:lstStyle/>
          <a:p>
            <a:pPr algn="ctr"/>
            <a:r>
              <a:rPr lang="en-US" altLang="en-US" sz="3600" dirty="0" smtClean="0">
                <a:ln>
                  <a:solidFill>
                    <a:schemeClr val="tx1"/>
                  </a:solidFill>
                </a:ln>
                <a:solidFill>
                  <a:srgbClr val="00B050"/>
                </a:solidFill>
              </a:rPr>
              <a:t>What Causes the Quantization Error ?</a:t>
            </a:r>
          </a:p>
        </p:txBody>
      </p:sp>
      <p:sp>
        <p:nvSpPr>
          <p:cNvPr id="5529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69F825D3-2A34-45EF-908E-8BC7926E31A8}" type="slidenum">
              <a:rPr lang="en-US" altLang="en-US" smtClean="0">
                <a:solidFill>
                  <a:schemeClr val="bg2"/>
                </a:solidFill>
                <a:latin typeface="Arial" panose="020B0604020202020204" pitchFamily="34" charset="0"/>
              </a:rPr>
              <a:pPr/>
              <a:t>26</a:t>
            </a:fld>
            <a:endParaRPr lang="en-US" altLang="en-US" smtClean="0">
              <a:solidFill>
                <a:schemeClr val="bg2"/>
              </a:solidFill>
              <a:latin typeface="Arial" panose="020B0604020202020204" pitchFamily="34" charset="0"/>
            </a:endParaRPr>
          </a:p>
        </p:txBody>
      </p:sp>
      <p:sp>
        <p:nvSpPr>
          <p:cNvPr id="55300" name="Text Box 2053"/>
          <p:cNvSpPr txBox="1">
            <a:spLocks noChangeArrowheads="1"/>
          </p:cNvSpPr>
          <p:nvPr/>
        </p:nvSpPr>
        <p:spPr bwMode="auto">
          <a:xfrm>
            <a:off x="533400" y="5715000"/>
            <a:ext cx="7696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endParaRPr lang="en-US" altLang="en-US" dirty="0">
              <a:latin typeface="Calibri" panose="020F0502020204030204" pitchFamily="34" charset="0"/>
            </a:endParaRPr>
          </a:p>
        </p:txBody>
      </p:sp>
      <p:sp>
        <p:nvSpPr>
          <p:cNvPr id="55301" name="Text Box 2055"/>
          <p:cNvSpPr txBox="1">
            <a:spLocks noChangeArrowheads="1"/>
          </p:cNvSpPr>
          <p:nvPr/>
        </p:nvSpPr>
        <p:spPr bwMode="auto">
          <a:xfrm>
            <a:off x="838200" y="4953000"/>
            <a:ext cx="7467600" cy="1328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spcBef>
                <a:spcPct val="50000"/>
              </a:spcBef>
              <a:buFontTx/>
              <a:buChar char="•"/>
            </a:pPr>
            <a:r>
              <a:rPr lang="en-US" altLang="en-US" dirty="0">
                <a:latin typeface="Calibri" panose="020F0502020204030204" pitchFamily="34" charset="0"/>
              </a:rPr>
              <a:t>For the older </a:t>
            </a:r>
            <a:r>
              <a:rPr lang="en-US" altLang="en-US" dirty="0" err="1">
                <a:latin typeface="Calibri" panose="020F0502020204030204" pitchFamily="34" charset="0"/>
              </a:rPr>
              <a:t>Oncore</a:t>
            </a:r>
            <a:r>
              <a:rPr lang="en-US" altLang="en-US" dirty="0">
                <a:latin typeface="Calibri" panose="020F0502020204030204" pitchFamily="34" charset="0"/>
              </a:rPr>
              <a:t>, F=9.54 MHz, so the 1/F </a:t>
            </a:r>
            <a:r>
              <a:rPr lang="en-US" altLang="en-US" dirty="0" smtClean="0">
                <a:latin typeface="Calibri" panose="020F0502020204030204" pitchFamily="34" charset="0"/>
              </a:rPr>
              <a:t>quantization error has </a:t>
            </a:r>
            <a:r>
              <a:rPr lang="en-US" altLang="en-US" dirty="0">
                <a:latin typeface="Calibri" panose="020F0502020204030204" pitchFamily="34" charset="0"/>
              </a:rPr>
              <a:t>a range of +/- 52 nsec (104 nsec peak-to-peak)</a:t>
            </a:r>
          </a:p>
          <a:p>
            <a:pPr>
              <a:spcBef>
                <a:spcPct val="50000"/>
              </a:spcBef>
              <a:buFontTx/>
              <a:buChar char="•"/>
            </a:pPr>
            <a:r>
              <a:rPr lang="en-US" altLang="en-US" dirty="0">
                <a:latin typeface="Calibri" panose="020F0502020204030204" pitchFamily="34" charset="0"/>
              </a:rPr>
              <a:t>The newer M12+ &amp; M12M have F </a:t>
            </a:r>
            <a:r>
              <a:rPr lang="en-US" altLang="en-US" dirty="0">
                <a:latin typeface="Calibri" panose="020F0502020204030204" pitchFamily="34" charset="0"/>
                <a:sym typeface="Symbol" panose="05050102010706020507" pitchFamily="18" charset="2"/>
              </a:rPr>
              <a:t> 40 MHz, so the </a:t>
            </a:r>
            <a:r>
              <a:rPr lang="en-US" altLang="en-US" dirty="0" smtClean="0">
                <a:latin typeface="Calibri" panose="020F0502020204030204" pitchFamily="34" charset="0"/>
                <a:sym typeface="Symbol" panose="05050102010706020507" pitchFamily="18" charset="2"/>
              </a:rPr>
              <a:t>quantization error has </a:t>
            </a:r>
            <a:r>
              <a:rPr lang="en-US" altLang="en-US" dirty="0">
                <a:latin typeface="Calibri" panose="020F0502020204030204" pitchFamily="34" charset="0"/>
                <a:sym typeface="Symbol" panose="05050102010706020507" pitchFamily="18" charset="2"/>
              </a:rPr>
              <a:t>been reduced to +/- 13 nsec (26 nsec).</a:t>
            </a:r>
            <a:endParaRPr lang="en-US" altLang="en-US" dirty="0">
              <a:latin typeface="Calibri" panose="020F0502020204030204" pitchFamily="34" charset="0"/>
            </a:endParaRPr>
          </a:p>
        </p:txBody>
      </p:sp>
      <p:grpSp>
        <p:nvGrpSpPr>
          <p:cNvPr id="55302" name="Group 9"/>
          <p:cNvGrpSpPr>
            <a:grpSpLocks/>
          </p:cNvGrpSpPr>
          <p:nvPr/>
        </p:nvGrpSpPr>
        <p:grpSpPr bwMode="auto">
          <a:xfrm>
            <a:off x="609600" y="1752600"/>
            <a:ext cx="8229600" cy="2924175"/>
            <a:chOff x="609600" y="1752600"/>
            <a:chExt cx="8229600" cy="2924175"/>
          </a:xfrm>
        </p:grpSpPr>
        <p:pic>
          <p:nvPicPr>
            <p:cNvPr id="55304" name="Picture 205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1752600"/>
              <a:ext cx="8229600" cy="292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5305" name="Straight Connector 8"/>
            <p:cNvCxnSpPr>
              <a:cxnSpLocks noChangeShapeType="1"/>
            </p:cNvCxnSpPr>
            <p:nvPr/>
          </p:nvCxnSpPr>
          <p:spPr bwMode="auto">
            <a:xfrm>
              <a:off x="2371725" y="3905250"/>
              <a:ext cx="257175" cy="9525"/>
            </a:xfrm>
            <a:prstGeom prst="line">
              <a:avLst/>
            </a:prstGeom>
            <a:noFill/>
            <a:ln w="9525" algn="ctr">
              <a:solidFill>
                <a:schemeClr val="tx1"/>
              </a:solidFill>
              <a:round/>
              <a:headEnd/>
              <a:tailEnd/>
            </a:ln>
            <a:extLst>
              <a:ext uri="{909E8E84-426E-40DD-AFC4-6F175D3DCCD1}">
                <a14:hiddenFill xmlns:a14="http://schemas.microsoft.com/office/drawing/2010/main">
                  <a:noFill/>
                </a14:hiddenFill>
              </a:ext>
            </a:extLst>
          </p:spPr>
        </p:cxnSp>
      </p:grpSp>
      <p:sp>
        <p:nvSpPr>
          <p:cNvPr id="10"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6" name="Rectangle 2"/>
          <p:cNvSpPr>
            <a:spLocks noGrp="1" noChangeArrowheads="1"/>
          </p:cNvSpPr>
          <p:nvPr>
            <p:ph type="title"/>
          </p:nvPr>
        </p:nvSpPr>
        <p:spPr>
          <a:xfrm>
            <a:off x="533400" y="457200"/>
            <a:ext cx="7467600" cy="838200"/>
          </a:xfrm>
        </p:spPr>
        <p:txBody>
          <a:bodyPr rtlCol="0">
            <a:normAutofit fontScale="90000"/>
          </a:bodyPr>
          <a:lstStyle/>
          <a:p>
            <a:pPr algn="ctr" eaLnBrk="1" fontAlgn="auto" hangingPunct="1">
              <a:spcAft>
                <a:spcPts val="0"/>
              </a:spcAft>
              <a:defRPr/>
            </a:pPr>
            <a:r>
              <a:rPr lang="en-US" sz="3600" dirty="0" err="1" smtClean="0">
                <a:ln>
                  <a:solidFill>
                    <a:schemeClr val="tx1"/>
                  </a:solidFill>
                </a:ln>
                <a:solidFill>
                  <a:srgbClr val="00B050"/>
                </a:solidFill>
              </a:rPr>
              <a:t>VLBI’s</a:t>
            </a:r>
            <a:r>
              <a:rPr lang="en-US" sz="3600" dirty="0" smtClean="0">
                <a:ln>
                  <a:solidFill>
                    <a:schemeClr val="tx1"/>
                  </a:solidFill>
                </a:ln>
                <a:solidFill>
                  <a:srgbClr val="00B050"/>
                </a:solidFill>
              </a:rPr>
              <a:t> Annoying Problem Caused by the Quantization Timing Error</a:t>
            </a:r>
          </a:p>
        </p:txBody>
      </p:sp>
      <p:sp>
        <p:nvSpPr>
          <p:cNvPr id="29701" name="Rectangle 3"/>
          <p:cNvSpPr>
            <a:spLocks noGrp="1" noChangeArrowheads="1"/>
          </p:cNvSpPr>
          <p:nvPr>
            <p:ph idx="1"/>
          </p:nvPr>
        </p:nvSpPr>
        <p:spPr>
          <a:xfrm>
            <a:off x="161925" y="1647825"/>
            <a:ext cx="8867775" cy="4600575"/>
          </a:xfrm>
        </p:spPr>
        <p:txBody>
          <a:bodyPr rtlCol="0">
            <a:normAutofit fontScale="92500" lnSpcReduction="10000"/>
          </a:bodyPr>
          <a:lstStyle/>
          <a:p>
            <a:pPr eaLnBrk="1" fontAlgn="auto" hangingPunct="1">
              <a:lnSpc>
                <a:spcPct val="110000"/>
              </a:lnSpc>
              <a:spcBef>
                <a:spcPts val="1200"/>
              </a:spcBef>
              <a:spcAft>
                <a:spcPts val="0"/>
              </a:spcAft>
              <a:defRPr/>
            </a:pPr>
            <a:r>
              <a:rPr lang="en-US" sz="2400" dirty="0" smtClean="0"/>
              <a:t>When the formatter (Mark 5/6 sampler) needs to be reset, you have to feed it a 1PPS timing pulse to restart the internal VLBI clock. After it is started, it runs smoothly at a rate defined by the Maser’s 5/10 MHz.</a:t>
            </a:r>
            <a:endParaRPr lang="en-US" sz="1200" dirty="0" smtClean="0"/>
          </a:p>
          <a:p>
            <a:pPr>
              <a:lnSpc>
                <a:spcPct val="110000"/>
              </a:lnSpc>
              <a:spcBef>
                <a:spcPts val="1200"/>
              </a:spcBef>
              <a:defRPr/>
            </a:pPr>
            <a:r>
              <a:rPr lang="en-US" sz="2400" dirty="0" smtClean="0"/>
              <a:t>The </a:t>
            </a:r>
            <a:r>
              <a:rPr lang="en-US" sz="2400" b="1" dirty="0" smtClean="0"/>
              <a:t>AVERAGE</a:t>
            </a:r>
            <a:r>
              <a:rPr lang="en-US" sz="2400" dirty="0" smtClean="0"/>
              <a:t> of the 1PPS pulses from the GPS receiver is “correct”, but any single pulse can be in error by </a:t>
            </a:r>
            <a:r>
              <a:rPr lang="en-US" sz="2400" dirty="0" smtClean="0">
                <a:cs typeface="Tahoma" panose="020B0604030504040204" pitchFamily="34" charset="0"/>
              </a:rPr>
              <a:t>±13 nsec (or ±52 nsec with the older VP &amp; UT </a:t>
            </a:r>
            <a:r>
              <a:rPr lang="en-US" sz="2400" dirty="0" err="1" smtClean="0">
                <a:cs typeface="Tahoma" panose="020B0604030504040204" pitchFamily="34" charset="0"/>
              </a:rPr>
              <a:t>Oncore</a:t>
            </a:r>
            <a:r>
              <a:rPr lang="en-US" sz="2400" dirty="0" smtClean="0">
                <a:cs typeface="Tahoma" panose="020B0604030504040204" pitchFamily="34" charset="0"/>
              </a:rPr>
              <a:t> receivers) because of the </a:t>
            </a:r>
            <a:r>
              <a:rPr lang="en-US" sz="2400" dirty="0">
                <a:cs typeface="Tahoma" panose="020B0604030504040204" pitchFamily="34" charset="0"/>
              </a:rPr>
              <a:t>quantization error</a:t>
            </a:r>
            <a:r>
              <a:rPr lang="en-US" sz="2400" dirty="0" smtClean="0">
                <a:cs typeface="Tahoma" panose="020B0604030504040204" pitchFamily="34" charset="0"/>
              </a:rPr>
              <a:t>.</a:t>
            </a:r>
            <a:endParaRPr lang="en-US" sz="1200" dirty="0" smtClean="0">
              <a:cs typeface="Tahoma" panose="020B0604030504040204" pitchFamily="34" charset="0"/>
            </a:endParaRPr>
          </a:p>
          <a:p>
            <a:pPr eaLnBrk="1" fontAlgn="auto" hangingPunct="1">
              <a:lnSpc>
                <a:spcPct val="110000"/>
              </a:lnSpc>
              <a:spcBef>
                <a:spcPts val="1200"/>
              </a:spcBef>
              <a:spcAft>
                <a:spcPts val="0"/>
              </a:spcAft>
              <a:defRPr/>
            </a:pPr>
            <a:r>
              <a:rPr lang="en-US" sz="2400" dirty="0" smtClean="0">
                <a:cs typeface="Tahoma" panose="020B0604030504040204" pitchFamily="34" charset="0"/>
              </a:rPr>
              <a:t>Once you have restarted the formatter with the noisy 1 PPS signal, you then measure the actual (GPS minus Formatter) time that you actually achieved.</a:t>
            </a:r>
          </a:p>
          <a:p>
            <a:pPr eaLnBrk="1" fontAlgn="auto" hangingPunct="1">
              <a:lnSpc>
                <a:spcPct val="110000"/>
              </a:lnSpc>
              <a:spcBef>
                <a:spcPts val="1200"/>
              </a:spcBef>
              <a:spcAft>
                <a:spcPts val="0"/>
              </a:spcAft>
              <a:defRPr/>
            </a:pPr>
            <a:r>
              <a:rPr lang="en-US" sz="2400" dirty="0" smtClean="0">
                <a:cs typeface="Tahoma" panose="020B0604030504040204" pitchFamily="34" charset="0"/>
              </a:rPr>
              <a:t>Or, you can use the 1PPS from a CNS Clock II which has the quantization error removed.</a:t>
            </a:r>
          </a:p>
        </p:txBody>
      </p:sp>
      <p:sp>
        <p:nvSpPr>
          <p:cNvPr id="57348"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ECD4F373-06C8-43A0-9A12-E2351EA40D8B}" type="slidenum">
              <a:rPr lang="en-US" altLang="en-US" smtClean="0">
                <a:solidFill>
                  <a:schemeClr val="bg2"/>
                </a:solidFill>
                <a:latin typeface="Arial" panose="020B0604020202020204" pitchFamily="34" charset="0"/>
              </a:rPr>
              <a:pPr/>
              <a:t>27</a:t>
            </a:fld>
            <a:endParaRPr lang="en-US" altLang="en-US" smtClean="0">
              <a:solidFill>
                <a:schemeClr val="bg2"/>
              </a:solidFill>
              <a:latin typeface="Arial" panose="020B060402020202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cxnSp>
        <p:nvCxnSpPr>
          <p:cNvPr id="4" name="Straight Connector 3"/>
          <p:cNvCxnSpPr/>
          <p:nvPr/>
        </p:nvCxnSpPr>
        <p:spPr>
          <a:xfrm>
            <a:off x="2506980" y="5067300"/>
            <a:ext cx="3223260" cy="30480"/>
          </a:xfrm>
          <a:prstGeom prst="line">
            <a:avLst/>
          </a:prstGeom>
          <a:ln w="50800">
            <a:solidFill>
              <a:srgbClr val="00B050"/>
            </a:solidFill>
          </a:ln>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29701">
                                            <p:txEl>
                                              <p:pRg st="3" end="3"/>
                                            </p:txEl>
                                          </p:spTgt>
                                        </p:tgtEl>
                                        <p:attrNameLst>
                                          <p:attrName>style.visibility</p:attrName>
                                        </p:attrNameLst>
                                      </p:cBhvr>
                                      <p:to>
                                        <p:strVal val="visible"/>
                                      </p:to>
                                    </p:set>
                                    <p:anim calcmode="lin" valueType="num">
                                      <p:cBhvr additive="base">
                                        <p:cTn id="7" dur="500" fill="hold"/>
                                        <p:tgtEl>
                                          <p:spTgt spid="29701">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9701">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p:cNvSpPr>
            <a:spLocks noGrp="1" noChangeArrowheads="1"/>
          </p:cNvSpPr>
          <p:nvPr>
            <p:ph type="title"/>
          </p:nvPr>
        </p:nvSpPr>
        <p:spPr>
          <a:xfrm>
            <a:off x="304800" y="457200"/>
            <a:ext cx="8458200" cy="609600"/>
          </a:xfrm>
        </p:spPr>
        <p:txBody>
          <a:bodyPr>
            <a:normAutofit/>
          </a:bodyPr>
          <a:lstStyle/>
          <a:p>
            <a:pPr algn="ctr"/>
            <a:r>
              <a:rPr lang="en-US" altLang="en-US" sz="3200" dirty="0" smtClean="0">
                <a:ln>
                  <a:solidFill>
                    <a:schemeClr val="tx1"/>
                  </a:solidFill>
                </a:ln>
                <a:solidFill>
                  <a:srgbClr val="00B050"/>
                </a:solidFill>
              </a:rPr>
              <a:t>How can the </a:t>
            </a:r>
            <a:r>
              <a:rPr lang="en-US" altLang="en-US" sz="3200" dirty="0">
                <a:ln>
                  <a:solidFill>
                    <a:schemeClr val="tx1"/>
                  </a:solidFill>
                </a:ln>
                <a:solidFill>
                  <a:srgbClr val="00B050"/>
                </a:solidFill>
              </a:rPr>
              <a:t>quantization </a:t>
            </a:r>
            <a:r>
              <a:rPr lang="en-US" altLang="en-US" sz="3200" dirty="0" smtClean="0">
                <a:ln>
                  <a:solidFill>
                    <a:schemeClr val="tx1"/>
                  </a:solidFill>
                </a:ln>
                <a:solidFill>
                  <a:srgbClr val="00B050"/>
                </a:solidFill>
              </a:rPr>
              <a:t>noise be eliminated ?</a:t>
            </a:r>
          </a:p>
        </p:txBody>
      </p:sp>
      <p:sp>
        <p:nvSpPr>
          <p:cNvPr id="61443"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4584CF6-AAAF-4C1D-9B2B-90BE7CDE0FE4}" type="slidenum">
              <a:rPr lang="en-US" altLang="en-US" smtClean="0">
                <a:solidFill>
                  <a:schemeClr val="bg2"/>
                </a:solidFill>
                <a:latin typeface="Arial" panose="020B0604020202020204" pitchFamily="34" charset="0"/>
              </a:rPr>
              <a:pPr/>
              <a:t>28</a:t>
            </a:fld>
            <a:endParaRPr lang="en-US" altLang="en-US" smtClean="0">
              <a:solidFill>
                <a:schemeClr val="bg2"/>
              </a:solidFill>
              <a:latin typeface="Arial" panose="020B0604020202020204" pitchFamily="34" charset="0"/>
            </a:endParaRPr>
          </a:p>
        </p:txBody>
      </p:sp>
      <p:sp>
        <p:nvSpPr>
          <p:cNvPr id="61444" name="Rectangle 3"/>
          <p:cNvSpPr>
            <a:spLocks noChangeArrowheads="1"/>
          </p:cNvSpPr>
          <p:nvPr/>
        </p:nvSpPr>
        <p:spPr bwMode="auto">
          <a:xfrm>
            <a:off x="304800" y="2438400"/>
            <a:ext cx="1524000" cy="3429000"/>
          </a:xfrm>
          <a:prstGeom prst="rect">
            <a:avLst/>
          </a:prstGeom>
          <a:solidFill>
            <a:srgbClr val="CCFFCC">
              <a:alpha val="89803"/>
            </a:srgbClr>
          </a:solidFill>
          <a:ln w="9525">
            <a:solidFill>
              <a:schemeClr val="tx1"/>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2800" dirty="0" smtClean="0">
                <a:latin typeface="Calibri" panose="020F0502020204030204" pitchFamily="34" charset="0"/>
              </a:rPr>
              <a:t>GPS</a:t>
            </a:r>
            <a:endParaRPr lang="en-US" altLang="en-US" sz="2800" dirty="0">
              <a:latin typeface="Calibri" panose="020F0502020204030204" pitchFamily="34" charset="0"/>
            </a:endParaRPr>
          </a:p>
          <a:p>
            <a:pPr algn="ctr"/>
            <a:r>
              <a:rPr lang="en-US" altLang="en-US" sz="2800" dirty="0">
                <a:latin typeface="Calibri" panose="020F0502020204030204" pitchFamily="34" charset="0"/>
              </a:rPr>
              <a:t>Timing </a:t>
            </a:r>
          </a:p>
          <a:p>
            <a:pPr algn="ctr"/>
            <a:r>
              <a:rPr lang="en-US" altLang="en-US" sz="2800" dirty="0">
                <a:latin typeface="Calibri" panose="020F0502020204030204" pitchFamily="34" charset="0"/>
              </a:rPr>
              <a:t>Receiver</a:t>
            </a:r>
          </a:p>
        </p:txBody>
      </p:sp>
      <p:sp>
        <p:nvSpPr>
          <p:cNvPr id="61445" name="Rectangle 4"/>
          <p:cNvSpPr>
            <a:spLocks noChangeArrowheads="1"/>
          </p:cNvSpPr>
          <p:nvPr/>
        </p:nvSpPr>
        <p:spPr bwMode="auto">
          <a:xfrm>
            <a:off x="3810000" y="2590800"/>
            <a:ext cx="3581400" cy="914400"/>
          </a:xfrm>
          <a:prstGeom prst="rect">
            <a:avLst/>
          </a:prstGeom>
          <a:solidFill>
            <a:srgbClr val="CCFFCC"/>
          </a:solidFill>
          <a:ln w="9525">
            <a:solidFill>
              <a:schemeClr val="tx1"/>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Programmable Delay Line</a:t>
            </a:r>
          </a:p>
          <a:p>
            <a:pPr algn="ctr"/>
            <a:r>
              <a:rPr lang="en-US" altLang="en-US" dirty="0">
                <a:latin typeface="Calibri" panose="020F0502020204030204" pitchFamily="34" charset="0"/>
              </a:rPr>
              <a:t>with 2</a:t>
            </a:r>
            <a:r>
              <a:rPr lang="en-US" altLang="en-US" dirty="0" smtClean="0">
                <a:latin typeface="Calibri" panose="020F0502020204030204" pitchFamily="34" charset="0"/>
              </a:rPr>
              <a:t>50 </a:t>
            </a:r>
            <a:r>
              <a:rPr lang="en-US" altLang="en-US" dirty="0">
                <a:latin typeface="Calibri" panose="020F0502020204030204" pitchFamily="34" charset="0"/>
              </a:rPr>
              <a:t>psec steps</a:t>
            </a:r>
          </a:p>
          <a:p>
            <a:pPr algn="ctr"/>
            <a:r>
              <a:rPr lang="en-US" altLang="en-US" dirty="0">
                <a:latin typeface="Calibri" panose="020F0502020204030204" pitchFamily="34" charset="0"/>
              </a:rPr>
              <a:t>(Dallas/Maxim </a:t>
            </a:r>
            <a:r>
              <a:rPr lang="en-US" altLang="en-US" dirty="0" smtClean="0">
                <a:latin typeface="Calibri" panose="020F0502020204030204" pitchFamily="34" charset="0"/>
              </a:rPr>
              <a:t>DS1023)</a:t>
            </a:r>
            <a:endParaRPr lang="en-US" altLang="en-US" dirty="0">
              <a:latin typeface="Calibri" panose="020F0502020204030204" pitchFamily="34" charset="0"/>
            </a:endParaRPr>
          </a:p>
        </p:txBody>
      </p:sp>
      <p:sp>
        <p:nvSpPr>
          <p:cNvPr id="61446" name="Text Box 6"/>
          <p:cNvSpPr txBox="1">
            <a:spLocks noChangeArrowheads="1"/>
          </p:cNvSpPr>
          <p:nvPr/>
        </p:nvSpPr>
        <p:spPr bwMode="auto">
          <a:xfrm>
            <a:off x="1879749" y="2362200"/>
            <a:ext cx="191263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1PPS with </a:t>
            </a:r>
          </a:p>
          <a:p>
            <a:pPr algn="ctr"/>
            <a:r>
              <a:rPr lang="en-US" altLang="en-US" dirty="0" smtClean="0">
                <a:latin typeface="Calibri" panose="020F0502020204030204" pitchFamily="34" charset="0"/>
              </a:rPr>
              <a:t>quantization noise</a:t>
            </a:r>
            <a:endParaRPr lang="en-US" altLang="en-US" dirty="0">
              <a:latin typeface="Calibri" panose="020F0502020204030204" pitchFamily="34" charset="0"/>
            </a:endParaRPr>
          </a:p>
        </p:txBody>
      </p:sp>
      <p:sp>
        <p:nvSpPr>
          <p:cNvPr id="61447" name="Text Box 7"/>
          <p:cNvSpPr txBox="1">
            <a:spLocks noChangeArrowheads="1"/>
          </p:cNvSpPr>
          <p:nvPr/>
        </p:nvSpPr>
        <p:spPr bwMode="auto">
          <a:xfrm>
            <a:off x="2218232" y="4772025"/>
            <a:ext cx="119122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Serial Data</a:t>
            </a:r>
          </a:p>
        </p:txBody>
      </p:sp>
      <p:sp>
        <p:nvSpPr>
          <p:cNvPr id="61448" name="Text Box 8"/>
          <p:cNvSpPr txBox="1">
            <a:spLocks noChangeArrowheads="1"/>
          </p:cNvSpPr>
          <p:nvPr/>
        </p:nvSpPr>
        <p:spPr bwMode="auto">
          <a:xfrm>
            <a:off x="7537440" y="2362200"/>
            <a:ext cx="9541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“Clean” </a:t>
            </a:r>
          </a:p>
          <a:p>
            <a:pPr algn="ctr"/>
            <a:r>
              <a:rPr lang="en-US" altLang="en-US" dirty="0">
                <a:latin typeface="Calibri" panose="020F0502020204030204" pitchFamily="34" charset="0"/>
              </a:rPr>
              <a:t>1PPS</a:t>
            </a:r>
          </a:p>
        </p:txBody>
      </p:sp>
      <p:sp>
        <p:nvSpPr>
          <p:cNvPr id="61449" name="Text Box 9"/>
          <p:cNvSpPr txBox="1">
            <a:spLocks noChangeArrowheads="1"/>
          </p:cNvSpPr>
          <p:nvPr/>
        </p:nvSpPr>
        <p:spPr bwMode="auto">
          <a:xfrm>
            <a:off x="7568088" y="4676775"/>
            <a:ext cx="83407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RS-232</a:t>
            </a:r>
          </a:p>
        </p:txBody>
      </p:sp>
      <p:sp>
        <p:nvSpPr>
          <p:cNvPr id="61450" name="Line 10"/>
          <p:cNvSpPr>
            <a:spLocks noChangeShapeType="1"/>
          </p:cNvSpPr>
          <p:nvPr/>
        </p:nvSpPr>
        <p:spPr bwMode="auto">
          <a:xfrm>
            <a:off x="1838325" y="5143500"/>
            <a:ext cx="66294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1" name="Line 11"/>
          <p:cNvSpPr>
            <a:spLocks noChangeShapeType="1"/>
          </p:cNvSpPr>
          <p:nvPr/>
        </p:nvSpPr>
        <p:spPr bwMode="auto">
          <a:xfrm>
            <a:off x="1828800" y="3124200"/>
            <a:ext cx="19812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2" name="Line 12"/>
          <p:cNvSpPr>
            <a:spLocks noChangeShapeType="1"/>
          </p:cNvSpPr>
          <p:nvPr/>
        </p:nvSpPr>
        <p:spPr bwMode="auto">
          <a:xfrm>
            <a:off x="7391400" y="3124200"/>
            <a:ext cx="11430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3" name="Line 13"/>
          <p:cNvSpPr>
            <a:spLocks noChangeShapeType="1"/>
          </p:cNvSpPr>
          <p:nvPr/>
        </p:nvSpPr>
        <p:spPr bwMode="auto">
          <a:xfrm flipV="1">
            <a:off x="5638800" y="3505200"/>
            <a:ext cx="0" cy="53340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4" name="Line 15"/>
          <p:cNvSpPr>
            <a:spLocks noChangeShapeType="1"/>
          </p:cNvSpPr>
          <p:nvPr/>
        </p:nvSpPr>
        <p:spPr bwMode="auto">
          <a:xfrm flipV="1">
            <a:off x="1066800" y="2057400"/>
            <a:ext cx="0" cy="381000"/>
          </a:xfrm>
          <a:prstGeom prst="line">
            <a:avLst/>
          </a:prstGeom>
          <a:noFill/>
          <a:ln w="38100">
            <a:solidFill>
              <a:schemeClr val="tx1"/>
            </a:solidFill>
            <a:round/>
            <a:headEn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5" name="Line 16"/>
          <p:cNvSpPr>
            <a:spLocks noChangeShapeType="1"/>
          </p:cNvSpPr>
          <p:nvPr/>
        </p:nvSpPr>
        <p:spPr bwMode="auto">
          <a:xfrm flipH="1" flipV="1">
            <a:off x="838200" y="1752600"/>
            <a:ext cx="457200" cy="0"/>
          </a:xfrm>
          <a:prstGeom prst="line">
            <a:avLst/>
          </a:prstGeom>
          <a:noFill/>
          <a:ln w="38100">
            <a:solidFill>
              <a:schemeClr val="tx1"/>
            </a:solidFill>
            <a:round/>
            <a:headEn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6" name="Line 17"/>
          <p:cNvSpPr>
            <a:spLocks noChangeShapeType="1"/>
          </p:cNvSpPr>
          <p:nvPr/>
        </p:nvSpPr>
        <p:spPr bwMode="auto">
          <a:xfrm flipV="1">
            <a:off x="1066800" y="1752600"/>
            <a:ext cx="228600" cy="304800"/>
          </a:xfrm>
          <a:prstGeom prst="line">
            <a:avLst/>
          </a:prstGeom>
          <a:noFill/>
          <a:ln w="38100">
            <a:solidFill>
              <a:schemeClr val="tx1"/>
            </a:solidFill>
            <a:round/>
            <a:headEn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7" name="Line 18"/>
          <p:cNvSpPr>
            <a:spLocks noChangeShapeType="1"/>
          </p:cNvSpPr>
          <p:nvPr/>
        </p:nvSpPr>
        <p:spPr bwMode="auto">
          <a:xfrm flipH="1" flipV="1">
            <a:off x="838200" y="1752600"/>
            <a:ext cx="228600" cy="304800"/>
          </a:xfrm>
          <a:prstGeom prst="line">
            <a:avLst/>
          </a:prstGeom>
          <a:noFill/>
          <a:ln w="38100">
            <a:solidFill>
              <a:schemeClr val="tx1"/>
            </a:solidFill>
            <a:round/>
            <a:headEn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8" name="Line 19"/>
          <p:cNvSpPr>
            <a:spLocks noChangeShapeType="1"/>
          </p:cNvSpPr>
          <p:nvPr/>
        </p:nvSpPr>
        <p:spPr bwMode="auto">
          <a:xfrm flipV="1">
            <a:off x="1066800" y="1752600"/>
            <a:ext cx="0" cy="381000"/>
          </a:xfrm>
          <a:prstGeom prst="line">
            <a:avLst/>
          </a:prstGeom>
          <a:noFill/>
          <a:ln w="38100">
            <a:solidFill>
              <a:schemeClr val="tx1"/>
            </a:solidFill>
            <a:round/>
            <a:headEn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1459" name="Rectangle 5"/>
          <p:cNvSpPr>
            <a:spLocks noChangeArrowheads="1"/>
          </p:cNvSpPr>
          <p:nvPr/>
        </p:nvSpPr>
        <p:spPr bwMode="auto">
          <a:xfrm>
            <a:off x="3409950" y="4010025"/>
            <a:ext cx="4170363" cy="646113"/>
          </a:xfrm>
          <a:prstGeom prst="rect">
            <a:avLst/>
          </a:prstGeom>
          <a:solidFill>
            <a:srgbClr val="CCFFCC"/>
          </a:solidFill>
          <a:ln w="9525">
            <a:solidFill>
              <a:schemeClr val="tx1"/>
            </a:solidFill>
            <a:miter lim="800000"/>
            <a:headEnd/>
            <a:tailEnd/>
          </a:ln>
        </p:spPr>
        <p:txBody>
          <a:bodyPr anchor="ct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PIC Microprocessor generates the</a:t>
            </a:r>
          </a:p>
          <a:p>
            <a:pPr algn="ctr"/>
            <a:r>
              <a:rPr lang="en-US" altLang="en-US" dirty="0">
                <a:latin typeface="Calibri" panose="020F0502020204030204" pitchFamily="34" charset="0"/>
              </a:rPr>
              <a:t> correction for the </a:t>
            </a:r>
            <a:r>
              <a:rPr lang="en-US" altLang="en-US" b="1" i="1" dirty="0" smtClean="0">
                <a:latin typeface="Calibri" panose="020F0502020204030204" pitchFamily="34" charset="0"/>
              </a:rPr>
              <a:t>NEXT</a:t>
            </a:r>
            <a:r>
              <a:rPr lang="en-US" altLang="en-US" dirty="0" smtClean="0">
                <a:latin typeface="Calibri" panose="020F0502020204030204" pitchFamily="34" charset="0"/>
              </a:rPr>
              <a:t> </a:t>
            </a:r>
            <a:r>
              <a:rPr lang="en-US" altLang="en-US" dirty="0">
                <a:latin typeface="Calibri" panose="020F0502020204030204" pitchFamily="34" charset="0"/>
              </a:rPr>
              <a:t>1PPS tick</a:t>
            </a:r>
          </a:p>
        </p:txBody>
      </p:sp>
      <p:sp>
        <p:nvSpPr>
          <p:cNvPr id="61460" name="Line 13"/>
          <p:cNvSpPr>
            <a:spLocks noChangeShapeType="1"/>
          </p:cNvSpPr>
          <p:nvPr/>
        </p:nvSpPr>
        <p:spPr bwMode="auto">
          <a:xfrm flipV="1">
            <a:off x="5629275" y="4648200"/>
            <a:ext cx="0" cy="53340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22"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3908936D-2778-472A-B9B9-62CFB821A765}" type="slidenum">
              <a:rPr lang="en-US" altLang="en-US" smtClean="0">
                <a:solidFill>
                  <a:schemeClr val="bg2"/>
                </a:solidFill>
                <a:latin typeface="Arial" panose="020B0604020202020204" pitchFamily="34" charset="0"/>
              </a:rPr>
              <a:pPr/>
              <a:t>2</a:t>
            </a:fld>
            <a:endParaRPr lang="en-US" altLang="en-US" smtClean="0">
              <a:solidFill>
                <a:schemeClr val="bg2"/>
              </a:solidFill>
              <a:latin typeface="Arial" panose="020B0604020202020204" pitchFamily="34" charset="0"/>
            </a:endParaRPr>
          </a:p>
        </p:txBody>
      </p:sp>
      <p:sp>
        <p:nvSpPr>
          <p:cNvPr id="8196" name="Text Box 10"/>
          <p:cNvSpPr txBox="1">
            <a:spLocks noChangeArrowheads="1"/>
          </p:cNvSpPr>
          <p:nvPr/>
        </p:nvSpPr>
        <p:spPr bwMode="auto">
          <a:xfrm>
            <a:off x="6324600" y="4953000"/>
            <a:ext cx="1981200" cy="1217613"/>
          </a:xfrm>
          <a:prstGeom prst="rect">
            <a:avLst/>
          </a:prstGeom>
          <a:noFill/>
          <a:ln w="254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Long-Term </a:t>
            </a:r>
          </a:p>
          <a:p>
            <a:pPr algn="ctr">
              <a:spcBef>
                <a:spcPct val="50000"/>
              </a:spcBef>
            </a:pPr>
            <a:endParaRPr lang="en-US" altLang="en-US" dirty="0">
              <a:latin typeface="Calibri" panose="020F0502020204030204" pitchFamily="34" charset="0"/>
            </a:endParaRPr>
          </a:p>
          <a:p>
            <a:pPr algn="ctr">
              <a:spcBef>
                <a:spcPct val="50000"/>
              </a:spcBef>
            </a:pPr>
            <a:r>
              <a:rPr lang="en-US" altLang="en-US" dirty="0">
                <a:latin typeface="Calibri" panose="020F0502020204030204" pitchFamily="34" charset="0"/>
              </a:rPr>
              <a:t>seconds - years </a:t>
            </a:r>
          </a:p>
        </p:txBody>
      </p:sp>
      <p:sp>
        <p:nvSpPr>
          <p:cNvPr id="8197" name="Text Box 6"/>
          <p:cNvSpPr txBox="1">
            <a:spLocks noChangeArrowheads="1"/>
          </p:cNvSpPr>
          <p:nvPr/>
        </p:nvSpPr>
        <p:spPr bwMode="auto">
          <a:xfrm>
            <a:off x="6324600" y="3200400"/>
            <a:ext cx="2514600" cy="1492250"/>
          </a:xfrm>
          <a:prstGeom prst="rect">
            <a:avLst/>
          </a:prstGeom>
          <a:noFill/>
          <a:ln w="254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dirty="0">
                <a:latin typeface="Calibri" panose="020F0502020204030204" pitchFamily="34" charset="0"/>
              </a:rPr>
              <a:t>Events that occur with a defined</a:t>
            </a:r>
          </a:p>
          <a:p>
            <a:pPr>
              <a:spcBef>
                <a:spcPct val="50000"/>
              </a:spcBef>
            </a:pPr>
            <a:endParaRPr lang="en-US" altLang="en-US" dirty="0">
              <a:latin typeface="Calibri" panose="020F0502020204030204" pitchFamily="34" charset="0"/>
            </a:endParaRPr>
          </a:p>
          <a:p>
            <a:pPr algn="ctr">
              <a:spcBef>
                <a:spcPct val="50000"/>
              </a:spcBef>
            </a:pPr>
            <a:r>
              <a:rPr lang="en-US" altLang="en-US" dirty="0">
                <a:latin typeface="Calibri" panose="020F0502020204030204" pitchFamily="34" charset="0"/>
              </a:rPr>
              <a:t>nsec -- minutes</a:t>
            </a:r>
          </a:p>
        </p:txBody>
      </p:sp>
      <p:sp>
        <p:nvSpPr>
          <p:cNvPr id="8199" name="Text Box 4"/>
          <p:cNvSpPr txBox="1">
            <a:spLocks noChangeArrowheads="1"/>
          </p:cNvSpPr>
          <p:nvPr/>
        </p:nvSpPr>
        <p:spPr bwMode="auto">
          <a:xfrm>
            <a:off x="1143000" y="1676400"/>
            <a:ext cx="4648200" cy="2259080"/>
          </a:xfrm>
          <a:prstGeom prst="rect">
            <a:avLst/>
          </a:prstGeom>
          <a:ln>
            <a:headEnd/>
            <a:tailEnd/>
          </a:ln>
          <a:effectLst>
            <a:glow rad="228600">
              <a:schemeClr val="accent1">
                <a:satMod val="175000"/>
                <a:alpha val="40000"/>
              </a:schemeClr>
            </a:glow>
          </a:effectLst>
        </p:spPr>
        <p:style>
          <a:lnRef idx="2">
            <a:schemeClr val="dk1"/>
          </a:lnRef>
          <a:fillRef idx="1">
            <a:schemeClr val="lt1"/>
          </a:fillRef>
          <a:effectRef idx="0">
            <a:schemeClr val="dk1"/>
          </a:effectRef>
          <a:fontRef idx="minor">
            <a:schemeClr val="dk1"/>
          </a:fontRef>
        </p:style>
        <p:txBody>
          <a:bodyPr>
            <a:spAutoFit/>
          </a:bodyPr>
          <a:lstStyle>
            <a:lvl1pPr>
              <a:defRPr>
                <a:solidFill>
                  <a:schemeClr val="tx1"/>
                </a:solidFill>
                <a:latin typeface="Times New Roman" panose="02020603050405020304" pitchFamily="18" charset="0"/>
              </a:defRPr>
            </a:lvl1pPr>
            <a:lvl2pPr>
              <a:defRPr>
                <a:solidFill>
                  <a:schemeClr val="tx1"/>
                </a:solidFill>
                <a:latin typeface="Times New Roman" panose="02020603050405020304" pitchFamily="18" charset="0"/>
              </a:defRPr>
            </a:lvl2pPr>
            <a:lvl3pPr>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nSpc>
                <a:spcPct val="60000"/>
              </a:lnSpc>
              <a:spcBef>
                <a:spcPct val="50000"/>
              </a:spcBef>
            </a:pPr>
            <a:endParaRPr lang="en-US" altLang="en-US" sz="800" u="sng" dirty="0">
              <a:latin typeface="Calibri" panose="020F0502020204030204" pitchFamily="34" charset="0"/>
            </a:endParaRPr>
          </a:p>
          <a:p>
            <a:pPr algn="ctr">
              <a:spcBef>
                <a:spcPts val="0"/>
              </a:spcBef>
            </a:pPr>
            <a:r>
              <a:rPr lang="en-US" altLang="en-US" sz="2400" b="1" dirty="0">
                <a:latin typeface="Calibri" panose="020F0502020204030204" pitchFamily="34" charset="0"/>
              </a:rPr>
              <a:t>Oscillator</a:t>
            </a:r>
            <a:endParaRPr lang="en-US" altLang="en-US" b="1" dirty="0">
              <a:latin typeface="Calibri" panose="020F0502020204030204" pitchFamily="34" charset="0"/>
            </a:endParaRPr>
          </a:p>
          <a:p>
            <a:pPr marL="285750" indent="-285750">
              <a:spcBef>
                <a:spcPts val="0"/>
              </a:spcBef>
              <a:buFont typeface="Arial" panose="020B0604020202020204" pitchFamily="34" charset="0"/>
              <a:buChar char="•"/>
            </a:pPr>
            <a:r>
              <a:rPr lang="en-US" altLang="en-US" sz="1600" dirty="0">
                <a:latin typeface="Calibri" panose="020F0502020204030204" pitchFamily="34" charset="0"/>
              </a:rPr>
              <a:t>Escapement Wheels &amp; Pendulums</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Crystal Oscillators</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Cavity Oscillators</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Oscillator Locked to Atomic Transition</a:t>
            </a:r>
          </a:p>
          <a:p>
            <a:pPr marL="742950" lvl="1" indent="-285750">
              <a:spcBef>
                <a:spcPts val="0"/>
              </a:spcBef>
              <a:buFont typeface="Courier New" panose="02070309020205020404" pitchFamily="49" charset="0"/>
              <a:buChar char="o"/>
            </a:pPr>
            <a:r>
              <a:rPr lang="en-US" altLang="en-US" sz="1600" dirty="0">
                <a:latin typeface="Calibri" panose="020F0502020204030204" pitchFamily="34" charset="0"/>
              </a:rPr>
              <a:t>Rubidium (6.8 GHz)</a:t>
            </a:r>
          </a:p>
          <a:p>
            <a:pPr marL="742950" lvl="1" indent="-285750">
              <a:spcBef>
                <a:spcPts val="0"/>
              </a:spcBef>
              <a:buFont typeface="Courier New" panose="02070309020205020404" pitchFamily="49" charset="0"/>
              <a:buChar char="o"/>
            </a:pPr>
            <a:r>
              <a:rPr lang="en-US" altLang="en-US" sz="1600" dirty="0">
                <a:latin typeface="Calibri" panose="020F0502020204030204" pitchFamily="34" charset="0"/>
              </a:rPr>
              <a:t>Cesium (9.1 GHz)</a:t>
            </a:r>
          </a:p>
          <a:p>
            <a:pPr marL="742950" lvl="1" indent="-285750">
              <a:spcBef>
                <a:spcPts val="0"/>
              </a:spcBef>
              <a:buFont typeface="Courier New" panose="02070309020205020404" pitchFamily="49" charset="0"/>
              <a:buChar char="o"/>
            </a:pPr>
            <a:r>
              <a:rPr lang="en-US" altLang="en-US" sz="1600" dirty="0">
                <a:latin typeface="Calibri" panose="020F0502020204030204" pitchFamily="34" charset="0"/>
              </a:rPr>
              <a:t>Hydrogen Maser (1.4 GHz)</a:t>
            </a:r>
          </a:p>
        </p:txBody>
      </p:sp>
      <p:sp>
        <p:nvSpPr>
          <p:cNvPr id="8200" name="Text Box 5"/>
          <p:cNvSpPr txBox="1">
            <a:spLocks noChangeArrowheads="1"/>
          </p:cNvSpPr>
          <p:nvPr/>
        </p:nvSpPr>
        <p:spPr bwMode="auto">
          <a:xfrm>
            <a:off x="1143000" y="4419600"/>
            <a:ext cx="4648200" cy="1138773"/>
          </a:xfrm>
          <a:prstGeom prst="rect">
            <a:avLst/>
          </a:prstGeom>
          <a:solidFill>
            <a:schemeClr val="lt1"/>
          </a:solidFill>
          <a:ln w="25400">
            <a:solidFill>
              <a:srgbClr val="000000"/>
            </a:solidFill>
            <a:miter lim="800000"/>
            <a:headEnd/>
            <a:tailEnd/>
          </a:ln>
          <a:effectLst>
            <a:glow rad="228600">
              <a:srgbClr val="00B050">
                <a:alpha val="40000"/>
              </a:srgbClr>
            </a:glow>
          </a:effectLst>
        </p:spPr>
        <p:txBody>
          <a:bodyPr>
            <a:spAutoFit/>
          </a:bodyPr>
          <a:lstStyle>
            <a:lvl1pPr>
              <a:defRPr>
                <a:solidFill>
                  <a:schemeClr val="tx1"/>
                </a:solidFill>
                <a:latin typeface="Times New Roman" panose="02020603050405020304" pitchFamily="18" charset="0"/>
              </a:defRPr>
            </a:lvl1pPr>
            <a:lvl2pPr>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ts val="0"/>
              </a:spcBef>
            </a:pPr>
            <a:r>
              <a:rPr lang="en-US" altLang="en-US" sz="2000" b="1" dirty="0">
                <a:latin typeface="Calibri" panose="020F0502020204030204" pitchFamily="34" charset="0"/>
              </a:rPr>
              <a:t>Integrator and Display = Clock</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Gears</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Electronic Counters</a:t>
            </a:r>
          </a:p>
          <a:p>
            <a:pPr marL="285750" indent="-285750">
              <a:spcBef>
                <a:spcPts val="0"/>
              </a:spcBef>
              <a:buFont typeface="Arial" panose="020B0604020202020204" pitchFamily="34" charset="0"/>
              <a:buChar char="•"/>
            </a:pPr>
            <a:r>
              <a:rPr lang="en-US" altLang="en-US" sz="1600" dirty="0">
                <a:latin typeface="Calibri" panose="020F0502020204030204" pitchFamily="34" charset="0"/>
              </a:rPr>
              <a:t>Real Clocks</a:t>
            </a:r>
            <a:endParaRPr lang="en-US" altLang="en-US" b="1" dirty="0">
              <a:latin typeface="Calibri" panose="020F0502020204030204" pitchFamily="34" charset="0"/>
            </a:endParaRPr>
          </a:p>
        </p:txBody>
      </p:sp>
      <p:sp>
        <p:nvSpPr>
          <p:cNvPr id="8201" name="Line 7"/>
          <p:cNvSpPr>
            <a:spLocks noChangeShapeType="1"/>
          </p:cNvSpPr>
          <p:nvPr/>
        </p:nvSpPr>
        <p:spPr bwMode="auto">
          <a:xfrm>
            <a:off x="5791200" y="3733800"/>
            <a:ext cx="533400" cy="0"/>
          </a:xfrm>
          <a:prstGeom prst="line">
            <a:avLst/>
          </a:prstGeom>
          <a:noFill/>
          <a:ln w="38100" cmpd="dbl">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8202" name="Line 8"/>
          <p:cNvSpPr>
            <a:spLocks noChangeShapeType="1"/>
          </p:cNvSpPr>
          <p:nvPr/>
        </p:nvSpPr>
        <p:spPr bwMode="auto">
          <a:xfrm flipH="1">
            <a:off x="5791200" y="4572000"/>
            <a:ext cx="533400" cy="0"/>
          </a:xfrm>
          <a:prstGeom prst="line">
            <a:avLst/>
          </a:prstGeom>
          <a:noFill/>
          <a:ln w="38100" cmpd="dbl">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8203" name="Line 9"/>
          <p:cNvSpPr>
            <a:spLocks noChangeShapeType="1"/>
          </p:cNvSpPr>
          <p:nvPr/>
        </p:nvSpPr>
        <p:spPr bwMode="auto">
          <a:xfrm>
            <a:off x="5791200" y="5334000"/>
            <a:ext cx="533400" cy="0"/>
          </a:xfrm>
          <a:prstGeom prst="line">
            <a:avLst/>
          </a:prstGeom>
          <a:noFill/>
          <a:ln w="38100" cmpd="dbl">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lstStyle/>
          <a:p>
            <a:endParaRPr lang="en-US" dirty="0">
              <a:latin typeface="Calibri" panose="020F0502020204030204" pitchFamily="34" charset="0"/>
            </a:endParaRPr>
          </a:p>
        </p:txBody>
      </p:sp>
      <p:sp>
        <p:nvSpPr>
          <p:cNvPr id="8204" name="WordArt 13"/>
          <p:cNvSpPr>
            <a:spLocks noChangeArrowheads="1" noChangeShapeType="1" noTextEdit="1"/>
          </p:cNvSpPr>
          <p:nvPr/>
        </p:nvSpPr>
        <p:spPr bwMode="auto">
          <a:xfrm>
            <a:off x="6400800" y="3886200"/>
            <a:ext cx="2286000" cy="457200"/>
          </a:xfrm>
          <a:prstGeom prst="rect">
            <a:avLst/>
          </a:prstGeom>
        </p:spPr>
        <p:txBody>
          <a:bodyPr wrap="none" fromWordArt="1">
            <a:prstTxWarp prst="textPlain">
              <a:avLst>
                <a:gd name="adj" fmla="val 50000"/>
              </a:avLst>
            </a:prstTxWarp>
          </a:bodyPr>
          <a:lstStyle/>
          <a:p>
            <a:pPr algn="ctr"/>
            <a:r>
              <a:rPr lang="en-US" kern="10">
                <a:ln w="19050">
                  <a:solidFill>
                    <a:srgbClr val="99CCFF"/>
                  </a:solidFill>
                  <a:round/>
                  <a:headEnd/>
                  <a:tailEnd/>
                </a:ln>
                <a:solidFill>
                  <a:srgbClr val="0066CC"/>
                </a:solidFill>
                <a:effectLst>
                  <a:outerShdw dist="35921" dir="2700000" algn="ctr" rotWithShape="0">
                    <a:srgbClr val="990000"/>
                  </a:outerShdw>
                </a:effectLst>
                <a:latin typeface="Impact" panose="020B0806030902050204" pitchFamily="34" charset="0"/>
              </a:rPr>
              <a:t>FREQUENCY</a:t>
            </a:r>
          </a:p>
        </p:txBody>
      </p:sp>
      <p:sp>
        <p:nvSpPr>
          <p:cNvPr id="8205" name="WordArt 14"/>
          <p:cNvSpPr>
            <a:spLocks noChangeArrowheads="1" noChangeShapeType="1" noTextEdit="1"/>
          </p:cNvSpPr>
          <p:nvPr/>
        </p:nvSpPr>
        <p:spPr bwMode="auto">
          <a:xfrm>
            <a:off x="6553200" y="5334000"/>
            <a:ext cx="1524000" cy="381000"/>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panose="020B0806030902050204" pitchFamily="34" charset="0"/>
              </a:rPr>
              <a:t>TIMING</a:t>
            </a:r>
          </a:p>
        </p:txBody>
      </p:sp>
      <p:sp>
        <p:nvSpPr>
          <p:cNvPr id="18"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14" name="Rectangle 2"/>
          <p:cNvSpPr txBox="1">
            <a:spLocks noChangeArrowheads="1"/>
          </p:cNvSpPr>
          <p:nvPr/>
        </p:nvSpPr>
        <p:spPr>
          <a:xfrm>
            <a:off x="337820" y="381000"/>
            <a:ext cx="8432800" cy="838200"/>
          </a:xfrm>
          <a:prstGeom prst="rect">
            <a:avLst/>
          </a:prstGeom>
          <a:noFill/>
          <a:ln>
            <a:noFill/>
          </a:ln>
          <a:effectLst/>
        </p:spPr>
        <p:txBody>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w="9525">
                  <a:solidFill>
                    <a:schemeClr val="tx1"/>
                  </a:solidFill>
                </a:ln>
                <a:solidFill>
                  <a:srgbClr val="00B050"/>
                </a:solidFill>
              </a:rPr>
              <a:t>The Difference Between Frequency and Time</a:t>
            </a:r>
          </a:p>
          <a:p>
            <a:pPr algn="ctr" fontAlgn="auto">
              <a:spcAft>
                <a:spcPts val="0"/>
              </a:spcAft>
            </a:pPr>
            <a:r>
              <a:rPr lang="en-US" altLang="en-US" sz="3200" dirty="0">
                <a:ln w="9525">
                  <a:solidFill>
                    <a:schemeClr val="tx1"/>
                  </a:solidFill>
                </a:ln>
                <a:solidFill>
                  <a:srgbClr val="00B050"/>
                </a:solidFill>
              </a:rPr>
              <a:t>Oscillators and Clocks</a:t>
            </a:r>
          </a:p>
        </p:txBody>
      </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Text Box 15"/>
          <p:cNvSpPr txBox="1">
            <a:spLocks noChangeArrowheads="1"/>
          </p:cNvSpPr>
          <p:nvPr/>
        </p:nvSpPr>
        <p:spPr bwMode="auto">
          <a:xfrm>
            <a:off x="4886643" y="2938463"/>
            <a:ext cx="4133850"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marL="228600" indent="-228600">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en-US" altLang="en-US" dirty="0">
                <a:latin typeface="Calibri" panose="020F0502020204030204" pitchFamily="34" charset="0"/>
              </a:rPr>
              <a:t>Data available on RS-232, USB 2.0, Ethernet LAN, RS-485 and solid state relay </a:t>
            </a:r>
            <a:r>
              <a:rPr lang="en-US" altLang="en-US" dirty="0" smtClean="0">
                <a:latin typeface="Calibri" panose="020F0502020204030204" pitchFamily="34" charset="0"/>
              </a:rPr>
              <a:t>Ports.</a:t>
            </a:r>
            <a:endParaRPr lang="en-US" altLang="en-US" dirty="0">
              <a:latin typeface="Calibri" panose="020F0502020204030204" pitchFamily="34" charset="0"/>
            </a:endParaRPr>
          </a:p>
          <a:p>
            <a:r>
              <a:rPr lang="en-US" altLang="en-US" dirty="0">
                <a:latin typeface="Calibri" panose="020F0502020204030204" pitchFamily="34" charset="0"/>
              </a:rPr>
              <a:t>Ethernet NTP Server for your </a:t>
            </a:r>
            <a:r>
              <a:rPr lang="en-US" altLang="en-US" dirty="0" smtClean="0">
                <a:latin typeface="Calibri" panose="020F0502020204030204" pitchFamily="34" charset="0"/>
              </a:rPr>
              <a:t>LAN.</a:t>
            </a:r>
            <a:endParaRPr lang="en-US" altLang="en-US" dirty="0">
              <a:latin typeface="Calibri" panose="020F0502020204030204" pitchFamily="34" charset="0"/>
            </a:endParaRPr>
          </a:p>
          <a:p>
            <a:r>
              <a:rPr lang="en-US" altLang="en-US" dirty="0" err="1">
                <a:latin typeface="Calibri" panose="020F0502020204030204" pitchFamily="34" charset="0"/>
              </a:rPr>
              <a:t>TNC</a:t>
            </a:r>
            <a:r>
              <a:rPr lang="en-US" altLang="en-US" dirty="0">
                <a:latin typeface="Calibri" panose="020F0502020204030204" pitchFamily="34" charset="0"/>
              </a:rPr>
              <a:t> GPS Antenna </a:t>
            </a:r>
            <a:r>
              <a:rPr lang="en-US" altLang="en-US" dirty="0" smtClean="0">
                <a:latin typeface="Calibri" panose="020F0502020204030204" pitchFamily="34" charset="0"/>
              </a:rPr>
              <a:t>Connector.</a:t>
            </a:r>
            <a:endParaRPr lang="en-US" altLang="en-US" dirty="0">
              <a:latin typeface="Calibri" panose="020F0502020204030204" pitchFamily="34" charset="0"/>
            </a:endParaRPr>
          </a:p>
          <a:p>
            <a:r>
              <a:rPr lang="en-US" altLang="en-US" dirty="0">
                <a:latin typeface="Calibri" panose="020F0502020204030204" pitchFamily="34" charset="0"/>
              </a:rPr>
              <a:t>Buffered 1 PPS </a:t>
            </a:r>
            <a:r>
              <a:rPr lang="en-US" altLang="en-US" dirty="0" smtClean="0">
                <a:latin typeface="Calibri" panose="020F0502020204030204" pitchFamily="34" charset="0"/>
              </a:rPr>
              <a:t>outputs.</a:t>
            </a:r>
            <a:endParaRPr lang="en-US" altLang="en-US" dirty="0">
              <a:latin typeface="Calibri" panose="020F0502020204030204" pitchFamily="34" charset="0"/>
            </a:endParaRPr>
          </a:p>
          <a:p>
            <a:r>
              <a:rPr lang="en-US" altLang="en-US" dirty="0" err="1">
                <a:latin typeface="Calibri" panose="020F0502020204030204" pitchFamily="34" charset="0"/>
              </a:rPr>
              <a:t>GPSDO</a:t>
            </a:r>
            <a:r>
              <a:rPr lang="en-US" altLang="en-US" dirty="0">
                <a:latin typeface="Calibri" panose="020F0502020204030204" pitchFamily="34" charset="0"/>
              </a:rPr>
              <a:t> 10 (or 5) MHz </a:t>
            </a:r>
            <a:r>
              <a:rPr lang="en-US" altLang="en-US" dirty="0" smtClean="0">
                <a:latin typeface="Calibri" panose="020F0502020204030204" pitchFamily="34" charset="0"/>
              </a:rPr>
              <a:t>output. </a:t>
            </a:r>
            <a:endParaRPr lang="en-US" altLang="en-US" dirty="0">
              <a:latin typeface="Calibri" panose="020F0502020204030204" pitchFamily="34" charset="0"/>
            </a:endParaRPr>
          </a:p>
          <a:p>
            <a:r>
              <a:rPr lang="en-US" altLang="en-US" dirty="0">
                <a:latin typeface="Calibri" panose="020F0502020204030204" pitchFamily="34" charset="0"/>
              </a:rPr>
              <a:t>High Performance </a:t>
            </a:r>
            <a:r>
              <a:rPr lang="en-US" altLang="en-US" dirty="0" smtClean="0">
                <a:latin typeface="Calibri" panose="020F0502020204030204" pitchFamily="34" charset="0"/>
              </a:rPr>
              <a:t>PPS.</a:t>
            </a:r>
            <a:endParaRPr lang="en-US" altLang="en-US" dirty="0">
              <a:latin typeface="Calibri" panose="020F0502020204030204" pitchFamily="34" charset="0"/>
            </a:endParaRPr>
          </a:p>
          <a:p>
            <a:r>
              <a:rPr lang="en-US" altLang="en-US" dirty="0">
                <a:latin typeface="Calibri" panose="020F0502020204030204" pitchFamily="34" charset="0"/>
              </a:rPr>
              <a:t>Steered </a:t>
            </a:r>
            <a:r>
              <a:rPr lang="en-US" altLang="en-US" dirty="0" smtClean="0">
                <a:latin typeface="Calibri" panose="020F0502020204030204" pitchFamily="34" charset="0"/>
              </a:rPr>
              <a:t>OCXO.</a:t>
            </a:r>
            <a:endParaRPr lang="en-US" altLang="en-US" dirty="0">
              <a:latin typeface="Calibri" panose="020F0502020204030204" pitchFamily="34" charset="0"/>
            </a:endParaRPr>
          </a:p>
          <a:p>
            <a:r>
              <a:rPr lang="en-US" altLang="en-US" dirty="0">
                <a:latin typeface="Calibri" panose="020F0502020204030204" pitchFamily="34" charset="0"/>
              </a:rPr>
              <a:t>Steered Oscillator Utility </a:t>
            </a:r>
            <a:r>
              <a:rPr lang="en-US" altLang="en-US" dirty="0" smtClean="0">
                <a:latin typeface="Calibri" panose="020F0502020204030204" pitchFamily="34" charset="0"/>
              </a:rPr>
              <a:t>Functions.</a:t>
            </a:r>
            <a:endParaRPr lang="en-US" altLang="en-US" dirty="0">
              <a:latin typeface="Calibri" panose="020F0502020204030204" pitchFamily="34" charset="0"/>
            </a:endParaRPr>
          </a:p>
          <a:p>
            <a:endParaRPr lang="en-US" altLang="en-US" dirty="0">
              <a:latin typeface="Calibri" panose="020F0502020204030204" pitchFamily="34" charset="0"/>
            </a:endParaRPr>
          </a:p>
          <a:p>
            <a:r>
              <a:rPr lang="en-US" altLang="en-US" dirty="0">
                <a:latin typeface="Calibri" panose="020F0502020204030204" pitchFamily="34" charset="0"/>
              </a:rPr>
              <a:t>Many Options: IRIG-B, </a:t>
            </a:r>
            <a:r>
              <a:rPr lang="en-US" altLang="en-US" dirty="0" smtClean="0">
                <a:latin typeface="Calibri" panose="020F0502020204030204" pitchFamily="34" charset="0"/>
              </a:rPr>
              <a:t>etc.</a:t>
            </a:r>
            <a:endParaRPr lang="en-US" altLang="en-US" dirty="0">
              <a:latin typeface="Calibri" panose="020F0502020204030204" pitchFamily="34" charset="0"/>
            </a:endParaRPr>
          </a:p>
        </p:txBody>
      </p:sp>
      <p:sp>
        <p:nvSpPr>
          <p:cNvPr id="63491" name="Rectangle 2"/>
          <p:cNvSpPr>
            <a:spLocks noGrp="1" noChangeArrowheads="1"/>
          </p:cNvSpPr>
          <p:nvPr>
            <p:ph type="title"/>
          </p:nvPr>
        </p:nvSpPr>
        <p:spPr>
          <a:xfrm>
            <a:off x="406400" y="228600"/>
            <a:ext cx="7772400" cy="1066800"/>
          </a:xfrm>
        </p:spPr>
        <p:txBody>
          <a:bodyPr/>
          <a:lstStyle/>
          <a:p>
            <a:pPr algn="ctr" eaLnBrk="1" hangingPunct="1"/>
            <a:r>
              <a:rPr lang="en-US" altLang="en-US" sz="3200" dirty="0" smtClean="0">
                <a:ln>
                  <a:solidFill>
                    <a:schemeClr val="tx1"/>
                  </a:solidFill>
                </a:ln>
                <a:solidFill>
                  <a:srgbClr val="00B050"/>
                </a:solidFill>
              </a:rPr>
              <a:t>The Future is here now! The CNS Clock II</a:t>
            </a:r>
          </a:p>
        </p:txBody>
      </p:sp>
      <p:sp>
        <p:nvSpPr>
          <p:cNvPr id="63492"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7E8C3776-C596-402E-A0F4-247DAC5D8A3A}" type="slidenum">
              <a:rPr lang="en-US" altLang="en-US" smtClean="0">
                <a:solidFill>
                  <a:schemeClr val="bg2"/>
                </a:solidFill>
                <a:latin typeface="Arial" panose="020B0604020202020204" pitchFamily="34" charset="0"/>
              </a:rPr>
              <a:pPr/>
              <a:t>29</a:t>
            </a:fld>
            <a:endParaRPr lang="en-US" altLang="en-US" smtClean="0">
              <a:solidFill>
                <a:schemeClr val="bg2"/>
              </a:solidFill>
              <a:latin typeface="Arial" panose="020B0604020202020204" pitchFamily="34" charset="0"/>
            </a:endParaRPr>
          </a:p>
        </p:txBody>
      </p:sp>
      <p:pic>
        <p:nvPicPr>
          <p:cNvPr id="63493" name="Picture 16" descr="FP"/>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80975" y="4522788"/>
            <a:ext cx="4732338" cy="1827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4" name="Picture 11" descr="IMG_0596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5275" y="3332163"/>
            <a:ext cx="4589463" cy="1754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5" name="Picture 5" descr="J29"/>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53150" y="1269048"/>
            <a:ext cx="2286000"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496" name="Picture 6" descr="FrontView"/>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5800" y="1838325"/>
            <a:ext cx="22860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7" name="Text Box 7"/>
          <p:cNvSpPr txBox="1">
            <a:spLocks noChangeArrowheads="1"/>
          </p:cNvSpPr>
          <p:nvPr/>
        </p:nvSpPr>
        <p:spPr bwMode="auto">
          <a:xfrm>
            <a:off x="352425" y="1524000"/>
            <a:ext cx="3175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1994 – 2004: the </a:t>
            </a:r>
            <a:r>
              <a:rPr lang="en-US" altLang="en-US" dirty="0" err="1">
                <a:latin typeface="Calibri" panose="020F0502020204030204" pitchFamily="34" charset="0"/>
              </a:rPr>
              <a:t>TAC</a:t>
            </a:r>
            <a:endParaRPr lang="en-US" altLang="en-US" dirty="0">
              <a:latin typeface="Calibri" panose="020F0502020204030204" pitchFamily="34" charset="0"/>
            </a:endParaRPr>
          </a:p>
        </p:txBody>
      </p:sp>
      <p:sp>
        <p:nvSpPr>
          <p:cNvPr id="63498" name="Text Box 10"/>
          <p:cNvSpPr txBox="1">
            <a:spLocks noChangeArrowheads="1"/>
          </p:cNvSpPr>
          <p:nvPr/>
        </p:nvSpPr>
        <p:spPr bwMode="auto">
          <a:xfrm>
            <a:off x="3438525" y="1600200"/>
            <a:ext cx="22479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1PPS Sawtooth </a:t>
            </a:r>
          </a:p>
          <a:p>
            <a:pPr algn="ctr"/>
            <a:r>
              <a:rPr lang="en-US" altLang="en-US" dirty="0">
                <a:latin typeface="Calibri" panose="020F0502020204030204" pitchFamily="34" charset="0"/>
              </a:rPr>
              <a:t>Correction Option</a:t>
            </a:r>
          </a:p>
        </p:txBody>
      </p:sp>
      <p:sp>
        <p:nvSpPr>
          <p:cNvPr id="63499" name="Line 14"/>
          <p:cNvSpPr>
            <a:spLocks noChangeShapeType="1"/>
          </p:cNvSpPr>
          <p:nvPr/>
        </p:nvSpPr>
        <p:spPr bwMode="auto">
          <a:xfrm>
            <a:off x="5476875" y="1895475"/>
            <a:ext cx="609600" cy="0"/>
          </a:xfrm>
          <a:prstGeom prst="line">
            <a:avLst/>
          </a:prstGeom>
          <a:noFill/>
          <a:ln w="38100">
            <a:solidFill>
              <a:schemeClr val="tx1"/>
            </a:solidFill>
            <a:round/>
            <a:headEnd/>
            <a:tailEnd type="stealth"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63500" name="Text Box 8"/>
          <p:cNvSpPr txBox="1">
            <a:spLocks noChangeArrowheads="1"/>
          </p:cNvSpPr>
          <p:nvPr/>
        </p:nvSpPr>
        <p:spPr bwMode="auto">
          <a:xfrm>
            <a:off x="198964" y="3133725"/>
            <a:ext cx="454714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latin typeface="Calibri" panose="020F0502020204030204" pitchFamily="34" charset="0"/>
              </a:rPr>
              <a:t>Available Since January </a:t>
            </a:r>
            <a:r>
              <a:rPr lang="en-US" altLang="en-US" dirty="0" smtClean="0">
                <a:latin typeface="Calibri" panose="020F0502020204030204" pitchFamily="34" charset="0"/>
              </a:rPr>
              <a:t>2005, now at Revision J</a:t>
            </a:r>
            <a:endParaRPr lang="en-US" altLang="en-US" dirty="0">
              <a:latin typeface="Calibri" panose="020F0502020204030204" pitchFamily="34" charset="0"/>
            </a:endParaRPr>
          </a:p>
        </p:txBody>
      </p:sp>
      <p:sp>
        <p:nvSpPr>
          <p:cNvPr id="14"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152400" y="228600"/>
            <a:ext cx="8763000" cy="685800"/>
          </a:xfrm>
        </p:spPr>
        <p:txBody>
          <a:bodyPr/>
          <a:lstStyle/>
          <a:p>
            <a:pPr algn="ctr" eaLnBrk="1" hangingPunct="1"/>
            <a:r>
              <a:rPr lang="en-US" altLang="en-US" sz="3200" dirty="0" smtClean="0">
                <a:ln>
                  <a:solidFill>
                    <a:schemeClr val="tx1"/>
                  </a:solidFill>
                </a:ln>
                <a:solidFill>
                  <a:srgbClr val="00B050"/>
                </a:solidFill>
              </a:rPr>
              <a:t>Does the hardware 1PPS correction work?</a:t>
            </a:r>
          </a:p>
        </p:txBody>
      </p:sp>
      <p:sp>
        <p:nvSpPr>
          <p:cNvPr id="65539"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8569C7A6-F541-478D-B19E-B24AE841DC83}" type="slidenum">
              <a:rPr lang="en-US" altLang="en-US" smtClean="0">
                <a:solidFill>
                  <a:schemeClr val="bg2"/>
                </a:solidFill>
                <a:latin typeface="Arial" panose="020B0604020202020204" pitchFamily="34" charset="0"/>
              </a:rPr>
              <a:pPr/>
              <a:t>30</a:t>
            </a:fld>
            <a:endParaRPr lang="en-US" altLang="en-US" smtClean="0">
              <a:solidFill>
                <a:schemeClr val="bg2"/>
              </a:solidFill>
              <a:latin typeface="Arial" panose="020B0604020202020204" pitchFamily="34" charset="0"/>
            </a:endParaRPr>
          </a:p>
        </p:txBody>
      </p:sp>
      <p:pic>
        <p:nvPicPr>
          <p:cNvPr id="65540" name="Picture 15"/>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0" y="1371600"/>
            <a:ext cx="9140825" cy="51498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4F469BD-D62D-47E9-8F45-7E8CE166734B}" type="slidenum">
              <a:rPr lang="en-US" altLang="en-US" smtClean="0">
                <a:solidFill>
                  <a:schemeClr val="bg2"/>
                </a:solidFill>
                <a:latin typeface="Arial" panose="020B0604020202020204" pitchFamily="34" charset="0"/>
              </a:rPr>
              <a:pPr/>
              <a:t>31</a:t>
            </a:fld>
            <a:endParaRPr lang="en-US" altLang="en-US" smtClean="0">
              <a:solidFill>
                <a:schemeClr val="bg2"/>
              </a:solidFill>
              <a:latin typeface="Arial" panose="020B0604020202020204" pitchFamily="34" charset="0"/>
            </a:endParaRPr>
          </a:p>
        </p:txBody>
      </p:sp>
      <p:pic>
        <p:nvPicPr>
          <p:cNvPr id="67587" name="Picture 2" descr="CNS Test Bed at USNO 20-Aug-02 D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905000"/>
            <a:ext cx="4114800" cy="294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588" name="Picture 3" descr="CNS Test Bed at USNO 26-Jul-02 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1905000"/>
            <a:ext cx="3962400"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589" name="Text Box 4"/>
          <p:cNvSpPr txBox="1">
            <a:spLocks noChangeArrowheads="1"/>
          </p:cNvSpPr>
          <p:nvPr/>
        </p:nvSpPr>
        <p:spPr bwMode="auto">
          <a:xfrm>
            <a:off x="685800" y="4876800"/>
            <a:ext cx="4191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lIns="0" tIns="0" rIns="0" bIns="0">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2000">
                <a:latin typeface="Arial" panose="020B0604020202020204" pitchFamily="34" charset="0"/>
              </a:rPr>
              <a:t>Tac32Plus software simultaneously processes data from four Time Interval Counters and four CNS Clocks, writing 12 logs continuously.</a:t>
            </a:r>
          </a:p>
        </p:txBody>
      </p:sp>
      <p:sp>
        <p:nvSpPr>
          <p:cNvPr id="67590" name="Text Box 5"/>
          <p:cNvSpPr txBox="1">
            <a:spLocks noChangeArrowheads="1"/>
          </p:cNvSpPr>
          <p:nvPr/>
        </p:nvSpPr>
        <p:spPr bwMode="auto">
          <a:xfrm>
            <a:off x="4953000" y="4876800"/>
            <a:ext cx="3810000" cy="131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2000">
                <a:latin typeface="Arial" panose="020B0604020202020204" pitchFamily="34" charset="0"/>
              </a:rPr>
              <a:t>Time Interval Counters compare the 1PPS from each CNS Clock (M12+) against the USNO’s </a:t>
            </a:r>
          </a:p>
          <a:p>
            <a:pPr algn="ctr"/>
            <a:r>
              <a:rPr lang="en-US" altLang="en-US" sz="2000">
                <a:latin typeface="Arial" panose="020B0604020202020204" pitchFamily="34" charset="0"/>
              </a:rPr>
              <a:t>UTC time tick.</a:t>
            </a:r>
          </a:p>
        </p:txBody>
      </p:sp>
      <p:sp>
        <p:nvSpPr>
          <p:cNvPr id="67591" name="Rectangle 6"/>
          <p:cNvSpPr>
            <a:spLocks noChangeArrowheads="1"/>
          </p:cNvSpPr>
          <p:nvPr/>
        </p:nvSpPr>
        <p:spPr bwMode="auto">
          <a:xfrm>
            <a:off x="609600" y="381000"/>
            <a:ext cx="77724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nchor="b"/>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kumimoji="1" lang="en-US" altLang="en-US" sz="3200" b="1" dirty="0">
                <a:ln>
                  <a:solidFill>
                    <a:schemeClr val="tx1"/>
                  </a:solidFill>
                </a:ln>
                <a:solidFill>
                  <a:srgbClr val="00B050"/>
                </a:solidFill>
                <a:latin typeface="Calibri" panose="020F0502020204030204" pitchFamily="34" charset="0"/>
              </a:rPr>
              <a:t>CNS Systems’ Test Bed at </a:t>
            </a:r>
            <a:r>
              <a:rPr kumimoji="1" lang="en-US" altLang="en-US" sz="3200" b="1" dirty="0" err="1">
                <a:ln>
                  <a:solidFill>
                    <a:schemeClr val="tx1"/>
                  </a:solidFill>
                </a:ln>
                <a:solidFill>
                  <a:srgbClr val="00B050"/>
                </a:solidFill>
                <a:latin typeface="Calibri" panose="020F0502020204030204" pitchFamily="34" charset="0"/>
              </a:rPr>
              <a:t>USNO</a:t>
            </a:r>
            <a:r>
              <a:rPr kumimoji="1" lang="en-US" altLang="en-US" sz="3200" b="1" dirty="0">
                <a:solidFill>
                  <a:schemeClr val="tx2"/>
                </a:solidFill>
                <a:latin typeface="Calibri" panose="020F0502020204030204" pitchFamily="34" charset="0"/>
              </a:rPr>
              <a:t/>
            </a:r>
            <a:br>
              <a:rPr kumimoji="1" lang="en-US" altLang="en-US" sz="3200" b="1" dirty="0">
                <a:solidFill>
                  <a:schemeClr val="tx2"/>
                </a:solidFill>
                <a:latin typeface="Calibri" panose="020F0502020204030204" pitchFamily="34" charset="0"/>
              </a:rPr>
            </a:br>
            <a:r>
              <a:rPr kumimoji="1" lang="en-US" altLang="en-US" sz="1600" dirty="0">
                <a:solidFill>
                  <a:schemeClr val="tx2"/>
                </a:solidFill>
                <a:latin typeface="Calibri" panose="020F0502020204030204" pitchFamily="34" charset="0"/>
              </a:rPr>
              <a:t>Calibrating the “DC” Offset of M12+ receivers with 2.0 Firmware in 2002</a:t>
            </a:r>
            <a:r>
              <a:rPr kumimoji="1" lang="en-US" altLang="en-US" dirty="0">
                <a:solidFill>
                  <a:schemeClr val="tx2"/>
                </a:solidFill>
                <a:latin typeface="Calibri" panose="020F0502020204030204" pitchFamily="34" charset="0"/>
              </a:rPr>
              <a:t> </a:t>
            </a:r>
          </a:p>
        </p:txBody>
      </p:sp>
      <p:sp>
        <p:nvSpPr>
          <p:cNvPr id="67592" name="Text Box 7"/>
          <p:cNvSpPr txBox="1">
            <a:spLocks noChangeArrowheads="1"/>
          </p:cNvSpPr>
          <p:nvPr/>
        </p:nvSpPr>
        <p:spPr bwMode="auto">
          <a:xfrm>
            <a:off x="609600" y="1219200"/>
            <a:ext cx="8305800" cy="862013"/>
          </a:xfrm>
          <a:prstGeom prst="rect">
            <a:avLst/>
          </a:prstGeom>
          <a:solidFill>
            <a:schemeClr val="bg1"/>
          </a:solidFill>
          <a:ln w="25400">
            <a:solidFill>
              <a:srgbClr val="FF0000"/>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dirty="0">
                <a:latin typeface="Calibri" panose="020F0502020204030204" pitchFamily="34" charset="0"/>
              </a:rPr>
              <a:t>We have observed that the </a:t>
            </a:r>
            <a:r>
              <a:rPr lang="en-US" altLang="en-US" sz="1400" dirty="0" err="1">
                <a:latin typeface="Calibri" panose="020F0502020204030204" pitchFamily="34" charset="0"/>
              </a:rPr>
              <a:t>ONCORE</a:t>
            </a:r>
            <a:r>
              <a:rPr lang="en-US" altLang="en-US" sz="1400" dirty="0">
                <a:latin typeface="Calibri" panose="020F0502020204030204" pitchFamily="34" charset="0"/>
              </a:rPr>
              <a:t> firmware evolution from 5.x </a:t>
            </a:r>
            <a:r>
              <a:rPr lang="en-US" altLang="en-US" sz="1400" dirty="0">
                <a:latin typeface="Calibri" panose="020F0502020204030204" pitchFamily="34" charset="0"/>
                <a:sym typeface="Symbol" panose="05050102010706020507" pitchFamily="18" charset="2"/>
              </a:rPr>
              <a:t></a:t>
            </a:r>
            <a:r>
              <a:rPr lang="en-US" altLang="en-US" sz="1400" dirty="0">
                <a:latin typeface="Calibri" panose="020F0502020204030204" pitchFamily="34" charset="0"/>
              </a:rPr>
              <a:t> 6.x </a:t>
            </a:r>
            <a:r>
              <a:rPr lang="en-US" altLang="en-US" sz="1400" dirty="0">
                <a:latin typeface="Calibri" panose="020F0502020204030204" pitchFamily="34" charset="0"/>
                <a:sym typeface="Symbol" panose="05050102010706020507" pitchFamily="18" charset="2"/>
              </a:rPr>
              <a:t></a:t>
            </a:r>
            <a:r>
              <a:rPr lang="en-US" altLang="en-US" sz="1400" dirty="0">
                <a:latin typeface="Calibri" panose="020F0502020204030204" pitchFamily="34" charset="0"/>
              </a:rPr>
              <a:t> 8.x </a:t>
            </a:r>
            <a:r>
              <a:rPr lang="en-US" altLang="en-US" sz="1400" dirty="0">
                <a:latin typeface="Calibri" panose="020F0502020204030204" pitchFamily="34" charset="0"/>
                <a:sym typeface="Symbol" panose="05050102010706020507" pitchFamily="18" charset="2"/>
              </a:rPr>
              <a:t> </a:t>
            </a:r>
            <a:r>
              <a:rPr lang="en-US" altLang="en-US" sz="1400" dirty="0">
                <a:latin typeface="Calibri" panose="020F0502020204030204" pitchFamily="34" charset="0"/>
              </a:rPr>
              <a:t>10.x has been accompanied by about 40 nsec of “DC” timing offsets. </a:t>
            </a:r>
          </a:p>
          <a:p>
            <a:pPr algn="ctr">
              <a:spcBef>
                <a:spcPct val="50000"/>
              </a:spcBef>
            </a:pPr>
            <a:r>
              <a:rPr lang="en-US" altLang="en-US" sz="1400" dirty="0">
                <a:latin typeface="Calibri" panose="020F0502020204030204" pitchFamily="34" charset="0"/>
              </a:rPr>
              <a:t>Motorola tasked Rick to make the new M12+ receiver be correct.</a:t>
            </a:r>
          </a:p>
        </p:txBody>
      </p:sp>
      <p:sp>
        <p:nvSpPr>
          <p:cNvPr id="159752" name="Rectangle 8"/>
          <p:cNvSpPr>
            <a:spLocks noChangeArrowheads="1"/>
          </p:cNvSpPr>
          <p:nvPr/>
        </p:nvSpPr>
        <p:spPr bwMode="auto">
          <a:xfrm rot="902783">
            <a:off x="7543800" y="3889375"/>
            <a:ext cx="600075" cy="300038"/>
          </a:xfrm>
          <a:prstGeom prst="rect">
            <a:avLst/>
          </a:prstGeom>
          <a:solidFill>
            <a:schemeClr val="accent1">
              <a:alpha val="14117"/>
            </a:schemeClr>
          </a:solidFill>
          <a:ln w="9525">
            <a:solidFill>
              <a:srgbClr val="FF6600"/>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59753" name="Line 9"/>
          <p:cNvSpPr>
            <a:spLocks noChangeShapeType="1"/>
          </p:cNvSpPr>
          <p:nvPr/>
        </p:nvSpPr>
        <p:spPr bwMode="auto">
          <a:xfrm flipH="1">
            <a:off x="5638800" y="4191000"/>
            <a:ext cx="2133600" cy="2057400"/>
          </a:xfrm>
          <a:prstGeom prst="line">
            <a:avLst/>
          </a:prstGeom>
          <a:noFill/>
          <a:ln w="38100" cmpd="dbl">
            <a:solidFill>
              <a:srgbClr val="FF9900"/>
            </a:solidFill>
            <a:round/>
            <a:headEnd type="stealth" w="med" len="med"/>
            <a:tailEnd type="none" w="lg" len="lg"/>
          </a:ln>
          <a:extLst>
            <a:ext uri="{909E8E84-426E-40DD-AFC4-6F175D3DCCD1}">
              <a14:hiddenFill xmlns:a14="http://schemas.microsoft.com/office/drawing/2010/main">
                <a:noFill/>
              </a14:hiddenFill>
            </a:ext>
          </a:extLst>
        </p:spPr>
        <p:txBody>
          <a:bodyPr/>
          <a:lstStyle/>
          <a:p>
            <a:endParaRPr lang="en-US" dirty="0">
              <a:latin typeface="Calibri" panose="020F0502020204030204" pitchFamily="34" charset="0"/>
            </a:endParaRPr>
          </a:p>
        </p:txBody>
      </p:sp>
      <p:sp>
        <p:nvSpPr>
          <p:cNvPr id="159754" name="Text Box 10"/>
          <p:cNvSpPr txBox="1">
            <a:spLocks noChangeArrowheads="1"/>
          </p:cNvSpPr>
          <p:nvPr/>
        </p:nvSpPr>
        <p:spPr bwMode="auto">
          <a:xfrm>
            <a:off x="2971800" y="6172200"/>
            <a:ext cx="4953000" cy="590550"/>
          </a:xfrm>
          <a:prstGeom prst="rect">
            <a:avLst/>
          </a:prstGeom>
          <a:solidFill>
            <a:srgbClr val="FF9900"/>
          </a:solidFill>
          <a:ln w="9525">
            <a:solidFill>
              <a:srgbClr val="FF6600"/>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600" b="1" dirty="0">
                <a:latin typeface="Calibri" panose="020F0502020204030204" pitchFamily="34" charset="0"/>
              </a:rPr>
              <a:t>This is the “Gold Standard”  “A” receiver that we used for subsequent calibrations.</a:t>
            </a:r>
          </a:p>
        </p:txBody>
      </p:sp>
      <p:sp>
        <p:nvSpPr>
          <p:cNvPr id="13"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59754"/>
                                        </p:tgtEl>
                                        <p:attrNameLst>
                                          <p:attrName>style.visibility</p:attrName>
                                        </p:attrNameLst>
                                      </p:cBhvr>
                                      <p:to>
                                        <p:strVal val="visible"/>
                                      </p:to>
                                    </p:set>
                                    <p:anim calcmode="lin" valueType="num">
                                      <p:cBhvr additive="base">
                                        <p:cTn id="7" dur="500" fill="hold"/>
                                        <p:tgtEl>
                                          <p:spTgt spid="159754"/>
                                        </p:tgtEl>
                                        <p:attrNameLst>
                                          <p:attrName>ppt_x</p:attrName>
                                        </p:attrNameLst>
                                      </p:cBhvr>
                                      <p:tavLst>
                                        <p:tav tm="0">
                                          <p:val>
                                            <p:strVal val="#ppt_x"/>
                                          </p:val>
                                        </p:tav>
                                        <p:tav tm="100000">
                                          <p:val>
                                            <p:strVal val="#ppt_x"/>
                                          </p:val>
                                        </p:tav>
                                      </p:tavLst>
                                    </p:anim>
                                    <p:anim calcmode="lin" valueType="num">
                                      <p:cBhvr additive="base">
                                        <p:cTn id="8" dur="500" fill="hold"/>
                                        <p:tgtEl>
                                          <p:spTgt spid="15975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9753"/>
                                        </p:tgtEl>
                                        <p:attrNameLst>
                                          <p:attrName>style.visibility</p:attrName>
                                        </p:attrNameLst>
                                      </p:cBhvr>
                                      <p:to>
                                        <p:strVal val="visible"/>
                                      </p:to>
                                    </p:set>
                                    <p:anim calcmode="lin" valueType="num">
                                      <p:cBhvr additive="base">
                                        <p:cTn id="11" dur="500" fill="hold"/>
                                        <p:tgtEl>
                                          <p:spTgt spid="159753"/>
                                        </p:tgtEl>
                                        <p:attrNameLst>
                                          <p:attrName>ppt_x</p:attrName>
                                        </p:attrNameLst>
                                      </p:cBhvr>
                                      <p:tavLst>
                                        <p:tav tm="0">
                                          <p:val>
                                            <p:strVal val="#ppt_x"/>
                                          </p:val>
                                        </p:tav>
                                        <p:tav tm="100000">
                                          <p:val>
                                            <p:strVal val="#ppt_x"/>
                                          </p:val>
                                        </p:tav>
                                      </p:tavLst>
                                    </p:anim>
                                    <p:anim calcmode="lin" valueType="num">
                                      <p:cBhvr additive="base">
                                        <p:cTn id="12" dur="500" fill="hold"/>
                                        <p:tgtEl>
                                          <p:spTgt spid="15975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59752"/>
                                        </p:tgtEl>
                                        <p:attrNameLst>
                                          <p:attrName>style.visibility</p:attrName>
                                        </p:attrNameLst>
                                      </p:cBhvr>
                                      <p:to>
                                        <p:strVal val="visible"/>
                                      </p:to>
                                    </p:set>
                                    <p:anim calcmode="lin" valueType="num">
                                      <p:cBhvr additive="base">
                                        <p:cTn id="15" dur="500" fill="hold"/>
                                        <p:tgtEl>
                                          <p:spTgt spid="159752"/>
                                        </p:tgtEl>
                                        <p:attrNameLst>
                                          <p:attrName>ppt_x</p:attrName>
                                        </p:attrNameLst>
                                      </p:cBhvr>
                                      <p:tavLst>
                                        <p:tav tm="0">
                                          <p:val>
                                            <p:strVal val="#ppt_x"/>
                                          </p:val>
                                        </p:tav>
                                        <p:tav tm="100000">
                                          <p:val>
                                            <p:strVal val="#ppt_x"/>
                                          </p:val>
                                        </p:tav>
                                      </p:tavLst>
                                    </p:anim>
                                    <p:anim calcmode="lin" valueType="num">
                                      <p:cBhvr additive="base">
                                        <p:cTn id="16" dur="500" fill="hold"/>
                                        <p:tgtEl>
                                          <p:spTgt spid="15975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52" grpId="0" animBg="1"/>
      <p:bldP spid="159753" grpId="0" animBg="1"/>
      <p:bldP spid="15975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p:cNvSpPr>
            <a:spLocks noGrp="1" noChangeArrowheads="1"/>
          </p:cNvSpPr>
          <p:nvPr>
            <p:ph type="title"/>
          </p:nvPr>
        </p:nvSpPr>
        <p:spPr>
          <a:xfrm>
            <a:off x="685800" y="381000"/>
            <a:ext cx="7772400" cy="990600"/>
          </a:xfrm>
        </p:spPr>
        <p:txBody>
          <a:bodyPr/>
          <a:lstStyle/>
          <a:p>
            <a:pPr algn="ctr" eaLnBrk="1" hangingPunct="1"/>
            <a:r>
              <a:rPr lang="en-US" altLang="en-US" sz="3200" b="1" dirty="0" smtClean="0"/>
              <a:t>Individual M12 Clock Performance </a:t>
            </a:r>
            <a:br>
              <a:rPr lang="en-US" altLang="en-US" sz="3200" b="1" dirty="0" smtClean="0"/>
            </a:br>
            <a:r>
              <a:rPr lang="en-US" altLang="en-US" sz="2000" b="1" dirty="0" smtClean="0"/>
              <a:t>“Gold” </a:t>
            </a:r>
            <a:r>
              <a:rPr lang="en-US" altLang="en-US" sz="2000" dirty="0" smtClean="0"/>
              <a:t>Receiver (A) average “DC” offset = -0.6 ns</a:t>
            </a:r>
          </a:p>
        </p:txBody>
      </p:sp>
      <p:pic>
        <p:nvPicPr>
          <p:cNvPr id="69635" name="Picture 3"/>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0" y="1447800"/>
            <a:ext cx="8915400" cy="5156200"/>
          </a:xfrm>
          <a:noFill/>
        </p:spPr>
      </p:pic>
      <p:sp>
        <p:nvSpPr>
          <p:cNvPr id="69636"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A36CF7A8-5A42-49B0-A374-7199AC133AED}" type="slidenum">
              <a:rPr lang="en-US" altLang="en-US" smtClean="0">
                <a:solidFill>
                  <a:schemeClr val="bg2"/>
                </a:solidFill>
                <a:latin typeface="Arial" panose="020B0604020202020204" pitchFamily="34" charset="0"/>
              </a:rPr>
              <a:pPr/>
              <a:t>32</a:t>
            </a:fld>
            <a:endParaRPr lang="en-US" altLang="en-US" smtClean="0">
              <a:solidFill>
                <a:schemeClr val="bg2"/>
              </a:solidFill>
              <a:latin typeface="Arial" panose="020B060402020202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p:cNvSpPr>
            <a:spLocks noGrp="1" noChangeArrowheads="1"/>
          </p:cNvSpPr>
          <p:nvPr>
            <p:ph type="title"/>
          </p:nvPr>
        </p:nvSpPr>
        <p:spPr>
          <a:xfrm>
            <a:off x="406400" y="228600"/>
            <a:ext cx="8432800" cy="914400"/>
          </a:xfrm>
        </p:spPr>
        <p:txBody>
          <a:bodyPr/>
          <a:lstStyle/>
          <a:p>
            <a:pPr algn="ctr" eaLnBrk="1" hangingPunct="1"/>
            <a:r>
              <a:rPr lang="en-US" altLang="en-US" sz="3200" b="1" dirty="0" smtClean="0"/>
              <a:t>Comparing four M12+ Timing Receivers</a:t>
            </a:r>
          </a:p>
        </p:txBody>
      </p:sp>
      <p:pic>
        <p:nvPicPr>
          <p:cNvPr id="71683" name="Picture 3"/>
          <p:cNvPicPr>
            <a:picLocks noGrp="1" noChangeAspect="1" noChangeArrowheads="1"/>
          </p:cNvPicPr>
          <p:nvPr>
            <p:ph idx="1"/>
          </p:nvPr>
        </p:nvPicPr>
        <p:blipFill>
          <a:blip r:embed="rId3" cstate="print">
            <a:extLst>
              <a:ext uri="{28A0092B-C50C-407E-A947-70E740481C1C}">
                <a14:useLocalDpi xmlns:a14="http://schemas.microsoft.com/office/drawing/2010/main" val="0"/>
              </a:ext>
            </a:extLst>
          </a:blip>
          <a:srcRect/>
          <a:stretch>
            <a:fillRect/>
          </a:stretch>
        </p:blipFill>
        <p:spPr>
          <a:xfrm>
            <a:off x="76200" y="1320800"/>
            <a:ext cx="8915400" cy="5156200"/>
          </a:xfrm>
          <a:noFill/>
        </p:spPr>
      </p:pic>
      <p:sp>
        <p:nvSpPr>
          <p:cNvPr id="71684"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FB8D9CC-73FC-4388-8677-5529BA75A7BF}" type="slidenum">
              <a:rPr lang="en-US" altLang="en-US" smtClean="0">
                <a:solidFill>
                  <a:schemeClr val="bg2"/>
                </a:solidFill>
                <a:latin typeface="Arial" panose="020B0604020202020204" pitchFamily="34" charset="0"/>
              </a:rPr>
              <a:pPr/>
              <a:t>33</a:t>
            </a:fld>
            <a:endParaRPr lang="en-US" altLang="en-US" smtClean="0">
              <a:solidFill>
                <a:schemeClr val="bg2"/>
              </a:solidFill>
              <a:latin typeface="Arial" panose="020B060402020202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Title 1"/>
          <p:cNvSpPr>
            <a:spLocks noGrp="1"/>
          </p:cNvSpPr>
          <p:nvPr>
            <p:ph type="title"/>
          </p:nvPr>
        </p:nvSpPr>
        <p:spPr>
          <a:xfrm>
            <a:off x="406400" y="228600"/>
            <a:ext cx="7772400" cy="909638"/>
          </a:xfrm>
        </p:spPr>
        <p:txBody>
          <a:bodyPr>
            <a:normAutofit/>
          </a:bodyPr>
          <a:lstStyle/>
          <a:p>
            <a:pPr algn="ctr" eaLnBrk="1" hangingPunct="1"/>
            <a:r>
              <a:rPr lang="en-US" altLang="en-US" sz="3200" dirty="0" smtClean="0">
                <a:ln>
                  <a:solidFill>
                    <a:schemeClr val="tx1"/>
                  </a:solidFill>
                </a:ln>
                <a:solidFill>
                  <a:srgbClr val="00B050"/>
                </a:solidFill>
              </a:rPr>
              <a:t>Trying to keep up with New Technology! </a:t>
            </a:r>
            <a:endParaRPr lang="en-US" altLang="en-US" sz="3200" u="sng" dirty="0" smtClean="0">
              <a:ln>
                <a:solidFill>
                  <a:schemeClr val="tx1"/>
                </a:solidFill>
              </a:ln>
              <a:solidFill>
                <a:srgbClr val="00B050"/>
              </a:solidFill>
            </a:endParaRPr>
          </a:p>
        </p:txBody>
      </p:sp>
      <p:sp>
        <p:nvSpPr>
          <p:cNvPr id="2" name="Slide Number Placeholder 1"/>
          <p:cNvSpPr>
            <a:spLocks noGrp="1"/>
          </p:cNvSpPr>
          <p:nvPr>
            <p:ph type="sldNum" sz="quarter" idx="12"/>
          </p:nvPr>
        </p:nvSpPr>
        <p:spPr/>
        <p:txBody>
          <a:bodyPr/>
          <a:lstStyle/>
          <a:p>
            <a:pPr>
              <a:defRPr/>
            </a:pPr>
            <a:fld id="{A6C44C02-CE7A-4A11-A1F5-CCC83432D0FA}" type="slidenum">
              <a:rPr lang="en-US" smtClean="0"/>
              <a:pPr>
                <a:defRPr/>
              </a:pPr>
              <a:t>34</a:t>
            </a:fld>
            <a:endParaRPr lang="en-US"/>
          </a:p>
        </p:txBody>
      </p:sp>
      <p:sp>
        <p:nvSpPr>
          <p:cNvPr id="3" name="Rectangle 2"/>
          <p:cNvSpPr/>
          <p:nvPr/>
        </p:nvSpPr>
        <p:spPr>
          <a:xfrm>
            <a:off x="541020" y="1138238"/>
            <a:ext cx="8077200" cy="5539978"/>
          </a:xfrm>
          <a:prstGeom prst="rect">
            <a:avLst/>
          </a:prstGeom>
        </p:spPr>
        <p:txBody>
          <a:bodyPr>
            <a:spAutoFit/>
          </a:bodyPr>
          <a:lstStyle/>
          <a:p>
            <a:pPr marL="342900" indent="-342900">
              <a:buFont typeface="Arial" panose="020B0604020202020204" pitchFamily="34" charset="0"/>
              <a:buChar char="•"/>
              <a:defRPr/>
            </a:pPr>
            <a:r>
              <a:rPr lang="en-US" sz="2400" dirty="0">
                <a:solidFill>
                  <a:prstClr val="black"/>
                </a:solidFill>
                <a:latin typeface="Calibri" panose="020F0502020204030204" pitchFamily="34" charset="0"/>
              </a:rPr>
              <a:t>Around 2005, Motorola </a:t>
            </a:r>
            <a:r>
              <a:rPr lang="en-US" sz="2400" dirty="0" smtClean="0">
                <a:solidFill>
                  <a:prstClr val="black"/>
                </a:solidFill>
                <a:latin typeface="Calibri" panose="020F0502020204030204" pitchFamily="34" charset="0"/>
              </a:rPr>
              <a:t>quit </a:t>
            </a:r>
            <a:r>
              <a:rPr lang="en-US" sz="2400" dirty="0">
                <a:solidFill>
                  <a:prstClr val="black"/>
                </a:solidFill>
                <a:latin typeface="Calibri" panose="020F0502020204030204" pitchFamily="34" charset="0"/>
              </a:rPr>
              <a:t>the GPS business and the M-12 design was licensed to </a:t>
            </a:r>
            <a:r>
              <a:rPr lang="en-US" sz="2400" dirty="0" err="1">
                <a:solidFill>
                  <a:prstClr val="black"/>
                </a:solidFill>
                <a:latin typeface="Calibri" panose="020F0502020204030204" pitchFamily="34" charset="0"/>
              </a:rPr>
              <a:t>iLotus</a:t>
            </a:r>
            <a:r>
              <a:rPr lang="en-US" sz="2400" dirty="0">
                <a:solidFill>
                  <a:prstClr val="black"/>
                </a:solidFill>
                <a:latin typeface="Calibri" panose="020F0502020204030204" pitchFamily="34" charset="0"/>
              </a:rPr>
              <a:t> in Singapore.  The current </a:t>
            </a:r>
            <a:r>
              <a:rPr lang="en-US" sz="2400" dirty="0" err="1">
                <a:solidFill>
                  <a:prstClr val="black"/>
                </a:solidFill>
                <a:latin typeface="Calibri" panose="020F0502020204030204" pitchFamily="34" charset="0"/>
              </a:rPr>
              <a:t>iLotus</a:t>
            </a:r>
            <a:r>
              <a:rPr lang="en-US" sz="2400" dirty="0">
                <a:solidFill>
                  <a:prstClr val="black"/>
                </a:solidFill>
                <a:latin typeface="Calibri" panose="020F0502020204030204" pitchFamily="34" charset="0"/>
              </a:rPr>
              <a:t> timing receiver is called the M-12M</a:t>
            </a:r>
            <a:r>
              <a:rPr lang="en-US" sz="2400" dirty="0" smtClean="0">
                <a:solidFill>
                  <a:prstClr val="black"/>
                </a:solidFill>
                <a:latin typeface="Calibri" panose="020F0502020204030204" pitchFamily="34" charset="0"/>
              </a:rPr>
              <a:t>.</a:t>
            </a:r>
            <a:endParaRPr lang="en-US" sz="2400" dirty="0">
              <a:solidFill>
                <a:prstClr val="black"/>
              </a:solidFill>
              <a:latin typeface="Calibri" panose="020F0502020204030204" pitchFamily="34" charset="0"/>
            </a:endParaRPr>
          </a:p>
          <a:p>
            <a:pPr marL="342900" indent="-342900">
              <a:buFont typeface="Arial" panose="020B0604020202020204" pitchFamily="34" charset="0"/>
              <a:buChar char="•"/>
              <a:defRPr/>
            </a:pPr>
            <a:r>
              <a:rPr lang="en-US" sz="2400" dirty="0">
                <a:solidFill>
                  <a:prstClr val="black"/>
                </a:solidFill>
                <a:latin typeface="Calibri" panose="020F0502020204030204" pitchFamily="34" charset="0"/>
              </a:rPr>
              <a:t>Anticipating the need for a M-12 replacement, Rick &amp; Art Sepin (Synergy) examined the Swiss-built uBlox  LEA-6 </a:t>
            </a:r>
            <a:r>
              <a:rPr lang="en-US" sz="2400" dirty="0" smtClean="0">
                <a:solidFill>
                  <a:prstClr val="black"/>
                </a:solidFill>
                <a:latin typeface="Calibri" panose="020F0502020204030204" pitchFamily="34" charset="0"/>
              </a:rPr>
              <a:t>receiver module. </a:t>
            </a:r>
            <a:r>
              <a:rPr lang="en-US" sz="2400" dirty="0">
                <a:solidFill>
                  <a:prstClr val="black"/>
                </a:solidFill>
                <a:latin typeface="Calibri" panose="020F0502020204030204" pitchFamily="34" charset="0"/>
              </a:rPr>
              <a:t>Because of the large installed base of Motorola/</a:t>
            </a:r>
            <a:r>
              <a:rPr lang="en-US" sz="2400" dirty="0" err="1">
                <a:solidFill>
                  <a:prstClr val="black"/>
                </a:solidFill>
                <a:latin typeface="Calibri" panose="020F0502020204030204" pitchFamily="34" charset="0"/>
              </a:rPr>
              <a:t>iLotus</a:t>
            </a:r>
            <a:r>
              <a:rPr lang="en-US" sz="2400" dirty="0">
                <a:solidFill>
                  <a:prstClr val="black"/>
                </a:solidFill>
                <a:latin typeface="Calibri" panose="020F0502020204030204" pitchFamily="34" charset="0"/>
              </a:rPr>
              <a:t> receivers, Rick developed a hybrid M-12 emulator; an M-12 sized board and a PIC </a:t>
            </a:r>
            <a:r>
              <a:rPr lang="el-GR" sz="2400" dirty="0">
                <a:solidFill>
                  <a:prstClr val="black"/>
                </a:solidFill>
                <a:latin typeface="Calibri" panose="020F0502020204030204" pitchFamily="34" charset="0"/>
              </a:rPr>
              <a:t>μ</a:t>
            </a:r>
            <a:r>
              <a:rPr lang="en-US" sz="2400" dirty="0">
                <a:solidFill>
                  <a:prstClr val="black"/>
                </a:solidFill>
                <a:latin typeface="Calibri" panose="020F0502020204030204" pitchFamily="34" charset="0"/>
              </a:rPr>
              <a:t>P to convert the uBlox binary command set to the Motorola @@ binary format</a:t>
            </a:r>
            <a:r>
              <a:rPr lang="en-US" sz="2400" dirty="0" smtClean="0">
                <a:solidFill>
                  <a:prstClr val="black"/>
                </a:solidFill>
                <a:latin typeface="Calibri" panose="020F0502020204030204" pitchFamily="34" charset="0"/>
              </a:rPr>
              <a:t>.</a:t>
            </a:r>
          </a:p>
          <a:p>
            <a:pPr marL="342900" indent="-342900">
              <a:buFont typeface="Arial" panose="020B0604020202020204" pitchFamily="34" charset="0"/>
              <a:buChar char="•"/>
              <a:defRPr/>
            </a:pPr>
            <a:r>
              <a:rPr lang="en-US" sz="2400" dirty="0" smtClean="0">
                <a:solidFill>
                  <a:prstClr val="black"/>
                </a:solidFill>
                <a:latin typeface="Calibri" panose="020F0502020204030204" pitchFamily="34" charset="0"/>
              </a:rPr>
              <a:t>More recently, this new receiver has been upgraded with improved hardware, firmware and the uBlox M8T GNSS module that supports multiple satellite systems, not just GPS. This is in the latest CNS Clock II product.</a:t>
            </a:r>
            <a:endParaRPr lang="en-US" sz="2400" dirty="0">
              <a:solidFill>
                <a:prstClr val="black"/>
              </a:solidFill>
              <a:latin typeface="Calibri" panose="020F0502020204030204" pitchFamily="34" charset="0"/>
            </a:endParaRPr>
          </a:p>
          <a:p>
            <a:pPr>
              <a:defRPr/>
            </a:pPr>
            <a:endParaRPr lang="en-US" dirty="0">
              <a:solidFill>
                <a:prstClr val="black"/>
              </a:solidFill>
              <a:latin typeface="Calibri" panose="020F050202020403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325130" y="3648517"/>
            <a:ext cx="3585508" cy="2380076"/>
          </a:xfrm>
          <a:prstGeom prst="rect">
            <a:avLst/>
          </a:prstGeom>
        </p:spPr>
      </p:pic>
      <p:pic>
        <p:nvPicPr>
          <p:cNvPr id="14" name="Picture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6759" y="3648517"/>
            <a:ext cx="3584441" cy="2419962"/>
          </a:xfrm>
          <a:prstGeom prst="rect">
            <a:avLst/>
          </a:prstGeom>
        </p:spPr>
      </p:pic>
      <p:sp>
        <p:nvSpPr>
          <p:cNvPr id="8" name="Slide Number Placeholder 7"/>
          <p:cNvSpPr>
            <a:spLocks noGrp="1"/>
          </p:cNvSpPr>
          <p:nvPr>
            <p:ph type="sldNum" sz="quarter" idx="12"/>
          </p:nvPr>
        </p:nvSpPr>
        <p:spPr/>
        <p:txBody>
          <a:bodyPr/>
          <a:lstStyle/>
          <a:p>
            <a:pPr>
              <a:defRPr/>
            </a:pPr>
            <a:fld id="{1B469BE0-CDFC-4AC8-B1BC-3D674D814AD7}" type="slidenum">
              <a:rPr lang="en-US" smtClean="0"/>
              <a:pPr>
                <a:defRPr/>
              </a:pPr>
              <a:t>35</a:t>
            </a:fld>
            <a:endParaRPr lang="en-US"/>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5325130" y="880711"/>
            <a:ext cx="2949575" cy="21180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a:spLocks noChangeArrowheads="1"/>
          </p:cNvSpPr>
          <p:nvPr/>
        </p:nvSpPr>
        <p:spPr bwMode="auto">
          <a:xfrm>
            <a:off x="1066800" y="1524000"/>
            <a:ext cx="32480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en-US" altLang="en-US" dirty="0">
                <a:latin typeface="Calibri" panose="020F0502020204030204" pitchFamily="34" charset="0"/>
              </a:rPr>
              <a:t>An </a:t>
            </a:r>
            <a:r>
              <a:rPr lang="en-US" altLang="en-US" dirty="0" err="1">
                <a:latin typeface="Calibri" panose="020F0502020204030204" pitchFamily="34" charset="0"/>
              </a:rPr>
              <a:t>iLotus</a:t>
            </a:r>
            <a:r>
              <a:rPr lang="en-US" altLang="en-US" dirty="0">
                <a:latin typeface="Calibri" panose="020F0502020204030204" pitchFamily="34" charset="0"/>
              </a:rPr>
              <a:t> M-12M module. </a:t>
            </a:r>
            <a:endParaRPr lang="en-US" altLang="en-US" dirty="0" smtClean="0">
              <a:latin typeface="Calibri" panose="020F0502020204030204" pitchFamily="34" charset="0"/>
            </a:endParaRPr>
          </a:p>
          <a:p>
            <a:r>
              <a:rPr lang="en-US" altLang="en-US" dirty="0" smtClean="0">
                <a:latin typeface="Calibri" panose="020F0502020204030204" pitchFamily="34" charset="0"/>
              </a:rPr>
              <a:t>The </a:t>
            </a:r>
            <a:r>
              <a:rPr lang="en-US" altLang="en-US" dirty="0">
                <a:latin typeface="Calibri" panose="020F0502020204030204" pitchFamily="34" charset="0"/>
              </a:rPr>
              <a:t>M12+ looks just the same </a:t>
            </a:r>
          </a:p>
        </p:txBody>
      </p:sp>
      <p:sp>
        <p:nvSpPr>
          <p:cNvPr id="7" name="TextBox 6"/>
          <p:cNvSpPr txBox="1">
            <a:spLocks noChangeArrowheads="1"/>
          </p:cNvSpPr>
          <p:nvPr/>
        </p:nvSpPr>
        <p:spPr bwMode="auto">
          <a:xfrm>
            <a:off x="936759" y="3274480"/>
            <a:ext cx="34733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b="1" dirty="0" smtClean="0">
                <a:latin typeface="Calibri" panose="020F0502020204030204" pitchFamily="34" charset="0"/>
              </a:rPr>
              <a:t>The </a:t>
            </a:r>
            <a:r>
              <a:rPr lang="en-US" altLang="en-US" b="1" dirty="0">
                <a:latin typeface="Calibri" panose="020F0502020204030204" pitchFamily="34" charset="0"/>
              </a:rPr>
              <a:t>Synergy </a:t>
            </a:r>
            <a:r>
              <a:rPr lang="en-US" altLang="en-US" b="1" dirty="0" smtClean="0">
                <a:latin typeface="Calibri" panose="020F0502020204030204" pitchFamily="34" charset="0"/>
              </a:rPr>
              <a:t>SSR-M8T Receiver</a:t>
            </a:r>
            <a:endParaRPr lang="en-US" altLang="en-US" dirty="0">
              <a:latin typeface="Calibri" panose="020F0502020204030204" pitchFamily="34" charset="0"/>
            </a:endParaRPr>
          </a:p>
        </p:txBody>
      </p:sp>
      <p:cxnSp>
        <p:nvCxnSpPr>
          <p:cNvPr id="9" name="Straight Connector 8"/>
          <p:cNvCxnSpPr/>
          <p:nvPr/>
        </p:nvCxnSpPr>
        <p:spPr>
          <a:xfrm>
            <a:off x="0" y="3114675"/>
            <a:ext cx="9144000" cy="0"/>
          </a:xfrm>
          <a:prstGeom prst="line">
            <a:avLst/>
          </a:prstGeom>
          <a:ln w="25400"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a:off x="3962400" y="1847850"/>
            <a:ext cx="1295400" cy="0"/>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a:off x="6962775" y="3532628"/>
            <a:ext cx="619125" cy="1442596"/>
          </a:xfrm>
          <a:prstGeom prst="straightConnector1">
            <a:avLst/>
          </a:prstGeom>
          <a:ln w="3810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sp>
        <p:nvSpPr>
          <p:cNvPr id="15"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16" name="Title 1"/>
          <p:cNvSpPr txBox="1">
            <a:spLocks/>
          </p:cNvSpPr>
          <p:nvPr/>
        </p:nvSpPr>
        <p:spPr>
          <a:xfrm>
            <a:off x="274321" y="228600"/>
            <a:ext cx="8390964" cy="909638"/>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Comparing an M12+, M-12M &amp; </a:t>
            </a:r>
            <a:r>
              <a:rPr lang="en-US" altLang="en-US" sz="3200" dirty="0" err="1">
                <a:ln>
                  <a:solidFill>
                    <a:schemeClr val="tx1"/>
                  </a:solidFill>
                </a:ln>
                <a:solidFill>
                  <a:srgbClr val="00B050"/>
                </a:solidFill>
              </a:rPr>
              <a:t>uBlox</a:t>
            </a:r>
            <a:r>
              <a:rPr lang="en-US" altLang="en-US" sz="3200" dirty="0">
                <a:ln>
                  <a:solidFill>
                    <a:schemeClr val="tx1"/>
                  </a:solidFill>
                </a:ln>
                <a:solidFill>
                  <a:srgbClr val="00B050"/>
                </a:solidFill>
              </a:rPr>
              <a:t> </a:t>
            </a:r>
            <a:r>
              <a:rPr lang="en-US" altLang="en-US" sz="3200" dirty="0" smtClean="0">
                <a:ln>
                  <a:solidFill>
                    <a:schemeClr val="tx1"/>
                  </a:solidFill>
                </a:ln>
                <a:solidFill>
                  <a:srgbClr val="00B050"/>
                </a:solidFill>
              </a:rPr>
              <a:t>LEA-6/M8 </a:t>
            </a:r>
            <a:endParaRPr lang="en-US" altLang="en-US" sz="3200" u="sng" dirty="0" smtClean="0">
              <a:ln>
                <a:solidFill>
                  <a:schemeClr val="tx1"/>
                </a:solidFill>
              </a:ln>
              <a:solidFill>
                <a:srgbClr val="00B050"/>
              </a:solidFill>
            </a:endParaRPr>
          </a:p>
        </p:txBody>
      </p:sp>
      <p:sp>
        <p:nvSpPr>
          <p:cNvPr id="18" name="TextBox 17"/>
          <p:cNvSpPr txBox="1">
            <a:spLocks noChangeArrowheads="1"/>
          </p:cNvSpPr>
          <p:nvPr/>
        </p:nvSpPr>
        <p:spPr bwMode="auto">
          <a:xfrm>
            <a:off x="5448300" y="3269603"/>
            <a:ext cx="3352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b="1" dirty="0" smtClean="0">
                <a:latin typeface="Calibri" panose="020F0502020204030204" pitchFamily="34" charset="0"/>
              </a:rPr>
              <a:t>The uBlox </a:t>
            </a:r>
            <a:r>
              <a:rPr lang="en-US" altLang="en-US" b="1" dirty="0">
                <a:latin typeface="Calibri" panose="020F0502020204030204" pitchFamily="34" charset="0"/>
              </a:rPr>
              <a:t>LEA6T module</a:t>
            </a:r>
            <a:endParaRPr lang="en-US" altLang="en-US" dirty="0">
              <a:latin typeface="Calibri" panose="020F0502020204030204" pitchFamily="34"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2"/>
          </p:nvPr>
        </p:nvSpPr>
        <p:spPr/>
        <p:txBody>
          <a:bodyPr/>
          <a:lstStyle/>
          <a:p>
            <a:pPr>
              <a:defRPr/>
            </a:pPr>
            <a:fld id="{D3153E88-FDA7-4BE3-B218-B437A1EDE8D2}" type="slidenum">
              <a:rPr lang="en-US" smtClean="0"/>
              <a:pPr>
                <a:defRPr/>
              </a:pPr>
              <a:t>36</a:t>
            </a:fld>
            <a:endParaRPr 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546600" y="2743200"/>
            <a:ext cx="4600575" cy="330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4"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4513" y="3311950"/>
            <a:ext cx="3583349" cy="3069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6805"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994094"/>
            <a:ext cx="4795838" cy="2389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 name="Straight Arrow Connector 6"/>
          <p:cNvCxnSpPr/>
          <p:nvPr/>
        </p:nvCxnSpPr>
        <p:spPr>
          <a:xfrm>
            <a:off x="5426075" y="2209800"/>
            <a:ext cx="0" cy="609600"/>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a:off x="6477000" y="2209800"/>
            <a:ext cx="0" cy="889000"/>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7467600" y="2209800"/>
            <a:ext cx="0" cy="889000"/>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p:nvPr/>
        </p:nvCxnSpPr>
        <p:spPr>
          <a:xfrm>
            <a:off x="8458200" y="2209800"/>
            <a:ext cx="0" cy="889000"/>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15" name="TextBox 14"/>
          <p:cNvSpPr txBox="1">
            <a:spLocks noChangeArrowheads="1"/>
          </p:cNvSpPr>
          <p:nvPr/>
        </p:nvSpPr>
        <p:spPr bwMode="auto">
          <a:xfrm>
            <a:off x="4876800" y="1581150"/>
            <a:ext cx="1096963" cy="923925"/>
          </a:xfrm>
          <a:prstGeom prst="rect">
            <a:avLst/>
          </a:prstGeom>
          <a:solidFill>
            <a:schemeClr val="bg1"/>
          </a:solidFill>
          <a:ln w="127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b="1" dirty="0">
                <a:latin typeface="Calibri" panose="020F0502020204030204" pitchFamily="34" charset="0"/>
              </a:rPr>
              <a:t>“Gold”</a:t>
            </a:r>
          </a:p>
          <a:p>
            <a:pPr algn="ctr"/>
            <a:r>
              <a:rPr lang="en-US" altLang="en-US" b="1" dirty="0">
                <a:latin typeface="Calibri" panose="020F0502020204030204" pitchFamily="34" charset="0"/>
              </a:rPr>
              <a:t>Motorola M12+</a:t>
            </a:r>
          </a:p>
        </p:txBody>
      </p:sp>
      <p:sp>
        <p:nvSpPr>
          <p:cNvPr id="19" name="TextBox 18"/>
          <p:cNvSpPr txBox="1">
            <a:spLocks noChangeArrowheads="1"/>
          </p:cNvSpPr>
          <p:nvPr/>
        </p:nvSpPr>
        <p:spPr bwMode="auto">
          <a:xfrm>
            <a:off x="6096000" y="1751013"/>
            <a:ext cx="990600" cy="584200"/>
          </a:xfrm>
          <a:prstGeom prst="rect">
            <a:avLst/>
          </a:prstGeom>
          <a:solidFill>
            <a:schemeClr val="bg1"/>
          </a:solidFill>
          <a:ln w="127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1600" b="1" dirty="0" err="1">
                <a:latin typeface="Calibri" panose="020F0502020204030204" pitchFamily="34" charset="0"/>
              </a:rPr>
              <a:t>iLotus</a:t>
            </a:r>
            <a:endParaRPr lang="en-US" altLang="en-US" sz="1600" b="1" dirty="0">
              <a:latin typeface="Calibri" panose="020F0502020204030204" pitchFamily="34" charset="0"/>
            </a:endParaRPr>
          </a:p>
          <a:p>
            <a:pPr algn="ctr"/>
            <a:r>
              <a:rPr lang="en-US" altLang="en-US" sz="1600" b="1" dirty="0">
                <a:latin typeface="Calibri" panose="020F0502020204030204" pitchFamily="34" charset="0"/>
              </a:rPr>
              <a:t>M12-M</a:t>
            </a:r>
          </a:p>
        </p:txBody>
      </p:sp>
      <p:sp>
        <p:nvSpPr>
          <p:cNvPr id="18" name="TextBox 17"/>
          <p:cNvSpPr txBox="1">
            <a:spLocks noChangeArrowheads="1"/>
          </p:cNvSpPr>
          <p:nvPr/>
        </p:nvSpPr>
        <p:spPr bwMode="auto">
          <a:xfrm>
            <a:off x="7200900" y="1428750"/>
            <a:ext cx="1676400" cy="1077913"/>
          </a:xfrm>
          <a:prstGeom prst="rect">
            <a:avLst/>
          </a:prstGeom>
          <a:solidFill>
            <a:schemeClr val="bg1"/>
          </a:solidFill>
          <a:ln w="127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1600" b="1" dirty="0">
                <a:latin typeface="Calibri" panose="020F0502020204030204" pitchFamily="34" charset="0"/>
              </a:rPr>
              <a:t>Synergy  LEA-6Ts</a:t>
            </a:r>
          </a:p>
          <a:p>
            <a:r>
              <a:rPr lang="en-US" altLang="en-US" sz="1600" b="1" dirty="0">
                <a:latin typeface="Calibri" panose="020F0502020204030204" pitchFamily="34" charset="0"/>
              </a:rPr>
              <a:t>uBlox         </a:t>
            </a:r>
            <a:r>
              <a:rPr lang="en-US" altLang="en-US" sz="1600" b="1" dirty="0" err="1">
                <a:latin typeface="Calibri" panose="020F0502020204030204" pitchFamily="34" charset="0"/>
              </a:rPr>
              <a:t>uBlox</a:t>
            </a:r>
            <a:endParaRPr lang="en-US" altLang="en-US" sz="1600" b="1" dirty="0">
              <a:latin typeface="Calibri" panose="020F0502020204030204" pitchFamily="34" charset="0"/>
            </a:endParaRPr>
          </a:p>
          <a:p>
            <a:r>
              <a:rPr lang="en-US" altLang="en-US" sz="1600" b="1" dirty="0">
                <a:latin typeface="Calibri" panose="020F0502020204030204" pitchFamily="34" charset="0"/>
              </a:rPr>
              <a:t>Moto         Native</a:t>
            </a:r>
          </a:p>
          <a:p>
            <a:r>
              <a:rPr lang="en-US" altLang="en-US" sz="1600" b="1" dirty="0" err="1">
                <a:latin typeface="Calibri" panose="020F0502020204030204" pitchFamily="34" charset="0"/>
              </a:rPr>
              <a:t>Emul</a:t>
            </a:r>
            <a:r>
              <a:rPr lang="en-US" altLang="en-US" sz="1600" b="1" dirty="0">
                <a:latin typeface="Calibri" panose="020F0502020204030204" pitchFamily="34" charset="0"/>
              </a:rPr>
              <a:t> .        </a:t>
            </a:r>
            <a:r>
              <a:rPr lang="en-US" altLang="en-US" sz="1600" b="1" dirty="0" err="1">
                <a:latin typeface="Calibri" panose="020F0502020204030204" pitchFamily="34" charset="0"/>
              </a:rPr>
              <a:t>Cmds</a:t>
            </a:r>
            <a:endParaRPr lang="en-US" altLang="en-US" sz="1600" b="1" dirty="0">
              <a:latin typeface="Calibri" panose="020F0502020204030204" pitchFamily="34" charset="0"/>
            </a:endParaRPr>
          </a:p>
        </p:txBody>
      </p:sp>
      <p:sp>
        <p:nvSpPr>
          <p:cNvPr id="21" name="TextBox 20"/>
          <p:cNvSpPr txBox="1">
            <a:spLocks noChangeArrowheads="1"/>
          </p:cNvSpPr>
          <p:nvPr/>
        </p:nvSpPr>
        <p:spPr bwMode="auto">
          <a:xfrm>
            <a:off x="5257800" y="6088063"/>
            <a:ext cx="1219200" cy="585787"/>
          </a:xfrm>
          <a:prstGeom prst="rect">
            <a:avLst/>
          </a:prstGeom>
          <a:solidFill>
            <a:schemeClr val="bg1"/>
          </a:solidFill>
          <a:ln w="127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en-US" altLang="en-US" sz="1600" b="1" dirty="0">
                <a:latin typeface="Calibri" panose="020F0502020204030204" pitchFamily="34" charset="0"/>
              </a:rPr>
              <a:t>Maser 1PPS Distributor</a:t>
            </a:r>
          </a:p>
        </p:txBody>
      </p:sp>
      <p:cxnSp>
        <p:nvCxnSpPr>
          <p:cNvPr id="23" name="Straight Arrow Connector 22"/>
          <p:cNvCxnSpPr/>
          <p:nvPr/>
        </p:nvCxnSpPr>
        <p:spPr>
          <a:xfrm flipV="1">
            <a:off x="6053138" y="5637213"/>
            <a:ext cx="0" cy="574675"/>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6858000" y="4398963"/>
            <a:ext cx="962025" cy="1812925"/>
          </a:xfrm>
          <a:prstGeom prst="straightConnector1">
            <a:avLst/>
          </a:prstGeom>
          <a:ln w="25400">
            <a:solidFill>
              <a:srgbClr val="FF0000"/>
            </a:solidFill>
            <a:tailEnd type="triangle" w="lg" len="lg"/>
          </a:ln>
        </p:spPr>
        <p:style>
          <a:lnRef idx="1">
            <a:schemeClr val="accent1"/>
          </a:lnRef>
          <a:fillRef idx="0">
            <a:schemeClr val="accent1"/>
          </a:fillRef>
          <a:effectRef idx="0">
            <a:schemeClr val="accent1"/>
          </a:effectRef>
          <a:fontRef idx="minor">
            <a:schemeClr val="tx1"/>
          </a:fontRef>
        </p:style>
      </p:cxnSp>
      <p:sp>
        <p:nvSpPr>
          <p:cNvPr id="26" name="TextBox 25"/>
          <p:cNvSpPr txBox="1">
            <a:spLocks noChangeArrowheads="1"/>
          </p:cNvSpPr>
          <p:nvPr/>
        </p:nvSpPr>
        <p:spPr bwMode="auto">
          <a:xfrm>
            <a:off x="6953250" y="6088063"/>
            <a:ext cx="1733550" cy="585787"/>
          </a:xfrm>
          <a:prstGeom prst="rect">
            <a:avLst/>
          </a:prstGeom>
          <a:solidFill>
            <a:schemeClr val="bg1"/>
          </a:solidFill>
          <a:ln w="12700">
            <a:solidFill>
              <a:schemeClr val="tx1"/>
            </a:solidFill>
            <a:miter lim="800000"/>
            <a:headEnd/>
            <a:tailEnd/>
          </a:ln>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1600" b="1" dirty="0">
                <a:latin typeface="Calibri" panose="020F0502020204030204" pitchFamily="34" charset="0"/>
              </a:rPr>
              <a:t>4@ HP53132 Counters</a:t>
            </a:r>
          </a:p>
        </p:txBody>
      </p:sp>
      <p:sp>
        <p:nvSpPr>
          <p:cNvPr id="22" name="Title 1"/>
          <p:cNvSpPr txBox="1">
            <a:spLocks/>
          </p:cNvSpPr>
          <p:nvPr/>
        </p:nvSpPr>
        <p:spPr>
          <a:xfrm>
            <a:off x="685800" y="41276"/>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The 4 Receiver test @ </a:t>
            </a:r>
            <a:r>
              <a:rPr lang="en-US" altLang="en-US" sz="3200" dirty="0" err="1">
                <a:ln>
                  <a:solidFill>
                    <a:schemeClr val="tx1"/>
                  </a:solidFill>
                </a:ln>
                <a:solidFill>
                  <a:srgbClr val="00B050"/>
                </a:solidFill>
              </a:rPr>
              <a:t>GGAO</a:t>
            </a:r>
            <a:endParaRPr lang="en-US" altLang="en-US" sz="3200" u="sng" dirty="0" smtClean="0">
              <a:ln>
                <a:solidFill>
                  <a:schemeClr val="tx1"/>
                </a:solidFill>
              </a:ln>
              <a:solidFill>
                <a:srgbClr val="00B050"/>
              </a:solidFill>
            </a:endParaRPr>
          </a:p>
        </p:txBody>
      </p:sp>
      <p:sp>
        <p:nvSpPr>
          <p:cNvPr id="24"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1000"/>
                                        <p:tgtEl>
                                          <p:spTgt spid="14"/>
                                        </p:tgtEl>
                                      </p:cBhvr>
                                    </p:animEffect>
                                    <p:anim calcmode="lin" valueType="num">
                                      <p:cBhvr>
                                        <p:cTn id="18" dur="1000" fill="hold"/>
                                        <p:tgtEl>
                                          <p:spTgt spid="14"/>
                                        </p:tgtEl>
                                        <p:attrNameLst>
                                          <p:attrName>ppt_x</p:attrName>
                                        </p:attrNameLst>
                                      </p:cBhvr>
                                      <p:tavLst>
                                        <p:tav tm="0">
                                          <p:val>
                                            <p:strVal val="#ppt_x"/>
                                          </p:val>
                                        </p:tav>
                                        <p:tav tm="100000">
                                          <p:val>
                                            <p:strVal val="#ppt_x"/>
                                          </p:val>
                                        </p:tav>
                                      </p:tavLst>
                                    </p:anim>
                                    <p:anim calcmode="lin" valueType="num">
                                      <p:cBhvr>
                                        <p:cTn id="19" dur="1000" fill="hold"/>
                                        <p:tgtEl>
                                          <p:spTgt spid="1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1000" fill="hold"/>
                                        <p:tgtEl>
                                          <p:spTgt spid="1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fade">
                                      <p:cBhvr>
                                        <p:cTn id="42" dur="1000"/>
                                        <p:tgtEl>
                                          <p:spTgt spid="18"/>
                                        </p:tgtEl>
                                      </p:cBhvr>
                                    </p:animEffect>
                                    <p:anim calcmode="lin" valueType="num">
                                      <p:cBhvr>
                                        <p:cTn id="43" dur="1000" fill="hold"/>
                                        <p:tgtEl>
                                          <p:spTgt spid="18"/>
                                        </p:tgtEl>
                                        <p:attrNameLst>
                                          <p:attrName>ppt_x</p:attrName>
                                        </p:attrNameLst>
                                      </p:cBhvr>
                                      <p:tavLst>
                                        <p:tav tm="0">
                                          <p:val>
                                            <p:strVal val="#ppt_x"/>
                                          </p:val>
                                        </p:tav>
                                        <p:tav tm="100000">
                                          <p:val>
                                            <p:strVal val="#ppt_x"/>
                                          </p:val>
                                        </p:tav>
                                      </p:tavLst>
                                    </p:anim>
                                    <p:anim calcmode="lin" valueType="num">
                                      <p:cBhvr>
                                        <p:cTn id="44" dur="1000" fill="hold"/>
                                        <p:tgtEl>
                                          <p:spTgt spid="18"/>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1000"/>
                                        <p:tgtEl>
                                          <p:spTgt spid="23"/>
                                        </p:tgtEl>
                                      </p:cBhvr>
                                    </p:animEffect>
                                    <p:anim calcmode="lin" valueType="num">
                                      <p:cBhvr>
                                        <p:cTn id="53" dur="1000" fill="hold"/>
                                        <p:tgtEl>
                                          <p:spTgt spid="23"/>
                                        </p:tgtEl>
                                        <p:attrNameLst>
                                          <p:attrName>ppt_x</p:attrName>
                                        </p:attrNameLst>
                                      </p:cBhvr>
                                      <p:tavLst>
                                        <p:tav tm="0">
                                          <p:val>
                                            <p:strVal val="#ppt_x"/>
                                          </p:val>
                                        </p:tav>
                                        <p:tav tm="100000">
                                          <p:val>
                                            <p:strVal val="#ppt_x"/>
                                          </p:val>
                                        </p:tav>
                                      </p:tavLst>
                                    </p:anim>
                                    <p:anim calcmode="lin" valueType="num">
                                      <p:cBhvr>
                                        <p:cTn id="54" dur="1000" fill="hold"/>
                                        <p:tgtEl>
                                          <p:spTgt spid="23"/>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animEffect transition="in" filter="fade">
                                      <p:cBhvr>
                                        <p:cTn id="57" dur="1000"/>
                                        <p:tgtEl>
                                          <p:spTgt spid="28"/>
                                        </p:tgtEl>
                                      </p:cBhvr>
                                    </p:animEffect>
                                    <p:anim calcmode="lin" valueType="num">
                                      <p:cBhvr>
                                        <p:cTn id="58" dur="1000" fill="hold"/>
                                        <p:tgtEl>
                                          <p:spTgt spid="28"/>
                                        </p:tgtEl>
                                        <p:attrNameLst>
                                          <p:attrName>ppt_x</p:attrName>
                                        </p:attrNameLst>
                                      </p:cBhvr>
                                      <p:tavLst>
                                        <p:tav tm="0">
                                          <p:val>
                                            <p:strVal val="#ppt_x"/>
                                          </p:val>
                                        </p:tav>
                                        <p:tav tm="100000">
                                          <p:val>
                                            <p:strVal val="#ppt_x"/>
                                          </p:val>
                                        </p:tav>
                                      </p:tavLst>
                                    </p:anim>
                                    <p:anim calcmode="lin" valueType="num">
                                      <p:cBhvr>
                                        <p:cTn id="59" dur="1000" fill="hold"/>
                                        <p:tgtEl>
                                          <p:spTgt spid="28"/>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26"/>
                                        </p:tgtEl>
                                        <p:attrNameLst>
                                          <p:attrName>style.visibility</p:attrName>
                                        </p:attrNameLst>
                                      </p:cBhvr>
                                      <p:to>
                                        <p:strVal val="visible"/>
                                      </p:to>
                                    </p:set>
                                    <p:animEffect transition="in" filter="fade">
                                      <p:cBhvr>
                                        <p:cTn id="62" dur="1000"/>
                                        <p:tgtEl>
                                          <p:spTgt spid="26"/>
                                        </p:tgtEl>
                                      </p:cBhvr>
                                    </p:animEffect>
                                    <p:anim calcmode="lin" valueType="num">
                                      <p:cBhvr>
                                        <p:cTn id="63" dur="1000" fill="hold"/>
                                        <p:tgtEl>
                                          <p:spTgt spid="26"/>
                                        </p:tgtEl>
                                        <p:attrNameLst>
                                          <p:attrName>ppt_x</p:attrName>
                                        </p:attrNameLst>
                                      </p:cBhvr>
                                      <p:tavLst>
                                        <p:tav tm="0">
                                          <p:val>
                                            <p:strVal val="#ppt_x"/>
                                          </p:val>
                                        </p:tav>
                                        <p:tav tm="100000">
                                          <p:val>
                                            <p:strVal val="#ppt_x"/>
                                          </p:val>
                                        </p:tav>
                                      </p:tavLst>
                                    </p:anim>
                                    <p:anim calcmode="lin" valueType="num">
                                      <p:cBhvr>
                                        <p:cTn id="6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9" grpId="0" animBg="1"/>
      <p:bldP spid="18" grpId="0" animBg="1"/>
      <p:bldP spid="21" grpId="0" animBg="1"/>
      <p:bldP spid="26"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a:graphicFrameLocks noGrp="1"/>
          </p:cNvGraphicFramePr>
          <p:nvPr>
            <p:extLst>
              <p:ext uri="{D42A27DB-BD31-4B8C-83A1-F6EECF244321}">
                <p14:modId xmlns:p14="http://schemas.microsoft.com/office/powerpoint/2010/main" val="3275294530"/>
              </p:ext>
            </p:extLst>
          </p:nvPr>
        </p:nvGraphicFramePr>
        <p:xfrm>
          <a:off x="295664" y="67802"/>
          <a:ext cx="8633952" cy="6288548"/>
        </p:xfrm>
        <a:graphic>
          <a:graphicData uri="http://schemas.openxmlformats.org/drawingml/2006/chart">
            <c:chart xmlns:c="http://schemas.openxmlformats.org/drawingml/2006/chart" xmlns:r="http://schemas.openxmlformats.org/officeDocument/2006/relationships" r:id="rId2"/>
          </a:graphicData>
        </a:graphic>
      </p:graphicFrame>
      <p:sp>
        <p:nvSpPr>
          <p:cNvPr id="3" name="Slide Number Placeholder 2"/>
          <p:cNvSpPr>
            <a:spLocks noGrp="1"/>
          </p:cNvSpPr>
          <p:nvPr>
            <p:ph type="sldNum" sz="quarter" idx="12"/>
          </p:nvPr>
        </p:nvSpPr>
        <p:spPr/>
        <p:txBody>
          <a:bodyPr/>
          <a:lstStyle/>
          <a:p>
            <a:pPr>
              <a:defRPr/>
            </a:pPr>
            <a:fld id="{D40568CE-6E84-43F5-BCCC-D3311F800E13}" type="slidenum">
              <a:rPr lang="en-US" smtClean="0"/>
              <a:pPr>
                <a:defRPr/>
              </a:pPr>
              <a:t>37</a:t>
            </a:fld>
            <a:endParaRPr lang="en-US"/>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8" name="Title 1"/>
          <p:cNvSpPr txBox="1">
            <a:spLocks/>
          </p:cNvSpPr>
          <p:nvPr/>
        </p:nvSpPr>
        <p:spPr>
          <a:xfrm>
            <a:off x="666750" y="222251"/>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a:solidFill>
                    <a:schemeClr val="tx1"/>
                  </a:solidFill>
                </a:ln>
                <a:solidFill>
                  <a:srgbClr val="00B050"/>
                </a:solidFill>
              </a:rPr>
              <a:t>Raw Measurements</a:t>
            </a:r>
            <a:endParaRPr lang="en-US" altLang="en-US" sz="3200" u="sng" dirty="0" smtClean="0">
              <a:ln>
                <a:solidFill>
                  <a:schemeClr val="tx1"/>
                </a:solidFill>
              </a:ln>
              <a:solidFill>
                <a:srgbClr val="00B050"/>
              </a:solidFill>
            </a:endParaRPr>
          </a:p>
        </p:txBody>
      </p:sp>
      <p:sp>
        <p:nvSpPr>
          <p:cNvPr id="9" name="Title 1"/>
          <p:cNvSpPr>
            <a:spLocks noGrp="1"/>
          </p:cNvSpPr>
          <p:nvPr>
            <p:ph type="title"/>
          </p:nvPr>
        </p:nvSpPr>
        <p:spPr>
          <a:xfrm>
            <a:off x="933450" y="903288"/>
            <a:ext cx="4667250" cy="1323975"/>
          </a:xfrm>
        </p:spPr>
        <p:txBody>
          <a:bodyPr rtlCol="0">
            <a:normAutofit/>
          </a:bodyPr>
          <a:lstStyle/>
          <a:p>
            <a:pPr eaLnBrk="1" fontAlgn="auto" hangingPunct="1">
              <a:spcAft>
                <a:spcPts val="0"/>
              </a:spcAft>
              <a:defRPr/>
            </a:pPr>
            <a:r>
              <a:rPr lang="en-US" sz="2200" dirty="0" smtClean="0"/>
              <a:t>10 days of 1 minute averages of</a:t>
            </a:r>
            <a:br>
              <a:rPr lang="en-US" sz="2200" dirty="0" smtClean="0"/>
            </a:br>
            <a:r>
              <a:rPr lang="en-US" sz="2200" dirty="0" smtClean="0"/>
              <a:t>Sigma-Tau 1pps tick to each of 4 </a:t>
            </a:r>
            <a:r>
              <a:rPr lang="en-US" sz="2200" dirty="0" err="1" smtClean="0"/>
              <a:t>rcvrs</a:t>
            </a:r>
            <a:r>
              <a:rPr lang="en-US" sz="2200" dirty="0" smtClean="0"/>
              <a:t>.</a:t>
            </a:r>
            <a:br>
              <a:rPr lang="en-US" sz="2200" dirty="0" smtClean="0"/>
            </a:br>
            <a:r>
              <a:rPr lang="en-US" sz="2200" dirty="0" smtClean="0"/>
              <a:t>Maser rate ~ 27.3 </a:t>
            </a:r>
            <a:r>
              <a:rPr lang="en-US" sz="2200" dirty="0" err="1" smtClean="0"/>
              <a:t>nsec</a:t>
            </a:r>
            <a:r>
              <a:rPr lang="en-US" sz="2200" dirty="0" smtClean="0"/>
              <a:t>/day</a:t>
            </a:r>
            <a:br>
              <a:rPr lang="en-US" sz="2200" dirty="0" smtClean="0"/>
            </a:br>
            <a:r>
              <a:rPr lang="en-US" sz="2200" dirty="0" smtClean="0"/>
              <a:t>Clock offsets ~ 8 </a:t>
            </a:r>
            <a:r>
              <a:rPr lang="el-GR" sz="2200" dirty="0" smtClean="0"/>
              <a:t>μ</a:t>
            </a:r>
            <a:r>
              <a:rPr lang="en-US" sz="2200" dirty="0" smtClean="0"/>
              <a:t>sec</a:t>
            </a:r>
            <a:endParaRPr lang="en-US" sz="3100" dirty="0"/>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noGrp="1"/>
          </p:cNvGraphicFramePr>
          <p:nvPr>
            <p:extLst>
              <p:ext uri="{D42A27DB-BD31-4B8C-83A1-F6EECF244321}">
                <p14:modId xmlns:p14="http://schemas.microsoft.com/office/powerpoint/2010/main" val="2833889949"/>
              </p:ext>
            </p:extLst>
          </p:nvPr>
        </p:nvGraphicFramePr>
        <p:xfrm>
          <a:off x="365760" y="284726"/>
          <a:ext cx="8523216" cy="6129137"/>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2"/>
          </p:nvPr>
        </p:nvSpPr>
        <p:spPr/>
        <p:txBody>
          <a:bodyPr/>
          <a:lstStyle/>
          <a:p>
            <a:pPr>
              <a:defRPr/>
            </a:pPr>
            <a:fld id="{A1F5E7B0-5379-4AEA-863E-365B4A7FEA85}" type="slidenum">
              <a:rPr lang="en-US" smtClean="0"/>
              <a:pPr>
                <a:defRPr/>
              </a:pPr>
              <a:t>38</a:t>
            </a:fld>
            <a:endParaRPr lang="en-US"/>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5" name="Title 1"/>
          <p:cNvSpPr txBox="1">
            <a:spLocks/>
          </p:cNvSpPr>
          <p:nvPr/>
        </p:nvSpPr>
        <p:spPr>
          <a:xfrm>
            <a:off x="659130" y="336551"/>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Removing 27.3 nsec/day H-Maser Rate</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337820" y="381000"/>
            <a:ext cx="8432800" cy="838200"/>
          </a:xfrm>
          <a:noFill/>
          <a:ln>
            <a:noFill/>
          </a:ln>
          <a:effectLst/>
        </p:spPr>
        <p:txBody>
          <a:bodyPr>
            <a:normAutofit/>
          </a:bodyPr>
          <a:lstStyle/>
          <a:p>
            <a:pPr algn="ctr" eaLnBrk="1" hangingPunct="1"/>
            <a:r>
              <a:rPr lang="en-US" altLang="en-US" sz="3200" dirty="0" smtClean="0">
                <a:ln w="9525">
                  <a:solidFill>
                    <a:schemeClr val="tx1"/>
                  </a:solidFill>
                </a:ln>
                <a:solidFill>
                  <a:srgbClr val="00B050"/>
                </a:solidFill>
              </a:rPr>
              <a:t>What “Clock” Performance Does VLBI Need?</a:t>
            </a:r>
          </a:p>
        </p:txBody>
      </p:sp>
      <p:sp>
        <p:nvSpPr>
          <p:cNvPr id="10243" name="Rectangle 3"/>
          <p:cNvSpPr>
            <a:spLocks noGrp="1" noChangeArrowheads="1"/>
          </p:cNvSpPr>
          <p:nvPr>
            <p:ph idx="1"/>
          </p:nvPr>
        </p:nvSpPr>
        <p:spPr>
          <a:xfrm>
            <a:off x="561975" y="1371600"/>
            <a:ext cx="7800975" cy="4984751"/>
          </a:xfrm>
        </p:spPr>
        <p:txBody>
          <a:bodyPr/>
          <a:lstStyle/>
          <a:p>
            <a:pPr marL="0" indent="0" eaLnBrk="1" hangingPunct="1">
              <a:lnSpc>
                <a:spcPct val="100000"/>
              </a:lnSpc>
              <a:spcBef>
                <a:spcPts val="1200"/>
              </a:spcBef>
              <a:buNone/>
            </a:pPr>
            <a:r>
              <a:rPr lang="en-US" altLang="en-US" sz="3200" dirty="0" smtClean="0"/>
              <a:t>The VLBI community (Radio Astronomy and Geodesy) uses Hydrogen Masers at 40-50 remote sites all around the world. </a:t>
            </a:r>
          </a:p>
          <a:p>
            <a:pPr marL="0" indent="0" eaLnBrk="1" hangingPunct="1">
              <a:lnSpc>
                <a:spcPct val="100000"/>
              </a:lnSpc>
              <a:spcBef>
                <a:spcPts val="2400"/>
              </a:spcBef>
              <a:buNone/>
            </a:pPr>
            <a:r>
              <a:rPr lang="en-US" altLang="en-US" sz="3200" dirty="0" smtClean="0"/>
              <a:t>To achieve ~10° signal coherence for ~1000 seconds at 10 GHz we need the 2 clocks (oscillators) at the ends of the interferometer to maintain relative stability of: </a:t>
            </a:r>
          </a:p>
          <a:p>
            <a:pPr marL="914400" lvl="1" indent="-457200" eaLnBrk="1" hangingPunct="1"/>
            <a:r>
              <a:rPr lang="en-US" altLang="en-US" sz="2800" dirty="0" smtClean="0">
                <a:sym typeface="Symbol" panose="05050102010706020507" pitchFamily="18" charset="2"/>
              </a:rPr>
              <a:t></a:t>
            </a:r>
            <a:r>
              <a:rPr lang="en-US" altLang="en-US" sz="2800" dirty="0" smtClean="0"/>
              <a:t> [10°/(360° </a:t>
            </a:r>
            <a:r>
              <a:rPr lang="en-US" altLang="en-US" sz="2800" dirty="0" smtClean="0">
                <a:sym typeface="Wingdings" panose="05000000000000000000" pitchFamily="2" charset="2"/>
              </a:rPr>
              <a:t>* 10</a:t>
            </a:r>
            <a:r>
              <a:rPr lang="en-US" altLang="en-US" sz="2800" baseline="40000" dirty="0" smtClean="0">
                <a:sym typeface="Wingdings" panose="05000000000000000000" pitchFamily="2" charset="2"/>
              </a:rPr>
              <a:t>10</a:t>
            </a:r>
            <a:r>
              <a:rPr lang="en-US" altLang="en-US" sz="2800" dirty="0" smtClean="0">
                <a:sym typeface="Wingdings" panose="05000000000000000000" pitchFamily="2" charset="2"/>
              </a:rPr>
              <a:t>Hz * 10</a:t>
            </a:r>
            <a:r>
              <a:rPr lang="en-US" altLang="en-US" sz="2800" baseline="40000" dirty="0" smtClean="0">
                <a:sym typeface="Wingdings" panose="05000000000000000000" pitchFamily="2" charset="2"/>
              </a:rPr>
              <a:t>3</a:t>
            </a:r>
            <a:r>
              <a:rPr lang="en-US" altLang="en-US" sz="2800" dirty="0" smtClean="0">
                <a:sym typeface="Wingdings" panose="05000000000000000000" pitchFamily="2" charset="2"/>
              </a:rPr>
              <a:t>sec)]</a:t>
            </a:r>
            <a:r>
              <a:rPr lang="en-US" altLang="en-US" sz="2800" dirty="0" smtClean="0"/>
              <a:t> </a:t>
            </a:r>
          </a:p>
          <a:p>
            <a:pPr marL="914400" lvl="1" indent="-457200" eaLnBrk="1" hangingPunct="1"/>
            <a:r>
              <a:rPr lang="en-US" altLang="en-US" sz="2800" dirty="0" smtClean="0">
                <a:sym typeface="Symbol" panose="05050102010706020507" pitchFamily="18" charset="2"/>
              </a:rPr>
              <a:t></a:t>
            </a:r>
            <a:r>
              <a:rPr lang="en-US" altLang="en-US" sz="2800" dirty="0" smtClean="0"/>
              <a:t> 2.8</a:t>
            </a:r>
            <a:r>
              <a:rPr lang="en-US" altLang="en-US" sz="2800" dirty="0" smtClean="0">
                <a:sym typeface="Wingdings" panose="05000000000000000000" pitchFamily="2" charset="2"/>
              </a:rPr>
              <a:t> * 10</a:t>
            </a:r>
            <a:r>
              <a:rPr lang="en-US" altLang="en-US" sz="2800" baseline="40000" dirty="0" smtClean="0">
                <a:sym typeface="Wingdings" panose="05000000000000000000" pitchFamily="2" charset="2"/>
              </a:rPr>
              <a:t>-15</a:t>
            </a:r>
            <a:r>
              <a:rPr lang="en-US" altLang="en-US" sz="2800" dirty="0" smtClean="0"/>
              <a:t> @ 1000 sec.</a:t>
            </a:r>
            <a:endParaRPr lang="en-US" altLang="en-US" sz="2000" dirty="0" smtClean="0"/>
          </a:p>
        </p:txBody>
      </p:sp>
      <p:sp>
        <p:nvSpPr>
          <p:cNvPr id="10244" name="Slide Number Placeholder 5"/>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9E873DD4-163E-4632-95EC-CD000C888619}" type="slidenum">
              <a:rPr lang="en-US" altLang="en-US" smtClean="0">
                <a:solidFill>
                  <a:schemeClr val="bg2"/>
                </a:solidFill>
                <a:latin typeface="Arial" panose="020B0604020202020204" pitchFamily="34" charset="0"/>
              </a:rPr>
              <a:pPr/>
              <a:t>3</a:t>
            </a:fld>
            <a:endParaRPr lang="en-US" altLang="en-US" smtClean="0">
              <a:solidFill>
                <a:schemeClr val="bg2"/>
              </a:solidFill>
              <a:latin typeface="Arial" panose="020B0604020202020204" pitchFamily="34" charset="0"/>
            </a:endParaRPr>
          </a:p>
        </p:txBody>
      </p:sp>
      <p:grpSp>
        <p:nvGrpSpPr>
          <p:cNvPr id="10245" name="Group 11"/>
          <p:cNvGrpSpPr>
            <a:grpSpLocks/>
          </p:cNvGrpSpPr>
          <p:nvPr/>
        </p:nvGrpSpPr>
        <p:grpSpPr bwMode="auto">
          <a:xfrm>
            <a:off x="8362950" y="1905000"/>
            <a:ext cx="533400" cy="533400"/>
            <a:chOff x="8382000" y="2209800"/>
            <a:chExt cx="533400" cy="533400"/>
          </a:xfrm>
        </p:grpSpPr>
        <p:sp>
          <p:nvSpPr>
            <p:cNvPr id="10247" name="Oval 4"/>
            <p:cNvSpPr>
              <a:spLocks noChangeArrowheads="1"/>
            </p:cNvSpPr>
            <p:nvPr/>
          </p:nvSpPr>
          <p:spPr bwMode="auto">
            <a:xfrm>
              <a:off x="8382000" y="2209800"/>
              <a:ext cx="533400" cy="533400"/>
            </a:xfrm>
            <a:prstGeom prst="ellipse">
              <a:avLst/>
            </a:prstGeom>
            <a:solidFill>
              <a:srgbClr val="CCFFFF"/>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0248" name="Text Box 7"/>
            <p:cNvSpPr txBox="1">
              <a:spLocks noChangeArrowheads="1"/>
            </p:cNvSpPr>
            <p:nvPr/>
          </p:nvSpPr>
          <p:spPr bwMode="auto">
            <a:xfrm>
              <a:off x="8382000" y="22860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1</a:t>
              </a:r>
            </a:p>
          </p:txBody>
        </p:sp>
      </p:grpSp>
      <p:sp>
        <p:nvSpPr>
          <p:cNvPr id="10"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noGrp="1"/>
          </p:cNvGraphicFramePr>
          <p:nvPr>
            <p:extLst>
              <p:ext uri="{D42A27DB-BD31-4B8C-83A1-F6EECF244321}">
                <p14:modId xmlns:p14="http://schemas.microsoft.com/office/powerpoint/2010/main" val="1614743886"/>
              </p:ext>
            </p:extLst>
          </p:nvPr>
        </p:nvGraphicFramePr>
        <p:xfrm>
          <a:off x="0" y="280987"/>
          <a:ext cx="8891587" cy="6272213"/>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p:cNvSpPr>
            <a:spLocks noGrp="1"/>
          </p:cNvSpPr>
          <p:nvPr>
            <p:ph type="sldNum" sz="quarter" idx="12"/>
          </p:nvPr>
        </p:nvSpPr>
        <p:spPr/>
        <p:txBody>
          <a:bodyPr/>
          <a:lstStyle/>
          <a:p>
            <a:pPr>
              <a:defRPr/>
            </a:pPr>
            <a:fld id="{01AFC8A6-6E5D-42BA-B815-D23932765165}" type="slidenum">
              <a:rPr lang="en-US" smtClean="0"/>
              <a:pPr>
                <a:defRPr/>
              </a:pPr>
              <a:t>39</a:t>
            </a:fld>
            <a:endParaRPr lang="en-US"/>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5" name="Title 1"/>
          <p:cNvSpPr txBox="1">
            <a:spLocks/>
          </p:cNvSpPr>
          <p:nvPr/>
        </p:nvSpPr>
        <p:spPr>
          <a:xfrm>
            <a:off x="681990" y="2310131"/>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Comparison of M-12s with "best" </a:t>
            </a:r>
            <a:r>
              <a:rPr lang="en-US" altLang="en-US" sz="3200" dirty="0" err="1">
                <a:ln>
                  <a:solidFill>
                    <a:schemeClr val="tx1"/>
                  </a:solidFill>
                </a:ln>
                <a:solidFill>
                  <a:srgbClr val="00B050"/>
                </a:solidFill>
              </a:rPr>
              <a:t>ublox</a:t>
            </a:r>
            <a:r>
              <a:rPr lang="en-US" altLang="en-US" sz="3200" dirty="0">
                <a:ln>
                  <a:solidFill>
                    <a:schemeClr val="tx1"/>
                  </a:solidFill>
                </a:ln>
                <a:solidFill>
                  <a:srgbClr val="00B050"/>
                </a:solidFill>
              </a:rPr>
              <a:t> </a:t>
            </a:r>
            <a:r>
              <a:rPr lang="en-US" altLang="en-US" sz="3200" dirty="0" err="1">
                <a:ln>
                  <a:solidFill>
                    <a:schemeClr val="tx1"/>
                  </a:solidFill>
                </a:ln>
                <a:solidFill>
                  <a:srgbClr val="00B050"/>
                </a:solidFill>
              </a:rPr>
              <a:t>Rcvr</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AD424EEC-1326-4570-BB35-B8C85247201C}" type="slidenum">
              <a:rPr lang="en-US" smtClean="0"/>
              <a:pPr>
                <a:defRPr/>
              </a:pPr>
              <a:t>40</a:t>
            </a:fld>
            <a:endParaRPr lang="en-US"/>
          </a:p>
        </p:txBody>
      </p:sp>
      <p:pic>
        <p:nvPicPr>
          <p:cNvPr id="80899" name="Picture 2" descr="C:\Users\Tom\AppData\Roaming\PixelMetrics\CaptureWiz\Temp\3.jpg"/>
          <p:cNvPicPr>
            <a:picLocks noChangeAspect="1" noChangeArrowheads="1"/>
          </p:cNvPicPr>
          <p:nvPr/>
        </p:nvPicPr>
        <p:blipFill rotWithShape="1">
          <a:blip r:embed="rId2">
            <a:extLst>
              <a:ext uri="{28A0092B-C50C-407E-A947-70E740481C1C}">
                <a14:useLocalDpi xmlns:a14="http://schemas.microsoft.com/office/drawing/2010/main" val="0"/>
              </a:ext>
            </a:extLst>
          </a:blip>
          <a:srcRect l="-32" t="7600" r="-180" b="-249"/>
          <a:stretch/>
        </p:blipFill>
        <p:spPr bwMode="auto">
          <a:xfrm>
            <a:off x="281940" y="777241"/>
            <a:ext cx="8643208" cy="5379720"/>
          </a:xfrm>
          <a:prstGeom prst="rect">
            <a:avLst/>
          </a:prstGeom>
          <a:solidFill>
            <a:schemeClr val="bg1"/>
          </a:solidFill>
          <a:ln>
            <a:noFill/>
          </a:ln>
          <a:extLst/>
        </p:spPr>
      </p:pic>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8" name="Title 1"/>
          <p:cNvSpPr txBox="1">
            <a:spLocks/>
          </p:cNvSpPr>
          <p:nvPr/>
        </p:nvSpPr>
        <p:spPr>
          <a:xfrm>
            <a:off x="674370" y="147320"/>
            <a:ext cx="7772400" cy="501649"/>
          </a:xfrm>
          <a:prstGeom prst="rect">
            <a:avLst/>
          </a:prstGeom>
        </p:spPr>
        <p:txBody>
          <a:bodyPr vert="horz" lIns="91440" tIns="45720" rIns="91440" bIns="45720" rtlCol="0" anchor="ctr">
            <a:normAutofit lnSpcReduction="10000"/>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a:solidFill>
                    <a:schemeClr val="tx1"/>
                  </a:solidFill>
                </a:ln>
                <a:solidFill>
                  <a:srgbClr val="00B050"/>
                </a:solidFill>
              </a:rPr>
              <a:t>Modified Allan Deviation</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1FF1D5E0-6275-4CF9-A3B5-2B4CC4D37A8B}" type="slidenum">
              <a:rPr lang="en-US" smtClean="0"/>
              <a:pPr>
                <a:defRPr/>
              </a:pPr>
              <a:t>41</a:t>
            </a:fld>
            <a:endParaRPr lang="en-US"/>
          </a:p>
        </p:txBody>
      </p:sp>
      <p:sp>
        <p:nvSpPr>
          <p:cNvPr id="3" name="TextBox 2"/>
          <p:cNvSpPr txBox="1">
            <a:spLocks noChangeArrowheads="1"/>
          </p:cNvSpPr>
          <p:nvPr/>
        </p:nvSpPr>
        <p:spPr bwMode="auto">
          <a:xfrm>
            <a:off x="457200" y="1219200"/>
            <a:ext cx="8382000" cy="5355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spcBef>
                <a:spcPts val="1200"/>
              </a:spcBef>
              <a:buFont typeface="Calibri Light" panose="020F0302020204030204" pitchFamily="34" charset="0"/>
              <a:buAutoNum type="arabicPeriod"/>
            </a:pPr>
            <a:r>
              <a:rPr lang="en-US" altLang="en-US" sz="2400" dirty="0">
                <a:latin typeface="Calibri" panose="020F0502020204030204" pitchFamily="34" charset="0"/>
              </a:rPr>
              <a:t>Small, low cost GPS receivers can provide timing needed for VLBI anywhere in the world. This is not a new statement, it’s been true since the 1990’s! See </a:t>
            </a:r>
            <a:r>
              <a:rPr lang="en-US" altLang="en-US" sz="2400" dirty="0">
                <a:latin typeface="Calibri" panose="020F0502020204030204" pitchFamily="34" charset="0"/>
                <a:hlinkClick r:id="rId2"/>
              </a:rPr>
              <a:t>www.gpstime.com </a:t>
            </a:r>
            <a:r>
              <a:rPr lang="en-US" altLang="en-US" sz="2400" dirty="0">
                <a:latin typeface="Calibri" panose="020F0502020204030204" pitchFamily="34" charset="0"/>
              </a:rPr>
              <a:t>for </a:t>
            </a:r>
            <a:r>
              <a:rPr lang="en-US" altLang="en-US" sz="2400" dirty="0" smtClean="0">
                <a:latin typeface="Calibri" panose="020F0502020204030204" pitchFamily="34" charset="0"/>
              </a:rPr>
              <a:t>“</a:t>
            </a:r>
            <a:r>
              <a:rPr lang="en-US" altLang="en-US" sz="2400" dirty="0">
                <a:latin typeface="Calibri" panose="020F0502020204030204" pitchFamily="34" charset="0"/>
              </a:rPr>
              <a:t>Timing for VLBI” notes from the IVS </a:t>
            </a:r>
            <a:r>
              <a:rPr lang="en-US" altLang="en-US" sz="2400" dirty="0" err="1">
                <a:latin typeface="Calibri" panose="020F0502020204030204" pitchFamily="34" charset="0"/>
              </a:rPr>
              <a:t>TOWs</a:t>
            </a:r>
            <a:r>
              <a:rPr lang="en-US" altLang="en-US" sz="2400" dirty="0">
                <a:latin typeface="Calibri" panose="020F0502020204030204" pitchFamily="34" charset="0"/>
              </a:rPr>
              <a:t> for more details.</a:t>
            </a:r>
          </a:p>
          <a:p>
            <a:pPr>
              <a:spcBef>
                <a:spcPts val="1200"/>
              </a:spcBef>
              <a:buFont typeface="Calibri Light" panose="020F0302020204030204" pitchFamily="34" charset="0"/>
              <a:buAutoNum type="arabicPeriod"/>
            </a:pPr>
            <a:r>
              <a:rPr lang="en-US" altLang="en-US" sz="2400" dirty="0">
                <a:latin typeface="Calibri" panose="020F0502020204030204" pitchFamily="34" charset="0"/>
              </a:rPr>
              <a:t>The </a:t>
            </a:r>
            <a:r>
              <a:rPr lang="en-US" altLang="en-US" sz="2400" dirty="0" err="1" smtClean="0">
                <a:latin typeface="Calibri" panose="020F0502020204030204" pitchFamily="34" charset="0"/>
              </a:rPr>
              <a:t>iLotus</a:t>
            </a:r>
            <a:r>
              <a:rPr lang="en-US" altLang="en-US" sz="2400" dirty="0" smtClean="0">
                <a:latin typeface="Calibri" panose="020F0502020204030204" pitchFamily="34" charset="0"/>
              </a:rPr>
              <a:t> </a:t>
            </a:r>
            <a:r>
              <a:rPr lang="en-US" altLang="en-US" sz="2400" dirty="0">
                <a:latin typeface="Calibri" panose="020F0502020204030204" pitchFamily="34" charset="0"/>
              </a:rPr>
              <a:t>M12M we tested showed jumps at the 10 nsec level. </a:t>
            </a:r>
            <a:r>
              <a:rPr lang="en-US" altLang="en-US" sz="2400" dirty="0" smtClean="0">
                <a:latin typeface="Calibri" panose="020F0502020204030204" pitchFamily="34" charset="0"/>
              </a:rPr>
              <a:t>Not sure if </a:t>
            </a:r>
            <a:r>
              <a:rPr lang="en-US" altLang="en-US" sz="2400" dirty="0">
                <a:latin typeface="Calibri" panose="020F0502020204030204" pitchFamily="34" charset="0"/>
              </a:rPr>
              <a:t>this </a:t>
            </a:r>
            <a:r>
              <a:rPr lang="en-US" altLang="en-US" sz="2400" dirty="0" smtClean="0">
                <a:latin typeface="Calibri" panose="020F0502020204030204" pitchFamily="34" charset="0"/>
              </a:rPr>
              <a:t>is just </a:t>
            </a:r>
            <a:r>
              <a:rPr lang="en-US" altLang="en-US" sz="2400" dirty="0">
                <a:latin typeface="Calibri" panose="020F0502020204030204" pitchFamily="34" charset="0"/>
              </a:rPr>
              <a:t>a problem of this particular unit.</a:t>
            </a:r>
          </a:p>
          <a:p>
            <a:pPr>
              <a:spcBef>
                <a:spcPts val="1200"/>
              </a:spcBef>
              <a:buFont typeface="Calibri Light" panose="020F0302020204030204" pitchFamily="34" charset="0"/>
              <a:buAutoNum type="arabicPeriod"/>
            </a:pPr>
            <a:r>
              <a:rPr lang="en-US" altLang="en-US" sz="2400" dirty="0" smtClean="0">
                <a:latin typeface="Calibri" panose="020F0502020204030204" pitchFamily="34" charset="0"/>
              </a:rPr>
              <a:t>Existing </a:t>
            </a:r>
            <a:r>
              <a:rPr lang="en-US" altLang="en-US" sz="2400" dirty="0">
                <a:latin typeface="Calibri" panose="020F0502020204030204" pitchFamily="34" charset="0"/>
              </a:rPr>
              <a:t>designs based on Motorola/</a:t>
            </a:r>
            <a:r>
              <a:rPr lang="en-US" altLang="en-US" sz="2400" dirty="0" err="1">
                <a:latin typeface="Calibri" panose="020F0502020204030204" pitchFamily="34" charset="0"/>
              </a:rPr>
              <a:t>iLotus</a:t>
            </a:r>
            <a:r>
              <a:rPr lang="en-US" altLang="en-US" sz="2400" dirty="0">
                <a:latin typeface="Calibri" panose="020F0502020204030204" pitchFamily="34" charset="0"/>
              </a:rPr>
              <a:t> M12s should have no problem in making the change to uBlox by using the Synergy M12 </a:t>
            </a:r>
            <a:r>
              <a:rPr lang="en-US" altLang="en-US" sz="2400" dirty="0" smtClean="0">
                <a:latin typeface="Calibri" panose="020F0502020204030204" pitchFamily="34" charset="0"/>
              </a:rPr>
              <a:t>emulator receivers</a:t>
            </a:r>
            <a:r>
              <a:rPr lang="en-US" altLang="en-US" sz="2400" dirty="0">
                <a:latin typeface="Calibri" panose="020F0502020204030204" pitchFamily="34" charset="0"/>
              </a:rPr>
              <a:t>. </a:t>
            </a:r>
            <a:endParaRPr lang="en-US" altLang="en-US" sz="2400" dirty="0" smtClean="0">
              <a:latin typeface="Calibri" panose="020F0502020204030204" pitchFamily="34" charset="0"/>
            </a:endParaRPr>
          </a:p>
          <a:p>
            <a:pPr>
              <a:spcBef>
                <a:spcPts val="1200"/>
              </a:spcBef>
              <a:buFont typeface="Calibri Light" panose="020F0302020204030204" pitchFamily="34" charset="0"/>
              <a:buAutoNum type="arabicPeriod"/>
            </a:pPr>
            <a:r>
              <a:rPr lang="en-US" altLang="en-US" sz="2400" dirty="0" smtClean="0">
                <a:latin typeface="Calibri" panose="020F0502020204030204" pitchFamily="34" charset="0"/>
              </a:rPr>
              <a:t>The </a:t>
            </a:r>
            <a:r>
              <a:rPr lang="en-US" altLang="en-US" sz="2400" dirty="0">
                <a:latin typeface="Calibri" panose="020F0502020204030204" pitchFamily="34" charset="0"/>
              </a:rPr>
              <a:t>Synergy SSR receiver with either the uBlox LEA-6T (GPS only) or LEA-M8T (GNSS) is a superior product. </a:t>
            </a:r>
            <a:r>
              <a:rPr lang="en-US" altLang="en-US" sz="2400" b="1" dirty="0">
                <a:latin typeface="Calibri" panose="020F0502020204030204" pitchFamily="34" charset="0"/>
              </a:rPr>
              <a:t>In fact, the uBlox we tested were a factor ~5 BETTER than the old M12’s in all tests except for a “DC” bias ~30 nsec</a:t>
            </a:r>
            <a:r>
              <a:rPr lang="en-US" altLang="en-US" sz="2400" b="1" dirty="0" smtClean="0">
                <a:latin typeface="Calibri" panose="020F0502020204030204" pitchFamily="34" charset="0"/>
              </a:rPr>
              <a:t>.</a:t>
            </a:r>
            <a:endParaRPr lang="en-US" altLang="en-US" sz="2400" dirty="0">
              <a:latin typeface="Calibri" panose="020F050202020403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7" name="Title 1"/>
          <p:cNvSpPr txBox="1">
            <a:spLocks/>
          </p:cNvSpPr>
          <p:nvPr/>
        </p:nvSpPr>
        <p:spPr>
          <a:xfrm>
            <a:off x="659130" y="336551"/>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Conclusions</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9A8E502A-612C-41D9-9C75-E8E5EFC88581}" type="slidenum">
              <a:rPr lang="en-US" smtClean="0"/>
              <a:pPr>
                <a:defRPr/>
              </a:pPr>
              <a:t>42</a:t>
            </a:fld>
            <a:endParaRPr lang="en-US"/>
          </a:p>
        </p:txBody>
      </p:sp>
      <p:sp>
        <p:nvSpPr>
          <p:cNvPr id="3" name="TextBox 2"/>
          <p:cNvSpPr txBox="1">
            <a:spLocks noChangeArrowheads="1"/>
          </p:cNvSpPr>
          <p:nvPr/>
        </p:nvSpPr>
        <p:spPr bwMode="auto">
          <a:xfrm>
            <a:off x="381000" y="1066800"/>
            <a:ext cx="8458200" cy="5878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r>
              <a:rPr lang="en-US" altLang="en-US" sz="2400" dirty="0">
                <a:latin typeface="Calibri" panose="020F0502020204030204" pitchFamily="34" charset="0"/>
              </a:rPr>
              <a:t>Agilent has announced “End-of-Life” for the 53131 and 53132 counters that have been the standard VLBI Time Interval Counter.</a:t>
            </a:r>
          </a:p>
          <a:p>
            <a:r>
              <a:rPr lang="en-US" altLang="en-US" sz="1600" dirty="0">
                <a:latin typeface="Calibri" panose="020F0502020204030204" pitchFamily="34" charset="0"/>
              </a:rPr>
              <a:t> </a:t>
            </a:r>
          </a:p>
          <a:p>
            <a:r>
              <a:rPr lang="en-US" altLang="en-US" sz="2400" dirty="0">
                <a:latin typeface="Calibri" panose="020F0502020204030204" pitchFamily="34" charset="0"/>
              </a:rPr>
              <a:t>The 53131/132 has been very easy to use since it has an RS232 printer port that streams the readings. TAC32 was built around this capability.</a:t>
            </a:r>
          </a:p>
          <a:p>
            <a:r>
              <a:rPr lang="en-US" altLang="en-US" sz="1600" dirty="0">
                <a:latin typeface="Calibri" panose="020F0502020204030204" pitchFamily="34" charset="0"/>
              </a:rPr>
              <a:t> </a:t>
            </a:r>
          </a:p>
          <a:p>
            <a:r>
              <a:rPr lang="en-US" altLang="en-US" sz="2400" dirty="0">
                <a:latin typeface="Calibri" panose="020F0502020204030204" pitchFamily="34" charset="0"/>
              </a:rPr>
              <a:t>Agilent is recommending the 53230A as their suggested replacement for the 131/132.</a:t>
            </a:r>
          </a:p>
          <a:p>
            <a:endParaRPr lang="en-US" altLang="en-US" sz="1600" dirty="0">
              <a:latin typeface="Calibri" panose="020F0502020204030204" pitchFamily="34" charset="0"/>
            </a:endParaRPr>
          </a:p>
          <a:p>
            <a:r>
              <a:rPr lang="en-US" altLang="en-US" sz="2400" dirty="0">
                <a:latin typeface="Calibri" panose="020F0502020204030204" pitchFamily="34" charset="0"/>
              </a:rPr>
              <a:t>Berkeley </a:t>
            </a:r>
            <a:r>
              <a:rPr lang="en-US" altLang="en-US" sz="2400" dirty="0" err="1">
                <a:latin typeface="Calibri" panose="020F0502020204030204" pitchFamily="34" charset="0"/>
              </a:rPr>
              <a:t>Nucleonics</a:t>
            </a:r>
            <a:r>
              <a:rPr lang="en-US" altLang="en-US" sz="2400" dirty="0">
                <a:latin typeface="Calibri" panose="020F0502020204030204" pitchFamily="34" charset="0"/>
              </a:rPr>
              <a:t> offers their model </a:t>
            </a:r>
            <a:r>
              <a:rPr lang="en-US" altLang="en-US" sz="2400" dirty="0" err="1">
                <a:latin typeface="Calibri" panose="020F0502020204030204" pitchFamily="34" charset="0"/>
              </a:rPr>
              <a:t>Model</a:t>
            </a:r>
            <a:r>
              <a:rPr lang="en-US" altLang="en-US" sz="2400" dirty="0">
                <a:latin typeface="Calibri" panose="020F0502020204030204" pitchFamily="34" charset="0"/>
              </a:rPr>
              <a:t> 1104 as an alternative.</a:t>
            </a:r>
          </a:p>
          <a:p>
            <a:r>
              <a:rPr lang="en-US" altLang="en-US" sz="1600" dirty="0">
                <a:latin typeface="Calibri" panose="020F0502020204030204" pitchFamily="34" charset="0"/>
              </a:rPr>
              <a:t> </a:t>
            </a:r>
          </a:p>
          <a:p>
            <a:r>
              <a:rPr lang="en-US" altLang="en-US" sz="2400" dirty="0">
                <a:latin typeface="Calibri" panose="020F0502020204030204" pitchFamily="34" charset="0"/>
              </a:rPr>
              <a:t>Both these counters suggest their use as “Net Appliances” on the station LAN using their Ethernet ports.</a:t>
            </a:r>
          </a:p>
          <a:p>
            <a:endParaRPr lang="en-US" altLang="en-US" sz="2400" dirty="0">
              <a:latin typeface="Calibri" panose="020F0502020204030204" pitchFamily="34" charset="0"/>
            </a:endParaRPr>
          </a:p>
          <a:p>
            <a:endParaRPr lang="en-US" altLang="en-US" sz="2400" dirty="0">
              <a:latin typeface="Calibri" panose="020F0502020204030204" pitchFamily="34" charset="0"/>
            </a:endParaRP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7" name="Title 1"/>
          <p:cNvSpPr txBox="1">
            <a:spLocks/>
          </p:cNvSpPr>
          <p:nvPr/>
        </p:nvSpPr>
        <p:spPr>
          <a:xfrm>
            <a:off x="659130" y="336551"/>
            <a:ext cx="7772400" cy="681037"/>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More Obsolescence Problems</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animEffect transition="in" filter="fade">
                                      <p:cBhvr>
                                        <p:cTn id="17" dur="500"/>
                                        <p:tgtEl>
                                          <p:spTgt spid="3">
                                            <p:txEl>
                                              <p:pRg st="6" end="6"/>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8" end="8"/>
                                            </p:txEl>
                                          </p:spTgt>
                                        </p:tgtEl>
                                        <p:attrNameLst>
                                          <p:attrName>style.visibility</p:attrName>
                                        </p:attrNameLst>
                                      </p:cBhvr>
                                      <p:to>
                                        <p:strVal val="visible"/>
                                      </p:to>
                                    </p:set>
                                    <p:animEffect transition="in" filter="fade">
                                      <p:cBhvr>
                                        <p:cTn id="22"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1"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558925"/>
            <a:ext cx="3638550" cy="485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45163" y="1994517"/>
            <a:ext cx="2974975" cy="223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73" name="TextBox 5"/>
          <p:cNvSpPr txBox="1">
            <a:spLocks noChangeArrowheads="1"/>
          </p:cNvSpPr>
          <p:nvPr/>
        </p:nvSpPr>
        <p:spPr bwMode="auto">
          <a:xfrm>
            <a:off x="4343400" y="1981200"/>
            <a:ext cx="1295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CNS Clock II</a:t>
            </a:r>
          </a:p>
        </p:txBody>
      </p:sp>
      <p:sp>
        <p:nvSpPr>
          <p:cNvPr id="83974" name="TextBox 6"/>
          <p:cNvSpPr txBox="1">
            <a:spLocks noChangeArrowheads="1"/>
          </p:cNvSpPr>
          <p:nvPr/>
        </p:nvSpPr>
        <p:spPr bwMode="auto">
          <a:xfrm>
            <a:off x="4341813" y="2573338"/>
            <a:ext cx="1295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HP/Agilent 53132A</a:t>
            </a:r>
          </a:p>
          <a:p>
            <a:pPr algn="ctr"/>
            <a:r>
              <a:rPr lang="en-US" altLang="en-US" dirty="0">
                <a:solidFill>
                  <a:srgbClr val="000000"/>
                </a:solidFill>
                <a:latin typeface="Calibri" panose="020F0502020204030204" pitchFamily="34" charset="0"/>
              </a:rPr>
              <a:t>Serial Port</a:t>
            </a:r>
          </a:p>
        </p:txBody>
      </p:sp>
      <p:sp>
        <p:nvSpPr>
          <p:cNvPr id="83975" name="TextBox 7"/>
          <p:cNvSpPr txBox="1">
            <a:spLocks noChangeArrowheads="1"/>
          </p:cNvSpPr>
          <p:nvPr/>
        </p:nvSpPr>
        <p:spPr bwMode="auto">
          <a:xfrm>
            <a:off x="4267200" y="4102100"/>
            <a:ext cx="12954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Agilent 53230A</a:t>
            </a:r>
          </a:p>
          <a:p>
            <a:pPr algn="ctr"/>
            <a:r>
              <a:rPr lang="en-US" altLang="en-US" dirty="0">
                <a:solidFill>
                  <a:srgbClr val="000000"/>
                </a:solidFill>
                <a:latin typeface="Calibri" panose="020F0502020204030204" pitchFamily="34" charset="0"/>
              </a:rPr>
              <a:t>Ethernet</a:t>
            </a:r>
          </a:p>
        </p:txBody>
      </p:sp>
      <p:sp>
        <p:nvSpPr>
          <p:cNvPr id="83976" name="TextBox 8"/>
          <p:cNvSpPr txBox="1">
            <a:spLocks noChangeArrowheads="1"/>
          </p:cNvSpPr>
          <p:nvPr/>
        </p:nvSpPr>
        <p:spPr bwMode="auto">
          <a:xfrm>
            <a:off x="3965575" y="5362575"/>
            <a:ext cx="22701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Berkeley </a:t>
            </a:r>
            <a:r>
              <a:rPr lang="en-US" altLang="en-US" dirty="0" err="1">
                <a:solidFill>
                  <a:srgbClr val="000000"/>
                </a:solidFill>
                <a:latin typeface="Calibri" panose="020F0502020204030204" pitchFamily="34" charset="0"/>
              </a:rPr>
              <a:t>Nucleonics</a:t>
            </a:r>
            <a:r>
              <a:rPr lang="en-US" altLang="en-US" dirty="0">
                <a:solidFill>
                  <a:srgbClr val="000000"/>
                </a:solidFill>
                <a:latin typeface="Calibri" panose="020F0502020204030204" pitchFamily="34" charset="0"/>
              </a:rPr>
              <a:t> Model 1104</a:t>
            </a:r>
          </a:p>
          <a:p>
            <a:pPr algn="ctr"/>
            <a:r>
              <a:rPr lang="en-US" altLang="en-US" dirty="0">
                <a:solidFill>
                  <a:srgbClr val="000000"/>
                </a:solidFill>
                <a:latin typeface="Calibri" panose="020F0502020204030204" pitchFamily="34" charset="0"/>
              </a:rPr>
              <a:t>Ethernet</a:t>
            </a:r>
          </a:p>
        </p:txBody>
      </p:sp>
      <p:sp>
        <p:nvSpPr>
          <p:cNvPr id="10" name="TextBox 9"/>
          <p:cNvSpPr txBox="1">
            <a:spLocks noChangeArrowheads="1"/>
          </p:cNvSpPr>
          <p:nvPr/>
        </p:nvSpPr>
        <p:spPr bwMode="auto">
          <a:xfrm>
            <a:off x="6248400" y="4343400"/>
            <a:ext cx="20574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Tac32Plus V2.7.11</a:t>
            </a:r>
          </a:p>
        </p:txBody>
      </p:sp>
      <p:cxnSp>
        <p:nvCxnSpPr>
          <p:cNvPr id="12" name="Straight Arrow Connector 11"/>
          <p:cNvCxnSpPr/>
          <p:nvPr/>
        </p:nvCxnSpPr>
        <p:spPr>
          <a:xfrm flipH="1">
            <a:off x="3657600" y="3173413"/>
            <a:ext cx="914400"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Straight Arrow Connector 12"/>
          <p:cNvCxnSpPr/>
          <p:nvPr/>
        </p:nvCxnSpPr>
        <p:spPr>
          <a:xfrm flipH="1">
            <a:off x="3532188" y="4564063"/>
            <a:ext cx="914400"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H="1">
            <a:off x="3487738" y="5822950"/>
            <a:ext cx="914400" cy="0"/>
          </a:xfrm>
          <a:prstGeom prst="straightConnector1">
            <a:avLst/>
          </a:prstGeom>
          <a:ln w="381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 name="TextBox 14"/>
          <p:cNvSpPr txBox="1">
            <a:spLocks noChangeArrowheads="1"/>
          </p:cNvSpPr>
          <p:nvPr/>
        </p:nvSpPr>
        <p:spPr bwMode="auto">
          <a:xfrm>
            <a:off x="6324600" y="5486400"/>
            <a:ext cx="259080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Note: GPS time vs. HP5065A Rubidium CNS Systems’ time standard</a:t>
            </a:r>
          </a:p>
        </p:txBody>
      </p:sp>
      <p:pic>
        <p:nvPicPr>
          <p:cNvPr id="8398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16288" y="2001838"/>
            <a:ext cx="1079500" cy="328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17" name="Title 1"/>
          <p:cNvSpPr txBox="1">
            <a:spLocks/>
          </p:cNvSpPr>
          <p:nvPr/>
        </p:nvSpPr>
        <p:spPr>
          <a:xfrm>
            <a:off x="659130" y="336551"/>
            <a:ext cx="7772400" cy="10604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Tac32Plus </a:t>
            </a:r>
            <a:r>
              <a:rPr lang="en-US" altLang="en-US" sz="3200" dirty="0" smtClean="0">
                <a:ln>
                  <a:solidFill>
                    <a:schemeClr val="tx1"/>
                  </a:solidFill>
                </a:ln>
                <a:solidFill>
                  <a:srgbClr val="00B050"/>
                </a:solidFill>
              </a:rPr>
              <a:t>v2.7.16 </a:t>
            </a:r>
            <a:r>
              <a:rPr lang="en-US" altLang="en-US" sz="3200" dirty="0">
                <a:ln>
                  <a:solidFill>
                    <a:schemeClr val="tx1"/>
                  </a:solidFill>
                </a:ln>
                <a:solidFill>
                  <a:srgbClr val="00B050"/>
                </a:solidFill>
              </a:rPr>
              <a:t>Now Supports Time Interval Counters via Ethernet.</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randombar(horizontal)">
                                      <p:cBhvr>
                                        <p:cTn id="10" dur="500"/>
                                        <p:tgtEl>
                                          <p:spTgt spid="10"/>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randombar(horizontal)">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pPr>
              <a:defRPr/>
            </a:pPr>
            <a:fld id="{AB3C51C5-F3C9-4EF8-95A3-4F87CFE79146}" type="slidenum">
              <a:rPr lang="en-US" smtClean="0"/>
              <a:pPr>
                <a:defRPr/>
              </a:pPr>
              <a:t>44</a:t>
            </a:fld>
            <a:endParaRPr lang="en-US"/>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410200" y="1409700"/>
            <a:ext cx="1752600" cy="454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6" name="Picture 4"/>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00175"/>
            <a:ext cx="4267200" cy="320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7" name="Picture 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41598" y="3245644"/>
            <a:ext cx="2743200" cy="300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200900" y="1406525"/>
            <a:ext cx="1752600" cy="454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9" name="Picture 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295400" y="2819400"/>
            <a:ext cx="2743200" cy="300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00" name="Picture 5"/>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2540000" y="1905000"/>
            <a:ext cx="2744788" cy="300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001" name="TextBox 9"/>
          <p:cNvSpPr txBox="1">
            <a:spLocks noChangeArrowheads="1"/>
          </p:cNvSpPr>
          <p:nvPr/>
        </p:nvSpPr>
        <p:spPr bwMode="auto">
          <a:xfrm>
            <a:off x="2832100" y="5751513"/>
            <a:ext cx="25781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sz="2400" dirty="0">
                <a:solidFill>
                  <a:srgbClr val="000000"/>
                </a:solidFill>
                <a:latin typeface="Calibri" panose="020F0502020204030204" pitchFamily="34" charset="0"/>
              </a:rPr>
              <a:t>TIC Setup is simple and familiar</a:t>
            </a:r>
          </a:p>
        </p:txBody>
      </p:sp>
      <p:sp>
        <p:nvSpPr>
          <p:cNvPr id="11" name="TextBox 10"/>
          <p:cNvSpPr txBox="1">
            <a:spLocks noChangeArrowheads="1"/>
          </p:cNvSpPr>
          <p:nvPr/>
        </p:nvSpPr>
        <p:spPr bwMode="auto">
          <a:xfrm>
            <a:off x="5524500" y="5922963"/>
            <a:ext cx="152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53132A vs. BN1105</a:t>
            </a:r>
          </a:p>
        </p:txBody>
      </p:sp>
      <p:sp>
        <p:nvSpPr>
          <p:cNvPr id="12" name="TextBox 11"/>
          <p:cNvSpPr txBox="1">
            <a:spLocks noChangeArrowheads="1"/>
          </p:cNvSpPr>
          <p:nvPr/>
        </p:nvSpPr>
        <p:spPr bwMode="auto">
          <a:xfrm>
            <a:off x="7315200" y="5922963"/>
            <a:ext cx="15240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r>
              <a:rPr lang="en-US" altLang="en-US" dirty="0">
                <a:solidFill>
                  <a:srgbClr val="000000"/>
                </a:solidFill>
                <a:latin typeface="Calibri" panose="020F0502020204030204" pitchFamily="34" charset="0"/>
              </a:rPr>
              <a:t>53132A vs. 53230A</a:t>
            </a:r>
          </a:p>
        </p:txBody>
      </p:sp>
      <p:sp>
        <p:nvSpPr>
          <p:cNvPr id="14" name="Date Placeholder 3"/>
          <p:cNvSpPr txBox="1">
            <a:spLocks/>
          </p:cNvSpPr>
          <p:nvPr/>
        </p:nvSpPr>
        <p:spPr>
          <a:xfrm>
            <a:off x="152400" y="6492874"/>
            <a:ext cx="3569970"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1200" kern="1200">
                <a:solidFill>
                  <a:schemeClr val="tx1">
                    <a:tint val="75000"/>
                  </a:schemeClr>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5pPr>
            <a:lvl6pPr marL="2286000" algn="l" defTabSz="914400" rtl="0" eaLnBrk="1" latinLnBrk="0" hangingPunct="1">
              <a:defRPr kern="1200">
                <a:solidFill>
                  <a:schemeClr val="tx1"/>
                </a:solidFill>
                <a:latin typeface="Times New Roman" panose="02020603050405020304" pitchFamily="18" charset="0"/>
                <a:ea typeface="+mn-ea"/>
                <a:cs typeface="+mn-cs"/>
              </a:defRPr>
            </a:lvl6pPr>
            <a:lvl7pPr marL="2743200" algn="l" defTabSz="914400" rtl="0" eaLnBrk="1" latinLnBrk="0" hangingPunct="1">
              <a:defRPr kern="1200">
                <a:solidFill>
                  <a:schemeClr val="tx1"/>
                </a:solidFill>
                <a:latin typeface="Times New Roman" panose="02020603050405020304" pitchFamily="18" charset="0"/>
                <a:ea typeface="+mn-ea"/>
                <a:cs typeface="+mn-cs"/>
              </a:defRPr>
            </a:lvl7pPr>
            <a:lvl8pPr marL="3200400" algn="l" defTabSz="914400" rtl="0" eaLnBrk="1" latinLnBrk="0" hangingPunct="1">
              <a:defRPr kern="1200">
                <a:solidFill>
                  <a:schemeClr val="tx1"/>
                </a:solidFill>
                <a:latin typeface="Times New Roman" panose="02020603050405020304" pitchFamily="18" charset="0"/>
                <a:ea typeface="+mn-ea"/>
                <a:cs typeface="+mn-cs"/>
              </a:defRPr>
            </a:lvl8pPr>
            <a:lvl9pPr marL="3657600" algn="l" defTabSz="914400" rtl="0" eaLnBrk="1" latinLnBrk="0" hangingPunct="1">
              <a:defRPr kern="1200">
                <a:solidFill>
                  <a:schemeClr val="tx1"/>
                </a:solidFill>
                <a:latin typeface="Times New Roman" panose="02020603050405020304" pitchFamily="18" charset="0"/>
                <a:ea typeface="+mn-ea"/>
                <a:cs typeface="+mn-cs"/>
              </a:defRPr>
            </a:lvl9pPr>
          </a:lstStyle>
          <a:p>
            <a:pPr>
              <a:defRPr/>
            </a:pPr>
            <a:r>
              <a:rPr lang="en-US" dirty="0" smtClean="0"/>
              <a:t>Katie </a:t>
            </a:r>
            <a:r>
              <a:rPr lang="en-US" dirty="0" err="1" smtClean="0"/>
              <a:t>Pazamickas</a:t>
            </a:r>
            <a:r>
              <a:rPr lang="en-US" dirty="0" smtClean="0"/>
              <a:t>, Tom Clark &amp; Rick </a:t>
            </a:r>
            <a:r>
              <a:rPr lang="en-US" dirty="0" err="1" smtClean="0"/>
              <a:t>Hamblly</a:t>
            </a:r>
            <a:r>
              <a:rPr lang="en-US" dirty="0" smtClean="0"/>
              <a:t> </a:t>
            </a:r>
          </a:p>
          <a:p>
            <a:pPr>
              <a:defRPr/>
            </a:pPr>
            <a:r>
              <a:rPr lang="en-US" dirty="0" smtClean="0"/>
              <a:t>@Haystack, May 2015</a:t>
            </a:r>
            <a:endParaRPr lang="en-US" dirty="0"/>
          </a:p>
        </p:txBody>
      </p:sp>
      <p:sp>
        <p:nvSpPr>
          <p:cNvPr id="16" name="Title 1"/>
          <p:cNvSpPr txBox="1">
            <a:spLocks/>
          </p:cNvSpPr>
          <p:nvPr/>
        </p:nvSpPr>
        <p:spPr>
          <a:xfrm>
            <a:off x="659130" y="336551"/>
            <a:ext cx="7772400" cy="106045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Tac32Plus </a:t>
            </a:r>
            <a:r>
              <a:rPr lang="en-US" altLang="en-US" sz="3200" dirty="0" smtClean="0">
                <a:ln>
                  <a:solidFill>
                    <a:schemeClr val="tx1"/>
                  </a:solidFill>
                </a:ln>
                <a:solidFill>
                  <a:srgbClr val="00B050"/>
                </a:solidFill>
              </a:rPr>
              <a:t>v2.7.16 </a:t>
            </a:r>
            <a:r>
              <a:rPr lang="en-US" altLang="en-US" sz="3200" dirty="0">
                <a:ln>
                  <a:solidFill>
                    <a:schemeClr val="tx1"/>
                  </a:solidFill>
                </a:ln>
                <a:solidFill>
                  <a:srgbClr val="00B050"/>
                </a:solidFill>
              </a:rPr>
              <a:t>Now Supports Time Interval Counters via Ethernet.</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28650" y="1226820"/>
            <a:ext cx="7886700" cy="4950143"/>
          </a:xfrm>
        </p:spPr>
        <p:txBody>
          <a:bodyPr>
            <a:normAutofit lnSpcReduction="10000"/>
          </a:bodyPr>
          <a:lstStyle/>
          <a:p>
            <a:r>
              <a:rPr lang="en-US" dirty="0" smtClean="0"/>
              <a:t>Support for Synergy </a:t>
            </a:r>
            <a:r>
              <a:rPr lang="en-US" smtClean="0"/>
              <a:t>SSR-M8T </a:t>
            </a:r>
            <a:r>
              <a:rPr lang="en-US" smtClean="0"/>
              <a:t>GNSS </a:t>
            </a:r>
            <a:r>
              <a:rPr lang="en-US" dirty="0" smtClean="0"/>
              <a:t>receiver</a:t>
            </a:r>
          </a:p>
          <a:p>
            <a:pPr lvl="1"/>
            <a:r>
              <a:rPr lang="en-US" dirty="0" smtClean="0"/>
              <a:t>GPS, BeiDou, GLONASS, </a:t>
            </a:r>
            <a:r>
              <a:rPr lang="en-US" dirty="0" err="1" smtClean="0"/>
              <a:t>QZSS</a:t>
            </a:r>
            <a:r>
              <a:rPr lang="en-US" dirty="0" smtClean="0"/>
              <a:t>. More coming soon.</a:t>
            </a:r>
          </a:p>
          <a:p>
            <a:pPr lvl="1"/>
            <a:r>
              <a:rPr lang="en-US" dirty="0"/>
              <a:t>Label all satellite types in the signal strength bars.</a:t>
            </a:r>
            <a:endParaRPr lang="en-US" dirty="0" smtClean="0"/>
          </a:p>
          <a:p>
            <a:r>
              <a:rPr lang="en-US" dirty="0" smtClean="0"/>
              <a:t>Ability to upload new firmware into the Synergy SSR receivers.</a:t>
            </a:r>
          </a:p>
          <a:p>
            <a:r>
              <a:rPr lang="en-US" dirty="0" smtClean="0"/>
              <a:t>Version </a:t>
            </a:r>
            <a:r>
              <a:rPr lang="en-US" dirty="0"/>
              <a:t>number </a:t>
            </a:r>
            <a:r>
              <a:rPr lang="en-US" dirty="0" smtClean="0"/>
              <a:t>now in the </a:t>
            </a:r>
            <a:r>
              <a:rPr lang="en-US" dirty="0"/>
              <a:t>main frame title </a:t>
            </a:r>
            <a:r>
              <a:rPr lang="en-US" dirty="0" smtClean="0"/>
              <a:t>bar.</a:t>
            </a:r>
          </a:p>
          <a:p>
            <a:r>
              <a:rPr lang="en-US" dirty="0"/>
              <a:t>Added the @@Wm "Change Model Number" command for the SSR receivers.</a:t>
            </a:r>
          </a:p>
          <a:p>
            <a:r>
              <a:rPr lang="en-US" dirty="0" smtClean="0"/>
              <a:t>Many bug fixes and minor enhancements. More coming soon.</a:t>
            </a:r>
          </a:p>
          <a:p>
            <a:r>
              <a:rPr lang="en-US" dirty="0" smtClean="0"/>
              <a:t>See </a:t>
            </a:r>
            <a:r>
              <a:rPr lang="en-US" dirty="0" smtClean="0">
                <a:hlinkClick r:id="rId2"/>
              </a:rPr>
              <a:t>www.cnssys.com/Tac32Plus/Tac32Plus.php</a:t>
            </a:r>
            <a:r>
              <a:rPr lang="en-US" dirty="0" smtClean="0"/>
              <a:t>. </a:t>
            </a:r>
            <a:endParaRPr lang="en-US" dirty="0"/>
          </a:p>
        </p:txBody>
      </p:sp>
      <p:sp>
        <p:nvSpPr>
          <p:cNvPr id="5" name="Slide Number Placeholder 4"/>
          <p:cNvSpPr>
            <a:spLocks noGrp="1"/>
          </p:cNvSpPr>
          <p:nvPr>
            <p:ph type="sldNum" sz="quarter" idx="12"/>
          </p:nvPr>
        </p:nvSpPr>
        <p:spPr/>
        <p:txBody>
          <a:bodyPr/>
          <a:lstStyle/>
          <a:p>
            <a:pPr>
              <a:defRPr/>
            </a:pPr>
            <a:fld id="{A710DF57-AA07-4F67-BBA6-138EC8D8D8E1}" type="slidenum">
              <a:rPr lang="en-US" smtClean="0"/>
              <a:pPr>
                <a:defRPr/>
              </a:pPr>
              <a:t>45</a:t>
            </a:fld>
            <a:endParaRPr lang="en-US"/>
          </a:p>
        </p:txBody>
      </p:sp>
      <p:sp>
        <p:nvSpPr>
          <p:cNvPr id="6" name="Title 1"/>
          <p:cNvSpPr txBox="1">
            <a:spLocks/>
          </p:cNvSpPr>
          <p:nvPr/>
        </p:nvSpPr>
        <p:spPr>
          <a:xfrm>
            <a:off x="659130" y="336551"/>
            <a:ext cx="7772400" cy="890269"/>
          </a:xfrm>
          <a:prstGeom prst="rect">
            <a:avLst/>
          </a:prstGeom>
        </p:spPr>
        <p:txBody>
          <a:bodyPr vert="horz" lIns="91440" tIns="45720" rIns="91440" bIns="45720" rtlCol="0" anchor="ctr">
            <a:normAutofit fontScale="92500" lnSpcReduction="10000"/>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a:solidFill>
                    <a:schemeClr val="tx1"/>
                  </a:solidFill>
                </a:ln>
                <a:solidFill>
                  <a:srgbClr val="00B050"/>
                </a:solidFill>
              </a:rPr>
              <a:t>Other Recent Tac32Plus Upgrades</a:t>
            </a:r>
          </a:p>
          <a:p>
            <a:pPr algn="ctr" fontAlgn="auto">
              <a:spcAft>
                <a:spcPts val="0"/>
              </a:spcAft>
            </a:pPr>
            <a:r>
              <a:rPr lang="en-US" altLang="en-US" sz="3200" dirty="0" smtClean="0">
                <a:ln>
                  <a:solidFill>
                    <a:schemeClr val="tx1"/>
                  </a:solidFill>
                </a:ln>
                <a:solidFill>
                  <a:srgbClr val="00B050"/>
                </a:solidFill>
              </a:rPr>
              <a:t>Version 2.7.11 -&gt; 2.7.16</a:t>
            </a:r>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extLst>
      <p:ext uri="{BB962C8B-B14F-4D97-AF65-F5344CB8AC3E}">
        <p14:creationId xmlns:p14="http://schemas.microsoft.com/office/powerpoint/2010/main" val="352175989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p:cNvSpPr>
            <a:spLocks noGrp="1" noChangeArrowheads="1"/>
          </p:cNvSpPr>
          <p:nvPr>
            <p:ph idx="1"/>
          </p:nvPr>
        </p:nvSpPr>
        <p:spPr>
          <a:xfrm>
            <a:off x="466725" y="1359318"/>
            <a:ext cx="8351838" cy="4247317"/>
          </a:xfr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p>
            <a:pPr>
              <a:lnSpc>
                <a:spcPct val="100000"/>
              </a:lnSpc>
              <a:spcBef>
                <a:spcPct val="0"/>
              </a:spcBef>
              <a:defRPr/>
            </a:pPr>
            <a:r>
              <a:rPr lang="en-US" sz="2400" dirty="0" smtClean="0"/>
              <a:t>Connect to CNS Clock II via TCP/IP </a:t>
            </a:r>
          </a:p>
          <a:p>
            <a:pPr>
              <a:lnSpc>
                <a:spcPct val="100000"/>
              </a:lnSpc>
              <a:spcBef>
                <a:spcPts val="1200"/>
              </a:spcBef>
              <a:defRPr/>
            </a:pPr>
            <a:r>
              <a:rPr lang="en-US" sz="2400" dirty="0" smtClean="0"/>
              <a:t>Add </a:t>
            </a:r>
            <a:r>
              <a:rPr lang="en-US" sz="2400" dirty="0"/>
              <a:t>GUI for satellite constellation selection </a:t>
            </a:r>
            <a:r>
              <a:rPr lang="en-US" sz="2400" dirty="0" smtClean="0"/>
              <a:t>on GNSS receivers like the SSR-M8T.</a:t>
            </a:r>
            <a:endParaRPr lang="en-US" sz="2400" dirty="0"/>
          </a:p>
          <a:p>
            <a:pPr>
              <a:lnSpc>
                <a:spcPct val="100000"/>
              </a:lnSpc>
              <a:spcBef>
                <a:spcPts val="1200"/>
              </a:spcBef>
              <a:defRPr/>
            </a:pPr>
            <a:r>
              <a:rPr lang="en-US" sz="2400" dirty="0" smtClean="0"/>
              <a:t>Investigate missing data in the BNC </a:t>
            </a:r>
            <a:r>
              <a:rPr lang="en-US" sz="2400" dirty="0"/>
              <a:t>1105 </a:t>
            </a:r>
            <a:r>
              <a:rPr lang="en-US" sz="2400" dirty="0" smtClean="0"/>
              <a:t>time </a:t>
            </a:r>
            <a:r>
              <a:rPr lang="en-US" sz="2400" dirty="0"/>
              <a:t>interval </a:t>
            </a:r>
            <a:r>
              <a:rPr lang="en-US" sz="2400" dirty="0" smtClean="0"/>
              <a:t>counter log collected over a LAN</a:t>
            </a:r>
            <a:r>
              <a:rPr lang="en-US" sz="2400" dirty="0"/>
              <a:t>. Reporting “Query INTERRUPTED” and “Query UNTERMINATED”.</a:t>
            </a:r>
          </a:p>
          <a:p>
            <a:pPr>
              <a:lnSpc>
                <a:spcPct val="100000"/>
              </a:lnSpc>
              <a:spcBef>
                <a:spcPts val="1200"/>
              </a:spcBef>
              <a:defRPr/>
            </a:pPr>
            <a:r>
              <a:rPr lang="en-US" sz="2400" dirty="0" smtClean="0"/>
              <a:t>Multi-Platform executables, especially Linux.</a:t>
            </a:r>
            <a:endParaRPr lang="en-US" sz="2400" dirty="0"/>
          </a:p>
          <a:p>
            <a:pPr marL="0" indent="0" defTabSz="914400">
              <a:lnSpc>
                <a:spcPct val="100000"/>
              </a:lnSpc>
              <a:spcBef>
                <a:spcPct val="0"/>
              </a:spcBef>
              <a:buNone/>
              <a:defRPr/>
            </a:pPr>
            <a:endParaRPr lang="en-US" sz="2400" dirty="0" smtClean="0"/>
          </a:p>
          <a:p>
            <a:pPr marL="0" indent="0" defTabSz="914400">
              <a:lnSpc>
                <a:spcPct val="100000"/>
              </a:lnSpc>
              <a:spcBef>
                <a:spcPct val="0"/>
              </a:spcBef>
              <a:buNone/>
              <a:defRPr/>
            </a:pPr>
            <a:r>
              <a:rPr lang="en-US" sz="2400" dirty="0" smtClean="0"/>
              <a:t>Other enhancements based on user feedback. </a:t>
            </a:r>
          </a:p>
          <a:p>
            <a:pPr marL="0" indent="0" defTabSz="914400">
              <a:lnSpc>
                <a:spcPct val="100000"/>
              </a:lnSpc>
              <a:spcBef>
                <a:spcPct val="0"/>
              </a:spcBef>
              <a:buNone/>
              <a:defRPr/>
            </a:pPr>
            <a:r>
              <a:rPr lang="en-US" sz="2400" dirty="0" smtClean="0"/>
              <a:t>Contact Rick Hambly:   </a:t>
            </a:r>
            <a:r>
              <a:rPr lang="en-US" sz="2400" dirty="0" smtClean="0">
                <a:hlinkClick r:id="rId2"/>
              </a:rPr>
              <a:t>rick@cnssys.com</a:t>
            </a:r>
            <a:endParaRPr lang="en-US" sz="2400" dirty="0" smtClean="0"/>
          </a:p>
        </p:txBody>
      </p:sp>
      <p:sp>
        <p:nvSpPr>
          <p:cNvPr id="5" name="Slide Number Placeholder 4"/>
          <p:cNvSpPr>
            <a:spLocks noGrp="1"/>
          </p:cNvSpPr>
          <p:nvPr>
            <p:ph type="sldNum" sz="quarter" idx="12"/>
          </p:nvPr>
        </p:nvSpPr>
        <p:spPr/>
        <p:txBody>
          <a:bodyPr/>
          <a:lstStyle/>
          <a:p>
            <a:pPr>
              <a:defRPr/>
            </a:pPr>
            <a:fld id="{3CBFA1A5-6295-4729-9D1F-846E352E77A6}" type="slidenum">
              <a:rPr lang="en-US" smtClean="0"/>
              <a:pPr>
                <a:defRPr/>
              </a:pPr>
              <a:t>46</a:t>
            </a:fld>
            <a:endParaRPr lang="en-US"/>
          </a:p>
        </p:txBody>
      </p:sp>
      <p:sp>
        <p:nvSpPr>
          <p:cNvPr id="8"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
        <p:nvSpPr>
          <p:cNvPr id="7" name="Title 1"/>
          <p:cNvSpPr txBox="1">
            <a:spLocks/>
          </p:cNvSpPr>
          <p:nvPr/>
        </p:nvSpPr>
        <p:spPr>
          <a:xfrm>
            <a:off x="659130" y="336551"/>
            <a:ext cx="7772400" cy="638809"/>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a:solidFill>
                    <a:schemeClr val="tx1"/>
                  </a:solidFill>
                </a:ln>
                <a:solidFill>
                  <a:srgbClr val="00B050"/>
                </a:solidFill>
              </a:rPr>
              <a:t>Future Tac32Plus Enhancements: </a:t>
            </a:r>
            <a:endParaRPr lang="en-US" altLang="en-US" sz="3200" u="sng" dirty="0" smtClean="0">
              <a:ln>
                <a:solidFill>
                  <a:schemeClr val="tx1"/>
                </a:solidFill>
              </a:ln>
              <a:solidFill>
                <a:srgbClr val="00B050"/>
              </a:solidFill>
            </a:endParaRPr>
          </a:p>
        </p:txBody>
      </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Slide Number Placeholder 5"/>
          <p:cNvSpPr txBox="1">
            <a:spLocks noGrp="1"/>
          </p:cNvSpPr>
          <p:nvPr/>
        </p:nvSpPr>
        <p:spPr bwMode="auto">
          <a:xfrm>
            <a:off x="69342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r">
              <a:spcBef>
                <a:spcPct val="50000"/>
              </a:spcBef>
            </a:pPr>
            <a:fld id="{A6D50BD5-321C-464A-BB86-8EF118B5BFD5}" type="slidenum">
              <a:rPr lang="en-US" altLang="en-US" sz="1400">
                <a:solidFill>
                  <a:schemeClr val="bg2"/>
                </a:solidFill>
                <a:latin typeface="Arial" panose="020B0604020202020204" pitchFamily="34" charset="0"/>
              </a:rPr>
              <a:pPr algn="r">
                <a:spcBef>
                  <a:spcPct val="50000"/>
                </a:spcBef>
              </a:pPr>
              <a:t>4</a:t>
            </a:fld>
            <a:endParaRPr lang="en-US" altLang="en-US" sz="1400">
              <a:solidFill>
                <a:schemeClr val="bg2"/>
              </a:solidFill>
              <a:latin typeface="Arial" panose="020B0604020202020204" pitchFamily="34" charset="0"/>
            </a:endParaRPr>
          </a:p>
        </p:txBody>
      </p:sp>
      <p:sp>
        <p:nvSpPr>
          <p:cNvPr id="12293" name="Rectangle 3"/>
          <p:cNvSpPr>
            <a:spLocks noGrp="1" noChangeArrowheads="1"/>
          </p:cNvSpPr>
          <p:nvPr>
            <p:ph idx="1"/>
          </p:nvPr>
        </p:nvSpPr>
        <p:spPr>
          <a:xfrm>
            <a:off x="600075" y="1581150"/>
            <a:ext cx="7400925" cy="4581525"/>
          </a:xfrm>
        </p:spPr>
        <p:txBody>
          <a:bodyPr/>
          <a:lstStyle/>
          <a:p>
            <a:pPr eaLnBrk="1" hangingPunct="1">
              <a:spcBef>
                <a:spcPct val="60000"/>
              </a:spcBef>
            </a:pPr>
            <a:r>
              <a:rPr lang="en-US" altLang="en-US" sz="3200" dirty="0" smtClean="0"/>
              <a:t>In Geodetic applications, the station clocks are modeled at relative levels ~30 psec over a day:</a:t>
            </a:r>
          </a:p>
          <a:p>
            <a:pPr marL="914400" lvl="1" indent="-457200" eaLnBrk="1" hangingPunct="1">
              <a:spcBef>
                <a:spcPct val="60000"/>
              </a:spcBef>
            </a:pPr>
            <a:r>
              <a:rPr lang="en-US" altLang="en-US" sz="2800" dirty="0" smtClean="0">
                <a:sym typeface="Symbol" panose="05050102010706020507" pitchFamily="18" charset="2"/>
              </a:rPr>
              <a:t></a:t>
            </a:r>
            <a:r>
              <a:rPr lang="en-US" altLang="en-US" sz="2800" dirty="0" smtClean="0"/>
              <a:t> [30</a:t>
            </a:r>
            <a:r>
              <a:rPr lang="en-US" altLang="en-US" sz="2800" dirty="0" smtClean="0">
                <a:sym typeface="Wingdings" panose="05000000000000000000" pitchFamily="2" charset="2"/>
              </a:rPr>
              <a:t>10</a:t>
            </a:r>
            <a:r>
              <a:rPr lang="en-US" altLang="en-US" sz="2800" baseline="40000" dirty="0" smtClean="0">
                <a:sym typeface="Wingdings" panose="05000000000000000000" pitchFamily="2" charset="2"/>
              </a:rPr>
              <a:t>-12 </a:t>
            </a:r>
            <a:r>
              <a:rPr lang="en-US" altLang="en-US" sz="2800" dirty="0" smtClean="0">
                <a:sym typeface="Wingdings" panose="05000000000000000000" pitchFamily="2" charset="2"/>
              </a:rPr>
              <a:t>/ 86400 sec] </a:t>
            </a:r>
          </a:p>
          <a:p>
            <a:pPr marL="914400" lvl="1" indent="-457200" eaLnBrk="1" hangingPunct="1">
              <a:spcBef>
                <a:spcPct val="60000"/>
              </a:spcBef>
            </a:pPr>
            <a:r>
              <a:rPr lang="en-US" altLang="en-US" sz="2800" dirty="0" smtClean="0">
                <a:sym typeface="Symbol" panose="05050102010706020507" pitchFamily="18" charset="2"/>
              </a:rPr>
              <a:t></a:t>
            </a:r>
            <a:r>
              <a:rPr lang="en-US" altLang="en-US" sz="2800" dirty="0" smtClean="0">
                <a:sym typeface="Wingdings" panose="05000000000000000000" pitchFamily="2" charset="2"/>
              </a:rPr>
              <a:t> </a:t>
            </a:r>
            <a:r>
              <a:rPr lang="en-US" altLang="en-US" sz="2800" dirty="0" smtClean="0"/>
              <a:t>3.5</a:t>
            </a:r>
            <a:r>
              <a:rPr lang="en-US" altLang="en-US" sz="2800" dirty="0" smtClean="0">
                <a:sym typeface="Wingdings" panose="05000000000000000000" pitchFamily="2" charset="2"/>
              </a:rPr>
              <a:t>10</a:t>
            </a:r>
            <a:r>
              <a:rPr lang="en-US" altLang="en-US" sz="2800" baseline="40000" dirty="0" smtClean="0">
                <a:sym typeface="Wingdings" panose="05000000000000000000" pitchFamily="2" charset="2"/>
              </a:rPr>
              <a:t>-16</a:t>
            </a:r>
            <a:r>
              <a:rPr lang="en-US" altLang="en-US" sz="2800" dirty="0" smtClean="0"/>
              <a:t> @ 1 day</a:t>
            </a:r>
          </a:p>
        </p:txBody>
      </p:sp>
      <p:sp>
        <p:nvSpPr>
          <p:cNvPr id="4" name="Slide Number Placeholder 3"/>
          <p:cNvSpPr>
            <a:spLocks noGrp="1"/>
          </p:cNvSpPr>
          <p:nvPr>
            <p:ph type="sldNum" sz="quarter" idx="12"/>
          </p:nvPr>
        </p:nvSpPr>
        <p:spPr/>
        <p:txBody>
          <a:bodyPr/>
          <a:lstStyle/>
          <a:p>
            <a:pPr>
              <a:defRPr/>
            </a:pPr>
            <a:fld id="{CC374E7E-CE07-4E16-BFE3-33CB0CE13237}" type="slidenum">
              <a:rPr lang="en-US"/>
              <a:pPr>
                <a:defRPr/>
              </a:pPr>
              <a:t>4</a:t>
            </a:fld>
            <a:endParaRPr lang="en-US"/>
          </a:p>
        </p:txBody>
      </p:sp>
      <p:grpSp>
        <p:nvGrpSpPr>
          <p:cNvPr id="12295" name="Group 17"/>
          <p:cNvGrpSpPr>
            <a:grpSpLocks/>
          </p:cNvGrpSpPr>
          <p:nvPr/>
        </p:nvGrpSpPr>
        <p:grpSpPr bwMode="auto">
          <a:xfrm>
            <a:off x="8401050" y="1895475"/>
            <a:ext cx="533400" cy="495300"/>
            <a:chOff x="8315325" y="3181349"/>
            <a:chExt cx="533400" cy="495301"/>
          </a:xfrm>
        </p:grpSpPr>
        <p:sp>
          <p:nvSpPr>
            <p:cNvPr id="12297" name="Oval 6"/>
            <p:cNvSpPr>
              <a:spLocks noChangeArrowheads="1"/>
            </p:cNvSpPr>
            <p:nvPr/>
          </p:nvSpPr>
          <p:spPr bwMode="auto">
            <a:xfrm>
              <a:off x="8315325" y="3181349"/>
              <a:ext cx="533400" cy="495301"/>
            </a:xfrm>
            <a:prstGeom prst="ellipse">
              <a:avLst/>
            </a:prstGeom>
            <a:solidFill>
              <a:srgbClr val="CCFFFF"/>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2298" name="Text Box 8"/>
            <p:cNvSpPr txBox="1">
              <a:spLocks noChangeArrowheads="1"/>
            </p:cNvSpPr>
            <p:nvPr/>
          </p:nvSpPr>
          <p:spPr bwMode="auto">
            <a:xfrm>
              <a:off x="8315325" y="3248025"/>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2</a:t>
              </a:r>
            </a:p>
          </p:txBody>
        </p:sp>
      </p:grpSp>
      <p:sp>
        <p:nvSpPr>
          <p:cNvPr id="12" name="Rectangle 2"/>
          <p:cNvSpPr txBox="1">
            <a:spLocks noChangeArrowheads="1"/>
          </p:cNvSpPr>
          <p:nvPr/>
        </p:nvSpPr>
        <p:spPr>
          <a:xfrm>
            <a:off x="337820" y="396240"/>
            <a:ext cx="8432800" cy="838200"/>
          </a:xfrm>
          <a:prstGeom prst="rect">
            <a:avLst/>
          </a:prstGeom>
          <a:noFill/>
          <a:ln>
            <a:noFill/>
          </a:ln>
          <a:effectLst/>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w="9525">
                  <a:solidFill>
                    <a:schemeClr val="tx1"/>
                  </a:solidFill>
                </a:ln>
                <a:solidFill>
                  <a:srgbClr val="00B050"/>
                </a:solidFill>
              </a:rPr>
              <a:t>What “Clock” Performance Does VLBI Need?</a:t>
            </a:r>
          </a:p>
        </p:txBody>
      </p:sp>
      <p:sp>
        <p:nvSpPr>
          <p:cNvPr id="14"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Slide Number Placeholder 5"/>
          <p:cNvSpPr txBox="1">
            <a:spLocks noGrp="1"/>
          </p:cNvSpPr>
          <p:nvPr/>
        </p:nvSpPr>
        <p:spPr bwMode="auto">
          <a:xfrm>
            <a:off x="6934200" y="62484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r">
              <a:spcBef>
                <a:spcPct val="50000"/>
              </a:spcBef>
            </a:pPr>
            <a:fld id="{6D913457-CA39-43E4-9FCD-169E6D9C60D9}" type="slidenum">
              <a:rPr lang="en-US" altLang="en-US" sz="1400">
                <a:solidFill>
                  <a:schemeClr val="bg2"/>
                </a:solidFill>
                <a:latin typeface="Arial" panose="020B0604020202020204" pitchFamily="34" charset="0"/>
              </a:rPr>
              <a:pPr algn="r">
                <a:spcBef>
                  <a:spcPct val="50000"/>
                </a:spcBef>
              </a:pPr>
              <a:t>5</a:t>
            </a:fld>
            <a:endParaRPr lang="en-US" altLang="en-US" sz="1400">
              <a:solidFill>
                <a:schemeClr val="bg2"/>
              </a:solidFill>
              <a:latin typeface="Arial" panose="020B0604020202020204" pitchFamily="34" charset="0"/>
            </a:endParaRPr>
          </a:p>
        </p:txBody>
      </p:sp>
      <p:sp>
        <p:nvSpPr>
          <p:cNvPr id="14341" name="Rectangle 3"/>
          <p:cNvSpPr>
            <a:spLocks noGrp="1" noChangeArrowheads="1"/>
          </p:cNvSpPr>
          <p:nvPr>
            <p:ph idx="1"/>
          </p:nvPr>
        </p:nvSpPr>
        <p:spPr>
          <a:xfrm>
            <a:off x="600075" y="1158240"/>
            <a:ext cx="7804785" cy="5182235"/>
          </a:xfrm>
        </p:spPr>
        <p:txBody>
          <a:bodyPr>
            <a:noAutofit/>
          </a:bodyPr>
          <a:lstStyle/>
          <a:p>
            <a:pPr marL="0" indent="0" eaLnBrk="1" hangingPunct="1">
              <a:lnSpc>
                <a:spcPct val="100000"/>
              </a:lnSpc>
              <a:spcBef>
                <a:spcPts val="0"/>
              </a:spcBef>
              <a:buNone/>
            </a:pPr>
            <a:r>
              <a:rPr lang="en-US" altLang="en-US" sz="2400" dirty="0" smtClean="0">
                <a:latin typeface="+mn-lt"/>
              </a:rPr>
              <a:t>To correlate data acquired at 16Mb/s, station timing at relative levels ~50 nsec or better is needed. After a few days of inactivity, this requires:</a:t>
            </a:r>
          </a:p>
          <a:p>
            <a:pPr marL="857250" lvl="1" indent="-400050" eaLnBrk="1" hangingPunct="1">
              <a:lnSpc>
                <a:spcPct val="100000"/>
              </a:lnSpc>
              <a:spcBef>
                <a:spcPts val="0"/>
              </a:spcBef>
            </a:pPr>
            <a:r>
              <a:rPr lang="en-US" altLang="en-US" dirty="0" smtClean="0">
                <a:latin typeface="+mn-lt"/>
                <a:sym typeface="Symbol" panose="05050102010706020507" pitchFamily="18" charset="2"/>
              </a:rPr>
              <a:t></a:t>
            </a:r>
            <a:r>
              <a:rPr lang="en-US" altLang="en-US" dirty="0" smtClean="0">
                <a:latin typeface="+mn-lt"/>
              </a:rPr>
              <a:t> [50</a:t>
            </a:r>
            <a:r>
              <a:rPr lang="en-US" altLang="en-US" dirty="0" smtClean="0">
                <a:latin typeface="+mn-lt"/>
                <a:sym typeface="Wingdings" panose="05000000000000000000" pitchFamily="2" charset="2"/>
              </a:rPr>
              <a:t> * 10</a:t>
            </a:r>
            <a:r>
              <a:rPr lang="en-US" altLang="en-US" baseline="40000" dirty="0" smtClean="0">
                <a:latin typeface="+mn-lt"/>
                <a:sym typeface="Wingdings" panose="05000000000000000000" pitchFamily="2" charset="2"/>
              </a:rPr>
              <a:t>-9 </a:t>
            </a:r>
            <a:r>
              <a:rPr lang="en-US" altLang="en-US" dirty="0" smtClean="0">
                <a:latin typeface="+mn-lt"/>
                <a:sym typeface="Wingdings" panose="05000000000000000000" pitchFamily="2" charset="2"/>
              </a:rPr>
              <a:t>/ 10</a:t>
            </a:r>
            <a:r>
              <a:rPr lang="en-US" altLang="en-US" baseline="40000" dirty="0" smtClean="0">
                <a:latin typeface="+mn-lt"/>
                <a:sym typeface="Wingdings" panose="05000000000000000000" pitchFamily="2" charset="2"/>
              </a:rPr>
              <a:t>6 </a:t>
            </a:r>
            <a:r>
              <a:rPr lang="en-US" altLang="en-US" dirty="0" smtClean="0">
                <a:latin typeface="+mn-lt"/>
                <a:sym typeface="Wingdings" panose="05000000000000000000" pitchFamily="2" charset="2"/>
              </a:rPr>
              <a:t>sec] </a:t>
            </a:r>
          </a:p>
          <a:p>
            <a:pPr marL="857250" lvl="1" indent="-400050" eaLnBrk="1" hangingPunct="1">
              <a:lnSpc>
                <a:spcPct val="100000"/>
              </a:lnSpc>
              <a:spcBef>
                <a:spcPts val="0"/>
              </a:spcBef>
            </a:pPr>
            <a:r>
              <a:rPr lang="en-US" altLang="en-US" dirty="0" smtClean="0">
                <a:latin typeface="+mn-lt"/>
                <a:sym typeface="Symbol" panose="05050102010706020507" pitchFamily="18" charset="2"/>
              </a:rPr>
              <a:t></a:t>
            </a:r>
            <a:r>
              <a:rPr lang="en-US" altLang="en-US" dirty="0" smtClean="0">
                <a:latin typeface="+mn-lt"/>
                <a:sym typeface="Wingdings" panose="05000000000000000000" pitchFamily="2" charset="2"/>
              </a:rPr>
              <a:t> </a:t>
            </a:r>
            <a:r>
              <a:rPr lang="en-US" altLang="en-US" dirty="0" smtClean="0">
                <a:latin typeface="+mn-lt"/>
              </a:rPr>
              <a:t>5</a:t>
            </a:r>
            <a:r>
              <a:rPr lang="en-US" altLang="en-US" dirty="0" smtClean="0">
                <a:latin typeface="+mn-lt"/>
                <a:sym typeface="Wingdings" panose="05000000000000000000" pitchFamily="2" charset="2"/>
              </a:rPr>
              <a:t> * 10</a:t>
            </a:r>
            <a:r>
              <a:rPr lang="en-US" altLang="en-US" baseline="40000" dirty="0" smtClean="0">
                <a:latin typeface="+mn-lt"/>
                <a:sym typeface="Wingdings" panose="05000000000000000000" pitchFamily="2" charset="2"/>
              </a:rPr>
              <a:t>-14</a:t>
            </a:r>
            <a:r>
              <a:rPr lang="en-US" altLang="en-US" dirty="0" smtClean="0">
                <a:latin typeface="+mn-lt"/>
              </a:rPr>
              <a:t> @ </a:t>
            </a:r>
            <a:r>
              <a:rPr lang="en-US" altLang="en-US" dirty="0" smtClean="0">
                <a:latin typeface="+mn-lt"/>
                <a:sym typeface="Wingdings" panose="05000000000000000000" pitchFamily="2" charset="2"/>
              </a:rPr>
              <a:t>10</a:t>
            </a:r>
            <a:r>
              <a:rPr lang="en-US" altLang="en-US" baseline="40000" dirty="0" smtClean="0">
                <a:latin typeface="+mn-lt"/>
                <a:sym typeface="Wingdings" panose="05000000000000000000" pitchFamily="2" charset="2"/>
              </a:rPr>
              <a:t>6 </a:t>
            </a:r>
            <a:r>
              <a:rPr lang="en-US" altLang="en-US" dirty="0" smtClean="0">
                <a:latin typeface="+mn-lt"/>
                <a:sym typeface="Wingdings" panose="05000000000000000000" pitchFamily="2" charset="2"/>
              </a:rPr>
              <a:t>sec</a:t>
            </a:r>
          </a:p>
          <a:p>
            <a:pPr marL="0" indent="0" eaLnBrk="1" hangingPunct="1">
              <a:lnSpc>
                <a:spcPct val="100000"/>
              </a:lnSpc>
              <a:spcBef>
                <a:spcPts val="1200"/>
              </a:spcBef>
              <a:buNone/>
            </a:pPr>
            <a:r>
              <a:rPr lang="en-US" altLang="en-US" sz="2400" dirty="0" smtClean="0">
                <a:latin typeface="+mn-lt"/>
                <a:sym typeface="Wingdings" panose="05000000000000000000" pitchFamily="2" charset="2"/>
              </a:rPr>
              <a:t>Since VLBI now defines UT1, VLBI needs to control  </a:t>
            </a:r>
            <a:br>
              <a:rPr lang="en-US" altLang="en-US" sz="2400" dirty="0" smtClean="0">
                <a:latin typeface="+mn-lt"/>
                <a:sym typeface="Wingdings" panose="05000000000000000000" pitchFamily="2" charset="2"/>
              </a:rPr>
            </a:br>
            <a:r>
              <a:rPr lang="en-US" altLang="en-US" sz="2400" dirty="0" smtClean="0">
                <a:latin typeface="+mn-lt"/>
                <a:sym typeface="Wingdings" panose="05000000000000000000" pitchFamily="2" charset="2"/>
              </a:rPr>
              <a:t>[UTC</a:t>
            </a:r>
            <a:r>
              <a:rPr lang="en-US" altLang="en-US" sz="2400" baseline="-10000" dirty="0" smtClean="0">
                <a:latin typeface="+mn-lt"/>
                <a:sym typeface="Wingdings" panose="05000000000000000000" pitchFamily="2" charset="2"/>
              </a:rPr>
              <a:t>(</a:t>
            </a:r>
            <a:r>
              <a:rPr lang="en-US" altLang="en-US" sz="2400" baseline="-10000" dirty="0" err="1" smtClean="0">
                <a:latin typeface="+mn-lt"/>
                <a:sym typeface="Wingdings" panose="05000000000000000000" pitchFamily="2" charset="2"/>
              </a:rPr>
              <a:t>USNO</a:t>
            </a:r>
            <a:r>
              <a:rPr lang="en-US" altLang="en-US" sz="2400" baseline="-10000" dirty="0" smtClean="0">
                <a:latin typeface="+mn-lt"/>
                <a:sym typeface="Wingdings" panose="05000000000000000000" pitchFamily="2" charset="2"/>
              </a:rPr>
              <a:t>)</a:t>
            </a:r>
            <a:r>
              <a:rPr lang="en-US" altLang="en-US" sz="2400" baseline="-25000" dirty="0" smtClean="0">
                <a:latin typeface="+mn-lt"/>
                <a:sym typeface="Wingdings" panose="05000000000000000000" pitchFamily="2" charset="2"/>
              </a:rPr>
              <a:t> </a:t>
            </a:r>
            <a:r>
              <a:rPr lang="en-US" altLang="en-US" sz="2400" dirty="0" smtClean="0">
                <a:latin typeface="+mn-lt"/>
                <a:sym typeface="Wingdings" panose="05000000000000000000" pitchFamily="2" charset="2"/>
              </a:rPr>
              <a:t>- UTC</a:t>
            </a:r>
            <a:r>
              <a:rPr lang="en-US" altLang="en-US" sz="2400" baseline="-10000" dirty="0" smtClean="0">
                <a:latin typeface="+mn-lt"/>
                <a:sym typeface="Wingdings" panose="05000000000000000000" pitchFamily="2" charset="2"/>
              </a:rPr>
              <a:t>(VLBI)</a:t>
            </a:r>
            <a:r>
              <a:rPr lang="en-US" altLang="en-US" sz="2400" dirty="0" smtClean="0">
                <a:latin typeface="+mn-lt"/>
                <a:sym typeface="Wingdings" panose="05000000000000000000" pitchFamily="2" charset="2"/>
              </a:rPr>
              <a:t>] with an </a:t>
            </a:r>
            <a:r>
              <a:rPr lang="en-US" altLang="en-US" sz="2400" b="1" i="1" u="sng" dirty="0" smtClean="0">
                <a:latin typeface="+mn-lt"/>
                <a:sym typeface="Wingdings" panose="05000000000000000000" pitchFamily="2" charset="2"/>
              </a:rPr>
              <a:t>ACCURACY</a:t>
            </a:r>
            <a:r>
              <a:rPr lang="en-US" altLang="en-US" sz="2400" u="sng" dirty="0" smtClean="0">
                <a:latin typeface="+mn-lt"/>
                <a:sym typeface="Wingdings" panose="05000000000000000000" pitchFamily="2" charset="2"/>
              </a:rPr>
              <a:t> </a:t>
            </a:r>
            <a:r>
              <a:rPr lang="en-US" altLang="en-US" sz="2400" dirty="0" smtClean="0">
                <a:latin typeface="+mn-lt"/>
                <a:sym typeface="Wingdings" panose="05000000000000000000" pitchFamily="2" charset="2"/>
              </a:rPr>
              <a:t>   </a:t>
            </a:r>
            <a:br>
              <a:rPr lang="en-US" altLang="en-US" sz="2400" dirty="0" smtClean="0">
                <a:latin typeface="+mn-lt"/>
                <a:sym typeface="Wingdings" panose="05000000000000000000" pitchFamily="2" charset="2"/>
              </a:rPr>
            </a:br>
            <a:r>
              <a:rPr lang="en-US" altLang="en-US" sz="2400" dirty="0" smtClean="0">
                <a:latin typeface="+mn-lt"/>
                <a:sym typeface="Wingdings" panose="05000000000000000000" pitchFamily="2" charset="2"/>
              </a:rPr>
              <a:t>(traceable to </a:t>
            </a:r>
            <a:r>
              <a:rPr lang="en-US" altLang="en-US" sz="2400" dirty="0" err="1" smtClean="0">
                <a:latin typeface="+mn-lt"/>
                <a:sym typeface="Wingdings" panose="05000000000000000000" pitchFamily="2" charset="2"/>
              </a:rPr>
              <a:t>USNO</a:t>
            </a:r>
            <a:r>
              <a:rPr lang="en-US" altLang="en-US" sz="2400" dirty="0" smtClean="0">
                <a:latin typeface="+mn-lt"/>
                <a:sym typeface="Wingdings" panose="05000000000000000000" pitchFamily="2" charset="2"/>
              </a:rPr>
              <a:t>) </a:t>
            </a:r>
          </a:p>
          <a:p>
            <a:pPr marL="857250" lvl="1" indent="-400050" eaLnBrk="1" hangingPunct="1">
              <a:lnSpc>
                <a:spcPct val="100000"/>
              </a:lnSpc>
              <a:spcBef>
                <a:spcPts val="0"/>
              </a:spcBef>
            </a:pPr>
            <a:r>
              <a:rPr lang="en-US" altLang="en-US" dirty="0" smtClean="0">
                <a:latin typeface="+mn-lt"/>
                <a:sym typeface="Symbol" panose="05050102010706020507" pitchFamily="18" charset="2"/>
              </a:rPr>
              <a:t></a:t>
            </a:r>
            <a:r>
              <a:rPr lang="en-US" altLang="en-US" dirty="0" smtClean="0">
                <a:latin typeface="+mn-lt"/>
                <a:sym typeface="Wingdings" panose="05000000000000000000" pitchFamily="2" charset="2"/>
              </a:rPr>
              <a:t> 100 nsec - 1 </a:t>
            </a:r>
            <a:r>
              <a:rPr lang="en-US" altLang="en-US" dirty="0" smtClean="0">
                <a:latin typeface="+mn-lt"/>
                <a:sym typeface="Symbol" panose="05050102010706020507" pitchFamily="18" charset="2"/>
              </a:rPr>
              <a:t>sec</a:t>
            </a:r>
            <a:endParaRPr lang="en-US" altLang="en-US" dirty="0" smtClean="0">
              <a:latin typeface="+mn-lt"/>
              <a:sym typeface="Wingdings" panose="05000000000000000000" pitchFamily="2" charset="2"/>
            </a:endParaRPr>
          </a:p>
          <a:p>
            <a:pPr marL="0" indent="0" eaLnBrk="1" hangingPunct="1">
              <a:lnSpc>
                <a:spcPct val="100000"/>
              </a:lnSpc>
              <a:spcBef>
                <a:spcPts val="1200"/>
              </a:spcBef>
              <a:buNone/>
            </a:pPr>
            <a:r>
              <a:rPr lang="en-US" altLang="en-US" sz="2400" dirty="0" smtClean="0">
                <a:latin typeface="+mn-lt"/>
                <a:sym typeface="Wingdings" panose="05000000000000000000" pitchFamily="2" charset="2"/>
              </a:rPr>
              <a:t>To detect problems, VLBI should monitor the long-term behavior of the Hydrogen Masers (at least) every hour with </a:t>
            </a:r>
            <a:r>
              <a:rPr lang="en-US" altLang="en-US" sz="2400" b="1" i="1" u="sng" dirty="0" smtClean="0">
                <a:latin typeface="+mn-lt"/>
                <a:sym typeface="Wingdings" panose="05000000000000000000" pitchFamily="2" charset="2"/>
              </a:rPr>
              <a:t>PRECISION</a:t>
            </a:r>
            <a:r>
              <a:rPr lang="en-US" altLang="en-US" sz="2400" dirty="0" smtClean="0">
                <a:latin typeface="+mn-lt"/>
                <a:sym typeface="Wingdings" panose="05000000000000000000" pitchFamily="2" charset="2"/>
              </a:rPr>
              <a:t>   </a:t>
            </a:r>
          </a:p>
          <a:p>
            <a:pPr marL="857250" lvl="1" indent="-400050" eaLnBrk="1" hangingPunct="1">
              <a:lnSpc>
                <a:spcPct val="100000"/>
              </a:lnSpc>
              <a:spcBef>
                <a:spcPts val="0"/>
              </a:spcBef>
            </a:pPr>
            <a:r>
              <a:rPr lang="en-US" altLang="en-US" dirty="0" smtClean="0">
                <a:latin typeface="+mn-lt"/>
                <a:sym typeface="Symbol" panose="05050102010706020507" pitchFamily="18" charset="2"/>
              </a:rPr>
              <a:t></a:t>
            </a:r>
            <a:r>
              <a:rPr lang="en-US" altLang="en-US" dirty="0" smtClean="0">
                <a:latin typeface="+mn-lt"/>
                <a:sym typeface="Wingdings" panose="05000000000000000000" pitchFamily="2" charset="2"/>
              </a:rPr>
              <a:t>10-50 nsec 	</a:t>
            </a:r>
          </a:p>
        </p:txBody>
      </p:sp>
      <p:sp>
        <p:nvSpPr>
          <p:cNvPr id="3" name="Slide Number Placeholder 2"/>
          <p:cNvSpPr>
            <a:spLocks noGrp="1"/>
          </p:cNvSpPr>
          <p:nvPr>
            <p:ph type="sldNum" sz="quarter" idx="12"/>
          </p:nvPr>
        </p:nvSpPr>
        <p:spPr/>
        <p:txBody>
          <a:bodyPr/>
          <a:lstStyle/>
          <a:p>
            <a:pPr>
              <a:defRPr/>
            </a:pPr>
            <a:fld id="{88F61A67-D212-4796-95D8-2DD36014405A}" type="slidenum">
              <a:rPr lang="en-US"/>
              <a:pPr>
                <a:defRPr/>
              </a:pPr>
              <a:t>5</a:t>
            </a:fld>
            <a:endParaRPr lang="en-US"/>
          </a:p>
        </p:txBody>
      </p:sp>
      <p:grpSp>
        <p:nvGrpSpPr>
          <p:cNvPr id="14343" name="Group 13"/>
          <p:cNvGrpSpPr>
            <a:grpSpLocks/>
          </p:cNvGrpSpPr>
          <p:nvPr/>
        </p:nvGrpSpPr>
        <p:grpSpPr bwMode="auto">
          <a:xfrm>
            <a:off x="8343900" y="1771650"/>
            <a:ext cx="533400" cy="533400"/>
            <a:chOff x="8382000" y="4267200"/>
            <a:chExt cx="533400" cy="533400"/>
          </a:xfrm>
        </p:grpSpPr>
        <p:sp>
          <p:nvSpPr>
            <p:cNvPr id="14345" name="Oval 5"/>
            <p:cNvSpPr>
              <a:spLocks noChangeArrowheads="1"/>
            </p:cNvSpPr>
            <p:nvPr/>
          </p:nvSpPr>
          <p:spPr bwMode="auto">
            <a:xfrm>
              <a:off x="8382000" y="4267200"/>
              <a:ext cx="533400" cy="533400"/>
            </a:xfrm>
            <a:prstGeom prst="ellipse">
              <a:avLst/>
            </a:prstGeom>
            <a:solidFill>
              <a:srgbClr val="CCFFFF"/>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4346" name="Text Box 9"/>
            <p:cNvSpPr txBox="1">
              <a:spLocks noChangeArrowheads="1"/>
            </p:cNvSpPr>
            <p:nvPr/>
          </p:nvSpPr>
          <p:spPr bwMode="auto">
            <a:xfrm>
              <a:off x="8382000" y="43434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b="1" dirty="0">
                  <a:latin typeface="Calibri" panose="020F0502020204030204" pitchFamily="34" charset="0"/>
                </a:rPr>
                <a:t>3</a:t>
              </a:r>
            </a:p>
          </p:txBody>
        </p:sp>
      </p:grpSp>
      <p:sp>
        <p:nvSpPr>
          <p:cNvPr id="11" name="Rectangle 2"/>
          <p:cNvSpPr txBox="1">
            <a:spLocks noChangeArrowheads="1"/>
          </p:cNvSpPr>
          <p:nvPr/>
        </p:nvSpPr>
        <p:spPr>
          <a:xfrm>
            <a:off x="322580" y="417512"/>
            <a:ext cx="8432800" cy="838200"/>
          </a:xfrm>
          <a:prstGeom prst="rect">
            <a:avLst/>
          </a:prstGeom>
          <a:noFill/>
          <a:ln>
            <a:noFill/>
          </a:ln>
          <a:effectLst/>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smtClean="0">
                <a:ln w="9525">
                  <a:solidFill>
                    <a:schemeClr val="tx1"/>
                  </a:solidFill>
                </a:ln>
                <a:solidFill>
                  <a:srgbClr val="00B050"/>
                </a:solidFill>
              </a:rPr>
              <a:t>What “Clock” Performance Does VLBI Need?</a:t>
            </a:r>
          </a:p>
        </p:txBody>
      </p:sp>
      <p:sp>
        <p:nvSpPr>
          <p:cNvPr id="14" name="Date Placeholder 3"/>
          <p:cNvSpPr>
            <a:spLocks noGrp="1"/>
          </p:cNvSpPr>
          <p:nvPr>
            <p:ph type="dt" sz="half" idx="10"/>
          </p:nvPr>
        </p:nvSpPr>
        <p:spPr>
          <a:xfrm>
            <a:off x="179517" y="6464730"/>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pPr>
              <a:defRPr/>
            </a:pPr>
            <a:r>
              <a:rPr lang="en-US"/>
              <a:t>Tom Clark &amp; Rick Hambly @Haystack     May 2013</a:t>
            </a:r>
            <a:endParaRPr lang="en-US" dirty="0"/>
          </a:p>
        </p:txBody>
      </p:sp>
      <p:sp>
        <p:nvSpPr>
          <p:cNvPr id="16387" name="Slide Number Placeholder 4"/>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C176CE12-5605-452E-ABB4-5E94B1EBC3A4}" type="slidenum">
              <a:rPr lang="en-US" altLang="en-US" smtClean="0">
                <a:solidFill>
                  <a:schemeClr val="bg2"/>
                </a:solidFill>
                <a:latin typeface="Arial" panose="020B0604020202020204" pitchFamily="34" charset="0"/>
              </a:rPr>
              <a:pPr/>
              <a:t>6</a:t>
            </a:fld>
            <a:endParaRPr lang="en-US" altLang="en-US" smtClean="0">
              <a:solidFill>
                <a:schemeClr val="bg2"/>
              </a:solidFill>
              <a:latin typeface="Arial" panose="020B0604020202020204" pitchFamily="34" charset="0"/>
            </a:endParaRPr>
          </a:p>
        </p:txBody>
      </p:sp>
      <p:pic>
        <p:nvPicPr>
          <p:cNvPr id="1638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76400"/>
            <a:ext cx="9144000"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9" name="AutoShape 5"/>
          <p:cNvSpPr>
            <a:spLocks noChangeArrowheads="1"/>
          </p:cNvSpPr>
          <p:nvPr/>
        </p:nvSpPr>
        <p:spPr bwMode="auto">
          <a:xfrm>
            <a:off x="0" y="1905000"/>
            <a:ext cx="4038600" cy="762000"/>
          </a:xfrm>
          <a:prstGeom prst="leftRightArrow">
            <a:avLst>
              <a:gd name="adj1" fmla="val 50000"/>
              <a:gd name="adj2" fmla="val 106000"/>
            </a:avLst>
          </a:prstGeom>
          <a:solidFill>
            <a:srgbClr val="FFCC99">
              <a:alpha val="50195"/>
            </a:srgbClr>
          </a:solidFill>
          <a:ln w="9525">
            <a:solidFill>
              <a:srgbClr val="C0C0C0"/>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6390" name="WordArt 6"/>
          <p:cNvSpPr>
            <a:spLocks noChangeArrowheads="1" noChangeShapeType="1" noTextEdit="1"/>
          </p:cNvSpPr>
          <p:nvPr/>
        </p:nvSpPr>
        <p:spPr bwMode="auto">
          <a:xfrm>
            <a:off x="990600" y="2133600"/>
            <a:ext cx="2028825" cy="304800"/>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panose="020B0806030902050204" pitchFamily="34" charset="0"/>
              </a:rPr>
              <a:t>FREQUENCY</a:t>
            </a:r>
          </a:p>
        </p:txBody>
      </p:sp>
      <p:sp>
        <p:nvSpPr>
          <p:cNvPr id="16391" name="AutoShape 7"/>
          <p:cNvSpPr>
            <a:spLocks noChangeArrowheads="1"/>
          </p:cNvSpPr>
          <p:nvPr/>
        </p:nvSpPr>
        <p:spPr bwMode="auto">
          <a:xfrm>
            <a:off x="2133600" y="2667000"/>
            <a:ext cx="7010400" cy="762000"/>
          </a:xfrm>
          <a:prstGeom prst="leftRightArrow">
            <a:avLst>
              <a:gd name="adj1" fmla="val 50000"/>
              <a:gd name="adj2" fmla="val 184000"/>
            </a:avLst>
          </a:prstGeom>
          <a:solidFill>
            <a:srgbClr val="CCFFCC">
              <a:alpha val="50195"/>
            </a:srgbClr>
          </a:solidFill>
          <a:ln w="9525">
            <a:solidFill>
              <a:srgbClr val="C0C0C0"/>
            </a:solidFill>
            <a:miter lim="800000"/>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6392" name="WordArt 8"/>
          <p:cNvSpPr>
            <a:spLocks noChangeArrowheads="1" noChangeShapeType="1" noTextEdit="1"/>
          </p:cNvSpPr>
          <p:nvPr/>
        </p:nvSpPr>
        <p:spPr bwMode="auto">
          <a:xfrm>
            <a:off x="6096000" y="2895600"/>
            <a:ext cx="1066800" cy="304800"/>
          </a:xfrm>
          <a:prstGeom prst="rect">
            <a:avLst/>
          </a:prstGeom>
        </p:spPr>
        <p:txBody>
          <a:bodyPr wrap="none" fromWordArt="1">
            <a:prstTxWarp prst="textPlain">
              <a:avLst>
                <a:gd name="adj" fmla="val 50000"/>
              </a:avLst>
            </a:prstTxWarp>
          </a:bodyPr>
          <a:lstStyle/>
          <a:p>
            <a:pPr algn="ctr"/>
            <a:r>
              <a:rPr lang="en-US" sz="3600" kern="10">
                <a:ln w="19050">
                  <a:solidFill>
                    <a:srgbClr val="99CCFF"/>
                  </a:solidFill>
                  <a:round/>
                  <a:headEnd/>
                  <a:tailEnd/>
                </a:ln>
                <a:solidFill>
                  <a:srgbClr val="0066CC"/>
                </a:solidFill>
                <a:effectLst>
                  <a:outerShdw dist="35921" dir="2700000" algn="ctr" rotWithShape="0">
                    <a:srgbClr val="990000"/>
                  </a:outerShdw>
                </a:effectLst>
                <a:latin typeface="Impact" panose="020B0806030902050204" pitchFamily="34" charset="0"/>
              </a:rPr>
              <a:t>TIME</a:t>
            </a:r>
          </a:p>
        </p:txBody>
      </p:sp>
      <p:sp>
        <p:nvSpPr>
          <p:cNvPr id="16393" name="Oval 9"/>
          <p:cNvSpPr>
            <a:spLocks noChangeArrowheads="1"/>
          </p:cNvSpPr>
          <p:nvPr/>
        </p:nvSpPr>
        <p:spPr bwMode="auto">
          <a:xfrm>
            <a:off x="5248275" y="5400675"/>
            <a:ext cx="276225" cy="304800"/>
          </a:xfrm>
          <a:prstGeom prst="ellipse">
            <a:avLst/>
          </a:prstGeom>
          <a:solidFill>
            <a:srgbClr val="CCFFFF">
              <a:alpha val="50195"/>
            </a:srgbClr>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6394" name="Oval 10"/>
          <p:cNvSpPr>
            <a:spLocks noChangeArrowheads="1"/>
          </p:cNvSpPr>
          <p:nvPr/>
        </p:nvSpPr>
        <p:spPr bwMode="auto">
          <a:xfrm>
            <a:off x="8420100" y="4933950"/>
            <a:ext cx="295275" cy="333375"/>
          </a:xfrm>
          <a:prstGeom prst="ellipse">
            <a:avLst/>
          </a:prstGeom>
          <a:solidFill>
            <a:srgbClr val="CCFFFF">
              <a:alpha val="89018"/>
            </a:srgbClr>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6395" name="Oval 11"/>
          <p:cNvSpPr>
            <a:spLocks noChangeArrowheads="1"/>
          </p:cNvSpPr>
          <p:nvPr/>
        </p:nvSpPr>
        <p:spPr bwMode="auto">
          <a:xfrm>
            <a:off x="7181850" y="5638800"/>
            <a:ext cx="323850" cy="304800"/>
          </a:xfrm>
          <a:prstGeom prst="ellipse">
            <a:avLst/>
          </a:prstGeom>
          <a:solidFill>
            <a:srgbClr val="CCFFFF">
              <a:alpha val="78822"/>
            </a:srgbClr>
          </a:solidFill>
          <a:ln w="9525">
            <a:solidFill>
              <a:schemeClr val="tx1"/>
            </a:solidFill>
            <a:round/>
            <a:headEnd/>
            <a:tailEnd/>
          </a:ln>
        </p:spPr>
        <p:txBody>
          <a:bodyPr wrap="none" anchor="ct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endParaRPr lang="en-US" altLang="en-US" dirty="0">
              <a:latin typeface="Calibri" panose="020F0502020204030204" pitchFamily="34" charset="0"/>
            </a:endParaRPr>
          </a:p>
        </p:txBody>
      </p:sp>
      <p:sp>
        <p:nvSpPr>
          <p:cNvPr id="16396" name="Text Box 12"/>
          <p:cNvSpPr txBox="1">
            <a:spLocks noChangeArrowheads="1"/>
          </p:cNvSpPr>
          <p:nvPr/>
        </p:nvSpPr>
        <p:spPr bwMode="auto">
          <a:xfrm>
            <a:off x="5105400" y="5410200"/>
            <a:ext cx="5905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b="1" dirty="0">
                <a:latin typeface="Calibri" panose="020F0502020204030204" pitchFamily="34" charset="0"/>
              </a:rPr>
              <a:t>1</a:t>
            </a:r>
          </a:p>
        </p:txBody>
      </p:sp>
      <p:sp>
        <p:nvSpPr>
          <p:cNvPr id="16397" name="Text Box 14"/>
          <p:cNvSpPr txBox="1">
            <a:spLocks noChangeArrowheads="1"/>
          </p:cNvSpPr>
          <p:nvPr/>
        </p:nvSpPr>
        <p:spPr bwMode="auto">
          <a:xfrm>
            <a:off x="7086600" y="5638800"/>
            <a:ext cx="533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b="1" dirty="0">
                <a:latin typeface="Calibri" panose="020F0502020204030204" pitchFamily="34" charset="0"/>
              </a:rPr>
              <a:t>2</a:t>
            </a:r>
          </a:p>
        </p:txBody>
      </p:sp>
      <p:sp>
        <p:nvSpPr>
          <p:cNvPr id="16398" name="Text Box 15"/>
          <p:cNvSpPr txBox="1">
            <a:spLocks noChangeArrowheads="1"/>
          </p:cNvSpPr>
          <p:nvPr/>
        </p:nvSpPr>
        <p:spPr bwMode="auto">
          <a:xfrm>
            <a:off x="8315325" y="4943475"/>
            <a:ext cx="4953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1400" b="1" dirty="0">
                <a:latin typeface="Calibri" panose="020F0502020204030204" pitchFamily="34" charset="0"/>
              </a:rPr>
              <a:t>3</a:t>
            </a:r>
          </a:p>
        </p:txBody>
      </p:sp>
      <p:sp>
        <p:nvSpPr>
          <p:cNvPr id="16399" name="Text Box 16"/>
          <p:cNvSpPr txBox="1">
            <a:spLocks noChangeArrowheads="1"/>
          </p:cNvSpPr>
          <p:nvPr/>
        </p:nvSpPr>
        <p:spPr bwMode="auto">
          <a:xfrm>
            <a:off x="4038600" y="1981200"/>
            <a:ext cx="4343400" cy="3968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2000" b="1" dirty="0">
                <a:latin typeface="Calibri" panose="020F0502020204030204" pitchFamily="34" charset="0"/>
              </a:rPr>
              <a:t>Allan Deviations of Typical Clocks</a:t>
            </a:r>
          </a:p>
        </p:txBody>
      </p:sp>
      <p:sp>
        <p:nvSpPr>
          <p:cNvPr id="17" name="Rectangle 2"/>
          <p:cNvSpPr txBox="1">
            <a:spLocks noChangeArrowheads="1"/>
          </p:cNvSpPr>
          <p:nvPr/>
        </p:nvSpPr>
        <p:spPr>
          <a:xfrm>
            <a:off x="322580" y="417512"/>
            <a:ext cx="8432800" cy="838200"/>
          </a:xfrm>
          <a:prstGeom prst="rect">
            <a:avLst/>
          </a:prstGeom>
          <a:noFill/>
          <a:ln>
            <a:noFill/>
          </a:ln>
          <a:effectLst/>
        </p:spPr>
        <p:txBody>
          <a:bodyPr vert="horz" lIns="91440" tIns="45720" rIns="91440" bIns="45720" rtlCol="0" anchor="ctr">
            <a:normAutofit fontScale="92500" lnSpcReduction="10000"/>
          </a:bodyPr>
          <a:lst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a:lstStyle>
          <a:p>
            <a:pPr algn="ctr" fontAlgn="auto">
              <a:spcAft>
                <a:spcPts val="0"/>
              </a:spcAft>
            </a:pPr>
            <a:r>
              <a:rPr lang="en-US" altLang="en-US" sz="3200" dirty="0">
                <a:ln w="9525">
                  <a:solidFill>
                    <a:schemeClr val="tx1"/>
                  </a:solidFill>
                </a:ln>
                <a:solidFill>
                  <a:srgbClr val="00B050"/>
                </a:solidFill>
              </a:rPr>
              <a:t>Allan Deviation – </a:t>
            </a:r>
            <a:br>
              <a:rPr lang="en-US" altLang="en-US" sz="3200" dirty="0">
                <a:ln w="9525">
                  <a:solidFill>
                    <a:schemeClr val="tx1"/>
                  </a:solidFill>
                </a:ln>
                <a:solidFill>
                  <a:srgbClr val="00B050"/>
                </a:solidFill>
              </a:rPr>
            </a:br>
            <a:r>
              <a:rPr lang="en-US" altLang="en-US" sz="3200" dirty="0">
                <a:ln w="9525">
                  <a:solidFill>
                    <a:schemeClr val="tx1"/>
                  </a:solidFill>
                </a:ln>
                <a:solidFill>
                  <a:srgbClr val="00B050"/>
                </a:solidFill>
              </a:rPr>
              <a:t>A graphical look at clock performance</a:t>
            </a:r>
            <a:endParaRPr lang="en-US" altLang="en-US" sz="3200" dirty="0" smtClean="0">
              <a:ln w="9525">
                <a:solidFill>
                  <a:schemeClr val="tx1"/>
                </a:solidFill>
              </a:ln>
              <a:solidFill>
                <a:srgbClr val="00B050"/>
              </a:solidFill>
            </a:endParaRPr>
          </a:p>
        </p:txBody>
      </p:sp>
      <p:sp>
        <p:nvSpPr>
          <p:cNvPr id="18" name="Date Placeholder 3"/>
          <p:cNvSpPr txBox="1">
            <a:spLocks/>
          </p:cNvSpPr>
          <p:nvPr/>
        </p:nvSpPr>
        <p:spPr>
          <a:xfrm>
            <a:off x="179517" y="6459351"/>
            <a:ext cx="3569970" cy="365125"/>
          </a:xfrm>
          <a:prstGeom prst="rect">
            <a:avLst/>
          </a:prstGeom>
        </p:spPr>
        <p:txBody>
          <a:bodyPr vert="horz" lIns="91440" tIns="45720" rIns="91440" bIns="45720" rtlCol="0" anchor="ctr"/>
          <a:lstStyle>
            <a:defPPr>
              <a:defRPr lang="en-US"/>
            </a:defPPr>
            <a:lvl1pPr algn="l" rtl="0" eaLnBrk="0" fontAlgn="base" hangingPunct="0">
              <a:spcBef>
                <a:spcPct val="0"/>
              </a:spcBef>
              <a:spcAft>
                <a:spcPct val="0"/>
              </a:spcAft>
              <a:defRPr sz="1200" kern="1200">
                <a:solidFill>
                  <a:schemeClr val="tx1">
                    <a:tint val="75000"/>
                  </a:schemeClr>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kern="1200">
                <a:solidFill>
                  <a:schemeClr val="tx1"/>
                </a:solidFill>
                <a:latin typeface="Times New Roman" panose="02020603050405020304" pitchFamily="18" charset="0"/>
                <a:ea typeface="+mn-ea"/>
                <a:cs typeface="+mn-cs"/>
              </a:defRPr>
            </a:lvl5pPr>
            <a:lvl6pPr marL="2286000" algn="l" defTabSz="914400" rtl="0" eaLnBrk="1" latinLnBrk="0" hangingPunct="1">
              <a:defRPr kern="1200">
                <a:solidFill>
                  <a:schemeClr val="tx1"/>
                </a:solidFill>
                <a:latin typeface="Times New Roman" panose="02020603050405020304" pitchFamily="18" charset="0"/>
                <a:ea typeface="+mn-ea"/>
                <a:cs typeface="+mn-cs"/>
              </a:defRPr>
            </a:lvl6pPr>
            <a:lvl7pPr marL="2743200" algn="l" defTabSz="914400" rtl="0" eaLnBrk="1" latinLnBrk="0" hangingPunct="1">
              <a:defRPr kern="1200">
                <a:solidFill>
                  <a:schemeClr val="tx1"/>
                </a:solidFill>
                <a:latin typeface="Times New Roman" panose="02020603050405020304" pitchFamily="18" charset="0"/>
                <a:ea typeface="+mn-ea"/>
                <a:cs typeface="+mn-cs"/>
              </a:defRPr>
            </a:lvl7pPr>
            <a:lvl8pPr marL="3200400" algn="l" defTabSz="914400" rtl="0" eaLnBrk="1" latinLnBrk="0" hangingPunct="1">
              <a:defRPr kern="1200">
                <a:solidFill>
                  <a:schemeClr val="tx1"/>
                </a:solidFill>
                <a:latin typeface="Times New Roman" panose="02020603050405020304" pitchFamily="18" charset="0"/>
                <a:ea typeface="+mn-ea"/>
                <a:cs typeface="+mn-cs"/>
              </a:defRPr>
            </a:lvl8pPr>
            <a:lvl9pPr marL="3657600" algn="l" defTabSz="914400" rtl="0" eaLnBrk="1" latinLnBrk="0" hangingPunct="1">
              <a:defRPr kern="1200">
                <a:solidFill>
                  <a:schemeClr val="tx1"/>
                </a:solidFill>
                <a:latin typeface="Times New Roman" panose="02020603050405020304" pitchFamily="18" charset="0"/>
                <a:ea typeface="+mn-ea"/>
                <a:cs typeface="+mn-cs"/>
              </a:defRPr>
            </a:lvl9pPr>
          </a:lstStyle>
          <a:p>
            <a:pPr>
              <a:defRPr/>
            </a:pPr>
            <a:r>
              <a:rPr lang="en-US" smtClean="0"/>
              <a:t>Katie Pazamickas, Tom Clark &amp; Rick Hambly </a:t>
            </a:r>
          </a:p>
          <a:p>
            <a:pPr>
              <a:defRPr/>
            </a:pPr>
            <a:r>
              <a:rPr lang="en-US" smtClean="0"/>
              <a:t>@Haystack, May 2015</a:t>
            </a:r>
            <a:endParaRPr lang="en-US" dirty="0"/>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B38C3BEB-071D-4EC2-8069-69ED82273EBC}" type="slidenum">
              <a:rPr lang="en-US" altLang="en-US" smtClean="0">
                <a:solidFill>
                  <a:schemeClr val="bg2"/>
                </a:solidFill>
                <a:latin typeface="Arial" panose="020B0604020202020204" pitchFamily="34" charset="0"/>
              </a:rPr>
              <a:pPr/>
              <a:t>7</a:t>
            </a:fld>
            <a:endParaRPr lang="en-US" altLang="en-US" smtClean="0">
              <a:solidFill>
                <a:schemeClr val="bg2"/>
              </a:solidFill>
              <a:latin typeface="Arial" panose="020B0604020202020204" pitchFamily="34" charset="0"/>
            </a:endParaRPr>
          </a:p>
        </p:txBody>
      </p:sp>
      <p:sp>
        <p:nvSpPr>
          <p:cNvPr id="18435" name="Text Box 2"/>
          <p:cNvSpPr txBox="1">
            <a:spLocks noChangeArrowheads="1"/>
          </p:cNvSpPr>
          <p:nvPr/>
        </p:nvSpPr>
        <p:spPr bwMode="auto">
          <a:xfrm>
            <a:off x="304800" y="381000"/>
            <a:ext cx="86106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Why do we need to worry about “Absolute Time” (i.e. Clock </a:t>
            </a:r>
            <a:r>
              <a:rPr lang="en-US" altLang="en-US" sz="3200" i="1" u="sng" dirty="0">
                <a:ln>
                  <a:solidFill>
                    <a:schemeClr val="tx1"/>
                  </a:solidFill>
                </a:ln>
                <a:solidFill>
                  <a:srgbClr val="00B050"/>
                </a:solidFill>
                <a:latin typeface="Calibri" panose="020F0502020204030204" pitchFamily="34" charset="0"/>
              </a:rPr>
              <a:t>Accuracy </a:t>
            </a:r>
            <a:r>
              <a:rPr lang="en-US" altLang="en-US" sz="3200" dirty="0">
                <a:ln>
                  <a:solidFill>
                    <a:schemeClr val="tx1"/>
                  </a:solidFill>
                </a:ln>
                <a:solidFill>
                  <a:srgbClr val="00B050"/>
                </a:solidFill>
                <a:latin typeface="Calibri" panose="020F0502020204030204" pitchFamily="34" charset="0"/>
              </a:rPr>
              <a:t>) in VLBI?</a:t>
            </a:r>
          </a:p>
        </p:txBody>
      </p:sp>
      <p:sp>
        <p:nvSpPr>
          <p:cNvPr id="18436" name="Text Box 3"/>
          <p:cNvSpPr txBox="1">
            <a:spLocks noChangeArrowheads="1"/>
          </p:cNvSpPr>
          <p:nvPr/>
        </p:nvSpPr>
        <p:spPr bwMode="auto">
          <a:xfrm>
            <a:off x="438150" y="1676400"/>
            <a:ext cx="8496300" cy="46782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628650" indent="-1714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spcBef>
                <a:spcPts val="0"/>
              </a:spcBef>
            </a:pPr>
            <a:r>
              <a:rPr lang="en-US" altLang="en-US" sz="3200" dirty="0">
                <a:latin typeface="Calibri" panose="020F0502020204030204" pitchFamily="34" charset="0"/>
              </a:rPr>
              <a:t>The </a:t>
            </a:r>
            <a:r>
              <a:rPr lang="en-US" altLang="en-US" sz="3200" b="1" dirty="0">
                <a:latin typeface="Calibri" panose="020F0502020204030204" pitchFamily="34" charset="0"/>
              </a:rPr>
              <a:t>ONLY</a:t>
            </a:r>
            <a:r>
              <a:rPr lang="en-US" altLang="en-US" sz="3200" dirty="0">
                <a:latin typeface="Calibri" panose="020F0502020204030204" pitchFamily="34" charset="0"/>
              </a:rPr>
              <a:t>  real reason for worrying about “absolute time” is to relate the position of the earth to the position of the stars:</a:t>
            </a:r>
          </a:p>
          <a:p>
            <a:pPr marL="971550" lvl="1" indent="-342900">
              <a:spcBef>
                <a:spcPts val="600"/>
              </a:spcBef>
              <a:buFont typeface="Arial" panose="020B0604020202020204" pitchFamily="34" charset="0"/>
              <a:buChar char="•"/>
            </a:pPr>
            <a:r>
              <a:rPr lang="en-US" altLang="en-US" sz="2600" dirty="0" smtClean="0">
                <a:latin typeface="Calibri" panose="020F0502020204030204" pitchFamily="34" charset="0"/>
              </a:rPr>
              <a:t>Generating </a:t>
            </a:r>
            <a:r>
              <a:rPr lang="en-US" altLang="en-US" sz="2600" dirty="0">
                <a:latin typeface="Calibri" panose="020F0502020204030204" pitchFamily="34" charset="0"/>
              </a:rPr>
              <a:t>Sidereal Time to point antennas.</a:t>
            </a:r>
          </a:p>
          <a:p>
            <a:pPr marL="971550" lvl="1" indent="-342900">
              <a:spcBef>
                <a:spcPts val="600"/>
              </a:spcBef>
              <a:buFont typeface="Arial" panose="020B0604020202020204" pitchFamily="34" charset="0"/>
              <a:buChar char="•"/>
            </a:pPr>
            <a:r>
              <a:rPr lang="en-US" altLang="en-US" sz="2600" dirty="0" smtClean="0">
                <a:latin typeface="Calibri" panose="020F0502020204030204" pitchFamily="34" charset="0"/>
              </a:rPr>
              <a:t>Measuring </a:t>
            </a:r>
            <a:r>
              <a:rPr lang="en-US" altLang="en-US" sz="2600" dirty="0">
                <a:latin typeface="Calibri" panose="020F0502020204030204" pitchFamily="34" charset="0"/>
              </a:rPr>
              <a:t>UT1 (i.e. “Sundial Time”) to see changes due to redistribution of mass in/on the earth over long periods of time  (a.k.a. “The Reference Frame”)</a:t>
            </a:r>
          </a:p>
          <a:p>
            <a:pPr marL="971550" lvl="1" indent="-342900">
              <a:spcBef>
                <a:spcPts val="600"/>
              </a:spcBef>
              <a:buFont typeface="Arial" panose="020B0604020202020204" pitchFamily="34" charset="0"/>
              <a:buChar char="•"/>
            </a:pPr>
            <a:r>
              <a:rPr lang="en-US" altLang="en-US" sz="2600" dirty="0" smtClean="0">
                <a:latin typeface="Calibri" panose="020F0502020204030204" pitchFamily="34" charset="0"/>
              </a:rPr>
              <a:t>Knowing </a:t>
            </a:r>
            <a:r>
              <a:rPr lang="en-US" altLang="en-US" sz="2600" dirty="0">
                <a:latin typeface="Calibri" panose="020F0502020204030204" pitchFamily="34" charset="0"/>
              </a:rPr>
              <a:t>the position of the earth with respect to the moon, planets and satellites.</a:t>
            </a:r>
          </a:p>
          <a:p>
            <a:pPr marL="971550" lvl="1" indent="-342900">
              <a:spcBef>
                <a:spcPts val="600"/>
              </a:spcBef>
              <a:buFont typeface="Arial" panose="020B0604020202020204" pitchFamily="34" charset="0"/>
              <a:buChar char="•"/>
            </a:pPr>
            <a:r>
              <a:rPr lang="en-US" altLang="en-US" sz="2600" dirty="0">
                <a:latin typeface="Calibri" panose="020F0502020204030204" pitchFamily="34" charset="0"/>
              </a:rPr>
              <a:t>Making the correlation and Data Analysis jobs easier</a:t>
            </a:r>
          </a:p>
        </p:txBody>
      </p:sp>
      <p:sp>
        <p:nvSpPr>
          <p:cNvPr id="7"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Slide Number Placeholder 3"/>
          <p:cNvSpPr>
            <a:spLocks noGrp="1"/>
          </p:cNvSpPr>
          <p:nvPr>
            <p:ph type="sldNum" sz="quarter" idx="12"/>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fld id="{18C8AD71-CDF1-40C9-978B-BD1609A97BB0}" type="slidenum">
              <a:rPr lang="en-US" altLang="en-US" smtClean="0">
                <a:solidFill>
                  <a:schemeClr val="bg2"/>
                </a:solidFill>
                <a:latin typeface="Arial" panose="020B0604020202020204" pitchFamily="34" charset="0"/>
              </a:rPr>
              <a:pPr/>
              <a:t>8</a:t>
            </a:fld>
            <a:endParaRPr lang="en-US" altLang="en-US" smtClean="0">
              <a:solidFill>
                <a:schemeClr val="bg2"/>
              </a:solidFill>
              <a:latin typeface="Arial" panose="020B0604020202020204" pitchFamily="34" charset="0"/>
            </a:endParaRPr>
          </a:p>
        </p:txBody>
      </p:sp>
      <p:sp>
        <p:nvSpPr>
          <p:cNvPr id="20483" name="Text Box 2"/>
          <p:cNvSpPr txBox="1">
            <a:spLocks noChangeArrowheads="1"/>
          </p:cNvSpPr>
          <p:nvPr/>
        </p:nvSpPr>
        <p:spPr bwMode="auto">
          <a:xfrm>
            <a:off x="228600" y="381000"/>
            <a:ext cx="8686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742950" indent="-28575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lgn="ctr">
              <a:spcBef>
                <a:spcPct val="50000"/>
              </a:spcBef>
            </a:pPr>
            <a:r>
              <a:rPr lang="en-US" altLang="en-US" sz="3200" dirty="0">
                <a:ln>
                  <a:solidFill>
                    <a:schemeClr val="tx1"/>
                  </a:solidFill>
                </a:ln>
                <a:solidFill>
                  <a:srgbClr val="00B050"/>
                </a:solidFill>
                <a:latin typeface="Calibri" panose="020F0502020204030204" pitchFamily="34" charset="0"/>
              </a:rPr>
              <a:t>Why do we need to worry about “Absolute Time” (i.e. Clock </a:t>
            </a:r>
            <a:r>
              <a:rPr lang="en-US" altLang="en-US" sz="3200" i="1" u="sng" dirty="0">
                <a:ln>
                  <a:solidFill>
                    <a:schemeClr val="tx1"/>
                  </a:solidFill>
                </a:ln>
                <a:solidFill>
                  <a:srgbClr val="00B050"/>
                </a:solidFill>
                <a:latin typeface="Calibri" panose="020F0502020204030204" pitchFamily="34" charset="0"/>
              </a:rPr>
              <a:t>Accuracy</a:t>
            </a:r>
            <a:r>
              <a:rPr lang="en-US" altLang="en-US" sz="3200" dirty="0">
                <a:ln>
                  <a:solidFill>
                    <a:schemeClr val="tx1"/>
                  </a:solidFill>
                </a:ln>
                <a:solidFill>
                  <a:srgbClr val="00B050"/>
                </a:solidFill>
                <a:latin typeface="Calibri" panose="020F0502020204030204" pitchFamily="34" charset="0"/>
              </a:rPr>
              <a:t>) in VLBI?</a:t>
            </a:r>
          </a:p>
        </p:txBody>
      </p:sp>
      <p:sp>
        <p:nvSpPr>
          <p:cNvPr id="20484" name="Text Box 3"/>
          <p:cNvSpPr txBox="1">
            <a:spLocks noChangeArrowheads="1"/>
          </p:cNvSpPr>
          <p:nvPr/>
        </p:nvSpPr>
        <p:spPr bwMode="auto">
          <a:xfrm>
            <a:off x="609600" y="1676400"/>
            <a:ext cx="8229600" cy="4539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Times New Roman" panose="02020603050405020304" pitchFamily="18" charset="0"/>
              </a:defRPr>
            </a:lvl1pPr>
            <a:lvl2pPr marL="685800" indent="-228600">
              <a:defRPr>
                <a:solidFill>
                  <a:schemeClr val="tx1"/>
                </a:solidFill>
                <a:latin typeface="Times New Roman" panose="02020603050405020304" pitchFamily="18" charset="0"/>
              </a:defRPr>
            </a:lvl2pPr>
            <a:lvl3pPr marL="1143000" indent="-228600">
              <a:defRPr>
                <a:solidFill>
                  <a:schemeClr val="tx1"/>
                </a:solidFill>
                <a:latin typeface="Times New Roman" panose="02020603050405020304" pitchFamily="18" charset="0"/>
              </a:defRPr>
            </a:lvl3pPr>
            <a:lvl4pPr marL="1600200" indent="-228600">
              <a:defRPr>
                <a:solidFill>
                  <a:schemeClr val="tx1"/>
                </a:solidFill>
                <a:latin typeface="Times New Roman" panose="02020603050405020304" pitchFamily="18" charset="0"/>
              </a:defRPr>
            </a:lvl4pPr>
            <a:lvl5pPr marL="2057400" indent="-228600">
              <a:defRPr>
                <a:solidFill>
                  <a:schemeClr val="tx1"/>
                </a:solidFill>
                <a:latin typeface="Times New Roman" panose="02020603050405020304" pitchFamily="18" charset="0"/>
              </a:defRPr>
            </a:lvl5pPr>
            <a:lvl6pPr marL="2514600" indent="-228600" eaLnBrk="0" fontAlgn="base" hangingPunct="0">
              <a:spcBef>
                <a:spcPct val="0"/>
              </a:spcBef>
              <a:spcAft>
                <a:spcPct val="0"/>
              </a:spcAft>
              <a:defRPr>
                <a:solidFill>
                  <a:schemeClr val="tx1"/>
                </a:solidFill>
                <a:latin typeface="Times New Roman" panose="02020603050405020304" pitchFamily="18" charset="0"/>
              </a:defRPr>
            </a:lvl6pPr>
            <a:lvl7pPr marL="2971800" indent="-228600" eaLnBrk="0" fontAlgn="base" hangingPunct="0">
              <a:spcBef>
                <a:spcPct val="0"/>
              </a:spcBef>
              <a:spcAft>
                <a:spcPct val="0"/>
              </a:spcAft>
              <a:defRPr>
                <a:solidFill>
                  <a:schemeClr val="tx1"/>
                </a:solidFill>
                <a:latin typeface="Times New Roman" panose="02020603050405020304" pitchFamily="18" charset="0"/>
              </a:defRPr>
            </a:lvl7pPr>
            <a:lvl8pPr marL="3429000" indent="-228600" eaLnBrk="0" fontAlgn="base" hangingPunct="0">
              <a:spcBef>
                <a:spcPct val="0"/>
              </a:spcBef>
              <a:spcAft>
                <a:spcPct val="0"/>
              </a:spcAft>
              <a:defRPr>
                <a:solidFill>
                  <a:schemeClr val="tx1"/>
                </a:solidFill>
                <a:latin typeface="Times New Roman" panose="02020603050405020304" pitchFamily="18" charset="0"/>
              </a:defRPr>
            </a:lvl8pPr>
            <a:lvl9pPr marL="3886200" indent="-228600" eaLnBrk="0" fontAlgn="base" hangingPunct="0">
              <a:spcBef>
                <a:spcPct val="0"/>
              </a:spcBef>
              <a:spcAft>
                <a:spcPct val="0"/>
              </a:spcAft>
              <a:defRPr>
                <a:solidFill>
                  <a:schemeClr val="tx1"/>
                </a:solidFill>
                <a:latin typeface="Times New Roman" panose="02020603050405020304" pitchFamily="18" charset="0"/>
              </a:defRPr>
            </a:lvl9pPr>
          </a:lstStyle>
          <a:p>
            <a:pPr>
              <a:spcBef>
                <a:spcPts val="0"/>
              </a:spcBef>
            </a:pPr>
            <a:r>
              <a:rPr lang="en-US" altLang="en-US" sz="2800" dirty="0">
                <a:latin typeface="Calibri" panose="020F0502020204030204" pitchFamily="34" charset="0"/>
              </a:rPr>
              <a:t>At the stations this means that we will need to pay more attention to timing elements like</a:t>
            </a:r>
          </a:p>
          <a:p>
            <a:pPr marL="1028700" lvl="1" indent="-342900">
              <a:spcBef>
                <a:spcPts val="600"/>
              </a:spcBef>
              <a:buFont typeface="Arial" panose="020B0604020202020204" pitchFamily="34" charset="0"/>
              <a:buChar char="•"/>
            </a:pPr>
            <a:r>
              <a:rPr lang="en-US" altLang="en-US" sz="2600" dirty="0">
                <a:latin typeface="Calibri" panose="020F0502020204030204" pitchFamily="34" charset="0"/>
              </a:rPr>
              <a:t>Frequency Standard and Station Timing </a:t>
            </a:r>
          </a:p>
          <a:p>
            <a:pPr marL="1028700" lvl="1" indent="-342900">
              <a:spcBef>
                <a:spcPts val="600"/>
              </a:spcBef>
              <a:buFont typeface="Arial" panose="020B0604020202020204" pitchFamily="34" charset="0"/>
              <a:buChar char="•"/>
            </a:pPr>
            <a:r>
              <a:rPr lang="en-US" altLang="en-US" sz="2600" dirty="0">
                <a:latin typeface="Calibri" panose="020F0502020204030204" pitchFamily="34" charset="0"/>
              </a:rPr>
              <a:t>The lengths of all signal &amp; clock cables</a:t>
            </a:r>
          </a:p>
          <a:p>
            <a:pPr marL="1028700" lvl="1" indent="-342900">
              <a:spcBef>
                <a:spcPts val="600"/>
              </a:spcBef>
              <a:buFont typeface="Arial" panose="020B0604020202020204" pitchFamily="34" charset="0"/>
              <a:buChar char="•"/>
            </a:pPr>
            <a:r>
              <a:rPr lang="en-US" altLang="en-US" sz="2600" dirty="0">
                <a:latin typeface="Calibri" panose="020F0502020204030204" pitchFamily="34" charset="0"/>
              </a:rPr>
              <a:t>The geometry of the feed/receiver to the antenna.</a:t>
            </a:r>
          </a:p>
          <a:p>
            <a:pPr marL="1028700" lvl="1" indent="-342900">
              <a:spcBef>
                <a:spcPts val="600"/>
              </a:spcBef>
              <a:buFont typeface="Arial" panose="020B0604020202020204" pitchFamily="34" charset="0"/>
              <a:buChar char="•"/>
            </a:pPr>
            <a:r>
              <a:rPr lang="en-US" altLang="en-US" sz="2600" dirty="0">
                <a:latin typeface="Calibri" panose="020F0502020204030204" pitchFamily="34" charset="0"/>
              </a:rPr>
              <a:t>Calibration of instrumental delays inside the receiver and backend. The development of new instrumentation is needed.</a:t>
            </a:r>
          </a:p>
          <a:p>
            <a:pPr marL="1028700" lvl="1" indent="-342900">
              <a:spcBef>
                <a:spcPts val="600"/>
              </a:spcBef>
              <a:buFont typeface="Arial" panose="020B0604020202020204" pitchFamily="34" charset="0"/>
              <a:buChar char="•"/>
            </a:pPr>
            <a:r>
              <a:rPr lang="en-US" altLang="en-US" sz="2600" dirty="0">
                <a:latin typeface="Calibri" panose="020F0502020204030204" pitchFamily="34" charset="0"/>
              </a:rPr>
              <a:t>The care with which system changes are reported to the correlators and the data analysts.</a:t>
            </a:r>
          </a:p>
        </p:txBody>
      </p:sp>
      <p:sp>
        <p:nvSpPr>
          <p:cNvPr id="6" name="Date Placeholder 3"/>
          <p:cNvSpPr>
            <a:spLocks noGrp="1"/>
          </p:cNvSpPr>
          <p:nvPr>
            <p:ph type="dt" sz="half" idx="10"/>
          </p:nvPr>
        </p:nvSpPr>
        <p:spPr>
          <a:xfrm>
            <a:off x="179517" y="6459351"/>
            <a:ext cx="3569970" cy="365125"/>
          </a:xfrm>
        </p:spPr>
        <p:txBody>
          <a:bodyPr/>
          <a:lstStyle/>
          <a:p>
            <a:pPr>
              <a:defRPr/>
            </a:pPr>
            <a:r>
              <a:rPr lang="en-US" dirty="0"/>
              <a:t>Katie </a:t>
            </a:r>
            <a:r>
              <a:rPr lang="en-US" dirty="0" smtClean="0"/>
              <a:t>Pazamickas, Tom </a:t>
            </a:r>
            <a:r>
              <a:rPr lang="en-US" dirty="0"/>
              <a:t>Clark &amp; Rick Hambly </a:t>
            </a:r>
            <a:endParaRPr lang="en-US" dirty="0" smtClean="0"/>
          </a:p>
          <a:p>
            <a:pPr>
              <a:defRPr/>
            </a:pPr>
            <a:r>
              <a:rPr lang="en-US" dirty="0" smtClean="0"/>
              <a:t>@Haystack, May 2015</a:t>
            </a:r>
            <a:endParaRPr lang="en-US" dirty="0"/>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4127</TotalTime>
  <Words>3114</Words>
  <Application>Microsoft Office PowerPoint</Application>
  <PresentationFormat>On-screen Show (4:3)</PresentationFormat>
  <Paragraphs>507</Paragraphs>
  <Slides>47</Slides>
  <Notes>24</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47</vt:i4>
      </vt:variant>
    </vt:vector>
  </HeadingPairs>
  <TitlesOfParts>
    <vt:vector size="58" baseType="lpstr">
      <vt:lpstr>Arial</vt:lpstr>
      <vt:lpstr>Arial Black</vt:lpstr>
      <vt:lpstr>Calibri</vt:lpstr>
      <vt:lpstr>Calibri Light</vt:lpstr>
      <vt:lpstr>Courier New</vt:lpstr>
      <vt:lpstr>Impact</vt:lpstr>
      <vt:lpstr>Symbol</vt:lpstr>
      <vt:lpstr>Tahoma</vt:lpstr>
      <vt:lpstr>Times New Roman</vt:lpstr>
      <vt:lpstr>Wingdings</vt:lpstr>
      <vt:lpstr>Office Theme</vt:lpstr>
      <vt:lpstr>PowerPoint Presentation</vt:lpstr>
      <vt:lpstr>PowerPoint Presentation</vt:lpstr>
      <vt:lpstr>PowerPoint Presentation</vt:lpstr>
      <vt:lpstr>What “Clock” Performance Does VLBI Need?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Setting VLBI Clock Time &amp; Rate with GPS</vt:lpstr>
      <vt:lpstr>How we get less than 5 nsec 1-sigma timing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Now let’s discuss . . . </vt:lpstr>
      <vt:lpstr>An Example of 1PPS Quantization Error Correction</vt:lpstr>
      <vt:lpstr>What Causes the Quantization Error ?</vt:lpstr>
      <vt:lpstr>VLBI’s Annoying Problem Caused by the Quantization Timing Error</vt:lpstr>
      <vt:lpstr>How can the quantization noise be eliminated ?</vt:lpstr>
      <vt:lpstr>The Future is here now! The CNS Clock II</vt:lpstr>
      <vt:lpstr>Does the hardware 1PPS correction work?</vt:lpstr>
      <vt:lpstr>PowerPoint Presentation</vt:lpstr>
      <vt:lpstr>Individual M12 Clock Performance  “Gold” Receiver (A) average “DC” offset = -0.6 ns</vt:lpstr>
      <vt:lpstr>Comparing four M12+ Timing Receivers</vt:lpstr>
      <vt:lpstr>Trying to keep up with New Technology! </vt:lpstr>
      <vt:lpstr>PowerPoint Presentation</vt:lpstr>
      <vt:lpstr>PowerPoint Presentation</vt:lpstr>
      <vt:lpstr>10 days of 1 minute averages of Sigma-Tau 1pps tick to each of 4 rcvrs. Maser rate ~ 27.3 nsec/day Clock offsets ~ 8 μsec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NASA/GSFC</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Low Cost, High Accuracy GPS Timing</dc:title>
  <dc:creator>Tom Clark</dc:creator>
  <cp:lastModifiedBy>Richard</cp:lastModifiedBy>
  <cp:revision>198</cp:revision>
  <cp:lastPrinted>2001-03-11T22:44:57Z</cp:lastPrinted>
  <dcterms:created xsi:type="dcterms:W3CDTF">2000-09-13T16:38:25Z</dcterms:created>
  <dcterms:modified xsi:type="dcterms:W3CDTF">2015-05-06T15:03:22Z</dcterms:modified>
</cp:coreProperties>
</file>